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6:32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37:06.555"/>
    </inkml:context>
  </inkml:definitions>
  <inkml:trace contextRef="#ctx0" brushRef="#br0">2023 723 866 0,'0'0'0'0,"0"0"0"16,0 0 0-16,0 0 33 0,13-22 2 0,-10 14 0 16,-3 1 0-16,0 7-21 0,4-8 1 0,-4 8 0 15,3-11 0-15,-3 11 66 0,0 0 0 0,0 0 0 16,0 0 0-16,0 0-64 0,0 0 1 0,7 7 0 15,-3 5 0-15,-1 10 73 0,-3 2 0 0,4 4 0 16,-8-1 1-16,1 4-75 0,-1-2 1 0,4-1-1 0,-3 9 1 16,-1-2 41-16,1 2 2 0,-1-4-2 15,-3-6 2-15,-2 6-44 0,6-7 1 0,-4-3 0 0,0 0-1 16,3 0 15-16,4-7-1 0,-4-2 1 0,1 2-1 0,6-6-17 16,1 3 0-16,0-6 0 0,-4-7 0 0,7 7 19 15,0-4-1-15,-7-3 1 0,8 0-1 0,-8 0-18 16,15-3 1-16,-15 3-1 0,10-4 1 0,-3 1 10 15,0-1 2-15,-7 4 0 0,11-7 0 0,-4 4-14 16,-7 3 0-16,14-6-1 0,-7 5 2 0,5 1 6 16,-1 0 1-16,3 0 1 0,7 0-1 0,4 0-10 0,1 1 1 15,3 5-1-15,2-6 0 0,3 3 9 0,-9-3 1 16,-1 4 0-16,-4-4 0 0,-3 0-10 16,5 0 0-16,-8 0 1 0,0 0-1 0,-2 0 5 0,-1 3-1 15,-1 1 1-15,-3-4 0 0,0 0-7 0,-7 0 0 16,11 3 0-16,-11-3 1 0,0 0 4 0,7 0 1 0,-7 0 0 15,0 0-1-15,0 0-5 0,0 0 0 16,0 0 0-16,0 0 0 0,0 0 1 0,0 0 0 0,0 0 0 16</inkml:trace>
  <inkml:trace contextRef="#ctx0" brushRef="#br0" timeOffset="255.36">2582 1066 2135 0,'0'0'0'0,"0"0"0"15,0 0 0-15,0 0 71 0,0 0-1 0,0 20 1 0,0-10 0 16,0-1-53-16,0 2 0 0,0-1 0 0,0 3 0 0,0 4 46 16,0-1 1-16,0-2 0 0,0-2 0 15,0 2-47-15,0 1 0 0,4-5 0 0,-4 1 0 0,3-4 15 16,1 0 1-16,-4-7 0 0,11 7 0 0,-11-7-19 15,3 5 0-15,-3-5-1 0,0 0 1 0,0 0-7 16,7 7 1-16,-7-7 0 0</inkml:trace>
  <inkml:trace contextRef="#ctx0" brushRef="#br0" timeOffset="418.23">2554 796 1960 0,'0'0'0'0,"0"0"0"15,0 0 0-15,4-20 55 0,-4 20 1 0,7-12 0 16,-7 12 0-16,0 0-39 0,3-7 1 0,-3 7-1 16,0 0 1-16,0 0 45 0,7-4 0 0,-7 4-1 15,0 0 1-15,4 11-45 0,-4-11 0 0,7 9 0 16</inkml:trace>
  <inkml:trace contextRef="#ctx0" brushRef="#br0" timeOffset="701.43">2863 1237 2035 0,'0'0'0'0,"0"0"0"16,0 0 0-16,7-25 48 0,2 18 1 0,-2-3-1 0,0-6 1 16,3 2-32-16,1 2 0 0,0-2 0 0,-1-9 0 0,1 7 44 15,-2-2 2-15,1 6 0 0,-3-6 0 16,4 6-46-16,-4 2 1 0,0 2 0 0,0 7 0 0,3 1 15 15,-2 0 2-15,2 1-1 0,-3 7 0 0,2 2-19 16,2 6 0-16,-8-6-1 0,4 6 1 0,-3 5-2 16,-1-1 1-16,1-1-1 0,-1 0 2 0,-3-1-7 15,4-2 1-15,-4-2-1 0,3 2 0 0,1 0 0 0,3 1 1 16,4-6 0-16,-1 1 0 0,-1-1-3 0,-2 3-1 16,0-4 1-16,0 1 1 0,4-1-2 0,-1-3 2 15,-3 0-1-15</inkml:trace>
  <inkml:trace contextRef="#ctx0" brushRef="#br0" timeOffset="1054.58">3436 1227 2086 0,'0'0'0'0,"0"0"0"16,18-9 0-16,-9 3 52 0,1 3 2 0,-3-1 0 15,4 1 0-15,-4-1-37 0,3 1 1 0,-3-1-1 16,4-1 1-16,3-2 46 0,-5 0 1 0,2 0 0 16,-1-9 0-16,1 6-47 0,-1 3 0 0,-3-9 0 0,0 0 0 15,-3 0 14-15,-1 2 2 0,-3 0-2 0,4-5 2 16,-4 4-20-16,0 1 0 0,0 4 1 0,-7-1-1 16,0 1-6-16,-4 6 1 0,1-3-1 0,-4 4 1 15,-1 3-3-15,3 0-1 0,-2 3 1 0,0 4 0 16,0 0-2-16,3 7-1 0,4 0 1 15,-3 4 0-15,1 8-2 0,2-1 2 0,3-2-2 0,-3 0 1 0,4 3-2 16,-1-3 2-16,4-7-2 0,0 1 1 0,4 3-1 16,-1-4 0-16,4-2 0 0,0 0 2 0,2-2-2 15,2-1 0-15,3-6 0 0,3 4 1 0,1-2-1 16,3 0 1-16,6-4-1 0,8 1 0 0,2-1 0 0,-2 1 0 16,-3-4 0-16</inkml:trace>
  <inkml:trace contextRef="#ctx0" brushRef="#br0" timeOffset="1285.05">3995 1135 1934 0,'0'0'0'0,"0"0"0"15,0 0 0-15,-21-12 50 0,21 12-1 0,-12 9 0 16,5-6 2-16,7-3-34 0,-7 11-1 0,3-4 1 16,-3 1 0-16,3 7 40 0,4-5 1 0,-3 2-1 15,3 2 0-15,0 2-40 0,0 0 1 0,3-5 0 16,5-4 0-16,-1 3 12 0,0-4 1 0,7 1 0 15,-2 0 0-15,2-2-17 0,0 4 0 0,0-6 0 16,8 1 0-16,1-1-5 0,-2-3 0 0,3 4 0 16,5-4 1-16,-3 3-4 0,-8-3 1 15,-8-3-2-15,1-1 2 0,-1 1-1 0,-1-4 0 0,2-2 1 16</inkml:trace>
  <inkml:trace contextRef="#ctx0" brushRef="#br0" timeOffset="1605.52">4226 1049 1746 0,'0'0'0'0,"0"-9"0"0,4 2 0 0,6 0 41 16,1 2 1-16,7 1-1 0,-4-5 1 0,0 6-27 16,-2-1 1-16,2 4 0 0,-3 0 1 0,3 4 39 15,-3-1 0-15,-1 6 0 0,1-4 0 0,-1 10-39 16,-1 0 1-16,5-1-1 0,0 4 1 0,0 3 15 0,-3 0 1 16,3 2 0-16,-1-4-1 0,-3-1-18 15,-3-2 0-15,-3 3-1 0,6-3 1 0,-6-2 2 0,-4 0-1 16,-4-5 1-16,-3 2 1 0,0-1-9 0,0 1 1 15,0-4 0-15,-2 0 0 0,-1 0 3 0,-4-7 0 16,3 0 1-16,4 0-1 0,0 0-5 0,0-4 0 16,7 4 0-16,0 0 1 0,-4-7 3 0,4 7 2 15,0-14-1-15,0 4 0 0,0-4-5 0,7 1 0 0,0-1 0 16,7-3 1-16,4-5 0 0,0 8 1 0,-2-1-1 16,12-3 1-16,4-1-4 0,-2 5 1 0,-2-6-1 15,-7 1 1-15,2 3 1 0,-2-2 0 0,-3 3 0 16,-1-3-1-16,-3 4-2 0,-3 0 1 0,1 0-1 15,-1 3 1-15,-4 1-2 0,0 1 1 0,-3-2-1 16</inkml:trace>
  <inkml:trace contextRef="#ctx0" brushRef="#br0" timeOffset="3252.03">5662 796 1897 0,'0'0'0'0,"0"0"0"16,0 0 0-16,0 0 45 0,12-23 0 0,-12 23 0 16,0 0 1-16,0 0-30 0,7-4 0 0,-7 4 1 15,0 0 0-15,0 0 32 0,8 7 2 0,-8-7-2 16,3 20 2-16,1 6-34 0,-4 2-1 0,3 5 1 0,1 3 0 16,-1 2 6-16,1-1 0 0,-4-5 0 0,3 1 0 15,1-3-12-15,-1-3 2 0,-3-1-1 0,4-7 0 16,-4 3-3-16,3-7 1 0,-3 5-1 0,0-8 2 0,0 2-6 15,0-3 2-15,0-1-2 0,0-3 2 16,0-7-1-16,-3 9 1 0,3-9-1 0,0 0 1 0,0 0-2 16,0 0-1-16,0 0 0 0,-7 0 1 15,7 0 1-15,-4-9 0 0,1-1 1 0,-4-15 0 0,3-7-3 16,-3 3 1-16,4-12-1 0,-1-1 2 0,4 1-1 0,0-3 1 16,0 6 0-16,0 4 0 0,0-1-1 15,4 3-1-15,3 6 1 0,0 1-1 0,0 3 1 0,0-1-1 16,0 7 1-16,3-2 0 0,3 4-1 0,1 5-1 15,0 1 1-15,-3 1 0 0,3 3-1 0,0 8 1 16,0-1-1-16,5 6 1 0,-5 1-2 0,1 3 1 16,-5 1-1-16,-3 5 2 0,-3 2-3 0,-1 4 1 15,-3 0 0-15,0-3 1 0,-7 10-2 0,-3 0 0 0,-8-8 0 16,0 6 1-16,-3-2-1 0,2 1 0 0,1-3 1 16,-3-7-1-16,-4 2 0 0,6-5 0 0,1 0 0 15,-10-2 0-15,5-2 0 0,-5-1 0 0,-15-4 1 16,6-3 0-16,2 1-1 0,5-2 0 0,2-3 0 15,-4 0 0-15,6 0 0 0,5-3 1 0,3 1-1 16,0-8 0-16,4 6-1 0,5-3 1 0,2-2 0 16,4-1 0-16,3 3 0 0,0 0 2 0,3-2-2 15,1-5 1-15,6 5-1 0,3 2 0 0,1-2 0 16,4 2 1-16,6 3 1 0,3 4-1 0,8 0 0 0,0 0 2 16,-8 8-3-16,-3 0 1 0,5 3 0 0,-3-2 0 15,-5 8 2-15,0-1 0 0,-3-2 0 0,-2 2 0 16,2 0-2-16,-4 1 2 0,-4 1-1 0,4 0 0 15,0-1 3-15,2-1 0 0,2-2-1 0,3 4 1 16,0-1-3-16,6 1 2 0,8-4-2 0,4-5 2 0,-6 7 0 16,-1-1 1-16,-2-4-1 0,-2-4 1 0,-3 0-3 15,-4-3 2-15,-1-1-1 0,1-3 1 0,-7 0-1 16,0-3 1-16,0-1-1 0,-2-7 2 0,3 1-3 16,-5-1 1-16,4-1-1 0,0-7 2 0,2 3-2 0,-2-2 1 15,0 1 0-15,1-4 0 0,-1 5-1 0,-7-2 0 16,-7 4 0-16,0-2 1 0,-4 0-1 0,1 6 1 15,-4-2 1-15,-8-3-1 0,1 1 0 0,-1 6-1 16,0 1 1-16,1-6-1 0,0 6 0 0,4 4 1 16,-5-1-1-16,3-3 2 0,0 7-3 0,3 4 1 15,2-1-1-15,0 1 2 0,-4 6-2 0,4 3 1 16,4-3 0-16,-1 2 0 0,1 6-1 0,3-2 0 0,0-2 1 16,0 4-1-16,3-1 0 0,1 1 0 0,-1-6 1 15,4 2 0-15,4 4-2 0,-4-8 1 0,4 1 1 16,1-1-1-16,2-3-1 0,-3 0 1 0,3-3 1 15,10-2-1-15,3 1-1 0,8 1 1 0,13-4-1 16,1 0 1-16,-5 0 0 0,-5 0 0 0,-4-4 0 16,-1 1 0-16,-10 1-1 0,-1-5 2 0,2 0-2 15,-4-4 1-15,-3 4-1 0,1-3 0 0,2-6 0 16,-3 4 2-16,0-1-2 0,-4-4 0 0,0-1 0 0,-2-1 0 16,-5-4 0-16,-3 7 2 0,-4-2-2 0,-4-4 1 15,1-1-1-15,-6 10 0 0,0-4 0 0,-3 1 2 16,1 2-2-16,1 2 1 0,-4 1-1 0,-1 4 1 15,0 3-1-15,4 4 1 0,-3 0-1 0,3 4 1 0,4 0-1 16,-3 6 0-16,3 2 0 0,3-1 1 0,-3 7 0 16,0 1-1-16,0-7 0 0,7 8 0 0,0 1 0 15,0-2 0-15,0-3 0 0,3-2 0 0,5 5 1 16,-1-6-1-16,0-3 0 0,3 1 0 0,1-1 0 0,-1-1 0 16,1-2 0-16,0-3 2 0,4 3-2 15,3-4 0-15,0 2 0 0,6-3 0 0,-1 2 0 0,6-4 0 16,6-6 0-16,-5 1 1 0,-9 2-1 15,-3-1 0-15,-8-6 0 0,1 1 0 0,5-2-1 0,-2 1 1 16,-4-4 0-16,-6 1 0 0,-1-3-1 0,1 6 2 16,-1 1-1-16,1-1 0 0,0-1 0 0,-4 2 0 15,3 2 0-15,-3 7 1 0,4-10-1 0,-4 10 1 16,3-7-1-16,-3 7 1 0,0 0-1 0,0 0 1 0,0 0-1 16,0 0 2-16,0 0-2 0,0 0 0 0,0 7 0 15,0 26 1-15,4 0-1 0,-4-1 2 0,-4 0-1 16,-3 29 0-16,4-6-1 0,-1-6 2 0,-7-8-2 15,1-3 1-15,3 6 0 0,3-7 0 0,4-7 1 16,-3-4-1-16,3 1-1 0,-4-8 1 0,1 2 0 16,-6 0 1-16,-5 1-2 0,-4-5 1 0,0-3-1 15,4 9 1-15,-7-2 0 0,-2-7-1 0,-1-1 0 16,-1-1 1-16,4-2-1 0,5-1 1 0,-2-9 1 0,8 0-1 16,-1 0-1-16,0-3 1 0,1-6-1 15,1 2 2-15,2-2-2 0,0 4 0 0,0-6 0 0,-4-6 1 16,4-1-1-16,0-3 1 0,4 7-1 0,3-5 0 15,-4-3-1-15,8 1 1 0,3 0 0 0,0-5 0 16,3 3-1-16,4 0 1 0,6 4 0 0</inkml:trace>
  <inkml:trace contextRef="#ctx0" brushRef="#br0" timeOffset="3624.4">7144 1126 1960 0,'0'0'0'0,"0"0"0"0,0 0 0 0,14-21 64 0,-11 16 1 16,4-2-1-16,-3-2 1 0,-4 2-47 0,4 0 0 16,3 0 0-16,3 0 0 0,2 0 56 0,3 2 0 15,2 1 0-15,10 1 1 0,4-1-57 0,-2 8 0 16,-8-1 0-16,2 1 0 0,-2 4 21 0,-3 6 1 16,-4 1-1-16,3 0 0 0,-1 5-23 0,-5 3 0 15,-1-8-1-15,-3 7 1 0,0-3-4 0,-3-2 2 0,0 1-2 16,-4 0 2-16,0 3-6 0,-4-5-1 15,4-4 1-15,-4 4 0 0,1-2-2 0,-4 0 0 0,3-7 1 16,-3 2 0-16,-3-2-3 0,3-4 1 0,-6-1-1 16,3-2 2-16,3-2-3 0,7 2 2 0,-11-3-2 15,11 3 2-15,0-13-3 0,0 6 1 0,-3 0 1 16,3-7-1-16,7-3 0 0,0-1 1 0,3-1-1 16,3-6 2-16,1 2-3 0,-4-7 1 0,-3 0 1 0,4-8-1 15,0 4 0-15,-4 4 1 0,0 1-1 0,-2 4 0 16,2 4 0-16,0 7-1 0,0-2 0 0,0 4 2 15,0 6-2-15,4 3 1 0,-4 3 1 0,3 3-1 16,-3 4-1-16,1 4 0 0,-1 5 1 0</inkml:trace>
  <inkml:trace contextRef="#ctx0" brushRef="#br0" timeOffset="4435.13">7886 1302 1985 0,'0'0'0'0,"0"0"0"0,0 0 0 0,22-17 46 15,-22 17 1-15,3-11-1 0,1 6 1 0,-1-6-31 16,1 1 0-16,-4-1 1 0,0-3 0 0,-4 0 40 0,-3 3 1 16,-4-1-1-16,1 2 1 0,3-1-41 0,0 4 1 15,7 7 0-15,-9-9 0 0,9 9 4 0,-11-7 2 16,1 7-2-16,-8 4 2 0,1-1-13 0,-5 4 1 16,3 2 1-16,12 2-1 0,3 1-6 0,4 2 1 15,0-4-2-15,7 6 2 0,-1 0-3 0,3-5 1 16,6-1-1-16,3-1 1 0,-7 2-2 0,3-1 2 0,0 1-2 15,3-1 2-15,3-3-3 0,-2 0 1 0,-1-3 1 16,-1-1-1-16,-2-3-1 0,0 0 1 0,-3-3 0 16,3-1 0-16,4-3-1 0,-1 4 1 0,3-4-1 15,1-6 0-15,3 1 3 0,6-2-1 0,9-2 1 16,-3-8 0-16,-6-1-1 0,-9 2-1 0,-7-7 0 16,-2-7 2-16,-3 4 0 0,-4 3 2 0,2-4-1 15,-3 10 0-15,-4 3-1 0,3-2-1 0,-3 5 1 0,0 4-1 16,0 4 4-16,0 3 0 0,0 7 0 0,0-11 0 15,0 11-3-15,0 0 1 0,0 0 0 0,18 4-1 16,0 10 3-16,-4 3 0 0,-2 1 0 0,2 5 1 16,0-2-4-16,-3 5 1 0,-4-3 0 0,0 3-1 15,0-3 2-15,-3 0 1 0,-1 0-1 0,1-5 0 0,-4 5-2 16,3-8 1-16,-3 3-2 0,0-2 2 0,0 0-1 16,-3-2 2-16,3 0 0 0,-4-5-1 0,1 1-1 15,-1-1-1-15,4 0 1 0,0-9 0 0,-7 10 0 0,7-10 1 16,0 0-2-16,-7 7 2 0,7-7-3 15,0 0 0-15,0 0 1 0,-7 4 0 0,7-4 0 0,0 0 0 16,7-7 1-16,-3 0-1 0,3-6-2 0,3 1 2 16,1-2-1-16,-2-5 0 0,1 1 1 0,4 2 0 15,4 0 1-15,0-3-1 0,1 1 0 0,6 1-1 16,3-2 0-16,11-4 1 0,-2 7-1 0,-9-4 0 16,-7-4 1-16,2 5 0 0,-2-1-1 0,-3 4 0 15,-6-1-1-15,1 6 2 0,-5-5-1 0,-1 8 0 16,-3 2 1-16,-1-4-1 0,1 3-1 0,-4 7 2 0,0 0-2 15,-4-7 1-15,4 7 0 0,-10 0 0 0,10 0 0 16,-16 3 1-16,7 1-2 0,4-1 0 0,5-3 0 16,-7 11 2-16,0-6-2 0,0 4 1 0,0-2 0 15,7-7 0-15,3 16-1 0,1-9 0 0,-1 0 1 16,4 3-1-16,7 1 0 0,1 5 0 0,0-7 1 16,3 5-1-16,0 1-1 0,-4 3 1 0,0-6-1 0,-2 2 2 15,2 2-1-15,-3 0 0 0,3-2 0 16,-7 2 1-16,4-2-2 0,-4-2 1 0,-5 2-1 0,-1-1 1 15,1 3-1-15,0-6 1 0,-2 1-1 0,-4-1 0 16,1-1 0-16,-1 2 0 0,1-4 0 0,-4-2 0 16,0 4 0-16,0-6 1 0,-1 1-1 0,1-1 0 0,-7-3 0 15,2 4 0-15,1-4 0 0,4 3 0 0,0-3 0 16,0-3 1-16,7 3-1 0,0 0 0 0,-3-7-1 16,3 7 1-16,7-7 0 0</inkml:trace>
  <inkml:trace contextRef="#ctx0" brushRef="#br0" timeOffset="4646.75">9310 1049 2123 0,'0'0'0'0,"0"0"0"0,0 0 0 0,0 0 55 0,10 24 1 16,-6-15-1-16,-4 9 1 0,3 1-39 0,-3 8 1 0,-3-8-1 15,3-1 0-15,3 1 52 0,1 0 0 16,-4-6 1-16,0 1 0 0,0 0-52 0,-4-2 0 0,4-5 0 15,-3 4-1-15,3-3 15 0,0 1 0 0,0-9 0 16,-4 7 0-16,4-7-18 0,0 0 0 0,-7 7 1 16</inkml:trace>
  <inkml:trace contextRef="#ctx0" brushRef="#br0" timeOffset="4769.47">9297 836 2060 0,'0'0'0'0,"0"0"0"16,0 0 0-16,0 0 37 0,20 0 1 0,-20 0-1 0,7 7 1 16,-7-7-23-16,10 7 1 0,-10-7-1 0</inkml:trace>
  <inkml:trace contextRef="#ctx0" brushRef="#br0" timeOffset="5335.41">9753 1037 1909 0,'0'0'0'0,"0"0"0"0,0 0 0 0,0 0 43 16,-11 19 1-16,7-12-1 0,-6 3 0 0,-2 13-27 0,1-3 1 15,0-1-1-15,8-1 0 0,-1 1 51 0,1-3-1 16,3-2 0-16,3 2 1 0,4-6-49 0,0 3 0 16,0-6 0-16,2 0 0 0,0 0 18 0,-2-4 0 15,-7-3 0-15,12 4 1 0,-12-4-22 0,11 0 0 16,-11 0 0-16,7-7 1 0,-7 7-3 0,4-7 0 15,-4 7 1-15,7-18-1 0,-7-1-5 0,3-1 0 16,-3 1 0-16,4-11 1 0,-4 4 1 0,3-1 0 16,-3-3 0-16,4 1 0 0,-1 0-4 0,1 5 1 0,-2 3-1 15,5-4 1-15,-2 9 1 0,0 2 1 0,2-3 0 16,4 6 0-16,-1-1-3 0,5 6-1 0,-5-1 1 16,6 7 0-16,5 0 1 0,4 4 1 0,0-1-1 15,3 4 1-15,2 7-4 0,-5 1 2 0,-4 2-2 16,-5 1 2-16,-2-1-1 0,-4 6 2 0,-3-5 0 15,4 1 0-15,-4 1-3 0,0 2 1 0,-2-4-1 0,-3-2 1 16,-2 1-1-16,-2-4 2 0,1-3-2 0,-3 3 2 16,0-3-3-16,4-1 1 0,-3-2-1 0,3-7 1 15,0 0 0-15,0 7 0 0,0-7 1 0,0 0-1 16,0 0-2-16,0 0 2 0,0-7-1 0,-7-4 1 0,0-4-1 16,3-5 0-16,8-3 1 0,-1-3-1 0,4-4-1 15,8 7 2-15,-1-3-2 0,5 1 1 16,-1 2 0-16,-1 9 0 0,-1 0 0 0,4 4 1 0,3 3-2 15,-2 3 0-15,-7 1 0 0,3 10 2 0,6 0-2 16,6 7 1-16,-1 0 0 0,2 3 0 0,-9 10-1 16,-3-3 0-16,-4 1 1 0,-9 8-1 0,-3-3 1 0,-6 0 1 15,-1 0-1-15,0-3 0 0,-2-1 0 0,7-1 0 16,3-4-1-16,1 3 2 0,-1-4-2 0,-3 4 0 16,0-6 0-16,-3-1 2 0,-1 3-2 0,-3 1 0 15,-3-7 0-15,-8 0 1 0,-3-3-2 0,0-1 1 16,1-3 0-16</inkml:trace>
  <inkml:trace contextRef="#ctx0" brushRef="#br0" timeOffset="5862.15">2540 1767 1557 0,'0'0'0'0,"0"0"0"0,0 0 0 16,0 0 0-16,0 0 0 0,0 0 45 0,0 0 1 0,0 0 0 16,0 0 0-16,0 0-30 0,0 0 1 0,0 0-1 15,0 0 1-15,0 0 33 0,21-4-1 0,-10 8 0 16,21 3 2-16,26-2-34 0,7 2 0 0,-3-4-1 16,-6-1 1-16,-1 2 5 0,3-2-1 0,23-2 0 15,6-2 0-15,-8 0-9 0,-7-2-1 0,8 1 0 16,20-1 0-16,-6-1-2 0,-8 2 1 0,-6-4-1 15,-1 0 2-15,-3 7-6 0,-4-4 2 0,0 1 0 16</inkml:trace>
  <inkml:trace contextRef="#ctx0" brushRef="#br0" timeOffset="6305.64">5761 1763 1369 0,'0'0'0'0,"0"0"0"0,0 0 0 0,0 0 27 0,0 0 1 15,0 0-2-15,0 0 3 0,0 0-17 0,0 0 1 16,0 0 1-16,0 0-1 0,0 0 31 0,0 0 1 15,0 0 0-15,42-14 0 0,9 14-30 0,6 0 2 0,-3 0-1 16,-6 0 1-16,-2 0 15 0,2 0 2 16,5 0-1-16,19 0 0 0,4 0-19 0,-11-4 0 15,4 4 1-15,1-3-1 0,26 3 2 0,1-4 1 0,-4 4 0 16,8-3 0-16,19 3-8 0,1-4 1 0,-6 3-1 16,37 2 1-16,-8 3 7 0,-10-1 1 0,13-3-2 15,8 0 2-15,-21 7-9 0,-2-3 1 0,13 0 1 16,-11-1-1-16,-19 4 4 0,-4 0 2 0,12-3 0 15,-12 1-1-15,-17 2-6 0,-15-2 0 0,-3 1 0 16,3 4 1-16,4-3 6 0,-7 0 1 0,-9 0-1 16,-9-3 1-16,-14 3-9 0,-5 0 3 0,-9-4-2 0,-2 1 1 15,1 3 3-15,-8-5 1 0,2-2-1 0,1 0 2 16,-6 0-7-16,-4 1 0 0,-1-2 0 0,-1 1 1 16,-3-2 1-16,-9 2 1 0,0 0-1 0</inkml:trace>
  <inkml:trace contextRef="#ctx0" brushRef="#br0" timeOffset="32789.11">11187 1255 590 0,'0'0'0'0,"0"0"0"0,0 0 0 0,0 0 63 16,0 0 1-16,0 0-2 0,0 0 2 0,17-7-46 16,-17 7 0-16,0 0 0 0,0 0 0 0,0 0 118 0,-3-7 0 15,3 7 0-15,0 0-1 0,0 0-121 0,0 0-1 16,0 0 1-16,10-4-1 0,1 4 77 0,-1 0 1 16,5 0-1-16,18 0 1 0,11 4-75 0,2-1 2 15,-2-3-1-15,-2 0 1 0,-3-3 53 0,-2 3 0 16,-1-4-1-16,4-3 2 0,10 2-54 0,4 1 0 15,11-5 0-15,-5 6 0 0,-5-1 21 0,-14 4 2 16,-2 0-2-16,-4-3 1 0,-2 3-24 0,-1 0 0 0,-5-4-1 16,8 1 1-16,-2 3 11 0,3 0 0 0,-1 0 0 15,-7 0 1-15,2 0-16 0,-9 3 2 0,-3 1-2 16,-4-4 2-16,-2 0 3 0,-5 3 1 0,-7-3 0 16,7 0 0-16,-7 0-8 0,0 0 1 0,0 0-1 15,0 0 0-15,11 0 7 0,-11 0-1 0,11 4 1 16,-4-1 1-16,5-3-9 0,0 6 1 0,-3-6 0 15,-9 0 0-15,11 3 5 0,-11-3 1 0,0 0-2 0,7 6 2 16,-7-6-7-16,7 3 0 0,-7-3 0 0,0 0 0 16,0 0 3-16,7 4 2 0,-7-4-1 0,0 0 1 15,0 0-6-15,0 0-1 0,0 0 1 0,0 0 1 16,0 0 0-16,0 0 1 0,0 0-1 0</inkml:trace>
  <inkml:trace contextRef="#ctx0" brushRef="#br0" timeOffset="33184.99">12455 1221 1646 0,'0'0'0'0,"0"0"0"0,0 0 0 0,0 0 51 0,7-9 2 15,-7 9-1-15,0 0 0 0,0 0-35 0,7-7 0 16,-7 7 0-16,7-3 1 0,-7 3 29 0,0 0 0 16,0 0 0-16,7 0 0 0,-7 0-31 0,0 7 1 15,0-7 0-15,0 9 0 0,-3 0 8 0,3 5 1 16,-4 0 0-16,4 3 0 0,-4-1-14 0,4 5 1 15,-3-10-1-15,-1 3 1 0,1-4-5 0,3 1 1 16,-4-6 0-16,4-5 0 0,-3 11-3 0,3-11-1 0,0 0 1 16,3 9 1-16,-3-9 2 0,0 0 0 0,0 0 0 15,0 0 0-15,0 0-4 0,0 0 2 0,0-9-1 16,4 2 0-16,-1-2 7 0,1-2 0 0,-1-6 0 16,1-4 0-16,3-4-5 0,-3 6 0 0,3-2 0 15,-4-2 1-15,1 3 5 0,-1 8 2 0,3 2-2 16,1-1 2-16,0 4-7 0,3 3 0 0,-3 4 0 15,0 0 0-15,4 4 9 0,-1 3 0 0,-2 4 0 16,-1-1 0-16,-2 6-8 0,4 0 0 0,5 0 0 16,2-2 0-16,-6 0 6 0,1 2 1 0,-8-2-1 0,1 0 0 15,-1 3-7-15,-3-3 1 0,-3-3-1 0,-4 1 2 16,-4-1 2-16,1 3 2 0,3-4-2 0,-9 1 2 0,2-4-8 16,0 0 2-16,-1 0-1 0</inkml:trace>
  <inkml:trace contextRef="#ctx1" brushRef="#br0">6491 13184 0,'0'0'0,"0"0"0,0 0 0</inkml:trace>
  <inkml:trace contextRef="#ctx0" brushRef="#br0" timeOffset="33992.08">5244 410 1030 0,'0'0'0'16,"0"0"77"-16,0 0 1 15,0 0 17-15,0 0 1 16,-5 18-36-16,-15 33-1 16,10-23-19-16,-26 79 0 15,26-64-17-15,-1 83 0 16,10-77 0-16,-3 99-1 15,1-102 0-15,-1 96 2 16,8-101 0-16,13 73 0 0,-8-80-1 16,5 61-1-16,-10-65-7 15,-1 33-1-15,-6-44-1 16,3 18 0-16,0-30-4 16,0 2 1-16,0-9-1 15,0 0 0-15,0 0-2 16,10-30 1-16,-10 18-2 15,4-44 2-15,-4 56-1453 16</inkml:trace>
  <inkml:trace contextRef="#ctx0" brushRef="#br0" timeOffset="34231.24">5209 475 1105 0,'0'0'0'16,"0"0"53"-16,0 0 0 15,0 0 45-15,10-35 1 16,-10 35-22-16,14-19 1 15,-14 19-1251-15</inkml:trace>
  <inkml:trace contextRef="#ctx0" brushRef="#br0" timeOffset="34302.37">5350 331 1369 0,'10'4'0'16,"8"-4"47"-16,100-11 1 0,-74 8 36 15,60-8 0-15,-70 7-15 16,77-6 0-16,-111 10-1397 16</inkml:trace>
  <inkml:trace contextRef="#ctx0" brushRef="#br0" timeOffset="34501.5">8308 259 1527 0,'55'-4'82'0,"84"-3"0"15,-139 7-1352-15</inkml:trace>
  <inkml:trace contextRef="#ctx0" brushRef="#br0" timeOffset="34734.32">9590 255 1513 0,'39'4'85'0,"60"5"0"15,-67-2-19-15,58 3 0 16,-57-4-37-16,103 1 2 15,-96-2-9-15,57 6 2 16,-68-8-6-16,27 8 0 16,-40-8-6-16,26 4 1 0,-24-3-2 15,68 1-1-15,-52-2-3 16,49 13 1-16,-58-7-3 16,36 2-1-16,-43-8 0 15,15 8 0-15,-26-8 0 16,8 1 0-16,-15-4-1537 15</inkml:trace>
  <inkml:trace contextRef="#ctx0" brushRef="#br0" timeOffset="34884.01">10740 518 1494 0,'0'0'0'0,"0"0"45"0,0 0 0 16,0 0 40-16,0 0 2 15,0 0-24-15,0 0-1 16,0 0-37-16,9 0 1 15,-9 0-11-15,0 0 0 16,0 0-1487-16</inkml:trace>
  <inkml:trace contextRef="#ctx0" brushRef="#br0" timeOffset="35801.23">5309 324 1206 0,'0'0'0'16,"0"0"41"-16,18 4 1 15,-2-1 54-15,63 4 1 16,-44-7-20-16,85 4 1 15,-81-4-39-15,55 0 0 16,-57 0-12-16,116 5 0 16,-102-5-13-16,78 0-1 15,-92 0-7-15,71 0 0 16,-68 0-2-16,114 0-1 0,-103 0-1 16,53 0 1-16,-70 0-2 15,73 0 1-15,-68 0 3 16,106 0-1-16,-101 0 4 15,60 0 0-15,-69 0 2 16,85-5 1-16,-74 5 0 16,95-7 1-16,-97 7-1 15,67-11 0-15,-72 8-1 16,113-4 1-16,-105 7-1 16,71-8 2-16,-82 8-2 0,66-3 0 15,-60 3-1-15,124 3 1 16,-118-3-2-16,63-3 0 15,-70-1-2-15,112 1 1 16,-102 3 0-16,78-5 0 16,-92 5-2-16,60-9 1 15,-58 9-2-15,105-4 1 16,-92 4-2-16,62 0 2 16,-82 0-2-16,54 0 0 15,-49 0 0-15,101-3-1 16,-92 3-1-16,58 0 1 15,-76 0 0-15,39 7 1 16,-42-7-2-16,44 9 0 16,-38-9-1-16,81 5 1 15,-81-5 0-15,40-2 0 16,-71 2-1570-16</inkml:trace>
  <inkml:trace contextRef="#ctx0" brushRef="#br0" timeOffset="36168.28">10336 328 1507 0,'0'0'0'0,"0"0"41"16,36 0 2-16,-26 3 41 15,20 4 0-15,-19-3-27 16,24 4 2-16,-21-1-31 16,44 22 1-16,-43-19-11 15,4 25 0-15,-16-21-6 0,15 30 1 16,-14-22-5-16,13 46 1 15,-13-43-3-15,13 57 0 16,-13-55-1-16,3 57 1 16,-7-52 0-16,5 61-1 15,-3-65 0-15,0 66 0 16,-2-61-1-16,0 48-1 16,0-56-2-16,0 47 1 15,0-49-1-15,0 43 1 16,0-46-2-16,7 47 1 15,-5-50-1-15,3 47 1 16,-3-49-1-16,3 38 1 16,-1-35-1-16,3 27 1 15,-4-30-1-15,1 20 1 16,-4-35-1556-16</inkml:trace>
  <inkml:trace contextRef="#ctx0" brushRef="#br0" timeOffset="36615.78">10686 1786 1507 0,'0'0'0'15,"0"0"44"-15,-7 25 3 0,7-25 34 16,-15 24 2-16,15-24-25 15,-30 21-1-15,13-17-31 16,-94 13 0-16,70-13-11 16,-74 5 1-16,77-9-4 15,-79-6 1-15,70 12-2 16,-140-3 0-16,118 1-1 16,-153-8 1-16,153 4 0 0,-125 0-1 15,125 0-1-15,-190 0 1 16,169 0-1-16,-192-3 1 15,193-3-3-15,-142 3-1 16,159 3 0-16,-149 0 1 16,142-4-2-16,-194 4 1 15,183 0-3-15,-180 0 1 16,191 0-3-16,-131 7 0 16,139-7 0-16,-153 0 1 15,148 0-2-15,-148 0 1 16,155 0-1-16,-91-3 0 15,102 3 0-15,-143 0 0 16,142 0 0-16,-78 3 0 16,98-3 0-16,-70 0 0 15,70 0 0-15,-92 0 0 16,96 0 0-16,-34 0 0 16,55 0 0-16,-11-3 0 0,25 3 0 15,-10 0 0 1,10 0 0-16,0 0 1 0,-7-4-1 15,7 4 2-15,0 0-1608 16</inkml:trace>
  <inkml:trace contextRef="#ctx0" brushRef="#br0" timeOffset="39193.08">13451 1070 728 0,'0'0'0'0,"0"0"0"16,0 0 0-16,20-18 79 0,-13 18 2 0,-7 0-1 15,10-12 1-15,1 9-63 0,0-1 0 0,5 1 0 16,12-1 0-16,3 0 42 0,5 4 1 0,1 0-1 15,-5-1 2-15,-2 1-45 0,-2 1 1 0,-5-1 0 0,-2 0 0 16,-4 4 29-16,-2 0 1 0,-1-4 0 16,-4 0 1-16,-1 0-32 0,-2 0-1 0,-7 0 1 0,9 0 0 15,-9 0 34-15,0 0 0 0,0 0 0 0,7 0 0 16,-7 0-34-16,0 0 0 0,0 0 0 0,0 0 1 0,0 0 5 16,-11-4 1-16,3 0-1 0,-12 4 1 0,-4 0-13 15,-5 0 2-15,-4 4-1 0,-2 0 0 16,-3 3 8-16,7 0 2 0,-6 5-2 0,5-5 1 0,4 7-10 15,5 2 1-15,2 0-1 0,-4-2 0 0,4 9 5 16,1-4 0-16,3-1-1 0,-4 1 2 0,-4 6-8 16,0-1 0-16,2-3 0 0,-1-1 1 0,-1 8 4 0,5-4 0 15,13-4 1-15,0 4-1 0,7 5-6 0,4-1 1 16,5-2 0-16,3-1 0 0,7 1 4 0,-1-7-1 16,3 4 0-16,2-5 2 0,2 1-6 0,-4-3-1 15,-3-2 1-15,5 2 0 0,5-7 2 0,4 1 0 16,-1-6 0-16,-1 3 2 0,6-4-6 0,-3 1 1 15,-1-1 0-15,-2-6 1 0,2 3 0 0,-8 0-1 16,-3-4 1-16,1 1 1 0,-3-1-3 0,-5 1-1 16,0-4 1-16,-3-2 0 0,-2 5-1 0,-1 1 2 0,1-4-1 15,2-2 0-15,-1 6-1 0,-2-1-1 0,-8 4 1 16,10-10-1-16,-10 10 0 0,11-9 0 0,-11 9 0 16,8-7 0-16,0 3-2 0,-1-3 2 0,-7 7-1 15</inkml:trace>
  <inkml:trace contextRef="#ctx0" brushRef="#br0" timeOffset="39773.74">13996 1441 1332 0,'0'0'0'0,"-7"-3"0"16,7 3 0-16,11-11 46 0,-11 11 0 0,4-10 0 16,-4 10 0-16,-11-11-31 0,11 11 2 0,-11-4 0 0,11 4 0 15,-10 0 18-15,10 0-1 0,-11 4 1 0,4-4 0 16,0 7-20-16,0 0-1 0,2 0 1 0,-2 4 0 16,0 6 4-16,0 6 2 0,0-5-2 0,7-2 1 0,0 3-10 15,3 4 1-15,-3-6 1 0,0-6-1 0,4 5-5 16,-1 0 2-16,4-6-1 0,0 2 1 0,-3-1-4 15,3-6 2-15,2 1 0 0,5-5-1 0,3 3 5 16,-3-1 0-16,1-3 1 0,-15 0 0 0,10-7-5 16,-3 7 1-16,4-1 0 0,-1-7 0 0,-1 5 6 15,-2-4 2-15,0-2-2 0,-3-5 2 16,-4-2-7-16,0 0 1 0,-7-1 0 0,3-6 0 0,-3 5 7 0,4 3 2 16,3-1-1-16,7-2 1 0,3 2-9 0,4 2 1 15,-3 0 0-15,3 0 0 0,0 3 10 0,2 4-1 16,-2-3 0-16,-3 3 1 0,-1 2-10 0,-3 5 1 15,4-4-1-15,3 4 2 0,2 0 5 0,-2 9 3 16,0-2-2-16,-3 3 1 0,-1 5-9 0,-1-1 0 0,0-4 0 16,-2 8 1-16,0 5 4 0,-2-2-1 0,-1 2 1 15,-1-8 1-15,1 5-7 0,-4-1 0 0,4-1 0 16,-4-8-1-16,3 3 6 0,1-3 1 0,-4-1-1 16,-4-2 1-16,4-7-7 0,-3 11 1 0,3-11 0 15,0 0 0-15,0 0 3 0,3 8 0 0,-3-8 1 16,0 0 0-16,-3-8-5 0,3 8 0 0,0-8 0 15,0-11-1-15,0-2 4 0,0-2 0 0,0-3-1 16,3-4 1-16,4 7-4 0,0 0 0 0,0-3-1 16,0 5 2-16,2 3 1 0,5 0 1 0,4 4-1 15,-4 2 1-15,11 5-4 0,-2 2 1 0,1-2-2 0,5 5 2 16,-3 2 0-16,2 0-1 0,-3 0 1 0,-7 2 0 16,-6 5-3-16,-2 0 1 0,-2 7-1 0,-3 0 2 0,0 0 1 15,-1 4-1-15,-4-1 1 0,3 6 0 0,-3 2-3 16,0 1 1-16,0-7-1 0,0 4 2 0,0 0-2 15,0 0 1-15,-3-5-1 0,3 1 1 0,3 0-2 16,-3-5 1-16,0-3-1 0,0-2 0 0,0 5 0 16,0-2 0-16,0-3 0 0,0-9 1 0,0 10-2 15,0-10 0-15,0 0 0 0</inkml:trace>
  <inkml:trace contextRef="#ctx0" brushRef="#br0" timeOffset="40089.58">14958 919 1733 0,'0'0'0'16,"0"0"0"-16,-2-18 0 0,6 11 51 0,-1-4 0 0,-5-1 0 16,2 12 1-16,-1-9-36 0,1 9 1 0,0 0 0 15,0 0 1-15,0 0 49 0,0 0 2 0,0 0-1 16,-4 18 1-16,4 10-51 0,2 2 0 0,-2 9 0 15,-4-4-1-15,2 9 12 0,2-4-1 0,-1-4 0 16,-3 0 0-16,-3 1-16 0,4 2 2 0,3-5-1 16,-4 1 0-16,1-4-7 0,3 1 0 0,0-2-1 15,0-2 1-15,0 0-3 0,0 6 2 0,3-11-2 0,1-1 2 16,-4 1-4-16,3-2 1 0,-3-5-1 0,0-3 1 16,4 1-1-16,-1 1 1 0,-3-8-1 0,0 1 1 15,0-8-2-15,-3 8 1 0,3-8-1 16,0 0 1-16,0 0-1 0,-7 7 1 0,7-7-1 0</inkml:trace>
  <inkml:trace contextRef="#ctx0" brushRef="#br0" timeOffset="40336.04">14556 1281 1608 0,'0'0'0'15,"31"-3"0"-15,-1-1 0 0,6 4 40 0,2 4 0 16,3-4 1-16,-2 3 0 0,-2-3-25 0,2 4 0 16,-6-4-1-16,-1 3 2 0,-4 1 38 0,-1-3 0 15,4-1 0-15,-2 0 1 0,-6 2-39 0,-2 3 1 0,0-3-1 16,0 5 1-16,0 0 10 0,-1 0 1 16,1-3 0-16,-7-1 1 0,-2 8-17 0,-1-4 0 0,-2 0 1 15,-2 2-1-15,0 0-3 0,2 3 2 0,-6-5-1 16</inkml:trace>
  <inkml:trace contextRef="#ctx0" brushRef="#br0" timeOffset="40535.06">15333 1351 1470 0,'0'0'0'0,"0"0"0"16,0 0 0-16,0 0 37 0,0 0 0 0,0 0 0 0,0 0 1 16,8 4-24-16,-8-4 2 0,3 5 0 0,-3-5 0 15,0 16 40-15,0-4 1 0,0 2 0 0,-3 4 0 16,-1 3-40-16,4 0 1 0,0 2-1 0,0-5 1 15,4 1 16-15,-1-3 0 0,1 0 1 0,-4-6 0 0,3 1-20 16,-3-1-1-16,4-1 1 0,-4-2 0 0,0-7 2 16,3 9 0-16,-3-9 0 0,0 0 1 0,0 0-9 15,0 7 1-15,0-7 0 0</inkml:trace>
  <inkml:trace contextRef="#ctx0" brushRef="#br0" timeOffset="40703.43">15355 1188 1507 0,'0'0'0'15,"0"0"0"-15,0 0 0 0,0 0 43 0,21-5 1 0,-21 5 0 16,9 0 0-16,-9 0-29 0,12 0 2 0,-12 0-1 16,9 5 1-16,-9-5 42 0,14 7 2 0,-3-4-1 15</inkml:trace>
  <inkml:trace contextRef="#ctx0" brushRef="#br0" timeOffset="41084.53">15637 1341 1482 0,'0'0'0'0,"-4"7"0"0,3 2 0 15,1 7 47-15,0 3 1 0,0-5-1 0,-6 0 2 16,5 4-32-16,-3-1-1 0,4-1 1 0,-4-5 0 15,1 3 40-15,-1-2 2 0,8-1-1 0,-4-4 0 0,0-2-41 16,0-5 1-16,0 10 0 0,0-10 0 0,0 0 7 16,0 0 1-16,-4 7-1 0,4-7 1 0,0 0-14 15,0 0 1-15,0 0-1 0,-7-10 2 0,7-1 2 16,0 3 2-16,4-8-1 0,-1-2 1 0,1-5-9 16,3 2 1-16,0-3 0 0,4-1 0 0,-1 2 3 0,1 5 0 15,5 1 0-15,-2-4 0 0,0 5-5 0,0 7 0 16,2-1 0-16,2 4 0 0,-4 6 4 0,3 0 1 15,-3 0 0-15,1 2 0 0,0 5-5 0,3 0 0 16,0 2 0-16,-8 3 0 0,3-1 7 0,-1 3 2 16,0 0-1-16,-1 2 1 0,-4 0-8 0,0 3 1 15,-3-5-1-15,-1-3 1 0,1 3 3 0,-1 0 1 0,1-4-1 16,-4 3 2-16,0-3-7 0,0 1 1 16,0-1-2-16,0 3 2 0,0-5 2 0,0 6-1 0,3-1 0 15,-3-6 1-15,0 0-4 0,0 3-1 0,4-4 1 16</inkml:trace>
  <inkml:trace contextRef="#ctx0" brushRef="#br0" timeOffset="41576.29">16217 1292 1646 0,'0'0'0'0,"0"0"0"0,0 0 0 16,0 0 49-16,0 0 1 0,0 0-1 0,-16 8 1 15,13 1-33-15,-1-2 0 0,1 4 0 0,-4 6 0 16,0 6 44-16,0 5 2 0,0-3 0 0,1-4 0 0,1 6-45 16,3-3 0-16,7-1 0 0,1-4 0 0,-3 4 10 15,1-2 1-15,5-5-1 0,5-5 1 0,3 1-15 16,-3-1-1-16,2-3 1 0,2-4-1 0,-4 3-5 0,0-2 1 16,2-3 0-16,-2-2 0 0,-1 0-3 15,-1-2-1-15,2 0 1 0,4-5 0 0,-2 0-2 0,1-5 0 16,-1 2 0-16,0-6 0 0,-6-2-2 0,1-1 2 15,-4-4-1-15,2-2 1 0,2 4-1 0,-1 0 0 16,1-5 1-16,3 8-1 0,0 0-1 0,-3 4 2 16,-1-1-2-16,1 1 1 0,-6 8 4 0,-5 6 0 15,9-12-1-15,-2 8 2 0,2 1-3 0,-9 3-1 16,7-4 1-16,-7 4 0 0,3 7 3 0,1 0 1 0,-4-1 0 16,3 8 0-16,-6 10-3 0,-1-2-1 0,1-5 1 15,3 1 1-15,0 5 3 0,0 1 0 0,0-4 0 16,3-1 0-16,-3 4-3 0,4-4 0 0,-1-1-1 15,8-6 1-15,-1 6 1 0,-4-3 1 0,1-6-1 16,5 2 1-16,1-1-4 0,1-3 1 0,-4 0 0 16,4-1-1-16,-1-3 1 0,-3 1 0 0,-1-4 0 15,2 0 1-15,1 0-3 0,-5-4 1 0,-7 4-1 16,11-5 1-16,-11 5-1 0,10-11 1 0,-10 11-1 0,4-7 2 16,-4 7-3-16,7-10 1 0,-7 10-1 0,3-13 1 15,4 10-1-15,0 3 0 0,1 0 0 0</inkml:trace>
  <inkml:trace contextRef="#ctx0" brushRef="#br0" timeOffset="42473.9">17055 1478 1695 0,'0'0'0'0,"0"0"0"0,-7-23 0 0,3 16 46 16,-3-2 1-16,0 1 0 0,7 1 1 0,0 7-33 15,-10-11 2-15,3 7 0 0,7 4 0 0,-9-3 37 0,9 3 1 16,-11 0-2-16,1 0 2 0,-1 3-38 15,1 5 1-15,2-1-1 0,5 3 1 0,-1 4 3 0,4 9 1 16,-3-5-1-16,-1-1 1 0,4 3-10 0,0-5-1 16,0 5 0-16,7-10 1 0,0 4-4 0,4 2 1 15,1-7 0-15,6-2 0 0,-2 0-3 0,-4 0-1 16,2-2 1-16,4-5 1 0,-2 0 0 0,-4 4-1 16,-1-8 1-16,1-1 0 0,-5-2-3 0,0 4 1 0,0-4-1 15,0-2 2-15,-3-5 1 0,-1 1 0 0,-3-4 1 16,4-6 0-16,-4 7-3 0,0-3 0 0,-4 1 1 15,4 1-1-15,-3-3 4 0,-4 3 0 0,0-1 0 16,3 4 0-16,-3 0-3 0,0 0 1 0,4 0-2 16,3 5 2-16,0-2 1 0,0 1 0 0,3 3 0 15,4-4-1-15,0-1-2 0,0 7 1 0,0-2-1 16,4 3 1-16,3 4-1 0,0 0 1 0,-1 0 0 16,1 0 0-16,0 4-1 0,0-1-1 0,0 2 1 15,-2 8-1-15,1-3 1 0,-1 4-1 0,-1 0 1 0,-4 2 0 16,3 9-1-16,-3-1-1 0,0-6 0 0,2 0 2 15,0 8-2-15,0-1 1 0,1-2-1 0,-3-4 2 16,-3 7-3-16,0-8 1 0,-1-2 1 0,1-4-1 0,3 2 0 16,3 2 2-16,1-9-2 0,-2 0 2 0,1 2-3 15,4-6 1-15,0 1 1 0,1-8-1 0,-3 4 0 16,0 0 2-16,1-3-1 0,2-2 1 0,1-1-2 16,-2 1 1-16,2-6-1 0,-2-8 0 0,2 7 1 15,0-2 0-15,-2-9-1 0,0-4 2 0,2-1-3 16,0 0 2-16,-2-2-1 0,-5 2 0 0,2 0 1 15,-1 5 0-15,-6 4 1 0,-4 6-1 16,3 3-2-16,1 3 2 0,-1 0-1 0,-3 7 0 0,-3-7 1 0,3 7-1 16,0 0 1-16,-4 14 0 0,1 3-2 0,3 3 2 15,3 1-2-15,-6 3 1 0,6 6 0 0,1-1 0 16,3-5-1-16,-7-1 2 0,2 0-2 0,1 0 0 16,2-6 0-16,6-1 0 0,1 0 1 0,3-5-1 15,-5-1 0-15,4-1 2 0,0 1-3 0,4-4 1 0,1-3 0 16,6-3 0-16,-7 0 1 0,-1-1-1 0,3-3 0 15,1-3 2-15,-3 0-3 0,-3-2 1 0,0-5 0 16,-1-2 0-16,0-3 0 0,0-2 0 0,0-9 0 16,-3 2 0-16,-1-4-1 0,-1 0 0 0,-2-1 1 15,-2 0 0-15,-1 8-1 0,-2 4 1 0,-2 0 0 16,-2 0 1-16,0 8-2 0,0-1 1 0,1 4-1 16,-3-1 1-16,1 4 0 0,3 7-1 0,-8-5 0 15,8 5 1-15,-10-2-1 0,10 2 0 0,-9 5 0 16,9-5 2-16,-3 13-2 0,3-6 1 0,0-7-1 0,0 14 1 15,0-2 0-15,5 2-1 0,2 0 0 0,2 7 1 16,1 0-1-16,3 1 0 0,4 0 0 0,1 3 2 16,1 1-2-16,1 3 0 0,-1-1 0 0,-5-5 0 0,0 3 0 15,-5 0 0-15,2-6 0 0,-2-3 1 0,-2 3-2 16,-4-1 1-16,-3-8 0 0,-3 1 0 0,-4 2 0 16,-4-5 0-16,0-2 0 0,-10 0 0 0,2 0 1 15,-2-4-1-15,-4-3 0 0,0 0 0 0,-5 7 0 16,-1-1 0-16,-5-6 0 0,-4 0 0 0,1 0-1 15,-7 0 2-15,-5 0-1 0</inkml:trace>
  <inkml:trace contextRef="#ctx0" brushRef="#br0" timeOffset="42938.56">13474 1862 1507 0,'0'0'0'0,"0"0"0"15,0 0 0-15,25 0 53 0,-14 1 1 0,-11-1 0 0,14 4 1 16,3-2-38-16,13-1 1 0,13 3-1 0,8-1 1 16,0 1 33-16,-2 5 2 0,13-9 0 0,21 0 0 15,0 0-37-15,0 0 1 0,3-6 0 0,27 3 1 0,5-1-13 16,4 1-1-16,16-4 1 0,8 3 0 0,-12 4-1 16,-3-1-1-16,24-1 0 0,-9 2 2 0,2 2-6 15,-8-1 1-15,1-1-2 0,7 7 2 0,-3 4-1 16,-15-2 1-16,-13 1-1 0,10 1 1 0,0 6-10 15,-13-2 0-15,-17-1 0 0,-7 5 1 0,-2-1 2 0,-3 1 1 16,2-5-1-16,-8-2 1 0,-17 2-7 0,-11-1 0 16,-5-3 0-16,-13-3 1 0,-5 2 3 0,4-2 1 15,3-7 0-15,-5 0 0 0,-7 4 0 0,-5-4 1 16,-6-7 0-16,-5 3 0 0,-7 4 1 0,6-12 2 16,-12 5-2-16,-1 0 2 0,-1 3-1 0,-3 1 1 15,-1-3-1-15</inkml:trace>
  <inkml:trace contextRef="#ctx0" brushRef="#br0" timeOffset="43451.65">13831 1839 929 0,'0'0'0'0,"0"0"0"0,0 0 0 0,0 0 19 16,0 0 0-16,0 0 0 0,0 0 1 0,0 0-10 16,0 0 1-16,0 0 0 0,23 3 0 0,-11-3 25 15,4 4 1-15,5-4-1 0,35 3 1 0,11 4-23 16,4-1 2-16,-2-5-1 0,10 5 0 0,11 2 13 15,0-4 1-15,0-1 0 0,14 3 0 0,16-3-16 16,-5 4 1-16,-4-3-1 0,16-1 1 0,7 1 5 0,-9 3 1 16,-12-4-1-16,16 1 1 0,-9 3-10 0,-11-4 1 15,0 1 1-15,-1-4-1 0,7 4 11 0,-9-1 1 16,-13-5-1-16,-7 1 2 0,4 1-13 0,4 0 1 16,5-4 0-16,-11 0 0 0,-7 1 16 0,-3-1 1 15,5 1-1-15,-1-4 1 0,-6 7-15 0,-3-4-1 16,-5-3 1-16,-6 4-1 0,-5 3 16 0,-12-4 2 15,-4-3-1-15,-9 4 0 0,1 3-16 0,-5-6-1 0,-6 3 1 16,-5-1 0-16,-1 1 14 0,-2 3 2 0,-3-5-2 16,-4 3 1-16,-7 2-16 0,5-4 1 0,-5 4-1 15,0 0 1-15,7-3 9 0,-7 3 2 0,0 0 0 16,0 0-1-16,7 2-11 0,-7-2-1 0,0 0 0 16,11 0 1-16,3 1 9 0,0 3 1 0,-3-1-1 15,-4 1 0-15,0 3-10 0,-7-7-1 0,5 9 0 16</inkml:trace>
  <inkml:trace contextRef="#ctx0" brushRef="#br0" timeOffset="44169.5">20366 1485 1243 0,'0'0'0'0,"0"0"0"0,0 0 0 0,0 0 66 16,0 0 1-16,-18-10 1 0,18 10-1 0,0 0-49 16,0 0 0-16,-7-7 0 0,7 7 0 0,0 0 46 0,0 0 0 15,0 0 0-15,0 0 0 0,0 0-46 0,0 0 0 16,0 0 0-16,0 0 0 0,0 0 3 0,11 7 0 16,-4-4 1-16,14 4-1 0,12 0-10 0,5 0 0 15,0-3 1-15,6-4-1 0,2 0-6 0,-2 3 2 16,2-1-1-16,-2-4 0 0,6 2-1 0,-4 2-1 15,1-2 1-15,-1-2-1 0,-2 2 1 0,-3 2-1 16,-2-4 1-16,-2-1-1 0,-6 3 0 0,-6 3-1 0,0-3 0 16,-6-3 1-16,-1 3 6 0,-8 0 1 0,-1-4-1 15,-9 4 1-15,9 0-4 0,-9 0 0 0,7 0 0 16,-7 0 1-16,0 0 5 0,0 0 0 0,0 0 1 16</inkml:trace>
  <inkml:trace contextRef="#ctx0" brushRef="#br0" timeOffset="44667.97">21678 1402 1431 0,'0'0'0'0,"0"0"0"0,0 0 0 16,0 18 51-16,-3-11-1 0,-1 4 1 0,-3 3 1 0,-5 9-36 15,-2 1 1-15,1-4 0 0,-3-5 1 0,-1 5 45 16,-4 1 1-16,-4-9 0 0,5 2 0 0,3-5-46 15,1 2 0-15,-3-1 0 0,-1-1 0 0,6-2 12 16,0-4 0-16,5-1 0 0,-3-2 2 0,1 2-19 16,4 0 1-16,7-2-1 0,-14-6 2 0,9-1-3 0,5 7 1 15,-11-12-1-15,4-2 0 0,4 5-5 16,3-5 1-16,0 0 0 0,0-5 0 0,0-1 2 0,7 1 0 16,0 0 0-16,-4-2 1 0,4 7-4 0,2-2 0 15,2 2-1-15,-2 3 1 0,3 4 2 0,2 4 0 16,-3-1 0-16,-1 4 0 0,4 7-3 0,6 4-1 15,-1-4 1-15,4 3 0 0,0 10 6 0,-4-3 0 0,1 1-1 16,-3-2 2-16,3 3-7 0,-1 4 2 16,1-6 0-16,-3-4 0 0,4 4 5 0,-1-4 2 0,1-3 0 15,0 2-1-15,4 1-6 0,-2-3 1 0,3-3 0 16,-3 0 0-16,-5 0 3 0,1-1 2 0,2-3-2 16,4-3 2-16,-6 4-7 0,-1-4 1 0,1-4 0 15,1-1 1-15,-10 1 6 0,-3-3-1 0,1-3 1 16,0-8 1-16,-1 2-7 0,-3 1 0 0,-1-5-1 15,1-3 1-15,-2-1 6 0,-4 1 0 0,-3 2-1 16,-2 0 1-16,-6 0-7 0,1 1 1 0,-6 3 0 16,-5-1 0-16,4 4 3 0,-4 0 1 0,-7 2 0 15,-2 5 0-15,4 1-5 0,3 3 0 0,1 3 0 0,-3 0 0 16,6 3 1-16,3 1 1 0,3 1-1 0</inkml:trace>
  <inkml:trace contextRef="#ctx0" brushRef="#br0" timeOffset="45268.36">22814 1112 1670 0,'0'0'0'0,"0"0"0"0,0-31 0 15,5 13 71-15,4-1 0 0,0 5 0 0,-2 1 0 0,0 1-53 16,2 1 0-16,-5 1 0 0,-1 3 0 0,-3 7 45 15,0 0 0-15,0 0 0 0,0 0 0 0,0 0-45 16,4 10-1-16,-4 1 1 0,-11 12 0 0,2 15 10 16,0-1 0-16,2 2 1 0,4-2-1 0,1 0-15 15,0 2 1-15,0-9-1 0,-1 5 0 0,1 0-6 16,0-7 0-16,1 2 0 0,-1-2-1 16,2 0-1-16,0 2-1 0,0-7 1 0,0-4 0 0,0 4-3 0,2-5 0 15,1-6 0-15,1 2 0 0,-1-5-1 0,1-2 2 16,-1 0-2-16,-3-7 1 0,9 12-1 0,-2-8 0 15,-7-4 0-15,13 3 2 0,-3 1-2 0,4-4 0 16,-3 3 0-16,3-3 1 0,-2 0-1 0,-3 0 1 16,-2-3-1-16,-7 3 1 0,9-4-1 0,-9 4 0 0,-4-7 0 15</inkml:trace>
  <inkml:trace contextRef="#ctx0" brushRef="#br0" timeOffset="45667.71">22558 1306 1595 0,'0'0'0'0,"0"0"0"16,0 0 0-16,30-4 50 0,-10 8 0 0,1-1 0 15,4-3 0-15,12 4-33 0,1 3 0 0,5-4 0 0,1 4 0 16,-4 0 44-16,-2 0 1 0,-3-3 0 0,-3 5-1 16,-4 0-44-16,-4 1 1 0,-1-1 0 0,-5 1 0 15,-2 1 17-15,-4 0-1 0,-3-4 1 0,-2 3 0 16,-2-5-20-16,-1 1-1 0,-1 1 1 0,3 0 1 0,-3 5-2 15,1-1 2-15,-4-1 0 0,3 1-1 0,1 8-6 16,-1 0 0-16,4 1 0 0,-1-6 1 16,3 2 0-16,3 1 2 0,2-8-1 0,4-2 0 0,-1 5-4 15,-3-1 0-15,-3-8-1 0,7-1 2 0,3 0 0 0,2-2 0 16,-4-4 0-16,-1 1 1 0,-6-4-4 16,-1-2 1-16,1 2-1 0,2-9 1 0,-3 2 3 0,-2 0 0 15,-4-5 0-15,0-4 0 0,-3 0-3 0,-2 0-1 16,-4 2 1-16,-3 2 1 0,-3 1-2 0,-1 1 2 15,-6-1 0-15,-10-1-1 0,4 3-1 0,0 7-1 16,-10-5 1-16,-3 3-1 0,5 8 2 0,4-1 0 16,-1-3-1-16,0 4 2 0,5 6-4 0,3 1 2 0,5-4-1 15,0 7 1-15,1 0-1 0,6 3 1 0,2-3-1 16</inkml:trace>
  <inkml:trace contextRef="#ctx0" brushRef="#br0" timeOffset="46202.78">24338 1330 1670 0,'0'0'0'0,"0"0"0"0,-19 11 0 16,12-4 51-16,-4 2-1 0,-3 1 1 0,-11 11 1 15,-1 4-36-15,-2 0 1 0,-4-1 0 0,2 3 1 0,-2-1 34 16,4 0 0-16,5-3 0 0,-5-5 1 0,3 1-36 16,4-3-1-16,1-2 1 0,5-2 1 0,1-3 12 15,-1 2 2-15,0-8-1 0,2 1 1 0,3-1-19 16,3-3 2-16,-4 0-2 0,4-3 2 0,7 3-5 0,-12-7 0 16,4 0 0-16,3-2 0 0,3-7-4 0,2 6 1 15,2-3-1-15,3-11 1 0,1 4 0 0,1-3 0 16,2 1-1-16,3-1 1 0,2 2-3 0,-3 1 1 15,-2 3-1-15,1 3 2 0,1 3 1 0,-1 4 1 16,1 0 0-16,-1 3-1 0,1 4-2 0,1 7 0 16,2 0 1-16,-1 1 0 0,-3 6 3 0,1 0 0 15,5 9 0-15,-2-2 0 0,4 3-4 0,1 1 1 0,0-6-1 16,4 2 2-16,2-1 2 0,3-1 1 0,2-5 0 16,-3 5 0-16,1-3-4 0,0 2 1 0,-3-9 0 15,0 1-1-15,1 4 5 0,-5-3 2 0,2-4-2 16,-2-4 1-16,4 4-5 0,-4-7 1 0,0 0 0 15,-3-3 0-15,1-1 1 0,-5-3 0 0,2-1 0 16,-3-8 0-16,-5 0-4 0,0-2 2 0,-3-3-1 16,-2-10 0-16,-1 1 1 0,-4 3 1 0,-5-3 0 15,-7 2 0-15,-2 0-4 0,0 2 2 0,-3 1-1 0,-6 0 1 16,1 3 0-16,-1 2 0 0,-1 8 1 0,-4-2 0 16,0 7-3-16,-4 0 1 0,-8 0-1 0,3 0 2 15,-2 7-1-15,4 0 1 0,6 0 0 0</inkml:trace>
  <inkml:trace contextRef="#ctx0" brushRef="#br0" timeOffset="46887.72">19937 963 1444 0,'0'0'0'0,"0"0"0"0,0 0 0 0,0 0 56 0,2-23 1 15,-2 23 0-15,0 0 1 0,0 0-42 0,0 0 2 16,0 0-1-16,0 0 1 0,0 0 54 0,4 10 0 16,-4-3 0-16,0 16 1 0,-2 11-55 0,0 8-1 15,0-2 1-15,-1 3 0 0,1 1 1 0,0-4 1 16,-1 2-1-16,-4 2 0 0,3 7-9 0,-3-2 1 0,3-3-1 16,1 5 1-16,3 0-6 0,-4-7-1 15,1-5 1-15,3 1-1 0,0-3 0 0,0-1-1 0,3-7 0 16,1 7 1-16,3-5-4 0,-3-3 1 0,-1-5-1 15,-3-2 1-15,0-3-1 0,-3-4 1 0,-1 0-1 16,4-5 1-16,-4-2-1 0,4-7 1 0,-14 4 0 16,6-8 1-16,-3-7-2 0,2-1 1 0,4-2-1 15</inkml:trace>
  <inkml:trace contextRef="#ctx0" brushRef="#br0" timeOffset="47885.24">19941 973 1218 0,'0'0'0'0,"0"0"0"0,0 0 0 0,0 0 38 16,5-23 2-16,-7 16-1 0,2 7 0 0,0 0-23 16,6-7 0-16,-6 7-1 0,7-3 1 0,1 3 41 0,8 0 0 15,5 0 1-15,20 0 0 0,5 3-41 16,2-3 1-16,3 0 0 0,-2 2 0 0,2 2 1 0,9-3 0 15,9-1 0-15,3 4 0 0,1-1-9 16,-3 1 0-16,8-4 0 0,8 0 2 0,6 3-8 0,-2 3 2 16,2-6-1-16,12 3 1 0,3 4-3 0,1-3 2 15,3-4-2-15,13 7 2 0,-1 0-6 0,-1 0 1 16,5-4 0-16,19 4 0 0,-5 7-2 0,-5 4 2 0,14-2 0 16,-4-2 0-16,3 5 0 0,-12 1 0 0,4-3 0 15,-3 3 0-15,-1 2 0 0,-10-4 0 0,-7-6 0 16,-1 2 0-16,-5 2 0 0,-10 0 0 0,2-9 0 15,-11 0 0-15,-3 0 0 0,-6 0 0 0,1-7 0 16,3 2 0-16,-16 2 0 0,-7-1 2 0,2-3-2 16,-4 4 1-16,-1-1-1 0,-12 1 1 0,5-4-1 15,-1 1 1-15,-6 6 0 0,-10-1 1 0,-3-6 0 16,-1 0 1-16,-5 3-2 0,-2-3 1 0,-5 0-1 16,-1 0 1-16,-7 0 2 0,-2 4-1 0,-3-8 1 0,-4 4 0 15,-7 0-2-15,9-3 2 0,-9 3-2 0,0 0 1 16,7-6 2-16,-7 6-1 0,0 0 1 0,0 0-1 15,0 0 0-15,0 0-1 0,0 0 0 0,0 0 1 16,0 0 0-16,0 0 1 0,0 0-1 0,0 0 2 0,0 0-3 16,9 0 1-16,-9 0-1 0,7 2 1 0,-7-2 3 15,7 14 0-15,-4-7 0 0,1 0 0 0,-1 0-2 16,1 4-1-16,-1-2 1 0,1-2 1 0,1 5 2 16,2 4 3-16,-2-2-2 0,-1 0 1 0,0 4-5 15,-1 3 2-15,-1 5 0 0,3-1-1 0,2 6 5 16,2 6-1-16,-2-7 0 0,0 2 1 0,2 1-4 15,-4-3-1-15,0-2 1 0,-1 8 0 0,-2-6 4 0,-2 5 1 16,0-7 1-16,-4 2-1 0,-3 1-5 0,-2-2 1 16,1-3 0-16,-3-1-1 0,-1-3 5 0,1-2 0 15,0-1-1-15,1-3 2 0,-1 2-7 0,1-4 2 16,-1-6 0-16,1 7 0 0,-5-3 2 0,3-5 0 16,-2-2 0-16,-5 2 0 0,-4 0-3 0,-2-3 0 15,-2-4 0-15,-4 0-1 0,-8 3 1 0,-2 1 1 0,-6-8-1 16,-6 4 0-16,0 0-2 0,-4-3 1 0,-6-1-2 15,-9 1 2-15,-4-1-2 0,-4 1 2 0,-3-4-1 16,-24 1 1-16,-4-1-3 0,-4-1 2 0,-10-3-2 16,-14-1 2-16,4 5-2 0,3-4 0 0,-16-5 1 15,-5-1-1-15,-8 1-1 0,4 5 2 0,-2-1-2 16,-14 0 1-16,2 5 0 0,9 0 0 0,-9 3 0 16,0 1 1-16,-2 6-2 0,14 1 0 0,2-1 0 0,-9 1 2 15,11 3-2-15,21 1 0 0,5-1 1 16,-8-3-1-16,12 1-1 0,10 2 1 0,2-3-1 0,-2-1 1 15,8 1 0-15,12-1 0 0,5-3-1 0,5 0 1 16,4 6-1-16,7-6 0 0,1 0 1 0,12 0 0 16,10 3-2-16,8-3 1 0,4 0 0 0,9-3 0 0,4 6-1 15,5-3 1-15,3 0 0 0,4-3 1 0,3 3-2 16,4 0 1-16,7 0 0 0,-12-6 0 0,12 6-1 16,-9-3 1-16,9 3 0 0,0 0 0 0,0 0-1 15,0 0 1-15,0 0 1 0,0 0-1 0,0 0-1 16,9 0 1-16,-9 0-1 0,12 0 1 0,-5 0 0 0,0 0 1 15,4 0-1-15,-4 0 2 0,4 3-2 16,-1 3 0-16,-1-3 0 0,2-3 1 0,-1 4 2 0,-3-4-1 16,-7 0 0-16</inkml:trace>
  <inkml:trace contextRef="#ctx0" brushRef="#br0" timeOffset="88037.87">7359 2118 12 0,'0'0'0'15,"0"0"0"-15,0 0 0 0,0 0 83 0,12-15 0 16,-12 15 0-16,4-11 0 0,-4 11-66 0,3-12 1 15,-3 5 0-15,0 0 0 0,0 0 162 0,0 7 2 16,0-13 0-16,0 6 0 0,0 7-175 0,0 0 0 0,-7-7 1 16,7 7 0-16,0 0 104 0,0 0 1 0,0 0-1 15,0 0 1-15,-7 11-97 0,4-1-1 0,-1 6 1 16,-1 7 1-16,0 3 76 0,-1 1 1 0,3-4 0 16,-1 1 0-16,4-1-77 0,0 2 1 0,0-8-2 15,-3 5 2-15,-1-5 25 0,1 6 1 0,-1-5-2 16,4-1 2-16,-3-5-28 0,3 1 0 0,0-3-1 15,0 3 2-15,0-3 20 0,3-3 0 0,-3-7 0 16,4 11 1-16,-4-11-23 0,0 0 1 0,0 0-1 16,0 0 1-16,7 3 9 0,-7-3 0 0,0 0-1 15,7-7 1-15,-7 7-13 0,7-7 1 0,-7 7-1 0</inkml:trace>
  <inkml:trace contextRef="#ctx0" brushRef="#br0" timeOffset="88317.36">7597 2066 1658 0,'0'0'0'0,"0"0"0"0,0 0 0 0,0 0 67 0,0 0 1 16,0 0-1-16,0 0 0 0,0 0-49 0,0 0 0 16,0 0 0-16,0 0 0 0,0 0 69 0,0 0 0 15,0 0 1-15,0 0-1 0,0 19-70 0,-3-1 1 16,-1-3 0-16,-3 12 0 0,3-1 23 0,-3-5 2 15,0-1-1-15,4 8 0 0,-4-4-26 0,3-1 0 16,-3 2-1-16,4-4 2 0,3 4 3 0,0-8 1 0,3 6-1 16,1-5 0-16,-4-1-10 0,3-1 1 0,1-4 1 15,-4-1-1-15,0 5 0 0,0-6 1 0,-4-3 0 16,4 2 0-16,-3 2-5 0,-1-4 1 0,4-7-1 16,-14 9 1-16,5-6-1 0,2 1 1 0,-3-1-1 15</inkml:trace>
  <inkml:trace contextRef="#ctx0" brushRef="#br0" timeOffset="88641.32">7205 2495 2023 0,'0'0'0'0,"0"0"0"0,0 0 0 0,11 23 53 16,-4-13 0-16,-3-1 0 0,3 5 1 0,-4 2-37 15,4-5 1-15,-3-4-1 0,3 5 1 0,-4-5 42 16,1 0 1-16,-4-7-1 0,9 12 1 0,1-5-44 16,4 0 1-16,1-7 0 0,2 9 0 0,4-5 11 15,-1-4 1-15,-3-4 0 0,8 6 1 0,0-4-18 0,1-3 1 16,2-2-1-16,-3 3 2 0,-2 1-6 0,-2-6 0 16,0-1 0-16,1 2 0 0,-3 1-4 0,-1-5 2 15,-1 2-1-15,4-3 0 0,-6 3 2 0,0-1 0 16,-4 2 0-16,3 2 1 0,-3-1-3 0,-1 0-1 15,-3 1 1-15,0-3-1 0,0 3 2 0,-7 7 1 16,9-12 0-16,-9 12 0 0,11-8-4 0,-11 8 2 16,0 0-1-16</inkml:trace>
  <inkml:trace contextRef="#ctx0" brushRef="#br0" timeOffset="89217.46">4489 3046 1646 0,'0'0'0'16,"0"0"0"-16,0 0 0 0,0 0 54 0,0 0 1 16,0 0 0-16,-19 10 0 0,19-10-39 0,-11 7 2 0,11-7-1 15,-3 9 1-15,-1-2 58 0,1 2 2 0,-1-2-1 16,0 3 1-16,4 4-60 0,0-5 0 0,0 5 0 16,4 7 0-16,3 1 9 0,0-1-1 0,7-7 1 15,2 9 1-15,-2-2-15 0,0 0 0 0,4-5 0 16,3 5 0-16,-5 0-6 0,-5-4 0 0,-1-2-1 15,4 2 1-15,-3 2-3 0,-4-8 1 0,-4 1-1 16,1 6 2-16,-8-6-4 0,1-1 2 0,-4 1-2 16,0-1 1-16,-4-1 0 0,1-3-1 0,-1-1 0 0,-7 4 0 15,3-3 2-15,-3-7 0 0,-3 0-1 0,3 7 2 16,-1-7-3-16,1 0 2 0,-3-7-1 0,0 7 0 16,-2-3 2-16,2-4-1 0,3 0 1 0,0 1 0 15,2 1-1-15,6-4-1 0,3-1 0 0,0 1 2 16,7 9-1-16,0-11 1 0,10 1-1 0</inkml:trace>
  <inkml:trace contextRef="#ctx0" brushRef="#br0" timeOffset="89534.66">4808 3153 1444 0,'0'0'0'0,"0"0"0"0,0 0 0 0,0 0 44 0,0 0-1 15,0 0 1-15,-14 21 0 0,7-14-28 0,4 4 0 16,-4-4 0-16,-4 8 1 0,0 7 33 0,4-5 1 15,-3 1-1-15,1 1 1 0,5 0-34 0,1 1 0 16,3-6-1-16,0 3 2 0,3 1 12 0,1-4-1 16,0-2 0-16,4 2 1 0,-1 1-16 0,4-5-1 0,-4-1 1 15,4 0-1-15,-4-2-1 0,3 0 1 16,-3-4-1-16,4 1 2 0,-2 1-7 0,1-5 1 0,1 0 0 16,-4 0 0-16,-7 0 4 0,11-5 2 0,-11 5-1 15,7-7 1-15,-7 7-6 0,10-14-1 0,-3 8 1 16,4-4 1-16,-1-2 10 0,-1-6 0 0,-2-1 0 15,0-1 1-15,4 4-10 0,-8-1 0 0,-10 3 0 16,0-6 1-16,4 6 10 0,-1 4 1 0,1-1-1 16,-1 1 1-16,4 10-10 0,0-7-1 0,0 7 0 15,0 0 2-15,0 0 4 0,7 7 1 0,-7-7 0 0</inkml:trace>
  <inkml:trace contextRef="#ctx0" brushRef="#br0" timeOffset="89991.97">5270 3160 1972 0,'0'0'0'0,"0"0"0"0,0 0 0 0,0 0 54 16,0 0 0-16,0 0 0 0,0 0 0 0,11 21-37 16,-11-14 1-16,0 4-2 0,0 11 2 0,-3 14 38 15,3-5 2-15,0 3-2 0,0 4 1 0,0-6-40 16,0-2 1-16,0 0-1 0,3 5 1 0,1-1 11 0,-4-8 0 15,0 2 0-15,-4 7 0 0,4-5-15 0,0 2-1 16,0-4 1-16,0-5-1 0,-3 1-6 0,3-6 1 16,-4 0 0-16,0-4-1 0,1 0-2 0,3-4 1 15,0-10-1-15,-7 9 1 0,7-9-3 0,0 0 2 0,0 0-2 16,0 0 2-16,-4-16-3 0,1 6 1 0,3-3 0 16,0-16 1-16,-4-14-1 0,1 3 1 0,3-9-1 15,-2 3 1-15,0 0-1 0,2-5 0 0,2-7-1 16,0 4 2-16,1 4-2 0,-3 3 1 0,7 5 1 15,-3 8-1-15,3 6-1 0,4-4 1 0,3 9-1 16,-4 6 1-16,4 1-1 0,2 5 2 0,2 4-1 16,3 11 0-16,4-1 0 0,1-1-1 0,2 7 0 15,11 10 2-15,-9-1-2 0,-5-2 0 0,-11 1 0 0,-3 8 1 16,-11 1-2-16,-4-3 1 0,-10 4 0 0,-4-3 0 16,1 1 1-16,-6-2-1 0,2-6 0 0,3 1 0 15,0 0-1-15,1-4 2 0,-6-2-2 0,2-2 1 16,3 1-1-16,4-6 1 0,1 1 0 0,3 2 0 15,3-1-1-15,0-7 0 0,7 0 0 0,-7 4 1 0,7-4 0 16,0 0-1-16,0 0 0 0</inkml:trace>
  <inkml:trace contextRef="#ctx0" brushRef="#br0" timeOffset="90324.12">5717 3404 2048 0,'0'0'0'16,"0"0"0"-16,0 0 0 0,24-5 34 0,-11 2 1 15,1-1 0-15,0-3 1 0,-3 4-22 0,-1-4 1 16,1-4 0-16,-1 4 0 0,-3-4 14 0,-1 1 2 0,-5-1-1 16,8-1 0-16,-2-2-16 0,-3 3-1 0,-4-3 1 15,3 4 0-15,-3 3-1 0,-3-4-1 0,-8 1 0 16,8 1 1-16,3 9-5 0,0 0-1 0,-11-6 1 15,4 8 0-15,-2 3-7 0,2 6 0 0,-3-4 0 16,-1 11 1-16,0 3-1 0,1 0 0 0,-1 2 0 16,1-2 0-16,4 2-1 0,3-4 1 0,3 4 0 15,-4-4 0-15,4 2-1 0,0-8 2 0,4 1-2 16,-1 7 1-16,5-7 0 0,4-3 0 0,-2-4 0 0,1 3 1 16,3-1-1-16,0-6 1 0,2-3-1 0,-2 8 1 15,0-8 1-15,4 0 1 0,0-4-1 0</inkml:trace>
  <inkml:trace contextRef="#ctx0" brushRef="#br0" timeOffset="90670.05">6073 3188 1695 0,'0'0'0'0,"0"0"0"0,18-7 0 0,-6 11 50 15,2-8-1-15,0 0 0 0,0 8 1 0,-3 0-34 0,-4-4 1 16,4 3 0-16,4 4 0 0,3 4 46 0,0-3 1 15,-8 3 0-15,4 7 0 0,-5 3-46 0,2-4 0 16,-4 1 0-16,0 5 0 0,0 1 16 0,0-4 2 16,-3-4-1-16,-4 6 1 0,3-4-21 0,-3-7-1 15,4-1 1-15,-4 6 0 0,-4-4 0 0,4-5 1 0,-3 2-1 16,3-2 1-16,0-7-7 0,-7 9 0 0,7-9 0 16,0 0 0-16,0 0-1 0,-8 0 1 0,8 0 0 15,0 0 0-15,-3-5-4 0,3 5 1 0,-4-11 0 16,1 2 0-16,3-5 1 0,0 2 0 0,0-7 0 15,3-3-1-15,1-4-1 0,3 3-1 0,-3 0 1 16,-1 0 0-16,1 4 0 0,3 7 0 0,0-6 0 16,0 4 1-16,0 0-3 0,2 0 1 0,1 3 0 15,1 4 0-15,-1 6 1 0,1-3-1 0,-4 1 1 16,7 6 0-16,0-3-1 0,0 0-1 0,2 0 0 0</inkml:trace>
  <inkml:trace contextRef="#ctx0" brushRef="#br0" timeOffset="90969.91">6629 3202 1545 0,'0'0'0'0,"7"-7"0"0,-7 7 0 16,7 7 55-16,-7-7 1 0,0 0 0 0,10 5 0 0,-10-5-39 15,4 13 1-15,-1-6-1 0,1 5 1 0,3-1 56 16,-5 3 0-16,1 0 0 0,3 5 1 0,2 6-57 16,-1-8 0-16,-3-3 0 0,0 2 0 0,-1-3 19 0,1-3 0 15,3 2 0-15,0-1 1 0,0-4-23 16,0 0 0-16,-7-7 0 0,10 7 1 0,-10-7 1 0,11 4-1 15,-11-4 1-15,12 3 0 0,-5-1-8 0,0-2 1 16,-7 0 0-16,11-7 0 0,0 2 0 0,-4-2 1 16,0-1-1-16,0-6 1 0,3-5-4 0,-1-4-1 15,2 0 1-15,-1-3 0 0,1 1 3 16,0 1 0-16,-4 3 0 0,-4 1 0 0,4 4-4 0,-3 4 1 0,-1 2-1 16,-3 10 1-16,14-11 2 0,-5 11 0 15,2-4 0-15,-4 8 0 0,-7-4-4 0,3 11 2 0,-3-11-1 16,14 14 1-16,1-7-2 0,2-2 2 0,-1-2 0 15</inkml:trace>
  <inkml:trace contextRef="#ctx0" brushRef="#br0" timeOffset="91120.92">7101 3309 1758 0,'0'0'0'0,"0"0"0"16,2 20 0-16,2-6 47 0,-3 0 0 0,3-4 0 16,0 5 1-16,-4 2-33 0,3-5 2 0,-3-5 0 15,4 4 0-15,-1 0 35 0,1-3 1 0,-4-8 0 0,0 13 1 16,0-6-37-16,0-7-1 0,-4 10 1 0,4-10 1 15,-10 9-4-15,10-9 0 0,0 0 0 0</inkml:trace>
  <inkml:trace contextRef="#ctx0" brushRef="#br0" timeOffset="91286.95">7137 3003 1758 0,'0'0'0'0,"0"0"0"0,0 0 0 0,0 0 22 0,0 0 2 16,0 0 0-16,17 7-1 0,-17-7-12 0,11 9 2 16,-4-9-1-16,-7 0 0 0,9 14 25 0,-4-7 0 15,0-1 0-15</inkml:trace>
  <inkml:trace contextRef="#ctx0" brushRef="#br0" timeOffset="91651.98">7317 3448 1746 0,'0'0'0'0,"0"0"0"16,17-12 0-16,-4 5 36 0,1 0 1 0,0-4 0 16,-4-4 0-16,-3 4-23 0,1-1 2 0,-1-1-1 15,-4-1 0-15,4 0 33 0,-3-2 2 0,-1 6-2 0,-3-2 1 16,0 6-32-16,0 6 0 0,-3-10 0 0,3 10 0 15,0-7 19-15,0 7 0 0,0 0 0 0,0 0 1 16,0-7-23-16,0 7 2 0,0 0-2 0,0 0 2 0,0 0-2 16,0 0 0-16,0 0 1 0,10 10-1 0,6 8-6 15,9 3 1-15,0-2 0 0,-3 2 0 0,0 1 1 16,-1-8 2-16,-4 5-2 0,1-1 1 0,-6-3-4 16,3-1-1-16,-5-5 1 0,1 9 1 0,-4-2 0 15,0-8 0-15,-4-1-1 0,1 4 2 0,-4 0-3 16,-4-4 0-16,4-7-1 0,-7 15 1 0,0-7 3 0,0 0 0 15,-3-4 0-15,-1 3 0 0,-5-2-4 0,2-1 2 16,3-4-1-16,-3 7 0 0,0-4 2 0,0-6 1 16,0-1-1-16,2 8 1 0,1-8-3 0,11 4-1 15,0-10 1-15</inkml:trace>
  <inkml:trace contextRef="#ctx0" brushRef="#br0" timeOffset="91991">7943 3459 1897 0,'0'0'0'0,"0"0"0"16,26-7 0-16,-12 3 50 0,4-1 0 0,-4-4 1 16,0 4-1-16,-1-2-33 0,1 3 0 0,-4-6-1 15,1 1 2-15,-1-1 44 0,1-1 1 0,-4 0 0 0,0 1 0 16,0-4-45-16,2 3 0 0,-5-5 0 0,-1 1 0 15,-3 4 15-15,0 2 1 0,0 2 0 0,-3 0 0 16,3 7-19-16,-8-7-1 0,8 7 1 0,-10 4 0 16,1 3-6-16,-2 0 0 0,1 3 0 0,-4 8 0 0,-4 5-4 15,-1-2 2-15,1 0-1 0,-3 4 0 0,3-3-1 16,8-7-1-16,-1 4 1 0,2 0 0 0,4 4-1 16,5-9-1-16,4 2 0 0,4 5 2 0,5-9-3 15,-3-1 2-15,8-2-2 0,0 7 1 16,-1-9-1-16,3 0 1 0,1-4-1 0,-4 4 0 0,3 0-1 15,1-7 0-15,-3-3 0 0,3 6 2 0,4-6-2 0,-6-1 0 16,6-3 0-16</inkml:trace>
  <inkml:trace contextRef="#ctx0" brushRef="#br0" timeOffset="92417.45">8657 2834 1834 0,'0'0'0'0,"0"0"0"15,7 18 0-15,0-4 43 0,-3 4 0 0,-4 5-1 16,-4 10 1-16,1 0-27 0,-1 3-1 0,-3-3 1 16,-3 13 1-16,6-2 38 0,-3-2 1 0,0-2-1 15,-2 6 1-15,2-5-39 0,4-3 1 0,-1-10-1 16,0 4 1-16,1-2 13 0,3-11 2 0,3-3-2 16,-3 11 2-16,4-13-20 0,3-4 2 0,-5-1-1 15,-2 2 1-15,0-4-2 0,0-7 1 0,0 0-1 16,0 0 1-16,0 5-7 0,0-5 1 0,0 0 0 15,0 0 1-15,-5-9-1 0,1-1 1 0,0-1 0 16,-10-3 0-16,-3-2-3 0,-4-3-1 0,1 3 1 0,3 7 1 16,2 2-1-16,1 4 1 0,-7-1 0 0,2 8 1 0,-2-3-4 15,-1 1 2-15,5 0-2 0,3 8 2 0,5 1 2 16,-2-6-1-16,4-1 1 0,4 6 1 0,3 3-3 16,-4-3 0-16,4-5-1 0,4 6 1 0,10 0 2 15,2-4-1-15,1-4 1 0,4 4 1 0,1-2-3 16,-5-1 0-16,6-4-1 0,-5 7 1 0,-1-3 3 0,1-4 0 15,0-4 0-15,-2 8 1 0,1-1-5 16,-3-3 2-16,0-3-1 0,2 3 0 0,-2 0 2 0,1-4 1 16,-5-3 0-16,1 7 0 0,-1-4-3 0,-3 1-1 15,-7 3 1-15,0-5 1 0,0 5-2 0,0 0 1 16,-7-4 0-16</inkml:trace>
  <inkml:trace contextRef="#ctx0" brushRef="#br0" timeOffset="92985.32">9680 3046 1871 0,'0'0'0'0,"0"0"0"0,0 0 0 0,0 0 58 0,0 0-1 15,0 0 0-15,0 0 1 0,-24 14-41 0,6-6 1 0,2 1 0 16,-5 12 0-16,3 4 29 0,4-6 0 0,-2 9 0 16,2 8 2-16,4-3-32 0,-1 2-1 0,7-3 1 15,1 5 0-15,3-7 4 0,0-4 1 0,0-3-1 16,3 3 1-16,4-3-10 0,4 0-1 0,0-9 0 16,6 9 0-16,3-7-8 0,1-2-1 0,0-7 0 15,2 11 0-15,5-8-1 0,0-3 2 0,-1-3-1 16,1 3 0-16,0 0-1 0,-5-7 2 0,2 0-2 0,0 7 1 15,-4-7-1-15,-4-4 0 0,6 1 0 0</inkml:trace>
  <inkml:trace contextRef="#ctx0" brushRef="#br0" timeOffset="93284.92">10225 3068 1670 0,'0'0'0'0,"0"0"0"0,0 0 0 0,0 0 51 16,4-22-1-16,1 16 1 0,-5 6 1 0,5-10-36 16,-5 10 1-16,0 0 0 0,11-7 1 0,-4 7 50 0,-7 0 2 15,11 0 0-15,-1 3-1 0,1 8-51 0,3-2 0 16,-2 1 0-16,6 16 0 0,-1 1 20 0,1-4 1 16,-4 5 0-16,4 4 0 0,1-1-23 0,2 3-1 15,1-3 1-15,6-3 0 0,-2 6-1 0,-1-11 2 16,3-4 0-16,2 7 0 0,-2-4-8 0,-5-7 1 15,-1-2-1-15,-1 10 1 0,-4-9 1 0,-1-4 1 16,-2-1-1-16,0 2 1 0,-3-1-5 0,0-5 1 0,-1-5 0 16,-3 7-1-16,-7-7 0 0,7 4 1 0,-7-4-1 15,7 0 1-15,-7 0-4 0,0 0 2 0,0 0-1 16</inkml:trace>
  <inkml:trace contextRef="#ctx0" brushRef="#br0" timeOffset="93507.74">10830 3068 1796 0,'0'0'0'0,"0"0"0"0,0 0 0 15,-12 18 48-15,7-6 1 0,-4-5-1 0,-9 16 1 16,1 0-32-16,-3 0 0 0,-3-2 0 0,-7 4 0 0,6 5 48 16,-1-6 1-16,-5 1-1 0,2 5 1 0,-2-6-48 15,8-4 0-15,1-4 0 0,4 10 0 0,1-8 13 16,5-3 1-16,-3-4-1 0,4 8 2 0,-1-3-20 15,4-5 2-15,0-1-1 0,0 6 1 0,0-2-5 16,1-5 0-16,1 2 0 0,2 3 0 0,1 0-3 16,0-4 0-16,2-3 0 0</inkml:trace>
  <inkml:trace contextRef="#ctx0" brushRef="#br0" timeOffset="93742.15">11165 3554 1884 0,'0'0'0'0,"0"0"0"16,0 0 0-16,-26 30 34 0,8-18 2 0,1-1-1 15,-1 6 1-15,4-1-21 0,-2 0-1 0,-2 0 1 16,4 1 1-16,0 1 26 0,4-7 2 0,1-1 0 15,0 6-1-15,4-2-27 0,5 0 1 0,0-3-1 16</inkml:trace>
  <inkml:trace contextRef="#ctx0" brushRef="#br0" timeOffset="94223.09">11608 3033 1897 0,'0'0'0'15,"0"0"0"-15,0 0 0 0,0 0 36 0,0 0 0 16,0 0 0-16,0 0 0 0,0 0-22 0,0 23 1 15,0-23 0-15,-3 21 0 0,-1-3 33 0,1-8 2 16,6 4-2-16,1 2 2 0,3 0-34 0,-4-4 1 16,1-1 0-16,-4 0 0 0,0-1 9 0,0-3 1 0,0-7-2 15,10 12 2-15,-3-5-14 0,-7-7-1 0,14 9 0 16,-5-3 2-16,4-3-4 0,-1 1 0 0,2-4 0 16,0 3 0-16,0-3-3 0,-1-3 0 0,3-4-1 15,3 1 1-15,-5-1 2 0,-3-5 0 0,3 0 0 16,3 1 0-16,-1 0-3 0,-2-6 0 0,0-1 0 15,-3 8 1-15,3-3 2 0,-5-1 1 0,2 0-1 16,-3 5 1-16,-1 2-4 0,-1 0 0 0,-3-1 0 0,-3 8 1 16,7-7 4-16,-7 7 0 0,0 0 0 0,0 0 0 15,0-7-4-15,0 7 1 0,0 0-1 0,0 0 1 16,0 0 3-16,0 0 0 0,0 0 0 0,0 0 1 0,0 0-6 16,0 0 2-16,0 0-1 0,0 0 1 15,0 0 2-15,0 0 0 0,0 0 0 0,-7 14 0 0,-5 1-3 16,0-2 0-16,-1 1-1 0</inkml:trace>
  <inkml:trace contextRef="#ctx0" brushRef="#br0" timeOffset="95202.34">11636 3181 1206 0,'0'0'0'0,"0"0"0"15,0 0 0-15,0 0 67 0,0 0 2 0,0 0-1 0,18 0 1 16,-18 0-51-16,0 0-1 0,7-4 1 0,-7 4 0 16,7-3 71-16,-7 3 1 0,0 0-2 0,9-4 2 15,-9 4-73-15,0 0 1 0,0 0-1 0,11-7 1 16,-11 7-15-16,10-5 2 0,-10 5-2 0,11-2 2 0,-11 2-3 15,10-1 1-15,-10 1 0 0,11-2 1 0,-11 2-5 16,10 0 1-16,-10 0 0 0,11-2 0 0,-11 2 0 16,11 4 0-16,-11-4 0 0,8 0 0 0,-8 0-4 15,7 0 2-15,-7 0-1 0,0 0 1 0,8 0-1 16,-8 0 1-16,0 0 0 0,7 0 0 0,-7 0-4 0,0 0 1 16,0 0 1-16,7 0-1 0,-7 0 1 0,0 0 1 15,0 0-1-15,0 0 1 0,0 0 1 0,0 0 1 16,0 0-1-16,0 0 1 0,0 0 0 0,0 0 0 15,0 0 0-15,0 0 0 0,0 0 1 0,0 0 1 16,0 0 0-16,0 0 0 0,0 0-1 0,0 0 1 16,0 0 0-16,-7-9 1 0,7 9 5 0,0 0 2 15,0 0 0-15,-7-7 0 0,7 7-3 0,-8-4 0 0,8 4-1 16,0 0 2-16,-7-3 9 0,7 3 0 0,-7-4 0 16,7 4 1-16,-8-5-8 0,8 5 1 0,-11-7-1 15,11 7 1-15,-11-4 4 0,4 1 0 0,7 3 0 16,-10-7 0-16,10 7-6 0,-11-11 1 0,8 4-1 15,3 7 1-15,-7-9 3 0,7 9 1 0,-4-7-1 16,4 7 1-16,0 0-5 0,-3-8 0 0,3 8 0 16,-4-7 0-16,4 7 2 0,0 0 1 0,-5-7-1 0,5 7 1 15,0 0-4-15,0 0 0 0,0-6 0 0,0 6 0 16,0 0 2-16,0 0 0 0,0 0 0 0,0 0 2 16,0 0-6-16,0 0 2 0,0 0-2 0,0 0 2 15,0 0 1-15,0 0 1 0,0 0 0 0,0 0 0 0,0 0-3 16,0 0-1-16,0 0 1 0,0 0 1 0,0 0 0 15,0 0 1-15,0 0 0 0,0 0 1 0,0 0-3 16,0 0-1-16,0 0 1 0,16 55 0 0,1 13 1 16,-3-8 1-16,0-12 0 0,-5-13 1 0,-2-5-3 15,0-9-1-15,0-11 1 0,-3-1 0 0,3-3 1 16,-7-6 1-16,11 3 0 0,-4-10 0 0,3-7-2 16,1-4-1-16,-1-3 1 0,3-5-1 0,4-2 4 0,1-4 0 15,-4-1 0-15,0 8 1 0,-1-3-4 0,-3 0 1 16,1 5-2-16,-1 3 2 0,4 1 5 0,-3 5 1 15,0-2-1-15,-1 2 1 0,1 4-7 0,-1 1 2 16,3-2 0-16,-6 4 0 0,-7 7 4 0,10-9 2 16,-10 9-1-16,11-7 1 0,-11 7-7 0,11 0 1 15,-4 0 0-15,-7 0 1 0,7 4 3 0,-7-4 1 0,7 7-1 16,-7-7 0-16,5 9-4 0,-5-9 0 0,5 7 0 16,-3 0 0-16,-2 3 1 0,-2 3 1 0,1-6-1 15,-8 12 1-15,0 4-4 0,0-7 0 0,-5 8 0 16</inkml:trace>
  <inkml:trace contextRef="#ctx0" brushRef="#br0" timeOffset="95533.76">11830 3357 1784 0,'0'0'0'0,"0"0"0"0,0 0 0 0,0 0 62 16,0 0-1-16,0 0 1 0,0 0 0 0,0 0-45 15,0 0 0-15,-1 21 1 0,-5-10 0 0,-1 8 61 16,0-5 1-16,-3 2-2 0,3 7 2 0,0-6-62 16,3-1 0-16,0 0 0 0,-3 9 0 0,2-6 5 15,0-5 2-15,1 4 0 0,3 6-1 0,1-4-11 0,0-3-1 16,0 4 0-16,0-3 1 0,1 3-7 0,3-10 1 15,-1 1 0-15,1 5 0 0,-1-2-3 0,1-8 1 16,-1 0-1-16,-3-7 2 0,4 10-4 0,-4-10 0 16,0 0 0-16,0 0 1 0,0 0-2 0,0 0 1 15,0 0 0-15</inkml:trace>
  <inkml:trace contextRef="#ctx0" brushRef="#br0" timeOffset="95835.33">12397 2759 1859 0,'0'0'0'0,"21"10"0"0,-4 4 0 16,3 4 36-16,-3 8 1 0,1-1-1 0,-2 7 1 15,-2 1-23-15,0-3 2 0,-3-4-1 0,-1 13 0 0,-3-5 39 16,-3-1 0-16,-1 4 0 0,-3 3 0 0,-3 3-37 16,-1-3 1-16,1-1-1 0,-4-1 0 0,-4 3 12 15,-5-9 0-15,1-3 0 0,-8 8 0 0,1-5-15 16,5-6-1-16,-10 3 0 0,-1 6 1 0,0-2-4 0,1-3 0 16,3-2 0-16,-5 4 0 0,1-7-3 0,2 1 0 15,1-8 0-15,-7 3-1 0,2-4-2 0,-5-3-1 16,-2-1 0-16</inkml:trace>
  <inkml:trace contextRef="#ctx0" brushRef="#br0" timeOffset="96383.99">11557 3040 1608 0,'0'0'0'0,"0"0"0"0,0 0 0 15,0 0 31-15,0 0 0 0,0 0 1 0,19 0 0 0,-19 0-18 16,11 6 0-16,-11-6 1 0,11 0 0 0,-11 0 28 16,10 14 1-16,-3-6 0 0,0 5 0 0,0 4-29 15,4-3 2-15,-4-3-1 0,0 8 1 0,-3 2 10 16,3-3 1-16,1-4-1 0,3-2 1 0,0 4-16 16,-4 0 2-16,-4-5-1 0,4-1 1 0,4-3-4 0,-4 0 0 15,-7-7 0-15,7 11 0 0,-7-11-3 16,7 5-1-16,-7-5 1 0,7 2 0 0,-7-2 2 0,12-4 0 15,-5 1 0-15,4-1 1 0,0-6-5 0,3-1 2 16,0-3-1-16,5 4 1 0,6-10 5 0,-7 6 1 16,-1-7 1-16,-3 7-1 0,2-2-5 0,2 0 0 15,3 0 0-15,-10 2 1 0,-1 4 9 0,1-4 0 16,1 1 0-16,2 5 1 0,-7 1-9 0,0 0 0 16,0 1 0-16,-7 6 0 0,11-3 9 0,-11 3 1 0,0 0 0 15,7-7 0-15,-7 7-10 0,0 0 1 0,0 0 0 16,0 0 1-16,4 7 5 0,-4-7 3 0,10 9-1 15,-6-2 0-15,-4 0-9 0,-2 5 0 0,2-7 0 16,0 9 1-16,-4-3 3 0,-1 3-1 0,-2-2 1 16</inkml:trace>
  <inkml:trace contextRef="#ctx0" brushRef="#br0" timeOffset="96722.16">11853 3236 1758 0,'0'0'0'0,"0"0"0"0,0 0 0 0,0 0 54 16,0 0 1-16,0 0 0 0,0 0 0 0,0 0-38 15,0 0 1-15,0 0-2 0,0 0 2 0,0 0 41 16,0 0-1-16,0 0 0 0,-19 3 1 0,17 11-42 0,0 4 1 15,-1 1 0-15,-4 13-1 0,3-4 9 0,1-2 1 16,-1-3 0-16,-3 11 0 0,4-8-15 0,3-7 2 16,-4 1-2-16,1 10 2 0,-1-8-6 0,4-4-1 15,-3 1 1-15,-1 4 0 0,4-3-3 0,0-5 0 16,0 1 1-16,0 2-1 0,0-4 1 0,-4-4 0 16,4-2-1-16,-3-3 1 0,3-5-3 0,3 7 2 15,-3-7-2-15,0 0 2 0,0 0-1 0,0 7 1 0,0-7-1 16,0 0 2-16,0 0-3 0,0 0 0 0,-3-7 1 15</inkml:trace>
  <inkml:trace contextRef="#ctx0" brushRef="#br0" timeOffset="97219.63">12285 2676 1356 0,'0'0'0'0,"0"0"0"15,0 0 0-15,25 18 55 0,-14-10 0 0,-1 10 0 16,8 14 1-16,-2-1-39 0,-2 3 1 0,7 1-1 16,-3 7 1-16,1-1 51 0,2-6 1 0,-3 4 0 15,0 5-1-15,-6 1-51 0,-3-4 0 0,0 1 0 16,-6 2 0-16,-3 2 7 0,-2-8 1 0,-1-1-1 16,-6-1 1-16,-2 0-14 0,-1-11 1 0,-9 0-1 15,-6 8 2-15,-1-3-5 0,0-11 0 0,-2 6 0 0,-2 7 0 16,4-6-4-16,-2 1 2 0,2-1-2 15</inkml:trace>
  <inkml:trace contextRef="#ctx0" brushRef="#br0" timeOffset="97702.75">9647 3007 1356 0,'0'0'0'0,"0"0"0"0,0 0 0 15,0 0 15-15,-21 5 1 0,13-1-1 0,-2 10 1 16,-4 2-7-16,0 6 0 0,0 1 0 0,-1 9 0 16,7 8 22-16,1-1 1 0,0 5-1 0,-1 0 2 15,1-2-20-15,4-5 2 0,3-2-2 0,3 4 2 16,4-7 8-16,1-2 2 0,6 0 0 0,7 0-1 0,9 1-11 16,2-6-1-16,5-2 0 0,8 1 1 15,-4 1-5-15,-2-6 1 0,1-1 0 0</inkml:trace>
  <inkml:trace contextRef="#ctx0" brushRef="#br0" timeOffset="104269.2">11478 3934 677 0,'0'0'0'0,"0"0"0"0,0 0 0 15,0 0 65-15,0 0 0 0,0 0 1 0,0 0-1 16,0 0-47-16,0 0 0 0,17 7 0 0,-17-7-1 0,0 0 114 16,0 0-1-16,0 0 0 0,0 0 1 0,4 9-117 15,-4-9 0-15,-2 10 0 0,2-4 0 0,2 1 74 16,-2-7-1-16,7 10 1 0,-4-1 1 0,3 2-73 15,-6-11 2-15,7 7 0 0,0 0 0 0,0 1 13 16,0-4-1-16,3-4 0 0,1 7 2 0,1-4-19 16,1 1 2-16,3-8-2 0,-2 4 2 0,0 0 8 0,-4-3 1 15,3-4-1-15,1 3 1 0,0 1-13 0,-3-8 2 16,-4 3-1-16,3 1 0 0,1-2 7 0,-1 2 0 16,-4-4 1-16,1 6-1 0,0-2-9 0,0 3 0 15,-2-5 0-15,-5 9 1 0,12-3 25 0,-12 3 0 16,0 0 0-16,8-2 0 0,-8 2-22 0,10 5 1 15,-10-5 0-15,11 13 0 0,-4-6 19 0,3 2 1 0,-6 1-1 16,1 3 1-16,0-1-20 0,1-3-1 0,-3-1 1 16,-1 3 1-16,3 0 11 0,2-6 0 0,0-2 0 15,0 4 1-15,-3 0-16 0,3-3 1 0,4-1 1 16,-1-1-1-16,3 0 6 0,-5-2 0 0,-8 0 1 16,9-4-1-16,-9 4-9 0,7-7 0 0,0 0 0 15,0 4 1-15,4-4 5 0,0 2 1 0,-1-6-2 16,1 4 2-16,-2 0-8 0,1-5 1 0,4 1-1 0,-7 8 1 15,4-1 1-15,-4-1 0 0,4 1 0 0,-11 4 0 16,12 4-4-16,-2 1 0 0,-1-1-1 0,4-1 2 16,-3 2 1-16,4-1 0 0,-3-2 0 0,-1 5 1 15,1-2-4-15,-2-2 1 0,0-3-2 0,0 4 2 16,1-1 1-16,4-3 1 0,-3 0 0 0,-4 0 0 0,0 0-4 16,-2-3 1-16,2-1 0 0,0 1 0 0,0-1 1 15,-7 4 0-15,11-12 0 0,-11 12 0 0,3-10-2 16,-3 1 0-16,4 2 0 0,-4 7 1 0,4-11-2 15,-4 6 2-15,3-2-1 0,-3 0 1 0,4-2-3 16,-4 0 2-16,3 0-2 0,-3 2 2 0,0 7-1 16,0 0 1-16,0-7-1 0,0 7 1 0,0 0-2 15,0 0 0-15,0 0 1 0</inkml:trace>
  <inkml:trace contextRef="#ctx0" brushRef="#br0" timeOffset="104770.96">11850 4217 2211 0,'0'0'0'0,"0"0"0"0,0 0 0 0,0 0 74 0,0 0 2 15,0 0-2-15,0 0 1 0,0 0-57 16,-5 20 0-16,3-8 0 0,0 2 0 0,0 3 58 0,0 1 1 16,-1 0 0-16,-1 8 0 0,3-1-59 15,-1-4 0-15,-2 0 0 0,1 4 0 0,3-4 6 0,0-6 0 16,0 3 1-16,3 3 0 0,-3 0-14 0,0-7 1 15,0-1 1-15,6-3-1 0,1 4-9 0,-4-5 2 16,-3 0-1-16,0-9 1 0,2 7-3 0,-2-7 1 16,0 0 1-16,0 0-1 0,-4 7-3 0,4-7 0 0,0 0 0 15</inkml:trace>
  <inkml:trace contextRef="#ctx0" brushRef="#br0" timeOffset="105083.98">11650 4485 1909 0,'0'0'0'0,"0"0"0"0,0 0 0 15,0 0 45-15,0 0 1 0,0 0 0 0,0 0 0 16,0 0-30-16,0 0 1 0,0 0 0 0,9 22 0 16,-12-9 47-16,1 1 0 0,-2-4-1 0,1 6 3 15,3 0-48-15,0 3-1 0,0-5 1 0,0-3 0 0,0 3 18 16,3-3 0-16,1-1 0 0,1 3 0 0,2-6-21 15,0 3 0-15,0-3 0 0,1-3 1 0,6-4-4 16,-4 3 1-16,1-3 1 0,8-7-1 0,6 4-5 16,0-4 0-16,-4 0 0 0,7-6 1 0,2 3 0 15,-9 1 0-15,-7 0 0 0,2-1 0 0,2-1-4 16,-1 0 1-16,-6-4 0 0,0 4 0 0,-1 6 5 0,-1-2-1 16,0-2 0-16,0 5 0 0,-2-3-3 0,-7 7-1 15,7-10 1-15,-7 10 0 0,0 0 4 0,0 0 0 16,0 0 0-16</inkml:trace>
  <inkml:trace contextRef="#ctx0" brushRef="#br0" timeOffset="106299.68">10807 5086 1721 0,'0'0'0'16,"0"0"0"-16,0 0 0 0,22-10 67 0,-10 6 1 16,5 1-1-16,8-1 1 0,2 1-50 0,-3 3 0 0,1-6 0 15,-2 3 0-15,-4 3 57 0,1 0 1 0,-3-4-1 16,1 4 0-16,-6 0-57 0,-1 0 0 0,-4 0 0 16,4 0 0-16,-4 0 15 0,-7 0 2 0,10 0 0 15,-10 0 0-15,0 0-21 0,7 0 1 0,-7 0 0 16,0 0-1-16,0 0-4 0,0 0 0 0,-10 0 0 15,-4 0 2-15,-6 0-6 0,-4 0 1 0,-8 0 0 16,5 4 0-16,3 3-3 0,-5 2 2 0,-8 1-1 0,6 8 1 16,9-4-3-16,1 3 2 0,2-1-2 0,-2 4 2 15,3 2 1-15,7 0 1 0,-1-5 0 0,2 8 1 16,3-2-4-16,1-9 2 0,1 2-2 0,1 3 2 16,1 0 2-16,6-5 0 0,1-1-1 0,-1 4 2 15,1-4-3-15,5-3 0 0,1 1-1 0,8 1 1 16,7-5 0-16,8-5-1 0,10-2 1 0,-6 3-1 15,1-1-1-15,-2-2 0 0,-3-2 0 0,-5 8 0 0,-3-5 2 16,-4-2 0-16,-1-3 0 0,-6 8 1 0,0-6-3 16,0-3 1-16,-7-2-1 0,7 3 1 0,2 0-3 15,-9 1 1-15,-3-9 0 0,-1 5 0 0,1 0-1 0,-1 1 0 16,1-4 1-16,6 3-1 0,1 0-2 0,-6-2 0 16,-3 2 0-16,3 0 1 0,-5 7-1 15,9-13 0-15,-7 6 0 0,-2 7 1 0,3-10-3 0,-3 10 0 16,0 0-1-16,-10-4 2 0,10 4-1 0,0 0 1 15,-7 0-1-15,7 0 1 0,-9 14-7 0,5-3 1 16,-3 1 0-16,4-1 0 0,3 1 2 0,0-1 0 16,0-4 0-16,-4 2 0 0,8 5-5 0,-1-7 0 0,-3-7 0 15,14 16 0-15,-1-9 3 0,-1-4 0 0,0-3 1 16,-1 2-1-16,0 0 1 0,3-4 2 0,-4-2-2 16,-1 4 2-16,-2-1-1 0,-7 1 2 0,9-9-2 15,-9 9 2-15,5-6 1 0,-1-2 1 0,-4 1-2 16,-7-4 2-16,-2 2-1 0,2-1 1 0,5-6 0 15,-3 5 0-15,-2-3 1 0,3-2 0 0,4 2 0 16,-3 0 0-16,-4 0 0 0,3 4 0 0,8-1 0 16,-8-1 0-16,1 5 3 0,3 0 0 0,0 7 1 15,0-9-1-15,0 9-1 0,0 0 1 0,0 0-1 0,21-5 1 16,-2 8 6-16,2 1 0 0,1-3 0 0,2 8 1 16,-4 2-4-16,-3 1 1 0,-6-5-2 0,-4 7 2 15,0-5 4-15,0 0 0 0,4 0 1 0,-3 3-1 16,1-2-4-16,-2-1 0 0,-7-9 0 0,13 14 1 15,-6-7 6-15,-7-7 0 0,7 7 1 0,-7-7-1 0,7 7-6 16,-7-7 1-16,0 0 0 0,0 0 0 0,7 2 3 16,-7-2 2-16,0 0-2 0,0 0 2 0,0 0-6 15,0-7-1-15,0 7 1 0,0 0 1 0,7-12 1 16,0 5 2-16,0-4-1 0,-2-1 0 0,4-2-4 16,0 0-1-16,-2 2 1 0,0 3 1 0,0 2-1 0,-7 7 1 15,11-11-2-15,-1 11 2 0,4 0-3 0,-7 0 0 16,-7 0 1-16,8 4 0 0,-7 3-3 0,1 0 1 15,-2-7 0-15,5 16 0 0,-1-2-1 0,-2-6 0 16,1 3 0-16,1 12 1 0,1-9-2 0,-1-2 0 16,-4 2 0-16,0 2 2 0,3 0-3 0,-3-4 1 15,-3 1 0-15,3 2 1 0,3-4-2 0,-3-2 1 0,0 1-1 16,-3-1 1-16,3 2-1 0,0-3 1 0,0-8-1 16</inkml:trace>
  <inkml:trace contextRef="#ctx0" brushRef="#br0" timeOffset="106584.83">11878 4926 1934 0,'0'0'0'0,"4"-19"0"0,10 12 0 16,-2-2 66-16,-1-2 1 0,-3 1-1 0,-1 3 1 15,-7 7-49-15,6-9 0 0,-6 9 0 0,3-11 0 16,-3 11 56-16,0 0 0 0,0 0 0 0,0 0 0 0,0 18-56 15,0-4 0-15,0 2 0 0,0 19 0 0,0-1 12 16,4-1 1-16,-1 6-1 0,-3-2 1 0,-3 1-17 16,3-2-1-16,0-7 1 0,0 7 0 0,-4-8-4 15,4-2 1-15,4-5-1 0,3 6 0 0,0-5-5 16,-4-6 2-16,5 0 0 0,-8 9 0 0,3-9-4 0,1-6 1 16,-4 2 1-16,-4-3-1 0,-3 2-1 15,3-4 0-15,-3 0 0 0,7-7 1 0,-10 7-2 0,10-7 0 16,0 0 0-16</inkml:trace>
  <inkml:trace contextRef="#ctx0" brushRef="#br0" timeOffset="106971.15">11774 5201 1796 0,'0'0'0'0,"51"-4"0"15,-9 4 0-15,-3 4 51 0,-5-1 0 0,-2 1 1 16,-6-1-1-16,-1 1-34 0,-4-4 0 0,-4 1 0 16,3 5 1-16,1-1 45 0,-3-3 1 0,-4-2-1 15,0 3 1-15,0 1-46 0,-7-4-1 0,-7 0 1 16,19 3 0-16,-1-3-1 0,-7 0 0 0,-11 0 0 16,0 0 1-16,0 0-9 0,0 0 1 0,0 0 0 0,10 0 0 15,4-3-8-15,-8 3 1 0,-6 0-1 0,-9-4 1 16,9 4-2-16,0 0 2 0,0 0-1 0,0 0 0 0,0 0-2 15,0 0 0-15,0 0 0 0,0 0 1 16,12 7-1-16,-5 0 0 0,-5 2 0 0,0 5 1 0,1 0-1 16,1-3 0-16,-2-1 0 0,-1 4 0 0,3 0 0 15,3-1 0-15,0-3 0 0,0 1 0 0,0 1 0 16,0-1 0-16,0-4 0 0,0 2 0 0,-1-2 0 16,-6-7 0-16,10 12 0 0,-10-12 0 0,7 9 0 0,-7-9 0 15,0 0 0-15,-2 9 0 0,2-9 0 0,-14 5 0 16,4-3 0-16</inkml:trace>
  <inkml:trace contextRef="#ctx0" brushRef="#br0" timeOffset="107119.96">12386 5025 1758 0,'0'0'0'0,"0"0"0"15,0 0 0-15,0 0 44 0,-7-21 1 0,7 21 0 16,0 0-1-16,0 0-28 0,0 0 1 0,7 0-1 15,-7 0 0-15,7 3 38 0,-7-3 1 0,7 9 0 16</inkml:trace>
  <inkml:trace contextRef="#ctx0" brushRef="#br0" timeOffset="107484.11">12487 5208 1569 0,'0'0'0'0,"0"0"0"0,0 0 0 16,21 22 44-16,-11-9 0 0,-4-6 0 0,-3 12 1 0,1-3-30 16,-1-4 2-16,-3 1-1 0,4-1 1 0,-4 2 35 15,3-2 1-15,-3-5 0 0,0 2 1 0,0 0-37 16,4 0 1-16,-4-9-2 0,3 7 2 0,-3-7 19 16,0 0 0-16,0 0 0 0,0 0 1 0,0 0-24 15,0 0 2-15,0 0-2 0,0 0 2 0,0 0 2 16,0 0 1-16,0 0 0 0,4-11 0 0,-4 11-9 15,0-12 1-15,3 3-1 0,4-7 1 0,0-7 3 0,1 2 2 16,0 0-1-16,8 0 0 0,0 5-6 0,-2 2 0 16,-7 0 0-16,18 4 0 0,0 3 8 0,-6 3 1 15,-8 0-1-15,13 1 1 0,1 6-8 0,-2 1 0 16,-9 0 0-16,0 3 0 0,-3 0 8 0,-1 1 1 16,3 1 0-16,-3 2 0 0,-3 3-8 0,0-5-1 15,0-2 0-15,4 7 1 0,3-7 5 0,-7 0 1 0,-7 0-1 16,4 3 1-16,-1-3-8 0,-3 0 1 0,0-7-1 15,0 16 1-15,0-16 5 0,0 11 1 0,0-11-1 16</inkml:trace>
  <inkml:trace contextRef="#ctx0" brushRef="#br0" timeOffset="108152.22">13212 5183 2098 0,'0'0'0'0,"0"0"0"0,-20 7 0 16,11 0 68-16,0 0 1 0,2 0-1 0,-3 4 1 0,-1 3-51 15,4-4 0-15,0 3 0 0,0 4 0 0,4-1 53 16,1-4 2-16,-2-1 0 0,3 6 0 0,2-1-55 16,3-5 0-16,1-2 0 0,-1 5 0 0,6-4 15 15,1-4 0-15,-1-3 0 0,4 8 1 0,1-8-21 16,-1 1 2-16,2-8-1 0,5 8 1 0,-7-4-5 0,-4-7 0 15,-1 3 0-15,0 1 0 0,-2-1-4 0,-7 4 0 16,9-12 1-16,-6 5 0 0,-3 7-3 0,8-13 2 16,-1 5-1-16,-4-1 0 0,4-7-1 0,0 2-1 15,0-2 0-15,-7 0 2 0,4 2-2 0,1-3 0 16,2 1 1-16,-3 2 0 0,-1 7-1 0,1 0 0 16,3 0-1-16,0 3 2 0,3 1-2 0,1-1 0 0,0 1 0 15,-4 6 2-15,3 1-3 0,3-1 1 0,-1-3 0 16,0 7 1-16,-1 2-2 0,-1 0 1 0,-2 1-1 15,-5 6 1-15,1-5-1 0,-1-1 0 0,-3-3 1 16,4 7 0-16,-4-1-2 0,3-5 1 0,-3-1 0 16,4 4 0-16,-1-2-1 0,-3-9 1 0,7 10 0 15,-3-4 1-15,-1 1-2 0,-3-7 1 0,9 5-1 16,-2-2 1-16,4 3-1 0,-1-6 1 0,1 0-1 16,0 0 1-16,-3 0-1 0,3-6 1 0,1 1-1 0,4 0 1 15,-2-4-1-15,-3 0 1 0,3-7-1 0,0 6 2 16,4-1-2-16,-2-4 1 0,-9-1-1 0,0 5 1 15,-4-3-1-15,1 2 0 0,-4-1 0 0,0 13 1 16,7-7-1-16,-7 7 1 0,0 0-1 0,0 0 1 16,0 0-1-16,0 0 1 0,0 0-1 0,0 0 1 0,0 13 1 15,0 1-1-15,0 2 0 0,0 1 0 0,7-1 0 16,-2-4 0-16,4-1 0 0,2 3 0 0,-1-2 1 16,-1-5 0-16,-2-3-1 0,0 6 1 0,0-1-1 15,0-2 0-15,0-7 1 0,0 7 0 0,-1-3 0 16,1-4 0-16,-7 0 0 0,10 0 2 0,-10 0-3 15,11-4 1-15,-11 4 0 0,10 0 1 0,-10 0-2 0,7-7 0 16,-7 7 0-16,4-7 0 0,-4 7 0 0,7-7 0 16,-7 7 1-16,11-7-1 0,-11 7-1 0,7-7 1 15,-7 7 0-15</inkml:trace>
  <inkml:trace contextRef="#ctx0" brushRef="#br0" timeOffset="108767.13">13982 5419 1721 0,'0'0'0'0,"0"0"0"0,0 0 0 0,0 0 58 15,0 0 1-15,0 0-1 0,0 0 1 0,0 0-42 16,0 0 1-16,22-7 0 0,-12 0 0 0,1-2 48 0,1-9 2 16,-1 1-1-16,-1 1 0 0,-3 0-49 0,4-2 0 15,-4 1 0-15,0 3 0 0,7 0 16 0,-5-6 1 16,0 3-1-16,1 3 1 0,-1-4-20 0,2 4-1 16,-1-9 1-16,4 6 0 0,-3-1-3 0,-2 0 0 15,-4-1 1-15,-1 1 0 0,-3 10-5 0,1-1 0 0,0 2 0 16,-2 7 0-16,2-7 2 0,-2 7 0 0,0 0 0 15,-7-4 1-15,7 4-4 0,-6 11-1 0,6-11 1 16,-7 16 0-16,5-1 6 0,4 8 1 0,4-5-1 16,-1-1 2-16,-2 1-7 0,3 1 1 0,6-5-1 15,2 8 1-15,0-7 5 0,4-2 2 0,-6 1 0 16,1 5-1-16,-1-5-6 0,-2-5 0 0,1 0 0 16,0 5 1-16,-1 0 4 0,-3-7-1 0,-1 2 1 15,-3 3-1-15,-3 0-5 0,-2 1 1 0,-3-6-1 0,-7 5 1 16,-2-1 2-16,-1-4 0 0,-6-2 1 15,2 7-1-15,-2-3-4 0,-4-4 0 0,-5-1 0 0,2 3 1 16,0-4 0-16,-1 1 1 0,6-4 0 0,-5 0 0 16,-3 0-4-16,1 0 1 0,-2 0 0 0</inkml:trace>
  <inkml:trace contextRef="#ctx0" brushRef="#br0" timeOffset="109721.87">9800 3848 1494 0,'0'0'0'15,"0"0"0"-15,0 0 0 0,25 0 74 0,-11-4 0 0,-7 1 0 16,7 3 1-16,4-4-58 0,15 1 1 0,20-1 0 16,9-5 0-16,-4 6 51 0,-8-4-1 0,1 0 1 15,-4 3-1-15,3 1-50 0,1-1 0 0,7 1 0 16,2-1 0-16,-5 1-2 0,-13 3 1 0,-8-4-1 16,-6 4 1-16,-4 4-8 0,-8-4 1 0,-2-4-1 15,-3 4 1-15,0 4-7 0,-11-4 0 0,7 3 0 16,-7-3 1-16,0 0-2 0,-7 5 0 0,7-5 0 15,-29 6 2-15,-11-1-4 0,-8 0 1 0,-1-5-1 0,1 0 1 16,6 4-1-16,5-1 1 0,2-3-1 16,-1 0 1-16,-1 4 0 0,-7-4 1 0,-5-4-1 0,-8 4 1 15,3 4-1-15,2-4 0 0,7 0 0 0,8 0 1 16,5 0 2-16,5-4 0 0,3 1 1 0,6-1-1 0,0 4 0 16,1-5-1-16,4 0 0 0,6 3 1 0,7 2 5 15,-10-2 0-15,10 2 0 0,0 0 1 0,-7-3-5 16,7 3 2-16,0 0-1 0,7 0 1 0,0 0 5 15,0 0 0-15,-7 0 1 0,18 1-1 0,1 3-5 16,2-2 0-16,7-2 1 0,16 0 0 0,1-2 7 0,4-2-1 16,-1 3 1-16,1-3 1 0,-9 4-7 15,-1-3 0-15,-3-4 0 0,1 3 0 0,-2 4 2 0,5-3 1 16,-1 3 0-16,2 0 1 0,-2 3-6 0,-13 1 0 16,-1-1 1-16,-11 1 0 0,0 3 3 0,0-4 1 15,-7-3-1-15,0 2 1 0,-7-2-5 0,9 5 1 16,-9-5-2-16,0 0 2 0,-3 11 1 0,3-11 0 15,1 10 0-15</inkml:trace>
  <inkml:trace contextRef="#ctx0" brushRef="#br0" timeOffset="110426.97">10185 3893 1632 0,'0'0'0'0,"0"0"0"0,-4-26 0 0,1 17 49 15,3-5 0-15,-4 0 0 0,1 2 1 0,3 1-33 16,-4 2-1-16,1 1 1 0,3 1 0 0,0 7 45 15,0 0 1-15,-4-7-2 0,4 7 2 0,0 0-46 16,0 0 1-16,-7 0 0 0,2 14 0 0,-2 7 17 16,1 2-1-16,5 1 1 0,-3 8 1 0,4 1-21 15,0-3-1-15,-7-3 1 0,0 8 1 0,0 0-6 0,-4-7 0 16,4 2 0-16,-7-4 0 0,-5 3-3 16,5-5-1-16,-4-3 1 0,4-3 0 0,0 1-3 0,7-5 2 15,3-3 0-15,-1-1-1 0,-4-2-1 0,0-1 0 16,-1-6-1-16,-4 1 2 0,-1-2-3 0,1-2 2 15,4 1-1-15,-1-3 0 0,-1 1 0 0,1-1-1 0,1-3 0 16,-1 0 1-16,4 0 2 0,-4 0-1 16,-4 0 1-16,2-5-1 0,1 1 0 0,-2 0-1 0,-4-3 0 15,0 0 2-15,-1 0 1 0,-6-3-1 0,-13-1 1 16,-10 9-1-16,2-5-1 0,5-3 0 0,6 1 1 16,-2 3-1-16,5 3 3 0,2 1 0 0,2-2-1 15,-4 8 1-15,-1 3-2 0,1-4-1 0,-14 1 1 16,-1 6 0-16,4 1 4 0,10-4 1 0,5 0-1 15,-2 7 1-15,1 0-4 0,8 2 1 0,0-2-1 16,2 9 1-16,1 0 4 0,7-2 1 0,1 0-1 0,-1-2 1 16,2 2-5-16,1 4 1 0,1-4-1 0,1 3 0 15,3 3 5-15,3-1-1 0,-4-3 0 0,4 5 1 16,0-5-5-16,0 0 1 0,0-2-1 0,0 5 1 16,4-5-1-16,-4-2 1 0,0-1 0 0,0 1 0 0,0 2-2 15,0-5-1-15,0-2 1 0,0 4-1 16,0-1 8-16,3-1-1 0,-3-9 0 0,-7 11 2 0,7-11-6 15,-3 7 0-15,3-7-1 0,-7 5 1 0,7-5 5 16,0 0 0-16,0 0 1 0,-7 4-1 0,7-4-5 16,0 0 0-16,0 0 0 0,0 0 1 0,0 0-3 0,0 0 2 15,0 0 0-15,0 0 0 0,0 0-4 16,0 0 2-16,0 0 0 0,0 0-1 0,0 0-1 0,0 0 0 16,-7-4 1-16</inkml:trace>
  <inkml:trace contextRef="#ctx0" brushRef="#br0" timeOffset="110767.05">8532 4446 1771 0,'0'0'0'0,"0"0"0"15,-5-18 0-15,5 18 61 0,0 0 0 0,0-7-1 16,0 7 2-16,0 0-45 0,0 0 1 0,0 0 0 15,0 0 0-15,0 0 39 0,3 7 0 0,-3-7 0 16,2 16 1-16,0 5-42 0,1-1 2 0,3 1 0 16,-6 3 0-16,0-3 17 0,1-1 1 0,8-3-1 0,-2 1 1 15,0 0-22-15,7-3 1 0,0-4-1 0,4-2 2 16,9 3-5-16,-3-1 2 0,1-8-1 0,-4-3 0 16,6 4-5-16,-3-8 1 0,-3 1 0 0,-3-4 0 15,1 3 2-15,-1-5 0 0,-4-1 0 0,0 1 0 0,0 4-3 16,2-6 0-16,-5-3-1 0,3 3 1 0,0-3 3 15,0-3 0-15,-1 3 0 0,1 5 0 0,3-5-4 16,4-4 1-16,2 2 0 0,13 8-1 0,-5 1 8 16,-4 0 0-16,-2 3 0 0</inkml:trace>
  <inkml:trace contextRef="#ctx0" brushRef="#br0" timeOffset="121084.91">20288 3587 2651 0,'0'0'0'16,"-17"-14"0"-16,4 6 0 0,3 4-1 0,3 4 0 0,7 0 0 15,-4 26 1-15,-1 4-1 0,0-3 0 0,-1 8 0 16,1 4 1-16,0 1 11 0,-1-3 0 0,1 2 0 16,-2 8 0-16,-2-1-4 0,4-7 1 0,-2 8-1 15,0 2 1-15,-4 4 10 0,1-7-1 0,-3-2 1 16,3 0 0-16,3-2-8 0,-4-7 1 0,-7 2-1 15,11 5 0-15,4-1-3 0,-1-2-1 0,-6-1 1 0,11-1 1 16,5 2-4-16,1-7 1 0,-4-1-1 16,4-1 2-16,-3-7-2 0,-4-4 1 0,0 1-1 0,0-6 1 15,0-4-2-15,0-1 1 0,0-9-1 0,0 9 1 16,0-9 1-16,0 0-1 0,0 0 1 0,0 0-1 0,0 0 0 16,0 0-1-16,-11-7 1 0,-5-4-1 0,2 1 0 15,6-4 2-15,6-6-2 0,5 5 2 0,4-1-3 16,2-2 1-16,2 1 1 0</inkml:trace>
  <inkml:trace contextRef="#ctx0" brushRef="#br0" timeOffset="121910.82">20225 3521 1318 0,'0'0'0'0,"-4"-20"0"0,13 10 0 0,5 1 65 0,-7-2 0 16,-7 1 0-16,0 10 0 0,11-9-47 0,-11 9 0 0,7-9 0 15,-7 9 0-15,0-9 60 0,0 9-1 0,0 0 1 16,19-1 0-16,9-3-60 0,11 1 0 0,9-1 0 16,3 0 0-16,-2 4 19 0,1 0 0 0,5-3 0 15,24 3 1-15,0-4-23 0,1 4 0 0,-5-3 1 16,19-1 0-16,8 4 9 0,-5-5-1 0,-3 2 1 15,3 3 1-15,7 0-14 0,-4-4 0 0,-10 1 1 16,-3 6-1-16,-15-3 5 0,-12 0 1 0,-7 0 0 16,14 4 0-16,-2-1-8 0,-8-3 0 0,-6 0 0 0,-16 5 0 15,6-5 7-15,-8 0 0 0,-5 0 0 0,-6 4 0 16,-6-1-8-16,3-3 1 0,4 0 0 0,-9 4 0 16,-3-4 11-16,-1 0 2 0,-5 0-2 0,-5 0 1 0,0 0-10 15,-5 3-1-15,5-3 0 0,0 0 1 0,0 0 9 16,-10 4 0-16,10-4 0 0,-11 11 1 0,11-6-11 15,3 2 0-15,-3-7 0 0,11 19 0 0,-11-1 15 16,0 1 1-16,4-5-1 0,-4 13 1 0,3-4-15 16,-3 8 1-16,-3 3-1 0,-4 8 1 0,7-2 9 15,-4-1-1-15,-3-4 0 0,0 9 2 0,2-5-12 16,-1 1 0-16,-2-3 0 0,-5 9 1 0,3 5 6 0,4-5 0 16,3-1 0-16,-1 8 0 0,-6-7-8 0,-1-2 0 15,4-5 0-15,0 8 0 0,-4-5 6 0,1 4-1 16,4 0 1-16,5 1 1 0,-1-3-8 0,2-1 0 15,2-6 0-15,-1 1 1 0,3-6 5 0,-2 1-1 16,-4-6 1-16,0 3-1 0,11 0-5 0,-5-8 0 16,-13-2 0-16,0 10 0 0,2-7 1 0,0-2 0 0,-4-2 0 15,-3 0 2-15,-5 1-6 0,1-3 1 0,4-6 0 16,0-2 0-16,-14-1 1 0,1 3-1 0,4-6 1 16,0 2 1-16,-8-3-3 0,-3 3-1 0,-1-4 1 15,-2-3 0-15,1 4 1 0,1-4 1 0,-5 0 0 16,-8 0 0-16,-1 0-2 0,-3 0-1 0,-7-4 1 15,-3 1 0-15,-4 3-3 0,7-4 0 0,-3-3 1 16,-7 0-1-16,-3-3-1 0,-1 1 2 0,-2 0-2 16,-3 0 1-16,7 6-3 0,6-1 1 0,2-3-1 0,-3 0 1 15,6 4-1-15,6-1 2 0,-1 1-2 0,2-1 1 16,9 1-1-16,7-3 0 0,5 3 0 0,4 3 0 16,0-2 0-16,5-1 0 0,5-3 0 0,1 4 0 0,-1 2-1 15,4-3 1-15,1-1 0 0,3 4 0 0,-1 0-2 16,1-3 2-16,10 3 0 0,-11-4 0 0,11 4-2 15,-12 0 1-15,12 0 0 0,-16 0 0 0,5 0 0 16,4 0 0-16,7 0-1 0,-7 0 1 0,7 0-1 16,-5 0 0-16,5 0 0 0,0 0 0 0,0 0 0 15,0 0 1-15,0 0-1 0,0 0 1 0,0 0-1 0,5-3-1 16,-5 3 1-16</inkml:trace>
  <inkml:trace contextRef="#ctx0" brushRef="#br0" timeOffset="122525.49">20712 3762 1608 0,'0'0'0'0,"0"0"0"0,0 0 0 0,30 7 79 16,-23-4 2-16,-7-3-1 0,0 0 1 0,0 11-63 15,0-11-1-15,-7 8 1 0,1 5 0 0,3 4 45 16,1 6 0-16,-2-5 0 0,-1 6 1 0,-2 3-46 16,0-6 0-16,0 2 0 0,2 7 0 0,-1 0 14 0,3-4 1 15,-4 0-1-15,0 10 2 0,0-7-21 0,0 7 2 16,0-8 0-16,3-4-1 0,1 3-3 0,-3-6 1 15,3-3-1-15,-1 3 0 0,1-4-4 0,1-1 1 16,0-5-2-16,0-3 2 0,1 1-2 0,1 0 1 16,0-9-2-16,3 9 2 0,1-2-3 0,-4-7 1 15,10 7-1-15,-3-4 1 0,2 6 1 0,5-5 0 0,0-4 0 16,8 7 1-16,4-4-3 0,6-3 1 0,3 0-1 16,6 4 1-16,-4-1 1 0,-7-3 2 0,-7 0 0 15,-2 6 0-15,-2-5-4 0,-1-1 2 0,-1-1 0 16,-6 2-1-16,0 1 4 0,-3-2 0 0,-1-2 0 15,-7 2 0-15,11 4-3 0,-11-4-1 0,0 0 1 16,7 0 1-16,-7 0 4 0,0 0 0 0,0 0 0 16,7 0 1-16,-7 0-6 0,0 0 2 0,0 0-1 15,7-2 1-15,-7 2 2 0,0 0 0 0,0 0 0 0</inkml:trace>
  <inkml:trace contextRef="#ctx0" brushRef="#br0" timeOffset="122858.11">21377 3950 1796 0,'0'0'0'0,"0"0"0"0,0 0 0 0,24-16 58 0,-24 16 2 15,-3-7-1-15,3 7 1 0,-11 0-43 0,11 0 1 16,0 0 0-16,-7 10 0 0,2 3 44 0,3 1 1 16,4-2 0-16,0 16 1 0,-1 0-46 0,1-1 0 15,-2 5 0-15,-10 3 0 0,1-4 13 0,2 3 2 0,3-6-1 16,-3-2 1-16,0-1-20 0,3-4 2 0,12-3 0 16,-8-1-1-16,0 3-1 0,3-6-1 0,-6-7 0 15,-1 5 2-15,0-5-6 0,4-2-1 0,0-5 1 16,-5 7 0-16,5-7-1 0,0 0 1 0,0 0-2 15,0 0 2-15,-7 4-3 0,7-4 0 0,0 0 0 16</inkml:trace>
  <inkml:trace contextRef="#ctx0" brushRef="#br0" timeOffset="123324.24">21474 3964 1897 0,'0'0'0'0,"0"0"0"0,0 0 0 0,0 0 43 16,0 0-1-16,0 0 1 0,0 0 1 0,19-7-28 16,-19 7-1-16,0 0 1 0,7 7 1 0,-7-7 42 15,5 9 1-15,-5-9-1 0,14 19 2 0,-3-7-44 16,-4 2 1-16,-3 0 0 0,3 4 0 0,0-2 14 16,-2 0 1-16,0 0-1 0,1-2 2 0,-1 0-21 15,0-2 2-15,0-1-1 0,1 3 1 0,1 0-1 0,0-4-1 16,0-3 0-16,-4 4 2 0,5-4-7 0,-1-4 1 15,0 1-1-15,1-4 1 0,5 0 3 0,-3 0 0 16,-1-2 1-16,-2-3 0 0,4-2-5 0,6 0 0 16,6-7 0-16,6 3 0 0,-5-10 3 0,-1 3 0 15,-2-1 0-15,-3 2 2 0,-4-3-7 0,-5-3 2 0,2 4-1 16,1 5 1-16,-1-2 2 0,-3 2 0 0,-1-2 0 16,0 6 0-16,0 4-4 0,1-1 1 0,-8 7-1 15,7-10 1-15,-7 10 5 0,0 0 2 0,7-6-2 16,-7 6 2-16,0 0-7 0,3 13 1 0,-1-6 0 15,0 9 0-15,-1 3 6 0,-1 4-1 0,-3 1 0 16,-1 6 1-16,-1 6-6 0,2-7 0 0,-1 7-1 16,1 2 2-16,-1-6 2 0,-7 1-1 0,4-4 0 15,2 4 0-15,0-3-5 0,0-7 2 0,1 3 0 16,2 1 0-16,-5 1 1 0,-5-9-1 0,-2 2 1 16,3 4 1-16,8-2-3 0,-8-4-1 0,-12 0 1 0,0-1 0 15,4 0 0-15,1-6 1 0,6-2 0 0</inkml:trace>
  <inkml:trace contextRef="#ctx0" brushRef="#br0" timeOffset="124454.31">18053 4219 1017 0,'0'0'0'0,"0"0"0"0,0 0 0 0,0 0 36 15,0 0 0-15,0 0 0 0,0 0 0 0,0 0-21 0,0 0-1 16,0 0 1-16,0 0 0 0,0 0 97 0,0 0-1 16,0 0 0-16,36 14 0 0,15-14-95 0,0 4-1 15,0-4 1-15,2 0 1 0,5-4 46 0,15 4 1 16,11-4-2-16,-3 1 2 0,2-1-46 0,4 1 0 16,19-1 0-16,-1 1 0 0,-11 3 42 0,-4 3-1 0,-7-1 1 15,17 2-1-15,-24 4-42 0,-11 0 1 0,-8 0 0 16,-10 3 0-16,-13-1 13 0,-6-3 1 0,-7 0-1 15,-5-3 2-15,-2 1-20 0,-3 1 2 0,-4-5-1 16,-7-1 1-16,11 4 12 0,-11-4 1 0,7 0 0 16,-7 0 0-16,0 0-16 0,0 0 2 0,0 0-1 15,0 0 1-15,0 0 7 0,0 0 1 0,0 0 0 16,0-7 0-16,0 7-11 0,0 0 1 0,0 0-1 16,-4-5 1-16,4 5 4 0,0 0 0 0,0 0-1 15,-9-8 1-15,9 8-7 0,0 0 0 0,0 0 0 0</inkml:trace>
  <inkml:trace contextRef="#ctx0" brushRef="#br0" timeOffset="124887.05">19780 4240 1721 0,'0'0'0'0,"0"0"0"0,0 0 0 0,0 0 67 15,0 0 1-15,-3-7-1 0,3 7 1 0,0 0-50 16,0 0 0-16,0 12 0 0,0-12 0 0,0 7 61 0,0-7-1 16,-4 7 1-16,4 7-1 0,-2 2-60 0,1 0 0 15,1-2 0-15,1 2 0 0,-1 2 22 0,-1-10-1 16,1-1 0-16,0 4 0 0,-2-4-23 0,0-2 0 16,2-5-1-16,0 0 1 0,-2 7-2 0,2-7 0 15,0 0 0-15,0 0 0 0,-1 7-6 0,1-7 1 0,0 0-1 16,0 0 1-16,0 0-1 0,0-7 0 0,0 7 0 15,1-7-1-15,5 2-1 0,1-7 0 16,0-1-1-16,2-2 1 0,-2-8 1 0,-2 5 0 0,6 2 0 16,-1 0 1-16,-3 6-3 0,4-4 0 0,-4 2 0 15,3 1 0-15,1 6 2 0,-2 3 1 0,1 0-1 16,1 2 0-16,3 2-2 0,-3 1 0 0,-1 1 0 16,1 3 1-16,-1 0 0 0,-1 2 2 0,-2 1-1 15,-3 1 1-15,3-1-4 0,-4-2 2 0,-3 0-1 16,4 1 1-16,-4 2 2 0,-4-1 1 0,1-1 0 0,-1 2 0 15,-3-1-4-15,0-5 1 0,0 1 0 0,7-6 0 16,-9 8 1-16,9-8 1 0,0 0 0 0,0 0 0 16,-3 8-4-16,3-8 2 0,0 0-1 0</inkml:trace>
  <inkml:trace contextRef="#ctx0" brushRef="#br0" timeOffset="125785.04">17473 4949 1557 0,'0'0'0'0,"0"0"0"16,0 0 0-16,0 0 67 0,0 0 2 0,19-11-1 0,-19 11 1 0,11 0-51 15,-4 0 0-15,4-1 0 0,24 2 0 0,20 1 69 16,8-2 2-16,2-2-2 0,-3 2 2 0,0 0-72 16,8-3 1-16,26-2 0 0,-6 5 0 0,-4-4 23 15,11 1 2-15,25-6-2 0,-8 9 2 0,-1 0-27 16,-7-4-1-16,11-3 1 0,-5 11 1 0,-18-4 1 15,-18-4 1-15,-11 1 0 0,-7 6 0 0,2 1-9 0,-5-8 0 16,0 4 0-16,-10 4 2 0,-11-1-2 0,-9-3 0 16,-4-3 0-16,-3 10 0 0,-6-2-3 0,-3-10 0 15,-9 5-1-15,10-4 1 0,-10 4 3 0,0 0 1 16,0 0 1-16,7 0-1 0,-7 0-4 0,0 0-1 16,0 0 1-16,7 4 1 0,-7-4 3 0,0 0 1 15,0 0 0-15,0 0 0 0,0 0-5 0,0 0 1 0,9 0-1 16,-9 0 1-16,7 0 2 0,-7 0 0 15,0 0 1-15,7-7-1 0,-7 7-4 0,0 0 1 0,0 0 0 16,4-7 0-16,-4 7 2 0,0 0 1 0,0 0-1 16,-7-7 1-16,7 7-5 0,0 0 2 0,0 0-1 15,-7-2 0-15,7 2 0 0,0 0 0 0,0 0-1 16,0 0 2-16,0 0-4 0,0 0 2 0,0 0-1 16,0 0 1-16,0 0-6 0,0 0 1 0,0 0-1 15,0 0 1-15,0 0-2 0,0 0 2 0,0 0 0 16,0 0 0-16,0 0-14 0,0 0 0 0,0 0 1 15,-7 9-1-15,7-2 6 0,0 5 0 0,0-5-1 0,0-2 1 16,0 2-19-16,0-7 0 0,-4 9 0 0,4-9 0 16,0 0 14-16,0 9 0 0,0-9 0 0,0 0 0 15,0 0-11-15,0 0 0 0,0 0 1 0,-7 0-1 0,7 0 12 16,-7-7-1-16,7 7 1 0,-5-14 1 0,3 2 4 16,0-4 0-16,0 2 1 0,6-4 0 0,1 2 0 15,1 4 2-15,-3-4-1 0,2 2 1 0,4 7 3 16,2 0 1-16,3 2 0 0,-5 3 0 0,0 2-1 15,-1 2 1-15,1 1 0 0,-2 2 0 0,0 3 1 0,-1-1 0 16,-3 0 0-16,1 5 1 0,-1 2-1 16,-3-2 1-16,0-1-1 0,0 5 0 0,-3-2 9 0,-1 2 1 15,-6-8-1-15,-8 6 1 0,2 1-4 0,-5-5 0 16,-21-5 0-16</inkml:trace>
  <inkml:trace contextRef="#ctx0" brushRef="#br0" timeOffset="126183.99">17082 3668 1834 0,'0'0'0'0,"0"0"0"0,17 0 0 0,-3 4 64 15,-3 3 0-15,-1 3 0 0,6 13 0 0,7 5-46 16,4 1 0-16,8-5 0 0,-2 10 0 0,-4-6 59 15,-8-5 1-15,5 0-1 0,-1 8 2 0,0-6-61 16,-9-6 0-16,-1 4 0 0,1 0 0 0,-2-2 25 16,-3-5 1-16,3 1 0 0,-5 1 1 0,3 0-29 0,-1-1 0 15,-2-8 0-15,-2 2 1 0,0-3-8 0,-4 1 0 16,-3-9 0-16,0 11 1 0,0-11-4 0,0 0 0 16,0 0 0-16</inkml:trace>
  <inkml:trace contextRef="#ctx0" brushRef="#br0" timeOffset="126383.17">17552 3686 1670 0,'0'0'0'0,"0"0"0"15,0 0 0-15,0 0 51 0,0 25-1 0,-3-13 1 16,-8 9 1-16,4 0-36 0,-3 0 1 0,-1 0 0 16,-1 6 1-16,-2-1 48 0,-4-3 0 0,-3-2 1 15,1 11 0-15,3-4-49 0,-4-9 0 0,-8 6 0 16,-11 3 0-16,5-2 20 0,-2-3 0 0,5 0 0 15,-2 2 0-15,4-6-23 0,7 6 1 0,-1-8-1 0,4 4 1 16,3-3-2-16,3 5-1 0,3-6 1 16</inkml:trace>
  <inkml:trace contextRef="#ctx0" brushRef="#br0" timeOffset="127003.31">16933 4719 1771 0,'0'0'0'0,"0"0"0"16,0 0 0-16,0 0 15 0,0 0 1 0,18 7-1 16,-18-7 1-16,7 12-7 0,-3-5 0 0,-1 2 0 15,1 1 0-15,-4 8 31 0,3-4 2 0,-3 0 0 16,5 4-1-16,1 1-25 0,-3-8-1 0,1 1 1 15,1 2 1-15,0-2 9 0,1-5 1 0,-1 0 0 16,4 6 0-16,-2-6-15 0,-4 0 1 0,4-4 0 16,4 1 0-16,-4-3-2 0,0 1 2 0,2-2-2 0,3-2 1 15,2 1-5-15,-1-3 1 0,-3-1 0 0,1 0 0 16,-1-2 7-16,5-2 1 0,-3-2 0 16,-9 1 0-16,-3 1-8 0,2-7 1 0,5 2 0 0,2-4 2 0,-2 3 8 15,0 4 0-15,-3-1 0 0,-4-1 1 0,3 3-10 16,-3 3 1-16,0 7-1 0,14-11 2 0,-5 8 9 15,-9 3 1-15,0 0 0 0,0 0 0 0,-16 3-11 16,9 4 1-16,4 0-1 0,-1 11 1 0,4 3 11 16,0 0 0-16,0 2 1 0,-7 7-1 0,4 0-11 15,-1 3 0-15,4 2 0 0,-12 4 1 0,1 0 7 0,2 1 0 16,1-5 0-16,-3 2 0 0,0-5-10 0,1-7 2 16,-1 5-1-16,1 0 0 0,-3-4 6 0,1-5 0 15,0 0 0-15,1 4 1 0,0-6-9 0,-6-1 1 16,-3-4 0-16,-3 3 0 0,-7-3 3 0,-10-3 2 15,-6-6-2-15,-2 2 2 0,6-7-7 0,7 0 1 16,5-8 0-16,5 4 0 0,-1-10 0 0,4-2 0 16,1-2 0-16</inkml:trace>
  <inkml:trace contextRef="#ctx0" brushRef="#br0" timeOffset="128051.22">22243 4402 2299 0,'0'0'0'0,"-20"-16"0"15,31 9 0-15,14 2-16 0,3 1 2 0,0 2-1 0,13 1 0 16,-3-1 6-16,6-2 0 0,6-1 0 0,20 5 0 16,4 0 22-16,-5-3-1 0,-11 3 1 0,-1 0 0 15,1-4-5-15,7 4 0 0,9-3 0 0,1 3-1 16,-12 0 33-16,-8 0 0 0,-9-4-1 0,-6 8 2 0,-5-4-26 15,-3 0 1-15,2 0 0 0,-8 0 0 0,2 3 6 16,-3-3 0-16,-4-3 1 0,-3 6 0 0,-6-3-11 16,-3 0 0-16,-9 0-1 0,12 0 2 0,-12 0 3 0,0 0 2 15,0 0-1-15,0 0 1 0,0 0-8 16,0 0 0-16,0 0 1 0,0 0-1 0,0 0 1 0,0 0 1 16,0 0-1-16,0 0 2 0,0 0-7 0,0 0 2 15,0 0 0-15,0 0 0 0,0 0-1 0,0 0 1 16,4 7-1-16,-4-7 1 0,0 0-3 0,7-3 0 15,-7 3 1-15,9-11 0 0,0 4-3 0,-1-2 0 16,1 2 1-16,0 0 0 0,-9 7-2 0,9-10 2 16,-9 10-1-16,5-6 1 0,-5 6-6 0,0 0 2 15,7-5-1-15,4 7 1 0,3 3-1 0,-9-1 1 0,-5-4 0 16,-5 21 0-16,-2-5-8 0,0-2 1 0,7-2-1 16,3 6 1-16,-6-6 1 0,-1-2 1 0,1-1-1 15,-4 2 2-15,1-1-13 0,1-3 1 0,5-7 0 16,-10 16 1-16,4-9 5 0,6-7 1 0,-9 5 0 15,9-5 0-15,0 0 1 0,0 0 0 0,0 8 0 16,0-8 0-16,0 0 3 0,0 0-1 0,0 0 0 16,0 0 1-16,0 0 2 0,2-9 2 0,-2 9-1 15,11-11 1-15,-2-5-1 0,3 2 1 0,4-9 0 0,3 6-1 16,-3-3 2-16,-2 5 0 0,2-3 0 0,2-1 0 16,-4 8 0-16,-2 1 0 0,2 3 0 0,-1-1 0 15,-1 5 4-15,-1 3-1 0,-1 0 0 0,1 3 1 16,-1 5-2-16,1-1 0 0,-2 0 1 0,0 7 0 0,-1 2 5 15,-1-6 1-15,-1 1-1 0,-1 3 1 0,-1 2-4 16,-4-8 1-16,0-1-1 0,-4 9 2 0,-1-5 8 16,-1-2-1-16,-1-2 1 0,-1 3 0 0,-5 1-8 15,-1-8 2-15,-2 1 0 0,-7 5 0 0,4-2 7 16,-2-4 1-16,-9-3 0 0,-6 9 0 0,-1-2-8 16,4-4 1-16,1 1-1 0</inkml:trace>
  <inkml:trace contextRef="#ctx0" brushRef="#br0" timeOffset="128671.1">24329 4372 1859 0,'0'0'0'0,"0"0"0"0,0 0 0 0,0 0 74 16,21 3 1-16,-13-3-1 0,0 4 1 0,6 0-57 16,4-4 0-16,-4 0 0 0,6 0 0 0,3 0 47 0,-1-4 0 15,3-1 1-15,2 3-1 0,-3 0-47 0,-10-3 0 16,-1 0 0-16,-3-2-1 0,4 0 17 0,1 0 0 15,-3-6-1-15,0 6 1 0,-5 0-19 0,4 0-1 16,-6-3 1-16,1-1-1 0,-1-3-2 0,-2 0 0 16,-1-2-1-16,-2 2 2 0,0 3-7 0,-2 1 2 15,1-4 0-15,-3 0 0 0,-1 7-2 0,-2-2 0 16,-2 2 1-16,-2 3 0 0,2 1-3 0,-3-1 1 0,-9 3-1 16,-6 1 2-16,-4 0-3 0,3 5 2 0,1 2-2 15,1 5 2-15,3 2-3 0,3 4 1 0,6-1 0 16,-3 1 1-16,2 5 1 0,5-6 1 0,-1 3 0 15,2 3-1-15,4 3-1 0,3-8 0 0,2 1 0 16,2 0 0-16,5 1 3 0,2-8 1 0,5 0-2 16,2 4 2-16,9-4-3 0,6-1 0 0,10 0 1 15,-7 3 0-15,-1-4 0 0,-3-3 2 0,-2 0 0 16,2 0 0-16,-2 0-4 0,-3 0 2 0,0-3 0 16</inkml:trace>
  <inkml:trace contextRef="#ctx0" brushRef="#br0" timeOffset="129167.39">25211 4240 1771 0,'0'0'0'0,"0"0"0"0,-3-19 0 0,3 19 70 15,-6-9 0-15,-1-2-1 0,-1 8 2 0,-3-1-53 16,0 4 0-16,-6 4 0 0,-3-1 0 0,4 4 52 16,-3 0 2-16,-9 0-1 0,0 4 1 0,-1 5-54 15,10-2 0-15,8 0 0 0,-3 0 0 0,4 0 20 0,6 0 0 16,10-1 0-16,16 1 1 0,0-4-24 0,-3-1 1 15,-5-2-1-15,4 4 1 0,3-3-3 0,-5-4 1 16,-2-1-1-16,0 4 1 0,-2-3-6 0,-1-4 0 16,-2 0-1-16,1 0 2 0,-3 5-2 0,0-10 0 15,-7 5 0-15,11-7-1 0,-11 7-1 0,11-7-1 0,-11 7 1 16,7-9 0-16,-4 2 0 0,1-2 1 0,-1 0-1 16,1 1 1-16,-2 1-3 0,-2 7 2 0,5-11-2 15,-5 11 1-15,0 0 3 0,0 0 0 0,0 0 0 16,0 0-1-16,0 0-1 0,0 0-1 0,5 11 1 15,-7 3 0-15,1 5 2 0,-3 0 1 0,1 4-1 16,1 7 1-16,0-3-4 0,-1 2 2 0,-3 8-1 16,3 0 1-16,1 6 1 0,0-10 1 0,-1 6-1 15,-1-8 1-15,1 3-3 0,-1-6 0 0,1-3 1 16,-1 8 0-16,2-5 0 0,0-7 1 0,-1 2 0 16,3-2 1-16,-4-1-4 0,1-6 1 0,3-6-1 0,0 3 2 15,-4 0-2-15,4-4 2 0,0-7-1 0,0 0 1 16,0 0-3-16,4 7 2 0,-4-7-2 0,0 0 2 0,0 0-1 15,7-9 1-15,-7 9-1 0,7-16 1 0,2-2-2 16,1 3 0-16,1-8 1 0,1 5-1 0,4-1 1 16,-2 3-1-16,-5-3 0 0,7 1 2 0,0 2-3 15,0 6 1-15,0-6 0 0,-6 0 0 0,-3 2 0 16,4 0 2-16,3-6-2 0</inkml:trace>
  <inkml:trace contextRef="#ctx0" brushRef="#br0" timeOffset="129516.77">25573 4180 1985 0,'0'0'0'15,"0"0"0"-15,-4 21 0 0,1-10 65 0,1-1 1 16,0 1 0-16,-3 8 0 0,1 2-48 0,4-5 0 0,0-3 0 16,0 4 0-16,2 3 51 0,4-10 0 0,-1-3 0 15,2 5 0-15,-4-1-51 0,4-4 0 0,-7-7 0 16,11 5 0-16,0-1 13 0,-3-1 2 0,-1-3-2 15,1 0 2-15,-1 0-20 0,0-3 2 0,-7 3 0 16,10-4-1-16,-10 4-4 0,11-5 2 0,-11 5-1 16,7-12 0-16,-4 5-4 0,1 0 1 0,-1-4-2 15,1-3 2-15,1-2 0 0,2 2 1 0,-1 2-1 16,-3 3 1-16,-1 2-4 0,-2 7 1 0,-2-7 0 16,2 7-1-16,0 0 2 0,0 0 1 0,7 3 0 0,-7-3 0 15,0 15-4-15,0-7 2 0,0-2-1 0,0 8 1 16,2 5 1-16,3-5-1 0,1-3 1 0,-5-1 0 0,1 3-3 15,0-8 1-15,-2-5-1 0,9 14 2 0,-6-7 1 16,-3 2-1-16,0-9 1 0,14 14 1 0,-7-4-4 16,4-1 2-16,1-2-1 0</inkml:trace>
  <inkml:trace contextRef="#ctx0" brushRef="#br0" timeOffset="130102.47">26183 4346 1897 0,'0'0'0'0,"0"0"0"0,0 0 0 0,-25 0 67 0,13 3 1 16,2-3-1-16,-1 7 0 0,-3-3-49 0,0-1 0 15,1 1 0-15,3 3 0 0,3 2 62 0,1-1 0 16,6-8-1-16,-10 14 2 0,6-5-63 0,4-9 0 16,2 11 0-16,-2-11 0 0,9 9 19 0,-9-9 1 15,11 5-1-15,-3 0 1 0,-1 2-23 0,0-3 1 0,-7-4-1 16,15 0 1-16,-5 3-4 0,-1-3 2 0,0-3-1 15,0 3 1-15,-1 0-6 0,-1-4-1 0,2 1 1 16,-2 1 1-16,0 2-3 0,-7 0 1 0,11-4-1 16,-11 4 1-16,12 0-2 0,-5 0-1 0,0 0 1 15,1 4 0-15,0 1 0 0,5-5-1 0,-3 4 1 16,-1 3-1-16,3-4 0 0,3 1-1 0,-3-3 0 16,-2 7 1-16,1-5-1 0,0 1 0 0,-1-4 1 15,4 3 0-15,0-3-2 0,-1-3 2 0,-1-1-2 16,-3 1 1-16,-2 3 5 0,0-8 1 0,4 3-1 0,-3 2 1 15,7-4-3-15,-1-4-1 0,-2 1 1 0,4-3 0 16,2-3 1-16,-3-1 2 0,-2-3 0 0,-1 1 0 0,-1 2-3 16,-2-10 0-16,-1-1-1 0,3-4 2 0,-8 2 0 15,3-5 0-15,-1-7 1 0,2 9 0 0,-2-6-3 16,-1 2 0-16,-1 0 1 0,-1 2 0 0,-2 5 0 16,-2 0 1-16,2 11 0 0,-1-1 1 0,-1 6-4 15,0 4 1-15,0 3-1 0,2-2 2 0,0 9-2 16,0 0 2-16,0 0-1 0,-10 3 1 0,1 13-3 0,-2-2 2 15,1-1-2-15,-4 13 2 0,0 0-2 0,1-1 0 16,3 0 1-16,-4 13-1 0,3 1-1 0,4-9 2 16,2 9-2-16,-1-6 1 0,5 6 0 0,4-8-1 15,4-6 0-15,2 8 1 0,-2-6-1 0,0-8 0 16,4 1 0-16,3 1 0 0,0-2-1 0,-2-10 2 16,-1 1-2-16,-1 1 1 0,-3 1-1 0,2-8 0 15,2-4 0-15,-2 3 2 0,-2-1-2 0,-7-2 1 0,10-2-1 16,-10 2 1-16,7 0 0 0,-7 0-1 0,0 0 0 15</inkml:trace>
  <inkml:trace contextRef="#ctx0" brushRef="#br0" timeOffset="130407.42">26619 4180 1922 0,'0'0'0'0,"30"4"0"0,-4-1 0 16,6 4 46-16,2 0 0 0,4-3 0 0,-8-1 1 16,2 1-31-16,-7-4 1 0,1 3-1 0,1-3 1 0,-4 4 47 15,-9-2 1-15,-2-2 0 0,0 3 0 0,-3 6-47 16,-2-5 0-16,-5 4 0 0,2 3 0 0,-3-1 14 16,-1 4 0-16,0-3 0 0,0 7 0 0,-3-1-18 15,-1-1 0-15,-1-2 1 0,3 4-1 0,2-4-5 0,-1-4 1 16,-3 1 1-16,2 5-1 0,2-6-5 15,0-1 2-15,0-2 0 0,2 4-1 0,0-4 0 16,-2-7 0-16,0 0-1 0,5 9 2 0,-5-9-4 0,0 0 2 16,0 7-1-16,0-7 1 0,0 0-2 0,0 0 2 15,0 0-1-15</inkml:trace>
  <inkml:trace contextRef="#ctx0" brushRef="#br0" timeOffset="130545.13">26878 3996 1997 0,'0'0'0'0,"20"-9"0"15,-5 18 0-15,3-6 42 0,-2-3 0 0,0 4 0 16,1 8 0-16,-1-2-26 0,-2 1 0 0,1 0-1 16</inkml:trace>
  <inkml:trace contextRef="#ctx0" brushRef="#br0" timeOffset="131133.96">27446 4217 1796 0,'0'0'0'0,"0"0"0"0,-21 2 0 0,2 3 51 16,-3 4 0-16,3 3 1 0,-2 2-1 0,0 4-34 15,3-6 0-15,4 1 0 0,0 8 1 0,7-5 48 16,3-2 0-16,4-6 1 0,0 10 0 0,16-2-49 15,2-6 0-15,-4-1 0 0,-5 5 0 0,5-7 22 16,2-3 2-16,3-4-2 0,4 5 2 0,-2-1-27 16,-1-4 1-16,-5-6 0 0,1 5 1 0,-2-3-4 0,-1-1 0 15,-1-2 1-15,0 0-1 0,-1-2-5 0,-2-2 0 16,-2-1 0-16,-2-7 1 0,0 1 1 0,1-5 0 16,-1-3 0-16,0-1 0 0,2 3-3 0,0-3 0 15,-1 6 0-15,1 4-1 0,3-4 4 0,-3 0 2 16,1 5-1-16,-1 5 0 0,0 4-4 0,0 4 1 0,1-1-2 15,5 8 2-15,1 3 2 0,2 0 2 0,-4 0-1 16,6 1 0-16,-1 7-4 0,-4 2-1 0,-3 1 1 16,-1-4 1-16,-5 3 1 0,-1 1 1 0,-6-6-1 15,-1 2 1-15,-5 0-4 0,2-3 1 0,0-4-1 16,2 4 1-16,-2-4 2 0,0 0 0 0,7-7 0 16,-9 10 1-16,9-10-4 0,0 0 0 0,-3 9 0 15,3-9 1-15,0 0-1 0,0 0 2 0,-8 7 0 16,8-7 0-16,0 0-3 0,0 0 0 0,0-7 1 15,0 7-1-15,9-12 5 0,0 5 2 0,5-7-2 0,0-8 1 16,6-2-4-16,-3-3-1 0,6 3 1 0,-2 6 1 16,-3 1 3-16,-2-3 2 0,-2 8-1 0,0 7 0 15,-1 1-5-15,-1 1 1 0,2 3 0 0,-7 3 0 0,0 2-2 16,-2 8 2-16,2 3 0 0,2 12 0 0,-2 0-4 16,-3-2 2-16,-2 2 0 0,-1 1-1 0,1 1 1 15,-2-6-1-15,-3-1 1 0,-1 3 0 0,1 1-3 16,-1-8 2-16,1 0-1 0,1 8 0 0,0-6 1 15,-2-2 1-15,1-1-2 0,-1 0 2 0,-1 4-3 16,-2-8 2-16,-5 1-2 0,-2-1 1 0,-2-2 0 0,-2 0 0 16,-5-3 0-16</inkml:trace>
  <inkml:trace contextRef="#ctx0" brushRef="#br0" timeOffset="131834.96">24298 3872 1771 0,'0'0'0'0,"0"0"0"16,0 0 0-16,0 0 61 0,0 0 0 0,0 0-1 15,0 0 2-15,0 0-45 0,0 0 1 0,17 6 0 16,-17 2 0-16,-3 10 33 0,-1 5 1 0,-3 3 0 15,-2 13 0-15,0 1-35 0,1 6 0 0,1 9 0 16,1-1 1-16,3-4-5 0,1-3 2 0,2-5-1 0,-2 15 1 16,-1-6-7-16,1-7 1 0,4 5 0 0,-4-5 0 15,-2-2-8-15,3-5 0 0,1-2 0 0,-6-1 1 16,-1-3-1-16,4-6 1 0,-1-8-1 0,-6 1 0 16,-1-4-1-16,2-2 0 0,4-5 0 0,5-7 0 0,-11 11 0 15,11-11 0-15,0 0 0 0,-7 0 0 0,7 0-2 16,0 0 0-16,7-7 1 0</inkml:trace>
  <inkml:trace contextRef="#ctx0" brushRef="#br0" timeOffset="132720.92">24262 3874 1231 0,'0'0'0'0,"0"0"0"15,-5-23 0-15,7 13 30 0,0-1 1 16,-2-1 0-16,3 5 0 0,4-2-18 0,2 4 2 0,3-1-1 16,8 1 0-16,1-2 32 0,5 4 0 0,6-4 0 15,5 3 0-15,9 1-30 0,7 3 1 0,10-4 0 16,8 8-1-16,1-1 7 0,4-3 0 0,11 0 1 16,6 4-1-16,4 3-11 0,4-4 0 0,10 1 0 15,9 3 1-15,-6 0-2 0,-1 3 0 0,12-3 0 16,-1 6 1-16,-2-3-6 0,-2 1 2 0,5-4-1 15,-5 5 1-15,-2 2 6 0,-5-5 2 0,1-2-1 16,5 12 0-16,-12-5-6 0,-4-5 0 0,2-2 0 0,-6 11 0 16,-9-9 9-16,-16-2 1 0,-1-4 0 0,-5 10 1 15,-8-6-10-15,-7-6 0 0,0-1 0 0,-2 7 1 16,-8-5 6-16,-6-2 0 0,-6-3 0 0,-1 6-1 16,-1-3-7-16,-6-3 1 0,-4-3-1 0,-5 6 2 0,0-1 9 15,-2-3 1-15,-4 1-1 0,-8 3 2 0,8-4-12 16,-8 4 1-16,7-5 0 0,-7 5 0 0,0 0 1 15,0 0-1-15,7-4 0 0,-7 4 1 0,0 0-5 16,0 0 1-16,0 0 0 0,0 0 0 0,0 0-2 16,0 0 1-16,9-3 0 0,-9 3 0 0,16 3-3 0,-5-3 1 15,3-3-1-15,-4 6 2 0,1 1-3 0,3 1 1 16,-2-5 1-16,1 4-1 0,1 3 0 0,-2-6-1 16,1 1 1-16,-3 7-1 0,-3 1 0 0,-1 1 1 15,1 0-1-15,5 8 0 0,0 4 0 0,1 0-1 16,-3-1 0-16,-1 10 1 0,0 3-1 0,-2-3-1 15,0-2 0-15,-2 7 1 0,-1-2-1 0,-2-5 0 16,-1-4 0-16,1 13 1 0,-2-4 0 0,0-8 1 16,2 8-1-16,-2-2 2 0,0 6-2 0,-2-4 0 0,-1-7 1 15,1 6-1-15,-2-6 1 0,1 2 1 0,-1-6-1 16,-3 4 0-16,0-3 0 0,-2 2 0 0,-1-8-1 16,-1 7 1-16,-1 1 1 0,-2-4-1 0,-6-2 1 15,1-2-1-15,1 7-1 0,2-3 2 0,-3-9-2 16,-6 2 1-16,-3 2-1 0,2-4 1 0,-3-4-1 15,-1 1 1-15,-3-4 0 0,-2-4-1 0,-4-3 0 16,-5 4 0-16,-4-4-1 0,2 0 2 0,-8-4-1 16,-3-3 0-16,-1 4-1 0,-7-1 1 0,-8-6 0 0,-6 3 0 15,1 0-2-15,-5-2 1 0,-10-2-1 0,-11 3 1 16,2 1-1-16,-4 5 1 0,-14-5-1 0,-2 3 1 16,2-3 0-16,4 0 1 0,-6-3-1 0,-3 3 1 0,1 0-1 15,10-4 0-15,1 0 0 0,3 8 2 0,13-1-2 16,7-3 1-16,-1-1-1 0,8 8 1 0,7-4-1 15,12 1 1-15,8-4-1 0,7 10 1 0,8-3-1 16,6-3 1-16,5-3 1 0,5 8-1 0,2 2-1 16,0-8 1-16,0 0-1 0,2 6 1 0,7 0 1 15,3-4-1-15,3 0 0 0,-1 2 0 0,0 2 0 0,0 0 0 16,9-2 0-16,-9 0 0 0,9 0 1 0,-10 0 0 16,10 0-1-16,-11 0 2 0,11 0-2 15,0 0 0-15,0 0 0 0,0 0 1 0,0 0-1 0,-5 11 0 16,5-11 0-16,0 0 0 0,12 3 0 0,-12-3 0 15,0 0 0-15</inkml:trace>
  <inkml:trace contextRef="#ctx0" brushRef="#br0" timeOffset="133384.66">18039 4201 351 0,'0'0'0'15,"0"0"0"-15,0 0 0 0,0 0 0 0,0 0 0 16,0 0 0-16,0 0 0 0,-9 18 0 0,9-18 0 0,13 0 0 16,1 0 0-16,0 0 54 0,4 0 1 0,-1 0 0 15,17 0 0-15,8 0-39 0,2 2 2 0,-5 1-1 16,2 1 1-16,1 1 93 0,13-1 0 0,17-1 0 15,0 6 1-15,-6 1-97 0,-1-3 1 0,-2-3 0 16,6 3 1-16,10 0 68 0,1-3 0 0,-6-1 0 16,-3 4 2-16,-4-3-70 0,-2-1 1 0,4-3 0 15,1 4-1-15,1-1 29 0,-11 1 0 0,-6-4 0 0,-8 3 2 16,-9 1-33-16,-9-4 2 0,-3-4 0 16,2 8 0-16,-6-4 22 0,-7 0 0 0,-4 0 1 0,-1 0 0 15,-2 3-24-15,-7-3-1 0,0 0 1 0,9 0 0 0,-9 0 16 16,0 0 2-16,0 0 0 0,0 0-1 0,0 0-19 15,0 0 1-15,0 0-1 0,0 0 1 0,0 0 9 16,0 0 2-16,0 0-1 0,-7 0 1 0,7 0-14 16,-9 13 0-16,9-13 1 0</inkml:trace>
  <inkml:trace contextRef="#ctx0" brushRef="#br0" timeOffset="133867.24">17905 4903 1381 0,'0'0'0'0,"0"0"0"16,0 0 0-16,0 0 62 0,21 4 0 0,-21-4 0 16,16 3 1-16,2-3-46 0,3 0 1 0,7 0 0 15,27 0 0-15,10-3 64 0,1-1 0 0,-5 1 0 16,6 3-1-16,13 0-63 0,-1-7 0 0,0 5 0 16,-3 2 0-16,-9-4 32 0,9 1 0 0,16-1 1 0,-11 8-1 15,-9-4-33-15,-8 0 0 0,-4 0 0 0,-13 3 1 0,-4 1 5 16,-6-4 2-16,2 0 0 0,5 2-1 15,-2 1-11-15,-12-3-1 0,-2 0 0 0,0 7 1 0,-5-3 1 16,-3-8 2-16,-3 4-2 0,6 4 2 0,-5-4-7 16,-7 0 0-16,-1-4 0 0,-1 4 0 0,-2 0 2 15,-7 0 1-15,0 0-1 0,7-3 1 0,-7 3-5 16,0 0 1-16,0 0-2 0,0-7 2 0,0 7 2 16,0 0 2-16,0 0-1 0,0-6 0 0,0 6-4 0,0 0 0 15,0 0-1-15,5-7 2 0,-5 7 2 0,9-5 0 16,-9 5 0-16,0 0 2 0,7-5-6 0,-7 5 1 15,0 0 0-15,0 0 1 0,7-5 1 0,-7 5 1 16,0 0-1-16</inkml:trace>
  <inkml:trace contextRef="#ctx0" brushRef="#br0" timeOffset="134842.29">16240 3503 1344 0,'0'0'0'0,"0"0"0"0,0 0 0 16,12-16 66-16,-12 16 0 0,4-16 1 15,-4 16-1-15,0 0-48 0,7-7 0 0,4 4 0 0,-4 3 0 16,3-2 67-16,13-2 0 0,9 1 0 0,14-1 1 15,1-1-69-15,-4 0 0 0,1 0 1 0,12 1 0 0,17 1 10 16,-1-5 0-16,0 5 1 0,1-1-1 16,-5 4-16-16,5 0 1 0,8-7 1 0,-5 7-1 0,-6 0-8 15,-6 0 0-15,-10 0 1 0,-1 4 0 0,-5 3-3 16,-6-4 2-16,-1-3-2 0,-6 8 1 0,2-1-2 16,0-4 0-16,2 1 0 0,-4 4 0 0,-8-1-1 15,-8-1 2-15,-3-3-2 0,-5 4 1 0,-4-3 0 0,0-4 0 16,-7 0 1-16,7 0 0 0,-7 0-2 0,0 0 1 15,0 0 1-15,0 0-1 0,7 0 7 0,-7 0 0 16,7 0 0-16,-7 0 0 0,12 0-4 0,-5-4 1 16,-7 4 0-16,11-3 0 0,-11 3 9 0,10-4 0 15,-10 4-1-15,0 0 1 0,8 0-7 0,-8 0 1 16,0 0 0-16,7 11 0 0,-7 5 4 0,3-4 2 0,4 6-2 16,-3 15 2-16,-1 6-7 0,-3 1 0 0,0 9 0 15,0 4 1-15,-3 2 3 0,-1-4 0 0,4-2-1 16,-3 14 1-16,-1-1-5 0,-6-1 1 0,-1 1 0 15,0 8 0-15,4-12 1 0,-5-1 0 0,-13 8 0 16,1 5 0-16,4-1-4 0,1-6 1 0,-4-3-1 16,-2 3 2-16,6-8 1 0,5-6 0 0,5 4 0 15,4-4 1-15,8 2-4 0,-5-9 1 0,-10-1 0 16,-2-4-1-16,7-2 2 0,0-10 0 0,0 1-1 16,-2-1 2-16,5-6-3 0,4-9 0 0,6-1 0 0,-8-2 0 15,2-7 0-15,-5 13 1 0,5-13-1 0,0 0 1 16,0 0-3-16,0 0 2 0,0 0-2 0</inkml:trace>
  <inkml:trace contextRef="#ctx0" brushRef="#br0" timeOffset="135434.34">16180 3579 1922 0,'0'0'0'16,"0"0"0"-16,0 0 0 0,25-2 48 0,-15 5 1 0,-3 1 0 15,-1 19 0-15,-1 3-32 0,-1 6 0 0,-8 6 0 16,1 10-1-16,-1-2 44 0,2 5-1 0,2-2 1 15,0 14 0-15,-2 6-43 0,1-4 1 0,-5-2 0 16,3 9 0-16,-4-6 11 0,3-1 0 0,-3 3 1 16,0 4 0-16,0-1-17 0,0-8 1 0,-2-5-1 15,4 4 1-15,1-10-10 0,-1 0 2 0,-2-7-2 16,4 5 2-16,1-3-3 0,0-1 2 0,-1-9-2 16,1 8 2-16,0-9-4 0,2-6 0 0,-4-2 0 15,4 5 0-15,0-8 0 0,0-4 0 0,-3-4 1 16,3 6-1-16,0-5-1 0,-4-6 0 0,1 2 0 0,3-1 0 15,-4-3 0-15,4 1 0 0,-3-3 0 0,3-2 0 16,0 1 0-16,0-7 1 0,7 10-1 0,0-3 1 16,2 0-1-16,3 0 0 0,6-3 0 0,19 0 1 0,21-3 0 15,4-1 0-15,1-1 0 0,-5 1 2 0,2-4-2 16,11-3 0-16,19 0 0 0,-4 3 0 0,-6 1 3 16,-4-6 0-16,1 2-1 0,-1 9 2 0,-4 0-3 15,-10-2 2-15,-14-2-1 0,-6 9 0 0,-7-4 3 16,-5 1 1-16,-1-4-1 0,-8 7 1 0,-2 0-2 15,-1-4-1-15,-1 1 1 0,-3 0 0 0,1-3 4 0,-1-1 1 16,0 0 0-16,2 4 0 0,5-4-4 0,-3 0 1 16,-1-4-1-16,-1 4 1 0,5 0 2 0,0-5 1 15,-5-2-1-15,-3 7 1 0,-1 0-4 0,-1-4 1 16,-1 1-1-16,1 3 1 0,-11 0 1 0,0 0 0 16,-11 3 0-16</inkml:trace>
  <inkml:trace contextRef="#ctx0" brushRef="#br0" timeOffset="136038.2">16125 5755 1784 0,'0'0'0'0,"0"0"0"0,-3-21 0 0,3 21 56 16,0-6 0-16,0 6 0 0,0 0 0 0,0 0-39 15,0 0 1-15,0 0-1 0,-7 23 1 0,7 0 44 16,-4 0-1-16,4 7 1 0,-3 10 0 0,3 6-45 0,-4 0 0 16,4-6 1-16,4 9 0 0,-4-12 12 0,-4 2-1 15,4-9 0-15,4 5 1 0,-4-5-16 0,0-7-1 16,0 0 1-16,0 3 0 0,3-5-5 0,-3-8 1 16,-3-3-1-16,3 1 1 0,0-2-4 0,0-9 1 15,0 0-1-15,0 0 1 0,0 0-2 0,0 0-1 0,0 0 1 16,0 0 0-16,0 0-1 0,0 0-1 0,-4-13 0 15,-3-1 2-15,-3-2-2 0,-8-8 1 0,2 1-1 16,-9 4 1-16,-6 3-1 0,-5-4 0 16,-1 3-1-16,-1 1 2 0,8 9 0 0,5-2 2 0,2 2-1 15,2 5 1-15,3 2-3 0,4 0 2 0,0 2-2 16,0 5 2-16,1 5 3 0,3 1-1 0,3-6 1 16,0 10 1-16,0-4-3 0,0-1-1 0,0-1 1 15,3 11 0-15,1-8 5 0,1-1 1 0,2 1 1 16,2 2-1-16,1 1-5 0,-3-4 1 0,4-3-1 15,3 1 1-15,3 1 6 0,1-5-1 0,-1 0 1 0,5-2-1 16,2-1-5-16,3-1 0 0,4 1 0 0,10-4 1 16,12 3 2-16,-4 1 0 0,-1-2 0 0,-6-1 1 0,-2 5-6 15,-4-3 2-15,-6-1-1 0</inkml:trace>
  <inkml:trace contextRef="#ctx0" brushRef="#br0" timeOffset="136390.19">16515 6290 1784 0,'0'0'0'0,"-3"-18"0"0,6 6 0 0,-3 1 70 0,-3 0 1 16,-6-3 0-16,0 7 0 0,2 2-53 16,0 0-1-16,-4 1 1 0,-8 8 0 0,-6-1 56 0,-3-1 2 15,5 3-2-15,-2 11 1 0,6-3-57 0,5 1 0 16,-2-2 0-16,-3 7 0 0,5 2 14 0,-1-8 1 16,5 1-1-16,1 3 1 0,4-3-20 0,3-3 2 15,2 0 0-15,0-4-1 0,2 0-5 0,-2-7 1 16,12 5-1-16,-12-5 1 0,12 3-4 0,-1-3 1 15,0-3-1-15,3-1 1 0,2 3-2 0,1-6-1 0,-1-4 1 16,7 4 0-16,-5 0-1 0,-2-2-1 0,-2-1 0 16,0 6 2-16,-4-5 0 0,-3 2 1 0,0 0 0 15,-7 7 0-15,8-3-2 0,-8 3 0 0,0 0 1 16,0 0-1-16,7 3 4 0,-7-3 1 0,0 11-1 16,7 1 1-16,3 4-4 0,1 1 1 0,-2-2 0 15,5-3 0-15,-4 2 4 0,-3 4 2 0,-3-4-1 16,3-4 0-16,0 4-4 0,0-7 0 0,-3-1-1 0,3-1 2 15,2 2 2-15,-2 0 0 0,-7-7 1 16,10 7-1-16,-10-7-4 0,7 9 1 0,-7-9 0 0,0 0 0 16,11 3-2-16,-11-3 2 0,0 0-2 0</inkml:trace>
  <inkml:trace contextRef="#ctx0" brushRef="#br0" timeOffset="136654.18">16665 5741 1746 0,'0'0'0'0,"-2"-18"0"0,11 7 0 0,4-3 53 16,-6 0 2-16,-7-1-1 0,0 4 1 0,-4 4-38 16,4 7 1-16,0-5-1 0,7 3 1 0,-7 2 41 0,7 5 2 15,-7-5 0-15,4 23-1 0,-4 3-43 0,-4-4 1 16,1 2 0-16,-1 13 0 0,1 0 14 0,-1 3 2 16,-3 4 0-16,2 6-1 0,1-6-19 0,3 1 0 15,1-8 1-15,3 9 0 0,4-11-3 0,-3-1 1 16,3-4 1-16,-4 3-1 0,-3 1-5 0,0-5 0 0,11-6 0 15,-4 4 1-15,0-1-1 0,-4-7 1 0,-4-3-1 16,-1 0 1-16,-2-2-4 0,1-3 1 0,-4-4-1 16,0 0 1-16,0-4 2 0,-4-3 0 0,-1 0 0 15,3-3-1-15,0-1-2 0,0 1 1 0,0-8-1 16</inkml:trace>
  <inkml:trace contextRef="#ctx0" brushRef="#br0" timeOffset="136866.88">16385 6017 1721 0,'0'0'0'0,"17"0"0"0,17 2 0 0,-2 3 55 16,1-5 1-16,-1 0 0 0,1 0 0 0,3 0-39 15,-8 0 1-15,2 0-1 0,9 0 1 0,-4 0 48 16,2 3 0-16,-2-3 0 0,9 4 1 0,-8 3-49 15,-8 3 0-15,-2-2 0 0,-1 6-1 0,-7-4 19 16,-1 6 1-16,-1-5-1 0</inkml:trace>
  <inkml:trace contextRef="#ctx0" brushRef="#br0" timeOffset="137233.92">17120 6151 1557 0,'0'0'0'15,"-3"-8"0"-15,3 8 0 0,-14-8 38 0,7 8 2 16,0-4-2-16,7 4 1 0,-13 4-24 0,6-1 0 0,0 1 1 15,0 5 0-15,0-1 40 0,0 3 0 16,0 1 0-16,0 2 1 0,0 2-40 0,-4-4 1 0,2-1-1 16,6 3 1-16,1-3 29 0,2 1 0 0,0-5 0 15,2 5 0-15,3-1-31 0,0-4 1 0,-5-7 0 16,9 14 0-16,-2-12 5 0,0-2 2 0,-7 0-2 16,14 0 2-16,-6 0-13 0,0-2 1 0,-1-5-1 15,-7 7 2-15,11-12 4 0,-4 5 0 0,2-2 1 16,0 0 0-16,1 2-7 0,1-5-1 0,-1 5 0 15,-3 0 0-15,-1 3 7 0,1 4 1 0,0-4-2 16,2 8 2-16,5 0-9 0,2 3 1 0,-2-4 1 0,7 16-1 16,4-6 6-16,1-1 1 0,-5 0 0 0,-5 1 0 15,-5 1-8-15,-1 2 1 0,4-9 0 0,1 3 0 16,-1 2 5-16,-2-4 1 0,-1-1-1 0,-3 0 1 0,-1-6-7 16,-7-1 0-16,11 11 0 0,-11-11 1 0,9 3 3 15,-9-3 1-15,0 0-1 0,0 0 1 0,7 6-6 16,-7-6 0-16,0 0-1 0,0 9 2 0,-4-2 0 15,1 0 2-15,-6 0-1 0</inkml:trace>
  <inkml:trace contextRef="#ctx0" brushRef="#br0" timeOffset="138079.9">17522 6117 1369 0,'0'0'0'16,"0"0"0"-16,16 25 0 0,-9-13 50 0,4 4 1 15,-4-4-1-15,-2 6 1 0,8-2-35 0,8-6 1 16,12-1 0-16,10 5 1 0,-6-3 38 0,-6-3 1 15,7-1-1-15,-1 0 2 0,-4-1-41 0,-3-6 0 16,-2-4 0-16,-1 6 1 0,4-2 0 0,5-4 0 16,8-6 0-16,7 6 1 0,-5-4-9 0,-11-3 0 0,2-3 1 15,0 0-1-15,-1 0-7 0,-8-7 1 0,-5-4 0 16,0 2 0-16,0-8-1 0,-6-5 0 0,1-1 0 16,-2-5 1-16,5-2-2 0,0-2 1 0,4 4 1 15,-1 0-1-15,3-2-1 0,-4-5 1 0,2-4-1 16,6 4 1-16,-10-2 0 0,-3 5 2 0,-6 0-1 15,6 11 1-15,0-2-2 0,-1 2 1 0,-4 3-1 16,3 2 0-16,-1 4 14 0,0 0 1 0,-1-4-1 16,0 5 1-16,0-3-9 0,2 2 1 0,0 1 0 0,-1 0 0 15,7 1 15-15,6 4 1 0,9-4 0 0,9 3-1 16,-6 3-12-16,-4 0-1 0,1 3 0 0,3 0 2 0,-3 3 9 16,-3 2 1-16,-1-6 0 0,3 12 0 15,-3 1-13-15,1-1 2 0,3 1-1 0,1 3 1 0,-1 0 12 16,-7-2 2-16,-3 2 0 0,-4 2 0 0,-5-2-15 15,-6 0 2-15,-3 0-2 0,-2 0 2 0,-7 0 8 16,9 7 2-16,-9-7-2 0,0 0 2 0,0 0-13 16,3 7 1-16,-3-7 1 0,0 0-1 0,0 0 0 15,0 7 1-15,0-7-1 0,0 0 2 0,0 0-7 0,0 0 1 16,0 0 0-16,0 0 0 0,0 0 1 0,0 0 0 16,0 0 0-16,0 0 1 0,0 0-4 0,0 0 0 15,0 0 0-15,0 0 1 0,0 0-2 0,0 0 2 16,0 0-1-16</inkml:trace>
  <inkml:trace contextRef="#ctx0" brushRef="#br0" timeOffset="138401.47">19299 4787 1632 0,'0'0'0'0,"0"0"0"15,0 0 0-15,0 0 52 0,0 0 0 0,23-12-1 16,-23 12 2-16,14 3-36 0,-7 1 0 0,5-1-1 15,16-1 2-15,8 2 42 0,2-3 0 0,7 1 0 16,2 2 0-16,-4-1-43 0,-8-1 1 0,-2 0 0 16,-6-1 0-16,-4 3 8 0,-4 0 1 0,-1-4 0 0,-2 7 0 15,-2 0-15-15,-2 1 2 0,0-4-2 0,-1 6 1 16,0 1 0-16,-4 0 0 0,-4-3 0 0,-3 8 0 16,0-2-5-16,0 2 0 0,-3-4 0 0,-4 10-1 15,0-7 5-15,-1-1 0 0,0-3-1 0,-1 5 2 0,0 0-7 16,0-2 2-16,0-7 0 0,2 2 0 0,0 1 3 15,0-1 1-15,0 0 1 0,4-2-1 0,-4 3-5 16,1-3 1-16,3 0 0 0,1 0-1 0,2 0 5 16,0 1 0-16,-2-3-1 0,0 4 2 0,-1 6-7 15,-1-4 2-15,1-4 0 0</inkml:trace>
  <inkml:trace contextRef="#ctx1" brushRef="#br0" timeOffset="105135.63">18476 17246 0,'38'-37'0,"56"-85"0,-19 0 16,-37 66-16,-29 37 16</inkml:trace>
  <inkml:trace contextRef="#ctx0" brushRef="#br0" timeOffset="139234.94">20244 3461 237 0,'0'0'0'0,"0"0"0"0,4-16 0 0,-4 16 7 0,7-12 0 0,-7 5 0 16,0 7-1-16,-7-8-1 0,7 8-1 0,-4-10 1 15,4 10 0-15,-3-12 128 0,3 12 0 0,0 0 1 0,0 0-1 16,-7-4-119-16,7 4-1 0,0 0 1 0,-6 19-1 16,3 3 70-16,-1 0 2 0,1 5-1 0,-1 19 0 15,-1 3-67-15,0 4 1 0,-1 6 0 0,1 10 0 16,0-9 39-16,-1 5 1 0,-4 9-1 0,-4 5 2 0,1 0-42 15,1-7 1-15,1-3-1 0,3 7 1 0,-5-3 17 16,1 0 0-16,-6-3 0 0,-8-5 1 0,3-3-22 16,11-13 1-16,4-2-1 0,1-1 2 0,0-4 8 15,4-8 0-15,-6 3 1 0,-5-7 0 0,5-1-14 16,4-4 1-16,1-4 1 0,-5-7-1 0,4-3 16 0,2-2 1 16,3-9-1-16,-11 5 2 0,11-5-17 0,-7-2 0 15,7 2 1-15,0-10-1 0,4-3 14 0,-4-4 0 16,0-4 0-16,3-8 1 0,8 3-15 0,-1-7 0 15,6 1 1-15</inkml:trace>
  <inkml:trace contextRef="#ctx0" brushRef="#br0" timeOffset="141389.76">20209 3415 1180 0,'0'0'0'0,"0"0"0"0,0 0 0 16,0 0 63-16,0 0 1 0,-5-19 0 0,5 19 0 15,7-4-46-15,-7 4 0 0,7 0 0 0,-7 0 0 16,14 0 66-16,-2 0 0 0,6 0 0 0,31 4 0 15,8-1-67-15,-1-3 1 0,-3 0 0 0,2 0 0 16,3 0 34-16,11-3 0 0,21-1 1 0,-4 4 0 16,-7 0-36-16,11-3-1 0,22-1 1 0,-1 8 1 0,-7-1 6 15,2 1 1-15,6-4-2 0,1 8 2 0,-14-1-14 16,-16 0 1-16,0-3 1 0,21 7-1 0,-14-1 3 16,-11-1 0-16,-10-6 1 0,-11 10 0 0,-5-3-7 15,-7-1 0-15,0-2 0 0,-7 4 0 0,3-6 3 0,-3-2 0 16,-9-3 1-16,-2 11 0 0,-1-7-5 0,-3-4 0 15,-6-4 0-15,-8 8 0 0,3-1 2 0,-3-3 0 16,-3-3 0-16,-7 3 1 0,11 0-4 0,-11 0 0 16,0 0-1-16,0 0 1 0,0 0 4 0,0 0 0 15,0 0 1-15,7 0 0 0,-7 0-5 0,0 0 1 16,0 0-2-16,0 0 2 0,0 0 2 0,0 0 0 0,0 0 1 16,0 0-1-16,0 0-4 0,-5 7 1 0,5-7 0 15,5 12 0-15,-1-2 2 0,3 1 0 0,-4 7-1 16,-3 10 3-16,0 2-6 0,0 5 2 0,0-2-1 15,0 9 0-15,4-1 1 0,-1-2 1 0,1-4 0 16,-4 9 0-16,2 0-4 0,-1-2 2 0,1 6-1 16,0 6 1-16,0-1 0 0,-2-2 0 0,0-4 1 15,0 6 0-15,0 2-3 0,0-10 1 0,0 12-1 16,0 4 2-16,-2-6-2 0,-2 1 2 0,1-5-2 0,-1-2 2 16,-3 2-3-16,0-12 2 0,0 0-2 0,-2 1 2 15,2 1-2-15,0-10 0 0,-2-1 1 0,-1 4-1 16,4-8-1-16,3-1 2 0,-1-4-2 0,-3 3 1 15,0-8 0-15,4 0-1 0,-1 0 0 0,-3-5 0 0,-2-4-1 16,2 0 2-16,-1 0-1 0,-3-6 0 0,-1 3-1 16,-3-2 2-16,1-2-2 0,-9 0 1 0,-5 0-1 15,-4-2 0-15,-12-2 0 0,-5 3 2 0,0 1-1 16,-3-4 0-16,-2-3 0 0,-10 0 1 0,-8 4-2 16,-4-5 1-16,-7-2 0 0,2 1 0 0,-12-1 1 0,-4 1-1 15,-4 0 0-15,-3 2 0 0,3 0-1 0,-4 0 2 16,-10 0-1-16,4 0 0 0,0 0 0 0,5 3 2 15,-2-1-1-15,8 0 1 0,10 3-2 0,14 0 0 16,0 0 0-16,11 1 1 0,-2 1 0 0,12 0 0 16,7-2 1-16,10 4 0 0,9 1-2 0,6-1 2 15,2-2-2-15,0 0 1 0,5 2 1 0,2 3 0 16,4-3 1-16,-1-2-1 0,11 0-2 0,-7 0 2 0,7 0-1 16,0 0 1-16,0 0 0 0,-18 0 2 0,-1 0-1 15,3 3 1-15,7 1-3 0,9-4 2 0,0 0-2 16,0 7 2-16,5 0-2 0,3-4 1 0,-8-3 0 15,7 7 0-15,-7-7-1 0,15 7 0 0,1-3 0 16,-2-1 1-16,-3 1-1 0,3 1 0 0,2-3 1 16,-2 0-1-16,-3 0-1 0,-4-1 2 0,-7-1-2 15,10 2 1-15,-10-2 0 0,0 0-1 0,0 0 0 16,11 0 1-16,-4 0-1 0,2 0 0 0,0 0 0 16,7-2 0-16,5 1 1 0,-4-1-1 0,4-2 0 0,2 3 0 15,6-3-1-15,8 0 2 0,23 1-1 0,0-4 0 16,0 3-1-16,0-3 0 0,1 4 0 0,26-1 2 15,-4 1-2-15,-4 3 0 0,-3-7 0 0,-4 3 0 0,11 4-1 16,2-3 1-16,3-1 0 0,-10-1 1 16,-11 3-2-16,-11 0 1 0,-5-3 0 0,2 2 0 0,5-1 0 15,2 1 0-15,9-3 0 0,-2 3 0 0,-7-1 1 16,-9 4-1-16,6-3 0 0,31 3 0 0,-7 0-1 16,-12 0 1-16,-7 3-1 0,-6 1 1 0,-5-1-1 15,-5 1 1-15,-2-4-1 0,-10 2 1 0,4-2 1 0,-6 0-1 16,-7-2 0-16,-2 2 0 0,-6-4 0 0,-1 1 0 15,-3-1 0-15,-5 1 0 0,0-1 0 0,-8 4 1 16,14-10-1-16,-4 3 1 0,-10 7-1 0,7-7 0 16,-7 7 0-16,7-9 0 0,-7 9 1 0,4-9-1 15,-4 9 0-15,10-11 0 0,6 4 0 0,2 0 0 16,-4 2 0-16,4 2 0 0,-4-1 1 0,-2-3-1 16,-1-4 0-16,-1 6 0 0,-1 0-1 0,-2-4 1 15,-3-3 0-15,-3 5 0 0,-1-4-1 0,-1 6 1 16,-1-6 1-16,-2-4-1 0,-1 0-1 0,0-7 1 0,-2 0 0 15,0-2 0-15,1-4-1 0,3-6 1 0,1-1-1 16,0-4 1-16,1 2-1 0,-1-5 1 0,0 2-1 16,2-2 2-16,-2-2-2 0,-5-6 1 0,-7-9-1 15,-7 0 1-15,0-2-1 0,5-2 1 0,11 1-1 16,-4 0 1-16,-5 3-1 0,0 2 0 0,0-4 0 16,-2 6 0-16,2 6 0 0,3 5 0 0,0-4 0 0,1 17 0 15,-3-8 0-15,5 2 0 0,-1 0 0 0,0 4 0 16,0 1 0-16,2 4 0 0,4-9 0 0,-1 9 0 15,0 0 0-15,1 0 0 0,3 1 0 0,3 10 0 16,-3-6 0-16,0 3 0 0,0 5 0 0,0 4 0 16,4 4 0-16,-4 0 0 0,0 7 0 0,0-11 0 0,0 11 0 15,0 0 0-15,0 0 0 0,0 0 0 0,0 0 0 16,0 0 0-16,0-8 0 0,0 8 0 0,0 0 0 16,-4 10 0-16,4-10 0 0,-7 9 0 0,-3-2 0 15,-2 4 0-15,-3-4 0 0,-6 7 0 0,-3-4 0 16,-6 1 0-16,0 1 0 0,-7-1 0 0,-1 3 0 15,0 0 0-15,-13-7 0 0,-4 3 0 0,-5 4 0 16,-7-7 0-16,-5 6 0 0,-3-3 0 0,0 1 0 0,-1-4 0 16,-9-4 0-16,-8 8 0 0,3 0 0 0,3-4 0 15,-10-4 0-15,2 4 0 0,7 2 0 0,10-6 0 16,2-3 0-16,9 4 0 0,6-1 0 0,2-3 0 0,5-3 0 16,-3 3 0-16,8-4 0 0,12 1 0 0,-2-1 0 15,2-1 0-15,3 2 0 0,8-1 0 0,3-3 0 16,0 4 0-16,4-1-1 0,3 2 1 0,-2-3 0 15,4 0 0-15,2 1-1 0,1 2 1 0,2 2 0 16,2-3 0-16,0 3-1 0,7 0 1 0,-9-4 0 16,9 4 0-16,0 0-1 0,0 0 1 0,0 0 0 15,0 0 0-15,0 0-2 0,0 0 2 0,0 0-1 16,0 0 1-16,0 0-1 0,0 0 1 0,0 0-1 16,0 0 1-16,0 0-1 0,0 0 0 0,0 0 0 0,0 0 1 15,0 0-1-15,-3 7-1 0,3-7 1 0,0 7 1 16,0-7-1-16,7 11 0 0,0-4 0 0,7 4 1 15,13-3-1-15,4-1 1 0,8-3-1 0,9-1 1 16,6 1-1-16,3 0-1 0,8-1 1 0,4 2 0 16,3 2 0-16,4-3 0 0,14-1 0 0,-4 4 1 0,4-3-1 15,4-4 0-15,6 0-1 0,6 5 2 0,-9 2-1 16,-3-3 0-16,6-4 0 0,3 7 1 0,-6 2-1 16,-7-6 0-16,5-3 0 0,4 11 1 15,-6-6-1-15,-15-2-1 0,-4 1 1 0,-9 10 1 0,-1-7-1 0,-12-3 1 16,-2-1 0-16,-11 6 0 0,-6-2-1 15,-5-7 1-15,-3 4 0 0,-4 8 0 0,-5-5 0 0,-4-4 0 16,-3-3 0-16,-9 0 0 0,9 13 0 0,-9-13 0 16,0 0 0-16,-7 7 0 0,7-7-1 0,-11 3 1 15,11-3 0-15,0 0 0 0,-7 0-1 0,7 0 1 16,0 0 0-16,0 0 0 0,-7-3-1 0,7 3 1 16,0 0 0-16,0 0 0 0,0 0-1 0,0 0 1 15,0 0 0-15,0-7 0 0,0 7-1 0,0 0 1 16,0 0-2-16,0-7 2 0,0 7-1 0,0 0 1 0,0 0-1 15,0-9 1-15,0 9-1 0,0 0 1 0,0 0 0 16,0 0 0-16,0 0-1 0,0 0 1 0,0 0 0 16,0 0 0-16,0 16 0 0,0 5 0 0,0 2 0 15,0 19 0-15,0-3 0 0,0 8 0 0,0-1 0 16,0 8 0-16,0 1 0 0,0 1 0 0,0 8 0 16,0 8 0-16,0-4 0 0,0-3 0 0,0-1 0 15,0 11 0-15,-1 4 0 0,1 2 0 0,0-8 0 16,0-1 1-16,0-4-1 0,-2-8 0 0,-3 3 0 0,-1-6 0 15,-4-5 0-15,-1-2 0 0,-3-15 0 0,-4 5 1 16,2-11-1-16,-1-3 0 0,-8-5 0 0,-5-3 1 16,-2-10-1-16,-5-4 0 0,-9-6 0 0</inkml:trace>
  <inkml:trace contextRef="#ctx0" brushRef="#br0" timeOffset="142268.24">20262 3557 1545 0,'0'0'0'0,"0"0"0"16,0 0 0-16,24-15 45 0,-16 4 0 0,-3 4-1 15,-5 7 2-15,9 0-30 0,-9 0 1 0,0 0 0 16,0 0 0-16,7 0 16 0,-7 0 1 0,1 7 0 16,-2 16 0-16,-3 5-19 0,1 4 0 0,-1 3-1 15,2 12 1-15,1 4 3 0,-3-5 0 0,1 5 0 16,3 6 1-16,0 8-9 0,-2 1 0 0,0 3 0 0,0 7 1 15,0-13-6-15,-1 2 0 0,-4 9 1 0,0 5 0 16,0-3-3-16,-4-8 1 0,1-8 0 0,-3 2 0 16,-1-4 0-16,2-9 0 0,1 4-1 0,2-7 2 0,2-2-3 15,4-6 2-15,-4-1-1 0,-4-3 0 0,8 1 1 16,-1-10 0-16,2-8 0 0,-1 6 0 0,1-5-2 16,2-8 2-16,2-5-1 0,-2-5 0 0,2 11 5 15,-2-11 0-15,0 0 0 0,0 0 0 0,0 0-4 16,0 0 2-16,0 0 0 0,0 0-1 0,0 0 10 15,0 0-1-15,0 0 1 0,0 0-1 0,0 0-6 0,0 0 1 16,7-7 0-16,-7 7 0 0,14-5 6 0,-4 1-1 16,3-3 1-16,13 0 1 0,1 0-7 0,1 0 0 15,0 0 0-15,6-5 0 0,4 6 6 0,10 3 2 16,8-1 0-16,8 3 0 0,-1 1-8 0,6-2 1 16,7 0-1-16,7 0 1 0,0 2 3 0,0 2 2 15,3 2-1-15,4 1 0 0,4 4-6 0,-4-6 1 16,0 6 0-16,-11-2 0 0,0 0 4 0,-3 0 1 15,2-3-1-15,3 6 2 0,-9-3-7 0,-6 0 1 16,-3-3-1-16,-1 3 1 0,0 0 3 0,-6-4 0 0,-5-3 1 16,-5 4 0-16,-5-4-5 0,-6 0 0 0,-5 0 0 15,-2 0-1-15,-3 0 4 0,-4 0-1 0,-2-4 0 16,-1 4 1-16,-4 0-4 0,-5-3-1 0,3 3 1 16,-1-4 0-16,-2 4 5 0,-2 0 2 0,-7 0-1 15,10 0 1-15,-10 0-6 0,11 0-1 0,-11 0 1 16,0 0 1-16,7 0 0 0,-7 0 1 0,0 0-1 0,0 0 1 15,7 0-4-15,-7 0 1 0,0 0-1 0,0 0 1 16,0 0 1-16,0 0 0 0,0 0 0 0,0 0 0 16,0 0-3-16,0 0 1 0,0 0-1 0,0 0 1 15,0 0 0-15,0 0-1 0,0 0 1 0,0 0 1 0,0 0-4 16,0 0 1-16,0-9 1 0,0 9-1 0,0 0 1 16,0 0 1-16,0 0-1 0,0 0 1 0,0 0-3 15,0 0 2-15,0 0-2 0,0 0 1 0,0 0 0 16,0 0 0-16,0 0 1 0,0 0-1 0,0 0 0 15,0 0-1-15,0-5 0 0,0 5 1 0,0 0-2 16,0 0 1-16,0 0 1 0,0 0-1 0,0 0-1 16,0 0 1-16,0 0-1 0,0 0 1 0,0 0-1 0,0 0 1 15,0 0-1-15</inkml:trace>
  <inkml:trace contextRef="#ctx0" brushRef="#br0" timeOffset="150250.96">24502 5774 1796 0,'0'0'0'0,"0"0"0"15,0 0 0-15,0 0 36 0,0 0 1 0,0 0-1 16,0 18 1-16,0-18-22 0,0 10 0 0,0-10 0 15,0 16 1-15,0-4 66 0,0 4 1 0,0-4 0 16,-2 6 0-16,2 3-67 0,2-1 2 0,2 1 0 16,-1 0 0-16,4-4 35 0,2-1 0 0,3 0 0 15,8 3-1-15,-3-5-35 0,3-3 0 0,3 0 0 0,0-3 1 16,0 1 10-16,0-2 0 0,3-3 0 0,2 1 1 16,-10-1-15-16,1-4-1 0,3-4 1 0,-1-3-1 15,-4 3 7-15,1-1 0 0,-2-2 1 0,5 0-1 0,-3-3-10 16,-4-1 1-16,2-3 0 0,-2-4 1 0,-2 1 2 15,-3-3 2-15,1-1 0 0,-2 0-1 0,-1 0-6 16,-6 5 0-16,1-5 0 0,2 7 1 0,-4 2 3 16,-4-4 0-16,1 5 1 0,3 6-1 0,0 5-5 15,-4-12 0-15,4 12 0 0,-3-9 1 0,3 9 6 16,0 0 1-16,0 0 0 0,0 0 1 0,0 0-8 16,3 10 0-16,-3-10-1 0,0 16 3 0,-3 2 4 0,3 3 2 15,-4 4-1-15,4 1 1 0,0 4-8 0,-4 3 1 16,1-4-1-16,3 7 1 0,-4-7 4 0,1 1 2 15,-1-2 0-15,1-2 0 0,-1 6-7 0,1-8 0 16,-2-1-1-16,-3 9 1 0,0-2 11 0,-1 0-1 16,-2 0 0-16,1-4 1 0,-4 0-10 0,-4 1 1 0,2-4-1 15,-2-6 2-15,-3-1 5 0,0-2 1 0,0 0 0 16,-2-3 1-16,-2-1-8 0,-5-6-1 0,2-1 0 16,-4 1 1-16,-1-4 5 0,3-4 1 0,3 1-2 15,-3-1 2-15,2-3-8 0,3-5 1 0,-5-4-1 16,0 2 1-16,4-2-3 0,0 2 0 0,1-5-1 15,-10-1 1-15,3 5-2 0,5-3-1 0,6 0 1 16,0 6 0-16,2-4-1 0,3 2-1 0,3-2 0 16,3 8 2-16,3-1-3 0,-4-2 1 0,4 2 0 15,4 2 0-15,3 7-1 0,-4-12 1 0,4 12-1 0,-3-10 0 16,3 10-1-16,0 0 1 0,0 0 1 0,0-8-1 16,0 8-2-16,0 0 1 0,0 0-1 0,0 0 1 15,0 0-1-15,0 0 1 0,0 0-1 0,0 0 1 16,0 0-1-16,0 0 0 0,0 0 0 0,0 0 2 0,0 0-2 15,-9 8 0-15,0-5 0 0,9-3 1 0,2 11-1 16,-2-11 0-16,0 0 0 0</inkml:trace>
  <inkml:trace contextRef="#ctx0" brushRef="#br0" timeOffset="162585.95">27667 6038 1356 0,'0'0'0'0,"0"0"0"16,0 0 0-16,14-28 149 0,-13 19 2 0,1 0-1 16,2 2 1-16,-4 7-140 0,3-9 0 0,-3 9 0 15,4-10 2-15,-4 10 34 0,0 0 1 0,0 0-1 16,0 0 1-16,7 7-31 0,-4 3 0 0,-1-1 0 16,-2 14 0-16,-3 7 10 0,1-2 0 0,-2 2 0 15,-3 2 1-15,4-6-16 0,-3 2 1 0,5-7 1 0,-5 7-1 16,1-1-4-16,2-4 1 0,3 1-1 0,-2-1 1 15,0 2-4-15,0-4 1 0,1-3 0 0,-1-3-1 16,2-1 4-16,0 2 0 0,0-3 1 0,0-6-1 0,0 3-5 16,0-3 2-16,0-7 0 0,0 0-1 0,-4 7 5 15,4-7 0-15,0 0 0 0,-7 2 0 0,7-2-4 16,0 0 0-16,-7-5-1 0,4-6 2 0,-1-6 1 16,1-4 1-16,1-8 0 0,2 3 1 0,2-4-6 15,-1-2 2-15,1-3 0 0,2 4-1 0,1 2 3 16,2-2 0-16,0-4 0 0,0 5 1 0,0-2-4 0,0-1 1 15,4 1-2-15,-1-2 2 0,1 6-6 0,1 0 0 16,1 4 0-16,3 9 1 0,-2 3-1 0,0-4 0 16,-2 6 0-16,4 10 0 0,3-2-1 0,-1 2 0 15,0 4 0-15,1 10 0 0,-1-4 0 0,-2 2 0 16,-1 3 0-16,0 7 0 0,-5 1-1 0,-3 0 0 0,0-2 0 16,-5 7 1-16,0-3-1 0,-4-7-1 0,-5 5 1 15,-2 1 1-15,-1-5-1 0,-6-4 1 0,-4 0-1 16,-6 5 1-16,5-3-1 0,-1-8 1 0,-4 0 0 15,-2 1 0-15,-2 1 0 0,3-7 0 0,3-4 0 16,-1 7 0-16,4-2 0 0,3-5 0 0,1 0 0 16,-1 0 0-16,-2 0 1 0,5-5 0 0,-1 1 0 15,3 1 2-15,1-1-2 0,-2-3 0 0,5 0 0 16,0 0 0-16,0 0 6 0,4-2 1 0,5 0-2 16,-2-1 2-16,-1 3-3 0,1-2 0 0,4 2 0 0,-2 7 0 15,7-4 9-15,-7 4-1 0,9-5 1 0,1 10 0 16,4-1-6-16,2 3 1 0,4 2-1 0,3 8 1 15,1-3 7-15,3 0 1 0,1 1-2 0,7 11 2 16,-8-3-8-16,-1 1 1 0,4-4-1 0,-2 4 1 16,-3 1 4-16,0-2 0 0,0 0 1 0,-3 0 0 0,0-2-8 15,-3-5 2-15,2-1 0 0,-1 5 0 0,-1-3 3 16,-1-3-1-16,-3-3 0 0,1 0 1 0,-2-1-5 16,1-1 1-16,-3-6 0 0,-1 1 0 0,1-1 1 15,-2-3 1-15,-10 0 0 0,6-3 0 0,-6 3-4 16,0 0 0-16,5-7 1 0</inkml:trace>
  <inkml:trace contextRef="#ctx0" brushRef="#br0" timeOffset="162933.95">28109 6414 1569 0,'0'0'0'15,"7"0"0"-15,0 4 0 0,2-1 79 0,0 3 0 16,0-3-1-16,3 1 1 0,4-1-61 0,2 1 0 0,-6-2 0 16,-1-2-1-16,-1-2 78 0,1 0-1 15,1-1 0-15,1-3 2 0,1 3-80 0,0-3 1 0,0-1 0 16,-2 0 1-16,-1 2 23 0,-2-5 0 0,-1-1 1 15,3-1-1-15,0 1-25 0,-4-1-1 0,-2-2 1 16,2 1 1-16,0-1 1 0,-2 0 1 0,-1-2 0 16,-4 1 0-16,0 1-9 0,-2-1 0 0,-3 0 1 15,0 2 0-15,-2 3 0 0,-2 3 0 0,-2-6 0 16,-1 10 1-16,-2-1-6 0,0 1 2 0,-1 1-1 16,0 4 1-16,2 5 2 0,-1-4 0 0,0 6 0 15,0 9 1-15,0-6-4 0,1 2 0 0,6 2 0 0,-3 10-1 16,3-3 7-16,3 2-1 0,2-2 0 0,2 3 2 15,2 4-6-15,5-7-1 0,4 2 1 0,1-1 0 0,-1-3 7 16,3-8-1-16,7 1 1 0,4 0 0 16,-6-4-6-16,1 1-1 0,2-8 1 0,3 4 0 0,-4 0 4 15,0-7 0-15,1 0 1 0,1 0-1 0,-6 0-5 16,3-3 0-16,1-4 0 0,0 0 1 16,-2 0-5-16,-1 0 1 0,-2-7-1 0</inkml:trace>
  <inkml:trace contextRef="#ctx0" brushRef="#br0" timeOffset="163217.43">28829 5688 2086 0,'0'0'0'16,"0"0"0"-16,0 0 0 0,0 0 61 0,0 0 1 15,0 0 0-15,0 0 1 0,0 0-47 0,0 0 2 16,0 0 0-16,0 0 0 0,0 0 46 0,-18 0 1 0,17 7-1 15,-5 16 1-15,-1 3-47 0,0 4 0 0,-2 2 0 16,-1 8 0-16,-3 1 13 0,3 1 0 0,1 2 0 16,2 3 1-16,0-1-19 0,-2-5 2 0,0-3-2 15,0 10 2-15,2-4-9 0,4-2 0 0,1-2 0 16,6-1 1-16,-1-2-3 0,-1-7 1 0,0 2-1 16,-1-4 1-16,1-7 2 0,2 2 1 0,3-6 0 15,-4-3 1-15,-3-1-3 0,0-6-1 0,0 0 1 16,0-7 0-16,0 14 3 0,0-14 1 0,0 0 0 0</inkml:trace>
  <inkml:trace contextRef="#ctx0" brushRef="#br0" timeOffset="163587.34">29415 5802 1721 0,'0'0'0'16,"0"0"0"-16,0 0 0 0,0 0 73 0,0 0 1 15,-14-21-1-15,14 21 1 0,-9 0-56 0,2 0 0 0,0 0 0 16,-2 4 0-16,-2 6 68 0,-1 2 2 0,-4 4-1 15,-2 16 1-15,1 3-71 0,1-1 1 0,2 8 0 16,0 2-1-16,1 2 17 0,4-11 0 0,2 5-1 16,4-1 2-16,-4 3-20 0,3-5-1 0,8 2 1 15,3-2 0-15,2 3-8 0,1-6 2 0,8-5-1 16,1 3 1-16,1-4-3 0,-4-8 0 0,1 1-1 16,4 0 1-16,1-4 0 0,-1-6 1 0,0 1 0 15,5 6 1-15,6-8-4 0,-5 1 1 0,1-4-1 16</inkml:trace>
  <inkml:trace contextRef="#ctx0" brushRef="#br0" timeOffset="163966.2">29880 5910 1721 0,'0'0'0'16,"0"0"0"-16,0 0 0 0,-9-16 61 0,9 9 0 15,0 0 1-15,0 7 0 0,0 0-45 0,0 0 0 0,4-9 1 16,-4 9 0-16,0 0 60 0,9 5-1 15,-9-5 1-15,17 25-1 0,1-2-59 0,1 5 0 0,3 3 0 16,2 3 0-16,-2-3 27 0,-3-2 1 0,2 4 0 16,2 0 0-16,0 1-30 0,-4-4 0 0,1-2 1 15,1 9 0-15,-2-5 1 0,-3-4 0 0,0 2 0 16,2 0 1-16,-1-4-9 0,-1-1 0 0,0-4 0 16,-2 0 0-16,0-4 3 0,2 1-1 0,-3-2 0 15,1-2 2-15,-2 0-6 0,-1-4 0 0,-3-4-1 16,-1 1 1-16,-7-7 2 0,9 14 1 0,-9-14-1 15</inkml:trace>
  <inkml:trace contextRef="#ctx0" brushRef="#br0" timeOffset="164232.1">30355 5969 2023 0,'0'0'0'0,"0"0"0"0,0 0 0 0,0 0 56 15,-21 11 0-15,12-6 0 0,-9 9 0 0,-3 7-39 16,0 0 1-16,0 1-1 0,-4 2 1 0,-3 6 51 0,1-5 2 16,4-4 0-16,-7 12-1 0,0-3-52 0,2 0 0 15,2 2 0-15,1 3 0 0,6 0 16 0,-3-1 0 16,5-8-1-16,-1 4 2 0,2-4-20 0,2-6-1 16,2-5 1-16,-1 5-1 0,3-6-2 0,1 0-1 15,4-7 0-15,5-7 0 0,-11 9-4 0,11-9 1 16,0 0-1-16,0 0 1 0,0 0-2 0,0 0 1 0,0 0 0 15</inkml:trace>
  <inkml:trace contextRef="#ctx0" brushRef="#br0" timeOffset="164499.79">30635 5723 1960 0,'0'0'0'0,"0"0"0"16,25-2 0-16,-11 2 47 0,4-1 1 0,3 2 1 0,2 10-1 16,1-2-31-16,1 1 0 0,0 10-1 0,1 8 1 15,-3 3 43-15,-3 6 0 0,-3 6 0 0,-1 9 0 0,-5-8-43 16,-6 2 1-16,-1-2 0 0,-6 11 0 0,-3-3 16 16,-3-2-1-16,0 6 1 0,-8-2 0 0,2-3-20 15,-2-5 1-15,-4-9-1 0,-1 5 1 0,-3-7-3 16,4-1 1-16,1-6-1 0,-4 4 0 0,-5-2-5 15,-2-9 1-15,-7 2 0 0,-9-4 0 0,-5 0-2 16,-1-8 2-16,1-4-1 0</inkml:trace>
  <inkml:trace contextRef="#ctx1" brushRef="#br0" timeOffset="139551.38">27187 12452 0,'0'0'0,"0"0"0,0 0 0</inkml:trace>
  <inkml:trace contextRef="#ctx0" brushRef="#br0" timeOffset="173784.22">25721 6158 1683 0,'0'0'0'0,"0"0"0"16,0 0 0-16,5-16 28 0,-1 9 0 0,5-4 0 16,-2 1 1-16,7-4-15 0,0-1-1 0,0 1 1 15,2 2-1-15,2 1 71 0,3 4 0 0,0-3 0 16,5-2 1-16,3 1-69 0,-6 4 2 0,-6 2 0 16,-1-2 0-16,3 1 42 0,-1 3 0 0,-4 3 1 15,0 0 0-15,-1 0-45 0,-3 3 2 0,1 3 0 0,3 1 0 16,2 5 15-16,-2 4-1 0,-4-2 1 0,1 4-1 15,0-4-18-15,-1 3 1 0,4-1-1 0,-1 2 1 16,1-1 2-16,-2-3 1 0,2-5-1 0,2 7 1 16,2-4-7-16,-2-5-1 0,5-3 0 0,0 6 0 0,0-6 1 15,0-2 0-15,2-2 0 0,-5 1 2 0,0-1-6 16,-4-3 0-16,0-1 1 0,2-3 0 0,1 0 3 16,1-3 2-16,-4-6-1 0,0 4 0 0,-2-1-5 15,1-1 1-15,1-3 0 0,0-1 0 0,-2-1 6 16,-1 5 1-16,0-4-1 0,-3 0 2 0,1 1-7 0,-2 4 0 15,-1 5 0-15,-3-1 0 0,-3 9 6 0,4-7-1 16,-4 7 1-16,0 0-1 0,0 0-5 0,0 0 0 16,0 0 0-16,-7 10 0 0,1-1 3 0,-1 5 0 15,2 4-1-15,-9-1 1 0,-2 1-5 16,-2-6 1-16,-3 4 0 0</inkml:trace>
  <inkml:trace contextRef="#ctx0" brushRef="#br0" timeOffset="174122.57">25783 6312 2135 0,'0'0'0'0,"0"0"0"0,0 0 0 15,0 0 71-15,0 0-1 0,19 11 1 0,-6-6 0 16,11-1-53-16,1-1 0 0,7 1 0 0,1-1 0 16,4 6 59-16,2-5 1 0,5-4-1 0,4 3 0 0,3 1-59 15,2-3 0-15,7 1 0 0,-4 2 0 0,-1 1 20 16,-4 2 0-16,2-4 1 0,-2 5-1 16,-5-1-24-16,-4 0 2 0,-1-2 0 0,-2 2 0 0,-6 0-4 15,1-2 0-15,-8 1 1 0,1-3-1 0,-4 2-4 16,-6 1 0-16,-4-3-1 0,-3-3 1 0,-3 0-1 0,-7 0 0 15,0 0 0-15,0 0 0 0,0 0-2 16,-2-9 0-16,2 9 0 0</inkml:trace>
  <inkml:trace contextRef="#ctx1" brushRef="#br0" timeOffset="159104.51">6924 12058 0,'0'0'0,"0"0"0,0 0 0,0 0 15</inkml:trace>
  <inkml:trace contextRef="#ctx0" brushRef="#br0" timeOffset="193869.17">5129 7334 1407 0,'0'0'0'15,"0"0"0"-15,0 0 0 0,15-15 49 0,-15 15 0 0,7-13 1 16,-7 13-1-16,3-8-32 0,-3 8 0 0,2-9 0 16,-2 9 0-16,0-11 93 0,0 11 1 0,0 0 0 15,0-9 0-15,0 9-95 0,0 0-1 0,0 0 1 16,0-7 1-16,0 7 58 0,0 0 1 0,0 0-1 15,0 0 2-15,0 0-59 0,0 13 0 0,0-5 0 16,-2 15 0-16,-1 9 28 0,-1 5 0 0,-3 0 0 16,3-2 0-16,1 2-31 0,-1-9 2 0,-6 9 0 15,10 0 0-15,0 5 5 0,-4-1 2 0,4-3-1 0,0-1 1 16,-3-1-13-16,-1-3 2 0,-10-3-1 0,18 3 0 16,-1-3 6-16,-3-9 1 0,0 6 0 0,0-3 0 15,-3-3-8-15,-1-5-1 0,-3 2 0 0,4 6 1 0,-1-4 6 16,-1-6 0-16,1 2-1 0,1 3 2 0,-1-5-9 15,-3 0 1-15,-11-1 1 0,15-5-1 0,3 3 2 16,-4-4 0-16,-3 2 1 0,7-9 0 16,4 7-5-16,-4-7 0 0,0 0 0 0,0 0 0 0,7 7 2 15,-7-7 0-15,-7 3 0 0,7-3 1 0,0 0-4 16,0 0 0-16,-11-1-1 0,4-1 1 0,7 2 2 0,-7-7 0 16,7 7 0-16,7-13 1 0,7 3-4 0,0-1 0 15,1 3 0-15,-3 1 1 0,2 1 0 0,0 1 0 16,0-2 1-16,-3 3 0 0,-1 3-3 0,-3 1 0 15,4-4 1-15,5 4-1 0,5 0 1 0,-3-3 1 16,-1 3-1-16,-1 3 1 0,2 1-2 0,-4-3-1 16,-3 1 1-16,-1 3 0 0,1 2 0 0,-1 1 0 15,1-3 0-15,-2 0 0 0,5 0-1 0,-4-1 0 0,5 3 0 16,6 0 0-16,2 2 0 0,-6-6 0 0,-10 3 1 16,18-1-1-16,0 0-2 0,-2 0 2 0,-6-1-1 15,1-2 0-15,-4-1 1 0,5 1 5 16,-8-2-5-16,0-2 0 0,-1 1-1 0,-3-1 0 15,0 0 1-15,-7 2-2 0,11-5 1 0,-4 3 1 16,-7 2-1-16,11-12-1 0,-11 5 1 0,3-2-1 16</inkml:trace>
  <inkml:trace contextRef="#ctx0" brushRef="#br0" timeOffset="194118.72">5830 7850 2035 0,'0'0'0'0,"0"0"0"0,21-11 0 15,-11 11 74-15,-10 0 1 0,7-5-1 0,-7 5 2 0,0 0-58 16,0 0 0-16,0 0 0 0,-10 9-1 0,10 0 65 16,-4 3 0-16,1-1 0 0,-8 10 0 0,2 3-64 15,2-1 0-15,4 2 0 0,-1-1 0 0,-3-2 16 16,4-3 0-16,3-2 1 0,-4-1 0 0,1 0-20 16,3-7-1-16,0 0 1 0,7 1-1 0,0 3 1 0,0-6 0 15,-7-7-1-15,3 7 2 0,3-4-7 16,-6-3 0-16,8 2 0 0,-8-2 0 0,0 0-4 0,9-4 2 15,-9 4-1-15,4-5 0 0,-4-2-1 0,0-5-1 16,-4 1 1-16</inkml:trace>
  <inkml:trace contextRef="#ctx0" brushRef="#br0" timeOffset="194282.89">5727 7663 1834 0,'0'0'0'0,"0"0"0"15,0 0 0-15,0 0 64 0,0 0 0 0,20-12 0 16,-20 12 0-16,0 0-46 0,0 0 0 0,5-9 0 15,-5 9 0-15,0 0 59 0,0 0 1 0,0 0-1 16,0 0 2-16,0-7-61 0,0 7 0 0,0 0 0 16,0 0 0-16,9-7 23 0,-9 7 1 0,0 0-1 15,14 0 1-15,-3 4-27 0,3 3 1 0,0 0 0 16</inkml:trace>
  <inkml:trace contextRef="#ctx0" brushRef="#br0" timeOffset="194685.72">6156 7957 2035 0,'0'0'0'0,"0"0"0"0,4 21 0 0,-1-7 51 16,-3-3 0-16,0-4 1 0,-3 7 0 0,3 2-36 16,-4-6 1-16,4-3 0 0,-4 4 1 0,1-2 48 0,-1-2 0 15,4-7 1-15,-7 12-1 0,7-12-48 16,0 7 0-16,0-7 0 0,0 0 0 0,0 0 19 0,-7 7 0 15,7-7 0-15,0 0 1 0,0 0-24 0,0 0 2 16,0 0-1-16,4-7 0 0,-1 0-1 0,4-2 1 16,0-3-1-16,1-6 1 0,-1-3-7 0,0-5 1 15,1 5 0-15,-1-4-1 0,4 6 5 0,0 5 0 16,-1 3 1-16,-3-3-1 0,4 4-5 0,-1 3 0 0,3 3 0 16,4 4 1-16,1 0 2 0,-4 4 1 0,-14-4 0 15,25 10 0-15,-2-3-5 0,-2 0 1 0,0 0-1 16,2 6 1-16,-2 2 5 0,-3-2-1 0,-8 1 0 15,1 3 2-15,-4-1-6 0,-3 0-1 0,-1 0 1 16,1 1 0-16,-4-1 6 0,1-2 0 0,1-1 1 16,2 6-1-16,1-5-6 0,2-2 1 0,-3-1 0 15,3 3 0-15,-4-5 2 0,4 1 2 0,-7-10-2 16,11 4 1-16,-11-4-5 0,0 0 1 0,7 3 0 16,-7-3 0-16,10-3-2 0,-10 3 1 0,11-7 0 0</inkml:trace>
  <inkml:trace contextRef="#ctx0" brushRef="#br0" timeOffset="195051.11">6823 8043 1972 0,'0'0'0'0,"17"-7"0"0,13 11 0 0,-5-4 62 16,-4-4 1-16,-5 1-1 0,2-2 0 0,-4 5-45 15,3-7 1-15,-2 0 0 0,-1 1 0 0,-5 3 56 16,1 1 0-16,-3-3 0 0,0-1 0 0,0-1-56 0,-3 0 0 15,-1 0 0-15,-3 7 0 0,7-10 19 0,-7 10 0 16,4-13 0-16,-4 5 0 0,0 1-22 0,0 0 1 16,0 1-2-16,0-1 2 0,0-3 0 0,-4 3 0 15,4 0 1-15,0 7 0 0,-7-13-8 0,7 13 1 16,-7-8-1-16,0 6 1 0,-3 2 2 0,-1 0-1 0,0 0 0 16,3 3 0-16,-3 4-4 0,4 2 1 0,-7 2-1 15,-7 6 0-15,0-4 2 0,-2 1 1 0,1 3-1 16,8 1 2-16,7-1-6 0,-2-3 2 0,-1 1 0 15,-1 7-1-15,4-4 2 0,11-6 1 0,3 1 0 16,23 1 0-16,-5 0-3 0,-1 2-1 0,-3-9 1 16,2 3 1-16,-5 1 1 0,0-6-1 0,1-1 1 15,2-1 1-15,-3 1-3 0,-4-4-1 0,0-4 1 16,5-1 0-16,6 0-2 0,0-3 1 0,5 0-1 0</inkml:trace>
  <inkml:trace contextRef="#ctx0" brushRef="#br0" timeOffset="195402.56">7691 7920 2123 0,'0'0'0'0,"0"0"0"0,0 0 0 0,-22 0 60 16,8 2 2-16,4 0-1 0,-8 5 0 0,-5 2-44 16,2 1 1-16,3 1 0 0,-3-1 0 0,-2 1 47 15,6-1 0-15,-1-4 0 0,4 4 0 0,0 1-47 16,7-2 0-16,7-9 0 0,0 15 0 0,7-4 15 0,0-4 0 15,0-3 1-15,7 3 0 0,-3-2-20 16,-4-2 1-16,5-1-1 0,0 2 1 0,-3-3-4 0,2-1 2 16,-1-3-1-16,1 3 0 0,-4-2-5 0,3-1 1 15,-2-3 0-15,0 3 0 0,1 1 3 0,0-1 0 16,-9 3 0-16,11-4 1 0,-4 4-6 0,-7 0 2 0,10-4-1 16,-10 4 1-16,14 4 3 0,-7 0 1 0,-7-4 1 15,15 3-1-15,-7 2-5 0,1 1 1 0,0-3-1 16,2 1 1-16,-1-1 2 0,1-3 0 0,3 2 1 15,2 3 0-15,1 2-4 0,-3-7-1 0,1 0 1 16,-1 4 0-16,-4-4 2 0,-3 0 1 0,4-4-1 16,-1 4 1-16,3-3-5 0,-6 3 2 0,7-4 0 15,-7 4 0-15,-7 0-4 0,11-3 2 0,-11 3-1 16</inkml:trace>
  <inkml:trace contextRef="#ctx0" brushRef="#br0" timeOffset="195799.57">7862 7744 2224 0,'0'0'0'0,"0"0"0"0,21-10 0 0,-7 6 51 15,4-1 1-15,-4-2 0 0,3 3 0 0,3 1-35 16,1-1 0-16,-3 1 0 0,-1 6 1 0,3-3 34 16,-3 2 2-16,-3 2-1 0,7 3 1 0,-1 3-37 15,1 4 1-15,0-1-1 0,0 4 1 0,-3 3 4 0,-2-1 2 16,2-1-1-16,-4 1 1 0,0 4-13 15,0-4 1-15,-5-1 1 0,1 3-1 0,-3 2-9 0,-7-6 2 16,-3-3-2-16,-1 6 2 0,1-1-3 0,-4-3 1 16,-2-6 1-16,2 6-1 0,0-3 0 0,0-5 1 15,-4-2-1-15,1 4 2 0,-1-3-3 0,0-3 1 16,1-4-1-16,1 5 2 0,-2-5 3 0,1-5-1 16,3-2 1-16,-4 0 1 0,1-4-4 0,3 1 2 15,3-4-2-15,-1-4 2 0,3-1 3 0,0-4 1 0,2 3 0 16,4-1 0-16,5-3-4 0,1 4 1 0,8-1-1 15,3-3 1-15,0 1 3 0,2 5 1 0,2-3 1 16,-1 2-1-16,3-1-4 0,1-1-1 0,0 2 1 16,2 3 1-16,-1 2 3 0,-8-2 0 0,-2 2 1 15,6 9-1-15,-8-6-4 0,1 2 0 0,-4 1 0 16,-1 2 1-16,-3 6 2 0,1 0 0 0,-4 0 0 16</inkml:trace>
  <inkml:trace contextRef="#ctx0" brushRef="#br0" timeOffset="197033.03">9608 7519 1709 0,'0'0'0'16,"0"0"0"-16,0 0 0 0,0 0 88 0,0 0 2 0,10-19 0 15,-10 19 0-15,0 0-74 0,0 0 2 0,0 0-1 16,0 0 1-16,0 0 41 0,8-4-1 0,-8 4 0 16,0 0 1-16,0 11-43 0,-4 1 2 0,4 4 0 15,0 16 0-15,-4 3 24 0,1 5-1 0,3 3 1 16,0 2 0-16,-4-1-26 0,4-2 0 0,-3-8 0 16,3 8 0-16,0-10 1 0,0 1 0 0,-4-5 0 15,8 2 0-15,-1 2-8 0,-3-9 1 0,0 0-1 0,-3 3 1 16,3-5 1-16,0-1 0 0,-4-6 1 15,4-2-1-15,0-2-4 0,-3-1 0 0,3-9 0 0,0 6 1 16,0-6 0-16,0 0 1 0,0 0-1 0,0 0 1 16,0 0-4-16,-4-9 1 0,4 9-1 0,-7-27 1 15,0 1 1-15,0-4 0 0,0-3-1 0,0 4 2 0,2 0-3 16,-1 0 0-16,3-2 0 0,1-10 0 0,-1 6 0 16,-1-2-1-16,4-2 1 0,0 4-1 0,4-2 0 15,-1 0-1-15,2 0 0 0,6 9 1 0,3 0-5 16,4 0 0-16,-1 5-1 0,3-1 1 0,1-1 0 15,4 7 0-15,3 2 0 0,0-1 0 0,2 6-14 0,-5 3 2 16,5-1-1-16,2 7 1 0,-4 4 4 0,-5 1 1 16,1 4-1-16,1 4 1 0,-7 3-15 0,-2 0 0 15,-2-2 1-15,3 8-1 0,-6 3 11 0,-4-2 1 16,-3-4-2-16,-4 8 2 0,0 5 3 0,-8-4 2 16,1-3-1-16,-3 5 0 0,-4 0 1 0,0-1 2 15,-4-4-2-15,-1-1 2 0,-3 0 4 0,-1-7 0 0,-5-2 0 16,-4 4 0-16,-8-1 0 0,5-5 0 0,-1-4 0 15,3 3 0-15,-2-3 3 0,5-1 1 0,1-3-1 16,-2 1 0-16,4-3 0 0,6-1 0 0,3-3-1 16,-3 5 2-16,4-2 8 0,4-4 1 0,6-1 1 15,-3 0-1-15,3 1-5 0,7 4 0 0,0-9 0 16,3 2 1-16,-3 7 13 0,7-10 1 0,0 10-1 16,4-4 1-16,5 4-12 0,1 0 1 0,4 0-1 15,4 4 2-15,-2 3 8 0,2 0 2 0,-1 0-1 0,-1 3 0 16,2 3-10-16,0 1-1 0,3-4 0 0,-2 4 1 15,-4 2 10-15,-1-4-1 0,-4 3 0 0,6 7 2 16,-2-4-12-16,-3-6 0 0,0 2 0 0,-2 2 1 16,1 4 3-16,1-6 2 0,3-2-1 0,0 2 1 15,6-2-8-15,-6 2 1 0,4-7-1 0,-4 4 1 0,2-2 3 16,-6-2 1-16,8-4-1 0,-6 1 1 0,-1-2-6 16,-4-1 1-16,0-2-2 0,0-1 2 0,-5-2-2 15,0-1 1-15,0-2 0 0,-6-2 0 0,-4-3-4 16,-1-2 2-16,0 2-1 0,2-3 1 0,-2 1-3 15,1 2 2-15,-3-4-2 0,2 9 2 0,2 7-3 16,-1-10 1-16,-1 4 1 0,2 6-1 0,0 0-3 0,0 0 0 16,0 0 0-16,9-5 0 0,-9 5 0 0,12-2 0 15,-5 1 0-15,4 2 0 0,3 1-5 0,0-2 0 16,0-2-1-16,0 2 2 0,2 0-1 0,-2-1 2 16,0-3-1-16,0 4 0 0,-1-2-7 0,1-1 0 15,0-2 0-15,-4 5 0 0,1-4 4 0,0-3 0 0,-4 0-1 16,3 0 1-16,1 0-8 0,-4-7-1 0,-2 3 0 15,6 4 0-15,-4-2 6 0,-4-5 1 0,-3 0 0 16,0-2 0-16,-3-1-1 0,-1 3 1 0,-3 0 0 16,-3 0 0-16,-3 1 3 0,3 5 0 0,-4-1-1 15,-1 3 2-15,1 5 1 0,-3 1 2 0,1 0 0 16,2 3 0-16,-4 6-1 0,4 2 1 0,0 3 0 16,0 3 0-16,1 3 2 0,6-1 0 0,0 4 0 15,4 1 0-15,-1 1 0 0,1 1 0 0,3-4 0 16,7 2 0-16,0 1 0 0,7-1 1 0,0-2-1 15,5-3 1-15,6-2-1 0,-4-1 1 0,6-2-1 0,4-1 1 16,7-3 2-16,4-3 1 0,-2-1-1 0,-1-3 2 16,-4-3-3-16,-1 0 1 0,-2-3 1 0,-2-1-1 15,-2-1 3-15,-3-6 0 0,-1 1 0 0</inkml:trace>
  <inkml:trace contextRef="#ctx0" brushRef="#br0" timeOffset="197499.58">11229 7387 1847 0,'0'0'0'0,"0"0"0"15,-4-19 0-15,1 12 74 0,3 7 0 0,-7-12 0 16,7 12 0-16,-14-7-56 0,7 10 0 0,7-3 0 15,-7 9 0-15,3 3 49 0,-3 0 0 0,0 4 1 0,-4 11 0 16,-1 8-50-16,1-3 0 0,4-4 0 0,0 16 0 16,-3-6 16-16,-4 3-1 0,1 1 1 0,4 2 1 15,4-2-21-15,2-1 1 0,1-6 0 0,0 0-1 16,2-3-4-16,4-6 1 0,4 2 1 0,3 2-1 16,0-5-4-16,-1-1-1 0,4-6 1 0,0 5 1 15,-3-4 2-15,-6-3 0 0,4-2 0 0,2 0 1 0,-2-1-4 16,-6-6 0-16,4-4 0 0,0 1-1 0,-7-4 6 0,7-4-1 15,0 4 0-15,-7 0 0 0,11-7-4 16,-11 7 1-16,12-7-1 0</inkml:trace>
  <inkml:trace contextRef="#ctx0" brushRef="#br0" timeOffset="197866.57">11598 7992 1784 0,'0'0'0'15,"0"0"0"-15,0 0 0 0,-22 0 62 0,10 0-1 0,-2 0 1 16,0 2 0-16,0 2-45 0,-2-1 0 0,-5 1 1 16,0 5 0-16,-1 1 74 0,1 2 2 0,4-1-2 15,1 7 1-15,5-4-76 0,4-4 0 0,-4 1 0 16,4 8 1-16,7-5 33 0,0-2-1 0,4-1 1 16,3 0-1-16,0-3-33 0,4 3 0 0,-1-4 0 15,6-4 1-15,3 6 4 0,1-9 2 0,-6 0-2 16,0-3 2-16,2-3-13 0,-2 3 1 0,0-8 1 15,0 4-1-15,0 2 1 0,-3-9 1 0,0 0-1 16,-1 5 1-16,1-1-6 0,1-6 0 0,-1 5-1 0,3 4 2 16,-7 4 5-16,0-1 0 0,0 1 1 0,-7 3 0 15,7 5-8-15,-7-5 2 0,7 5 0 0,-2 6 0 16,-1-1 5-16,-1 3-1 0,4-6 1 16,4 7 0-16,-4 2-6 0,0-2 1 0,0-2-1 0,0-2 1 0,4 5 3 15,-2-5 1-15,1-3-1 0,1 0 2 0,-1 0-7 16,1 0 1-16,0-3 0 0,-1-1 0 0,1-1 1 15,1 2 1-15,-1-4-1 0,-1 0 1 0,1 0-4 16,-1 0 0-16,-3-4 0 0</inkml:trace>
  <inkml:trace contextRef="#ctx0" brushRef="#br0" timeOffset="198199.4">12009 7477 1808 0,'0'0'0'15,"1"-18"0"-15,12 4 0 0,-3 0 86 0,1 0-1 0,-1-2 0 16,-10-1 1-16,0 1-70 0,0 2 2 16,0 2 0-16,0 4 0 0,0 8 78 0,-3-5-1 0,3 5 0 15,0 0 1-15,-4 5-79 0,4 3 0 0,0-1-1 16,-7 12 2-16,4 11 27 0,3-6 0 0,-4 6 0 16,-3 6 1-16,4-10-30 0,3 6 1 0,0 1-1 15,-6 9 1-15,3-1 1 0,1 1 1 0,4-2 0 16,-6 1 0-16,1 1-9 0,-1-10 1 0,3 1-1 15,-3 1 1-15,0-3 0 0,3-6 0 0,-3-4 1 16,-3 4-1-16,4 1-4 0,3-7 0 0,-4-3 0 16,1 2 1-16,3 1 2 0,3-5 0 0,4-2 0 0,0-1 1 15,0 0-4-15,6-3 0 0,4-1 0 0,-3-3-1 16,0-1 3-16,1 3 0 0,-5-6 0 0,-1 0 1 0,-2-6-4 16,-7 6 1-16,9-3-2 0,-9 3 2 15,5-7-1-15,-5 7 0 0,-3-11 1 0</inkml:trace>
  <inkml:trace contextRef="#ctx0" brushRef="#br0" timeOffset="198599.32">11585 7813 2048 0,'0'0'0'16,"23"0"0"-16,16 3 0 0,9 5 53 0,1-1 2 15,6-4 0-15,-4 2 0 0,-2 2-38 0,-8-1 1 16,-6-3-1-16,-3 2 1 0,1 3 35 0,-1-5-1 0,2 1 1 16,-3-1 1-16,1 1-37 0,-5-1 1 15,-10-3-1-15,11 0 1 0,2 0 6 0,-1-3 1 0,-5 1 0 16,-4 0-1-16,-3 0-11 0,-6 1-1 0,-4-3 0 16,0 2 1-16,-7 2-9 0,7-1 1 0,-7 1-1 15,0 0 2-15,0 0-3 0,0 0 1 0,7-8-1 16,-7 8 1-16,0 0-3 0,0 0 2 0,0 0-2 15,0 0 1-15,0 0-1 0,0 0 0 0,0 0 0 16,0 0 2-16,0 0-1 0,0 13 0 0,0-6 0 16,0 12 1-16,-3 4-2 0,-1 3 1 0,4 1 0 15,0 1 1-15,0-3 0 0,0 1 1 0,0-5 1 0,0 4-1 16,0 1 0-16,0-7-1 0,0-1 0 0,0 1 1 16,0 1 3-16,0-8-1 0,0 0 1 0,4-1 0 15,-4-2-3-15,0-2 1 0,0-7-1 0,0 9 2 0,0-9 2 16,0 0 1-16,0 0 0 0,0 7 0 0,0-7-4 15,0 0 1-15,0 0-1 0</inkml:trace>
  <inkml:trace contextRef="#ctx0" brushRef="#br0" timeOffset="198765.24">12303 7688 1683 0,'0'0'0'15,"18"-7"0"-15,1 11 0 0,-1-4 68 0,-1-4 1 16,5 1-1-16,-5 3 1 0,-1 0-51 0,-2-4 0 15,0 0-1-15,4 8 1 0,-4-4 63 0,-3 0 1 16,-1 0 0-16,-1 7 0 0,5 0-64 0,-3 2 0 16,-4-6 0-16</inkml:trace>
  <inkml:trace contextRef="#ctx0" brushRef="#br0" timeOffset="199342.47">12691 7813 1520 0,'0'0'0'0,"0"0"0"15,0 0 0-15,23 0 42 0,-23 0-1 0,0 0 1 16,-3 7 0-16,-4-3-26 0,-4 3 0 0,-5 0-1 16,-5 5 2-16,-4 4 45 0,6 0 1 0,3 1 0 15,5 4-1-15,3-3-45 0,0 1 1 0,1-1 0 0,4 1 0 16,-1-1 25-16,4-2 1 0,0-4-1 0,4 5 1 16,3-4-28-16,0-3 1 0,0-3-2 0,11-1 2 15,1 1 9-15,-1-7 1 0,-4 0-1 0,0 0 1 16,-2 0-15-16,1-4 2 0,3-3-2 0,-6 4 1 15,-3-3 13-15,0-2 0 0,7-3 0 0,8 0 0 0,-7-3-14 16,-1-5 0-16,-3 0 1 0,3-4 0 0,-7 2 13 16,0-9 1-16,-1-2-1 0,1-3 1 0,0 9-15 15,0-3 1-15,3 7 0 0,-3-1 0 0,0 7 10 16,0 0 0-16,1 5 1 0,2 6-1 0,-3 3-11 16,2 2 0-16,0 4 0 0,1 6 1 0,3 6 5 0,-6 0 1 15,0 5-1-15,0 4 1 0,0 3-9 0,-3-5 0 16,3-2 0-16,0 7 1 0,0-7 4 0,-4-5-1 15,-5 2 1-15,1-1 1 0,-1 1-7 0,0-8 0 16,2-1 0-16,4 7 0 0,-1 0 1 0,-3-9 0 16,-2 0 0-16,4 0 0 0,-2-7-3 0,4 7-1 15,-4-7 1-15,0 0 0 0,0 0 1 0,0 0 0 16,0 0-1-16,0 0 1 0,0 0-2 0,-6-7 0 0,6 7-1 16,2-14 1-16,5-5 0 0,2-3 1 0,2-2 0 15,3-10 0-15,3-1-3 0,1 0 1 0,-11-5-1 16,18 8 2-16,5 6-2 0,-6 3 2 0,1 7-2 15,2 5 2-15,-6 6-3 0,-5 1 2 0,0 6-2 16,-1 7 2-16,3 7-2 0,-4 0 2 0,-3 8-1 16,-2 1 0-16,-2 1-1 0,0-1 0 0,2-4 0 15,-4 4 1-15,-2-4-1 0,-3 2 2 0,0-9-1 16,0 7 1-16,-3-7-2 0,-1-3 0 0,1-1 1 16,-3 9-1-16,-1-5 2 0,2-6-1 0,2-1 1 0,1 1-1 15,-2 1-1-15,4-9 1 0,-7 7-1 0,7-7 1 16,0 0-2-16,0 7 1 0,0-7 1 0</inkml:trace>
  <inkml:trace contextRef="#ctx0" brushRef="#br0" timeOffset="199835.47">13899 7700 1859 0,'0'0'0'0,"0"0"0"16,0 0 0-16,0 0 68 0,0 0 1 0,-21 7-1 15,12-3 1-15,-1 3-51 0,-1 0 0 0,1 0 0 16,-4 2 0-16,-4 1 51 0,4-1 1 0,5 2-1 16,2 3 2-16,2 2-53 0,1-1 0 0,2-4 0 15,2 1 0-15,-3 2 18 0,3 1 0 0,-4-5 0 16,8 4 1-16,5-3-23 0,3-1 2 0,2-1-1 0,6 2 0 16,-3 1-4-16,-3 0 1 0,0-5-1 0,1 7 0 15,0 0-4-15,0-5 1 0,-5-2-2 0,1 9 2 16,-3 0-1-16,1-9 1 0,-2 3 0 0,-7 3 0 0,-1 1-4 15,-1-5 2-15,2 1-1 0,-4 1 1 16,1 5 4-16,-3-6 0 0,-2-3 0 0,-3 4 0 0,-3 1-3 16,0-7 0-16,-6-1-1 0,1-1 1 0,-4-3 3 15,-2 4 0-15,-8-8 1 0,5 4 0 16,-6-3-5-16,2-6 1 0,4-3 0 0,4 1 0 0,6 1 2 16,2-8 1-16,-2-1 0 0,1 3 0 0,4-2-4 15,8-1 0-15,3-4 1 0,8 5 0 0,4 4 0 0,4-3-1 16,-3-1 1-16</inkml:trace>
  <inkml:trace contextRef="#ctx0" brushRef="#br0" timeOffset="200419.54">14169 7549 2161 0,'0'0'0'0,"0"0"0"16,18 0 0-16,-11 7 37 0,0 0 0 0,-7-7 0 15,4 11 0-15,-4-1-22 0,0 4 0 0,0 6 0 16,0 6 1-16,0 8 50 0,0 2 0 0,0 1 0 16,-2-1 0-16,-2 1-48 0,1-11 0 0,-3 2 0 15,3 4 0-15,-4-9 18 0,3 1 1 0,1-6 0 16,-1 3 0-16,4-3-22 0,4-4 1 0,-1 1-2 16,4-4 2-16,-3 0-3 0,1-4 2 0,-5-7-2 0,9 8 2 15,-9-8-7-15,0 0 1 0,0 0-1 0,0 0 1 16,0 0 2-16,0 0 0 0,0 0 0 0,12 0 2 15,3-5-7-15,-1-4 2 0,0 0 0 0,3-5 0 0,-2-5 2 16,0 1 1-16,3 4 0 0,-4 7 1 16,-3-3-6-16,-4 3 1 0,-2 0 0 0,2 3 1 0,2 8 1 15,0-1 1-15,-2 4-1 0,0 7 1 0,3-1-4 16,1-3 0-16,0 3 1 0,-4 6 0 0,3-2 2 16,1-8 0-16,-2 0 0 0,-2 3 0 0,3-3-4 15,1-2 2-15,-1 0-1 0,1 2 0 0,0 2 0 16,-4-8 1-16,0 1-1 0,2-3 1 0,1 1-2 0,4-4-1 15,-7 1 1-15,7-3-1 0,2 1 1 0,-2-8 0 16,-5-1 0-16,0 5 0 0,5-2-1 0,0-2-1 16,0-4 0-16,-1 4 2 0,-4-3-2 0,-2-2 1 15,0 2-1-15,0 5 0 0,-2 2 0 0,-5 7-1 16,7-9 0-16,-7 9 1 0,0 0 1 0,7-3 0 0,-7 3 1 16,0 0-1-16,0 0 0 0,7 7-1 0,-7-7 0 15,7 14 1-15,0-2-1 0,0 6 0 0,-3-8 1 16,-2 8 0-16,1-2-1 0,2-4 0 0,8-1 0 15,1-1 1-15,4 3-1 0,-4-6 2 0,-4 0-1 16,3 0 0-16,-1 0-1 0,0-4 0 0,2-3 0 16,-3 2 1-16,0 0-2 0,3-4 1 0,-6-2 1 15,1 3-1-15,0-3-1 0,-2-1 1 0,-3 0-1 16,-1-2 1-16,1-4-2 0,-4-5 1 0,3 4-1 0</inkml:trace>
  <inkml:trace contextRef="#ctx0" brushRef="#br0" timeOffset="200599.45">14716 7685 2248 0,'0'0'0'0,"0"0"0"0,20 3 0 0,-3 1 62 16,-3-4 0-16,2-4 0 0,-7 8-1 0,-2 1-44 15,0-2 1-15,2-3 0 0,1 4 0 0,-2 1 32 0,-8-5 2 16,10 11-1-16</inkml:trace>
  <inkml:trace contextRef="#ctx0" brushRef="#br0" timeOffset="201138.57">15189 7771 2035 0,'0'0'0'0,"0"0"0"15,0 0 0-15,0 0 41 0,10 28 0 0,-10-18 1 16,2 12-1-16,0 0-25 0,0 7 0 0,-1-1-1 16,-1 2 2-16,0 1 37 0,-3-3 0 0,-4 6 0 15,3 1 0-15,-3 4-38 0,-3-2 2 0,-1-2-1 16,1 4 1-16,1-4 11 0,3-4 2 0,1-1-1 16,0 4 0-16,1-4-16 0,1-4-1 0,-2-5 1 0,-6 4 0 15,4 1 2-15,0-8 1 0,-4-2-2 16,4 6 2-16,4-2-8 0,-3-10 1 0,-1-3-1 0,2 0 1 15,2 0 4-15,3-7-1 0,0 0 1 0,-8 4 0 16,8-4-6-16,0 0 1 0,0 0-1 0,6-11 1 16,-1 3 6-16,2-1 0 0,0-2 0 0,4-8 1 0,-1-6-7 15,-3 1 0-15,0-6 0 0,-3 7 0 0,-1-3 2 16,1-4 1-16,-4-2 0 0,4-3 1 0,-4-4-6 16,1 2 0-16,1-5 1 0,-2 8 0 0,-2-4-2 15,1 3 0-15,1-4 0 0,0 2 1 0,0 2-3 16,1-2 1-16,-1 2-1 0,0-4 1 0,0 9-5 0,2 2 0 15,5 0 0-15,2 10 0 0,3-1 0 0,4 1 0 16,5 6 0-16,-1 5 0 0,-3-2-11 0,5 2 0 16,-1 0 0-16,2 11 1 0,0 3 2 0,-1 0 2 15,0 1-1-15,-5 6 0 0,4 1-20 0,-1 0 0 16,-2-2 0-16,-8 4 1 0,4 4 13 0,-1 0 1 16,-10-3-2-16,-3 0 2 0,2 5 3 0,0-2 1 15,-8-7-1-15,-6 2 1 0,3 1 3 0,-5 1-1 0,0-8 0 16,-7 4 1-16,1-3 4 0,3-4 0 0,-4-4-1 15,-4 8 1-15,2-4 0 0,2-3 0 0,3-4 0 16,-3 5 0-16,2-2 2 0,1-6 0 0,4 3 0 16,0 0 0-16,0 3-1 0,5-3 1 0,2-3 1 15</inkml:trace>
  <inkml:trace contextRef="#ctx0" brushRef="#br0" timeOffset="202521.34">16633 7556 1231 0,'0'0'0'0,"0"0"0"0,0 0 0 0,0 0 26 0,0 0 1 16,0-21 0-16,0 21 0 0,0 0-14 0,4-7 0 15,-4 7-1-15,0 0 2 0,0 0 96 0,0 0 1 16,5 11-1-16,-5 6 1 0,-3 6-95 0,-3 3-1 0,3 6 1 15,-1 1 1-15,1 4 68 0,-1-3 2 16,8-4-1-16,-1 1 1 0,-6 1-71 0,3-11 2 0,0 4 0 16,0-2 0-16,0-4 38 0,-4-5 2 0,1 0-2 15,6 0 1-15,-3 0-40 0,0-3 1 0,0-4-1 16,4 0 0-16,-4-7 18 0,3 9 0 0,-3-9 0 16,0 0 1-16,4 7-22 0,-4-7 1 0,0 0 0 15,9 2 0-15,-2-6 12 0,0 1 0 0,0-1 0 16,4-1 1-16,3-4-16 0,-4-2 2 0,4-3-2 15,-1 4 2-15,3 3 7 0,-1-6 0 0,0 5 1 16,2 4-1-16,1 2-10 0,-1 2 0 0,-1 0 1 16,5 6-1-16,1 1 5 0,-10 1-1 0,-1 1 1 0,3 2 0 15,-2 3-7-15,-3-4 0 0,-6-1 0 0,1 5 1 16,-8 4 2-16,1-8 2 0,-1 4-1 0,-3 2 0 0,-7 0-5 16,-3-5 0-16,1-1 0 0,-6 6 1 15,0-4 1-15,-1-3 1 0,-4-2-1 0,1 0 2 0,-3 2-6 16,5-5 1-16,-6-4 0 0,0 1 1 0,-4-1-2 15,1 0 2-15,8 0-1 0,-3 0 1 0,1-1-4 16,3-8 2-16,3-2-2 0,3 4 2 0,7-2-1 0,-1 1-1 16,1-8 1-16,4 9-1 0,6 0-1 15,1-2 1-15,3 0-1 0</inkml:trace>
  <inkml:trace contextRef="#ctx0" brushRef="#br0" timeOffset="202841.17">17362 7542 2086 0,'0'0'0'0,"0"0"0"16,0 0 0-16,0 0 48 0,25-14 0 0,-18 9 0 16,-7 5 1-16,0 0-32 0,0 0-1 0,-4 12 1 15,1-5 0-15,3 11 65 0,-7-1 0 0,-8 8 0 16,-11 17 0-16,0 6-64 0,-1 4 0 0,-3 1 0 15,2 2 0-15,-4-1 25 0,0-3 2 0,2 0 0 16,2 11 0-16,-7 1-29 0,5-10 0 0,-2 3 0 0,4 2 1 16,-2-8 1-16,0 1 0 0,0-6 0 0,7 10 1 15,0-1-9-15,4-8 0 0,1-4 0 0,2-1 0 16,2-3 4-16,0-6 0 0,0-7 0 0,3 5 0 0,2-6-6 16,1-10 1-16,2-3-1 0,3 1 1 15,-1 2 1-15,1-7 1 0,3-7 1 0</inkml:trace>
  <inkml:trace contextRef="#ctx0" brushRef="#br0" timeOffset="203304.4">17097 8394 2072 0,'0'0'0'15,"0"0"0"-15,0 0 0 0,6 17 70 0,-3-10 0 16,-3-7 1-16,-3 16 0 0,3 0-53 0,-4 3 0 15,1-8 0-15,1 8 0 0,2-3 48 0,0-2 0 0,0 2 0 16,9 1 2-16,-2-1-50 0,-4-3 0 16,1-3 0-16,3 1-1 0,0-4 15 0,3 1 0 0,-4 0 0 15,6-5 0-15,6 1-18 0,1-3 0 0,-8-1 1 16,17 0 0-16,0-3-6 0,-1-2 1 0,-6-3-1 16,-4 0 1-16,-4-3-5 0,-3 1 2 0,1-3 0 15,0 4 0-15,-1 2-1 0,-3 0 2 0,2 0-1 16,-9 7 1-16,7-7-4 0,-7 7 2 0,7-3-1 15,-7 3 1-15,0 0 2 0,0 0 0 0,7 3 0 16,-7-3 0-16,4 14-3 0,-3-8 1 0,3 1-1 16,1 5 1-16,2 2 2 0,0 4 0 0,0-6 0 0,0 0-1 15,1-1-1-15,-1-4 0 0,-2-2-1 0,4 4 1 16,0-4 1-16,-9-5-1 0,10 4 1 0,-1-1 1 0,3-3-4 16,-1 4 2-16,-11-4-2 0,10-4 2 0,-2 1 0 15,-8 3 0-15,8-6 1 0,-8 6 0 0,9-14-3 16,-4 6 1-16,-1-3-1 0,3-3 2 0,2-5 0 15,0-4-1-15,-9 0 1 0,-4 5 1 0,4-5-4 16,4 2 1-16,-4 0 1 0,-9 4-1 0,5-3 2 16,-1 3 0-16,-7 3-1 0,1 0 1 0,8-1-3 15,-4 3 2-15,-1-2-2 0,1 4 2 0,4 4 1 0,3 6 2 16,-7-9-1-16,7 9 1 0,-7-10-4 0,7 10 2 16,0 0-2-16</inkml:trace>
  <inkml:trace contextRef="#ctx0" brushRef="#br0" timeOffset="204022.99">18353 8126 1909 0,'0'0'0'0,"0"0"0"16,0 0 0-16,21 0 85 0,-14 0-1 0,1 0 0 15,6 0 0-15,7 0-67 0,2-3 1 0,1-1 0 16,22 4 0-16,13 0 79 0,-1-5 2 0,-5-2-1 16,1 7 1-16,5 0-83 0,2-7 1 0,8 3 0 0,-5 4 0 15,-6-3 19-15,-7-1 0 0,-2 1 0 0,-5 4 1 16,-1-1-23-16,-8-3 2 0,-1-1-1 0,-1 10 0 16,1-6-5-16,-4-2 2 0,-8 0-1 0,1 7 0 15,-3-3-4-15,-6-4 1 0,-14 2-2 0,0 0 2 0,0 0-3 16,0 0-1-16,-4-7 1 0,18 9 0 0,1-2-1 15,-8-2-1-15,-7 2 0 0,7-1 2 0,3 1-2 16,-1-2 2-16,-2-2-2 0,-7 4 2 0,11-1-3 16,-11 1 1-16,0 0 1 0,0 0-1 0,7-4-1 15,-7 4 0-15,-7-2 1 0</inkml:trace>
  <inkml:trace contextRef="#ctx0" brushRef="#br0" timeOffset="204399.53">19643 8021 1733 0,'0'0'0'16,"0"0"0"-16,10 3 0 0,-10-3 53 0,7 9 1 15,-7-9 0-15,7 7 0 0,-3 0-38 0,-4-7 2 16,9 10-1-16,-9-10 1 0,5 13 42 0,-5-4 0 16,0-1 0-16,-2 5 0 0,0 6-43 0,2-5 1 0,0-3 0 15,-1 1 0-15,-1 2 17 0,-2-5 1 0,4-2-1 16,0-7 0-16,0 10-20 0,0-10 0 0,0 0-1 16,0 9 2-16,0-9-5 0,0 0 1 0,0 0 1 15,0 6-1-15,0-6-5 0,0 0 1 0,0 0 0 16,0 0-1-16,0 0 6 0,-7-6 0 0,7 6 0 15,-3-9 0-15,-1-1-5 0,1-2 0 0,3-8 0 16,-4-1 1-16,4-2 6 0,4 2 1 0,3 0 0 16,0 7-1-16,2 0-6 0,0-2 0 0,1-2 0 0,2 10 2 15,1 2 4-15,-1-1 2 0,2 4-1 16,-1 3 1-16,2 0-8 0,0 3 1 0,-3-3-1 0,6 9 1 16,-4 2 3-16,-2-4 2 0,2 2-1 0,-1 6 1 0,-3-1-7 15,-1-3 1-15,-2-4 0 0,-4 7 0 0,1 0 8 16,-4-3-1-16,-4-4 1 0,-3 9 0 0,0-6-8 15,-1 1 1-15,-1-4 0 0,-4 0 0 0,-1 2 5 16,0-8 1-16,-3 6-1 0,-3-3 1 0,2 3-7 16,3-4 0-16,2-3 0 0,-4 6 1 0,-3-1 1 15,6 2 2-15,7-2-1 0</inkml:trace>
  <inkml:trace contextRef="#ctx0" brushRef="#br0" timeOffset="205539.19">20710 7971 1444 0,'0'0'0'0,"0"0"0"16,0 0 0-16,0 0 91 0,0 0 1 0,0 0 0 15,-7-17 0-15,7 17-75 0,-7-11 1 0,7 11-2 16,-6-7 2-16,6 7 45 0,-3-7 1 0,3 7 0 16,3-7 0-16,-3 7-46 0,0-5 0 0,0 5 0 15,0 0 0-15,0-7-9 0,0 7 0 0,2-7 0 16,-2 7 0-16,7-4-4 0,-7 4 1 0,0 0 0 0,7-7 0 16,-7 7-6-16,0 0 0 0,0 0 0 0,6-7 0 15,-6 7 0-15,0 0 0 0,0 0 0 0,0 0 0 16,0 0 0-16,0 0 0 0,7-5 0 0,-7 5 0 0,8 0 0 15,-8 0 0-15,0 0 0 0,11 9 0 16,-4 1 3-16,-3 1-1 0,3-1 0 0,-4 6 0 0,4 9-1 16,-3-8 2-16,3-1-1 0,0 4 0 15,0-1 14-15,0-5 0 0,2 0-1 0,0 0 2 0,-1 0-8 16,3-3 1-16,0-4-1 0,-1 5 1 0,-1-1 18 16,3-4 2-16,4-2-1 0,0 2 0 0,4-2-16 15,-5-3 1-15,0-2-1 0,-1 2 1 0,3-2 15 0,4-4 1 16,-1-3-1-16,-1 4 2 0,-1-3-18 0,-2-2 1 15,-2-3-1-15,-4 2 2 0,3-1 13 0,-1-4 1 16,1-2 0-16,-3 3 0 0,-3-1-15 0,0-1-1 16,0-3 1-16,0 6-1 0,-3-1 15 0,3-1 0 15,-2 0 0-15,-1-2 0 0,-1 8-15 0,1-1 0 16,-1 2 1-16,1 0-1 0,-4 7 8 0,5-7 2 0,-5 7-1 16,4-7 1-16,-4 7-12 0,0 0 0 0,0 0 0 15,7-4 2-15,-7 4 6 0,0 0 0 0,0 0 0 16,0 0 1-16,-4 11-10 0,2-4 1 0,1 3 0 15,-5 11 0-15,-1 6 3 0,2-3 2 0,3-2-1 16,0 7 0-16,-3 0-6 0,3-5 0 0,2 6 0 16,-3 4 0-16,-1-1 4 0,4-1 0 0,0-1 1 15,-7 1-1-15,4-6-5 0,-4 2 0 0,3-6 0 16,1 11 1-16,-3-7 1 0,1-4 1 0,0 2-1 0,-4 4 1 16,0-3-4-16,0 1 0 0,-1-5-1 0,-6 4 2 15,-2 0 0-15,2-6 0 0,0-3 0 0,-3 1 1 16,-2-4-4-16,-6 1 1 0,1-5 0 0,0-1-1 15,1 1 1-15,2-3 0 0,-2-5-1 0,1 1 2 0,-5-2-3 16,5-2 1-16,1-1-1 0,-2-3 1 0,2-1-1 16,5-1 1-16,-3-5-1 0,-2 3 2 0,6 1-3 15,4-2 1-15,5-1-1 0,0 3 1 0,1 1-2 16,7-8 0-16,4 5 0 0</inkml:trace>
  <inkml:trace contextRef="#ctx0" brushRef="#br0" timeOffset="206251.08">22236 8636 2098 0,'0'0'0'0,"0"0"0"0,0 0 0 15,37 21 59-15,-23-12 1 0,-14-9-1 0,7 12 2 16,-7-12-44-16,-11 6 1 0,4-6 0 0,-3 0 0 15,1 0 49-15,-2 0 0 0,1-4 1 0,-5 2-1 16,1-5-49-16,-3 0 0 0,-3-1 0 0,4-1 0 0,-1-3 18 16,1-4 0-16,2 2 0 0,1 1 0 0,-2-3-22 15,-3-1 1-15,4-4-1 0,9-2 2 0,-3 4-3 16,-2-4 2-16,6-9 0 0,8 6-1 0,-1-6-6 16,-3-3 1-16,4-2 0 0,3-2 0 0,-2 4 1 15,2 3 0-15,2 1 0 0,4 6 0 0,-3 6-4 16,-1-4 1-16,3 7-1 0,-1 11 1 0,3-1 7 0,-5 1-1 15,1 2 1-15,1 6 0 0,0 4-6 0,-1 0 1 16,1 0-1-16,-1 7 1 0,1 2 4 0,-4 0 1 16,0-2-1-16,-5 4 2 0,-6-3-7 0,1 5 1 15,-3-4-1-15,-1 1 1 0,0 3 2 0,-3-5 0 16,-4 1 0-16,-2 2 2 0,-4-1-7 0,1-3 2 16,-2-5-1-16,-2 9 1 0,0-4 2 0,-4 0 0 0,-4-3 0 15,4 3 0-15,3-2-3 0,-5 0 0 0,-1 1-1 16,-1 4 1-16,4-3 1 0,6-3 0 0,3-2 0 15,-3 6-1-15,4 1-1 0,4-9 0 0,4 0-1 16,2 6 1-16,2-1 0 0,3-3-1 0,6 0 1 16,1 1 0-16,6 1-2 0,5-3 0 0,5 0 1 15,10-3-1-15,3-2 1 0,3-1-1 0,5-2 1 16,4-2-1-16,-2 1 0 0,-1-1-1 0,-5-3 0 16,-1 1 2-16,1 0-2 0,-3-8 1 0,0 2-1 0,-3 6 1 15,-2-3-1-15,-6-2 0 0,5-1 0 0,-3 6 1 16,-6 1-2-16,-3-3 0 0,-1-1 1 0,-4 7 0 15,3 0-1-15,-5 0 0 0,-3-3 1 0,0 6-1 16,0 1-1-16,2-1 0 0,2-3 0 0</inkml:trace>
  <inkml:trace contextRef="#ctx0" brushRef="#br0" timeOffset="206738.97">23206 8114 2009 0,'0'0'0'0,"0"0"0"16,0 0 0-16,0 0 70 0,10-23 1 0,-6 18-1 16,-4 5 1-16,10-6-53 0,-10 6 0 0,13-5 0 15,-6 3 0-15,-7 2 55 0,9 0 1 0,-9 0 0 0,16 6 0 16,5 1-56-16,3 0 0 0,3 3 0 0,5 10 0 15,-4 1 19-15,-3 2 0 0,1-1 0 0,4 8 1 16,0 0-23-16,0-3 0 0,-2 1 1 0,7 3 0 16,-5-4-5-16,-3 1 0 0,6 0 0 0,3 2 1 15,-8 5-6-15,0-8 2 0,-3 4-1 0,-1 1 1 0,-2 0-1 16,-3-2 0-16,-1-4 1 0,1 0 0 0,-3-1-3 16,-2-6 0-16,2 1 1 0,-2-5-1 0,-2-2 6 15,1-1-1-15,-4-3 0 0,-1 0 0 0,-1-2-3 16,-7-7-1-16,8 3 1 0,-8-3 0 0,0 0 3 0,0 0 0 15,0 0 0-15,0-7 1 0,-6-2-4 16,-1-1 0-16,-2-4 0 0</inkml:trace>
  <inkml:trace contextRef="#ctx0" brushRef="#br0" timeOffset="207072.17">23904 8110 1884 0,'0'0'0'0,"0"0"0"15,0 0 0-15,0 0 73 0,0 0 0 0,0 0-1 16,-24 30 1-16,1-9-55 0,0 0 0 0,-4 8 0 16,1 6 0-16,-8-4 70 0,1 3 0 0,-6-3 0 15,5 6 1-15,4-1-73 0,2-10 2 0,0 6 0 16,2 3 0-16,-1 2 31 0,4-7-1 0,-2 0 0 16,1 1 1-16,-1-1-32 0,2-5 0 0,-7 3 0 15,9-3 0-15,0-6 1 0,0-1 1 0,-4-1 0 0,4 4 0 16,1-7-9-16,-1 0 0 0,0-8 0 0,7 6 1 15,2 0 2-15,1-5-1 0,4 0 1 0,0 0 0 16,7-7-5-16,-11 7 0 0,11-7 0 0,-12 4-1 16,12-4 8-16,0 0 1 0,0 0-1 0,0 0 1 15,0 0-7-15,0 0 0 0,0 0 0 0,0 0 1 0,0 0 6 16,0 0 0-16,9-4-1 0,-2 4 2 0,3-7-8 16,5 0 0-16,-1 0 0 0,9-9 1 0,-2 2 5 15,-4 4 0-15,-6-4 0 0</inkml:trace>
  <inkml:trace contextRef="#ctx0" brushRef="#br0" timeOffset="208283.25">4189 6687 1218 0,'0'0'0'0,"0"0"0"16,0 0 0-16,0 0 48 0,0 0 2 0,0 0-2 15,0 0 1-15,0 0-32 0,0 0 0 0,0 0 0 16,0 0 0-16,0 0 12 0,0 0 0 0,0 0 0 16,-17 25 2-16,6-4-18 0,-5 3 1 0,2 8-1 15,7 9 2-15,-4 4 31 0,4-8 1 0,0 0-1 16,0 7 1-16,0-7-31 0,0-2 0 0,-3 0 1 15,6 20 0-15,-3 1 8 0,-2-1 1 0,2 5-2 16,-4 1 2-16,4-3-14 0,-3-8 1 0,-1 1-1 0,1 17 2 16,3-1 1-16,-2-4 2 0,2-1 0 0,0 10 0 15,3-12-8-15,1-2 1 0,3 0-1 0,-4 14 1 16,1-5 3-16,3-4 2 0,0-8 0 0,-4 6-1 0,4-6-6 16,0-6 1-16,0 4 0 0,-3 10 0 0,3-5 6 15,0-10 0-15,-4-6 1 0,-3 4 0 0,3-6-7 16,4-13 0-16,-3 1 0 0,-4 11 0 0,0-13 9 15,0-1 1-15,-4-4 0 0,2 9 0 0,-1-2-9 16,3-14 0-16,0-2 0 0,3 2 1 0,-3-5 8 16,7-9 2-16,-7 0-1 0,7 0 0 0,0 0-10 15,0 0 1-15,0-9 1 0,7-1-1 0,4-10 2 0,3-3 2 16,-2 0-1-16</inkml:trace>
  <inkml:trace contextRef="#ctx0" brushRef="#br0" timeOffset="209598.7">4161 6851 1884 0,'0'0'0'0,"0"0"0"0,0 0 0 0,-11-18 49 15,4 13 2-15,2-6-2 0,5 11 1 0,0 0-33 16,-7-7 0-16,4-2 0 0,3 9 1 0,0-8 5 15,0 8 2-15,0-9-1 0,0 9 0 0,0 0-12 16,7-7 0-16,-2 0 0 0,9 1 1 0,0-4-8 16,4-1 1-16,-1 1-1 0,13 3 1 0,2-2-3 15,0 0 2-15,-6-1-1 0,6 6 1 0,0-3-6 0,1-2 1 16,-1 2 0-16,12 7 0 0,-5-3-1 16,2-1 1-16,4-1 0 0,14 7 0 0,-1-1-5 0,-2-2 1 15,2-1-1-15,8 7 1 0,-3-1 0 0,-1-8 1 16,14 1 0-16,3 10-1 0,-7-4-2 0,1-3-1 15,3-3 0-15,10 10 1 0,4-7 1 0,-11 0 0 16,8-7 1-16,3 14-1 0,3-4 2 0,-3-6 0 16,4 3-1-16,10 7 1 0,-4-7 0 0,-8 0 0 0,16-4 1 15,3 17 0-15,-7-10 1 0,-5-6 1 0,12-1-1 16,3 11 1-16,-6-7-2 0,-2 0 2 0,12-3-1 16,7 10 1-16,-8-7 0 0,-6-4 0 0,16-3 0 15,5 18 1-15,-5-11-1 0,-9-7 0 0,16-2 0 16,6 18 2-16,-3-9 2 0,-10-9 2 0,6 5-2 15,15 13 2-15,-11-14-3 0,-8 1 0 0,9 1 1 0,6 10 0 16,-8-7 3-16,-5-4 1 0,12 1 0 16,8 19 0-16,-15-9-4 0,-5-7 2 0,13 3-1 0,4 11 1 15,-8-8 1-15,-10-6-1 0,11 0 1 0,13 17 0 16,-10-13-3-16,-2-4 1 0,11 0-1 0,15 12 2 16,-15-9 0-16,-5-3 0 0,18-3 0 0,10 19 1 0,-10-13-3 15,-11-3 1-15,8-3-1 0,13 19 1 0,-10-13 1 16,-7-3 2-16,10 2 0 0,7 14 0 0,-6-9-4 15,-19-7 2-15,12 3 0 0,4 10-1 0,-4-3 2 16,-12-3 1-16,12-3 0 0,2 6 0 0,-2-1-4 16,-8-4 2-16,14-3-1 0,8 3 1 0,-8 6 2 0,-10-8 0 15,10-3-1-15,18 4 1 0,-14 6-2 16,-14-4-1-16,17 1 1 0,11 2 0 0,-16 5 0 0,-7-6 1 16,9-4 0-16,2 3 1 0,-15 7-4 0,-15-7 1 15,13-3-1-15,12 1 2 0,-13 4-3 0,-11-4 2 16,9-3-2-16,6 7 2 0,-9 1-3 0,-15-3 1 15,18-7 1-15,4 11-1 0,-9-4-1 0,-11-7 0 16,17-4 1-16,6 18 0 0,-3-12-2 0,-8-4 1 16,8-1 1-16,-4 15-1 0,-14-8-1 0,-5-4 1 0,7-4-1 15,-5 13 2-15,-18-6-2 0,-9-4 0 0,7-3 0 16,2 13 1-16,-16-6-2 0,-14-3 1 0,9-5 0 16,-4 14 1-16,-12-9-2 0,-6 0 1 0,5 0 0 15,8 7 0-15,-8 2 0 0,-11-9 0 0,3-4 0 16,5 15 2-16,-6-8-2 0,-10-3 0 0,13-3 0 15,4 13 0-15,-8-3 0 0,-7-5 1 0,0 0 0 16,15 12 0-16,-11-9-1 0,-8-5 0 0,1 0 0 16,-2 13 1-16,-9-10-1 0,-1-3 2 0,-5 0-1 0,7 11 0 15,-7-6-1-15,-6-5 0 0,-2-5 1 0,-7 21 0 16,-2-13-1-16,-3-3 1 0,-2 0 0 0,-2 11 1 16,-3-6-2-16,0-3 1 0,-1-1-1 0,-1 13 1 0,-2-5 1 15,0-2 0-15,0-3-1 0,1 6 2 0,-3 6-2 16,-2-5 0-16,1-4 0 0,0 2 1 0,-1 1-1 15,-1 1 0-15,2-6 0 0,-1 6 1 0,-3 1-2 16,-1-2 1-16,2-3 0 0,-1 2 0 0,-3 5 1 16,-1 0-1-16,1-5 0 0,-1 5 0 0,-1 7 0 15,0-7 0-15,0 1 0 0,0 4 0 0,-2 5 2 0,0-6-1 16,0 1 0-16,1 18 1 0,1 0-2 0,-2-1 1 16,0 11 0-16,2 11 0 0,1 2 1 0,4-4 1 15,6 2-1-15,-1 18 2 0,2-2-3 0,0 1 1 16,2-1-1-16,0 5 2 0,0-10-1 0,-2-7 2 15,4 4-1-15,-8 10 1 0,1-6-3 0,-2-8 2 16,-2-11-2-16,-5 9 2 0,3-6-1 0,0-10 2 16,-1 11-1-16,-6 5 1 0,4-11-3 0,1-5 2 0,1-2-2 15,-4 4 2-15,1-11 0 0,1-1 2 0,0-6-1 16,-2 12 0-16,2-8-1 0,0-11-1 0,1 0 1 16,-3 16-1-16,-2-9 2 0,2-7 0 0,0-5-1 15,-5 2 2-15,0-2-4 0,-4-6 2 0,-3-5-1 16,-8-1 1-16,-3-4-2 0,-7-4 2 0,-5 1-2 15</inkml:trace>
  <inkml:trace contextRef="#ctx0" brushRef="#br0" timeOffset="210857.15">3978 9034 1482 0,'0'0'0'0,"0"0"0"0,0 0 0 0,-20-14 83 0,10 5 0 15,-1-2 0-15,-3 10 1 0,0-5-67 0,-4-2 1 16,-1-3 0-16,-2 11 0 0,-4-3 21 0,0-5 2 15,6 0-2-15,1 8 1 0,1 0-24 0,-1-9 0 16,2 2-1-16,5 10 1 0,4-4-10 0,7 1 0 16,-10-9 0-16,10 9 1 0,0 0-3 0,0 0 1 15,0 0-1-15,0 0 1 0,0 0-6 0,7 3-1 16,0-3 1-16,7 4 1 0,9-2-1 0,5-2 0 0,4 0 0 16,12 14 1-16,0-6-11 0,2 0 0 0,-2-5-1 15,9 11 2-15,-2-5 2 0,2-4 2 0,16 2-1 16,3 14 0-16,4-5-4 0,-4-5 1 0,4-2-1 15,18 6 1-15,3 1 2 0,-7-7 1 0,7-2 0 16,19 4 0-16,9 3 3 0,-7-6 1 0,6-1-1 16,19-1 1-16,-2 4 0 0,-4-3 0 0,12-7 0 15,9 4 1-15,-8 1 2 0,-5 2 0 0,21-7 0 16,7 7 0-16,-4-2 0 0,-7-1 0 0,11 0 0 0,18 4 0 16,-15-1 2-16,-3-3 0 0,19-2 0 0,20 6 1 15,-13-1-2-15,-5-3 1 0,14 0-1 0,13 6 1 0,-6-5 11 16,-12-5 0-16,16 0 0 0,19 7 0 0,-18 0-5 15,-5-5 0-15,27-5 0 0,-4 13 1 0,-10-10 7 16,-13-3 1-16,19-1 0 0,12 11 1 0,-15-5-9 16,-16-2 1-16,23-5 0 0,18 13 0 0,-29-8 6 15,-11-1 1-15,29-1 0 0,18 11-1 0,-18-6-7 16,-21-3 2-16,24-1-2 0,8 11 1 0,-14-6 2 0,-16-8 1 16,22 1 0-16,17 17 0 0,-15-14-5 15,-15-4 0-15,17 4 0 0,18 11 0 0,-18-11-2 0,-17 0 2 16,24-4-1-16,8 11 1 0,-22-3-4 0,-21-8 2 15,23 1-2-15,7 17 2 0,-20-11 1 0,-22-3 1 16,19-1-2-16,7 15 2 0,-26-11-3 0,-18-3 0 16,23-2 0-16,-4 22 0 0,-12-17 0 0,-14-6 1 0,14 3-1 15,-1 21 1-15,-20-21-3 0,-15 0 2 0,15 0-2 16,4 17 1-16,-15-13 1 0,-14-4 1 0,11 2-2 16,0 12 2-16,-18-11-3 0,-14-4 0 0,13-1 1 15,-1 18 0-15,-12-11 0 0,-19-10 0 0,5 5 1 16,0 19-1-16,-13-16-1 0,-10-6 1 0,-3-1-1 15,-8 15 1-15,-14-11-1 0,-5-4 1 0,4-3 1 16,-9 18-1-16,-6-11 0 0,-12-7-1 0,2 0 0 16,-7 14 1-16,-2-11 1 0,-5-6 2 0,0 1-1 15,1 18 1-15,-7-14-3 0,-4-2 1 0,2-2-1 0,-1 16 1 16,2-9-1-16,-6-5 2 0,1 2-1 0,-10 10 1 16,1-5-3-16,-4-5 2 0,-7 5-2 0,7-2 2 15,-7 2 2-15,0 0 1 0,0 0 0 0,0 0 1 16,-7 3-3-16,7-3-1 0,-11 2 1 0,-12 5 0 15,-10-3 3-15,-1-4-1 0,-3 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1:20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1:36.354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4362 804 1738 0,'28'-7'65'0,"9"0"-47"0,-12 4 0 15,-7-4 0-15,-11 3 0 0,-7 4 86 0,12 0 2 16,-12 0-2-16,14-7 1 0,-7 5-89 0,0 2 1 0,-7 0 0 16,0 0 0-16,7-7 73 0,-7 7 1 0,0 0 0 15,-17-7 0-15,6 4-74 0,-5-1 1 0,2 1-1 16,0-1 1-16,-4 1 45 0,4 3-1 0,-3-4 1 16,1 4 1-16,2 0-46 0,-4 0 0 0,0 4 0 15,-8 6 0-15,5 1 15 0,-4-1 0 0,-15-1 0 16,4 5 0-16,1 7-19 0,5-3 1 0,2 0-1 15,3 4 1-15,2 10 9 0,5-4 2 0,1 0 0 16,-1 2 0-16,4 4-14 0,5-3 1 0,6-2-1 16,-1-5 1-16,1 3 10 0,6-5-1 0,4 0 1 0,2-3-1 15,2 4-11-15,6-4 2 0,8-1-2 16,-2-4 1-16,5-2 6 0,4 0 1 0,-2 1 0 0,5-6 0 16,-3 0-8-16,-2-4-1 0,-5 1 0 0,-1-1 1 0,3-3 1 15,-6-3 1-15,4 3-1 0,-1-4 0 16,6 4-5-16,-5-3 1 0,9 3 0 0,4-4 0 0,-6 4-1 15,-5-3 1-15,-6-1 0 0,0 1 1 0,-7-1-3 16,-3-1-1-16,-3 1 1 0,-1 3 0 0,-7 1-3 16,7-7 1-16,-7 7 0 0,0 0 0 0,0 0-1 15,8-7 0-15,-8 7 0 0</inkml:trace>
  <inkml:trace contextRef="#ctx0" brushRef="#br0" timeOffset="336.56">4845 998 2598 0,'0'0'67'0,"-26"0"-49"0,15 3 0 0,1 1 0 16,3 1 0-16,-4 7 67 0,4 3 0 0,-4 0 0 15,4 3 2-15,4 5-70 0,-4-4 1 0,3 4 0 16,4-5-1-16,0 1 26 0,0-3 0 0,4-2-1 15,3 2 2-15,3-4-28 0,1-1 0 0,-4-4-1 16,4 0 2-16,3 0-5 0,-4-4 1 0,3 1-1 16,-3-4 2-16,4-4-6 0,1 1-1 0,-1-1 1 15,0 1 0-15,2-4 0 0,-2-4 1 0,-4 1-1 0,-3-5 1 16,-3 1-4-16,-4 2 1 0,-4-6 0 0,1-1-1 16,-4 2 3-16,0-6 1 0,-4 3 0 0,-3-3 0 15,2 6-3-15,-2-2-1 0,3 6 1 0,0-3 1 16,1 6 3-16,-1-1 0 0,1 8 0 0,1-1 1 0,2 1-4 15,7 3 0-15,-7 0-1 0</inkml:trace>
  <inkml:trace contextRef="#ctx0" brushRef="#br0" timeOffset="756.26">5115 818 2550 0,'0'0'0'16,"0"0"0"-16,0 0 0 0,0 0 95 0,0 0-1 0,0 0 0 15,0 0 1-15,0 0-78 0,18 4 0 0,-18-4 0 16,3 10 1-16,1 5 74 0,-4 0 0 0,4 6 0 16,3 8 1-16,0 1-76 0,5 5 1 0,2-4-1 15,4-6 1-15,-4 8 30 0,-4-6 0 0,1-4 0 16,1 0 2-16,-1-1-33 0,-1-4-1 0,-2-2 1 15,2-2 0-15,4 0-2 0,-3 0-1 0,-4-3 1 16,2-4 1-16,1 0-7 0,1 0 0 0,-4-4 0 16,-7-3 0-16,11-3-2 0,-11 3 2 0,0 0-1 0,7-11 1 15,-4 4-3-15,1-3-1 0,3-3 1 0,-4-10 0 16,4 1-2-16,0-7 1 0,0-2-1 16,-1-3 2-16,4 1-3 0,-3 3 0 0,0 2 1 0,4 0 0 15,0 0 1-15,-1 8 0 0,1-1 1 0,3 3 0 16,2 1-3-16,-6 3 1 0,1 5 0 0,-1 2 0 15,1 0 4-15,0 0 0 0,-6 0 0 0,-5 7 0 0,7-4-3 16,-7 4 1-16,0 0 0 0,0 0-1 0,0 0 6 16,0 0 2-16,0 0-2 0,2 7 1 0,-2 0-5 15,0 4 1-15,1-4 0 0</inkml:trace>
  <inkml:trace contextRef="#ctx0" brushRef="#br0" timeOffset="1110.53">6301 743 2362 0,'0'0'0'0,"0"0"0"15,-29-4 0-15,3 4 112 0,5 4 0 0,7-4 0 16,0 0 2-16,3 3-99 0,2 1 1 0,2-1 0 16,0 8 1-16,-7 1 105 0,0 8 1 0,0-5 1 0,-4 10-1 15,0 1-108-15,10 6-1 0,1 0 1 0,-1 5 0 16,1-2 18-16,4 0 2 0,-1-2 0 0,4-3 0 16,0 0-21-16,4-3 1 0,10-1-1 0,0-3 1 15,2 2-10-15,-5-4-1 0,3 0 1 0,0-5-1 0,0 5-1 16,0-7 1-16,-2 0-1 0,2 0 0 15,1-2-1-15,-1-1 0 0,3-2-1 0,1-1 1 16,5-4-1-16,-2-1 0 0,-3 1 1 0,-1-8 0 0,-3 4-2 16,2-3 0-16,-2-1 0 0</inkml:trace>
  <inkml:trace contextRef="#ctx0" brushRef="#br0" timeOffset="2887.46">6639 815 2135 0,'0'0'0'0,"0"0"0"0,0 0 0 0,0 0 73 0,0 0 1 16,0 0 0-16,0 0 0 0,0 0-56 0,0 0 0 15,0 0 0-15,0 0 0 0,0 0 76 0,0 0 2 16,0 0-1-16,25 21 0 0,-11-2-78 0,9 6 0 16,2 0 0-16,-4 3 1 0,5-4 25 0,3 6 0 15,2-5 0-15,-1 0 1 0,-9 1-29 0,1 0 1 0,-1-6 0 16,2 3 1-16,-2-6-5 0,-3 2 0 0,-4-4 1 15,2-3 0-15,-2 5-5 0,0-2 0 0,-7-5 0 16,3 1 0-16,-3-1-2 0,-3-3 2 0,-4-7 0 16,7 7 0-16,-7-7-4 0,0 0 2 0,7 6 0 15,-7-6-1-15,0 0 0 0,0 0 0 0,0 0 0 16</inkml:trace>
  <inkml:trace contextRef="#ctx0" brushRef="#br0" timeOffset="3117.03">7061 855 2048 0,'0'0'0'0,"0"0"0"0,0 0 0 16,0 0 62-16,0 0 1 0,0 0 0 0,0 0 1 0,7 25-46 15,-14-14 0-15,0-1 0 0,-11 11 0 0,-3 4 57 16,2 5 1-16,-10-2 1 0,-6-3-1 0,2 8-58 16,-3-3 0-16,6-4 0 0,2 1 0 0,0-5 17 15,7-2 0-15,1-3 0 0,3 5 1 0,3-1-21 16,-1-7-1-16,1-2 1 0,6-1 1 0,-3-1-6 0,4 1 1 15,0-4-1-15,0 0 1 0,7-7-4 16,-7 7 0-16,7-7-1 0,0 0 2 0,0 0-2 0,0 0 1 16,0 0-2-16</inkml:trace>
  <inkml:trace contextRef="#ctx0" brushRef="#br0" timeOffset="3347.32">7209 1202 2072 0,'0'0'0'0,"0"0"0"16,39 10 0-16,1-4 55 0,-8-3 1 0,-7 6 0 16,-6 5 1-16,-5-3-41 0,-7 3 2 0,-3-5-1 15,-4 1 1-15,-4 8 51 0,4-4-1 0,-3-4 0 0,3 1 1 16,0-1-51-16,0-1 0 0,-4-2 0 0,-29 2 0 15,-2 0 18-15,6-2 0 0,10-4-1 0</inkml:trace>
  <inkml:trace contextRef="#ctx0" brushRef="#br0" timeOffset="3841.58">7544 905 2186 0,'0'0'0'15,"0"0"0"-15,0 0 0 0,0 0 44 0,0 0 1 16,18 17 0-16,-18-6 1 0,3-2-30 0,-3 6 1 16,4 1 0-16,-4-2-1 0,3 4 43 0,1-1-1 15,-1 1 0-15,1-2 2 0,-1 1-43 0,1-1 1 0,7-2 0 16,1-5 0-16,6 2 11 0,-1-2 0 0,4-2 0 15,8-4 1-15,8 1-16 0,-9-1-1 0,-5-1 1 16,-6-4-1-16,1 2-4 0,0 0 1 0,-2-3-1 16,-2-4 1-16,0 0-4 0,-4-6 1 0,1 3-2 15,26-3 2-15,2-2 2 0,-11-3 1 0,-3-1-1 16,-2 1 1-16,-6 0-4 0,-3 1 1 16,-3 3-1-16,0 0 1 0,-4 1 3 0,-14 5 1 15,-18 2 1-15,0-1-1 0,6 4-4 0,8-1 1 0,11 4-2 16,0 0 2-16,0 0 10 0,6 11 0 0,-8-6 0 15,2 11 0-15,0 3-8 0,0-1 0 0,2 1 0 16,1 8 0-16,1 2 12 0,-1 5-1 0,-3-8 0 0,0 6 1 16,-3-2-11-16,3 0 0 0,3-4 0 0,-3 4 0 15,0 2 11-15,-5-8-1 0,1 3 0 0,1-4 1 16,-1 6-11-16,-1-4 0 0,-4-4 0 0,-1 2 1 16,-1-5 6-16,0-2 0 0,1-2 0 0,-13-6-1 15,5-1-6-15,-3 0-1 0,0-1 0 0,-6-12 0 16,3 6 4-16,-1-3 1 0,4-1 0 0,0-6-1 0,5 1-5 15,2 0 0-15,3-1 0 0,4-4 0 0,4-4 2 16,-1 6 1-16,8 1-1 0</inkml:trace>
  <inkml:trace contextRef="#ctx0" brushRef="#br0" timeOffset="4157.14">8177 760 2526 0,'0'0'0'0,"37"0"0"16,-12 4 0-16,-4-1 66 0,-1 3 0 0,4 1 0 15,-2 3 2-15,-8 8-51 0,0-1 1 0,2 1 0 16,-2 8 0-16,-4 10 43 0,1-5 0 0,-4 6-1 15,-3 2 1-15,-1 5-44 0,1-7 1 0,-4-4-1 0,0 6 1 16,0-6 15-16,-4-1 0 0,-3-4-1 16,0-1 1-16,0 4-20 0,0-6 2 0,-6-2-1 15,-2 1 1-15,2 1-13 0,-4 0 0 0,-8-8 1 16,-3 3 0-16,-2-6-2 0,-2 0 1 0,2-2 1 0,2-5-1 16,7-2-2-16,1 2 1 0,3-3 0 0</inkml:trace>
  <inkml:trace contextRef="#ctx0" brushRef="#br0" timeOffset="4952.38">8961 1186 1646 0,'0'0'0'0,"0"0"0"16,0 0 0-16,0 0 60 0,28 5 1 0,-11-1 0 15,15-4-1-15,5 3-43 0,-2-3 1 0,3 4 0 16,0-4 0-16,-6 0 100 0,-2 0 1 0,-2 0 0 15,1-4 0-15,0 4-105 0,7 0 2 0,8 0-2 0,5 0 2 16,-1 0 56-16,-8 4 0 0,-1-1 0 16,-3-3 1-16,-6 0-56 0,-9 4 1 0,0-4 0 0,-3 0 0 15,-3 0 26-15,-1 3 1 0,-6 3 0 0,2-3 0 16,-3-3-30-16,-7 0 2 0,7 0-1 0,-7 0 1 16,0 0 13-16,0 0 0 0,7 0 1 0,-7 0-1 0,0 0-16 15,0 0-1-15,0 0 0 0,0 0 2 0,0 0 6 16,0 0 1-16,0 0-1 0,0 0 0 0,0 0-9 15,0 0-1-15,0 0 0 0</inkml:trace>
  <inkml:trace contextRef="#ctx0" brushRef="#br0" timeOffset="5410.28">9832 1142 2324 0,'0'0'0'15,"0"0"0"-15,0 0 0 0,-7-7 80 0,7 7 1 16,-9 4 0-16,9-4 1 0,0 0-64 0,-5 7 0 16,5-7 0-16,0 12 0 0,0-2 69 0,0-2 1 0,0 2-1 15,0-1 1-15,0 8-71 0,0 1 1 0,0 0 0 16,0-4 0-16,0-4 13 0,0-1 1 0,2 2 1 16,3-3 0-16,2 1-20 0,-7-2 2 0,0-7-1 15,3 7 1-15,-3-7-7 0,0 0 1 0,7 7-2 16,-7-7 2-16,0 0-3 0,0 0 0 0,0 0-1 15,0 0 2-15,0 0-2 0,0 0 0 0,0 0 0 16,0 0 0-16,-3-7-1 0,3-3-1 0,-4-1 0 16,4-6 2-16,0-3-2 0,-3-1 2 0,3 0-1 0,0 0 1 15,0 7-2-15,3 2 0 0,1 1 1 16,-4-5-1-16,3 6 3 0,-3 3 0 0,0 7 0 0,18-13 1 16,0 6-3-16,-4 7 1 0,2 0-1 0,5 0 1 0,4 7 1 15,1 0 1-15,2 2 0 0,0-5 0 16,-6 6-3-16,-6-1 1 0,-2 1-1 0,-7 5 2 15,0-3-1-15,0 2 2 0,-4-2 0 0,1 1 0 0,-4 1-3 16,3-4 1-16,-3 1-1 0,0-2 2 0,0 1 0 16,-10 4 1-16,-4-3 0 0,-18 3 1 0,2 0-4 15,-2-4 2-15,4-1-2 0,2 0 2 0,4 2 1 16,-1 1 1-16,2-5-2 0,4 0 2 0,-1 0-3 0,0 0 0 16,4 4 1-16</inkml:trace>
  <inkml:trace contextRef="#ctx0" brushRef="#br0" timeOffset="7609.94">10917 1154 1143 0,'0'0'0'0,"0"0"0"0,0 0 0 0,0 0 40 0,-14 22 1 16,14-22-1-16,-7 0 2 0,7 0-27 0,0 0 1 0,0 0 0 15,0 0 1-15,0 0 85 0,0 0 0 0,7-4 0 16,-7 4 1-16,12 0-87 0,4 0 1 0,1 4 0 16,13-4 0-16,6 0 55 0,-1 0 1 0,2 0 0 15,2-4 0-15,-7 8-55 0,1-1 0 0,-5 1 0 16,-1-4 0-16,-3 0 45 0,1 3 0 0,-4-1 0 0,-1-2-1 16,-3 3-44-16,-6 1 0 0,-11-4 0 0,0 0 0 15,0 0 17-15,0 0 0 0,11 3 0 16,3-3-1-16,0 0-19 0,-4 0 0 0,-10 0-1 0,0 0 2 15,13 4 5-15,-13-4 2 0,0 0-2 0,-13 3 1 16,5 1-10-16,-1-4-1 0,-2 0 0 0,11 0 1 0,0 0 3 16,0 0 0-16,-7-4-1 0</inkml:trace>
  <inkml:trace contextRef="#ctx0" brushRef="#br0" timeOffset="7888.38">11250 991 2098 0,'0'0'0'0,"0"0"0"0,0 0 0 0,-7-18 46 0,7 18 0 16,4-10 0-16,-4 10 1 0,0 0-31 0,-4-9 1 15,4 9 0-15,0 0-1 0,0-7 26 0,0 7-1 16,0 0 1-16,0 0-1 0,-3 16-25 0,1-2 0 16,-2 0 0-16,-1 16 0 0,-2 8 2 0,3 3 1 15,-3-6-1-15,4-2 1 0,-4 1-8 0,0-2-1 0,7-8 0 16,-4 3 1-16,1 1-7 0,-1-4 1 0,1-4-1 15,3 3 1-15,0 3-2 16,0-5 1-16,-4-7-1 0,0 4 0 0,3-2 5 0,-1-6 1 16,0 1 0-16,0-4 0 0,2 0-3 0,0-7-1 0,7 9 1 15,-7-9 1-15,0 0 4 0,0 0 0 0,11 0 0 16</inkml:trace>
  <inkml:trace contextRef="#ctx0" brushRef="#br0" timeOffset="8275.64">11661 1059 3291 0,'0'0'0'0,"0"0"0"0,0 0 0 0,5-19 0 16,-5 19 0-16,2-10 0 0,-2 10 0 16,11-9 0-16,-11 9 0 0,0 0 0 0,9-7 0 0,-9 7 0 15,0 0 0-15,0 0 0 0,7 0 0 0,-7 7 0 0,3 2 0 16,-3 1 0-16,4 13 0 0,-1 10-1 0,1 3 1 15,-1-7 0-15,1 1 0 0,3 0-1 0,-4-3 1 16,1-3 0-16,-1-1 0 0,1 5-1 0,-1-3-1 16,5-7 1-16,0 1 1 0,3-2-1 15,-1-2 1-15,1-1-1 0,-4-7 1 0,4 0 0 0,-4 0 0 16,3-4 0-16,3-3 0 0,-1 0 0 0,0-3 0 16,-1-1 0-16,0-5 0 0,3 1 0 0,-2-6 1 0,-1-1-1 15,-4-2 1-15,-2-8-1 0,4 6 1 16,5-2-1-16,4-7 2 0,-4 5 2 0,-4 2 2 0,3-4-1 15,-5-3 1-15,1 5-3 0,-2 0 2 16,0 0-2-16,4 0 2 0,-1 4 6 0,1 5 0 0,-4 0 0 16,2 2 0-16,2 5-4 0,-1 3 1 0,1 1-1 15,-4 3 1-15,0 3 5 0,-7-3 1 0,10 11-1 16,-3-3 0-16,-3 3-5 0,-1 3 0 0,1 2 0 16</inkml:trace>
  <inkml:trace contextRef="#ctx0" brushRef="#br0" timeOffset="8634.1">12268 1323 2110 0,'0'0'0'0,"0"0"0"0,17-7 0 0,-6 4 72 16,0-1 1-16,-1 1-1 0,1-6 1 0,-2 4-55 15,1-2 0-15,4 0 0 0,-3 1 0 0,-1-4 61 16,-6-1 2-16,0 1-1 0,-1-4 1 0,-3-1-63 15,4 5 0-15,-4 3 0 0,0-2-1 0,3-1 19 0,-3-1 1 16,0 4-1-16,0 0 1 0,0 2-22 0,0 5 1 16,4-11-2-16,-4 11 2 0,0-9-3 0,0 9 1 15,0 0-1-15,-14 0 1 0,3 0-6 0,-3 6 0 16,-2 1-1-16,-5 3 2 0,3 2-1 0,4 6 1 16,0-6 0-16,-4 6 0 0,6 3-3 0,5 0-1 15,-4-3 1-15,1 1 1 0,3 2 1 0,0 0-1 16,7-3 1-16,0-2 0 0,7 5-3 0,3-4 0 15,4-2 1-15,1-5-1 0,4 2 1 0,6-3 0 0,-1 2-1 16,5-2 1-16,4-2-3 0,-1 3 2 0,8-6-1 16,-4-4 1-16,-10 3-1 0,2-3 1 0,-3-3-1 15,-2-4 1-15,2 3-2 0,-4-3 0 0,-4-2 1 16</inkml:trace>
  <inkml:trace contextRef="#ctx0" brushRef="#br0" timeOffset="8996.48">13233 796 2148 0,'0'0'0'0,"0"0"0"0,17-13 0 0,-6 10 66 15,-4-1-1-15,-7 4 0 0,11-7 0 0,-11 7-47 16,0 0 0-16,7-2 0 0,-7 2 0 0,0 0 48 15,0 0 1-15,0 0-1 0,-9 2 2 0,-2 9-50 0,-1-1 0 16,-2 4 0-16,-4 11 0 0,-5 5 15 0,2 9 2 16,0-1-1-16,-4 6 0 0,4-2-19 0,0 6 0 15,-2-6-1-15,-2 2 1 0,-5-2-6 0,2 1 1 16,0 1 0-16,3-2 0 0,6 0-4 16,1 2 0-16,-3-5 1 0,3-2 0 0,2 0 1 0,2-6 1 15,0-3 0-15,4-3 0 0,-1 1-4 0,0-4 1 16,3-3 0-16,2-5 0 0,3-5 5 0,1 1 1 0,-2-3-1 15,4-7 0-15,0 13-4 0,0-13 1 0,0 0-2 16,0 0 2-16,0 0 5 0,0 0-1 0,0 0 0 16,15 0 2-16,0-6-6 0,0-1 0 0,2-3-1 15</inkml:trace>
  <inkml:trace contextRef="#ctx0" brushRef="#br0" timeOffset="9468.56">13503 1237 1206 0,'0'0'0'0,"0"0"0"0,0 0 0 0,0 0 94 15,0 0 0-15,0 0 1 0,0-19 0 0,0 19-78 16,0 0 0-16,-4-13 0 0,4 13 0 0,-3-7 109 15,3 7 0-15,-8-7 0 0,8 7-1 0,-7 0-111 16,7 0 0-16,-10-3 1 0,3 3-1 0,-7 0 54 0,0 0-1 16,1 3 0-16,-4 4 2 0,-1 4-51 0,0 1 0 15,4 1 0-15,4 1 0 0,1 3 22 0,2-1 1 16,-4 0-1-16,4 10 0 0,0 2-24 16,7-3 0-16,0 5-1 0,4-5 1 0,-4-1 12 0,3 3 0 15,4-3 0-15,4-4 2 0,3-1-17 0,0 0 0 16,5-5 1-16,-1-1-1 0,3-3 9 0,-1-3-1 15,-3-1 0-15,1-6 2 0,-1 3-12 0,1-3 0 0,-4-3 0 16,0-6 1-16,2 2 5 0,-2-6 0 0,0-1 0 16,1-9 1-16,-3 2-9 0,0 0 1 0,-5-3 0 15,2-6 1-15,-2 5 15 0,-3 0 3 0,-1 3-3 16,-3-1 2-16,0 3-15 0,0 3 0 0,-7 3 1 16,0-4-1-16,-5 4 12 0,-1 9 0 0,1-6-1 15,-6 4 2-15,1 0-14 0,-3 7 1 0,1 0-1 16,3 0 2-16,-2 0 4 0,8 4 0 0,-4-1-1 15,0 4 1-15,1 0-7 0,4 0-1 0,4-1 0 0</inkml:trace>
  <inkml:trace contextRef="#ctx0" brushRef="#br0" timeOffset="9869.29">14411 905 2161 0,'0'0'0'0,"0"0"0"15,0 0 0-15,0 0 87 0,0 0 2 0,0-18 0 16,0 18-1-16,0 0-71 0,-7 0 1 0,7 0 0 16,-16 11 0-16,4-1 92 0,-4 8 0 0,-2-4 0 15,-10 16 1-15,5 1-95 0,2 5-1 0,-4 0 1 16,-5 3 1-16,4 0 36 0,3-4 0 0,-5 0-1 16,-1 2 2-16,6 0-37 0,2 5 1 0,2-8-1 15,3 1 1-15,4 0 1 0,-2 2 1 0,3-7-1 16,4-4 1-16,3 1-10 0,4-4 2 0,-3-2-2 15,3-9 1-15,-4 2-3 0,4 2 1 0,-3-9-1 0,3 2 1 16,0-9-4-16,-6 7 1 0,6-7-1 16,0 0 1-16,0 0-2 0,0 0 1 0,0 0-1 0</inkml:trace>
  <inkml:trace contextRef="#ctx0" brushRef="#br0" timeOffset="10168.71">14436 1300 2086 0,'0'0'0'0,"0"0"0"0,0 0 0 0,0 0 74 0,0 0 0 16,0 0 0-16,23-8 0 0,-11 8-56 0,0 1 0 15,2-1 0-15,1 0 0 0,7 2 72 0,3 3 0 16,7 1 0-16,-9-6 1 0,3 3-74 0,4 1 1 15,-3-1-1-15,-1 1 1 0,1-1 29 0,-10-3 0 0,1 4 0 16,0-4 0-16,-3 3-30 0,0 1 0 0,-1-4 0 16,-4 3 0-16,1 1 3 0,-1-4 1 0,-1 0 0 15,-2 0 1-15,-7 0-11 0,11 0 0 0,-11 0 0 16,7 0 1-16,-7 0 2 0,11 0 1 0,-11 0-1 16</inkml:trace>
  <inkml:trace contextRef="#ctx0" brushRef="#br0" timeOffset="10502.22">15064 1161 1808 0,'0'0'0'0,"0"0"0"0,0 0 0 0,28-7 89 16,-21 9 0-16,-7-2-1 0,10-2 1 16,-10 2-72-16,0 0 1 0,0 0 0 0,8 11 0 0,-8-11 109 15,1 7-1-15,-1-7 1 0,2 16 1 0,0 5-114 16,3 4 0-16,2-4 1 0,-2 5-1 0,4 2 53 15,0 0 0-15,2-5-1 0,-8 2 1 0,1-1-49 16,-1-2 0-16,4-5 0 0,4 3 0 0,-8-3 14 16,3-3 0-16,4-1 1 0,-1-3-1 0,0-5-18 15,2-1 0-15,-11-4 1 0,0 0 0 0,7 3 8 0,-7-3 1 16,14-7-1-16,-7 2 1 0,3-9-13 0,-1 2 1 16,0-6 1-16,2-8-1 0,-1 1 13 0,-1 0-1 15,2-6 1-15,3 1 1 0,0 2-14 0,-2 0 1 16,2 1-1-16,0-8 0 0,-3 3 15 0,3 9 1 15,-3 1-1-15,-1-1 1 0,3 5-15 0,-1 6 0 0,-5 1 1 16,-2 2-1-16,6 6 36 0,-1 6 2 0,1 1-1 16,3 5 1-16,-2 5-34 0,-3-2 0 0,-2 2-1 15</inkml:trace>
  <inkml:trace contextRef="#ctx0" brushRef="#br0" timeOffset="10860.7">15649 1373 2852 0,'0'0'0'0,"0"0"0"16,27-7 0-16,-3 5 113 0,-2-5 1 0,-5-2-1 0,-1-2 2 15,-5 4-100-15,-4-3 1 0,0-1 0 0,0-1-1 16,0 3 95-16,-5 2 2 0,1-2-3 0,-3-1 3 16,-2 3-97-16,2 7 1 0,-3-11 0 0,-4 4 1 0,0 0 43 15,0 4 2-15,0 1 0 0,0 0-27 0,-9 2-35 16,0 2 0-16,0 1 0 0,-9 6 0 0,-1 5 0 15,1 0 0-15,7-1 0 0,-3 4 0 0,4 8 0 16,4-4 0-16,1-5 0 0,1 3 0 0,6 7 0 16,2-4 0-16,8-1 0 0,4-4 0 0,0 10 0 15,3-8 0-15,11-1 0 0,5-6 0 0,0 7 0 0,2-5 0 16,-5-5 0-16,7-2 0 0,-2 4 0 0,-6-4 0 16,-1-4 0-16,5-3 0 0,-6 0 0 0,-3-3 0 15,-1-1 0-15,3 1 0 0,4-1 0 0,-6 1 0 16,-7-1 0-16,1-1 0 0,-5 1 0 0,1 4 0 15,-9 0 0-15,7-7 0 0,-7 7 0 0,7-3 0 16,-7 3 0-16,0 0 0 0,0 0 0 0,0 0 0 16,-7-4 0-16</inkml:trace>
  <inkml:trace contextRef="#ctx0" brushRef="#br0" timeOffset="14491.51">25455 653 1025 0,'0'0'0'0,"0"0"0"16,-2-9 0-16,2 9 0 0,-2-10 0 0,2 10 0 15,0 0 0-15,4-7 22 0,-4 7-1 0,0 0 0 0,0 0 2 16,0 0-12-16,0 0 0 0,0 0 0 0,-7-6 2 15,5 15 31-15,-2 2 2 0,1-4 1 0,-2 16-1 16,-6 10-31-16,-1 2 2 0,1-5 0 0,2 9 0 16,2 0 46-16,0-3 1 0,0 3-2 0,3 5 2 0,1 7-46 15,-2-2 0-15,-4-3 0 16,7 7 0-16,-1 0 29 0,-1-6 0 0,0 8 1 0,3 5-1 0,-6 8-32 16,3-3 2-16,-3-7 0 0,-2-1 0 0,0 6 14 15,1-5 1-15,-3 7-1 0,-5 5 2 0,4 6-20 16,-2-9 2-16,0-7-2 0,-6 10 2 0,4 9 8 15,4-8 2-15,1 4-1 0,-3-3 0 0,5-5-12 16,2-7 0-16,0 10 0 0,-1 13 1 0,4-5 10 0,2-13 1 16,-1-2-1-16,-1 11 1 0,1-6-13 0,-3-4 1 15,-1 10 1-15,2 3-1 0,1-8 13 0,-3-13-1 16,4-3 1-16,-4 26 1 0,3 0-14 0,1-12 1 16,-2-2-1-16,1 7 0 0,0-16 14 0,-1 1 0 15,2 4 0-15,3 8 1 0,-4-4-15 0,-1-5 0 16,1-13 1-16,3 6 0 0,-1-5 14 0,-2-10 0 0,2 5 0 15,6 11 0-15,-4 2-15 0,-2-12 2 16,0-1-2-16,1 1 2 0,-1-9 9 0,0-7 1 16,0 2-1-16,1 0 1 0,-1-7-13 0,0-4 1 0,0-5 1 15,4 9-1-15,-5-7 9 0,-4-2 2 0,3-2-1 16,0 0 1-16,1 1-12 0,-1-4 0 0,1-2 0 16,1 3 2-16,0-1 6 0,2-9 0 0,-1 10 0 15,2-3 1-15,1 1-10 0,-2-8 1 0,0 0 0 16,0 8 0-16,0-8 8 0,0 0 1 0,9 7-1 0,-9-7 1 15,11 9-10-15,-4-9 2 0,1 0-1 0,3 0 0 16,1-3 6-16,1-3 0 0,-4 1 0 0,-1 2-1 16,3-1-7-16,-1-3 2 0,-2 0-2 0</inkml:trace>
  <inkml:trace contextRef="#ctx0" brushRef="#br0" timeOffset="15107.61">23541 4446 2287 0,'0'0'0'0,"-7"-18"0"16,7 18 0-16,3-7 88 0,-3 7 2 0,0 0-1 16,7-3 0-16,0 3-72 0,0-4 1 0,-1 4-1 15,18 0 1-15,8-5 76 0,5 1 2 0,7 1-2 16,2 6 1-16,4-3-78 0,-3-3 0 0,10-1 0 16,4 4 1-16,3 4-1 0,6-8-1 0,10 1 1 15,5 3 0-15,-3 0-8 0,1-4 1 0,11-1 0 16,6 5 0-16,-1 0-10 0,2-7 1 0,10 2 1 15,12 6-1-15,-3-1-1 0,-5-5 1 0,14 0 0 0,5 8 0 16,-9-3-2-16,0-1 1 0,15-3-1 0,2 9 1 16,-11-5-1-16,-2-1 1 0,14-1-1 0,12 7 1 15,-4-3-6-15,-9 0 1 0,0-1 1 16,15 10-1-16,-3-9 1 0,-8-2 1 0,11 0-1 0,0 14 1 16,-12-11-3-16,-6-3 2 0,11 0-1 0,5 16 1 0,-10-12-1 15,-13-4 2-15,2 0 0 0,9 12-1 16,-5-10 2-16,-18-4 1 0,5-1 0 15,7 11 0-15,-8-6 0 0,-17-5-1 0,3-3 1 0,6 12 0 16,-8-8 1-16,-9-5 0 0,-4 0 0 0,-2 14 0 0,3-11 0 16,-10-3 0-16,-5-5 0 0,2 17 0 0,-9-10 0 15,-3-2 0-15,6 0 0 0,-6 7 1 0,-6-4-1 0,-7-1 0 16,-1-2 0-16,-1 3 1 0,-5-1 2 0,-1-2-1 16,-3 0 0-16,-4 4 0 0,-6-1-1 0,-6-3 2 15,-2 0-2-15,-8-2 1 0,0 2 1 0,-2 0 2 16,-6-3-2-16,-3 8 2 0,-1 0-3 0,-2 0 1 15,-7 2 1-15,9-8-1 0,-9 8 2 0,0 0-1 16,0-8 1-16,0 8 0 0,0 0-1 0,-9-3-1 0,9 3 0 16</inkml:trace>
  <inkml:trace contextRef="#ctx1" brushRef="#br0">30028 11673 0,'10'0'0,"9"10"0,-1-10 15,1 9 1,0 0 0,0 1-16,0-1 15,9 1 1,10-1 0,-1 0-16,1 1 15,-1 8 1,-8-8-1,8 9-15,-37-19 0,29 18 32,-29-18-32,28 19 31,-9-10-31,-1 1 16,-8-1-16</inkml:trace>
  <inkml:trace contextRef="#ctx0" brushRef="#br0" timeOffset="16107.54">31870 5039 2148 0,'0'0'0'0,"0"0"0"16,0 0 0-16,-5-23 32 0,3 14 0 0,2-2 1 0,3 4 0 16,-3 7-20-16,6-10 2 0,-3 1-1 0,1 2 1 15,-4 7 60-15,3-10 0 0,-3 10 0 0,4-11 2 16,-4 11-59-16,2-11 0 0,-2 11 0 0,-4-8-1 16,4 8 36-16,-2-13 0 0,2 13 0 0,-1-10 1 15,1 10-38-15,0 0 1 0,-2-7 0 0,2 7 1 0,0 0 6 16,0 0 0-16,0 0 1 0,-2-6 0 0,2 6-14 15,0 0 1-15,0 0 1 0,0 0-1 0,0 0 0 16,0 0 2-16,-2 6-2 0</inkml:trace>
  <inkml:trace contextRef="#ctx0" brushRef="#br0" timeOffset="16709.33">31408 4949 1356 0,'0'0'0'0,"0"0"0"0,2-18 0 0,-2 18 82 16,7-8 1-16,-7-1 0 0,0 9 0 0,0-11-66 15,0 4 1-15,0 2 0 0,0 5 0 0,0-11 57 16,0 11 1-16,1-12 1 0,3 5-1 0,-1 0-58 16,1 0 0-16,0 0 0 0,-1-2 0 0,1 2 4 0,-4 7 1 15,12-10-1-15,-5 2 1 0,2 7-12 16,3-1 1-16,0 0-1 0,8 4 2 0,-1 1-8 0,1 1 1 16,-3 7 0-16,3 4-1 0,1 3-1 15,2-4 0-15,0 5 1 0,0 8-1 0,0 8-2 16,0-2 1-16,1 3-1 0,3 2 1 0,-4-1-1 0,-2-2 1 15,0-3-1-15,0 9 0 0,0-12 9 0,0 3 1 16,1-2-1-16,-6 3 1 0,3 4-5 0,-1-3 1 0,-3-3-1 16,1 3 0-16,0-4 39 0,-2 1 0 0,-1-6 0 15,-1-2 0-15,-1 2-30 0,-1-8 1 0,1-3 0 16,-1 4 0-16,1-6 32 0,-2 1 1 0,-2-5 0 16,0-1 0-16,-7-7-33 0,10 7 0 0,-10-7 0 15,11 0 0-15,-11 0 24 0,9-7 2 0,-9 7-2 16,7-12 2-16,-2 5-27 0,0-5-1 0,-1 1 1 15,-2-8 1-15,0-2 14 0,-2-2 2 0,0 2-1 16</inkml:trace>
  <inkml:trace contextRef="#ctx0" brushRef="#br0" timeOffset="16999.02">32269 5111 1758 0,'0'0'0'0,"-4"-25"0"0,2 8 0 16,-1 1 96-16,-6-2 1 0,2 1 0 0,2 3-1 0,-2-1-79 15,-2 5 0-15,0-2 0 0,0 5 0 0,-1 3 37 16,-1 4 1-16,0-3-1 0,-3 6 1 16,-2 4-38-16,0 0 1 0,-1-2-1 0,-3 13 1 15,-4 1 6-15,-1 4 1 0,0-2 0 0,-3 0-1 0,-4 6-11 16,2-3-1-16,2-4 1 0,0 11-1 0,-4-6-7 0,0 0 2 16,1 1 0-16,-3 6 0 15,2-1-3-15,2 3 1 0,0-1-1 0,-1 9 2 0,2-5 2 16,3-3-1-16,1 1 1 0,2-2 0 15,-3 3-2-15,3-12-1 0,2-3 1 0,3 9 0 0,4-9 4 16,-4-1 1-16,3-4-1 0,-1 1 1 0,-2 3-4 0,2-10 0 16,-5-3-1-16,0 4 2 0,-2-6 4 0,-2-3-1 15,-1-2 0-15</inkml:trace>
  <inkml:trace contextRef="#ctx0" brushRef="#br0" timeOffset="18246.82">24372 598 2135 0,'0'0'0'0,"23"-26"0"0,-8 12 0 0,1 0-1 16,-5-2 1-16,-4 6-1 0,0 3 1 0,-2 0-1 16,-5 7 1-16,11-11 0 0,-11 11 0 0,3-11 16 0,-3 11 1 15,0 0 0-15,0 0 1 0,0 0-9 16,0 0 1-16,0 0 0 0,0 0 0 0,0 11 29 0,-3 0-1 15,1-4 0-15,-1 3 1 0,-1 4-24 0,1 2 0 16,-1-2 1-16,4 0 0 0,0-2 4 0,-2 1 0 16,1-3 0-16,-3-3 1 0,2 6-11 0,2-3 1 15,0-3 0-15,-3 2 0 0,1-2 6 0,2 0 0 0,0-7 0 16,0 9 0-16,-2-2-8 0,2-7 1 0,2 11-1 16,-2-11 1-16,0 12 3 0,0-12 2 0,-2 10 0 15,2-10-1-15,0 0-6 0,0 9 1 16,0-9 0-16,0 0 0 0,0 11 6 0,0-11 0 0,0 7 0 15,0-7 1-15,2 14-7 0,1-5-1 0,1-2 1 16,-2 0 0-16,1 2 4 0,1-4 0 0,-4-5 0 16,5 14 0-16,-5-14-5 0,9 7 0 0,-9-7 0 15,10 3 1-15,-2 1 6 0,0-4 1 0,3 0 0 16,10 0 1-16,-3-4-8 0,-1 1 1 16,-3-1-1-16,-5 1 1 0,7-4 7 0,2 0-1 15,-1 2 1-15,10-8 0 0,-6 3-8 0,-3 1 1 0,-4-5-1 16,5 3 1-16,-8-3 17 0,-1 2 1 0,3-4-1 15,1 0 1-15,-4-1-15 0,-1 1 0 0,4 2 0 0,-6-6 1 16,0 4 18-16,-4 6 2 0,3-2 0 0,-1-2-1 0,0 3-18 16,-1 4 0-16,-3-2-1 0,-1 9 1 0,0-7 16 15,0 7 2-15,0 0-1 0,0 0 1 0,0-7-20 16,0 7 2-16,0 0 0 0,0 0-1 0,0 0 14 16,0 0 0-16,0 0 0 0,0 0 0 0,0 0-15 15,-8 11 0-15,4-4 1 0,1 16-1 0,-3 3 8 0,-1 4 2 16,4 0-1-16,-1 0 1 0,1-4-12 0,-1 2 0 15,-3 0 0-15,4-1 2 0,1 4 6 0,-2-2 1 16,-1-1-1-16,-2 5 1 0,0-1-10 0,-2 5-9 16,-2-9-1-16,-3-3 0 0,0 8 0 0,-7-7 0 0,2-3 0 15,3 0 0-15,7-4 0 0,-5-1 0 0,-9-4 0 16,0-2 0-16,0-1 0 0,2-2 0 16,-4-4 0-16,-1-1 0 0,1-1 0 0,4 1 0 15,0-4 0-15,-2-4 0 0,2 2 0 0,-4-3 0 0,4-6 0 16,-2-3 0-16,2 4 0 0,-2-2 0 0,5-3 0 15,-3-7 0-15,3-1 0 0,8 7 0 0,-1-3 0 16,4 1 0-16,2-1 0 0,1 8 0 0,1 0 0 16,-1 6 0-16,4 5 0 0,0 0 0 0,0 0 0 15</inkml:trace>
  <inkml:trace contextRef="#ctx0" brushRef="#br0" timeOffset="19741.41">27917 2254 3203 0,'0'0'0'15,"23"0"0"-15,-2 3 0 0,9 4 102 0,2-3 1 16,0-4-1-16,1 3 1 0,8 1-87 0,-4-4 1 16,0 0-1-16,2 0 1 0,-6 0 80 0,-3 0 0 15,2 0 0-15,-4 0 0 0,-3 4-80 0,-4-8-6 16,-3 0-11-16,-3 8 0 0,0-4 0 0,-3 0 0 16,-1-4 0-16,-3 1 0 0,-1 3 0 15,-7 0 0-15,11 0 0 0,-11 0 0 0,0 0 0 0,7 3 0 16,-7-3 0-16,0 0 0 0,0 0 0 0,7 0 0 0,-7 0 0 15,0 0 0-15,0 0 0 0,7 0 0 0,-7 0 0 16,5 8 0-16,-5 0 0 0,-3 5 0 16,1 2 0-16</inkml:trace>
  <inkml:trace contextRef="#ctx1" brushRef="#br0" timeOffset="11037.91">25485 2291 0,'0'0'0,"0"0"0,0 0 16,0 0-1,0 0-15,0 0 16,9 0 0,10 0-16,28 0 15,19 9 1,18-9-16,11 0 16,17 0-1,11 0 1,18 0-16,9 10 15,10-1 1,10 0-16,-1-9 16,10 10-1,-1-1-15,1-9 16,0 10 0,9-1-16,-9 0 15,-10 1 1,0-1-16,1 0 15,-1-9 1,0 0-16,1 0 16,9 0-1,-10 0-15,0 0 16,1 0 0,-1 0-16,0 10 15,1-10 1,-11 9-1,-17 1-15,-11-10 16,1 9-16,-19 0 16,0 1-1,-10-1 1,-9-9-16,-9 9 16,-10 1-1,0-10-15,-18 0 16,-1 9-1,1 1-15,-1-1 16,-9-9 0,10 9-16,-10 1 15,0-1 1,-10-9-16,1 10 16,-10-10-1,-9 0-15,0 0 16,0 0-1,-10 0-15,-9 0 16,0 0 0,0 0-16,0 0 15,0 0 1,0 0-16,0 0 16,0 9-1,-19 0 1,-18 1-16,-20 8 15,-18-8 1,-19 9-16,0-1 16,-10-8-1,-9-1-15,-9-9 16,-10 0 0,1 0-16,-1-9 15,-9 9 1,9-10-16,1-8 15,-1 8 1,-9 1-16,-10-1 16,1 1-1,18 0-15,-9-1 16,0 1 0,9 0-16,10-1 15,9 1 1,-9-1-1,9 1-15,0 0 16,-9-1 0,-10 1-16,10 9 15,-10 0 1,10-10-16,-1 1 16,1 9-1,-10-9-15,10-1 16,-10 1-1,-9 9-15,0 0 16,0 0 0,9 0-16,0 9 15,10 1 1,0-10-16,0 0 16,-1 0-1,20 0 1,-1 0-16,20 0 15,-1 0 1,19-10-16,19 10 16,0 0-1,9 0-15,10 0 16,0 0 0,19 0-16,-1 0 15,1 0 1,9 0-16,0 0 15,0 0 1,0 0-16,0 0 16,0 0-1,0 0-15,0 0 16,9 0 0,19 0-16,10 0 15,18 0 1,10 0-16,19 0 15,9 0 1,10 0 0,18 0-16,0 0 15,0 0 1,20 0-16,-1 0 16,0 0-1,0 10-15,9-1 16,-8 0-1,8 1-15,1-1 16,-10 10 0,19-19-16,-10 0 15,1 0 1,-1 0-16,10 0 16,-9 9-1,9-9 1,9 0-16,-9 10 15,0-1-15,-10 1 16,1-1 0,-1 0-16,-9 1 15,-9-1 1,9 10 0,-9 0-16,-10-10 15,-18 0 1,-1 1-16,-9-1 15,-19-9 1,1 10-16,-1-1 16,-9-9-1,0 9-15,-10 1 16,1-1 0,-1 0-16,-18 1 15,-1-1 1,1 1-16,-10-10 15,0 0 1,-9 0 0,0 0-16,-10 0 15,-9 0 1,0 0-16,0 0 16,0 0-1,-9 0-15,-47 9 16,-57-9-1,-47 0-15,-28 0 16,-38 0 0,-9-9-16,-19-1 15,-19-9 1,0 1-16,-19-1 16,1 0-1,-10-9-15,-10 9 16,20 0-1,8 10-15,11 0 16,18-1 0,28 1-16,9 9 15,20 0 1,9-9-16,9 9 16,28 9-1,10 0 1,19-9-16,19 0 15,-1 0 1,19 0-16,1 0 16,18 0-1,0-9-15,10 0 16,9-1 0,0 1-16,18-1 15,1 1 1,9 0-16,10-1 15,-1 1 1,1-1-16,9 10 16,0 0-1,0 0-15,0 0 16,0 0 0,9 0-16,10-9 15,19 0 1,18-1-1,29 1-15,28 9 16,37 0 0,20 9-16,-1 1 15,19-1-15,-9-9 16,9 0 0,-9 9-16,0 1 15,-1-1 1,1 1-1,19-1 1,-1 0-16,1 1 16,-1 9-16,-9-10 15,-9 0 1,0 1 0,0-1-16,-10 0 15,0 1-15,-9 9 16,10-1-1,-1-8-15,0-1 16,-9 1 0,0-1-16,-9 0 15,-20 1 1,1-1 0,0 0-16,-19-9 15,-10 10 1,-9-1-16,0 1 15,-18-10 1,-1 0-16,-19 0 16,-9 0-1,-9 0-15,0 0 16,-10 0 0,-9 0-16,-1 0 15,1 0 1,0 0-16,-10 0 15,1 0 1,-10 0-16,0 0 16,0 0-1,0 0-15,0 0 16,-10 0 0,-27 0-16,-67-19 15,-65-9 1,-29 0-1,-9-1-15,-28 1 16,-19 0 0,0 0-16,-9 9 15,-10 0 1,-28 10-16,0 0 16,19-1-1,-29 10-15,1 0 16,28-9-1,18-1-15,20 10 16,-1 10 0,19-10-16,1 0 15,18 0 1,37 0 0,20 0-16,18-10 15,19 1 1,10 0-16,18-1 15,19 1 1,19 0-16,9 9 16,10 0-1,19 0-15,-1 0 16,1 0 0,9 0-16,0 0 15,0 0 1,0 0-16,9 0 15,10 0 1,19-10-16,28 10 16,37 0-1,48-9-15,37 9 16,28 9 0,19 1-16,-9-1 15,9 0 1,1 10-16,-11-10 15,1-9 1,19 0 0,-1 10-16,10-1 15,0 1 1,10 18-16,-20-9 16,-18-1-1,-19-8-15,-9 18 16,-1-9-1,-28 9-15,1-9 16,-20-1 0,-18 1-16,0 0 15,-19-10 1,-10 10-16,-18-10 16,-10 10-1,-19-10-15,1 1 16,-19-1-1,-10 1-15,-9 18 16,-10-19 0</inkml:trace>
  <inkml:trace contextRef="#ctx1" brushRef="#br0" timeOffset="15650.72">22869 6288 0,'0'9'0,"0"10"16,-9 18 0,9 20-16,0-1 15,9 19 1,1 28-1,-10-103-15,9 47 16,-9-47-16</inkml:trace>
  <inkml:trace contextRef="#ctx0" brushRef="#br0" timeOffset="32113.18">23324 1994 1306 0,'0'0'0'0,"0"0"0"15,0 0 0-15,0 0 40 0,0 0 1 0,23-18-1 16,-23 18 0-16,0 0-24 0,0 0 0 0,-7 7-1 0,7-7 1 16,-7 14 73-16,1-7-1 0,-1 4 1 0,-1 4 0 15,-1 1-72-15,2 7 1 0,0-10 0 0,3 4-1 16,8-1 40-16,-1-2 0 0,1-2 0 0,3 2 0 0,-4-1-40 16,6-3 1-16,5 1 0 0,6-2 0 0,-1 1 22 15,-1-3 2-15,1-3-1 0,2 5 1 0,-1-4-26 16,-1-2-1-16,-3-3 1 0,2 0 1 0,3 0 5 15,0-3 2-15,-7-2-2 0,4-3 2 0,-1 0-13 16,-3-3 1-16,-1 2 0 0,1-5 0 16,0 4 3-16,-5-4 0 0,0 1 1 0,3-3 0 0,-1 4-7 15,-6 5 0-15,-2-3 0 0,-3-1 0 0,-1 2 2 0,-1 2 1 16,2 7-1-16,-2-7 2 0,2 7-6 0,0 0 0 16,0 0 1-16,0 0 0 0,0 0 7 0,-7 4-1 15,7-4 1-15,-4 10-1 0,1 1-6 0,-1 5 1 16,1-4 0-16,-1 6 0 0,1 4 5 0,-1 1 0 15,-1-3 1-15,1 2-1 0,1 8-6 0,-1-1 1 16,-3-1 0-16,0 9 0 0,4-6 3 0,-6-1-1 0,0-2 0 16,0-3 1-16,0 1-5 0,-1-5 1 0,-1-1-1 15,2-1 0-15,2-5 4 0,0 2-1 0,0-9 0 16,-5 9 0-16,0-9-3 0,-1 0-1 0,-1-3 1 16,0-1 0-16,-7-1 2 0,2-4 0 0,-1-1 0 15,1-1 0-15,-6 1-4 0,2-5 2 0,4-6-1 16,5 6 0-16,1-6 0 0,-1 1 1 0,0-1-1 15,7 2 1-15,2-2-2 0,3 5-1 0,5-2 1 16,1 1 0-16,-2 1-1 0,-2 9 0 0,19-11 1 0</inkml:trace>
  <inkml:trace contextRef="#ctx0" brushRef="#br0" timeOffset="32353.25">23841 2303 2072 0,'0'0'0'0,"0"0"0"0,0 0 0 0,0 0 55 0,0 0 1 15,0 0 0-15,0 0 1 0,23-5-41 0,-15 7 2 16,3-2-1-16,0 0 1 0,6 3 47 0,3 1 1 16,3-4-1-16,0 5 2 0,-1-5-49 0,0 3 0 15,2-3 0-15,1 0-1 0,-6 4 10 0,1 0 0 16,-4-1 0-16,-2 1 0 0,-4-1-14 0,-3 1 0 15,-7-4-1-15,9 7 2 0,-9-7-11 0,4 7 2 0,-4-7-2 16</inkml:trace>
  <inkml:trace contextRef="#ctx0" brushRef="#br0" timeOffset="32519.36">23837 2481 1444 0,'0'0'0'0,"0"0"0"15,20-4 0-15,-1 4 50 0,2-5 2 0,-5 5 0 0,3 0-1 16,1 0-34-16,1 5 0 0,-3-5 0 0,3 0 1 16,2 0 40-16,5-5 0 0,-2 5 1 0,-1 0 0 15,-7 0-42-15,-1 5 1 0,-1-10 0 0</inkml:trace>
  <inkml:trace contextRef="#ctx0" brushRef="#br0" timeOffset="32929.99">24499 2233 1784 0,'0'0'0'0,"0"0"0"0,0 0 0 0,-7 31 36 0,7-16 0 16,0-3 0-16,-4 9-1 0,4 0-20 0,0 0 1 15,0-7-2-15,-3 4 2 0,3 1 47 0,-4-1 0 16,4-6 0-16,4 2-1 0,-1-5-44 0,2 2 0 15,-1-3 0-15,5 3 0 0,3-4 17 0,0 0 0 16,1-4 0-16,-3 1-1 0,4-2-19 0,-1-2 0 0,3-2-1 16,-2 0 2-16,-5 0 1 0,-1-1 1 0,8-1 0 15,-5-3 0-15,1 0-8 0,1 0 0 0,2-1 0 16,1 0 0-16,0 1 12 0,-5 4 1 0,1-2-1 16,-1 1 2-16,-1 4-13 0,1 2 1 0,-1 3 0 15,-1-3 0-15,0 8 7 0,-2-2 1 0,0 0-1 16,-3 3 2-16,1 3-11 0,-1-3 1 0,-4 1-1 15,0 0 1-15,-2 2 7 0,-2-1 1 0,4-3-1 16,-3 2 1-16,-1 2-9 0,1-6 0 0,-8 2 1 16,-3 2 0-16,-2-1 3 0,-2-4 2 0,-3-2-1 15,-3 8 0-15,6-3-6 0,2-6 0 0,-3-1 0 0,-1 4 0 16,-4-3 1-16,2-4 0 0,5 0 1 0,1 3 0 16,-2-6-4-16,6-1-1 0,0-3 1 0,-3 4 0 15,5-1-1-15,5-3 2 0,1 0-1 0</inkml:trace>
  <inkml:trace contextRef="#ctx0" brushRef="#br0" timeOffset="33268.54">24430 2189 1683 0,'0'0'0'0,"0"0"0"0,0 0 0 0,23-4 81 0,-16 4 1 15,-7 0-2-15,-12-7 2 0,12 7-64 0,0 0 0 16,10-3 0-16,9-1 0 0,6 4 59 0,0 0 1 16,-2-3-1-16,1 6 2 0,-2 1-61 0,2-4 0 0,6 0 0 15,9 0 0-15,5 0 33 0,-5 0 2 0,-2-4-1 16,-5 4 0-16,-2 0-35 0,-2 0 0 0,-1-3 0 16,4 3 1-16,1 0-1 0,-11-4 0 0,-3 4-1 15,-2 0 1-15,1 0-8 0,-3 0 1 0,-3-3-1 16,-4 3 1-16,-7 0 9 0,9 0 1 0,-9 0-1 15,0 0 0-15,0 0-9 0,0 0 0 0,0 0 0 16,0 0 1-16,0 0 8 0,0 0 0 0,0 0 0 16,-7-7 1-16,7 7-10 0,0 0 1 0,0 0-1 15,-11-9 1-15,2 5 8 0,-1-1 1 0,-1 2 0 0</inkml:trace>
  <inkml:trace contextRef="#ctx0" brushRef="#br0" timeOffset="34152.32">25045 2477 87 0,'0'0'0'0,"0"0"0"15,0 0 0-15,0 0 24 0,27 4 0 0,-15-4 0 16,-1 0 1-16,-2 0-14 0,1 0 1 0,4-4 0 15,9-1 1-15,0 5 107 0,4 0 0 0,3-3 0 16,-2 3 1-16,4-4-106 0,5 4 1 0,7-4-2 16,5 4 2-16,1 0 70 0,2 0 2 0,5 0-1 15,3 0 1-15,3 0-71 0,4 4 1 0,7 0 0 16,1-4 0-16,-7 3 63 0,1-3 1 0,2 5 0 0,-2-5 0 16,1 7-64-16,-3-3 0 0,-7-4 0 15,-7 3 0-15,-9 1 18 0,-7-4 0 0,-7-4 0 0,-5 8 0 0,-4-4-22 16,-5 0 1-16,-4-4-1 0,-5 4 2 15,-7 0 18-15,0 0 1 0,0 0-2 0,-17 0 2 16,-12 4-20-16,-1-4-1 0,0-4 1 0,-8 4-1 16,2 4 16-16,5-1-1 0,-8-3 0 0,2 4 1 0,-4-4-16 15,4 3-1-15,0-3 1 0,-5 0 0 0,-2 4 10 16,1-2-1-16,-3-2 1 0</inkml:trace>
  <inkml:trace contextRef="#ctx0" brushRef="#br0" timeOffset="34418.26">24790 2481 1243 0,'0'0'0'0,"0"0"0"0,23-4 0 0,-2 8 60 0,7-1 2 0,13-6-1 16,-1 3 1-16,6 3-46 0,2-3 2 16,5 0 0-16,12 0 0 0,18 0 30 0,7 0 2 0,0-3-2 15,5 3 1-15,11 0-32 16,1 0 0-16,-1 0 0 0,-4-4 0 0,8 8 3 0,-8-4 0 0,-8 0 0 15,-11 3 2-15,-13 1-12 0,-13-1 1 0,-8-3 0 16,0 4 1-16,-1 3-7 0,-13-4 2 0,-5-1-2 16,-5 2 2-16,-6-1-2 0,-5-1-1 0,-3-2 1 15,-11 0-1-15,0 0 2 0,-5 9 0 0,5-9 0 0,-11-4 1 16,-5 4-3-16,-3 0 1 0,-6-3-1 16,-10 3 1-16,-4-2 2 0,-2-1-1 0,-3-3 1 0</inkml:trace>
  <inkml:trace contextRef="#ctx0" brushRef="#br0" timeOffset="34747.22">25049 2454 1344 0,'0'0'0'15,"0"0"0"-15,71 0 0 0,11 0 35 0,-2 4-1 16,1-4 1-16,16 0 0 0,0 0-20 0,2 0-1 15,-6-4 1-15,142 8 56 0,-128-4-15 16,-13 0 0-16,-4-4 0 0,5 8-39 16,-7-4 1-16,-5 0-2 0,-12 0 2 0,-11 3 23 0,-11-3-1 15,-8 0 1-15,-11 0 0 0,-6 4-25 0,-9-4 0 16,-15 0-1-16,0 0 2 0,0 0-3 0,0 0 0 16,-22 4 1-16,12-4-1 0,3 0-6 0,-6 3 1 15,-11-6 0-15,-3 3 0 0,6 0 6 0,3 0 0 0,4-4 0 16,14 4 1-16,0 0-7 0,-3-7 0 0,3 7 0 15,-7-7 0-15,7 7 5 0,0 0 2 0,-7-5 0 16,7 5-1-16,-7-7-6 0,7 7 0 0,-6-6 0 16,6 6 0-16,-10-10 4 0,1 3 0 0,-2 3 1 15</inkml:trace>
  <inkml:trace contextRef="#ctx0" brushRef="#br0" timeOffset="64013.65">26024 2637 2248 0,'0'0'0'0,"0"0"-1686"15</inkml:trace>
  <inkml:trace contextRef="#ctx0" brushRef="#br0" timeOffset="64104.14">23195 2578 2248 0,'104'0'0'0,"164"-7"106"16,1350-39 0-16,-1244 28 144 15,-71-28-1-15,-285 39-227 16,-27-1 1-16,-5 11-23 0,-48 20 1 15,43-11-1-15,-27 36 0 16,46-48-2255-16</inkml:trace>
  <inkml:trace contextRef="#ctx0" brushRef="#br0" timeOffset="64268.21">23195 2666 1960 0,'162'0'0'0,"138"-4"63"0,1298-10 1 15,-1238 7 29-15,-49-11 1 16,-281 13-30-16,8-20 1 15,-31 15-18-15,-14-18 0 16,2 17 3-16,-28-12-1 16,22 16-5-16,-3 0 1 15,14 7 14-15,-9-2 2 16,9 2-2165-16</inkml:trace>
  <inkml:trace contextRef="#ctx0" brushRef="#br0" timeOffset="70515.59">26097 2518 1105 0,'0'0'0'0,"0"0"0"0,0 0 0 0,0 0 54 16,0 0 1-16,0 0-1 0,-16 7 1 0,16-7-39 15,0 10 2-15,0-10-1 0,3 13 1 0,-3 3 24 16,0-6 0-16,7-1 0 0,-7 16 0 0,8-10-26 16,2-4 0-16,1 1 0 0,-10 15 0 0,8-13 24 0,2-11 0 15,-1 1-1-15,-4 8 2 0,4-5-26 0,1-3 1 16,-2-8 0-16,-9 4 0 0,10 5 9 0,-10-5 2 16,13-8-1-16,-6 4 1 0,-7 4-15 0,9-16 2 15,-6 6-2-15,-3-4 2 0,-2-11 4 0,2 4 1 16,0 5-1-16,-10-5 1 0,3 5-9 0,1-3 0 15,1 6 0-15,-13-1 1 0,8 4 3 0,3 4-1 16,0-1 1-16,-6 4-1 0,1 3-5 0,3 0 0 16,2 0 0-16,-3 3 1 0,1 1 4 0,3 1 1 0,6-5-1 15,-10 9 1-15,-2 0-7 0,4-2 1 0,8-7 0 16,-7 9 1-16,4-2 6 0,3-7-1 0,0 7 1 16,0-7 1-16,-2 9-7 0,2-9 0 0,0 0 0 15,9 3 0-15,-9-3 7 0,7-3 1 0,-7 3 0 16,7-6 1-16,2 6-9 0,1-3 1 0,-1-1 0 15,2-3 0-15,1-2 7 0,2-1 1 0,-1-2-1 0,-6 1 1 16,0 4-8-16,-4 0 0 0,-3 0 0 16,0-2 0-16,0 9 4 0,-3-11 0 0,3 11 1 15,-11-7-1-15,1 7-6 0,-3-3 1 0,-1 3 0 16</inkml:trace>
  <inkml:trace contextRef="#ctx0" brushRef="#br0" timeOffset="71139.67">26250 2558 1318 0,'0'0'0'0,"0"0"0"15,0 0 0-15,-26-17 67 0,26 17 2 0,-11-13-1 16,1 10 1-16,1-1-51 0,9 4 0 0,-9-5 0 16,9 5 0-16,-11 2 66 0,11-2 1 0,-7 3 0 0,7-3 1 15,-10 0-70-15,10 0 2 0,-9 4 0 0,9-4 0 16,-7 12 16-16,5-5 1 0,2-7-2 0,-2 14 2 16,1-1-20-16,1-6-1 0,0-7 1 0,3 12 0 0,1-2-10 15,-4-10 2-15,12 8 0 0,-3-5-1 0,-2 1-1 16,3-4-1-16,-3 0 1 0,-7 0-1 0,13 0-3 15,-4-4 1-15,-1 1-1 0,1-1 0 0,0-3 0 16,-2-2 0-16,0-1 0 0,0-1 0 0,-3-5 2 16,-1 2 0-16,-1-2 0 0,-2-7 1 0,-5 6-2 15,1-3 0-15,-3 5 0 0,-2-5 2 0,6 10 2 16,1-1 1-16,-5 1 0 0,-5 4 0 0,3 3-3 16,9 3 1-16,-11 0-1 0,2 0 2 0,2 3 4 15,7-3 0-15,-3 13 0 0,-4-3 1 0,0 8-4 16,7-4 0-16,-6-4-1 0,-1 8 1 0,6 1 4 0,2-3 1 15,3-2-1-15,-8 0 0 0,6-1-4 0,2-6 1 0,3 2-2 16,-7 5 2-16,0-4 4 0,7-1-1 16,0-6 0-16,-4 12 1 0,1-7-5 15,3-1 1-15,0 0 0 0</inkml:trace>
  <inkml:trace contextRef="#ctx0" brushRef="#br0" timeOffset="71910.94">3321 17731 1859 0,'0'0'0'16,"0"0"0"-16,0 0 0 0,18-17 7 0,-18 17 1 15,0 0-1-15,7-4 1 0,-7 4-3 0,0 0 0 0,-3 9 1 16,3-9 0-16,0 0-6 0,0 0 0 0,-4 7 0 16</inkml:trace>
  <inkml:trace contextRef="#ctx1" brushRef="#br1" timeOffset="58466.06">24694 16449 0,'0'0'0,"-37"-10"0,-1 1 0,-112-38 31,-1 0-15</inkml:trace>
  <inkml:trace contextRef="#ctx1" brushRef="#br1" timeOffset="65377.85">24770 15304 0,'0'0'0,"0"0"0,0 0 0,0 0 31,-10 0-31</inkml:trace>
  <inkml:trace contextRef="#ctx0" brushRef="#br1" timeOffset="81880.66">26434 2498 1192 0,'0'0'0'0,"0"0"0"0,0 0 0 0,0 0 7 0,0 0 0 15,0 0 0-15,0 0 0 0,0 0-2 0,0 0 1 16,0 0-2-16,-7-17 2 0,-13 17 13 0,1-4 0 16,6 4 0-16,13 0 1 0,0 0-10 0,-3 11 1 15,3-11-1-15,9 7 2 0,0 0 17 0,-1 2 1 16,-1-2-1-16,-5 3 2 0,-5-3-18 0,1-1 1 15,2-6-1-15,18 14 2 0,-8-11 45 0,-3 3 2 0,2-3-1 16,3 1 0-16,2-1-44 0,-3-3 1 0,-4-3 0 16,-7 3 0-16,19 3 71 0,1-3-1 0,-1-3 1 15,-3-1 0-15,5-5-73 0,-7 2 2 16,-10-3 0-16,-11 1 0 0,0-2 24 0,-2-1 0 0,-7 1 0 16,-3 1 1-16,8 3-28 0,-1-2 1 0,-11 6 0 15,4-5 1-15,-1 8 34 0,4 0 1 0,6 8-1 16,-1 0 2-16,0 6-36 0,4-3 0 0,4 1 0 0,-6 6 1 15,2-2 27-15,3 3-1 0,3-7 1 16,4 9 0-16,1-3-29 0,-2-6 1 0,-2-1 0 16,1 10-1-16,8-7-1 0,0-3 1 0,-7-1-1 0,3-1 1 15,6 2-7-15,1-6 0 0,2-3 0 0,2 5 0 16,-2-4 8-16,5-10 0 0,6 2 0 0,5 3-1 0,-10-5-7 16,-5-4 1-16,5-1-1 0,-4 2 2 0,-9-4 4 15,-2-4 2-15,2-3-1 0,-7 5 1 16,-11-2-8-16,-3 3 1 0,0 1-1 0,-5-2 1 0,-11 5-2 15,9 2 1-15,12 2-2 0,-7 2 2 0,5 5-3 16,-1 2 0-16,-7 5-1 0,1 3 1 0,4-1-2 16,5-2 2-16,2 6 0 0,-4 6-1 0,3-2-1 15,4-6 0-15,6-2-1 0,-2 12 2 0,-4-5 2 16,4-4-1-16,6-1 1 0,-3 3 0 0,-6-6-3 16,4 3 1-16,14-6-1 0,-8 1 2 0,-7-6 4 0,10 7 0 15,-10-7 0-15,14 0 0 0,0-4-3 0,-1 1 0 16,-4-1 0-16,-2 1-1 0,-2-4 0 0,-2-1 1 15,1 0-1-15,-1-3 1 0,-3 4-2 16,4-3-1-16,3 1 1 0,-3 2-1 0,4 3 6 16,1-5 0-16,-9 9 0 0,2-7 2 0,-2 7-6 0,-12-3 1 0,12 3 0 15</inkml:trace>
  <inkml:trace contextRef="#ctx0" brushRef="#br1" timeOffset="82499.64">27981 2461 1192 0,'0'0'0'0,"0"0"0"0,-37-7 0 0,7 4 117 15,5-2 0-15,4-2 0 0,1 1 0 0,-1-1-102 16,5 4 1-16,16 3-1 0,-7-11 1 0,7 11 95 0,0-10 0 16,0 10 0-16,0 0 0 0,-7-4-95 0,7 4 0 15,-7 7 0-15,-2-3 0 0,-1 6 9 0,1 1 0 16,4-4-1-16,1 2 1 0,4-1-12 0,4-1-1 15,10 1 0-15,-4 0 1 0,-4-1-6 0,-6-7 1 16,10 7 0-16,-3-3 0 0,7-1-2 0,2 1-1 0,0-4 1 16,-5 3-1-16,-4-3-3 0,3 0-1 0,17 0 0 15,1-7 1-15,-5 4-1 0,-5-4 0 0,-3-4 0 16,-6-1 1-16,-3 1-2 0,-8 3 1 0,-9-3-1 16,-8 2 1-16,1 2-1 0,-1 0 1 0,5 4-1 15,-4-4 1-15,2 7 5 0,6 0 0 0,4 3 1 16,-4 4 0-16,-4 4-3 0,1-8 1 0,-1-10-1 15,5 4 1-15,9 3 22 0,0 0 0 0,0 0 0 16,0 0 1-16,-9 10-16 0,9-10 1 0,0 9 1 16,6 0-1-16,6 1 21 0,0 1 0 0,-3-11-1 0,11 0 1 15,4 0-19-15,5-4-1 0,1 1 1 0,-16 3-1 16,-4 0 16-16,3-4 0 0,4-1-1 0,-10 2 1 16,-7 3-16-16,14-4-1 0,0-1 1 0,-3 1 0 0,-4 1 14 15,-7 3 2-15,9-4-1 0,-9 4 0 0,-16-3-16 16,5-1 1-16,4 4-1 0,-24 14 1 0,1 4 9 15,5-4 1-15,-1-2-1 0,4-1 2 0,7-1-14 16,2-3 2-16,6-1-1 0,-2 1 0 0,13 0 12 16,1 0 0-16,-5-7-1 0</inkml:trace>
  <inkml:trace contextRef="#ctx0" brushRef="#br1" timeOffset="83061.02">29538 2551 1470 0,'0'0'0'0,"0"0"0"0,0 0 0 16,0 0 99-16,0 0 1 0,0 0 0 0,0 0 0 16,0 0-83-16,0 0 0 0,0 0 0 15,0 0-1-15,-18-7 69 0,18 7 0 0,-3 7 0 0,-9 0 0 16,-6 6-68-16,6-6 1 0,12-7 0 0,-7 15 0 0,-2-8-3 15,9-7-1-15,0 11 1 0,9-4 1 0,-2-2-7 16,-2-1 0-16,2-1 0 0,2 1 0 0,3 3-4 16,-1-7 2-16,-2 0-2 0,-1 0 2 0,3 0-2 15,-1-4-1-15,-2-3 1 0,-1 4-1 0,1-4 3 16,1 2 0-16,-2-6-1 0,-5 4 1 0,0-5-2 16,-2 1-1-16,-5-5 1 0,-3 6 0 15,1-3 9-15,0 3 0 0,0 3 1 0,-2 2-1 0,2 1-6 0,-3 2 1 16,1 2 0-16,-3 2 0 0,-2 3 10 0,3 2 0 15,11-7 0-15,-5 14 2 0,1-5-11 0,1-2 1 16,1 0-1-16,2 6 1 0,2-5 9 0,1 1 2 16,1 0-1-16,-1-2 0 0,3 0-9 0,1 0-1 0,0-5 0 15,-4 5 0-15,-1 0 8 0,-2-7 0 16,11 7 1-16,-4-2 0 0,-7-5-10 0,10 0 1 16,-10 0-1-16,12 0 1 0,-12 0 4 0,9 0 1 0,-9 0-1 15,11 0 1-15,-11 0-7 0,10 0 0 0,-10 0 0 16</inkml:trace>
  <inkml:trace contextRef="#ctx0" brushRef="#br1" timeOffset="83556.17">31233 2578 1494 0,'0'0'0'15,"0"0"0"-15,-35 3 0 0,8 4 84 0,10-9 1 16,12-10-1-16,-3 5 0 0,-6 4-67 0,-5 3 1 15,-8 0 0-15,6 14 0 0,4 1 78 0,4-4 2 16,5 3-2-16,-1-2 2 0,0-1-81 0,2-2 0 16,5 0-1-16,4 1 2 0,0-3 24 0,-2 0-1 15,0-7 1-15,0 14-1 0,0-14-25 0,12 5 0 0,7-6 0 16,4 2 0-16,-2-1-1 0,-1-5 0 0,8-5-1 16,-7 3 2-16,-3 0-7 0,-8 0 0 15,1-8 0-15,0 5 0 0,-3-4-1 0,1 2 1 16,0-6-2-16,-5 7 2 0,-6 4-3 0,0 2 0 0,4-5-1 15,0-3 2-15,-6 6 4 0,-3 4 2 0,-2-1-2 16,-19 15 1-16,-4-4-5 0,2-4 1 0,2 3 0 16,5 8-1-16,2 5 9 0,3-8 1 0,2-1 0 15,4 2 0-15,5-1-8 0,-2-1 1 0,4 1-1 0,1 0 1 16,4 3 7-16,4-4 1 0,1-5-2 0,4 6 2 16,-5-6-8-16,-4-5 1 0,5 7-1 0,-5-7 0 15,12 6 1-15,1-3 1 0,1-3 1 0</inkml:trace>
  <inkml:trace contextRef="#ctx0" brushRef="#br1" timeOffset="83986.76">32184 2544 1808 0,'0'0'0'0,"0"0"0"15,0 0 0-15,-28 30 66 0,15-21 0 16,1-6 0-16,-2 4 0 0,0-3-48 0,1 3 0 0,3 4 0 15,1 4 0-15,2 1 49 0,2-7 2 0,5-9-1 16,-6 18 1-16,5-8-51 0,1-3 0 0,0-7 0 16,8 16 0-16,0-9 3 0,0 0 0 0,1-3 0 15,2 6 2-15,3-3-12 0,0-7 0 0,0-3 1 16,2 3-1-16,3-4-4 0,-3-6-1 0,-2-1 1 16,0 4 0-16,-1-2-3 0,-3-5 1 0,-1-3-1 15,2 4 2-15,-8 1-3 0,1-2 1 0,-4 2-1 0,-2 1 0 16,-3 7 0-16,-4-3-1 0,-2-1 0 0,-5 4 1 15,-5 2 2-15,0 1-1 0,0 1 1 0,2 3-1 0,-3 2 0 16,3-1-1-16,3-1 0 0,-1 8 1 16,-3-4 1-16,2 0 2 0,3-2 0 0</inkml:trace>
  <inkml:trace contextRef="#ctx0" brushRef="#br1" timeOffset="85220.73">26686 2706 12 0,'0'0'0'0,"0"0"0"0,0 0 0 16,0 0 173-16,5 18 1 0,-8-4 0 15,-20 3-1-15,16 4-165 0,7 0 1 0,-2 6 0 0,-14 1 0 16,-5 0 117-16,5-1 0 0,5-3-1 0,-1 4 1 16,-293-1-113-16,69-4 2 0,297 1 0 15,36 3-1-15,-234-3 55 0,47-3 0 0,211-3 1 16,-2 1-1-16,-26 6-51 0,-81-7 0 0,-110-4 0 0,158 1 0 0,17-2 35 16,-8-1 1-16,-18-5-1 0,-26 0 0 0,-11 0-36 15,-3-3 1-15,4-4-1 0,-4-4 1 0,0 4 34 0,3-3 0 16,7-4 1-16,-3-4 0 0,-3-8-36 0,-2 5 0 15,-3-7-1-15,-10 3 2 0,0 18-1677 0</inkml:trace>
  <inkml:trace contextRef="#ctx0" brushRef="#br1" timeOffset="85497.2">26855 3019 2236 0,'0'0'0'16,"-10"-14"0"-16,-17-5 0 0,15-8 45 0,12 6 0 15,9 0 0-15,-18-2 0 0,12 6-30 0,1 3 2 16,-15-4-1-16,4 4 1 0,16 7 104 0,-4-5 1 16,-13 1 1-16,-3 4-1 0,4 3-108 0,7 4 1 0,-7-1 0 15,0 1 0-15,0 0-3 0,7 0-1 0,-13 8 0 16,-13 12 1-16,-4 1-5 0,5 0 1 0,11-9 0 15,-14 8 0-15,-9-1 7 0,5-5 2 0,9-2-1 16,9 6 1-16,0-6-8 0,-4-1 1 0,4 1-1 16,2 2 1-16,3-3 6 0,4-2 0 0,5-9 1 15,3 10 0-15,-3-10-8 0,4 9 1 0,-4-9-1 16,-11 0 1-16,11 0-9 0,0 0 0 0,0 0 1 16,0 0-1-16,0 0-1 0,0 0 1 0,0 0 0 15,0 0 0-15,20-9-1 0,-68 2 0 0,-125-5 0 16,200 1 1-16,43-3-1 0,-1 2 0 0,-14-2 0 0,-2 7 1 15,-15 2 2-15,-11-1 0 0,-10-1-1 0,1 0 2 16,10 4-2-16,-1 3 0 0,-13-4 0 0,-5 4 1 16,-9 0-1-16,-96 0 0 0,-159 4 0 0</inkml:trace>
  <inkml:trace contextRef="#ctx0" brushRef="#br1" timeOffset="85655.19">24564 16581 1431 0,'7'-21'0'16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4:46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8:14.130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8401 3730 2826 0,'0'0'0'15,"0"0"0"-15,50 32 0 0,-50-32-2121 0</inkml:trace>
  <inkml:trace contextRef="#ctx0" brushRef="#br0" timeOffset="418.16">8470 3821 3028 0,'11'6'0'0,"13"-3"0"0,-16 1 0 0,-8-4 114 0,7 3-1 16,-7-3 0-16,0 0 2 0,0 0-100 0,-4-7 1 0,4 7 0 16,14-12 0-16,4-4 67 0,-2 0 0 0,-6-8 0 15,-3-8 0-15,-7-2-66 0,7-2 1 0,11-3 0 16,3 5-1-16,-8 1 51 0,-3 0 0 0,8-1-57 16,3-5-11-16,-10 6 0 0,1-4 0 0,5 2 0 15,1 1 0-15,-4 3 0 0,0-1 0 0,-3 2 0 16,5 13 0-16,1-5 0 0,1 0 0 0,-4 2 0 15,0 8 0-15,2 1 0 0,2-3 0 0,-1 2 0 0,-2 7 0 16,6-1 0-16,2-1 0 0,-2 2 0 0,11 10 0 16,1-5 0-16,-5 0 0 0,1 0 0 0,-8 14 0 15,2-1 0-15,-9-3 0 0,0 4 0 0,0 6 0 0,-5 4 0 16,0 1 0-16,-1 1 0 0,-1 10 0 0,-3-5 0 16,-4 1 0-16,4-2 0 0,-4 3 0 0,-4-1 0 15,0-11 0-15,8 5 0 0,-4 6 0 0,0-7 0 16,0 1 0-16,-4-3 0 0,4 12 0 0,-3-7 0 0,3-1 0 15,-4 4 0-15,-3-6 0 0,2-2 0 16,0 1 0-16,0-2 0 0,1-3 0 0,4-3 0 0,0 0 0 16,0-6 0-16,-4 4 0 0,4-5 0 0,0-2 0 15,0-7 0-15,0 11 0 0,0-11 0 0,4 5 0 16,-4-5 0-16,0 0 0 0,0 0 0 0,0 7 0 16,0-7 0-16,0 0 0 0,0 0 0 0,0 0 0 0,0 0 0 15,0 0 0-15,0 0 0 0,0 0 0 0,0-7 0 16,0 7 0-16,0-11 0 0,0 4 0 0,0 0 0 15,0-3 0-15,0-1 0 0,0 1 0 0,0-3 0 16,0 3 0-16,0 3 0 0,-4 1 0 0,1 1 0 16</inkml:trace>
  <inkml:trace contextRef="#ctx0" brushRef="#br0" timeOffset="711.07">8366 3506 1972 0,'0'0'0'0,"0"0"0"0,0 0 0 0,25-12 81 16,-15 5 0-16,-3-2 0 0,-7 9 1 0,11-3-64 16,-4-1 0-16,0 1-1 0,4-1 1 0,-1 1 60 15,6 1 0-15,2-2 1 0,31 1 0 0,6-1-62 16,-7-4 1-16,-3 1 0 0,14 3 0 0,-6 1 5 15,-6-1-1-15,-8 0 1 0,-13 4-1 0,-1-3-11 16,3 3 1-16,2-4-1 0,6 4 1 0,4 0-4 16,-8 0 0-16,-9 0 0 0,-7 4 0 0,3-1-3 0,-5 1 1 15,0 0-1-15,-3-1 1 0,-2 2-2 16,-2-1 2-16,-7-4 0 0,9 10-1 0,-1-3-1 0,-1-3 0 16,-7-4 0-16</inkml:trace>
  <inkml:trace contextRef="#ctx0" brushRef="#br0" timeOffset="1584.36">11550 3274 992 0,'0'0'0'0,"0"0"0"0,23-24 0 0,-7 10 85 16,0-2 0-16,-2 3 0 0,-7 8 1 0,-4-2-70 15,1 0 2-15,-4 7 0 0,7-7 0 0,0 7 70 16,-7 0-1-16,12 7 1 0,-8 0-1 0,-2 4-70 16,-1-3 1-16,1 6 0 0,5 11 0 0,-2 0 8 15,-1-2 0-15,0 5 0 0,3-4 1 0,-4-1-15 0,-3-3 0 16,-3-1 1-16,3 0 0 0,0-1-3 0,0-6 0 16,0 2 0-16,0 6 0 0,-4-6-3 0,4-5 0 0,21-2 0 15,-7 7-1-15,-7-9-2 0,-7-5 0 0,15 7 1 16,-5 0-1-16,-1-3 0 0,-2-8-1 15,-7 4 0-15,0 0 1 0,7-4 14 0,-7 4 0 0,0 0 0 16,4-10-1-16,-4 5-6 0,0-2-1 0,0-7 0 16,7-9 0-16,-4-11 18 0,-3 3 1 0,4-6-1 15,3 1 1-15,0 5-15 0,-4-4-1 0,1 5 1 16,-4 5-1-16,10-3 32 0,3 5 0 0,-6-2 0 16,0 10 0-16,0 2-30 0,3 1 2 0,5-2-1 15,-5 10 1-15,3 1 9 0,2-1 1 0,5 4 0 16,-3 4-1-16,8-1-13 0,-2 1 0 0,-9-1 0 0,18 8 0 15,3-2 4-15,-1 1 1 0,-6 3-1 16,-3 6 1-16,-9-1-9 0,-6 1 1 0,-6-2 0 0,6 8 0 16,-6 0 2-16,-4-4 2 0,-4 2-2 0,-3 1 2 15,7-3-7-15,-7-3 1 0,-19-4 0 0,1 5 0 16,-3-1 1-16,1-6 0 0,8-1 0 0,-4 5 0 0,2-4-3 16,1-5 0-16,1 0 0 0,3 4 1 0,6-6 8 15,-1-1 1-15,4-4 0 0,-4 0-1 0,2 3-6 16,9-3 0-16,0 0 0 0,-7-3 1 15,7 3 16-15,0 0 1 0,0 0 0 0,0-8 0 0,7 5-15 16,6-1 2-16,-3 1-2 0,19-2 2 0,11-6 24 16,3 2 0-16,-6 2 0 0,1 7 0 0,-6 0-23 0,-2-3 1 15,-5 3-1-15,-6 7 1 0,-1-4 18 0,-1-3 0 16,-2 4 0-16,-5 8 1 0,-3-3-20 0,0 0-1 16,-1 0 1-16,1 8-1 0,-6-1 11 0,-1-5 0 15,0 4-1-15,4 8 2 0,-8-2-13 0,-3-5-1 16,4 5 0-16,-4 0 2 0,0 0-8 0,-4-6 2 15,-3 2 0-15,-11 2 0 0,-5-4-4 0,-5-1 2 0,-9-7 0 16,5 0-1-16,2-2-2 0,5 0-1 0,-3-1 0 16,5-1 1-16,-2-3-1 0,6-3 0 0,5-1 0 15,0-3 0-15,-1 2-2 0,1-4 0 0,2-1 0 16,-6-1 0-16,4-3 0 0,2-7 0 0,8 2 0 16</inkml:trace>
  <inkml:trace contextRef="#ctx0" brushRef="#br0" timeOffset="2393.86">11377 2954 1545 0,'0'0'0'0,"0"0"0"0,55-16 0 16,-16 13 79-16,-2-1 2 0,12-6-1 0,-5 3 1 0,-2 3-63 16,3-3 0-16,-3-5 0 0,-2 8 0 0,-4-3 118 15,-8 4 2-15,5-3 0 0,3 3 1 0,-3 3-127 0,6 0 1 16,12 0 1-16,6 3-1 0,8 3 64 0,-14 1 0 16,-12 0 0-16,-6 2 1 0,-4 1-60 0,1-3 0 15,5 4 0-15,0 1 0 0,7 2 68 0,10-2 2 16,2 4-2-16,-17 5 2 0,-1-1-72 0,-5-3 2 15,1 3 0-15,2 15 0 0,-6-7 2 0,-7 0 1 0,-2 6-1 16,-1 2 0-16,-4 7-10 0,0-10 1 16,2 6 1-16,-3-2-1 0,-5-2 29 0,-4-5 2 15,-1 3-2-15,-3 11 2 0,-3-2-27 0,3 1 1 0,-4-3 0 16,4 6 1-16,-5-4-15 0,2-1 0 0,-3-8 0 16,-6 6 2-16,-2-6-3 0,0-6 1 0,0 2 0 15,-1 1 1-15,-7-3 12 0,-3-6 1 0,-14 3 0 16,-9-1-1-16,-8 0-6 0,8-3 0 0,4 1 0 15,5-6 1-15,8 1-8 0,4 4 0 0,-1-10-1 0,-14 1 1 16,-2-1-1-16,-2 1 0 0,-5-8 1 0,-4-3 0 16,0 0-2-16,13-3 1 0,10-1 0 0,-1-3 0 15,-3-3-1-15,5-1 1 0,4-3 0 0,-5-3 1 16,-5 1-2-16,-9-9 0 0,-5 0 0 0,-3 4 0 0,11-2 0 16,4-6 0-16,6-1 0 0,5-4 0 0,-2 1 0 15,5-2 0-15,0-6 0 0,2 1 0 0,-1 1 0 16,6-3 0-16,0 1 0 0,11 3 0 0,4 4 0 15,3-4 0-15,3 1 0 0,1-4 0 0,3 2 0 16,0 2 0-16,0-10 0 0,0 5 0 0,0-6-2 16,-3 4 1-16,-1 6 0 0,1 9 1 0,-1-2-1 15,1 4 0-15,-1 1 0 0,3 3 1 0,1 7-4 0,0 2 1 16,0-3 0-16,0 4 0 0,3-1 0 16,1 2 1-16,0 1 0 0,5 6-1 0,1-5-11 0,1 1-1 15,-1 2 1-15,5 0-1 0,2 3 6 0,3-3 0 16,-3 4 0-16,-1-1 1 0,6 1-16 0,-1 3-1 15,-9-9 0-15,-1 5 2 0,-4 4 10 0,-3 0 1 16,-1-3 0-16,-3-1-1 0,4 4 13 16,-1 0 1-16,-10 0 0 0,0 0 1 0,0 0-2 0,0 0 1 15,0 0 0-15,0 0 0 0,0 0 19 0,0 0 0 0,0 0 1 16,0 0 0-16,0 7-11 0,0-7 1 0,0 0 0 16,2 7 1-16,-2-7 47 0,5 13 1 0,-5-13-1 15,0 7 2-15,0-7-45 0,0 0 2 0,0 7 0 16,0-7 0-16,0 0 14 0,0 0 0 0,-7 7-3 15,-14 0-29-15,-19 0 0 0,-3 2 0 0,3-4 0 16</inkml:trace>
  <inkml:trace contextRef="#ctx0" brushRef="#br0" timeOffset="4356.56">8267 3091 39 0,'0'0'0'16,"0"0"0"-16,0 0 0 0,7-19 129 0,-7 19 0 0,7-4 0 15,-7 4 1-15,0 0-116 0,0 0 0 0,8-8 0 16,-8 8 0-16,0 0 27 0,0 0 0 0,8-7 0 16,-8 7 0-16,0 0-25 0,0 0-1 0,0 0 1 15,0 0 1-15,0 0 18 0,0 0 0 0,0 0-1 16,0 0 2-16,0 0-21 0,0 0-1 0,0 0 1 15,4-7 1-15,-4 7-14 0,0 0 1 0,0-6 1 16,0 6-1-16,14-10-1 0,-7 6 1 0,-3-3-1 16,3-2 1-16,0 2-4 0,0 0 1 0,-4-3-1 0,4 1 1 15,2 5-1-15,0-3 1 0,0 0 0 0,-6 2 0 16,4-4 0-16,0 2 1 0,0 0-1 16,1-3 1-16,-1-1-1 0,3 1 1 0,1-3-1 0,5 3 1 15,8 3 12-15,1-4 0 0,-4 1 1 0,9-1-1 16,9 4-5-16,-2 0 0 0,-12 0 0 0,-4 2 1 0,4-2 40 15,-3-2 1-15,3 2 0 0,21 7 0 0,2-2-33 16,-11 2 0-16,-9-4 0 0,-28 4 0 0,11 4 50 16,-1-2 1-16,1-1 0 0,8 6 0 0,-1 4-50 15,6-2 0-15,17 1 0 0,-6 1 0 0,-3 0 56 16,2 3 0-16,-6 0 0 0,0 9 1 0,2-6-57 0,-5-1 0 16,-4 2 0-16,0 1 0 0,5 4 43 0,-1-7-1 15,0 1 1-15,15 6 0 0,-4 3-44 0,-3-6 0 16,-1-3 1-16,-6 10 0 0,-1 1 36 0,-7-3 1 15,-4-3 0-15,0 10 0 0,-3 0-38 0,10-9 1 16,19 5-1-16,-6 3 1 0,-10-6 23 0,-13-2 2 16,-18-2-2-16,25 5 2 0,-1-3-27 0,-10 2 0 15,-14 0-1-15,-7 4 2 0,0 3 10 0,0 0 0 16,2-6 0-16,-1 9 1 0,1-1-16 0,-6-3 2 0,-3-2-1 16,-2-3 1-16,2 6 15 0,3-6 0 0,-3-3 0 15,-2 10 2-15,2-6-18 0,0-4 0 0,0-2 1 16,-2 7-1-16,2 0 11 0,-8-5 0 0,-1 2-1 15,-1-1 2-15,-1-1-14 0,0-4 1 0,2 4 1 16,-5-5-1-16,5-1 5 0,-2-4 0 0,0-1 0 16,-1 4 0-16,1-6-8 0,0 1 2 0,-1 0-1 15,-11-4 0-15,-2 0 3 0,2-4 2 0,5 1-1 16,-7 3 1-16,6-4-7 0,1-3 1 0,2-3 0 16,-2 3 0-16,2 0 0 0,2 0 1 0,-2-7 0 0,-13 3 0 15,10-1-4-15,1-2 0 0,-2-2 1 0,6-5 0 0,-4 3 0 16,6-3-1-16,4-7 1 0,0 2 0 0,4-6-3 15,0-5 1-15,-12 2-1 0,5 4 2 0,4-8 8 16,5 2 2-16,-2-3 0 0,8 3 0 0,3 1-7 16,1 1 0-16,1-5 0 0,-7 5-1 0,15-6 6 15,1 4-1-15,-12 1 1 0,8-5-1 0,4 6-5 16,-1-4 0-16,1-3 0 0,-4 12 1 0,7-5 8 16,0 0 0-16,-6 5-1 0,-1-2 2 0,9 1-9 0,0 3 1 15,-9-2 1-15,10 3-1 0,-4-6 9 0,-1 1 0 16,7 1-4-16,6-6-15 0,-11 2 0 0,0 0 0 15,3-4 0-15,11 9 0 0,1-2 0 0,-1 1 0 16,-4-1 0-16,3 13 0 0,-3-6 0 0,4-3 0 16,7 0 0-16,4 7 0 0,19 2 0 15,-1-2 0-15,1 1 0 0,-13-1 0 0,-6 7 0 0,2-5 0 16,4 1 0-16,-1-1 0 0,-2 1 0 0,1 3 0 16,-5-6 0-16,3 3 0 0,-2 2 0 0,-1 2 0 0,6 0 0 15,9-2 0-15,-5 6 0 0,-3-1 0 0,1 3 0 16,-5-3 0-16,1 4 0 0,0 0 0 0,-5 0 0 15,5 4 0-15,0 1 0 0,-1-2 0 0,-3 3 0 16,-2 1 0-16,-1 0 0 0,5 5 0 0,10-5 0 16,11 7 0-16,3-2 0 0,-6 3 0 0,-6-3 0 15,0 11 0-15,-3-4 0 0,-7-1 0 0,2-1 0 0,-2 6 0 16,-3 2 0-16,-2-4 0 0,-2 2 0 16,4 5 0-16,-2 0 0 0,-2-2 0 0,-11 6 0 0,1-4 0 15,7 4 0-15,5-2 0 0,12-6 0 0,-3 5 0 16,-8-3 0-16,-1-5 0 0,-2 2 0 0,1 9 0 0,-7-6 0 15,-4 2 0-15,-4 0 0 0,0 6 0 0,-7-1 0 16,-3 2 0-16,-4-3 0 0,-6 1 0 0,-3-1 0 16,0-6-151-16,-5 3-12 0,4 2 1 0,-6-3 151 15,2-1 1-15,-4-4 0 0,-2 7 0 0,-1 0-107 0,-7-4 1 16,-9 2-1-16,5 0 1 0,-2 2 101 16,3-4-1-16,-8 3 0 0,5-5 2 0,1 1-84 0,1-4 0 15,-5-5 1-15,-2 5 0 0,-5-7 79 0,-2-2 2 16,9-3-1-16,-6 5 0 0,10-1 9 0,-1-10 1 15,2 1-1-15,1 3 2 0,4-4 0 0,-1-3 2 16,-6-3-2-16,-5-1 2 0,2-3 10 0,2-2 1 16,-13-1 0-16,-8-4 1 0,12 0-4 0,3-8 2 15,2-4-2-15,5 1 2 0,-1-3 50 0,-2-5 1 0,9 5 0 16,5 0 1-16,5-4-42 0,-7 2 2 0,-5-2 0 16,9 4 0-16,-9-2 48 0,9-3 2 0,14-2-1 15,17-6 0-15,4 1-49 0,7 1 0 0,2-3 0 16,2 5 0-16,-7-5 34 0,-1 5 1 0,1-2-1 15,3 9 1-15,-4-3-36 0,1 3 0 0,-2 2 0 16,1 3 1-16,-3-1-12 0,0 1 2 0,-3 0 0 16,7 2 0-16,-8 2-4 0,4 7 2 0,4-3 0 15,5 3-1-15,-9 3 17 0,0-5-1 0,14 4 0 16,7 8 1-16,6 3-11 0,-6-6 0 0,-3 3 0 16,12 8 0-16,-6 3 2 0,-8-6-1 0,-7 3 0 0,-4 8 1 15,-1 4-5-15,-7-5-1 0,-8 3 1 0</inkml:trace>
  <inkml:trace contextRef="#ctx0" brushRef="#br0" timeOffset="117963.04">2438 5396 1696 0,'0'0'22'0,"44"-11"-11"15,-20 1 0-15,-6 3 0 0,-2 7 0 16,-2-2 69-16,4 0 1 0,-4-1 0 0,11 6 0 0,1-1-64 15,2-2 1-15,-7 0 0 0,-1 5 0 0,-3-3 59 16,-2-2 0-16,2 0 1 0,4 3-1 0,-8-1-59 16,-3-2 0-16,-10 0 0 0,7 0 0 0,-7 0-4 0,-7 4 2 15,-3-8-1-15,-6 8 0 0,-9-4-6 0,0 0 0 16,3 0 0-16,0 3 0 0,1-3 23 0,4 0 0 16,-3 0 1-16,-1 7-1 0,-4-1-18 15,1-3 0-15,-3 1 1 0,-1 6 0 0,3 2 13 0,-8-3 1 16,-20 5-1-16,2 7 1 0,8-5-16 0,6 5 1 15,2 1-1-15,5 2 1 0,5-1 9 0,4 2 1 16,-4-1 0-16,6 1-1 0,-2 1-12 0,-4-1 2 0,0-2-1 16,6 12 0-16,1-7 7 0,4 2 1 0,-7 5-1 15,5-1 0-15,6 3-9 0,3-2 1 0,7-2-1 16,3-1 1-16,4 0 4 0,0-8 1 0,-3 6-2 16,8-2 2-16,6-5-7 0,-1 2 0 0,1-8 0 15,0 6 0-15,1-7 2 0,-1-2 0 0,-1 2 1 16,5 2 0-16,0-4-5 0,7-2 0 15,2-5 0-15,17 2 1 0,-6 1 2 0,-5-1 1 16,2-4 1-16,-2 1-1 0,-8-3-4 0,-8-1 0 0,2-4 0 16,-6 2 1-16,-3-2 2 0,-3-1 1 0,0-2-1 15,-4 1 2-15,0-5-6 0,-7 9 1 0,7-10 0 0,-7 10 1 16,9-9 0-16,-9 2 1 0,3 0-2 0,-3 7 2 16,14-14-3-16,-7 7 0 0,0 1-1 0</inkml:trace>
  <inkml:trace contextRef="#ctx0" brushRef="#br0" timeOffset="118393.01">3011 5869 2161 0,'0'0'0'15,"0"0"0"-15,0 0 0 0,0 0 84 0,-18-3 1 16,11 3 1-16,0 5-1 0,-3-2-68 0,1-1 1 16,-2 2 0-16,-3 6 0 0,0 1 66 0,0-2 0 0,0 5 0 15,0 7 0-15,-6 0-67 0,-4-2 1 0,2 2 0 16,5 4 0-16,1-4 25 0,9-3-1 0,7 1 1 16,7 6 1-16,3-4-29 0,3-5 1 0,1-1 0 15,-3 8 1-15,6-5-3 0,1-4 1 0,5-2-1 16,-2 1 2-16,-3-3-7 0,-4-1 0 0,3-2 0 15,3 0 0-15,1-4 0 0,-7-6 0 0,0-1 0 16,2 4 1-16,5-7-4 0,-3-1 0 0,-1-3 0 16,1 4 1-16,-4-4 1 0,-2-3-1 0,-4-3 1 0,-1-1 1 15,-4-3-3-15,-3 3-1 0,-7-1 1 0,0-2 0 16,0-2-1-16,-7 6 1 0,2-8 0 0,-6 0 0 16,4 4-1-16,0 2-1 0,0-2 1 0,-6 1-1 0,6 5 5 15,0 0 1-15,3 7-1 0,1 4 1 0,-1-3-4 16,-1 4 1-16,5 3-1 0,-4 3 1 0,4 1 4 15,0 6 1-15,4-1-1 0</inkml:trace>
  <inkml:trace contextRef="#ctx0" brushRef="#br0" timeOffset="118893.3">3307 5862 2386 0,'0'0'0'0,"0"0"0"15,21-9 0-15,-6-7 85 0,-1 6 0 0,0 1-1 16,-5 6 1-16,1-1-68 0,-3-1 1 0,4 1 0 15,-1 6 0-15,1 0 75 0,3 3 0 0,-3-1 0 16,5 4 2-16,5 6-78 0,7 2 0 0,4-2 0 16,5 9 1-16,-2 0 24 0,-5 3 0 0,-5 1 0 15,-4-4 1-15,-5 5-28 0,1-4 1 0,1 1 0 0,-7-4 1 16,-1 6-10-16,-6-10 1 0,-1-3 0 0,-3 7 1 16,-3-1-3-16,-1-10-1 0,1 1 1 15,3 1 0-15,0-1-4 0,0-4 0 0,0-7 0 0,-21 12 1 0,-1-12-2 16,3 0 1-16,5-3 0 0,-7-1 0 15,-1 0-2-15,3-6 2 0,1-2-2 0,1-1 1 0,3-1-1 16,7-2 1-16,7-1-1 0,-7 3 1 16,3-4-1-16,4 1 0 0,0-6 0 0,4 5 0 15,3-3 0-15,7 0 0 0,18-4 0 0,1 9 0 0,-1-5 0 16,-4 2 0-16,-2 0 0 0,-1 5 0 0,0 1 0 16,-2-4 0-16,-6 3 0 0,-2 10 0 0,-1-3 1 0,0-2 0 15,-4 0 0-15,-1 6 1 0,-2-1 0 0,0 4-1 16,4-3 0-16,3 3 0 0,-3 0 3 0,-4 0 1 15,-7 0-1-15,0 0 2 0,3 7-3 0,-3-7 1 16,-3 12-1-16</inkml:trace>
  <inkml:trace contextRef="#ctx0" brushRef="#br0" timeOffset="119354.14">4103 5857 2274 0,'0'0'0'0,"0"0"0"15,0 0 0-15,-35-11 92 0,24 2 0 0,7-1 0 16,4 10 0-16,6-9-75 0,6 2 1 0,9 0-1 16,11 7 1-16,-2-2 76 0,-5 0 1 0,-8 2 0 0,4 6 0 15,2-1-78-15,-1 2 0 0,-1-2 0 0,-4 13 1 16,-3-1 29-16,-1-2 0 0,-3 6 0 0,1 5 1 0,0 6-31 15,-4-4 0-15,-4-3 0 0,1 4 0 0,-1 0-6 16,-3-10 1-16,4 6-1 0,-4 3 2 16,0-9-7-16,0-3 2 0,-4 3 0 0,1-1 0 0,-1-2-5 15,-3-4 2-15,0-1-1 0,4-1 1 0,-1 2-2 16,4-12 1-16,-14 11-1 0,3-8 0 0,4-3 0 0,7 0-1 16,-9-7 0-16,9 7 1 0,-14-10-1 15,7 1 0-15,4-5 0 0,-4-2 0 0,0-3-1 0,7-6 1 16,0-1-1-16,3 1 0 0,4-3 0 0,-3 0 0 15,3 1 0-15,0-4 0 0,0-1 0 0,-2 2 0 16,2 0 1-16,4 11-1 0,-1 0 0 0,1-4 0 16,0 5 0-16,3 6 0 0,-4-2 1 0,3 5 1 15,1-5-1-15,0 7 0 0,3 2-1 16,-2 1 2-16,2-3-1 0,13 11 0 0,2-4-1 0,-4 3 1 0,-1-3 1 16,-3 9-1-16,-6 0-1 0,-6-2 1 0,-1 2-1 15</inkml:trace>
  <inkml:trace contextRef="#ctx0" brushRef="#br0" timeOffset="119692.85">4777 6121 1632 0,'0'0'0'0,"0"0"0"16,0 0 0-16,0 0 72 0,0 0 0 0,0 0 0 16,21-18 1-16,-21 18-55 0,7-14 0 0,-4 7 0 0,1 0 0 15,1 2 91-15,-1-2 1 0,-1 0 0 0,1-8 2 16,-4 1-97-16,3-7 1 0,-3 4 0 0,4-3 0 0,-4 3 28 15,0-3 1-15,0 5-1 0,-4 4 1 0,1 2-29 16,-1-1 0-16,-1-1 0 0,5 11 1 0,-11-9 3 16,11 9 0-16,-10-1 0 0,10 1 1 0,-11 8-11 15,4 1 1-15,0-2 0 0,-14 9 0 0,3 9 1 16,6-1 0-16,-2-3 0 0,-4 0 1 0,1 6-7 16,-1-3 2-16,7-2 0 0,11 8 0 0,2-9 2 0,3 0 1 15,6-7-1-15,-4 12 2 0,7-8-6 0,4-4 1 16,-1 0 0-16,-1 4 1 0,2-4 2 0,-4-2 0 15,0-2 0-15,4 1 1 0,-4-2-4 0,2-2 0 16,1-4-1-16,5 1 1 0,2-1 3 0,6-6 0 16,6-1 0-16,1 4 2 0,1-3-6 0,-6-8 1 15,-5 1 0-15,-3 1 1 0,-3-5-5 0,-3-5 2 16,-2 4-2-16</inkml:trace>
  <inkml:trace contextRef="#ctx0" brushRef="#br0" timeOffset="119965.75">5237 5517 1884 0,'0'0'0'0,"0"0"0"16,-2-23 0-16,2 9 60 0,0 2 1 0,-2-2-1 15,2 3 2-15,0 1-45 0,0 1 1 0,0 0 0 16,0 9 0-16,0 0 47 0,0 0 1 0,0 0-1 16,0 0 1-16,-10 12-48 0,6-1 0 0,4 5 0 0,-7 14 0 15,4 12 13-15,-4-3-1 0,3-2 0 0,4 3 2 0,-3-1-19 16,3-6 2-16,-4 4-2 0,1 5 2 15,3 2-5-15,0-1 1 0,0-3 0 0,3 2 0 16,1-8-4-16,-1 1 0 0,1-3 0 0,-1-4 1 0,4 2 3 16,-3-9 1-16,-1-5-1 0,4 12 2 0,0-7-7 15,-3-7 2-15,3-2 0 0,2 4 0 16,-2-5 5-16,0 1 1 0,0-5-1 0,0 0 1 0,0 2-6 16,4-4 0-16,-1-3-1 0</inkml:trace>
  <inkml:trace contextRef="#ctx0" brushRef="#br0" timeOffset="120641.59">5660 6082 2048 0,'0'0'0'15,"0"0"0"-15,32-5 0 0,7 6 62 0,-9 1 1 16,-16-2 0-16,-14 0 1 0,-18 4-46 0,2 1 0 0,2 6 0 16,0-1 0-16,0 1 57 0,0-1 1 0,0 1 1 15,2 1-1-15,1 4-58 0,4-4 0 0,3 2 0 16,1 2 0-16,-1-2 19 0,4-3 0 0,4-2 0 15,-11 1 1-15,0 2-23 0,10-5 0 0,-3-7 1 16,7 9 0-16,-7-9-4 0,11 6 0 0,0-6 1 16,29 0-1-16,2-6-4 0,-5 1 0 15,-5-2 0-15,-9 0 0 0,2-2-1 0,-8-1 1 0,-6-3 0 16,-29 6 1-16,-6-2-3 0,4 2-1 0,10-3 1 16,31 10 0-16,5-4-1 0,-1 1 2 0,-7 3 0 15,-18 0-1-15,-7 7-1 0,7-7-1 0,0 0 1 16,0 12 0-16,3-5 3 0,-3-7 1 0,7 11 0 0,-7-3 0 15,4 0-3-15,3-1-1 0,-2 0 1 0,2 1 1 0,0-1 2 16,0-3 1-16,0-1 0 0,4 1 0 0,-4 1-4 16,4-1 0-16,-1-4 1 0,4 0 0 15,6-2 2-15,-6 0 0 0,-4-1 0 0,-3 3 1 0,7-4-5 16,1-1 2-16,4-2-1 0,-1 7 1 0,3-7 2 16,-7-2 0-16,2-1-1 0,1 1 1 0,-2-4-3 15,-5-1 0-15,1 0-1 0,-1-5 2 0,-3 0 1 0,-3-1 1 16,3-8-1-16,-4-9 1 0,1 2-4 0,-4-11 1 15,-2-1 0-15,0 3-1 0,-1-4 3 0,-4-5 0 16,-4 1 0-16,4 2 1 0,-3-1-4 0,3 9 1 16,3-2 0-16,1 9-1 0,-1 0 2 0,0 5 0 15,1 5-1-15,-4 13 2 0,2-4-3 0,1 6 0 16,1 1 0-16,-1 2 0 0,4 7 1 0,0 0 1 16,0 0-1-16,0 0 1 0,-7 16-2 0,3 5-1 15,-3 0 1-15,-3 18-1 0,3 4 2 0,3-4-1 0,4 5 1 16,-3 0 1-16,-1 2-4 0,4-4 2 0,-3 2-1 15,3 2 1-15,0 0 1 0,3-2 2 0,1 1 0 16,-1-8 0-16,1 2-4 0,-1-7 2 0,1-6 0 16,3 6-1-16,0-6 2 0,4-7 0 0,-6 1-1 15,4-1 1-15,3-3-2 0,-1-6-1 0,-4-2 1 16,3 2 0-16,1-1 1 0,-1-9 1 0,-3 0-2 16,6 0 2-16,4 0-3 0,-3-5 1 0,4 1-1 0,-4 1 1 15,4-4-1-15,1-1 1 0,-5-2-1 0,-3 5 2 16,-11 5-3-16,11-13 1 0,3 6-1 0,-4 4 1 15,-10 3 1-15,6-11-1 0,2 4 1 0</inkml:trace>
  <inkml:trace contextRef="#ctx0" brushRef="#br0" timeOffset="120971.1">6325 5943 2086 0,'0'0'0'0,"21"0"0"0,-8-2 0 0,1 0 52 0,4 1 2 15,6-1 0-15,3 2 0 0,-6 0-37 0,0 0 1 16,4 0-1-16,1 0 1 0,2 0 26 0,-6 2 2 16,-3 1 0-16,-1 2 0 0,-4 4-30 0,-4-2 1 0,1 0 0 15,0 7 0-15,-3-1 2 0,-1-1 1 0,-5 4 0 16,0 1 0-16,1 5-10 0,-3-7 2 0,-5 7-1 15,5-1 0-15,2 0-4 0,1-9 1 0,-6 4 0 16,6 7-1-16,-3-6-2 0,0-3 1 0,0-1-1 16,4 3 1-16,-4-4 3 0,0-2 0 15,3-3 0-15,1 1 1 0,0-1-5 0,-4-7 2 16,0 7-1-16,0-7 0 0,0 0 5 0,0 0 0 0,0 0-1 16,-8-2 1-16,5-5-4 0,-6-2 0 0,0-2-1 15</inkml:trace>
  <inkml:trace contextRef="#ctx0" brushRef="#br0" timeOffset="121117.5">6694 5660 2023 0,'0'0'0'0,"0"0"0"0,0 0 0 0,-19-9 64 16,12 7 1-16,7 2 0 0,0 0 0 0,7 2-47 16,0 0 0-16,1-1 0 0,-1 5 0 0,1 3 57 15,-1-1 1-15,0-1 0 0,3 4 0 0,1 3-58 16,-1-2 0-16,-1 1 0 0</inkml:trace>
  <inkml:trace contextRef="#ctx0" brushRef="#br0" timeOffset="121732.11">6930 5952 1960 0,'0'0'0'0,"0"0"0"0,0 0 0 0,0 0 67 0,0 24 1 16,-10-15-1-16,-1 3 1 0,-6 6-50 0,2 1 0 0,1-1 0 15,5 3 0-15,6 2 51 0,8-5-1 0,16-1 1 16,4 3 0-16,-7-5-51 0,-4-4 0 0,-2 1 0 16,2 2 0-16,7-3 18 0,4-4 1 0,2-2-1 15,1 4 1-15,-7-6-23 0,0 1 2 0,2-4-1 16,-5 0 0-16,-1 0-1 0,-6-5-1 0,0-4 1 16,-4 2-1-16,1 0-5 0,-4-4 0 0,-1 1 0 15,-10-10 1-15,-5 1-2 0,5 0 0 0,-4-9 1 0,8-2 0 16,3 5-3-16,-4-7 0 0,4 1 1 0,4 4 0 15,-4 1 6-15,0 0 1 0,0 10 0 0,3 2 0 16,5 3-5-16,-5 4 0 0,-3 7 0 0,9-7 0 16,-9 7 11-16,14 7 0 0,-11-2 0 0,5 11 1 0,6 3-10 15,-4 3 1-15,1 0-1 0,-4 1 2 0,0 0 6 16,0 0 1-16,-2-4 0 0,2 3 0 0,-3-8-9 16,-1 1 0-16,1 0 0 0,-1-1 1 0,8-4 6 15,-4 1 0-15,0-4 0 0,-7-7 0 0,7 10-8 16,-7-10 1-16,0 0 0 0,7 2 0 0,-7-2 3 15,0 0 2-15,11 0-2 0,-11 0 2 0,12-9-7 16,2 2 1-16,0-3 0 0,-3-11 0 0,0-2 1 0,-1 2 0 16,1-4 0-16,6-5 0 0,3 7-4 0,-6 4 1 15,0-2-1-15,0 7 1 0,-2 3 4 0,-1 1 0 16,3 6 1-16,4 8-1 0,-1 3-4 0,-6 1 1 16,1 6-2-16,1 6 2 0,-1 1 2 0,2-2 1 15,-3 9 1-15,-4-3-1 0,3-2-4 0,1 2 0 16,-6-4 0-16,-1 3 1 0,-2-3 7 0,-1 2-1 15,1-5 1-15,-2 6 1 0,0-2-7 0,-2-3-1 16,1-3 1-16,-1 5 0 0,0-2-1 0,0-5 1 16,2 2-1-16,0-2 1 0,-1 2-3 0,1-5-1 15,0-3 1-15,1 3 0 0,1-4-3 0,2 4 0 0,-1-4 1 16,-3-7 0-16,4 10-2 0,-4-10 2 0,8 7-1 16,-8-7 0-16,0 0-1 0,0 0 0 0,7 4 0 15,-7-4 0-15,0 0-1 0,0 0 2 0,-3-7-2 16</inkml:trace>
  <inkml:trace contextRef="#ctx0" brushRef="#br0" timeOffset="122620.9">1826 6803 1566 0,'0'0'0'15,"0"0"-1"-15,0-17 0 0,10 13 0 0,8 4 1 0,5-5 79 16,5-2 2-16,-3-2-1 0,8 9 1 0,2-4-63 16,3-3 0-16,-3 0 0 0,0 7-1 0,6-1 81 15,-3-6 1-15,-1 0-2 0,13 5 2 0,12-2-82 0,3-1 0 16,-3 0 0-16,-2 5 0 0,1 0 6 16,5-4 2-16,9 1-2 0,8 3 2 0,-3-4-14 0,-1 4 2 15,11-3-1-15,14 6 0 0,0 1 0 0,-10-4 0 16,3 3-1-16,9 2 1 0,1-1-5 0,1 0 1 15,-1-1 0-15,10 8 0 0,-3-4-6 0,-6-6 1 0,8 6 1 16,10 4-1-16,-3-2-1 0,-5-6 1 16,6 1-1-16,8 3 1 0,-5-4-2 0,-2-1 2 0,2 0-1 15,6 3 0-15,-6 0-1 0,-6-1 1 16,6 1 0-16,2-1 0 0,-9-1 1 0,-2-3 1 0,-3 0-1 16,5 4 0-16,-9-4 0 0,-7 0-1 0,0 0 0 15,2 3 1-15,-9-3 7 0,-7 0 2 0,0-3-2 16,-4 3 1-16,-6 0-4 0,-5-4-1 0,-2 1 1 15,-4 3 1-15,-6-4 3 0,-8 1 2 0,-4-1-2 16,-2 2 1-16,-1-1-5 0,-9-2 1 0,-8 1 0 0,3 4 0 16,-6-2 5-16,-5-1 0 0,-2-1 1 0,-7 4-1 15,1 0-5-15,-1 0 0 0,-7-3 0 0,0 3 1 16,0 0 9-16,-7 0 1 0,12 0-1 0,-12 0 1 16,11 3-9-16,-11-3 0 0,7 4 0 0,-7-4 1 15,7 3 6-15,-7-3 1 0,7 4 0 0,-7-4 0 16,0 0-8-16,3 7 0 0,-3-7 0 0</inkml:trace>
  <inkml:trace contextRef="#ctx0" brushRef="#br0" timeOffset="129097.94">3649 6024 37 0,'0'0'0'15,"0"0"0"-15,0 0 0 0,0 0 61 0,-3 17 2 16,3-10 0-16,0 4 0 0,-4 1-46 0,4 1 1 0,0 3 0 16,0 5-1-16,4 0 71 0,-1-5 0 0,1-4-1 15,3 11 1-15,0-6-72 0,-3-8 2 0,3-4 0 16,3 8 0-16,1-4 77 0,-4-6-1 0,4 1 0 16,4 3 0-16,-4-2-77 0,0-10 0 0,-1 1 0 15,4 4 1-15,4-3 32 0,-2-8 2 0,-6-1-2 16,4 1 2-16,-3-1-35 0,0-6 0 0,-4-5 0 15,-4 6 1-15,1-1 23 0,-1 1 2 16,-3-8-2-16,-3 9 2 0,-1 6-27 0,1-1-1 0,-4 4 1 16,0 0 1-16,0 7 11 0,-1-4 1 0,8 4 0 0,-7 0 0 15,7 0-15-15,-10 11-1 0,10-11 1 0,-13 18-1 16,6-4 4-16,4 0 0 0,-1-2 0 0,4 9 1 16,0 0-9-16,0-8 1 0,4-1 0 0,1 4 0 15,0-6 11-15,-5-10 2 0,9 7-2 0,-5 0 2 0,-4-7-12 16,7 9 0-16,-7-9 0 0,10 0 2 0,-10 0 9 15,8-2 0-15,-8 2 1 0,7-7-1 0,-4 0-10 16,1 0-1-16,-1-3 0 0,1-10 1 0,-1-3 7 0,-3 1 2 16,-3-3-2-16,-4 2 1 0,0 13-10 0,0-1 1 15,3 0-1-15,-3 1 2 0,0 3 4 0,7 7 1 16,-11-7 0-16,11 7 1 0,-9 7-9 16,9-7 1-16,-7 7 0 0,0 0 0 0,4 3 7 0,-1 1 0 15,1 0 0-15,3-1 1 0,0 10-9 0,-4-10 1 16,4-3 0-16,4 0 0 0,-1 0 8 0,-3-7 0 15,0 0 0-15,7 11 1 0,-7-11-9 0,13 3 0 0,-13-3 0 16,10-3 1-16,-3-1 5 0,0 1 1 0,-7 3-1 16,15-14 1-16,-8-4-9 0,0-1 3 0,0 1-2 15,-7-10 1-15,3 0 3 0,-3 7 1 0,0 1-1 16,-7 6 2-16,4-3-7 0,3-1 0 0,-4 4 0 16,4 14 1-16,-7-5 6 0,7 5 1 0,0 0-2 15,0 0 2-15,-3 9-7 0,3-9 0 0,0 7 0 16,-4 0 0-16,4 5 3 0,4-2 2 0,-1-1-1 15,1-2 1-15,-1 7-7 0,1-5 1 0,-4-9 0 16,7 11 1-16,-7-11 0 0,10 7 1 0,-10-7-1 16,0 0 1-16,7 0-4 0,-7 0 1 0,0 0-1 15,7-4 1-15,-7 4 1 0,6-7 0 0,-6 7 0 0,0 0 0 16,0-9-3-16,0 2 1 0,-4 0-1 0,1 0 1 16,-3 0-2-16,-1 4 1 0,-7-3-1 0</inkml:trace>
  <inkml:trace contextRef="#ctx0" brushRef="#br0" timeOffset="131332.19">1646 5035 489 0,'0'0'0'0,"3"-28"0"0,1 17 0 0,-1-3 31 16,1-1 1-16,-1-7-1 0,-3 12 2 15,4 1-20-15,-1-3 2 0,-3-6-2 0,0 9 2 0,0 9 54 16,4-7 1-16,-4 7-1 0,3-10 1 0,-3 10-52 16,0 0 0-16,4-7 0 0,-4 7 0 0,0 0 37 0,0 0 1 15,-4-5-1-15,4 5 1 0,0 0-39 0,0 0 1 16,-7 7-1-16,-3 8 1 0,-4 5 37 0,0 10 0 15,-1 3 0-15,0 16 0 0,1 4-39 16,3 3 2-16,-3-1-1 0,0 12 1 0,0-7-2 16,3-1 0-16,2 15-1 0,2 12 2 0,0-10-8 15,-7-9 1-15,0 0-1 0,3 19 1 0,-3-7 16 0,-5-10 0 16,1-4 0-16,0 11-1 0,1-13-12 16,-1 0-1-16,2 1 1 0,-1 4 0 0,3-5 16 15,-4-6 0-15,4-10 1 0,-2 6 0 0,5-9-17 16,1-14 1-16,-1 2-1 0,4 15 2 0,4-5 21 15,-4-8 0-15,3-8 0 0,8 2-1 0,-4 0-20 0,0-12 1 16,0-2-2-16,7 0 2 0,-4-5 20 0,-3-9 0 0,0 0 0 16,0 0 0-16,7-5-22 0,-7 5 1 0,0-16-1 15,0-2 2-15,0-10 12 0,-3-7 1 0,-1 2 1 16,-6 3-1-16,-1-4-16 0,-3-1 1 0,5 2-1 16</inkml:trace>
  <inkml:trace contextRef="#ctx0" brushRef="#br0" timeOffset="132498.79">1880 5148 1595 0,'0'0'0'0,"0"-16"0"0,4 5 0 0,-4 4 73 0,0 0 0 15,0-7 0-15,0 0 0 0,3 4-55 0,-3-3 0 16,-3-1 0-16,3 7 0 0,0-3 68 0,0 1 2 16,0-2-1-16,0 2 1 0,0 2-71 0,0 0 1 0,-4-1 0 15,4 1 0-15,0-4-16 0,0 0 1 0,0-1-1 16,4 2 2-16,-1 1-2 0,1-2 0 0,3 1 1 15,0 4-1-15,7-1-6 0,4-1 2 0,1-1-1 16,13 5 1-16,7 3-1 0,-2-3 1 0,-2 0 0 16,2 4 0-16,9 4-19 0,-6-4 1 0,6-4 0 15,6 12 1-15,13-5 8 0,-2-1-1 0,3-4 1 16,-1 9 1-16,0-2-1 0,0-3 1 0,9-4 0 16,9 9 0-16,-3-3 3 0,-1-1 0 0,4-6 0 15,10 10 1-15,1-2 5 0,-2-5-1 0,1-3 1 16,11 10 0-16,4 0 0 0,-4-7 0 0,2 3 0 0,12 10 0 15,0-10 1-15,-9-3 1 0,13 0 0 0,9 12 0 16,-3-5-1-16,-1-5 1 0,6 4 0 0,8 15 0 16,-4-16 6-16,-4-2 1 0,8 1 0 0,-4 17 0 15,-8-9-4-15,-5-3 2 0,11-2-1 16,3 4 1-16,-13 3 7 0,-8-5 2 0,15-2-1 16,-1 10 0-16,-17-3-6 0,-3-7 1 0,13 4-1 0,-6 3 1 0,-14-5 4 15,-5 0 1-15,8 1-1 0,1 2 1 0,-15 3-6 16,-3-8 1-16,4 0-2 0,-4 8 2 0,-11-2 3 0,-6-6-1 15,-1-4 0-15,-3 13 0 0,-11-9-4 16,-5-3 1-16,5-4-1 0,-3 10 0 0,-6-6 0 0,-5-4 1 16,-5-4 0-16,-2 13 0 15,-5-7-4-15,-4-6 2 0,-3-1-1 0,1 9 1 0,-1-6 1 16,-7-2 1-16,1-3-1 0,-1 11 1 0,3-4-3 0,0-4 0 16,-3-6 1-16,-6 10 0 0,-2 0-1 0,5-4 2 15,-5 1 0-15,-10 3-1 0,11 0-1 0,-11 0-1 0,10-4 1 16,-10 4-1-16,6 0 4 0,-6 0 0 0,0 0 0 15,7 4 0-15,-7-4-4 0,0 0 2 0,5 7 0 16,-5 3-1-16,-2 4 3 0,0 2 0 0,1 0 0 16,-8 24 0-16,5-4-3 0,1-5 1 15,-4 11-1-15,-4 6 1 0,1-1-1 0,6-1 0 16,-3-5 1-16,-7 18-1 0,-2-11-1 0,2-2 0 16,0 8 0-16,0 10 0 0,0-3 1 0,-1-5 0 0,1-8 0 15,2 15 0-15,1-12-1 0,1-5-1 0,-1 7 0 16,4 8 2-16,-3-3-2 0,-1-8 2 0,4-12-1 0,0 13 1 15,-2-7-3-15,2-8 1 0,0-8 1 0,-4 17-1 16,1-4 0-16,-1-8 2 0,4 1-1 0,-3-1 1 0,-1 2-2 16,2-8 1-16,-1-8-1 0,-8 8 0 15,7-6 3-15,1-9 1 0,-4 0-2 0,-9 8 2 16,2-6-3-16,3-7 1 0,-7 0-1 0,-5 5 1 16,-5-1 2-16,-2-10-1 0,2 1 1 0,-6 10 1 0,2-5-4 15,-5-7 2-15,-2-3-1 0,-5 3 0 0,-5 3 2 16,-6-6 1-16,-10-8 0 0,-8 10 0 0,1-3-4 15,0-1 2-15,-15-6-1 0,-14 4 1 0,8 0 1 0,-2-3-1 16,-20-1 1-16,-16 1 0 0,10 3-3 0,-3-2 1 16,-15 0-1-16,-13 4 2 0,7-2-2 0,8 0 2 15,-8-11 0-15,-19 7-1 0,8 4-1 0,8-3 0 16,-18-4-1-16,-3 5 2 0,1 5-1 0,18 1 2 16,-5-4-2-16,-7 3 2 0,6 8-3 0,19 3 2 15,-8-7-2-15,2 10 2 0,16-1-2 0,12 0 2 0,-8-2-1 16,-1 5 1-16,17 3-2 0,13-5 0 0,-6-3 1 15,8 4-1-15,16-3-1 0,12-1 2 0,6-5-2 16,3 5 1-16,9 2 0 0,9-5-1 16,-3-1 0-16,1 4 0 0,5 0 1 0,10-7 0 0,2-3-1 15,3 10 2-15,5-4-2 0,3-3 0 16,0-3 0-16,-3 6 0 0,9-3 0 0,1-3-1 0,4-1 0 16,0 4 1-16,0 0-1 0,7 0 0 0,-10-14 0 15,3 2 2-15,3 5-2 0,4 0 0 0,-4-2 0 16</inkml:trace>
  <inkml:trace contextRef="#ctx0" brushRef="#br0" timeOffset="133692.22">1812 5793 1557 0,'0'0'0'0,"-22"-22"0"0,3 11 0 0,-2-5 67 16,0-3 2-16,-8-1-1 0,-1 6 1 0,6 4-51 15,3-2 0-15,-2-3 0 0,-2 8 0 0,-3 0 38 0,3 0 1 16,9-7 0-16,2 7 0 0,3 4-40 16,1-4 1-16,3-4-1 0,7 11 1 0,-4-10-15 0,4 10 2 15,4-11-1-15,3 6 1 0,3-2-3 0,1 0 1 16,0-4 1-16,19-3-1 0,12-4-5 0,-5-3 0 16,-2-2-1-16,1 13 2 0,4-8-1 15,-5-3 1-15,-1 2-1 0,8 12 1 0,-1-6-17 0,1-2 0 16,6-1 0-16,-2 16 0 0,5-9 8 0,-5 2 0 0,-2-4-1 15,0 11 1-15,2-3-12 0,-6-2-1 0,3-8 1 16,11 15 0-16,-1-4 9 0,-5-3 2 0,-2 0-1 16,-2 8 0-16,-5-1 10 0,1-2 0 0,-1-3 0 15,9 11 1-15,-10-2-2 0,3-5 2 0,5-2-1 16,1 13 1-16,-4-2 1 0,-3-6 1 0,3-4-1 16,-3 26 1-16,-1-15-1 0,-5-4 1 0,-3 2-1 15,6 21 1-15,-1-2 7 0,-5-4 0 0,3 3 0 16,-2 15 0-16,-4-5-3 0,-5 2 1 0,1-2 0 15,-9 15-1-15,2-6 15 0,-1 0 2 0,-5 5-1 0,-4 10 0 16,-4 3-9-16,-3-15-1 0,0-1 0 0,-14 3 0 16,4-11 13-16,1-5 1 0,-9-1-1 0,-7 15 1 15,-6-5-14-15,1-5 1 0,-2-2 1 0,-5 1-1 16,-2 3 16-16,-1-11 0 0,-6-2 0 0,-2 7 0 16,-1-10-14-16,-3-3-1 0,-9-4 1 0,1 12-1 15,-2-7 13-15,7-4 0 0,-1-5 0 0,-6 13-1 0,4-12-12 16,5-2-1-16,-12-10 1 0,0 13 0 0,3-9 8 15,9-7 1-15,2-2-1 0,-7 8 0 0,5-6-10 16,1-7 1-16,3-6-1 0,-2 10 0 0,-4-10 5 16,9-1 0-16,6-7-1 0,-3 9 2 0,3-7-8 15,8-4 1-15,0-7-1 0,-1 0 1 0,1-2 4 0,7 6-1 16,-1-18 1-16,-2 5-1 0,0-10-5 0,5 1 1 16,1-4-1-16,8 15 1 0,0-2 1 0,0 2 1 15,2-2 0-15,5 4 1 0,0 4-6 0,0-3 1 16,3-5 0-16,11 2 1 0,-3 2 1 0,-1-7 1 15,4 2-1-15,9 13 1 0,-2-6-5 0,0 3 2 16,0-5-1-16,11 8 0 0,5 1 3 0,-5-4 2 0,0-5-1 16,1 3 0-16,2 2-5 0,0 2 2 0,2-7 0 15,2 14 0-15,0-6 0 0,1-4 1 0,3 3 0 16,4 19 0-16,3-5-2 0,4-4-1 0,3 2 1 16,1 16-1-16,3-7 1 0,-1-5 0 0,-2 1-1 15,8 15 2-15,1-8-3 0,1-3 1 0,5 2-1 16,-3 9 1-16,-8-4 1 0,-4-7-1 0,-2 0 1 15,3 12-1-15,-3-5-1 0,-5-4 0 0,4 3 0 16,1 11 0-16,-5-5-1 0,-5-1 1 0,2-4-1 0,-3 21 2 16,-6-5-3-16,-2-6 1 0,2 6 0 0,1 18 0 15,-4-8-1-15,-5-3 0 0,1 0 1 0,1 12 0 0,3 4-1 16,-8-11 0-16,-2 2 1 0,-8 7-1 0,3 1 0 16,0-11 0-16,-7-1 1 0,-7 15-1 0,4-8-1 15,-1-1 1-15,-3 1 1 0,-7 9-1 0,0 6-1 16,-4-11 1-16,1 1-1 0,-11 3 2 0,-2-2-2 15,-2-13 0-15,-3 2 0 0,1 14 1 0,-1-10-1 0,0-4 0 16,-6 0 1-16,-4 11 0 16,4-2-1-16,-1-11 0 0,-11-1 0 0,-2 3 0 0,-6-5 0 15,1-7 1-15,2 0-1 0,-8 1 0 0,10-3-1 16,1-3 1-16,-5-4 0 0,-8 4 0 0,-5-1-1 0,8-6 1 16,-5-4 0-16,-3 8 0 0,8-4-1 0,5-8 2 15,-1-4-1-15,-12 8 0 0,1-6 0 0,5-1 0 16,5-3 0-16,-3 1 0 0,2-2-1 15,5 1 1-15,0-13 1 0,1 4-1 0,-5 3-1 0,6-5 1 16,8-13 0-16,6 10 0 0,-2-12-1 0,5-2 1 16,4-1 0-16,5 11 0 0,2-6-1 0,3 3 2 0,4-8-1 15,4 9 0-15,1 2-1 0,2-2 1 0,3-2-1 16,4-3 1-16,4 9-1 0,3-2 1 0,2-11 0 16,5 16 0-16,0-5-1 0,0 0 2 0,4-2-1 15,8 14 0-15,-1-1 0 0,-4-6 0 0,7 2 0 16,9 6 0-16,6-2 0 0,-3-6 1 0,-4 0-1 0,1 7 0 15,-2 2 0-15,-2-3 0 0,3-8 0 16,-1 9 0-16,-2 2-1 0,-4-3 1 0,2-3 0 0,6 11 1 16,-1 2-2-16,-6 0 1 0,5-1 0 15,-2 13 0-15,3-2-1 0,-1 1 1 0,-5-1 0 0</inkml:trace>
  <inkml:trace contextRef="#ctx0" brushRef="#br0" timeOffset="135264.97">3933 5290 1847 0,'0'0'0'0,"0"0"0"0,0 0 0 16,0 0 52-16,0 0 2 0,0 0-1 0,0 0 1 0,4 21-37 15,-4-14 1-15,0-7-2 0,-4 39 2 0,4-4 44 16,-3 4 1-16,-1 9 0 0,1 6 0 0,-1-1-46 16,4-2 0-16,0 0 1 0,-3 12 0 0,3 1 0 0,3-10 1 15,1 11 0-15,-1 2 1 16,-3-5-10-16,4-15 0 0,3-3 0 0,-3 18 1 0,-4-10-10 16,3-8 1-16,-3 2 0 0,0 3 0 0,0 1-1 15,-3-13 0-15,3-6 0 0,-4 8 1 0,0-11-2 16,1-5 2-16,-4-5-2 0,0 8 1 0,3-10-1 0,1 0 1 15,-1-9-1-15,-3 7 1 0,4-5-1 0,3-9 1 16,0 0-1-16,-9 5 1 0,9-5-1 0,0 0 1 0,0 0-1 16,0 0 1-16,-7-7 2 0,7 7-1 15,-4-14 0-15,1-13 1 0,-4-4-1 0,3-5 0 0,4-8 0 16,-3 2 0-16,3-2 6 0,0-7 0 0,0-7 0 16,-4 9 1-16,4 1-3 0,0-1-1 0,-3 5 1 15,-1 0-1-15,4 6 7 0,0 1 0 0,4-2-1 16,-4 4 1-16,0 1-5 0,7-4 1 0,-4 4 0 15,1 11 0-15,3 0 2 0,3 1 1 0,-1-8-1 16,-2 16 1-16,4-9-4 0,-1 2 0 0,1-4 0 16,-4 4 0-16,4-2 2 0,-1 5 2 0,1-6-1 15,1 3 0-15,-5-4-5 0,4 6 2 0,-1-10 0 16,1 15 0-16,-1-7 0 0,1-2 1 0,0 2 0 0,1 18 0 16,2-6-2-16,-3-7-1 0,-1 2 1 0,8 18-1 15,-4-8 1-15,-5-1 0 0,5-6-1 0,0 15 1 16,4-4-3-16,-4-7 2 0,-4-4-1 0,10 15 1 0,4-8-1 15,-2-3 1-15,-5-2-1 0,3 11 1 0,1-4-2 16,0-8 0-16,4-3 1 0,1 17 0 16,2-4 0-16,-3-7-1 0,5 0 0 0,5 14 2 15,1-7-3-15,4-4 1 0,8 1 1 0,8 13-1 16,-1-10 1-16,-6-3-1 0,10 3 0 0,6 12 1 16,0-8-2-16,2-4 0 0,13-4 0 0,-1 15 2 0,4-6-2 0,-4-7 1 15,11-1 1-15,0 17-1 0,4-7-1 0,-10-5 1 16,11-2-1-16,15 17 0 0,-6-17 0 0,-11 0 2 15,8-3-2-15,8 19 1 0,-5-13 0 0,-7-3-1 16,0 0 0-16,6 23 0 0,-5-18 1 0,-6-3-1 16,2 0 0-16,3 19 0 0,-11-11-1 0,-3-2 2 15,7-3-2-15,0 9 1 0,-14-2-1 0,-4-5 1 16,0-2-1-16,15 10 2 0,-15-5-2 0,-8-6 0 0,-3-1 0 16,5 4 1-16,-15 0-1 0,-2 0 1 0,-1-5-1 15,5 5 0-15,-2 4 0 0,-9-11 0 0,-1 0 0 16,-9 3 0-16,-6-3 0 0,2 0 1 0,-7 0-1 15,-3 4 1-15,-4-1-1 0,-1-3 0 0,-3-3 0 16,-3 6 0-16,-7-3 1 0,7 4-1 0,-7-4 0 16,0 0 0-16,0 0-1 0,0 0 1 0,7 10 0 15,-7-10 0-15,4 7-1 0,-4-7 1 0,0 7 0 0,-4 0 1 16,4 4-2-16,-3 3 1 0,3-7 0 0,-4 12 0 16,1-1-1-16,-1-7 1 0,4-3 0 0,-7 8 0 15,2 4-1-15,0-3 1 0,1-1-1 0,0 21 2 0,1-2-2 16,1-2 1-16,-1 8-1 15,-4 5 1-15,3 3-1 0,-3-12 1 0,3 5-1 0,1 2 1 0,-1 2-1 16,1-11 0-16,3 5 0 0,-4 13 1 0,1 0-1 16,-1-14 0-16,4 1 0 0,-7-1 1 0,0-2-1 15,4-11 0-15,-3-6 0 0,-4 13 1 0,-1-12-1 16,1-7 0-16,-1-7 0 0,-3 11 2 0,-4-6-2 16,2-8 0-16,-1-8 0 0,-8 11 1 0,-3-3-1 15,-2-8 0-15,2-3 0 0,-1 11 1 0,-8-4-1 0,2-7 1 16,-2-6-1-16,-9 13 1 0,2-3-1 0,-5-4 1 15,-9-4-1-15,-11 8 1 0,-4-4-1 0,5-4 1 16,-6 1 1-16,-18 2-1 0,-2 5-1 0,4-8 1 0,-3-3 0 16,-18 6 0-16,-4 0 0 15,2-2 0-15,-1-4 0 0,-20 0 1 0,-2 3-1 0,12-3 0 16,-5-2 0-16,-12 2 0 0,11 0 0 0,8 0 0 0,-12-5 0 16,2 6 2-16,10 3-2 0,13 1 0 0,-13-1 0 15,9 6 1-15,13-3-1 0,13-2 2 0,4 2-2 16,-3 14 1-16,10-5-1 0,12-2 0 0,3 2 0 15,10 6 2-15,5 3-1 0,5-7 0 0,2-1 0 16,-1 1 2-16,4 1-2 0,3-2 0 16,1-3 0-16,7 4 1 0,-3-4 0 0,5 0 0 15,2-4 1-15,7 1-1 0,0 3-1 0,0 0 1 0,5-5-1 16,9 5 1-16,-7-4 1 0,7 4 0 0,0 0-1 0,-4-7 2 16,4 7-3-16,0 0 2 0,0 0-1 0,4-7 0 15,-4 7 2-15,7-4 0 0,-7 4 1 0,0 0 0 16,9-7-3-16,-9 7 1 0,10-7 0 0,-10 7 0 15,0 0 1-15,0 0 0 0,0 0 1 0</inkml:trace>
  <inkml:trace contextRef="#ctx0" brushRef="#br0" timeOffset="140204.62">8895 5846 1030 0,'0'0'0'0,"0"0"0"0,0 0 0 0,0 0 36 0,-10-23 1 0,10 15-1 0,0 8 1 0,-6-8-23 15,6 8 2-15,-1-10-2 0,1 10 2 0,0 0 92 0,-4-7 0 16,4 7-1-16,-9-5 1 0,2 5-92 15,0 0 1-15,-3 0-2 0,-5 1 2 0,1 5 75 0,-1 1 1 16,-3 0-1-16,-7 7 1 0,0 0-76 0,-1 5 1 16,1-3-1-16,-3 9 1 0,3-2 52 0,6 5 0 15,-2 0 0-15,3-4 1 0,1 10-53 0,-1-6 0 16,2-5-1-16,5 12 1 0,4-9 17 0,4 1 1 0,-1-1 0 16,4 9 0-16,0 6-21 0,-3-4-1 0,6 0 1 15,4 1 0-15,4-1 16 0,0-1-1 0,1-8 0 16,4 2 1-16,3 1-18 0,-1-10 1 0,-1-1-1 15,3 8 2-15,1-10 18 0,0-3 2 0,0-2 0 16,1 4 0-16,-3-4-21 0,-1-3 1 0,3-6-1 16,0 6 1-16,2-3 14 0,-2-5 0 0,0-2 1 15,-5 2-1-15,-4-2-16 0,1-4 1 0,-3-1-1 0,4 3 1 16,-3-1 8-16,-4-1 0 0,-3-3 1 0</inkml:trace>
  <inkml:trace contextRef="#ctx0" brushRef="#br0" timeOffset="140611.91">9135 6063 2224 0,'0'0'0'16,"0"0"0"-16,9-18 0 0,-2 11 88 0,-3 0 1 16,3-5 0-16,3 1-1 0,1 4-71 0,-1 2 1 0,1 1 0 15,0-3 0-15,-4 7 79 0,-7 0-1 16,12 0 1-16,-5 7 0 0,7 4-80 0,0 3 0 0,0 0 0 16,6 3 1-16,1 5 16 0,-3-3 2 0,3 6-1 15,0-1 1-15,-2 1-21 0,-1 1-1 0,0-3 1 16,1 7 0-16,0 0-6 0,1-4 2 0,4 1-1 15,-2 4 0-15,-3 1-5 0,2-9 2 0,7 3 0 16,-8 1 0-16,-3-6-2 0,1-4 1 0,3 3-1 16,0-3 2-16,-3-3-4 0,1 0 2 0,-8-7-1 15,3 2 1-15,-3 0 5 0,-4-5 1 0,0-4 1 16,-7 0-1-16,10 0-5 0,-10 0 1 0,0 0 0 16,6-9 1-16,-6 9 5 0,-2-9 1 0,2 9-1 0,-9-18 1 15,4 1-6-15,-2-4 0 0,0-6 0 0</inkml:trace>
  <inkml:trace contextRef="#ctx0" brushRef="#br0" timeOffset="140854.28">9788 6124 2362 0,'0'0'0'0,"0"0"0"0,0 0 0 0,-21-7 83 0,14 7 0 16,-4-3 0-16,-3 3 1 0,2 3-67 0,-3 1 1 15,1-1 0-15,-7 11 0 0,-4 0 60 0,-1 0 1 16,-6 2-1-16,1 9 2 0,-3-4-62 0,-1 0 0 15,-2 5 0-15,1 1 0 0,-1 3 20 0,9-2 0 16,0 0 0-16,1-5 0 0,3 3-23 0,-1-3 1 16,4-5-1-16,5-2 1 0,5 1-3 0,4 1 0 15,0-8-1-15,0 1 2 0,4-4-6 0,3 0 0 0,0-7-1 16,-4 7 1-16,4-7-3 0,0 0-1 16,0 0 1-16,7 2-1 0,-7-2 0 0,11-4-1 0,-4 2 0 15</inkml:trace>
  <inkml:trace contextRef="#ctx0" brushRef="#br0" timeOffset="141099.21">10167 6365 2500 0,'0'0'0'0,"0"0"0"0,-32 16 0 16,6-5 77-16,1 3 2 0,4 1-2 15,2 7 2-15,-3 2-61 0,5-1 0 0,-1-4 0 0,2 8 0 0,-1-3 80 16,-1-4 1-16,0 1 0 0,2 0 0 0,1-2-83 16,2-5 1-16,3-1 0 0,-1 6 0 0,4-5 23 15,-4-3 1-15,4-4-1 0,0 0 0 0,7-7-24 16,-7 9 0-16,7-9 0 0,0 0-1 0,0 0-8 0,0 0 1 16,0 0 0-16</inkml:trace>
  <inkml:trace contextRef="#ctx0" brushRef="#br0" timeOffset="141604.44">10289 6020 2475 0,'0'0'0'0,"0"0"0"15,0 0 0-15,-14 25 64 0,10-18 0 0,8 4 0 16,-4-1 0-16,3 6-46 0,-3 2 0 0,4-4 0 15,3 7 0-15,0-7 56 0,0 0 0 0,-4-2 0 16,3 2 0-16,1 0-56 0,3-7 0 0,1 0 0 16,3 4 0-16,-3-4 18 0,3 0 1 0,-4-7-1 15,6 7 1-15,2-7-23 0,-1 0 2 0,1-3-1 16,2 3 0-16,4-4-6 0,-3-3 1 0,-3 0-1 0,-4 2 1 16,2-4-4-16,2-2 1 0,3 1-2 0,-4-1 2 15,-6-1 1-15,1 1 1 0,2-3 0 0,-3 4 0 16,-4-1-3-16,0 1-1 0,-3-1 1 0,-1 4 0 0,-3 0 8 15,0 7-1-15,11-14 1 0,-11 7 0 0,0 7-6 16,0 0 1-16,7-5-1 0,-7 5 1 16,0 0 11-16,0 0 1 0,7-4-1 0,-7 4 1 0,0 5-11 15,0 2 1-15,0 0 1 0,3 15-1 0,1 2 11 16,-2 1 1-16,1 5-1 0,-1 0 2 0,0 0-13 16,0 3 1-16,-2 4 0 0,-6 3 0 0,1 3 5 15,1-3 0-15,4-1-1 0,-3-4 2 0,-1 2-9 0,1-7 1 16,-8 1 0-16,4 5 1 0,-3-8 2 0,3 2 2 15,-4-2-1-15,-3 0 1 0,2 4-7 0,-3-4 1 16,8-5 0-16,-7-2 0 0,0 0 2 0,-5-4 0 16,1-8 0-16,0 4 0 0,-3-3-11 0,0-1 0 15,0-6 0-15,-2-1 0 0,2-2 0 0,3-3 0 16,1-4 0-16,-3-4 0 0,-1 2 0 0,0-3 0 0,5-2 0 16,2-4 0-16,0-1 0 0,3-4 0 0,4 4 0 15</inkml:trace>
  <inkml:trace contextRef="#ctx0" brushRef="#br0" timeOffset="141909.32">10873 5834 2638 0,'0'0'0'0,"0"0"0"0,17 12 0 15,-10-5 82-15,6 2 1 0,4 3-1 0,8 15 1 16,1 1-66-16,3 5 0 0,6 2 1 0,-9 9 0 0,-1-5 64 16,-4 2 1-16,-3-3-1 0,0 13 1 0,-8-1-66 15,-3 2 1-15,6-1 0 0,-10 0 0 0,1 2 26 16,-4-12 0-16,-4 1-1 0,-3 0 2 0,-2 2-29 16,-1-5 1-16,-1-2-2 0,-10 1 2 0,0 5-9 15,-2-8 1-15,-9-4 0 0,-3-1 0 0,1-3-3 0,2-3-1 16,-5-2 1-16,2-5 1 0,-7-3-4 0,1-5 1 15,-3-2 1-15,2 4-1 0,3-1 0 0,-2-6-1 16,3-1 1-16</inkml:trace>
  <inkml:trace contextRef="#ctx0" brushRef="#br0" timeOffset="142629.04">12321 6474 1721 0,'0'0'0'0,"0"0"0"16,0 0 0-16,-21 0 86 0,21 0 2 0,-15 0-2 16,8-3 2-16,-1 3-71 0,8 0 1 0,-9-7 0 15,9 7 0-15,-7-11 81 0,7 11 2 0,-7-9-1 16,7 9 1-16,-6-10-84 0,3 1 0 0,3 2 0 16,0 0 0-16,0-2 7 0,3-1 2 0,1-1 0 15,-1-1 0-15,5 1-14 0,0-1 0 0,3 1 1 0,-1 4 0 16,1 2-4-16,-4-2 0 0,4-4 0 0,-1 8 1 15,6-1-4-15,0 1 1 0,0-1-2 0,-6 4 2 16,5 0-4-16,2-1 2 0,1-1-2 0,-2 5 2 16,-6 1-3-16,4-4 1 0,4-2 1 0,-7 7-1 0,-1 1 6 15,1-5 1-15,5-1-1 0,-6 4 1 0,4-1-4 16,-3 1 0-16,0-4 0 0,-3 3 1 0,3 1 10 16,0-4-1-16,-1 0 1 0,-3 2 1 0,0 5-9 15,-7-7 1-15,11 10 0 0,-8-1 1 0,1-2 4 0,-4 2 2 16,-7-2 0-16</inkml:trace>
  <inkml:trace contextRef="#ctx0" brushRef="#br0" timeOffset="142879.29">12016 6589 2060 0,'0'0'0'0,"0"0"0"16,0 0 0-16,21 7 75 0,-7-2 1 0,0-2 1 15,7 1-1-15,6-1-58 0,-3-3 0 0,6 4 0 16,6-1 0-16,2 1 72 0,3-4-1 0,-2 0 1 16,-2 4 1-16,2-4-74 0,-4 0 1 0,2 0-1 15,-5 0 1-15,-2 3 29 0,-6-3 0 0,1-3 0 16,-2 6 1-16,-2-3-31 0,0 0 0 0,-3 0 0 16,-4 0 0-16,0 4 2 0,2-4 0 0,-2-4 0 15,4 4 1-15,-1 0-10 0,3-3 1 0,1-1-1 0,-7 4 2 16,0-4-3-16,-3 1 0 0,3-1 0 0</inkml:trace>
  <inkml:trace contextRef="#ctx0" brushRef="#br0" timeOffset="143490.01">13557 6087 2161 0,'0'0'0'16,"0"0"0"-16,25-16 0 0,-6 11 68 0,4-5 1 0,0 2-1 15,2 1 2-15,3 4-52 0,2-1 0 0,-5 1 0 16,3-1 0-16,2 4 62 0,-2 0 1 0,0-3 0 16,6 3 0-16,-6 3-63 0,-5-3 0 0,2 0 0 15,0 4 0-15,-4-1 28 0,-2 1 0 0,-1-4 0 16,-4 3 0-16,3 4-31 0,-6-3 2 0,0-4 0 16,-4 0 0-16,-7 0-1 0,9 4 0 0,-9-4 1 15,0 0 0-15,7-4-8 0,-7 4 1 0,0 0-1 16,0 0 1-16,0 0 4 0,0 0 0 0,-9-7 1 0,-9 3-1 15,-3-3-6-15,-4 4 1 0,-1-4 0 0,1 3 0 16,-3 8 7-16,-4-4 1 0,2 3 0 0,-5 1-1 16,1 3-7-16,6 3 2 0,-9-2-2 0,-2 6 1 15,4 0 4-15,1 5 2 0,3 2 0 0,-6 4-1 16,5-1-6-16,4 3 0 0,-2-1 0 0,-2 8 0 16,0 6 2-16,2-1 2 0,2-1-1 0,7 3 0 0,1 1-5 15,8-8 1-15,3 1 0 0,2 3 0 0,4-1-4 16,3-8 1-16,7-1-1 0,2 9 1 0,6-6-2 15,5-3 0-15,5 4 1 0,1 0-1 0,6-6-2 0,0 1 0 16,3-5 1-16,5 1-1 0,1-3 0 16,1-5 0-16,1 0 0 0,1-1 0 0,-7-4 5 0,2-6 1 15,-4-3-2-15,2 1 2 0,-2-2-3 16,-5-5 1-16,2-4-1 0,0-1 1 0,-4-4 4 0,2-1 0 16,0-6 0-16,-2 2 1 15,-7-2-5-15,-3 0 2 0,1-4-1 0,1 13 1 0,-1-6-2 0,-1-1 2 16,-1 1-1-16</inkml:trace>
  <inkml:trace contextRef="#ctx0" brushRef="#br0" timeOffset="143831.68">14609 6360 2425 0,'0'0'0'0,"0"0"0"15,0 0 0-15,-25-14 93 0,14 7 1 0,1 0-1 16,-6 7 1-16,3-4-77 0,1 4 1 0,-2 0-1 15,-4 4 1-15,-1 3 67 0,0 5 1 0,-1 0-1 16,-1 9 0-16,0 2-68 0,1 0 1 0,6 4 0 16,-3 1 0-16,3 0 12 0,-1 2 2 0,7-6-1 0,2 5 0 15,5 1-17-15,2-9 0 0,6 0 0 0,4 5 0 16,3-5-2-16,4 2-1 0,-4-7 0 0,3 7 1 16,6-9-5-16,-1-2 1 0,2-1 0 0,1-4 0 0,1-4 0 15,3-3-1-15,-8-7 1 0,9 0 1 0,-6-2-3 16,-2-3 0-16,-1-4-1 0,-2 0 1 0,-1 1 4 15,-2-8 1-15,0 2 0 0,-4-2 1 16,-5 3-6-16,-3-2 1 0,-8-3 0 0,-1 0 1 0,-4 6 2 16,-2-2 1-16,1-2 0 0,-6-2 0 0,-5 8-4 0,-2-1 1 15,-4-1-1-15,1 3 1 0,1 2 2 16,4 5 0-16,2 2 0 0,-3 4 0 0,1-1-3 0,5 4-1 16,4 0 1-16</inkml:trace>
  <inkml:trace contextRef="#ctx0" brushRef="#br0" timeOffset="145101.01">14889 6302 2186 0,'0'0'0'0,"0"0"0"16,23-5 0-16,5 1 86 0,-3-1 0 0,-6-1 1 16,-1 6 0-16,0-3-70 0,-1-1 1 0,1 1 0 15,1 6 0-15,-1 1 81 0,-8-1-1 0,5-3 1 0,2 11 1 16,3 0-83-16,1 1 0 0,3 4 0 0,-6 10-1 16,-2 4 32-16,2-4-1 0,-4 8 0 0,3 3 0 0,-4-9-31 15,-1 2 1-15,-1-2-1 0,-3 5 1 0,-4-1-1 16,-1-9 1-16,-3 0-2 15,-3 7 2-15,-4 0-8 0,0-8 1 0,0 0-1 0,-4-3 1 0,-1 0-1 16,1-3 0-16,-3-5 0 0,0 1 1 0,-5-3-4 16,3-4 1-16,3-5-2 0,-4-2 2 0,3-1-1 15,0-4-1-15,5-4 1 0,2 1 1 0,3-4-3 16,2-2 1-16,1-5-1 0,-1 5 1 0,0-7-1 16,2-2 1-16,5-3-1 0,4 2 1 0,4-2-2 0,4-1 0 15,4-7 1-15,-1 4-1 0,1-5 5 0,4 5 0 16,-4-3 0-16,2 3 0 0,1 6-3 15,5 1 1-15,-5 4-1 0,-1 7 1 0,2 2 3 0,-4-4 0 16,4 4 0-16,1 8 1 0,-5 2-4 0,-3-5 0 16,2 4 0-16,1 3 1 0,0 3 4 0,-4-6 0 0,-4 3 0 15,-4 3 2-15,-1 1-7 0,0-1 2 0,-8-3 0 16,10 8 0-16,-10-8 4 0,0 0 2 0,7 7-2 16,-7-7 2-16,0 8-7 0,0-8 1 0,-3 11 0 15</inkml:trace>
  <inkml:trace contextRef="#ctx0" brushRef="#br0" timeOffset="145395.44">16115 6189 2487 0,'0'0'0'0,"0"0"0"0,-21-3 0 0,5 3 109 15,4 0 0-15,3-4 0 0,9 4 1 16,-9-5-94-16,9 5-1 0,0 0 1 0,-9 9 1 0,-9-2 93 15,1 3 1-15,-3 1 0 0,-4 12 0 0,3 0-95 16,-1 5 0-16,5 7-1 0,-1 2 2 0,2 5 31 0,6-5 1 16,-1 2-1-16,0-2 1 0,3 5-32 15,4-12 0-15,4 5 0 0,2 0 0 0,3-1-6 0,4-3 1 16,5 1 1-16,0 0-1 0,4-1-5 16,5-4 0-16,5 1 1 0,-3-4 0 0,-2-1-1 0,-2-3 0 15,0-5-1-15,4 3 2 0,-2-7-3 0,-2-4 0 16,0-4 0-16,-2 1 0 0,-5-1-3 0,-3-5 0 0,-2-1-1 15</inkml:trace>
  <inkml:trace contextRef="#ctx0" brushRef="#br0" timeOffset="146044.91">16487 6256 2148 0,'0'0'0'0,"0"0"0"15,0 0 0-15,0 0 91 0,0-23 0 0,0 13 0 16,0 10 1-16,2-11-75 0,5 6 1 0,3-2-1 15,-1 0 1-15,-9 7 56 0,11-4 1 0,-1 1-1 16,5 6 1-16,-5 4-57 0,3 0 0 0,1 0 0 16,7 9 0-16,-7 4 19 0,0 2 0 0,-2 5 0 15,6 6 1-15,0 4-23 0,-1 4 1 0,1-4-1 16,3 5 1-16,6-7-5 0,-3-2 2 0,1-6-1 16,5 11 0-16,-5-6-5 0,-2-4 1 0,3 2 0 0,4 4 0 15,-9-3-2-15,-1-6 1 0,-3-2 0 0,4 0 0 16,-3-2-3-16,-4-4 1 0,0-3-1 0,-1-3 2 15,-8-2 7-15,-5-9 1 0,0 0-1 0,0 0 1 0,5-9-7 16,-7 2 1-16,1-7 0 0,-6-9 1 0,-4-7 6 16,0-3 0-16,4-6 0 0</inkml:trace>
  <inkml:trace contextRef="#ctx0" brushRef="#br0" timeOffset="146273.78">17217 6221 2135 0,'0'0'0'0,"0"0"0"0,-21-7 0 0,-5 3 80 0,5 1 1 15,3-4-1-15,4 3 1 0,3 4-63 0,-1-3 0 16,5 3 0-16,-6 3 0 0,-6 4 74 0,-2 0 1 16,-2 4-1-16,-4 10 1 0,-3 9-76 0,-5 0 1 0,2 7-1 15,1 5 1-15,2-2 20 0,2-1 1 0,0-4-1 16,3 6 2-16,-2-6-26 0,3-5 2 0,3 2 0 16,-6-3-1-16,2 3-7 0,-3-5 0 0,5-1 0 15,6 4 1-15,2-6-3 0,5-1-1 0,-1-7 1 16,8 0-1-16,-4-2 3 0,1-2 0 0,3-5 0 15,3-7 0-15,-4 7-3 0,4-7 1 0,0 0 0 16</inkml:trace>
  <inkml:trace contextRef="#ctx0" brushRef="#br0" timeOffset="146507.41">17394 6604 2324 0,'0'0'0'0,"0"0"0"0,0 0 0 0,-4 25 61 16,4-11 2-16,0 0 0 0,0 7 0 0,-7 2-46 15,0-2 1-15,-7 0 0 0,0 6 0 0,0-3 68 16,0-1 0-16,1-7 1 0,-4 2-1 0,6 3-69 16,0-7 1-16,3-4 0 0,-1 1 0 0,0-2 29 0,2-2 0 15,7-7 0-15,0 0 0 0,-7 5-31 0,7-5 1 16,0 0 0-16</inkml:trace>
  <inkml:trace contextRef="#ctx0" brushRef="#br0" timeOffset="147007.09">17646 6214 2337 0,'0'0'0'0,"0"0"0"15,0 0 0-15,0 0 60 0,23 19-1 0,-16-14 0 16,-4 6 2-16,1 5-44 0,0 1 1 0,-1-1 0 16,4 11 0-16,4 6 55 0,-1-3 0 0,-3-4 0 15,0 4 0-15,6-3-56 0,-1-4 1 0,0-6 0 16,6 4 0-16,-4-3 17 0,0-4 1 0,-5-7 0 0,3 4 0 16,3-1-22-16,0-1 1 0,7-9 0 0,-8 3 0 15,-2 1-3-15,2-8 0 0,4 1 0 0,3-8 1 16,-7 3-7-16,2-1 2 0,0-4 0 0,0-4 0 15,-2-1 5-15,0-5 2 0,0-1-2 0,0-1 2 0,0-7-7 16,-1 10 1-16,1-8 0 0,-7 12 0 0,3-5 5 16,1 7 1-16,-8-1 0 0,1 8 0 0,0 2-6 15,-1-4 0-15,-3 3 0 0,0 8 0 0,0 0 16 16,0 0 0-16,0 0-1 0,0 0 1 0,9 8-13 16,-7-1 1-16,-1 2-1 0,3 12 0 0,1 9 12 0,1 2 1 15,-5 3-1-15,1 0 1 0,0 2-13 0,0-7 1 16,-2 5-1-16,-2 4 0 0,2 1 11 0,0-3-1 15,-5 2 1-15,-1 5 0 0,-1 0-12 0,0-2 2 16,0-1-2-16,0 1 1 0,0-3 7 0,0-6 2 16,0-7-1-16,-7 10 0 0,3-8-10 0,1-9 1 15,-3 2 1-15,-1 4-1 0,0-4 3 0,0-7 2 16,-6-3 0-16,3 4-1 0,-1-7-15 0,1-8 0 16,-5-4 0-16,-6 4 0 0,5-7 0 0,2-5 0 15,-2-2 0-15,0 1 0 0,0-3 0 0,6-1 0 0,-1-6 0 16,0 2 0-16,6 3 0 0,3-3 0 0,4-5 0 15</inkml:trace>
  <inkml:trace contextRef="#ctx0" brushRef="#br0" timeOffset="147304.53">18441 5992 2588 0,'0'0'0'0,"0"0"0"0,34 4 0 0,-11 3 94 15,5 5-1-15,7 0 0 0,4 6 0 0,2 3-76 16,-8-2 1-16,6 10-1 0,2 4 1 0,-6 2 44 16,-3-1 2-16,-8 6-1 0,-1 16 1 0,-2-1-46 15,-3-1 0-15,0 3 0 0,-9 1 0 0,-2-2 8 16,-2 2 1-16,-3 0 0 0,-6 7 0 0,-5-8-15 0,-1-1 1 15,-1-10 0-15,-6 8 0 0,-6-6-8 0,-2-6-1 16,-3-2 1-16,-9 4-1 0,-2 2 0 0,0-9-1 16,-2 2 0-16,-3-2 1 0,4-6-3 0,3 3 1 15,-4-10 0-15</inkml:trace>
  <inkml:trace contextRef="#ctx0" brushRef="#br0" timeOffset="185204.09">20112 6585 1255 0,'0'0'0'15,"0"0"0"-15,21 4 0 0,-3-1 101 0,-1 1 1 16,-1-4-1-16,7 5 1 0,4-5-85 0,-3 0 0 16,-3 0 0-16,16 0 0 0,8 0 58 0,-5 0 1 15,-3-5 1-15,-5 10-1 0,-2-5-58 0,-4 0 0 16,-1 0 0-16,-4 3 0 0,-3-3 54 0,-4 0 0 0,-7 0 0 16,2 0 1-16,-2 0-55 0,-7 0 0 0,0 0 0 15,0 0 0-15,-7-3 12 0,-4 3 2 0,-1 0-1 16,-25-5 1-16,-9 5-19 0,-2-4 2 15,-1 2-2-15,5 4 2 0,5 2 11 0,-1-4 0 0,1 0 1 16,0 5 0-16,2-2-14 0,-4 1 0 0,-8-4 0 16,7 7 0-16,12-4 5 0,5-3 0 0,0 4 0 15,11 0 0-15,2-1-8 0,5-3 0 0,7 0 0 16,0 0 0-16,7 4 4 0,3-4 0 0,6 0 1 16,16 0-1-16,3 3-6 0,2-3 1 0,-5-3 0 0,2 3 0 15,1 0 5-15,-7 0-1 0,-1-4 1 16,15 1 0-16,4 3-6 0,0-4 1 0,-1 0-1 0,-9 1 1 15,-1 3 0-15,-2-4 1 0,-8 4 0 0,-4 0 0 0,-1 0-4 16,-10 0 0-16,1-3 1 0,-4 6 0 16,-7-3 2-16,9 4 0 0,-9-4 0 0,0 0 0 0,0 0-4 15,2 11 2-15,-2-11-1 0,0 0 1 0,-7 10-2 16,7-10 2-16,-8 7 0 0</inkml:trace>
  <inkml:trace contextRef="#ctx0" brushRef="#br0" timeOffset="185638.18">19898 7005 1922 0,'0'0'0'0,"22"0"0"16,11 2 0-16,6 0 59 0,1 0 1 0,6-2-1 15,0 2 2-15,-5 1-44 0,-2-1 1 0,1-2 0 16,-1 2 0-16,-2 1 50 0,-5-3 2 0,-8-3-2 16,6 10 2-16,-5-4-52 0,-2-3 0 0,-4 0-1 15,1 4 1-15,-6-4 18 16,-3 0 0-16,-4 0 0 0,-7 0 0 0,0 0-21 0,0 0-1 0,-7-4 1 0,-8 4 1 16,1-3-9-16,-5 3 2 0,-2-4 0 0,-7 1 0 15,-6 1-3-15,2 0 0 0,-3-1-1 0,-4 3 2 16,-1 0-5-16,3 0 2 0,1 0-1 0,1 1 0 15,2 3-1-15,1 1 1 0,2-1-1 0,5-1 0 0,4 1 0 16,0-1 2-16,7-3-2 0,3 0 1 16,4 4 0-16,7-4-1 0,0 0 0 0,0 0 0 0,12 3 4 15,2-3 1-15,6 4-2 0,12-4 2 0,6 0-2 16,3-4-1-16,-2 1 1 0,1 3-1 0,-6 0 4 16,-2 0 0-16,-2-4 0 0,-2 1 1 0,0 3-4 15,-3-4 1-15,-4 1-1 0,2 3 1 0,-2 0 2 0,-3-4 1 16,-8 4 0-16,4 4 0 0,-1-1-4 0,-6 1 1 15,-7-4 0-15</inkml:trace>
  <inkml:trace contextRef="#ctx0" brushRef="#br0" timeOffset="186355.34">22154 5983 1569 0,'0'0'0'16,"0"0"0"-16,36-3 0 0,-12 3 72 0,5-4 0 15,1 4 0-15,7 0 0 0,-2 0-54 0,0 4 0 16,2-4 0-16,2 0 0 0,-9 3 65 0,-3-1 0 0,-1-2 0 16,-5 0 0-16,0 4-66 0,-5-1 1 0,-2-3-1 15,-7 0 1-15,0 0 40 0,-7 0-1 0,9-3 0 16,-9 3 0-16,0 0-40 0,0 0 1 0,0 0 0 15,-9 0 0-15,-8-4 4 0,-6 2 2 0,0-5-2 16,-14 4 2-16,0 3-13 0,-2 0 2 16,-3 0-1-16,-2 0 0 0,1 7 3 0,6 2-1 0,2-1 1 15,0 8 1-15,-6 2-7 0,4-4 0 0,5 4 0 16,-3-1 0-16,1 10 1 0,-3-6 0 0,6-2 0 16,2 11 0-16,5 0-3 0,3-6 0 0,1 5-1 0,-1 8 1 15,3-2 1-15,8-2 1 0,1 4 0 0,7-3 0 16,6 1-4-16,3-9 1 0,2 6 0 0,7-1 0 15,1-8 0-15,-1 2 1 0,9-7-2 0,3 4 2 16,-3-2-2-16,-1-6-1 0,13-2 1 0,-3 6-1 16,5-8 4-16,-2-1 1 0,-2-2 0 0,4 2 0 15,0-2-4-15,-2-4 1 0,-6-3 0 0,-1 7 0 16,-1-7 7-16,-1-3 0 0,2-1 1 0,-2 1-1 0,-9-1-5 16,-1-4 0-16,-4-1 0 0,0 4 1 0,-3-2 1 15,-4-2 0-15,4-2 0 0</inkml:trace>
  <inkml:trace contextRef="#ctx0" brushRef="#br0" timeOffset="186803.97">22888 6293 1972 0,'0'0'0'0,"0"0"0"15,0 0 0-15,0 0 68 0,0 0 0 0,0 0 1 16,7-18-1-16,-17 18-50 0,-1 0 0 0,1-3 0 16,-5 10 0-16,-2-4 57 0,-3 3 0 0,3 1 0 15,-4 7 2-15,5 2-59 0,2 5 0 0,-2 0 0 16,0 4 0-16,-2-3 19 0,4 5 1 0,4-1-1 16,1-3 1-16,3 5-24 0,3-3 2 0,3-4 0 15,0 0 0-15,3 2-3 0,4-5 2 0,2-4-2 0,5 1 2 16,6 1-7-16,-4-9 1 0,8 2-2 0,-2 2 2 15,-1-4-2-15,-4-4 0 0,8-3 0 16,0 4-1-16,1-8-1 0,-5 1-1 0,2-8 1 0,2 4 0 16,-7-2 3-16,-4-1 1 0,0-6 0 0,-2 0 0 15,-1-2-3-15,-1 1-1 0,-6-8 1 0,-1 6 1 16,-3-6 4-16,-3 1 1 0,-1 1 0 0,-6-2 0 0,-4 2-5 16,-4 0 0-16,-1 4 1 0,-6 5 0 0,-2-4 3 15,3 1 1-15,3 3-1 0,-8 10 1 0,1-1-5 16,5-2 1-16,0 3-1 0,0 8 0 0,2-1 7 0,2-3 0 15,-2 4 1-15,3 5 0 0,2 5-8 16,4-4 2-16,3 1 0 0,5 3 0 0,1 0 1 0,-1-2 1 16,4 2-1-16,4 4 1 0,-1 0-4 0,4-4-1 15,-5-4 1-15</inkml:trace>
  <inkml:trace contextRef="#ctx0" brushRef="#br0" timeOffset="187180.13">22851 6388 2098 0,'0'0'0'0,"0"0"0"16,0 0 0-16,-17-7 72 0,17 7 0 0,-8-4-1 15,8 4 1-15,0 0-54 0,0 0 0 0,-8 11 0 16,1 0 0-16,0-3 46 0,1 3 0 0,-1 5 0 0,-3 7 0 15,1 1-46-15,2-3 0 0,3 2 0 0,1 2 0 16,-1-4 8-16,2-5-1 0,4 1 1 0,2 5 0 16,1-8-14-16,2-2 1 0,7-5-1 0,-3 9 2 0,-4-4-10 15,5-5 2-15,6-3-1 0,3-1 1 0,0 1-3 16,-1-4 2-16,-3-4-2 0,1 4 2 16,-1-3-3-16,-6-4 0 0,3-6 0 0,-2 6 1 0,1-5-2 15,-3 0 1-15,-3-6 0 0,-1 0 0 0,-3-3 1 16,-3 4 0-16,0-3 0 0,-1-1 1 0,-3-2-2 15,-1 8 0-15,-4 2 0 0,-3-4 2 0,-6 3 0 16,2 3 1-16,-3 0-1 0,-6 8 2 0,2-1-3 0,4 1 1 16,-6 3-1-16,2 0 1 0,2 0 3 0,7 3 1 15,-2 1-1-15</inkml:trace>
  <inkml:trace contextRef="#ctx0" brushRef="#br0" timeOffset="187648.87">23232 6256 1871 0,'0'0'0'0,"0"0"0"16,0 0 0-16,18-3 72 0,-18 3 1 0,7-7-1 15,-7 7 1-15,0 0-55 0,0 0 0 0,7-8 0 16,-7 8 0-16,0 0 68 0,0 0 2 0,0 0-1 0,0 0 1 16,0 0-72-16,3 11 2 0,-1-4 0 0,5 16 0 15,2 7 31-15,-5 0-1 0,6 3 0 0,1 1 2 0,-4-1-34 16,0-1 1-16,-2-4 0 0,0 5 0 0,-1-5 1 16,0-6 1-16,-1 0 0 0,15 0 0 15,1-3-9-15,-5-5 0 0,-1 2 0 0,-1 0 2 0,-1-6 4 16,-4 1 1-16,-2-6 0 0,0 2 1 0,-5-7-9 15,12 4 1-15,-4-6 0 0,-1 2 0 0,-7 0 5 16,8-5-1-16,-1-1 1 0,4-1 1 0,1-7-7 16,1-5 0-16,-3 1 0 0,4-3 0 0,-1-7 9 15,1-6 1-15,-2 3 0 0,1-8 0 0,-1 6-9 0,0-4 0 16,-5 2 0-16,4 6 1 0,0 1 11 0,-3 2-1 16,-2 3 0-16,6 9 1 0,0 0-11 0,-3-2 0 15,-2 2 0-15,0 5 1 0,-7 9 25 0,7-9 0 16,-7 9 0-16,11-5 0 0,-2 5-23 0,0 0 2 0,-1 0-1 15,1 5 0-15,0 2 10 0,0 0 1 0,0 0-2 16</inkml:trace>
  <inkml:trace contextRef="#ctx0" brushRef="#br0" timeOffset="187965.03">24495 6114 2173 0,'0'0'0'0,"0"0"0"0,-40-11 0 16,3 8 103-16,7-1 2 0,7-7-1 0,3 4 1 15,4 2-90-15,6 2 2 0,3 3 0 0,-4 0 0 16,-1 0 56-16,-2 3 0 0,-2 2 0 0,-4 13 1 16,-1 0-56-16,-5-1 0 0,1-1-1 0,4 7 1 0,7 3 16 15,-2-1 0-15,2 3-1 0,-2 11 1 0,5 1-19 16,2-1-1-16,2 0 1 0,0-1-1 0,7-1-7 0,4-5 0 15,3 1 0-15,2-3 1 0,7 2-4 16,1-11 2-16,6 2-2 0,4 0 2 0,3 3-2 16,0-8 1-16,-2 1-1 0,0-3 2 0,-1 3-3 15,-3-5 1-15,-1-3-1 0,-2 1 1 0,1-1-1 0,-8-8-1 16,0-6 0-16,-2 3 0 0,-1-7-1 0,-2 0 2 16,-1-2-2-16</inkml:trace>
  <inkml:trace contextRef="#ctx0" brushRef="#br0" timeOffset="188225.93">24617 6161 2224 0,'0'0'0'0,"0"0"0"16,19-2 0-16,-5 4 57 0,-3-2 0 0,-4-2 0 15,2 6 1-15,0 3-42 0,10 0 2 0,22 2 0 16,-1 5 0-16,-3 3 54 0,-10 3 1 0,-4 3-1 0,-36 7 1 15,-3 3-55-15,16 0 0 0,25 3 0 0,5-3 0 16,-5 2 23-16,-4-7 2 0,-3-3-2 0,-8 8 2 16,2-8-27-16,-1-6-1 0,-2 2 1 0,7 4 1 15,1-7-2-15,-2-4 0 0,-3 0 0 0,2 5 1 0,-2-5-7 16,1-3 0-16,-5-4-1 16,-4 2 1-16,0-1-3 0,-4-8 1 0,0 0 0 0</inkml:trace>
  <inkml:trace contextRef="#ctx0" brushRef="#br0" timeOffset="188433.14">25234 6339 1884 0,'0'0'0'0,"0"0"0"0,-12 17 0 0,3-4 64 0,0-1 0 16,2-1 0-16,-3 4 0 0,-6 8-47 0,0 4 1 15,-7-6 0-15,-4 2 0 0,1 5 51 0,-6-7 0 16,0-4 0-16,6 6 0 0,-2 2-51 0,5-4 0 0,0-5 0 15,4 7 0-15,-3-4 16 0,5-5 0 16,4 0-1-16,5 6 1 0,2-5-20 0,3-2 1 0,3-3 0 16,-4-1-1-16,4 0-4 0,0-2 2 0,0-7-2 15</inkml:trace>
  <inkml:trace contextRef="#ctx0" brushRef="#br0" timeOffset="188677.18">25666 6504 2023 0,'0'0'0'0,"0"0"0"0,0 0 0 16,0 0 38-16,-10 25 0 0,10-11 0 0,-4 3 2 16,-1-3-26-16,-2 2 2 0,2 2 0 0,-4 3-1 15,0 0 46-15,-3-3-1 0,-3 1 1 0,-2 6 1 16,-3-2-45-16,1-4 1 0,1 4 0 0,3-6-1 0,-5 3 10 15,6-4 0-15,3-2 0 0,1-2 1 0,1-1-15 16,4-3 0-16,1-1-1 0,4-7 2 0,0 0-10 0,0 0 2 16,0 0 0-16</inkml:trace>
  <inkml:trace contextRef="#ctx0" brushRef="#br0" timeOffset="189146.81">25869 6182 1683 0,'0'0'0'0,"0"0"0"16,0 0 0-16,0 0 38 0,0 0 1 0,0 0 0 15,5 18 1-15,-1-8-25 0,0 1 1 0,-3-1 0 16,1 15 0-16,2 3 32 0,1 0 0 0,4-5 0 16,3 5 1-16,2 1-33 0,0-10 1 0,-3 4 0 15,-1-4 0-15,5-1 10 0,4-4 1 0,-1-4-1 16,1 1 1-16,-1-2-16 0,-1-2 2 0,1-4-1 15,-6-3 1-15,1 0-4 0,-1-3 0 0,0-4 0 16,1-2 0-16,1-2-4 0,0 1 0 0,-2-4 1 16,1-7 0-16,1-4 2 0,0 2 0 0,-4-5 0 0,-1 5 0 15,2 0-4-15,-2 0 2 0,-6 2-1 0,1 9 0 16,1 0 10-16,0 1 0 0,-1 0 0 0,-2 6 0 16,-2 5-7-16,0-7 0 0,0 7 0 0,0 0 1 15,0 0 10-15,0 0 0 0,0 0-1 0,0 0 1 0,1 12-10 16,3 6 1-16,-1 1 1 0,-1 15-1 0,0-4 8 15,-2 7 0-15,-2-2 0 0,2 7 0 0,2-5-9 16,0-2 0-16,-2 0 0 0,-6 9 2 16,3-5 2-16,1-4 2 0,-1 4 0 0,-6 1-1 0,2 4-6 15,1-5 0-15,-1-4 0 0,-3 0 1 0,-3-6 2 0,3-3 0 16,-3-5 0-16,-1 2 1 0,-2-2-7 0,-1-7 2 16,-3-7 0-16,-1 0 0 0,0-3 1 0,0-8 0 15,-6-3 0-15,-1 0 0 0,0 0-4 0,3-7 1 16,4-2 0-16,5 2 0 0,6 0 0 0,3-3 1 0,7-1-2 15</inkml:trace>
  <inkml:trace contextRef="#ctx0" brushRef="#br0" timeOffset="189440.96">26696 5973 1569 0,'0'0'0'0,"18"0"0"0,-4 7 0 16,6 5 37-16,4 4 1 0,5 7-1 0,-5 2 0 16,-1-4-23-16,0 5 2 0,0 2-2 0,2 7 2 15,-2 2 20-15,-7 2 0 0,1 7 0 0,-3 5 0 0,-5 2-22 16,-2-9 1-16,-2 1 0 0,-1 3 0 0,-4-8 3 15,-4-1 1-15,-6-6 0 16,-1 4 0-16,-1-2-8 0,-6-5-1 0,-3 0 0 0,-11-2 1 16,1 1 1-16,-3-5 2 0,-3-3-1 0,-2 0 1 15,-5-1-6-15,5-6-1 0,2-2 1 0</inkml:trace>
  <inkml:trace contextRef="#ctx0" brushRef="#br0" timeOffset="190290.94">21560 7002 1004 0,'0'0'0'0,"0"0"0"0,0 0 0 0,0 0 57 0,0 0 1 16,-23 7 1-16,12-5-1 0,1 0-41 0,3-2 1 15,-2-2 0-15,9 2 0 0,-11 2 56 0,11-2 0 16,-10 3 0-16,10-3 1 0,-7 4-57 0,7-4 0 16,0 0 0-16,12 10 0 0,-3-6 17 0,3-1 1 15,6-3 0-15,12 7 0 0,9-3-22 0,7-1 1 0,19 1-1 16,0-1 2-16,-3 4 1 0,0-7 0 0,6 0 0 16,21 4 1-16,-3-2-10 0,-3-4 3 0,2-2-1 15,33 6 0-15,-4 0-1 0,-1-4 0 0,9 0 0 16,24 6 1-16,-12-2-5 0,1-2 2 0,27 0-1 15,-2 7 1-15,20-4 3 0,-2 1 0 0,2-1 0 16,20 9 1-16,3-3-4 0,-1-5-1 0,8 3 1 16,16 10 0-16,-32-8 10 0,-10-2 0 0,11 0-1 15,13 6 1-15,-21-6-8 0,-19 0 1 0,-9-2 0 0,3 6 1 16,-23-4 11-16,-19-6 0 0,2 3 1 16,9 3-1-16,-17-2-10 0,-17-1-1 0,-10-1 0 0,27 6 1 15,-13-4 13-15,-17 2 1 0,-9-3 0 0,-7 3-1 0,-2 2-12 16,-5-2-1-16,8-6 0 0,0 5 2 0,-9-1 11 15,-12-1-1-15,-4-1 1 0,9 1 1 0,-6-1-14 16,-6 1 1-16,-4-4-1 0,-4 0 0 0,-4 3 11 16,-5-3-1-16,-4-3 1 0,-4 3 0 0,-4-4-12 15,-2 2 2-15,-3 1-2 0,-7 1 1 0,9 0 10 0,-9 0-1 16,0 0 0-16,0 0 2 0,0 0-12 16,0 0 0-16,0 0 0 0,0 0 1 0,0-7 7 0,0 7 0 15,0 0 0-15,-5-6 0 0,5 6-9 16,-11 0 1-16,-4 0-1 0,-3 0 1 0,0 2 4 15,8 2 1-15,10-4-2 0,-4 14 2 16,1-4-7-16,-4-6 0 16,-4 3 0-16</inkml:trace>
  <inkml:trace contextRef="#ctx0" brushRef="#br0" timeOffset="191096.89">22017 7542 1143 0,'0'0'0'0,"0"0"0"0,-20-3 0 0,12-1 160 0,-5 0 1 0,-3 1-1 16,4 3 2-16,1 0-152 0,-8-5 0 0,-16 5 0 15,0 5 2-15,-3-2 93 0,10-3 1 0,7 4-1 16,3 7 2-16,3-1-92 0,-1-3 2 0,-4-2-1 16,10 10 1-16,10-3 24 0,-4 2 2 0,-5-2-2 15,4 6 2-15,3-1-27 0,6-3-1 0,8 1 1 0,-1 4 1 16,-1-5-2-16,8 0-1 0,12-2 1 0,9-3 0 0,-7 2-6 15,-2-1 0-15,0-3 0 0,0 2 0 0,-1 2-4 16,-6 1 0-16,-1-5 0 0,-3 0 1 0,0 0-3 16,-5 5 1-16,1-1 0 0,4 3 0 0,-3 0 3 15,-7-3 1-15,-6-4 0 0,-3 7 0 0,0-2-4 16,-2-1 2-16,-1 3-1 0,-2-4 1 0,-1 4 3 16,-1-7 0-16,-2 0 0 0,-1 0 1 0,-2-1-4 15,-3-3 0-15,-2-1 0 0,-4 2 1 0,-2-3 4 0,-2-1 0 16,-12-1 0-16,-2 2 2 0,-3-1-7 0,8-3 2 15,6-3 0-15,0 5 0 0,3-3 4 0,6-3 2 16,1-2-2-16,2 2 2 0,4 0-7 0,1-3 1 16,1-3 0-16,1 1 1 0,2 2 1 0,3 1 1 15,1-2 1-15,-1-3-1 0,4 4-4 0,0 1 0 16,-3 0 0-16,-1-3 1 0,4 3-2 0,0 4 0 16,0 5 1-16</inkml:trace>
  <inkml:trace contextRef="#ctx0" brushRef="#br0" timeOffset="191628.03">22673 7338 1960 0,'0'0'0'0,"0"0"0"0,0 0 0 15,14-16 50-15,-14 16 1 0,14-10-1 0,-14 10 1 16,0 0-34-16,0 0 0 0,-14 7-1 0,4 3 2 16,4 10 41-16,3 1-1 0,-1 3 0 0,-3 6 1 0,2 9-42 15,3-7 1-15,2 1 0 0,0 6 0 0,5-1 10 16,2 3 1-16,-1-2 0 0,1-1 0 0,-2-1-15 16,-1-3-1-16,-1-1 1 0,1-5-1 0,-1 2-5 15,1-9 0-15,3-5 0 0,-4 2-1 0,4-1-1 16,-3-6 0-16,-2-4-1 0,-2-7 1 0,-13 10 1 0,13-10 0 15,-7 4 1-15,7-4 0 0,-10-4-3 0,10 4 0 16,-7-7 1-16,0-3-1 0,-4-4 6 0,2-9-1 16,6 2 0-16,-6-4 1 0,-2-3-4 0,-1 5-1 15,1-3 1-15,-6-1 0 0,3 3 4 0,-1 3 1 16,0-1 1-16,-3 12-1 0,7-6-5 0,-3 6 1 16,-2 2 0-16,2 8-1 0,2 0 6 0,0 4 0 15,-3 0 1-15,-2 6-1 0,3 2-5 0,3 2 0 16,1 1 0-16,1 4 1 0,2 0 3 0,3 2 0 15,1-1 1-15,-1 3-1 0,4-4-4 0,-3 0 0 0,3 1 0 16,-4 1 0-16,4-5 2 0,0-2 0 16,0 0 0-16,4 0 1 0,10 0-4 0,-2-7 0 0,2-2-1 15,0 4 2-15,0-4 0 0,0-1 0 0,4-4 0 16,0 3 1-16,5-1-4 0,1-4 1 0,5-3 0 0,1 3-1 16,8-1 2-16,-2-3 0 0,1-1-1 0,-6 0 2 15,-1 0-3-15,-1-3 0 0,-8-1 0 0,-2-1 0 16,-3 5 0-16,-4 0-1 0,3-2 1 0</inkml:trace>
  <inkml:trace contextRef="#ctx0" brushRef="#br0" timeOffset="191894.87">23319 7503 1997 0,'0'0'0'0,"0"0"0"0,0 0 0 0,0 0 47 0,-20-5 0 16,13 5 0-16,7 0 1 0,-10 4-33 0,10-4 2 16,-9 7 0-16,-2 7 0 0,-3 2 49 0,0 1 1 15,3 2 1-15,-3 8-1 0,0 6-49 0,5-3 0 16,2 5 0-16,0 2 0 0,2 0 14 0,1-3 1 16,1-3-1-16,1-1 1 0,6-3-20 0,1-3 2 15,2-8 0-15,5 9-1 0,4-4-5 0,-2-5 1 0,-1-4 0 16,1 6 0-16,3-3-4 0,1-8 1 0,0-3 0 15,-1 7-1-15,1-6 1 0,-2-3 0 0,-2-4-1 16</inkml:trace>
  <inkml:trace contextRef="#ctx0" brushRef="#br0" timeOffset="192156.11">23638 7575 2009 0,'0'0'0'0,"0"0"0"0,28 9 0 16,-14 2 50-16,-1-4 0 0,1 5 1 0,7 9-1 15,-2 4-33-15,2 0 0 0,-1 3 0 0,-1 7 1 0,-6-2 43 16,1 2 2-16,3-5-1 0,3 4 1 0,-1-1-46 16,-7-10 1-16,4 5 0 0,0 0-1 0,-2-6 17 15,0 0 1-15,-3-4-1 0,3 1 0 0,2-1-19 16,-2-2 0-16,-3-4-1 0,-2-1 1 0,3-3-3 0,-5-2 0 15,-7-6 1-15,0 0-1 0,7 3-4 0,-7-3 0 16,0 0 0-16</inkml:trace>
  <inkml:trace contextRef="#ctx0" brushRef="#br0" timeOffset="192360.02">24015 7697 1796 0,'0'0'0'16,"0"0"0"-16,0 0 0 0,-14 17 48 0,7-6 1 15,-2 0-1-15,-3 4 1 0,-6 5-32 0,3 4 0 0,0 1 0 16,0-6 0-16,-1 6 39 0,-7 0 1 0,-2-4 0 16,-3 3 0-16,3 3-40 0,2-10 1 0,-2 3 0 15,1 1 0-15,-3 0 14 0,8-4 0 0,1-4 1 16,6 4-1-16,-2-4-18 0,3-3 0 0,4-1 1 16,5-2-1-16,2-7-4 0,2 11 1 0,-2-11-1 15</inkml:trace>
  <inkml:trace contextRef="#ctx0" brushRef="#br0" timeOffset="192634.41">24167 7452 1884 0,'0'0'0'0,"0"0"0"0,35 14 0 0,-8-7 34 0,-4 4 2 15,3 0-1-15,1 6 1 0,-3 6-21 0,-1-2-1 16,0 4 1-16,-3 12 1 0,-1 1 34 0,-1 3 2 16,-4 3-1-16,-4-2 1 0,1 2-35 0,-1-5 0 15,-2-2-1-15,-8 3 2 0,0 2 15 0,-4-10-1 16,0 5 1-16,-8-2 0 0,2 6-20 0,-3-11 2 16,-1-1-1-16,-4 0 1 0,3-1-5 0,-5-9 1 0,-1 2-1 15,-4-3 1-15,1-1-4 0,-3-6 0 16,1-1 0-16,6-2 0 0,-4 0 2 0,1-2 2 0,2-5-2 15</inkml:trace>
  <inkml:trace contextRef="#ctx0" brushRef="#br0" timeOffset="193278">25197 7663 1632 0,'0'0'0'0,"0"0"0"15,0 0 0-15,0 0 60 0,0 0 0 0,-17 6 0 16,17-6 0-16,-11 5-43 0,0-1 1 0,1-1 0 16,-4 13 0-16,1-4 56 0,1 0 1 0,3 1-1 15,4 1 2-15,1 2-58 0,1 1 0 0,-1-1 0 16,6 0-1-16,2-2 22 0,3-2-1 0,3 1 0 16,6 3 0-16,-2-2-23 0,0-4 0 0,4 1 1 15,0-1 0-15,1-1-3 0,-1 0 1 0,3-2-1 16,-4 9 2-16,1-6-7 0,1-3 1 0,6 4-2 0,-9 1 2 15,-5-1-1-15,-1-2 0 0,4 1 0 0,2 9 0 16,-3-1-3-16,-10-7 1 0,-14 1 0 0,-1 4-1 0,0-2 0 16,-4 2 0-16,-5-6 1 0,0 1 0 0,1-1-3 15,4-1 1-15,-1-5 0 0,1 1 0 0,-2-2 3 16,4 1 0-16,0-8 0 0,-2 4-1 0,-2-3-1 16,1-1-1-16,-3 3 1 0,4-6 0 0,2 0 2 15,-2-2 0-15,-12-2 0 0,0 4 0 0,-2-3-2 16,0-6 1-16,0-2-2 0,4 8 2 0,8-4-2 15,0-4 1-15,4-1-1 0,12 6 2 0,2 3-3 16,4 1 0-16,3 2 1 0</inkml:trace>
  <inkml:trace contextRef="#ctx0" brushRef="#br0" timeOffset="193806.36">25818 7488 1771 0,'0'0'0'0,"0"0"0"16,25-15 0-16,-6 8 48 0,-1 4-1 0,-4-4 0 16,-4 2 0-16,1 5-30 0,-4 0 0 0,0 0-1 15,0 5 1-15,-1 2 36 0,-3 0 1 0,-1 0-1 16,0 16 1-16,-1 5-38 0,-1-3 2 0,-3 6-1 15,1 10 1-15,-1 4 15 0,-3 3 0 0,-1-2 1 16,0 3 0-16,0-7-20 0,0-1 1 0,0-6-1 0,-4 5 1 16,4-6-3-16,2-3 1 0,0-2-1 0,-1-1 1 15,8 5-5-15,0-10 0 0,-4-2 0 0,2-5 0 0,4 0 1 16,-3-7 1-16,-2-2-1 0,1-7 1 0,-4 7-4 16,4-7 0-16,0 0 1 0,0-7 0 0,0 0 6 15,0-2 1-15,0 0-1 0,-2-10 1 0,2-10-6 16,0 3-1-16,-1-4 1 0,-8 7 1 0,2 4 5 15,0-4-1-15,-4 2 1 0,-5 3-1 0,0 4-5 16,2 0 1-16,0 0-1 0,-2 4 1 0,2 4 3 0,0 3 1 16,-2 1-1-16,-1 4 1 0,-1 1-5 15,0 3 0-15,2 1 0 0,4 7 0 0,1-4 3 0,3 1 1 16,-1-1 1-16,0 4-1 0,2-1-5 0,7-1 1 16,0 4-1-16,3-2 1 0,5-2 2 0,-1-1 0 15,0-2 1-15,1 5 0 0,5-4-4 0,-1 3-1 16,2-6 1-16,2 0 0 0,2 1 1 0,-1-2-1 0,1-3 1 15,3 1 1-15,0-2-3 0,1-2 0 0,-1-2-1 16,-5 0 1-16,-1-2-2 0,8-1 2 0,6-2-2 16,-6 4 2-16,0-4-3 0,-2-4 2 0,0-1-2 15</inkml:trace>
  <inkml:trace contextRef="#ctx0" brushRef="#br0" timeOffset="194075.88">26520 7581 1721 0,'0'0'0'0,"0"0"0"15,0 0 0-15,-28-14 53 0,17 10-1 0,1-3 1 0,1 7 1 16,2 0-37-16,0-3 1 0,-4 3-1 0,-3 7 1 16,-2 1 62-16,-1 3 1 0,-1 0 0 0,-3 17 1 0,3-4-64 15,4 4 0-15,0 9 0 0,2 0 0 0,4 2 15 16,3-2 1-16,2-5 0 0,1 8 1 0,4-10-21 15,1-4 1-15,2 1-1 0,1 1 1 0,1-3-3 16,3-3 2-16,5-2-2 0,6 1 2 0,0 2-7 16,4-7 1-16,1-2 0 0,-5-2 0 0,0-1-1 0,1-3 1 15,4-4-1-15,-1-1 1 0,-2 1-3 0,-4-4 0 16,0-4 1-16</inkml:trace>
  <inkml:trace contextRef="#ctx0" brushRef="#br0" timeOffset="194761.32">26742 7635 1569 0,'0'0'0'0,"0"0"0"16,0 0 0-16,27 0 49 0,-18-3 0 0,-1-1 0 15,-1 4 1-15,-7 0-33 0,11-3-1 0,-11 3 1 16,0 0 0-16,7 0 46 0,-7 0 1 0,0 0-1 15,0 0 1-15,0 0-46 0,7 0 0 0,-7 0 0 16,13 10 0-16,1 4 19 0,-2 2 0 0,0 0 0 0,2 7 1 16,2-2-24-16,-3-2 2 0,-5-3-1 0,7 5 0 15,-8 0 0-15,1 1 0 0,7-7-1 0,-1 1 1 16,-2 4-6-16,-1-3 0 0,-3-3 0 16,7 4 0-16,-5-1 0 0,1-1 1 0,-1-2-1 0,3 4 1 15,-1-2-5-15,0-6 2 0,-1 3 0 0,-4 2 0 16,2-4 4-16,0 0 1 0,-2-8-1 0,-2 4 2 0,0 0-6 15,-5-7 0-15,0 0 1 0,7 5 0 16,-7-5 6-16,0 0 0 0,0 0 0 0,0 0 0 0,0 0-6 16,0 0 1-16,0 0-1 0,0 0 1 0,-1-8 4 0,1 8 2 15,-4-13-2-15,2 8 2 0,-1-2-7 16,-1-4 1-16,2 4 0 0,1-1 0 0,1 8 2 0,-7-11 0 16,7 11 0-16,-6-7 2 0,6 7-6 15,0 0 0-15,0 0 1 0,-7-5 0 0,7 5 1 0,0 0 0 16,0 0 0-16,0 0 0 0,0 0-3 0,0 0 0 15,0 0 0-15,0 0 1 0,0 0-2 0,0 0 2 16,0 0-1-16,0 0 0 0,0 0-1 0,0 0-1 16,0 0 1-16,0 0-1 0,0 0 1 0,0 0-1 0,0 0 1 15,0 0 0-15,0 0-1 0,9-7-1 0,-9 7 1 16,7-4 0-16,-7 4-2 0,9-2 2 0,-2-1-1 16,-7 3 0-16,9-4 0 0,-9 4-1 0,0 0 0 15,0 0 1-15,7-7 0 0,-7 7-1 0,0 0 0 16,9 0 0-16,-9 0 0 0,0 0 0 0,0 0 0 15,7-7 0-15,-7 7 1 0,7 0-1 0,-7 0 0 16,0 0 0-16,7-7-1 0,-7 7 2 0,10-3-2 16,-10 3 1-16,9-4-1 0,-9 4 1 0,0 0-1 0,9-3 2 15,-9 3-2-15,0 0 0 0,7-9 0 0,-7 9 1 16,0 0-1-16,0 0 2 0,7-5-2 0,-7 5 1 16,0 0-1-16,0 0 0 0,7 0 0 0,-7 0 2 15,0 0-2-15,0 0 0 0,0 0 0 0,0 0 1 0,0 0-1 16,0 0 1-16,0 0-1 0,0 0 0 0,0 0-1 15,-7 10 1-15,7-10 0 0</inkml:trace>
  <inkml:trace contextRef="#ctx0" brushRef="#br0" timeOffset="195359.11">26887 7637 1620 0,'0'0'0'16,"0"0"0"-16,0 0 0 0,0 0 62 0,0 0 1 0,7-19-1 15,-7 19 1-15,0 0-46 0,0-9 1 16,0 9 0-16,0 0 0 0,0 0 54 0,0 0 0 0,0 0-1 16,0 0 1-16,0 12-54 0,0 2 0 0,0 0 0 15,0 11 0-15,0 5 10 0,0-2 1 0,2 0 0 16,3 0 1-16,2 0-17 0,2-6 1 0,2-3-1 15,3 4 0-15,-6-4-5 0,5-5 0 0,4-3 0 16,3 3 1-16,-3 2-3 0,-6-9-1 0,3-4 1 16,4 8-1-16,-1-4-2 0,-1-7 0 0,2 0-1 15,-6 3 2-15,4-3-2 0,0-3 0 0,0-1 0 0,0 1 1 16,-6-4 8-16,3-4 1 0,1-1-1 0,2 0 2 16,0-1-7-16,-2-1 2 0,0-7 0 0,0 0 0 15,-2 0 9-15,-3 5 1 0,-2-5-1 0,-2 2 1 0,-1-1-8 16,-2 6 0-16,-2 2 0 0,2 0 0 0,-2 3 8 15,-4 0 0-15,0 2 0 0,3 0 1 0,1 7-9 16,0 0 0-16,-6-9 0 0,6 9 2 0,0 0-2 16,-8-3 0-16,8 3 0 0,-7 0 1 0,7 0-4 15,-11 15-1-15,6-8 1 0,-2 9 0 0,1 9 0 16,-1 1-1-16,4 4 1 0,-4 0 1 0,1 2-4 16,1-2 2-16,2-4-1 0,1 13 0 0,0-8-1 0,0 1 0 15,1 9 1-15,-1-3-1 0,2 4-1 0,-2-1 1 16,-3-4-1-16,-1-2 1 0,-1 0 1 0,2-7 2 15,2-5 0-15,-5 9-1 0,0-4-1 0,-1-10-1 16,-5-3 1-16,1 10 0 0,1-7 4 0,-2-8 0 16,-4-1 0-16,2 2 1 0,-3-4-4 0,1-6 1 15,-1-2-2-15,0 2 2 0,-4-4 3 0,1-2 0 0,0-6 0 16,6 6 1-16,-2-2-5 0,-1-7 1 0,3 0 0 16,3 1-1-16,3-1 2 0,1 0 1 0,4-3 0 15</inkml:trace>
  <inkml:trace contextRef="#ctx0" brushRef="#br0" timeOffset="195679.3">27619 7556 1834 0,'0'0'0'0,"18"0"0"0,1 11 0 0,6-3 47 15,1 3 1-15,2 5-1 0,1 10 1 0,-5-1-31 16,-1 3 0-16,4 11-1 0,-4 1 1 0,-9 6 43 0,-2-2 0 16,-3 2 1-16,-2 3 0 0,-2 5-45 15,-3-3 2-15,-4 6 0 0,-5-1 0 0,-5-3 32 0,-2-7-1 16,-4-2 0-16,2 1 2 0,-7 1-34 0,-3-13 0 15,-6 6-1-15,-1-2 1 0,1 2-6 0,2-6 2 16,-2-3-1-16,-5 0 0 0,0-4-5 0,0-6 1 16,-5-3 0-16,5 1 0 0,-6-6-3 0,6-3 2 15,0-5 0-15</inkml:trace>
  <inkml:trace contextRef="#ctx1" brushRef="#br0">14064 13221 0,'0'0'0,"0"0"0,0 0 0,0 0 31,0 0-31,0 0 31,-9 0-31</inkml:trace>
  <inkml:trace contextRef="#ctx0" brushRef="#br0" timeOffset="208428.95">13665 7903 1771 0,'0'0'0'0,"0"0"0"15,39 0 0-15,-6 10 83 0,-3-6 1 0,-2-4-1 0,1 0 0 16,1 0-67-16,5 0 2 0,-3 0 0 0,5 3 0 15,1 1 41-15,3 1-1 0,5-3 0 0,2 3 2 16,8 2-43-16,-1 0 1 0,1-3 0 0,6-1 0 16,3 4-1-16,0-3 1 0,11-4 0 0,4 7 0 0,2-4-8 15,1-3 1-15,2-3-1 0,10 6 0 0,2 1-8 16,-7-4 0-16,7-4 0 0,6 4 2 0,6 0-2 16,-7-3 0-16,2-1 1 0,4 8-1 0,0-4-2 0,-6-4 0 15,-5 1 0-15,7 10 0 0,-9-7 0 16,-7 0 0-16,9 0 0 0,13 10 0 0,-17-1-1 0,-6-2 1 15,10-2 0-15,0 17 0 0,-9-10-1 16,-5-2 1-16,3-3 0 0,13 15 0 0,-6-10 0 0,-8 0 0 16,2-1 0-16,4 13 0 0,1-6 0 0,-13-4 0 15,3-5 0-15,4 5 0 0,-10 4 1 0,-7-10 0 16,3-2 0-16,-3 1 1 0,-8 0-1 0,-8-4 0 16,-2-3 1-16,-3 0-1 0,-6 4 7 0,-10-1-1 0,2-6 1 15,-6 6 0-15,-7-3-2 0,-3 0-1 0,-2 0 1 16,1 0 0-16,3 7 5 0,-4-5 1 0,-4 2 0 15,-2-1 1-15,1 1-6 0,0 3 0 0,-1-4 1 16,1 6 0-16,5-2 6 0,0-2-1 0,-1-1 1 16,-4 3 0-16,3 3-6 0,-3-3 1 0,-6 0-1 15</inkml:trace>
  <inkml:trace contextRef="#ctx1" brushRef="#br0" timeOffset="1652.52">15306 14113 0,'0'0'0,"0"0"0,0 0 0,0 0 16,0 0-16,0 0 0,0 0 0,0 0 15,0 0 1,0 0 0,0 0-16,0 0 15,0 0-15,0 0 16,0 0-16,0 0 15,0 0-15,0 0 16,0 0-16,0 0 16,0 0-16,0 0 15,0 0-15,0 0 16,0 0-16,0 0 16,-10 0-16,10 0 15,-9 0-15,9 0 16,-9 0-16,9 0 31,-10 0-31,10 0 16,-9 0-16,-1 0 15,1 0-15</inkml:trace>
  <inkml:trace contextRef="#ctx0" brushRef="#br0" timeOffset="209687.83">13557 9256 1470 0,'0'0'0'0,"0"0"0"16,0 0 0-16,0 0 81 0,0 0 3 0,0 0-3 16,0 0 2-16,0 0-66 0,18 7 1 0,-18-7 0 15,21 3 0-15,16-1 71 0,2-2 1 0,0 0-1 16,-2 3 1-16,-4 1-73 0,-1-2 1 0,0-1-1 15,3 3 1-15,13-1 27 0,-1-3 0 0,8 0-1 0,-6 6 2 16,-6 1-30-16,-3-4 1 0,-1-1 0 0,2 2 0 16,-8-1 4-16,-1 1 1 0,0-4 0 0,-1 7 0 15,-1-4-11-15,2 1 1 0,-4-1-1 0,-1 4 1 16,-6 0 2-16,-7-3-1 0,-14-4 1 0,23 7 0 0,-2-2-6 16,-7-3 1-16,-14-2-1 0,7 2 1 0,0 1 2 15,-7-3 1-15,0 0 0 0,0 0 0 0,0 0-5 16,4 7 1-16,-15-3-1 0,11-4 1 0,0 0 7 0,0 0 1 15,0 0-2-15,0 0 2 0,0 0-7 0,0 0 0 16,0 0 0-16,0 0 0 0,0 0 6 0,0 0 1 16,0 0 0-16,-7 0 1 0,7 0-8 0,-7-6 0 15,-3 5 0-15,-8 2 1 0,2-1 4 0,-1-1 2 16,-5-3-1-16,5 4 0 0,3 0-6 16,-1-2 0-16,0-1 0 0,-3 3 0 0,0-2 5 15,-3-1-1-15,2-1 1 0,-9 4-1 0,-1-2-5 0,-8 1 0 16,-14-5 0-16,5 3 1 0,2-1 1 0,5 1 1 15,-1-4 0-15,5 3 0 0,-3-3-4 0,7 0 1 0,3 0-1 16,-4 5 1-16,2-1-1 0,5-1 2 0,0-1-1 16,2 7 1-16,-1-2-3 0,-4-4 0 0,-10 2-1 15,10 4 2-15,11 0-2 0,-3-2 2 0,1-2-1 16,3 6 1-16,9 1-3 0,-4-5 1 0,-6 0-1 16,17 0 0-16,0 0 0 0,0 0 0 0,0 0 0 15,7 7 0-15,-7-7-2 0,0 7 2 0,0-7-1 16,0 0 1-16,0 0-1 0,3 7 0 0,8-3 1 0,19-1-1 15,9 1-1-15,-4-4 1 0,-7 0-1 0,2 0 1 16,-5 0-1-16,-6-4 1 0,2 1-1 16,1 3 0-16,-5-4-1 0,-1 1 1 0,-2-1 1 0,2 4-1 15,3 0-1-15,-4 0 1 0,-1 0-1 0</inkml:trace>
  <inkml:trace contextRef="#ctx0" brushRef="#br0" timeOffset="210094.85">14780 8971 2161 0,'0'0'0'16,"0"0"0"-16,0 0 0 0,19-16 65 0,-12 5 1 15,-5 1 0-15,-2 10 1 0,2-7-49 0,1 0-1 0,-3 7 1 16,9-8 0-16,2 8 55 0,-4 0 0 0,-7 0 0 16,0 0 1-16,0 0-56 0,7 4 0 0,-7-4 0 15,0 9 0-15,0 0 15 0,0 5 0 0,-4 5 1 16,4 6 0-16,4 1-21 0,-4 6 2 0,-4-9-1 16,-3 1 1-16,4-1-12 0,3 12 1 0,-4 9-1 15,0 5 0-15,1-12 0 0,-1 2 0 0,4-7-1 16,0 8 2-16,0-5-3 0,0-1 1 0,-5-4 0 15,5-4 0-15,2 4 0 0,1-2 0 0,-3 0-1 0,0-1 1 16,0-4-1-16,4-6 0 0,-8-3 1 0,8-1 0 16,-1-1-1-16,-3-3 0 0,0-9 0 0,4 8 1 15,-4-8-1-15,0 0 1 0,0 0-1 0,0 0 1 16,7 6-1-16,-7-6 0 0,7 0 0 0,-7 0 2 0,11 0-3 16,-4-2 0-16,-2 0 0 0</inkml:trace>
  <inkml:trace contextRef="#ctx0" brushRef="#br0" timeOffset="210680.34">16244 8927 1344 0,'0'0'0'0,"0"0"0"0,0 0 0 16,19-15 63-16,-15 5 0 0,3-1-1 0,-7 11 2 15,3-7-46-15,-3 7 0 0,0 0 0 0,0 0 0 0,7-8 63 16,-7 8 0-16,0 0 0 0,0 0 1 0,4 8-65 15,-8-1 1-15,4 0 0 0,-7 11 0 0,0 7 25 16,-3 5 0-16,1 5-1 0,0 5 1 0,-3-3-27 16,1-3-1-16,4 4 1 0,3 3 1 0,-3-4 3 0,0-4 1 15,4-3 1-15,-1 9-1 0,1-6-10 16,-4 2 0-16,7-3 1 0,3 5-1 0,-3-2 5 0,4-3 0 16,-1-4 1-16,8 0 0 0,-4-5-8 0,0 0 1 15,3-6-1-15,5 3 1 0,4-4 7 0,2-8 1 16,-3 1 0-16,-2 2 0 0,3-4-8 0,0-6 0 15,3-1 0-15,-5 2 0 0,1-2 11 0,-2-3-1 0,-2-1 0 16,-4 2 0-16,1-1-10 0,-4-1 2 16,-7 4-1-16,5-12 0 0,-5 12 6 0,2-10 1 0,-2 10-1 15</inkml:trace>
  <inkml:trace contextRef="#ctx0" brushRef="#br0" timeOffset="211174.96">15759 9284 1733 0,'0'0'0'0,"17"-2"0"0,17 4 0 15,8-1 38-15,-1-1 2 0,8-1-2 0,-1 2 1 0,1 1-24 16,-5-2 0-16,4-2 1 0,1 4 0 0,-3 0 38 15,2-2 1-15,-6-2 0 0,-1 4 0 16,-4 0-38-16,-2-2 0 0,-3-2 0 0,8 7 1 0,-1-3 9 16,-9-2 0-16,2 0 0 0,-4 5 0 0,-7-1-15 15,-3-2 2-15,-2-2-2 0,-2 3 2 0,-4 4 1 16,1-3 2-16,-6-4 0 0,-5 0 0 0,9 3-8 0,-9-3 1 16,2 7-1-16,-2 0 1 0,-4 0 7 0,1 0 0 15,-1-1-1-15,-1 9 1 0,-6 5-8 0,4-6 1 16,0-2 0-16,4 7 1 0,-1 8 7 0,4-10 0 15,0 1-1-15,7 1 3 0,-3 1-10 0,-1 3 0 0,4-9 0 16,4 2 1-16,3-4 5 0,0 2 1 0,2-7-1 16,2 2 1-16,3-2-8 0,-2-4 1 0,2-1-1 15,1-2 1-15,-5-2 5 0,-1-1 1 0,2-4-1 16,3-2 1-16,-4-2-7 0,-2-1 0 0,-3-7 0 16,-1 1 1-16,-6 1 6 0,-3-6 0 0,-1 0-1 15,-4 7 2-15,-6-5-8 0,-2 0 1 0,-1 3-1 16,-2 6 1-16,-7-2 4 0,-6 0-1 0,-1-2 1 15,-4 7-1-15,2 0-5 0,2 2 1 0,-4-3-1 16,4 3 1-16,2 3 2 0,-4-3 0 0,2 4 0 16,6 6 1-16,8-3-6 0,-2 0 2 0,6 0-1 0</inkml:trace>
  <inkml:trace contextRef="#ctx0" brushRef="#br0" timeOffset="211686.1">17842 8974 1947 0,'0'0'0'16,"0"0"0"-16,24-7 0 0,-9 7 69 0,-5-7 2 15,4-4-2-15,2 6 2 0,-5 0-53 0,-1-2 0 0,4 0 0 16,-7 2 0-16,0 1 67 0,-7 4 0 0,11-4 1 16,-11 4-1-16,0 0-68 0,0 0 1 0,7 4 0 15,-7 1 0-15,0 6 13 0,0-2 2 0,0 5-1 16,-3 16 1-16,-8-1-20 0,4 7 2 0,3-1-1 15,4 0 1-15,0 4-5 0,-3-6 1 0,3 2-1 16,3 6 2-16,1-6-6 0,-1-3 1 0,1-1 0 16,3 13 1-16,-7-7-4 0,4 2 2 0,-1-4-1 0,4 2 1 15,0-2-3-15,-1-7 2 0,-1-1-2 0,-2 3 2 16,-3-7 0-16,0-4 2 0,0-3-1 0,4 5 0 16,-2-7-1-16,-2-5-1 0,1 0 1 0,1 3-1 15,-2-3 3-15,0-9 1 0,0 0 0 0,-2 8 0 0,2-8-4 16,0 0 2-16,0 0-1 0,4 7 1 0,-4-7 3 15,0 0 0-15,0 0 0 0,0 0 0 0,0 0-3 16,9 0 0-16,-9 0 0 0,0 0 1 0,0 0-1 16,7-3 1-16,-7 3 0 0,0 0 0 0,0 0-3 15,0 0 1-15,-11-4-1 0</inkml:trace>
  <inkml:trace contextRef="#ctx0" brushRef="#br0" timeOffset="212720.95">13443 8735 1658 0,'0'0'0'0,"0"0"0"0,-13-20 0 0,10 12 73 16,-4-1 0-16,-4-2 0 0,4 2 1 0,-4-3-56 15,1 0 0-15,-1 0 0 0,-1 1 0 0,0 4 67 16,3-5 0-16,2 1 1 0,0 4 0 0,7 7-69 16,-4-9 1-16,1 2 0 0,3 7 0 0,-4-9-6 0,4 9 0 15,0 0 1-15,0 0 0 0,0-7-5 0,0 7 0 16,0 0 0-16,0 0 0 0,11-7-8 0,3 4 0 15,0-1 0-15,12 1 1 0,6-1-1 0,-4-5 0 16,2 2 0-16,21 2 1 0,6 2-4 0,-2-3 0 16,-3 1 1-16,3 2 0 0,-5-3 0 0,8-1-1 0,11 0 1 15,6 4 1-15,1-1 0 0,-10 1 0 0,-1-4 0 16,28 3-1-16,4 1 1 0,-3-1 0 0,3-3 0 16,0 7 0-16,0-2 0 0,-4-1 1 0,3-1 0 15,4 6 0-15,4-2-1 0,-3-2 1 0,-1 0 0 16,3 6 0-16,1-4 0 0,-4-2 1 0,1 0-1 15,6 6 1-15,1-4-1 0,-6-2 1 0,-1 0-1 16,3 8 1-16,-5-4 1 0,-6-2 2 0,6-2-1 16,3 5 1-16,-5-1-2 0,-10-2 0 0,3-2 0 15,0 6 2-15,-4 1 6 0,-7-5 1 0,4 0 0 0,-3 4 0 16,-5-1-4-16,-2-3 0 0,-1 0 0 0,0 7 1 16,-3-3 7-16,-5-4 1 0,1 0 0 0,-2 7 0 15,-1-4-7-15,-7-3 2 0,0 0-2 0,-3 7 1 16,3-3 5-16,-9-4 1 0,2-4 0 0,-6 10 1 0,2-5-8 15,-7-2 0-15,-2-1 0 0,-1 5 1 16,-2-3 4-16,-4-3 2 0,-7-1 0 0,-2 4-1 16,-1-3-6-16,0-1 0 0,-8 1 0 0,1-1 0 15,-1 4 4-15,1-3 0 0,-2-1 1 0,0 4-1 0,0-3-5 16,-2 3 0-16,-7 0 0 0,10-4 1 0,-3 4 2 0,0 0 1 16,-7 0 0-16,11 0 1 0,-11 0-6 15,7 4 0-15,-7-4 1 0,0 0 0 0,9 0 2 0,-9 0 0 16,0 0 0-16,5 14 2 0,-1-4-6 0,-1-1 1 15,-1 2 0-15,-6 11 0 0,3 8 4 0,1-1 0 16,0 4 0-16,0 4 2 0,1 0-7 0,3-2 2 16,-2 2 0-16,-1 9 0 0,3-8 2 0,-1 6 0 15,-1 4 0-15,0 8 0 0,1 2-3 0,1-5 0 0,0-2-1 16,-4 9 1-16,3-7 3 0,-3 1 0 0,4 4 0 16,-4 4 2-16,0 1-6 0,0-7 1 0,0-5 0 15,-4 9 0-15,4-7-2 0,4-5 2 0,-4 6-1 16,0-3 0-16,0 0-1 0,0-5-1 0,0-4 1 15,0 0-1-15,0-3 1 0,0-9-1 0,0-2 1 16,-4 2 0-16,8 0-1 0,-4-7-1 0,0-6 0 16,0-1 2-16,-4 0-2 0,4-4 1 0,-3-1-1 15,3-4 0-15,0 0 0 0,0-7-1 0,0 0 0 16,0 0 2-16,0 0-2 0,0 0 1 0,0 0-1 0,0 0 2 16,0 0-2-16,-8 7 0 0,8-7 0 0</inkml:trace>
  <inkml:trace contextRef="#ctx0" brushRef="#br0" timeOffset="-213772.59">13344 8517 1985 0,'0'0'0'0,"0"0"0"0,0 0 0 16,0 0 92-16,0 0 0 0,0 0 0 0,0 0 1 0,0 0-76 16,0 0 1-16,0 0-2 0,0 0 2 0,0 0 69 15,0 0 0-15,0 0 0 0,0 0 0 0,0 0-70 16,0 0 1-16,2 21 0 0,1 0 0 0,2 3 6 16,-1 5-1-16,-4 1 1 0,2 6 0 0,1-2-12 15,-1 1 0-15,-4-5 0 0,0 16 1 0,1-6-9 0,-3 2 2 16,1-1-2-16,-1 22 2 0,1-3-3 15,1-9 1-15,-5 2-1 0,3 7 1 0,4-11-4 0,-3 0 2 16,-4-1-2-16,0 17 1 0,-4-5-1 16,0-9 1-16,-1-4-1 0,9 4 1 0,-3-10-1 15,-1-5 0-15,0-2 0 0,7 12 0 16,-2-13 0-16,-5-10 0 0,4 5 0 0,3 4 0 0,-4-8 0 16,1-4 0-16,-1-6 0 0,4-5 0 0,0 1 0 15,0-10 0-15,-7 7 0 0,7-7 0 0,0 0 1 0,0 0 0 0,4-7 0 16,-4 0 0-16,7-5-1 0,0-8 2 0,-4 1-1 15,10-11 0-15,-1-12 2 16,-1 5 1-16,1-5-1 0,-1 12 0 0,-1-2-1 0,-3-3 2 0,-3-7-2 16,-1-2 1-16,1-2 3 0,-4-1 0 15,-4-3-1-15,4 10 1 0,0 1-3 0,-3 1 2 0,-1 1-2 16,8-2 2-16,-4 12 2 0,-4-4 1 0,4-6 0 16,4-2 0-16,3 0-2 0,0 1-1 0,-2-6 1 15,4 16-1-15,2-4 4 0,-3-3 0 0,-1 5 0 16,4-2 2-16,0 9-6 0,-1-1 2 0,-3-6-2 0,4 5 2 15,-1-1 2-15,-3 3 0 0,-1-5 0 0,1 7 0 16,-4-7-3-16,1-2 0 0,-4 5 0 0,3 14 1 16,1 1 0-16,-1-4 0 0,-3 1 1 0,0 13 0 15,0 0-3-15,0 0 0 0,0-7 1 0,0 7-1 16,0 7 2-16,0-7 1 0,0 13 0 0,0 15 0 16,0 7-4-16,4 4 2 0,-8-6-1 0,1 1 1 0,3-1 1 15,0-3 1-15,-7 0-1 0,3 10 1 0,4-3-3 16,0-1 0-16,-3-1 1 0,-1 19 0 0,4-3-1 15,0-9 1-15,-5 4 0 0,3 5 0 0,2-5-2 0,-2-13 0 16,1 10 1-16,1 6-1 0,1 0 1 0,-1-3-1 16,-3 1 1-16,3 8 0 0,2-8-1 0,-1-6-1 15,-2-6 0-15,1 7 2 0,0-7-3 0,-2-12 1 16,-2 5 1-16,3 8-1 0,-1-6-1 0,-3-6 1 16,-4 4-1-16,2 6 1 0,-4-1-1 0,1-6 1 15,-8-1-1-15,4-5 0 0,1 2-1 0,3-4 2 0,-8-1-1 16,4 1 0-16,0 1-1 0,-4-6 1 0,2-6 0 15,9 5 0-15,-3-1-1 0,-1-5 0 16,1-2 0-16,3 4 1 0,3 2-2 0,1-4 1 0,3-7 1 16,-4 12-1-16,4-3-1 0,-4 0 1 0,1-1 0 15,3 12 0-15,-2-3-1 0,-1-4 0 0,-3-1 0 16,5 4 0-16,-3 1 0 0,-1-2 0 0,-1-5 0 16,6 4 0-16,0-2 0 0,-7-6 0 0,7-6 0 15,-7 10 0-15,7-10 0 0,0 13 0 0,0-13 0 16,0 0 0-16,0 0-8 0,-3 7 2 0,3-7-2 0,0 0 1 15,0 0 1-15,0 0 1 0,0 0-1 0,0 0 2 16,7 3-50-16,-7-3 0 0,10-3 0 0,-10 3 0 16,8-7 36-16,-1-2 1 0,0-2-1 0,1 2 2 15,7-3-50-15,-8-2 3 0,-4 0-3 0,1 3 2 0,-1-1 46 16,-3 2 1-16,4-1-1 0,-1 2 0 16,4-3-34-16,-3-2 0 0,-4 0 1 0,3 0-1 0,1 0 34 15,-2 1 1-15,-1-1 1 0,3 4-1 16,0-1-14-16,-3-1 2 0,1-4 0 0,2 9 0 0,-1 0 15 15,-3 7 1-15,5-9-1 0,-1 2 1 16,-4 7 1-16,14-10-1 0,-14 10 1 0,11-8 0 0,-11 8 4 16,10-7 0-16,-10 7 0 0,14-7 1 0,-5 4 6 0,0-1 0 15,-2 1 0-15,0-2 0 0,2 3 0 0,1 2 0 16,1 0-1-16,0-4 1 0,-1 4 1 0,4 0 0 16,0 0 0-16,6 4 0 0,5-1 0 0,-3 4 0 15,0-3 0-15,9 1 0 0,3 2 4 0,1-2-1 16,0-1 0-16,10 0 2 0,2 3-3 0,3 0 2 15,-6-4-1-15,9 1 0 0,1 1 7 0,3-2 0 0,4-3 1 16,12 6-1-16,3-1-4 0,-6-3 1 0,8 0 0 16,6 6 0-16,6-2 5 0,-1-5 1 0,4 1 0 15,4 9 0-15,4-4-5 0,-8-4 0 0,15 1 0 16,8 6 0-16,-5-3 4 0,-7-3 0 0,9-2 1 16,5 6 0-16,-3-2-5 0,-6-6 0 0,10-2 0 15,2 16 0-15,-8-10 2 0,-9-6 1 0,14-4-1 16,16 19 1-16,-12-17-4 0,-9-1 0 0,9-2-1 15,8 16 2-15,-6-9 2 0,-10-6 2 0,5 3-2 0,1 10 1 16,1-7-4-16,-15-5-1 0,5 5 1 0,7 12 1 16,-10-7 2-16,-9-5 1 0,1-3-1 0,1 13 2 15,-8-6-6-15,-6-4 1 0,3-4 0 0,-7 11 1 16,-8-3 1-16,-7-4 1 0,-1-4-1 0,3 11 1 16,-5-3-5-16,-12-8 2 0,0 4-1 0,4 4 1 0,-11-4 1 15,-6-4 1-15,-8 1 0 0,-2 6 0 0,-6-3-3 16,-9-7 1-16,-3 0-2 0,-1 14 2 0,-11-7 1 15,7-3 1-15,-7 3-1 0,0 0 1 0,-7 0-4 16,7 0 1-16,0 0 0 0,-11-4-1 0,0 4 2 0,-1 0 1 16,-2-3-1-16,-16 6 0 0,-5-3-2 15,-1 0 0-15,1-7 0 0,-2 11 1 0,0-4-1 0,-2 0 2 16,-8-4 0-16,-3 8-1 0,1-1-1 16,-1-3-1-16,-6 0 1 0,-9 7-1 0,-1-3 2 0,5-1 0 15,-10-3-1-15,-8 13 2 0,-1-6-4 0,5-4 2 16,-12-1-1-16,-3 9 1 0,4-1-1 0,3-5 1 0,-11-5-1 15,-13 15 2-15,4-8-3 0,5-7 1 0,-8 0-1 16,-14 7 1-16,5-4 1 0,1-5-1 0,-10-3 1 16,-8 10 1-16,-4-6-3 0,4-3 0 0,-11 1 1 15,2 6 0-15,8-3-1 0,3-7 1 0,-20 4-1 16,-5 6 1-16,17-3-2 0,8-7 0 0,-13 3 0 16,-5 8 2-16,8-4-4 0,20-4 1 0,-8 4 0 15</inkml:trace>
  <inkml:trace contextRef="#ctx0" brushRef="#br1" timeOffset="-174965.43">13164 11866 1218 0,'0'0'0'0,"0"0"0"0,30-3 0 0,-5 3 33 0,-8-2-1 16,4-2 1-16,11 6-1 0,-2 2-18 0,-5-4 0 0,0-4 1 15,1 6 0-15,2 0 44 0,0-6 2 0,2-3-2 16,2 4 2-16,-2 1-44 0,-2-2 1 0,2-5-1 16,6 9 1-16,-8-3 33 0,-3-1 1 0,-3-3-1 15,3 2 1-15,3 5-35 0,-10-3-1 16,-7-4 1-16,-3 7 1 0,-1 0 18 0,4-4 0 0,-11 4 0 16,4-7 0-16,-4 7-22 0,0 0 1 0,0 0 0 15,0 0 0-15,0 0 10 0,0 0 0 0,0 0-1 16,0 0 1-16,0 0-13 0,0 0 1 0,0 0-1 15,0 0 1-15,0 0 6 0,0 0 0 0,0 7 0 0,0-7 0 16,0 9-9-16,0 1 1 0,0-3-1 0</inkml:trace>
  <inkml:trace contextRef="#ctx0" brushRef="#br1" timeOffset="-174543.43">14055 11484 1306 0,'0'0'0'15,"0"0"0"-15,0 0 0 0,0 0 55 0,17-19 1 16,-17 19-1-16,0 0 1 0,0 0-39 0,0 0 1 15,0 0-1-15,0 0 1 0,4 7 62 0,-4-7 2 16,7 12 0-16,-7 4 0 0,0 9-64 0,0 1 0 0,-4-5 0 16,4 18 0-16,-3-11 17 0,-1 0-1 0,1 2 1 15,-4 12 0-15,3-1-20 0,4-9-1 0,-9-1 1 16,4 4 1-16,2 2 3 0,-1-8 0 0,-3-7 0 16,0 12 0-16,2-8-9 0,1-6 1 15,-3-5-1-15,0 19 1 0,0-13 6 0,3-7 0 0,1-3 0 16,-4 18 0-16,7-7-8 0,0-12 1 0,0 1 0 15,0 3 0-15,3 2 10 0,1-6 2 0,-4-10-1 16,7 14 0-16,0-7-10 0,-7-7 1 0,7 9-1 16,-7-9 0-16,11 5 12 0,-4-3-1 0,-7-2 0 0,12-3 1 15,-1-1-12-15,-1 1 1 0,1-4 0 0,3-2 0 16,4-2 7-16,1-6 1 0,-3 3 1 0</inkml:trace>
  <inkml:trace contextRef="#ctx0" brushRef="#br1" timeOffset="-173999.78">15168 11472 1796 0,'0'0'0'0,"0"0"0"16,0 0 0-16,0 0 71 0,0 0 1 0,0 0-2 0,0 0 2 15,-18 12-54-15,15-5 0 0,3-7 0 0,-20 25 0 16,6 0 36-16,0-2 1 0,0 1 0 0,0 13 0 16,3-5-38-16,2 1 1 0,-3-3-2 0,0 16 2 0,1-7 4 15,0-2-1-15,1-4 0 0,-3 7 2 0,5-4-12 16,2-10 0-16,1 0 0 0,0 11 1 0,5-10-8 15,2-6 1-15,-2-4-1 0,1 15 2 0,3-6-3 16,1-8 0-16,2-4 1 0,4 7 0 0,-1 0 2 16,4-5 0-16,-3-5-1 0,3 3 1 0,6 2-3 15,1-8 2-15,-4-2-1 0,5 3 1 0,0-1 1 0,0-1 1 16,-5-7 0-16,1 0 0 0,-2 4-3 0,0-4 1 16,-4-4-1-16,-12 4 2 0,14-7 3 0,-3 2 1 15,-8-4-1-15,-3 2 1 0,0 0-5 0,0 2 2 16,-3-2 0-16</inkml:trace>
  <inkml:trace contextRef="#ctx0" brushRef="#br1" timeOffset="-173576.66">14972 11938 1733 0,'0'0'0'0,"0"0"0"16,26-9 0-16,-4 9 59 0,-3-1 0 0,4-3 1 16,7 8-1-16,2-3-42 0,1-2 1 0,-5-1 0 15,-3 5 0-15,9 3 51 0,-6-1 2 0,-7-1 0 0,0 4-1 16,2 1-52-16,-5-4 0 0,-4-5 0 0,-2 11 0 16,2 1 19-16,-3-6 1 0,-1-1-1 0,-3 11 2 15,1 1-25-15,-1-6 2 0,-4-6 0 0,4 23-1 16,-3-8 1-16,-4-5 0 0,3 0-1 0,1 18 2 0,3-8-8 15,0-10 0-15,0-1 0 0,3 9 1 0,6 0-6 16,2-9-1-16,1-5 0 0,3 5 1 0,2-5-2 16,-3-6 1-16,-1-4 0 0,-4 2 0 0,3 1 0 15,-1-7 2-15,-1-6-2 0,-8 3 2 0,2-5-3 0,-2-4 1 16,-2-11 1-16,-7 13-1 0,1-4 3 0,-1-9 0 16,-5-4 0-16,-5 20 1 0,1-9-3 0,-4-2 1 15,-8-2-1-15,-5 17 1 0,1-1-1 0,0-4 1 16,-12-1-1-16,-1 13 1 0,2 2-2 0,6 1 0 15,-1-4 1-15,-5 9-1 0,6 2 6 0,6-2 1 16,-1-7-1-16,-2 13 1 0,13-6-4 0,4 0 1 16,6 0-1-16</inkml:trace>
  <inkml:trace contextRef="#ctx0" brushRef="#br1" timeOffset="-172653.66">16688 11850 1444 0,'0'0'0'0,"0"0"0"0,0 0 0 0,-19-1 94 0,10 4 1 0,-2 1 1 16,-1 3-1-16,-2 1-78 0,-4-2 0 16,-1-1 0-16,5 11 1 0,0 1 65 0,0-1 1 0,-4-2-1 15,7 11 1-15,-1-2-67 0,-4-6 1 0,0-3 0 16,9 15 0-16,-3-3 13 0,-5-8 2 0,5 1-2 15,13 18 2-15,-6-5-20 0,-1-11 2 0,4-4-1 16,11 13 1-16,-8-5-4 0,4-6 0 0,4-5 1 16,7 7-1-16,-1-1-4 0,-1-8 0 15,2-5 0-15,10 2 1 0,-3 0-4 0,5-6 2 0,-2-3 0 16,13 0-1-16,-3 4-1 0,-6-8 0 0,5-3 0 0,6 2 0 16,-6 0-2-16,-4-8 0 0,2-8 1 0,1-3-1 15,-10-1-1-15,-1-7 1 0,-4-10 1 0,-2 16-1 16,-3-15 1-16,-7 2 1 0,-5-5-1 15,-4 13 0-15,-4 1 0 0,-1 0-1 0,-6 0 0 0,-3 2 1 16,-4 3 6-16,1 6 0 0,-6-2 0 0,-2 9 1 16,-3-3-4-16,0 3 1 0,1-4-2 0,6 13 2 0,-5-1 7 15,1 1 0-15,4-4 1 0,3 10-1 16,-3 3-6-16,0-5 1 0,1-1 0 0,3 7 0 0,-1 2 7 16,-3-2 1-16,0 2 0 0,5 5-1 0,2 5-7 15,-6-1 1-15,3-2-1 0,6 7 2 0,4 1 2 0,0-1 2 16,0-3-1-16,3 15 1 0,4-7-7 0,-3-12 1 15,-1 5 0-15,8 17 0 0,-1-15 2 0,1 0 1 16,0-3-1-16,8 6 2 0,-2-5-7 0,1-3 2 16,1-4 0-16,11 3 0 0,-5-1 0 0,-2-7 1 15,3-2 0-15,8 5 0 0,-3 2-4 0,-6-8 1 16,3-5 0-16,9 5 0 0,-7-1 0 0,-3-5 1 0,2-5-2 16,7 1 2-16,-8 1-3 0,0-6 1 0,5-7-1 15,-1 0 1-15,-5 0-1 0,-3-8 1 16,1-10-1-16,-4 10 2 0,0-13-3 0,-5-5 1 0,0-6-1 15,-2 13 2-15,-4-4-1 0,-1 0 1 0,-4-1-1 16,-3 1 1-16,-4 11-2 0,-1 3 0 0,-8-4 1 16,-3 18 0-16,0-5 1 0,-2-3-1 0,-6 5 1 15,-1 21-1-15,2-11-1 0,0-3 1 0,-5-2-1 16,4 29 2-16,1-13-2 0,-2-7 2 0,-2 0-2 0,8 10 1 16,-3 3-1-16,-1-4 0 0,0-1 0 0</inkml:trace>
  <inkml:trace contextRef="#ctx0" brushRef="#br1" timeOffset="-170695.87">12351 13469 1017 0,'0'0'0'0,"0"0"0"0,0 0 0 0,0 0 164 16,0 0 1-16,0 0 0 0,14-20 0 0,-4 20-156 15,5-1 1-15,2-3 0 0,20 4 0 0,13-2 73 16,1-5 2-16,0-5-1 0,9 10 0 0,-5-3-67 15,1-2 1-15,9-4 0 0,8 8 0 0,-8 3 21 16,-10-5 1-16,5-4 1 0,5 9-1 0,-7-2-24 0,-7-3-1 16,6-2 1-16,-4 9 0 0,-2-1 7 0,-13-2 1 15,0-5 0-15,-1 12-1 0,-6-1-12 0,-10-5 2 16,-6-5-1-16,0 8 0 0,-7-1 2 0,-8-2-1 16,0 0 1-16,0 0-1 0,0 0-5 0,-9 3 0 15,2-3 0-15,-7 4 1 0,-8 1 2 0,-2-1 0 16,-6-4 0-16,-13 5 1 0,1-2-6 0,1-3 2 0,-6-3-1 15,4 6 1-15,1-3 3 0,2 0 1 0,-47-7 13 16,45 7-18-16,1-1 1 0,-6-8 0 16,1 11-1-16,2-2 5 0,1-4 0 0,3-3-1 15,4 7 2-15,1 0-7 0,5-5 2 0,-2-4 0 16,10 9 0-16,0 0 3 0,5-5 0 0,3-4 1 16,1 4-1-16,4 5-5 0,1-4 2 0,-3-8-1 15,4 5 1-15,7 7 1 0,0 0 0 0,-4-7 0 16,4 7 0-16,0 0-4 0,0 0 1 0,0 0 0 15,0 0 0-15,0 0 1 0,0 0 1 0,0 0-1 0,0 0 1 16,11-4-4-16,-2 6 2 0,1-2-1 0,12 2 1 16,6 5 0-16,-3-4 0 0,-3 1 0 0</inkml:trace>
  <inkml:trace contextRef="#ctx0" brushRef="#br1" timeOffset="-169998.66">13917 13194 1608 0,'0'0'0'0,"0"0"0"16,0 0 0-16,0 0 61 0,0 0 1 0,11-21 0 16,-11 21-1-16,0 0-44 0,8-7 1 0,-8 7 0 15,8-9 0-15,-8 9 56 0,7-3 1 0,-7 3-1 16,5-7 2-16,-5 7-58 0,7-7 0 0,-7 7 0 15,3-5 0-15,-3 5 8 0,0 0 1 0,0 0 0 0,0 0 1 16,6-7-15-16,-6 7 0 0,0 0 1 0,0 0-1 16,0-6-5-16,0 6 0 0,0 0 0 0,0 0 0 0,0 0-3 15,0-7 1-15,0 7-1 0,0 0 1 16,0 0-3-16,0 0 1 0,0 0-1 0,7 0 0 0,-7 0 0 16,7 0-1-16,-7 0 0 0,0 0 2 0,7 0-2 15,-7 0 1-15,0 0-1 0,7-3 2 0,-7 3-2 16,0 0 0-16,0 0 0 0,7 0 1 0,-7 0 1 15,0 0 1-15,0 0-1 0,0 0 2 0,4 10-3 16,-4-10 1-16,0 7-1 0,0-7 1 0,7 16 3 0,1 0 0 16,1 3 0-16,4 4-1 0,1 5-1 0,-7-3-1 15,0-9 1-15,0 1 0 0,3 1 6 16,1-2-1-16,-6-9 0 0,2 5 0 0,0 0-5 0,-3-5 2 16,-4-7 0-16,2 8 0 0,-2-8 3 0,5 8 1 15,-5-8-1-15,0 0 1 0,0 0-4 0,0 0 0 16,0 0-1-16,0 0 2 0,0 0 6 0,0 0-1 0,0 0 1 15,0 0-1-15,0 0-5 0,0 0 1 0,0 0-1 16,0 0 1-16,0 0 8 0,0 0 0 0,-5-8-1 16,5 8 1-16,-4-9-8 0,2 2 1 0,1 0-1 15,-1 0 1-15,0-2 6 0,0 2 0 0,1 0-1 16,1 7 1-16,-4-9-7 0,4 9 0 0,0 0 0 16,-5-5 1-16,5 5 4 0,0 0-1 0,0 0 1 15,0 0 0-15,0 0-6 0,0 0 1 0,-5-6-1 16,5 6 1-16,0 0 0 0,0 0 1 0,-8 0 0 15</inkml:trace>
  <inkml:trace contextRef="#ctx0" brushRef="#br1" timeOffset="-169153.77">14307 12886 1746 0,'0'0'0'0,"-4"-15"0"15,1 8 0-15,3 7 71 0,7-7 1 0,-9-2 0 16,2 9 0-16,0 0-54 0,0 0 0 0,0 0 0 0,-7 5 0 16,5 2 56-16,1 0 0 0,1-7 0 0,-16 30 0 15,3 2-56-15,3 3 0 0,-8-5 0 0,4 23 0 0,2-11 8 16,1-3 1-16,-1 1-2 0,3 6 2 16,-2 3-14-16,4-9 0 0,0-3-1 0,0 13 2 15,0-6-7-15,4-6 1 0,1 1-2 0,4 1 2 16,-2-1-3-16,-4-5 0 0,2-12 1 0,4 10-1 15,2-2-2-15,-1-9 0 0,-6-5-1 0,-1 7 2 0,2-7-2 16,2-8 0-16,0-8 0 0,-5 8 1 0,5-8 0 0,0 0 1 16,0 0 0-16,-7 0 0 0,7 0-1 15,0 0 0-15,-2-11 0 0,2-7 1 0,0-8 2 16,0-6 1-16,0-3 0 0,0-7 1 0,2 0-4 0,1-1 1 16,-1-4-1-16,0 15 2 0,-2 1 3 0,-2 1 1 15,-3 2 0-15,1 6 0 0,3 7-4 0,-3-1 0 16,-3-4 1-16,0 10 0 0,0 5 3 0,0 1 1 15,-7-3 0-15,0 0 1 0,1 4-6 0,-3 1 1 16,-3-2 0-16,-6 2 1 0,1 2 2 0,1 0 0 0,-5 0 0 16,-6 0 0-16,11 9-4 0,4 2 0 15,-10-2 1-15,3 6 0 0,5 10 1 0,0-7 0 0,3-1-1 16,6 11 2-16,5 2-3 0,1-7 0 0,3-2-1 16,6 11 1-16,1 1 1 0,-1-13-1 0,3-8 1 15,10 7 1-15,-2 3-4 0,3-8 1 0,4-4-1 16,-1 1 2-16,5 3 0 0,-4-5 0 0,0-2 0 15,2-4 1-15,5 4-3 0,-7-3 1 0,0-8-1 16,2 4 1-16,6 0-1 0,-8 0 1 0,0-10-1 16,2 1 2-16,1 4-3 0,-6-4 0 0,0-5 1 15,1 5 0-15,2 0 0 0,-3-1-1 0,-2-1 0 0,5 6 1 16,0 5-2-16,-3 0 0 0,-4-2 1 0,0 2 0 16,2 2-2-16,2-2 0 0,-4-4 0 0</inkml:trace>
  <inkml:trace contextRef="#ctx0" brushRef="#br1" timeOffset="-168904.57">14587 13281 2098 0,'0'0'0'16,"0"0"0"-16,0 0 0 0,0 0 46 0,-10 22 0 15,6-9 0-15,1 13 1 0,-1 2-31 0,4-3 1 16,0-8 0-16,0 20-1 0,4-5 30 0,-1-2 2 15,-3-4-2-15,4-1 1 0,-1 1-32 0,-3-4 2 16,0-7 0-16,-3 5 0 0,-1-1 4 0,1 2 1 16,-1-10-1-16,-3-4 0 0,4 2-10 0,3-9 1 15,-14 7-1-15,6-6 0 0,8-1-6 0,-8 2 0 0,1-5 1 16,-4-3-1-16,4 1-1 0,-4-2 0 0,4-5 0 16</inkml:trace>
  <inkml:trace contextRef="#ctx0" brushRef="#br1" timeOffset="-168759.81">14566 13050 1721 0,'0'0'0'0,"0"0"0"0,0 0 0 16,21 16 45-16,-21-16 0 0,7 7 0 0,0 12 1 15,-3-6-31-15,0-6 2 0,-4-7 0 0</inkml:trace>
  <inkml:trace contextRef="#ctx0" brushRef="#br1" timeOffset="-168382.28">14736 13367 1670 0,'0'0'0'0,"0"0"0"0,24-11 0 0,-6 8 49 0,1-1-1 15,-1-3 0-15,3 4 0 0,0-1-31 0,0 4 0 16,-1-9 0-16,1 9 0 0,0 4 16 0,0 1 2 15,0 0 0-15,-1 8 0 0,1 6-21 0,-7-1 1 0,0-3 0 16,-1 14-1-16,1-5-1 0,-7-4 0 0,0 4 0 16,-7 11 1-16,0-8-6 0,-4-1 0 0,1-3-1 15,-8 2 2-15,1 1-6 0,-3-1-1 0,-1-8 0 16,-3 3 0-16,2-5 0 0,1 1 0 0,-5-12 0 16,-2 5 0-16,3-2 4 0,8-7 0 0,-5-6-1 15,0 3 2-15,6 3-4 0,2-4 2 0,1-8-1 16,-1 1 1-16,4 1 5 0,3-1 1 0,0-3-1 15,0-7 1-15,3-3-4 0,3 2 0 0,2 0 0 16,3-7 0-16,5-2 9 0,2-4 0 0,-4-6 0 16,5 11 0-16,4 2-7 0,0 0 0 0,-2 0 0 15,0 3 1-15,6 6 6 0,-3 1 0 0,-1-3 0 0,-2 5 0 16,4 7-7-16,0-3 0 0,-9 2 0 0,-2 4 1 16,3 8 4-16,1 3-1 0,-7 1 1 0,-4 2 0 15,0 6-6-15,2-1 1 0,-6-1-1 0</inkml:trace>
  <inkml:trace contextRef="#ctx0" brushRef="#br1" timeOffset="-168083.08">15547 13428 1784 0,'0'0'0'0,"0"0"0"0,0 0 0 0,0 0 53 16,0 0-1-16,-12-19 1 0,12 19 1 0,-7 0-37 0,7 0 1 15,-11 5-1-15,0 6 0 0,-8 3 50 0,0 0 0 16,-1-2 0-16,-12 8 1 0,6 6-50 0,5-3 0 16,-4-6 0-16,-3-1-1 0,8 5 15 0,6-7 0 15,0 1 1-15,-3 0 0 0,2 3-20 0,12 0 2 0,-1-1-1 16,1-3 1-16,8 2-4 0,8-5 0 0,-6-6 0 16,0 5 2-16,7 1-6 0,3-2 0 0,5-9 1 15,4 7 0-15,6-4 2 0,-4-1 0 0,2-4 0 16,-2 4 0-16,4 0-4 0,-2-6 1 0,0-3 0 15,-2 0-1-15,0-2 2 0,-3-1 1 0,-2-1 0 16,-2 3 0-16,4 2-3 0,-4-1-1 0,-2-3 1 16</inkml:trace>
  <inkml:trace contextRef="#ctx0" brushRef="#br1" timeOffset="-167239.14">15420 13409 1632 0,'0'0'0'0,"0"0"0"15,0 0 0-15,21-4 60 0,-14 1 0 0,2-1 0 16,7 8 0-16,3-1-43 0,2-3 1 0,-6-7 0 15,-1 11 0-15,3-1 51 0,-1 1-1 0,-5-8 0 16,-11 4 1-16,7 11-51 0,-4-2 0 0,-3-9 0 16,0 14 0-16,0 0 8 0,-3-2 1 0,-1-1-2 15,-6 12 2-15,-1 0-14 0,1-8 0 0,-3-4-1 16,-1 1 2-16,0 1-13 0,0-6 1 0,-6-6 0 0,-1 8 1 16,4 3-2-16,3-4 1 0,-1-8-1 15,-8 3 1-15,6 1-6 0,3-1-1 0,0-6 1 16</inkml:trace>
  <inkml:trace contextRef="#ctx0" brushRef="#br1" timeOffset="-166776.04">16115 13040 1356 0,'0'0'0'0,"0"0"0"16,0 0 0-16,0 0 2 0,0 0 2 0,0 0-2 15,0 0 1-15,0 0 0 0,0 0-1 0,3 21 0 16,-6 0 0-16,-4-2 12 0,0-1-1 0,0-1 1 16,-6 10 0-16,5 4-6 0,-3-3 1 0,-3-6-1 15,-2 8 1-15,5 1 2 0,1-1 2 0,-1-4-1 16,-1 8 0-16,3 1-5 0,0-9 1 0,-1-1 0 0,3 16 0 16,0-12-3-16,3-7 2 0,-3 0-1 0,3 3 0 15,1 1-1-15,3-1-1 0,-4-7 1 0,1-4-1 16,6 2 8-16,-3-6-1 0,0-1 0 0,4 1 1 15,-4-1-5-15,0-9 1 0,0 0 0 0,0 0 0 0,0 0 25 16,0 0 1-16,0 0 0 0,0 0-1 0,0 0-18 16,0 0-1-16,0 0 1 0,3-9 0 0,-3 2 22 15,0-1 0-15,0-1 0 0,0-9 1 16,4 1-24-16,0-4 2 0,-1 5-1 0,1 7 0 0,-4 9 16 16,10-9-1-16,-10 9 0 0</inkml:trace>
  <inkml:trace contextRef="#ctx0" brushRef="#br1" timeOffset="-165731.85">16018 13326 1332 0,'0'0'0'0,"0"0"0"0,28-23 0 0,-16 22 65 15,1-1 0-15,-1-7 0 0,2 7 1 0,4 6-48 0,-2-4 0 16,0-5 0-16,5 6 0 0,2 3 26 0,-2-1-1 16,0-3 1-16,9 4 1 0,-5 3-29 0,-8-4 1 15,1-3-2-15,5 6 2 0,-5-3-1 0,-11-6 1 16,0-4-1-16,3 5 1 0,-10 2-8 0,7 0 1 16,-7 0-1-16,0 0 1 0,0 0-6 0,0 0-1 0,2-5 1 15,-2 5-1-15,0 0-1 0,-9-6 2 0,9 6-2 16,-10-5 1-16,-4 3-3 0,-1 2 0 0,-4-1 0 15,-2-1 1-15,0 2-1 0,0 2 0 0,-1-1 0 16,7 6 1-16,0 4-1 0,1-2 0 0,0-2 0 16,-3 5 0-16,2 6 0 0,3-4 0 0,-2-4 0 15,0 11 0-15,0 4 0 0,0-7 2 0,-6-3-2 16,-1 15 1-16,3 2-1 0,4-9 0 0,0-4 0 16,4 8 1-16,4 3 1 0,5-8 1 0,1-2 0 15,5 6 0-15,4-1-1 0,5-6 0 0,3-3 1 0,1 7-1 16,5-4 16-16,2-5 0 0,-1-5 0 0,1 9 0 15,2-4-8-15,-3-7 0 0,-1-5 0 0,4 10 0 0,-4-7 18 16,-2-7 1-16,-5-3-1 0,7 10 2 0,-4-5-17 16,-8-8 1-16,3-7-1 0,0 12 1 0,-4-2 9 15,-4-6 1-15,-1-3-1 0,4 4 1 0,-9 10-13 16,5-11 1-16,-7 4 1 0,2 7-1 0,0 0 7 16,0 0 0-16,0 0 0 0,0 0 1 0,-7-4-9 15,7 4 0-15,-7 4-1 0,7-4 1 0,-17 16 7 16,1-7 0-16,-2-4 0 0,-7 11 0 0,-5-2-8 15,2-9 0-15,2-3 0 0,-1 7 0 0,4-2 6 0,2-6 0 16,-5-4-1-16,-3 8 1 0,8-5-7 0,-2-7 0 16,-1-3 0-16,2 8 1 0,5-2 1 0,1-6 2 15,0-4-1-15,0 3 0 0,6 2-5 0,-1-5 1 16,0-5 0-16,4-4 0 0,4 4 2 0,3-2 0 16,-4-9 0-16,4 0 1 0,4 9-4 0,-1-6 0 0,1-10-1 15,3 14 1-15,4-1 1 0,-4-4 0 0,3-2 0 16,4 10 0-16,2 1-3 0,2 1 1 0,-1-1-1 15,1 3 1-15,5 6 0 0,2-1-1 0,-4-5 1 16,-2 6 1-16,2 3-4 0,1 1 1 0,-1-6 1 16,2 2-1-16,-4 3 1 0,-3-1 1 0,-2-2-1 15,4 1 1-15,-6 9-3 0,-3-3 2 0,-2-6-2 16,0 5 2-16,-7 4-2 0,9-1 0 0,-9 1 1 16,0 0 0-16,0 0-2 0,7-2 2 0,-7 2-2 15,0 0 1-15,0 0 0 0,0 0 0 0,-5 9 0 0,5-9 1 16,-4 10-2-16,1 2 0 0,-1-5 0 0,4 6 2 15,0 3-2-15,0-2 0 0,0 0 0 0</inkml:trace>
  <inkml:trace contextRef="#ctx0" brushRef="#br1" timeOffset="-165293.7">16865 13010 1746 0,'0'0'0'16,"0"0"0"-16,0 0 0 0,0 0 61 0,3-21 2 0,-6 12 0 15,3 9 0-15,0 0-45 0,0 0 0 0,0 0 0 16,0 14 0-16,-4 0 23 0,0-2 1 0,1 1-1 16,-6 18 1-16,-3 10-27 0,-4-6 1 0,2 2 0 15,7 5 1-15,-7 5-3 0,3-6 2 0,-3-4 0 16,7 10-1-16,-4-1-6 0,-1-7 0 0,-2-4 0 16,7 2 2-16,-4-2-9 0,4-1 0 0,-3-8 0 15,6 6 0-15,2-4 0 0,1-5 0 0,-3-8 0 16,9 12 0-16,1-8 2 0,1-3-1 0,-4-7 0 0,11 7 1 15,-3-1-2-15,-1-9 1 0,1-6 0 0,7 9 0 16,1-2 2-16,-5-7-1 0,4-7 0 0,1 10 2 16,-1-6-3-16,-4-6 1 0,-3-9-1 0,6 8 2 15,-8-1 5-15,-4-1 1 0,1-6-1 0,1 2 1 0,-2 0-4 16,-5 1 0-16,-4-3 0 0</inkml:trace>
  <inkml:trace contextRef="#ctx0" brushRef="#br1" timeOffset="-164992.24">16824 13495 1670 0,'0'0'0'16,"21"-7"0"-16,2 12 0 0,-2 1 59 0,0-6 0 16,6-6 1-16,1 12-1 0,0-3-42 0,-5-8 1 15,-2-2 0-15,1 10 0 0,-5-1 50 0,-1-4 1 16,-2-3-1-16,-3 10 2 0,-1 1-52 0,-3-6 0 0,4-4 0 15,-11 4 0-15,7 11 14 0,-7-11 1 0,5 7-1 16,1 3 2-16,-1 4-21 0,-2 0 2 0,-3-1 0 16,-1 10-1-16,1 3-5 0,-2-1 1 0,-2-4 0 15,3 9 0-15,-1-4-4 0,-2-7 1 0,-1-1 0 16,2 1-1-16,-1 2 1 0,0-3 0 0,-3-7-1 16,4 10 1-16,-4-5-2 0,3-9-1 0,-3-6 1 15,0 13 0-15,-2-3 1 0,1-7 1 0,-3-4-1 16,2 5 1-16,2 2-2 0,7-7-1 0,-7-7 1 0</inkml:trace>
  <inkml:trace contextRef="#ctx0" brushRef="#br1" timeOffset="-164844.36">17318 13222 1695 0,'0'0'0'0,"0"0"0"0,0 0 0 0,19 18 52 15,-15-2-1-15,-1-9 1 0,1 7 1 0,1 4-36 16,4-4-1-16,5-4 1 0</inkml:trace>
  <inkml:trace contextRef="#ctx0" brushRef="#br1" timeOffset="-164243.59">17604 13527 1520 0,'0'0'0'0,"0"0"0"0,-25 26 0 0,13-10 57 0,-3 2 1 15,-2 1-1-15,-6 4 0 0,3 5-40 0,5 0 1 0,0-7 0 16,-2 4 0-16,5 5 56 0,3-13 0 0,2-3 0 16,1 6 0-16,5 3-56 0,2-11 0 0,-1-12 0 15,6 23 0-15,1-11 19 0,0-10 0 0,0-7 0 16,0 6 1-16,3 1-23 0,1-5 0 0,0-4 0 16,-3 1 1-16,7-1-2 0,-1-3 2 0,0-4 0 15,0-9-1-15,7 2-6 0,-7-2 0 0,2-12 0 16,2 7 1-16,-4-2 0 0,0-2 2 0,0-5-1 0,2 5 0 15,-2 2-4-15,0-1 1 0,-3-1-2 0,-1 16 2 16,1 4 2-16,-2 1 1 0,-1-1-1 16,1 10 0-16,0 8-4 0,0-1 1 0,2-3 0 0,-1 13 0 15,1 5 3-15,-4-4 0 0,-4-1 0 0,3 15 1 16,2-5-4-16,-1 0 0 0,-5-2-1 0,-5-1 1 16,-1 5 2-16,1-1 0 0,-3-10 0 0,3 3 1 15,-4-3-4-15,3-4 0 0,4-3 0 0,0 2 1 0,0-2 1 16,0-9 0-16,0 7-1 0,0-7 1 15,4 7-3-15,-4-7 0 0,0 0 1 0,0 0 0 0,7-2 0 16,-7 2 1-16,0 0 0 0,9-9 0 0,-1 0-3 16,3-1 0-16,0-6 1 0,4-10 1 0,3-4-1 0,-2 0 2 15,0-2-1-15,0 11 0 0,5-5-1 16,-3 1-1-16,-3-3 1 0,1 19-1 0,0 0 0 0,-2-1 0 16,0 3-1-16,4 22 2 0,-6 1-3 0,1 2 2 15,-1 0-1-15,-1 3 0 0,-4 9 1 0,-4-2 0 16,1-4 1-16,-4 13-1 0,-4-3-2 15,-3-3 2-15,-3-8-1 0,-1 11 0 0,-1-4 1 0,-1-8 0 0,1 0 1 16,-2 14-1-16,3-11 0 0,1-7-1 16,-1-6 0-16,1 13 1 0,2-4 0 0,5-11 1 0,-1 1-1 15,-1-1 1-15,-2 3-2 0,4-4 0 0,3-9 1 16,-4 10-1-16,0-1 1 0,4-9 0 0,0 0-1 16,-7 3 2-16,7-3-3 0,0 0 1 0,0 0 1 15,-3-10-1-15,3 10 1 0,0-9-1 0,0 9 0 16,0-12 2-16,0 3-3 0,7 2 1 0,-4 0 0 15</inkml:trace>
  <inkml:trace contextRef="#ctx0" brushRef="#br1" timeOffset="-163331.72">13402 14486 1419 0,'0'0'0'0,"0"0"0"16,18-7 0-16,-8 7 20 0,3 0 0 0,-3 0 1 0,15 3-1 15,3 1-10-15,2-4 1 0,2-4 0 0,5 4 1 16,5 2 52-16,-3 0 1 0,5-6 0 0,-3 8 0 16,1-3-47-16,-7-2 0 0,-5-5 0 0,6 8 0 0,-8-2 36 15,-4-3 1-15,-1-8 0 0,-5 18 0 16,-2-10-39-16,-2-5 2 0,-5-4-1 0,-9 12 1 0,12 9 6 15,-12-9-1-15,4-7 1 0,-4 7 0 0,0 0-12 16,0 0 0-16,0 0 0 0,0 0 1 0,0 0 1 16,0 0 1-16,7 0-1 0</inkml:trace>
  <inkml:trace contextRef="#ctx0" brushRef="#br1" timeOffset="-163007.9">14346 14250 1658 0,'0'0'0'0,"0"0"0"16,0 0 0-16,14 23 43 0,-11-13-1 15,-3-3 1-15,-1 18 0 0,2-4-28 0,3-3 1 16,-4-3 0-16,0 22 1 0,2-3 37 0,1-10 0 0,1-6 1 16,-4 10 0-16,3 6-38 0,3-13 1 0,-3-4-1 15,-3 10 1-15,5-6 15 0,-1-5 0 0,-1-8 0 16,1 10 0-16,-1-2-19 0,-3-16 1 0,8 7-1 15,-8-7 1-15,3 11 0 0,-3-11 1 0,0 0 0 16,0 0 1-16,0 0-8 0,0 0 0 0,4-9 0 16,-4 9 1-16,7-16 2 0,0 2 0 0,0-2 1 0,5-19-1 15,7-11-4-15,1 2 0 0,-6-3 0 16,0 13-1-16,2-6 7 0,-2-1 1 0,4-5-2 0,-1 13 2 16,5 1-8-16,-7 8 2 0,0-3 0 0,6 15 0 15,0 2 4-15,-2 1-1 0,-5 3 0 0</inkml:trace>
  <inkml:trace contextRef="#ctx0" brushRef="#br1" timeOffset="-162711.05">15030 14369 1821 0,'0'0'0'0,"0"0"0"0,0 0 0 0,0 0 51 0,0 0 2 16,0 0 0-16,0 0 0 0,0 0-36 0,-7-17-1 15,7 17 1-15,0 0 1 0,-7-7 49 0,7 7 1 16,-14-9-1-16,0 9 2 0,-6 0-51 0,-1 0-1 0,0 0 1 16,-9 23 0-16,5-5 13 0,8-6-1 15,-4 0 0-15,-1 20 1 0,10-1-18 0,5-9 1 0,-2-3-1 16,4 13 2-16,5-8-8 0,3-6 2 0,3-1 0 16,1 6 0-16,3-5-3 0,4-6 0 15,4-7-1-15,0 11 2 0,1-2-3 0,4-7 2 0,0-7 0 16,2 9-1-16,-4-3-1 0,2-6 0 0,-2-6-1 15,0 12 2-15,4-5-1 0,-2-6 1 0,-6-6-1 16,1 4 1-16,1-1-2 0,-1-8 1 0,-4 0-1 16</inkml:trace>
  <inkml:trace contextRef="#ctx0" brushRef="#br1" timeOffset="-162470.83">15478 14104 1947 0,'0'0'0'0,"0"0"0"0,28 26 0 0,-14-6 47 16,1-3 0-16,-5 6 0 0,-3 16 1 0,6-6-31 15,-3-3 0-15,-3 0 0 0,-7 23-1 0,-3-9 28 16,-4-6 0-16,-4-4 0 0,-5 12 1 0,-1-8-30 16,-1-1 2-16,-9-9-1 0,-1 13 1 0,0-9 3 15,-2-8 0-15,-2-3 0 0,-12 20 2 0,5-18-12 16,-3-9 1-16,-9 0 0 0,-7 14 0 0,5-9-6 0,2-10-1 15,-9-9 1-15,-6 9-1 0,5-2 0 0,-1-5-1 16,-10-4 0-16</inkml:trace>
  <inkml:trace contextRef="#ctx0" brushRef="#br1" timeOffset="-162205.39">12915 14301 1897 0,'0'0'0'0,"-7"35"0"0,4 18 0 15,3-11 34-15,0-5-1 0,3-5 1 0,1 15 0 16,3-10-20-16,2-5 1 0,6-6 0 0,8 8-1 15,9-4 44-15,2-11 1 0,8-5-1 0,13 14 2 0,-1-9-43 16,6-6 0-16,13-3 1 0</inkml:trace>
  <inkml:trace contextRef="#ctx0" brushRef="#br1" timeOffset="-160347.89">15035 14362 501 0,'0'0'0'15,"0"0"0"-15,0 0 0 0,0 0 185 0,0 0 0 0,-12-26 1 16,12 26 0-16,0 0-179 0,0 0 0 0,-7-7 0 15,7 7 1-15,0 0 55 0,0 0 0 0,0-7 0 16,0 7 1-16,0 0-46 0,0 0-1 0,11-4 1 16,-3 4 0-16,7 0-1 0,0-3 1 0,5-2-1 15,-3 6 1-15,6-1-8 0,-3-5 0 0,-8-2 0 16,-5 11 0-16,0-1-7 0,-7-3 0 0,0 0-1 16,7 2 2-16,-3 5-2 0,-4 0 0 0,0-7 0 15,-7 18 1-15,3-1-3 0,-3-6 0 0,0-6 0 16,-14 21 0-16,3-15 0 0,-1-4 0 0,-6-3 0 15,-8 18 0-15,1-9-3 0,-3-8 2 0,1-2-1 16</inkml:trace>
  <inkml:trace contextRef="#ctx0" brushRef="#br1" timeOffset="-159800.33">15528 14104 464 0,'0'0'0'0,"0"0"0"0,0 0 0 16,21-12 28-16,-14 13 1 0,2 1-1 0,5 0 2 0,3 5-17 16,-3 0 0-16,1 0 1 0,0 7-1 0,7 4 42 15,-1-1 2-15,-11-1-2 0,1 7 1 0,-4-2-40 16,-2-7 2-16,-3 2-1 0,-9 19 1 0,5-1 19 0,0-6 0 15,-8 0 0-15,-4 11 1 0,3 1-23 0,-3-10 1 16,-4 3-2-16,-1 8 2 0,-6-4 4 0,1-7 0 16,-5-8 1-16,-1 15 0 0,2-7-11 15,0-10 1-15,-6-3 0 0,-4 22 1 0,4-14 2 0,-3-10 2 16,-5 3-1-16</inkml:trace>
  <inkml:trace contextRef="#ctx0" brushRef="#br1" timeOffset="-158890.58">13104 14195 464 0,'0'0'0'16,"0"0"0"-16,0 0 0 0,-19-5 35 0,11 5 0 16,-2-3-1-16,-1 6 1 0,1 2-20 0,-3 1-1 15,-1-5 1-15,-3 12 1 0,-5-1 29 0,5-3 1 16,1 5 0-16,2 16 0 0,5 0-31 0,4-7 2 15,-2 5 0-15,0 12 0 0,7-5 37 0,3-10 1 0,-3-4 0 16,7 7 0-16,4 6-38 0,1-13 0 0,0-5 0 16,4 12 1-16,6-5 2 0,-5-6 1 0,1-6-1 15,5 17 1-15,-2-12-11 0,-7-6 1 0,0-4 1 16,4 11-1-16,-2-6 0 0,-6-8 0 0,-3-3 1 16,4 11 0-16,-4-2-5 0,-7-9 1 0,0 0-1 15,0 0 1-15,10 3 12 0,-10-3 2 0,0 0-1 16,0-9 0-16,0 9-9 0,0 0-1 0,-3-10 0 0,-1 3 0 15,1 0 8-15,-1 0 2 0,-3-6-1 0,0-6 0 16,-3-2-10-16,-1-6 1 0,-3-1 1 0,5 2-1 16,0 1 7-16,1 4 1 0,-3-7 0 0,4 9 0 15,0-4-9-15,-4-7 0 0,1-5 0 0,-1 17 1 16,4-1 7-16,0-6 1 0,-2-3-1 0,2 16 2 16,4-2-10-16,3-4 0 0,-7-5 0 0,7 7 1 15,0 6 4-15,3-1-1 0,-3-8 1 0,0 7-1 16,7 5-6-16,0 3 1 0,-2-3 0 0,3-2 0 0,2 6 2 15,1-1 1-15,-4-3-1 0,3 4 1 0,-3 3-5 0,0 0 1 16,-7 0 0-16,11-6-1 0,-11 6 2 0,9 0 2 16,-9 0-1-16,0 0 0 0,0 0-5 0,0 0 2 15,-5 6 0-15,5-6 0 0,-11 15 0 0,0 0 1 16,1-1 0-16,-10 21 0 0,3 2-4 0,3-6 2 16,0 1 0-16,-1 21-1 0,8-9 1 0,0-6 0 15,-3-4-1-15,3 15 1 0,5-12-3 0,2-2 2 16,-2-5-1-16,4 9 1 0,5-7 4 0,5-11 1 0,-1-4-1 15,3 18 1-15,7-10-5 0,-3-13 2 0,1-3-1 16,6 21 0-16,0-12 6 0,-4-8-1 0,2-6 0 16,8 6 0-16,-4-3-4 0,-2-8 1 0,-8-5-1 15,10 13 0-15,-1-5 6 0,-3-11-1 0,-5-5 1 16,3 11 0-16,-2-6-5 0,-5-5 0 0,-7-2 0 16,4 16-1-16,0-3 2 0,-4-5 1 0,-7 8 1 15</inkml:trace>
  <inkml:trace contextRef="#ctx0" brushRef="#br1" timeOffset="-156409.6">12718 11087 1030 0,'0'0'0'0,"0"0"0"15,0 0 0-15,0 0-3 0,0 0 2 0,0 0 0 16,0 0 0-16,0 0 0 0,0 0 0 0,0 0 0 15,0 0 0-15,7 31 14 0,-11-9 1 0,-3 2-1 16,4 22 0-16,-1 1-5 0,-3-11 1 0,-2 8-1 16,6 0 1-16,1 5 62 0,0-7-1 0,-3-3 1 0,5 12 0 15,2-2-53-15,-1-12 0 0,-1 9 0 16,6 8 0-16,1-4 30 0,-2-3 1 0,-1-5 1 0,3 9-1 16,-4-8-32-16,1-7 0 0,-1-4 0 0,4 21-1 15,-3-14 17-15,-1-2 0 0,-3-6-1 0,4 6 2 0,-4 0-21 16,0-9 2-16,0 0-1 0,3 2 1 0,-3-10 15 15,0-3 2-15,-3-6-1 0,6 8 1 0,-3-5-19 16,0-14 2-16,-10 5-2 0,10-5 2 0,0 8 6 16,0-8 1-16,0 0 1 0,0 0-1 0,0 0-10 15,-4-8-1-15,4 8 0 0,-3-10 1 0,-1-6 7 16,4-1 0-16,-3-10 1 0,3-15 0 0,-4-4-10 16,1 2 1-16,3-10-1 0,3 11 1 0,1 3 5 15,-4-8 1-15,-4 3 0 0,4-1 0 0,0 4-8 0,-3-2 1 16,-4-2-1-16,3 9 1 0,4-2 3 15,-7-3 1-15,2 5-1 0,5 11 2 0,0-2-7 0,-2 3 1 16,0-7-2-16,7 10 2 0,-1 4 1 0,-4-5 2 16,-2-5-1-16,7 5 0 0,3 0-4 0,-5-1 1 15,-3-5-2-15,7 12 2 0,0-4 0 0,-3-4 1 0,-4-10-1 16,3 19 1-16,1-5-3 0,-4-9-1 0,0 5 1 16,3 11 1-16,1-5-1 0,-1 0 1 0,-3-2 0 15,4 5 1-15,-1 5-4 0,-3 1 2 0,0-8-2 16,4 4 2-16,3 7-2 0,-3 0 1 0,-4 0-1 15,0 7 1-15,7-5-2 0,-7 5 1 0,8-7-1 16,-8 7 0-16,14-6-1 0,-3 4 2 0,0-1-1 16,10 3 1-16,5 2-2 0,2-1 0 0,1-2 0 0,8 1 2 15,-2 1-3-15,0-1 1 0,2-3 0 0,7 3 1 16,2 2-2-16,-3-1 1 0,8-2-1 16,7 1 1-16,-2 1-1 0,3 3 1 0,-1-4-1 15,5 2 0-15,-1 1-1 0,-4 3 1 0,8-10 0 0,6 8 0 0,-2 1 0 16,-4-2 0-16,-1-3 0 0,4 4 2 0,7-1-2 15,-4 1 0-15,2-8 0 0,4 8 1 0,-4-1 1 16,-5-3-1-16,10-3 0 0,0 3 0 0,1 3-1 16,-5 1 2-16,1-8-1 0,0 4 0 0,7 4 0 15,-5-2 1-15,-2-4-1 0,3 4 1 0,-1 3-2 16,-4-3 2-16,5-2-1 0,4 3 0 0,0 6 0 16,-11-2 1-16,4-7-1 0,10 7 1 0,-10 0-1 15,-5-3 1-15,-2-1-1 0,6 8 0 0,-13-6-1 16,-4-5 2-16,4 0-1 0,9 7 0 0,-13 0-1 0,-9-5 1 15,6-2 0-15,3 10 0 0,-7-4-1 0,-5-5 1 16,-2 1 0-16,9 12 1 0,-5-3-2 0,-6-8 1 16,-1-3-1-16,1 14 1 0,-7-7 0 0,-1-1 0 0,-6-5-1 15,6 14 1-15,-3-8-1 0,-6-6 0 0,-2-1 0 16,5 18 2-16,-7-11-2 0,-3-3 1 0,3-1-1 16,2 15 1-16,-5-11 0 0,-6-4-1 0,-1 1 0 15,-3 12 1-15,3-2-1 0,1-7 1 0,-5-7 0 16,0 7 0-16,1 0-1 0,-1 2 0 0,-7-9 0 15,7 8 1-15,0-2 0 0,0 1 0 0,-7-7 0 16,5 17 0-16,-1-6-1 0,-1 1 2 0,1-1-2 16,-3 4 1-16,5 3 0 0,1 1 0 0,0-8 1 15,-4 12-1-15,1 0-1 0,3-6 1 0,0 4-1 16,-3 15 2-16,3-8-1 0,-6 2 0 0,3 0 0 0,1 15 1 16,0-1-2-16,-1-5 1 0,-2 0 0 0,0 5 1 15,-1 0-1-15,1-7 0 0,-2-2 0 0,-2 14 1 16,2-9-2-16,2-8 1 0,-2 5 0 0,-3 7 0 0,3 0 1 15,0-11-1-15,-4 3 0 0,0 1 0 0,1 0-1 16,-2-9 2-16,-2-4-1 0,0 17 0 16,-1-8 2-16,1-10-1 0,0 2 0 0,-3 13 2 0,-1-8-3 15,2-9 1-15,-1-5 0 0,-4 4 0 0,3-3 0 16,0-4 2-16,-6-6-1 0,-3 3 1 0,-2 1-2 16,-1-8 1-16,-6-5-1 0,-1 1 0 0,-1 1 1 0,-5-2 0 15,-4-3 0-15,-4 1 0 0,1 4-2 16,1-3 2-16,-6-4-1 0,-10 3 0 0,-2 1 2 15,2-3 0-15,-7-1 0 0,-1 5 1 0,-1 1-3 0,-1-5 1 16,-8-2 0-16,3 8 0 0,-2-2 1 0,-1-5 0 16,-7-2 0-16,-7 9 0 0,4-2-1 0,3 0 0 15,-11-5 0-15,-6 7 0 0,3 0 1 0,3-7 0 0,-3-7 1 16,-9 18 0-16,9-9-3 0,0-6 1 0,-3 0 0 16,-8 17 0-16,11-10 1 0,5-3 0 0,-8-2 0 15,-4 15 0-15,5-8-1 0,7-5 0 0,-8 0 0 16,1 16 0-16,9-8 2 0,11-4 0 0,-8-4 0 15,-6 16 1-15,13-8-3 0,8-6 1 0,-2 0-1 16,3 10 1-16,8-7 0 0,1-5 1 0,-3 0 0 16,5 11-1-16,5-4-1 0,4-7 0 0,2-4 1 0,1 18-1 15,6-10 2-15,5-6-1 0,-2 0 1 16,-2 14 0-16,6-6-3 0,3-6 1 0,2-4 1 0,6 15-1 16,1-6 1-16,5-3 0 0,4-4 1 0,3 11 0 15,4-6-3-15,-3-1 2 0,3-2-2 0,7 7 1 16,0 0 1-16,0 0 0 0,0 0 1 0,3-7 0 15,-3 7-3-15,11-4 2 0,-11 4-2 0,17-7 1 0,-4 4 1 16,1-3-1-16,-2-1 1 0,4 6-1 0,2-1 0 16,-4-4-1-16,-5-1 0 0,1 7 1 0,3 2-1 15,-1-2 2-15,-2-5-2 0,-3 8 2 0,8 1-3 16,-5-2 1-16,1-4 1 0,5 7-1 0,5 1 0 16,0-5 2-16,-3-1-2 0</inkml:trace>
  <inkml:trace contextRef="#ctx0" brushRef="#br1" timeOffset="-155326.84">20616 11891 1960 0,'0'0'0'0,"0"0"0"15,0 0 0-15,0 0 112 0,-23 3 2 0,16-3-1 16,-9 9 0-16,2 2-97 0,0-4 0 0,0 0-1 16,0 10 1-16,-4 4 32 0,4-3 2 0,0-7-1 0,0 15 0 15,0-7-32-15,2-6 0 0,1 2 0 0,0 22 0 16,1-14 1-16,1-9 0 0,0 6 0 0,4 10 1 15,3-6-9-15,4-4 0 0,0 1 0 0,3 0 1 0,4 0-10 16,1-3 2-16,4-6-1 0,4 4 0 0,-2-1-1 16,0-4 1-16,2-6 0 0,4 4 0 15,7-2-2-15,-3-3 0 0,-1-4 0 0,-8 0 0 0,6 3 0 16,-1-6 0-16,-1-8 0 0,-4 2 0 0,5 2-1 16,-1-7 1-16,-2-5-1 0,-1 0 1 0,-2-1-2 15,1-6 2-15,-3-11-1 0,-1 16 1 0,-1-14 0 0,-5-6 0 16,0 6 0-16,-3 7 0 0,-4 0 0 0,0 3 0 15,-11 0 0-15,1 10 0 0,-5 0 0 0,3 1 0 16,-4-5 0-16,-3 5 1 0,-2 9-1 0,1-2 0 16,-4-6 0-16,-8 10 2 0,4 3-1 0,3-4 1 15,-5-1-1-15,0 10 1 0,2 6-1 0,3-2 1 16,-1-6-1-16,-1 11 1 0,4 2 1 0,2-2 1 16,-4-2-1-16,2 13 2 0,2-4-3 0,4-3 1 0,-3-4-1 15,1 21 2-15,3-5 0 0,5-9 2 0,1 2-1 16,3 16 1-16,0-11-3 0,5-2 2 0,2-5-2 15,2 7 2-15,8-3 3 0,1-4 1 0,-1-5 0 16,8 2 0-16,3-1-4 0,2-3 1 0,2-8-1 16,3 4 2-16,-2 1 2 0,-1-6 1 0,0-5 0 15,3 9 0-15,9-6-4 0,-5-6 1 0,-2-6-1 16,-5 4 1-16,3-2 2 0,-2-6 0 0,-1-8 0 16,-7 2 1-16,3-4-4 0,-2-7 1 0,-1-10-2 15,-8 10 2-15,4-9 1 0,-1-5 0 0,-6-4-1 0,-5 12 1 16,-2 6-3-16,-4 1 0 0,-3 0 1 0,-4 7 0 15,3 10-1-15,-1-4 1 0,-2 2 0 0,-6 7 0 0,6 5-2 16,2 1 0-16,-1-5 1 0,-5 8-1 0,5 3-1 16,3-1 2-16,-4-2-2 0</inkml:trace>
  <inkml:trace contextRef="#ctx0" brushRef="#br1" timeOffset="-154856.66">21791 11514 1821 0,'0'0'0'0,"0"0"0"15,0 0 0-15,0 0 66 0,0 0 1 0,0 0 0 16,-19-8 0-16,15 16-49 0,1 1 0 0,-4 0 0 16,-2 7 0-16,0 7 47 0,0-2 0 0,-1-2 0 15,-3 25 1-15,1-2-48 0,1-7 0 0,4 4 0 0,-7 2 0 16,5 6 12-16,2-8 2 0,-2-4-2 0,-1 9 1 15,5-7-17-15,1-7 1 0,0-7-2 0,-6 26 2 16,3-12-8-16,7-5 1 0,-4-8 0 0,1 8 0 16,3-2-4-16,3-6 2 0,1-2 0 0,-1 29 3 15,4-37-5-15,0 0 0 0,-3 3 0 0,7 3-2 16,1-6 2-16,-1-6-1 0,-3 5 0 0,5 1 1 16,1-11-1-16,-4-3 0 0,4 11 2 15,2-6-3-15,0-5 2 0,0-7-2 0,-2 9 1 0,2-2 2 16,-2-7-1-16,-3 0 1 0,1 7-1 0,4-4-1 15,-2-6 1-15,-7-4-1 0</inkml:trace>
  <inkml:trace contextRef="#ctx0" brushRef="#br1" timeOffset="-154452.77">21655 12053 1620 0,'0'0'0'0,"0"0"0"0,0 0 0 0,27-7 56 0,-17 7 1 0,3 0-1 15,8 7 2-15,4-4-42 0,-1-1 2 0,3-4-1 16,6 14 1-16,4-1 50 0,-5-7-1 0,1-6 0 16,-3 12 1-16,0-3-51 0,0-7 1 0,-7-5 0 15,-1 17 0-15,-1-12 6 0,0-3 1 0,-11-6-2 16,3 18 2-16,-3-9-14 0,-10 0 1 0,7-11 1 16,-7 11-1-16,8 11-5 0,-8-11 0 0,3 7-1 0,1 7 2 15,-3 0-3-15,-1 0-1 0,-3 0 1 16,1 16 0-16,0-5-3 0,1-2 2 0,1-2-2 0,5 5 1 15,-2 1 0-15,-1-8-1 0,3-3 0 0,8 3 0 16,-3-5 1-16,1 0 0 0,-2-7 0 0,5 4 1 16,-2-2-2-16,-3-6 0 0,2-5 1 0,3 4 0 0,0 0 2 15,-4-4 1-15,-1-7 0 0,4 1 0 16,-1-1-1-16,-2-2-1 0,5-5 1 0,-1-3-1 16,-2-2 7-16,-1-4-1 0,-4-1 0 0,-7 5 1 0,-4 3-4 15,-1-6-1-15,-2-3 1 0,-7 20 0 0,-7-7 10 16,-6-2 0-16,1-3-1 0,-1 17 1 0,-6-1-8 15,1-3 1-15,-3-3-1 0,-1 17 1 0,3-8 9 16,5-4 1-16,-2-3-1 0,1 19 0 0,-1-8-9 0,7-2 1 16,1-2-1-16</inkml:trace>
  <inkml:trace contextRef="#ctx0" brushRef="#br1" timeOffset="-153926.56">23361 11799 1808 0,'0'0'0'0,"0"0"0"0,-16 28 0 0,5-6 63 16,-1 0 0-16,0 1 0 0,-2 12 0 0,-4 2-45 16,0-1 0-16,3-1 0 0,6 18 0 0,-2-4 65 0,-1-3 0 15,5-4 0-15,3 14 1 0,-3-7-67 0,-2-8 1 16,4-2 0-16,5 8 0 0,-5-5 12 0,-2-8 1 16,1-6 1-16,5 19-1 0,-6-13-17 15,0-6 0-15,1-4 0 0,6 1 0 0,-5 9-1 0,-6-13 0 16,4-6 1-16,4 1-1 0,-1 2-5 0,-1-9 0 15,-2-6 0-15,7-3 1 0,-4 13-4 0,4-13 2 0,0 0 0 16,0 0-1-16,0 0-1 0,0 0-1 0,0 0 1 16,-3-7 1-16,3 7-2 0,0-13 0 0,0 4 1 15,-4-8-1-15,-5-4 0 0,-5-4-1 0,-5-1 1 16</inkml:trace>
  <inkml:trace contextRef="#ctx0" brushRef="#br1" timeOffset="-152533.7">19487 11372 1658 0,'0'0'0'15,"34"-11"0"-15,8 11 0 0,4 0 55 0,2-3 1 16,1-3-1-16,9 12 1 0,1-3-39 0,-3-4 1 0,6-3-1 15,17 8 1-15,1-1 49 0,-8-3 2 16,7-3-2-16,8 6 1 0,-1 1-50 0,-3-6 0 0,7-7 0 16,7 9 0-16,-4-2-1 0,-1-1 1 0,9-1-1 15,10 8 1-15,-4-3-8 0,-6-2 0 0,15-5 0 16,3 12 0-16,-7-6-10 0,-2-4 0 0,8 2 0 16,9 9 1-16,-11-1-1 0,-13-4 0 0,11-2 0 15,5 8 0-15,-17-2-4 0,-7-3-1 0,9-3 1 16,-2 12 1-16,-8 1-1 0,-11-6 1 0,0-4-1 15,7 8 1-15,-7-1-10 0,-13-1 0 0,3-2 1 16,-3 2 0-16,-8 5 4 0,-8-2 0 0,5-8 0 0,-1 8 0 16,-3 1-3-16,-8-5 0 0,3-2-1 0,-8 6 1 15,-2 0 3-15,-6-6 2 0,1-5-2 0,2 13 1 16,-3-7-1-16,-4-5 1 0,2-2 1 0,-6 14-1 16,2-8 1-16,-8-6 2 0,-4 0-2 0,-4 10 2 15,0-6 4-15,-3-4 0 0,-2-7 0 0,-7 7 0 16,7 7 0-16,-7-7 0 0,0 0 0 0,0 0 0 0,4 7 7 15,-4-7 0-15,0 0 0 0,-7 5 1 0,-2 2-4 16,2-2 2-16,0-1-1 0,-4 5 0 0,-1-2 12 16,-1-4 1-16,3-3-1 0,3 11 1 0,0-4-8 15,7-7 0-15,-13 0 0 0,6 7 0 0,7-7 9 16,-8 7 0-16,8-7 0 0,-11 10 2 0,6-1-11 0,1-2 1 16,4-7-1-16,-7 25 1 0,2-11 5 0,-1-7 0 15,3 0-1-15,3 7 1 0,-4 5-7 0,1 6 0 16,-1-2 0-16,-3 14 1 0,0 7 1 0,4-6 2 15,-1 6-1-15,2 16 0 0,-1-3-5 0,-1-3 1 0,3 4 0 16,2 5 0-16,1-1 2 0,-4-13 0 0,1-1 0 16,-1 26 0-16,-2-16-3 0,-1-11 0 0,1 2-1 15,3 6 1-15,-3-9 3 0,-1-6 0 0,0-3 0 16,-1 11 0-16,1-6-3 0,-2-9 0 0,3-1 0 16,4 12-1-16,-7 5 4 0,-3-15 1 0,3 1-1 15,1-4 1-15,-1 3-4 0,0-8-1 0,0-6 1 16,0 1 0-16,2 0 2 0,1-9 0 0,1-5 0 15,-1 4 1-15,3-2-5 0,1-9 2 0,-7 3-1 0,7-3 1 16,0 0 3-16,-8 5 0 0,8-5 0 0,0 0 0 16,-3-7-3-16,3 7-1 0,0 0 1 0,-7-8 0 15,7 8 2-15,-7-7 0 0,7 7 0 0,-7-8 1 16,7 8-5-16,-9-12 2 0,4 5-1 0,-2 4 1 0,0-1 0 16,0-1 2-16,-2-2 0 0,-2 0 0 15,-3 0-3-15,-2 5 0 0,0-3-1 0,-12-2 2 16,5 1 0-16,-5 1 1 0,-6-4-2 0,-1 2 2 0,-4 5-3 15,-1-1 0-15,-4-4 0 0,-2-2 0 0,-2 6 2 16,-5 3 1-16,-5-9 0 0,-7 4 0 0,-6 5-4 16,4-2 2-16,-3-2-1 0,-6 2 1 15,-5 1 0-15,-1-3 0 0,-6-1 1 0,-5 1 0 0,5 4-3 16,1-1 1-16,-13-5-1 0,-3 3 2 0,3 5-3 0,3-2 2 16,-7-6-1-16,0 3 1 0,5 6-2 0,5-3 0 15,-6 0 1-15,-8 4-1 0,11 3 0 0,5-2 1 16,-5-5-1-16,-10 5 2 0,10 4-3 0,10-5 1 15,-8-2 0-15,-4 3 0 0,6 7-1 0,8-3 2 16,-1-9-1-16,1 3 0 0,9 4-1 0,8-7 1 0,-5 0-1 16,4 6 1-16,8-1-2 0,6-3 2 0,6-2-2 15,-1 3 1-15,13-1-1 0,4-2 0 0,3-3 0 16,3 1 2-16,6 4-2 0,3-4 0 16,1-3 0-16,4-1 1 0,-1 4-1 0,7-5 1 0,0-5-1 15,4-2 0-15,-3 5-1 0,3-1 1 0,-1-4 0 16,1 1 0-16,-1-8-1 0,1-3 1 0,-1 1 0 15,4-7 1-15,-2-5-2 0,1-1 1 0,-1-2 0 0,2 8 0 16,2-4-1-16,-1-4 1 0,-1-6-1 0,2-4 1 16,0-1-1-16,-4 1 1 0,0-17-1 15,2 13 1-15,-1 6-1 0,-1-2 2 0,-3-8-2 0,-1 3 1 16,1 1-1-16,2 2 1 0,-5-8 0 0,1 19 0 16,4-3-1-16,-4 0 1 0,0 0 0 0,7 5 0 0,-6 3-1 15,1-1 1-15,0-9 1 0,0 9-1 0,-1-4-1 16,3-1 1-16,-1-4-1 0,1 18 1 0,1-1-1 15,0-8 0-15,-1 5 0 0,4 13 1 0,-1-1-1 16,-3-3 0-16,-1 3 0 0,6 9 1 0,0-3-1 16,-2 0 1-16,-2-2-1 0,6 5 1 0,-4 9-1 15,0 0 2-15,1-9-2 0,-1 9 1 16,0 0-1-16,0 0 1 0,0 0-1 0,2 11 1 0,2-3-1 0,-1 3 0 16,-1 0 0-16</inkml:trace>
  <inkml:trace contextRef="#ctx0" brushRef="#br1" timeOffset="-151921.4">19757 13984 1985 0,'0'0'0'0,"18"-10"0"15,1 13 0-15,6-6 84 0,0-4 1 0,1-2 0 16,9 18 1-16,-6-9-69 0,1-9 0 0,12 0 1 16,6 11 0-16,1-2 55 0,-1-5 0 0,-1-6 0 15,3 14 0-15,-3-4-55 0,-1-8 0 0,-2-3 0 16,2 15 0-16,0-8 18 0,-2-6 0 0,-3 3 0 15,-6 9 1-15,2-2-23 0,-2-7 2 0,-10 0-1 16,0 13 0-16,1-9-11 0,-8-4 0 0,-2-3 0 0,-6 13 0 16,1-2-2-16,-2-5 2 0,-2-2-1 15,-7 7 0-15,0 0-4 0,0 0 1 0,5-8 0 0</inkml:trace>
  <inkml:trace contextRef="#ctx0" brushRef="#br1" timeOffset="-151680.87">20641 13428 1595 0,'0'0'0'0,"0"0"0"0,0 0 0 0,0 0 27 0,0 0 0 15,0 0 0-15,-21 0 1 0,17 13-16 16,1 1 2-16,-2 3-1 0,-6 26 1 0,0-3 16 16,4-1 0-16,-9 3 1 0,1 7-1 0,2 0-16 15,4 1-1-15,4-6 0 0,2 23 2 0,-5-11 6 0,5-10 1 16,-1 3-1-16,4 5 1 0,4-4-10 15,-4-10-1-15,3-7 0 0,5 18 0 0,-1-15-6 16,0-13 0-16,-2 1 1 0,2 20 0 0,5-16-3 0,-1-12 2 0,-8-4-2 16,-3 6 1-16,6-6 2 0,-6-12 1 15,0 0-1-15,0 0 1 0,0 0-2 0,0 0-1 0,0-7 1 16</inkml:trace>
  <inkml:trace contextRef="#ctx0" brushRef="#br1" timeOffset="-151359.55">21250 13787 1695 0,'0'0'0'0,"0"0"0"0,0 0 0 16,-4 30 37-16,6-16 0 0,-2 6 0 0,-2 20 1 15,0 0-23-15,2-1 1 0,0-2-2 0,-1 12 2 16,2-1 42-16,3-11 2 0,1-2-2 0,-5 5 2 0,7-6-44 15,0-8 2-15,0-6 0 0,0 13 0 0,0-14 27 16,4-12 0-16,0-1 0 0,1 15 1 16,6-14-30-16,-8-12 1 0,4-6-1 0,-5 13 1 0,3-9 1 15,1-7 1-15,-1-7 0 0,0 6 0 0,10-7-8 16,-5-7-1-16,-1-4 0 0,-4 8 1 0,8-1 1 16,1-7 2-16,-5-6-2 0,2 4 2 0,-1-2-7 15,1-5 1-15,-4-1 0 0,-2 17 1 0,2 1 2 0,-1 2 2 16,-4 1-2-16,-4 11 1 0,4-1-5 0,-2 1 1 15,-7 4 0-15</inkml:trace>
  <inkml:trace contextRef="#ctx0" brushRef="#br1" timeOffset="-151023.58">21862 13981 1733 0,'0'0'0'0,"0"0"0"15,26 0 0-15,-10 0 65 0,-2-7 0 0,-2 0 1 16,-5 10-1-16,4-6-47 0,-4-8 0 0,2-3 0 16,-2 9-1-16,-7 5 52 0,9-16-1 0,-7 5 1 15,-2 11 0-15,-4-10-51 0,2 5 0 0,-1-4 0 16,3 9 0-16,-13-9 13 0,5 7 0 0,-3-1 0 0,-5 4 1 16,-9 3-19-16,3-1 2 0,6-1-2 0,-6 23 2 15,0-2-7-15,2-4 0 0,4 6-1 0,6 5 2 16,-1 5-3-16,1-9 0 0,1 2-1 0,2 6 1 0,3-6-4 15,4-3 1-15,0-11 0 0,2 14 0 16,3-7-1-16,2-7 1 0,2-2-1 0,5 11 0 0,0-9 1 16,-1-9 2-16,2-3-2 0,7 14 2 15,-3-9-3-15,2-7 1 0,2-7 1 0,4 18-1 0,-4-10 4 16,-2-6 0-16,0-9-1 0,2 10 1 0,5-4-2 16,-5-10-1-16,-2-7 1 0</inkml:trace>
  <inkml:trace contextRef="#ctx0" brushRef="#br1" timeOffset="-150339.87">23386 13451 1909 0,'0'0'0'0,"0"0"0"16,-11 27 0-16,11-6 45 0,-3 5 1 0,-10 4 0 16,3 10 0-16,1 6-30 0,2-2 1 0,0 0 0 15,-4 11 0-15,2-8 50 0,2-3 0 0,0-3 1 0,0 13-1 16,-5-6-49-16,1-10 0 0,4-2 0 0,4 2 0 15,-3-4 20-15,1-8 1 0,0-10-1 0,3 10 2 16,0-12-25-16,0-7 1 0,2-7 0 0,-1 13-1 0,1-13-2 16,0 0-1-16,-9-4 0 0,9 4 2 0,0-12-6 15,-4 3 0-15,1 0 0 0,-4-21-1 0,-9-12-1 16,0 3 1-16,2-5-1 0,7 20 1 0,-6-6-2 16,-4 0-1-16,-1 4 1 0,6 10 0 0,-4 3 0 0,0 3-1 15,2-1 1-15,-4 24 0 0,2-8-1 16,1 0-1-16,-3 4 0 0,2 19 2 0,-2-10 1 0,4-2 0 15,0-2 0-15,0 10 1 0,7 1-3 0,4 0 1 16,-1-3-1-16,2 1 1 0,2-2 0 0,2-3 1 16,2-6-1-16,1 8 1 0,5-4-3 0,1-9 2 15,0-6-1-15,-1 13 1 0,6-5 0 0,-2-5 1 16,6-8 0-16,6 8-1 0,0-4-1 0,-3-9 0 16,7 2 1-16,11 7-1 0,-6 0 2 0,-1-4-1 15,5-4 1-15,5 6 0 0,-6-2-3 0,-4-6 1 0,-2-3 0 16,-2 5 0-16,-6 1 1 0,-2-4-1 0,-3-8 1 15,0 6-1-15,-3 5 0 0,-2-7-1 0,-3-2 0 16,3-1 1-16,-5 6 0 0,-2 1 1 0,0-1-1 16,2 7 2-16,-9 5-3 0,7 0 1 0,-7 0-1 15,7 0 1-15,-7 0 1 0,7 10-1 0,-5-4 1 16,1 6 0-16,1 6-1 0,-1-3-1 0,-3-1 1 16,7 8 0-16,-7-3-1 0,0-1 1 0,0-11-1 0,7 12 0 15,0-7 0-15,1-5-1 0,-1-5 0 0,3 10 2 16,3-5-2-16,1-3 0 0,3-4 0 0,-1 5 2 0,2 0-3 15,-2-5 1-15,-4-5 0 0,-3 5 1 16,0 0-2-16,-9 0 0 0,10-16 0 0</inkml:trace>
  <inkml:trace contextRef="#ctx0" brushRef="#br1" timeOffset="-150187.39">23724 13724 2110 0,'0'0'0'16,"0"0"0"-16,23-11 0 0,-12 15 46 0,-2-1 1 16,-1-4 1-16,-8 1-1 0,13 8-32 0,-4-2 2 15,1-1 0-15</inkml:trace>
  <inkml:trace contextRef="#ctx0" brushRef="#br1" timeOffset="-149859.65">23973 13842 1658 0,'0'0'0'0,"16"-7"0"16,3 14 0-16,1 0 49 0,1-4 2 15,-4-3-1-15,5 14 1 0,-1-3-34 16,-4-2 0-16,-1 1-1 0,2 24 2 0,3-8 39 16,-5-1 0-16,-7-4 0 0,-6 19 0 0,3-3-40 0,-6-2 1 15,-4-8 0-15,-5 8 0 0,1-7 11 0,-3-7 1 0,-5-5 1 16,2 14-1-16,-4-12-17 0,2-10 1 0,2-4-1 0,0 12 2 15,0-11-8-15,3-5 1 0,1-7-1 0,-1 9 1 16,3-4-3-16,0-5 0 0,1-4 1 0,0 4 0 16,0-1-2-16,2-5 1 0,0-3-1 0,-1-3 2 15,3-2-3-15,3-2 0 0,0-5 1 0,2 3 0 16,3-1 3-16,2-4 0 0,4-2-1 0,4 4 2 0,1-3-3 16,-2-1-1-16,4-5 1 0,5 16 0 0,2 0 3 15,-1 1 0-15,3-3 0 0,-1 11 1 0,1 5-3 16,-8 2-1-16,2 0 1 0,1 8-1 15,-1 4 3-15,-2 4 1 0,0-8-1 0</inkml:trace>
  <inkml:trace contextRef="#ctx0" brushRef="#br1" timeOffset="-149603.93">24604 14007 1494 0,'0'0'0'0,"0"0"0"0,20 5 0 0,-11-1 59 0,-9-4 0 16,3-7 1-16,-3 7-1 0,-7 10-42 0,7-10 1 0,-12-5 0 15,12 5 0-15,-13 0 20 0,5 2 0 0,-3-4 0 16,-7 9 1-16,-13 0-24 0,-1 0 1 0,2-3-1 16,0 12 1-16,7-1 2 0,4 1 1 0,-6 2-1 15,2 1 1-15,9 4-9 0,5-7 0 0,2 2 1 16,-2 3 0-16,2 3 0 0,4-8 0 0,3-4 0 16,0 15 1-16,3-6-6 0,8-9 2 0,-2-7-1 15,1 18 1-15,6-10 2 0,2-10 0 0,1 1 0 16,2 15 0-16,2-14-3 0,0-6 0 0,0-3-1 0,2 13 1 15,1-13 6-15,2-8-1 0,1-4 0 0</inkml:trace>
  <inkml:trace contextRef="#ctx0" brushRef="#br1" timeOffset="-149133.17">25024 14081 1394 0,'0'0'0'0,"0"0"0"0,14-16 0 0,-10 9 62 16,-4-2 1-16,-4-1 0 0,4 10 0 0,-7-4-45 15,-1 1 0-15,-5-1-1 0,3 4 1 0,-8 4 52 16,-1-1 0-16,3 1-1 0,-14 6 1 0,1 4-52 15,7 0 0-15,2 2 0 0,4 9 0 0,-1 0 22 0,4-4 1 16,4-2 0-16,1 2 0 0,2 0-25 16,5-7 0-16,1 0 0 0,0 15 0 0,5-12 2 0,4-6 0 15,0-3 0-15,-2 15 1 0,0-7-9 0,3-12 1 16,6-6-1-16,2 16 0 0,-1-9 0 0,1-6 1 16,3-7 0-16,6 16 0 0,-1-12-4 0,1-8 1 15,-1-9-1-15,8 10 1 0,-1-3 0 0,-5-7-1 0,0-7 1 16,-1-2 1-16,-4 2-3 0,3-15-1 0,4-8 1 15,-3 6 0-15,-3-8-1 0,1-3 1 0,-4-8-1 16,6 3 1-16,-10 10-3 0,-2 0 2 0,-5 0-1 16,-3 8 1-16,-7 6-3 0,0 4 2 0,-3 5-1 15,-1 17 0-15,-6 1 0 0,-1-1-1 0,2 1 0 16,9 10 1-16,-16 21-4 0,6-4 1 0,1-3 0 16,-4 13 0-16,1 8-1 0,0-3 1 0,-2 1 0 15,1 4 0-15,5 5-4 0,-3-7-1 0,-1-3 1 16,-4 19-1-16,2-10 2 0,3-3-1 0,0-1 1 15,-6 11 0-15,4-6-7 0,10-5 0 0,-1-7-1 0,-3 9 2 16,4-8 3-16,-1-8-1 0,8 2 0 16,-1 6 2-16,4-6 2 0,4-9 1 0,1 3 0 0,1 20 1 0,3-20-1 15,1-3 0-15,3 0 0 0,-3 5 1 0,-1-7 1 16,-2-9 0-16,-1-1 0 0,1 3 0 0,-4-7 0 16,-4-7 0-16,-5-5 0 0,1 1 0 0,-2-8 1 15,-2-11 0-15,-1-2 0 0</inkml:trace>
  <inkml:trace contextRef="#ctx0" brushRef="#br1" timeOffset="-148933.15">25331 14081 1306 0,'0'0'0'0,"0"0"0"0,20-11 0 0,-6 11 47 0,0-3 1 16,0 1-1-16,7 4 2 0,2-4-33 0,-4 0 1 15,-3 1 0-15,9 4 0 0,0 2 15 0,-1-3 1 16,3-4-1-16,-4 6 1 0,0-2-20 0,0-4 2 16,1-2 0-16,-6 8-1 0,0 1-5 0,1-1 1 15,6-6-1-15,-9 7 1 0,-2 9-4 0,-2-3 1 0,2-4-1 16,-5 11 1-16,-2-1-7 0,-3-1 1 0,-4-2-1 15,-7 12 1-15,1-3-1 16,1-9 2-16,0 2-2 0,-4 11 1 0,2-8-1 0,1-9 1 16,1 1 0-16,-5 15 0 0,4-12-1 0,6-14 1 0,0 0 0 15,-3 11 0-15,-1-4 4 0,4-7 1 0,0 0-2 16</inkml:trace>
  <inkml:trace contextRef="#ctx0" brushRef="#br1" timeOffset="-148763.15">25876 13764 1444 0,'0'0'0'0,"0"0"0"0,23 0 0 16,-14 7 33-16,-5 0 2 0,-4-7 0 0,10 16 0 0,-6-3-21 16,-1-3 1-16,-3 1 0 0</inkml:trace>
  <inkml:trace contextRef="#ctx0" brushRef="#br1" timeOffset="-148177.02">26118 14083 1520 0,'0'0'0'15,"0"0"0"-15,-27 40 0 0,6-8 37 0,9 0 0 16,0-4 0-16,-6 14 0 0,9-5-22 0,6-9 0 0,3-5 0 15,-4 17 1-15,4-12 33 0,2-6 1 0,3-5-1 16,-3 10 1-16,3-12-33 0,2-4 0 0,0-6 0 16,-7 4 0-16,0-9 10 0,11 5 0 0,-4-10 0 15,-7 5 1-15,12-11-16 0,2 3 1 0,-7-5 1 16,2-6-1-16,5-13 0 0,2-5 0 0,0-8 0 16,-9 9 0-16,0 5-5 0,4-6 0 0,-1-4 0 15,-4-1 1-15,3 5 2 0,-1 0 1 0,-1-3 0 16,2 10 1-16,-2 0-6 0,2 0 0 0,5-3 1 15,0 19 0-15,-1 5 3 0,1-2 1 0,3-1-1 16,1 15 0-16,-11 5-4 0,4-7 1 0,3-1-2 0,2 18 2 16,-8 1 1-16,-2-3 1 0,1 5 0 0,-4 11 0 15,-6 8-4-15,-1-6 1 0,1 1-1 0,-4 4 1 16,-2 1 4-16,2-12 1 0,3-5-1 0,-3 16 1 16,0-13-5-16,4-10 1 0,-1-2 0 0,8 16 0 15,-1-12 3-15,-3-10 0 0,0-1 0 0,4 4 0 16,-2-4-4-16,-2-7 1 0,12-9-1 0,-5 9 1 0,-7 0 1 15,7-3 1-15,-4-3 0 0,5-6 0 0,2-6-5 0,2-3 2 16,6-5 0-16,-2-4 0 0,5 0 2 0,0-5 0 16,0-5 0-16,-1 3 1 0,6-2-5 0,1-2 2 15,-4 3-1-15,5 6 0 0,0 2 1 0,-7 0 1 16,-5 4 0-16,2 24 0 0,5-3-4 0,0-2 2 16,-7 7-1-16,3 24 1 0,-1-2 0 0,-2-1 0 15,-2 2 1-15,-2 12 0 0,2 2-3 0,-2-2 1 16,-1-2-1-16,-6 8 2 0,-1-1 1 0,-6-10-1 0,-5 3 1 15,-4 11 1-15,-3-7-4 0,0-5 1 0,-3 0-1 16,2 13 2-16,1-11-1 0,0-4 0 0,-2 0 1 16,2 3-1-16,4-1-1 0,-1-8 0 0,1-2 0 15,-1 15 0-15,0-8-1 0,1-9 1 0,-1 1-1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2:37.0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1944 17246 1168 0,'0'0'0'16,"0"0"0"-16,0 0 0 0,0 0 13 0,0 0 1 0,0 0-1 16,0 0 1-16,0 0-7 0,5 17 2 0,-5-17-1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0:24.17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6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5:11:12.875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11392 7029 0,'-9'9'0,"-57"48"0,-19 27 16,-18 10 0,18-28-16,38-48 15,10-8-15</inkml:trace>
  <inkml:trace contextRef="#ctx0" brushRef="#br0" timeOffset="2588.71">12493 7414 0,'9'-10'0,"10"-37"15,0 10-15,-19-1 16,0 1 0,0 18-1,-19 0-15,-28 0 16,-47 10 0,-38 18-16,-46 29 15,-20 28 1,29-1-16,37-27 15,-28 37 1,-329 272 0</inkml:trace>
  <inkml:trace contextRef="#ctx0" brushRef="#br0" timeOffset="10566.68">9445 16834 0,'19'9'0,"-10"-9"15</inkml:trace>
  <inkml:trace contextRef="#ctx0" brushRef="#br0" timeOffset="11063.01">6990 1850 0,'0'0'0,"9"-19"16,10 0 0,9 1-16,10-1 15,9 0 1,-10 0 0,1 10-1,-19 0-15,0-1 16,-19 1-1,0 9 1,-38 0 0,-56 19-16,-57 27 15,-8 20 1,8 19 0,38-10-16,57-19 15,18-9 1,19-10-1,19 1-15,19-1 16,19 1 0,28-1-1,18-18-15,10-19 16,-9 0 0,-29 0-1,1 0 1,-10 0-16,-28 0 15</inkml:trace>
  <inkml:trace contextRef="#ctx0" brushRef="#br0" timeOffset="11478.74">7752 1953 0,'0'0'15,"-10"9"-15,-9 20 16,-18 18-1,9 9-15,18 0 16,10-9 0,10-9-1,18-20-15,19-8 16,19-20 0,-10-8-1,-9-20 1,-19 0-16,-18-18 15,-29 0 1,-47 0 0,29 27-1</inkml:trace>
  <inkml:trace contextRef="#ctx0" brushRef="#br0" timeOffset="12001.46">8213 1831 0,'0'0'0,"9"9"16,19 1-16,19 18 16,19 19-1,-9 19 1,-1-1-1,-18-8-15,-10 8 16,-19-8 0,-9-20-1,-18 1-15,-1-20 16,-19-8 0,10-10-1,0-19-15,18-37 16,20-29-1,27-18 1,10-10 0,10 29-16,-1 28 15,-37 37 1</inkml:trace>
  <inkml:trace contextRef="#ctx0" brushRef="#br0" timeOffset="12430.27">9492 1615 0,'0'0'0,"0"10"0,-38 18 16,-37 47-1,-19 37 1,0 10-1,38-18-15,18-20 16,29-9 0,18-19-1,10-18-15,18 0 16,20 8 0,28 1-1,-1-9 1,-37-19-16</inkml:trace>
  <inkml:trace contextRef="#ctx0" brushRef="#br0" timeOffset="12746.81">9887 1690 0,'0'0'0,"0"0"0,10 0 15,-1 10 1,19 9 0,29 18-16,18 29 15,10-1 1,-1 10-1,1 19 1,9 38-16,-28-29 16,-29-66-1,-27-18 1</inkml:trace>
  <inkml:trace contextRef="#ctx0" brushRef="#br0" timeOffset="12979.84">10593 1728 0,'0'0'0,"0"0"15,0 9 1,-19 10-16,-19 37 16,-46 57-1,-39 18 1,1-9-16,19-28 15,18-9 1,19-29 0,38-28-1</inkml:trace>
  <inkml:trace contextRef="#ctx0" brushRef="#br0" timeOffset="13231.72">11223 2460 0,'0'0'0,"0"9"16,-19 10-1,-9 0-15,-19 37 16,-9 28-1,8-27 1,20-10 0,9-29-16</inkml:trace>
  <inkml:trace contextRef="#ctx0" brushRef="#br0" timeOffset="13780.14">11599 1822 0,'0'0'0,"0"0"15,0 0 1,10 18-16,-1 20 16,10 9-1,0 0 1,0-19-1,9 0-15,0-9 16,10 0 0,9-19-1,9-19-15,1-19 16,-10-9 0,-19 1-1,-9 8 1,-1 19-16,-8 10 15,-1-1 1,-9 10 0,10 19-1,18 28-15,0 38 16,10 46 0,-10-18-1,-28-10-15,-9 19 16,-10-19-1,-19-28 1,-28-9 0,-18-1-16,-10-27 15,-10-19 1,10-1 0,47-18-1</inkml:trace>
  <inkml:trace contextRef="#ctx0" brushRef="#br0" timeOffset="14141.23">12324 1531 0,'9'0'0,"19"0"0,29 9 15,9 19 1,18 19-16,1 19 16,0 18-1,-10 20 1,-19-1-16,-27 9 15,-20-8 1,-37 8 0,-29 10-16,-46 10 15,-29-1 1,66-65 0</inkml:trace>
  <inkml:trace contextRef="#ctx0" brushRef="#br0" timeOffset="14564.78">14384 16627 0,'0'0'0,"0"0"15</inkml:trace>
  <inkml:trace contextRef="#ctx0" brushRef="#br0" timeOffset="15685.62">14581 16796 0,'10'9'0,"-1"-9"0</inkml:trace>
  <inkml:trace contextRef="#ctx0" brushRef="#br0" timeOffset="18072.25">14309 2357 0,'0'0'0,"0"0"0,0 0 16,0 0-1,0 0 1,0 0-16,0 0 16,9 0-1,-9-10 1,0 10 0,9 0-16,-9-9 15,0 9 1,0 0-1,0 0-15,0 0 16,0 0 0,0 0-1,0 0 1,0 0-16,0 0 16,0 0-1,0 0 1,0 0-1,0 0-15,10 0 16,-10-10 0,0 10-1,0 0-15,0 0 16,0 0 0,0 0-1,0 0 1,0 0-16,9 0 15,20-9 1,65-10 0,56-9-1,19 19-15,10-1 16,-9 1 0,-39 9-1,1-9-15,-38 9 16,-28 0-1,-19 0 1,-19 0 0,-9 0-16,-10 0 15,-9 0 1,10 9 0,-10-9-16,0 0 15,0 0 1,0 9-1,0-9 1</inkml:trace>
  <inkml:trace contextRef="#ctx0" brushRef="#br0" timeOffset="19305.56">14327 2319 0,'0'0'0,"0"0"0,0 0 15,10 9 1,-1-9 0,1 0-1,18 0-15,19 0 16,28-9 0,29 0-1,-1-1 1,19 10-16,10 0 15,0 10 1,-19 8 0,9-8-16,0-1 15,-18 1 1,-19-1 0,-20-9-1,-8-9-15,-20 18 16,1-9-1,-10 0 1,-9 0-16,0 9 16,0-9-1,0 0 1,-10 0 0,0 0-16,-9 0 15,0 0 1,0 10-1,-28 8-15,-75 20 16,-104 18 0,-47 19-1,19-18 1,18-10 0,48-1-16,56-27 15,38 0 1,18-19-1,20-9-15,8 9 16,20 0 0,0 0-1,-1 0-15,1 0 16,9 0 0,0 9-1,-10-9 1,10 0-16</inkml:trace>
  <inkml:trace contextRef="#ctx0" brushRef="#br0" timeOffset="20366.93">16143 2910 0,'0'0'0,"0"9"0,-38 1 15,-46 18 1,-67 19-16,-56 0 31,-18 18-31,8 1 16,38-38-1,10 19-15,37-9 16,29-1 0,18-9-1,29-9 1,9 0-16,19 0 16,-1-1-1,20-8 1,0-10-16,9 0 15,0 0 1,0 0 0,0 0-1,9 0-15,19-10 16,29-8 0,46-10-1,19-1-15,19-8 16,19-19-1,0 9 1,0 0 0,0 9-16,-28 1 15,-38 9 1,0-1 0,-19 20-1,-18-10-15,-20 10 16,1 0-1,-19 9 1,-10 0-16,1 0 16,-10 0-1,0 0 1,0 0 0,0 0-16,0 0 15,-10 9 1,-18 0-1,-47 10-15,-76 19 16,-56 18 0,-19 19-1,1 0 1,18-9-16,37-29 16,48-9-1,47-9 1,18-10-1,20 10-15,9-19 16,18 0 0,10 0-1,0 0-15</inkml:trace>
  <inkml:trace contextRef="#ctx0" brushRef="#br0" timeOffset="21164.76">14487 2169 0,'0'0'0,"0"0"16,0 0-16,0 0 16,10 0-1,18 0 1,28 9-16,20 1 15,27-1 1,10 0 0,19-9-16,-10 0 15,-9 10 1,0-1 0,0 1-16,-19 8 15,-19 1 1,0 0-1,1 0 1,-20-1-16,-9-8 16,-9-1-1,-19 1 1,-1-10-16,-8 9 16,-10-9-1,0 9 1,0 1-1,-19-1-15,-28 10 16,-28 9 0,-57 9-1,-9 1 1,-19 0-16,-19-1 16,0 1-1,10-10 1,9 0-16,28 0 15,20-9 1,27 0 0,28-1-1,20 1-15,9-10 16,18 1 0,1-10-1,9 0 1</inkml:trace>
  <inkml:trace contextRef="#ctx0" brushRef="#br0" timeOffset="21789.78">13340 1118 0,'0'0'0,"0"0"0,0 0 15,0 9 1,-10 20-16,-9 55 15,1 66 1,8 28 0,10 19-16,0 0 15,-9-9-15,-10 0 16,0-19 0,0 0-1,-9-19-15,9-19 16,1-9-1,-11-19-15,11-9 16,-1-19 0,0-9-16,0-10 15,10-9 1,-1-28 0,1-1-16,9-18 15,0 0 1</inkml:trace>
  <inkml:trace contextRef="#ctx0" brushRef="#br0" timeOffset="23914.66">6378 837 0,'0'0'0,"0"0"15,0 0 1,-9 9-16,-19 38 16,-19 37-1,-10 38-15,-9 47 16,0 28-1,10 0 1,9 0-16,0 10 16,19-20-1,-1-8-15,1-11 16,9-8 0,1-10-16,-1-28 15,9-28 1,1-10-16,0-9 15,9-18 1,0-20 0,0-18-16,0-10 15,0-9 1,0 0-16,0 0 16,0-18-1,0-20-15,0-18 16,0-19-1,0-10-15,0-9 16,9-9 0,0-9-1,1-1-15,-10 0 16,9 1 0,1-1-16,-1 1 15,0-1 1,1 1-1,-1-10-15,1 18 16,-1 1 0,0 0-16,10 0 15,0 9 1,0 9-16,-10 1 16,1 0-1,-1 27 1,1 10-16,-1 0 15,-9 19 1,0 10-16,0 8 16,0 10-1,0 0 1,0 10-16,0 27 16,0 29-1,-9 37-15,-10 19 16,0 0-1,0 9-15,0 1 16,0-1 0,10 0-16,0-9 15,-1 0 1,10 0 0,0-28-16,-9-10 15,-1-8 1,10 8-16,-9-9 15,0 0 1,-1-19 0,1 1-16,-1-1 15,1-9 1,0 0-16,-1 0 16,1 0-1,-1-10-15,1 1 16,0-10-1,-1-9 1,1-1-16,-1 1 16,1 0-1,-1-10-15,10 1 16,0-10 0,0 0-16,0 0 15,0 0 1,0-19-1,10-37-15,-1-38 16,1-28 0,9-19-1,-1-9-15,11 0 16,-1 18 0,-9 1-16,-1-10 15,1 1 1,0 8-16,0 1 15,0-10 1,-1 0-16,1 10 16,-9 9-1,-10 28 1,0 10-16,0 28 16,0 9-1,0 19-15,0-1 16,0 20-1,0 9 1,0 0-16,0 9 16,0 10-1,-10 28-15,-9 47 16,1 37 0,-1 10-16,0 18 15,-9 10 1,0 10-1,-1-1-15,1-9 16,0 0 0,0-10-16,-1-18 15,1-19 1,9-19 0,1-9-16,8-19 15,1-19 1,-1-18-16,10-1 15,-9 1 1,9-19 0,0-10-16,0-9 15,0 0 1,0 0-16,9 0 16,10 0-1,0-9-15</inkml:trace>
  <inkml:trace contextRef="#ctx0" brushRef="#br0" timeOffset="25422.58">13349 1381 0,'0'0'15,"0"0"-15,0 0 16,0-19-16,0 0 15,0 10 1,0-10-16,0 0 16,0 1-1,0-11 1,10 1-16,-1 0 16,0 0-1,1-10-15,-1 10 16,1 0-1,-10 9 1,0 10-16,0 0 16,0-1-1,0 10-15,0 0 16,0 19 0,0 28-16,-19 37 15,0 20 1,0 18-1,0 18-15,-9 10 16,0 0 0,0 1-16,-1-1 15,11-10 1,-1-8-16,0-1 16,10 1-1,-1-11 1,1-27-16,-1 0 15,10 0 1,0-19-16,0 0 16,0-9-1,0-1-15,0-8 16,0-1 0,0-18-1,0-1-15,0-18 16,0 0-1,0-10 1,0-9-16,0 0 16,0 0-1,0 0-15,10-28 16,-1-10 0,1-27-16,-1-20 15,0-18 1,1-10-1,-1 1-15,10-10 16,0-10 0,0 11-16,9-11 15,-9 1 1,9-10 0,-9 0-16,0 1 15,-1 18 1,1 9-16,0-9 15,0 19 1,0 0 0,-1 18-16,-8 20 15,-1-1 1,-9 19-16,0 0 16,0 19-1,0 19-15,0-1 16</inkml:trace>
  <inkml:trace contextRef="#ctx0" brushRef="#br0" timeOffset="25891.3">17582 16890 0,'0'0'0,"0"0"15,0 0-15,0 0 16,0 0-1,0 0 1,-9 0-16,-10 0 16,0 0-1,-18 0 1,-10 0-16,28 0 16</inkml:trace>
  <inkml:trace contextRef="#ctx0" brushRef="#br0" timeOffset="27302.27">17611 2347 0,'0'0'16,"0"0"-16,0 0 15,-19 0 1,-9 10-16,-10-1 16,-18 28-1,-10 1 1,19 18 0,0 10-16,18-10 15,20 10 1,18-10-16,1-9 15,18-9 1,10-10 0,9-9-1,0-1-15,0-8 16,9-20 0,1-18-1,-1-9-15,-18-10 16,-10-10-1,-9 1 1,-19-10-16,-19 1 16,0-10-1,-18 9 1,-1 10-16,0 28 16,-18 18-1,-29 29 1,29 0-16</inkml:trace>
  <inkml:trace contextRef="#ctx0" brushRef="#br0" timeOffset="27751.97">18147 2854 0,'0'0'0,"0"0"0,0 0 16,0 0 0,0 0-1,0 0-15,0 0 16,0 0-1,0 0 1,0 0-16,0 0 16,0 0-1,0 0 1</inkml:trace>
  <inkml:trace contextRef="#ctx0" brushRef="#br0" timeOffset="28656.47">19360 2291 0,'0'0'0,"0"0"15,-9 0 1,-29 0-16,-37 9 16,-10 10-1,1-10 1,9 20-1,18-11-15,19 1 16,10 19 0,9-10-16,10 0 15,18 19 1,10 9 0,38 19-16,9 10 15,9-1 1,9-18-1,-27-10-15,-1 0 16,-18-9 0,0-9-1,-20 9 1,1 0-16,-19-1 16,-9 1-1,-29 28 1,-56 0-16,-19-9 15,0-28 1,29-20 0,27-18-16,20 0 15,8-18 1,20-1 0,0-9-1,18-19-15,19-19 16,19-9-1,10-9 1,9-1-16,18 10 16,1-9-1,-10 18 1,-18 0 0,-1 1-16,-9-1 15,-9 0 1,-10 10-1,-9 9 1,-10 0-16,-9 0 16,-9 10-1,-10 9-15,-9 0 16,-38 18 0,19 1-1</inkml:trace>
  <inkml:trace contextRef="#ctx0" brushRef="#br0" timeOffset="30510">17789 17321 0,'0'0'0,"0"0"0,10 10 16,9-10-1,-10 0 1,0 9-16,-9-9 15,0 0 1,0 0 0,0 0-16,0 0 15,0 0 1,0 0-16,0 0 16,0 0-1,0 0 1,0 0-16,0 0 15,0 0 1,0 0 0,0 0-16,0-9 15,-28-10 1,9 0-16</inkml:trace>
  <inkml:trace contextRef="#ctx1" brushRef="#br1">21779 2333 225 0,'0'0'0'0,"0"0"0"0,0 0 0 0,0 0 69 16,0 0-1-16,0 0 0 0,0 0 2 0,0 0-52 16,0 0 0-16,0 0 0 0,-4-18 0 15,4 18 115-15,-3-8 2 0,3 8 0 0,-7-7-1 0,-2 5-120 16,0-2-1-16,-2 3 1 0,-1 2-1 0,-2 3 87 15,0 1 0-15,-4-5 0 0,1 9 0 0,-1 5-83 16,2-3-1-16,5 3 1 0,1-4 0 0,-1 4 51 0,-1 0 1 16,5 2-1-16,3-2 2 0,1 2-52 0,-1-2 0 15,4-2 0-15,6 4 0 0,1-2 17 16,1 0 1-16,5-5-1 0,4 5 1 0,1-1-21 16,-2-3-1-16,0 3 1 0,3 1 1 0,-1-2 15 15,-2-2 1-15,5-2-1 0,0 7 2 0,-3-1-20 16,-4 0 2-16,0 1-2 0,2 2 2 0,-4 1 13 15,-3-2 0-15,-2 5 0 0,0 3 0 16,-3-3-15-16,-1-7 1 0,-6 6-1 0,-1 1 1 0,-3-3 8 0,-4-6 2 16,-1 0-1-16,-2-1 1 0,0 1-13 15,0-1 2-15,-4-4-1 0,-3 0 0 0,0-4 12 0,0 1-1 16,1-4 1-16,-1 0-1 0,-2 0-11 0,2 0 0 0,-4-4 0 16,2 4 1-16,2-3 5 0,4-1 1 0,-1-3-1 15,2 0 1-15,5 0-9 0,3-2 0 0,-1 2 0 16,-2-3 1-16,2 3 1 0,4 0 0 0,2-4 0 15,-1 4 1-15,4 7-7 0,-3-7 2 0,3 7 0 16,0 0 0-16,0-7 0 0,0 7 0 0,0 0-1 0</inkml:trace>
  <inkml:trace contextRef="#ctx1" brushRef="#br1" timeOffset="361.45">22186 2168 1557 0,'0'0'0'0,"0"0"0"0,0 0 0 0,14-20 65 0,-3 17 0 16,-6-6 0-16,-5 9 0 0,7-7-47 15,-7 7 0-15,0 0 0 0,0 0 0 0,7-4 44 0,-7 4 0 16,0 0-1-16,7 11 2 0,-3 3-46 0,-2 4 1 15,-1-1 0-15,3 17 0 0,1 8 16 0,1-5-1 16,-5 9 1-16,1-1 0 0,2-1-20 0,-1-8 1 0,-3 2-1 16,0 3 1-16,0-1 0 0,-5-8 0 0,-2 10 1 15,1-2 0-15,1 3-7 0,0-12 0 16,0 1 0-16,-1 1 0 0,-1-8 2 0,2-4 1 16,1-1-1-16,3 1 2 0,-1-5-7 0,2-6 2 0,0-5 0 15,2 2 0-15,-2-7 6 0,1 11-1 0,-1-11 0 16,0 0 1-16,0 0-6 0,0 0 1 0,0 0-1 15,4-11 1-15,-8 4 4 0,1-5 1 0,-4-2-1 16</inkml:trace>
  <inkml:trace contextRef="#ctx1" brushRef="#br1" timeOffset="589.82">22047 2537 1733 0,'0'0'0'0,"0"0"0"0,21 0 0 0,-5 4 59 16,3-4 0-16,6-4 1 0,1 8-1 0,6-1-42 16,-4-3 1-16,2 0 0 0,2 0 0 0,-9 4 58 0,4-4 2 15,6-4-1-15,-1 8 0 0,-6-4-59 16,-1 0 0-16,3 0 0 0,-3 0 0 0,-4 3 16 0,-2-3 0 16,-1 0-1-16,0 4 2 0,-4 5-20 0,-2-6-1 15,2 1 1-15,-3-1-1 0,-4 4-10 0,2-2-1 16,0-1 0-16</inkml:trace>
  <inkml:trace contextRef="#ctx1" brushRef="#br1" timeOffset="953.35">22823 2597 1569 0,'0'0'0'0,"0"0"0"16,0 0 0-16,0 0 44 0,0 0 0 0,0 0 0 15,0 0 1-15,0 0-30 0,0 0 2 0,0 0-1 16,-9 7 1-16,9-7 41 0,-12 11 2 0,1-6-2 15,-3 9 1-15,0 5-42 0,3 1 1 0,1-3 0 16,1 10 0-16,2 1 16 0,2-7-1 0,3 0 1 16,2 0 0-16,5 5-20 0,2-8 1 0,0-4 0 0,4 0-1 15,5 0-5-15,0-1 1 0,-6-6 0 0,1 3 0 16,3-3-4-16,2-3 1 0,0-4-1 0,0 0 1 16,1-2 1-16,-4 0 0 0,-1-1 0 0,7-4 1 15,-1 0-4-15,-4 0 1 0,0-9 0 0,-10 5-1 16,-1-1 12-16,-1 0 1 0,0-6 0 15,-2 7 0-15,-4-4-8 0,-1 0 0 0,0 5 0 16,1-4 0-16,-3 3 13 0,0-3-1 0,7 0 1 16,-12 5-1-16,-1 2-11 0,3 2 0 15,3-2 1-15,7 7 0 0,-9-5 12 0,9 5 0 0,0 0 0 0,0 0 1 0,0 0-14 16,0 0 1-16,5-7 0 0,-5 7 1 0,11 7 6 0,-11-7 0 16,12 1 0-16</inkml:trace>
  <inkml:trace contextRef="#ctx1" brushRef="#br1" timeOffset="1400.81">22698 2337 1997 0,'0'0'0'0,"0"0"0"16,31 7 0-16,-2 7 55 0,-3-6 0 0,-3 5 0 16,-5-6 0-16,-4 9-38 0,2-2 1 0,7 3-1 15,-4 1 1-15,0 8 33 0,-1-5 2 0,1 2-1 16,1 4 0-16,-2 3-35 0,-6-8 0 0,-3 1 0 0,-9 11 1 16,-4-1 8-16,-5-6 0 0,-7 8 0 0,-3 0 1 15,1-2-14-15,-1-4 0 0,3-7-1 0,0 7 2 16,2-8-10-16,4-7 2 0,-1-2-2 0,-5 0 2 0,0 2-3 15,0-10 2-15,-1 1-2 0,6-1 2 0,-1-4-3 16,1-4 1-16,1-5 1 0,-3 2-1 0,4 0-1 16,2-5 1-16,0-4-1 0,0-5 1 15,4-2 1-15,-1-1-1 0,8-12 0 16,-1 3 2-16,1 1-3 0,-1-3 1 0,10 5 0 16,-1 2 0-16,2-4 1 0,0 6 1 0,2-6-1 15,-5 1 2-15,3 8-3 0,2-4 1 0,1 1-1 0,5 0 2 16,2 3-1-16,-3 2 2 0,2-2-1 15,-2 7 1-15,-3 4-3 0,-2 1 2 0,3 4-2 16,1 4 2-16,1 3 0 0,-5-4 2 0,-2 4-1 0,-3 4 0 0,-1 3-1 16,-3 0-1-16,-3 0 1 0</inkml:trace>
  <inkml:trace contextRef="#ctx1" brushRef="#br1" timeOffset="2078.35">23402 2535 1934 0,'0'0'0'0,"-16"2"0"15,-11 5 0-15,6 4 61 0,2-2-1 0,3-2 1 0,-2 8 0 16,4-1-45-16,2-3 2 0,1 1 0 0,2 11 0 16,0-3 34-16,2-6 1 0,-3 3-2 0,10 3 2 15,0 4-36-15,0-6 0 0,0-1-1 0,3-4 2 16,8-3 7-16,-1 3 0 0,-1-5-1 0,-2 3 1 0,-1-4-12 15,-6-7-1-15,12 7 0 0,-1-7 1 0,3-4-7 16,-4 1 1-16,1-1 0 0,-1-3-1 0,1-3-1 16,0-6-1-16,1 2 1 0,-1 0 1 0,-8-4-4 15,-3 1 0-15,0-4 0 0,7 5 2 16,-3 2-2-16,-1-4 0 0,-3-1 0 0,-3 6 1 0,-4-1 0 16,0 2 2-16,3 1-2 0,-1-1 1 0,1 2-1 0,4-1 0 15,5-1 0-15,-5-2 1 0,-3 5 1 0,1 2 1 16,2-4 0-16,4 2 0 0,1 2-2 0,-1 0 0 15,3 0 1-15,7 4-1 0,-2 3 2 0,2-4-1 16,0 4 1-16,2 0 1 0,4 4-3 0,-5-1 1 16,5 4-1-16,-1 4 1 0,2 1 4 0,-3 2 0 0,-4-5 0 15,2 9 0-15,0 1-4 0,-4-8 2 16,-1 4-2-16,3 5 2 0,-7-3 0 0,0 1 1 16,-2 0 0-16,2 3 0 0,-3 2-4 0,-2-2 2 0,-1-4-1 15,1 1 1-15,-2-4 1 0,0-4-1 0,0 1 1 16,0 1 1-16,0-1-4 0,0-4 1 0,0-7-1 15,2 11 2-15,-2-11 1 0,0 0 1 0,0 0-2 16,0 0 2-16,0 0-3 0,0 0 0 0,0 0 0 16,4-11 0-16,1-3 2 0,2-5 1 0,2-3-1 15,-6-2 1-15,4-4-4 0,0-2 2 0,2 2-1 16,11 1 1-16,-3 4-1 0,-1 8 2 0,2-5 0 16,-8 6 0-16,1-2-3 0,-1 6 1 0,5-1-1 15,-1 6 2-15,2 1-2 0,-6 4 2 0,2 0-1 16,3 4 1-16,0 5-3 0,0-2 2 0,0 3-2 0,-4 6 2 15,-4-2-1-15,2 2 2 0,0-5-2 0,-4 11 2 0,-1 0-3 16,-4-1 2-16,0 1-2 0,-2 7 2 16,0-1 0-16,0-7 1 0,0-2 0 0,-1 2-1 15,1-3-2-15,2 0 2 0,0-8-1 0,-2 4 1 0,4 0-1 16,2-1 1-16,1-6-1 0,2 3 2 0,0-3-3 16,0 0 1-16,0-3-1 0,11-1 2 0,-1 3-2 15,3-6 0-15,-2-4 1 0</inkml:trace>
  <inkml:trace contextRef="#ctx1" brushRef="#br1" timeOffset="2557.73">24185 2924 1557 0,'19'-30'0'16,"20"-19"0"-16,0-6 0 0,-6 13 78 0,-8 4-1 15,-4 8 0-15,-9 7 2 0,-1 0-61 0,-4 7 0 16,-3 2 0-16,-4 3 0 0,0 4 35 0,0 7-1 16,-4-8 1-16,4 8 1 0,-11 1-37 0,3 3 1 0,-1-1-2 15,-5 11 2-15,1-3 7 0,3 1 0 0,3 2 0 16,-4 11-1-16,1-7-11 15,4-1-1-15,5-1 0 0,-1 9 1 0,2-4-12 0,2-4 0 0,1-4 0 16,4 3 0-16,0-4 0 0,0-2 0 0,6 1 0 16,-3-4 1-16,-1-3 0 0,2-1 0 15,1-3 0-15,-2 0 1 0,1-3-2 0,0-1 1 0,-4 0-1 16,2-3 1-16,1-3 2 0,2-6 0 0,1-3 1 16,-1 3-1-16,8-5-1 0,-5-6 1 0,-2 4-1 15,-4 11 1-15,-1-5 2 0,3-3 2 0,1 4 0 0,-5 6 0 16,-7 3-4-16,0-2 2 0,-3 2 0 0,3 7-1 15,0 0 10-15,0 0-1 0,0 0 1 0,0 0 1 0,10 11-7 16,-10-3 0-16,4 3 0 0,-4 14 0 16,3 3 10-16,-3 2 1 0,0 8 0 0,-3-1 0 0,3 5-10 15,-4-5 2-15,1 2-1 0,-4 5 0 0,0-5 7 16,2-6 1-16,-3 4 0 0,-2 12 0 0,1 2-9 16,0-7 0-16,-3 2 0 0,0-4 2 0,1 2 2 15,2-12 2-15,-1-4 0 0,-5 6-1 16,3-6-6-16,2-7 0 0,-3 2 0 0,3 3 0 0,-5-7 7 15,5-4 0-15,1-5-1 0,2 1 2 0,-2-4-8 0,-1-4 1 16,1-6-1-16,2 3 1 0,-4-9 5 0,1-2 0 16,3-5-1-16,-9 1 2 0,0-6-7 0,0-6 0 0,2 1 0 15,0 1 0-15,5 0 3 0,2-4 2 0,3-3-2 16,3 0 1-16,1-1-5 0,1 5 0 16,5-8 0-16</inkml:trace>
  <inkml:trace contextRef="#ctx1" brushRef="#br1" timeOffset="3150.56">24933 2769 2023 0,'0'0'0'0,"0"0"0"0,33-17 0 15,-3 6 58-15,-7-5 2 0,-2 1-2 0,0 7 1 16,0-4-42-16,-8-2 1 0,-3 0 0 0,-1 2 0 15,2-1 53-15,-4-1 1 0,-7 2-2 0,2 5 2 0,-1-4-54 16,-2 3 0-16,-6 1 0 0,7 7 0 0,-7-4 13 16,7 4 2-16,-9 0-2 0,0 0 2 0,-2 4-20 15,2-1 2-15,-1 2 0 0,-1 13-1 0,1-4-6 16,1-2 1-16,0 6 0 0,0 10 0 0,2-7-3 16,2-1-1-16,1 4 1 0,3 1 1 0,1-2-4 0,0-4 0 15,1-3 1-15,1 1 0 0,2-2-2 16,3-5 2-16,3 1-2 0,3-1 1 0,4-3 1 0,-3 2 0 15,-3-9 0-15,3 0 0 0,4 0-2 0,1-3 2 16,2-6-1-16,-1 2 0 0,1-4 3 16,-2 1 0-16,4-4-1 0,-3-4 2 0,-1-8-4 0,0 4 2 15,-1-6-1-15,0 4 1 0,-1-5 2 0,-1 3-1 16,-3-2 1-16,-3 3 0 0,3 6-3 0,-3-2 1 16,-6 2-1-16,-1 3 2 0,2 3-1 15,1 6 2-15,-4-3 0 0,-2 1 0 0,1 2-3 16,-1 7 1-16,0 0-1 0,-3-7 2 0,3 7 0 0,0 0 2 0,0 0-1 15,0 0 1-15,0 0-4 0,-7 7 2 0,7-7-2 16,-4 12 2-16,4 2 0 0,0-5-1 0,2 2 1 16,9 8 0-16,4-5-3 0,3-2 1 0,1-1 0 15,-1 5 0-15,-4-2 1 0,2 0-1 0,2 0 1 16,-1 4-1-16,-3 3 0 0,-3-5-1 0,-2 5 0 16,0 3 1-16,-2 1-1 0,0-4 0 0,2 2 1 0,-4-2 0 15,-3 0-2-15,-2 0 2 0,-2-1-1 0,-3-3 1 16,-4-1-3-16,0-4 1 0,2-5 0 0,-4 9 0 0,2-2 0 15,-1-7 0-15,-1-5-1 0,-5 3 1 16,1-1-1-16,0-6 0 0,3-1 1 0,2 1 0 16,-5-2-1-16,1 1 0 0,4-8 0 0,-1-1 1 0,2 1 0 15,4-4 0-15,2-5 0 0</inkml:trace>
  <inkml:trace contextRef="#ctx1" brushRef="#br1" timeOffset="3488.25">26084 2020 1897 0,'0'0'0'16,"0"0"0"-16,0 0 0 0,0 0 58 0,7-19 1 16,-7 19-1-16,4-7 2 0,-4 7-44 0,0 0 2 15,7 7 0-15,-7-7 0 0,5 12 53 0,-3-2 0 0,0 3-1 16,-7 17 2-16,-4 3-54 0,0-3 0 0,2 9 0 15,-5 5 0-15,6 5 20 0,3-3 0 0,-1 5 1 16,1 0-1-16,1-6-24 0,2-1 2 0,2-5 0 16,-2 12-1-16,-2-5-1 0,4 0 0 15,3-6 1-15,-5 6 0 0,0-7-7 0,0-3 1 0,0-7-1 16,0 1 1-16,2-2 2 0,1-5-1 0,3-8 0 16,-5 5 0-16,3-3-3 0,3-8-1 0,-4 2 1 15,-3-4 0-15,0-7 1 0,7 7 1 0,-7-7 0 16,0 0 0-16,0 0-4 0,0 0 1 0,0 0-1 0,0-14 2 15,-7-6-1-15,0-1 0 0,-3-7 0 0</inkml:trace>
  <inkml:trace contextRef="#ctx1" brushRef="#br1" timeOffset="3767.41">26174 2555 1834 0,'0'0'0'0,"0"0"0"0,25 0 0 0,-6 0 64 15,6 0 0-15,2 0 0 0,4 0 0 0,5 3-46 16,-1-3 0-16,0 0 0 0,-1 6 0 0,-4-3 47 0,-4 1 0 16,-1-4 0-16,-2 3 0 0,-6 1-47 0,-1-4 0 15,2 0 0-15,-2 1 0 0,-2 3 17 0,-2-4 0 16,-1-2-1-16,-4 4 2 0,-7-2-21 0,10 2 0 16,-10-2-1-16,0 0 2 0,9 0 0 0,-9 0 0 0,0 0 0 15,0 0 1-15,0 0-8 0,0 0 1 0,0 0-1 16,0 0 1-16,0 0 0 0,-3 8 1 0,3-8 1 15,0 0-1-15,-9 7-4 0,9-7 0 0,-12 0 0 16</inkml:trace>
  <inkml:trace contextRef="#ctx0" brushRef="#br1" timeOffset="53427.85">15024 16918 0,'0'0'0,"0"0"0,0 0 0,0 0 31,0 0-31,0 0 31,-10-9-31</inkml:trace>
  <inkml:trace contextRef="#ctx1" brushRef="#br0" timeOffset="12817.24">15265 4858 967 0,'0'0'0'15,"0"0"37"-15,-34 0 1 16,22 0 46-16,-22 0 0 0,27 0-8 16,-7 0 0-16,14 0-5 15,-7 0 0-15,7 0-29 16,0 0 1-16,0 0-9 15,11 0 2-15,3 0-4 16,55 15 0-16,-38-8 6 16,77 4 0-16,-67-9-9 15,84 12 0-15,-85-7-1 16,57 19 0-16,-70-17-1 0,36 17 1 16,-63-26-1505-16</inkml:trace>
  <inkml:trace contextRef="#ctx1" brushRef="#br0" timeOffset="12955.62">15653 5208 1646 0,'0'0'0'16,"-16"7"57"-16,-49 8 1 16,35-6 50-16,-85 21 1 15,73-19-28-15,-68 20 0 16,71-20-46-16,-56 15 2 16,67-19-10-16,-65 14 0 15,93-21-1727-15</inkml:trace>
  <inkml:trace contextRef="#ctx1" brushRef="#br0" timeOffset="13050.76">14933 5431 1608 0,'0'0'0'16,"0"0"-1207"-16</inkml:trace>
  <inkml:trace contextRef="#ctx1" brushRef="#br0" timeOffset="13302.31">15794 5440 1117 0,'0'0'0'0,"0"0"84"0,0 0 1 16,0 0 72-16,0 0 0 16,0 0-109-16,0 0 1 15,0 0-1322-15</inkml:trace>
  <inkml:trace contextRef="#ctx1" brushRef="#br0" timeOffset="13418.33">15697 5464 1369 0,'0'0'0'0,"0"0"31"0,-28 16 0 15,15-9 41-15,-40 16 1 16,36-11-9-16,-52 24 1 15,41-28-22-15,-64 31 0 16,60-28-21-16,-58 22 2 16,59-21 0-16,-61 25 2 15,60-26-1-15,-68 21 1 16,100-32-1481-16</inkml:trace>
  <inkml:trace contextRef="#ctx1" brushRef="#br0" timeOffset="13472.37">14764 5855 1608 0,'0'0'0'0,"0"0"-1207"16</inkml:trace>
  <inkml:trace contextRef="#ctx1" brushRef="#br0" timeOffset="13562.3">14736 5880 1646 0,'0'0'0'0,"0"0"49"16,0 0 2-16,0 0 51 16,0 0 0-16,0 0-34 15,47-27 2-15,-27 20-34 16,64-28 0-16,-84 35-1657 16</inkml:trace>
  <inkml:trace contextRef="#ctx1" brushRef="#br0" timeOffset="13631.3">15420 5626 1658 0,'0'0'0'0,"25"-7"55"0,68-35 0 16,-63 30 46-16,46-27 0 15,-55 28-32-15,18-10 0 16,-39 21-1651-16</inkml:trace>
  <inkml:trace contextRef="#ctx1" brushRef="#br0" timeOffset="13678.37">15737 5475 1646 0,'0'0'0'16,"0"0"-1236"-16</inkml:trace>
  <inkml:trace contextRef="#ctx1" brushRef="#br0" timeOffset="13762.08">15676 5454 1646 0,'0'0'0'15,"0"0"57"-15,-25 0 1 16,16 0 50-16,-26 0 1 16,35 0-1594-16</inkml:trace>
  <inkml:trace contextRef="#ctx0" brushRef="#br0" timeOffset="69312.72">14901 4768 0,'0'0'0,"0"0"0,0 0 16,10 0 0,9 9-1,18-18-15,20 9 16,8 28-1,1-9 1,10 18-16,27 10 16,10-37-1,-28-10 1,-10 46-16,-19-8 16,-18-19-1,9-10-15,-9 10 16,-1-10-1,-9 29 1,1-10-16,-29-28 16,0 0-1,0 9-15,-19 10 16,-19 19 0,-37-1-1,-28-37-15,-20 19 16,-8 0-1,8-1 1,10 11-16,29-11 16,18-8-1,9-57-15,1 9 16,9 132 0,9 0-1,29-75-15,-1-1 16,1-8-1</inkml:trace>
  <inkml:trace contextRef="#ctx0" brushRef="#br0" timeOffset="69705.11">15673 5875 0,'0'-9'0,"-19"-38"16,-19 9-16,-9 19 15,-9 10 1,-19 28-16,-20-10 31,-27 29-31,9 37 16,29-38-16,-1 1 15,38-10 1</inkml:trace>
  <inkml:trace contextRef="#ctx0" brushRef="#br0" timeOffset="70374.73">16792 5152 0,'0'0'0,"0"0"16,-9 10 0,-10 9-1,0-19-15,-9 37 16,0 10 0,18 0-16,1 19 15,9-1 1,19-8-1,9-1-15,10-28 16,9-19 0,9 1-16,10-20 15,0-27 1,-10-10 0,-18 9-16,-1-18 15,-18-28 1,-19-10-1,-19 28-15,-9 29 16,-19 27 0,-37 20-1,-20 27-15,38-9 16</inkml:trace>
  <inkml:trace contextRef="#ctx0" brushRef="#br0" timeOffset="70759.1">17347 5565 0,'0'0'0,"0"0"0,0 10 15,-9 8 1,-1-8-16,1-10 15,9 9 1,-9 1-16,-1 8 16,1-18-1,9 10-15,-10-10 16</inkml:trace>
  <inkml:trace contextRef="#ctx0" brushRef="#br0" timeOffset="71898.09">18504 4899 0,'0'-9'0,"0"-1"0,0 10 15,-9 0 1,-38 38-1,-19 18-15,-47 113 16,19-19 0,56-140-1,-9 74-15,0 0 16,29 20 0,8 46-16,20-56 15,8-1 1,20 1-1,9-28-15,10-19 16,8-19 0,11-9-16,8-29 15,1 1 1,-29 9 0,1-38-16,-20 1 15,-18-1 1,-9-8-1,-20-1-15,-18-19 16,-28-19 0,-1 29-1,-9 28-15,-9 9 16,9 19 0,-9 47-16,28-19 15,19-28 1,18 10-1,1-29-15,-1 0 16,10 10 0,0 9-1,10-10-15,18 10 16,10 19 0,-1 9-16,10-9 15,0 0 1,0 9-1,-9 10-15,0-29 16,-1 47 0,-8 19-1,-11-47-15,-8 10 16,-10 18 0,-10-9-1,-8-19-15,-11-9 16,-27 19-1,-10-20-15,0-36 16,0-11 0,19 11-16,10-20 31,-10-46-31,9-48 16,19 48-1,19 28-15,10-10 16,8-18-1,39-57-15,-10 28 16,-9 76 0,27-95-16,-8 20 15,-48 112 1,-9-10 0,0 10-16</inkml:trace>
  <inkml:trace contextRef="#ctx0" brushRef="#br0" timeOffset="72260.81">19502 6175 0,'0'19'0,"-10"9"0,-18 0 16,-38 38-1,-47 28-15,47-47 32</inkml:trace>
  <inkml:trace contextRef="#ctx0" brushRef="#br0" timeOffset="72928.98">21976 4984 0,'0'0'0,"0"9"0,-29 10 15,-27 28 1,9 0-16,9-19 16,10 19-1,-9 56 1,18 19-16,19-85 15,9-46 1,29 0-16,37 74 16,10-8-1,-19-48 1,9 10-16,0 18 16,-19 10-1,-8-28 1,-20 9-16,-19 0 15,-9-28 1,-19 10 0,-56 46-16,-57 28 15,1-27 1,-1-20-16,0-46 16,29-19-1,37 28 1,28 0-16</inkml:trace>
  <inkml:trace contextRef="#ctx0" brushRef="#br0" timeOffset="73336.89">22738 4580 0,'0'0'0,"0"0"0,0 0 16,0 0 0,0 10-16,0 8 15,0 39 1,-19 102-1,9-18 1,10-113-16,0 113 16,0 28-16,0-76 15,0 1 1,-9 0 0,0-9-16,-1 36 15,1-36 1,9-38-16,0 0 15,0-38 1,0-9 0</inkml:trace>
  <inkml:trace contextRef="#ctx0" brushRef="#br0" timeOffset="73628.72">22239 5396 0,'10'-9'0,"-1"0"16,10 18-1,28-9-15,28-9 16,10 9 0,18 18-1,10-8-15,0-10 16,-19 0-1,-19 0-15,-9-10 16,-28 10 0,-19-9-1,-1 18-15,-18 1 16</inkml:trace>
  <inkml:trace contextRef="#ctx0" brushRef="#br0" timeOffset="74279.92">23396 5434 0,'0'9'0,"10"-46"16,-10-1-1,9 38-15,0-18 16,1 8 0,9 1-16,18-10 15,10 10 1,29 46-1,-11 1-15,-8-38 16,-1 18 0,1 39-1,-10-10-15,-19-29 16,0 39 0,-9 8-16,-19 20 15,0-10 1,-28-9-1,0-10-15,9-56 16,-28 19 0,0-1-1,9-18-15,10-9 16,9 0 0,10-20-16,9-36 15,9-1 1,19 10-1,19-19-15,-9 9 16,9 10 0,0-1-16,-9 39 15,-1-39 1,1 11 0,-29 55-16</inkml:trace>
  <inkml:trace contextRef="#ctx0" brushRef="#br0" timeOffset="75312.33">24657 5575 0,'0'0'0,"0"0"0,0 0 16,0 0 0,-19 0-1,-9 9-15,-10 0 16,10 1 0,0 9-1,-1 18-15,20 10 16,0-19-1,9-28-15,9 47 16,10 9 0,-10-37-1,10-9-15,9-1 16,-9 0 0,0-9-16,0-9 15,9-47 1,-9-1-1,-10 48-15,1-75 16,8-1 0,-8 38-16,18-19 15,-9 20 1,0 17 0,9-8-16,10-10 15,-1 9 1,-9 38-1,1 0-15,-1 10 16,9 9 0,-8-10-1,-1 10-15,0 37 16,0 19 0,-9-28-16,-9-19 15,-10 10 1,0 18-1,0-18-15,0-20 16,0 1 0,0 28-16,0-10 15,0-37 1,0 0 0,9-9-16,10-57 15,28-56 1,-10 19-16,-8 47 15,8 0 1,1 9 0,0 19-16,-1-1 15,-9 29 1,10-9-16,0 9 16,-10 28-1,10 29 1,-1 18-16,-18-10 15,0 1 1,-19 0 0,0 37-16,0-19 15,0-46 1,0-19-16,0 9 16,0-10-1,0 1 1,0-9-16,0-10 15</inkml:trace>
  <inkml:trace contextRef="#ctx0" brushRef="#br0" timeOffset="76508.97">26632 5518 0,'0'0'0,"0"-9"16,0-10-16,-18-9 15,-20-9 1,-9 18-16,-10-9 16,-8 9-1,-1 19 1,19 0-16,9 9 15,10 29 1,9-1 0,10-9-16,-1 29 15,20-10 1,-1-29-16,10 11 16,18-1-1,20 0 1,9-19-16,0-18 15,-1 9 1,1 0 0,-9 0-16,-20-9 15,10-29 1,0-28-16,-18 19 16,-10 0-1,-10 1 1,-9-1-16,0 19 15,0 9 1,0 9-16,0 10 16,0 0-1,-9 19 1,-1 0-16,-9 18 16,0 57-1,10 19 1,0 46-16,-1-18 15,1-38 1,9-103-16,-28 169 16,-19 169-1,18-66 1,1-75-16,0 19 16,19-132-1,-10 1 1,-10 18-16,-8-28 15,-1-9 1,10-29-16,-10-37 16,-9-9-1,-9 18 1,9-9-16,-19-47 16,-9-18-1,18 18 1,1-10-16,9 1 15,9-10 1,10 1 0,19-48-16,9 10 15,18 19 1,11-20-16,36-36 16,-8 27-1,-1 57 1,29-66-16,0 28 15,-10 56 1,19-18 0,0 0-16,19-19 15,9-28 1,-28 18-16,-18 38 16,-11-9-1,1 9 1,-19 19-16,-9 9 15,-10 0 1,-9 10-16,0 9 16,0-9-1,-10 27 1,-9-8-16</inkml:trace>
  <inkml:trace contextRef="#ctx0" brushRef="#br0" timeOffset="78183.84">14873 5959 0,'10'0'0,"-1"-18"16,19-11-16,10 1 16,-1 0-1,10 0 1,0 0-16,19 9 16,0 0-1,19 1-15,9 8 16,9-18-1,-9 0 1,-18 0-16,-10 18 16,-1 29-1,1-28-15,-19-38 16,-9 9 0,0 1-1,-20 9-15,-18 18 16,0 10-1,0 0-15,-37 10 16,-38-10 0,-38 9-1,-38 38-15,10 28 16,9-19 0,10-56-16,19 0 15,8 19 1,1 47-1,29-19-15,17-47 16,20 0 0,0 0-1,9 9-15,10-9 16,9 0 0,0 19-16,-10-10 15,10-9 1,10 0-1,18-28-15,19-10 16,0 20 0,10 18-16,18 9 15,28-28 1,-9-28 0,10 10-16,-1 18 15,1-9 1,-10-19-1,-19 10-15,-18 37 16,-1-19 0,-9-9-1,-9 18-15,-19 10 16,-1-9 0,1-1-16,-9 10 15,-10 0 1,0 0-1</inkml:trace>
  <inkml:trace contextRef="#ctx0" brushRef="#br0" timeOffset="79106.94">14788 4890 0,'0'0'0,"0"0"15,10-38-15,-10 10 16,9 28-1,10 0 1,9-19-16,19 19 16,19 0-1,0 0-15,19 10 16,-1-10 0,20 0-1,-10 18-15,0 1 16,-9-9-1,-19-1 1,-10 0-16,0 10 16,1 19-1,-10-29-15,-9 0 16,-1 20 0,-18-11-1,0-18-15,-10 10 16,1-29-1,-10 0 1,0 19-16,0 0 16,-19 19-1,-38 19-15,-18 8 16,-28-27 0,-10 0-1,0 18-15,0 10 16,19-9-1,9-19 1,1 9-16,18 0 16,9 0-1,10-18-15,10 8 16,-10 20 0,9-10-1,19-19-15,-9 1 16,18-10-1,1 0-15,0-19 16,-1 10 0,10 9-1</inkml:trace>
  <inkml:trace contextRef="#ctx0" brushRef="#br0" timeOffset="79930.22">15767 5481 0,'0'9'0,"0"19"0,0-18 15,0 9 1,-10-10-16,-8-9 16,-20 37-1,-28 20 1,-9-20-16,-19 20 16,0-29-1,-10-10 1,-9 20-16,19-10 15,10 19 1,8 9 0,29-37-1,19-19-15,0 0 16,18 0-16,1 19 16,0 65-1,9-27 1,18-104-1,11 9-15,-1 10 16,38-28 0,28-19-16,-10 37 15,1 29 1,28-48 0,9-8-16,-9 18 15,-19 19 1,0-29-1,-9 29-15,-19 19 16,-10-19 0,-9 28-16,-9 0 15,-10 0 1,-9 0 0,0-10-16,-19 10 15,0 10 1,0-10-1</inkml:trace>
  <inkml:trace contextRef="#ctx0" brushRef="#br0" timeOffset="143811.78">14647 7536 0,'0'0'15,"0"0"-15,10 0 16,-1 0-16,19 9 16,10 0-1,18 20-15,29 8 16,19 10 0,8 9-1,11-9-15,-1-9 16,-9-1-1,-28-18-15,-20 0 16,-8 0 0,-19-10-16,-1 0 15,-9 1 1,-9-1-16,0 0 16,-10 1-1,-9-1-15,0-9 16,0 10-1,0-1-15,-18 19 16,-29 0 0,-19 10-16,-10-1 15,1 1 1,0-1 0,-10 1-16,1-10 15,8-9 1,11 0-16,-1-10 15,0 0 1,9 1-16,1-1 16,-10 0-1,0 1-15,0 9 16,19-10 0,10 10-16,8 0 15,11-10 1,-1 0-1</inkml:trace>
  <inkml:trace contextRef="#ctx0" brushRef="#br0" timeOffset="144236.97">15974 8577 0,'0'0'0,"0"0"0,0 0 15,-19 0-15,-9 9 16,-57 10 0,-75 19-16,-66 9 15,-18 9 1,9 0-1,37-9-15,48-9 16,27-10 0,29 0-16,47-19 15</inkml:trace>
  <inkml:trace contextRef="#ctx0" brushRef="#br0" timeOffset="144912.62">16585 7920 0,'0'0'0,"0"0"16,0 0-16,0 10 15,-19-1 1,-9 19-16,-9 19 16,8 19-1,1-10-15,19 10 31,-1-10-31,20 0 0,18-18 16,19-1 0,19-18-16,19 0 15,9-19 1,-10-19-16,-8-18 16,-20-20-1,0-27 1,-27-10-16,-29-9 15,-38-10 1,-28 1-16,-9 37 16,-10 18-1,10 20-15,-10 27 16,-9 29 0,-9 56-16,37-28 15</inkml:trace>
  <inkml:trace contextRef="#ctx0" brushRef="#br0" timeOffset="145225.6">17291 8371 0,'0'0'0,"0"0"16,0 0-16,0 0 15,0 9 1,0 0-16,-10 1 16</inkml:trace>
  <inkml:trace contextRef="#ctx0" brushRef="#br0" timeOffset="145895.71">17677 7601 0,'0'0'0,"0"0"0,0 10 16,0 8-1,0 29-15,0 38 16,9 37 0,19 18-1,29 1-15,8 0 16,1-28-16,-9-29 16,-1-18-1,-18-19 1,9-29-16,0-8 15,0-20 1,9-27-16,1-29 16,-10-9-1,-10-9-15,-18-1 16,0 10 0,-9 28-16,-1 0 15,-9 19 1,0 9-16,0 10 15,0 9 1,0 0-16,0 9 16,0 20-1,0 27 1,-9 47-16,-1 28 16,10 29-16,0 9 15,0 0 1,0-10-1,0-9-15,-9-9 16,-1-19 0,1-19-16,-1-28 15,1 0 1,0-28 0,-1-28-16</inkml:trace>
  <inkml:trace contextRef="#ctx0" brushRef="#br0" timeOffset="146217.95">19379 9102 0,'0'0'0,"0"0"0,0 0 16,0 0-1,0 0-15,-19 19 16,-75 38-1,-75 46 1,-47 9-16,-132 29 16</inkml:trace>
  <inkml:trace contextRef="#ctx0" brushRef="#br0" timeOffset="153032.13">21007 7883 0,'0'0'0,"0"0"0,0 0 15,0 0 1,0 0-16,9 9 16,1 10-1,18 18 1,0 38-16,10 29 15,-1-1 1,-9 0-16,-9-18 16,0-29-16,-9-19 15,-10 1 1,0-19-16,0-1 16,0-18-1</inkml:trace>
  <inkml:trace contextRef="#ctx0" brushRef="#br0" timeOffset="156764.81">20931 7826 0,'0'0'0,"10"-9"0,28-10 16,18-18-16,38-1 15,0 1 1,0 9 0,-9 18-16,-10 10 15,0 10 1,-9 18-16,-9 19 16,-10 0-1,-19-10-15,-9 48 31,-29-39-31,-18 1 16,-19-9 0,-28-1-16,0 1 15,-10-19 1,10-1-16,9-8 16,0-10-1,19 0 1,19 0-16,-1 0 15,20 0 1,0 0-16,-1 0 16,10 0-1,10 9-15,8 19 16,20 19 0,19 10-16,8 8 15,11 10 1,-1 0-1,-19-9-15,1-10 16,-10-9-16,-10-9 16,-18-19-1,0-1 1,0 1-16,-19-10 16</inkml:trace>
  <inkml:trace contextRef="#ctx0" brushRef="#br0" timeOffset="157206.25">21957 8586 0,'0'0'0,"9"0"0,10-9 15,9 0 1,19-10-16,-9 0 16,0 0-1,-1 1-15,-9-1 16,-9-9 0,0 0-1,-19-1-15,-9-8 16,-10 9-16,0 0 15,-19 18 1,-18 1-16,0 28 16,-10 9-1,19 19 1,18 9-16,11 19 16,36-9-1,20-1-15,28-8 16,28-10-1,9-19-15,-46-19 16</inkml:trace>
  <inkml:trace contextRef="#ctx0" brushRef="#br0" timeOffset="157506.73">22531 7601 0,'0'0'0,"0"0"0,0 10 16,0 37-16,-10 37 15,20 38 1,-1 9-1,19 10-15,-9-10 16,0 1-16,0-29 16,9-19-1,0-18 1,-18-38-16</inkml:trace>
  <inkml:trace contextRef="#ctx0" brushRef="#br0" timeOffset="158278.7">23321 8511 0,'0'0'0,"0"0"0,0 0 16,0-9-16,-9 0 16,-10-1-1,-9 1-15,-10 18 16,0 1-1,1 18 1,8 9-16,20-9 16,0 1-1,-1-11-15,20 1 16,-1 0 0,0 0-16,10-10 15,9 0 1,1-9-16,-1 10 15,0-1 1,0 1-16,1-1 16,8 10-1,1-1 1,-1 1-16,-8 0 16,8 0-1,-8-10-15,8-9 16,-9 0-1,10-19-15,0-9 16,9-19 0,0-37-16,-10-10 15,1-19 1,0-18-16,-20 0 16,1 9-1,-9 19 1,-10 9-16,0 19 15,0 28 1,0 19-16,0 18 16,-10 1-1,10 18-15,-19 19 16,1 47 0,8 29-16,1 18 15,18 0 1,1 9-16,8-18 15,11-1 1,-1-18-16,9-28 16,-8-10-1,8-19-15,-8-18 16,-1 0 0,-19-19-1</inkml:trace>
  <inkml:trace contextRef="#ctx0" brushRef="#br0" timeOffset="158712.18">23528 8267 0,'0'0'15,"19"0"-15,18 0 16,48-9-16,28 9 16,37-9-1,1-1-15,-19 1 16,-1 0 0,-8-10-16,-39 9 15,-18 1 1,-19 0-16,-19 9 15,-9 9 1,0 0 0,0 10-16,-10 19 15,10 18 1,-9 19-16,-1 9 16,0 1-1,-9-10-15,0-19 16,0 1-1,10-20-15,-10-18 16,0-19 0</inkml:trace>
  <inkml:trace contextRef="#ctx0" brushRef="#br0" timeOffset="158899.44">24676 7695 0,'0'0'16,"0"0"-16,0 0 15,9 9-15,0 29 16,20 37 0,-11-19-16</inkml:trace>
  <inkml:trace contextRef="#ctx0" brushRef="#br0" timeOffset="159703.24">25287 8549 0,'0'0'0,"0"0"15,0 0-15,0 0 16,0 9-1,-9 1-15,-1 8 16,1 1 0,-1 9-16,10 0 15,10-9 1,-1 0-16,1 0 16,-1-10-1,19-9 1,1-19-16,-1-9 15,0-47 1,10-19-16,-1 1 16,1 8-1,-10 19-15,10 10 16,-10 28 0,0 0-16,0 18 15,1 20 1,18 9-1,0 18-15,0 10 16,-10 9-16,-8 1 16,-11-1-1,1-19 1,-19-8-16,0-11 16,0 1-1,0-19-15,0 0 16,0 0-1,0 0-15,0-28 16,10-10 0,-1-18-16,0 0 15,20-10 1,-1 19-16,10 10 16,-1 9-1,1-1-15,-1 20 16,1 18-1,9 10 1,0 19-16,0 27 16,-9 10-1,-1 29-15,-18 8 16,-9 1 0,-10-19-16,0-10 15,-10-9 1,1-19-16,-1 1 15,1-38 1</inkml:trace>
  <inkml:trace contextRef="#ctx0" brushRef="#br0" timeOffset="160520.82">26595 8905 0,'0'0'0,"0"0"15,0 0-15,-10-9 16,10 0 0</inkml:trace>
  <inkml:trace contextRef="#ctx0" brushRef="#br0" timeOffset="161016.37">27413 8333 0,'0'0'0,"0"0"0,0 0 16,-28 0 0,-10-9-16,-18 18 15,-19 0 1,-1 20-16,-8-11 16,8 1-1,20 0 1,28 0-16,18-10 15,20 0 1,9 20-16,28 8 16,18 10-1,20 0-15,9 0 16,-19-10 0,-9 1-16,-9-10 15,-20 0 1,1 0-1,-19 1-15,-10-11 16,-9 1 0,-28 9-16,-28 0 15,-48-9-15,-56-19 16,-169-9 0</inkml:trace>
  <inkml:trace contextRef="#ctx0" brushRef="#br0" timeOffset="161811.76">28006 7864 0,'0'0'0,"0"0"0,0 9 16,0 29 0,-10 46-16,1 38 15,0 10 1,-10 8-1,9-8-15,1-20 16,0-37 0,9-37-16,0-10 15,0-9 1,0-19-16,9 0 16,0 0-1,20-19-15,-1-18 16,9 8-1,1 1-15,-10 19 16,1-1 0,-1 20-16,19 9 15,9 28 1,10 18-16,0 1 16,-10-10-1,1 0 1,-1-18-16,-9-19 15,0-10 1,0-18-16,0-10 16,0-28-1,-9 0-15,0 0 16,-19 10 0,-1 9-16,-8 9 15,-10 9 1,0 10-1,0 0-15,0 0 16,9 10 0,1 9-16,-1 9 15,10 9 1,9-9-16,0 1 16,10-11-1,0 1-15,-10-10 16,-19-9-1</inkml:trace>
  <inkml:trace contextRef="#ctx0" brushRef="#br0" timeOffset="161986.1">28796 8371 0,'0'0'0,"0"0"0,0 0 16,0 0-16,0 0 16,0 0-1</inkml:trace>
  <inkml:trace contextRef="#ctx0" brushRef="#br0" timeOffset="162312.35">29389 8755 0,'0'0'0,"0"0"0,0 0 16,0 0-1,0 19-15,0 19 16,0 55-1,0 48-15,0 19 16,0-10 0,0-9-16,0-1 15,0-8 1,9-20-16,-9-18 16,0-10-1,0-27 1,0-29-16,-9-19 15</inkml:trace>
  <inkml:trace contextRef="#ctx0" brushRef="#br0" timeOffset="162630.81">29483 8615 0,'9'0'0,"10"-19"16,9-9-16,10 0 15,9 9 1,0 9-16,0 20 16,0 9-1,0 18-15,-9 19 16,-10 10-1,-19 0-15,-18-10 16,-29 10 0,-28-10-1,-56-19-15,-57-18 16,-169-19-16</inkml:trace>
  <inkml:trace contextRef="#ctx0" brushRef="#br0" timeOffset="165449.25">15626 10360 0,'0'0'0,"0"0"16,0 0-16,0 0 15,0 0 1,-29 9-16,-18 10 16,-37 18-1,-39 20-15,-18-1 16,28 0 0,10-18-16,18-10 15,19-9 1,19-1-16,19-8 15,9-1 1,10-9-16,9 0 16,9 10-1,29-1-15,56 19 16,47 19 0,29 19-1,-1-1-15,0 10 16,-18 10-1,-20-1-15,-8-9 16,-29-9 0,-28-19-16,-29-19 15,-18-9 1,0 0-16,-10-10 16,-9-9-1,0 9 1,0 1-16,-9-1 15</inkml:trace>
  <inkml:trace contextRef="#ctx0" brushRef="#br0" timeOffset="166270.51">16886 10913 0,'0'0'0,"-9"0"0,-19 10 16,-10 18-1,0 9-15,10 29 16,19 9-1,9 19-15,28 0 16,19-19 0,19-10-16,9-18 15,0-19 1,10-18-16,9-29 16,0-28-1,0-37-15,-28-29 16,-38-9-1,-46-9 1,-58-1-16,-55 1 16,-48 47-1,10 37-15,27 47 16,20 37 0,66-9-16</inkml:trace>
  <inkml:trace contextRef="#ctx0" brushRef="#br0" timeOffset="166546.09">17893 11457 0,'0'0'0,"0"0"0,0 0 15,0 0 1,0 0-16,0 0 16,0 0-1,0 0-15</inkml:trace>
  <inkml:trace contextRef="#ctx0" brushRef="#br0" timeOffset="167296.81">18316 10735 0,'0'0'0,"0"0"16,0 9-16,0 10 15,0 19 1,10 27-1,-1 10-15,0 0 16,1 1 0,-1-1-16,1-19 15,-1-19 1,0-18-16,1 0 16,-1-19-1,1 0-15,18 0 16,0-9-1,19-10-15,10 0 16,8 10 0,1-1-1,10 1-15,-11 9 16,-8-10 0,-1 1-16,1 0 15,-20-1 1,1-8-16,-10-1 15,0-19 1,-9 1-16,0-20 16,-19 1-1,-9 9 1,-1 10-16,1 18 16,-1 10-1,1-1-15,9 10 16,0 19-1,-9 28-15,-1 37 16,1 48 0,-1-1-16,1-18 15,9-20 1,-9-8-16,-1-10 16,1-9-1,-1-10 1,10-28-16</inkml:trace>
  <inkml:trace contextRef="#ctx0" brushRef="#br0" timeOffset="167543.13">19661 12049 0,'0'9'0,"-37"10"0,-67 56 16,-74 47-1,-133 84-15</inkml:trace>
  <inkml:trace contextRef="#ctx0" brushRef="#br0" timeOffset="168457.03">21214 10932 0,'0'0'0,"0"9"16,0 10-16,0 37 15,9 20 1,1 8-16,18-9 16,0-9-1,0-19-15,10-10 16,9-18-1,0-10-15,19-18 16,0-38 0,9-9-16,0-10 15,-18-9 1,-20 9 0,-18 19-16,0 19 15,0 0-15,-10 19 16,-9-1-1,0 10 1,9 10-16,1 8 16,18 39-1,0 27-15,10-9 16,0-9 0,-10-10-16,9-18 15,1-10 1,-10-9-1,19-1-15,-9-18 16,0-18-16,-1-10 16,1-19-1,-19-19 1,-10-19-16,-28-18 16,-28-9-1,-19 8-15,-9 29 16,0 29-1,9 27-15,28 9 16</inkml:trace>
  <inkml:trace contextRef="#ctx0" brushRef="#br0" timeOffset="168938.08">22757 11392 0,'0'0'0,"9"0"0,29-10 16,9-8-16,9-1 15,0 0 1,-8-18-1,8-1-15,0-18 16,-18-10 0,-19 0-16,-19 1 15,-10 18 1,-8 19-16,-29-1 16,-38 29-1,-56 29-15,9 36 16,29 20-1,27 18-15,20-9 16,28-10 0,18-9-16,20-9 15,18-10 1,10-9 0,27-9-16,20-20 15,9-18 1,10 0-16,-48-9 15</inkml:trace>
  <inkml:trace contextRef="#ctx0" brushRef="#br0" timeOffset="169397.65">23998 11260 0,'0'0'0,"0"0"0,0 0 16,-19-9-1,1 0-15,-11-1 16,-18 20-1,-9 8-15,0 20 16,8-1 0,20 1-1,0 0-15,19-20 16,-1 1-16,10-10 16,10 1-1,-1-1 1,0 1-16,20-10 15,-1 9 1,0 0-16,19 1 16,0 8-1,19 11-15,0 8 16,9 10 0,-37-19-16</inkml:trace>
  <inkml:trace contextRef="#ctx0" brushRef="#br0" timeOffset="169746.04">24666 10613 0,'0'0'0,"0"0"15,0 0-15,0 9 16,0 10 0,10 47-16,-1 18 15,0 19 1,1 10 0,9 0-16,-10-20 15,0-17 1,1-20-16,-1 10 15,-9-10 1,0-9-16,0 9 16,0-18-1,0-20-15</inkml:trace>
  <inkml:trace contextRef="#ctx0" brushRef="#br0" timeOffset="170277.41">25503 10801 0,'0'0'0,"0"0"15,0 0-15,0 9 16,-18 0-1,-29 20-15,-29 17 16,-27 20 0,-19-10-1,28-9-15,9-18 16,10-11-16,18 1 16,10-19-1,19 0 1,0 0-16,18 0 15,1 0 1,9 0-16,0 0 16,9 9-1,29 1 1,56 37-16,38 37 16,28 10-16,0 19 15,-19 9 1,-10 9-16,-27-28 15,-20-18 1,-27-20-16,-10-8 16,-9-20-1,-20-9-15,1-9 16,-19 0 0,0-10-1</inkml:trace>
  <inkml:trace contextRef="#ctx0" brushRef="#br0" timeOffset="185137.73">26924 1615 0,'0'0'0,"0"0"0,9-18 16,1-1-1,9 0-15,18 10 16,29-1 0,47 20-16,38 8 15,18 11 1,0-1-16,1-10 15,-20 1 1,-18-19-16,-29 10 16,-18-10-1,-29 0-15,-18 0 16,0 0 0,-1 0-1,-18 0-15,0 0 16,-10 0-1,1 0-15,-1 9 16,0 0 0,1 10-16,-1 9 15,1 29 1,-1 36-16,1 29 16,-1 28-1,0 19-15,1 19 16,-10 28-1,0 0 1,0-1-16,-10 20 16,1 9-16,-10 9 15,10-18 1,-10 9 0,0 9-16,0 10 15,0-1 1,1-18-16,8 10 15,1-20 1,9-18-16,0-28 16,0-19-1,0-29 1,0-8-16,0-29 16,0-37-1,0-10-15,0-19 16,0 1-1,0-19-15,0-1 16,0 1 0,0-9-16,0-1 15,0-9 1,0 0-16,0 0 16,0 0-1,0 0-15,0 0 16,0 0-1,0 0 1,-19 0-16,-19 0 16,-18 0-1,-29 0-15,-18 9 16,-20-9 0,-8 0-16,-1 10 15,0-1 1,1 1-16,8-1 15,10 0 1,1 1 0,-11-1-16,1 10 15,-10-10-15,1 1 16,-11 8 0,-8-8-16,-29-1 15,-9 1 1,-28-10-1,-19-10-15,-19 1 16,-29-1 0,1 10-16,0-9 15,0 0 1,9-1-16,-9-9 16,-10 10-1,0-10 1,1 10-16,-1-10 15,-9 0 1,9 1-16,1-1 16,-20 0-16,1 0 15,-1-9 1,-27 9 0,9 1-16,-1-1 15,-8 0 1,-10-9-16,-1 9 15,1-9 1,0 9-16,-9 10 16,-1 9-1,1 0 1,-10 0-16,-9 0 16,-29 0-1,-37-9-15,19 9 16,28-10-1,9 1-15,0-1 16,10 10 0,9 0-16,0 0 15,0-9 1,-37 0-16,-10-29 16,28 10-1,0-10 1,19 1-16,19-19 15,10-10 1,18 19-16,-9 0 16,9 19-1,-10 0-15,-27 18 16,9 1 0,9 18-16,38 1 15,19-1 1,28-9-16,19 0 15,28 0 1,9-9-16,1-10 16,18 10-1,19-1 1,19 1-16,9 9 16,10-9-1,9 9-15,10-10 16,18 1-1,19 9-15,19-10 16,0 1 0,19 0-1,0-10-15,-1 0 16,1-9 0,0-10-16,0 1 15,-1-1 1,1-18-16,0-10 15,9 1 1,0-20-16,1-18 16,-1-10-1,0-18-15,0-19 16,0 9 0,10-18-16,-1-10 15,1-19 1,0 1-16,9-1 15,0-18 1,-10-20 0,10 11-16,-9-1 15,-10 9 1,0 1-16,10 9 16,-10 9-1,10 1-15,-1 8 16,10 10-1,0 19-15,0 28 16,10 0 0,-1 10-16,0 9 15,10 18 1,-9 10 0,18-9-16,0 18 15,0 10-15,19-10 16,0 10-1,0-1 1,19 10-16,10 1 16,27-1-1,0 0-15,29 0 16,9 9 0,19 10-16,38 0 15,18 0 1,19 0-16,19 18 15,29-8 1,8 8 0,10 20-16,10-10 15,18 0 1,0 0-16,-9 9 16,0 0-1,19 1-15,-1-10 16,1 9-1,9 0-15,0 10 16,19-9 0,0 8-16,0-18 15,28 10 1,-9 18-16,9-19 16,-10-9-1,29 0-15,-9 0 16,-10-9-1,-9 18 1,-1-9-16,20 0 16,-10 0-1,-9 0-15,-19 10 16,-1-10 0,30 9-16,-11 10 15,10 0 1,10-1-16,9-8 15,19 9 1,9-10-16,9 0 16,1-9-1,-10 10 1,0-1-16,-9 0 16,-10 1-1,10-1-15,-29 10 16,10-10-1,-9 19-15,-10 1 16,-9-11 0,9 11-16,-38-1 15,-27 9 1,-29-9 0,-10 1-16,-27-11 15,-29 1 1,-47-10-16,-38 10 15,-18-9 1,-19-1-16,-19 0 16,-9 10-1,-10-10-15,0 10 16,-9-9 0,-9 8-1,-1 1-15,-18-9 16,-1-1-16,1 0 15,-10 1 1,0-1 0,1 10-16,-1 0 15,0 9 1,10 0-16,-1 0 16,10 19-1,0 0-15,-9 0 16,9 28-1,19 37-15,0 39 16,9 64 0,10 67-1,-10 56-15,-9 65 16,-29 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19:03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19:32.990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4034 511 1281 0,'0'0'0'0,"0"0"0"0,-18-15 0 0,-6 15 28 0,3-3 1 16,8-4-1-16,13 7 2 0,0 0-17 0,0 0 0 15,-7-4 1-15,0 8-1 0,7-4 78 0,-7 10 0 16,7 1 0-16,0 10 0 0,0 9-74 0,0 0 1 15,0 0-1-15,7 3 1 0,0 2 69 0,0-1 1 0,-7-1-1 16,4-3 2-16,-1 5-72 0,-6-3 1 0,-1-2 0 16,-6 2-1-16,3-2 41 0,3 5-1 0,-3-7 0 15,3-3 0 1,4 1-40-16,0-5 1 0,-7 2 0 0,7-7 0 0,-3 3 19 0,3-5 0 0,-4-2 0 16,4-5 1-16,0 1-23 0,0-8 1 0,0 10-2 15,0-10 2-15,0 0 14 0,0 0 1 0,-3 5-1 16,3-5 0-16,7 0-16 0,0-3-1 0,3 3 1 15,19 0 0-15,11 0 10 0,-1 0 0 0,2-2 1 16,-6-1 0-16,-2 3-13 0,-1 0 0 0,-4-4 1 0,-1 1-1 16,-6 3 9-16,-3 0 2 0,-1-4-2 15,-3 0 2-15,-1 4-12 0,-3 4 0 0,4-4 0 0,-3 0 2 16,0 0 4-16,-1 0 0 0,-3 0 1 0,0-4 0 0,-7 4-8 16,7-3 1-16,-7 3-1 0,9-4 0 0,2 4-1 15,-4 0 0-15,-7 0 0 0,0 0 1 0,0 0-5 16,-4-8 2-16,4 8-1 0,0 0 1 0,0 0-5 15,0-7 0-15,0 7 0 0,4-11 2 0,3 8-2 16,3-6 0-16,-10 9 0 0</inkml:trace>
  <inkml:trace contextRef="#ctx0" brushRef="#br0" timeOffset="303.04">4680 644 1269 0,'0'0'0'0,"-29"-3"0"16,29 3 0-16,14-4 48 0,-6 1 0 0,-8 3 0 16,7 0 2-16,-7 0-33 0,0 0 0 0,0 0-1 15,10 14 1-15,-6 2 37 0,-1 3 0 0,-3 2 0 16,4 11 0-16,-1-1-38 0,-3-2 2 0,0 0-1 15,0 1 1-15,0 9-18 0,4-4 0 0,-4-1 0 16,0-10 0-16,0 10 0 0,0-6 0 0,0-4 0 0,0-1 0 16,0-7 75-16,0 4 1 0,0-6-1 0,-11-4 0 15,11 2-57-15,4-4 0 0,-1-1 0 0,-3-7 0 16,0 5-16-16,0-5 1 0,0 0 1 0,0 0-1 16,0-5-1-16,0 5 1 0,0-11-1 0</inkml:trace>
  <inkml:trace contextRef="#ctx0" brushRef="#br0" timeOffset="758.48">4597 690 1080 0,'0'0'0'0,"0"0"0"0,31-37 0 0,6 18 51 0,2-4-1 16,-2 3 1-16,-5 1-1 0,0 5-33 16,-6-5 0-16,3 5 0 0,-5 7 1 0,-1 1 128 0,2 5 1 15,-4-3 0-15,4 9 0 0,-2 4-136 0,-2-2 1 16,0 9 0-16,0 2 1 0,-1 1 68 0,-3 0 0 15,-6 2 0-15,-1 6 1 0,-6-4-64 0,-8-1 0 0,-3 1 0 16,0 0 0-16,-3 2 24 0,-4-6 0 16,-6 2 0-16,-1 4 0 0,0-4-26 0,0-2 0 15,1 3-1-15,-4-1 2 0,-5 3 16 0,-1-6 1 0,2 1-2 16,-4-5 2-16,-1 4-21 0,1-6 2 0,4-3-1 16,5-2 1-16,2 0 12 0,3 2 0 0,4-6 0 15,3-3 1-15,4 0-16 0,7 0 2 0,-7 0-2 16,7 0 1-16,4-8 10 0,-4 8-1 0,10-7 1 15,1 0 0-15,3-1-11 0,0 3 0 0,7-4-1 16,-3 6 1-16,1-1 6 0,-1 4 0 0,3 0 0 16,0 4 1-16,2 5-8 0,-1-1-1 0,-1 7 0 0,0-3 0 15,2 5 4-15,-9-1 1 0,-11 2 0 0,1-2-1 16,7 7-5-16,6-6 0 0,6-1 0 0,12 0 0 16,-3-2 2-16,-5 2 1 0,-3-4-1 0,-3 2 0 15,1 0-4-15,-3 0 1 0,-5-8-2 0,0 4 2 0,-3-1 4 16,-1 3 1-16,-1-5-1 0,-2-3 1 0,-7-4-7 15,11 7 2-15,-11-7 0 0,0 0 0 0,0 0 2 16,0 0 0-16,0 0 0 0,-11 3 1 0,-5-3-4 16,-8 0 0-16,-5 0 0 0</inkml:trace>
  <inkml:trace contextRef="#ctx0" brushRef="#br0" timeOffset="1161.58">3443 1503 1960 0,'0'0'0'0,"0"0"0"16,0 0 0-16,-10 23 76 0,6-18 2 0,4-5-1 16,0 0 1-16,0 0-60 0,0 0-1 0,11 3 1 15,-4-3 0-15,3 0 77 0,1 0-1 0,1 0 0 16,16-3 0-16,20 6-77 0,8 1 0 0,13-4 0 15,-3-7 1-15,2 7 35 0,12 0-1 0,13-4 1 16,-3-4 1-16,7 2-37 0,7 3 0 0,16-4-1 16,2-4 2-16,-7 4 5 0,1 4 0 0,2-4 0 15,-10-6 0-15,-20 10-11 0,-10 3 0 0,-20-4-1 16,14 1 2-16,-7 6 3 0,-8 4 2 0,-6-1-1 0,-9-6 1 16,-12 7-8-16,-5-4 0 0,0 1 0 15,-10-4 1-15,0 3 2 0,-5 4 1 0,1-3-1 0,-4-4 2 0,-7 0-8 16,10 0 2-16,-10 0-1 0,0 0 1 15,0 0 5-15,0 0-1 0,0 0 1 0,0 0 0 16,-3-7-6-16,3 7 1 0,-7-4-1 0,7 4 1 0,-4-10 4 16,1 3 1-16,-1-2-1 0,1-2 1 0,3 2-6 15,0 1 1-15,-7 1-2 0,-4 0 2 0,-5-1 0 16,-1 1 0-16,2 4 0 0</inkml:trace>
  <inkml:trace contextRef="#ctx0" brushRef="#br0" timeOffset="8661.82">9804 1575 12 0,'0'0'0'0,"0"0"0"15,0 0 0-15,0 0 0 0,0 0 0 0,0 0 0 16,0 0 0-16,0 0 0 0,0 0 0 0,0 0 0 16,0 0 0-16,0 0 40 0,0 0 1 0,0 0-1 15,0 0 0-15,-16 3-24 0,16-3 0 0,0 0 0 16,0 0-1-16,0 0 103 0,0 0 1 0,0 0 0 16,0 0 0-16,7 0-104 0,-7 0 0 0,0 0 0 15,0 0 1-15,5 0 105 0,-5 0 0 0,0 0 0 0,0 0 1 16,7 0-107-16,-7 0 0 0,6 7-1 0,-6-7 2 0,0 0 29 15,8 6 0-15,-8-6 0 0,0 0 0 0,4 7-30 16,-4-7 2-16,0 7 0 0,0-7 0 0,0 9 40 16,0-2 0-16,0 0 0 0,0-7 1 0,0 12-42 15,0-5 2-15,0-7 0 0,0 11 0 0,0-11 35 16,0 12 1-16,0-12 0 0,0 7 0 0,0-7-37 16,-4 7 0-16,4-7 0 0,0 0 1 0,-3 7 29 15,3-7 1-15,0 0-1 0,-2 5 0 0,2-5-30 16,0 0-1-16,0 0 1 0,-2 7 0 0,2-7 28 0,0 0 0 15,0 0 0-15,2 7 0 0,-2-7-30 0,0 0 2 16,0 0 0-16,0 7 0 0,0-7 23 0,0 0 2 16,0 0-2-16,0 0 2 0,0 0-27 0,0 0 1 15,0 0 0-15,0 0 1 0,0 0 22 0,0 0 0 16,0 0 1-16,0 0 0 0,0 0-24 0,0 0-1 16,0 0 1-16,0 0 0 0,0 0 15 0,0 0 2 15,0 0-2-15,0 0 2 0,0 0-20 0,0 0 2 0,0 0-1 16,0 0 1-16,0 0 12 0,0 0 1 0,9 6-1 15,-9-6 1-15,0 0-16 0,0 0 2 0,7 0-1 16,-7 0 1-16,0 0 4 0,0 0 1 0,0 0-1 16,0 0 1-16,0 0-9 0,0 0 0 0,0 0 0 15,0 0 1-15,0 0 2 0,0 0 0 0,0 0 0 16,0 0 1-16,0 0-6 0,0 0 0 0,0 0 0 16,0 0 1-16,0 0 1 0,0 0 1 0,0 0-1 15,0 0 1-15,0 0-4 0,0 0 0 0,0 0-1 0,0 0 2 16,0 0-1-16,0 0 0 0,0 0-1 0,0 0 2 15,0 0-3-15,0 0 0 0,0 0 0 0,0 0 0 0,0 0 0 16,0 0-1-16,0 0 1 0,0 0-1 16,0 0 0-16,0 0-1 0,0 0 1 0,0 0-1 0,0 0 0 15,0 0 2-15,0 0-1 0,0 0 1 0,-4-9-2 16,4 9 0-16,0-7 1 0,0 7-1 0,0-14 1 16,-3 8-1-16,3 6 0 0,0-10 2 0,-7 3-3 15,3 0 1-15,4 7 0 0,0-13 0 0,0 6 0 0,0 7 1 16,-3-12-1-16,3 12 0 0,2-10 0 0,-2 10-1 15,1-11 0-15,-1 11 2 0,-1-5-2 0,1 5 1 16,-4-7 1-16,4 7-1 0,2-7-1 0,-2 7 0 16,0 0 1-16,0 0 0 0,2-7-1 0,-2 7 0 15,0 0 1-15,0 0-1 0,0-6-1 0,0 6 1 16,0 0 1-16,0 0-1 0,0 0 0 0,0 0 1 16,0 0 0-16,0 0 0 0,0 0-1 0,0 0 1 15,0 0-1-15,0 0 0 0,0 0 0 0,0 0 2 0,0 0-2 16,0 0 1-16,0 0-1 0,0 0 1 0,0 0-1 15,0 0 0-15,0 0 0 0,0 0 1 0,0 0-1 16,0 0 1-16,1-7 0 0,-1 7-1 0,0 0 0 16,0 0 0-16,11-7-1 0,-11 7 2 0,0 0-1 15,0-7 0-15,0 7-1 0,0 0 2 0,0 0-2 16,0-9 1-16,0 9-1 0,0 0 1 0,0 0-1 16</inkml:trace>
  <inkml:trace contextRef="#ctx0" brushRef="#br0" timeOffset="16679.16">4124 2233 1344 0,'0'0'0'0,"0"0"0"0,0 0 0 0,26 7 21 15,-11-4 1-15,-8-3-1 0,-7 0 0 0,0 0-10 16,3 7 1-16,-3-7-1 0,-7 11 0 0,4-1 148 16,-5 1 2-16,1 1-2 0,-8 13 2 0,4 3-151 15,0-3 0-15,-10 8 0 0,11-1 1 0,3 0 105 0,3-3-1 16,-8-2 1-16,6 6 1 0,5-3-103 16,-3-3 2-16,-6-1 0 0,-5 9-1 0,5-5 57 0,3 2 0 15,3-1 0-15,4-4 1 0,4 4-55 16,-8-6 0-16,1-4 0 0,-4 6 0 0,3-6 28 0,-3-7 1 15,2 2-1-15,1-4 1 0,1 2-31 0,-1-5 0 16,4-2 1-16,0-7 0 0,0 10 15 0,0-10-1 16,0 0 0-16,-7 0 1 0,7 0-19 0,0 0 2 0,-7-3-2 15,7 3 2-15,4-11 10 0,-4 4-1 0,3-2 1 16,-3-1 0-16,4-2-13 0,-4-4 0 0,0-2 1 16</inkml:trace>
  <inkml:trace contextRef="#ctx0" brushRef="#br0" timeOffset="17000.41">4038 2326 2248 0,'0'0'0'0,"0"0"0"0,33-14 0 0,-5 9 98 15,1 1 0-15,0-3-1 0,0 5 1 0,-12 1-81 16,1-1 0-16,5 2-1 0,-2 3 2 0,-3 3 70 16,-1 1-1-16,-4 5 1 0,1-1 1 0,-4 3-73 15,-3 0 2-15,1-2 0 0,-1 4 0 0,0 0 13 0,-4 1 0 16,-3-3 0-16,0 2 1 0,-3-4-19 16,3 4 2-16,-4-2-2 0,-3 0 2 0,0-3-7 0,0-2 1 15,-7-2 0-15,0 2 0 0,-2-2-4 0,2 0 1 16,7-4 0-16,-4 3 0 0,0 1-3 0,-3-7-1 15,-3 0 0-15,-10 3 0 0,3 1-1 0,6-4 2 16,2-4-2-16,16 4 1 0,7 5-2 0,-7-5 1 0,-7-1-1 16</inkml:trace>
  <inkml:trace contextRef="#ctx0" brushRef="#br0" timeOffset="17409.66">4362 2516 1985 0,'0'0'0'0,"0"0"0"16,32-14 0-16,-6 7 59 0,-5 0 2 0,1 3-2 0,-6-3 2 16,1 2-44-16,-6 2 1 0,-1 3 0 0,8-4 0 15,3 4 79-15,-10 4 1 0,-2-1-1 0,12 2 1 0,3 6-81 16,-6-1 0-16,-2-1 0 0,-2 5 0 0,-7 0 27 15,0-5 0-15,0 2 0 0,0 8 1 0,0-7-30 16,-3 2 2-16,-4-6-1 0,0 4 1 0,0 2-4 16,-4-7 1-16,4 2-1 0,-3 3 1 0,3-1-7 15,-7-4 1-15,-7-4 0 0,14-3 1 0,-11 7 1 0,4-3 0 16,-4-4 0-16,3 0 2 0,-3-4-6 16,-3 1 1-16,0-1 0 0,7 1 0 0,7 3 4 0,-11-14 1 15,1 1 1-15,13 6-1 0,8-5-5 16,3-2 0-16,0 5 1 0,7-2 0 0,-5-4 0 0,-2 1 0 15,-3 1 0-15,-1 3 1 0,4-1-4 0,0 6 1 16,-1-6 0-16,-3-1-1 0,1 5 6 0,-4 0 1 16,4 0-1-16,-4 3 0 0,3-3-4 0,-3 2 1 15,-7 5-2-15,11 0 2 0,-11 0 1 0,7 5 0 0,-7-5 0 16</inkml:trace>
  <inkml:trace contextRef="#ctx0" brushRef="#br0" timeOffset="18275.59">4925 2532 1646 0,'0'0'0'0,"0"0"0"16,0 0 0-16,0 0 72 0,21 3 1 0,-21-3-1 0,-14 2 1 16,7 2-55-16,0-1 0 0,0-3 0 0,0 7 0 0,1 0 47 15,-1 2 2-15,0-5-2 0,4 6 1 0,-1 2-48 16,1-5 0-16,-1 1 0 0,1 4 0 0,-1 2 23 15,4-7 1-15,0 2-1 0,4 3 2 0,-1-5-27 16,4 0-1-16,4-3 1 0,-4-1 1 0,2-3-1 16,5 4-1-16,0-4 1 0,7 0 1 0,4-4-8 15,1-3 0-15,2 0 0 0,1 7 1 0,-3-7 3 16,-8 0 1-16,-8-2-1 0,1 4 1 0,-4-2-6 16,-4-4 1-16,1 3-2 0,-4 1 2 0,0 7 10 0,4-8 0 15,-4 1 1-15,0 7-1 0,-8-12-9 0,1 9 1 16,-7-4-1-16,0 0 1 0,4-6 12 15,-6 3 0-15,2 1 0 0,7-2 0 0,3 1-11 0,0 1 0 16,-10-2 0-16,21 4 1 0,4 0 5 0,3-1 1 16,-2 4 0-16,6-3 0 0,0 3-9 0,-8 4 0 0,4-3 0 15,1 3 1-15,0 0 5 0,3 3 1 0,-4 1 0 16,-3 3-1-16,3 0-7 0,-4 5 2 16,-2-5-2-16,0 7 1 0,-1-1 4 0,0 1 2 0,0-5 0 15,-3 8-1-15,3 3-6 0,-3-12 0 0,-4 3 0 16,3 3 0-16,-3-5 7 0,4 1 0 0,-4 1-1 15,0 1 2-15,3 1-8 0,-6-3 0 0,3-10 0 16,-4 11 1-16,4-11 0 0,-3 10 2 0,3-10-1 16,0 0 0-16,0 0-4 0,0 0-1 0,-7 4 1 15,7-4 1-15,0 0-1 0,0 0 1 0,-8-7 0 16,8 7-1-16,-3-11-2 0,3 4 0 0,0 0 1 0,0-11 0 16,0-6-1-16,0 1 2 0,3 0 0 0,5 0 0 15,-1 2-3-15,0 9 0 0,0-4 1 0,0 2-1 16,0 3 0-16,2-1 0 0,-4 5 0 0,7 0 0 0,-1 3-2 15,-1 1 2-15,-10 3-1 0,15 3 1 0,-1 4-1 16,0 4 0-16,-2-2 1 0,9 5-1 16,0-4-1-16,-3 3 2 0,-4-3-2 0,-1 3 1 0,-3 1-1 15,-3-5 2-15,-3 1-1 0,-1 1 1 0,1 1-2 16,-4-5 0-16,0-7 0 0,-18 14 2 0,2-9-2 0,9-1 0 16,7-4 0-16,0 0 1 0,-7 10-2 15,7-10 1-15,0 0-1 0,-7 0 1 0,7 0 1 0,0 0-1 16,-7-3 0-16,7 3 0 0,0 0-1 0,0 0 2 15,-3-7-2-15,3 7 1 0,3-7-1 0,1 2 1 16,3-2 0-16,10-4 0 0,6-8-1 0,-2-1 0 16,-7 6 0-16,-3 2 1 0,0 5 0 0,5-2 0 15,-2 2-1-15,0 0 1 0,-4 3-1 0,4 4 0 16,-3-3 1-16,1 3 0 0,-1 0-1 0,0 3 0 0,-4 1 0 16,0 1 1-16,0 2-1 0,-4 0 1 0,-3-7-1 15,7 16 0-15,-3-5 0 0,-1-1 1 0,-3 3-1 16,4-1 2-16,-8 2-2 0,1-7 0 0,-1 4 0 15,4-3 1-15,0 6-1 0,-3-5 2 0,3-2-2 16,0 2 1-16,0 2-1 0,0-4 0 0,0-7 0 16,3 14 2-16,-3-7-2 0,0-7 1 0,4 9 0 15,-4-9 0-15,3 8 0 0,-3-8 0 0,0 0-1 16</inkml:trace>
  <inkml:trace contextRef="#ctx0" brushRef="#br0" timeOffset="18642.34">6100 2555 1922 0,'0'0'0'0,"0"0"0"0,0 0 0 0,0 0 92 15,-20-4 0-15,20 4 0 0,-7 4 0 0,7-4-75 0,-7 9 1 16,7-9-1-16,-21 14 0 0,0-4 75 0,-2-1 1 15,2-2-1-15,10 9 1 0,7-6-76 0,4-3 0 16,4 2 0-16,10 2 1 0,-2 1 20 0,3-5 2 16,-1-3-2-16,-4 6 1 0,8-3-24 0,3-3 0 15,2-3 1-15,-2 3 0 0,-3-4-4 0,-1 0 1 0,-2-4-1 16,0 3 1-16,-4-3-5 0,0-6 0 0,-1 3 0 16,-3 0 0-16,0 0-4 0,0-4 2 15,0 2-1-15,-3 0 1 0,-1 2-3 0,-3-3 2 0,-3 5-2 16,-1-2 2-16,-3 3-1 0,0-3 1 0,0 0-1 15,-14 2 1-15,0-2-2 0,2 0 0 0,-6 0 1 16,4 7-1-16,10-6 2 0,-3 3 0 0,2-1 0 16,-3 4 0-16,8 0-1 0,0-3 0 0,0 3 0 15</inkml:trace>
  <inkml:trace contextRef="#ctx0" brushRef="#br0" timeOffset="18949.59">6341 2233 1758 0,'0'0'0'0,"0"0"0"0,32-18 0 0,-14 15 75 16,-4-1 1-16,-7-3 0 0,3 4 0 0,-1 1-58 15,-9 2 0-15,-9 0 0 0,9 0 0 0,7 5 57 0,-7-5 0 16,6 7 0-16,4 4 1 0,1 10-59 0,-1 3 1 15,-3-1 0-15,4 9 0 0,-4 3 26 0,-7-3 0 16,-18 1 0-16,15-1 1 0,3-2-30 0,0-6 2 16,0-1-1-16,0 4 1 0,-4-4 2 0,4-8 0 15,-3 0 0-15,3 7 1 0,-4-4-10 16,4-4 1-16,0-3-1 0,4 3 2 0,-1 0 1 0,-3-9 2 16,0 2-1-16,4 0 1 0,-4-7-7 0,3 11 1 0,-3-11 0 15,0 0 0-15,0 0 1 0,0 0 1 0,0 0 0 16</inkml:trace>
  <inkml:trace contextRef="#ctx0" brushRef="#br0" timeOffset="19241.75">6556 2488 1771 0,'0'0'0'0,"22"-4"0"0,-7 4 0 0,7 0 70 15,-5 4 0-15,1-8-1 0,-4 4 2 16,0 0-53-16,-2 0 0 0,3 0 0 0,-5 0 0 16,1 4 84-16,-1-1 0 0,-3 1 0 0,4 3 0 15,-4-2-86-15,0 1 1 0,-7-6 0 0,9 15-1 0,-6-2 34 16,1-3-1-16,-1 3 1 0,-3 2 0 0,0-1-33 16,0-3 0-16,0 0 0 0,0 1-1 0,-3-2 14 0,3 1-1 15,-4-4 0-15,4 4 0 0,0-1-15 0,0-3-1 16,0-7 0-16,-3 11 1 0,3-11 17 0,0 0 1 15,0 7-1-15,0-7 1 0,0 0-19 0,0 0 2 16,-9 1-2-16</inkml:trace>
  <inkml:trace contextRef="#ctx0" brushRef="#br0" timeOffset="19436.56">6694 2291 2072 0,'0'0'0'0,"0"0"0"16,0 0 0-16,25-4 98 0,-15 1-1 0,-3 3 1 16,-7 0 0-16,-7-2-81 0,7 2-1 0,7 2 1 15,7 5 1-15,1-2 62 0,0 2 0 0,-15-7-1 16,29 16 2-16,-1-2-63 0,-2-3 0 0,3-1 0 16</inkml:trace>
  <inkml:trace contextRef="#ctx0" brushRef="#br0" timeOffset="20048.04">7064 2461 1595 0,'0'0'0'0,"0"0"0"0,0 0 0 16,4 11 64-16,-4-11 0 0,7 9 0 0,-7-9 0 15,0 0-46-15,-7 10 0 0,7-10 0 0,-11 11 0 16,11-11 50-16,-10 11 1 0,3-6-1 0,-4 9 1 0,-3-2-51 16,5 2 0-16,-1-1 0 0,3 1 0 0,3-2 21 15,0-1 0-15,4-4 0 0,4 5 1 0,3 2-25 16,0-5 1-16,-7-9 0 0,11 12 0 0,-11-12 8 0,10 7 2 15,-10-7 0-15,9 4 0 0,-9-4-14 0,7 0 0 16,-7 0 1-16,0 0 0 0,11 0 13 16,-11 0 1-16,0 0-1 0,7-11 1 0,-7 11-15 0,10-12 1 15,1 3 0-15,7-2 0 0,-3-8 13 0,0 1 1 16,-5-4 0-16,4-1 0 0,-3 3-15 0,-1 3 2 16,-2 1-2-16,0-7 1 0,-1 9 17 0,0 2-1 15,0 1 0-15,-3 2 0 0,3 2-15 0,0 4-1 0,0 3 1 16,0 0-1-16,0 3 21 0,4 1 1 0,-4 3-1 15,4 5 1-15,1 4-20 0,-5 3-1 0,0-5 1 16,0 6 1-16,-3-3 34 0,-4-4 2 0,3 1-1 16,-3 5 1-16,4-5-35 0,-4-2 0 0,-4-4-1 15,4 4 2-15,0-2 13 0,0 1 0 0,0-11 1 16,-3 12-1-16,3-12-18 0,-4 9 2 0,4-9-2 16,0 0 2-16,0 0-4 0,0 0 2 0,0 0-1 15,0 0 0-15,0 0-5 0,0 0 1 0,0 0 0 0,4-11 0 16,3 1 19-16,0-1 1 0,0 1-1 0,0-13 1 15,0-3-16-15,2-1 1 0,8-1 1 0,1 3-1 16,-7-1 28-16,3 10-7 0,7-3-34 0,-2 5 0 0,-1 3 0 16,-1 4 0-16,5-2 0 0,-5 6 0 0,-1 6 0 15,-2 6 0-15,4-2 0 0,-4 0 0 0,-2 7 0 16,-1 0 0-16,0 0 0 0,-1 4 0 0,-6 1 0 16,-1-5 0-16,1 2 0 0,-4 4 0 0,0-3 0 15,-4 3 0-15,4-5 0 0,0 7 0 0,0-7 0 0,-3 1 0 16,3-3 0-16,-4 8 0 0,1-4 0 0,-1-4 0 15,1 2 0-15,-1 5 0 0,-3-3 0 0,3-3 0 16,4-1 0-16,4-3 0 0,-2 3 0 0,-1-5 0 16,3-1 0-16,-4-7 0 0,-4 11 0 0,4-11 0 15,0 0 0-15,8 7 0 0,-8-7 0 0,0 0 0 16,0 0 0-16,0 0 0 0,7-7 0 0,-7 7 0 16,0 0 0-16</inkml:trace>
  <inkml:trace contextRef="#ctx0" brushRef="#br0" timeOffset="21442.47">8253 1710 1030 0,'0'0'0'0,"0"0"0"0,0 0 0 0,0 0 36 15,18 20 1-15,-18-20-1 0,0 12 1 0,5-5-23 16,0 0 2-16,-1 4-2 0,-2-4 2 0,0 1 99 15,-1 3 0-15,-1 3 1 0,0 4-1 0,-1 6-99 16,-1-4 0-16,2 4 0 0,2 1-1 0,-2 1 64 0,-2 2 0 16,0-3 1-16,4 1 0 0,1-3-62 0,-4 0 0 15,-10 0 0-15,14 3 0 0,3 1 23 0,-3-1 1 16,-3-1-1-16,4 1 2 0,-1 13-27 16,-3-6-1-16,0 10 1 0,4-5 1 0,-1 3 9 0,1-8 1 15,-4 2-1-15,3 9 1 0,1-5-14 0,-1 2 0 16,-3 4 0-16,4 8 0 0,-4 7 8 0,0-9 1 15,0-2-1-15,4 6 0 0,-1-6-9 0,1 4-1 0,-4 5 0 16,0 3 0-16,0 4 7 0,-4-8 1 0,4-5-1 16,-3 14 1-16,3-10-9 0,0 4 0 0,0 3 1 15,0 6 0-15,0-3 0 0,0-4 1 0,-4-6 1 16,4 13-1-16,0 1-5 0,-4-1 1 0,-3-2-1 16,7 7 1-16,0-9 14 0,-7 0-1 0,0 3 0 15,7 6 2-15,0 2-12 0,0-6 0 0,-7-5 0 16,4 9 1-16,-3-2 8 0,1-1 1 0,0 3 0 0,5 5 1 15,0-7-11-15,-7-3 0 0,-7 6 0 0,10 11 1 16,1-6 8-16,3-3 1 0,-4-1-1 0,1 3 2 16,-1 5-11-16,-3-3 0 0,-4-2 0 0,11 6 1 15,-3-3 12-15,-2-2 1 0,-8 6 0 0,17 4-1 16,-1-3-11-16,-1-4-1 0,0 3 0 0,-2 6 1 0,-2 1 8 16,-3-7 2-16,-4 0-1 0,9 6 0 0,0 6-10 15,0-3-1-15,-4-3 0 0,1 5 1 0,3-1 3 16,-11-6 1-16,-10 5-2 0,11 4 2 0,3-10-7 15,-6 1 0-15,-1 10 0 0,3-3 0 0,4-5 2 0,0-6 1 16,-3 11 0-16,3 1 0 0,0-3-5 16,0-5 1-16,0 5-1 0,1 7 1 0,1-5 1 0,-2-6 1 15,-2-1 1-15,2 8-1 0,-4 1-5 0,4-1 2 16,-3-8 0-16,3 7-1 0,0 1 2 0,0-8 0 16,1 0 0-16,-2 3 0 0,-1-3-4 0,2-4 2 15,-4 7 0-15,1 4-1 0,-1-11 2 0,7-5 0 0,1 5-1 16,-1 4 1-16,1-4-2 0,-4-7-1 0,-2 1 1 15,0-3 0-15,0 4-1 0,-5-6-1 0,0 1 0 16,14 3 2-16,-3-8-3 0,-1-6 1 0,1 3 0 16,-1 4 0-16,0 1-1 0,1-7 2 0,-4-4-1 15,0 3 0-15,2-9 0 0,-3 1-1 0,1 3 0 16,4-1 1-16,-1 1 0 0,1-9 0 0,-4-3-1 16,3 6 2-16,1-10-2 0,-1 2 0 0,1-4 0 15,3 9 1-15,0-2 1 0,-4-5 2 0,1 0-1 16,-1-5 1-16,4 2-3 0,-3-10 2 0,3 1-2 15,0 3 2-15,0-5 0 0,-4-5 2 0,4 3 0 16,0 3-1-16,4-6-1 0,-8 1-1 0,4 3 1 0,0-7 1 16,0 5-1-16,-4-4 2 0,4-2 0 0,0 0-1 15,0 2-1-15,-3-6-1 0,-1 1 1 0,8-2 0 16,-4 1 0-16,-4-3 1 0,4-3-1 0,0-2 1 0,0 0-3 16,4-2 0-16,-4-7-3 0,0 7 0 0,0-7 0 15,7 3 0-15,-7-3 0 0</inkml:trace>
  <inkml:trace contextRef="#ctx0" brushRef="#br0" timeOffset="22858.6">2886 3389 552 0,'0'0'0'15,"0"0"47"-15,-48-29 1 16,38 22-3-16,13-14 1 16,-3 21 13-16,7-23 1 0,-7 23-14 15,4-17 1-15,-4 17-10 16,0-11 0-16,0 11 33 16,-11-14 0-16,11 14 11 15,-11-14 0-15,11 14-4 16,11-7 1-16,-11 7-15 15,7-3 1-15,-7 3-14 16,7 0 2-16,-7 0-2 16,34 21 2-16,-24-14-5 15,22 10 1-15,-21-13-15 0,36 1 0 16,-26-3-8-16,62 5 0 16,-47-7-4-16,108-5 2 15,-96 3-7-15,81-3 2 16,-78 3 1-16,136-9 1 15,-122 4-12-15,97-3 3 16,-102 6 0-16,143-6 1 16,-127 6-4-16,153-6 0 15,-160 4-3-15,107 4 2 16,-107 1-2-16,176 2 0 16,-158 1-1-16,165 4 0 15,-176-6 2-15,121 3-1 16,-124 1 0-16,241 6 0 15,-178-6 3-15,202 6 0 16,-235-10-2-16,173 0 1 0,-193 4 0 16,155 10 1-16,-158-9 6 15,165 7-1-15,-151-5 2 16,204 0 0-16,-196-1 0 16,207 1 0-16,-209-4-2 15,196 4 1-15,-202-7-8 16,144 4 2-16,-181-4-4 15,138 10-1-15,-126-10-2 16,167-3 0-16,-149 3 5 16,199 10-1-16,-193-6 4 0,170 1 1 15,-191-1 2-15,108 5-1 16,-116-6 3 0,170 11 2-16,-165-9-1 0,86 2-1 15,-104-3-6-15,133 7 0 16,-133-4-2-16,60 1 0 15,-86-4-1-15,19 6 1 16,-35-6-4-16,17 8 0 16,-15-8-1-16,28 12 0 15,-27-9-1-15,-1 3 1 16,-11-10 1-16,7 9 0 16,-7-9 0-16,7 7 0 15,-7-7-1-15,-4 7 2 16,4-7-2-16,-7 7 0 15,7-7-1954-15</inkml:trace>
  <inkml:trace contextRef="#ctx1" brushRef="#br0">9708 7489 0,'0'0'0</inkml:trace>
  <inkml:trace contextRef="#ctx0" brushRef="#br0" timeOffset="29314.05">9190 2650 1192 0</inkml:trace>
  <inkml:trace contextRef="#ctx0" brushRef="#br0" timeOffset="29396.11">9220 2641 1134 0,'0'0'0'15,"0"0"-3"-15,0 0-1 16,-20-4 5-16,20 4 2 16,-7-3-4-16,-3-1 1 0,-11-3 0 15,21 7-849-15</inkml:trace>
  <inkml:trace contextRef="#ctx0" brushRef="#br0" timeOffset="29731.79">9190 2528 237 0,'0'0'0'16,"0"0"-13"-16,-21-12-1 0,7 9 3 15,-31-5 0-15,31 5 84 16,-28-1 0-16,26 8 211 15,-33 15 0-15,31-12-105 16,-5 20 1-16,20-15-31 16,3 11 0-16,3-16-47 15,18 14 1-15,-8-16-29 16,41 18 1-16,-36-18-20 0,28 17 0 16,-36-15 7-16,31 23-1 15,-30-20-15 1,24 39 0-16,-26-35-14 0,-2 30 0 15,-9-30-10-15,-12 16 0 16,3-21-7-16,-17 18-1 16,14-20-1-16,-41 0-1 15,34-7-3-15,-37-11 0 16,40 4-4-16,-43-16 2 16,39 14-3-16,-39-24-1 15,47 19-3-15,-15-27 1 16,24 31-1-16,-9-11 0 15,14 21-1829-15</inkml:trace>
  <inkml:trace contextRef="#ctx0" brushRef="#br0" timeOffset="29771.64">8784 2725 1105 0,'0'0'0'16,"0"0"0"-16,0 0-829 15</inkml:trace>
  <inkml:trace contextRef="#ctx0" brushRef="#br0" timeOffset="29786.76">8968 2805 766 0</inkml:trace>
  <inkml:trace contextRef="#ctx0" brushRef="#br0" timeOffset="30242.55">9536 2673 288 0,'0'0'0'0,"0"0"-2"0,-32 0-1 16,21 0 65-16,-19 10 1 15,20 1 128-15,-36 29 1 16,30-22-42-16,-9 26 2 16,22-28-30-16,3 31 0 15,3-36-29-15,15 13 0 16,-11-15-16-16,30-5-1 16,-19-4-16-16,29-23-1 15,-33 10-14-15,22-24 0 16,-28 23-5-16,14-17 2 15,-15 22-8-15,3-2 1 16,-10 11-7-16,7-7 2 16,-7 7-6-16,11 7 1 15,-4 0-35-15,26 34 1 16,-22-27-171-16,7 28 2 16,-15-28 1-16,4 27-1 0,-3-33 11 15,3 10 0-15,-7-18 160 16,33 19 0-16,-22-10 16 15,14-2 1-15,-25-7-822 16</inkml:trace>
  <inkml:trace contextRef="#ctx0" brushRef="#br0" timeOffset="30497.68">9902 2293 992 0,'0'0'0'16,"0"0"88"-1,0 0 1-15,0 0 44 0,0 0 2 16,0 0-27-16,0 0 1 16,0 0-38-16,6 68 1 15,-10-34-19-15,-1 87 0 16,3-82-8-16,6 72 0 16,-3-76-8-16,-1 63 0 15,0-66-10-15,13 47-1 16,-6-58-2-16,21 18 0 15,-21-32-6-15,6 5 1 16,-13-12-1674-16</inkml:trace>
  <inkml:trace contextRef="#ctx0" brushRef="#br0" timeOffset="31053.77">10185 2838 1004 0,'0'0'0'0,"0"0"105"15,0 0 1-15,0 0 69 16,17-4 0-16,-6 4-65 16,29-7 0-16,-29 4-52 15,17-25 1-15,-21 19-27 0,18-26 2 16,-16 24-14-1,8-29 1-15,-17 29-7 0,-7-13 0 16,4 15-2-16,-11-7 0 16,7 12-3-16,-23 4 0 15,16 4 2-15,-32 24 1 16,33-14-3-16,-4 25 2 16,17-20 5-16,-4 27 2 15,11-32 5-15,29 37 0 16,-21-39 2-16,45 24 1 15,-37-29 6-15,32 0 1 16,-34-11-5-16,46-15 1 16,-44 8-6-16,34-28 0 15,-41 25-7-15,22-44 1 16,-27 37-17-16,21-40 1 16,-24 40-3-16,10-37-1 15,-18 43-2-15,-7-14 0 0,4 20-4 16,-5 2 0-16,8 7-1 15,-22 3 1-15,22-3 1 16,-18 28 1-16,21-17-4 16,13 29 2-16,-5-24-2 15,31 32 0-15,-28-36-7 16,25 30 1-16,-39-42-1717 16</inkml:trace>
  <inkml:trace contextRef="#ctx0" brushRef="#br0" timeOffset="31167.78">10814 2917 1470 0,'0'0'0'0,"-1"11"46"16,-5 20 1-1,-1-20 39-15,-21 15 1 0,14-19-29 0,-23 9 1 16,23-16-17-16,-21 0 1 16,20 0 6-16,-18-10 1 15,33 10-26-15,-4-9 0 16,4 9-1589-16</inkml:trace>
  <inkml:trace contextRef="#ctx0" brushRef="#br0" timeOffset="32564.6">10786 2694 12 0,'0'0'0'15,"0"0"0"-15,0 0 0 16,0 0 40-16,0 0 1 16,0 0 198-16,0 0 1 15,21 19-75-15,-7 20 1 16,-8-25-31-16,18 37-1 16,-13-34-34-16,14 33 0 15,-22-31-22-15,3 23 1 16,-6-28-18-16,-6 20-1 0,3-27-10 15,-18 23-1 1,6-20 0-16,-50 10 2 0,44-12-4 16,-23 6 0-16,30-12-26 15,-21-4 2-15,20 1-12 16,-18-3 0-16,22 4-6 16,4 0 0-16,7 0-42 15,0 0 2-15,7 0-166 16,7 0 0-16,-14 0 191 0,15 0 1 15,-15 0 9-15,33 11 0 16,-22-8 9-16,20 1 0 16,-15-4 36-16,41-7 1 15,-40 5 22-15,20-3 2 16,-30 1-2-16,15-17 2 16,-19 14-12-16,4-23 1 15,-3 14-17-15,-8-43-1 16,1 39-9-16,-15-33 0 15,7 45-8-15,-19-31 1 16,20 27-16-16,-25-13 0 16,20 18-2-16,-29-21 1 15,30 21 4-15,-28-25-1 16,33 25 1-16,-1-2 2 16,10 9-1-16,-4-10 1 15,4 10 0-15,-7-14 1 16,7 14-2-16,16-16 1 0,-16 16-10 15,14-11 2-15,-14 11-6 16,14-12 0-16,-14 12 0 16,11-7 0-16,-11 7-2 15,3-7 0-15,-3 7 0 16,-7-5 1-16,7 5 2 16,0 0-1796-16</inkml:trace>
  <inkml:trace contextRef="#ctx0" brushRef="#br0" timeOffset="33970.07">12081 1575 2186 0,'0'0'0'0,"0"0"0"0,0 0 0 0,0 0-8 0,0 0 0 16,0 0 0-16,0 0 1 0,0 0 2 0,0 0-1 15,0 0 0-15,-2 19 2 0,-5-8 8 0,0 5 2 0,-4 3-2 16,-6 4 2-16,6 10-3 0,2-3 2 0,-3 0-2 16,0 0 2-16,1 12 15 0,1-5 0 0,-8 9 0 15,7 0 1-15,-1 5-11 0,0-9 1 0,-1-3 0 16,3 5 0-16,-1 5 10 0,-3-2 0 0,0 11-1 15,5 9 1-15,0-9-10 0,-1-5 0 0,-3 0 0 16,6 8 0-16,0-10 12 0,-3 9-1 0,-1 12 1 16,4 4-1-16,-4-11-11 0,-1-9 2 0,-2 8-2 15,0 15 1-15,3-4 6 0,1-6 1 0,-4 1 0 0,1 10 0 16,4-17-9-16,1 6 0 0,-3 13 1 0,-3 4 0 16,7-6 11-16,-4-8 2 0,1 3-2 0,-3 15 2 15,4 5-13-15,-1-12 1 0,-2-8 1 0,1 15-1 16,4 2 9-16,-4-3 1 0,-3 5-1 0,2 1 0 15,1-4-9-15,1-5-1 0,-1 16 0 0,8 0 0 16,-1-12 20-16,-3 0-1 0,3 19 0 0,8 0 0 16,-4-9-16-16,0-7-1 0,-7 13 1 0,10 7 0 0,-6-11 11 0,-4-7 0 15,0 12 0-15,7 11-1 0,-7-11-11 16,-2-3-1-16,-5 7 0 0,7 12 1 0,-4-7 7 16,-3-11 1-16,0 17 0 0,7-1 1 0,-7-5-11 0,0-3 0 15,1 12 0-15,3 5 1 0,3-19 4 0,-4 3 2 16,1 11 0-16,2 5 0 0,8-17-8 0,-3-6 1 15,-4 23-1-15,10 2 0 0,-3-19 5 0,0 0 1 16,0 13 0-16,7 1 0 0,-3-15-7 0,0 3 0 16,-1 6-1-16,4 9 3 0,0-14 1 0,-3-6 1 15,-4 11 1-15,7 4-1 0,-4-14-5 0,-3-4 0 16,-3 7 0-16,6 4 1 0,1-11 0 0,-8-10 1 0,1 14-1 16,3 2 1-16,-4-18-4 0,1-2 0 15,-4 11 1-15,3 5 0 0,1-18 0 0,-1-6 0 16,1 17 1-16,-1-4 0 0,4-10-3 0,-4-10 0 15,1 1 1-15,6 14-1 0,-3-3 1 0,0-15 0 0,0-1-1 16,4 4 1-16,0-10-3 0,-1-8 2 0,-3 14-1 16,4-4 1-16,3-6-1 0,-7-12 1 0,0 1-1 0,3 5 1 15,-3-10-2-15,-3-4 0 0,-1 3 1 0,4 8-1 16,0-11 1-16,-7-9-1 0,0-3 0 0,0-1 2 16,3-3-3-16,-1-5 1 0,2 4 0 0,-1-3 0 15,1-4 0-15,-1-5 1 0,-1 3-1 0,1 5 0 0,4-4 0 16,-2-3-1-16,-1-2 0 0,-1 4 2 0,1-2-1 15,3-1 0-15,-7 0 1 0,3-1 0 0,1 3-2 16,-1-1 2-16,1-5-2 0,-1-3 1 0,1 5 1 16,-1-3-1-16,-3-1 0 0,4 0 1 15,3 3-2-15,-4-1 1 0,-3-3 0 0,0 1 0 0,5 0 0 16,0-2 2-16,2-7-2 0,-5 9 2 0,5-2-3 16,-2 0 1-16,2-7 1 0,-3 7-1 0,3-7 0 0,-2 9 1 15,2-9-1-15,-4 7 1 0,4-7-2 16,-3 12 1-16,-1-5-1 0,4-7 2 0,0 11-2 0,0-11 1 15,-3 12 1-15,3-1-1 0,0-1-1 0,0 2 1 16,3-4-1-16,-3 4 1 0,0 0-1 0,0-3 1 16,0 2-1-16,-3 1 0 0,3-2-1 0,3 1 2 15,-3-2-1-15,0 3 0 0,0-1-1 0,0-4 1 0,4 0 0 16,-4 0 0-16,0 2-1 0,0-2 0 0,0-2 0 16,0 4 1-16,0-9-2 0,0 8 2 0,0-8-1 15,0 0 0-15,0 0-1 0,-4 7 1 0,4-7 0 16,0 0 0-16,0 0-1 0,-7 0 1 0,7 0-1 15</inkml:trace>
  <inkml:trace contextRef="#ctx0" brushRef="#br0" timeOffset="95500.19">5738 1846 1947 0,'0'0'0'0,"0"0"186"16,0 0 1-16,19-18 42 15,-19 11 0-15,0 7-120 16,-8-10 1-16,8 10-53 16,0 0 0-16,-11 7-16 15,4 10 0-15,-4 10-13 16,4 8 0-16,4 7-6 16,-4 6-1-16,-7-5 3 15,-1 0 0-15,15-6-1 0,4-2-1 16,-4-9 6-16,0-5 1 15,-7-8 3-15,5-3 0 16,11-6-7-16,2-4 1 16,3-11-6-16,-4-1 1 15,-6-13-2-15,-1-10 1 16,15-2-5-16,-4-3 2 16,-2-4-3-16,-8 5 0 15,6 0-2-15,1 9 1 16,0 4-5-16,-4 7 1 15,-4 6-5-15,1 6 2 16,-4 7-5-16,0 0 0 16,0 11-1-16,-11 6 0 15,-6 17 0-15,2-1 0 16,8 6-1-16,4 0 1 16,-4-4-1-16,0-2 1 0,1-6-3 15,-1-4 2 1,7-4-2-16,0-3 0 0,-3-6-1 15,3-3 1-15,0-7 1 16,-7 11-1-16,7-11-2793 16</inkml:trace>
  <inkml:trace contextRef="#ctx0" brushRef="#br0" timeOffset="95807.58">5353 1828 1532 0,'0'0'0'0,"25"0"201"0,-4 0 0 16,13 0 18-16,8 0 1 15,20-3-96-15,3-1 2 16,2 1-38-16,-2-1-1 15,-6 4-25-15,-8 0 1 16,-5 0-25-16,-2 4 1 16,2-1-8-16,-9 1 0 15,-13-1-11-15,-10 1 0 16,-14-4-6-16,-7 7 0 0,7-7-2362 16</inkml:trace>
  <inkml:trace contextRef="#ctx0" brushRef="#br0" timeOffset="96144.53">6128 1825 2186 0,'0'0'0'0,"0"0"111"15,0 0 0-15,0 0 82 0,0 0 1 16,0 0-109-16,3 28 0 15,1-4-51-15,-1 10 1 16,8 1-15-16,-8 6 0 16,-17-5 2-16,11-6 0 15,17 2-2-15,5-4 0 16,2-8 7-16,-3-5 1 16,-4-4 4-16,0-6-1 15,2-8-6-15,5-8 0 16,1-14-5-16,-1-4 0 15,3-14-3-15,3-2 0 16,-9-3-5-16,-1 6 0 16,-17 42-2580-16</inkml:trace>
  <inkml:trace contextRef="#ctx0" brushRef="#br0" timeOffset="96184.69">6549 1749 2463 0,'0'0'0'16,"0"0"-1849"-16</inkml:trace>
  <inkml:trace contextRef="#ctx0" brushRef="#br0" timeOffset="96208.52">6549 1767 2449 0,'-7'0'0'15,"-10"7"74"-15,-5-2 0 0,22-5-2023 16</inkml:trace>
  <inkml:trace contextRef="#ctx0" brushRef="#br0" timeOffset="96538.27">5336 1594 1709 0,'0'0'0'0,"0"0"104"0,-23 16 1 15,2 5 103-15,-8 7 0 16,-8 9-91-16,2 9 1 15,7 1-41-15,9 10-1 16,8-3-26-16,11-1 2 16,25 3-12-16,12-6 1 15,1-10-7-15,10-6 0 16,-48-34-2265-16</inkml:trace>
  <inkml:trace contextRef="#ctx0" brushRef="#br0" timeOffset="96827.64">6750 1492 1834 0,'0'0'0'0,"0"0"135"0,27 27 0 16,5-5 76-16,-1 15 0 16,-17 2-90-16,-5 17 1 15,-9-56-2199-15</inkml:trace>
  <inkml:trace contextRef="#ctx0" brushRef="#br0" timeOffset="96907.57">6770 2240 2362 0,'0'0'0'16,"-30"21"173"-16,-2 0 0 16,-19-3 72-16,-6 1 0 15,57-19-2644-15</inkml:trace>
  <inkml:trace contextRef="#ctx0" brushRef="#br0" timeOffset="97507.56">6484 1874 2135 0,'0'0'0'16,"0"0"211"-16,0 0 0 15,0 0-31-15,-3-14 0 16,3 7-88-16,-4 0 0 16,0 0-58-16,1 0 1 15,3 7-18-15,-7-11-1 16,7 11-6-16,-11 0 2 16,4 4-3-16,-9 10 0 15,-1 9-3-15,-1 12 2 16,0 3-1-16,1 3 1 15,-1 6-1-15,2-4 0 0,-1-6 1 16,3-4 0-16,6-5 1 16,5-7 1-16,3-5-1 15,-4-2 1-15,8-1-2 16,3-8 0-16,4-5 0 16,3-13 1-16,3-6-2 15,3-7-1-15,1-16 1 16,4-4 0-16,-8-5 1 0,10 5 1 15,1 2-3 1,-3 5 2-16,-25 39-2582 0</inkml:trace>
  <inkml:trace contextRef="#ctx0" brushRef="#br0" timeOffset="97563.6">6445 1818 2463 0,'0'0'0'0,"-3"10"109"0,-1 1 1 16,4-11-2123-16</inkml:trace>
  <inkml:trace contextRef="#ctx0" brushRef="#br0" timeOffset="97985.66">6715 1568 1444 0,'0'0'0'0,"0"0"119"15,35 12 0-15,-8 2 168 16,-2 6 1-16,-4 13-120 16,-2 7-1-16,9 8-56 15,-6 6 1-15,-19 3-5 0,-10 4-1 16,-11-1-20-16,-8 0 0 16,-6-9-27-16,-7-4 2 15,-1-4-25-15,-10-10 0 16,-8 2-14-16,-4-7 2 15,62-28-2603-15</inkml:trace>
  <inkml:trace contextRef="#ctx0" brushRef="#br0" timeOffset="98203.66">5288 2092 2362 0,'0'0'0'0,"0"0"128"15,21-9 1-15,-14 6 65 16,-7 3 1-16,9-7-86 16,-9 7 0-16,11-11-31 15,-8 2 1-15,-3 9-2617 16</inkml:trace>
  <inkml:trace contextRef="#ctx0" brushRef="#br0" timeOffset="98343.82">5457 1763 3091 0,'0'0'0'15,"0"0"-2319"-15</inkml:trace>
  <inkml:trace contextRef="#ctx0" brushRef="#br0" timeOffset="98463.09">5399 1767 2802 0,'0'0'0'0,"0"0"229"0,-24 22-1 16,6 7 14-16,-3 6 0 16,5 9-203-16,2 2 2 15,10 5-39-15,4-2 0 16,7 0-4-16,6-5 0 16,4-2-13-16,4-8 2 15,4 1-9-15,2-7 1 16,-27-28-2793-16</inkml:trace>
  <inkml:trace contextRef="#ctx0" brushRef="#br0" timeOffset="100415.7">5357 1656 1017 0,'0'0'0'16,"0"0"0"-16,0 0 0 0,0 0 1 0,0 0 2 0,0 0-1 15,0 0 0-15,-18 10 9 0,8-13 1 0,1 6-1 16,-5 1 0-16,0-1-4 0,3 4 1 16,-3 0-2-16,0 2 2 0,2 2 15 0,1 5 0 0,4-4 0 15,0 6 0-15,3 3-12 0,1-6 2 0,-4 10-1 16,3-4 1-16,1 6 47 0,6 1 2 0,1-4 0 15,3-1-1-15,3 4-44 0,4-1 1 0,2-7 0 16,-2 2 0-16,4-5-7 0,-4 4 0 0,4-10 1 16,1 6-1-16,2-2-4 0,-3-5 0 0,-4-2 0 15,4 0 1-15,-2 5 1 0,-2-5 0 0,-4-5 0 16,1 2 1-16,0-1-4 0,-1 1 0 0,-3-4 0 16,-7 0 1-16,7 3 7 0,-7-3 1 0,0 0 0 0,0 0-1 15,0 0-6-15,-7 7 1 0,7-7 0 0,-10-3 0 16,-1 3 14-16,-3 0 2 0,3-4 0 0,-6-1 0 15,1 1-13-15,-2-1 0 0,4 0 1 0,0-4-1 16,3 2 13-16,1-4-1 0,-1 3 1 0,-1-3 0 16,-2-3-13-16,3 2 0 0,8-2 1 0,-4-6-1 0,3 4 9 15,4 1 1-15,0-6-1 0,-4-2 0 0,4 5-9 16,0 4-1-16,0-4 0 0,0 1 0 0,8 1 8 16,-5 2 1-16,1 3 0 0,3 1 0 0,0-1-10 15,0 1 1-15,0 3-1 0,3-4 1 0,3 2 7 16,-3 4 0-16,1 1 0 0,0-3 0 0,-1 2-8 0,-3-2 0 15,4 0 1-15,-4 0-1 0,-2 0 6 0,0 0 2 16,1 0-1-16,-6 7 1 0,7-11-8 0,-7 11 0 16,0 0 1-16,7-7-1 0,-7 7 5 0,0 0 1 0,-4-7 0 15,4 7-1-15,-7 0-6 0,-2 4 0 16,2-4 0-16,-7 9 1 0,-7 3 4 0,0 2-1 0,0-3 1 16,1 6-1-16,6-1-5 0,4 5 0 0,-5 0 0 15,5-3 1-15,-4 3 1 0,3 5 1 0,6-5 0 16,-2-3 1-16,3 3-6 0,4 2 2 0,0-5-1 15,0-4 1-15,0 1 0 0,7-2 1 0,6 3-1 16,-3-6 1-16,1 3-4 0,-1-3 1 0,1-3-1 16,3 0 2-16,0 0 0 0,-1-2 0 0,1-1-1 15,0-1 2-15,-4 5-3 0,1 0 0 0,0-4 0 16,-1-1 0-16,-3 4 0 0,0-3-1 0,-7-4 1 0</inkml:trace>
  <inkml:trace contextRef="#ctx0" brushRef="#br0" timeOffset="-180302.3">6570 868 1457 0,'0'0'0'0,"0"0"0"0,0 0 0 0,0 0 40 0,-14-21-1 16,14 10 0-16,-3 4 0 0,-4 3-23 0,0-3 0 16,7 7-1-16,-7-7 1 0,7 7 23 0,0 0 1 15,-4-7-1-15,-3 4 0 0,-3 6-23 0,-3-3 0 16,-1 0-1-16,-7 4 1 0,-4 3 68 0,6 0 0 0,1 0 1 16,1 7 0-16,-1 2-68 0,4 0 1 0,0 7 0 15,-2 5 0-15,2 0 47 0,3 2 1 0,4 0 0 16,0 0 0-16,0 3-48 0,0-1 0 0,7 1 0 15,0-7 0-15,0 1-9 0,0 1 1 0,0-3 0 16,3 1 0-16,4 0-4 0,0 1 1 0,1-6-1 16,2-2 1-16,4 6 3 0,-3-4 2 0,1-3-1 15,2-1 0-15,4 3-4 0,-4 1-1 0,-3-7 1 0,3-4 1 16,-5 4 6-16,-2 0-1 0,-6-7 0 0,-1-7 2 16,6 13-7-16,-6-13 1 0,0 0-1 0,7 7 1 15,0-7 1-15,0 0 0 0,3 0 0 0,1 0 1 16,-11 0-4-16,0 0 0 0,0 0-1 0,0 0 1 0,-11-11 0 15,4 2 1-15,0 2 0 0,0-3-1 0,0-2-2 16,0-1 1-16,2-1-1 0,-2 0 1 16,3-5 3-16,-3 1 1 0,4 1 0 0,-1-1 0 15,1 0-4-15,3-4 0 0,0 4 1 0,0-3 0 0,0 3 2 0,-7 1 0 16,-8-1 0-16,1-5 0 0,4 0-4 16,4 4 1-16,3 1 0 0,-1-1 0 0,6 0 0 15,3 5 1-15,1-6-1 0,-3 4 1 0,4-1-2 16,0 4-1-16,0-1 1 0,-3-5 0 0,7 5 0 0,-1 2 0 15,1-1 0-15,-2-4 0 0,1 6-1 0,4-5 0 16,-3 6 0-16,3-1 0 0,-3-3 0 0,-4 4-1 16,0 3 0-16,-4-4 1 0,1 4-2 0,-4 7 1 15,1-12-1-15,-1 12 2 0,0-7-2 0,0 7 0 0,0 0 1 16,0 0-1-16,0 0-1 0,9-6 1 0,-9 6 0 16,0 0 1-16,-3 7-2 0,-4-1 1 0,0 2-1 15</inkml:trace>
  <inkml:trace contextRef="#ctx0" brushRef="#br0" timeOffset="-179969.41">6570 987 1243 0,'0'0'0'0,"0"0"0"0,15-24 0 0,4 8 73 15,-8 2 0-15,-1 0 0 0,-3 3 1 0,-3 1-56 16,3 3 0-16,-4-4 0 0,1 0 0 0,-4 11 72 16,7-7 3-16,-7 7-1 0,11-3 0 0,-6 3-76 15,2 3 2-15,-7-3-1 0,14 7 1 0,0 7 17 16,-3-3 0-16,-1 7-1 0,1 3 1 0,-1 9-20 16,-1-6-1-16,2 3 1 0,-1-1 1 0,5 7 5 0,-1-3 0 15,3-1 1-15,-3-3 0 0,2 4-11 0,2 0 1 16,3-7-1-16,0-2 1 0,-1 2 3 0,1 1-1 15,3-3 1-15,-2 0 1 0,-6-1-7 0,1 4 0 16,1-6 0-16,-8 0 0 0,8-4 5 0,3 3 2 16,-1-1-2-16,-6-9 2 0,-4 0-7 0,-3 0 0 0,-7-7 0 15,0 0 0-15,7-3 7 0,-7 3-1 0,0-7 1 16</inkml:trace>
  <inkml:trace contextRef="#ctx0" brushRef="#br0" timeOffset="-179691.24">7108 919 1721 0,'0'0'0'0,"-19"7"0"0,16 0 0 16,-1 3 53-16,-3 4-1 0,-4 6 1 0,1-6 1 16,-1 3-37-16,1 1 1 0,-8 8-1 0,-1-1 1 15,1 1 52-15,4 3 2 0,0-5-1 0,0-1 1 16,3 0-54-16,2-2 0 0,-1-3 0 0,-1 3-1 15,0-2 27-15,4 6 1 0,4-11-1 0,-1 3 1 0,1-3-30 16,-1-1 2-16,1-1-1 0,3 0 1 0,-4-1 11 16,4-4 0-16,0-7 0 0,0 11 0 0,0-11-14 15,0 0-1-15,0 0 0 0,0 7 1 0,0-7 1 16,0 0-1-16,0 0 1 0</inkml:trace>
  <inkml:trace contextRef="#ctx0" brushRef="#br0" timeOffset="-179394.36">7230 681 1545 0,'0'0'0'0,"0"0"0"16,44 2 0-16,-5 5 60 0,-7 4 2 0,-6-8 0 15,3 6 0-15,-1 1-46 0,-5 3 2 0,-6 1 0 16,4 5 0-16,6 8 46 0,1-5 0 0,4 7 0 16,0 7 0-16,-6 7-46 0,-5-3 0 0,-7 2 0 15,-7 2 0-15,-3 0 19 0,1-1 1 0,-1-3 0 16,-13 2 0-16,-2-5-23 0,-3-2 1 0,-3 6-1 16,-15-9 1-16,5 4-4 0,6-4 1 0,-7-4-1 15,5 2 0-15,5 0-4 0,1-7 0 16,-4 0 0-16,1-6 0 0,3-1 1 0,3-3 0 15,-4-3 0-15,-9-3 1 0,13 2-4 0,4-2 0 0,-4-2 0 0</inkml:trace>
  <inkml:trace contextRef="#ctx0" brushRef="#br0" timeOffset="-178842.33">9925 1337 12 0,'0'0'0'0</inkml:trace>
  <inkml:trace contextRef="#ctx0" brushRef="#br0" timeOffset="-178296.19">9908 1237 16 0,'0'0'0'0,"0"0"0"0,0 0 0 0,0 0 79 0,0 0 1 0,0 0-2 0,10-25 2 0,-6 18-62 0,-4 7 0 15,-4-10 0-15,4 10 0 0,0 0 124 0,-7 7 1 0,4 3-1 16,-6 12 1-16,-5 6-131 0,0-5 0 0,3 5 1 15,8 7 0-15,-8 5 59 0,0-1 0 0,4 2 0 16,-8-6-1-16,7 0-53 0,5-2 0 0,3-3 0 16,3 0 0-16,-1-2 69 0,0-3 0 0,2-2 1 15,15 5-1-15,-1 0-70 0,-4-2 1 0,0-4 0 16,2-1 0-16,-2 0 22 0,0 0 1 0,0-2-1 16,4-5 2-16,-6 4-27 0,0 0 1 0,1-4 0 15,1-4 1-15,-4 6 17 0,1-2 2 0,-8-7 0 0,1 0 0 16,-4-7-21-16,0 12-1 0,0-12 1 0,7 4 1 15,4-1 8-15,-11-3 1 0,7 2 0 0,-7-2 1 16,0 0-14-16,-7-2 0 0,7 2 1 0,-7-10-1 0,-4 1 19 16,0-1 1-16,1-1-1 0,-1-12 2 15,1 6-20-15,-1-1 2 0,1-7-2 0,1-1 2 0,5 5 11 16,-6-4 1-16,-8 1 0 0,7-5-1 0,-3 3-13 16,7 0 0-16,11-1 0 0,-17-3 0 0,3 0 5 0,6 4 1 15,4 0-1-15,4-11 1 0,-8 2-9 16,8 5 0-16,1 0 0 0,13 2 2 0,-4-1 1 0,-4 3 1 15,1 1-1-15,0 4 1 0,3 4-7 0,2-3 2 16,-2 5-1-16,-7-1 1 0,0 5 0 0,0 1 1 16,0-3-1-16,0 3 1 0,0 1-4 0,-7 9 1 15,7-7-1-15,-7 7 1 0,0-7 0 0,0 7 1 16,0 0 0-16,0 0-1 0,0 0-2 0,0 0 1 16,0 0-1-16,0 0 1 0,-3 14-4 0,-1-2 1 0,-3 1 1 15,-14 11-1-15,7 3-1 0,-2 8 1 16,5 0-1-16,-17 2 1 0,0 5-3 0,5-5 1 0,19 0-1 15,4 0 1-15,-7 2-1 0,0-6 2 0,0 2-2 16,-14-3 1-16,14 1-1 0,10-1 0 0,4-2 0 16,4-2 0-16,3 0 0 0,0-3 0 0,6-1 0 15,8-1 0-15,-10-2-1 0,-4-5-1 0,2-3 1 16,1-3 0-16,-6 2 0 0,-1-4 0 16,1-8 0-16,3 0 0 0,-3-4-2 0,-6 4 2 0,-5 0-1 15,12-7 1-15,-3-2-1 0,2 2 1 0,-8-3-1 0</inkml:trace>
  <inkml:trace contextRef="#ctx0" brushRef="#br0" timeOffset="-177989.43">10343 1316 841 0,'0'0'0'0,"0"0"0"0,0 0 0 0,0 0 97 16,0 0 0-16,0 0 1 0,0 0 0 0,7 21-82 16,-7-10 1-16,-3-2 0 0,3 5 1 0,-4 7 96 0,4 0 1 15,7 0-1-15,-7-3 2 0,4 12-100 0,3-6-1 16,0-3 1-16,-3-3 0 0,-1 1 51 0,1-3 2 16,-1-2-1-16,20-3 1 0,2-2-52 0,-7 1 1 0,-1-3 0 15,-1-2 0-15,5 2 26 0,-7-3 1 0,-3-4 0 16,3 0 0-16,-3 0-30 0,-1 0 2 0,-1-4-1 15,0 1 1-15,3-6 52 0,2 6 2 16,0-4 0-16,-7-9 0 0,4-4-54 0,0 3 1 0,12-6 0 16,-20 0 0-16,-3 23-2090 0</inkml:trace>
  <inkml:trace contextRef="#ctx0" brushRef="#br0" timeOffset="-177925.98">10765 1355 2676 0,'0'0'0'0,"0"0"0"16,0 9 0-16,0-9-2008 0</inkml:trace>
  <inkml:trace contextRef="#ctx0" brushRef="#br0" timeOffset="-177769.75">10642 1438 2714 0,'0'7'0'0,"0"16"0"16,-4-2 0-16,-3 5 64 0,3 4 0 0,4 0 0 15,0 0 0-15,0-4-46 0,-3 1 0 0,3-1 0 0,-4 0 0 16,4 9 46-16,-3-3 1 0,-1-2-1 0,-3-2 1 16,-3 0-47-16,-1 2 0 0,1-2 0 0,6-6 0 15,-1 2 3-15,-2 3 1 0,3-12 0 0,1 3 0 0,-1-6-11 16,-3-1 1-16,3 1-1 0,-3-5 1 16,0 0-7-16,0-1-1 0,0-5 1 0,0-1-1 15,-2-1 0-15,2-3-1 0,0 2 0 0,-7-8 2 16,-7-3-1-16,0-1 1 0,0 2-1 0,14-7 2 15,0 1-3-15,-6 0 1 0,-4 3-1 0</inkml:trace>
  <inkml:trace contextRef="#ctx0" brushRef="#br0" timeOffset="-177429.38">11021 1037 1960 0,'0'0'0'0,"0"0"0"16,21 19 0-16,0-5 94 0,6 2 0 0,8 1 1 15,-5-4-1-15,-20 10-77 0,12-1 0 0,23 0 0 16,-15 4 0-16,6 6 84 0,-6-4 0 0,-16 0 0 15,0 9 0-15,-14 5-84 0,0 6 0 0,3-10 0 0,-3 8 0 16,11 0 49-16,-4-2 0 0,-21-6 0 0,0 3 2 16,-2-4-50-16,-2 2 0 0,-13-10 0 0,-8 7 0 15,2-1 20-15,5-4 0 0,2-1 0 0,5-3 0 0,1-1-23 16,2-3 0-16,12-5 1 0,-2-3 0 0,-6 1 11 16,4-2 0-16,-6-1 0 0,17-6 1 0,-6 0-16 15,-3-2 2-15,-6-3-2 0</inkml:trace>
  <inkml:trace contextRef="#ctx0" brushRef="#br0" timeOffset="-177366.08">10530 1925 2563 0</inkml:trace>
  <inkml:trace contextRef="#ctx0" brushRef="#br0" timeOffset="-176507.83">10557 1344 12 0,'0'0'0'0,"0"0"0"0,0 0 0 0,-23-24 302 0,12 17 0 16,1 0-1-16,10 7 2 0,-7-6-303 15,7 6 0-15,0 0 0 0,0 0 0 0,-11 13 106 0,9-6 1 16,1 0-1-16,1 7 1 0,-2 11-92 0,-2 4 2 0,1 0-1 15,-1-8 1-15,3 9 58 0,1-6 0 0,1-4 0 16,5-1 2-16,-1 7-59 0,0-8 0 0,2-2 0 16,0-4 0-16,4 2 29 0,-4 2 0 0,0-6 0 15,0-4 0-15,-3 1-31 0,-4-7 1 0,10 10-1 16,-1-10 1-16,5 0 6 0,0 0 0 0,0 0 0 16,-3 0 0-16,-4-3-11 0,3-1 0 0,8 1-1 15,12-4 1-15,2 1-1 0,-4-1-1 0,-1-5 0 16,1 2 0-16,-9-1-3 0,-3 6-1 0,0-6 1 15,-2-5 0-15,0 6 10 0,-3-1 1 0,-2-5-1 0,-6 2 1 16,4-1-7-16,-2 2-1 0,-5-1 0 0,4-3 0 16,-2 4 1-16,-2 3 0 0,0-1 1 0,-4 1 0 15,1-1-5-15,1 4 0 0,5 0 1 0,-3 7 0 16,-1-11 1-16,1 11 0 0,0 0 0 0,0 0 0 0,7-3-3 16,-7 3 0-16,0 0 0 0,-13 14 1 0,3 0 10 15,10 7 1-15,2-3 0 0,-2 8-1 0,1 2-6 16,3-3-1-16,-4 5 0 0,2-6 0 0,-1 5 6 15,-1 4-1-15,-3-7 1 0,-11 1 1 0,7 1-8 16,3 0 0-16,4-5 0 0,-3 5 1 0,-1 4-7 16,-3-8 2-16,0 6-1 0,10-5 1 0,-10 1-2 15,-7 2 0-15,-2-6 1 0,-8-7-1 0,-4 3-3 0,1-2 0 16,9-6 0-16,1 6 0 0,-1-5 0 0,1 1 0 16,-5-5 0-16,6-3 0 0,2 3 1 0,0-4 0 15,-3-3 1-15,-3-3-1 0,3-1 0 0,-1 1 0 16,0-4 0-16,4-4 0 0,-16 4 2 0,6 2 2 0,13-6-1 15,4-5 1-15,7 2-2 0,0 5 1 0,-4-6-1 16</inkml:trace>
  <inkml:trace contextRef="#ctx0" brushRef="#br0" timeOffset="-175823.91">10419 1306 210 0,'0'0'0'0,"0"0"0"0,0 0 0 0,-19 0 188 16,7 0-1-16,3 0 1 0,26 0-1 0,6 3-180 16,-5-3 0-16,-4 4-1 0,-3-1 2 0,-4 8 149 15,-4 3 1-15,3 0 1 0,-1 0-1 0,-2 9-148 0,-1-2 1 16,0 0-1-16,1 0 2 0,3 9 110 0,-3-3 0 16,4-5 1-16,-3 1-1 0,3 0-108 0,0-2 1 15,0-5 0-15,0 3 0 0,4-5 68 0,-1 2 2 16,6-5-2-16,-2-4 1 0,11 2-67 0,5-2 1 15,5-4-1-15,-3 1 1 0,-6-1 28 0,-1-3 0 16,0 0 0-16,-6 0 2 0,1-3-33 0,-1-1 2 0,-5 1 0 16,-7-4 0-16,0 1 18 0,0 3 1 15,4-8-2-15,1-6 2 0,0 1-21 0,1 0-1 0,-6 2 1 16,0-11 1-16,-4 4 13 0,1 2 0 0,0 0 0 16,-1-1 2-16,1 3-18 0,-1 3 0 0,4-2 1 15,-3 5-1-15,-3 4 1 0,-1 0 0 0,0 7 1 16,4-10 0-16,-4 10-8 0,9-7 2 0,-9 7 0 15,0 0 0-15,0 0 0 0,-9-4 0 0,9 4 0 16,-5 4 1-16,1 3-4 0,1 0 1 0,-1 3-2 0,8 8 2 16,-8 12 4-16,-3 0 1 0,4-1-1 0,-5 1 1 15,12 0-5-15,0-2 1 0,3-1 0 0,-11 1-1 16,4-2 21-16,7 2 2 0,-3-3-2 0,-15-2 1 0,0 12-16 16,4-7 1-16,4-3-1 0,-8 5 1 0,-1-6-4 15,1 1 1-15,3-2-1 0,-26-2 1 0,6-2-4 16,7-3 0-16,5-2 0 0,-12-1 0 15,-1-1-5-15,6-1 0 0,2-1-1 0,0-3 1 0,2-3-1 16,1-1 0-16,0-3 1 0,1-3 0 0,3 3-1 16,0-4 0-16,3-3 0 0,-1-3 1 0,1-1 0 15,0-1-1-15,4-4 0 0,-7-4 0 0,4-2-1 0,-3 1 0 16,-1-6 0-16,11 6 1 0,3 0-1 0,0 3 0 16,5-1 0-16</inkml:trace>
  <inkml:trace contextRef="#ctx0" brushRef="#br0" timeOffset="-175473.65">11093 1168 577 0,'0'0'0'0,"0"0"0"16,0 0 0-16,18-7 149 0,-4 7-1 0,9 0 0 0,-2 0 1 15,7 4-138-15,0 3 2 0,-6 4-2 16,15 4 1-16,-6 5 113 0,-15 3 0 0,-9 5 0 0,14 0 1 16,-14 16-112-16,-3-5 1 0,10 5-1 0,-17 0 1 15,-1-2 64-15,1 2 0 0,3-7 0 0,-11 3 1 0,-3-1-63 16,0-6 1-16,3 2 0 0,2 1 0 0,-29-3 22 15,-3 6 0-15,9-8 0 0,-8-1 1 16,11 0-25-16,8-3-1 0,0-4 1 0,-2-2 0 0,9 1 22 16,0-6 1-16,0 0 0 0,0-2 1 0,3-3-25 15,-1-2 1-15,-1 1 0 0</inkml:trace>
  <inkml:trace contextRef="#ctx1" brushRef="#br0" timeOffset="-70674.87">2389 16083 0,'0'0'0,"0"0"0,0 0 0,0 0 15,0 0-15,0 0 0,0 0 16,0 0-16,0 0 16,0 0-16,0 0 31,0 0-31</inkml:trace>
  <inkml:trace contextRef="#ctx0" brushRef="#br0" timeOffset="-40701.4">2554 3721 941 0,'0'0'0'0,"0"0"0"0,0 0 0 0,0 0 42 0,7-14 0 15,-7 14 0-15,4-11 0 0,-4 11-26 0,0 0 0 16,-4-7-1-16,4 7 2 0,0 0 100 0,0 0 0 16,0 0-1-16,0 0 2 0,0 0-103 0,-3 14 1 15,-1-6-1-15,4 7 1 0,-3 17 63 0,3-4 0 16,-4-3 1-16,4 5 0 0,0-4-62 0,0-3-1 16,0 0 1-16,-3 0 0 0,3 1 46 0,-4-8 0 15,4 7 0-15,0 0 0 0,0-2-46 16,0-9 0-16,0 6 0 0,4 0 0 0,-4-1 15 0,3-3 0 0,-3-3 1 15,0-2 0-15,4-2-20 0,-4-7 1 0,3 7-1 16,-3-7 1-16,0 0 7 0,0 0 2 0,0 0-2 16,7-6 2-16,-7 6-13 0,4-12 2 0,-4 7-1 15,3-16 0-15,1-8 6 0,-1-2 0 0,-3 4 0 16,-3 1 1-16,3 0-9 0,0 3 0 0,0 3 0 16,-4-1 1-16,1 2 5 0,-1 3 1 0,1 0 0 15,-1 2 0-15,4 0-8 0,-3 2 1 0,3 5 0 0,-4-2 0 16,4 9 6-16,0-9 1 0,0 9 0 0,-3-7-1 15,3 7-7-15,0 0 1 0,0 0-1 0,0 0 2 16,0 0 3-16,0 0 2 0,0 0 0 0,0 0-1 16,0 9-6-16,-4 3 0 0,4 2 0 0,0 9 1 0,0 2 5 15,-4-1-1-15,3-1 1 0,-1 4 1 16,0-4-7-16,2-2 0 0,0 2 0 0,-3 3 0 0,3 0 3 16,-4-3 1-16,1 0 0 0,-1-2 0 0,4-1-5 15,-3 1 0-15,3-4 0 0,0-3 0 0,-4 0 2 16,4-3 1-16,4-4-1 0,-1 0 1 0,-3-7-4 15,-3 12 0-15,3-12 0 0,0 0 0 0,0 7 1 0,0-7 1 16,0 0-1-16,0 0 1 0,0 0-3 0,0 0-1 16,0 0 1-16,0-7 0 0,0 7-1 0,0-7 2 15,0 7-2-15,0-12 2 0,0 3-2 0,0 4-1 16,0 5 1-16,0-7-1 0,0 7 1 0,0 0-1 16,0 0 1-16</inkml:trace>
  <inkml:trace contextRef="#ctx0" brushRef="#br0" timeOffset="-39943.72">2085 5243 1947 0,'0'0'0'15,"0"0"0"-15,25-11 0 0,5 8 79 0,-2-3 1 16,-7 1 0-16,2 2-1 0,-2-4-61 0,-3 3 0 0,-4-3 0 15,12 4 0-15,-1-1 56 0,-4 0 0 0,4 4 0 16,-2-3 0-16,-9 3-56 0,0 3 0 0,-3 1 0 16,3 0 0-16,-4 3 14 0,3 0-1 0,-3-4 0 15,-3 4 2-15,-3 2-20 0,-1 0 2 0,-3-2-2 16,-3 9 2-16,-1-2-6 0,1-2 0 0,-8-1 0 16,4 4 0-16,-5 3-3 0,-6-6 0 0,-7 2 0 15,11 6 1-15,0-3-5 0,-5-8 0 0,-9 5 0 0,10 2 1 16,4 0-2-16,-2-2 1 0,5-4 0 0,-3-1 0 15,4 5 0-15,3-7-1 0,-4 2 0 16,4 0 1-16,3 2-1 0,-3-4 0 0,0-4 0 0,7-3 1 16,0 0 0-16,-5 7 1 0,5-7-1 0,0 0 2 15,0 0-2-15,12 4 0 0,-1-4 1 0,21-4-1 0,8 4 2 16,-1-3 1-16,-4-1-1 0,-1 1 2 0,-6-1-3 16,-1 4 1-16,1-3-1 0,-4-1 1 0,-2 4 3 15,-3-4 1-15,-1 1-1 0,3 6 1 0,0-3-4 16,-9 0 2-16,-5 0-2 0,8 0 2 0,-1 4 3 15,-4 0 0-15,1-4 0 0,-4 3 1 0,0 1-5 16,-7-4 2-16,0 0-1 0,-4 7 1 0,4-7 1 0,0 0 1 16,0 0 0-16,0 7 0 0,0-7-3 0,0 0 1 15,0 0-2-15,0 7 2 0,0-7 0 0,0 0 1 16,-7 7 0-16,7-7-1 0,-7 5-2 16,-3 2 1-16,-1 0-1 0</inkml:trace>
  <inkml:trace contextRef="#ctx0" brushRef="#br0" timeOffset="-39342.06">2136 6256 1721 0,'0'0'0'0,"0"0"0"0,0 0 0 16,0 0 80-16,18-7-1 0,-18 7 1 0,7-3 1 0,3-1-63 15,1 0 0-15,-8-3 0 0,17 2 0 0,5 0 74 16,-1-2 0-16,1 0 0 0,5 7 0 0,-2-4-76 15,-3 1 2-15,-2-1-1 0,-9 8 1 0,-4-4 19 16,1 3 0-16,-4-3 0 0,4 7 0 0,-4-1-22 16,0-1 1-16,-7-5-2 0,9 14 2 0,-9-3-3 0,3-4 2 15,-3 0 0-15,-3 8-1 0,-1-2-6 0,-1-1 1 16,3 0 0-16,0 1 0 0,-8 1 1 0,-1-2 0 16,-7-1 0-16,1-1 0 0,-1 2-3 0,-1-1 0 15,5-4 0-15,3-2-1 0,1 2 1 0,2 0 1 0,8-7 0 16,-7 6 0-16,7-6-4 0,0 0 2 0,7 9-1 15,8-8 1-15,2 3 0 0,1-1 0 0,5-1 0 16,-6 2 1-16,-2 3-3 0,-1 0 1 0,0 0-1 16,-2 0 1-16,-1 3 0 0,-1-1 1 0,1 2-1 15,-4 1 2-15,0 0-3 0,-4-5 0 0,1 4 0 16,0-1 1-16,-4 1 1 0,0-2 0 0,0-2 1 16,-4 2 0-16,4-9-3 0,-11 12 1 0,1-9-1 15,-1 1 2-15,-3 3-1 0,-2-3 1 0,-5-4 0 16,-11 3 0-16,-1-3-1 0,1-3-1 0,-3-1 1 0,5 4-1 15,5-4 2-15,4 1 0 0,-2-1-1 0,5 1 1 16,1-1-3-16,3 1 2 0,3-2-1 0,0 5 1 16,1 0-1-16,5 5 1 0,5-5-1 0,-7 10 2 15,7-3-3-15,-4 4 0 0,4-4 1 0</inkml:trace>
  <inkml:trace contextRef="#ctx0" brushRef="#br0" timeOffset="-38860.25">2103 7120 1808 0,'0'0'0'15,"0"0"0"-15,0 0 0 0,0 0 63 0,22 0 0 16,-22 0 0-16,11 0 0 0,-11 0-45 16,7 0 0-16,-7 0 0 0,4 10 0 0,-1-3 49 0,1-1 0 15,-4-6 1-15,3 16-1 0,1-6-49 0,3 4 0 0,-4-2 0 16,1 3 0-16,-1-1 9 0,4-4 0 0,-7-1 0 16,8 0 0-16,4-2-15 0,2 0 1 0,-3 2 0 15,-1-6 0-15,4-3-6 0,-3 0 0 0,5 0-1 16,8-3 2-16,-2-3-3 0,-5-1 0 0,-3-3 0 15,6 5 0-15,-3-3-2 0,-6-6-1 0,0 2 0 16,-4 5 0-16,0-4 0 0,-4 3 0 0,1-3 0 0,-4 4 0 16,0 7 2-16,0 0 0 0,0-5-1 0,0 5 2 15,0 0-3-15,0 0 2 0,0 0-1 0,0 16 0 16,0 10 6-16,0 2 0 0,0 0 0 0,0 4 0 16,0 3-3-16,0-8 1 0,0 1-2 0,0 0 2 0,0-2 5 15,0-1 2-15,0-4-1 0,0-2 1 16,3 6-6-16,1-11-1 0,-4 0 1 0,3 5 1 0,-3-4 7 15,0-3 0-15,0 0-1 0,2-1 1 0,0-1-7 16,-4-1 0-16,0-2 0 0,-1 2 1 0,3 1 4 16,-4-2-1-16,4-1 0 0</inkml:trace>
  <inkml:trace contextRef="#ctx0" brushRef="#br0" timeOffset="-38539.92">2060 8300 1796 0,'0'0'0'0,"0"0"0"15,18-1 0-15,3 1 65 0,-2 1 0 0,-8 3 0 0,0-2 2 16,-1 3-49-16,-3 2 0 0,-3 0-1 0,-1 3 1 16,1-1 32-16,-4-2 0 0,3 0 1 0,-3 6-1 15,4-1-33-15,-4-1 0 0,0-4 0 0</inkml:trace>
  <inkml:trace contextRef="#ctx0" brushRef="#br0" timeOffset="-38397.59">2198 8786 1494 0,'0'0'0'0,"0"0"0"0,0 0 0 0,21 7 41 0,-14-4 0 15,-7-3 0-15</inkml:trace>
  <inkml:trace contextRef="#ctx0" brushRef="#br0" timeOffset="-38211.81">2110 9236 1180 0,'0'0'0'0,"0"0"0"16,23 12 0-16,-2-4 29 0,0-1 0 0,-7-4 1 16,-2-1-1-16,-1 5-16 0,-11-7 1 0,0 0-1 0,18 2 1 15,-4-1 14-15,-4-1 1 0,-10 0-1 0</inkml:trace>
  <inkml:trace contextRef="#ctx0" brushRef="#br0" timeOffset="-38066.99">2122 9625 904 0,'0'0'0'0,"0"0"0"0,28 16 0 0,0-7 16 15,-8-1-1-15,-3 1 1 0,-10 2 0 0,1-1-7 16,-8-1 0-16,-4-2 0 0,0 2 1 0,4 1 2 0,-3-3 1 16,3-7-1-16</inkml:trace>
  <inkml:trace contextRef="#ctx0" brushRef="#br0" timeOffset="-37923.23">2168 10126 740 0,'0'0'0'0,"0"0"0"16,-4 21 0-16,4-8 2 0,-3-1 2 0,-1-1-1 16,4 1 0-16,-3 0 0 0,-1 2-1 0,1-1 0 15</inkml:trace>
  <inkml:trace contextRef="#ctx0" brushRef="#br0" timeOffset="-37789.31">2074 10578 677 0,'0'0'0'0,"0"0"0"0,7 20 0 16,0-6 5-16,-3-2 0 0,-4-1 1 0,0 3 0 0,0-4-3 15,0-1 1-15,-4 0 0 0</inkml:trace>
  <inkml:trace contextRef="#ctx0" brushRef="#br0" timeOffset="-36602.84">1249 11731 365 0,'0'0'1'0,"-18"5"-1"16,18-5 2-16,-7 2-1 0,7-2 0 0,0 0 21 15,7-2 1-15,-7 2-1 0,0 0 1 0,0 0-12 16,7-9 1-16,-7 9-1 0,21-3 2 0,2-4 8 16,-1 0 1-16,-8 1 0 0,7 5 0 0,5-1-11 0,-1-2 1 15,-11 1-1-15,0 6 1 0,0-3 7 16,-5 4 2-16,2-4-1 0,3 7 0 0,0 2-10 0,-4-1 1 15,-2 5 0-15,-5 4 1 0,-6-1 40 0,-5 2 2 16,1-4-1-16,-10 7 1 0,-1-2-37 0,-5 1 1 16,2-5-1-16,3 5 1 0,1-3 44 0,3-1 1 0,-6-2 0 15,6 2 1-15,0-4-46 0,3-1 0 0,1 1 0 16,-4 1 0-16,-2-3 41 0,2-3 2 0,3 0-1 16,4 0 1-16,0-1-44 0,7-6 1 0,-11 3 0 15,11-3 0-15,-7 5 75 0,7-5 0 0,0 0 0 16,0 0 1-16,-3 7-77 0,3-7 1 0,0 0-1 15,0 0 1-15,0 0 59 0,7-3 1 0,0 1-1 16,21 2 2-16,9-2-61 0,6 1 0 0,-3-3 0 16,-8 1 0-16,-4 3 41 0,-5-2 1 0,5 2-1 15,1 0 1-15,-8-4-44 0,-5 4 2 0,1-3 0 16,-3 6 0-16,-3-3 27 0,0 0 0 0,-1 0 0 0,-1 0 1 16,1 4-30-16,-10-4 1 0,8 2-1 15,-8-2 1-15,0 0 15 0,7 0 0 0,-7 0 1 0,0 0-1 16,0 0-18-16,0 0 0 0,0 0 1 0,0 0-1 15,0 0 8-15,0 0-1 0,0 0 0 0,0 0 2 0,0 0-12 16,-7 0 0-16,7 0 1 0,0 0 0 16,0 0-5-16,0 0 0 0,0 0 0 0,3-6 1 0,-3 6-3 15,0 0 0-15,0 0 1 0</inkml:trace>
  <inkml:trace contextRef="#ctx0" brushRef="#br0" timeOffset="-36009.96">1614 11856 2023 0,'0'0'0'16,"0"0"0"-16,0 0 0 0,0 0 58 0,18-7 2 0,-18 7-2 15,0 0 1-15,0 0-42 0,0 0 1 0,3 8 0 16,-3-8 0-16,-3 9 44 0,3-2 1 0,-4-2-2 15,4 4 2-15,4 7-46 0,-4-5 1 0,0-1 0 16,0 3 0-16,0-1 12 0,0 0 1 0,0-7-1 16,3 2 1-16,-3-7-17 0,11 8-1 0,-11-8 1 15,0 0 0-15,0 0-5 0,7 8 0 0,-7-8 0 16,0 0 1-16,10 0-4 0,-10 0 1 0,7-5-2 16,0 2 2-16,6-8 0 0,8 2 1 0,-3-3-2 15,3-4 2-15,0 2-3 0,-5 2 0 0,-6-11 0 0,5 5 0 16,2-1 1-16,-6-1 1 0,-1-6-2 0,-3 8 2 15,2 1-2-15,-2-1-1 0,0-1 1 0,7 10-1 16,-7-1 5-16,1 1 1 0,-5 2-1 0,-3 7 1 0,7-7-4 16,-7 7 1-16,7 3-1 0,0 4 1 0,2 0 9 15,2 2-1-15,3 3 1 0,0 11 0 0,-4-2-7 16,1-1 0-16,0-3 0 0,-4 4 1 0,0-1 8 16,-2-3 1-16,-1-3-1 0,-1 2 1 0,1 0-9 15,-1-4 0-15,1-1 0 0,-1-2 1 0,4-2 7 0,-7-7 0 16,11 9 0-16,-11-9 1 0,0 0-8 0,7 0-1 15,-7 0 0-15,0 0 0 0,3-7-1 0,-3 7 1 16,4-7 0-16,3-4 0 0,0-3-4 0,-3-2 0 16,-1-3 1-16,-3 3 0 0,0 0-1 15,0 2-1-15,-3-4 1 0,3 3 0 0,-4 2-2 0,1 3 0 16,-1-3 1-16,-3 3-1 0,-4 3 1 0,4 0-1 16,-3-2 1-16,-1 4-1 0,-3 1 0 15,2 1-1-15,1-1 0 0,4 4 1 0,-4-2 2 0,4 1 1 16,7 1 0-16,0 0 0 0,0 0-3 0,0 0 1 0,0 0-1 15,11 0 2-15,0 0-3 0,-1 0 2 0,-3 0-2 16</inkml:trace>
  <inkml:trace contextRef="#ctx0" brushRef="#br0" timeOffset="-35681.26">2367 11731 1934 0,'0'0'0'0,"0"0"0"16,-12 7 0-16,-2 3 75 0,0-6 2 0,-1 3-2 0,1 0 1 15,-2 2-58-15,-1-1 0 0,-1 1 0 0,4 4 0 0,-4 6 75 16,4-5 0-16,-2 2 0 0,24 1 2 0,4 3-79 16,-5 3 2-16,-7-8-1 0,0 5 1 0,3-3 10 15,-3-2 1-15,-3-3 1 0,17 2-1 0,7-2-16 16,0-5 1-16,2 0-1 0,-2 0 1 0,-3-1-2 16,0-6 1-16,-4 0 0 0,5 0 0 0,-5-2-5 15,0-5 0-15,1 0 0 0,-1-4 0 0,-2 1 1 16,-1-1 0-16,-1-3 0 0,-3-4 1 0,0 3-5 15,0-3 2-15,0-1-1 0,-3-1 0 0,3 3 0 0,-3-1 1 16,-4 1-2-16,0 2 2 0,-4-2-2 0,-3 3-1 16,0 0 1-16,-4 3-1 0,-3 2 2 0,0-5 0 15,-2 2 1-15,-5 3 0 0,-11 4-3 0,2 0 1 16,2-2-1-16,10 7 1 0,1-2 2 0,-3 2-1 16,-4-2 1-16</inkml:trace>
  <inkml:trace contextRef="#ctx0" brushRef="#br0" timeOffset="-34207.26">1580 11778 14 0,'0'0'0'0,"0"0"0"16,0 0 0-16,0 0 0 0,0 0 0 0,0 0 0 15,4-7 0-15,-4 7 70 0,0 0-1 0,0 0 1 16,0 0 1-16,0 0-54 0,0 0 1 0,0 9 0 15,0-2 0-15,0 2 164 0,-4 5 1 0,4 3-1 16,4 1 1-16,-4 1-177 0,4-3 2 0,-4-2 0 0,3 2 0 16,1-4 73-16,-1-1 1 0,2-2-1 0,2 1 0 15,0-1-63-15,1-4 0 0,6-1 0 0,0-1 0 16,0 1 75-16,-4-4 1 0,-2-4-1 0,7 4 1 16,3-3-77-16,3-1 1 0,0-1-1 15,-8-2 1-15,-3 0 24 0,1-2 2 0,3-1 0 0,4-3 0 16,-8 1-29-16,1 0 2 0,-8-4-1 0,-3 2 1 15,-3 2 13-15,-4 1 0 0,-7-3 1 0,-8 0-1 16,5 5-17-16,-3 0 1 0,3 0-1 0,3 6 2 0,0-1 24 16,3 1 0-16,-7 1 1 0,2 4-1 0,2 1-23 15,4-1-1-15,-1 0 1 0,4 1 0 0,-3 1 19 0,2-2-1 16,8-2 1-16</inkml:trace>
  <inkml:trace contextRef="#ctx0" brushRef="#br0" timeOffset="-33668.46">1087 11713 1651 0,'19'-12'12'0,"16"-2"-6"0,-7 0 1 0,-8 0 0 0,-6 7 1 0,0-2 78 16,0 0 2-16,7 2-2 0,9 5 2 0,2-1-72 16,-4 3 2-16,-8-4 0 0,-6 8 0 0,0 1 38 15,0 2 0-15,-3-2 1 0,-1 8 0 0,-3-1-40 16,-3 0 1-16,-8 2-2 0,1 6 2 0,-8 1 10 15,-6 3 2-15,-5-4-2 0,-2 1 1 0,1 3-16 16,2-2 1-16,-1-3-1 0,-1-3 1 0,6 1 5 16,-1 3 1-16,8-8 0 0,-1 4 0 0,-3-2-10 15,3-4 2-15,3-3-1 0,-3 4 0 0,4-4 10 16,7-7 1-16,-7 9-1 0,7-9 0 0,-7 7-9 0,7-7-1 16,0 0 0-16,0 0 0 0,-4 7 6 0,4-7 0 15,0 0 0-15,14 2 1 0,0-4-9 0,2 0 1 16,2 0 0-16,7 1 0 0,6-1 3 0,3-2 2 15,1 1-1-15,2 3 0 0,-1 0-6 0,-8-2 1 0,2 0 0 16,-2 4 0-16,-3 0 4 0,-6-2 2 0,-1-2-2 16,-4 4 2-16,0 1-7 0,-7-1 1 0,4-2-1 15,-4 2 1-15,-7-2 3 0,8 3 0 0,-8-3 1 16,0 0-1-16,0 0-4 0,7 0 0 0,-7 0 0 16,0 0 0-16,0 0 5 0,0 0 2 0,4 7-1 15,-4-7 1-15,0 0-7 0,0 0 1 0,-7 7 0 16</inkml:trace>
  <inkml:trace contextRef="#ctx0" brushRef="#br0" timeOffset="-32322.03">1094 13094 1416 0,'0'0'12'0,"51"18"-5"0,-19-4 1 0,-13-11-1 16,-5 1 1-16,4-1 20 0,-4-1 2 0,0 0-1 15,5 0 0-15,2 1-16 0,1-1 1 0,-5 0-1 0,10-1 1 16,-3 1-2-16,1-2 0 0,-4-3 1 0,9 3 0 16,9 0-5-16,-2-2 0 0,-2-2 0 0,-1 4 0 15,5 2 6-15,-4 0 1 0,2-2-1 16,5 0 1-16,-1 2-6 0,1-1 0 0,-1-2 0 0,12 1 0 15,8 1 15-15,-2-1 0 0,-5-3 1 0,10 3 0 0,1-2-13 16,4-1 0-16,10-3 1 0,4 1-1 0,0-4 0 16,-4-1 2-16,4-6-1 0,18 12 1 0,-1-1-6 15,-3-6-1-15,8-1 1 0,14 9 1 0,0-3 1 0,-6 1 0 16,1-9 1-16,17 18 0 0,-6-8-4 0,-7-5-1 16,9 0 1-16,5 13 0 0,-8-4 5 0,-6-4 2 15,13 1-2-15,1 10 1 0,-9-7-5 0,-4-2 0 16,15 0 0-16,3 13 0 0,-4-7 7 0,-12-1 1 15,13 1 0-15,7 10 0 0,-8-13-7 0,-13 1 0 16,8 2 0-16,10 10 1 0,-6-5 8 0,-15-6 0 16,4-1 0-16,6 10-1 0,-1-1-6 0,-17-4-1 0,2-4 0 15,7 4 0-15,-3-1 9 0,-9-5 1 0,1-1-1 16,5 4 1-16,4-1-9 0,-19-3 0 0,3-1-1 16,5-1 1-16,0 4 9 0,-8-2 0 15,4-2 1-15,10-2-1 0,-14 4-10 0,-3-1 1 0,8-5 0 16,2 5 1-16,-11-1 4 0,-6-5 1 0,10-4 0 15,3 8 1-15,-11-6-9 0,-12-2 1 0,-1 1 0 16,7 8 0-16,-7-5 4 0,-7-4 0 0,-1 3 1 16,-4 8 0-16,-9-11-8 0,-8 0 2 0,6 1 0 0,5 8 0 15,-10-7 8-15,-6-3 0 0,-3 1 0 0,2 11 0 16,-3-8-8-16,-4-1 1 0,-2 0-1 0,1 7 1 16,3-3 4-16,-10-4 2 0,2 0 0 0,4 6 0 15,1-4-7-15,-1-4 0 0,-7 3 0 0,-7 4-1 16,4 4 6-16,0-3-1 0,-1-5 1 0,-11 7-1 15,5-1-5-15,-1-2 0 0,1-1 0 0,-7 2 1 0,-1 3 0 16,0 0 1-16,-7 0 0 0,10-4 0 0,-10 4-4 16,7 0 1-16,-7 0-1 0,0 0 1 0,7-2 1 15,-7 2 0-15,0 0 0 0,0 0-1 0,0 0-1 16,0 0 0-16,0 0-1 0,0 0 1 0,0 0-1 0,0 0 1 16,0 0 0-16</inkml:trace>
  <inkml:trace contextRef="#ctx0" brushRef="#br0" timeOffset="-27789.38">975 11680 12 0,'0'0'0'0,"0"0"0"15,25-21 0-15,-18 14 0 0,6 3 0 0,1 0 0 16,0-3 0-16,0-3 0 0,14 8 0 0,-1-5 0 15,1 0 0-15,-7-3 0 0,2 6 0 0,-2 4 42 16,0-2 1-16,-3-5 0 0,5 9 1 0,-2 0-29 16,-7-4 1-16,0-2 0 0,4 11 1 0,-2 1 61 0,-6-5 2 15,1-3-1-15,3 14 1 0,0-3-62 0,-7-4 0 16,-7-7 0-16,11 28 0 0,-4-12 40 0,-7-6 1 16,0 1-1-16,-4 10 1 0,1 2-42 0,-4-6 1 15,-4-3 0-15,0 8 0 0,-3 4 24 0,-3-8-1 16,1-4 1-16,-2 5 0 0,-3 0-26 0,3-3 0 15,-3-2-1-15,2 6 2 0,-2-1 12 0,-1-5 1 16,5-3-1-16,-3 10 0 0,-1-4-16 0,0-6 1 16,0-4-1-16,5 9 1 0,2-4 6 0,0-8 0 0,3-4 0 15,4 8 2-15,4 1-12 0,3-9 1 0,-11 0 0 16,11 0 1-16,0 0 11 0,0 0 1 0,0 0-1 16,0 0 1-16,0 0-13 0,0 0 1 0,7 4 1 15,7 1-1-15,4-2 11 0,7-6 0 0,-2-1 0 16,8 8 0-16,10-4-12 0,-6-4 2 0,-3-3-2 15,5 11 1-15,-5-6 15 0,-2-5 0 0,-6-2 0 0,8 13 1 16,-2-6-16-16,-2-5 2 0,-3-2-1 0,5 13 1 16,-5-4 13-16,-4-6 1 0,-7-1-1 0,0 13 1 15,-2-5-16-15,-5-4 2 0,-7 3-1 0,4-5 1 16,-4 5 10-16,0 0 2 0,0 0 0 0,0 0 0 0,0 0-14 16,0 0 0-16,0 0 1 0,0 0 0 0,0 0 10 15,0 0-1-15,-7-7 1 0,7 7 0 0,-7-6-12 16,7 6 2-16,-5-7-2 0</inkml:trace>
  <inkml:trace contextRef="#ctx0" brushRef="#br0" timeOffset="-26782.81">1894 11738 1143 0,'0'0'0'0,"0"0"0"0,0 0 0 16,0 0 64-16,-21 14 1 0,14-11 0 0,-2 4 0 0,2 4-47 15,-3 1 0-15,-1-1 0 0,-6 17 0 0,2-2 55 16,1 1 0-16,2-6 0 0,8 9 1 0,1-6-56 16,-1-6 0-16,4 3 0 0,-3 5 0 0,6-3-13 15,1-10 2-15,5-1-1 0,5 13 0 0,0-6-1 16,0-12-1-16,4 0 1 0,3 5-1 0,5-6-5 0,-1-10 1 16,0-3-1-16,5 11 1 0,5-8-1 0,-3-3 1 15,-6-7-1-15,-1 10 1 0,0-4-11 0,1-8-1 16,-8-5 1-16,-4 7 0 0,3-2 3 15,-6-9 1-15,-6-3 0 0,-1 5 0 16,-1 0 3-16,-3 2 1 0,-7-7 0 0,-2 9 1 0,-1-1-2 0,-1 4 2 16,-3-6 0-16,-3 11-1 0,-3 6 3 0,3-2 0 15,-5-2 0-15,-2 14 2 0,-6-1-2 0,5-4 0 0,-3-2 0 16,3 11 1-16,2-2 10 16,-2 0 0-16,4 2 0 0,5 6 1 0,-1 1-6 15,3-3 2-15,0-3-1 0,6 2 1 0,1 4 13 0,0-3 0 16,4-5 1-16</inkml:trace>
  <inkml:trace contextRef="#ctx0" brushRef="#br0" timeOffset="-26037.67">2492 11752 1054 0,'0'0'0'0,"0"0"0"0,0 0 0 0,0 0 44 0,0 0 1 16,0 0-1-16,0 0 1 0,0 0-30 0,0 0 2 0,-17-20-1 15,17 20 1-15,-7 13 14 0,7-13 2 0,-7 10-1 16,-2 1 1-16,2 8-20 0,0-1 2 0,0 3-1 16,0 5 1-16,3 1 0 0,1-1-1 0,-1-10 1 15,4 9 1-15,0-6-8 0,0-9 1 0,-4 1 0 16,8 8 0-16,3-3-6 0,4-5-1 0,-1-8 0 15,-1 4 2-15,5 2-2 0,0-9 0 0,-3 0 0 16,3 0 1-16,0 0-3 0,2-3 0 16,-2 1 0-16,4-2 0 0,-1 1 0 0,1-11 0 0,-7-2 0 15,1 4 0-15,2-2 1 0,-3-4 0 0,-4-5 0 16,-4 2 0-16,1 0 0 0,-1-2 0 0,-6-3 0 16,-1 4 0-16,1 0 13 0,-1 4 1 0,-6-3-1 0,-5 7 1 15,3-2-7-15,2-2 1 0,-8 4 0 0,-3 13-1 16,7-1 21-16,-2-5 0 0,-2 0-1 0,-3 14 1 15,0 0-16-15,3-7 1 0,-1 2-1 0,1 15 1 0,4-1 15 16,-4-4 1-16,4-1 1 0,2 8-1 0,-2 2-17 16,3 4 1-16,-3-6-1 15,7 4 2-15,3 2 12 0,4-1 1 0,-3-4-1 0,3 8 1 16,3-7-16-16,1-3 2 0,0-4-1 0,6 10 1 0,1-3 7 0,-1-5 1 16,1-7 0-16,8 14 0 0,-1-9-11 0,0-7 1 15,6-5-1-15,-1 12 1 0,5-7 4 16,-3-9 0-16,-2-1-1 0,-2 11 2 0,0-13-8 0,1-7 1 15,-7-4-1-15,-1 9 1 0,1-11 4 0,-8-3-1 16,0-7 1-16,-7 9-1 0,3-8-5 16,-6 1 1-16,-1-4-1 0,-3 0 1 0,0 4 2 0,-4 6 1 15,-4-6 1-15,-7 5-1 0,5 3-5 0,-1 4 1 16,-8-3-1-16,-3 13 1 0,-6-1 2 0,2 1 1 16,-3 1-1-16,1 13 0 0,5-3-4 0,-2-1 1 15,-1-1 0-15,1 6 0 0,7 3 1 0,3 1-1 0,0 0 1 16</inkml:trace>
  <inkml:trace contextRef="#ctx0" brushRef="#br0" timeOffset="-25382.52">1746 11958 1218 0,'0'0'0'0,"0"0"0"0,0 0 0 0,0 0 51 15,0-20 0-15,4 13 1 0,-4 7 0 0,3-9-36 16,-3 9 1-16,0 0 0 0,4-8 1 0,-1 1 18 16,-3 7 1-16,4-13-1 0,-4 13 1 0,7-12-23 15,-7 12 2-15,3-9-1 0,-3 9 0 0,0 0-13 16,0 0 0-16,9 2 0 0,-9-2 0 0,0 0-1 0,-3 5 1 15,3 2-1-15,-4 9 1 0,-1 2-5 0,-2-1 0 16,0-1 1-16,0 7 0 0,3-4 0 0,1-6-1 16,3-5 1-16,3 8 1 0,4-5-14 0,4-6 1 15,-4-5-1-15,5 9 2 0,6-4 4 0,0-5 0 16,-1-3 0-16,6 8 1 0,5-3-3 0,-3-8 0 0,-4-2-1 16,2 4 2-16,5-1 2 0,-3-6 2 0,-7-3-1 15,-6 7 0-15,6 0 5 0,-4-3 0 0,-7-8-1 16,-4 7 1-16,1-1 0 0,-1-4 0 0,-3-7-1 15,-3 2 2-15,-1 4 2 0,-3 1 2 0,-3-7-2 16,-8 5 1-16,-5 3-1 0,-2 4 0 0,4 4 0 16,0 9 2-16,-5 0 9 0,1-1 1 0,0 1 1 15,2 9-1-15,2 4-5 0,0-4 0 0,0 1 0 16,0 8 1-16,1-3 15 0,3 1-1 0,-1 1 1 16,-3 2-1-16,1 2-12 0,10-7 2 0,-4 0-1 0,0 8 0 15,7-1 13-15,0-7 1 0,3 2-1 0,4 10 0 16,7-7-12-16,0-10-1 0,4 1 1 0,3 16 0 15,7-10 15-15,2-6 1 0,-2-3-1 0,4 1 1 0,1-1-15 16,2-5-1-16,1-6 1 0,4 4-1 0,2-4 11 16,-6-7-1-16,1-5 1 0,-2 9 1 15,4-9-14-15,-9-9 1 0,-2-5 1 0,-4 10-1 16,1-3 9-16,-6-9 2 0,-5-2-1 0,-3 2 1 0,-1 1-12 16,-6-1 0-16,-4-6 0 0,-5 3 2 0,1 10 1 0,-3 2 2 15,-7-7-1-15,-4 17 0 0,-5-1-6 0,2-4 0 16,-4 4 0-16,2 19 0 0,-2-7 5 15,-1 3 0-15,1-1 1 0,-3 12-1 0,5 0-6 16,2-1 1-16,-4-1 0 0</inkml:trace>
  <inkml:trace contextRef="#ctx0" brushRef="#br0" timeOffset="-24710.69">1069 11722 1477 0,'25'-9'-1'0,"22"-3"-1"16,-3-2 1-16,-15-4 0 0,2 16 0 0,-4-3 21 15,-3-4 0-15,1-3 0 0,5 8 0 0,2-1-9 16,-7-2 0-16,-4-3 0 0,9 13 0 0,-6-3 21 0,1 0-1 15,-5-3 1-15,1 13 0 0,-4-1-18 0,-3-2 0 16,-3 0 1-16,-4 21-1 0,-2-7 0 0,-3-3-1 16,-4 8 1-16,-3 6 0 0,-2-2-6 0,-4-2 1 15,-3-3-1-15,-7 1 1 0,-5 6-6 0,1-11 2 16,-7-2-1-16,2 8 1 0,2-6-3 0,-4-7 1 0,2-4 1 16,-1 13-1-16,-1-11-2 0,2-5 0 0,-2 1 0 15,4 9 1-15,-2-8-2 0,-2-6 1 16,2 1 0-16,9 14 0 0,0-15 1 0,0-3 0 0,-2 0 1 15,9 11 0-15,3-6-1 0,4-7 1 0,0-1-1 16,7 3 0-16,-4 10 3 0,4-10-1 0,0 0 1 16,0 0-1-16,11 5-1 0,0-3 1 0,-4-2-1 15,19 4 0-15,13-4 8 0,-4-6-1 0,-1-4 0 16,1 13 0-16,5-6-3 0,-4-6-1 0,-3-1 1 16,10 10 0-16,-6-11 10 0,-9 0-1 0,0-1 1 15,9 10 1-15,-5-5-9 0,-4-3 1 0,-1-4 0 0,-3 10 1 16,1 1 13-16,-7-4 1 0,-6-2 0 0,-5 12-1 15,4-3-11-15,-11 0-1 0,7-3 0 0,-7 3 1 16,0 0 11-16,-4 7 1 0,4-7 0 0,0 0-1 0,-7 5-11 16,7-5-1-16,-7 7 0 0,0 0 1 0,-5 4 7 15,-6-2 1-15,4-4 0 0,-7 12 0 16,0-6-10-16,1-4 0 0,6 2 1 0</inkml:trace>
  <inkml:trace contextRef="#ctx1" brushRef="#br1" timeOffset="-25929">7846 10960 0,'0'0'0,"-10"0"0,-8 0 16,-1 0-1,0 0-15,0 0 16,0 0-1,-9-9-15,0 9 16,0 9 0,-1-9-16,1 0 15,-9 0 1,-10-9 0,-1-1-16,20 1 15,0 9-15,9-9 16,0 9-1,-9-10-15,0 1 16,-10-1 0,20 1-16,8 18 15,1-9 1,-1-9 0,10 9-16</inkml:trace>
  <inkml:trace contextRef="#ctx1" brushRef="#br1" timeOffset="-9386.36">6435 16374 0,'0'0'0,"0"0"0,0 0 0,0 0 16,0 0-16,0 0 31,-10-10-31</inkml:trace>
  <inkml:trace contextRef="#ctx1" brushRef="#br1" timeOffset="-9149.13">6115 1418 0,'0'0'0,"0"357"0,0-10 0</inkml:trace>
  <inkml:trace contextRef="#ctx0" brushRef="#br1" timeOffset="20845.75">5057 3909 338 0,'0'0'0'0,"0"0"0"0,-32-12 0 16,4 8 34-16,9-3 1 0,19 7 0 0,-7-5-1 16,7 5-19-16,0 0 0 0,-7-12-1 0,7 12 2 0,0 0 58 15,0 0 0-15,7-7 0 0,-7 7 0 0,-11-4-56 16,11 4 0-16,-7-3 0 0,7 3 0 0,0 0 78 0,0 0 2 16,-7-4 0-16,7 4-1 0,0 0-80 15,0 0 0-15,-4-7 0 0,19 7 1 0,2-3 42 16,6-4 2-16,-5 3 0 0,3-5 0 0,0 6-46 0,-9-4 2 15,3 0 0-15,-8 1 0 0,3 5 31 16,1-1-1-16,-1 0 0 0,4 2 1 16,1 0-32-16,0 2 0 0,0 0 0 0,-8 3 0 0,277 4 25 0,-57-2 1 15,-267-4 0-15,-54 10 0 0,8-6-27 0,17 0 0 0,19 0 0 16,17 3 0-16,8 6 28 0,105-7 1 0,168 2-1 16,-290 8 1-16,-48-3-30 0,11-2 2 0,10 0-1 15,14 2 1-15,13 3 50 0,1-8 0 0,6 4 1 16,-6 3-1-16,3-6-49 0,1 2 0 0,-2 0 0 15,9 4 0-15,9-4 30 0,3-3 0 0,-3-3 1 16,0 3 0-16,1 0-32 0,3-1 0 0,6-3 0 16,4 0-1-16,0-3 4 0,7-4-1 0,-11 7 0 0,11-7 1 15,7 0-10-15,-7 0 1 0,7 0-1 0,-7 0 2 16,11 0 4-16,-11 0 2 0,7 0 0 16,4 0 0-16,12-4-8 0,8 4 0 0,12-3 1 0,-6-1-1 15,2 4 9-15,-6 0 0 0,-5-3 0 0,-3 3 1 0,-2 3-10 16,-2 1 1-16,-3-4-1 0,-4 0 2 0,0 3-1 15,-5 1 1-15,1-1 1 0,-3 1-1 0,-7-4-5 16,112 3 1-16,161 1-1 0,-273-4 1 0,-67 3-6 16,2-3 1-16,13 4-1 0,10-4 1 0,16 3-2 15,5-3 2-15,6 2-1 0,1-2 0 0,2 0 7 0,5 0 0 16,0 0 0-16,7 0 1 0,7-2-4 0,-7 2 1 16,0 0-2-16,0 0 2 0,0 0-6 0,0-7 1 15,0 7-1-15,0 0 2 0,0-7-2 16,0 7 0-16,0 0 0 0,0-7 1 0,0 7-2 0,0 0 0 15,5-7 0-15</inkml:trace>
  <inkml:trace contextRef="#ctx1" brushRef="#br1" timeOffset="-2454.02">5155 5293 0,'0'0'0,"0"0"0,0 0 16,10 0 0,-1-9-16,0-1 15,20 1 1,-1 0-16,10 18 15,-1 0 1,1 1-16,-10-1 16,-9 10-1,0 0 1,-10 0-16,-9-1 16,0 1-1,-19 9-15,-9 0 16,-10 0-1,-18-9-15,9 0 16,19-10 0,-1 1-16,20-10 15,9 0 1,0 0 0,9 0-16,20 0 15,8 0 1,10 9-16,-9 1 15,0-1 1,-1 0 0,1 10-16,-10 0 15,-9-10 1,0 10-16,-19 0 16,0 0-1,-28 9-15,-20 9 16,-27-9-1,-19-9-15,-9 0 16,18-19 0,10 0-1,28 0-15</inkml:trace>
  <inkml:trace contextRef="#ctx1" brushRef="#br1" timeOffset="-1161.52">5071 6325 0,'0'0'0,"0"0"0,0 0 15,0 0 1,0 0-16,0 10 16,0 8-1,0 11-15,0 8 16,9 1-1,0-1 1,10-9-16,0-9 16,9-10-1,0-9-15,10 0 16,0-18 0,-1-10-16,1-1 15,-19 1 1,0 0-16,-10 19 15,0-1 1,1 20 0,-1 8-16,1 39 15,-1 46 1,-9 28-16,0 1 16,0-57-1</inkml:trace>
  <inkml:trace contextRef="#ctx1" brushRef="#br1" timeOffset="-766.44">5353 7479 0,'0'0'0,"0"0"0,0 0 16,0 0-1,0 0-15,0 0 16</inkml:trace>
  <inkml:trace contextRef="#ctx1" brushRef="#br1" timeOffset="-591.01">5362 7883 0,'0'0'0,"0"0"15,0 0-15,0 0 16,0 9 0,-9 1-16</inkml:trace>
  <inkml:trace contextRef="#ctx1" brushRef="#br1" timeOffset="-424.16">5268 8342 0,'0'0'0,"0"0"15,0 0-15,0 10 16,0-10 0</inkml:trace>
  <inkml:trace contextRef="#ctx1" brushRef="#br1" timeOffset="-278.3">5249 8746 0,'0'0'0,"0"0"0,0 0 16,0 9-16,0 1 15</inkml:trace>
  <inkml:trace contextRef="#ctx1" brushRef="#br1" timeOffset="-121.72">5240 9450 0,'0'0'0,"0"0"16,0 9-1,0 0-15</inkml:trace>
  <inkml:trace contextRef="#ctx1" brushRef="#br1" timeOffset="665.8">5296 10632 0,'0'0'0,"0"0"0,0 0 15</inkml:trace>
  <inkml:trace contextRef="#ctx1" brushRef="#br1" timeOffset="2598.99">4374 11786 0,'0'0'0,"0"0"16,0 0-16,10 0 15,-1-19 1,19-975-16,10 1951 15,9-976 1,-9 9 0,-1 1-16,1 0 15,0 18 1,-20 0-16,1 20 16,0-11-1,-19 10-15,0 19 16,-19 0-1,-9 0-15,0-9 16,0-1 0,-1-18-1,11 0 1,8-10-16,1 1 16,9-10-16,9 9 15,10 0 1,9 1-1,19-10-15,19 9 16,-9-9 0,-1 0-16,-18 0 15,-1 0 1,-18 9-16,0 1 16,0-1-1,-19-9-15</inkml:trace>
  <inkml:trace contextRef="#ctx1" brushRef="#br1" timeOffset="3528.36">5231 11748 0,'0'0'0,"0"0"15,0 0 1,0 10-16,0-1 16,-10 19-1,10 0-15,10 10 16,-1-1-1,0 1-15,20-1 16,-1-18 0,0 0-1,0-19-15,10-9 16,-10-10 0,-9-9-16,0-19 15,-19 0 1,0 0-16,-19 0 15,-28 10 1,19 18 0</inkml:trace>
  <inkml:trace contextRef="#ctx1" brushRef="#br1" timeOffset="5953.22">6303 3220 0,'0'0'0,"0"0"0,0 0 16,0 0 0,-19 9-16,0 10 15,-18 18 1,8 10-16,1 19 15,19 0 1,9 9 0,9 0-16,19-10 15,10 1 1,28 9-16,-38-47 16</inkml:trace>
  <inkml:trace contextRef="#ctx1" brushRef="#br1" timeOffset="10126.97">6642 3492 0,'0'0'0,"0"0"16,0 0-16,0 0 15,0 0 1,0 0 0,-10 0-16,1 9 15,-1 1 1,1 18-16,0 19 15,-1 0 1,10 9 0,10 0-16,-10 0 15,0-18 1,0-10-16,0-9 16,0-10-1,0-9-15,0 0 16,0 0-1,0 0-15,9-19 16,0 1 0,1-10-1,9-1-15,-10 1 16,0 9 0,10 10-16,-9 0 15,-1 18 1,10 0-16,-10 1 15,1 9 1,-10-1 0,0 1-16,0 0 15,0-10 1,0-9-16,0 0 16,0 0-1,0 0-15,0 0 16,0 0-1,0 0-15</inkml:trace>
  <inkml:trace contextRef="#ctx1" brushRef="#br1" timeOffset="10998.13">6585 3839 0,'0'0'0,"0"0"16,0 0-16,10 0 16,-1-9-1,0-1-15,1 1 16,-1-1-1,10 1-15,9 0 16,0 9 0,1-10-16,-1 20 15,0-1 1,0 0 0,-9 20-16,0-1 15,0 19 1,-10 0-1,-9-29-15</inkml:trace>
  <inkml:trace contextRef="#ctx1" brushRef="#br1" timeOffset="11692.22">7046 3708 0,'0'0'0,"0"0"16,0 0-16,0 9 16,0 10-1,0 9-15,-9 9 16,9-18 0,0 0-16,0 0 15,0-10 1,0-9-1,0 0-15,0 0 16,0 0 0,9 0-16,1-19 15,-1 1 1,10-11-16,0 11 16,-1 8-1,11 1 1,-1 18-16,-9 1 15,9 8 1,-9 11-16,0-1 16,-19 19-1,0 0 1,-19-10-16,9-18 16</inkml:trace>
  <inkml:trace contextRef="#ctx1" brushRef="#br1" timeOffset="12030.41">7441 3342 0,'0'0'0,"10"0"0,-1 0 15,0 9 1,20 10-16,8 28 16,1 56-1,-10 19 1,-18 28-16,-20 0 15,-27-18 1,-39-1-16,29-65 16</inkml:trace>
  <inkml:trace contextRef="#ctx1" brushRef="#br1" timeOffset="14096.52">11515 3013 0,'0'0'0,"0"0"0,0 10 16,-10-1-1,-9 19-15,10 10 16,0 18 0,9 10-16,9 9 15,0 0 1,10-10 0,9-8-16,-9-20 15,0 1 1,-9-10-16,-1-9 15,-9 0 1,0-10-16,0 0 16,0-9-1,0 0-15,0 0 16,-9 0 0,-10 0-1,0-18-15,0-11 16,0-8-1,10-19-15,9-20 16,9 11 0,1-1-16,8 19 15,1 10 1,0 9 0,0-1-16,0 11 15,-10 8 1,-9 1-16,0 9 15,0 0 1,0 0-16,-9 9 16,-10 29-1,-9 27-15,-1 29 16,20 19 0,18-1-16,1-65 15</inkml:trace>
  <inkml:trace contextRef="#ctx1" brushRef="#br1" timeOffset="15470.71">11825 3276 0,'0'0'0,"0"0"0,0 0 16,0 0-16,0 9 15,10 1 1,-1 18 0,0 0-16,1 10 15,-10 8 1,0-8-16,0-10 15,0-9 1,0-10-16,0 1 16,0-10-1,0 0-15,0 0 16,0 0 0,0-19-1,9-9-15,1-10 16,8-9-1,11 0-15,-1 10 16,0 18 0,0 10-16,0-1 15,1 20 1,-10 9 0,-1 9-16,1 9 15,0 1 1,-19-1-16,0-9 15,0-9 1,0 0 0,0-10-16,0-9 15,0 0 1,0 0-16,0-18 16,9-20-1,1 0-15,-1 1 16,10-1-1,0 10-15,0 19 16,-1 0 0,1-1-16,-9 20 15,8 8 1,1 20 0,0 46-16,-19-37 15</inkml:trace>
  <inkml:trace contextRef="#ctx1" brushRef="#br1" timeOffset="16062.91">12615 3304 0,'0'0'0,"0"0"0,0 0 16,0 10 0,0 8-16,0 10 15,-9 10 1,0 9-16,-1 0 16,1-10-1,-1-9-15,1-9 16,-1 0-1,10-19-15,0 0 16,0 0 0,10-19-16,-1 0 15,1-9 1,9 0 0,-1 9-16,-8 10 15,9 0 1,-1 9-16,1 9 15,0 0 1,-10 20-16,-9 8 16,0 10-1,-18 9 1,8-37-16</inkml:trace>
  <inkml:trace contextRef="#ctx1" brushRef="#br1" timeOffset="16337.53">13086 3201 0,'0'0'0,"9"9"0,1 1 16,-1 27-1,-9 29-15,-9 37 16,-29 38 0,-37 9-16,-95 122 15</inkml:trace>
  <inkml:trace contextRef="#ctx1" brushRef="#br1" timeOffset="18187.82">9238 4008 0,'0'0'0,"0"0"15,0 0-15,9-10 16,1-8 0,18-1-16,0-9 15,1 0 1,8 9-16,1 9 15,-10 1 1,-9 0 0,0 18-16,-1 0 15,-8 10 1,-1 9-16,-9 19 16,-19 0-1,-9 10 1,-9-11-16,-10-8 15,0-1 1,9-18-16,10-9 16,18-1-1,1-9-15,9 0 16,19 0 0,28 0-16,28 0 15,10 9 1,9-9-1,-19 0-15,-28 0 16,-9 0 0,-20 0-16,1 0 15,-9 0 1,-10 0-16</inkml:trace>
  <inkml:trace contextRef="#ctx1" brushRef="#br1" timeOffset="18919.82">10009 3970 0,'0'0'0,"0"0"0,0 0 16,0 0 0,-9 10-16,-10 18 15,0 9 1,-9 20-1,19-10-15,-1-10 16,10 1 0,10-20-16,-10-18 15,9 0 1,1 0 0,18-18-16,0-11 15,19-27 1,0 9-16,0 0 15,-9 10 1,-1 9-16,1 18 16,0 1-1,-1 18 1,-8 1-16,-1 18 16,-9 19-1,-1 9-15,-8-9 16,-1-10-1,1 1-15,-1-19 16,0 0 0,1-10-1,18-9-15,0 0 16,10 0 0,0-9-16,-10-10 15,-9-19 1,-1 1-16,-27-20 15,-38 1 1,-28 0-16,-38 18 16,47 29-1</inkml:trace>
  <inkml:trace contextRef="#ctx1" brushRef="#br1" timeOffset="21237.07">4939 3933 0,'0'0'16,"0"0"-16,0 0 15,0 0-15,0 0 16,0 0 0,0 0-16,0 0 15,-10-10 1,10 10 0,0 0-16,0 0 15,10-18 1,-1-1-16,20-9 15,-1 0 1,0 9 0,10 0-16,-1 10 15,10-1 1,0 1-16,0 9 16,-9 0-1,0 9-15,-10 1 16,-9-1-1,-1 10 1,-8 9-16,-1 0 16,-9-9-1,0 9-15,-19 0 16,1 0 0,-1 0-16,-19 1 15,1-11 1,-10 1-1,-1 0-15,11-10 16,9 1 0,-1-1-16,1 0 15,9 1 1,1-1 0,-1 1-16,-9 8 15,9-8 1,9-1-16,1 0 15,-1 1 1,1-10-16,9 0 16,0 0-1,0 0-15,0 0 16,0 0 0,9 9-1,1 1-15,9-1 16,18 0-1,39 20-15,8-11 16,10 1 0,0-10-16,0-9 15,-9 0 1,-19 0 0,-19 0-16,-19 0 15,-9 0 1,-19 0-16</inkml:trace>
  <inkml:trace contextRef="#ctx1" brushRef="#br1" timeOffset="22646.13">9059 5218 0,'0'0'0,"10"0"16,-1-19-16,10 1 15,9-1 1,19-9-16,0 0 15,10 18 1,-1 1-16,1 18 16,-10 1-1,-10 8 1,-18 1-16,0 0 16,-19 0-16,0-1 15,-19 11 1,-9 8-1,-19 10-15,0-19 16,9-9-16,10 0 16,0-1-1,18-18-15,1 0 16,9 0 0,0 0-16,0 0 15,9 0 1,20 0-16,-1 0 15,9 10 1,1-1-16,-10 1 16,-9 8-16,0-8 15,-19-1 1,0 10-16,-19 9 16,-28 0-1,-19 0 1,-28-9-16,-9-10 15,9-9-15,9-9 16,47 0 0</inkml:trace>
  <inkml:trace contextRef="#ctx1" brushRef="#br1" timeOffset="23275.91">9944 5274 0,'0'0'16,"0"0"-16,0 0 15,0 0-15,0 0 16,-19 0 0,0 10-16,-9 18 15,9 0-15,10 0 16,-1 0 0,1 1-16,18-11 15,1-8 1,-1 8-16,19-18 15,0 0 1,1-18-16,18-1 16,0-19-1,-10 10-15,1 0 16,0 0-16,-20 19 16,1-1-1,-9 10-15,8 10 16,11-1-1,-1 29-15,0 8 16,10 1 0,-1-9-16,-8-10 15,8 0-15,-9-9 16,1-19 0,8 0-16,-8-28 15,-11-19 1,-8-9-16,-29-19 15,-28 9-15,-38 10 16,29 37 0</inkml:trace>
  <inkml:trace contextRef="#ctx1" brushRef="#br1" timeOffset="24103.42">9191 6475 0,'0'0'0,"0"0"0,0 0 15,0-18-15,9-1 16,1-9 0,18-10-16,0 1 15,10 9 1,-10 9-16,0 9 15,-9 1 1,0 18-16,0 1 16,0-1-16,-19 10 15,0 9 1,-19 0-16,0 10 16,-9-1-1,0-18 1,-1 0-16,20-10 0,0 1 15,-1-10 1,10 0 0,0 0-16,0 0 15,10 0-15,-1 9 16,10 0 0,0 1-16,9-1 15,-9 10 1,-1 0-16,-8-1 15,-10 1 1,-10 9-16,-8 0 16,-29 1-16,-19 8 15,-19 1 1,-18-20-16,-1-18 16,19 0-1,1-9-15,46 0 16</inkml:trace>
  <inkml:trace contextRef="#ctx1" brushRef="#br1" timeOffset="24695.53">9567 6616 0,'0'0'0,"0"0"15,0 0-15,10-9 16,-1-1 0,1 1-16,8 0 15,1-1-15,9 1 16,1 9 0,-11 0-16,1 0 15,0 9 1,-10 1-16,-9-1 15,0 0-15,-18 20 16,-1-1 0,-9 0-16,-1 0 15,1 0 1,19-9-16,-1 0 16,1-19-1,18 9-15,10 0 16,9 1-16,19-10 15,19 9 1,0-9 0,9 10-16,-9-10 15,-9 0-15,-20 0 16,-18 0 0</inkml:trace>
  <inkml:trace contextRef="#ctx1" brushRef="#br1" timeOffset="25103.42">10517 6532 0,'0'0'0,"0"0"16,0 0 0,0 0-16,-9 9 15,-10 10-15,-9 18 16,0 29 0,0-10-16,18 1 15,1-10 1,18-19-16,1-10 15,-1 1-15,19-9 16,10-10 0,-1-19-16,1 0 15,0-18 1,-19-1-16,-19 0 16,-10-8-1,-37-1-15,19 28 16</inkml:trace>
  <inkml:trace contextRef="#ctx1" brushRef="#br1" timeOffset="25432.94">9549 7526 0,'0'0'0,"0"0"16,0 0-16,0 0 16,0 10-1,0-10-15</inkml:trace>
  <inkml:trace contextRef="#ctx1" brushRef="#br1" timeOffset="25599">9247 8155 0,'0'0'0,"0"0"16,0 0-16,0 9 16,0 1-16,0-1 15</inkml:trace>
  <inkml:trace contextRef="#ctx1" brushRef="#br1" timeOffset="25755.27">9342 8990 0,'0'0'0,"0"0"0,0 0 15,0 9-15,0 1 16,0 27-1,0-18-15</inkml:trace>
  <inkml:trace contextRef="#ctx1" brushRef="#br1" timeOffset="25916.15">9210 9816 0,'0'0'0,"0"0"0,0 0 16,0 9-16,0 28 16,-10-18-1</inkml:trace>
  <inkml:trace contextRef="#ctx1" brushRef="#br1" timeOffset="26064.17">9172 10547 0,'0'0'0,"0"0"0,0 0 16,0 0-16,0 10 15,0 27-15,-9-18 16</inkml:trace>
  <inkml:trace contextRef="#ctx1" brushRef="#br1" timeOffset="27933.05">8692 12011 0,'0'0'0,"0"0"15,0 0-15,0 0 16,0 0 0,0 0-16,0 0 15,0 0-15</inkml:trace>
  <inkml:trace contextRef="#ctx1" brushRef="#br1" timeOffset="29279.99">8373 11420 0,'0'0'0,"0"0"0,9 0 15,10 0 1,9-9-16,28-10 15,10 9 1,-9-8-16,9 8 16,-10 1-1,1-1-15,-10 1 16,-10 9-16,1 0 16,-19 9-1,-1 1-15,-8-1 16,-1 19-1,1 19-15,-10 19 16,0 28 0,-19 9-16,0-9 15,10-19 1,-10-9-16,9-10 16,1-9-16,0-10 15,-1 1 1,1-19-16,9-1 15,0 1 1,9 0-16,-9-10 16</inkml:trace>
  <inkml:trace contextRef="#ctx1" brushRef="#br1" timeOffset="29765.35">9304 11551 0,'0'0'16,"9"0"-16,1-9 0,-1-1 15,10 1 1,9 9-16,0 9 16,1 1-1,-11 18-15,1 0 16,0 10-16,-19 9 16,0 0-1,-9-10-15,-10 1 16,0-1-1,-9 1-15,0-20 16,18 1 0,1 0-16,-1-19 15,10 9-15,10 1 16,-1-1 0,10 0-16,19 1 15,18-10 1,19 0-1,1 0-15,-1-10 16,-38 10-16</inkml:trace>
  <inkml:trace contextRef="#ctx1" brushRef="#br1" timeOffset="30185.14">10301 11795 0,'0'0'0,"0"0"16,0 0-16,0 0 15,-19 10 1,0 8-16,1 10 15,8 1-15,1 18 16,-1-10 0,10 1-16,10-10 15,-1-9 1,1-1-16,18-18 16,0 0-1,0-18-15,1-1 16,-1-19-1,-9 1-15,-1-10 16,-18 0-16,-9 0 16,-19 0-1,-29 19-15,10 19 16</inkml:trace>
  <inkml:trace contextRef="#ctx1" brushRef="#br1" timeOffset="33376.82">19342 1643 0,'0'0'0,"0"0"0,0 0 15,0 0-15,0 0 16,0 0 0,0 0-16,9 10 15,0 27 1,1 20-16,-1 27 15,10 19-15,9 19 16,-9 10 0,0-1-16,0 0 15,0 10 1,-10 19-16,0 18 16,-9 0-1,10 10-15,-1 18 16,1 1-1,-1-1-15,0 10 16,1 9-16,-10 19 16,-10 9-1,1 19-15,0-9 16,-1 0 0,1 18-16,9 1 15,0 18 1,0-28-16,9 0 15,1 19-15,-1-10 16,0-8 0,1-1-16,9-10 15,-10 1 1,10 0-16,-10-19 16,-9 0-1,0-10-15,0-18 16,0-28-16,0-10 15,0-28 1,0-19-16,0-18 16,0-19-1,-9-19-15,-1-19 16,10-9 0,0-9-16,-9-20 15,9 1-15,0-10 16,0 1-1,-9-10-15</inkml:trace>
  <inkml:trace contextRef="#ctx1" brushRef="#br1" timeOffset="34180.66">16378 9253 0,'0'0'0,"10"0"0,9-19 16,18 0-16,48-9 15,47 0 1,56 18-16,37 20 16,29-1-16,19 1 15,38-1 1,-1-9-16,29-9 15,28-1 1,18 1-16,20-1 16,9 1-1,37 9-15,20 9 16,9 1 0,18-1-16,20 19 15,-1-9-15,0 9 16,38 0-1,-9 0-15,-10 10 16,-9-10 0,19 19-16,-10 0 15,-37 9 1,-20-9-16,-18 0 16,-37-9-16,-39-10 15,-46 9 1,-29-18-16,-27 0 15,-58-10 1,-27 1-16,-29-10 16,-28 0-1,-37 0-15,-19 0 16,-29-10 0,-9 10-16,-9-9 15,-20-1-15,1 10 16,-9 0-1,-10 0-15,0 0 16,0 0 0,0 0-16,0 0 15,-10 0 1</inkml:trace>
  <inkml:trace contextRef="#ctx1" brushRef="#br1" timeOffset="35181.95">20819 9919 0,'0'0'0,"9"0"0,0-10 16,1-8-16,18-1 16,0 0-1,0 0-15,1 1 16,-1 8 0,-9 1-16,0-1 15,-1 10-15,1 10 16,0-1-1,-10 1-15,1-1 16,-10 19 0,0 10-16,-19 8 15,-19 1 1,1 10-16,-10-20 16,9 1-16,10-10 15,0-9 1,9-1-16,9-8 15,1-10 1,9 0-16,9 9 16,10 1-1,19-1-15,28 0 16,0 1 0,9-1-16,0-9 15,0 9-15,-9-9 16,-9 0-1,-20 0-15,1 0 16,-19 0 0,0 10-16,-1-1 15,-18-9 1</inkml:trace>
  <inkml:trace contextRef="#ctx1" brushRef="#br1" timeOffset="36670.5">31204 9609 0,'0'0'0,"19"9"15,19 1-15,9 9 16,9 9-16,-18 0 16,0 0-1,-10 0-15,-9-9 16,-10 0 0,-9 9-16,0-9 15,-19 9-15,-9 0 16,-10 0-1,-18 0-15,-10 10 16,-9-10 0,-29 0-16,48-9 15</inkml:trace>
  <inkml:trace contextRef="#ctx1" brushRef="#br1" timeOffset="37520.93">30386 10885 0,'0'0'0,"0"0"15,9 9 1,1 1-16,-1 9 15,1 28-15,8 28 16,1 18 0,0 11-1,0 8-15,-19-9 16,0-9-16,0-9 16,0-10-1,0-19-15,0-18 16,0-1-1,0-9-15,0-9 16,0-10-16</inkml:trace>
  <inkml:trace contextRef="#ctx1" brushRef="#br1" timeOffset="37820.91">29793 10894 0,'0'0'0,"19"0"0,38 0 15,46-9-15,29 9 16,18-9-1,-9 9-15,-18 0 16,-10 0 0,-10 0-16,-18 0 15,-19 0-15,-19 9 16,-29-9 0</inkml:trace>
  <inkml:trace contextRef="#ctx1" brushRef="#br1" timeOffset="38338.91">31091 11101 0,'0'0'0,"0"0"0,0 0 16,0 0-1,0 0-15,0 0 16,10 9-16,-1 10 16,20 37-1,-1 29-15,19 18 16,-10 0 0,1-9-16,0-10 15,-20-18-15,1-10 16,0-18-1,-9-19-15,-1-1 16,0 1 0,1-9-16,-1-10 15,1 0 1,18-29-16,19-27 16,0-28-1,9-19-15,1-10 16,-1 0-16,-9 10 15,-9 0 1,-1 19-16,1-1 16,-10 19-1,1 10-15,-11 9 16,1 19 0,-19 9-16,0 10 15</inkml:trace>
  <inkml:trace contextRef="#ctx1" brushRef="#br1" timeOffset="39942.15">15645 799 0,'0'0'0,"0"0"0,0 0 16,-19 0-16,-19 0 15,-9 9 1,-9 1-16,-1 18 15,10 9-15,9-18 16,10 9 0,19-9-16,-1 0 15,29 9 1,19 0-16,37 10 16,10 9-16,-10-10 15,-9 1 1,-10-1-16,-9 10 15,-9-9 1,-19 9-16,-10 0 16,-9-10-1,-19 1-15,-37-10 16,-66 9 0,-38-9-16,-28-37 15,-1-10-15,30-18 16,27-1-1,28 10 1,29 0-16,28 0 16,19 18-16,9 1 15,10 0 1,-1 9-16</inkml:trace>
  <inkml:trace contextRef="#ctx1" brushRef="#br1" timeOffset="40458.2">16162 1428 0,'0'0'0,"0"0"0,-19 0 15,0-10 1,-18 20-16,-1-1 16,10 19-16,0 10 15,9 27 1,19-8-16,9-1 15,19-9 1,1-19-16,-1-9 16,19-19-1,0-10-15,0-8 16,0-20 0,-9 10-16,-1 0 15,-18 0-15,0 18 16,0 1-1,-10 9-15,1 9 16,-1 1 0,0 18-16,10 9 15,0 20 1,-10-1-16,1 0 16,-10-37-16</inkml:trace>
  <inkml:trace contextRef="#ctx1" brushRef="#br1" timeOffset="40755.02">16670 893 0,'0'0'0,"0"0"0,0 0 16,0 9 0,0 29-16,9 27 15,1 20 1,-1 27-16,1 10 16,-1-9-16,10-19 15,-10-10 1,1-18-16,-10 0 15,0-38 1</inkml:trace>
  <inkml:trace contextRef="#ctx1" brushRef="#br1" timeOffset="41477.16">16773 1812 0,'0'0'0,"10"0"16,-1-9-16,19-10 16,10 0-1,9-18-15,0 9 16,0-10 0,0 1-1,0-20-15,-9 10 16,-10 1-16,-9-1 15,-19 9 1,0 10-16,0 0 16,-9 18-1,-1 1-15,1 0 16,-10 18 0,0 10-16,0 9 15,10 19-15,-1 0 16,20 0-1,-1-10-15,19 1 16,1-1 0,18-18-16,9 0 15,10-19-15,-10-10 16,1-8 0,-1-29-1,1-10-15,-20-8 16,-18 9-16,0 9 15,-19 0 1,0 9-16,0 19 16,0 1-1,-9 8-15,-1 1 16,10 9-16,0 9 16,-9 1-1,9 8-15,9 29 16,10 19-1,9 9-15,19 0 16,0 0 0,0 10-16,-9-10 15,-19-10-15,-10-8 16,-9-1 0,-28 0-16,-19 1 15,9-29 1</inkml:trace>
  <inkml:trace contextRef="#ctx1" brushRef="#br1" timeOffset="42370.78">22587 8999 0,'0'0'0,"10"10"0,-1 27 16,19 38-16,10 28 16,-1 29-1,1-20 1,0 20-16,-19-67 15</inkml:trace>
  <inkml:trace contextRef="#ctx1" brushRef="#br1" timeOffset="42797.31">22625 10144 0,'0'0'16,"0"0"-16,9-9 15,1-1-15,-1 1 16,19-1-16,0 10 16,1 10-1,-1-1-15,-9 10 16,0 0-1,-1-1-15,-18 1 16,0 9 0,0 0-16,0 10 15,0 0-15,0-1 16,10-9 0,-1 0-16,10 10 15,0-10 1,0-9-16,-10 0 15,-9-1 1,-9 1-16,-20 9 16,-55 0-16,18-18 15</inkml:trace>
  <inkml:trace contextRef="#ctx1" brushRef="#br1" timeOffset="43247.42">24121 10106 0,'0'0'0,"0"0"0,0 0 15,9 10 1,-9-10-16</inkml:trace>
  <inkml:trace contextRef="#ctx1" brushRef="#br1" timeOffset="43410.86">25344 10275 0,'0'0'0,"9"0"0,0 0 16,20 0 0,-11 0-16</inkml:trace>
  <inkml:trace contextRef="#ctx1" brushRef="#br1" timeOffset="43564.75">26821 10407 0,'0'0'0,"9"0"0,29 0 16,-20 0-16</inkml:trace>
  <inkml:trace contextRef="#ctx1" brushRef="#br1" timeOffset="43747.53">28354 10491 0,'0'0'0,"9"0"0,10 0 15,9 0-15,19 9 16,-18-9-1</inkml:trace>
  <inkml:trace contextRef="#ctx1" brushRef="#br1" timeOffset="43904.16">29473 10594 0,'0'0'0,"0"0"0,10 0 16,-10 0-16,0 0 16</inkml:trace>
  <inkml:trace contextRef="#ctx1" brushRef="#br1" timeOffset="44236.31">29088 9459 0,'0'0'0,"0"0"16,0 0-1,0 0-15,0 9 16,0 29 0,0 46-16,0 38 15,0 19 1,0 0-16,0-10 16,0-9-16,0-9 15,-10-29 1,1-46-16</inkml:trace>
  <inkml:trace contextRef="#ctx1" brushRef="#br1" timeOffset="44637.22">28815 10726 0,'0'0'0,"0"0"16,9-10-16,1-9 15,-1 10 1,10 0-16,0-1 16,0 1-1,-1 9-15,1 0 16,0 9 0,0 10-16,0 0 15,-10-10 1,-9 19-16,0 1 15,-9-1-15,-10 0 16,9 9 0,1-18-16,0 0 15,-1 0 1,20-10-16,8 10 16,20 9-1,28-9-15,-10-1 16,1-8-16,-20-10 15,-18 0 1</inkml:trace>
  <inkml:trace contextRef="#ctx1" brushRef="#br1" timeOffset="44983.83">29662 10979 0,'0'0'0,"0"0"16,0 0-16,0 0 15,0 0 1,0 0-16,0 9 16,-10 1-16,1 8 15,-1 11 1,20-1-16,-1 0 15,1-9 1,-1-1-16,10-18 16,9 0-1,0-18-15,0-10 16,-9-10-16,-19 0 16,-9-18-1,-19 9-15,-1 19 16</inkml:trace>
  <inkml:trace contextRef="#ctx1" brushRef="#br1" timeOffset="45978.59">20706 7489 0,'0'0'0,"0"0"0,0 0 16,0 0 0,0 0-16,0 9 15,0-9 1</inkml:trace>
  <inkml:trace contextRef="#ctx1" brushRef="#br1" timeOffset="46176.92">21327 8070 0,'0'0'0,"0"0"0,0 0 16,0 0-1,0 0-15</inkml:trace>
  <inkml:trace contextRef="#ctx1" brushRef="#br1" timeOffset="46356.17">20988 7132 0,'0'0'0,"0"0"16,0-9-16,0 9 15,0-10 1</inkml:trace>
  <inkml:trace contextRef="#ctx1" brushRef="#br1" timeOffset="46528.21">21204 6945 0,'0'0'0,"0"0"0,0 0 0,10 9 16,-1-9 0</inkml:trace>
  <inkml:trace contextRef="#ctx1" brushRef="#br1" timeOffset="46702.91">21947 7479 0,'0'0'0,"0"0"0,0 0 16,0 0-16,0 0 16</inkml:trace>
  <inkml:trace contextRef="#ctx1" brushRef="#br1" timeOffset="46894.68">21759 6532 0,'0'0'0,"0"0"16,0-10-16,0 1 15,0 0 1,0-1-16</inkml:trace>
  <inkml:trace contextRef="#ctx1" brushRef="#br1" timeOffset="47062.96">21947 6063 0,'0'0'0,"0"0"15,10 9-15,-10-9 16</inkml:trace>
  <inkml:trace contextRef="#ctx1" brushRef="#br1" timeOffset="47250.05">22794 6710 0,'0'0'0,"10"0"0,8 9 16,-8-9-16</inkml:trace>
  <inkml:trace contextRef="#ctx1" brushRef="#br1" timeOffset="47412.53">22963 6560 0,'0'0'0,"0"0"0,0-19 16,0 10-16</inkml:trace>
  <inkml:trace contextRef="#ctx1" brushRef="#br1" timeOffset="47582.46">22766 5622 0,'0'0'0,"0"0"15,0 0-15,0 0 16,9 9 0,-9-9-16</inkml:trace>
  <inkml:trace contextRef="#ctx1" brushRef="#br1" timeOffset="47741.01">23152 6353 0,'0'0'16,"0"0"-16,0 0 15,0 0-15,0 10 16,0-10-16</inkml:trace>
  <inkml:trace contextRef="#ctx1" brushRef="#br1" timeOffset="47906.78">23105 6672 0,'0'0'0,"0"0"0,0 10 16,0-10-16</inkml:trace>
  <inkml:trace contextRef="#ctx1" brushRef="#br1" timeOffset="48084.26">21966 6616 0,'0'0'0,"0"0"0,0 0 16,0 0 0,0 0-16</inkml:trace>
  <inkml:trace contextRef="#ctx1" brushRef="#br1" timeOffset="48247.58">22841 6241 0,'10'0'0,"-1"-10"15,0 1-15,20 0 16,8-1-16,-18 10 15</inkml:trace>
  <inkml:trace contextRef="#ctx1" brushRef="#br1" timeOffset="48412.1">23773 6363 0,'0'0'0,"0"0"15,0 0-15,0 0 16,9 9-16,-9-9 16</inkml:trace>
  <inkml:trace contextRef="#ctx1" brushRef="#br1" timeOffset="48578.29">23406 6654 0,'0'0'0,"0"0"0,0 0 15,0 0-15,0 0 16,0 9-16,-10-9 16</inkml:trace>
  <inkml:trace contextRef="#ctx1" brushRef="#br1" timeOffset="48735.09">22079 6363 0,'0'0'0,"0"0"0,0 0 15,0 0 1,0 0-16</inkml:trace>
  <inkml:trace contextRef="#ctx1" brushRef="#br1" timeOffset="48937.14">21345 7085 0,'0'0'0,"0"0"16,10 10-16,9 37 15,46 65-15,-17-46 16</inkml:trace>
  <inkml:trace contextRef="#ctx1" brushRef="#br1" timeOffset="49108.99">22390 7461 0,'0'0'0,"9"0"0,0-10 16,1 1-1,9-1-15,-19 1 16</inkml:trace>
  <inkml:trace contextRef="#ctx1" brushRef="#br1" timeOffset="49247.09">22521 6588 0,'0'-9'15,"0"-20"-15,0-8 16,0 9-16,0 9 15</inkml:trace>
  <inkml:trace contextRef="#ctx1" brushRef="#br1" timeOffset="49410.7">22380 5584 0,'0'0'0,"0"0"0,10-19 16,-10 10-16,0 0 16</inkml:trace>
  <inkml:trace contextRef="#ctx1" brushRef="#br1" timeOffset="49572.31">22625 5209 0,'0'0'0,"0"0"0,9 9 16,10 10-16,-10 0 16</inkml:trace>
  <inkml:trace contextRef="#ctx1" brushRef="#br1" timeOffset="49757.48">23566 6288 0,'0'0'0,"0"0"15,9 0 1,10 9-16,18 29 15,-18-10-15</inkml:trace>
  <inkml:trace contextRef="#ctx1" brushRef="#br1" timeOffset="49920.14">24064 6541 0,'0'0'0,"0"-19"0,0 10 16,0 0-16,0-1 15</inkml:trace>
  <inkml:trace contextRef="#ctx1" brushRef="#br1" timeOffset="50095.24">23274 5256 0,'0'0'0,"0"0"0,0-10 16,0 10-16,0 0 15</inkml:trace>
  <inkml:trace contextRef="#ctx1" brushRef="#br1" timeOffset="50265.95">23810 5434 0,'0'0'0,"0"0"0,0 0 16,10 9-1,-1 29-15,0-10 16</inkml:trace>
  <inkml:trace contextRef="#ctx1" brushRef="#br1" timeOffset="50421.3">24459 6382 0,'0'0'0,"0"0"0,0 0 16,0 0-16,0 0 15</inkml:trace>
  <inkml:trace contextRef="#ctx1" brushRef="#br1" timeOffset="50600.16">23914 5490 0,'0'0'0,"0"0"16,0 0-16,0 0 15,0 0 1</inkml:trace>
  <inkml:trace contextRef="#ctx1" brushRef="#br1" timeOffset="50783.43">22775 6297 0,'0'0'0,"0"10"16,0 46 0,0-9-16</inkml:trace>
  <inkml:trace contextRef="#ctx1" brushRef="#br1" timeOffset="50965.04">22277 7226 0,'0'0'0,"0"0"0,0 0 16,0 0-16,0 0 16,0 0-1</inkml:trace>
  <inkml:trace contextRef="#ctx1" brushRef="#br1" timeOffset="51148.62">21562 7461 0,'0'0'0,"0"0"15,0 0-15,19 0 16,-10 0 0</inkml:trace>
  <inkml:trace contextRef="#ctx1" brushRef="#br1" timeOffset="51316.26">23048 6860 0,'0'0'0,"10"0"15,8-9-15,20-1 16,-19 1 0</inkml:trace>
  <inkml:trace contextRef="#ctx1" brushRef="#br1" timeOffset="51478.77">23970 6869 0,'0'0'0,"0"0"16,0 0-16,0 0 15,0 0 1</inkml:trace>
  <inkml:trace contextRef="#ctx1" brushRef="#br1" timeOffset="51648.67">23725 6250 0,'0'0'0,"0"0"15,0 0-15,10-19 16,-10 10 0</inkml:trace>
  <inkml:trace contextRef="#ctx1" brushRef="#br1" timeOffset="51816.63">23754 5425 0,'0'0'0,"0"0"0,0-10 16,0 10-16</inkml:trace>
  <inkml:trace contextRef="#ctx1" brushRef="#br1" timeOffset="51992.13">24233 5256 0,'0'0'0,"0"0"0,0 0 16,10 9-1,-10 0-15</inkml:trace>
  <inkml:trace contextRef="#ctx1" brushRef="#br1" timeOffset="52167.04">24666 5678 0,'0'0'0,"0"0"0,0-976 16,0 1961 0,10-975-16,-10-1 15</inkml:trace>
  <inkml:trace contextRef="#ctx1" brushRef="#br1" timeOffset="52328.64">24901 6128 0,'0'0'0,"0"-9"0,0-10 16,0 0-16,0 10 16</inkml:trace>
  <inkml:trace contextRef="#ctx1" brushRef="#br1" timeOffset="52516.19">24525 4909 0,'0'0'0,"0"0"0,0 0 16,0 0-16</inkml:trace>
  <inkml:trace contextRef="#ctx1" brushRef="#br1" timeOffset="52797.77">23575 5087 0,'0'0'0,"0"0"16,0 0-16,0 0 16,0 0-16,0 0 15</inkml:trace>
  <inkml:trace contextRef="#ctx1" brushRef="#br1" timeOffset="55649.99">24130 5528 0,'0'0'0,"0"0"0,0 0 16,0 0-16</inkml:trace>
  <inkml:trace contextRef="#ctx1" brushRef="#br1" timeOffset="55853.9">24864 5790 0,'0'0'0,"9"0"16,1-9-16,8 9 15,-8 0 1</inkml:trace>
  <inkml:trace contextRef="#ctx1" brushRef="#br1" timeOffset="56019.82">25024 5321 0,'0'0'15,"0"0"-15,0 0 0,0-18 16,-10 8 0</inkml:trace>
  <inkml:trace contextRef="#ctx1" brushRef="#br1" timeOffset="56199.94">24271 4665 0,'0'0'0,"0"0"0,0-10 15,0 1 1,0 9-16,0 0 16</inkml:trace>
  <inkml:trace contextRef="#ctx1" brushRef="#br1" timeOffset="56382.15">24657 4655 0,'0'0'0,"0"0"0,0 0 15,9 0-15,1 10 16,27 18-1,-18-9-15</inkml:trace>
  <inkml:trace contextRef="#ctx1" brushRef="#br1" timeOffset="56542.28">25522 5359 0,'0'0'0,"0"0"0,10 0 15,-1 0 1,1 0-16,-1 9 16,0-9-1</inkml:trace>
  <inkml:trace contextRef="#ctx1" brushRef="#br1" timeOffset="56702.91">25616 5040 0,'0'0'0,"0"0"0,0 0 16,0-9-16,0-1 16</inkml:trace>
  <inkml:trace contextRef="#ctx1" brushRef="#br1" timeOffset="56868.78">25673 4308 0,'0'0'0,"0"0"16,9-9-16,1-1 15,-1 1-15,0 18 16,1-9-1</inkml:trace>
  <inkml:trace contextRef="#ctx1" brushRef="#br1" timeOffset="57048.39">26237 5002 0,'0'0'0,"0"0"0,0 0 16,0 0-16,10 10 16,-10 27-1,0-18-15</inkml:trace>
  <inkml:trace contextRef="#ctx1" brushRef="#br1" timeOffset="57194.09">26153 5378 0,'0'0'0,"0"0"0,0 0 0,0 0 0,0 0 16,0 0 0</inkml:trace>
  <inkml:trace contextRef="#ctx1" brushRef="#br1" timeOffset="57377.81">25899 4327 0,'0'0'0,"9"0"0,0-19 16,1 10-1,-1-1-15</inkml:trace>
  <inkml:trace contextRef="#ctx1" brushRef="#br1" timeOffset="57548.93">26764 4421 0,'0'0'0,"0"0"16,0 0-16,9 9 16,1 19-1,-10-9-15</inkml:trace>
  <inkml:trace contextRef="#ctx1" brushRef="#br1" timeOffset="57713.39">26868 5340 0,'0'0'0,"0"0"0,0 0 16,0 0 0,0 0-16,0 0 15</inkml:trace>
  <inkml:trace contextRef="#ctx1" brushRef="#br1" timeOffset="57865.95">26830 4421 0,'0'0'0,"0"0"0,9-19 16,-9 10-1</inkml:trace>
  <inkml:trace contextRef="#ctx1" brushRef="#br1" timeOffset="58026.74">26952 3689 0,'0'0'0,"0"0"15,0 0-15,0 0 16,0 0 0</inkml:trace>
  <inkml:trace contextRef="#ctx1" brushRef="#br1" timeOffset="58198.12">25748 4655 0,'0'0'0,"0"0"15,-9 10-15,-10 18 16,0-9 0</inkml:trace>
  <inkml:trace contextRef="#ctx1" brushRef="#br1" timeOffset="58353.98">25917 5181 0,'0'0'0,"10"0"0,9 9 0,18 19 15,-9-9 1</inkml:trace>
  <inkml:trace contextRef="#ctx1" brushRef="#br1" timeOffset="58506.92">26792 5471 0,'0'0'0,"0"0"0,10 0 16,-1 0-1,1 0-15</inkml:trace>
  <inkml:trace contextRef="#ctx1" brushRef="#br1" timeOffset="58650.03">27300 4543 0,'0'0'0,"0"0"16,0-19-16,0 0 16</inkml:trace>
  <inkml:trace contextRef="#ctx1" brushRef="#br1" timeOffset="58815.26">27140 3511 0,'0'0'0,"0"0"0,0-10 15,0 1-15,0 9 16</inkml:trace>
  <inkml:trace contextRef="#ctx1" brushRef="#br1" timeOffset="58964.02">27244 3370 0,'0'0'0,"0"0"0,9 9 16,1 10-16,18 47 16,-9-19-1</inkml:trace>
  <inkml:trace contextRef="#ctx1" brushRef="#br1" timeOffset="59119.9">27959 4655 0,'0'0'0,"0"0"0,0 10 15,0 18 1,0 0-16,0-9 15</inkml:trace>
  <inkml:trace contextRef="#ctx1" brushRef="#br1" timeOffset="59278.93">27912 4843 0,'0'0'0,"9"-10"15,1-8-15,-1-1 16,0 0-16,-9 10 16</inkml:trace>
  <inkml:trace contextRef="#ctx1" brushRef="#br1" timeOffset="59432.18">27752 3783 0,'0'0'0,"0"-19"16,0 0-16,9-9 15,-9 9 1</inkml:trace>
  <inkml:trace contextRef="#ctx1" brushRef="#br1" timeOffset="59581.09">28326 3248 0,'0'0'0,"0"0"0,9 19 16,1-10-16</inkml:trace>
  <inkml:trace contextRef="#ctx1" brushRef="#br1" timeOffset="59764.5">28711 4242 0,'0'0'0,"0"0"15,0 0-15,0 0 16,0 10-1,-28 9-15,9-10 16</inkml:trace>
  <inkml:trace contextRef="#ctx1" brushRef="#br1" timeOffset="59894.05">27978 4364 0,'0'0'0,"0"0"16,0 0-16,0 0 15,0 0-15,0 0 16</inkml:trace>
  <inkml:trace contextRef="#ctx1" brushRef="#br1" timeOffset="60070.5">26811 4271 0,'0'0'0,"0"0"0,0 0 15,0 0-15,-19-10 16,0 10 0</inkml:trace>
  <inkml:trace contextRef="#ctx1" brushRef="#br1" timeOffset="60234.85">26040 3679 0,'0'0'16,"0"0"-16,0 0 0,0 0 15,0 0 1</inkml:trace>
  <inkml:trace contextRef="#ctx1" brushRef="#br1" timeOffset="60401.22">26585 3595 0,'0'0'0,"0"0"0,0 0 15,10 0-15,9 9 16,-1 1 0</inkml:trace>
  <inkml:trace contextRef="#ctx1" brushRef="#br1" timeOffset="60565.65">28091 3961 0,'0'0'0,"9"-985"16,19 1951-1,0-975-15,10-1 16,-19 1-16</inkml:trace>
  <inkml:trace contextRef="#ctx1" brushRef="#br1" timeOffset="60728.65">29191 3595 0,'0'0'0,"10"0"0,-1-9 16,0-1-16,-9 1 15,0 9 1</inkml:trace>
  <inkml:trace contextRef="#ctx1" brushRef="#br1" timeOffset="60898.25">28533 3116 0,'0'0'0,"0"0"16,0 10-1,9 18-15,19 38 16,-18-19-16</inkml:trace>
  <inkml:trace contextRef="#ctx1" brushRef="#br1" timeOffset="61064.42">28674 4618 0,'0'0'0,"0"0"0,0 0 16,0 9-16,-10 19 15,-8 29 1,-1-20-16</inkml:trace>
  <inkml:trace contextRef="#ctx1" brushRef="#br1" timeOffset="61238.77">27695 4665 0,'0'0'0,"0"0"0,0 0 15,0 0 1,0 0-16</inkml:trace>
  <inkml:trace contextRef="#ctx1" brushRef="#br1" timeOffset="61394.71">27234 3961 0,'0'0'0,"0"0"0,0 0 16,0 0-16</inkml:trace>
  <inkml:trace contextRef="#ctx1" brushRef="#br1" timeOffset="61569.89">27178 3492 0,'0'0'0,"0"0"0,9 0 15,10 0 1,-9 0-16</inkml:trace>
  <inkml:trace contextRef="#ctx1" brushRef="#br1" timeOffset="61732.52">28185 3070 0,'0'0'0,"9"0"0,0-19 15,10 0-15,-9 10 16</inkml:trace>
  <inkml:trace contextRef="#ctx1" brushRef="#br1" timeOffset="61902.99">28410 2347 0,'0'0'0,"0"0"0,0 0 15,0 0 1,0 19-16,0-10 16</inkml:trace>
  <inkml:trace contextRef="#ctx1" brushRef="#br1" timeOffset="62071.08">28702 3548 0,'0'0'15,"0"0"-15,0 9 0,0 10 16,0 0 0</inkml:trace>
  <inkml:trace contextRef="#ctx1" brushRef="#br1" timeOffset="62257.03">29031 4167 0,'0'0'0,"0"0"0,0 0 16,0 0-1,0 0-15</inkml:trace>
  <inkml:trace contextRef="#ctx1" brushRef="#br1" timeOffset="62447.21">27253 4120 0,'0'0'0,"0"0"0,-9 10 16,-1-10-16</inkml:trace>
  <inkml:trace contextRef="#ctx1" brushRef="#br1" timeOffset="62623.84">25974 4214 0,'0'0'0,"0"0"16,0 0-16,0 0 15</inkml:trace>
  <inkml:trace contextRef="#ctx1" brushRef="#br1" timeOffset="62812.26">25278 3961 0,'0'0'0,"0"0"0,0 0 15,9 9-15,1-9 16</inkml:trace>
  <inkml:trace contextRef="#ctx1" brushRef="#br1" timeOffset="63002.02">26651 4543 0,'0'0'0,"0"0"0,10 0 16,8 18-1,1-8-15</inkml:trace>
  <inkml:trace contextRef="#ctx1" brushRef="#br1" timeOffset="63182.27">27996 4796 0,'0'0'0,"0"0"0,10 0 16,-1 0-16,1 0 15,-10 0 1</inkml:trace>
  <inkml:trace contextRef="#ctx1" brushRef="#br1" timeOffset="63361.55">27404 5068 0,'0'0'0,"0"0"0,0 9 15,0 10-15,-10 0 16</inkml:trace>
  <inkml:trace contextRef="#ctx1" brushRef="#br1" timeOffset="63517.41">26783 5481 0,'0'0'16,"0"0"-16,0 0 0,0 9 15,-28 10 1,9 0-16</inkml:trace>
  <inkml:trace contextRef="#ctx1" brushRef="#br1" timeOffset="64258.76">25249 5894 0,'0'0'0,"0"0"0,0 0 16,0 0-1,0 0-15</inkml:trace>
  <inkml:trace contextRef="#ctx1" brushRef="#br1" timeOffset="64436">25419 5894 0,'0'0'0,"0"0"0,0-10 0,0 1 15,0 0 1,-10-1-16</inkml:trace>
  <inkml:trace contextRef="#ctx1" brushRef="#br1" timeOffset="64614.11">24252 4777 0,'0'0'0,"0"0"0,0 0 15,0 0-15,0 0 16</inkml:trace>
  <inkml:trace contextRef="#ctx1" brushRef="#br1" timeOffset="64787.45">23895 4843 0,'0'0'0,"0"0"0,9 19 16,1-10-1</inkml:trace>
  <inkml:trace contextRef="#ctx1" brushRef="#br1" timeOffset="64982.24">25663 5912 0,'0'0'0,"0"0"0,0 10 15,0-10 1</inkml:trace>
  <inkml:trace contextRef="#ctx1" brushRef="#br1" timeOffset="65163.95">24262 5781 0,'0'0'0,"0"9"16,-10-9-16</inkml:trace>
  <inkml:trace contextRef="#ctx1" brushRef="#br1" timeOffset="65339.95">23001 5753 0,'0'0'0,"0"0"0,0 9 16,0-9-1</inkml:trace>
  <inkml:trace contextRef="#ctx1" brushRef="#br1" timeOffset="65536.66">21947 6175 0,'0'0'0,"0"0"0,0 0 16,0 0-16,0 10 16,0-1-1</inkml:trace>
  <inkml:trace contextRef="#ctx1" brushRef="#br1" timeOffset="65728.62">21477 6766 0,'0'0'0,"0"0"16,0 10-16,-19 37 15,0-10 1</inkml:trace>
  <inkml:trace contextRef="#ctx1" brushRef="#br1" timeOffset="65920.96">21082 7038 0,'0'0'0,"0"0"15,0 0-15,0 0 16,0 0 0,9 19-16,-9-10 15</inkml:trace>
  <inkml:trace contextRef="#ctx1" brushRef="#br1" timeOffset="66113.33">21947 7461 0,'0'0'0,"0"0"0,0 0 15,0 9-15,-9 0 16</inkml:trace>
  <inkml:trace contextRef="#ctx1" brushRef="#br1" timeOffset="66284.36">21618 7620 0,'0'0'0,"0"-9"0,0 9 0,0-10 16,0 10-16,0 0 16,0 0-1</inkml:trace>
  <inkml:trace contextRef="#ctx1" brushRef="#br1" timeOffset="66480.81">20442 7142 0,'0'0'0,"0"0"16,-9-10-16,-1 1 16,10 9-16,0 0 15,0 0 1</inkml:trace>
  <inkml:trace contextRef="#ctx1" brushRef="#br1" timeOffset="66646">20499 6860 0,'0'0'0,"0"0"0,0 0 0,0 0 15,9 9-15,1 10 16,-10 0 0</inkml:trace>
  <inkml:trace contextRef="#ctx1" brushRef="#br1" timeOffset="66814.76">20866 7658 0,'0'0'0,"0"0"0,0 0 16,0 0-16,9 9 15,0 0 1,1 1-16</inkml:trace>
  <inkml:trace contextRef="#ctx1" brushRef="#br1" timeOffset="66995.37">21637 8033 0,'0'0'0,"0"0"0,0 0 15,0 0-15,0 0 16,0 0-1</inkml:trace>
  <inkml:trace contextRef="#ctx1" brushRef="#br1" timeOffset="67175.18">21251 8023 0,'0'0'0,"0"0"0,0 0 16,0 10-1,-9-1-15</inkml:trace>
  <inkml:trace contextRef="#ctx1" brushRef="#br1" timeOffset="67334.34">20640 7395 0,'0'0'0,"0"0"16,9-19-16,1 0 16,-1 10-16</inkml:trace>
  <inkml:trace contextRef="#ctx1" brushRef="#br1" timeOffset="67516.93">21148 6382 0,'0'0'0,"0"0"0,9-10 15,1 1-15,-10-1 16</inkml:trace>
  <inkml:trace contextRef="#ctx1" brushRef="#br1" timeOffset="67671.14">21646 6513 0,'0'0'0,"0"0"0,10 9 15,-10-9-15</inkml:trace>
  <inkml:trace contextRef="#ctx1" brushRef="#br1" timeOffset="67855.88">22107 7292 0,'0'0'0,"0"0"16,0 0-16,0 0 15,0 0 1</inkml:trace>
  <inkml:trace contextRef="#ctx1" brushRef="#br1" timeOffset="68045.35">21402 6691 0,'0'0'0,"0"-9"0,0-1 16,0 1 0,0 0-16,0 9 15</inkml:trace>
  <inkml:trace contextRef="#ctx1" brushRef="#br1" timeOffset="68214.3">21242 6025 0,'0'0'0,"0"0"0,0 0 16,9 0-16,10-9 16,-9-1-1</inkml:trace>
  <inkml:trace contextRef="#ctx1" brushRef="#br1" timeOffset="68394.84">22201 5631 0,'0'0'0,"0"0"16,10 0-16,-1-9 15,1-1-15,-1 10 16</inkml:trace>
  <inkml:trace contextRef="#ctx1" brushRef="#br1" timeOffset="68565.96">23011 5115 0,'0'0'0,"0"0"16,9-9-16,-9-1 15,9 10-15,-9 0 16</inkml:trace>
  <inkml:trace contextRef="#ctx1" brushRef="#br1" timeOffset="68736.05">23396 4833 0,'0'0'0,"0"0"0,0 0 16,0 0-1,0 0-15,0 10 16,0-1-1</inkml:trace>
  <inkml:trace contextRef="#ctx1" brushRef="#br1" timeOffset="68926.14">23340 5997 0,'0'0'0,"0"0"0,0 9 16,0 10-16,0 0 15</inkml:trace>
  <inkml:trace contextRef="#ctx1" brushRef="#br1" timeOffset="69098.66">23801 6879 0,'0'0'0,"0"0"0,0 0 16,0 0 0,0 0-16,0 9 15,-10 1-15</inkml:trace>
  <inkml:trace contextRef="#ctx1" brushRef="#br1" timeOffset="69265.38">23942 7095 0,'0'0'0,"0"0"0,0 0 0,0 0 15,0 0 1,0 0-16</inkml:trace>
  <inkml:trace contextRef="#ctx1" brushRef="#br1" timeOffset="69470.78">24111 5115 0,'0'-9'0,"10"-20"16,-1-8-16,0 9 16,1 0-1,-10 18-15</inkml:trace>
  <inkml:trace contextRef="#ctx1" brushRef="#br1" timeOffset="69657.08">24365 4458 0,'0'0'0,"0"0"0,0 0 16,0 0 0,0 0-16</inkml:trace>
  <inkml:trace contextRef="#ctx1" brushRef="#br1" timeOffset="70577.23">26275 7160 0,'0'0'0,"0"0"16,0 0-16,0 0 16,0 0-1,0 0-15,-28 10 16,9-1 0</inkml:trace>
  <inkml:trace contextRef="#ctx1" brushRef="#br1" timeOffset="71018.75">24892 6916 0,'0'0'0,"0"0"0,0 0 15,0 0-15,0 0 16</inkml:trace>
  <inkml:trace contextRef="#ctx1" brushRef="#br1" timeOffset="71605.96">25268 1822 0,'0'0'0,"0"0"0,0 0 15,0 0 1,0 0-16,0 0 16,0 0-16,0 9 15,0-9 1</inkml:trace>
  <inkml:trace contextRef="#ctx1" brushRef="#br1" timeOffset="72133.62">24647 8511 0,'0'0'0,"0"0"16,0 0-16,0 0 15,0 0 1,0 0-16,0 0 15,0 0 1</inkml:trace>
  <inkml:trace contextRef="#ctx1" brushRef="#br1" timeOffset="72597.31">29680 7113 0,'0'0'0,"0"0"0,0 0 16,0 0 0,0 0-1,0 0-15,0 0 16,0 0 0,10 10-16,-10-10 15</inkml:trace>
  <inkml:trace contextRef="#ctx1" brushRef="#br1" timeOffset="73021.89">22154 2938 0,'0'0'0,"0"0"15,0 0 1,0 0-16,0 0 15,0 0 1,0 0-16</inkml:trace>
  <inkml:trace contextRef="#ctx1" brushRef="#br1" timeOffset="78951.14">29266 7132 0,'0'0'0,"0"0"0,0 0 16,10 0-1,18 0-15,10-9 16,-1-1 0,1 1-16,0 0 15,-20-1 1,1 1-16,0-1 15,-19 1 1,0 9 0,0 0-16,-19-9 15,0-1 1,1 10-16,-1 0 16</inkml:trace>
  <inkml:trace contextRef="#ctx1" brushRef="#br1" timeOffset="80394.8">29154 7104 0,'0'0'0,"0"0"16,0 0-16,9 9 15,10 1 1,18-1-1,20 10-15,-1-19 16,1 0 0,-20 0-16,1-9 15,-19-1 1,-10 1-16,-9-1 16,0 1-1,-19 0-15,1-1 16,-20 1-1,10 18 1,0 1-16,-1-1 16,20-9-1,-1 0-15,10 0 16,0 0 0,0 0-1,10 0-15,-1 0 16,-9 0-1,0 0 1,0 0-16,0 0 16,0 0-1,0 0-15,0 9 16,-9 1 0,-1-1-16,1-9 15,9 0 1,0 0-16,0 0 15,9 0 1,-9 0-16</inkml:trace>
  <inkml:trace contextRef="#ctx1" brushRef="#br0" timeOffset="115807.33">4638 13540 0,'0'0'0,"0"0"0,9 10 16,19-1-1,10 10-15,9 18 16,19 20 0,9 18-16,10 9 15,0 10-15,-10-10 16,-19-8-1,-18-20-15,0-9 16,-20-10 0,1 1-16,0-1 15,-10-9 1,-9-18-16</inkml:trace>
  <inkml:trace contextRef="#ctx1" brushRef="#br0" timeOffset="116152.95">5240 13728 0,'0'0'0,"0"9"0,-28 10 16,-19 28-1,-38 28-15,-28 28 16,-9 10-16,0-19 15,18-10 1,1 1-16,56-48 16</inkml:trace>
  <inkml:trace contextRef="#ctx1" brushRef="#br0" timeOffset="117101.83">8721 13803 0,'0'0'0,"0"0"16,0 0-16,0 9 16,9 1-1,0 18-15,1 0 16,9 0-16,0 0 16,-1 1-1,1-11-15,0-8 16,9-1-1,0-9-15,1 0 16,-1-9 0,0-10-16,-9 0 15,0 0-15,0 1 16,-10-1 0,0 0-16,-9 10 15,0-1 1,0 1-16,0 0 15,0 9 1,0 0-16,0 0 16,10 0-16,-1 9 15,1 10 1,8 18-16,-8 29 16,-10 0-1,0 9-15,-19 9 16,-19 10-1,-9-10-15,-19-9 16,-9-9-16,-9-19 16,8-19-1,10-9-15,19-19 16,0 0 0,10-19-16,-1 0 15,10 1 1</inkml:trace>
  <inkml:trace contextRef="#ctx1" brushRef="#br0" timeOffset="118209.83">1599 13859 0,'0'0'0,"0"0"0,10 0 15,18-18 1,38-1-16,0 0 16,28 0-1,-19 10-15,0 0 16,-9-1 0,-19 10-16,-19 0 15,-9 0-15,-19 0 16,0 0-1,0 0-15,-28 10 16,-38 27 0,-37 10-16,-10 19 15,-10-1 1,29 10-16,19-9 16,47-10-16,9 1 15,0-10 1,38-1-16,9 1 15,10-9 1,18-1-16,20-18 16,8-9-1,10-10-15,0-19 16,0 9 0,1-8-16,-58 8 15</inkml:trace>
  <inkml:trace contextRef="#ctx1" brushRef="#br0" timeOffset="118541.03">2578 14066 0,'0'0'0,"0"0"16,0 9-16,-10 10 15,1 18 1,18 20-16,19 8 16,19 1-1,1-19 1,-1-19-16,0-18 0,0-20 16,-10-18-1,1-19-15,-19-9 16,-19-10-1,-29-9-15,-18 9 16,-18 19 0,-29 29-16,37 18 15</inkml:trace>
  <inkml:trace contextRef="#ctx1" brushRef="#br0" timeOffset="119119.2">3076 14066 0,'0'0'0,"0"0"0,0 0 16,0 0-1,0 0-15,10 9 16,8 29-16,11 18 16,18 10-1,0-1-15,-10-8 16,1-10-1,-10-29-15,-9 1 16,0-19-16,9-9 16,-9-19-1,9-29-15,-9-18 16,0-9 0,-19-1-16,0 10 15,0 19 1,0 37-16,0 10 15</inkml:trace>
  <inkml:trace contextRef="#ctx1" brushRef="#br0" timeOffset="119478.64">4309 13484 0,'0'0'0,"-10"9"0,-27 38 16,-48 38 0,0 37-1,29 28-15,46 0 16,39 9-16,55 1 16,39-1-1,36-18-15,95 75 16</inkml:trace>
  <inkml:trace contextRef="#ctx1" brushRef="#br0" timeOffset="119840.18">5823 13512 0,'0'0'16,"10"0"-16,-1 0 15,19 10-15,29 27 16,27 48-16,20 46 16,9 28-1,-19 10-15,-10 10 16,-46 18 0,-47 0-16,-48 131 15</inkml:trace>
  <inkml:trace contextRef="#ctx1" brushRef="#br0" timeOffset="121384.82">1872 15248 0,'9'0'0,"1"-9"16,18-1-16,19 1 16,-9-1-1,-1 1-15,-18 0 16,0 9 0,-19 0-16,0 0 15,0 0-15,-9 0 16,-20 9-1,-36 10-15,-11 18 16,1 29 0,9 0-16,19 9 15,10 9 1,27-9-16,20-18 16,27-11-16,1-8 15,37-1 1,29-18-1,27-9-15,-56-10 16</inkml:trace>
  <inkml:trace contextRef="#ctx1" brushRef="#br0" timeOffset="121707.9">2502 15576 0,'0'0'0,"0"0"0,0 10 16,-9 8-16,0 11 15,9 8 1,9 10-16,19-9 16,0-1-1,10-9-15,0-9 16,-1-19-1,1-9-15,0-20 16,-20-8-16,-8-10 16,-20 0-1,-18 0 1,-38 10-16,-37 18 16,37 19-16</inkml:trace>
  <inkml:trace contextRef="#ctx1" brushRef="#br0" timeOffset="122285.83">2963 15454 0,'0'0'0,"10"0"0,-1-9 15,19 0 1,1-1-16,18 20 16,9 8-1,19 29 1,-18 0-16,-1 19 15,-18 0 1,-19-1-16,-19-18 16,-10-9-1,-9-10-15,-9-9 16,9-19 0,1-10-1,-1-18-15,9-38 16,20-18-1,18-19-15,19-1 16,9 20 0,-27 56-16</inkml:trace>
  <inkml:trace contextRef="#ctx1" brushRef="#br0" timeOffset="122652.76">4694 15398 0,'0'0'0,"0"0"16,-9 9 0,-19 10-16,-10 28 15,0 19 1,10 37-16,28 19 15,47 0 1,104 47-16,131 84 16</inkml:trace>
  <inkml:trace contextRef="#ctx1" brushRef="#br0" timeOffset="123237.99">9389 15304 0,'0'0'0,"9"0"0,0 10 16,20 8-1,-1 29-15,0 28 16,-19 38 0,-27 18-1,-48 10-15,-75 9 16,-132 75-16</inkml:trace>
  <inkml:trace contextRef="#ctx1" brushRef="#br0" timeOffset="123482.83">7065 16083 0,'0'0'0,"-9"9"16,-57 38-16,-66 38 15,57-38 1</inkml:trace>
  <inkml:trace contextRef="#ctx1" brushRef="#br0" timeOffset="123763.09">7300 14197 0,'0'0'0,"0"9"16,-19 29-16,-47 93 15,-84 160 1</inkml:trace>
  <inkml:trace contextRef="#ctx1" brushRef="#br0" timeOffset="124536.93">9539 13634 0,'0'0'0,"0"0"16,0 0-1,10 10-15,-1 18 16,10 19-1,0 46-15,-29 39 16,-18 37 0,-29 159-16</inkml:trace>
  <inkml:trace contextRef="#ctx1" brushRef="#br0" timeOffset="125096.45">10489 14197 0,'0'0'0,"10"0"15,8-19-15,20 1 16,9-1 0,19 0-16,0 10 15,-10-1 1,1 1 0,-1 9-16,-9 9 15,-28 1-15</inkml:trace>
  <inkml:trace contextRef="#ctx1" brushRef="#br0" timeOffset="125499.91">10358 14141 0,'0'0'0,"18"0"0,48-10 16,66 10-16,47 0 15,-1 10 1,11 9-16,-20-1 16,-19-18-1,-27 0 1,-39 0-16,-27-9 16,-20 0-1,-18 9-15,-9 0 16,-10 0-1,0 0-15</inkml:trace>
  <inkml:trace contextRef="#ctx1" brushRef="#br0" timeOffset="125969.14">11769 13963 0,'0'0'16,"0"0"-16,0 0 16,0 9-16,9 10 15,0 28 1,1 0 0,-10 9-16,0 0 15,0-18 1,0-10-16,0-9 15,0-19 1,0 0-16,0 0 16,0-10-1,0-37 1,9-18-16,10-10 16,0 18-1,9 20-15,10 9 16,9 18-1,0 10-15,-10 10 16,1 18 0,-19 0-16,-19 9 15,-28 20 1,-57 18 0,-84 37-16,-151 57 15</inkml:trace>
  <inkml:trace contextRef="#ctx1" brushRef="#br0" timeOffset="128718.83">12860 13737 0,'0'0'0,"0"0"15,0 0-15,0 0 16,0 0 0,0 0-16,9 10 15,1 9 1,-1 9-16,10 9 15,0 29-15,0 0 16,-10-20 0,0-8-1,-9 0-15,0-1 16,0-18-16,0 9 16,0 0-1,0-9-15</inkml:trace>
  <inkml:trace contextRef="#ctx1" brushRef="#br0" timeOffset="129178.12">13396 14066 0,'0'0'0,"10"-10"15,-1-8-15,19-20 16,19 1 0,19-20-16,-9 10 15,-1 0 1,0 19-16,-18 19 16,0 0-1,-1 18-15,1 10 16,0 18-16,-20 10 15,-8 19 1,-10-1-16,-19-8 16,-19-20-1,-18 1-15,-1-19 16,-8-19 0,-1-19-16,0-9 15,9-10-15,10-9 16,19 0-1,0-9-15,19 9 16,-1 0 0,10 19-16,10 9 15,-10 10 1</inkml:trace>
  <inkml:trace contextRef="#ctx1" brushRef="#br0" timeOffset="129618.79">14563 14225 0,'0'0'0,"0"-9"0,9-10 16,0-18-1,1-1-15,18-18 16,0 9 0,1 0-16,8 19 15,-9 18 1,1 1-16,-1 0 16,-9 18-16,-1 0 15,1 20 1,-19-1-16,0 9 15,-19 1 1,-18-1-16,-10-9 16,0-9-1,0-19-15,9 0 16,10-19-16,0-18 16,-1-1-1,20-9-15,0 19 16,-1 10-1</inkml:trace>
  <inkml:trace contextRef="#ctx1" brushRef="#br0" timeOffset="130088.11">15447 13963 0,'0'0'0,"9"-10"16,20-9-16,18-9 15,9 0-15,1 9 16,-1 10-1,0 9-15,-9 9 16,0 19 0,-9 10-16,0 18 15,-19 1 1,-19-10-16,-19-1 16,-28 1-16,-19-9 15,-9-19 1,-1-19-16,10-19 15,10-19 1,9-27-16,19-10 16,9-10-1,19 1-15,9-1 16,10 29-16,0 18 16,-10 20-1</inkml:trace>
  <inkml:trace contextRef="#ctx1" brushRef="#br0" timeOffset="130605.05">10405 15773 0,'9'0'0,"29"0"16,56 0-16,56 0 15,20 10 1,-1-1-16,0-9 16,-28 0-1,-9 0-15,-28 0 16,-20 0-16,-27 0 16,-20 9-1,-18 1-15,-10-10 16</inkml:trace>
  <inkml:trace contextRef="#ctx1" brushRef="#br0" timeOffset="131069.73">11825 15670 0,'0'0'0,"0"0"16,0 0-16,0 0 15,0 10 1,10 8-16,-10 10 16,0 1-1,0 8-15,-10-9 16,1-9-16,-1 0 16,1 0-1,-1-10-15,1-9 16,9 0-1,0-9-15,0-38 16,9-19-16,10-9 16,10 19-1,-1 9-15,0 19 16,10-1 0,9 20-16,0 0 15,-10 18 1,1 0-16,-19 20 15,0-1 1,-10 0-16,-9 19 16,-19 0-16,-28 9 15,-47 10 1,38-38-16</inkml:trace>
  <inkml:trace contextRef="#ctx1" brushRef="#br0" timeOffset="132301.87">13349 15520 0,'0'0'0,"0"0"0,0 0 15,0 0-15,-19 9 16,-9 1-16,-10 9 16,1 18-1,-1 10-15,10 19 16,19 9-1,9-19-15,9 0 16,19-18 0,19-1-16,0-18 15,19-19 1,0 0-16,-10-19 16,1-28-16,-10-9 15,-19-10 1,-28-9-16,-38 0 15,-46-18 1,-57 8-16,0 38 16,9 47-1,66 10-15</inkml:trace>
  <inkml:trace contextRef="#ctx1" brushRef="#br0" timeOffset="132595.28">13885 15989 0,'0'0'0,"0"0"15,0 0-15,0 0 16,0 0-16,0 0 16,0 0-1</inkml:trace>
  <inkml:trace contextRef="#ctx1" brushRef="#br0" timeOffset="133094.43">14553 15501 0,'0'0'0,"0"0"0,0 0 16,-9 10-1,-29 18-15,-18 37 16,-10 20 0,19 18-16,19-9 15,18-10-15,10-9 16,10-18 0,-1-20-16,10-18 15,9 0 1,0-19-16,1 0 15,8-19-15,1 0 16,-19-9 0,-1 0-16,-18 0 15,-37-10 1,-38 1-16,-29 18 16,19 28-1,38 1-15</inkml:trace>
  <inkml:trace contextRef="#ctx1" brushRef="#br0" timeOffset="133618.19">15024 15520 0,'0'0'0,"0"0"0,0 0 15,0 9-15,0 10 16,0 9-1,0 0-15,0 10 16,0-10 0,9-9-16,0 0 15,1-1-15,9-8 16,18-1 0,20-9-16,9 0 15,9 0 1,0 10-16,-9-1 15,-28 0 1,-1 10-16,-18 0 16,-10 0-16,-9 9 15,-18 9 1,-29 20-16,-38 8 16,-28 10-1,10-9-15,8-19 16,58-28-16</inkml:trace>
  <inkml:trace contextRef="#ctx1" brushRef="#br0" timeOffset="133886.16">15089 15492 0,'10'0'0,"9"-19"16,37 0-1,29 1-15,18 8 16,-9 1 0,-9-1-16,-29 10 15,1 0-15,-19 10 16,-20-10-16,-18 9 15,0-9 1</inkml:trace>
  <inkml:trace contextRef="#ctx1" brushRef="#br0" timeOffset="136376.54">12512 14957 0,'0'0'0,"0"0"0,0 0 16,9 0-16,10 0 15,38-9-15,27-1 16,38 1 0,29 0-1,28 9-15,18 0 16,20 0-16,-10 0 16,9 0-16,0 0 15,1 9 1,-29 0-16,-9 1 15,-10-1 1,-19 10-16,-27-10 16,-20 1-1,-9 8-15,-18-8 16,-1-1 0,-19 1-16,-9-10 15,-9 9-15,0-9 16,-20 0-1,1 0-15,-9 0 16,-1 0 0,0 0-16,1 9 15,-1 1 1,1 18-16,-1 28 16,19 29-1,1 18-15,-1 19 16,9 0-16,1 0 15,0-10 1,-1 1-16,-9-10 16,-9-19-1,0-18-15,-9-10 16,-10-18 0,0 0-16,0-1 15,0-18-15,0 0 16,0-1-1,-10-8-15</inkml:trace>
  <inkml:trace contextRef="#ctx1" brushRef="#br0" timeOffset="137094.62">12455 15060 0,'0'0'15,"0"10"-15,0 8 16,0 48-16,0 56 16,0 28-1,0 19-15,0 0 16,-9 0-16,0-28 15,-1-38 1,1-19-16,9-9 16,0-18-1,0-20-15,9 1 16,1-20 0,18 11-16,28-11 15,67 1-15,84-10 16,47-18-1,37 0-15,29-1 16,19-8 0,9 8-16,-28 1 15,-29 9 1,-18 9-16,-47 1 16,-47-10-1,-29 9-15,-28 0 16,-37 1-16,-29-10 15,-18 0 1,-19 0-16,0 0 16,-19 0-1,0 0-15,0 0 16,0 0-16,-10 0 16,-18 0-1,0 0-15</inkml:trace>
  <inkml:trace contextRef="#ctx1" brushRef="#br0" timeOffset="137685.66">12578 13212 0,'0'0'0,"0"0"16,0 9-16,0 10 16,9 47-1,1 65-15,-10 19 16,0 0 0,0 19-16,0-28 15,-10 0-15,1-19 16,-1-38-1,1-28-15,-1-9 16,1-9 0,0-19-16,-1-1 15,1 1 1,9-19-16</inkml:trace>
  <inkml:trace contextRef="#ctx1" brushRef="#br0" timeOffset="138594.17">12418 13268 0,'0'0'0,"9"0"16,10-19 0,37 1-16,29-1 15,47 0 1,28 10-16,37 18 16,38 10-16,29 0 15,28-1 1,18 1-16,10-9 15,-10 8 1,-28-8-16,-28-1 16,-47 10-1,-37 0-15,-20-1 16,-27 11-16,-20-11 16,-28 11-1,-9-11-15,-9 10 16,-1-9-1,-18 0-15,-1 0 16,-18-1 0,0 1-16,-10 0 15,1 0-15,-1 9 16,1 0 0,-1 19-16,19 9 15,0 29 1,1 9-16,-11-1 15,1-8 1,-9 9-16,-10-19 16,-10 0-1,-9-10-15,-28-8 16,-18-1-16,-29-9 16,-48-10-1,-65-8-15,-47-11 16,-56-8-1,-19-10-15,-1-10 16,-8 1-16,27 0 16,20-10-1,9 9-15,9 1 16,19 9 0,28 0-16,28 9 15,29 1 1,37-1-16,19 1 15,19-1 1,29 0-16,17 1 16,20-10-16,0 9 15,19-9 1,-1 0-16,1 10 16,-1 8-1,10-8-15</inkml:trace>
  <inkml:trace contextRef="#ctx1" brushRef="#br0" timeOffset="143753.96">16519 14206 0,'0'0'0,"0"0"0,0 0 16,0 0-16,0 0 15,0 0 1,0 0-16,10 10 15,-1-1 1,19 19-16,19 10 16,10-1-1,-1-8-15,10-20 16,0-9 0,0 0-16,0-19 15,0-9-15,18-9 16,-8-1-16,-1-18 15,0-1 1,-18 1-16,-1 9 16,-9 0-1,-9 19-15,-10 0 16,-9 9 0,-1 10-16,-8-1 15,-10 10 1,0 0-16,0 0 15,0 0-15</inkml:trace>
  <inkml:trace contextRef="#ctx1" brushRef="#br0" timeOffset="144403.64">16877 13878 0,'0'0'0,"0"0"15,0 0-15,9 9 16,20 1-1,-1 18-15,19 10 16,0 18 0,19 10-16,-10-1 15,1-9-15,-1-9 16,0 10 0,-18-20-16,0-9 15,-1-9 1,-18 0-16,0-10 15,0 1-15,-10-1 16,1 0 0,-1 1-16,-9-10 15,0 0 1,0 0-16,0 0 16,0 0-1,0 0-15,0 0 16,0 0-16,0 0 15,0 0 1,0 9-16,0-9 16</inkml:trace>
  <inkml:trace contextRef="#ctx1" brushRef="#br0" timeOffset="145383.53">16802 14038 0,'0'0'0,"9"0"0,0-19 15,20 0-15,-1 0 16,10 1 0,9 8-16,0 1 15,18 18 1,20 29-1,0 9-15,-10 18 16,-19 1-16,-8 0 16,-11 18-16,-18-9 15,0 0 1,-19 10-16,0 8 16,-19 1-1,0 0-15,-18-9 16,-11-10-1,-17 9-15,-29 0 16,-19 1 0,-10-10-16,10-19 15,10 1-15,9-20 16,19-9 0,9-9-16,19 0 15,19-10 1,9 1-16,9-10 15,1 0-15,0 0 16,-1 0 0,10 0-16,0 0 15,0 0 1,0 0-16,0 0 16,0 0-1,0 0-15,0 0 16,-9 0-1,9 0-15,0 0 16</inkml:trace>
  <inkml:trace contextRef="#ctx1" brushRef="#br0" timeOffset="145785.19">16388 15182 0,'0'0'0,"0"0"0,0 0 16,0 0-16,0 0 16,0 0-1,0 10-15,0 18 16,-19 19-1,0 18-15,-9 10 16,9 0-16,0 1 16,10-20-1,-1 0-15,10-18 16,10-1 0,-1-9-16,19-9 15,19 0-15,19-10 16,19-9-1,28-19 1,28-18-16,28-1 16,151-37-16</inkml:trace>
  <inkml:trace contextRef="#ctx1" brushRef="#br0" timeOffset="150360.75">12484 16890 0,'0'0'0,"0"0"0,0 0 16,0 0 0,0 0-1,0 0-15,18-19 16,29 0-1,57 1-15,56-20 16,56 10 0,48 0-16,46 18 15,66 1 1,48 18 0,8 10-16,-18 9 15,-37-9 1,-48 0-16,-19 0 15,-46-10 1,-57-9-16,-47 0 16,-47 0-1,-38-9-15,-28 9 16,-19 0 0,-9 0-1,-19 0-15,0 0 16,-9 0-1,-39 0-15,-64 0 16,-77-10 0,-55-9-16,-67-18 15,-18 9 1,9 9 0,-18 10-16,-1-10 15,0 19 1,29 0-16,-10-10 15,-9 1 1,37 9-16,10 0 16,56 0-1,38 0 1,47 0-16,56 0 16,29 0-1,9 0-15,18 0 16,11 0-1,8 0-15,1 0 16,-1 0 0,10 0-1,0 0-15,0 0 16,0 0 0,0 0-16,0 0 15,0 0 1,0 0-16</inkml:trace>
  <inkml:trace contextRef="#ctx1" brushRef="#br0" timeOffset="151204.75">12343 15163 0,'0'0'0,"0"0"0,0 0 16,0 0-1,9-18 1,19-1-16,29 0 15,18-9 1,47-9-16,29 18 16,27 9-1,48 1-15,19 9 16,9 9 0,37 1-16,-8-1 15,-20 1 1,-28-10-1,-28 9-15,-37-9 16,-48 0 0,-19 9-16,-37-9 15,-9 0 1,-20 0-16,1 0 16,-19 0-1,-1 0-15,1 0 16,-9 0-1,-1 0 1,1 0-16,-1 0 16,0 0-1,1 0-15,-1 0 16,1 10 0,8-1-16,11 19 15,-1 10 1,19 37-1,-10 28-15,11 19 16,-11 19 0,1 9-16,-1 37 15,1 10 1,-19-37-16,9 18 16,-9-18-1,0-38 1,0-10-16,-1-27 15,-8-38 1,-10-10-16,0-18 16,0-10-1,0-9-15,0 0 16,0 0 0,0 0-16</inkml:trace>
  <inkml:trace contextRef="#ctx1" brushRef="#br0" timeOffset="152089.68">12408 15088 0,'0'0'0,"0"0"0,0 0 16,0 10-1,-18 9-15,-1 27 16,0 58 0,10 27-1,18 19 1,0 0-16,10-9 16,-19 0-16,0-19 15,0-19 1,0-28-16,0-19 15,0-18 1,0-1-16,0-9 16,0-9-1,0 0 1,0-10-16,0-9 16,0 0-1,0 10-15,0-10 16,0 0-1,0 0 1,0 9-16,10 1 16,8 8-1,29 10-15,66 10 16,85 9 0,65 9-16,48-18 15,-1-20 1,10-8-16,9-10 15,-28 0 1,-9 9 0,-10 1-16,-56-10 15,-38 0 1,-56 0-16,-29-10 16,-27 10-1,-20-9 1,-18 9-16,-20-10 15,1 10 1,-9 0-16,-10-9 16,0 9-1,0 0-15,0 0 16,0 0 0,0 0-16,0 0 15</inkml:trace>
  <inkml:trace contextRef="#ctx1" brushRef="#br0" timeOffset="152570.93">16200 16393 0,'0'0'0,"0"0"15,0 0-15,0 0 16,0 9-1,0 0-15,0 10 16,9 0 0,10 0-1,18-1-15,39-8 16,46-38 0,66-66-1,28-47-15,-18 10 16,-10 9-16,-28 19 15,-38 18 1,-18 10-16,-38 9 16,-29 19-1,-18 19 1,-19 19-16,-9 0 16</inkml:trace>
  <inkml:trace contextRef="#ctx1" brushRef="#br0" timeOffset="155996.39">30170 1343 0,'0'0'0,"0"0"0,9 0 16,-9-9-16,9 9 15,1 9 1,-1 1-16,10 18 15,9 9 1,-9 1 0,0-1-16,0-9 15,-1-9 1,1 0-16,0-10 16,9-9-1,1-9 1,27-19-16,19-38 15,19-18-15,10-10 16,18 0 0,0-9-1,-9 18-15,0 10 16,-9 10 0,-38 18-16,-19 19 15,-19 9 1,-28 10-16,0 9 15</inkml:trace>
  <inkml:trace contextRef="#ctx1" brushRef="#br0" timeOffset="168947.84">21590 15558 0,'0'0'0,"0"0"16,0 0-16,9 9 15,1 10 1,-1 18 0,10 38-16,0 28 15,0 1 1,-19 8-16,0 1 16,0-10-1,0-18-15,-10-10 16,10-19-1,10 0 1,-1 0-16,0 1 16,20-20-1,8 1-15,10-1 16,19 1 0,0-10-16,19-9 15,-1 0 1,1-10-16,-10-9 15,-18 0 1,-20 0 0,1 0-16,-19 0 15,0 0 1,-19 0-16,0 0 16</inkml:trace>
  <inkml:trace contextRef="#ctx1" brushRef="#br0" timeOffset="169269.15">21411 15604 0,'10'0'0,"37"-18"16,47-1-1,47-9-15,-9 18 16,-10 1 0,-9 9-1,0 9-15,-19 1 16,-10-1-1,-27 10-15,-10 0 16,-38-10 0</inkml:trace>
  <inkml:trace contextRef="#ctx1" brushRef="#br0" timeOffset="169488.43">21534 15999 0,'0'0'0,"0"0"16,0 0-16,9 0 15,29 0 1,46 9-16,39 0 16,27 1-1,19 18-15,1 0 16,150 9-1</inkml:trace>
  <inkml:trace contextRef="#ctx1" brushRef="#br0" timeOffset="169871.33">22963 15548 0,'0'0'0,"0"0"0,0 0 16,0 0-16,0 0 16,0 10-1,10 8-15,-1 48 16,1 37-16,18 38 15,0 18 1,10 1 0,-19-29-16,-1-18 15,1-19-15,-9-29 16,-10-18 0,0-9-16,0-19 15,0-1 1,0-18-16,0 0 15</inkml:trace>
  <inkml:trace contextRef="#ctx1" brushRef="#br0" timeOffset="170239.9">23039 15445 0,'0'0'0,"19"0"15,65 19-15,48 28 16,28 28 0,-10 19-16,-18 18 15,-28 1 1,-29-10-16,-28 0 15,-19-9 1,-19-10 0,-37-27-16,-28 8 15,-38 1 1,-47 0-16,-19-1 16,0 1-1,9-10-15,29 1 16,56-29-1</inkml:trace>
  <inkml:trace contextRef="#ctx1" brushRef="#br0" timeOffset="170695.88">24431 15567 0,'0'0'0,"0"0"0,0 9 15,0 19-15,0 38 16,-9 47-16,-1 18 16,1 0-1,9 20-15,-10 8 16,1-37-1,0 0-15,-1-28 16,1-29 0,9-18-16,0-9 15,0-19 1,0-1-16,0-18 16</inkml:trace>
  <inkml:trace contextRef="#ctx1" brushRef="#br0" timeOffset="171084.87">24356 15473 0,'0'0'0,"0"0"0,0 0 16,0 0-1,9 0-15,10 9 16,19 29 0,37 28-16,10 46 15,9 20 1,0-10-16,-10 9 16,1-9-16,-19-19 15,-10-9 1,-18 0-16,0-19 15,-1-9 1,-18-10-16,0-9 16,0-10-1,-10-18-15,-9 0 16,0 0-16,-9-10 16,-1 0-1</inkml:trace>
  <inkml:trace contextRef="#ctx1" brushRef="#br0" timeOffset="171405.39">23970 16486 0,'0'0'0,"0"0"15,19 0 1,19 0-16,46-9 15,29 9 1,38 0 0,-1 0-16,1 0 0,9 0 15,-19 0 1,-19-9-16,-9-1 16,-28 1-1,-10-1-15,-19 1 16,-18 0-1,-19-1-15,-10 10 16,-9 0 0,0 0-16</inkml:trace>
  <inkml:trace contextRef="#ctx1" brushRef="#br0" timeOffset="172245.98">20471 14873 0,'9'0'0,"29"0"0,56-10 15,94 1 1,56 18-16,29 19 16,56 19-16,48 19 15,55 0 1,-8 9-16,-38-10 16,-10-8-1,-9-10-15,-19-10 16,-28-9-16,-29-9 15,-37 9 1,-28 0 0,-19 0-16,-38-9 15,-28 0-15,-37-10 16,-19 10 0,-10-9-16,-19-1 15,-9-9 1,-9 0-16,-19 9 15,0 1-15,-1-1 16,1 0 0,-9 10-16,-1 9 15,0 29 1,-9 18-16,0 28 16,0 19-1,0 0-15,-9 9 16,9 1-16,0 8 15,0 1 1,0-28 0,0-10-16,0-19 15,0-18-15,0-19 16,0-10 0,0 1-16,0-19 15,-9-1-15,-10 1 16,0-9-1</inkml:trace>
  <inkml:trace contextRef="#ctx1" brushRef="#br0" timeOffset="173261">19963 15088 0,'0'0'0,"0"0"16,0 0-16,0 10 16,0 9-1,9 56-15,0 65 16,1 20-1,9 46-15,-1 1 16,11-10 0,-11 19-16,11-19 15,-11-29-15,1 1 16,-19-37 0,0-29-16,0-19 15,0-27 1,0-20-16,0 1 15,10-20-15,-1 1 16,0-9 0,1-1-16,18 0 15,19-9 1,38 0-16,47 0 16,46-9-16,48 18 15,56 1 1,48-1-16,27 10 15,29-10 1,28 1-16,0 8 16,-10-8-1,-18-1-15,9-9 16,-38 0 0,-37 10-16,-28-1 15,-38 0-15,-28-9 16,-38 0-1,-38 0-15,-27 0 16,-29 10 0,-28-10-16,-10-10 15,-18 10 1,-20 0-16,1 0 16,0 0-16,-10 0 15,-9 0 1,10 0-16,-10-9 15,0 9 1,0 0-16,9 0 16,-9-9-1,0 9-15,0 0 16,0 0-16,0 0 16,0 0-1,0 0-15,0 0 16,0 0-1,0 0-15,0 0 16</inkml:trace>
  <inkml:trace contextRef="#ctx1" brushRef="#br0" timeOffset="199496.33">1656 17594 0,'0'0'0,"0"0"15</inkml:trace>
  <inkml:trace contextRef="#ctx1" brushRef="#br1" timeOffset="207780">15278 2310 0,'0'0'0,"0"0"0,0 0 15,-19-10 1,0 1-16,10-1 16,-1 1-1,1 0-15,9 9 16,0 0 0,9 0-16,19 9 15,38 0 1,47 1-16,9-1 15,1 1 1,8-1-16,11-9 16,-1 9-16,19 1 15,0-10 1,-1 9-16,1 1 16,-9-1-1,-10 0-15,-9 1 16,-1 8-1,-27-8-15,-10-1 16,0 1-16,-9-1 16,-10-9-1,-19 0-15,-9 0 16,-9 0 0,0 0-16,-19 0 15,-1 0 1,-8 0-16,-1 0 15,-9-9-15,0 9 16,0 0 0,-9 0-1,-29-10-15,-37-9 16,-29 10-16,-37 9 16,-9 0-1,-20 0-15,10 0 16,1 0-1,8-9-15,1 9 16,-1-10 0,0 1-16,10-10 15,10 10 1,18-1-16,9 1 16,1 0-16,18-1 15,19 1 1,10-1-16,9 1 15,9 0 1,10 9-16,0 0 16,18 0-1,1 0-15,0 0 16,9 0-16,0 0 16,0 0-1,0 0-15,0 0 16,0 0-1,0 0-15,9 9 16,19 0 0,29 1-16,37 9 15,37 9 1,20 0-16,28-9 16,28-1-16,18 1 15,1 0 1,9-19-1,-9 0-15,-19 0 16,-19 0-16,-28 0 16,-28 0-1,-29 9-15,-18-9 16,-19 0-16,-19 0 16,-9 0-1,-1 0-15,-18 0 16,0 0-1,-19 0-15,0 0 16,0 0 0,0 0-16</inkml:trace>
  <inkml:trace contextRef="#ctx1" brushRef="#br1" timeOffset="210915.45">29756 12414 0,'0'0'0,"0"0"16,0 0-16,0 0 15,0 0-15,9 0 16,0-9 0,1 9-16,18-9 15,0 9 1,29-10-16,9 1 15,18 0 1,29 9-16,9 0 16,1 0-1,8 0-15,1 0 16,0 0-16,9 0 16,0 0-1,-9 0-15,-10 0 16,-9 9-1,-10-9-15,-8 0 16,-11 0-16,-27 0 16,-1 0-1,-18 0-15,-1 0 16,1 0 0,-19 0-16,0 0 15,-1 0 1,-8 0-16,-10 0 15,0 0-15,0 0 16,0 0 0,0 0-16,0 0 15,-19-19 1,-28 0-16,-28-9 16,-48 0-1,-37 0-15,-28 0 16,-9 0-16,-1-1 15,1 11 1,-1-10-16,19-1 16,19 1-1,10 0-15,18 9 16,29 1 0,18 8-16,19 1 15,19-1 1,19 1-16,0 0 15,18 9-15,1 0 16,9 0 0,0 0-16,9 0 15,10 9 1,28 0-16,38 1 16,37-1-1,29 1-15,9 8 16,9-8-16,0 18 15,10-9 1,-10-1-16,-9 11 16,0-11-1,-9 1-15,-20-10 16,1 1 0,-19-1-16,-10 1 15,-18-1-15,-10 0 16,-9 1-1,-9-1-15,-20-9 16,1 10 0,-19-10-16,0 0 15,-19 0 1,0 0-16,0 0 16,0 0-16,-19 0 15,-38 0 1,-46 0-16,-57-10 15,-47-9 1,-19 1-16,-9-11 16,0 20-1,9 0-15,0-1 16,0 1-16,20 0 16,17-1-1,20 10 1,19 0-16,27 0 15,20 0-15,27 0 16,20 0 0,18 0-16,10 0 15,19 0 1,-1 0-16,10 0 16,0 0-16,10 10 15,9-1 1,37 10-16,38 9 15,47 0 1,57 0-16,18 0 16,19 0-1,1-9-15,-1-9 16,-19 8-16,0 1 16,-9 0-1,-18 0-15,-20-10 16,-19 0-1,-27-9-15,-20 0 16,-18 10 0,-10-10-16,-18 0 15,-20 0 1,-9 0-16,-9 0 16,-9 0-16,-10 0 15,0 0 1,0 0-16,0 0 15,0 0 1,0 0-16,0 0 16,-10 0-1</inkml:trace>
  <inkml:trace contextRef="#ctx1" brushRef="#br1" timeOffset="211891.75">30282 10444 0,'10'0'0,"9"0"16,28 10-16,28-10 16,38 9-1,28 0-15,0 10 16,10 0 0,18 0-16,-9 9 15,0 0-15,-10-9 16,-18-1-1,-19-8-15,-19 9 16,-9-10 0,-20 0-16,-8 1 15,-19-1 1,-1 0-16,-18-9 16,0 10-16,0-1 15,-10 1 1,0-1-16,1 0 15,-1 10 1,1 9-16,-10 19 16,0 19-1,0 9-15,0 9 16,0 20 0,0-11-16,0 11 15,0 8-15,9-9 16,0-9-1,1-19-15,-1 0 16,-9-18 0,0-1-16,0-9 15,0-10 1,0-8-16,0-11 16,0 1-16,0 0 15,0-10 1,0 1-16,0-1 15,0 0 1,-9 1-16</inkml:trace>
  <inkml:trace contextRef="#ctx1" brushRef="#br1" timeOffset="212371.24">30969 12837 0,'0'0'0,"0"0"0,10 0 15,-1 9 1,19 0-16,0 20 16,19 8-1,19 19-15,10 29 16,-1 9-1,-9-10-15,-10 1 16,1-1-16,-1-9 16,-18-9-1,-1-10-15,1-18 16,-10-1 0,-9 1-16,0-1 15,0-18 1,-1 0-16,-8-19 15</inkml:trace>
  <inkml:trace contextRef="#ctx1" brushRef="#br1" timeOffset="212790.91">31948 13052 0,'0'0'0,"0"0"15,0 0-15,0 0 16,0 0-16,0 0 16,0 0-1,-19 10-15,-19 9 16,-9 28 0,-28 18-16,-19 1 15,0 18-15,-19-9 16,0 10-1,9-1-15,10-18 16,0 0 0,10-10-16,18 0 15,0-9 1,9 9-16,10-9 16,10-9-1,9-19-15,-1-1 16,1 1-16,9 0 15,0-10 1,10-9-16,0 0 16,-1 0-1</inkml:trace>
  <inkml:trace contextRef="#ctx1" brushRef="#br1" timeOffset="214153.05">15851 2732 0,'0'0'0,"0"0"16,0 0-16,0 0 15,0 0 1,0 19-16,10 9 16,-1 19-1,1 18-15,9 1 16,9 0-1,0-10-15,10 0 16,-1-9-16,-9-9 16,10-1-1,0-18-15,-1-10 16,1-9 0,9 0-16,0-18 15,9-20-15,1 1 16,-1-10-1,-18 0 1,0-10-16,-10 1 16,-9 0-16,-1 9 15,-8 19 1,-10 0-16,0 18 16,0 1-1,0-1-15,0 10 16,0 0-1,0 0-15,0 10 16,0 18-16,-10 10 16,10 27-1,-9 10-15,9 19 16,0 9 0,-9 1-16,-1 8 15,1-9 1,-10 10-16,0-19 15,-9-10-15,0-9 16,-10 0 0,1-18-16,-11-10 15,11-10 1,-10-18-16,-10 0 16,1-19-1,-10 0-15,0-19 16,0-19-1,10 1-15,9-10 16,-10-9-16,10-1 16,0-8-1,0-1-15,0 19 16,10 0 0,8 0-16,1 19 15,0 0 1,9 9-16,10 10 15,-1-1-15,1 1 16,9 9 0</inkml:trace>
  <inkml:trace contextRef="#ctx1" brushRef="#br1" timeOffset="-208588.71">18843 8633 0,'0'0'0,"0"0"15,0 0-15,0 0 16,0 0-16,9 0 15,1 0 1,-1-9-16,1 0 16,-1-1-1,0 1-15,1-1 16,-1 1 0,1 0-16,-1-1 15,1 1 1,-1 0-16,10-1 15,0 1 1,9-10-16,0 0 16,0 10-16,0-1 15,1-8 1,-1-1-16,0 10 16,10-10-1,-1 0-15,10 0 16,0 0-1,0 1-15,1-10 16,-1-1-16,9 1 16,0 0-1,1-9-15,-1 8 16,-9 1 0,19-9-16,0-1 15,9-9 1,1 10-16,-1-1 15,-9 1-15,0-1 16,9 1 0,0-10-16,0 0 15,1 0 1,-1 9-16,0 1 16,10-10-1,-1 0-15,-8 0 16,-1 0-1,-9-9-15,18 0 16,1-1-16,0 1 16,-10 0-1,0 9-15,1 0 16,8-9 0,10-1-16,0 1 15,0 9-15,-9-9 16,19 0-1,-1-1-15,1-8 16,-1-1 0,10-9-16,9 9 15,-9 1 1,-9-1-16,9 0 16,9 0-1,-9 1-15,0-1 16,9 0-16,0 1 15,-9-1 1,0 10-16,9-10 16,1 0-1,-11 1-15,11 8 16,-1-8 0,-9 9-16,0-10 15,9 0-15,0 0 16,1 1-1,-10 9-15,-1-1 16,11-8 0,-10 8-16,9 1 15,10-10 1,-10 10-16,10-10 16,-10 10-1,19-10-15,0 1 16,-19 8-16,10 1 15,0-10 1,-10 1-16,0-1 16,1 10-1,-1-1-15,-9 1 16,0 0 0,9 0-16,-9-10 15,0 10-15,-10-1 16,10 1-1,0 9-15,-19 0 16,0-9 0,10 9-16,-10 0 15,0 0 1,0 0-16,-9 0 16,-1 0-16,1 0 15,-10 10 1,-9-1-16,0 1 15,0-1 1,-10 1-16,1-1 16,-1 10-1,-9 0-15,-9 0 16,-1 9 0,-8 0-16,-1 1 15,0-1 1,-9 9-16,0-8 15,0 8-15,-1 1 16,1 0-16,-9 9 16</inkml:trace>
  <inkml:trace contextRef="#ctx1" brushRef="#br2" timeOffset="-148148.65">25475 3567 0,'0'0'0,"0"0"0,0 0 16,0 0-1,0 0-15</inkml:trace>
  <inkml:trace contextRef="#ctx1" brushRef="#br2" timeOffset="-147476.74">25560 3867 0,'0'0'0,"0"0"16,0 0 0,-19-9-16,0-10 15,-18-9 1,-1-19-16,-9-38 16,0-8-1,0-29-15,0-28 16,19-1-16,-1 1 15,20-19 1,0 10-16,-1 9 16,1 18-16,9 20 15,-10 18 1,1 19-16,9 19 16,-9 9-1,-1 19-15,1-1 16,-1 11-1,1 8-15,-10 1 16,10 9 0</inkml:trace>
  <inkml:trace contextRef="#ctx1" brushRef="#br2" timeOffset="-146973.45">24760 1812 0,'0'0'0,"0"10"16,-9 8-16,-10 29 16,-19 38-16,10 9 15,-9-1 1,-1 20-16,10-28 16,0-20-1,-1-9-15,1-18 16,19 0-1,-1-20-15,1-8 16,9-10 0</inkml:trace>
  <inkml:trace contextRef="#ctx1" brushRef="#br2" timeOffset="-146636.97">25221 1737 0,'0'0'0,"10"10"0,-1-1 16,10 19-1,9 28-15,19 20 16,-9-1 0,9 18-1,-10 11-15,1-20 0,-19-18 16,0-10 0,0-9-16,-19-28 15,0-1 1,0-8-16</inkml:trace>
  <inkml:trace contextRef="#ctx1" brushRef="#br2" timeOffset="-146166.78">24243 686 0,'0'0'0,"0"0"15,0 0-15,0 0 16,9 10-16,1 27 16,-1 38-1,1 29-15,-1 8 16,0-9-1,-9-18 1,0-19-16,0-10 16,0-19-16,0 1 15,0-19-15,0-1 16,0-8 0,0-10-16</inkml:trace>
  <inkml:trace contextRef="#ctx1" brushRef="#br2" timeOffset="-145683.42">24224 649 0,'0'0'0,"0"0"0,0 0 16,9 0-1,1 0-15,-1 9 16,20 19-16,-1 10 16,19 28-1,9 27-15,1 1 16,-1-19 0,1-9-16,-20-10 15,1-18 1,-10-1-16,-9-18 15,0 0 1,-1-10-16,-8-9 16,-1 0-1,1 0-15,-1-18 16,10-11-16,0-8 16,0-29-1,-1-18-15,1-1 16,-9 10-1,-10 10-15,0 8 16,0 20-16,0 9 16,0 18-1,-10 1-15,1-1 16</inkml:trace>
  <inkml:trace contextRef="#ctx1" brushRef="#br2" timeOffset="-141645.58">25306 977 0,'0'0'0,"0"0"0,0 0 16,0 0 0,0 0-16,-9 10 15,-10-1-15,0 0 16,0 20 0,10-1-16,-1 0 15,10 9 1,10 1-16,-1-19 15,0-1 1,1 1-16,-1-9 16,1-10-1,-1 0-15,1 0 16,-1 0-16,0-19 16,1-9-1,-10-10-15,0-9 16,0 0-1,9 0-15,1 1 16,-1-1 0,0 18-16,10 1 15,9 0-15,1 0 16,-1 19 0,0-1-16,10 1 15,-10 18 1,0 10-16,10 9 15,-10 19-15,-9 0 16,0 9 0,-10 1-16,-9-10 15,0-10 1,0 1 0,0-10-16,0-10 15,0 1-15,0-19 16,0 0-1,0 0-15,9 0 16,10-28-16,28-38 16,0 1-1,0-1-15,-9 29 16,-10 8 0,-9 11-16,0 8 15,0 10 1,-1 10-16,-8 8 15,9 20 1,0 28-16,-1 9 16,-18 9-16,0 1 15,0-10 1,-9-19-16,0-19 16,-1-8-1,1-20-15</inkml:trace>
  <inkml:trace contextRef="#ctx1" brushRef="#br2" timeOffset="-141084.8">26388 377 0,'0'0'0,"0"0"0,0 0 16,0 19-16,9 18 15,1 38 1,-10 28-16,0 10 16,9 18-1,-9-9-15,9-18 16,1-11-16,-1-8 15,1-29 1,-1-18-16,0-10 16,10-9-1,0-10-15,9-9 16,1-19 0,8-9-16,10-28 15,-9 9 1,-19 0-16,-1 19 15,1 0-15,-9 18 16,-10 1 0,0 9-16,0 0 15,9 9 1,0 19-16,1 19 16,-1 0-1,20 9-15,-11 1 16,1-20-1,0-18-15,0 0 16,0 0-16,-1-19 16,-18 0-1</inkml:trace>
  <inkml:trace contextRef="#ctx1" brushRef="#br2" timeOffset="-140898.73">26698 837 0,'0'0'0,"0"0"0,0 0 16,0 0-16,0 0 16,10 0-1,-10 0-15</inkml:trace>
  <inkml:trace contextRef="#ctx1" brushRef="#br2" timeOffset="-140512.68">27187 1615 0,'0'0'15,"0"0"-15,0-18 0,10-11 16,-1-8 0,1-1-16,-1-18 15,0 0 1,20-10-16,-1 10 16,10 9-16,-10 9 15,9 10 1,-8 19-16,-1-1 15,-9 1 1,9 18-16,0 20 16,-9 17-1,0 11-15,0 8 16,-19 11 0,0-20-16,0 0 15,0-9 1,-10-28-16</inkml:trace>
  <inkml:trace contextRef="#ctx1" brushRef="#br2" timeOffset="-140079.88">27742 1465 0,'0'0'0,"0"0"0,0 0 16,10 0-16,18 0 16,0 0-1,1 0-15,18 0 16,0 0-16,18-19 16,-8 1-1,-1-20 1,1-18-16,-20 0 15,-18-1-15,-9 1 16,-10 9 0,-19 10-16,0 8 15,-19 20-15,1 0 16,-1 27 0,-9 20-16,0 9 15,19 28 1,18 19-16,10-10 15,10-9 1,27 0-16,39 10 16,-29-48-1</inkml:trace>
  <inkml:trace contextRef="#ctx1" brushRef="#br2" timeOffset="-139686.25">28909 1306 0,'0'0'0,"0"-10"15,-19-8-15,-18-1 16,-20 0 0,1 10-16,9 18 15,0 0 1,18 20-16,1-1 15,19 9 1,9 1-16,9-1 16,10-9-16,9-9 15,0 0 1,1-10-16,18-9 16,-10 0-1,1 0-15,-10 0 16,0 0-1,1 10-15,-1-1 16,0 0 0,0 10-16,0 0 15,1 0-15,-20-19 16</inkml:trace>
  <inkml:trace contextRef="#ctx1" brushRef="#br2" timeOffset="-139249.72">29135 1296 0,'0'0'0,"0"-18"0,9-1 16,1-9 0,-1-1-16,0 1 15,1 10 1,9 8-16,9 1 16,0-1-1,19 20-15,0-1 16,0 19-1,0 0 1,-9 10-16,-10 9 16,-9-10-16,0 1 15,-19 0 1,0-20-16,0-8 16,-10-1-16,-9-9 15,1 0 1,-11 0-16,11-19 15,-1-9 1,9-9-16,1-1 16,18-18-16,10-10 15,9 0 1,1 1-16,8 8 16,1 11-1,-10 8-15,-9 29 16,-19-1-1</inkml:trace>
  <inkml:trace contextRef="#ctx1" brushRef="#br2" timeOffset="-138686.53">23406 1578 0,'0'0'15,"0"0"-15,0 0 0,9 0 16,29 9-16,65 10 16,76 9-1,37 0-15,48 0 16,27-9 0,39 0-16,-11 0 15,11-10 1,8 0-16,39-9 15,-1-9-15,-37 18 16,-20 1 0,1 9-1,-19 9-15,-28-19 16,-19 0-16,-37 10 16,-20 0-1,-28-10-15,-18 1 16,-38-10-1,-19 0-15,-28-10 16,-19 10 0,-10 0-16,-18 0 15,-19 0-15,0 0 16</inkml:trace>
  <inkml:trace contextRef="#ctx1" brushRef="#br2" timeOffset="-137934.57">23246 527 0,'0'0'0,"9"0"0,10-9 16,37-1 0,95 1-16,65-1 15,38 20-15,66-1 16,47 19-1,28-9-15,10 0 16,-1-10 0,1 1-1,-10 18-15,-28-9 16,-19-1-16,-10 10 16,-27-9-16,-48 0 15,-28-10 1,-37 1-16,-29-10 15,-37 0 1,-28 0-16,-29-10 16,-19 10-1,-18 0-15,-1 0 16,-18 0 0,0 0-16,0 0 15,-10 0-15,1 0 16,-1 0-1,1 0 1,-1 0-16,0 10 16,1-1-16,-1 19 15,10 0 1,9 19-16,0 19 16,1 18-1,8 20-15,1-1 16,-10-9-16,-9-10 15,0-9 1,-10 0-16,-9-18 16,0-20-1,0 1-15,-9-20 16</inkml:trace>
  <inkml:trace contextRef="#ctx1" brushRef="#br2" timeOffset="-137219">23029 480 0,'0'0'0,"0"0"16,10 0-16,-10-9 16,0-1-1,0 1-15,0 9 16,0 0 0,9 19-16,1 28 15,-1 28 1,10 18-16,-10 20 15,1 9-15,-1-9 16,0-20 0,1 11-16,-1-11 15,1-17 1,-10-20-16,0-9 16,0-10-16,0-18 15,0 0 1,0-10-16,0 1 15,0-10 1,0 0-16,0 0 16</inkml:trace>
  <inkml:trace contextRef="#ctx1" brushRef="#br2" timeOffset="-88220.95">22926 1822 0,'0'0'0,"0"0"16,0 0-16,0 0 15,0 0 1,0 0-16,0 0 16,9 0-1,1-10-15,18 1 16,10 0-1,9-1-15,0 1 16,9-1 0,10 1-1,0 18 1,18 1-16,10-10 16,19 9-16,0 1 15,10-1 1,-1 0-1,10 10-15,9 0 16,9-10 0,10 1-16,0 8 15,9 1 1,1-9-16,-10-1 16,0 0-1,-1 10-15,1 0 16,10 0-1,-20-10 1,10 0-16,10 10 16,-1 0-1,-9-10-15,0 1 16,-10 8 0,1-8-16,-10 9 15,-9-10 1,9 10-1,-10-10-15,1 10 16,0-19 0,-1 0-16,-8 0 15,-10 0 1,9 0-16,-9 0 16,-10 0-1,-9 0-15,10 0 16,-1 0-1,-9 0-15,-9 0 16,-10 0 0,1 0-1,-1 0-15,-9 0 16,-10 0 0,1 0-16,-20 0 15,1 0 1,0-10-1,-1 10-15,-18 0 16,0 0 0,0-9-16,-1 0 15,1-10 1,0 0-16,0 0 16,0-9-1,-1-9-15,1-1 16,0-18-1,0-10 1,-10 1-16,1-10 16,-1-1-1,1 1-15,-1-9 16,0 9 0,1-10-1,-1 1-15,1 18 16,-10 1-1,0 8-15,0 10 16,0 10 0,0-1-16,0 10 15,-10 0 1,1 0-16,-1 9 16,1 0-1,-10-9 1,0 10-16,1-1 15,-11 0 1,-8 0-16,-10-9 16,-19 0-1,-19-10-15,-37 1 16,-48-1 0,-8-9-16,-29 19 15,0 0 1,0 0-1,-10 0-15,11 0 16,8 18 0,10 1-16,0 0 15,9 9 1,-19-10-16,-9 10 16,10 10-1,-10-1 1,9-9-16,1 9 15,9-9 1,18 0-16,1 0 16,9 10-1,-9-10-15,-1 0 16,10-10 0,10 1-16,9 0 15,19-1 1,-1 10-1,10 0-15,19 0 16,10 0 0,8 0-16,10 0 15,1 10 1,-11-1 0,11 0-16,-1 1 15,9-1 1,-9 10-16,19-10 15,0 1 1,0-1-16,0 0 16,0-9-1,10 0 1,8 0-16,1 0 16,0 0-16,18 0 15,1 0 1,0 0-1,-1 0-15,1 0 16,9 0 0,0 0-1,-10 0-15,10 0 16,0 10 0,-9-1-16,0 1 15,-1 8 1,1 20-16,-1-1 15,1 10 1,0 0-16,-1 9 16,1 10-1,-1 19 1,1-1-16,9-9 16,0 0-1,0 0-15,9 0 16,1 10-1,-10-10 1,0-19-16,9 10 16,1-10-16,-1 0 15,0 1 1,1-1 0,-10-9-16,0-10 15,9 1 1,-9-10-16,0-9 15,0 0 1,0-10 0,0 0-16,0-9 15,0 0 1,0 0-16,0 0 16,0 0-1,0 0-15,0 0 16,0 0-1,0 0 1,0 0-16,0 0 16</inkml:trace>
  <inkml:trace contextRef="#ctx1" brushRef="#br2" timeOffset="-84842.15">2352 940 0,'0'0'0,"19"-10"0,-10-18 16,57-28-1,47-28-15,19-1 16,27 10 0,20-9-16,19-10 15,18 9 1,10 10-16,0 10 16,-10 8-1,-28 20 1,10-1-16,-20 29 15,-18 18 1,-18 19-16,-20 1 16,-19 36-1,-18 1-15,-10 18 16,-9 38 0,-19-9-1,-19-1-15,-9 1 16,-19-10-1,-19 10-15,-18-1 16,-29-8 0,-38-1-16,-37-9 15,-37-19 1,-48-10 0,-19-27-16,10-19 15,0-19 1,18-28-16,39-10 15,8-9 1,10-19 0,29-9-16,18 0 15,19-9 1,18-10-16,11 0 16,18 10-1,18 18-15,11 19 16,8 19-1,1 19-15,9-1 16,0 10 0</inkml:trace>
  <inkml:trace contextRef="#ctx1" brushRef="#br2" timeOffset="-84434.87">969 433 0,'0'0'0,"0"0"0,19 10 15,47 36-15,28 58 16,47 46 0,28 28-16,-9 0 15,-19-18 1,-9-1-16,-29-37 16,-9-28-1,-18-9 1,-20-20-16,-18-18 15,-1-9 1,-18-10-16,0-9 16,0-10-1,-19-9 1,0 0-16</inkml:trace>
  <inkml:trace contextRef="#ctx1" brushRef="#br2" timeOffset="-84061.53">1825 555 0,'0'0'0,"0"0"0,0 0 15,0 9 1,-28 38-16,-19 57 15,-28 83 1,-10 38-16,19 10 16,-9 0-1,9-20 1,9-27-16,10-29 16,0-18-1,19-38-15,-9-37 16,8-10-1,10-18-15,10-10 16,0-9 0,-1 0-1,1-19-15,9 0 16</inkml:trace>
  <inkml:trace contextRef="#ctx1" brushRef="#br2" timeOffset="-74246.71">23020 1315 0,'0'0'0,"0"0"0,0-9 16,0-1-1,-9-8-15,-10 8 16,-28 1-1,-29-1-15,-27 20 16,-19 9 0,-19 18-16,-19 19 15,-10 29 1,-8 9 0,-20 9-16,-18 28 15,-1 1 1,-18 36-16,-10 20 15,20 0 1,8 37-16,1 9 16,9 10-1,-19 19-15,10-10 16,9-18 0,-19 9-16,10-9 15,-1-1 1,1 10-16,9-19 15,-19-9 1,10-10 0,-1-27-16,1-1 15,0-37 1,18-19-16,19-19 16,20-19-1,8-18 1,10-29-16,9-18 15,-9 0 1,0-19-16,0 0 16,0-9-1,28 9-15,28-10 16,19 10 0,19 0-16,10 0 15,8 10 1,-8-1-1,9 0-15</inkml:trace>
  <inkml:trace contextRef="#ctx1" brushRef="#br2" timeOffset="-73714.52">12502 6325 0,'0'0'0,"0"0"0,0 0 16,0 0 0,0 19-16,10 19 15,-1 27 1,10 48-16,-10 9 15,-9 9 1,0-9-16,0-9 16,-9-1-1,0-18-15,-1-19 16,1-9 0,-1-10-1,1-18-15,0-1 16,-1-9-1,1-9-15,9-19 16,0 0 0,0 0-16</inkml:trace>
  <inkml:trace contextRef="#ctx1" brushRef="#br2" timeOffset="-73029.19">12540 6269 0,'0'0'0,"0"0"16,0 0-16,0 0 15,9 0 1,1 9-16,18 1 15,10 27 1,18 20 0,1 8-16,-1 10 15,10 10 1,-10 9-16,1-10 16,-20-9-1,10 19 1,10 0-16,-19 0 15,-1-10 1,10 0-16,-9-9 16,-1-9-1,-18-28 1,0-1-16,0-18 16,-10-10-16,-9 1 15,0-10 1,0 0-1,0 0-15,0 0 16,0 0 0,0 0-16,0 0 15,0 0 1,-18 9 0,-30 10-16,-17 9 15,-48 0 1,-38 0-16,-18 0 15,0-9 1,18 0-16,38-19 16,38 0-1,18 0 1,20 0-16,9 9 16,9-9-1,9 0-15</inkml:trace>
  <inkml:trace contextRef="#ctx1" brushRef="#br2" timeOffset="-72380.77">13631 6588 0,'0'0'0,"0"0"0,0 0 15,0 0 1,0 0-16,0 9 16,0 29-1,0 28-15,0 27 16,0 11 0,10-11-1,-10 1-15,0-9 16,0-20-1,0-8-15,0-10 16,9-10 0,1 1-16,-1-1 15,0-9 1,20-9-16,-1 9 16,19-9-1,9 0 1,10-19-16,9 9 15,10-9 1,-10-9-16,-9 9 16,-9-10-1,-20 10-15,1 0 16,-19 0 0,0 0-1,-19 0-15,0 0 16,0 0-16</inkml:trace>
  <inkml:trace contextRef="#ctx1" brushRef="#br2" timeOffset="-71683.2">12211 6194 0,'9'-9'0,"48"-29"0,65-46 16,66-1 0,47 10-16,0 19 15,1 28 1,-11 46-16,1 20 15,0 28 1,-38 18-16,-37 19 16,-10 0-1,-28 19 1,-29 19-16,-18 19 16,-28-1-1,-29 10-15,-18 9 16,-38 10-1,-19 0-15,-19-20 16,-28-8 0,-47-10-16,-28-19 15,-37-37 1,-1-47 0,0-37-16,10-29 15,18-28 1,10-38-16,9-18 15,19-19 1,38 0-16,18 10 16,29-20-1,19 1 1,18 9-16,29 9 16,9-9-1,19-9-15,9 9 16,28-19-1,1 10 1,8 28-16,-8 9 16,-1 38-1,-18 28-15,-29 18 16</inkml:trace>
  <inkml:trace contextRef="#ctx1" brushRef="#br2" timeOffset="-70771">12841 8877 0,'0'0'0,"0"0"15,0-9 1,0 0-16,0 9 16,0 0-1,0 9-15,-9 38 16,-1 47-1,1 18-15,9 10 16,9-9 0,-9-19-1,0-29-15,0-18 16,0-9 0,0-20-16,0 1 15,0-19 1,0 0-16,0 0 15,0-19 1,-19-46-16,1-48 16,-11-9-1,20 28 1,0 10-16,-1 18 16,10 19-1,10 0-15,-1 19 16,0 10-1,1 8-15,-1 10 16,19 10 0,10 18-16,9 28 15,10 10 1,-10-1 0,9 20-16,1-1 15,-1-9 1,-9-9-16,9 9 15,-9-28 1,-9-10 0,0-18-16,-19 0 15,-1-19 1,1 0-16,9-28 16,-9-19-1,0-47-15,-10-9 16,-9-10-1,-18-18 1,-11 18-16,1 20 16,9 27-16,10 10 15,0 27 1,-1 1 0,1 19-16,9 9 15,0 0 1</inkml:trace>
  <inkml:trace contextRef="#ctx1" brushRef="#br2" timeOffset="-70104.23">13857 9281 0,'0'0'16,"0"0"-16,0 0 15,0 0 1,0 18-16,-9 20 16,9 37-16,9 28 15,-9-9 1,0-9-16,0-20 15,0-18 1,0-19 0,0-9-16,0-19 15,0 0 1,10 0-16,-1-9 16,0-10-1,20 0-15,-1-18 16,9-10-1,1-19 1,0 10-16,-10-10 16,-9-18-1,-19 9-15,0 9 16,-10 10 0,-9 9-16,1 19 15,-1-1 1,-19 20-1,1 18-15,-20 10 16,-9 19 0,0 27-1,10 1-15,18 18 16,29 1-16,18-10 16,20 9-1,27-9-15,10-9 16,28-10-1,19-9 1,-47-28-16</inkml:trace>
  <inkml:trace contextRef="#ctx1" brushRef="#br2" timeOffset="-69500.7">14478 9131 0,'0'0'15,"0"0"-15,0 0 16,0 9-16,-9 10 16,-1 28-1,20 18-15,-1 29 16,0-9 0,20-20-16,-1-8 15,0-20 1,0-18-16,10 0 15,0-19 1,-1 0 0,1-19-16,-1-28 15,-8-9 1,-11-10-16,-18 0 16,0 1-1,-18-1-15,-20 10 16,10 37-1</inkml:trace>
  <inkml:trace contextRef="#ctx1" brushRef="#br2" timeOffset="-68735.62">14986 9037 0,'9'0'0,"1"-10"16,-1 1-16,19 0 15,1-1 1,8 10-16,1 10 15,9 27 1,19 19 0,-10 20-1,1 8-15,-20 0 16,-18-18-16,-19-19 16,-9-9-1,-19-10-15,-10-10 16,0-8-1,1-10-15,-1-19 16,10-18 0,18-10-1,10-19-15,19-37 16,28-19 0,0 9-16,10 10 15,-1 19 1,1 27-1,-29 20-15,-19 27 16</inkml:trace>
  <inkml:trace contextRef="#ctx1" brushRef="#br2" timeOffset="-67968.45">16087 9262 0,'0'0'0,"0"-19"16,-19 0-16,0 1 15,0 8 1,-9 1-16,-10 18 16,1 10-1,-1 9-15,10 10 16,18-10 0,1-9-16,9-1 15,0-18 1,9 10-16,1-1 15,9-9 1,9 0 0,0 10-16,19-1 15,0 10 1,0-1-16,10 1 16,9 0-1,-1 0 1,-8-19-16,-1-19 15,1 0 1,-10-18-16,0-29 16,0-47-1,-19-18-15,-19-19 16,-37-47 0,-19 19-1,-9 37-15,9 47 16,0 38-1,18 28-15,1 18 16,0 20 0,0 27-16,-10 29 15,10 56 1,9 37-16,29 1 16,-1-1-1,19-18 1,10-10-16,-1-27 15,10-11 1,-9-8-16,-19-48 16</inkml:trace>
  <inkml:trace contextRef="#ctx1" brushRef="#br2" timeOffset="-67348.61">13622 10294 0,'0'0'0,"0"0"15,0 0-15,0 0 16,0 9 0,0 29-1,0 28-15,9 18 16,-9 0-1,0-8-15,0-30 16,0-8 0,0-19-16,0-10 15,0-9 1,0 0 0,0-28-16,10-19 15,-1-28 1,19 0-16,1 9 15,8 19 1,1 10 0,-1 9-16,1 18 15,0 20 1,9 8-16,0 29 16,-10 19-1,1 0-15,-19-1 16,0 1-1,0 0-15,-10-1 16,0-36 0</inkml:trace>
  <inkml:trace contextRef="#ctx1" brushRef="#br2" timeOffset="-66929.8">14431 10904 0,'0'0'16,"0"0"-16,9 0 15,10-19-15,9 0 16,1 1-16,-1-11 16,-9 1-1,-1-9-15,-18-1 16,0 10-1,-18-9 1,-20 8-16,0 11 16,-9 8-1,-9 29-15,-1 9 16,10 10 0,10 9-16,18 18 15,19-8 1,9-11-16,20-8 15,27 0 1,19-1 0,29-18-16,9-19 15,-10-10 1,-46 1-16</inkml:trace>
  <inkml:trace contextRef="#ctx1" brushRef="#br2" timeOffset="-66572.83">14694 9731 0,'0'0'0,"0"0"0,10 19 15,9 37 1,28 47-16,9 29 31,1 27-31,-1 10 16,-18-28-16,-1-19 16,-18 0-1,0-38-15,-10-18 16,1-19-1,-10-10-15,0-18 16,0 0 0,0-10-16,0-9 15</inkml:trace>
  <inkml:trace contextRef="#ctx1" brushRef="#br2" timeOffset="-66345.68">14243 10256 0,'0'0'0,"9"0"16,29 0-16,28 0 15,28-9 1,19 0-16,18 18 15,29 0 1,10 10-16,149 9 16</inkml:trace>
  <inkml:trace contextRef="#ctx1" brushRef="#br2" timeOffset="-65843.79">15513 10303 0,'0'0'0,"0"0"0,0 0 15,-19 10 1,0 9-16,0 18 16,10 29-1,0-1 1,9 1-16,9 0 16,10-10-1,9-18-15,10-20 16,9-8-1,0-10-15,0-28 16,0-10 0,-10 1-1,-18 8-15,0 1 16,-10 19 0,1-1-16,-1 1 15,1 18 1,18 10-16,10 28 15,9 0 1,0-9-16,-10-1 16,10-18-1,0-10-15,-9-9 16,0-9 0,-10-29-16,-9-9 15,-1-18 1,-18-10-16,-18 9 15,-1 19 1,-19 0-16,19 28 16</inkml:trace>
  <inkml:trace contextRef="#ctx1" brushRef="#br2" timeOffset="-65134.36">16708 10575 0,'0'0'0,"0"0"0,0 0 0,0 0 15,0 0 1,0 0-16,-10 10 16,1-1-1,-1 1-15,10-1 16,0 0 0,10 1-16,-1-10 15,1 0-15,18 0 16,9-19-1,-8 0-15,-1-18 16,-9-1 0,-19-9-16,0-9 15,-29 0 1,-18-1-16,-28-18 16,-28 0-1,9 19 1,28 18-16,28 20 15,19 8-15,10 1 16,9 9 0,9 0-16,20 0 15,27 9 1,19 1 0,10-1-16,0 0 15,9 20 1,-10-1-16,-18 0 15,-19 9 1,-9 10 0,-19 10-16,-1 8 15,1 10 1,-9 0-16,-1-9 16,0 0-1,1-10-15,-10-28 16</inkml:trace>
  <inkml:trace contextRef="#ctx1" brushRef="#br2" timeOffset="-64905.95">17328 10031 0,'0'0'0,"0"10"0,0 8 16,10 20 0,-1 18-16,10 29 15,0 9 1,-10-1 0,10 1-16,-9-56 15</inkml:trace>
  <inkml:trace contextRef="#ctx1" brushRef="#br2" timeOffset="-64665.5">17611 10303 0,'0'0'0,"0"0"15,0 0-15,0 0 16,-19 10-1,0-1-15,0 19 16,-9 0 0,19 10-16,18 9 15,10 19 1,28-10-16,-19-28 16</inkml:trace>
  <inkml:trace contextRef="#ctx1" brushRef="#br2" timeOffset="-63812.82">13396 8558 0,'28'-9'16,"66"-38"-16,66-19 16,66-9-16,19 19 15,28 28-15,46 28 16,1 19 0,28 27-16,0 39 15,-18 18 1,-29 10-16,-10 18 15,-27 0 1,-48-9-16,-18 38 16,-38-1-16,-29 10 15,-37 19 1,-28-10 0,-38 0-16,-37 1 15,-29 18-15,-65 19 16,-48 27-16,-56-17 15,-47-20 1,-56-18-16,-10-38 16,-28-47-1,-38-28 1,-18-28-16,9-19 16,18-47-16,39-37 15,37-10 1,-10-37-16,38-28 15,19-29-15,29-18 16,27 9 0,10-9-1,37 9-15,29 0 16,28 0-16,28 0 16,19 10-1,28-19-15,29-29 16,27-9-16,20-9 15,18 19 1,19 9 0,38 9-16,65 1 15,67 36-15,103 1 16</inkml:trace>
  <inkml:trace contextRef="#ctx1" brushRef="#br2" timeOffset="-59625.26">2888 902 0,'0'0'0,"9"0"0,1-19 15,18-9-15,0 0 16,1-19-1,8 0-15,10-9 16,10 0 0,-1-1-16,19-8 15,19-1 1,10 10-16,-1 9 16,1 0-16,9 9 15,0-8 1,0 36-16,-1 1 15,1 9 1,10 9-16,18 19 16,-10 0-1,-18 1-15,-9 8 16,-10-9 0,-19 0-16,-9 1 15,-10 8-15,1 10 16,-19-9-1,-1 8-15,1 1 16,-19 10 0,-1 8-16,1 1 15,-19 9 1,-9 10-16,-10 8 16,-19 1-16,-27 9 15,-20 10 1,-9-19-16,-38 0 15,-18-10 1,-1-9-16,1-28 16,-1-9-16,-9-20 15,0-18 1,10-18 0,9-11-16,9-17 15,19-11-15,19 1 16,19-10-1,9 1-15,9-10 16,10 9 0,10-9-16,8 9 15,1 0-15,19-9 16,-1 0 0,10 0-16,10 10 15,-1-1 1,1 10-16,18 9 15,0 0 1,19 0-16,0 0 16,19 0-16,0 10 15,9-10 1,10 18-16,9 1 16,19 0-1,18 9-15,1 10 16,9 0-1,-9 18-15,0 0 16,-1 1 0,1 18-16,-19-9 15,-19 9-15,-9 0 16,-10 0 0,0 0-16,-9 19 15,-10 0 1,1 9-16,-19 1 15,-1 8 1,-18 10-16,0 10 16,-19 9-16,-10-10 15,-8 1 1,-20-1-16,-28 10 16,-19-10-1,-37-9 1,-19-9-16,-19-19 15,-9-19-15,-1-19 16,1-9-16,0-28 16,9-19-1,19-9-15,18 0 16,11-19 0,17-10-16,11-9 15,27-18 1,20 9-16,27 56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3:00.5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13208 1803 0,'0'0'0,"0"0"0,0 0 16,0 19-16,0 46 15,-9 86 1,18 102 0,0 56-16,29 57 15,9 38-15,0-1 16,-9 10-1,-1 9-15,-18 1 16,-9 17 0,-10 11-16,0-29 15,9-19-15,0 1 16,1-38 0,-1-19-16,1-47 15,-1-37 1,-9-38-16,0-37 15,0-29 1,-9-37-16,9-19 16,0-28-16,0-28 15,0-9 1,0-19 0,0-10-16,-10-9 15</inkml:trace>
  <inkml:trace contextRef="#ctx0" brushRef="#br0" timeOffset="495.79">10800 8014 0,'-10'-9'0,"-18"-29"0,-19-9 15,9 0 1,10 19-16,19 19 15,18-1-15,38 1 16,151 18 0,178 20-1,85-1-15,9-28 16,38-10-16,47-8 16,57-11-1,-10 1-15,19 10 16,19 18-1,-10 18-15,66 29 16,19 10-16,19-11 16,18 11-1,-37-10 1,-9 0-16,-85-10 16,-76 10-16,-46-19 15,-94-18 1,-86 8-16,-46-18 15,-47 0 1,-28 10-16,-20-1 16,-27 0-1,-29 1-15,-18-1 16,-39 1-16,-27-10 16,-29 0-1</inkml:trace>
  <inkml:trace contextRef="#ctx0" brushRef="#br0" timeOffset="1555.67">15503 4346 0,'0'0'0,"0"0"0,0-19 15,0 0-15,0 10 16,10-10-1,-1 0-15,-9 10 16</inkml:trace>
  <inkml:trace contextRef="#ctx0" brushRef="#br0" timeOffset="1724.39">15889 3454 0,'0'0'15,"0"0"-15,10-19 16,-1 10-16,0 0 16,10 18-16,19 19 15,-19-9 1</inkml:trace>
  <inkml:trace contextRef="#ctx0" brushRef="#br0" timeOffset="1881.87">16040 4777 0,'0'0'0,"0"0"0,0 0 15,0 10-15,0-1 16,9 10 0,0 9-16,1-9 15</inkml:trace>
  <inkml:trace contextRef="#ctx0" brushRef="#br0" timeOffset="2017.24">16265 4674 0,'0'0'0,"0"-9"0,0 9 0,0-19 0,0 0 16,0 0-1,0 1-15,0 8 16</inkml:trace>
  <inkml:trace contextRef="#ctx0" brushRef="#br0" timeOffset="2178.64">16407 3482 0,'0'0'0,"9"0"15,0-9 1,1 0-16,-1-1 15,29 29-15,-19 0 16</inkml:trace>
  <inkml:trace contextRef="#ctx0" brushRef="#br0" timeOffset="2338.73">16632 4824 0,'0'0'0,"0"0"0,0 0 16,0 9-16,0 20 16,10 18-1,-10-19-15</inkml:trace>
  <inkml:trace contextRef="#ctx0" brushRef="#br0" timeOffset="2484.73">16999 5012 0,'0'0'0,"0"0"0,0 0 0,10-10 15,-1-8 1,-9 8-16,0 1 16</inkml:trace>
  <inkml:trace contextRef="#ctx0" brushRef="#br0" timeOffset="2645.92">16886 3642 0,'0'0'0,"0"0"0,10-9 15,-1-1-15,-9 1 16</inkml:trace>
  <inkml:trace contextRef="#ctx0" brushRef="#br0" timeOffset="2812.76">16839 3248 0,'0'0'0,"0"0"0,0 0 16,0 0-16,0 0 16</inkml:trace>
  <inkml:trace contextRef="#ctx0" brushRef="#br0" timeOffset="2980.68">16407 2788 0,'0'0'0,"0"0"16,0-19-16,0 1 15,0-1 1,-10 9-16</inkml:trace>
  <inkml:trace contextRef="#ctx0" brushRef="#br0" timeOffset="3138.58">15748 1962 0,'0'0'0,"0"0"0,0 0 16,0 0 0,0 0-16,0 0 15</inkml:trace>
  <inkml:trace contextRef="#ctx0" brushRef="#br0" timeOffset="3300.48">16068 1953 0,'0'0'0,"0"0"15,0 0-15,0 0 16,9 0-16,1 9 15,-1 1-15</inkml:trace>
  <inkml:trace contextRef="#ctx0" brushRef="#br0" timeOffset="3466.18">16040 2769 0,'0'0'16,"0"10"-16,0-1 0,0 29 16,-19 27-1,9-27-15</inkml:trace>
  <inkml:trace contextRef="#ctx0" brushRef="#br0" timeOffset="3607.65">15560 3511 0,'0'0'0,"0"0"16,0 0-16,0 0 15,-10-10 1,10 10-16</inkml:trace>
  <inkml:trace contextRef="#ctx0" brushRef="#br0" timeOffset="3766.8">14939 2938 0,'0'0'0,"0"0"16,0 0-16,0 0 16,0 0-16,9 10 15,-9-10 1</inkml:trace>
  <inkml:trace contextRef="#ctx0" brushRef="#br0" timeOffset="3936.41">15042 3839 0,'0'0'16,"0"0"-16,0 0 15,0 19-15,0 28 16,0-10-16</inkml:trace>
  <inkml:trace contextRef="#ctx0" brushRef="#br0" timeOffset="4097.04">15118 5293 0,'0'0'0,"0"0"16,0 0-16,9 10 15,-9-10 1</inkml:trace>
  <inkml:trace contextRef="#ctx0" brushRef="#br0" timeOffset="4263.71">15833 5819 0,'0'0'0,"0"0"16,9 0-16,19 9 15,-9-9-15</inkml:trace>
  <inkml:trace contextRef="#ctx0" brushRef="#br0" timeOffset="4400.75">16407 6072 0,'0'0'0,"0"0"15,0 0-15,0 0 16,0 0-16</inkml:trace>
  <inkml:trace contextRef="#ctx0" brushRef="#br0" timeOffset="4558.81">16698 5781 0,'0'0'0,"0"0"16,0 0-16,0 0 16</inkml:trace>
  <inkml:trace contextRef="#ctx0" brushRef="#br0" timeOffset="4714.99">16454 4833 0,'0'0'0,"0"0"0,0 0 15,0-9-15</inkml:trace>
  <inkml:trace contextRef="#ctx0" brushRef="#br0" timeOffset="4863.18">16435 4167 0,'0'0'0,"0"0"16,0-9-16,0 0 16</inkml:trace>
  <inkml:trace contextRef="#ctx0" brushRef="#br0" timeOffset="5030.18">16416 2948 0,'0'0'0,"0"0"0,0 0 16,0 0-1</inkml:trace>
  <inkml:trace contextRef="#ctx0" brushRef="#br0" timeOffset="5199.78">17263 3163 0,'0'0'16,"0"0"-16,0 10 0,9 9 16,0-10-16</inkml:trace>
  <inkml:trace contextRef="#ctx0" brushRef="#br0" timeOffset="5364">17639 4083 0,'0'0'0,"0"0"0,0 0 15,9 9-15,10 10 16,-9 0 0</inkml:trace>
  <inkml:trace contextRef="#ctx0" brushRef="#br0" timeOffset="5509.46">18194 4955 0,'0'0'0,"0"0"16,9 0-16,1-9 16,-1 9-1,-9 0-15</inkml:trace>
  <inkml:trace contextRef="#ctx0" brushRef="#br0" timeOffset="5662">18476 4636 0,'0'0'0,"0"0"0,0 0 0,0-9 16,0 0-1</inkml:trace>
  <inkml:trace contextRef="#ctx0" brushRef="#br0" timeOffset="5829">18391 3614 0,'0'0'0,"0"0"16,0 0-16,0 0 16,0 0-1</inkml:trace>
  <inkml:trace contextRef="#ctx0" brushRef="#br0" timeOffset="5996.73">18053 4280 0,'0'0'15,"0"0"-15,0 0 16,0 9-16,9 38 16,-9-9-1</inkml:trace>
  <inkml:trace contextRef="#ctx0" brushRef="#br0" timeOffset="6157.23">18401 5087 0,'0'0'0,"0"0"15,0 0 1,9 0-16,-9 0 15</inkml:trace>
  <inkml:trace contextRef="#ctx0" brushRef="#br0" timeOffset="6317.75">18994 4233 0,'0'0'0,"9"0"0,0-19 16,1 10-16,-10-1 16</inkml:trace>
  <inkml:trace contextRef="#ctx0" brushRef="#br0" timeOffset="6478.39">19473 3998 0,'0'0'0,"0"0"0,10 10 15,9 18 1,-1-9-16</inkml:trace>
  <inkml:trace contextRef="#ctx0" brushRef="#br0" timeOffset="6642.67">20254 4665 0,'0'0'0,"0"0"16,0 0-16,0 9 15,0 0-15,0-9 16</inkml:trace>
  <inkml:trace contextRef="#ctx0" brushRef="#br0" timeOffset="6807.69">19737 4120 0,'0'0'0,"0"0"0,0 0 15,0-9 1,0 9-16</inkml:trace>
  <inkml:trace contextRef="#ctx0" brushRef="#br0" timeOffset="6953.1">20000 3792 0,'0'0'0,"0"0"16,0 0-16,0 0 15</inkml:trace>
  <inkml:trace contextRef="#ctx0" brushRef="#br0" timeOffset="7118.57">20226 3736 0,'0'0'0,"9"0"16,10-19-16,-9 0 16</inkml:trace>
  <inkml:trace contextRef="#ctx0" brushRef="#br0" timeOffset="7269.19">21195 2685 0,'0'0'0,"9"0"0,-9-9 16</inkml:trace>
  <inkml:trace contextRef="#ctx0" brushRef="#br0" timeOffset="7415.18">21863 1916 0,'0'0'0,"0"0"16,0 0-16</inkml:trace>
  <inkml:trace contextRef="#ctx0" brushRef="#br0" timeOffset="7574.92">22493 1934 0,'0'0'0,"0"0"0,0 0 16,0 0 0,0 0-16</inkml:trace>
  <inkml:trace contextRef="#ctx0" brushRef="#br0" timeOffset="7723.87">23011 2347 0,'0'0'0,"0"0"16,0 0-16,0 0 15,18 38-15,-8-1 16</inkml:trace>
  <inkml:trace contextRef="#ctx0" brushRef="#br0" timeOffset="7890.45">23481 3201 0,'0'0'0,"0"0"0,0 9 16,9 1-16,1 27 15,-1-9 1</inkml:trace>
  <inkml:trace contextRef="#ctx0" brushRef="#br0" timeOffset="8062.37">23707 4411 0,'0'0'0,"0"0"0,0 19 16,0 9-1,0 47-15,-10 47 16,1-56 0</inkml:trace>
  <inkml:trace contextRef="#ctx0" brushRef="#br0" timeOffset="8231.83">23020 5537 0,'0'0'0,"0"0"0,0 0 16,0 10-16,-9 27 15,-1-18 1</inkml:trace>
  <inkml:trace contextRef="#ctx0" brushRef="#br0" timeOffset="8372.87">21976 5687 0,'0'0'0,"0"0"15,0 0-15,0 0 16,0 0 0,0 0-16</inkml:trace>
  <inkml:trace contextRef="#ctx0" brushRef="#br0" timeOffset="8538.37">21148 5547 0,'0'0'0,"0"0"0,0 0 16,0 0-1,0 0-15</inkml:trace>
  <inkml:trace contextRef="#ctx0" brushRef="#br0" timeOffset="8684.25">21007 5190 0,'0'0'0,"9"-19"0,-9 19 0,10-9 0,-1-10 16,-9 10 0</inkml:trace>
  <inkml:trace contextRef="#ctx0" brushRef="#br0" timeOffset="8851.01">21280 3933 0,'0'0'0,"9"0"0,0-10 15,1-8-15,-1 8 16</inkml:trace>
  <inkml:trace contextRef="#ctx0" brushRef="#br0" timeOffset="9021.76">21157 3041 0,'0'0'0,"0"0"0,0 0 15,0 0-15,0 0 16</inkml:trace>
  <inkml:trace contextRef="#ctx0" brushRef="#br0" timeOffset="9197.02">21693 3332 0,'0'0'0,"0"0"0,0 0 0,0 0 0,0 10 16,0 27-16,-9 29 16,0-19-16</inkml:trace>
  <inkml:trace contextRef="#ctx0" brushRef="#br0" timeOffset="9377.93">21543 4993 0,'0'0'0,"9"9"15,20 1-15,36 37 16,39 37-16,-10 10 16,-47-47-1</inkml:trace>
  <inkml:trace contextRef="#ctx0" brushRef="#br0" timeOffset="9516.4">22380 5593 0,'0'0'0,"0"0"16,0 0-16,0 0 15,0 0 1</inkml:trace>
  <inkml:trace contextRef="#ctx0" brushRef="#br0" timeOffset="9674.16">22766 4449 0,'0'0'0,"0"0"15,0 0-15,0 0 16</inkml:trace>
  <inkml:trace contextRef="#ctx0" brushRef="#br0" timeOffset="9846.79">22503 3539 0,'0'0'0,"0"0"16,0 0-16,0 0 15,0 0 1</inkml:trace>
  <inkml:trace contextRef="#ctx0" brushRef="#br0" timeOffset="10002.89">22568 3370 0,'0'0'0,"0"0"0,0 9 0,0-9 15</inkml:trace>
  <inkml:trace contextRef="#ctx0" brushRef="#br1" timeOffset="15793.56">15287 2178 0,'0'0'0,"9"-9"16,10-10-16,9 0 15,10-9 1,9 0-16,0 9 16,0-9-1,0 9-15,10-9 16,9 9 0,-1 1-16,11 8 15,8 1-15,-8 0 16,-1 18-1,-9 0 1,18 19-16,1 1 16,0-1-16,9 9 15,0 1 1,9 9-16,10 0 16,0-10-1,-19 1-15,-9-10 16,9 9-16,-9-8 15,-10 8 1,0 1-16,10 8 16,-1 11-16,1 8 15,9 1 1,0 0 0,-9-1-16,-10-8 15,0-1 1,-9 0-16,0-9 15,-9 0-15,-1 0 16,0 0 0,1-9-16,9 8 15,0 1-15,-10-9 16,1-1 0,-1 1-16,0-1 15,-9 1 1,10 0-16,-10-20 15,9 1 1,1 0-16,-1 0 16,1-1-16,-10-8 15,0-10 1,0 0 0,9 0-16,1 0 15,-10 0-15,9-10 16,-18 1-1,-1 0-15,1-1 16,0-9 0,-1 1-16,1-1 15,-10 0 1,10 0-16,-1 1 16,1-11-16,0-8 15,-1-1 1,1 1-16,0-1 15,-1 10 1,-9-9-16,10-10 16,-10 9-1,10-9-15,-10 0 16,10-9-16,-1 0 16,1 9-1,-10 9-15,10-9 16,0-9-1,-1 9-15,10-9 16,-9 0 0,-1 9-16,-8 9 15,8-18 1,1 9-16,0 0 16,-1 0-16,10 0 15,10 0 1,-10 0-16,0 10 15,0-10 1,0 10-16,0-10 16,9 0-1,-9 9-15,10 1 16,-1-10-16,1 9 16,-1 10-1,1 0-15,8 9 16,20-9-1,-10 0-15,1 0 16,-1 18-16,-9 1 16,18 0-1,1-1-15,9 20 16,-19-1 0,1 0-16,-11 1 15,1 8 1,10 11-16,-1-1 15,0 0 1,-9 0-16,9 10 16,-9-1-16,0 10 15,9 0 1,-9-10-16,0 10 16,-10 10-1,10-1-15,0 10 16,9-1-1,1 10-15,-1 10 16,0-1 0,0 1-16,-18-10 15,-1 9-15,1 1 16,-1-10 0,-9 9-16,0 10 15,-9 9 1,-1 0-16,-8-18 15,-1 9-15,-9 9 16,0 0 0,-1-9-16,1 9 15,0 0 1,-10 1-16,-9-11 16,0 11-1,0-11-15,0 1 16,-9 9-16,-10 1 15,0-11 1,1 11-16,-1-11 16,0 11-1,-9-11-15,-10-8 16,0 9 0,1 0-16,-1-1 15,1-18 1,-11 1-16,1-1 15,-9 0-15,-10 0 16,-9 0 0,0-10-16,-1-8 15,-8-1 1,-10 0-16,9-18 16,-9-1-1,9 1-15,-9-19 16,-19-1-1,10 1-15,-1-19 16,-9 0 0,10-19-16,-1 1 15,10-1-15,0 0 16,0 0 0,-9-9-16,-1-9 15,20 9 1,-10-10-16,-1 0 15,1 1-15,0-10 16,10 0 0,-1 10-16,0-10 15,-9-10 1,10 10-16,8-9 16,10 9-1,1-9-15,8 0 16,1 9-16,9 0 15,-10-9 1,10 9-16,-9-10 16,9-8-1,0 18-15,9-10 16,-9 11 0,9-1-16,1 9 15,-1 1 1,0-1-16,1 10 15,-1-10-15,1 10 16,-1 9 0,0-9-16,1 0 15,-1 9 1,-9 1-16,0 8 16,9 1-1,-9 0-15,0 9 16,0 0-16,10 9 15,-1 0 1,0 1-16,1-1 16,-10 10-1,9-10-15,-9 10 16,0 0 0,0-1-16,9 20 15,-9 0 1,0-1-16,0 1 15,10-10-15,-10 9 16,-10 10 0,10-9-16,-9 9 15,9-10 1,0 1-16,0-1 16,-10 10-1,1 0-15,-1 19 16,-9-10-1,-9 0-15,9 1 16,-9-10 0,0-1-16,-1 20 15,-8 0-15,-1-10 16,10 10 0,0-10-16,-1 0 15,1 1 1,-10-1-16,-9 0 15,10 10 1,-1-10-16,0 0 16,-9 1-1,10-10-15,-1-10 16,0 1-16,1-1 16,8 1-1,1-10 1,-10-9-16,1-1 15,8 1 1,1-9-16,-9-10 16,-1 0-1,0-19-15,1 0 16,-11 0 0,11-9-16,-1 0 15,0-9 1,20-1-1,-1-9-15,9-9 16,10-1 0,0-8-16,0-10 15,10 0 1,-1-10-16,-9-9 16,0 1-1,9-1-15,-9-19 16,0-9-1,10 10-15,8 8 16,-8-8 0,8-1-1,-8-9-15,-1 10 16,1-10 0,-1-10-16,10 10 15,0 10 1,9-1-16,9-9 15,1 10 1,-1-1 0,1-9-16,0 0 15,9 10 1,0 8-16,0 1 16,9-9-1,0 18-15,1 9 16,-1 1-16,10-1 15,9-8 1,1 8-16,-1 10 16,0 0-1,0-9-15,0 18 16,1-9 0,-1 19-16,0 9 15,0 9 1,10 1-16,28 8 15,-29 11-15</inkml:trace>
  <inkml:trace contextRef="#ctx0" brushRef="#br1" timeOffset="26351.85">24694 5603 0,'0'0'0,"0"0"16,10 0-1,-1 9-15,19 1 16,29 27-16,18 29 15,29 18 1,-1 29 0,10-1-16,9-8 15,10-11 1,-10-8-16,1-10 16,-10-19-1,-19-9-15,-10-9 16,-18-10-1,-9-9-15,-20-1 16,1-8 0,-19-10-16,-1 0 15,1 0 1,-19 0-16</inkml:trace>
  <inkml:trace contextRef="#ctx0" brushRef="#br1" timeOffset="26755.96">24563 5603 0,'0'0'0,"0"0"0,0 0 16,0 9-16,0 19 15,9 29 1,1 18-16,-1 9 15,0 19 1,1-28 0,-1-9-16,1-28 15,-10-1 1,9 1-16,-9-20 16,0-8-1,0-10-15</inkml:trace>
  <inkml:trace contextRef="#ctx0" brushRef="#br1" timeOffset="27083.86">24713 5565 0,'0'0'0,"10"0"16,-1-18-16,19-1 16,19 9-1,29 1-15,27 18 16,10 1 0,0 18-1,9 0-15,-9-9 16,-28 0-1,-10-19-15,-28 0 16,-9 0 0,-20 0-16,-18 0 15</inkml:trace>
  <inkml:trace contextRef="#ctx0" brushRef="#br1" timeOffset="32094.83">27093 6307 0,'0'0'0,"0"0"0,0 0 16,0 9 0,10 28-16,-1 20 15,1 27 1,-1 29-16,0 9 16,1 0-1,-1-10 1,-9-18-16,0-19 15,0-19 1,0-18-16,0-10 16,0-9-1,0-10-15,0-9 16</inkml:trace>
  <inkml:trace contextRef="#ctx0" brushRef="#br1" timeOffset="32554.9">26839 6522 0,'0'0'0,"0"-9"0,0-10 16,10 0-16,-1 1 16,1 8-1,8 1 1,11-1-16,27 29 15,38 19 1,19 18-16,0 0 16,-10 19-1,-9 0-15,-9-9 16,-10 9 0,-18-18-1,-10-11-15,-10-8 16,-18-19-16,0-1 15,0-8 1,0-10-16,-10 0 16,10-19-1,0-28 1,0-28-16,-1-28 16,-18-19-1,-9 9-15,0 20 16,-1 17-1,10 20-15,0 37 16</inkml:trace>
  <inkml:trace contextRef="#ctx0" brushRef="#br1" timeOffset="33027.51">28429 6888 0,'0'0'0,"0"0"0,10 0 15,8 0 1,11 0-16,-1-9 16,9-10-1,-8 0-15,-1 1 16,-9-1-1,0 0-15,-10 0 16,-9 0 0,0-9-1,0 10-15,-19-1 16,0 9 0,-18 1-16,-10 28 15,-10 18 1,1 29-16,9 0 15,19 9 1,18 9-16,20 1 16,18-1-1,0-18 1,19-10-16,0-18 16,0-10-16,0-10 15,10-8 1,-29-10-16</inkml:trace>
  <inkml:trace contextRef="#ctx0" brushRef="#br1" timeOffset="33399.33">28965 6588 0,'0'0'0,"0"0"0,0 0 16,0 9-16,0 10 16,0 19-1,10 27-15,-1 10 16,19 19 0,10-9-1,9-10-15,0-19 16,0-18-1,-9-20-15,-1-18 16,10-9 0,1-19-16,-1-29 15,-10-27 1,-18 0-16,-10-10 16,-9 19-1,-9 28-15,0 28 16</inkml:trace>
  <inkml:trace contextRef="#ctx0" brushRef="#br1" timeOffset="33928.04">29718 6616 0,'0'0'0,"9"-9"16,1-10-16,-1 0 15,10 10 1,9-1-16,10 1 16,28 18-1,18 20-15,1-1 16,-10 19-1,-18 0 1,-1 9-16,-18-9 16,-19 9-1,-10-9 1,-9-9-16,-9-1 16,-1-9-16,1-9 15,-1 0 1,1-19-16,0 0 15,-1 0 1,1-28-16,-1-38 16,20-19-1,9-27 1,18-10-16,29 9 16,19 19-1,-10 29-15,-9 18 16,9 28-1,-18 10-15,-29 9 16</inkml:trace>
  <inkml:trace contextRef="#ctx0" brushRef="#br1" timeOffset="34648.15">31204 7001 0,'0'0'0,"0"0"16,0-10-16,0-8 16,-18-10-16,-1-1 15,-9 11 1,-10 8-16,10 10 15,-1 10 1,1 8 0,9 1-16,10 0 15,0 9 1,9-9-16,9 9 16,0 0-1,20 0-15,8 10 16,10-10-1,19-9 1,9-1-16,1-18 16,8-9-1,1-10-15,0-18 16,-1-29 0,1-18-16,-10-29 15,-18-28 1,-10-28-16,-28 10 15,-19 9 1,-19 9 0,-19 29-16,0 18 15,1 37 1,-1 20-16,1 27 16,-1 10-1,0 47-15,-18 38 16,-1 56-1,10 27-15,19 1 16,9 19 0,10-10-16,18-9 15,20-9 1,-1-29-16,0-18 16,0-20-1,10 1-15,-29-56 16</inkml:trace>
  <inkml:trace contextRef="#ctx0" brushRef="#br1" timeOffset="35512.76">28617 8258 0,'0'0'0,"0"0"0,0 9 16,0 10-1,0 19-15,10 27 16,-10 1 0,9 0-16,-9-1 15,0-18 1,0-19 0,0-9-16,0-19 15,0 0 1,10-9-16,8-19 15,11-19 1,-1-19-16,0-18 16,-9 18-1,0 10 1,-1 9-16,1 19 16,-9 18-1,-1 1-15,1 18 16,18 29-1,19 18-15,0 29 16,19 27 0,-10-9-16,-9-28 15,-9-9 1,-1-28 0,-8-10-16,-1-9 15,0-19 1,0-10-16,1-18 15,-1-38 1,-9-28-16,-19-9 16,0 0-1,-19 0-15,0 9 16,0 28 0,0 19-16,0 10 15,10 18 1</inkml:trace>
  <inkml:trace contextRef="#ctx0" brushRef="#br1" timeOffset="36011.62">29633 8755 0,'0'0'0,"0"0"16,10 0-16,-1-9 16,19-10-1,1 0-15,-1 1 16,9-1-1,-8 0-15,-11 0 16,1-18 0,0-10-1,-19 9 1,-19 10-16,0 9 16,1 10-16,-20 18 15,0 10 1,10 19-16,0 9 15,9 18 1,19 10 0,19 29-16,19-11 15,27-18-15,30-9 16,27-10 0,10-27-1,-76-20-15</inkml:trace>
  <inkml:trace contextRef="#ctx0" brushRef="#br1" timeOffset="36375.08">30433 7751 0,'0'0'16,"0"0"-16,0 0 15,0 19-15,0 28 16,9 47 0,1 37-16,-1 1 15,1 18 1,-1-10-16,-9-18 15,0-9 1,0-10-16,0-28 16,9-18-1,-9-11-15,10-8 16,-10-19 0,0-10-16</inkml:trace>
  <inkml:trace contextRef="#ctx0" brushRef="#br1" timeOffset="36611.75">29831 8136 0,'0'0'0,"9"0"0,20-9 15,36-10 1,29 10-16,19-1 16,19 20-1,0-1-15,-19 0 16,-57-9 0</inkml:trace>
  <inkml:trace contextRef="#ctx0" brushRef="#br1" timeOffset="37091.65">30809 8371 0,'0'0'0,"0"9"16,-9 10-16,-1 9 15,1 28 1,0 1-16,9-1 15,9-9 1,0-10-16,20 1 16,18-19-1,0-1-15,0-18 16,9-18 0,1-20-1,-20 10-15,-8 0 16,-11 18-1,1 1-15,-9 18 16,8 1 0,11 18-16,-1 19 15,19 0 1,-10 0-16,1-10 16,-10-18-1,10 0-15,-10-19 16,10 0-1,-10-28-15,10-10 16,-20-18 0,-27-10-16,0 28 15</inkml:trace>
  <inkml:trace contextRef="#ctx0" brushRef="#br1" timeOffset="37744.12">31872 8859 0,'0'0'0,"0"0"15,0 0-15,10 0 16,-1 0 0,1 0-16,18 0 15,0 0 1,0 0-16,0-19 16,1-9-1,8-19-15,1-28 16,-19-29-1,0-18-15,-19 0 16,-19 19 0,0 19-1,-19-1-15,1 20 16,-10 18 0,0 19-16,0 18 15,9 1 1,10 18-16,18 1 15,1-1 1,-1 0-16,20 20 16,9 17-1,18 1 1,20 10-16,18 8 16,10 10-1,-1-9-15,-8 0 16,-11 9-1,-18-19-15,-9 10 16,0-10 0,-10 0-1,-9 1-15,0 8 16,-1-8-16,-18-39 16</inkml:trace>
  <inkml:trace contextRef="#ctx0" brushRef="#br1" timeOffset="38000.12">32832 7920 0,'0'0'0,"0"0"0,0 0 16,0 10-1,9 8-15,-9 48 16,10 28 0,-10 28-16,0 0 15,0 0 1,0-19-16,0-19 16,0-46-1</inkml:trace>
  <inkml:trace contextRef="#ctx0" brushRef="#br1" timeOffset="38550.23">32898 8389 0,'0'0'0,"0"0"0,0 0 16,0 0-1,0 0-15,0 0 16,-19 10-1,0 18-15,-9 0 16,18 10 0,1 9-16,0-1 15,18-8 1,10-1 0,9-8-16,19-1 15,10-9 1,8-10-16,20-18 15,-10-20 1,-9-18-16,0-37 16,-10-10-1,-46 19 1,-10 9-16,-19 20 16,0 17-1,-9 11-15,-10 18 16,10 28-1,0 0-15,9 28 16,10 29 0,-1 18-16,10 9 15,0-18 1,-9 0 0,-10 0-16,0-10 15,-18-9 1,-10 1-16,-57-11 15,29-27 1</inkml:trace>
  <inkml:trace contextRef="#ctx0" brushRef="#br1" timeOffset="38989.28">27996 9337 0,'0'0'0,"0"0"15,19 0-15,66 9 16,112 1 0,95 18-16,84 28 15,76 10 1,37 9-16,10-19 16,-10-9-1,-19-9-15,-37-20 16,-47-8-1,-38 9-15,-57-19 16,-55 0 0,-76 9-1,-38 10-15,-28 0 16,-66-10 0,-28-9-16</inkml:trace>
  <inkml:trace contextRef="#ctx0" brushRef="#br1" timeOffset="39389.32">27611 9412 0,'47'0'0,"169"9"0,151 1 16,66 9-1,56 18-15,38-9 16,9 0-1,28 19-15,-9 0 16,-56-9 0,-76-19-16,-84-19 15,-85 9 1,-66-9-16,-65-9 16,-67-1-1,113-9-15</inkml:trace>
  <inkml:trace contextRef="#ctx0" brushRef="#br1" timeOffset="40295.05">27855 5678 0,'76'-9'0,"187"-38"16,123-10-16,18 10 15,-18 29-15,9 36 16,10 11-1,-10 27-15,19 19 16,-19 9 0,-28 20-16,-29 18 15,-27 18 1,-29 20-16,-37 9 16,-29 18-1,-37 20 1,-48 8-16,-37 11 15,-28 27 1,-38 10-16,-28 9 16,-37 9-1,-48 1-15,-56-10 16,-47 0 0,-113 38-1,-28-29-15,-1-84 16,-84-9-16,-37-38 15,-29-66 1,-47-56 0,19-56-16,10-47 15,-10-37 1,28-39-16,19-17 16,38-58-1,18-46-15,76 10 16,56-20-1,57-18 1,56-19-16,56 0 16,57-9-1,75-10-15,57 9 16,84-27 0,67 18-16,55 57 15,48 18 1,18 66-16,20 47 15,18 9 1</inkml:trace>
  <inkml:trace contextRef="#ctx0" brushRef="#br1" timeOffset="71465.24">32982 6851 0,'10'18'0,"27"39"0,39 55 16,-1 29-1,10 37-15,-10 10 16,-28-10 0,-19-9-1,-37-9-15,-29-1 16,-18 10-1,-20-9-15,-18-10 16,-9 0 0,-38 9-16,-19 10 15,-28-19 1,-29 0-16,-27-18 16,-20-20-1,-27 10-15,-20-19 16,1-9-1,-1-9 1,-9-10-16,10-10 16,-10-18-1,-9-18-15,28-11 16,9-27 0,10-19-16,19-10 15,18-18 1,29-19-16,27 0 15,20-19 1,9 0 0,19-18-16,9-20 15,10-18 1,28-9-16,9-10 16,20-19-1,-1-9 1,9-28-16,10 18 15,0 20 1,0 9-16,19-1 16,0 20-1,-1-1-15,11 1 16,8 9 0,1 0-16,-1-1 15,10 20 1,10 0-1,-1-1-15,19 10 16,1 0 0,8 19-16,1 9 15,9 1 1,0 8-16,9 10 16,1 0-1,-1 9 1,1 1-16,-10 8 15,9 10 1,1 1-16,-10 17 16,0 1-1,-10 0 1,1 19-16,0-1 16,-1 1-1,1 0-15,-10-1 16,0 1-1,1 9-15,-1 0 16,0 0 0,-9 0-16,0 0 15,-1 0 1,1 0 0,-9 0-16,9 0 15,-10 0 1,0 0-16,1 0 15,-10 0 1,0 0 0,0 0-16,0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5:12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6642 2535 0,'0'0'0,"0"9"16,0 10-16,0 18 15,-10 48-15,10 37 16,0 19 0,10 9-16,-1 9 15,0 19 1,-9 1-16,0 8 15,0 1 1,-9-19-16,-10 0 16,0-10-16,1-9 15,8-9 1,1-19-16,-1-28 16,1-19-1,9-28-15,0-10 16,0-18-1,0 0-15,0-19 16,0 0 0</inkml:trace>
  <inkml:trace contextRef="#ctx0" brushRef="#br0" timeOffset="1104.05">7065 2263 0,'9'0'16,"38"-19"-16,66-19 0,57 1 16,46-1-1,47 1-15,20-1 16,27 1 0,19 18-16,19-9 15,29 0 1,18 18-16,0 10 15,-38 0-15,-9 10 16,-9 8 0,-28 11-1,-57-1-15,-38 9 16,-28 10-16,-37 0 16,-20 0-1,-18 0-15,-9 9 16,-20-9-1,-27 0-15,-20 0 16,1 0-16,0 9 16,-1 10-1,-8 18-15,-11 19 16,1 10 0,9 18-16,-9 20 15,9 8 1,1 19-16,-1 19 15,0 10 1,0-10-16,1 28 16,8 0-16,-9-9 15,1-10 1,-11-9-16,1-9 16,0-19-1,-19-10-15,0-18 16,0-9-1,-9-20-15,-10-18 16,0-19-16,-19 0 16,1-9-1,-20-1-15,-37-8 16,-47 8 0,-56-18-16,-48-28 15,-37-19 1,-19-19-16,-38-9 15,-9 0-15,9-10 16,-9-8 0,-19-1-16,-9-28 15,0 9 1,-10-9-16,29 0 16,37 18-1,19-8-15,18-1 16,11 10-1,8 9-15,29 0 16,-10 9-16,10 20 16,19-1-1,28 0-15,37 10 16,48-1 0,28 1-16,27 0 15,20-1 1,0 1-16,9-10 15,10 10-15</inkml:trace>
  <inkml:trace contextRef="#ctx0" brushRef="#br0" timeOffset="1544.94">3246 2422 0,'0'0'0,"0"0"0,9 0 16,0-9-16,1 9 15,18 9 1,19 10-16,28 18 16,19 39-1,38 36-15,0 19 16,-19 1-1,-19-10-15,0 0 16,-28-28-16,-10-19 16,-18 0-1,-1-10-15,-18-18 16,-9-37-16</inkml:trace>
  <inkml:trace contextRef="#ctx0" brushRef="#br0" timeOffset="1814.95">4130 2544 0,'0'0'0,"0"0"15,0 0-15,0 10 16,-19 27-16,-19 38 15,-27 56 1,-39 38 0,-9 19-16,-19-19 15,20-19-15,18-19 16,18-37-16,29-19 16,19-37-1</inkml:trace>
  <inkml:trace contextRef="#ctx0" brushRef="#br0" timeOffset="2514.04">3067 4636 0,'0'0'0,"0"0"15,0 0-15,0 0 16,0 10-16,0 9 16,0 9-1,9 19-15,1 0 16,18-1-1,9 11-15,1-10 16,9-10 0,-9-18-16,9 0 15,0-10-15,0-18 16,-9-10 0,-1-19-1,1 1-15,-10-1 16,-9-9-16,0 19 15,-10 0 1,0 0-16,-9 19 16,0-1-16,0 1 15,0 9 1,0 0-16,0 0 16,0 9-1,0 29-15,0 37 16,0 19-1,-9 9-15,-10 9 16,-9-8 0,-10-1-16,1-9 15,-20-10 1,1-18-16,9-10 16,-10-18-16,-8-10 15,-20-19 1,-9-9-16,-10-19 15,1-18 1,18-1-16,10-9 16,37 19-16</inkml:trace>
  <inkml:trace contextRef="#ctx0" brushRef="#br0" timeOffset="3036.21">4704 3454 0,'0'0'0,"9"0"0,19-9 16,29-1-16,27 1 15,48 0-15,28 9 16,19 9 0,18 0-16,-18 10 15,-19 0 1,-19-10-16,-37 1 15,-39-10 1,-17 0-16,-11 0 16,-18 0-16,-10 0 15,-9 0 1,0 0-16</inkml:trace>
  <inkml:trace contextRef="#ctx0" brushRef="#br0" timeOffset="3499.63">6115 3201 0,'0'0'0,"0"0"0,0 0 16,9 9-16,19 1 15,1 18-15,8 0 16,1 19 0,0 19-16,-20-1 15,-8 10 1,-10-9-16,-19-10 16,0-18-1,0-19-15,-9-1 16,0-18-1,-10-18-15,10-11 16,0-36-16,18-20 16,10-9-1,19-9-15,9 19 16,1 28 0,-1 9-16,0 18 15,-9 20 1,0 0-16,0 18 15,-1 29-15,-8 37 16,-10-28 0</inkml:trace>
  <inkml:trace contextRef="#ctx0" brushRef="#br0" timeOffset="3893.8">4262 4927 0,'0'0'0,"9"0"16,29-9-16,37 0 15,57-10 1,27 9-16,20 20 16,9 18-1,1 0-15,-1-9 16,-28 0-1,-38-19-15,-19 0 16,-18 0 0,-29 0-16,-18 0 15,-19 0-15</inkml:trace>
  <inkml:trace contextRef="#ctx0" brushRef="#br0" timeOffset="4366.24">5851 4824 0,'0'0'16,"0"0"-16,0 9 0,0 10 15,0 19 1,0 9-16,0 18 15,0-8 1,0 8-16,-9-8 16,0-20-1,-1 1-15,1-20 16,9-8 0,-10-10-16,10 0 15,0-10-15,0-27 16,10-19-1,9-10-15,-1 0 16,1 19 0,0 19-16,9 0 15,0 19 1,1-1-16,-10 20 16,-1-1-16,1 19 15,-9 0 1,-20 19-16,-37 19 15,-94 0 1,-169 65-16</inkml:trace>
  <inkml:trace contextRef="#ctx0" brushRef="#br0" timeOffset="5118.05">8344 762 0,'0'0'0,"0"0"16,0 0 0,-18 9-16,-11 10 15,-8 18 1,-20 19-16,10 20 15,10 8 1,18-18-16,9-10 16,20-19-1,-1-8 1,19-11-16,19 20 16,10-1-1,-1 1-15,-9-10 16,-9 10-1,0 9-15,-20-10 16,-18 1 0,-28 46-16,-38 10 15,-56-10 1,-19-18-16,-10-28 16,20-20-1,8-18-15,20-18 16,28 8-1,9 1-15,28-10 16,29 10 0</inkml:trace>
  <inkml:trace contextRef="#ctx0" brushRef="#br0" timeOffset="5494.31">9088 724 0,'0'0'0,"0"9"0,0 1 16,0 74-16,-10 19 16,10-18-1,-9 27 1,-1 20-16,-8 9 16,8 9-16,-9-38 15,0 1 1,10-38-1,0-47-15,-1 0 16,10-9-16</inkml:trace>
  <inkml:trace contextRef="#ctx0" brushRef="#br0" timeOffset="5944.19">9652 996 0,'0'0'0,"-9"9"0,-10 10 15,-19 9 1,-47 10-16,-37 9 15,0-10 1,9 10-16,19-9 16,28-1-1,28 1-15,20-19 16,8-1 0,20 11-16,-1 8 15,19 10 1,19 0-16,19 0 15,9 18 1,1 20 0,-10 9-16,-10 0 15,-18-19 1,-1 0-16,-18-28 16,-10-29-1,-9 1-15</inkml:trace>
  <inkml:trace contextRef="#ctx0" brushRef="#br0" timeOffset="6244.84">9887 696 0,'0'19'0,"0"-10"0,0 29 15,0 37-15,0 28 16,10 47 0,-1 28-16,0-37 15,1-38 1,9 0-1,-1-46-15,11-1 16,-20-28-16</inkml:trace>
  <inkml:trace contextRef="#ctx0" brushRef="#br0" timeOffset="6698.27">10376 1418 0,'0'0'0,"0"0"16,10 0 0,18-9-16,0 9 15,0-9 1,10-1-16,0-9 16,-10 1-1,-9 18-15,0-10 16,-10-9-1,0 1-15,-9-1 16,-9-28 0,-10 0-16,-28 0 15,0 19 1,9 19 0,-9-1-16,0 20 15,0 18 1,19-9-16,0 9 15,18 37 1,10 10-16,19-9 16,19-10-1,9-9-15,9-9 16,10-10 0,0-9-16,-9-10 15,-29-9 1</inkml:trace>
  <inkml:trace contextRef="#ctx0" brushRef="#br0" timeOffset="7198.28">11289 1324 0,'0'0'0,"0"-18"0,-10-1 16,-8 0-16,-20 10 15,-18-1 1,-10 10 0,9 0-16,10 19 15,10 28 1,18-9-1,9-10-15,10 9 16,10-18-16,9 0 16,9 9-1,19-9 1,19-10-16,0-18 16,-10-1-1,0-18-15,1 0 16,-19 9-1,9 1 1,-10-1-16,-9 19 16,19 9-1,1 29-15,-1 18 16,9 0 0,0-9-16,1 0 15,-29-19-15</inkml:trace>
  <inkml:trace contextRef="#ctx0" brushRef="#br0" timeOffset="7654.37">11806 874 0,'0'0'0,"19"0"0,28 0 16,19 0 0,9 0-16,10 19 15,0 18 1,-10 29-16,-9 19 16,-19 8-16,-28-8 15,-10 9 1,-28-29-1,-18-8-15,8-20 16,-8-18 0,-1-10-16,10 1 15,0-29 1,-1-19-16,11-27 16,8-20-1,20 20 1,8-20-16,20-9 15,0 29-15,-1 36 16,-9 20 0,20 9-16,-1 28 15,-29-18 1</inkml:trace>
  <inkml:trace contextRef="#ctx0" brushRef="#br0" timeOffset="8184.26">12813 1005 0,'0'0'0,"0"0"15,0 10-15,0-10 16,9 9 0,1 38-16,-1 28 15,-9 19 1,0 9 0,0-18-16,-9-29 15,-1-9-15,1-28 16,-1-1-1,1 1-15,9-9 16,0-10 0,9-19-16,1-19 15,18-46 1,10-1-16,9 1 16,0 18-1,0 1 1,0 18-16,-9 37 15,9 1 1,18 37-16,-18 19 16,-9-10-1,0 29-15,-29 47 16,-18 27 0,-57 11-16,-85 158 15</inkml:trace>
  <inkml:trace contextRef="#ctx0" brushRef="#br0" timeOffset="11194.93">10122 1906 0,'0'0'0,"0"0"0,0 0 0,0 19 16,0 9-16,0 28 15,-9 38 1,9 19-1,9-10-15,-9-9 16,0 28-16,0-10 16,0-8-1,0 8-15,0 10 16,-9-9 0,0-10-1,-1-37-15,10-10 16,-9 0-1,9 0-15,-10-9 16,10-18 0,0-11-16,0 1 15,0-10 1,0 1-16,0-10 16,0 0-1,0 0-15</inkml:trace>
  <inkml:trace contextRef="#ctx0" brushRef="#br0" timeOffset="11683.44">10630 2000 0,'0'0'0,"0"0"0,0 0 16,0 0 0,0 19-1,-9 9-15,-10 56 16,10 20-1,-1-1-15,10 28 16,0 29 0,10-38-16,-10-29 15,0 29 1,0 10-16,0-1 16,-10-9-1,1-9-15,0-38 16,-1-19-16,1 10 15,-1-10 1,1-19 0,-1-8-16,1 8 15,9-27 1,0-10-16,0 0 16,0 0-1</inkml:trace>
  <inkml:trace contextRef="#ctx0" brushRef="#br0" timeOffset="12310.4">9708 3276 0,'0'0'0,"0"0"16,0 0-16,0 0 15,0 0-15,0 0 16,0 0 0,10 9-16,9 1 15,-1-1 1,11 19-1,8 19-15,1 0 16,0 9 0,9 29-1,0-1-15,0-18 16,0 9-16,-10-37 16,10 18-1,-9-9-15,-10-28 16,0-1-1,10 1-15,0 0 16,9-10 0,0-9-1,9-9-15,10-19 16,0-10-16,0-9 16,9-28-1,-9-9 1,0 9-16,-10 0 15,-9 18 1,-9 1-16,0 9 16,-20 28-1,1-9-15,0 0 16,-19 19 0,0-1-16,0 10 15</inkml:trace>
  <inkml:trace contextRef="#ctx0" brushRef="#br0" timeOffset="13002.58">6670 3848 0,'0'0'0,"0"0"0,0 0 15,0 0 1,0-18-16,0-1 15,0 9 1,9 10-16,19-9 16,38-10-1,47 19-15,38 10 16,18-39 0,19 11-16,10-1 15,18 0 1,1 10-1,-20 28-15,-9-10 16,-9 10-16,0-10 16,-29-9-1,-18 19 1,-19 0-16,-10-10 16,-27-9-1,-20-9-15,-18 9 16,-1 9-1,-18-9-15,0-9 16,-19 9 0,0 0-1</inkml:trace>
  <inkml:trace contextRef="#ctx0" brushRef="#br0" timeOffset="13461.02">6783 4214 0,'0'0'0,"0"0"15,0 0-15,0 0 16,9 0-1,19-9-15,29 9 16,46 0 0,38-19-16,38-18 15,0-1 1,0 29-16,-1-1 16,-8 10-1,-1-9 1,-9 0-16,-19-10 15,19 19-15,-19 0 16,-19 9 0,-9-9-1,-19-19-15,-28 19 16,-28 10 0,-10-10-16,-9 0 15,-10 9 1,-9-9-16</inkml:trace>
  <inkml:trace contextRef="#ctx0" brushRef="#br0" timeOffset="14011.26">8617 3548 0,'0'0'0,"0"0"0,0 0 15,10 9 1,18 10-16,28 9 16,20 1-1,8-1-15,1-10 16,9 29-1,0 0-15,-19-28 16,-9 0 0,-9 0-16,-20-1 15,-9-8 1,-9 8-16,0 1 16,-10-9-1,-9 18 1,-9 19-16,-19 9 15,-29 10 1,-46 9-16,-29 9 16,-28-9-1,10-9-15,27-10 16,20-28 0,28 10-16,18-19 15,29-19 1,0 9-1,18-9-15,1 0 16,0 0-16,9 0 16,0 0-1</inkml:trace>
  <inkml:trace contextRef="#ctx0" brushRef="#br0" timeOffset="14726.92">12465 3895 0,'0'0'0,"9"0"15,10-9 1,47-10-16,37 0 16,48 19-1,46-9-15,29 9 16,19-9 0,9-10-16,-19 38 15,-28-1 1,-19-36-16,-37-1 15,-20-9 1,-37-1-16,-37 29 16,-1 0-1,-18 10 1,0-10-16,-20 9 16,1 1-1,-19-10-15,0 9 16,-9 10-1,-1-10-15</inkml:trace>
  <inkml:trace contextRef="#ctx0" brushRef="#br0" timeOffset="15134.03">12455 4336 0,'0'0'0,"0"0"15,10 0-15,9 0 16,28 10 0,66-1-16,75 0 15,56 1 1,20-10-16,-1-10 15,10-8 1,-38 18 0,-19 18-16,-18-18 15,-38 0 1,-28-9-16,-10-10 16,-28 19-1,-28 0-15,-19 0 16,-9 0-1,-10 0 1,-9 0-16,-10 0 16,-9 0-16</inkml:trace>
  <inkml:trace contextRef="#ctx0" brushRef="#br0" timeOffset="15679.62">15071 3389 0,'0'0'0,"0"-10"0,0 10 16,0-9-1,9-1-15,0 1 16,10 18-1,10 20-15,8 8 16,10 1 0,10 18-16,8 19 15,-8 0 1,-1-28-16,-9 0 16,-9-10-1,0 1 1,-10 18-16,-9-18 15,-19-1-15,0 1 16,-29 28 0,-36 18-1,-39 10-15,-18-10 16,-29 1 0,-18-10-16,0-19 15,-1-18 1,20-10-16,9-10 15,37-8 1,29 18 0,28-19-16,19 1 15,9-1 1,9-9-16,10 0 16,0 0-16</inkml:trace>
  <inkml:trace contextRef="#ctx0" brushRef="#br0" timeOffset="17362.47">16896 3370 0,'0'0'0,"0"19"0,0-1 15,9 48 1,1 0-16,8-19 16,11-10-1,-1 19 1,9 1-16,1-1 15,0-28 1,-1-9-16,1-10 16,9 10-16,0-19 15,0-9 1,0-29 0,-9 1-16,-1-10 15,-8 0 1,-11 9-16,-8 1 15,-1 9 1,-9-1-16,0 20 16,0 9-1,0 0-15,0 0 16,0 9 0,0 10-16,0 19 15,10 37 1,-1 37-1,10-8-15,-10-20 16,1 29 0,-10-1-16,0-9 15,0 1 1,-19-48-16,0 28 16,-9 10-1,0-47-15,-1-19 16,-18 0-1,-19 1-15,-9-1 16,-28-10 0,-10-18-16,0-28 15,9-19 1,-8-18 0,17-1-16,30 10 15,-1-19-15,9 9 16,29 29-1,9-10 1,10 18-16</inkml:trace>
  <inkml:trace contextRef="#ctx0" brushRef="#br0" timeOffset="18047.27">18373 4149 0,'0'0'0,"0"0"16,9-10-16,0-9 15,10 1 1,19-10-16,9-10 16,9-9-1,10 0 1,-9 28-16,9 19 16,-1 10-16,20 18 15,0-9 1,-1 9-1,1 19-15,0 18 16,-10 10-16,-9-18 16,0-10-1,-10 0-15,1-10 16,-1-18 0,-9 0-1,-9-10-15,-1-9 16,1 0-1,0-19-15,-1 1 16,1-11 0,-10-8-16,0 9 15,-18 0 1,-1 18-16,-9-9 16</inkml:trace>
  <inkml:trace contextRef="#ctx0" brushRef="#br0" timeOffset="18546.5">18391 4815 0,'0'0'0,"0"0"0,0 0 15,10 0 1,-1-10-16,1-8 15,-1-1 1,1 0-16,8-9 16,1 19-1,9-10-15,19 9 16,29 20 0,8-1-1,29-9-15,10-9 16,8 28-1,1-1-15,-19 1 16,0 0 0,-10 0-16,-18-10 15,-10 0 1,-18-9-16,-29 10 16</inkml:trace>
  <inkml:trace contextRef="#ctx0" brushRef="#br0" timeOffset="20709.9">20988 4045 0,'0'0'0,"0"0"0,0-18 16,0-11 0,0 20-16,0 0 15,0 9 1,0 0-16,0 9 16,0 19-1,9 29-15,1 18 16,-10 0-1,0-19-15,0 0 16,0 10 0,0-10-16,0-37 15,0 0 1,0-10 0,0-9-16,0 0 15,0 0 1,9-19-16,1-9 15,-1-37 1,0-29-16,1-28 16,18-28-1,0-1 1,0 11-16,10 27 16,-10 29-1,10 27-15,0 20 16,9 9-1,-10 9-15,10 28 16,19 19 0,0 29-16,9 18 15,-18-9 1,-20-1 0,-8 10-16,-11 0 15,-18-28 1,-28 19-16,-28 56 15,-29-19 1,0-56-16,-18-19 16,-1-28-1,-9 10-15,19-10 16,19-10 0,19-9-16,18-18 15,10 9 1,18 9-1,1-19-15,18 10 16,10 10 0,9-11-16,20 20 15,-1 9 1,28 19-16,28 28 16,1 0-1,-1 9 1,10 19-16,-9 19 15,-10-19 1,0-28-16,9 28 16,-18 0-1,0-47-15,-1-9 16,-8-10 0,-1-28-16,-19 1 15,1-11 1,-20-17-1,-8-11-15,-11 10 16,-18 10 0,0-1-16,-18 10 15,-11-19 1,-18-9-16,0 18 16,10 20-1,8 8 1,1 20-16,9-1 15,10 0 1,0 20-16,-1 8 16,20 10-1,8 0-15,11 19 16,8-20 0,10-17-16,0-11 15,19-8 1,9-20-1,10-18-15,-10-9 16,10-38 0,-10-29-1,-9-8-15,-9-57 16,-20-28-16,-18-28 16,-19 56-1,0 38 1,0 18-16,-9 38 15,-10-28 1,9 28-16,1 46 16,9 20-1,0 18-15,-19 38 16,0 75 0,-9 47-16,9-19 15,10 0 1,9 47-1,9-37-15,1-29 16,-1 57 0,10-38-16,0-56 15,0-19 1,-1 0 0,1 0-16,0-19 15,0-27 1,-10-29-16</inkml:trace>
  <inkml:trace contextRef="#ctx0" brushRef="#br0" timeOffset="21063.08">24083 3539 0,'0'0'0,"0"0"0,-9 18 15,-29 11-15,0 18 16,-18 65-1,9 48 1,28-20-16,19-18 16,28 19-1,29 0-15,27-10 16,29-18 0,-56-76-16</inkml:trace>
  <inkml:trace contextRef="#ctx0" brushRef="#br0" timeOffset="21360.25">24958 3811 0,'0'0'0,"9"9"0,1-9 16,27 38-16,39 65 15,18 28 1,0-18 0,28 37-16,0 9 15,-18-27 1,-1-20-16,-18-18 15,-47-37 1</inkml:trace>
  <inkml:trace contextRef="#ctx0" brushRef="#br0" timeOffset="21660.44">25692 4008 0,'0'9'0,"0"1"16,-29 18 0,-36 37-16,-30 48 15,-27 37 1,-10-9-16,20-38 15,8-9 1,19-10-16,10-9 16,28-18-1,19-29-15,19-28 16</inkml:trace>
  <inkml:trace contextRef="#ctx0" brushRef="#br0" timeOffset="22005.99">26679 3379 0,'10'10'0,"-1"8"16,29 29-16,18 38 16,10 46-1,0 66-15,-19-28 16,-9-19 0,-20 47-16,-18-28 15,-18-47 1,-39 28-16,-27 0 15,-48 10 1,-37 9-16,-123 56 16</inkml:trace>
  <inkml:trace contextRef="#ctx0" brushRef="#br0" timeOffset="25777.96">9247 4411 0,'0'-9'0,"10"-10"0,9-9 16,18-38 0,1 1-16,9 18 15,0 0 1,19-9-16,9-10 15,10 0 1,18 0 0,10 1-16,0 8 15,9 11-15,19-1 16,10 9 0,-10 19-16,0 19 15,10 0 1,-20 19-1,1-9-15,0 27 16,-19 1 0,-19-1-16,0 19 15,-19 1-15,-18-1 16,-1 10 0,-18 9-1,-10-10-15,-9 20 16,-10 18-1,-18 10-15,-20-10 16,-18 0 0,-9-18-16,-29-10 15,-28 9 1,-18 0-16,-10 10 16,-10-19-1,-9-37 1,-19-29-16,-9-9 15,-9 0 1,18 0-16,19 0 16,10-28-1,18-28-15,19-10 16,28 19 0,1 0-16,18-9 15,9-19 1,10-9-16,19-10 15,19 19 1,18 9-16,19-9 16,29-28-1,9-19 1,28 28-16,19 0 16,18 0-1,1 10-15,18 27 16,20 1-1,9 9-15,-20 19 16,-8 9 0,9 19-16,0 29 15,-10-1 1,1-10-16,-10 20 16,-19 37-1,-28 0 1,-28-9-16,-19-10 15,-9-9 1,-19 9-16,0 38 16,-29 0-16,-18 0 15,-38 37 1,-19-9 0,-28-19-16,-46 0 15,-30-18 1,-18-29-16,-9-9 15,0-28 1,-10 9-16,28-28 16,20-37-1,18-10-15,0-28 16,37 9 0,29 10-1,19-29-15,28-9 16,19-9-16,28 0 15,38-10 1,18 1 0,38-10-16,28-10 15,19 57 1,29 10-16,18 8 16,0 20-1,-9 9-15,-19 28 16,-10 18-1,-18 1-15,0 19 16,-10 18 0,-19 0-16,-8 1 15,-11 27 1,-27-9-16,-20 0 16,-9 28-1,-28-9-15,-18 28 16,-29 10-1,-38-39-15,-47 20 16,-46-10 0,-29 0-1,-29-37-15,-18-38 16,29-28-16,8 0 16,20-19-1,18-18 1,28-19-16,29-19 15,37-29 1,20-27-16,27 9 16,38-19-1,66-28-15,103-112 16</inkml:trace>
  <inkml:trace contextRef="#ctx0" brushRef="#br0" timeOffset="29443.29">9078 4299 0,'0'0'0,"0"0"16,10-10-16,8 1 15,-8 0 1,-1-10-16,10 0 16,0 0-1,0 0-15,9 1 16,0 8-1,19-27-15,19-10 16,19 0 0,-10-9-16,10-1 15,-1 10 1,10 1 0,19-11-16,-9 20 15,-10 18 1,9 0-16,10-9 15,0 9 1,-19 10-16,0 18 16,-9 1-1,-1-10 1,1 9-16,-10 10 16,10 18-1,-10 20-15,-18-20 16,-1 1-16,-9-1 15,0 29 1,0 0 0,-9-10-16,0-9 15,-10 9 1,-9 0 0,-1 1-16,-18-1 15,-9 19 1,-10 0-16,-18-9 15,-20 9 1,-28-9-16,-27-1 16,-30 1-1,-27-19-15,-38 0 16,0 0 0,10-29-16,18-36 15,0-11 1,29 11-16,9 8 15,18-37 1,10-18 0,19 8-16,10 1 15,18-10 1,0 1-16,19 8 16,19-8-1,9 18-15,9 0 16,20-9-1,9-10-15,28-9 16,19 9 0,18-9-1,10 28-15,10 0 16,18 0 0,0 1-16,1-1 15,-1 9 1,10 1-1,9-1-15,-19 19 16,10 19 0,-1 28-16,-8 10 15,-10-19 1,-10-10-16,10 29 16,-19-1-1,-9-9 1,-1 19-16,-8 10 15,-1 8 1,-19 1-16,1 0 16,-20 27-1,-8-8-15,-10-19 16,-19 27 0,-19-18-16,-19 19 15,-28 9 1,-18-18-16,-20-10 15,-37 0 1,-19-19-16,0-46 16,-9 27-1,9 1-15,19-66 16,0-10 0,9 19-16,0-18 15,10-10 1,18 9-16,10 10 15,10-9 1,8-10-16,11 0 16,8-19-1,20 10 1,8-10-16,20 0 16,9-9-1,9 19-15,20 19 16,-1-1-1,9-18-15,29-19 16,0 18 0,9 11-16,1 8 15,8-9 1,10-9-16,10 18 16,28 19-1,-67 19-15</inkml:trace>
  <inkml:trace contextRef="#ctx0" brushRef="#br0" timeOffset="31272.78">10179 4008 0,'9'0'0,"48"-19"0,65-37 15,19 9 1,10 9-16,-1 1 16,1-1-16,-10 19 15,0 19 1,-19 0-1,-18 10-15,-20 9 16,-27 9 0,-1 0-16,-18 0 15,-1 10 1,-8 9-16,-11 9 16,-18 19-1,-18 19-15,-11 0 16,-46 18-1,-19 19-15,-19-27 16,-9-1 0,-10-9-1,-18 0-15,-10-19 16,-10 0-16,-8-10 16,-29-8-1,9-20 1,1-18-16,-10-19 15,9-47 1,10-19-16,56 10 16,29-10-1,56 29-15</inkml:trace>
  <inkml:trace contextRef="#ctx0" brushRef="#br0" timeOffset="36441.39">6529 2525 0,'0'0'15,"0"0"-15,0 0 16,0 0-16,0 0 16,-10 0-16,1 0 15,0 0 1,-1-9-16,10 9 15,0 0 1,0 0-16,0 0 16,10-9-1,-1-1-15,0 1 16,1-1 0,-1 1-16,10 0 15,0-1 1,9 1-16,-9 0 15,0 9-15,-1 0 16,1 0 0,-9 0-16,-1 9 15,0 0 1,1 1-16,-10 18 16,0 9-1,0 20-15,0-1 16,-10 10-16,-8 9 15,8-10 1,-9 1-16,1-10 16,-1 10-1,9 0-15,1 9 16,0-10 0,-1-8-16,1-10 15,9-10-15,-10 1 16,10-20-1,0 1-15,0 0 16,0-19 0,0 0-16,0 0 15,0 0 1,-9-19-16,0-18 16,-1-29-1,1-28-15,9-9 16,0 0-16,0 0 15,-10 18 1,10 10-16,-9 19 16,9 0-1,0 9-15,0 18 16,9 11 0,-9-10-16,0 9 15,0 9-15,0 1 16,0 0-1,0-1-15,0 10 16,0 0 0,0-9-16,0-1 15,0 1 1,0-10-16,0 1 16,0-1-16,0 0 15,0 10 1,10-10-16,-1-9 15,10 9 1,9 0-16,0 0 16,10 1-16,9-1 15,0 0 1,10 10 0,8-1-16,1 1 15,-9 0-15,-1-10 16,1 9-1,8-8-15,1 8 16,10 1 0,8 0-16,-9-1 15,1 1-15,8-1 16,1 1 0,9 0-16,0 9 15,-9 0 1,9 0-16,0 0 15,0 0 1,-9 0-16,-1 0 16,1 9-1,19-9-15,-1 0 16,1 9-16,-1-9 16,19-9-1,-9 0-15,0 9 16,9-10-1,1 10-15,-1 0 16,0 0 0,1 0-16,8-9 15,1 9-15,-10 0 16,19 9 0,-9 1-16,0-1 15,9 0 1,0 1-16,0-1 15,10 1 1,-10-1-16,-10 10 16,-8-10-1,-10 10-15,0-10 16,-10 10-16,-9 0 16,0 0-1,-9-1-15,-10-8 16,0-1-1,-18-9-15,-1 0 16,1 9 0,-1-9-16,1 0 15,-10 0-15,0 0 16,-10 0 0,1 0-16,-10 0 15,-9 0 1,0 0-16,0 0 15,-10 0 1,0 0-16,1 10 16,-1-1-16,1 1 15,-1-1 1,10 19-16,-10 0 16,1 0-1,8 10-15,1 9 16,0 9-1,0 10-15,0 9 16,0 9-16,-1 10 16,1 9-1,0 10-15,-10 0 16,10-1 0,0 10-16,-10 0 15,10 9 1,0-18-16,-10 9 15,10 9 1,-9-18-16,9 9 16,-10 0-16,0-10 15,1 1 1,-1 0-16,1-1 16,-1 1-1,0-1-15,1-18 16,-1 9-16,1-9 15,-1 0 1,0-19-16,-9 0 16,0-18-1,0-1-15,0 0 16,0-18 0,10 9-16,-10-10 15,0 1 1,0-1-16,0-9 15,0-9-15,0 0 16,0 0 0,0-10-16,0 0 15,0-9 1,0 0-16,0 0 16,0 0-1,0 0-15</inkml:trace>
  <inkml:trace contextRef="#ctx0" brushRef="#br0" timeOffset="37997.73">7159 2244 0,'0'0'0,"0"0"0,-19-19 16,0 0-16,-9-9 15,0 9 1,0 10-16,0 0 15,9 9-15,0 0 16,0 9 0,0 0-16,0 20 15,1-1 1,-11 9-16,11 10 16,-11 10-1,1-1-15,9 9 16,-9 11-1,9-1-15,-9 9 16,9 0-16,10 1 16,-10-1-1,10 10-15,-1 9 16,1 1 0,-1-1-16,10-9 15,0 9 1,0 0-16,0 0 15,0 10 1,0-1-16,0-8 16,0 8-16,0 1 15,0 9 1,0 0-16,0 0 16,0 9-16,0 0 15,0-18 1,0 9-16,0-9 15,0-1 1,0-18-16,0 0 16,0-10-1,0-9-15,0-18 16,0-1 0,0-9-16,0-10 15,0 1-15,0-19 16,0-1-1,0 1 1,0-9-16,0-10 16,0 0-16,0 0 15,0 0 1,0 0-16,0 0 16,10 0-16,-1 0 15,1 0 1,18 0-16,0-19 15,19 0 1,10 0-16,18 1 16,38-1-1,28 9-15,38 1 16,28 9-16,37-9 16,38 18-1,1-9-15,36 9 16,29 1-1,-9-1-15,9 1 16,10 8 0,-10 10-16,-10 10 15,-27-1 1,9 1-16,-10 0 16,-37-1-16,-19 1 15,-28-1 1,-38-18-16,-9 0 15,-38-1 1,-38 1-16,-18-19 16,-19 0-16,-19 0 15,-10 0 1,1 0-16,-19 0 16,0 0-1,-10 0-15,1-9 16,-1-1-1,-9 1-15,0 9 16,0 0 0,0 0-16,0-9 15,0-1-15,0 1 16,0 0 0,0-1-16,0 1 15,0 9 1,0 0-16,0 0 15,0 0 1,0 0-16,-9-10 16</inkml:trace>
  <inkml:trace contextRef="#ctx0" brushRef="#br0" timeOffset="38645.98">4939 3511 0,'0'0'0,"0"0"16,9 0-16,10 0 15,28-10 1,38 1-16,28-1 16,28 1-1,9 0-15,-18 18 16,-10 0-16,-18 10 16,-10 0-1,-9 0-15,-29-1 16,-9 1-1,-9-9-15,-1 8 16,-18-8 0,0-1-16,-10 1 15,-9-10 1</inkml:trace>
  <inkml:trace contextRef="#ctx0" brushRef="#br0" timeOffset="39061.68">5964 3192 0,'0'0'0,"0"0"15,0 0-15,10 0 16,9 9-1,9 0-15,9 29 16,1-1 0,0 10-16,-1 0 15,-9 9 1,-9 1-16,0-10 16,-9-19-16,-10 0 15,0-19 1,0-9-16,0 0 15,0 0 1,0-18-16,9-1 16,0-9-16,1-10 15,-1 1 1,1 8-16,-1 20 16,-9 0-1</inkml:trace>
  <inkml:trace contextRef="#ctx0" brushRef="#br0" timeOffset="39520">4835 5350 0,'0'0'0,"0"0"0,0 0 16,0 0-16,10 0 16,9-19-1,9 0-15,28-9 16,48-10-1,18 10-15,29 0 16,18 19 0,-9-10-16,-10 19 15,-18 0-15,-28 9 16,-20 1 0,-18-10-16,-9 9 15,-20-9 1,-9 0-16,-9 0 15,0 0 1,-10 0-16,-9 0 16,0 0-16,0 0 15</inkml:trace>
  <inkml:trace contextRef="#ctx0" brushRef="#br0" timeOffset="39680.62">5955 4993 0,'0'0'0,"0"0"0,0 0 16,0 0-16,0 0 16,0 0-1,0 0-15,0 0 16,9 9 0,-9-9-16</inkml:trace>
  <inkml:trace contextRef="#ctx0" brushRef="#br0" timeOffset="40609.76">13227 3858 0,'0'0'0,"0"0"16,0 0-16,0 0 15,0 0-15,9 0 16,10 0 0,37 9-16,29 10 15,37 18 1,29 1-1,9-1-15,28-18 16,-9-9-16,-29 8 16,-9-18-16,-9 10 15,-28-1 1,-10-9-16,-10 10 16,-8-1-1,-20-9-15,-18 9 16,-20-9-1,1 10-15,-19-10 16</inkml:trace>
  <inkml:trace contextRef="#ctx0" brushRef="#br0" timeOffset="40920.87">12719 4374 0,'0'0'0,"9"0"0,38 0 16,57-10-16,84 10 16,38-9-1,9-10-15,9 10 16,1-1-16,-38 1 15,-28 0 1,-29-1-16,-27 1 16,-39 0-1,-27-1-15,-20 10 16,-27 0 0</inkml:trace>
  <inkml:trace contextRef="#ctx0" brushRef="#br0" timeOffset="41193.15">15071 3379 0,'9'0'0,"10"10"16,37 8-16,38 20 16,19 37-1,0 19-15,-9 18 16,-29 20 0,-28 8-16,-38 11 15,-37 149-15</inkml:trace>
  <inkml:trace contextRef="#ctx0" brushRef="#br0" timeOffset="41854.25">16002 3145 0,'0'0'0,"9"18"0,10 29 15,9 66 1,1 65-16,-1 47 15,0 19-15,-9 19 16,0-19 0,9-9-16,10 8 15,9-17 1,0-11-16,-10-36 16,-18-39-1,0-46-15,-10-37 16,-9-20-16,0-18 15,0-19 1</inkml:trace>
  <inkml:trace contextRef="#ctx0" brushRef="#br0" timeOffset="42807.86">15974 2976 0,'0'0'0,"9"-28"15,29-19-15,46-19 16,48 0-1,47 19-15,37 29 16,57 18-16,38 9 16,37 0-1,37-9-15,1-9 16,-19 9 0,28 0-16,0 9 15,10 10 1,37 9-16,19 0 15,0 10-15,19 9 16,37 0 0,19-10-16,-28 10 15,-28 0 1,9 0-16,-47-9 16,-75 9-1,-9-10-15,-29 10 16,-28-9-1,-38-1-15,1 10 16,-29 9-16,-47-9 16,-9-9-1,-19-10-15,-19 9 16,-19-18 0,-18 0-16,-29 0 15,-19-1-15,1 1 16,-20 0-1,1 0-15,-10 18 16,10 48 0,-19 27-16,-19 38 15,0 19 1,-19 10-16,-9 8 16,-1 1-16,-8-10 15,-1 0 1,1-9-1,-20 0-15,-9-9 16,-18-20-16,-29-8 16,-66-20-1,-84-8-15,-95-29 16,-103-47 0,-85-47-16,-74-65 15,-77-10-15,-36 9 16,-29-9-1,-57 29-15,-9 37 16,-18 37 0,8 19-16,58 0 15,18 0 1,56 1-16,66 8 16,179 1-1</inkml:trace>
  <inkml:trace contextRef="#ctx0" brushRef="#br0" timeOffset="46769.87">22098 10669 0,'0'0'0,"0"0"0,0-18 16,-9-1-16,-1 0 15,10-9 1,-9 0-16,9 9 15,-10-19-15,1 10 16,9 0 0,0 0-16,0 9 15,0-18 1,0-1 0,0 1-16,0-10 15,-9 9-15,-10 1 16,9-10-16,-8 9 15,-1-9 1,0 0-16,-9 0 16,-1 1-1,1-1-15,-9 0 16,-1-10-16,0 1 16,1 0-1,-1 0 1,-9-19-16,0-1 15,0 1-15,0-18 16,0-1 0,0-9-16,0-10 15,0-9 1,9-9-16,1-10 16,8 0-16,1-18 15,0-1 1,9-9-16,-9-9 15,0 19 1,-10 8-16,10-17 16,-10 8-1,0 1-15,10 8 16,0 20 0,0 9-1,0 9-15,-1 20 16,1 18-1,9 28 1,10 9-16,0 10 16,-1 0-1,1 9-15,-1 10 16,1-1 0,-10 10-16,0 10 15,-18 18 1,-1 9-16,-18 38 15,9 10 1,-1-1-16,1-9 16,19 10-1,0-1-15,9-18 16,10-29 0,-1 1-1,1-10-15,9-9 16,0-19-1,0 0-15,9 0 16,1-28 0,18-29-16,10-36 15,-1-1 1,1 38-16,0-20 16,9-8-1,-10 18-15,10 1 16,-9-1-1,-1 10-15,-8 9 16,-1 37 0,0 1-16,0 18 15,1 1 1,18 9-16,9 27 16,1 30-1,8 8-15,-8 10 16,9-19-1,9 28-15,-9 19 16,-10-28 0,1-10-16,-20-18 15,1-10 1,0-9-16,-20 0 16,1-19-1,0 0 1,-10-9-16,-9-19 15,10 10-15,-10-10 16,0 9 0,0 0-16,0-9 15</inkml:trace>
  <inkml:trace contextRef="#ctx0" brushRef="#br0" timeOffset="47706.02">17733 10707 0,'0'0'16,"0"0"-16,0 0 16,0 9-16,0 1 15,9 46 1,-9 10-16,10 9 15,-1 37 1,-9-9-16,0-28 16,0-37-1,0 0 1,-9 18-16,9-19 16,-10-18-1,10-9-15,-9-1 16</inkml:trace>
  <inkml:trace contextRef="#ctx0" brushRef="#br0" timeOffset="48249.19">17695 10679 0,'0'0'0,"0"0"16,0 0-16,0 0 15,10 9 1,18 0-16,0 10 15,29 28 1,8 38-16,1-1 16,0 0-1,-9 1-15,-10-29 16,-10-18 0,-8-10-1,-11 0-15,1-9 16,0 0-1,0-19-15,-10 0 16,1 0 0,-1 0-16,10-29 15,0-8 1,-1-29 0,1-28-16,-9 10 15,-10 18 1,-10-18-16,1 9 15,-10 18 1,10 29-16,-1 19 16</inkml:trace>
  <inkml:trace contextRef="#ctx0" brushRef="#br0" timeOffset="48776.57">18542 11138 0,'0'0'0,"0"0"0,0 0 15,9 10-15,20-1 16,18-9 0,9 0-1,1 0-15,-10 0 16,-10-9-16,1-10 16,-10-9-1,-9-19 1,0-9-16,-19 9 15,-19 9 1,0 1 0,0 18-16,0-9 15,-9 9 1,9 38-16,-9 28 16,19-10-1,9 29-15,9 18 16,1-18-1,18-10-15,19-9 16,38-19 0,27 10-16,20-10 15,-66-19 1</inkml:trace>
  <inkml:trace contextRef="#ctx0" brushRef="#br0" timeOffset="49327.63">19511 10791 0,'0'0'0,"0"0"0,0 10 15,0 18-15,9 28 16,10 38-1,9 28-15,1-47 16,-1-28 0,0-10-1,19-8-15,19-11 16,0-8 0,0-29-16,0-37 15,-19-1 1,-10 10-16,-9 10 15,-9 9 1,-9 18-16,-10 1 16,9 9-1,0 9 1,20 20-16,-1 27 16,28 38-1,10-1-15,0-36 16,0-20-1,0-18-15,0-10 16,9-37 0,0-19-16,-18-28 15,-20-28 1,-9-9-16,-28 36 16,-18 20-1,-11 0-15,1 18 16</inkml:trace>
  <inkml:trace contextRef="#ctx0" brushRef="#br0" timeOffset="51588.65">1223 1081 0,'0'0'0,"0"0"0,0 0 15,0 0-15,0 0 16,0 9 0,-19 10-16,0 18 15,-18 57 1,27 37 0,1 10-1,9 0-15,0 9 16,0-9-16,0-10 15,0 19 1,-10-37-16,1-19 16,0-29-1,9-27-15,-10-10 16,1-9 0,9-1-16,-10 1 15,1-9 1,9-10-1</inkml:trace>
  <inkml:trace contextRef="#ctx0" brushRef="#br0" timeOffset="53563.2">922 1249 0,'0'0'0,"0"0"16,0-9-16,0 9 15,0 0 1,0 0-16,0 9 16,0-9-1,19-9 1,28 9-16,37 19 15,58-19 1,8-19 0,10 19-16,-19 19 15,0-19-15,-9-19 16,-38 19 0,-47 0-1,-28 0-15</inkml:trace>
  <inkml:trace contextRef="#ctx0" brushRef="#br0" timeOffset="54165.09">1844 1625 0,'0'0'0,"0"0"0,0 0 16,0 0-1,0 0-15,0 0 16,0 9 0,0 0-1,19 10-15,-1 47 16,1 18 0,10-18-16,-1-10 15,0 19 1,0-18-16,0-29 15,-18 0 1,9-9-16,-10-10 16,10-9-1,9-9-15,0-19 16,19-47 0,-9-38-1,0 10-15,-20 18 16,11-9-1,-11-37-15,11 47 16,-29 27 0,0 1-1,0 9-15,0 28 16,-19 10 0</inkml:trace>
  <inkml:trace contextRef="#ctx0" brushRef="#br0" timeOffset="55277.91">1326 6457 0,'0'0'0,"0"0"16,-9 0-16,-10 0 16,-9 0-1,-19 18 1,-9 1-16,8 0 16,11 0-1,18 9-15,19-19 16,0 10-1,19 9-15,18 28 16,11 1 0,8-10-16,-28-10 15,10 1 1,-1-1-16,-8 1 16,-29-10-1,-29 19 1,-27 18-16,-19 1 15,-57-19 1,0-9-16,1-38 16,-10 0-1,-151 0-15</inkml:trace>
  <inkml:trace contextRef="#ctx0" brushRef="#br0" timeOffset="55650.48">1910 6869 0,'0'0'0,"0"-9"16,-10 0-16,-9-10 16,10 0-1,0 10-15,-20 9 16,20 9 0,0 10-16,-1-10 15,10 10 1,10 9-16,8 0 15,20 19 1,0-9 0,9-10-16,9 9 15,-28-18 1</inkml:trace>
  <inkml:trace contextRef="#ctx0" brushRef="#br0" timeOffset="55915.78">2117 6109 0,'0'0'0,"0"0"0,0 10 15,9-1 1,10 48-16,9 65 15,10 18 1,9 1-16,0 47 16,-19-66-1,10-57 1,-10 1-16,-19-47 16</inkml:trace>
  <inkml:trace contextRef="#ctx0" brushRef="#br0" timeOffset="56609.91">2672 6832 0,'0'0'0,"0"-9"16,9 9-16,10 0 15,9-19 1,10 0-1,-1 0-15,1-18 16,-10-1 0,-9 10-16,-10 0 15,-9 0 1,-18 9 0,-11-9-16,-18 9 15,10 28-15,-10 10 16,9 9-1,10 10 1,18-1-16,20 20 16,9-1-1,18 10-15,10-10 16,19-18 0,0-20-16,0-18 15,0-18 1,18-58-16,1 1 15,-19 0 1,-10-9 0,-9-10-16,-37 38 15,-10 28 1,0-1-16,-10 20 16,1 0-1,0 9-15,-1 9 16,1 10-1,-1 18 1,1 10-16,28 28 16,9 47-1,0-9-15,-9-66 16,0 9 0,0 19-16,-19-28 15,0-9 1,-29-10-16,-27 28 15,9-28 1</inkml:trace>
  <inkml:trace contextRef="#ctx0" brushRef="#br0" timeOffset="58414.9">21872 10941 0,'0'0'0,"0"0"16,0 0-16,0 0 15,10 10 1,-1 27-1,0 10-15,1 28 16,-1-9 0,-9 9-16,0 9 15,-9-27 1,-1-29-16,10-19 16,-18 10-1,8-10-15,1-9 16,-10-9-1,0-57-15,-9-27 16,19-39 0,18 1-16,19 46 15,0 10 1,1 28 0,8 10-16,1 28 15,9 18 1,19 19-16,-10 19 15,-9 0 1,-9 19-16,-10 18 16,-9-9-1,-19-28-15,0-28 16,0-1 0,0-8-16,-9-1 15,9-9 1,0 0-1,9-19-15,10-46 16,47-85 0,-10 37-16,0 66 15,-8 10 1,-1 27-16,9 10 16,0-957-1,1 1961 1,-19-948-16,-1 10 15,-18 19 1,-10 37-16,-9 0 16,-18-38-1,-1-9-15,9-19 16,1-28 0</inkml:trace>
  <inkml:trace contextRef="#ctx0" brushRef="#br0" timeOffset="58826.89">23424 11129 0,'0'0'0,"0"0"0,0 0 15,-9 9 1,-10 10-16,0 19 16,-9 37-1,19 9-15,9 1 16,9-20 0,19-18-16,10-19 15,9 10 1,10-38-16,-1-9 15,-9-20 1,-9-18-16,-10-9 16,-28-28-1,-28-19 1,-10 27-16,-9 39 16,0 18-16,9 29 15,19-1 1</inkml:trace>
  <inkml:trace contextRef="#ctx0" brushRef="#br0" timeOffset="59360.18">23951 11317 0,'0'0'0,"0"0"0,0 0 15,0 0 1,0 0-16,10 18 16,-1 11-1,0-1 1,1 37-16,-10 20 16,0-29-1,0-18 1,0-20-16,0-8 15,0-10-15,0 0 16,9-10 0,20-36-16,8-48 15,10-28 1,10 28-16,-10 0 16,9 38-1,-9 28-15,19 18 16,19 10-1,-1 38 1,-8 18-16,-20 10 16,-9-1-1,-9 11-15,-19 8 16,-1 0 0,-18-27-16,0-10 15,0 28 1,-9-28-1,9-19-15,0-19 16</inkml:trace>
  <inkml:trace contextRef="#ctx0" brushRef="#br0" timeOffset="59702.84">25475 10116 0,'0'0'0,"0"9"16,0 29-16,0 84 15,0 65 1,-19 20-16,10 8 15,-10 1 1,10-19 0,-1-47-16,1-18 15,0-20 1,-1-18-16,10-38 16,-9 1-1,-10-20-15,10-27 16</inkml:trace>
  <inkml:trace contextRef="#ctx0" brushRef="#br0" timeOffset="60472.95">24459 10726 0,'19'0'0,"56"-29"16,95-8-16,46 28 16,10 9-1,-10 18 1,1-8-16,-20 8 16,-18 1-1,-29-9-15,-27-10 16,-29-10-1,-28-9-15,-29 1 16,1-20 0,-10-18-16,-19-85 15,-37-28 1,-19 75 0,-9 19-1,-1 0-15,10 38 16,10 27-16,-1 29 15,-9 37 1,-19 113 0,10 47-16,27-28 15,20 28 1,0 9-16,9-66 16,0-27-1,9-39-15,0-46 16,1-19-1,-1 1-15,1-11 16,-1-18 0,10-9-1,28-29-15,38-65 16,37-37-16,-19-1 16,-18 47-1,-19 28 1,-28 48-16,9 27 15,0 0 1,9 38-16,10 28 16,-10 28-1,-18 10 1,-19 47-16,-19-10 16,0-85-1,-19 20-15,0 18 16,10-47-1,-1-37-15</inkml:trace>
  <inkml:trace contextRef="#ctx0" brushRef="#br0" timeOffset="61769.53">19238 13015 0,'0'-19'0,"10"-9"0,-1 0 15,0-19-15,1 0 16,-1 10 0,1 8-16,-1 11 15,-9 8 1,0 20-1,9 8-15,10 39 16,9 74 0,1-18-16,-1-1 15,-9 20 1,0-1-16,-1-9 16,-18-38-1,0-9-15,0-18 16,0-20-1,0 1 1,0-1-16,0-18 16,0-19-1,0 0-15</inkml:trace>
  <inkml:trace contextRef="#ctx0" brushRef="#br0" timeOffset="62051.06">18533 12649 0,'0'0'0,"0"-9"16,0 9 0,9 0-16,19-19 15,57-9 1,47 18-16,37-18 15,10 9 1,-1 1-16,1-10 16,-38 28-1,-28 0-15,-9-10 16,-20 10 0,-55 10-16</inkml:trace>
  <inkml:trace contextRef="#ctx0" brushRef="#br0" timeOffset="62494.33">19812 12827 0,'0'0'0,"0"0"16,0 0-16,9 10 15,1 8 1,27 29-16,29 57 16,38 46-1,9 9 1,-10-9-16,-9-28 16,0-9-1,-18-19-15,-29-57 16,0-9-1,-10-18-15,10-29 16,0-28 0,19-19-16,0-37 15,0-38 1,-19 10-16,0 0 16,-19 9-1,-9 19-15,0 18 16,-10 29-1,1 9 1,-10 28-16,0 10 16</inkml:trace>
  <inkml:trace contextRef="#ctx0" brushRef="#br0" timeOffset="62963.73">22860 12930 0,'0'0'0,"0"19"16,9 19-16,1 46 15,9 57 1,-1 37-1,1 10-15,-9 46 16,8-8 0,1-20-16,-9-18 15,9-57 1,-10-9-16,0-19 16,1-47-1,-1-18-15,-9-19 16,0-19-1</inkml:trace>
  <inkml:trace contextRef="#ctx0" brushRef="#br0" timeOffset="63311.15">22973 12987 0,'0'0'0,"9"-19"16,1 0-16,18-9 15,19-9 1,19 8-16,9 20 16,0 37-1,1 10-15,8 27 16,-18 39-1,-28 8 1,-29-9-16,-9-56 16,-28 0-1,-38 38-15,-28-1 16,-9-18 0,-1-29-16,48-18 15</inkml:trace>
  <inkml:trace contextRef="#ctx0" brushRef="#br0" timeOffset="63776.8">23942 13362 0,'0'0'0,"9"-9"0,10-1023 16,28 1942 0,-9-957-1,28 0-15,9-9 16,10 27 0,18 20-16,10 47 15,0 18 1,-10 10-16,-18-1 15,-29 20 1,-27-1 0,-20-18-16,-28-10 15,-28-9 1,-9-19-16,-1-18 16,10-20-1,0 1-15,19-10 16,9-19-1,10-18-15,18-9 16,29-48 0,28-9-16,9 28 15,-37 47 1</inkml:trace>
  <inkml:trace contextRef="#ctx0" brushRef="#br0" timeOffset="64144.15">25344 13296 0,'0'0'0,"-10"0"15,-18 10-15,-19 18 16,-19 9-1,19 10-15,9-9 16,10 9 0,19 9-16,18 0 15,29 10 1,9-19 0,19-19-16,0-18 15,9-20 1,0-18-16,-19-28 15,-8-10 1,-20-9-16,-19 0 16,-37 0-1,0 28-15</inkml:trace>
  <inkml:trace contextRef="#ctx0" brushRef="#br0" timeOffset="64993.44">25852 13249 0,'0'0'0,"0"0"16,0 0-16,0 0 16,9 10-1,0 37-15,1 28 16,9 9-1,-1 1 1,-8-20-16,-1-18 16,-9-19-16,0-9 15,0-9 1,0-1 0,0-9-16,0-9 15,0-20 1,0-27-16,10 0 15,8-10 1,11 1-16,-1-1 16,10 19-1,-1 28 1,-9 10-16,10-1 16,0 20-1,-10 9-15,0 9 16,-9-10-1,0 29-15,-19-9 16,0 9 0,0-10-16,-10-18 15,10-10 1,0-9 0,0 0-16,0 0 15,10-9 1,-1-38-16,10 0 15,19-28 1,-10 19-16,-9 47 16,9-1-1,0 1-15,0 18 16,10 10 0,0 0-1,-10 18-15,-9 38 16,-10 0-1,-9-18-15,-9 18 16,-1-38 0</inkml:trace>
  <inkml:trace contextRef="#ctx0" brushRef="#br0" timeOffset="65390.83">27037 13493 0,'0'0'0,"0"0"0,0 0 15,0 0 1,-19 19-1,10 0-15,-1 18 16,1 10 0,-1 0-16,20-9 15,-1-1 1,10-8-16,-10-20 16,20-9-1,-1 0-15,0-9 16,0-20-1,-9-18-15,-19-9 16,-19 9 0,-18 0-1,9 19-15</inkml:trace>
  <inkml:trace contextRef="#ctx0" brushRef="#br0" timeOffset="66008.78">27432 12743 0,'0'0'0,"0"0"0,0-10 16,0-8-1,0 8-15,9 1 16,-9-10-1,0 19 1,0 0-16,10 38 16,-1 37-1,-9 28-15,0 38 16,0-10 0,10-9-16,-1-9 15,0-1 1,1-46-1,-1-29-15,1 1 16,18 9 0,0-19-16,-18-28 15</inkml:trace>
  <inkml:trace contextRef="#ctx0" brushRef="#br0" timeOffset="66362.02">27357 13128 0,'9'0'0,"1"-10"16,37-9-16,37 10 16,39 9-1,8-9 1,1 9-16,-19 0 15,-19 9-15,-28 10 16,-19 9 0,-10-9-16,-18-1 15,0 20 1,-19 9 0,0 9-16,-9 38 15,-10 0 1,0-10-16,0-9 15,0-18 1,10-29-16</inkml:trace>
  <inkml:trace contextRef="#ctx0" brushRef="#br0" timeOffset="66553.92">28015 12677 0,'0'0'0,"10"-9"0,-1 9 15,19 9 1,29 19-16,-29-9 16</inkml:trace>
  <inkml:trace contextRef="#ctx0" brushRef="#br0" timeOffset="67333.83">28683 13522 0,'0'0'0,"0"0"15,0 0-15,0 0 16,0 0 0,-9 0-16,-10 28 15,-9 19 1,18-10-16,1 10 15,18-9 1,29 37-16,9-19 16,9-28-1,10-19-15,-9-37 16,-1-9 0,-9-29-16,-9-28 15,-19-18 1,-10 18-1,-9 19-15,0-38 16,0 10 0,0 37-16,9 29 15,1-1 1,-1 20-16,1-1 16,18 9-1,0 10 1,0 19-16,19 19 15,-9 37 1,0 9-16,-20-9 16,1 10-1,-19-10-15,0-10 16,0-27 0,-9-19-1,9-1-15,-10-8 16,10-10-1,0 0-15,0-19 16,-9-9 0,18-28-16,29-66 15,9-19 1,19 19-16,-10 9 16,1 29-1,-19 46 1,-1 20-16,-9 18 15,10 18 1,9 29-16,9 57 16,1-1-1,-19 9-15,-10 10 16,-19-18 0,-18 8-16,-10 1 15,-9-29 1,9-46-16</inkml:trace>
  <inkml:trace contextRef="#ctx0" brushRef="#br0" timeOffset="67659.71">30518 12433 0,'0'0'0,"9"0"15,19 10-15,0 18 16,10 28 0,9 66-16,-9 66 15,-29 27 1,-18 29-16,-29-28 15,-18-28 1,-38 9 0,-29-19-16,-55 0 15,-39-27 1,-103 17-16</inkml:trace>
  <inkml:trace contextRef="#ctx0" brushRef="#br0" timeOffset="68164.99">17244 12546 0,'-10'19'0,"-18"37"15,-19 75 1,-9 47 0,27 1-16,29 8 15,19 1 1,47-19-16,47 0 15,19-28 1,28-19-16,18-57 16,1-9-1,-19-37-15,-28-9 16,-66-1-16</inkml:trace>
  <inkml:trace contextRef="#ctx0" brushRef="#br0" timeOffset="69532.85">21534 10200 0,'0'-9'0,"-19"-19"0,0 0 16,0-29-1,-9-8-15,0-11 16,-10-8 0,0 0-16,1-29 15,-20-28 1,10-46-16,0-1 16,10 38-1,-1-19-15,-9-28 16,9 19-1,1 18 1,-20-37-16,1-9 16,9 18-1,-10-46-15,20 27 16,8 66 0,1-37-16,0 19 15,9 9 1,-9-29-16,9 76 15,0 9 1,-9 10 0,9 37-16,10 0 15,0 19 1,-1 18-16,10 10 16,0 10-1,-19 18-15,-9 28 16,-19 47-1,0 1 1,-9-11-16,-10 39 16,9-20-1,20-46-15,-10 0 16,18-19 0,11-10-16,8-27 15,1 8 1,-1-8-16,10-10 15,19-10 1,19-37 0,9-28-16,19-28 15,-10 0 1,10 0-16,-10 9 16,1 38-1,9 18-15,0-9 16,-1 28-1,11 29-15,18-1 16,28 29 0,-9 46-1,-10 1-15,10-1 16,10 10 0,-20-10-16,-9-18 15,10 18 1,-20-8-16,-8-30 15,-20 1 1,-9-9-16,-9-19 16,-20-10-1,1-9 1,-9 0-16</inkml:trace>
  <inkml:trace contextRef="#ctx0" brushRef="#br0" timeOffset="70104.92">28335 4796 0,'0'0'0,"19"0"0,47-9 16,75-1-16,47 20 15,28-1 1,20 57 0,-29 9-16,-29-113 15,-8 1 1,-48 46-16,-28-18 16,-28-10-1,-29 9 1,-8 1-16,-10 0 15,-19 9 1</inkml:trace>
  <inkml:trace contextRef="#ctx0" brushRef="#br0" timeOffset="70697.66">30282 4627 0,'0'0'0,"0"0"15,0 0 1,0 0-16,0 0 16,0 0-1,0 19-15,0 28 16,-9 56 0,0 10-16,9-1 15,0-46 1,0-38-16,0 19 15,0-10 1,-10-8 0,10-29-16,0 0 15,0 0 1,0-10-16,0-9 16,0-112-1,10-19 1,-1 84-16,0-9 15,20 10 1,-1 18-16,0 0 16,19 19-1,-9-1-15,9 1 16,-10 9 0,-8 19-1,-11 10-15,1-1 16,-9 1-1,-1-1-15,-9-9 16,0 9 0,0-9-16,0 0 15,0 10 1,0-1 0,0 10-16,10 37 15,-10-18 1</inkml:trace>
  <inkml:trace contextRef="#ctx0" brushRef="#br0" timeOffset="71587.44">28345 4702 0,'0'0'0,"0"0"15,0 0-15,9 0 16,19 0-1,47-9-15,48-10 16,55 10 0,20 9-16,9 18 15,-9 1 1,-29 0 0,10 9-16,-10 10 15,-19-10 1,-8 28-16,-1 19 15,-19 10 1,-19-10 0,10 28-16,10 47 15,-10 0 1,-19 10-16,-29-48 16,1-9-1,-9 19-15,-1 0 16,10 66-1,-10-19 1,-27-57-16,-1 38 16,0 10-1,-9 18-15,-10 57 16,-9-29 0,0-9-16,0 0 15,0-37 1,-9 9-16,0 46 15,-10 11 1,0-29 0,0-38-16,-9 10 15,0-19 1,9-28-16,-9 28 16,9-9-1,0-47 1,10 0-16,-1-29 15,1-18 1,-1 0-16,10-37 16,0-1-1,0 0-15,0-9 16,0 0 0,0 0-1,0 10-15,0 8 16,-9-8-1</inkml:trace>
  <inkml:trace contextRef="#ctx0" brushRef="#br0" timeOffset="72101.5">30668 9937 0,'0'-9'0,"0"-10"0,0 10 16,0-10 0,0 0-16,0 10 15,0 9 1,0 9-16,10 20 16,-1 17-1,0 30 1,10-1-16,0 18 15,0 11 1,-10-29-16,10-10 16,0 1-1,0 0-15,-1-19 16,1-19 0,10-9-1,-1-1-15,0-8 16,19-10-1,28-19-15,19-37 16,19-57 0,0 0-16,-28 29 15,18-29 1,-9 1-16,-9 18 16,-29 38-1,-18 18 1,0 1-16,-19-1 15,-19 10 1</inkml:trace>
  <inkml:trace contextRef="#ctx0" brushRef="#br0" timeOffset="73279.56">21308 7873 0,'0'0'0,"0"10"0,0 9 15,-10-10 1,-8 0 0,-1-9-16,0 0 15,-19 0 1,1 10-16,-1-29 16,-9-19-1,-9-37-15,9-19 16,9-9-1,0-37-15,1-11 16,-1 29 0,10 29-1,9-20-15,0-56 16,10 47 0,-1 85-16,10-29 15,-9-47 1,9 20-1,-9 46-15,-1 19 16,1 9 0,-10-9-16,9 9 15,1 9 1,-10 1-16,0 18 16,-28 29-1,-9 28-15,-10 56 16,-9 18-1,28-36 1,9 8-16,1 10 16,8-56-1,20-47 1,9-10-16,-9 0 16,-1-9-1,10-9-15,0-19 16,0-38-1,10-28-15,-1-9 16,10 19 0,0 9-16,9 9 15,0 10-15,0 9 16,19 9 0,0 10-16,19 19 15,0 9 1,19 18-16,28 20 15,9 18 1,-9 10-16,-10 18 16,10 1-16,-19-10 15,-19-19 1,1 0-16,-20-9 16,-9-9-1,0-1-15,-9-8 16,-10-11-1,-9 10-15,0-9 16,0 0-16,-10-19 16,-9 0-1,0 0-15,0 0 16</inkml:trace>
  <inkml:trace contextRef="#ctx0" brushRef="#br0" timeOffset="76337.37">28250 4824 0,'0'0'0,"10"0"16,-1-9-1,10-10-15,28 0 16,19 10-16,19-1 16,9 1-1,0 9-15,0 9 16,9 1 0,10 9-16,0-1 15,-19 10 1,10 1-16,-1-1 15,-9 19-15,0 0 16,0 9 0,-9 0-16,19 10 15,-10 0 1,0-1-16,-19 1 16,10 0-1,-1 9-15,-8-10 16,-1 10-1,0 10-15,0 18 16,-18 10-16,9-10 16,-1 19-1,-8 9-15,-1-18 16,-9-1 0,-9 10-16,0 0 15,-1 0 1,-9 0-16,1 0 15,-1 10-15,-9-1 16,0 19 0,-1-9-16,1-19 15,0 18 1,0-8-16,-19 9 16,0-10-1,0 0-15,-10 1 16,1-20-16,0 1 15,-10-1 1,0 1-16,0-10 16,0-9-1,1-19-15,-1 9 16,0-8 0,9-20-16,1-9 15,0 0 1,-1-10-16,1 1 15,-1-10-15,1 0 16,9-9 0,0 0-16,0-1 15,0-8 1,0-10-16,0 0 16,0 0-16,0 0 15,0 0 1,0 0-16</inkml:trace>
  <inkml:trace contextRef="#ctx0" brushRef="#br0" timeOffset="76797.24">30348 9656 0,'0'0'0,"0"0"16,0 0-16,10 9 15,9 10 1,9 28-16,19 9 16,0 38-16,0 9 15,0 1 1,0-1-16,9 0 15,-9-19 1,0-18-16,0-10 16,-9-9-1,9-9-15,-9-10 16,9-9 0,0 0-16,19-19 15,0-10-15,18-18 16,10-19-1,0-19-15,-18-18 16,-1-10 0,-19 10-16,-9-1 15,-9 20 1,-19 18-16,-10 28 16</inkml:trace>
  <inkml:trace contextRef="#ctx0" brushRef="#br0" timeOffset="77702.03">31402 11082 0,'0'0'0,"-9"-9"0,-20-10 16,-8 10-16,-20-1 16,10 1-1,0 9 1,0 9-16,19 1 15,0 8 1,18 1-16,1 9 16,18 0-16,19 19 15,29 10 1,9 8-16,-10-8 16,1-1-16,-10-9 15,-10-10 1,-8 10-16,-11-9 15,-18 9 1,0-10-16,-9 10 16,-19 0-1,-19-9-15,-19-1 16,-19-18-16,-9-19 16,-9-10-1,18-8-15,38 8 16</inkml:trace>
  <inkml:trace contextRef="#ctx0" brushRef="#br0" timeOffset="78204.25">31966 11523 0,'0'0'0,"0"0"0,-9-9 16,-19-10-16,-19 0 16,-19 10-1,0 18-15,0 1 16,19 8-1,0 10-15,19 10 16,18-10 0,1 0-16,0-9 15,18 0-15,0-10 16,1-9 0,18 0-1,0-9-15,10-10 16,0-9-16,-10 9 15,-9 0 1,-1 10-16,1 0 16,-9 9-16,-1 9 15,19 0 1,10 29 0,9 28-16,9-1 15,1 1-15,-29-38 16</inkml:trace>
  <inkml:trace contextRef="#ctx0" brushRef="#br0" timeOffset="78526.19">32286 10622 0,'0'0'0,"0"0"0,0 0 16,0 19-1,0 28-15,-9 38 16,9 46-16,-10 28 16,10 1-1,0-1-15,0-18 16,-9-28-1,0-19-15,9-29 16,0-18 0,0-19-16,0 0 15,0-18-15</inkml:trace>
  <inkml:trace contextRef="#ctx0" brushRef="#br0" timeOffset="79343">32550 11730 0,'0'0'0,"0"0"0,0 0 16,0 0-1,9 0-15,0 0 16,1 0-1,18-19-15,0 0 16,1 0 0,-1-18-16,0-1 15,-9-18-15,0-10 16,-10 10 0,-9 0-16,-9 27 15,-1 1 1,1 19-16,-10 9 15,0 9-15,0 19 16,-9 29 0,0 8-1,18 10-15,1 1 16,18-1-16,1-10 16,-1-18-1,20-9-15,-1-20 16,0 1-1,19 0-15,19-19 16,0-19-16,9-9 16,10-19-1,-10-28-15,0 0 16,-18-19 0,8-37-16,-18 0 15,-18 27 1,-20 20-16,-9 18 15,-9 29-15,-10 9 16,9-1 0,-8 20-16,-1 0 15,0 27 1,-9 11-16,0 27 16,9 0-1,9 10-15,20 18 16,9 10-16,18 28 15,1 19 1,-1-29-16,-18-27 16,0-20-1,-9-8-15,-10-20 16,-10 1 0,-18-1-16,-29 10 15,-37 0-15,10-28 16,46-10-1</inkml:trace>
  <inkml:trace contextRef="#ctx0" brushRef="#br0" timeOffset="79709.67">31082 12471 0,'0'0'0,"0"0"0,9 0 16,20-19-1,55-9-15,57 9 16,29 10 0,27-1-16,10 20 15,19-1-15,9 0 16,-9 1-1,-28-10-15,-20 9 16,-37-9 0,-46 10-16,-1-10 15,-19 9 1,-47-9-16,-9 0 16,-19 0-16,0 0 15,-9 9 1,-10-9-16</inkml:trace>
  <inkml:trace contextRef="#ctx0" brushRef="#br0" timeOffset="80658.59">19953 14966 0,'0'0'0,"10"-18"0,18-1 16,9-19-16,29 10 16,0 0-1,9 19-15,1 9 16,-1 9 0,-9 19-16,-10 19 15,-18 0-15,-19 0 16,-19 0-1,-19 19-15,-28-1 16,-38 1 0,-9-10-16,9-9 15,10-28-15,9 0 16,19-19 0,19 0-16,19-10 15,9-8 1,18-11-16,20-8 15,18 9 1,10 0-16,19 18 16,9 20-16,-9 8 15,-10 20 1,-19 9-16,-27 9 16,-20 10-1,-18-1 1,-48 20-16,-65-1 15,-47-9-15,-20-9 16,-8-28 0,18-20-16,29-18 15,27-18 1,67 8-16</inkml:trace>
  <inkml:trace contextRef="#ctx0" brushRef="#br0" timeOffset="81426.91">21581 15257 0,'0'0'0,"0"0"0,0 0 15,0 10-15,0 8 16,0 20 0,9 9-16,-9 0 15,9 0 1,-9-10-16,0 1 15,0-19 1,0-19-16,0 0 16,0 0-16,0 0 15,0-19 1,-9-28-16,18-19 16,1-18-1,18-1-15,0 20 16,0 18-1,10 19-15,9-1 16,0 20 0,-9 18-16,-1 1 15,1 18-15,0 19 16,-19 19 0,-10 9-16,-9 0 15,-19 0 1,-9-10-16,0-18 15,-1-19 1,11-9-16,8-19 16,1 0-16,9 0 15,9-28 1,19-38-16,10-18 16,37-10-1,10-9-15,9 9 16,-19 38-1,-9 9-15,-9 28 16,-1 10-16,-9 18 16,0 19-1,-9 29-15,-1 27 16,1 10 0,-19-47-16</inkml:trace>
  <inkml:trace contextRef="#ctx0" brushRef="#br0" timeOffset="81832.83">23114 15210 0,'0'0'0,"0"0"16,-19 10-16,-18 27 15,-10 10-15,18 0 16,1 19 0,19-1-1,-1-8-15,20-20 16,-1-9-16,0-9 15,20 0 1,-1-19-16,19 0 16,0-19-16,-9-18 15,-10-10 1,-19-10-16,-18 1 16,-19 9-1,-19 0-15,-10 29 16,20 8-16</inkml:trace>
  <inkml:trace contextRef="#ctx0" brushRef="#br0" timeOffset="82376.94">23396 15314 0,'0'0'0,"0"0"16,0 0-16,0 0 16,0 0-1,0 18-15,10 11 16,-1 17-16,-9 11 15,0-1 1,0-18-16,0-1 16,0-18-1,0-19-15,0 0 16,0 0 0,0-28-16,0-29 15,9-27 1,10 0-16,9-1 15,1 19 1,-1 19-16,19 19 16,0 10-16,0 8 15,-9 20 1,9 8-16,-10 20 16,1 9-1,-10 18-15,-9 11 16,-19-11-1,0 20-15,-9-1 16,-1-28-16,1-37 16</inkml:trace>
  <inkml:trace contextRef="#ctx0" brushRef="#br0" timeOffset="82684.91">24412 14394 0,'0'0'16,"0"0"-16,0 10 15,0 8-15,0 39 16,10 36-16,-10 48 15,9 9 1,0 0-16,1-9 16,-10-19-1,0-28-15,0-19 16,0-28 0,-19-10-16,10-27 15</inkml:trace>
  <inkml:trace contextRef="#ctx0" brushRef="#br0" timeOffset="83659.7">23641 14910 0,'0'0'0,"9"0"0,29 0 15,37-9 1,38-1-16,19-8 15,-1-1 1,11-9-16,-1 9 16,-19-9-1,-37-10-15,-20 1 16,-8-1-16,-10-9 16,-19 10-1,-9-10-15,-19 19 16,0 0-1,0-1-15,-9 20 16,-1 0 0,10 18-16,-19 10 15,1 46 1,-11 39-16,1 55 16,0 29-16,18-10 15,1-28 1,0-28-16,9-28 15,0-28 1,9-19-16,-9-10 16,9-18-1,-9-10-15,0-9 16,10 0-16,9-18 16,9-20-1,19-18-15,0 9 16,0 0-1,0 19-15,0 0 16,0 18 0,0 10-16,0 10 15,0-1-15,0 0 16,0 1 0,0-10-16,-9 0 15,0 0 1,-1-19-16,1 0 15,-1-18 1,1-29-16,-10-9 16,-9-19-1,-9 10-15,-10 18 16,-19 19-16,9 10 16,-8 8-1,-1 20-15,0 0 16,9-1-1,1 10-15,0 10 16,-1-1 0,10 10-16,10 9 15,18 19-15,10 0 16,9 0 0,9 9-16,0 0 15,1 1 1,-10-1-16,-9-9 15,-20-10 1,-18 1-16,0-1 16,-28-9-16,-19 10 15,-28 0 1,28-29-16</inkml:trace>
  <inkml:trace contextRef="#ctx0" brushRef="#br0" timeOffset="83919.87">26472 14629 0,'0'0'0,"10"9"0,-1 10 15,19 37 1,-9 57-16,-28 56 16,-38 65-1,-66 29-15,-66-10 16,-65 1-16,-76 8 16</inkml:trace>
  <inkml:trace contextRef="#ctx0" brushRef="#br0" timeOffset="84247.42">18871 14769 0,'0'0'16,"-28"19"-16,-19 28 15,-19 56-15,29 38 16,37 47-16,75 27 15,94 20 1,113 28 0</inkml:trace>
  <inkml:trace contextRef="#ctx0" brushRef="#br0" timeOffset="85410.68">32136 12705 0,'0'0'0,"9"19"16,1 19-16,18 55 15,0 39 1,-9 27-1,0 1-15,-10-1 16,-9-9-16,-19-18 16,10-10-1,-10-19-15,0-28 16,10-19-16,-1-18 16,1-1-1,0-18-15,9 0 16,-10-10-1,10 1-15,0-10 16,0 0-16,0 0 16,0 0-1,0 0-15,0 0 16,0 0 0,0 0-16,0 0 15,0 0 1,0 0-16,0 9 15,0 0-15,-9 1 16,-10 18 0,-19 19-16,-28 19 15,-46 18 1,-39 10-16,-37 0 16,-38 9-1,-37 9-15,-29-18 16,-18-19-16,-10-9 15,19-10 1,37-9-16,29-9 16,38-10-1,37-9-15,28-1 16,38 1 0,28-9-16,19-1 15,19 0-15,9-9 16,10 10-1,-1-10-15,10 0 16,0 0 0,0 0-16,10 0 15,-1 0 1,0 0-16</inkml:trace>
  <inkml:trace contextRef="#ctx0" brushRef="#br0" timeOffset="85865.85">28815 14704 0,'0'0'0,"0"0"0,0 0 16,0 0-16,0 0 15,0 9-15,-19 29 16,-19 27-1,-9 39-15,0-11 16,19-8 0,0-10-16,19-9 15,-1-29 1,1 1-16,9-1 16,9-9-1,1-9-15,8 9 16,20-9-16,18 0 15,29-1 1,28 1-16,9-19 16,-9 0-1,0 0-15,-9 0 16,-29-9-16,-19 9 16,-18 0-1,-19-10-15,-1 1 16,-8 9-1,-10-9-15,0 9 16,0 0 0</inkml:trace>
  <inkml:trace contextRef="#ctx0" brushRef="#br0" timeOffset="90667.53">5456 9572 0,'0'0'0,"-9"-10"0,-38-9 15,-19 10-15,-19 9 16,-9 19-16,0 18 16,19 1-1,28 9-15,28-10 16,19 1-1,28 9-15,38 0 16,38 9 0,18 0-16,-9 1 15,-10-11-15,-27 1 16,-29 0 0,-10 0-16,-18 19 15,-28 18 1,-29 20-16,-28-11 15,-9 1 1,-10-28-16,19-38 16,10-19-16,9-18 15,19-19 1,-1-38-16,20-46 16,28-29-1,28-9-15,0 9 16,9 19-1,1 9-15,-10 10 16,-10 28 0,1 19-16,-19 9 15,0 19-15,-19 18 16,0 10 0</inkml:trace>
  <inkml:trace contextRef="#ctx0" brushRef="#br0" timeOffset="91086.1">6190 9759 0,'0'0'0,"0"0"0,-9-9 16,-10-1 0,0 20-16,-19 9 15,1 18-15,9 38 16,9 28 0,19-9-16,19 9 15,28-9 1,9-28-16,0-29 15,10-8 1,10-29-16,8-19 16,-8-19-16,-20 1 15,-9-10 1,-28 0-16,-29-9 16,-37-19-1,-75 0-15,-66 9 16,-151-19-1</inkml:trace>
  <inkml:trace contextRef="#ctx0" brushRef="#br0" timeOffset="91518.12">7103 9975 0,'0'0'16,"0"0"-16,-10 0 15,1 0-15,-10 9 16,0 20-1,10 8-15,9 10 16,19 19-16,9-10 16,9-19-1,10-8-15,10-20 16,9-18 0,9-20-16,0-17 15,-18-29 1,-10-1-16,-28-8 15,-29 9-15,-37 9 16,-56 29 0,-67 37-16,-178 37 15</inkml:trace>
  <inkml:trace contextRef="#ctx0" brushRef="#br0" timeOffset="92376">5786 11936 0,'0'0'0,"0"-19"0,-19 0 15,-19-18 1,-18 9-16,-20 0 16,-18 28-16,0 9 15,10 19 1,18 0-16,19 19 16,18 0-1,20-9-15,18-1 16,1-9-1,9-9-15,9 0 16,0-10-16,0-9 16,10 0-1,9-19 1,0 1-16,0-1 16,0 0-16,0-9 15,-9 19 1,-1-1-16,1 20 15,0 8 1,9 29-16,9 38 16,-9 18-16,-9 19 15,-19 9 1,-1-9-16,-18-19 16,0-18-1,-9-19-15,0-20 16,-1-8-1,1-10-15,9-9 16,0-10-16,0-9 16</inkml:trace>
  <inkml:trace contextRef="#ctx0" brushRef="#br0" timeOffset="92770.12">6425 12405 0,'0'0'0,"10"-19"0,-1-28 15,19-18 1,19-10-16,10 9 16,-10 19-1,-10 10-15,1 18 16,0 9-16,9 1 15,-10 18 1,1 20-16,0-1 16,-20 9-1,-8 19-15,-20 1 16,-8-1 0,-20-9-16,-18 0 15,-1-19 1,10-19-16,9-9 15,1-18-15,-1-20 16,10-18 0,0-10-16,18 29 15</inkml:trace>
  <inkml:trace contextRef="#ctx0" brushRef="#br0" timeOffset="93208.91">7611 11861 0,'0'0'0,"9"-10"0,0-8 15,20-10 1,-1-1-16,9 1 15,11 19-15,-1 9 16,18 19 0,1 18-1,0 29-15,0 18 16,-28 1-16,-29-10 16,-18 0-1,-20 0-15,-36-19 16,-20 1-16,0-29 15,10-28 1,0-19-16,9-28 16,0-28-1,19-10-15,19-18 16,28 0 0,19 9-16,18 10 15,10 28-15,-19 37 16</inkml:trace>
  <inkml:trace contextRef="#ctx0" brushRef="#br0" timeOffset="93794.94">6491 14085 0,'0'0'0,"-9"0"0,-10-19 16,-9 0 0,-10 0-16,-28-9 15,-28 0 1,-19 9-1,10 19-15,27 19 16,20 9-16,18 0 16,20 10-16,8-1 15,20 1 1,8 9-16,20 0 16,9-10-1,19-9-15,9-9 16,10-19-1,9-9-15,0-10 16,-19 10 0,-18-1-1,-20 1-15,1 18 16,-19 1 0,0 18-16,-1 37 15,1 20 1,-9 9-1,-10 9-15,0 0 16,0-9 0,-10-19-16,1-9 15,-1-10 1,10-19-16,0-27 16</inkml:trace>
  <inkml:trace contextRef="#ctx0" brushRef="#br0" timeOffset="94167.92">7046 14131 0,'0'0'0,"0"0"16,0 10-1,0 9-15,10 9 16,8 28 0,11 10-16,18 18 15,0-9 1,19 0-16,-1-9 16,-8-10-1,-10 1-15,-10-20 16,-18 1-1,0-10-15,-19-10 16,-19 11 0,-9-1-16,-19-9 15,-9-1 1,-10-18-16,28 0 16</inkml:trace>
  <inkml:trace contextRef="#ctx0" brushRef="#br0" timeOffset="94368">7121 14000 0,'10'0'0,"9"-19"16,28-28-1,56-18-15,19-10 16,-18 18-1,-10 29-15,-9 9 16,-48 19 0</inkml:trace>
  <inkml:trace contextRef="#ctx0" brushRef="#br0" timeOffset="94735.11">7996 14235 0,'0'0'0,"0"0"0,0 0 16,0 0-16,0 9 15,0 10 1,10 9-16,-1 19 16,19 9-1,1 0-15,18-18 16,0-10-1,18-19-15,20-18 16,-10-28 0,-9-20-1,-19-8-15,-18-1 16,-20-9 0,-18 9-16,-20 10 15,-46 9 1,-28 19-16,-20 28 15,10 37 1,57-18-16</inkml:trace>
  <inkml:trace contextRef="#ctx0" brushRef="#br0" timeOffset="96112.34">997 9881 0,'0'0'0,"28"-9"15,10-10 1,37-9-16,10 0 15,0 28 1,-10 19-16,0 18 16,0 29-1,-46 9-15,-20 19 16,-18-1 0,-10-8-1,-47-10-15,0-19 16,19-9-1,0-28-15,38-10 16,-1-9 0,10 0-16,19 0 15,37-18 1,20-1 0,27 9-16,-18 1 15,-10 0 1,0 9-16,1 9 15,-29 0 1,-19 1-16</inkml:trace>
  <inkml:trace contextRef="#ctx0" brushRef="#br0" timeOffset="96505.9">2201 9797 0,'0'0'0,"0"0"16,0 9-16,10 10 15,9 18 1,9 20-16,28 8 15,10 10 1,0-18 0,9-1-16,10-9 15,0 0 1,-10 0-16,-19-10 16,-18 1-1,-10-10-15,-9 0 16,-29 10-1,-18 9-15,-38 9 16,-46 10 0,46-29-16</inkml:trace>
  <inkml:trace contextRef="#ctx0" brushRef="#br0" timeOffset="96759.07">2371 9684 0,'9'0'0,"10"-19"0,28-9 16,56-9-1,29 9-15,9 18 16,-18 20-1,-11 18-15,-18 19 16,-28 18 0,-47-37-16</inkml:trace>
  <inkml:trace contextRef="#ctx0" brushRef="#br0" timeOffset="97230.42">1693 12471 0,'0'0'0,"0"0"0,0-19 15,0-19 1,10-8 0,9-1-16,9 0 15,19 0 1,28 19-16,-9 9 16,9 9-1,-18 20-15,-20 18 16,-18 10-1,-28 27-15,-29 29 16,-37 28 0,18-28-1,20-28-15,8-10 16,29-19 0,0 1-16,19-10 15,38 10 1,37-20-1,56-27-15,151-19 16</inkml:trace>
  <inkml:trace contextRef="#ctx0" brushRef="#br0" timeOffset="97750.75">2850 11927 0,'0'0'0,"-18"9"0,-1 0 16,-19 19 0,10 1-1,9 8-15,10 19 16,28 29-16,18 18 15,20 0 1,27 10-16,-8-19 16,-11-10-1,-18-9 1,-18-18-16,-11-20 16,-18 1-1,-18-10-15,-1-10 16,-9-18-1,-29-9-15,1-19 16,9-10 0,0-27-1,28-10-15,19 0 16,19-19 0,18 0-16,10 10 15,10 18 1,-20 0-16,1 19 15,-19 10 1,-19 18-16,0 19 16</inkml:trace>
  <inkml:trace contextRef="#ctx0" brushRef="#br0" timeOffset="98018.57">2154 14629 0,'0'0'0,"0"0"16,0 0-16,0 0 15</inkml:trace>
  <inkml:trace contextRef="#ctx0" brushRef="#br0" timeOffset="98509.8">2201 14160 0,'0'0'0,"0"0"0,29-10 16,-1 1-16,9-1 16,1 20-1,-19-1-15,0 19 16,-1 19-1,-18 19-15,0 0 16,-9-10 0,0-9-1,9-10-15,0 1 16,0-10 0,9-9-16,19 9 15,1 0 1,-11 0-16,1-9 15,0 0 1,-19 9 0,-28 9-16,-29 10 15,-37 10 1,-56-1-16,-1-19 16,19-27-1,1-10-15,27-19 16,10-18-1,10-10 1,8 0-16,39 0 16,8 28-16</inkml:trace>
  <inkml:trace contextRef="#ctx0" brushRef="#br0" timeOffset="98977.54">3039 14282 0,'0'0'0,"0"0"16,0 0 0,-19 9-16,0 28 15,-9 39 1,9 27-16,19 9 16,28-8-1,19-11-15,0-27 16,19-19-1,28-38-15,10-37 16,-10-19 0,-10-18-1,-18-20-15,-19 1 16,-28-10 0,-28 9-16,-20 10 15,-27-9 1,-38 18-16,-47 1 15,-160-39 1</inkml:trace>
  <inkml:trace contextRef="#ctx0" brushRef="#br0" timeOffset="99672.29">3998 8643 0,'0'9'0,"10"47"15,-1 95-15,10 83 16,9 19-1,0 38-15,19 28 16,0 10 0,0 18-16,10 9 15,18 10 1,-9-28 0,-10-10-16,-9 29 15,0-19 1,-9-29-16,0-8 15,-20-48 1,11-19-16,-10-27 16,9-29-1,-9-9 1,-1-38-16,1-18 16,-9-10-1,-1-28-15,-9-28 16,0-9-1,0-20 1,0 1-16,0-9 16,0-10-1,0 0-15,0 0 16,0-10 0,0 1-16</inkml:trace>
  <inkml:trace contextRef="#ctx0" brushRef="#br0" timeOffset="100352.64">997 9149 0,'19'0'0,"28"-18"16,94-11-1,76 1-15,74 19 16,85 0-16,114 18 16,74 28-1,66-8 1,38-48-16,-19-37 15,-9 27 1,-57 1-16,-56 0 16,-66 9-1,-94 19-15,-94 0 16,-76 10 0,-55-1-16,-48 0 15,-38 1 1,-18-1-1,-20 1-15,-18-10 16</inkml:trace>
  <inkml:trace contextRef="#ctx0" brushRef="#br0" timeOffset="100826.34">2060 8192 0,'0'0'0,"0"0"16,0 0-16,0 0 16,10 0-1,27 10-15,20 27 16,46 29-1,38 28 1,0 18-16,10 1 16,-19-19-1,-10 0-15,-28-19 16,-19 0 0,-18-10-16,-20-8 15,-18-39 1</inkml:trace>
  <inkml:trace contextRef="#ctx0" brushRef="#br0" timeOffset="101076.89">2813 8202 0,'0'0'0,"0"0"15,0 0 1,-19 9-16,-28 29 16,-19 46-1,-37 66 1,-1 19-16,10-9 16,9-10-1,1-28-15,46-66 16</inkml:trace>
  <inkml:trace contextRef="#ctx0" brushRef="#br0" timeOffset="101827.33">2992 8127 0,'0'0'0,"9"-10"15,19-27 1,29-29-16,37-9 15,37 0 1,39 9-16,27 19 16,20 29-1,8 18-15,11 28 16,-11 28 0,-27 10-1,-29-1-15,-37 20 16,-29-1-1,-37 1-15,-19-1 16,-9-9 0,-19 0-16,0 0 15,-10-18 1,-9-20-16,0-9 16,0-9-1,0 0 1,0-19-16</inkml:trace>
  <inkml:trace contextRef="#ctx0" brushRef="#br0" timeOffset="102198.11">5231 8399 0,'9'0'0,"0"-19"16,20-19-16,-1-8 15,19-11 1,9 10-16,-9 0 15,0 19 1,0 10-16,10 8 16,-1 20-1,1-1-15,-20 19 16,1 19 0,-19 0-1,-10 0-15,-9 9 16,-19 0-1,-18 1-15,-29-1 16,-19-18 0,-9-10-1,0-10-15,9-18 16,20-9 0,8 0-16,10-1 15,28 1 1</inkml:trace>
  <inkml:trace contextRef="#ctx0" brushRef="#br0" timeOffset="103530.64">18702 6016 0,'0'0'0,"0"0"15,0 0-15,9 9 16,1 29-1,18 37 1,-9 65-16,-19 67 16,-38-10-1,-47 9-15,-56 10 16,-47-19 0,-75-9-16,-76-19 15,-37-29 1,-38-27-16,19-38 15,-29-19 1,-46 1-16,-10-29 16,-18-28-1,-48-19 1,-18-9-16,37-19 16,9 9-1,1 1-15,-19-19 16,37-1-1,19 20-15,10 9 16,37 9 0,29 19-1,65 0-15,76 9 16,46 29 0,57 18-16,29 10 15,27-1 1,20 20-16,27 9 15,10-1 1,9 11 0,10-1-16,19-9 15,-1-29 1,10-18 0,0 0-16,0-9 15,0-20-15,0 1 16,0-9-1,0-10 1,0 9-16,-9-9 16,9 0-1,-19 0-15,10 0 16</inkml:trace>
  <inkml:trace contextRef="#ctx0" brushRef="#br0" timeOffset="103851">6783 8652 0,'0'0'0,"0"0"0,0 0 15,0 0-15,0 0 16,9 9 0,1 10-1,18 19-15,19 9 16,0 0-1,9 9-15,1 0 16,-1-18 0,-9-1-16,0-18 15,19 0 1,0-19-16,0-19 16,9-9-1,0 0 1,10-10-16,37-18 15,-46 18 1</inkml:trace>
  <inkml:trace contextRef="#ctx0" brushRef="#br0" timeOffset="105959.08">4685 9731 0,'0'0'0,"0"-28"0,9-10 16,20-18-16,27-10 15,10-9 1,28-9 0,38-1-16,28 1 15,18-10 1,10 10-16,1 27 15,27 11 1,10 17-16,-1 11 16,1 27-1,-9 10-15,-10 9 16,18 28 0,11 38-1,18 28-15,9 28 16,-9 28-1,-19 10-15,0 18 16,-18 1 0,-29-1-1,-28 19-15,-10 38 16,-18 9 0,-29 10-16,-8 9 15,-20 28 1,-19-19-1,-9 0-15,-18-9 16,-20-10 0,-18-8-16,-20 8 15,-8 0 1,-29 10-16,-9-9 16,-29-38-1,-9 9-15,-19-18 16,-18-29-1,-19-28 1,-10-18-16,-19-38 16,10-10-1,0-37-15,0-46 16,-19-20 0,-28-28-16,-10-28 15,19-37 1,10-19-1,0-19-15,-1-28 16,10-19 0,10-19-16,-1-18 15,10-20 1,0-27-16,19 0 16,9-29-1,9-18-15,19-19 16,1-19-1,8-9 1,11 0-16,27 9 16,10-9-1,28 0-15,18-10 16,20 20 0,18 27-16,1 38 15,27 56 1,29-112-16</inkml:trace>
  <inkml:trace contextRef="#ctx0" brushRef="#br0" timeOffset="110806.01">781 3511 0,'0'0'0,"0"0"15,0 0 1,0 0-16,0 0 16,0 0-1,0 0-15,0 0 16,9-19 0,10-19-16,28-9 15,-9 0 1,-1 10-1,1 18-15,-10 10 16,19 18 0,-19 10-16,-9 18 15,0 20 1,-28 37-16,-29 18 16,-47 1-1,-9-19 1,-37-10-16,27-18 15,29-29 1,9-9-16,10-9 16,46-19-1,20 0-15,46 10 16,38-10 0,10-10-1,-20 1-15,29 9 16,19 0-1,-29-10-15,10 1 16,9 0 0,-46-1-16,-1 1 15,-37 9 1,-20 0-16,-8 0 16,-10 0-1</inkml:trace>
  <inkml:trace contextRef="#ctx0" brushRef="#br0" timeOffset="111671.91">1750 3567 0,'0'0'0,"0"0"16,-10 9-16,-8 29 16,-1 18-1,-19 10-15,29 9 16,9 0 0,19-19-16,18-18 15,1-20 1,9-8-16,19-20 15,-38-8 1,0-10 0,-18-19-16,-10-10 15,-19 1 1,0 0-16,9-1 16,-27 11-1,18-1-15,10 18 16,9 1-1,9 10 1,10-1-16,37 9 16,20 10-1,-1 10-15,0 18 16,0 19 0,-18 9-16,-1 0 15,-18 1 1,-19-1-16,-19 0 15,0-9 1,0-9 0,0-1-16,9-9 15,0-9 1,1-9-16,18-10 16,19-10-1,10-18-15,-1-9 16,-18-20-1,-10 1 1,-28 0-16,-10-19 16,-37 0-1,-37 9-15,-39 28 16,-187-27 0</inkml:trace>
  <inkml:trace contextRef="#ctx0" brushRef="#br0" timeOffset="112508.69">884 3060 0,'0'0'0,"10"-9"15,18-19-15,38-10 16,37-9-1,57 0 1,57 0-16,27 19 16,-9 19-1,-37 9-15,-19 9 16,-19 10 0,-10 28-16,-18 19 15,-1 9 1,1 37-16,-28 10 15,-20 19 1,-18 18-16,-28-8 16,-29 8-1,-28-9 1,-28 0-16,-37 10 16,-39-10-1,-27-19-15,-29-18 16,-9-29-1,-10-9 1,1-28-16,9-28 16,0-19-1,37-19-15,29 1 16,9-20 0,0-9-16,28-28 15,-9-19 1,38-28-16,-10 0 15,19-9 1,19 0-16,-1-1 16,20-18-1,0 0 1,18 9-16,19 0 16,-9 1-1,9 18-15,19 19 16,10 18-1,-1 1 1,38 18-16,10 28 16,-29 20-16</inkml:trace>
  <inkml:trace contextRef="#ctx0" brushRef="#br0" timeOffset="113458.95">1326 4439 0,'0'0'0,"0"0"16,0 0-1,10 0-15,9 10 16,-1 18-1,1 9 1,0 29-16,0 0 16,0 0-16,-10-10 15,-9-19 1,0-18 0,0-10-16,0-9 15,0 0 1,0 0-16,-9-28 15,-1-28 1,1-19 0,0 0-16,18 28 15,0 9 1,10 10-16,9 19 16,10 0-1,-10 18-15,10 10 16,-1 18-1,1 10-15,-10-9 16,-9-1 0,-19-9-1,0-9-15,0 0 16,0-19 0,0 0-16,0 0 15,10-19 1,-1-18-16,19-10 15,19-10 1,19 10-16,-28 19 16,18 10-1,10 8 1,-38 20-16,10 18 16,-19 19-1,-1 9-15,-18-19 16</inkml:trace>
  <inkml:trace contextRef="#ctx0" brushRef="#br0" timeOffset="125453">16134 2966 0,'0'0'0,"0"0"0,0-9 15,0-10-15,0 0 16,9 1 0,1-1-16,8-9 15,20-10 1,47 1-16,28-10 15,18 0 1,29 9-16,19-9 16,0 19-16,18 0 15,10 0 1,19 9-16,0 0 16,-1 10-1,11-10-15,-1 1 16,28-1-16,-9 0 15,10 10 1,-10 18-16,0 0 16,9 10-1,-18 0-15,9 0 16,-19-1 0,-9-8-16,9-1 15,-19 10-15,1 0 16,-1 9-1,19 0 1,-9 0-16,9 10 16,0-10-16,-9 9 15,19 10 1,-1-9-16,1 9 16,-1 0-1,1-10-15,0-9 16,-10 1-1,-19 8-15,-18-9 16,-1 0-16,10 19 16,-19-9-1,-9-1-15,9 1 16,-18-10 0,-10 10-16,9 8 15,-19 1 1,-9 0-16,1 19 15,-20 0-15,0-1 16,-18 1 0,-10 0-16,-10-10 15,-8 10 1,-20-1-16,-9 10 16,-9 0-1,-1 10-15,-18-1 16,0 10-16,0 9 15,-19 1 1,0-1-16,-10 9 16,-8 1-1,-1 0-15,0-20 16,-9 1 0,-10 9-16,-9 1 15,-9-20-15,-1 10 16,-9 0-1,-9-10-15,-19 1 16,-9 8 0,-10-8-16,-10-10 15,-18 0 1,-9-9-16,-20-1 16,-18-8-16,0-11 15,-19-8 1,-19-19-16,1 9 15,-20-19 1,-9 1-16,-28-1 16,0-18-1,-10-10-15,0-9 16,10-10-16,0-9 16,-19 19-1,0-9-15,-10-10 16,10 9-1,10 10-15,-20 0 16,1 9 0,18 10-16,-9-1 15,19-8 1,9-1-16,0 0 16,10 0-16,-10 1 15,0 8 1,19 10-16,-9 0 15,18-9 1,1-1-16,27 1 16,10 9-1,0 0-15,19-9 16,-9 18-16,27 0 16,20-9-1,9 10-15,28-10 16,9 0-1,20-10-15,18 10 16,0-9 0,9-10-16,1 1 15,9-11-15,9-8 16,1-1 0,9-18-16,-1 0 15,-8-10 1,8-18-16,1-20 15,0 11 1,9-11-16,0-18 16,-9 0-1,0-9-15,0 0 16,-1-1-16,11 10 16,8 10-1,1 18-15,9-19 16,9 10-1,1 0-15,-1 9 16,10 0 0,0 10-16,0 18 15,9-9-15,-9 9 16,-1 10 0,11 0-16,-11 0 15,1 9 1,0 0-16,9 9 15,0-9 1,1 0-16,-10 0 16,-1 19-1,1 0-15,0 0 16,0 0-16,-10 19 16,1-1-1,-1 10-15,0 0 16</inkml:trace>
  <inkml:trace contextRef="#ctx0" brushRef="#br0" timeOffset="126900.01">20339 6400 0,'0'0'0,"0"0"0,9-18 16,1-11-1,-1 1-15,0 0 16,1 0-1,-1 9-15,10 10 16,-10-1 0,1 20-16,9 9 15,9 37-15,0 38 16,0 18 0,-9 10-1,0 28-15,9 10 16,0 9-16,1 0 15,-1 28 1,0-10-16,0 1 16,1 0-1,-1-10-15,0 0 16,0-9-16,0 0 16,10 0-1,0-10-15,-1-18 16,1-28-1,-10-1-15,10-18 16,-19-10 0,9-8-16,-9-11 15,-1-8-15,1-11 16,-9-17 0,-1-11-16,-9 1 15,0-19 1,0 0-16,0 0 15,0 0 1,0-28-16,0-19 16,-19-47-1,0-28-15,1-18 16,-11 8-16,1-27 16,0-10-1,0 9-15,0 1 16,-1-19-16,1 9 15,0 9 1,9-9 0,-9 19-16,0 9 15,-1 10-15,1-10 16,0 10 0,0 18-16,9 20 15,0-1 1,0-9-16,0 18 15,1 1 1,-1 9-16,0-10 16,0 19-16,0 1 15,10 8 1,0 11-16,-1 17 16,1 11-1,-1 8-15,1 1 16,0 0-1,9 9-15,-19 9 16,0 10-16,-19 9 16,1 19-1,-20 18-15,1 20 16,-1-1 0,1 1-16,9-20 15,9-8 1,10-10-16,0-10 15,18-18 1,1 0-16,0-10 16,9-9-16,0 0 15,0 0 1</inkml:trace>
  <inkml:trace contextRef="#ctx0" brushRef="#br0" timeOffset="128226.22">15692 5490 0,'0'0'0,"0"0"0,0 0 15,0 0 1,9 0-16,0 0 16,20 0-16,-1 10 15,28-1 1,10 0-16,19 1 15,-1 9 1,20 9-16,9-10 16,19-8-1,18-1-15,19 10 16,20 0-16,17-19 16,11 9-1,18 1-15,19 8 16,9-8-1,29-1-15,9 10 16,19-10-16,19 1 16,-10-1-1,0-9-15,10 0 16,18 9 0,-27 1-16,-1 8 15,19 11-15,28 8 16,0 1-1,-9-1 1,-19 10-16,1-9 16,-1-10-16,0 9 15,-38-9 1,1-9-16,-20 9 16,-46 1-1,9-1-15,-19-10 16,-28-8-1,-28 9-15,-19-1 16,-29 1-16,-27-19 16,-10 0-1,-19 0-15,-18 0 16,-1-9 0,-18-1-16,-1 1 15,1 0 1,0-10-16,9 0 15,-10-9-15,1-10 16,9 1 0,-10-10-16,1 0 15,0-9 1,-1 9-16,1-9 16,-10-1-1,10-18-15,-1-9 16,1-1-16,-10-9 15,1-9 1,-11 9-16,1-9 16,0 9-1,-10 1-15,1 8 16,-1 1 0,1-1-16,-1 10 15,-9 10-15,0 18 16,0 0-1,9 0-15,-9 9 16,0 10 0,0-9-16,0 8 15,10 1 1,-10 0-16,0 0 16,0 19-16,0-1 15,0 1 1,0 9-16,-28 0 15,-1 0 1</inkml:trace>
  <inkml:trace contextRef="#ctx0" brushRef="#br0" timeOffset="129658.89">27846 4411 0,'0'0'0,"0"0"0,0-18 16,0-1-16,-9-19 15,-1 1 1,1-1-16,-10 1 16,9-10-16,1 9 15,0-9 1,-1 0-16,1-9 15,-1-10 1,1 1-16,0 8 16,-10-8-1,0-1-15,0 10 16,-9-1 0,-10 1-16,-18 0 15,-19-10-15,-29 1 16,-28-11-1,-56 11-15,-56 8 16,-39 20 0,-36-10-16,-29 0 15,-1 10 1,-27-1-16,-38 1 16,10-1-16,-1 0 15,10 1 1,19 9-16,-29 0 15,10 0 1,28-10-16,-9 0 16,-10-8-1,1 27-15,18 0 16,19 0-16,9 0 16,0 10-1,29 0-15,18 9 16,19 0-1,10 0-15,18 0 16,29 0 0,28 0-16,0 0 15,37 0 1,10 9-16,0 0 16,19 1-16,9-1 15,-9 1 1,9-1-16,9 0 15,19-9 1,1 10-16,-1 9 16,10-19-16,9 9 15,10 0 1,-1 1-16,10-1 16,-9 0-1,9 10-15,0 0 16,0 9-1,0 0-15,9 10 16,10 9 0,-10 0-16,10 18 15,0 1 1,-1 0-16,1 9 16,0 19-16,0 9 15,-1 0 1,1 0-16,9 19 15,-9 0 1,9 0-16,1 0 16,-1 9-16,9-9 15,1 10 1,0-10-16,-1 0 16,1-19-1,18-19-15,1-9 16,-1 0-1,0 1-15,1-30 16,-1-8 0,1-1-16,-1-8 15,0-11-15,-9-8 16</inkml:trace>
  <inkml:trace contextRef="#ctx0" brushRef="#br0" timeOffset="135592.39">21035 9487 0,'0'0'0,"0"0"15,0 0-15,0 0 16,0 0 0,0 0-16,0 0 15,0 0 1,0 0-16,0 0 16,0 0-16,0-19 15,0-18 1,-19-19-16,0-20 15,1-17 1,-20-1-16,10-9 16,-1-10-1,1 0-15,0 1 16,9-1-16,0 1 16,1-10-1,-11 0-15,11 9 16,8 1-1,1-20-15,-1 10 16,1 10 0,-1-1-16,1 0 15,0 10-15,-1 0 16,1 19 0,-1-1-16,1-9 15,0 10 1,-1 18-16,1 19 15,-1 0 1,-8 1-16,8-1 16,1 9-16,-1 10 15,1 0 1,0 9-16,-1-9 16,1 18-1,-1 1-15,1 0 16,0-1-1,-1 1-15,-9 18 16,0 1-16,-18 18 16,-20 28-1,1 19-15,-10 10 16,0-1 0,0-9-16,19 0 15,0-18 1,19-20-16,0 1 15,9-20-15,10-8 16,-1-10 0,10 0-16,0 0 15,0-10 1,0-27-16,10-1 16,8-27-1,11-10-15,18-10 16,0-9-1,0 0-15,9 10 16,-18 18 0,0 10-16,-1 9 15,-9 19-15,1 0 16,8 18 0,10 1-16,0 18 15,19 10 1,0 19-16,9 27 15,10 1 1,0 9-16,-1-9 16,-8 0-16,-1 9 15,-19-19 1,-9-9-16,0 0 16,-9-10-1,-10 1-15,-9-1 16,-10 29-16,-9-29 15</inkml:trace>
  <inkml:trace contextRef="#ctx0" brushRef="#br0" timeOffset="136952.87">21468 10191 0,'0'0'0,"0"0"16,0-19-16,-10-28 16,1 0-1,-10-9-15,0-10 16,0-9-1,1 0-15,-1-28 16,-9-19-16,9 0 16,-9-9-1,-10-29-15,10-9 16,-1 19 0,-8 0-16,-1-9 15,1 8-15,-1 1 16,0 10-1,1-1-15,-1-9 16,-9 0 0,9-10-16,1-9 15,-1 28 1,10 10-16,0 9 16,-1 10-1,1 18-15,9 9 16,10 1-16,0 9 15,-1 9 1,1 19-16,-1 10 16,1 9-1,0-1-15,-1 20 16,10 0 0,0 9-16,0 0 15,-9 9 1,-10 10-16,-19 37 15,1 19-15,-1 0 16,0 19 0,-9-10-16,19-27 15,0-10 1,0 0-16,0-10 16,9-9-16,9-9 15,1-10 1,-1-9-1,10 0-15,0 0 16,0 0-16,0-28 16,10-19-1,-1-28-15,20-19 16,-1 10 0,0 0-16,0 18 15,0 10-15,1 9 16,8 19-1,1-1-15,0 20 16,9 0 0,9 18-16,10 19 15,19 28 1,9 10-16,0 19 16,-10-10-1,-8-10-15,-1 10 16,-19-9-16,1-19 15,-20-10 1,1 1-16,0-10 16,-20-9-1,1 0-15,-9-10 16,-1 0 0,-9-9-16,0 0 15,0 0-15,0 0 16</inkml:trace>
  <inkml:trace contextRef="#ctx0" brushRef="#br0" timeOffset="137586.76">27865 5152 0,'0'0'0</inkml:trace>
  <inkml:trace contextRef="#ctx0" brushRef="#br0" timeOffset="137834.03">27771 5021 0,'0'0'0,"0"0"0,0 0 0,0 0 0,0 0 15,0 0-15,9 0 16,0 0-1,1 0-15,-1 0 16,1 0 0,-1 0-16,1 0 15,-1 0 1,0 0-16,1 0 16,-1 0-16,1 10 15,-1-1 1,0 0-1</inkml:trace>
  <inkml:trace contextRef="#ctx0" brushRef="#br0" timeOffset="138808.88">19539 959 0,'0'0'0,"0"0"0,0 0 16,0 0-16,10 18 16,-1 29-1,0 28-15,10 19 16,0 37 0,0 20-16,0-11 15,-1-18 1,-18 10-16,0-10 15,0-29-15,-9-18 16,0 1 0,-1-20-16,1 0 15,-1-18 1,10-10-16,0-9 16,0-19-1</inkml:trace>
  <inkml:trace contextRef="#ctx0" brushRef="#br0" timeOffset="139214.79">19360 940 0,'0'0'0,"10"-10"0,18-18 16,29-9-16,18 9 15,9 18 1,1 10 0,9 19-16,0 28 15,0 19 1,-18-1-16,-29-8 15,-19-1 1,-19 19-16,-18 0 16,-19-19-1,-19 10-15,-29-10 16,-18-9 0,-9-28-16,-1-10 15,20-18 1,-1-1-16,47 1 15</inkml:trace>
  <inkml:trace contextRef="#ctx0" brushRef="#br0" timeOffset="139807.95">20019 1390 0,'0'0'0,"0"0"0,9-9 16,1-10-16,-1 0 16,10 10-1,9-1-15,19 1 16,10 18-16,9 1 16,18-1-1,-9 19-15,-9 10 16,-9-1-1,-20 10-15,1 0 16,-19 0-16,0 9 16,-19 1-1,-19-1-15,0-9 16,-9-10 0,0-8-16,-1-11 15,1-18 1,0 0-16,0-18 15,-1-29 1,11-10-16,8-8 16,20-29-1,18 0-15,19 10 16,9 27-16,10 20 16,-28 18-1</inkml:trace>
  <inkml:trace contextRef="#ctx0" brushRef="#br0" timeOffset="140241.53">21176 1953 0,'0'0'0,"9"0"0,1-9 16,18-10 0,0 0-16,10-9 15,0-10 1,-10 1-16,-9 9 16,-19-10-1,0 10-15,-19 0 16,-19 9-1,-18 10-15,-20 9 16,-8 19 0,9 9-16,18 28 15,19 0 1,29 10 0,18-10-16,20 1 15,8-20 1,10-9-16,19-9 15,9-10 1,-37-9-16</inkml:trace>
  <inkml:trace contextRef="#ctx0" brushRef="#br0" timeOffset="140843.16">22079 865 0,'0'0'0,"0"0"15,0 18-15,0 58 16,0 27-1,0 37 1,10 11-16,-1-20 16,0-18-1,1-10-15,-1-19 16,1-28 0,-1-18-16,-9-19 15,0-10 1,0-9-1,0 0-15,-28-37 16,-29-29 0,-37-18-16,-9 8 15,18 30 1,10 27-16,9 19 16,0 28-1,19 28 1,0 19-16,19 10 15,28-10 1,19-10-16,18 1 16,39-10-1,27-18-15,19-19 16,-9-19 0,0-19-16,-19 0 15,-19 0 1,-9 10-1,-47 0-15</inkml:trace>
  <inkml:trace contextRef="#ctx0" brushRef="#br0" timeOffset="141126.01">22578 1690 0,'0'0'0,"0"0"16,0 19-16,0 9 15,0 29 1,0 27-16,-10 0 15,-8 10 1,-1-9-16,9-48 16</inkml:trace>
  <inkml:trace contextRef="#ctx0" brushRef="#br0" timeOffset="141310.54">22258 1343 0,'0'0'0,"0"0"0,0 0 16,9 10-16,10 8 16,-9 1-1</inkml:trace>
  <inkml:trace contextRef="#ctx0" brushRef="#br0" timeOffset="142041.76">23509 1719 0,'0'0'0,"0"0"16,-19-10 0,0 1-16,-28-1 15,-18 20 1,-11 9-16,10 9 16,1 28-1,8 0 1,20 1-16,18-11 15,9 11-15,20 8 16,18 1 0,19 0-1,0-10-15,0-18 16,10-1 0,8-18-16,29-19 15,19-28 1,0-19-16,-9-38 15,-1-27 1,-18-38-16,-29 0 16,-27-19-1,-20-10-15,-18 1 16,-10 28 0,-10 28-1,1 38-15,9 27 16,1 29-1,-1 19-15,0 9 16,-19 28 0,-9 66-1,10 56-15,18 28 16,9 19-16,20 0 16,-1-19-1,10-27-15,9-29 16,1-29-1,-1-18 1,19-9-16,9-19 16,10-9-1,19-10-15,9-10 16,-47-8 0</inkml:trace>
  <inkml:trace contextRef="#ctx0" brushRef="#br0" timeOffset="142320.01">23951 1343 0,'0'0'0,"19"0"0,38 0 15,37 0-15,28 10 16,0-1 0,10 10-1,-10 0-15,-28-1 16,-28 1 0,-19 0-16,-19 0 15,-28-19 1</inkml:trace>
  <inkml:trace contextRef="#ctx0" brushRef="#br0" timeOffset="143849.78">13669 1531 0,'0'0'0,"0"0"0,0 0 16,9-10-16,1 1 15,18-10 1,28 1 0,48-11-16,46 1 15,29 0 1,47 9-16,28-9 15,0 0 1,0 9-16,-19 1 16,0 8-1,-9 1-15,9 9 16,29 9 0,9 1-16,-1-1 15,1 10 1,-28 9-16,-19 0 15,-48 0 1,-27 0 0,-57-9-16,-28 0 15,-29 0 1,-18-10-16,0 0 16,-19-9-1,0 0-15,0 0 16,0 10-1,0-10-15</inkml:trace>
  <inkml:trace contextRef="#ctx0" brushRef="#br0" timeOffset="144124.53">18241 1193 0,'0'0'0,"0"0"16,9 0 0,10 0-16,19 19 15,9 18 1,9 38-16,1 10 16,-20 9-1,1 0 1,-29-1-16,-18-18 15,-29 0 1,-65 19-16,-179 94 16</inkml:trace>
  <inkml:trace contextRef="#ctx0" brushRef="#br0" timeOffset="146342.22">24290 2694 0,'0'0'0,"0"0"16,9 0-16,1 0 16,18 10-1,0-1-15,10 10 16,9 0 0,0-1-16,-9 10 15,-1-9 1,1 0-1,-10 0-15,0 9 16,10 0 0,9 0-16,0 0 15,9 1-15,20 8 16,8 1 0,10-1-1,0-18-15,19 0 16,10-1-1,27 1-15,10-9 16,19-1 0,18 0-1,1 1-15,-10-1 16,-19 0 0,1 10-16,-1 0 15,-18 0 1,-10 0-16,9 9 15,1 0 1,-1 0 0,10 9-16,10 10 15,-20 0 1,10 0-16,-10 10 16,-8-1-1,-11 0-15,1 0 16,-10 10-1,1 9-15,-1 0 16,-9 10 0,0-1-16,0 1 15,9 8 1,10 11-16,-20-1 16,-8-9-1,-1 9-15,10-9 16,-19 9-1,-9 0-15,-10 0 16,1 19 0,-11 0-16,1 0 15,-9 0-15,-10 9 16,-10 1 0,1-10-16,-10 0 15,-9 9 1,0 0-16,0-18 15,-1 0 1,-8-1-16,-1 10 16,1 0-16,-10-9 15,0 9 1,0-10-16,-10 1 16,1 0-1,-1 8-15,1-8 16,0 0-1,-10-1-15,0 10 16,0-9 0,0-1-16,1-8 15,-1-1 1,0-9-16,0-10 16,0 10-1,10 0-15,0-10 16,-1 1-1,1-10-15,-1-19 16,1 0-16,9 1 16,0-1-1,0-19 1,0 1-16,0-1 16,0 1-1,0-1-15,0-8 16,0-1-16,0-9 15,0-1 1,0 1 0,0 0-16,0 0 15,0-10 1,0 0-16,0 1 16,0-1-16,0 1 15,0 8 1,0-8-1,0 8-15,0 1 16,0 9-16,0-9 16,0 9-1,0 0 1,0 1-16,0-1 16,9 0-16,1 0 15,-1 0 1,1 10-16,-1-10 15,-9 0 1,9 0-16,1-9 16,-10 0-1,9-1-15,1 1 16,-1 0 0,-9 0-16,0-10 15,9 0 1,-9 10-16,0-19 15</inkml:trace>
  <inkml:trace contextRef="#ctx0" brushRef="#br0" timeOffset="147481.48">30405 9722 0,'0'0'0,"0"0"16,0 0-1,9 9-15,1 10 16,-1 18-1,19 20-15,0 8 16,1 20-16,8-10 16,10 0-1,0-19-15,0-9 16,0-9 0,10-20-16,-10-18 15,19 0 1,0-9-16,-1-10 15,11-18-15,8-1 16,-8 1 0,-1-10-16,-19 9 15,1-9 1,-10 0-16,-10 10 16,1 9-1,-10 0-15,1-1 16,-11 11-1,1-1-15,0 0 16,0 10-16,-10-1 16,1 1-1,-10 0-15,9 9 16,-9-10 0,0 10-16,0 0 15,9 0 1,-9 0-16,0 0 15,0 0-15,0 0 16,10 0 0,-10 0-16,0 0 15,0 0 1,9 0-16,-9 0 16,0 0-1,0 0-15,0 0 16,0 0-1,0 0-15,0 0 16,0 0-16,0 0 16,0 0-1,0 0-15,0 0 16,0 0 0,0 0-16,0 0 15,0 0 1,0 0-16,0 0 15,0 0 1,0 0-16,0 0 16,0 0-16,0 0 15,0 0 1,0 0-16,0 0 16,0 0-1,0 0-15,0 0 16,0 0-1,0 0-15,0 0 16,0 0-16,0 0 16,0 0-1,0 0-15,0 0 16,0 0 0,0 0-16,0 0 15,0 0 1,0 0-16,0 0 15,-9 10 1,-1-1-16</inkml:trace>
  <inkml:trace contextRef="#ctx0" brushRef="#br0" timeOffset="149470.87">4892 9722 0,'0'0'16,"9"-10"-16,1-8 0,-1-1 16,10-19-1,9 1-15,10-10 16,9 9 0,28-18-1,29 9-15,8-9 16,11-1-16,8 11 15,1 8-15,9 1 16,10-1 0,-1 19-16,10 10 15,10-1 1,-20 20-16,10 9 16,0 18-1,0-9-15,9 19 16,0 9-1,-9 1-15,10-1 16,-10 10-16,-10-1 16,-9 10-1,-9 10-15,-10 9 16,1 9 0,-1 10-16,-9 9 15,-10 9 1,-9 10-16,10 9 15,-10 9 1,-9 10-16,-10 9 16,0 10-16,-18 0 15,-1-10 1,-18 10-16,-1-10 16,1 19-1,-19 0 1,-1 0-16,1 0 15,-9-9-15,-10 9 16,0 0-16,0-19 16,-10 0-1,-9 10 1,1 0-16,-20-1 16,10-18-16,-10 0 15,1 0 1,-10-10-16,-10 1 15,1 9 1,-20-29-16,-8-8 16,-20-1-1,-9-18-15,-9-1 16,-10-8-16,1-29 16,-10-19-1,-19-19-15,-10-18 16,1-19-1,9-9-15,9-29 16,1 1 0,28-10-16,-1-9 15,10-29 1,1-18-16,8-19 16,1-9-16,-1-1 15,1-9 1,-10-9-16,0 0 15,-9-19 1,-10-18-16,10 18 16,-1-9-1,-8-1-15,18 20 16,-10-38 0,11 9-16,-1 0 15,-10-9-15,20 0 16,9-9-1,0 18-15,0-18 16,9 9 0,10-10-16,-10 1 15,19 0 1,-9-1-16,9 20 16,-9 8-1,9 10-15,19 10 16,0 9-1,9 9-15,29 19 16,-1 10 0,1 8-16,18 20 15,1 18 1,9 1-16,9-1 16,-9 19-16,0 0 15,-1 9 1,1 10-16,0 0 15,0 0 1,0 9-16,-1 10 16,-8 0-1,-1-1-15,1 1 16,-10 9 0,9 0-16,-9 0 15,0 0-15,0 0 16,9 9-1,-9-9-15</inkml:trace>
  <inkml:trace contextRef="#ctx0" brushRef="#br0" timeOffset="150478.15">3631 10388 0,'0'0'0,"0"0"0,0 0 16,0 0-1,0 0-15,0-10 16,0 1 0,0 0-16,0 9 15,0 0 1,0 0-16,0 0 15,0 0 1</inkml:trace>
  <inkml:trace contextRef="#ctx0" brushRef="#br0" timeOffset="150636.51">3528 10247 0,'0'0'0,"0"0"16,0 0-16,0-19 16,-10 1-1,1-1-15,-10-19 16,0-9-16,-9-9 15,0-10 1,0-9-16,-10 0 16,19 38-1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32:32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32:54.60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3688 15905 0,'0'0'0,"0"0"0,0 0 15,0 0 1,0 0-16</inkml:trace>
  <inkml:trace contextRef="#ctx1" brushRef="#br0">3685 18136 653 0,'0'0'0'0,"0"0"0"0,0 0 0 0,0 0-2 16,0 0 2-16,0 0 0 0,0 0 0 0,0 0-1 15,0 0 1-15,0 0 0 0,0 0 0 0,0 0 5 0,0 0-1 16,0 0 1-16,0 0 0 0,0 0-1 0,0 0-1 16,0 0 1-16</inkml:trace>
  <inkml:trace contextRef="#ctx0" brushRef="#br0" timeOffset="25844.73">10875 14019 0</inkml:trace>
  <inkml:trace contextRef="#ctx1" brushRef="#br0" timeOffset="4533.64">9287 1842 1168 0,'0'0'0'0,"0"0"0"0,0 0 0 16,0 0 59-16,0 0 2 0,0 0-1 0,0 0 1 16,0 0-44-16,0 0 1 0,0 0 0 0,0 0 0 15,0 0 64-15,0 0 1 0,0 0 0 0,0 0 0 0,0 0-66 16,0 0 1-16,0 0-1 0,0 0 1 0,0 0 42 16,0 0 0-16,0 0 1 0,0 0 0 0,0 0-44 15,16 0 0-15,-16 0 1 0</inkml:trace>
  <inkml:trace contextRef="#ctx1" brushRef="#br0" timeOffset="8050.97">2254 790 1218 0,'0'0'0'15,"0"0"0"-15,0 0 0 0,0 0 44 0,0 0 0 0,0 0-1 16,18-21 2-16,-18 21-29 0,3-5 1 0,-3 5-1 15,0 0 0-15,4-7 87 0,-4 7-1 0,0 0 0 16,0 0 1-16,0 0-87 0,9 3 1 0,-9-3-1 16,7 7 1-16,-4 2 56 0,4 2 1 0,0-1-1 15,-3 8 1-15,0-1-56 0,-1 3 0 0,-3-4 0 16,0 7 0-16,0-2 33 0,0 0 0 0,-3-4 1 16,-1 3-1-16,0-3-34 0,1 1 0 0,3-1 0 0,0-2 1 15,-4 4 10-15,4-2 0 0,0-1 0 0,0-5 1 16,4 1-15-16,3-1-1 0,-3-2 1 0,6 1-1 15,1-3 10-15,3 0-1 0,5-2 0 0,2-1 1 16,8-1-12-16,-1 1 1 0,-2 0 0 0,-1-1 0 0,0 1 8 16,-6 1 2-16,2-2-1 0,-3-3 0 0,0 4-10 15,-4-1 1-15,-2 1-1 0,2-1 0 0,0 1 7 16,-3-4 1-16,-1 3-1 0,-3-3 1 0,-7 0-9 16,11 6 0-16,-11-6 0 0,0 0 2 0,5 3 8 0,-5-3 1 15,0 0 1-15,0 0-1 0,7 7-10 16,-7-7 0-16,0 0 1 0,0 9-1 0,0-9 8 0,-3 11 0 15,3-11 0-15</inkml:trace>
  <inkml:trace contextRef="#ctx1" brushRef="#br0" timeOffset="8683.94">2683 905 2248 0,'0'0'0'0,"0"0"0"16,0 0 0-16,18-11 83 0,-10 8 2 0,-8 3-2 15,4-11 1-15,-4 11-67 0,0 0 1 0,0 0 0 16,0 0-1-16,0 0 50 0,0 0 0 0,-9-5-1 16,6 13 2-16,-1 3-50 0,4 7-1 0,4-1 1 0,-3 4 0 15,-1 9 14-15,0-2-1 0,2-3 1 0,10-2-1 16,2-2-17-16,-6 2 0 0,-1-7 0 0,-4 0 0 15,-3-2-6-15,0-4 0 0,0 2 0 0,0-4 0 16,0-1-3-16,0-7 1 0,-3 8-1 0,3-8 1 0,0 0 0 16,-4 7 0-16,4-7 0 0,0 0 1 0,0 0-3 15,-7 0 1-15,7 0-1 0,-7-12 1 0,0 2-1 16,0-10 2-16,-2-1-1 0,7-11 1 0,4-5-3 16,0 1 2-16,-2-3-2 0,-4 2 2 0,3 5-1 15,1 4 1-15,1-4-1 0,6 10 1 0,4 4-2 16,-4 0 0-16,-4 1 1 0,1 6-1 0,0 2-1 0,10 2 2 15,10 4-1-15,3 3 0 0,-2 3 0 0,-1-3-1 16,3 4 0-16,-6-1 2 0,0 3-2 0,-7 1 0 16,0 0 0-16,-1 3 1 0,-3 4-2 0,-3-3 1 15,-3-4 0-15,-1 7 0 0,-3-2 0 0,0 1-1 16,-3 2 0-16,-1 0 0 0,-6 6 0 0,1-4 0 16,2-3 0-16,-7 2 0 0,0 2-1 0,3-1 2 0,4-4-1 15,0-5 0-15,-7 7-1 0,-6-3 1 0,-8-2 0 16,0-3 0-16,1 0-1 0,6 1 1 0,0-5 0 15,3-1 0-15,1 1-1 0,4 1 2 0,3-4-1 16,10 0 0-16,0 0 0 0,0 0 1 0,0 0-1 16,-7 3 2-16,7-3-2 0,0 0 0 0,0 0 0 15,0 0 1-15,7 4-1 0,7-1 2 0,2-1-1 16,19 5 0-16,0 0-1 0,-5 6 1 0,-1-3 0 16,-1-3 0-16,-5-2 1 0,-6 2 1 0,1 0-1 0,0 1 0 15,-2-1 0-15,-2-2-1 0,-7 2 0 0,3 0 1 16,-3-4 1-16,0 4 0 0,-7-7 0 0,11 9 0 15,-11-9-2-15,0 0 2 0,7 7-1 0,-7-7 0 16,4 9 2-16,-4-9-1 0,0 7 1 0</inkml:trace>
  <inkml:trace contextRef="#ctx1" brushRef="#br0" timeOffset="8969.11">1981 1366 2135 0,'0'0'0'0,"0"0"0"0,0 0 0 0,21 1 71 0,-7 3-1 15,2-2 1-15,9 1 0 0,-4 1-53 0,0 1 0 16,5-5 0-16,3 3 0 0,-1-3 46 0,-2 4 1 16,6-4 0-16,12 0 0 0,2 0-47 0,2-4 0 15,5 4 0-15,1-3 0 0,1 3 11 0,-9-5 1 16,5 1 0-16,5 1 1 0,-4 3-18 0,-7 0 1 0,7-2-1 15,-1 0 2-15,-9 2-6 0,-1 0 0 0,-3-2 0 16,0 2 0-16,-7 4-4 0,-2 1 1 0,-7-5-1 16,3 0 2-16,0 0-2 0,-8 4 0 0,-4 1 0 15,4-5 0-15,-6 3-1 0,0-3 0 0,-4-3 0 16</inkml:trace>
  <inkml:trace contextRef="#ctx1" brushRef="#br0" timeOffset="10138.07">5306 2351 1947 0,'0'0'0'16,"0"0"0"-16,0 0 0 0,0 0 63 0,0 0 1 15,0 0 0-15,0 0 0 0,0 0-46 0,0 0 0 0,0 21 0 16,0-11 0-16,0 6 62 0,0-2 1 0,0 4-1 16,0 3 1-16,3 5-63 0,1-5 0 0,-1 2 0 15,1 4 0-15,-2 3 17 0,3-8 1 0,4 5-1 16,-6 12 0-16,-3 1-20 0,0 2 0 0,0 2-1 16,0 5 2-16,0-3-4 0,4-2 1 0,-4-2-1 15,3 15 1-15,-3-5-5 0,4 5 0 0,-1 6 0 16,1-1 0-16,3-4 1 0,-3-4 0 0,3 4 0 0,0 14 1 15,3 2-4-15,1-5 0 0,-2 0 0 0,1 10 1 16,4-4 2-16,-3 3 0 0,-1 4 0 0,1 8 1 16,3-11-5-16,-3 0 2 0,1 9-1 0,-1 9 0 15,3-5 8-15,-4-3-1 0,1 6 1 0,0 11-1 16,-4-9-5-16,0-2 0 0,-2-2 0 0,2 14 1 0,-3 2 5 16,-1-7 2-16,1 2 0 0,-1 7-1 0,1 2-6 15,-1-11 0-15,-3 1 0 0,0 10 1 0,7-2 5 16,-3-6 0-16,3-3-1 0,-4 16 2 0,4-5-7 15,4-8 0-15,-4 4 0 0,0 8 0 0,5-3 4 0,-1-5 1 16,0-5-1-16,-1 8 1 0,1-4-6 16,-1-3-1-16,1-3 1 0,0 6 1 0,4-6 1 0,-4-2 2 15,0-7-1-15,-1 9 0 0,4-9-4 0,-3-3-1 16,-1 3 1-16,6 4 1 0,-2-11 2 0,-3-3 1 16,3 0 1-16,-3 3-1 0,-1-2-4 0,-1-12-1 15,2-1 1-15,-1 1 1 0,1 0 2 0,-4-9 1 16,-4 3-1-16,8 2 2 0,-4-10-6 0,-3-5 1 15,3-4 0-15,0-1 1 0,0-3 1 0,0-8 1 0,2 2-1 16,-2 5 1-16,3-5-5 0,-3-8 2 0,4 3-1 16,-1-8 0-16,1-3 1 0,0 0 0 0,1-5 0 15,-5-4-1-15,0-2-1 0,0-3-1 0,-7-9 1 16,7 7 0-16,-7-7 0 0,0 0-1 0,0 0 1 16,0 0-1-16,0-7 0 0,0 7-1 0,-14-7 1 15</inkml:trace>
  <inkml:trace contextRef="#ctx1" brushRef="#br0" timeOffset="10883.99">3404 9854 1808 0,'0'0'0'0,"-33"-11"0"0,15 11 0 0,-10-7 89 0,7-4 0 16,21-3-1-16,0 14 1 0,-11-5-72 0,2 0 1 15,2-4 0-15,0 6 0 0,7 3 77 0,-10-6 1 16,10 6-1-16,-7-5 1 0,7 5-79 0,0 0 0 0,3-5 0 15,-3 5 1-15,18-2 2 0,-4-2 0 0,2 1 1 16,16-1 0-16,3 1-11 0,5-1 1 0,3-3 0 16,4 0 1-16,-1 2-12 0,-2 0 0 0,11-1 0 15,8 1 0-15,3-2 0 0,-1 2 0 0,4 0 0 16,7 5 0-16,-1-4-11 0,3 1 1 0,7-3 0 16,12 6 1-16,3-3 3 0,-3-1-1 0,11 1 0 15,15 3 2-15,-1 0-15 0,-4 0 1 0,9 0 0 16,90 3 1-16,-19-3 7 0,-32-3 1 0,-1-1 0 15,15 8 0-15,-17-1 5 0,-8-3 2 0,18 0 0 16,10 0-1-16,-10 4 1 0,-11-4-1 0,18 0 1 0,11 3 1 16,-10-3 2-16,-8-3 0 0,18 3 0 0,13 3 0 15,-13-3 0-15,-9 0 0 0,15 0 0 0,8 2 0 16,-15 2 4-16,-5-4 2 0,9-4-2 0,11 11 2 16,-16-3-3-16,-6-8 1 0,18 4-1 0,13 4 2 0,-20-4 9 15,-14 0 2-15,12 0 0 0,13 0-1 0,-15 5-6 16,-10-3 0-16,14-2 0 0,5 1 0 0,-12 1 7 15,-14 0 1-15,11-2 0 0,4 7-1 0,-15-5-7 16,-11-2 2-16,17 0-2 0,6 5 1 0,-12-3 4 0,-15-2 1 16,5 0-1-16,4 7 1 0,-15-5-6 15,-11-2 0-15,7-2 0 0,-7 5 0 0,-12-3 3 0,-9-1 2 16,9-3-2-16,-11 8 2 0,-7-6-7 0,-9-4 1 16,3 1 0-16,-8 3 0 0,-6-1 2 0,-10-6 0 15,2-1 0-15,0 6 1 0,-3-3-4 0,-15 2 0 16,0-6 0-16,-3-1 1 0,-6 1-1 0,-5 1 1 15,2-3 0-15,2-1 1 0,-7 2-3 0,-6 2-1 0,-5-3 1 16,-2 4 0-16,-3 1 2 0,-4-3 1 0,-8-5 0 16,-10 9 0-16,4-3-3 0,-1-4 1 0,-10-1-2 15,-3 15 2-15,6-7 1 0,-1 0 1 0,-3 0 0 16,-2 7 0-16,0 0-3 0,0-8-1 0,0 8 1 16,3-7 0-16,-3 7 0 0,9-9 1 0,-9 9-2 15</inkml:trace>
  <inkml:trace contextRef="#ctx0" brushRef="#br0" timeOffset="32565.02">16030 14488 0,'0'0'0,"0"0"0,0 0 0</inkml:trace>
  <inkml:trace contextRef="#ctx0" brushRef="#br0" timeOffset="32934.58">18721 14995 0,'0'0'0,"0"0"0,-10 0 0,-8 0 0,-1 0 0</inkml:trace>
  <inkml:trace contextRef="#ctx1" brushRef="#br0" timeOffset="11800.07">17113 9898 1884 0,'0'0'0'0,"0"0"0"15,0 0 0-15,0 0 100 0,0 0 1 0,0 0 0 16,0 0 0-16,0 0-85 0,4-21 1 0,-4 21 0 16,0 0 0-16,0 0 65 0,10-6 0 0,-10 6 0 15,7 4 0-15,0 5-65 0,2 1 1 0,0 4 0 16,5 6 0-16,6 1 25 0,1 7 0 0,-4 0-1 15,3 0 1-15,5 0-27 0,-1 0-1 0,-4-1 1 16,4 6 1-16,5-3-1 0,2-5-1 0,6 3 1 16,-5 5 1-16,0-5-8 0,-2 6 1 0,-2-6-1 0,-3 5 1 15,1-1 5-15,2-2-1 0,1 2 1 0,4-4 0 16,-1-4-6-16,-4 3 0 0,-1-6 0 0,-6 2 0 16,2-4 6-16,-2 1 1 0,0-5-2 0,0 6 2 0,-5-3-7 15,0-9 0-15,3 1 0 0,-1 6 0 0,-7-7 3 16,-4-5 2-16,1-4-1 0,-8 0 1 0,0 0-6 15,7 7-1-15,-7-7 1 0</inkml:trace>
  <inkml:trace contextRef="#ctx1" brushRef="#br0" timeOffset="12136.89">17773 9928 2123 0,'0'0'0'16,"0"0"0"-16,0 0 0 0,0 0 83 0,0 0 0 16,-21-13 0-16,21 13 0 0,-9 4-66 0,9-4 1 0,-14 10 0 15,3 1 0-15,1 6 53 0,-1 6 2 0,-7 0 0 16,3 7 0-16,-3 5-55 0,0-3 0 0,-5 0 0 16,0 8 0-16,1-5 16 0,-3 2 0 0,-3-3 0 15,1 8 1-15,2-2-20 0,3 3-1 0,-7-5 1 16,-2 3-1-16,-1-3-1 0,4-6-1 0,1 1 0 15,-6 3 2-15,4-1-6 0,1-7-1 0,5-2 1 16,-1 10 0-16,-1-7 1 0,4-4 0 0,3 3 0 16,-1-5 1-16,-3 0-4 0,5 3 1 0,-1-6-2 15,4 1 2-15,0-2 2 0,2-5 0 0,1 0 0 0,4-3 1 16,0-2-4-16,3-2 0 0,4-7 0 0,-3 9 1 16,3-9-1-16,0 0 2 0,0 0 0 0,0 0 0 15,0 0-4-15,0 0 2 0,0 0 0 0</inkml:trace>
  <inkml:trace contextRef="#ctx1" brushRef="#br0" timeOffset="14034.03">3933 1707 1067 0,'0'0'0'16,"0"0"0"-16,0 0 0 0,22-16 21 0,-22 16 1 15,0 0 0-15,3-11 0 0,-3 11-11 0,0 0 1 0,0 0-1 16,0-7 1-16,0 7 75 0,7-3-1 0,-7 3 0 15,0 0 2-15,0 0-71 0,4 10 1 0,-4-10 0 16,-4 7 0-16,1 2 38 0,3 9 1 0,-4-2 0 16,8 7 1-16,-1 1-42 0,1-6 2 0,-4 5 0 15,2-2 0-15,-1 0 27 0,1-4 0 0,2 3 0 16,-1-3 1-16,-3-3-30 0,0 1 0 0,0-1 1 16,7-4 0-16,4 6 6 0,-1-5-1 0,1-4 0 0,3 0 2 15,7-4-13-15,9 1 2 0,5-4-2 0,-5 0 1 16,-1 0 6-16,-5 0 0 0,1-4 0 0,-2-3 1 15,-9 0-9-15,0 0 0 0,4-4 0 0,-2-4 2 0,-2 1 6 16,-4 1 1-16,1-3 0 0,0 2 0 0,-1-3-9 16,1-4 0-16,-4 5 0 0,-2-2 1 0,2 4 9 15,0 0 2-15,0-4-2 0,-3 6 1 0,3-2-11 16,-4 4 2-16,-3-1-1 0,4 0 0 0,-4 3 9 16,0-1 2-16,0 9-2 0,0-11 1 0,0 11-11 15,0-7 1-15,0 7 1 0,0 0-1 0,0 0 9 0,-4-5 1 16,4 5 0-16,0 0 0 0,0 0-10 15,0 0 0-15,0 0 1 0,0 0-1 0,0 0 5 0,0 0-1 16,0 0 1-16,-3 9 1 0,3 5-8 0,0 7 0 16,0-3 0-16,0 6 1 0,0 6 4 0,0 2 1 15,0-4 0-15,0 9 0 0,0 0-6 0,0 1 0 16,0-6 0-16,-4 3 0 0,4 4 2 0,-3-6 1 16,-1-1-1-16,1 7 1 0,-1-6-5 0,1 6 1 0,-4-7 0 15,1 8 0-15,-1-7 1 0,4 3 1 0,-1-5 0 16,1-3 0-16,-4 2-5 0,-4-10 2 0,4 1 0 15,0 2 0-15,-7-4 0 0,-6-5 1 0,3-2 0 16,-15 3 0-16,-9-7-2 0,6-4-1 0,0-1 1 16,1 4-1-16,3-3 2 0,1-8 0 0,5-3 0 15,0 4-1-15,8-4-1 0,-3-2-1 0,3-2 1 16,2 1 0-16,1-2 1 0,0-2 0 0,-3-6-1 16,4 4 2-16,-1-1-2 0,4-3-1 0,-5-2 1 15,1 2-1-15,7 4 2 0,-2-1 0 0,6-4 1 16,1 1 0-16,-3 6-3 0,-9 0 1 0,-7 0-1 0</inkml:trace>
  <inkml:trace contextRef="#ctx0" brushRef="#br0" timeOffset="42376.46">9163 18870 0,'0'0'0,"0"0"0,0 0 0,0 0 15,0 0 1,0 0 0,0 0-1,0 0 1,0 0-1,0 0 1,0 0 0,0 0-1,0 0 1,0 0 0,0 0-1,0 0 16,0 0-31,0 0 16,0 0-16,0 0 31,-10-10-31</inkml:trace>
  <inkml:trace contextRef="#ctx1" brushRef="#br0" timeOffset="21866.82">7341 7609 665 0,'0'0'0'0,"0"0"0"16,0 0 0-16,0 0 47 0,0 0 1 0,0 0-1 16,0 0 2-16,4 23-32 0,-4-23-1 0,0 7 1 15,0-7 0-15,5 7 110 0,-5-7 1 0,11 3-1 16,-4 1 1-16,3-1-115 0,1-1 2 0,0-2-1 16,-4 2 1-16,-7-2 81 0,10 2 1 0,-10-2-1 15,11-6 1-15,-2 5-80 0,-1-3-1 0,1-1 1 16,-9 5 1-16,11-7 54 0,-11 7 1 0,10-11 0 15,-10 11 0-15,4-10-55 0,-4 1 0 0,-4 2 0 0,-3 0 0 16,0-2 20-16,-3 4 1 0,3-2-1 0,0 3 2 16,-2 2-26-16,-5 2 2 0,0-1 0 0,-1 4-1 15,-2 1 10-15,-1-1 0 0,6 1-1 0,1 5 2 0,4 3-13 16,4-5-1-16,-4 5 0 0,3-1 2 0,1 1 9 16,3-1 1-16,0-4-1 0,0 1 2 15,3 3-14-15,-3-4 2 0,0-7-1 0,7 9 0 0,0-9 10 16,-7 0-1-16,7 3 0 0,0-3 1 0,4-3-11 15,-4-2 0-15,2 1 0 0,5 1 0 0,-4-1 13 16,1-3 1-16,-4-2-1 0,0 2 1 0,-7 7-14 16,7-10 2-16,-3 3-1 0,-4 7 0 0,3-9 9 0,-3 9-1 15,0 0 0-15,4-7 1 0,-4 7-11 0,0 0 2 16,0 0-1-16,0 0 0 0,0 0-1 0,0-7 1 16,0 7-1-16</inkml:trace>
  <inkml:trace contextRef="#ctx1" brushRef="#br0" timeOffset="22527.09">8461 7780 2023 0,'0'0'0'15,"0"0"0"-15,0 0 0 0,0 0 62 0,0 0-1 16,0 0 1-16,0 0 1 0,-1 17-46 0,1-17 1 15,7 7 0-15,0 2 0 0,0-2 56 0,-4 4 1 16,-3-11 0-16,14 8 0 0,-7-4-57 0,-7-4 0 0,11 3 0 16,-11-3 0-16,11-3 26 0,-6 3 1 0,4-4-2 15,-2-1 2-15,-2-2-29 0,2 0 1 0,-3-5-1 16,-1-1 0-16,1-1 6 0,-4 0-1 0,0-2 0 16,-4 2 2-16,-3 4-12 0,0-1 0 0,0 2 0 15,0 6 1-15,0-1 3 0,7 4 2 0,-9-3 0 16,9 3 0-16,-7 7-8 0,7-7 1 0,-11 10-1 15,4-3 1-15,4 4 5 0,3 1 0 0,0-5 0 16,0 2 1-16,-4-2-7 0,4 6 0 0,4-8 0 0,-4-5 0 16,7 10 7-16,-7-10 2 0,7 6-1 15,-7-6 1-15,11 3-9 0,-11-3 1 0,7-2 0 0,-7 2 0 16,7-7 6-16,-7 7 0 0,9-7 0 0,-9 7-1 16,5-8-6-16,-5 8 0 0,5-13 0 0,-5 13 1 15,0-10 4-15,0 10-1 0,0-9 1 0,0 9-1 0,0-12-5 16,0 12 1-16,0 0-1 0</inkml:trace>
  <inkml:trace contextRef="#ctx1" brushRef="#br0" timeOffset="23158.8">8350 6464 2173 0,'0'0'0'0,"0"0"0"0,0 0 0 0,0 0 100 16,0 0 1-16,0 0-1 0,20 17 1 0,-20-17-84 15,8 4 0-15,1-1-1 0,-2-3 1 0,0 0 87 16,0-3 0-16,1 3 0 0,-1-4 1 0,0 1-90 16,3-1 2-16,1-3 0 0,-2 0 0 0,1 0 14 15,-6 0 2-15,3 0-1 0,-4-2 1 0,1 4-20 16,-4-2 2-16,-4 0-1 0,4 7 1 0,0-9-8 16,0 9 1-16,-7-3 0 0,7 3-1 0,-17-4-2 15,8 4 0-15,2 4 1 0,-11-1 0 0,0 2-5 0,1 2 1 16,-1 0 0-16,6 6 1 0,5-1-2 0,0 2 1 15,0-3-1-15,3-4 1 0,4 3-1 0,-3-3 1 16,3 0-1-16,0-7 0 0,-4 9 0 0,4-9 0 16,0 0 0-16,7 7 0 0,0-5 2 0,0 0-1 15,4 1 0-15,-1-3 1 0,3 0 0 0,-3-3-1 0,1-1 0 16,-4-1 0-16,0 1 3 0,-7 4 0 0,11-7 0 16,-11 7 1-16,7-7-3 0,-7 7 0 0,3-5 1 15,-3 5 0-15,4-5 2 0,-4 5 0 0,0 0 1 16,2-7 0-16,-2 7-3 0,0 0 1 0,0 0-1 15</inkml:trace>
  <inkml:trace contextRef="#ctx1" brushRef="#br0" timeOffset="23949.73">10192 6501 1834 0,'0'0'0'0,"0"0"0"0,0 0 0 0,0 0 87 16,0 0-1-16,0 0 1 0,0 0 0 0,17 17-70 16,-6-13 1-16,1-1 0 0,6-3 0 0,0 4 85 15,-1-4 1-15,1-4 0 0,-6 1 0 0,-1 3-88 16,-1-4 0-16,-3-3 1 0,4 2 0 0,-4 0 21 16,-7 5 2-16,4-7-2 0,-4 7 1 0,3-6-24 15,-3 6 0-15,-3-7 1 0,3 7 0 0,-15-3-3 0,5 3 1 16,3 0-1-16,-13 0 1 0,-1 0-7 0,4 3 1 15,6 1 0-15,-7 1 1 0,4 0-2 0,4 2 0 16,4 0-1-16,-4 2 1 0,3 2-2 0,0-4-1 16,3 0 1-16,4 0 0 0,-3 0 1 0,3 0 1 15,0-7-2-15,7 7 2 0,-7-7-3 0,7 5 1 0,-7-5-1 16,10 4 1-16,-10-4 6 0,11 2 1 0,-4-4 1 16,-7 2-1-16,12-6-5 0,-5 5 1 0,-7 1 0 15,11-9-1-15,-11 9 9 0,4-11 0 0,-4 11-1 16,3-10 2-16,-3 10-8 0,0-7 0 0,0 7 0 15,0 0 1-15,0 0 7 0,-3-7 0 0,3 7 0 16,0 0 1-16,0 0-9 0,0 0 1 0,-8 3 0 16</inkml:trace>
  <inkml:trace contextRef="#ctx1" brushRef="#br0" timeOffset="27950.48">10239 5385 1632 0,'0'0'0'0,"0"0"0"15,0 0 0-15,-17 11 72 0,17-11 0 0,-9 5 0 16,9-5 1-16,0 14-55 0,0-5 0 0,0-9 0 16,0 12 0-16,3-3 13 0,1 0 1 0,-4-9 1 15,9 10 0-15,0-3-20 0,-1-3 2 0,-1-4-1 16,4 0 1-16,0-4-2 0,-1 1 1 0,-3-1-1 15,0 4 1-15,0-3-6 0,-7 3-1 0,9-14 1 16,-9 14 1-16,7-11-8 0,-7 11 2 0,7-12-1 16,-7 12 0-16,0-12-1 0,0 12 1 0,-3-11 0 15,3 11 0-15,-5-9 3 0,5 9 1 0,-13-7 0 0,4 7 0 16,-5 0-2-16,0 0 0 0,4-3 1 0,-1 6-1 16,0 1 11-16,3-1-1 0,1-3 1 0,7 0 1 0,-8 6-7 15,8-6 0-15,0 0 0 0,-7 7 0 0,7-7 14 16,0 0 1-16,-3 7-1 0,3-7 2 0,0 0-14 15,10 7 2-15,-10-7-1 0,0 0 0 0,9 5 12 16,-9-5-1-16,11 3 1 0,-11-3-1 0,10 13-11 16,-6-6 0-16,-1 3 0 0</inkml:trace>
  <inkml:trace contextRef="#ctx1" brushRef="#br0" timeOffset="28500.2">11730 6494 1784 0,'0'0'0'0,"0"0"0"0,0 0 0 16,0 0 64-16,0 0 1 0,0 0-1 0,0 0 1 15,18-9-47-15,-18 9 0 0,10-4 0 0,-10 4 0 16,0 0 65-16,7-3 0 0,-7 3 0 0,0 0 0 0,0 0-66 15,0 0 1-15,0 0 0 0,0 0 0 0,0 0 21 16,0 0 1-16,0 0 0 0,0 0 0 0,0 0-24 16,0 0-1-16,0 0 1 0,0 0 0 0,-7 7 1 15,2-2-1-15,0 4 1 0,-1 1 1 0,1 3-9 16,1-3 1-16,4-3 0 0,0 0 1 0,0 0 0 0,0-7 0 16,0 11 0-16,0-11 2 0,4 7-7 15,-4-7 2-15,0 0 0 0,0 0 0 0,7 5 3 0,-7-5 1 16,0 0 1-16,0 0-1 0,7-5-5 0,-7 5 1 15,4-7 0-15,-4 7-1 0,3-7 6 0,-3 7-1 16,4-11 0-16,-4 11 2 0,1-10-6 0,-1 10 0 0,0 0-1 16,0-7 1-16,0 7 9 0,0 0 1 0,0 0-1 15,0 0 1-15,0 0-8 0,0 0 0 0,0 0 0 16,0 0 0-16,0 0 7 0,0 0 1 0,0 0-1 16</inkml:trace>
  <inkml:trace contextRef="#ctx1" brushRef="#br0" timeOffset="29087.21">11889 4710 1997 0,'0'0'0'16,"0"0"0"-16,0 0 0 0,0 0 89 0,0 0 0 15,0 0 1-15,17 12 0 0,-17-12-73 0,0 0 1 0,9 2-1 16,-9-2 1-16,7 0 58 0,-7 0 1 0,9-2 1 16,0 0-1-16,-9 2-59 0,7-5 0 0,-7 5 0 15,3-9 0-15,-3 9 12 0,4-10 1 0,-4 10-1 16,3-11 1-16,-3 4-17 0,0 0-1 0,0-2 1 15,0 9 0-15,-7-12-5 0,0 7 0 0,0 3 0 16,-2 2 0-16,-3 0-3 0,0 2-1 0,1-1 1 16,-3 3 1-16,3 1-4 0,4 2 0 0,-5 2 1 15,3-5-1-15,2 3-1 0,4 0 2 0,3-7-2 16,-2 7 1-16,2-7 2 0,0 0-1 0,-4 7 1 0,4-7 1 16,0 0-3-16,0 0 0 0,0 7 1 0,0-7 0 15,0 0 3-15,0 0 1 0,0 0-2 0,0 0 2 16,0 0-3-16,6-4 0 0,-6 4 1 0,10-3 0 0,-3-1 3 15,4 1 0-15,-11 3 0 0,10-14 0 0,-3 10-4 16,1-3 2-16,-8 7-2 0,10-9 2 0,-10 9 2 16,0 0 0-16,11-7 0 0,-11 7 0 0,9 4-3 15,-9-4 0-15,8 12 0 0</inkml:trace>
  <inkml:trace contextRef="#ctx1" brushRef="#br0" timeOffset="29991.42">13541 5906 1658 0,'0'0'0'0,"0"0"0"16,0 0 0-16,0 0 73 0,0 0 0 0,0 0 0 16,0 0 1-16,0 0-56 0,0 0 0 0,20 18 0 15,-20-18 0-15,7 0 70 0,-7 0 2 0,7-4-1 16,-7 4 1-16,7-3-73 0,-7 3 0 0,7-11 0 16,-7 6 1-16,4-2 25 0,-4 0 0 0,0-4-1 0,0 2 2 15,-4 2-28-15,0 0-1 0,1-5 1 0,-4 8 1 16,-4-3 6-16,4 4 1 0,-3-4 0 0,-1 7 0 15,-1 3-12-15,1-3 0 0,4 4 0 0,0 3 1 0,-7 0 2 16,3 2 1-16,4-4 0 0,0 4 1 0,0 3-9 16,2 2 1-16,3-7 0 0,2 2 2 0,0 2 5 15,2-4 2-15,-2-7-1 0,7 10 1 0,-7-10-9 16,0 0 1-16,5 7 0 0,-5-7 0 0,0 0 6 16,0 0 0-16,11 2 0 0,-11-2-1 0,0 0-6 15,7-5 0-15,-7 5 0 0,10-4 1 0,-10 4 5 0,4-9-1 16,-4 9 1-16,0-5 1 0,0 5-7 0,0 0 0 15,4-7 0-15,-4 7 0 0,0 0 4 0,0 0 2 16,7-7-1-16,-7 7 1 0,0 0-7 0,0 0 1 16,0 0 0-16,0 0 0 0,0 0 6 0,0 0 1 15,0 0 0-15,0 0 0 0,0 0-8 0,0 0 1 16,0 0 0-16,0 0 2 0,0 0 3 0,0 0 1 16,0 0-1-16</inkml:trace>
  <inkml:trace contextRef="#ctx1" brushRef="#br0" timeOffset="30899.16">14235 3524 2023 0,'0'0'0'0,"0"0"0"0,0 0 0 0,0 0 97 16,0 0 2-16,0 0-1 0,7 18 1 0,-7-18-83 15,0 0 1-15,0 0 0 0,0 0 0 0,7 5 51 16,-7-5 2-16,10-2-2 0,-10 2 2 0,11 0-52 0,-11 0 0 15,9-3 0-15,-9 3 0 0,7-4 8 0,-7 4 1 16,7-10-2-16,-7 10 2 0,7-11-14 0,-7 11-1 16,5-11 0-16,-5 11 2 0,0 0-9 0,5-5 1 15,-5 5 0-15,0-7-1 0,0 7-1 0,0 0 0 16,0 0 1-16,0 0-1 0,0 0-4 0,-10-3 1 16,3 3-1-16,-4 7 1 0,-1-2-1 0,-2 0 0 15,3-1 0-15,1 5 1 0,3-6-1 0,7-3 0 0,-9 4 0 16,25-1 0-16,-6 1 0 0,-3-1 0 0,-7-3 0 15,0 0 0-15,7 7 0 0,-7-7 2 0,0 0-1 16,0 0 0-16,7 2-1 0,-7-2 1 0,0 0-1 16,0 0 1-16,7 0 1 0,-7 0 1 0,0 0-1 15,0 0 1-15,6 0-1 0,-6 0 1 0,0 0-1 16,0 0 0-16,7 0 3 0,-7 0-1 0,0 0 1 16,0 0-1-16,0 0-1 0,0 0 1 0,0 0-1 15,0 0 2-15,3 7 1 0,-1 0 2 0,3 0-1 0</inkml:trace>
  <inkml:trace contextRef="#ctx1" brushRef="#br0" timeOffset="31683.07">15593 5389 1758 0,'0'0'0'0,"0"0"0"0,0 0 0 0,0 0 79 16,17 19 0-16,-10-15 0 0,-7-4 0 0,9 12-61 15,-9-12 0-15,11 3 0 0,-11-3 0 0,7 0 54 16,-7 0 1-16,0 0-1 0,9 0 1 0,-9 0-55 15,0 0 0-15,7-3 0 0,-7 3 0 0,0 0 21 0,0 0 0 16,9-9 0-16,-9 9 2 0,0 0-25 0,3-7-1 16,-3 7 1-16,-3-10 0 0,-1 4-3 0,1-1 1 15,-3-5-1-15,-1 5 1 0,-2 0-7 0,-1 0 2 16,1 3-1-16,-5 4 1 0,0 4-1 0,3-4 1 16,2 3 0-16,6 4 0 0,-1 2-3 0,1-2-1 15,3-7 1-15,-2 14 1 0,2-5 3 0,-2-2 0 16,2-7 0-16,0 11 0 0,0-3-3 0,0-8-1 0,7 4 1 15,0 0 0-15,2-1 6 0,2-1 2 0,-11-2-2 16,10 0 2-16,-10 0-7 0,11-7 1 0,-11 7-1 16,11-9 1-16,-11 9 6 0,8-9 1 0,-4 2 0 15,-4 7 0-15,3-10-8 0,-3 10 1 0,4-9 0 16,-4 9 2-16,0 0 3 0,0 0 2 0,7-7-2 16,-7 7 2-16,0 0-7 0,0 0 0 0,7-6 0 15,-7 6 0-15,0 0 6 0,0 0-1 0,0 0 1 16,0 9 1-16,0-9-8 0,0 0 1 0,0 0 0 15,0 7 0-15,0-7 4 0,0 0 0 0,0 6 0 0</inkml:trace>
  <inkml:trace contextRef="#ctx1" brushRef="#br0" timeOffset="32723.41">13109 4142 1721 0,'0'0'0'0,"0"0"0"0,0 0 0 15,23 14 86-15,-12-4 2 0,-4-3-2 0,0 0 2 16,3 4-71-16,1-4 1 0,-2 0 0 0,0-4 0 16,3 4 39-16,-1-3 1 0,-1-1-1 0,-3-1 2 0,4 0-42 15,-4 0 0-15,3-2 1 0,1-2 0 16,-2 0 8-16,-2 0 1 0,-7 2 0 0,10-5 0 0,-10 5-15 15,4-5 2-15,-4 5-2 0,4-7 2 0,-4 7-8 16,3-7 1-16,-3 7 0 0,0 0 1 0,0 0-4 16,0 0 2-16,0-7-2 0,0 7 2 0,0 0-3 15,0 0 2-15,0 0-2 0,0 0 2 0,0 0-3 16,-7 10 1-16,7-3 1 0,0-7-1 0,-7 11 1 0,7-4 2 16,0-7 0-16,-4 11-1 0,4-11-1 0,0 12 0 15,0-12-1-15,0 0 2 0,4 7 4 0,-4-7 0 16,0 0 0-16,0 0 0 0,0 0-4 0,0 0 2 15,0 0-1-15,0 0 1 0,0 0 3 0,0 0 0 16,0 0 0-16,0 0 1 0,0 0-4 0,0 0 0 0,0 0-1 16,0 0 1-16,0 0 3 0,0 0 1 0,0 0 1 15</inkml:trace>
  <inkml:trace contextRef="#ctx0" brushRef="#br0" timeOffset="54793.31">13509 12912 0,'0'0'0,"0"0"0,0 0 0,0 0 16,0 0-16,0 0 31,-9-10-31</inkml:trace>
  <inkml:trace contextRef="#ctx1" brushRef="#br0" timeOffset="48390.09">1771 17459 515 0,'0'0'0'16,"0"0"0"-16,0 0 0 0,0 0 6 0,0 0 2 16,0 0 0-16,0 0 0 0,0 19-4 0,0-19 2 15,-7 5 0-15</inkml:trace>
  <inkml:trace contextRef="#ctx1" brushRef="#br0" timeOffset="100135.82">25269 1209 2198 0,'0'0'0'16,"0"0"0"-16,0 0 0 0,0 0 105 0,0 0 1 16,0 0-1-16,0 0 2 0,0 0-91 0,0 0 0 0,0 0 0 15,-5-18 1-15,5 18 77 0,0 0 2 0,0 0-2 16,0 0 1-16,0 0-78 0,0 0 0 0,0 0 0 16,0 0 1-16,0 0-1 0,0 7 1 0,0 0-2 15,0 9 2-15,0 4-9 0,0 1 1 0,0-2 1 16,-2 2-1-16,1 0-9 0,-1 0 1 0,2-5-1 15,3 0 1-15,1 3-1 0,-1 3 1 0,3-5-1 16,3-3 1-16,-1 0-2 0,1 6 0 0,2-6 0 16,1-4 0-16,0 6 0 0,1-4 0 0,1-1 0 15,4-8 0-15,1 10-1 0,-1-6 1 0,-2 0 0 16,8-7 0-16,-3 3-1 0,-3-3 1 0,-7 0 0 0,3-3 0 16,3-1 0-16,3 1 0 0,1-1 0 0,-3-3 0 15,-4-5 0-15,-2 5 0 0,2-4 0 0,0-4 0 16,-3 2 3-16,-1-1 2 0,3 0-2 0,-1-5 1 0,-1 5-1 15,-4 0 0-15,0-1 0 0,-2 1 1 0,0-1 8 16,1 1 0-16,-3 3 1 0,4 0-1 0,-3 1-5 16,-1 3 1-16,1 0 0 0,-1 0-1 0,-3 7 11 15,4-11 0-15,-4 11 0 0,3-9 0 0,-3 9-8 16,0 0 0-16,6-5 1 0,-6 5-1 0,0 0 7 0,0 0-1 16,1-7 1-16,-1 7 0 0,0 0-8 0,0 0 1 15,0 0 0-15,0-7 0 0,0 7 6 0,0 0 0 16,0 0-1-16,0 0 1 0,0 0-7 0,0 0 0 15,0 0 0-15,0 0 1 0,0 0 1 0,0 0 2 16,0 0-1-16,0 0 0 0,0 0-5 0,0 0 1 16,0 0 0-16,0 0 0 0,0 0 2 0,0 0 0 15,0 0 0-15,0 0 0 0,0 7-3 0,0 0 0 16,0-7-1-16,0 12 1 0,0 1 2 0,0-3 0 0,2 4 0 16,0 6 0-16,0 3-3 0,0 3 0 0,-2-1 0 15,-2-4 1-15,0 5-2 0,0 2 2 0,0-7 0 16,1 6-1-16,-3-3-1 0,2 3-1 0,2-4 1 15,-1 1 1-15,-1 4-1 0,0-5 1 0,0 0-1 16,-1 7 2-16,3 0-4 0,-4 2 2 0,1-1-1 16,3-3 1-16,-4 9-1 0,1-7 2 0,-1-2 0 15,-3 1-1-15,-2 0-1 0,2-6 0 0,2 0-1 0,-6-3 2 16,-3-1-1-16,-2-5 1 0,2 2-1 0,-9 3 1 16,0-5-2-16,0-3 1 0,2-4-1 0,-2-2 0 15,-3-1 0-15,-1-1 0 0,1-3 0 0,0 0 1 0,-1 0-2 16,1-3 0-16,3-1 0 0,2-1 2 15,1-2-2-15,3 0 1 0,-1 0 0 0,2-4 0 0,2 1-1 16,0 1 1-16,0-3-1 0,-2-3 0 0,5 7-1 16,1-3 1-16,-1-3 0 0,0-2 0 0,4 0-1 15,0 2 0-15,7 2 0 0,-7-7 1 0,0 5-2 16,2 3 1-16,5-5-1 0,-4 6 0 0,1 3 0 16,3 7 0-16,7-9 0 0,-5 3 0 0,-2 6 0 0,7-7 0 15,-7 7 0-15</inkml:trace>
  <inkml:trace contextRef="#ctx1" brushRef="#br0" timeOffset="100516.82">26160 1534 2362 0,'0'0'0'0,"0"0"0"0,28-7 0 15,-5 11 83-15,-1-1 0 0,-5-3 0 0,-6-3 1 16,3-1-67-16,2 4 1 0,0-1 0 0,10-3 0 0,1 1 60 15,-5 3 1-15,-4 0-1 0,2-9 2 0,1 5-62 16,-2 4 0-16,-1 0 0 0,-2-3 0 0,-1 3 2 16,0 3 0-16,-3-3 0 0,2 0 1 0,2 0-11 15,-4 4 1-15,-1-1 0 0,3-1 0 0,-2 2-6 16,1 3-1-16,-5-6 1 0,0 3-1 0,-1-1 0 16,-7-3-1-16,7 7 0 0,-7-7 2 0,0 0-4 15,-4 13 0-15,4-13 0 0</inkml:trace>
  <inkml:trace contextRef="#ctx1" brushRef="#br0" timeOffset="100737.96">26298 1735 2274 0,'0'0'0'0,"32"0"0"16,-8 3 0-16,6 1 51 0,6-1 0 0,-1-3 1 15,-2 4 0-15,-1-4-36 0,-7 0 1 0,-1 0 0 16,-1 0 1-16,0 0 56 0,0 0 1 0,2-4 0 16,1 4 1-16,1 0-58 0,-2 0 0 0,3-3-1 15,-4-1 1-15,1 1 10 0,-2 3 2 0,-7-5-1 0,2 3 0 16,-1 2-16-16,-1-2 1 0,0-1-1 16</inkml:trace>
  <inkml:trace contextRef="#ctx1" brushRef="#br0" timeOffset="101499.84">27339 1587 2098 0,'0'0'0'16,"0"0"0"-16,0 0 0 0,0-16 54 0,0 16 0 15,0 0 0-15,3-7 1 0,-3 7-39 0,0 0 2 16,0 0-1-16,7-3 1 0,-7 3 47 0,0 0 1 16,0 0 0-16,7 3 0 0,-3 4-48 0,-1 0 0 15,1 6 0-15,3 1 0 0,0 9 21 0,-2-1 0 16,0-2 0-16,-1-3 2 0,-1-1-25 0,-1 4-1 16,0-8 1-16,-4 2 0 0,-1 0 2 0,1-3 0 0,0-6 0 15,-1 5-1-15,3-1-6 0,0 0-1 0,0-9 0 16,-4 11 0-16,4-11 6 0,0 0-1 0,5 7 1 15,-5-7 1-15,0 0-8 0,0 0 1 0,-5 7-1 16,5-7 1-16,0 0 5 0,0 0-1 0,0 0 1 16,9-11 0-16,-6 4-6 0,3-9 0 0,4 4 0 15,-1-14 0-15,0 1 8 0,-2-3 1 0,-3 1-1 16,1-6 1-16,-2 7-8 0,1 3 0 0,3 3 0 0,2-4 0 16,0 4 8-16,-1 8 1 0,3-2 0 15,1 5 1-15,2 2-10 0,-5 4 0 0,4 3 0 0,1 0 1 16,2 7 8-16,-2 0 1 0,0 3-1 0,-4 3 2 15,3 2-11-15,-1 5 1 0,0-3 0 0,-1-1 0 0,-4 0 6 16,-2 2 0-16,1 1 0 0,1-3 1 0,-4-2-9 16,1 2 1-16,-1-2 0 0,-3 2 0 0,0-4 2 15,4 2 1-15,-2-3-1 0,-4-1 2 0,2-1-7 16,-4-2 1-16,4-2 0 0,0-5 0 0,0 11 2 16,0-11 1-16,0 0-1 0,0 0 2 0,-3 9-6 15,3-9 1-15,0 0 0 0,0 0 1 0,0 0 0 16,0 0-1-16,9-9 1 0,-9 9 1 0,14-13-3 15,-4 1-1-15,1-5 1 0,3-12 0 0,-2 1-1 0,1 5 1 16,-1-7 0-16,0-6 0 0,1 9-2 0,-3 4 0 16,3 4 1-16,-1 0-1 0,2 3 2 0,-3 9-1 15,1 0 1-15,0 0 0 0,1 7-3 0,-1 3 1 16,4 4 0-16,-2 0 0 0,-3 9 1 0,1-4 0 0,0 2 1 16,-1 2 0-16,-2 0-3 0,0 2 1 0,-1-2 0 15,-1-2 0-15,-3 5 0 0,0 0 0 0,-3-5 1 16,-1 2-1-16,0 2-1 0,-1-1 1 0,1-3-1 15,-4 4 1-15,4-2-2 0,-4-4 1 0,4 4 1 16,-3-2-1-16,3 0-1 0,0 0 0 0,0-3 1 16,0-2 0-16,3 3-1 0,1-3 2 0,0-2-2 15,-4-7 1-15,1 10-1 0,-1-10-2 0,9 4 0 16,-9-4 0-16,12 3 0 0,-4-3 0 0,-1 0 0 16,0-3 0-16,1-1 0 0,5 1 0 0,1-1 0 0</inkml:trace>
  <inkml:trace contextRef="#ctx1" brushRef="#br0" timeOffset="102001.48">28326 1601 2437 0,'0'0'0'0,"0"0"0"0,9-17 0 0,-4 11 94 15,2-1 2-15,6 0-2 0,-1-3 1 0,-1 1-78 16,-1 5 0-16,3 1 0 0,-1-1 1 0,0 4 67 0,1 0 0 15,-1 4 1-15,0 3 0 0,1 5-69 0,-3-1 1 16,1 3 0-16,0 2 0 0,-3 3 16 0,1 0 2 16,3-5 0-16,-8 6 0 0,1-3-21 0,-3-1-1 15,-2-2 1-15,-5 4 1 0,-1-4-9 0,-4-3 1 16,-1-1 0-16,3-1 0 0,-3 1-2 0,0-6-1 16,3 1 1-16,-1 4-1 0,0-5-2 0,4 3-1 0,5-7 0 15,0 0 2-15,0 0-3 0,0 0 1 0,-7 0 0 16,7 0 0-16,0 0 0 0,0 0-1 0,3-7 0 15,-3 7 0-15,11-13-1 0,-4 4 1 0,0 2 0 16,3-12 0-16,8-2-1 0,0-4 1 0,-3 4 1 16,1-5-1-16,0 3-1 0,-2 0 1 0,0 4 0 15,2-8 0-15,-5 10 0 0,-2 1 0 0,0 2 0 16,-1 5 2-16,-1 2-2 0,-7 7 0 0,11-5 0 16,-11 5 0-16,0 0 1 0,7 2 1 0,-7-2-1 15,2 14 0-15,1-2-1 0,-1 11 1 0,-2-6 1 0,0 10-1 16,-2-4 0-16,1 3 2 0,1-3-1 0,1-4 0 15,3 2 0-15,-1 0-1 0,-1-6 0 0,0 2 1 0,0-5 1 16,1 1 0-16,4 3 0 0,0-2 0 0,2 0-2 16,2-4 2-16,5 1-1 0,1-4 0 0,-1 3 1 15,2 3 0-15,-2-6 1 0,7-4-1 0,-2 4 0 16,-2-3-1-16,1-1 0 0,-1-3 1 0,-1 0 0 16,1-3 1-16,-1-1-1 0</inkml:trace>
  <inkml:trace contextRef="#ctx1" brushRef="#br0" timeOffset="102297.29">29175 1680 2248 0,'0'0'0'0,"0"0"0"15,0 0 0-15,21 4 68 0,-12-1-1 0,1-3 0 16,6 0 2-16,5 0-51 0,2 0 0 0,4 0 0 16,-4 0 0-16,1 0 50 0,1 4 2 0,0-4-1 15,-1-4 1-15,1 4-52 0,3 0 0 0,4 0 0 16,-2-3 0-16,-2 6 16 0,2-3 2 0,4 0-1 16,-2 0 1-16,-1 0-21 0,-1 0-1 0,-1 0 1 15,-3-3 1-15,2 3-8 0,-5 0 3 0,4 0-1 16,-3-4 0-16,-3 4-5 0,-3 0 2 0,-2 0 0 0,-5-3 0 15,-4-1-5-15,-7 4 1 0,0 0-1 0</inkml:trace>
  <inkml:trace contextRef="#ctx1" brushRef="#br0" timeOffset="102581.83">29785 1373 2086 0,'0'0'0'0,"0"0"0"0,0 0 0 0,-2 22 58 0,-3-8 1 16,3-3 1-16,0 10-1 0,-1 9-42 0,-2-2 1 16,-1 0 0-16,1 6 0 0,3-1 48 0,1-3 2 15,-5 2-2-15,-1 3 1 0,2-2-49 0,0 3 0 16,-1-7 0-16,-3 7 0 0,6 1 17 0,3-2 1 16,0-4 0-16,-4-2 0 0,4 4-22 0,2-7 1 15,2-3-1-15,3 4 2 0,-4-4-5 0,3-2 0 16,4-9 1-16,-6 2 0 0,-1 2-5 0,1-4 1 0,1-5-2 15,-1 0 2-15,-4-7 5 0,-2 7-1 0,2-7 0 16,0 0 1-16,0 0-6 0,0 0 1 0,0 0 0 16,0 0 0-16,10 0 4 0,-3-3 1 0,1-1-1 15</inkml:trace>
  <inkml:trace contextRef="#ctx1" brushRef="#br0" timeOffset="103045.17">30865 1534 2098 0,'0'0'0'0,"0"0"0"0,-11-15 0 0,6 8 68 15,-2 1 1-15,-2-1-1 0,2-3 1 0,-4 3-51 0,4 3 0 16,-3 1 0-16,-1-1 0 0,2 4 39 0,0 0 1 16,-1 0-1-16,-1 4 2 0,-1 3-42 0,-2 3 1 15,0 1 0-15,-2 1 0 0,-4 7 6 0,4 8 1 16,-1-8 0-16,-1 6-1 0,-1-2-11 0,1 1-1 16,4 1 0-16,-5-2 1 0,1 5-9 0,0-3 1 15,2-1-1-15,8 1 2 0,1 5-3 0,3-2 0 16,8-7 1-16,4 5 0 0,3 2 1 0,0-6-1 0,3 4 1 15,5-5 0-15,0-2-1 0,1-3-1 0,5 4 0 16,1-6 2-16,-1 0 4 0,-1-2 0 0,3-1 0 16,-1-6 1-16,-3 2-4 0,4 0 0 0,6-3 0 15,1-4 1-15,-3 0 3 0,-2 0 0 0,-1-4 0 16,0 0 1-16,-3 4-4 0,0-3 0 0,3-4-1 16,-4 5 1-16,-8-5 4 0,0 4 1 0,0 3-1 15,-2-4 0-15,0 4-4 0,0-3 1 0,-3 3-2 16,-4-4 2-16,-7 4 6 0,9-3-1 0,-9 3 1 15,0 0 0-15,0 0-6 0,0 0 1 0,-9 0-1 0</inkml:trace>
  <inkml:trace contextRef="#ctx1" brushRef="#br0" timeOffset="104648.57">24513 869 1500 0,'0'0'-2'0,"0"0"-1"0,0 0 1 15,-11-17 0-15,11 17 1 0,0 0 55 0,-7-5 1 16,7 5 0-16,-7-7 0 0,7 7-39 0,-7-8 2 16,7 8-1-16,0-7 1 0,0 7 60 0,-4-7 0 15,4 7 0-15,0-7 0 0,0 7-60 0,4-7 0 16,-4 7 0-16,11-3 0 0,1 1 10 0,4 0 1 15,1 1 0-15,6 1 1 0,6 0-17 0,2 0 0 0,3-6 1 16,1 6-1-16,2 6 3 0,-3-6 1 16,1 0 0-16,2 0 0 0,0 0-8 0,0-6 1 0,5 3-1 15,6 3 1-15,0 0-1 0,-2 0 1 0,-1-4-1 16,5 1 1-16,-1-1-4 0,-5 4 0 0,6-3 1 16,-1-1 0-16,4 2 1 0,0 2-1 0,2-3 1 15,-3 3 0-15,0 0-2 0,-3-4-1 0,6 1 1 16,-1 3 0-16,5 0-1 0,-3-4 2 0,4 1 0 15,0 3-1-15,2 0-1 0,-2-4-1 0,5 1 1 0,-3 3 0 16,5 0 1-16,-6-4 0 0,3 1-1 0,-1 3 2 16,1 0-4-16,-1-4 2 0,5 1-1 0,2 1 1 15,-5 2-1-15,-3 0 1 0,-5-4-1 0,1 4 2 16,0 0-3-16,-3 2 1 0,3-2-1 0,2-2 2 16,-4 2-2-16,-3 0 1 0,0 0 0 0,-2 0 0 0,-1 0-1 15,1 0 0-15,5 0 0 0,2-3 1 0,-3 6-1 16,-6-1 0-16,3 0 1 0,-5-2-1 0,1 0-1 15,-2 0 2-15,3-2-2 0,-1 2 1 0,3 2 0 16,-2 0-1-16,1-4 0 0,-1 2 1 0,-1 0-1 16,-4-2 0-16,0 0 0 0,4 2 0 0,4 0 1 0,-4 0-1 15,-2-3 0-15,3 3 0 0,-1 3-1 0,-6-3 2 16,2 0-1-16,-1 0 0 0,-3 0-1 0,1 0 1 16,5-3 0-16,-2 3 0 0,0 0-1 0,0-4 0 15,4 1 0-15,-1 3 1 0,-3 0 0 0,-1-5-1 16,1 1 0-16,5 4 1 0,4 0-1 0,0 0 0 15,0-3 0-15,-2 3 1 0,-2 0-1 0,-3 0 0 16,-2-4 0-16,1 4 0 0,0 0 0 0,1 0 0 0,-2 0 0 16,4 0 1-16,1 0-2 0,-1 4 1 0,-4-4-1 15,2-4 1-15,-6 4-1 0,-1 0 1 0,0 0-1 16,2-4 1-16,-1 4-1 0,1 0 0 0,1 0 0 16,0 0 1-16,-1 0-1 0,-2 4 0 0,1-4 0 15,1 0 1-15,-4 0-1 0,-2 4 0 0,2-1 0 16,4-3 0-16,3 4 0 0,-2 1 0 0,1-2 0 15,-6-3 0-15,-2 4 0 0,-5-4 0 0,-4 3 0 0,4-1 0 16,-5 5 0-16,-2-3 0 0,0-4 0 0,0 0 0 16,0 7 0-16,-2-4 0 0,-2-3 0 0,3 0 0 15,-1 4 0-15,-2-1 0 0,2-3 0 0,6 0 0 16,-3 0 0-16,-1 4 0 0,2-4 0 0,3 0 0 16,-3 3 0-16,-2 1 0 0,5-4 0 0,-1 3 0 0,-6-1 0 15,0 2 0-15,-3-4 0 0,1 0 0 0,-1 3 0 16,-1 1 0-16,1-4 0 0,-2 3 0 0,0 1 0 15,-2-4 0-15,0 0 0 0,2 0 0 0,-6 3 0 16,1-3 0-16,0 0 0 0,1 6 0 0,0-6 0 16,-3 0 0-16,2 0 0 0,-1 1 0 0,1 3 0 15,-4-1 0-15,-7-3 0 0,9 4 0 0,-9-4 0 0,8 7 0 16,1-4 0-16,4 4 0 0,1 4 0 0,-2 0 0 16,-1-3 0-16,-4 6 0 0,0 8 0 0,-2-1 0 15,-1-4 0-15,-3 4 0 0,1 9 0 0,0-2 0 16,0 1 0-16,-1 4 0 0,3 0 0 0,-1-1 0 15,-1-2 0-15,0 0 0 0,-2 3 0 0,0 1 0 0,0-8 0 16,-2 9 0-16,0 2 0 0,1 5 0 0,1-3 0 16,1 5 0-16,1-3 0 0,-2 1 0 0,0-5 0 15,0 1 0-15,0 6 0 0,0-5 0 0,0 2 0 16,-2 3 1-16,-3 5-1 0,2-5 0 0,4-2 0 16,1 6 1-16,-4-6 1 0,1-2 0 0,-1-3-1 15,0 2 1-15,0 1-1 0,1 1 0 0,-1 1 1 16,0 2 0-16,2 0 1 0,2-5 1 0,0-4-1 15,1 5 0-15,1-4 0 0,-1-5-1 0,4 3 0 16,0 3 1-16,-1 1 4 0,-1-1 0 0,2 0 0 0,4 5-1 16,-6-6-1-16,-2-3-1 0,-1-5 1 0,3 0 0 15,-1-1 3-15,-4-10 0 0,2-1 0 0,-1-4 0 16,-2-1-3-16,-1-2 1 0,2-9 0 0,-2 7-1 16,2-7 4-16,0 0 0 0,0 0 0 0,-7 7 1 0,7-7-4 15,-9 0 1-15,9 0-2 0</inkml:trace>
  <inkml:trace contextRef="#ctx0" brushRef="#br0" timeOffset="127197.12">24328 7714 0,'0'0'0,"0"0"16,0 0-16</inkml:trace>
  <inkml:trace contextRef="#ctx1" brushRef="#br0" timeOffset="107218.8">24446 866 1277 0,'0'0'-2'0,"0"0"1"0,0-19 0 0,0 12 0 16,0 7 0-16,0 0 28 0,0-8 0 0,0 8 0 15,0-7 1-15,0 7-16 0,0 0 2 0,0 0-1 16,0 0 1-16,0 0 3 0,9-3 1 0,-9 3 0 15,3 10 1-15,1-2-8 0,1 2-1 0,2-1 0 16,-7 3 0-16,0 8-3 0,0-3-1 0,0 1 1 16,0-4 1-16,0 9-4 0,0-6 2 0,0 1-1 15,0 1 0-15,0 1 0 0,0 2-1 0,0 0 1 16,-4-3 0-16,4 0-1 0,0 4-1 0,0-7 0 16,0 5 2-16,0-2 2 0,0 4-1 0,4-3 1 0,-4 1 0 15,0 2-3-15,0 5 1 0,0-4-1 0,-4 3 2 16,4 8 10-16,0-3-1 0,-3-1 1 0,-1 3 0 0,3 1-7 15,1-2 0-15,0-3 0 0,-2 0 1 0,2 4 21 16,2-5 1-16,-1-2-1 0,-1 4 0 0,4 3-17 16,3 1 0-16,-4 0 0 0,1 0 0 0,0 6 22 15,-1-6 1-15,-3-1-1 0,0-1 1 0,0-1-22 16,4-6 1-16,-3 2-2 0,-1 0 2 0,2 2 22 16,0-3 0-16,-4 3 0 0,-1 3 2 0,3 0-26 0,0 3 2 15,-4-8 0-15,-3 0-1 0,7 2 24 0,0-4 0 16,-4-3-1-16,1 3 1 0,-1-4-24 0,4-3 1 15,-3-3-1-15,-2 7 1 0,3-6 18 0,2-1-1 16,-2-5 1-16,-3 8 1 0,1-3-21 0,3-4 1 16,-1-1 0-16,0 3-1 0,0-4 19 0,0-1-1 15,2 2 1-15,0-3-1 0,-1 5-18 0,-1-3 0 16,2-3 1-16,-2 0 0 0,2-7 11 0,2 11 3 16,-2-11-3-16,2 7 3 0,-2-7-17 0,0 0 1 0,0 0 1 15,0 7-1-15,0-7 9 0,0 0-1 0,0 0 0 16,0 3 2-16,0-3-12 0,0 0 0 0,0 0 0 15,0 0 2-15,0 0 5 0,0 0 0 0,0 0 0 16,0 0 0-16,0 0-8 0,0 0 0 0,0 0 0 16,0 0 0-16,0 11 6 0,0-4-1 0,0-7 1 15,0 12 0-15,0-5-7 0,0 0 0 0,0-7 0 0,-2 15 1 16,2-8 2-16,0 1 2 0,0-1-1 0,0-7 1 16,-2 9-7-16,2-9 1 0,4 11 0 0,-4-11 1 15,-4 12 1-15,4-12 1 0,-3 11 1 0,3-11-1 16,-2 7-4-16,2-7-1 0,3 7 1 0,-3-7 1 15,-1 5 1-15,1-5 1 0,0 0-1 0,3 9 1 0,-3-9-4 16,0 0 0-16,-3 9 1 0,3-9 0 0,0 0 0 16,0 0-1-16,0 0 1 0,0 0 0 0,0 0-3 15,0 0 1-15,0 0-1 0,0 0 2 0,0 0-2 16,0 0 2-16,0 0-2 0,0 0 2 0,0 0-3 16,0 0 2-16,0 0-2 0,7-9 2 0,-7 9-1 0,7-9 1 15,-7 9-1-15,9-12 2 0,1 5-3 0,2 3 1 16,-4-3-1-16,-1-2 1 0,7 2 0 0,0 4-1 15,-4-4 1-15,6 1-1 0,5-1-1 0,-3 2 0 16,0-2 1-16,1 0 0 0,6 3 0 0,-4-3 1 16,2-3-1-16,3 6 2 0,4 1-3 0,-3-2 1 15,-1-2-1-15,1-1 2 0,1 3-2 0,0 0 1 0,2-6 0 16,7 11 0-16,-2-7-1 0,-1 0 1 16,8-3-1-16,1 10 0 0,-3-4-1 0,-1 1 0 0,0-4 0 15,1 7 2-15,5 0-2 0,-3-4 0 0,2-3 0 16,7 14 0-16,2-7 0 0,-4-7 0 0,4 4 0 15,-2 6 1-15,1-3-2 0,-1-2 1 0,2-1 0 16,7 6 0-16,0-1-1 0,-2-4 1 0,2 1-1 16,2 8 1-16,3-4-1 0,-2-3 1 0,6 0-1 15,2 7 1-15,-1-3-1 0,3-4 0 0,-1 3 0 16,4 4 2-16,3 0-2 0,0 0 0 0,-3-3 0 16,5 3 1-16,-1 0-1 0,-3-4 0 0,5 3 0 0,-1 3 1 15,2-2-1-15,0-2 0 0,1-2 0 0,1 4 1 16,1 0-1-16,1 0 0 0,-1-3 0 0,1 3 1 15,3 0-1-15,-1-2 0 0,0 1 0 0,-1-3 1 0,0 4-1 16,-1 0 0-16,1-3 0 0,2 5 1 0,-2-2-1 16,0 0 0-16,2-4 0 0,0 4 1 0,0 2-1 15,-4-2 0-15,1-2 0 0,3 4 0 0,3-4 0 16,-5-1 0-16,1 3 0 0,-3 0 0 0,2 5 0 16,-1-8 0-16,-1 3 0 0,-3 2 0 0,2 1 0 15,-4-6 0-15,5 3 0 0,-3 3 0 0,-2-4 0 0,-3 1 0 16,0 0 0-16,-1 5 0 0,2-5 0 0,-4-2 0 15,-1 2 0-15,-6 4 0 0,-1-4 0 0,-3-4 0 16,1 1 0-16,-5 5 0 0,-2-2 0 0,-3-4 0 16,-4-3 0-16,-5 7 0 0,-2-3 0 0,-3-4 0 15,-2 0 0-15,-1 2 0 0,-6-2 0 0,-2-2 0 16,-2-2 0-16,-3 4 0 0,-2 0 0 0,-2-7 0 16,-1 0 0-16,-6 11 0 0,0-4 0 0,-2-4 0 0,-1 1 0 15,-2 1 0-15,1 2 0 0,-5-4 0 0,2 1 0 16,-7 3 0-16,9 0 0 0,-9 0 0 0,7-4 0 15,-7 4 0-15,0 0 0 0,9 4 0 0,-9-4 0 16,0 0 0-16,0 0 0 0,7 0 0 0,-7 0 0 16,0 0 0-16,0 0-1 0,0 0 1 0,0 0-1 15,0 0 1-15,0 0-1 0,0 0 1 0,0 0-1 16</inkml:trace>
  <inkml:trace contextRef="#ctx1" brushRef="#br0" timeOffset="125598.66">27778 2446 1080 0,'0'0'0'0,"0"0"0"15,0 0 0-15,0 0 83 0,23-16 1 0,-16 12-1 16,-7 4 2-16,5-7-69 0,-5 7 2 0,9-7 0 15,-9 7 0-15,9-7 90 0,-9 7 0 0,0 0-1 16,0 0 1-16,7-7-92 0,-7 7 1 0,0 0-2 0,0 0 2 16,0 0 66-16,0 0 1 0,0 0 1 0,9 14-1 15,-8-3-67-15,3 5 1 0,1-1 0 0,-1 15 0 16,-4-7 33-16,0-2 2 0,0-1 0 0,-4 10-1 16,-1-4-35-16,3-7 0 0,0 8 0 0,-8 10 1 0,-1 0 5 15,2 5 2-15,2-7 0 0,4 9-1 0,1-5-11 16,0-2-1-16,-1-2 0 0,-1 5 1 0,2-3 9 15,1-2 1-15,-1 6-1 0,0-2 2 0,2 8-13 16,0-12 1-16,-2 2 0 0,2-3 0 0,0 1 11 0,0-9 2 16,0 1 0-16,0 2-1 0,0-6-11 0,0-3-1 15,-1-3 1-15,-1 6-1 0,2-3 11 0,0-6 1 16,-7-2 0-16,-7 2-1 0,1-2-12 0,4-6 2 16,2-3-1-16,13 4 0 0,3-3 10 0,-9-4 0 15,0 0-1-15,0 0 2 0,0 0-12 0,0 0 0 16,0 0 1-16,7 7 0 0,-7-7 7 0,0 0 1 15,0 0-1-15,0 0 1 0,0 0-9 0,0 0 0 0,0 0-1 16,-7 0 1-16,-1-4 4 0,8 4 0 0,-7-3 1 16,7 3 0-16,0 0-7 0,9-4 0 0,-9 4 0 15,0 0 0-15,0 0 2 0,2-7 1 0,-2 7 1 16</inkml:trace>
  <inkml:trace contextRef="#ctx1" brushRef="#br0" timeOffset="125965.92">27453 3448 1947 0,'0'0'0'0,"0"0"0"0,0 0 0 16,0 0 86-16,18 11 0 0,-18-11 1 0,7 5 0 0,-7-5-70 16,3 7 1-16,-3-7 0 0,0 11 0 0,0 1 38 15,0-3 1-15,0 0 1 0,2 7-1 0,2-2-40 16,-1-6 1-16,1 3 0 0,-2 7-1 0,-1-1 16 15,1-3 1-15,2 0-1 0,1 6 1 0,5-3-21 16,-3 1 2-16,1-4 0 0,6 0-1 0,5-3 0 0,-1-1-1 16,-4-3 1-16,-4 2 0 0,-3-6-6 0,-7-3 1 15,9 7-1-15,-9-7 1 0,0 0 2 0,0 0 1 16,0 0 1-16,0 0-1 0,0 0-5 0,0 0 1 16,0 0 0-16,0 0-1 0,0 0 9 0,0 0 1 15,0 0 0-15,48-24 0 0,7-3-8 0,-4-4 1 16,-14 3-1-16,-5 12 1 0,-8-2 11 0,-4 1 2 15,-5-1-1-15,3 8 0 0,2-1-10 0,-8 4-1 0,0 2 0 16,-3 1 1-16,-9 4 8 0,0 0 0 0,7-7 0 16,-7 7 0-16,0 0-10 0,0 7 1 0,0-7 1 15</inkml:trace>
  <inkml:trace contextRef="#ctx1" brushRef="#br0" timeOffset="126498.99">27025 4043 2110 0,'0'0'0'0,"0"0"0"0,0 0 0 0,0 0 92 0,-8 16 2 16,8-16-2-16,-7 7 1 0,-1 0-77 0,1-2 2 15,0 0-1-15,-1 6 1 0,0 0 77 0,-1-1-1 16,0-3 0-16,-3 5 0 0,-2 4-77 0,3 4 0 15,4-6 0-15,2 3 1 0,1-1 23 0,1 0 2 16,-1 0-2-16,4-2 2 0,4 0-27 0,1-3 0 0,4 1-1 16,3 4 2-16,-1 0-3 0,-4-6 0 0,3 1 0 15,1 1 0-15,-2 2-6 0,-1-5 1 0,0 1-1 16,-1 1 1-16,-4 5-1 0,-1-4 0 0,0-3-1 16,-1 3 1-16,1 0-2 0,-2-1-1 0,0-4 1 15,-2 5 0-15,-3-1 0 0,0-4 1 0,5-7 0 16,-14 16 1-16,3-9-4 0,1-4 2 0,-1-3-2 15,-1 0 2-15,-3 4 1 0,0-8-1 0,-10 1 1 16,2-1 1-16,2 1-4 0,-4-8 2 0,-5 2-1 0,7 4 0 16,-1-2 2-16,4-3 1 0,1-1-1 0,-1 8 0 15,4-1-2-15,4-5 0 0,1 2 1 0,3 0 0 16,1 4 0-16,7 3 1 0,-6-9 0 0,6 9 0 16,0 0-3-16,-3-7 1 0,3 7-1 0</inkml:trace>
  <inkml:trace contextRef="#ctx1" brushRef="#br0" timeOffset="126815.15">27206 3941 2224 0,'0'0'0'0,"0"0"0"0,27-4 0 0,-8 3 85 0,-1-5 0 15,-11-1 1-15,5 4-1 0,0 3-68 0,-4 0 1 16,-8 0 0-16,8 7 0 0,-1 0 50 0,-3 3 2 0,-2 3-1 16,-1 6 1-16,1 8-52 0,0-5 0 0,0 3 0 15,0 7 0-15,-1 1 11 0,-1-3 1 0,0 2 0 16,0-1 1-16,0-2-18 0,-1-3 1 0,-1-5-1 16,2 4 2-16,0-2-4 0,0-9 0 0,0 0 0 15,0 5 0-15,0-3-4 0,0-6 1 0,0 3-1 16,0-3 1-16,0 1 1 0,0-4 0 0,0-7 0 15,0 12 1-15,0-12-5 0,0 7 2 0,0-7-1 16,0 0 0-16,0 0 3 0,0 0 0 0,0 0 0 16</inkml:trace>
  <inkml:trace contextRef="#ctx1" brushRef="#br0" timeOffset="127132.68">27481 4349 2123 0,'0'0'0'0,"0"0"0"0,0 0 0 0,6 18 76 16,-5-11 0-16,-1-7 1 0,-1 14 0 0,1-4-59 16,0-3 0-16,-2 2 0 0,2 2 0 0,2-4 20 15,1 0 1-15,-3-7-1 0,13 16 2 0,-1-9-25 16,2-4 1-16,-5-3 0 0,-2 4 0 0,3-3 21 0,6-1 0 16,7-1 0-16,-2 1 0 0,4-4-23 0,3-3 2 15,6 0-1-15,-11 4 0 0,-6-3-3 0,-4-2 0 16,-4-1 0-16,1 2 1 0,-3-2-7 0,-3-2 2 15,-4 1 0-15,2 5 0 0,-2 5 6 0,-2-11 1 16,2 11 0-16,-14-9 0 0,-2 7-6 0,-2 1 0 16,-7-3 0-16,4 4 0 0,5 4 8 0,6-4 1 15,-3 0-1-15,-2 1 1 0,1 1-8 0,3-2 0 0,4 0 0 16,7 0 0-16,-9 4 6 0,9-4 0 0,-11 0-1 16,11 0 2-16,0 0-8 0,0 0 0 0,-7 0 0 15</inkml:trace>
  <inkml:trace contextRef="#ctx1" brushRef="#br0" timeOffset="127669.42">27914 4305 1871 0,'0'0'0'0,"0"0"0"0,0 0 0 15,17-5 79-15,-8 3-1 0,-9 2 1 0,7-3 1 0,-7 3-62 16,0 0 0-16,0 0 0 0,0 0-1 0,0 0 64 15,0 0 1-15,0 0 0 0,4 7 0 0,-4 0-64 16,3 0 0-16,1 3 0 0,-3 17 0 0,1-1 28 16,0-3 0-16,0 3 0 0,-1 4 0 0,1 4-30 15,0-3 0-15,0 1 1 0,-2 0 0 0,0 1 1 16,0-8 0-16,-2 1 0 0,0-1 0 0,0-2-8 16,1-4 0-16,1 0 0 0,-2-1 0 0,2-1 5 0,0-3-1 15,-4-3 1-15,6 0 1 0,0-3-7 0,-2-1 0 16,0-7 0-16,-4 7 0 0,4-7 5 0,0 0 2 15,0 0-1-15,0 0 0 0,0 0-6 0,0 0 0 16,0 0 0-16,0 0 0 0,0 0 6 0,0 0-1 0,4-7 1 16,-4-15 0-16,2-5-8 0,1-6 2 0,1-6 0 15,-4 2 0-15,0-5 4 0,0 1 0 0,0-1 0 16,0 9 0-16,2-2-5 0,-1 5 0 0,-2 0 0 16,-3 3 1-16,2 5 1 0,2 2 1 0,2 3 0 15,3-3 0-15,4 10-4 0,-2-1 0 0,-7 1-1 16,7-1 2-16,7 4 1 0,4 3 1 0,-2 1-1 15,-2-1 1-15,5 4-4 0,-5 0 1 0,-14 0 0 16,23 11-1-16,0-4 1 0,0 4 1 0,-3-1 0 16,-6 1 0-16,-2 5-4 0,-1-6 2 0,-4 1-1 15,-4 1 1-15,1 2 1 0,-8-5-1 0,-5-2 1 0,-5 7 0 16,-2-5-3-16,6-2 1 0,3-4-1 0,0 6 2 16,0-2 0-16,-2-3-1 0,-3-1 1 0,-6 1 1 15,-3-1-4-15,3 1 1 0,2-4 1 0,0 0-1 0,0 3 1 16,4-3-1-16,2-3 1 0,1 6 0 0,2-3-1 15,7 0-1-15,-13 0 1 0</inkml:trace>
  <inkml:trace contextRef="#ctx1" brushRef="#br0" timeOffset="128067.78">28330 4478 2098 0,'0'0'0'0,"0"0"0"0,0 0 0 0,0 0 74 0,19 0 1 16,-10 0 0-16,2 0 1 0,-1-4-58 0,-1 0 0 16,-2-1-1-16,-7 5 1 0,11-7 55 0,-11 7 1 15,12-12 1-15,-12 12-1 0,11-11-56 0,-11 11-1 0,10-10 1 16,-10 10 0-16,5-11 18 0,-1 2 0 0,-4 2 0 16,0 7 0-16,4-10-21 0,-4 10 0 0,3-9 0 15,-3 9 1-15,0-11-6 0,0 11 1 0,0 0-1 16,-11-5 1-16,3 3-4 0,-1 1 0 0,0 1-1 15,-2 3 2-15,1 1-2 0,-1-1 1 0,2 1-2 16,1 8 2-16,-3-3-2 0,2 5-1 0,0-2 0 16,-1 4 1-16,1 2-2 0,4-4 1 0,3-2-1 15,0 11 2-15,2 0-3 0,4-6 1 0,5-1-1 0,-1-2 2 16,1 4-1-16,2-4 2 0,5 0-1 0,-2-3 1 16,0 1-2-16,2-3 0 0,3-2 1 0,1 2-1 15,-5-6 5-15,1 1 0 0,4-4 0 0,1 0 1 16,0 0-4-16,-2-4 1 0,1 1-1 0,-4-3 1 15,-2-1 2-15,0 2 1 0,-5-2 0 0,0 3 0 0,-2 3-4 16,-7 1 1-16,0 0 0 0</inkml:trace>
  <inkml:trace contextRef="#ctx1" brushRef="#br0" timeOffset="128913.84">30690 2841 1093 0,'0'0'0'0,"0"0"0"15,0-21 0-15,2 6 121 0,1-1 1 0,1-4 0 16,-1 10 1-16,-1-8-109 0,2-1 1 0,1 3-1 15,0 7 2-15,-1-1 104 0,-1-1 0 0,1 1 0 16,-1 3 2-16,-3 7-108 0,7-11 2 0,-7 11-2 16,6-11 2-16,-6 11 5 0,0 0 1 0,7-7-1 15,-7 7 0-15,0 0-9 0,0 0-1 0,7-7 0 16,-7 7 0-16,0 0-4 0,5 7 1 0,-3 0 0 16,0 15 0-16,-1 2-4 0,1 3 2 0,-2 8-1 15,0 0 1-15,0 2-2 0,0-2 1 0,0-3-1 0,0 12 1 16,2-13-2-16,1 3 1 0,3-1-1 0,-3 4 0 15,-1 2 5-15,0-6 1 0,-1 6 0 0,-1-2 0 16,0 2-3-16,-1-8-1 0,-3-6 1 0,1 8 1 0,-1-6 8 16,1-4 2-16,-1-4-1 0,1 6 1 0,-1-6-8 15,2-7 1-15,0 2-1 0,1 6 1 0,-1-8 15 16,0-1-1-16,2-1 1 0,0 1 0 0,0-6-13 16,0 2 0-16,0-7 1 0,0 11-1 0,0-11 11 15,0 8 0-15,0-8 1 0,0 0-1 0,0 0-12 16,0 7 2-16,0-7-1 0,0 0 1 0,0 0 4 0,0 0 3 15,0 0-1-15</inkml:trace>
  <inkml:trace contextRef="#ctx1" brushRef="#br0" timeOffset="129252.38">30573 3517 2060 0,'0'0'0'0,"0"0"0"15,0 0 0-15,0 0 69 0,0 0 1 0,0 0 0 16,0 0 0-16,-7 21-52 0,7-14 0 0,0-7 0 16,7 12 0-16,-5 4 47 0,0-5 1 0,2 1-1 15,-1 2 2-15,1 4-49 0,-1-2 0 0,2-2 0 16,2 3 0-16,-1-3 15 0,-3 0 1 0,1-5 0 16,-1 0 0-16,3 2-19 0,2 1-1 0,3-5 1 0,-2-4 0 15,-2 5-4-15,0-5 0 0,2-3 0 0,0 0 1 16,1 0-6-16,1 0 2 0,-1-3-1 0,1-1 1 15,1 0 3-15,2 1 1 0,1-8 1 0,0-1-1 16,1 0-5-16,-2-1 1 0,2-4-1 0,0 6 1 0,0-6 5 16,-2-1-1-16,0-1 0 0,2 8 1 0,-2 1-7 15,-1-4 2-15,-5 3 0 0,1 9 0 0,-2-3 3 16,-7 5 2-16,6-7-2 0,-6 7 1 0,0 0-5 16,0 0 1-16,7 0 0 0</inkml:trace>
  <inkml:trace contextRef="#ctx1" brushRef="#br0" timeOffset="129880.7">30245 4363 2060 0,'0'0'0'15,"0"0"0"-15,0 0 0 0,0 0 66 0,0 0 1 16,0 0 1-16,0 0-1 0,0 0-49 0,0 0 0 16,-5 20 0-16,5-12 0 0,0 3 62 0,0 5 0 0,0-6 1 15,0 10 0-15,0-3-63 0,0-4 0 0,0 1 0 16,-2 3 0-16,1 1 13 0,-1-8 1 15,2 1-1-15,0-2 2 0,0 1-20 0,-4-3 2 0,4 2-1 16,0-9 1-16,-3 9-3 0,3-9 0 0,0 0 1 16,0 0-1-16,0 0-4 0,0 0 0 0,0 0 0 15,0 0 0-15,0 0-4 0,0 0 1 0,0 0-1 16,3-7 1-16,-3-2-2 0,-3 0 0 0,-3-1 1 16</inkml:trace>
  <inkml:trace contextRef="#ctx1" brushRef="#br0" timeOffset="130015.01">30080 4312 1847 0,'0'0'0'0,"0"0"0"0,0 0 0 16,0 0 61-16,12-19 1 0,-5 14 0 0,-2-3 1 15,1 1-47-15,-1 0 2 0,2 0 0 0,0-3 0 0,2 1 53 16,1 2 0-16,-3-4-1 0,-3 6 1 0,-4 5-53 16,7-9 0-16,-7 9 0 0,7-7 0 0,-7 7 13 15,11-3 1-15,-11 3-1 0</inkml:trace>
  <inkml:trace contextRef="#ctx1" brushRef="#br0" timeOffset="130343.51">30455 4576 2060 0,'0'0'0'0,"0"0"0"15,0 0 0-15,21-16 25 0,-13 11 0 0,-3-9 0 16,2 3 1-16,-2-6-14 0,0 1 1 0,1 0-1 16,-1 5 1-16,2 3 31 0,2-3 0 0,0-1 0 15,-4 5 1-15,2 3-30 0,2 1 2 0,1-1-1 16,-2 4 1-16,-1 0 20 0,1 4 0 0,7-4 0 16,0 9 1-16,0 1-24 0,-3 1 2 0,-5-1 0 15,0 6 0-15,-2 3-2 0,1-3 1 0,-1 2-1 0,-2 3 2 16,-1-5-7-16,0 0 0 0,-2-1 0 15,0-4 0-15,0 3 10 0,0-3 0 0,0-6 0 0,0 4 1 16,0 1-9-16,0-1 0 0,0-9-1 0,0 0 1 16,0 7 4-16,0-7 0 0,0 0 1 0,0 0 0 15,5 7-7-15,-5-7 0 0,7-3 0 0</inkml:trace>
  <inkml:trace contextRef="#ctx1" brushRef="#br0" timeOffset="130627.04">30796 4245 1381 0,'0'0'0'0,"2"-26"0"0,3 1 0 0,0-3 81 15,0-4 0-15,4 3-1 0,-4 6 1 0,4-4-63 16,0 4 0-16,-2 1 0 0,2 8 0 0,0-6 65 0,-2 8 0 16,2-6 0-16,3 8 1 0,-1 4-67 0,-3-1 1 15,0-3 0-15,-8 10 0 0,8-9 10 0,-8 9 1 16,7-3-1-16,-7 3 1 0,0 0-15 0,0 0-1 16,7 8 1-16,-5 6-1 0,-2 2-2 0,-2 5 1 15,1 2-1-15,-1 11 1 0,-3 1-5 0,-1 0 1 16,1 4 0-16,3 1 0 0,1-1 1 0,-3-11 1 15,0 5 0-15,1 3 0 0,1-6-5 0,-5-6 2 0,2 3 0 16,0-1 0-16,-1-3 6 0,3-4 2 0,3 0-1 16,-2 8 1-16,0-4-7 0,0-2 1 0,-1-7 0 15,1-2 0-15,0 2 12 0,1-5 1 0,2 0 1 16,-1-9-1-16,-1 7-10 0,1-7-1 0,0 0 0 16,0 0 1-16,0 0 18 0,0 0-1 0,0 0 0 15</inkml:trace>
  <inkml:trace contextRef="#ctx1" brushRef="#br0" timeOffset="130848.91">30595 4273 2110 0,'0'0'0'0,"0"0"0"0,17 4 0 0,1-1 76 16,1 5-1-16,4-8 0 0,2 3 1 0,1 1-58 15,-1-3 0-15,2 1 0 0,-1 2 0 0,2-1 73 16,-1-3 0-16,-1 4 0 0,-3-1 1 0,0 1-75 16,2-4 1-16,-2 3-2 0,-4 1 2 0,-5 5 14 0,0-6-1 15,-1 4 1-15</inkml:trace>
  <inkml:trace contextRef="#ctx1" brushRef="#br0" timeOffset="131141.31">31212 4444 1821 0,'0'0'0'0,"7"-5"0"16,-7 5 0-16,7-2 57 0,-7 2 1 0,4-7 0 15,-4 7 0-15,3-5-41 0,-3 5 1 0,4-11 0 16,-4 11 0-16,-2-12 48 0,2 12 0 0,-4-11 0 16,4 11 1-16,-8-8-50 0,1 4 1 0,-1-3 0 15,0 3 0-15,-3 3 22 0,2 1-1 0,2 0 0 16,-2 1 0-16,-1 3-23 0,1-1 0 0,2 1 0 15,-2 8-1-15,-1 2 2 0,-1-1 0 0,2-1 0 0,6 9 1 16,1-7-9-16,2-1 1 0,0 1 0 0,2 5 0 16,3 0 5-16,2-1-1 0,0-6 1 0,2 4-1 15,1 3-6-15,3-8 1 0,1 0 0 0,-2-1 0 16,4-3 4-16,0-2-1 0,2 1 0 0,-1-3 2 16,-1-1-6-16,-2 0-1 0,2-4 1 0,0-2 0 0,-2 1 3 15,0-1 2-15,-3-4-2 0</inkml:trace>
  <inkml:trace contextRef="#ctx1" brushRef="#br0" timeOffset="131499.19">31413 4342 1897 0,'0'0'0'16,"0"0"0"-16,5-3 0 0,-5 3 67 0,0 0 1 15,13-4-1-15,-6 4 0 0,2 0-49 0,1 0 0 16,3-3 0-16,1 6 0 0,2 1 59 0,-2-1 0 15,0-3-1-15,0 7 2 0,0 0-60 0,0-2 0 0,-2 4 0 16,1 9 0-16,-4-4 19 0,-2-2 0 0,0 2 0 16,-2 9 1-16,-1-5-24 0,-3-2 2 0,1 3-1 15,-2 4 0-15,-3-2-2 0,-1-5 0 0,0-2 0 16,1 0 0-16,-2 0-5 0,-2-3 0 0,0-4 0 16,-1 0-1-16,1 0 0 0,7-7 1 0,-8 5 0 15,8-5 0-15,0 0-4 0,0 0 2 0,-7-4-1 16,7 4 1-16,-4-8 1 0,4 1 0 0,2 0-1 15,-2-4 1-15,0-5-2 0,0-3-1 0,2 3 0 16,1-5 2-16,1 1 1 0,-1-2 0 0,6 0-1 0,-2 7 2 16,2-5-3-16,0 3 0 0,1-6 0 0,3 11 0 15,-3-4 1-15,-1 2 1 0,3 0-2 0,-1-2 2 16,3 5-2-16,-2 1-1 0,-1 3 1 0,1 1-1 0,2 5 3 16,2 1-1-16,-5 0 1 0</inkml:trace>
  <inkml:trace contextRef="#ctx1" brushRef="#br0" timeOffset="132398.84">32108 4289 1733 0,'0'0'0'0,"0"0"0"0,0 0 0 0,0 0 71 0,0 0 0 16,0 0-1-16,0 0 2 0,-18-16-54 0,18 16 0 15,-7-3 0-15,7 3 0 0,-12-4 58 0,5 4 2 16,0 0-1-16,-5 0 1 0,-4 7-60 0,0 0 0 15,2 1-1-15,-2 2 1 0,0 4 21 0,0-3 0 0,0 5 0 16,2 1 0-16,4-1-23 0,2-2 0 0,3-2 0 16,0 11-1-16,0-7-2 0,1-2-1 0,2 0 0 15,4-1 2-15,5 1-6 0,2 0-1 0,3-2 1 16,4 4 0-16,0-6 0 0,0 1 0 0,2-6 0 16,3 2 1-16,2-1-4 0,0-5 1 0,-2-2 0 15,0 1-1-15,4-2 6 0,-1-2 2 0,-3-6-1 16,2 4 0-16,-1-1-5 0,-3-7 1 0,-1 0 0 15,-1 4 0-15,-1-4 0 0,-4-4-1 0,-3-1 1 16,-2 3 1-16,-3 2-3 0,-4-2-1 0,-2 2 1 16,-3 2 0-16,-2 1 7 0,-2 2 2 0,0 2-1 0,0 4 1 15,-5 3-7-15,2-4 1 0,-1 4 0 0,3 4 0 16,1-1 3-16,2 4 2 0,2 0-2 0,-1 2 1 16,1 0-5-16,0-2 0 0,1 0 0 0,4 5 0 15,4 2 3-15,-1-5 1 0,-1 0 1 0,2 7-1 0,3-8-5 16,2 3 1-16,1-4-1 0,6 5 1 0,2-3 4 15,-1-4 0-15,1 1-1 0,-4 4 1 0,2-3-5 16,0-7 1-16,0 0 0 0,0 4 0 0,1-1 1 16,3-6 0-16,-3-1 0 0,-1 4 0 0,0 0-4 0,-2-7 2 15,0 0-1-15,-1 0 0 0,-1 0 1 0,2-2 1 16,-5-6-1-16,0 4 1 0,1 2-4 0,1-1 2 16,-2-8-1-16,-2 6 1 0,-2 1-2 0,0 2 2 15,1-1 0-15,-3 3-1 0,-3 7-1 0,7-5 0 16,-7 5-1-16,0 0 2 0,0 0-1 0,7-8 1 15,-7 8-1-15,0 0 1 0,0 0-2 0,0 0 1 16,0 11-1-16,-2 1 0 0,2 11 0 0,-3-2 0 0,3 6 0 16,-2 1 1-16,0 2-2 0,1 0 0 0,-1 5 0 15,0 0 1-15,0 0-1 0,1-1 1 0,-1-6-1 16,-2 5 2-16,4-1-2 0,0-7 0 0,0 1 1 16,-1 2-1-16,1-3 0 0,0-4 0 0,0 2 1 15,-2 0 0-15,0-1-2 0,0 1 1 0,2-7 1 16,-2 2-1-16,2-8 0 0,0 3 0 0,0-6 1 15,0-7 0-15,-3 10-2 0,3-10 1 0,0 0 1 16,0 0-1-16,0 0 0 0,0 0 1 0,2-9 1 0,-6-1-1 16,1-8-1-16,-1-6 1 0,1-5-1 0,-1 0 1 15,1-1-1-15,-1-7 2 0,2 2-1 0,0-9 1 16,1 1-2-16,-1-4 0 0,2 1 0 0,2 6 1 16,1-3-1-16,1 5 1 0,-1 4-1 0,1 8 2 0,3-1-2 15,2 8 0-15,0 0 0 0,-2 8 1 0,3 4-1 16,2-2 0-16,1 2 0 0,-1 7 1 0,4 0-2 15,0-3 1-15,-2 3 0 0,4 7 1 0,-1 0-2 16,-1 2 1-16,-2-6-1 0,-3 10 1 0,-4-3-1 16,-2-3 1-16,-5-7-1 0,9 14 1 0,-9-5-1 15,-2-2 0-15,2-7 0 0,-10 11 0 0,1-3 1 16,-2-6-1-16,2 0 0 0,-6 3 0 0,-3-1 0 0,4-6 0 16,-4-2 0-16,2 6 0 0,2-2-1 0,4-3 1 15,1-1 1-15,0 2-1 0,0 2-1 0,2-3 0 16,7 3 0-16</inkml:trace>
  <inkml:trace contextRef="#ctx1" brushRef="#br0" timeOffset="132741.16">33054 3848 1757 0,'0'0'9'0,"0"0"-4"0,0 0 1 0,0 0 0 15,0 0-1-15,0 0 53 0,-8 23-1 0,7-13 0 0,-3 18 0 16,2 6-40-16,2-1 1 0,0 8 0 0,-1 1 0 16,1 7 28-16,1-7 0 0,1 6 0 0,0-9 0 15,-2 1-30-15,0-8 0 0,-2 1 1 0,0 4 0 0,-1-7 6 16,-1-2-1-16,3 0 0 0,-1-1 1 0,-2 4-12 15,3-10 1-15,-3-1 0 0,4 4 0 0,4 1 8 16,-3-4 0-16,3-7 1 0,-2 0-1 0,-2-1-10 16,0-3 1-16,0-3 0 0,0-7 1 0,0 11 7 15,0-11 1-15,0 0 0 0,0 0 0 0,-7-4-10 16,7 4 2-16,-8-7-1 0</inkml:trace>
  <inkml:trace contextRef="#ctx1" brushRef="#br0" timeOffset="133004.98">32729 4184 2060 0,'51'7'47'0,"2"3"-31"0,0 1 1 0,-2-6-1 0,-3-1 1 0,1 1 66 15,-7 2 1-15,-3-7 1 0,-2 4 16 0,-3-1-83 16,-6-3-18-16,-2 5 107 0,-1-5 1 0,-4 0-108 16,-3 0 0-16,-2-5 35 47,-4 5 0-47,-1-3-35 0,-4 3 0 0,-7 0 42 0,9 0 1 0,-9 0-43 0,3 3 0 0,-3-3 22 0,2-3 1 0,-2 3-23 0</inkml:trace>
  <inkml:trace contextRef="#ctx0" brushRef="#br0" timeOffset="167534.76">25127 11898 0,'0'0'0,"0"0"0,0 0 0,0 0 16,0 0-16,0 0 15,0 0-15,0 0 16,0 0-16,0 0 16,0-9-16,0 9 15,0 0-15,0 0 16,0-9-16,0 9 31,0-10-31,0 10 31,0-9-31,0 9 32,0-10-32,0 1 31,0 0-31,0-1 31,0 1-31,0 0 31,10 9-31,-10 0 16,0-10-16,0 10 31,0 0-31,0 10 31,0-1-31,0 19 32,9 0-32,0 29 31,-9 27-31,10 10 31,-10 18-31,9 10 31,1 10-31,-1-1 32,10 10-32,-10 9 31,1 0-31,-1 0 31,10 10-31,0-1 31,-10 1-31,10-1 32,0-9-32,0-9 15,-10 0 1,0-10 0,1-18-16,-1-1 31,-9-18-31,10-9 31,-1-20-31,0 1 31,-9-19-31,0 0 32,0-19-32,0-9 31,-9-19-31</inkml:trace>
  <inkml:trace contextRef="#ctx1" brushRef="#br0" timeOffset="147802.2">25194 11938 274 0,'0'0'0'0,"0"0"0"15,0 0 0-15,0 0 0 0,0 0 0 0,0 0 0 0,0 0 0 16,0 0 5-16,0 0-1 0,0 0 1 0,0 0 1 16,0 0-3-16,0 0 0 0,0 0 1 0,0 0 0 15,0 0 17-15,0 0 2 0,0 0-2 0,0 0 2 16,0 0-12-16,3-7 0 0,-3 7 0 0,0 0 2 0,2-7 48 16,-2 7 1-16,7-9 0 0,-5 4 0 0,0-7-46 15,-1 1 2-15,-1 1 0 0,-1 1 0 0,1-2 74 16,0 1 0-16,-2 1 0 0,0-2 1 0,0-1-76 15,0 2 1-15,1 1-1 0,-1 2 1 16,0-6 10-16,0 3 1 0,1-4 0 0,-1 7 1 0,0 0-17 16,0-4 1-16,2 1-1 0,-1 3 0 0,-1 0 33 0,0-2 0 15,2-2 0-15,-2 1 0 0,1 1-30 0,-1-2 1 16,2-1 0-16,-2 3 0 0,0 2 30 0,2-3 0 16,0-1 0-16,-3-1 0 0,1-1-30 0,2 1 0 15,-4 0 0-15,1 1 0 0,3-1 23 0,0 1 0 16,0 1 1-16,-4-4-1 0,1 1-24 0,3-2 0 15,0 1-1-15,0-2 1 0,0-2 23 0,0 2 2 0,3-7-1 16,-6 8 0-16,3-7-24 0,3 3 0 0,-3-7 0 16,0 12-1-16,4-4 18 0,-1-3-1 0,1-2 1 15,-4 11-1-15,0-1-18 0,3-8 1 0,1 0-1 16,-4 4 1-16,2-1 12 0,1 2 1 0,1-5-1 16,-6 0 1-16,4 0-16 0,1 5 2 0,-1-7-1 15,-4-1 0-15,1-3 11 0,1 3 0 0,1-8-1 16,-1 4 1-16,0 5-13 0,0-2 1 0,0-5 1 15,-1 9-1-15,1 0 9 0,0-2 2 0,0-3-2 0,-4 6 1 16,4-1-10-16,0 0-1 0,-2 0 0 0,-3-4 1 16,3 4 5-16,4 2 1 0,-2-4 0 0,-7-3 0 15,3 1-8-15,4-3 0 0,-3-5 0 0,-4 8 1 16,3-3 4-16,1 5 1 0,-3-2 0 0,-2 2-1 16,-1 4-6-16,2-4 0 0,0-1 0 0,-2 2 1 15,-3 7 4-15,1-3-1 0,4-3 1 0,0 0-1 0,-4 0-5 16,2 5 0-16,1-3 0 0,2 1 1 15,1-1 4-15,-2 1 1 0,2-3-1 0,1 10 1 0,1-6-6 16,-3-4-1-16,1 5 1 0,2 7 1 0,-5-3 1 0,5-2 2 16,3 0-1-16,0 5 0 0,-4 0-4 15,1 0 1-15,1-1-2 0,2 10 2 0,-3-11 1 0,1 4 1 16,0 0-1-16,2 7 1 0,0-7-4 0,0 7 1 16,-2-11-1-16,2 11 1 0,0-10 3 0,0 10 0 15,0 0 0-15,0 0 1 0,0 0-5 0,0-7 1 16,0 7 0-16,0 0 0 0,0 0 0 0,0 0 1 0,0 0 0 15,14 2 0-15,-3 8-2 0,0 1-1 0,-4 1 1 16</inkml:trace>
  <inkml:trace contextRef="#ctx1" brushRef="#br0" timeOffset="148793.01">23768 14647 1646 0,'0'0'0'0,"0"0"0"15,0 0 0-15,18-5 131 0,-18 5 1 0,11-5 1 16,-11 5-1-16,14-2-118 0,-7 0-1 0,3-1 1 16,-1 1 0-16,0 0 70 0,0 1 1 0,1-1-1 15,5-2 1-15,2 4-68 0,1-3 1 0,-1-1 0 0,6 1 0 16,2-1-15-16,-6-3 1 0,6-2-1 0,7 8 0 16,-6-1-1-16,3-2 2 0,6 1-2 0,2 3 1 15,2 0-5-15,0-4 1 0,1 1 0 0,-1 3 0 0,1 2 0 16,-1-2 0-16,5-4-1 0,8 4 1 0,0 0-11 15,1 0 0-15,2-3-1 0,7 3 1 0,-8 1 4 16,3 1 0-16,8-4 0 0,11 2 2 0,-4 2-1 16,-3-2 0-16,5 0 0 0,7 0 2 0,-3 4-1 15,1-3 2-15,10-1-1 0,2 4 1 0,-3-1 0 16,-1-3 2-16,10-1 0 0,-2 4 0 0,0 1-1 0,2-4 1 16,9-2 0-16,2 7 1 0,-4 2 1 0,-4-5 0 15,8-2 0-15,8 5 0 0,-1 2 0 0,-7-3 0 16,8-1 0-16,9 1 0 0,-6 3 2 0,-3-2 0 15,6-5 1-15,1 9 0 0,-3-4-2 0,-5-3 1 16,14 0 1-16,-6 5-1 0,-8-4 6 0,-4-3 1 16,10 0-2-16,-1 7 2 0,-8-5-3 0,-7-2 0 0,15-2-1 15,-2 13 2-15,-8-11 1 0,-4-5 1 0,14-2 0 16,-9 14 0-16,-7-7-4 0,-4-6 1 0,10 5 0 16,-4 8 0-16,-4-7 4 0,-9-4 1 0,6 1-1 15,3 10 0-15,-6-7-5 0,-10-4 2 0,2 2 0 16,2 13 0-16,0-11 3 0,-12-5 0 0,-1 5 0 15,-4 12 1-15,-6-12-4 0,-7-4 0 0,3 1-1 16,3 6 1-16,-5-3 4 0,-10 0 2 0,1-3-2 16,-7 10 1-16,-6-11-5 0,-2 1 1 0,-1-2 0 15,1 10-1-15,-6-5 5 0,-4-9-1 0,1 4 0 0,0 7 0 16,-1-2-4-16,-6-4 1 0,-2 1-1 0,-3 6 1 16,0-1 2-16,-4-4 0 0,1-1 0 0,-13 3 0 0,10 8-3 15,-10-8-1-15,0 0 1 0,0 0 0 0,7 0 3 16,-7 0 0-16,0 0 0 0,0 0 1 0,0 0-4 15,0 0 0-15,-7 2 0 0</inkml:trace>
  <inkml:trace contextRef="#ctx1" brushRef="#br0" timeOffset="149381.32">31623 15223 2145 0,'0'0'34'0,"0"0"-21"16,21 3 2-16,-14-1-1 0,-7-2 1 0,11 0 61 16,-11 0 2-16,10 0-2 0,-3 5 2 0,2 4-61 15,2-2 1-15,-1 0 0 0,6 11 0 0,0 1 27 0,0-1 0 16,0-2 0-16,3 3 0 0,-1 9-29 0,0-3 0 16,1-10 0-16,2 10 1 0,2 3 2 0,-2-7 1 15,-3-1-1-15,-2 4 2 0,0 1-11 0,0-2 1 16,-1-6 0-16,0 13 0 0,-3-7 3 0,4-3-1 15,0 4 1-15,-6 8-1 0,3 0-5 0,2-4 0 16,0 0 0-16,-1-5 1 0,-2 5 0 0,-1-4 1 16,-1-4-1-16,4-1 1 0,0 2-5 0,-5-5 2 15,0-4 0-15,2 4 0 0,-3-2-1 0,-2-1 2 0,-1-1 0 16,0-3 0-16,-5-2-4 0,0-7 2 0,0 0 0 16,0 0-1-16,-5 7 1 0,5-7 0 0,-7-2-1 15</inkml:trace>
  <inkml:trace contextRef="#ctx1" brushRef="#br0" timeOffset="149800.63">32396 15217 1960 0,'0'0'0'0,"0"0"0"0,0 0 0 0,0 0 67 16,-23 11 1-16,14-11-1 0,-2 5 1 0,1 1-50 0,-4-3 0 15,1 1 0-15,-4 15 0 0,-8 2 51 0,2-5-1 16,4 1 1-16,-3 8 0 0,-4 3-51 0,1-5 0 15,6-2 0-15,-8 6 0 0,1 1 11 0,1-7 1 16,1-4 1-16,-6 6-1 0,-4 0-16 0,2 0-1 16,-3-4 0-16,0 8 2 0,-2-4-7 0,3-2 1 15,4 3-1-15,-2 6 1 0,1 2-4 0,2-2 1 16,3 0 0-16,-6 0-1 0,4 3 0 0,5-6 0 0,0-5 0 16,-5 5 0-16,0-4-1 0,5-6-1 0,-2-3 0 15,0 11 2-15,2-6-2 0,6-6 1 0,3-3-1 16,0 4 2-16,-2-1-3 0,2-6 1 0,1 1-1 15,-1-1 2-15,-2-7-3 0,0-7 1 0,2-1 0 16</inkml:trace>
  <inkml:trace contextRef="#ctx1" brushRef="#br0" timeOffset="151032.17">24024 8401 1105 0,'0'0'0'16,"0"0"0"-16,0 0 0 0,0 0 13 0,0 0 1 15,0 0-1-15,0 0 1 0,0 0-6 0,4 22-1 16,-4-22 1-16,-6 18 1 0,5 0 19 0,-1-4 0 0,0-4 0 16,2 17 2-16,0-5-17 0,0-2 1 0,0-1-1 15,2 11 0-15,1 0 23 0,3-11 0 0,1 2 0 16,7-1 1-16,-7 4-22 0,3-6 1 0,-1 0-2 15,5-6 2-15,1 2 4 0,-3-2 1 0,4-3 1 16,-2 5-1-16,5-3-10 0,-1-8 0 0,-2-3 1 16,-4 4-1-16,2 3 1 0,0-7 2 0,-1 0-2 15,-3 3 2-15,3-3-7 0,1 0 1 0,-2-7 0 16,-1 4 1-16,1 3 8 0,0-4 1 0,-3-6 0 16,0 1 0-16,0 0-8 0,-2-3 0 0,-2-1 0 0,0-2 0 15,3-6 7-15,-5-1 0 0,1-2 0 0,-1 4 1 16,-3-6-9-16,4 0 1 0,-4 1 0 0,-4 7 0 15,1 1 11-15,3-4 2 0,0-4-1 0,-4 18 1 16,4-3-12-16,0-3 0 0,0-1 0 0,-3 7 2 16,3 7 11-16,-8-12 1 0,8 12 0 0,-1-9 0 0,1 9-12 15,0 0-1-15,0 0 0 0,-7-7 2 0,7 7 8 16,0 0 1-16,0 0-1 0,-7 3 2 0,3 5-13 16,1 2 1-16,3-10 0 0,-13 14 0 0,3 4 8 15,-1-6 0-15,2-1 1 0,-1 17-1 0,-1-7-10 0,6-4 1 16,-1 5 0-16,-2 11 1 0,4-1 4 0,4-8 1 15,2 4 0-15,-4 8 0 0,4-8-8 0,1 0 1 16,1 2-1-16,-1 12 1 0,1-5 5 0,1-11 0 16,4 13 1-16,-5 10 0 0,-1-1-7 0,4-9 0 15,-3-1 0-15,-8 3 1 0,4-3 2 0,4-9 2 16,-4-3-1-16,-11 16 0 0,8-15-5 0,3-3 0 16,-4 1 0-16,-10 6 1 0,5-1 2 0,2-9 2 0,-2 1-1 15,-5 2 0-15,2 3-5 0,1-15 1 0,1-2 0 16,-13 5 0-16,3-3 1 0,4-9 0 0,2 1 0 15,-7-1-1-15,0-3-2 0,0 0 1 0,1-7-2 16,-6 4 2-16,3-4 3 0,0-2 2 0,-2-3-2 16,-3 1 1-16,2 1-4 0,5-10-1 0,-4-4 1 15,-3 11 1-15,5-6 1 0,5-2 1 0,-1-6-1 16,-1 17 1-16,-1-4-4 0,2-4 0 0,3-6 1 16,5 10 0-16,-1 1 3 0,0-1 0 0,-1-3 0 15,8 2 0-15,-2 1-3 0,0 4 0 0,0-2-1 0,7 1 1 16,0 11 0-16,-7-7 1 0,7 7-1 0</inkml:trace>
  <inkml:trace contextRef="#ctx1" brushRef="#br0" timeOffset="152659.28">24195 13757 464 0,'0'0'0'0,"0"0"0"15,-30 14 0-15,14 6 7 0,9-10 1 0,0-8 0 16,7-2-1-16,0 0-2 0,0 0 0 0,0 0 1 16,-3-9 0-16,3 9-4 0,0 0 1 0,0-7 1 15,0 7-1-15,14-7-1 0,-14 7 1 0,9-7-1 16,3 2 1-16,6-2 35 0,-1-2 2 0,3 2-1 16,3-9 0-16,5 7-23 0,0 1 0 0,0-5-1 15,1-1 1-15,1 0 36 0,-4 0-1 0,6-2 1 16,3 0-1-16,-1 1-34 0,1-5 0 0,9-6 0 15,2 13 1-15,-4-8 8 0,6 0 1 0,-4-5-2 0,5 12 2 16,-1-7-14-16,-4 0-1 0,7-8 0 0,11 10 2 16,0 0 20-16,-4-2-1 0,0-8 1 0,5 3 1 15,-4 1-21-15,1-4 1 0,12-3-1 0,0-5 1 16,1 2 12-16,-5-6 0 0,5-1 0 0,3 10 1 0,5-3-16 16,-4-2 2-16,3-5-2 0,4 5 2 0,-4-2 16 15,-1-5 1-15,11-10 0 0,7 13 0 0,-5-8-18 16,-2 2 2-16,10-1-2 0,4 4 2 0,-5 4 18 15,-5-1-1-15,8-4 1 0,13-3 0 0,-6-1-19 16,-5-8 0-16,5 5 1 0,6 13 0 0,-4-5 23 0,-5 2 0 16,5-6 0-16,9 3 1 0,-5-1-24 0,-11-2 1 15,3-10-1-15,8 18 1 0,-7-6 18 0,-10 0-1 16,3 1 1-16,10 6 1 0,-9 4-21 0,-10 0 1 16,-2-9 0-16,2 1-1 0,3-2 14 0,-9 4 1 15,3-6-1-15,-6 15 2 0,-8-7-17 0,0 6 1 16,7-6-1-16,-6 9 1 0,2 2 9 0,-11 0 2 15,2-7-2-15,-2 3 2 0,2 2-14 0,-2-3 2 0,0-6-1 16,-6 13 0-16,-2-1 10 0,-7-6 0 0,3 5 0 16,3 3 1-16,-1 6-12 0,-6-4 0 0,0 3 1 15,-10-1 0-15,1 7 7 0,-5-2 0 0,-2 1 0 16,-1 2 0-16,-6 3-9 0,-2-1 2 0,1-5-2 16,-1 2 1-16,-6 6 5 0,-1 0 0 0,-1-2 1 15,-1-1 0-15,-4 4-8 0,-4 2 1 0,1-2-1 16,-1 2 1-16,2 3 7 0,-6 2 0 0,-5 0 0 15,9-4 0-15,-9 4-8 0,0 0 1 0,0 0-1 0,7-1 1 16,-7 1 3-16,0 0 2 0,0 0-2 16,0 0 2-16,0 0-7 0,0 0 1 0,0 0-1 0,0 0 1 15,0 0 3-15,0 0 0 0,0 0 1 0,0 0 0 0,-4 10-5 16,4-10 0-16,-3 9 0 0,3-9-1 0,-7 9 4 16,3-2-1-16,1 0 0 0,-1 0 1 0,4 0-4 15,-3 5-1-15,3-12 1 0,-4 11 0 0,2-2 2 16,1-2 0-16,1-7 0 0</inkml:trace>
  <inkml:trace contextRef="#ctx1" brushRef="#br0" timeOffset="154864.63">30404 10939 351 0,'0'0'0'0,"0"0"0"15,0 0 0-15,0 0 3 0,0 0 2 0,0 0-1 16,-21-16 1-16,10 7-3 0,1-1 1 0,-1-9 1 15,-5 3-1-15,2-2 59 0,4-5 0 0,1 0 1 16,-5 11 0-16,3-6-45 0,2-1 0 0,1-6 0 16,-7 4 0-16,5 6 45 0,3-10 1 0,0-3-1 15,-6 0 1-15,5 1-46 0,2 1 0 0,1-6-1 0,-6-5 1 16,6-3 55-16,2 1 1 0,1-7-1 16,-7 13 1-16,5-4-56 0,4 5 0 0,0-8 0 0,-7 1 0 0,7 0 7 15,0 1 1-15,4-5 0 0,-11 7-1 0,7-7-12 16,0-1-1-16,3 6 0 0,-6 8 2 0,3 3 22 15,3 1 0-15,1-6 0 0,-8 15 1 0,8 1-23 16,1-7 2-16,1-2-1 0,-6 10 0 0,3-1 23 16,4 2 2-16,-2-2-2 0,-5 3 1 0,4-1-24 15,3 4 0-15,0 1 1 0,-7 0 0 0,4 2 21 0,-4 7 0 16,7-9 0-16,-7 9 1 0,0 0-23 0,0 0 0 16,7-8 1-16,-7 8 0 0,0 0 20 0,0 0 1 15,7-2-1-15,-7 2 1 0,0 0-23 0,0 0 2 16,0 0-1-16,0 0 0 0,0 0 20 0,0 0 1 15,0 0 0-15,0 0 0 0,0 0-22 0,10 9 1 16,-10-9 0-16,0 0 0 0,6 5 11 0,-6-5 1 0,0 0 0 16,0 0 0-16,7 7-15 0,-7-7 2 15,0 0-2-15,0 0 2 0,1 7 6 0,-1-7 0 0,0 0 0 16,0 0 0-16,-3 7-10 0,3-7 2 0,0 0-1 16,0 0 0-16,-4 5 4 0,4-5 0 0,0 0 1 15,0 0 0-15,0 0-7 0,0 0 0 0,-7 4 0 16,7-4 0-16,0 0 0 0,0 0 0 0,-7-7 0 15,7 7 1-15,0 0-5 0,0 0 2 0,-7-5-1 16,7 5 0-16,-10-7 0 0,10 7 0 0,-11-8-1 16,2 3 1-16,-1-2-3 0,1 0 2 0,2 0-2 15,-6 4 2-15,-2-1-3 0,4 1 1 0,2-6-1 0,-5 9 2 16,-4 3-2-16,2 3 0 0,4-3 1 0,0 1-1 16,-4 3-2-16,2 0 0 0,3 3 0 0,1 4 1 15,-1 4-1-15,-1-1 0 0,3-2 0 0,2 6 1 0,2 0-1 16,-3-5 0-16,1-6 0 0,0 11 0 0,0-3 0 15,2-4 0-15,0-7 0 0,-2 9 0 0,0 0-1 16,3-8 1-16,-3-1-1 0,2 4 1 0,-1 0-1 16,6-11 1-16,-5 7-1 0,5-7 1 0,-3 10-2 15,3-10 1-15,0 0 0 0,0 0 0 0,0 0 0 16,0 0 0-16,0 0 0 0,0 0 0 0,8 0-1 16,-8 0 1-16,0 0 0 0,8-2 0 0,2 1 0 15,1-3 0-15,1 1 0 0,6-8 0 0,1-3-1 0,0-5 1 16,-3-1 0-16,2 10 0 0,-4-3 0 0,0-1 0 15,4-3 0-15,-4 1 1 0,2 4-1 0,0 1 1 16,-4-5-2-16,-7 4 2 0,6 1-1 0,1 3 1 16,6-7-1-16,-11 5 1 0,2-1-1 0,1 6 1 0,1-5 0 15,-6 2 0-15,4 5-1 0,2-1 1 0,-1-1 0 16,-10 5 0-16,11-10 0 0,-11 10 0 0,10-4 0 16,-10 4 0-16,7 0 0 0,-7 0 0 0,8 0 0 15,-8 0 0-15,0 0 0 0,0 0 0 0,7 7 0 16,-7-7 0-16,5 16 0 0,-2-5 0 0,1-1 0 15,-1 6 0-15,5 7 0 0,0-2 0 0,1-5 0 16,-2 7 0-16,0-6 0 0,2-5 0 0,3-3 0 16,1 9 0-16,-4-4 0 0,-1-9 0 0,3 2 0 15,0 6 1-15,-1-1-1 0,-5-5 0 0,-5-7 0 0,13 7 1 16,-8 0 0-16,-5-7 0 0,0 0 1 0</inkml:trace>
  <inkml:trace contextRef="#ctx1" brushRef="#br0" timeOffset="155998.67">30304 8466 1746 0,'0'0'0'0,"0"0"0"0,0 0 0 0,0 0 68 16,0 0 1-16,0 0-1 0,0 28 2 0,3-16-52 16,1 0-1-16,-1 2 1 0,-3 22 0 0,4-3 59 0,-3 1 0 15,5-5-1-15,-1 5 2 0,-1-2-60 0,1-8 0 16,2-5 0-16,-2 8 0 0,-1-4 10 0,1-6 0 15,2-4 0-15,-2 11 0 0,1-6-15 0,-1-11 1 16,-1 3-1-16,1 6 1 0,0-5-5 0,-5-11 0 16,0 0 0-16,7 10 0 0,-7-10-4 0,4 11 2 15,-4-11-1-15,0 0 0 0,0 0-1 0,0 0-1 0,0 0 1 16,0 0-1-16,3-11 0 0,-3 11-1 0,6-7 0 16,-3-1 1-16,-1-6 0 0,0-11 2 0,1 0 0 15,2-5-1-15,1-5-2 0,-3 3 2 0,-1-1-2 16,0 1 2-16,-1-1 4 0,1-2 0 0,0-7 0 15,2 17 1-15,-3-3-5 0,1-4 2 0,2 9-1 16,3 13 1-16,-2-4 5 0,2-4 0 0,-3 4 1 16,1 7 0-16,-5 7-5 0,12-9 0 0,-5-1 0 15,0 3-1-15,2 7 8 0,2-4 1 0,-2 1-1 16,-2 3 1-16,0 0-7 0,1 0 0 0,-1 0 0 16,2 3 0-16,2 4 5 0,-1 0-1 0,-1-3 0 0,-3 8 2 15,1 0-7-15,1 4 1 0,0-5-1 0,-8 13 1 16,5-6 3-16,2-6 0 0,-2 6 1 0,-7 8 0 15,4-3-5-15,3-5 0 0,1 1 0 0,-8 0 0 16,2 1 3-16,4-5 0 0,-1-6 0 0,-3 11 2 0,2-8-7 16,3-3 2-16,-5-9 0 0,4 7 0 0,-4-7 4 15,0 0 1-15,0 9-1 0,0-9 1 0,0 0-5 16,0 0 0-16,0 0 0 0,8 0 0 0,-8 0 2 16,0 0 0-16,0 0 0 0,7-9 1 0,-7 9-4 0,9-14 0 15,-2 1 0-15,0-11 0 0,2-15 1 0,2-5 1 16,-1 2-1-16,-3 15 1 0,1-1-3 0,-1 0-1 15,1-2 1-15,1 9 0 0,2 4 1 0,-1-1 1 16,3-1 0-16,-3 3 1 0,1 5-3 0,-2 2-1 16,1-1 1-16,4-1 0 0,-1 4-1 0,-1 4 1 15,-3-1-1-15,2-1 2 0,-1 5-3 0,2 0 0 16,4 0 0-16,-3 2 1 0,-1 3-1 0,-5 0 1 16,2 2-1-16,-4 7 2 0,2 2-3 0,0 0 1 0,-1 2-1 15,-6 15 2-15,0-3-1 0,1 2 1 0,3-2-1 16,-6 19 1-16,2 0-2 0,4-7 0 0,1-1 1 15,-3 3 0-15,-1-6 1 0,3-6-1 0,1-4 1 16,-5 9-1-16,4-5 0 0,1-11-1 0,2 0 0 16,-7 13 2-16,2-8-2 0,1-7 2 0,1 2-2 15,-8 6 1-15,8-6-1 0,-1-7 0 0,1-4 0 16,-6-2 1-16,2 4-1 0,2-7 1 0,-2-5-1 16,0 0 1-16,0 0-1 0,5 7 0 0,-5-7-1 0</inkml:trace>
  <inkml:trace contextRef="#ctx1" brushRef="#br0" timeOffset="188282.13">30566 1355 331 0,'0'0'6'0,"0"0"-1"0,0 0-1 0,16-14 1 0,-16 14-1 15,0 0 0-15,9-4 0 0,-9 4 1 0,4-7-1 0,-4 7-1 16,10-7 1-16,-3 4-1 0,0-4 1 16,4 0-3-16,3-2 0 0,0 4 0 0,-1-6 0 0,4 4 0 15,3 5 0-15,-1-1 0 0,0-1 1 0,3 1-2 16,-1 3 1-16,-2-7-1 0,4 3 1 0,0 8-1 15,-2-4 1-15,0-4-1 0,0 1 1 0,6 3 25 16,-1 3 1-16,1-3-1 0,-8 0 0 0,4 0-13 16,0 4 0-16,-2-1 0 0,-3 1 0 0,1 3-5 0,1-2 0 15,-3-1 0-15,-1-1 0 0,0 8-3 0,0-1 1 16,2-3-1-16,-1 0 1 0,-1 7 12 0,-2-3 1 16,2-4 0-16,2 2 0 0,-2 5-9 0,-2 3 0 15,2-6 0-15,1 3 2 0,-3 7 15 0,0-7 1 16,8 6 0-16,-10-10 0 0,4 11-16 0,0-1 2 15,-2-5-1-15,-5-1 1 0,7 6 25 0,-6-1 0 16,1-5 0-16,-8-1 1 0,4 4-25 0,4 2 1 0,-2-6 0 16,-8 1-1-16,5 2 42 0,1-2 0 0,-2 2 0 15,-7-1 0-15,2 3-40 0,2-4 1 0,0-2 0 16,-6 8 0-16,3 3 31 0,1 1 2 0,0-8-2 16,-7 9 2-16,5-1-34 0,4-3-1 0,-2-3 1 15,-9-4 0-15,3 9 23 0,5-5 2 0,-1-3-1 16,-7 1 1-16,4 4-26 0,1-6-1 0,1 0 1 15,-10 2 1-15,5 3 13 0,0-5 2 0,3 0-1 16,-7 0 1-16,5 4-19 0,1-4 2 0,-1-5-2 16,-7 6 2-16,0 5 9 0,4-6 1 0,-3-4 0 15,4 10 1-15,-1-1-14 0,-1-3 0 0,1-2 1 0,-1 4 0 16,-1-3 4-16,1 1 1 0,-1-3-1 0,1 1 1 16,-3 0-9-16,2-4 1 0,-1-3 0 0,-1 2 0 15,4 3 3-15,-3-1 2 0,3-2-2 0,-4-2 2 0,0 0-7 16,1-4 1-16,1 1 0 0,-7 3 0 0,3 0 1 15,3-2 1-15,1-5 0 0,-9 0 1 0,5 4-6 16,5-4 2-16,-1-4-1 0,-6 4 1 0,2 4 1 16,4-4 1-16,-2-4-1 0,-5 4 1 0,-1 0-5 15,4-3 2-15,2-1 0 0,4 4 0 0,-4 2 1 0,1-2 1 16,3-3-1-16,1-1 1 0,-4 2-3 0,1 0 0 16,1-1-1-16,-1-1 2 0,0 1 2 0,-1-1 1 15,1-6-1-15,-2-2 1 0,0 1-4 0,3 2 1 16,-3-3-2-16,-5-2 2 0,5 3 1 0,3 1 0 15,-3-10-1-15,-9 8 1 0,7 3-3 0,4-1 0 16,-2-8 1-16,-7 4 0 0,6-2 1 0,1 0 1 16,-3 0 0-16,-4 9 0 0,5-3-3 0,5-4 0 15,0 0 1-15,1 7-1 0,-2-4 2 0,-1 1 0 0,3-3 0 16,1 3-1-16,-2 3-1 0,1-6-1 0,1 3 1 16,2-6 0-16,0 2 2 0,0 5 1 0,0-1-1 15,-2-10 1-15,2 10-4 0,1-3 2 0,1-1-2 16,-2-5 2-16,2 3 0 0,1 2 2 0,2 0-1 15,1-9 1-15,-3 11-4 0,4-1 2 0,0-1 0 16,-3-3-1-16,3 1 1 0,3 0 1 0,-3 4-1 0,4-2 1 16,-4 3-2-16,3-3-1 0,3 2 1 15,-1-1 0-15,-2 6 1 0,1 2 0 0,-1-5 0 0,1-1 1 16,1 0-3-16,2 4 1 0,-1-5-1 0,-1-4 1 16,0 6 0-16,0 1 1 0,1-2 0 0,1-6-1 15,2 1-1-15,-6 5 0 0,4-1 1 0,2-4-1 0,-2 2 1 16,-2 2 0-16,1 1 1 0,1-6-1 0,2 4-1 15,-1 3 0-15,1 1 0 0,0-7 0 0,0 2 1 16,1 4 0-16,3 3 1 0,-3-9-1 0,3 5-1 16,-1 1 0-16,-1 3 0 0,-3-4 0 0,1 0 1 15,4 4 0-15,-1-7 1 0,-5 2-1 0,4 5-1 16,1 2 0-16,0-4 0 0,-1-5 0 0,-1 3 1 0,5 4-1 16,-3 0 1-16,-3 0-1 0,3-5-1 0,0 3 1 15,1 2-1-15,-6-2 1 0,5 2-1 0,2 4 1 16,-1-4 0-16,-3 0 0 0,3 3-1 0,1 4 0 15,-2-3 0-15,-3-1 1 0,0 1-1 0,1-3 0 16,3 3 1-16,-1-1-1 0,0 4-1 0,4-3 1 16,-2-3-1-16,2 3 1 0,0 3-1 0,0 0 1 0,2-4-1 15,-8 1 0-15,4-1-1 0,0 4 2 0,-1 0-1 16,-3 0 0-16,1 0 0 0,-1 0 1 0,1-3-1 16,0 3 0-16,1 0-1 0,0 0 1 0,1 0 1 15,-3 0-1-15,1 0-1 0,-1 3 1 0,-3 1-1 16,4-1 2-16,0 1-2 0,-3-1 0 0,1-3 0 15,2 6 1-15,-1-1-1 0,-1 0 2 0,0 1-1 16,0-3 0-16,0 8-1 0,0-4 0 0,-1 0 0 16,-1 0 2-16,0 2-2 0,1 1 0 0,-1-3 0 15,0 7 1-15,0-3-1 0,0 3 1 0,-2-4-1 0,2 1 0 16,-2 5 0-16,1 5 1 0,-1-7-1 0,2 0 2 16,0 4-2-16,-2-1 0 0,1-1 0 0,-1-2 1 15,0 4-1-15,1 1 0 0,1-7 0 0,0 2 2 16,-2 6-2-16,2-3 0 0,-2-1 0 0,-3-3 0 15,2 1 0-15,1 5 0 0,0-7 1 0,-3 6-1 0,1-2-1 16,1-2 1-16,-1 2 0 0,-3-1 0 0,2 3-1 16,2 0 1-16,-1-3 0 0,-4 7 0 0,2 2-1 15,3 1 2-15,-1-4-1 0,-4-2 0 0,1 2-1 16,1-3 1-16,3 0-1 0,-6 1 1 0,2-1-1 16,2-1 1-16,0-1-1 0,-2-4 1 0,0 2-1 0,0 2 1 15,0-7-1-15,-4 5 2 0,4 0-2 0,0-5 1 16,0 1-1-16,-3 1 1 0,1 3-1 0,2 0 1 15,-2 0 0-15,-3 0 0 0,1 2-1 0,2 4 1 16,1-5-1-16,-5 3 1 0,3 5-1 0,1 0 2 16,-3-4-2-16,-6 2 1 0,1-3-1 0,3-1 1 15,-4 3-1-15,2-3 1 0,0 1-1 0,1-4 1 16,-1 0-1-16,0 5 1 0,-2-1-1 0,3-7 1 0,-1 1-1 16,-2-2 1-16,1 3-1 0,1 3 1 0,0-6-1 15,-2 4 2-15,1-2-2 0,1-1 1 0,0-4-1 16,0 5 1-16,-3-1-1 0,3-2 1 0,2-4-1 15,-2 9 1-15,-1-7-1 0,1 0 0 0,0-3 0 16,-2 3 1-16,1-4-1 0,1 1 0 0,0-4 0 16,-3 1 1-16,0 3-1 0,1-8 0 0,2 3 0 15,-5 1 1-15,0-4-1 0,0 1 0 0,0-4 0 0,-4 3 2 16,-1 1-2-16,1-8 0 0,2 4 0 0,0 4 1 16,0-5-1-16,2-2 0 0,2-1 0 0,3 8 1 15,-1-4-1-15,2 2 0 0,5-6 0 0,1 4 1 16,2 0-1-16,0-2 0 0,2-1 0 0</inkml:trace>
  <inkml:trace contextRef="#ctx1" brushRef="#br0" timeOffset="189864.9">28476 382 832 0,'0'0'1'0,"0"0"0"15,0 0 1-15,-2-21-1 0,2 21 0 0,0 0 107 0,0 0-1 16,0 0 1-16,-1-7 0 0,1 7-93 15,0 0 2-15,0 0-1 0,0-7 1 0,0 7 69 0,0 0 2 16,0 0-1-16,0 0 1 0,0 0-71 0,0 0 1 16,0 0 0-16,0 0-1 0,0 0 16 0,0 0 1 15,0 0-2-15,0 0 2 0,0 0-21 0,0 0 2 16,0 0 0-16,0 0-1 0,-2 14 2 0,2 0 1 16,0-7 0-16,0 14-1 0,2 0-7 0,1 0 1 15,1-1-1-15,-4 11 2 0,0-2-3 0,2 1 1 0,1-6 0 16,-1 1 2-16,0 8-6 0,-1-6 2 0,3-8-2 15,-4 6 2-15,2-1 2 0,1-3 1 0,2-5 0 16,-1 11 0-16,0-1-4 0,1-5 1 0,2-5 0 16,0 8-1-16,0 1 8 0,-4-4-1 0,3-3 1 15,1 8-1-15,-2-5-5 0,-1 2 1 0,-1-10-1 16,2 1 1-16,-1 1 8 0,-2-1 0 0,1-6-1 16,-3-8 1-16,4 8-8 0,-4-8 1 0,3 11 0 0,-3-11 0 15,0 0 7-15,0 0 1 0,2 5-1 0,-2-5 1 16,0 0-8-16,0 0 0 0,0 0 0 15,0 0 0-15,0 0 6 0,0 0 0 0,0 0 0 0,7 0 0 16,-7 0-7-16,11-2 0 0,-11 2 0 0,10-7 1 16,-10 7 4-16,14-3-1 0,-8-1 1 0,-6 4 0 0,10-7-6 15,-10 7 1-15,7-1-1 0,-7 1 1 0,0 0 0 16,0 0 1-16,6-8 0 0</inkml:trace>
  <inkml:trace contextRef="#ctx1" brushRef="#br0" timeOffset="190281.83">28480 922 1701 0,'0'0'11'0,"0"0"-4"0,0 0-1 0,0 0 1 16,0 0 1-16,0 0 50 0,0 0 2 0,0 0-1 15,0 0 1-15,0 0-43 0,0 0 1 16,0 0 0-16,0 0 0 0,0 0 14 0,0 0 1 0,0 0-1 15,0 0 2-15,0 0-21 0,0 0 2 0,0 0-1 16,0 0 1-16,0 0-4 0,0 0 2 0,0 0-2 16,0 0 1-16,0 0-5 0,0 0 1 0,0 0 0 15,0 0-1-15,14 20 1 0,-5-8 1 0,0 4 0 16,-1 1 0-16,1 4-3 0,0 1-1 0,-2-8 1 16,-2 1 1-16,1 3 3 0,-1 1 0 0,0-6 0 15,0-6 0-15,1 9-3 0,-1-6 0 0,0-3-1 16,-5-7 1-16,7 12 2 0,-3-1 0 0,-1-4 0 0,-3-7 0 15,11 7-3-15,-11-7 0 0,9 9 0 0,-9-9 1 16,7 0 3-16,0 0 1 0,-7 0 0 0,11 0 1 0,-11 0-6 16,10 0 1-16,-3-4 0 0,4-1 1 0,5-2 5 15,1 0 0-15,-1 0 1 0,0-9 1 0,2 2-8 16,-2 2 2-16,1-2-1 0,-10-2 1 0,2 0 6 16,3 5 1-16,1-3-1 0,-6-5 1 0,0 7-7 15,0 1 0-15,0-1 0 0,-2 1 0 0,4-3 5 16,-2 4 1-16,-3-6 0 0</inkml:trace>
  <inkml:trace contextRef="#ctx1" brushRef="#br0" timeOffset="191317.57">28397 852 892 0,'0'0'0'0,"0"0"0"0,0 0 0 0,-21 0 123 0,21 0 2 16,-7-2-2-16,-2 2 2 0,0 0-111 0,2-3 1 15,7 3-1-15,-7-4 1 0,7 4 60 0,-7-3 0 16,7 3 1-16,0 0-1 0,0 0-57 0,-7-4 0 16,7 4 0-16,0 0 0 0,0 0-5 0,0 0 1 15,0 0-1-15,10 4 2 0,1-1-8 0,1 1 2 16,4-4-1-16,0 5 1 0,7 2-7 0,0 0 2 0,-2-5-1 15,-5 5 1-15,0 1-2 0,-2-4 0 16,-2 0 0-16,-1 6 2 0,-1 4-4 0,1 0 0 0,-2-3 0 16,3 6 0-16,-1 6 0 0,-2-2 0 0,-1-5 0 15,3 0 0-15,-4 3 1 0,-2-1 0 0,6-2 0 16,-2-2 0-16,0-2 0 0,-2 8 0 0,0-10 1 16,0-3-1-16,-2 0 2 0,0 2 2 0,-5-9-2 15,9 11 1-15,-9-11-1 0,7 3 0 0,-7-3 0 16,7 4 1-16,-7-4 11 0,0 0 1 0,0 0 0 0,7 0 0 15,-7 0-7-15,0 0 0 0,0 0-1 0,0 0 3 16,0 0 10-16,0 0 0 0,-3-7 1 0,3 7 0 16,-9-8-11-16,9 8 0 0,-12-10 1 0,5 1-1 15,-4-1 9-15,-1-3 0 0,-1 6 0 0,1-9 1 0,-6 2-11 16,4 6 1-16,2-3 0 0,-2-3 0 0,-2-5 9 16,3 4-1-16,-1 1 0 0,0 0 0 0,2 0-9 15,3 4 0-15,0-10 0 0,-3 6 1 0,3 4 11 16,6-1-1-16,-4-3 0 0,-1 7 1 0,8 7-11 15,-8-11 0-15,8 11 0 0,-4-12 0 0,4 12 9 0,0 0-1 16,-5-9 0-16,5 9 0 0,0 0-9 16,-5-7 0-16,5 7 0 0,0 0 1 0,0 0 5 0,-8-5 1 15,8 5 0-15,0 0-1 0,0 0-7 0,-3-7 2 16,3 7-2-16,0 0 1 0,0 0 2 0,0 0 0 16,0 0 1-16,0 0 0 0,0 0-5 0,0 0 0 15,0 0 0-15,0 0 0 0,0 0 3 0,12 9 1 16,-5-2-1-16,4 3 2 0,7 15-7 0,-1-4 2 0,3-3 0 15,-4-1 0-15,-2 6 0 0,-2-5 1 0,0-4 0 16,2 2 0-16,-1 0-4 0,-3 3 1 0,1-5 0 16,3-3 0-16,-2 1 2 0,-3 0 0 0,0-1 0 15,2-1 1-15,-3 3-4 0,-2-3 1 0,-6-10 0 16,10 7-1-16,-10-7 2 0,6 12 0 0,-6-12 0 16,0 0 0-16,0 0-2 0,0 0 0 0,0 0 0 15,0 0 1-15,0 0-2 0,0 0 2 0,0 0-1 16,0 0 1-16,0 0-3 0,0 0 2 0,0 0-2 15,0 0 2-15,0 0-1 0,0 0 2 0,0 0-1 16,3-10 1-16,-5 3-3 0,2 2 2 0,0-2-2 0</inkml:trace>
  <inkml:trace contextRef="#ctx1" brushRef="#br0" timeOffset="-205409.87">24779 13564 12 0,'0'0'0'0,"0"0"0"0,0 0 0 16,0 0 27-16,0 0 0 0,0 0 0 0,0 0 1 15,0 0-16-15,0 0 2 0,0 0-1 16,0 0 0-16,0 0 36 0,21-16-1 0,-21 16 0 0,13-11 0 15,-3 1-31-15,1-1 0 0,-2 1 0 0,5-1 0 16,3 2 59-16,-3 1 0 0,1-1 1 0,-1 5 0 0,2-3-59 16,-2-2 0-16,0-1 0 0,3 8 0 0,1-1 37 15,-4-3 1-15,-1-1 0 0,1 6 0 0,-2 1-39 16,-3-6 1-16,-2 1-1 0,-7 5 1 0,10-4-6 16,-10 4 2-16,7-3-2 0,-7 3 1 0,11-4-5 15,-11 4 0-15,0 0 0 0,7-3 1 0,-7 3 3 0,0 0 2 16,0 0-2-16,0 0 2 0,-9-4-7 0,9 4 1 15,-7 0 0-15,7 0 0 0,-12 0 22 0,5 0 1 16,-4-1-1-16,1 2 1 0,-3 3-17 0,1-1 0 16,0-3 0-16,1 4 0 0,-3 5 20 0,-2 0 0 15,2-6-1-15,0 6 1 0,0 1-19 0,0-3-1 16,0-5 1-16,-6 9 0 0,4-1 17 0,4-4 2 0,-2-3-1 16,0 13 1-16,3-2-20 0,2-7 0 0,-3-3 1 15,0 15-1-15,1-1 21 0,4-6 0 0,-2-2 0 16,0 6 1-16,2 4-22 0,4-3 1 0,-4-3-1 15,-2 6 2-15,5 4 12 0,3-4 0 0,-1-6 0 16,-2 0 1-16,4 7-15 0,0-9-1 0,-1-3 1 16,-1 3-1-16,5 1 9 0,3-8 0 0,-6-5 0 15,7 9 1-15,0-2-12 0,3-4 0 0,-3 1 1 16,6 1 0-16,4 2 4 0,3-3 0 0,-1-4 0 16,8 7 1-16,-3-2-8 0,-1-3 1 0,0-4-1 0,0 9 1 15,-2-4 5-15,-3-4 0 0,-1-3 0 0,5 13 1 16,-3-4-7-16,-3-7 0 0,-2-5 0 0,5 13 0 15,-1-5 3-15,-2-6 1 0,-4-4 0 0,1 4 0 16,4 0-5-16,-3-2 0 0,-3-6 0 0,-2 8 0 0,3-2 3 16,1-3 1-16,-5 1 1 0,-1 0-1 0,2 4-5 15,-9 5 1-15,11-9-1 0,-11 9 1 0,0 0 2 16,7-4 0-16,-7 4 1 0,0 0-1 0,0 0-4 16,0 0 1-16,0 0 0 0,0 0 0 0,0 0 0 15,0 0 1-15,0 0 0 0,-11-1 0 0,11 1-2 16,-10 12-1-16,1-7 1 0,-2 2-1 0,-1 2 2 15,0-2 0-15,-1-3 0 0,1 3 1 0,5 0-4 16,0 1 0-16,-2-4 1 0,0 1 1 0,-1 2-2 0,-1-1 2 16,-1-3-1-16,-3 8 1 0,-2-3-3 0,1 0 2 15,0-7-2-15,2 12 2 0,2-3-1 0,1-5 2 16,-7-3-2-16,8 10 2 0,1-4-3 0,-2-10 1 16,1-2-1-16,3 10 1 0,7-6 0 0,-11 1 0 15,4-4 1-15,0 3-1 0,0 0-2 0,0-4 2 0,0-1-1 16,0 3 1-16,0-1 1 0,0-3 1 0,0-2-1 15,0 4 2-15,-2 1-2 0,0-3-1 0,4-1 1 16,5 7-1-16,-7 0 2 0,7 0-1 0,0 0 1 16,-7-5 1-16,7 5-4 0,0 0 2 0,0 0-1 15,0 0 0-15,0 0 2 0,-9-9 0 0,9 9-1 16,0 0 1-16,0 0-3 0,-4-7 2 0,4 7-1 16,0 0 1-16,-1-9 0 0,1 9 1 0,-4-14 0 0,0 2-1 15,-1-4-1-15,0 0 0 0,0 0 1 0,-1 1-1 16,5 2 1-16,-1-3 0 0,0 4 1 0,-2 0-1 15,4 1-1-15,2 3 0 0,0-1 0 0,0-2 0 16,1 4 1-16,1-5 0 0,-2 3 1 0,1 0-1 16,2 4-1-16,2 0 0 0,-1-2 0 0,-1 0 0 0,2 0 1 15,0 0-1-15,0-1 1 0,-7 8-1 0,11-10-1 16,-2 1 1-16,-2-1-1 0,0-1 1 0,2 0-1 16,1-3 1-16,-3-3 0 0,6 3 0 0,1-4-2 15,-9 2 2-15,0-1-1 0,4 8 1 0,2 4-1 16,-3-1 1-16,0-1 0 0,0 7 0 0,3 0-1 0,-1-1 0 15,-2-3 0-15,-1 4 1 0,0 2-2 0,3-2 1 16,-1-4-1-16,3 4 2 0,4 2-2 0,2 0 0 16,-4-6 1-16,4 4-1 0,1 2 0 0,-3-4 1 15,-4-5 0-15,-5 5 0 0,4 4-1 0,0 0 1 16,-3-6-1-16,-8 4 0 0,11 0-1 0,-11 0 1 16,11-3 1-16,-11 3-1 0,10-4-1 0,-10 4 1 15,7 0-1-15,-7 0 2 0,0 0-2 0,0 0 1 16,7 0 0-16,-7 0 0 0,0 0 0 0,0 0 0 0,7 4-1 15,-7-4 1-15,4 7-1 0,-4-7 2 0,0 0-2 16,-4 11 1-16,4-11-1 0,-3 10 0 0,3-10 0 16,-7 7 2-16,7-7-2 0,-9 5 0 0,9-5 0 15,-12 4 0-15,4-2 0 0,1-1 0 0,0-1 0 16,-1 0 1-16,-1 0-1 0,0 0 0 0,2-1 0 16,0 1 0-16,7 0-1 0,-13-2 1 0,6 0 0 15,-1 2 0-15,-1 2-1 0,0 0 2 0,0-2-2 16,0 0 1-16,0 0-1 0,-1 0 0 0,-2-2 0 15,3 2 1-15,0 2-1 0,-2-1 0 0,1-1 0 0,-1 0 1 16,1 0-1-16,-1 0 0 0,0 0 0 0,1 2 1 16,-3 5-1-16,-1-3 0 0,2-1 0 0,3 3 1 15,-1 1-1-15,-1 1 0 0,-1 1 0 0,1 5 1 16,2 0-1-16,-1-3 0 0,-1-1 0 0,2-1 0 0,-1 2 0 16,3-2 0-16,0 1 0 0,0-1 0 0,-1 2 0 15,3-1 0-15,0-3 0 0,-2 4 0 0,2-1 0 16,1 1 0-16,0-2 0 0,1 5 0 0,-1-4 0 0,1 1 0 15,-1-4 0-15,1 2 0 0,3 1 0 16,-4-3 0-16,4 2 0 0,-3-2 0 0,3 2 0 0,0 0 0 16,0-2 0-16,0 1 0 0,0 3 0 0,3-2 0 15,1-2 0-15,-4 2 0 0,2-2 0 0,-1 0 0 16,-1-7 0-16,9 16 0 0,-2-8 0 0,0-2 0 16,0-3 0-16,0 4 0 0,4 0 0 0,0-2 0 15,-1-1 0-15,1 1 0 0,-1-1 0 0,3-1 0 0,-3-3 0 16,3 4 0-16,1-2 0 0,-2-2 0 0,2-2 0 15,-1 2 0-15,1 2 0 0,-2-4 0 0,-1-2 0 16,1 4 0-16,2-3 0 0,-2-1 0 0,-1 3 0 16,0-3 1-16,-1 0-1 0,1 1 0 0,-2-4 0 15,3 3 1-15,-2 1-1 0,3-2 0 0,-4-2 0 16,-2 1 2-16,0 3-2 0,-7 3 0 0,10-7 0 16,-10 7 1-16,11-7-1 0,-11 7 0 0,7-4 0 15,-7 4 1-15,9-3-1 0,-9 3 0 0,7 0 0 16,-7 0 1-16,7 0-1 0,-7 0 0 0,7-4 0 0,-7 4 1 15,7 4-1-15,0-4 0 0,0 0 0 0,-7 0 1 16,11 0-1-16,-11 0 0 0,10 0 0 0,-10 0 0 16,0 0 0-16,7 3 0 0,-7-3 0 0,0 0 0 15,0 0 0-15,7-3 0 0,-7 3 0 0,0 0 1 0,0 0-1 16,0 0 0-16,0 0 0 0,0 0 1 0,0 0-1 16,0 0 2-16,0 0-2 0,0 0 1 0,0 0-1 15,0 0 1-15,0 0-1 0,0 0 1 0,-7 3-1 16,0 1 1-16,-2-3-1 0,-5 10 1 0,-2-2-1 15,-1-2 1-15,-1-2-1 0,1 7 1 0,1-1-1 0,2-6 2 16,-1-1-2-16,1 6 1 0,0-1-1 0,2-2 1 16,-2-5-1-16,1 5 1 0,5-2-1 0,-3-3 1 15,4-4 0-15,-4 4 0 0,3 0-1 0,-1-4 1 16,0-2-1-16,2 4 2 0,0-1-2 0,0-3 1 16,-2 1-1-16,0 1 1 0,-1-2-1 0,-3-3 1 15,3 0-1-15,1 4 1 0,2-1-1 0,0 1 1 16,-2-2 0-16,2-3 0 0,7 8-1 0,-11-12 2 0,8 5-1 15,3 7 0-15,-11-12-1 0,6 5 1 0,3 0 0 16,0-4 0-16,-1 4-1 0,-1-3 1 0,1 1 0 16,-1-2 1-16,2 1-2 0,1-1 1 0,-1 2-1 15,-2-7 1-15,4 4-1 0,0 2 1 0,-1-4-1 16,1-1 1-16,1 3-1 0,3-5 1 0,-1 1-1 16,-1 2 1-16,3 0-1 0,1 3 1 0,-1-7-1 15,2 3 1-15,0 1-1 0,0-1 2 0,-3-2-2 16,1 3 1-16,0 3-1 0,1 1 1 0,-1-1-1 15,2 4 1-15,2 2-1 0,0 1 0 0,-2-3 0 0,0 4 1 16,2 3-1-16,-2 0 0 0,0-4 0 0,5 2 1 16,2 1-1-16,0-1 0 0,-1-2 0 0,2 3 1 15,3-1-1-15,-2-2 0 0,-2-1 0 0,0 3 1 0,2 1-1 16,0-3 0-16,-4 1 0 0,1 1 2 0,-1 2-2 16,-1 0 0-16,-4-4 0 0,0 3 1 0,0 1-1 15,0 0 0-15,-7 0 0 0,10-6 1 0,-10 6-1 16,11 0 0-16,-11 0 0 0,0 0 1 0,0 0-1 15,5-2 0-15,-5 2 0 0,0 0 0 0,0 0 0 16,7 0 0-16,-7 0 0 0,0 0 0 0,11 2 0 0,-11-2 0 16,9 9 0-16,-9-9 0 0,7 7 0 0,-7-7 0 15,7 12 0-15</inkml:trace>
  <inkml:trace contextRef="#ctx1" brushRef="#br0" timeOffset="-204049.06">24802 15348 1670 0,'0'0'0'0,"0"0"0"0,0 0 0 0,0 0 71 16,0 0 0-16,0 0 0 0,0 0 0 0,0 0-53 16,-16 19 0-16,16-19 0 0,0 0 0 0,0 0 61 0,0 0-1 15,0 0 1-15,0 0-1 0,0 0-60 0,0 0 0 16,0 0 0-16,0 0 0 0,0 0-14 0,0 0-1 16,0 0 0-16,0 0 1 0,0 0-2 0,0 0 0 15,0 0 0-15,0 0 2 0,0 0-6 0,0 0 0 16,0 0 0-16,0 0 1 0,0 0-1 0,0 0 1 15,0 0 0-15,0 0-1 0,0 0-11 0,0 0 1 16,0 0-2-16,0 0 2 0,0 0 3 0,0 0 1 0,0 0 0 16,0 0 0-16,0 0-7 0,0 0 0 0,0 0 0 15,0 0 1-15,0 0 5 0,0 0 0 0,0 0 0 16,0 0 0-16,0 0 0 0,0 0 0 0,0 0 0 16,0 0 1-16,0 0 1 0,0 0 2 0,0 0-1 15,0 0 1-15,0 0-2 0,0 0 1 0,0 0-1 16,0 0 2-16,0 0 0 0,0 0 1 0,0 0-1 15,0 0 1-15,0 0-1 0,0 0 2 0,0 0 0 16,-2-7-1-16,2 7 1 0,0 0 1 0,0 0-2 0,9-11 2 16,-9 11-1-16,7-12 0 0,-3 7 1 0,5 0 0 15,1-3 0-15,-1 1-1 0,-2 0 1 0,-7 7 1 16,12-3-1-16,-3 1 1 0,-2 0-1 0,0 6 0 16,0 1 0-16,-7-5 1 0,11 9 0 0,-7 2 0 15,3-1 0-15,0 4 1 0,-4-2-1 0,-1 6 1 0,1 3-2 16,-1-3 2-16,-2-2-1 0,0 5 1 0,0 0 0 15,-3-7 0-15,-1-4 0 0,4 1 0 0,-3 3 0 16,-1-2 0-16,4-12 0 0,-10 11 0 0,10-11 1 16,-4 7 2-16,4-7-1 0,0 0 0 0,-9 5-1 0,9-5 2 15,0 0-2-15,0 0 1 0,-7 0 6 0,7 0 0 16,0 0-1-16,0 0 2 0,-7-7-3 0,7 7 0 16,-2-5-1-16,2-6 1 0,0-3 7 0,2-3 1 15,2 3-1-15,4-6 1 0,3-1-6 0,0 2-1 16,-4-2 1-16,5 7 1 0,0-4 5 0,-3-3-1 15,2-5 1-15,3 11-1 0,-4 1-5 0,-3 4 0 16,-7-1 0-16,0 11 1 0,11-1 3 0,-11 1 0 0,0 0 1 16,0 0 0-16,0 0-5 0,-3 10 0 0,3-10 0 15,-4 16 0-15,4 3 2 0,-4-1 0 0,-3-1 0 16,4 5 1-16,1 2-4 0,-1-4 0 0,-1-3-1 16,4-3 1-16,2 4 3 0,1-6 0 0,-1-5 0 15,7 4 2-15,-2 5-6 0,4-4 1 0,-3-5 0 16,7 0 1-16,0 2-1 0,0-2 1 0,0-4 0 15,1 3 1-15,5-1-3 0,-1 0-1 0,-4-5 1 16,1 2 0-16,-3 1 0 0,1-3 1 0,-3-5 0 16</inkml:trace>
  <inkml:trace contextRef="#ctx1" brushRef="#br0" timeOffset="-203849.1">25342 15420 1470 0,'0'0'0'0,"0"0"0"0,0 0 0 0,0 0 41 15,16-14 2-15,-8 10-2 0,5 1 2 0,1-1-27 16,4 4-1-16,-8-3 1 0,6-3 1 0,0 6 21 0,-4-1 0 16,-3-5 0-16,0 5 0 0,-2 2-23 0,-7-1 1 15,0 0-1-15</inkml:trace>
  <inkml:trace contextRef="#ctx1" brushRef="#br0" timeOffset="-203695.63">25389 15516 1695 0,'0'0'0'0,"0"0"0"15,29-10 0-15,-12 8 21 0,3 0 1 0,-3-5-1 16,12 4 0-16,-1 3-9 0,2 0-1 0,1-4 0 15,-2 3 0-15,2 4 5 0,-1 1 1 0,-1-8 0 16</inkml:trace>
  <inkml:trace contextRef="#ctx1" brushRef="#br0" timeOffset="-203333.03">26026 15319 1356 0,'0'0'0'0,"0"0"0"0,0 0 0 0,-17 0 7 0,17 0 0 16,-11 4-1-16,2 5 1 0,0 3-2 15,1 2-1-15,-1-7 1 0,0 4 0 0,2 5 17 0,3-2-1 16,1-6 0-16,-3 7 1 0,1 4-11 0,-2-3 0 15,7-9 0-15,0 3 0 0,0 1 21 0,4-6-1 16,-4-5 1-16,12 5-1 0,-1-1-17 0,1-1 0 16,2-4 0-16,2-5 0 0,5 1 4 0,0 2 1 15,-5-6-1-15,-4-5 1 0,8 0-9 0,-4 1 0 16,-6-8 1-16,-6 5 0 0,1 4 8 0,0-5 0 0,-5-12 0 16,-10 12 0-16,5-3-9 0,-1 1 1 0,-6 0 0 15,-11 12 0-15,5 1 7 0,1 1 1 0,-12 2-1 16,0 15 1-16,2 0-9 0,4-1 0 0,-3 1 0 15</inkml:trace>
  <inkml:trace contextRef="#ctx1" brushRef="#br0" timeOffset="-201415.98">24876 13682 803 0,'0'0'0'16,"0"0"0"-16,0-20 0 0,0 20 68 0,5-8 1 16,-3-1-1-16,2 2 1 0,-4 7-51 0,5-9 0 15,-5 9 0-15,4-5 0 0,-4 5 39 0,0 0 0 16,0 0 0-16,10-7 2 0,-10 7-42 0,11-4 0 0,-11 4 1 16,14-3 0-16,-4-1-14 0,1 4 0 0,-2 0 0 15,3-4 0-15,4 1-2 0,-5 1 2 0,-3-3-1 16,5 5 0-16,-1 2-4 0,-3-4 0 0,-2-3 0 15,0-1 1-15,2 5-1 0,1-3 1 0,-3-1-1 16,1 1 1-16,-1 3-20 0,-7 1 1 0,10-7-2 16,-10 7 2-16,7-6 8 0,-7 6 1 0,0 0-1 15,7-5 1-15,-7 5 1 0,0 0 1 0,0 0 0 16,7-4 0-16,-7 4 2 0,0 0 1 0,0 0-1 0,0 0 1 16,0 0 2-16,0 0 2 0,0 0-1 0,0 0 1 15,0 0-1-15,-5-7 1 0,5 7-1 0,-11-3 1 16,-1 3 1-16,-4 0 0 0,0 0 0 0,1 3 1 15,-3 1-1-15,2-1 0 0,2-3 0 0,5 9 2 16,-5-2 2-16,-2 0 2 0,0-1-1 0,0 4 1 0,0 4-3 16,4-1 2-16,-2-3-2 0,-4 6 2 15,4 7 6-15,2 3 1 0,-2-8-1 0,3 6 2 0,1 1-7 16,3-2 2-16,0-6 0 0,-2 8 0 0,3-6 9 16,3-1 0-16,-1-6-1 0,1 17 2 0,3-10-9 15,0-3 2-15,0-4-1 0,2 20 0 0,3-15 7 0,2-6 1 16,0-1-2-16,0 3 2 0,4 1-8 0,3-7 1 15,-4-4-1-15,4 4 0 0,4-3 3 0,0-6 2 16,-2-3-1-16,12 7 1 0,-2-2-7 0,-5-6 1 16,1-1 0-16,4 4 0 0,1-1 4 0,-1-8 2 15,0-2-1-15,1 12 1 0,-1-5-7 0,-6-5 1 16,-1-2 0-16,-1 14 0 0,1-11 9 0,-5-3 1 16,-5-2-1-16,3 14 1 0,-1-3-9 0,-4-5 0 0,-5-3 0 15,-2 13 1-15,7 0 8 0,-7 0 0 0,0 0 1 16,0 0 0-16,0 0-10 0,0 0 1 0,-2-7-1 15,2 7 1-15,0 0 3 0,0 0 0 0,0 0 0 16,-7 0 1-16,7 0-8 0,-7 4 2 0,7-4-1 16,-14 7 1-16,3 0 8 0,1-2 0 0,-4 0 0 15,-4 9 0-15,4 1-9 0,3-5 3 0,-1 1-1 16,-2 10 0-16,0-5 7 0,0-9-1 0,-6-2 1 16,3 11 0-16,2-2-8 0,-2-7 1 0,1-2-1 0,2 4 1 15,0-2 4-15,0-3 0 0,0-4 0 0,3 3 0 16,-1 1-6-16,-2-8 1 0,-1-1 0 0,5 3 0 15,-1 0 2-15,1-1 1 0,-1-3-1 0,-5 3 1 0,2-1-5 16,2-4 1-16,-1-5-2 0,1 10 2 0,0-8 2 16,1-3 2-16,2-2-1 0,0 6 0 0,1-1-4 15,-1-6 1-15,2-3-2 0,1 8 2 0,3-6 0 16,1 3 1-16,0-8-1 0,-1 5 1 0,3 0-3 16,2 3-1-16,-1-8 1 0,1 3 1 0,2 6 0 0,1-5 1 15,0-6 0-15,1 2 1 0,1 8-3 16,1-3-1-16,1-1 1 0,0 5 0 0,2 3 1 0,-1 1 1 15,1-6 0-15,1 5 0 0,2 4-2 0,-1-3-1 16,-1-5 1-16,6 5-1 0,-2-4 3 0,-1 0 0 16,-2-6 0-16,4 12 0 0,-3 1-4 0,-3-6 2 15,1-1 0-15,4 11-1 0,-2 1 1 0,-3-3-1 16,-2-4 1-16,1 7 1 0,4 2-3 0,-3-2 1 16,-4-1-1-16,-7 3 1 0,7 2-1 0,-7-2 1 15,0 0-1-15,0 0 2 0,0 0-3 0,0 0 0 0,0 0 1 16,0 0 0-16,0 0-1 0,0 0 0 0,0 0 0 15,-5 8 1-15,5-8-2 0,-12 6 0 0,4-5 0 16,-2 5 2-16,-4 1-2 0,0 0 0 0,0-4 0 16,-1 8 1-16,1-2-2 0,2 1 1 0,-6-1 0 15,6 9 1-15,-2 1-2 0,-4-7 1 0,1-1-1 16,-1 6 1-16,-1 8-1 0,1-6 1 0,-5 1-1 16,4 10 1-16,-1-4 0 0,4-1 0 0,-1-6 1 0,-3 13-1 15,6-4-1-15,2-9 1 0,1 0-1 0,2 10 2 16,6-10-1-16,1-7 0 0,0 1 0 0,1 17 1 15,2-9-2-15,3-11 1 0,-1-3 0 0,1 6 0 0,3-1 1 16,2-2-1-16,3-1 0 0,-1 2 0 0,-1-1 0 16,4-6 0-16,2-1 0 0,6 3 0 0,2-1-1 15,-3 0 2-15,4-1-1 0,5-3 0 0,-3 1-1 16,-3 0 0-16,4-4 1 0,1 2 0 0,1-3-1 16,-6-3 0-16,-1-1 0 0,-2 2 1 0,-1 0 0 15,-3-6-1-15,-1-3 0 0,-3 7 0 0,-1-2 0 0,-3-3 1 16,-2-2-1-16,-4 9 2 0,-3 5-2 15,6-11 0-15,-6 11 0 0,-2-10 1 0,2 10-1 0,0 0 2 16,0 0-2-16,0 0 1 0,-11 3-1 0,4 1 0 16,0-4 0-16,-3 3 2 0,-3 4-2 0,-4-3 0 15,-1-4 0-15,0 10 1 0,1-1-1 0,-3-5 0 16,1 1 1-16,1 2-1 0,-1-2 0 0,0-1 1 16,-1-4-1-16,3 3 1 0,1 4 0 0,0-3-1 0,-2-8 0 15,4 8 1-15,0-4-1 0,2 0 0 0,-3-4 0 16,3 4 0-16,3-3 1 0,-1 3-1 0,3-6 0 15,-2 5 0-15,9 1 0 0,-7-2 0 0,7 2 0 16,0 0 0-16,-4-7-1 0,4 7 2 0,7-7-1 16,2 5 0-16,9-1-1 0,1-1 1 0,4 2 0 15</inkml:trace>
  <inkml:trace contextRef="#ctx1" brushRef="#br0" timeOffset="-196665.2">25703 13288 12 0,'0'0'0'0,"0"0"0"16,0 0 0-16,0 0 0 0,20 5 0 0,-20-5 0 15,0 0 0-15,9 2 0 0,-9-2 0 0,10 7 0 0,-10-7 0 16,7 7 31-16,-7 0 1 0,0-7-1 0,4 10 2 15,-1-1-20-15,-3-2 2 0,0-7-2 0,4 11 2 0,-1-1 61 16,1 3 0-16,-1-3 1 0,3 9 0 16,-1 4-59-16,-1-2 0 0,-1-1 0 0,1 10 0 0,-1 5 81 15,2-9 1-15,2-3-2 0,1 7 2 16,-3 2-83-16,0-2 0 0,2-6 0 0,0-1 0 0,-2 0 14 16,1-4 0-16,-1-6 1 0,4 8 0 0,0-5-18 15,-2-6 0-15,2 1 0 0,1 3 0 0,6-4 23 0,-2-6 1 16,-3-4-1-16,1 10 0 0,4-4-23 0,0-6 2 15,1-6-2-15,-6 6 2 0,3-1 17 0,-1-6-1 16,-5-4 1-16,-8 11-1 0,11-9-18 0,-11 9 0 16,5-17 1-16,-5 10 0 0,0 7 9 0,-2-7 1 15,2 7 0-15,-10-9-1 0,1 5-11 0,-2 3-1 16,1-1 0-16,-10 2 1 0,-2 2 6 0,2-2 0 16,3-2 0-16,1 7 1 0,-2 2-10 0,6-3 1 0,-1-1 0 15,3 8 0-15,3 1 2 0,1-1 1 0,6-11-1 16,-10 22 1-16,6-4-6 0,2-9 0 0,1-2 0 15,1 21 1-15,0-9 3 0,0-3 0 0,0-5 0 16,0 10 1-16,0 3-7 0,0-4 2 0,0-4 0 16,1 8 0-16,5 8 5 0,-1-9 2 0,0-2-2 15,1 11 2-15,-1-6-7 0,0-7 1 0,1 4 0 16,1 11 0-16,1-12 4 0,3-7 1 0,-4 4-1 16,0 16 2-16,-3-9-7 0,-1-3 1 0,1-3-2 0,-4 4 2 15,-2-3 6-15,0-1 1 0,-5-4-1 0,0 1 1 16,-5-1-7-16,-1-2 0 0,-3-2 0 0,-3 4 1 15,0-2 4-15,-4 0-1 0,-2-1 1 0,-3 10-1 16,1-4-5-16,3-5 0 0,-5 0 0 0,-2 14 1 0,2-1 2 16,1-5 0-16,-7 5 0 0</inkml:trace>
  <inkml:trace contextRef="#ctx1" brushRef="#br0" timeOffset="-164199.65">27363 1288 326 0,'0'0'0'0,"0"0"0"16,0 0 0-16,0 0 0 0,0 0 1 0,16-16-1 15,-16 16 1-15,7-7-1 0,-7 7 0 0,7-3 0 16,-7 3 1-16,0 0 1 0,9-7 0 0,-9 7 0 16,7-4 0-16,-7 4-1 0,12-7 2 0,-5 4-2 15,4-1 1-15,-4-3 18 0,4 2 0 0,-1 1 1 0,-1-5-1 16,3 2-10-16,3 4 1 0,0-1 0 0,-4-3 1 16,3 2 23-16,0 2 3 0,-1-4-3 0,1-1 2 15,3 1-22-15,-3 0 1 0,-3 2-2 0,3-5 2 16,0 6 3-16,-1 1 0 0,1-3 0 0,3-1 1 0,-3 4-9 15,1 3 0-15,-1 0-1 0,2-4 1 0,5 4 5 16,0 7 1-16,-2-3 0 0,-1-1-1 0,3 6-7 16,-3-2 1-16,3 0-1 0,-3-3 1 0,1 4 8 15,2 3 0-15,-3 0 0 0,-2-6 0 0,3 9-8 16,0-4 1-16,-3 1-1 0,2 0 0 0,-2 3 25 0,-2-4 0 16,2-3 1-16,3 6 0 0,-3 1-21 0,-2 0-1 15,2-4 1-15,2 4 1 0,-1 4 21 0,-3-6 0 16,6 1 0-16,-4 6 0 0,0 2-23 0,-2 0 2 15,0-7-1-15,-5 0 0 0,1 9 28 0,1-2 1 16,-1 0 0-16,-4-3-1 0,1 8-27 0,2-3 1 16,1-7-1-16,-10 5 0 0,4 6 23 0,-1-1-1 15,3-3 0-15,-8 5 0 0,2 0-23 0,2-5 0 0,-1-2 1 16,-8 11 0-16,4-1 17 0,3 3 2 0,-4-10-1 16,-8-2 1-16,3 7-21 0,2-4 1 0,-4-6-1 15,-5 1 1-15,2 3 11 0,0-4 1 0,-3-1-1 16,-5-6 1-16,0 6-15 0,2-1 1 0,2-3 0 15,-1 4 0-15,-2-2 12 0,0-2 0 0,-2-4-1 16,-2 11 2-16,4-7-14 0,2-3 1 0,-3 0-1 16,-8 3 0-16,6 5 9 0,3-5 0 0,-2-7-1 15,-9 4 1-15,4-1-10 0,1-6 0 0,-3-1 0 16,0 1 0-16,-3-3 6 0,4-1 0 0,5-3 0 0,-4 1 1 16,-2-1-9-16,5-1 1 0,-2-10 0 0,-3 4 0 15,0-5 6-15,4-4-1 0,0 2 1 0,-12 6 0 16,7-3-7-16,1-4 0 0,-4 1 0 0,2-1 1 0,1 6 2 15,1-2 2-15,5-7-1 0,0 3 1 0,2 4-7 16,4-2 1-16,1-5 0 0,-1-2 1 0,1 4 5 16,6 3-1-16,1-10 1 0,-4-3-1 0,4 3-5 15,4 5 0-15,-2-7 0 0,-5 0 1 0,5 5 2 16,4-2 1-16,0-1 0 0,-2 8 1 0,5 1-6 16,4 2 0-16,1-6 1 0,-3 0 0 0,4 5 2 0,3 2 0 15,1-5 0-15,-4-4 2 0,3 6-6 0,4 1 1 16,-1-2 0-16,-1-5 0 0,3 0 2 0,2 11 1 15,2-4-1-15,-2-8 1 0,-1 4-5 0,1 3 2 16,4-1-1-16,3-3 0 0,0 7 3 0,-3-2 1 16,3 0 1-16,5 4-1 0,-1-2-5 0,0 3 2 15,5 1 0-15,0-6-1 0,-4 7 3 0,-1 2 0 0,1-5 0 16,-5 1 0-16,0 4-3 0,-1 0 1 0,1 0-2 16,-7-5 2-16,2 8 1 0,0 1 1 0,-2-6 0 15,-2 2 0-15,2 3-4 0,-3 4 1 0,1-3 0 16,1-4 0-16,-1 7 2 0,0 3 0 0,1 1 0 15,1-4 1-15,2 7-3 0,0 3-1 0,1-4 1 16</inkml:trace>
  <inkml:trace contextRef="#ctx1" brushRef="#br0" timeOffset="-162965.24">30577 1385 1821 0,'0'0'0'0,"0"0"0"0,0 0 0 0,11-21 93 16,-11 21 0-16,8-9 0 0,-8 9 0 0,0-11-76 16,0 11 1-16,0-7-1 0,0 7 1 0,0-7 75 15,0 7 0-15,0-7 0 0,0 7 1 0,0-10-78 16,0 10 2-16,6-13-1 0,-3 5 1 0,1 1-16 0,-1 0 1 15,3 1-1-15,1-1 1 0,3-3-2 0,1 3 2 16,-1-4-1-16,3 2 0 0,3 2-9 0,-1 4 2 16,1-3-1-16,4-4 0 0,-4 6 2 0,0 4 0 15,3-3-1-15,0-1 2 0,2 4-25 0,-1 0 0 16,3 0-1-16,2-3 3 0,-1 3 12 0,1 3 1 16,5 1-1-16,-2-4 2 0,0 3-6 0,1 1 1 0,-1-1 0 15,-4 1 0-15,3-1 7 0,1 6 0 0,2-9 0 16,2 4 1-16,-4 8 5 0,-1-5 0 0,3 0 0 15,1 0 0-15,-1 4 1 0,0-2 0 0,6 1-1 16,-6 2 2-16,0 4 2 0,-2 2 0 0,0-4 0 16,-5 4 0-16,0 11 0 0,-2 0 0 0,0-8 0 15,0 5 0-15,-5 2 1 0,2-1 1 0,1-5 0 16,-1 1 0-16,-2 4-1 0,-7-1 0 0,3-3 0 16,0 0 1-16,-5 0 5 0,-1-2 0 0,-1 0 0 15,-2 7-1-15,-1-2-1 0,0 3-1 0,0-1 1 0,0 0 0 16,-6 9 4-16,-1-7 1 0,-2-4-1 0,0 4 2 15,-2 3-6-15,0-4 2 0,-2-5 0 0,1 6-1 16,-3-2 7-16,1-1 0 0,0-6 1 0,-2 9-1 0,0 1-5 16,-1 3 0-16,0 1 0 0,-5 4 1 0,2-8 3 15,3-1 0-15,-3-5 1 0,-12 0 0 0,4-3-5 16,-1-2 0-16,-8-3 0 0,0 3 0 0,-1-1 3 16,4-8 1-16,2-4-1 0,-1 12 2 0,-1-8-7 15,4-6 2-15,-2-2 0 0,-5 11 0 0,5-5 2 0,5-9 0 16,-3 0 0-16,-11 11 0 0,5-11-3 15,6-7 0-15,-7-2 0 0,3 14-1 0,-1-10 3 0,3-6 0 16,3-1 0-16,-1 5 1 0,3 0-4 0,6-11 1 16,-1 3-2-16,-4-5 2 0,2 4 1 0,7-5 1 15,-3-2 0-15,-8-7 0 0,8 6-4 0,6-4 1 16,-1-15 0-16,-6 14 0 0,6-8 1 0,1 5 1 0,2-3-1 16,-1 3 1-16,2 9-4 0,4-3 2 0,3-4-2 15,0-3 2-15,1 6 1 0,1 1 0 0,1-6 0 16,1-5 1-16,0 7-4 0,1 4 2 0,8-8 0 15,-4 3-1-15,2 3 5 0,3-1 2 0,0 10-1 16,-4-2 0-16,4 0-4 0,2 3 0 0,2-1-1 16,-4-2 2-16,6 5 6 0,-2 5-1 0,1-4 0 15,-3-3 1-15,2 9-6 0,4-1 1 0,-4 3-1 16,0-2 1-16,-1 2 4 0,0 3 2 0,0 1-2 16,3-1 2-16,-4 4-7 0,-3 4 1 0,1-1 0 0,2-3 0 15,-3 4 1-15,-4 3 0 0,-2 0 0 16,-5-7 1-16,11 12-4 0,-8-5 0 0,1 2-1 0</inkml:trace>
  <inkml:trace contextRef="#ctx1" brushRef="#br0" timeOffset="-152999.89">5468 9189 12 0,'0'0'0'0,"0"0"0"0,0 0 0 0,0 0 0 15,0 0 0-15,0 0 0 0,0 0 0 0,0 0 0 16,0 0 0-16,0 0 0 0,0 0 0 0,0 0 20 0,0 0 0 16,0 0 0-16,0 0 1 0,0 0-11 0,0 0 1 15,0 0 0-15,0 0 0 0,0 0 48 0,0 0 0 16,0 0 1-16,0 0-1 0,0 0-42 0,0 0 1 15,0 0 0-15,4-16 0 0,3 12 51 0,0-3 2 16,-2 0-1-16,4-2 0 0,3-1-52 0,2-2 0 16,-7 1 0-16,7-3 0 0,1 5 20 0,-5-1 1 0,-5-6-1 15,6 5 0-15,3 1-24 0,0-6 2 16,0 0 0-16,-3 7 0 0,7-1 20 0,-3-4-1 0,0-4 1 16,-1 6 0-16,3 1-21 0,1-1-1 0,-6-4 1 15,9 5 1-15,-3 1 7 0,0-4 2 0,-1-6 0 16,6 10-1-16,-2-1-11 0,-3-6-1 0,0-6 0 15,8 3 1-15,-1 10 7 0,-4-2 0 0,0-11 0 16,13 5 1-16,-3 2-11 0,-6 0 1 0,2-8 0 16,1 10 0-16,4-7 2 0,-2 0-1 0,-6-6 0 15,10 15 2-15,-2-6-6 0,-4-5-1 0,-2 2 1 16,10 11 0-16,-1-4 1 0,-5-9 0 0,5 2 0 0,2 7 1 16,5 0-4-16,-8-8 1 0,-2-2-2 0,7 4 2 15,-2 3 3-15,-2-4 1 0,-2-7-1 0,6 1 2 0,2 3-6 16,-2-5 1-16,1-4 0 0,6 10 1 0,0-3 5 15,-2-1 2-15,-4-3-1 0,10 1 1 0,-3 6-7 16,-8 0 1-16,2-11 0 0,8 10 0 0,2-1 9 16,-3-1 1-16,-2-9 0 0,3 5 0 0,-1 0-9 15,-11-4 0-15,2-3 0 0,8 11 1 0,-1 0 7 16,-7-4 1-16,5-5-1 0,7 8 1 0,-1 2-8 16,-6-1-1-16,2 1 0 0,1-4 1 0,-1 0 4 15,-5 5 0-15,1-10 0 0,13 8 1 0,-1-6-7 0,-4 1-1 16,1-8 1-16,2 16 0 0,2-7 4 0,-8 2 0 15,-1-4 1-15,9 6-1 0,-1 5-5 0,-1-4 0 16,-5-6 0-16,3 4 1 0,2-1 0 0,-9-2 1 16,2-2-1-16,9 4 1 0,-6-3-5 0,-1-3 2 15,1-6 0-15,9 13 0 0,-3 1-1 0,-6-4 1 16,-1-2 0-16,14 6 0 0,-9 1-3 0,-2-3 1 0,7-2-1 16,9-1 2-16,-5 4-3 0,-8-1 0 0,-1-14 1 15,9 19-1-15,-4-12-1 0,-5-2 2 0,9-2-2 16,7 11 1-16,-8 3-1 0,-8-3 0 0,2-5-1 15,7 5 1-15,-2 3-1 0,1-8 0 0,1-3 0 16,3 1 2-16,-1 2-3 0,-6-8 1 0,4-1 0 16,3 14 0-16,6-4-1 0,-2-1 1 0,-4-4 0 15,14 7 0-15,-7 2-1 0,-3-4 2 0,9-8-2 16,5 5 1-16,-4-2-1 0,-3-2 1 0,0-8-1 16,14 13 1-16,-4-6 0 0,-6 3 0 0,-1-6 0 0,7 14 2 15,-6-1-2-15,-4-7 0 0,7-2 0 0,3-3 0 16,0 8 1-16,-10-4 1 0,4-3-1 0,6 4 0 15,-3 2-1-15,-11-2 1 0,4-5 1 0,9 12-1 0,-2 0-1 16,-6-2 1-16,4-6 1 0,8-3-1 0,-5 3-1 16,-6-3 1-16,8-6-1 0,6 15 1 0,-4-7 1 15,-5-3 0-15,0 3-1 0,7 6 2 0,0 5-2 16,-9-4 0-16,2-8 0 0,3 8 1 0,3-5-1 0,-12-2 0 16,1-8 0-16,1 19 1 0,-1-11-2 15,-6 2 1-15,1-3-1 0,-1 10 1 0,-3 0 1 0,-8 0-1 16,5-9 0-16,-3 9 0 0,-1-3-1 0,-4-2 2 15,6-13-2-15,-3 23 1 0,-4-10-1 0,-3-3 0 16,-2 1 0-16,-3 17 1 0,2-6-1 0,-1-4 0 16,2 0 0-16,1 7 0 0,-3 2 0 0,-6 0 1 15,-4-9 1-15,10 9-1 0,-11 0-1 0,-2 0 0 16,-4-9 0-16,13 12 2 0,-11-3-2 0,-5-3 1 0,6-5 0 16,2 21 0-16,-4-10 0 0,-6 0 0 0,-3-6-1 15,8 20 1-15,-6-8 0 0,-8-6 2 0,-1 1-2 16,8 15 1-16,-8-5 0 0,-6-4-1 0,-1-4 0 15,6 11 0-15,-2 1 1 0,-5-3-1 0,-3-8 0 16,4 11 0-16,-4 3-1 0,-7 0 2 0,5-11-2 16,-5 11 1-16,7 0 0 0,-7 0 2 0,0 0-2 15,9 0 1-15,-9 0 0 0,11 7-1 0,-11-7 0 16,15 11 0-16,0-1 0 0,4-1 2 0,4-2-2 16</inkml:trace>
  <inkml:trace contextRef="#ctx1" brushRef="#br0" timeOffset="-150921.05">1926 17723 1257 0</inkml:trace>
  <inkml:trace contextRef="#ctx1" brushRef="#br1" timeOffset="-146331.33">4583 8119 138 0,'0'0'0'0,"0"0"0"0,0 0 0 0,0 0 11 15,-20 11 0-15,13-15 0 0,7 4 2 0,0 0-7 16,0 0 2-16,-7 0-1 0,7 0 1 0,0 0 68 0,0 0 1 15,0 0 0-15,0 0 0 0,-7 0-59 0,7 0 0 16,0 0 0-16,0 0 0 0,0 0 38 0,0 0 1 16,0 0-1-16,11-3 2 0,1-1-41 0,6-1 0 15,-1-6 0-15,15 4 1 0,5-5 20 0,-2-2 1 16,-5-2-1-16,6 9 1 0,-1-4-24 0,-5-4 0 0,2-1 1 16,3 3 0-16,-2 3 1 0,-4-8-1 0,-1-3 1 15,9 4 0-15,-2 8-8 0,-1-5 1 0,1-7 0 16,2-2 0-16,-2 7 8 0,-1 0 0 0,1-7 0 15,0 4 0-15,2-6-8 0,-1 1 0 0,-3-3 0 16,13 15 1-16,-2-11 4 0,-2 2 2 0,6-4 0 16,5 11 0-16,-2-5-8 0,-1-1 1 0,1-2-1 15,3 0 1-15,3 3 3 0,-3 2 1 0,5-5-1 16,2-6 2-16,3 4-7 0,-6 1 1 0,0-9-1 16,6 4 1-16,-2 2 14 0,-4-4 1 0,7-5-1 0,6 10 1 15,-3-2-13-15,-6-2 1 0,0-3 1 0,10 7-1 16,2-1 12-16,-1 1-1 0,-5-6 1 0,12-1-1 15,-8 9-11-15,0-9 0 0,8-5 0 0,3 6 1 0,-4-8 7 16,-7 2 0-16,6-2 0 0,8 11 2 0,1 0-12 16,-11-2 1-16,3 0 0 0,7 4 0 0,-3 1 8 15,-7 2 0-15,11-5 1 0,-1-5-1 0,4 12-9 16,-11-7 1-16,4-11-1 0,7 16 1 0,-3-7 7 16,-11-3 0-16,-1 1 0 0,15 11 0 0,0-2-8 15,-10-3 0-15,3-1 0 0,3 1 0 0,-3 5 3 0,-7 0 0 16,10-7 1-16,11-2-1 0,-10 9-5 15,-4-4 0-15,7-10 0 0,3 12 1 0,-1-9 2 0,-8-3 1 16,5 3 1-16,9 15-1 0,1-10-5 0,-12 1 1 16,3-4-1-16,3 11 1 0,4-2 2 0,-7-1 1 15,0-6-1-15,11 4 0 0,-8 1-4 0,-5-5 1 16,9-7 0-16,7 12 0 0,-10-9 2 0,-1-3 0 16,10-6 0-16,2 22 0 0,-6-9-4 0,-2-6 2 15,7 1-1-15,7 15 0 0,-1-8-5 0,-10 0 2 0,8-8-1 16,1 6 0-16,-5 3-1 0,-7-3 1 0,11-2 0 15,7 6 0-15,-6-4 1 0,-5-2 1 0,7-13-1 16,6 24 1-16,-6-6-1 0,-7 3 0 0,3-8-1 16,13 9 2-16,-7 3-3 0,-7-5 1 0,7-2 0 15,5 4 0-15,-3 4 0 0,-6-6 0 0,2-5-1 16,9 3 1-16,-2 1-1 0,-7-1 0 0,6-5 1 16,1 16-1-16,-10-14-1 0,-8 1 1 0,6-3 0 15,2 20 0-15,-10-6 1 0,-11-3 1 0,1-2-1 0,6 10 1 16,-10-5-1-16,-8-3 1 0,2 3-1 0,6 2 0 15,-13 2 2-15,-6-6 0 0,7-5-1 0,-5 9 2 16,-3 2-3-16,-8-1 1 0,1-8 1 0,1-1-1 0,-7 6 3 16,-3 0-1-16,5-5 1 0,-6 10 0 0,-1-15-3 15,-9 1 2-15,2 1-2 0,-5 8 1 0,-3 0 2 16,-2-3 0-16,-3-3-1 0,-1 14 1 0,-4-5-3 16,-3-4 2-16,-3-1-1 0,1 15 1 0,-3-3 0 15,-3-4 1-15,1-1-1 0,-4 11 1 0,0 0-3 16,0-3 2-16,2-1-1 0,3 8 1 0,8 1-4 0,-3 0 1 15,6 2 1-15</inkml:trace>
  <inkml:trace contextRef="#ctx1" brushRef="#br1" timeOffset="-144421.21">5602 10578 12 0,'0'0'0'16,"0"0"0"-16,-7 30 0 0,11-10 0 16,-8-1 0-16,-3-8 0 0,2 4 0 0,3 3 0 15,-2-9 0-15,-1-4 0 0,2 9 0 0,-1 2 0 0,4-5 0 16,0-11 0-16,-7 10 0 0,7 1 0 0,0-11 0 16,-4 7 0-16,4-7 0 0,0 5 0 0,0-5 0 15,0 0 0-15,0 0 0 0,0 0 0 0,0 0 0 16,8 3 0-16,-8-3 0 0,0 0 1 0,10-7 0 15,-10 7 0-15,12-8 0 0,3-3-1 0,-5 1 1 0,1-6 1 16,-1-4-1-16,4 5 2 0,-3-7 0 0,-4 1 1 16,0 0-1-16,5 7-1 0,3-2 1 0,-1-7-1 15,0 2 1-15,5-2 21 0,2 1 1 0,-3-12-2 16,3 2 2-16,4 4-14 0,1-7 1 0,-1 0 1 16,7 3-1-16,1-1 72 0,-1 1 0 0,5-12 1 15,9 9-1-15,-2-5-67 0,2 1 0 0,-2-17 1 16,5 12 0-16,-1-7 65 0,-6 3 0 0,6-6 1 0,14 3 0 15,-1 8-67-15,-4-6 0 0,1-7 1 0,4 3 0 16,-2-7 70-16,-2 0-1 0,7-1 1 0,6 6 1 16,5 2-73-16,-8-5 2 0,5-10 0 0,10 4 0 15,3-2 44-15,-10 1 0 0,7-4-1 0,14 0 1 16,-11-1-45-16,-3-2 1 0,14-11 0 0,2 13 0 0,-7 1 25 16,-8 1-1-16,8-8 1 0,10 2-1 0,-8-5-26 15,-8 3 0-15,4 1 0 0,7 1 0 0,-3 5 18 16,-11-3 0-16,0-16-1 0,7 14 2 0,0 0-20 15,-4-1-1-15,0-6 1 0,10-2 0 0,-10 0 8 16,-5 4 2-16,7-4-2 0,9-5 2 0,-7-1-14 16,-7 3 2-16,4-2-1 0,17 3 0 0,-7 2 5 0,-7-1 0 15,3-14 0-15,11 11 1 0,2 6-9 0,-12-1 1 16,3-15 0-16,7 14 0 0,-4-5 2 0,-6 7 1 16,1-3-1-16,13 1 2 0,-8-3-7 0,-10 3 1 15,4 1 0-15,6 8 0 0,-10 2 1 0,-5-4 0 16,12-12 0-16,0 16 0 0,-11 2-3 0,-3-3 0 15,7-9 0-15,7 6 1 0,-7-10 2 0,-4 7 0 0,1 3 0 16,10 4 1-16,-5 5-5 0,-9-5 2 0,3-12-1 16,7 13 0-16,-4 3 1 0,-6 1 1 0,3-5 0 15,6 1 0-15,-11-1-4 0,-5 2 2 0,7-2-1 16,1 21 1-16,-3-4 1 0,-7-3-1 0,1-9 1 16,4 6 0-16,0-1-3 0,-10 0 1 0,3-3-1 15,4 13 2-15,-5 6 1 0,-6-5-1 0,7-9 1 16,-3 9 1-16,-4-12-4 0,-3 8 2 0,2 1-1 15,1 11 0-15,-5 6 1 0,-4-8 1 0,4-1-2 0,-5-2 2 16,1 10-3-16,-4-6 1 0,-5-5-1 0,3 10 1 16,-3 2 2-16,-4 2-1 0,-5-2 1 0,7 3 1 15,-5 8-4-15,-5 3 1 0,-3-7-1 0,-2-3 2 16,-2 8 0-16,-1 4 0 0,-3-9 0 0,1 9 1 0,-4 3-3 16,-5-3 1-16,0-2-1 0,0 6 1 0,-2 6-1 15,0-3 2-15,-3 0-2 0,-4 4 2 0,3 1-3 16,-1 2 2-16,-2 1-2 0,-7 6 2 0,14-7 0 15,-14 7 1-15,7-3-1 32,-7 3 2-32,8 3-4 0,-1-3 2 0,0 4-1 0,1-1 1 0,7 5 1 0,2 6-1 0,4-4 1 0</inkml:trace>
  <inkml:trace contextRef="#ctx1" brushRef="#br1" timeOffset="-142766.33">4147 5306 1583 0,'0'0'0'0,"0"0"0"0,0 0 0 0,21 4 7 0,-14-8 1 16,0-1-1-16,4 7 1 0,6 1-3 0,1-3 0 16,5-2 1-16,16 9 0 0,1-7 14 0,-1 0 0 15,2-1 0-15,5 9 0 0,-2-4-10 0,2-4 2 16,5-4-1-16,14 11 0 0,4-3 4 0,-2-8 0 15,2 1 1-15,10 10 0 0,0-7-7 0,-3-4 0 16,11 1 0-16,10 10 1 0,-7-7 3 0,-4 0 2 16,15-4-2-16,4 20 2 0,-1-12-7 0,-3-4 1 0,7 3 0 15,12 17 0-15,-9-13-7 0,-4-6 1 0,17 5 1 16,4 13-1-16,-8-5-1 0,-5-5 1 0,16-4-1 16,8 20 1-16,-9-4-1 0,-4-9 2 0,15 1-2 15,14 9 1-15,-7-4 0 0,-5-4-1 0,2-2 0 16,21 6 0-16,-11 3 0 0,-5-10-1 0,12-1 0 15,4 6 1-15,-15-4-1 0,-2-1 0 0,16-4 0 16,15 12 0-16,-10-5 2 0,-12-7 0 0,15-3-1 16,11 17 2-16,-11-7-2 0,-8-5 0 0,12 2 0 0,10 17 1 15,-9-12 0-15,-5-11 2 0,17 9-1 0,8 18 1 16,-11-15-2-16,-14 1 0 0,12 1 1 0,12 9-1 16,-13 0 0-16,-18-12 2 0,17 2-1 0,13 10 1 15,-14-3-3-15,-15-10 1 0,17 3 1 0,-4 3-1 16,-15-3 1-16,-13-8 0 0,12-1-1 0,2 19 2 0,-7-14-3 15,-18-3 1-15,3-2 1 0,5 21-1 0,-7-16 4 16,-11-2 1-16,5-2 0 0,-2 24 0 0,-11-18-4 16,-5-2 2-16,8 3-1 0,-3 8 1 0,-12-7 5 15,-7-6 0-15,9-2 1 0,5 8 0 0,-12 0-5 16,-9-8 0-16,14-3 0 0,1 7 1 0,-19-1 3 16,-7-6 2-16,6 0-2 0,3 3 1 0,-10 1-5 15,-11-4 1-15,2-4 0 0,-7 1-1 0,-9 6 1 0,-6-6 0 16,5-6 0-16,-12 7 1 0,-1-5-3 0,-9 0-1 15,-2-3 1-15,-8 5-1 0,-4-1 0 0,-4-2 1 16,-5-5-1-16,4 3 1 0,-6 3-3 0,-1 0 2 16,-2-7-2-16,0 7 1 0,1 0 2 0,-3 3 0 0,4-3-1 15,3 4 1-15,4 1-3 0,6 0 2 0,6 1-1 16</inkml:trace>
  <inkml:trace contextRef="#ctx1" brushRef="#br1" timeOffset="-130749.61">15272 2196 539 0,'0'0'0'0,"0"0"0"0,0 0 0 15,0 0 15-15,0 0 1 0,0 0-1 0,0 0 1 16,0 0-7-16,0 0 0 0,-18 2 0 0,18-2 1 15,-18 0 3-15,8-2 1 0,-2-5-1 0,-13 3 2 16,0 4-7-16,0-7 1 0,3-3-1 0,-7 1 1 0,5 5 0 16,2-1 0-16,3-4 0 0,-6-3 1 0,2 8-5 15,8-3 2-15,-1-1-1 0,-2-3 0 0,0 4 63 16,8 0-1-16,-1-5 1 0,-5-2 0 0,6 5-51 16,-1-2 0-16,4-1 0 0,-7-7 0 0,3 5 3 0,3-1 1 15,1-7-1-15,-9-3 0 0,7 7-9 16,2 4-1-16,0-5 0 0,-7 0 0 0,3 6 23 0,4-1 0 15,-2-3-1-15,-5 6 2 0,3-3-20 0,1 7-1 16,-4-2 1-16,0-5-1 0,-6 0 21 0,6 3 1 16,5 1-1-16,1-4 1 0,-3 7-22 0,0 0 1 15,8 0 0-15,-4 1 0 0,0-1 17 0,7 7-1 16,-7-7 1-16,7 7-1 0,-9-10-18 0,9 10 2 16,-5-13-1-16,5 13 0 0,-4-7 22 0,4 7 0 15,0 0 0-15,0 0 0 0,-7-7-22 0,7 7 2 0,0 0-1 16,0 0 0-16,0 0 18 0,0 0-1 0,0 0 1 15,0 0 1-15,0 0-21 0,0 0 2 0,0 0-1 16,0 0 1-16,0 0 8 0,0 0 2 0,0 0-1 16,0 0 0-16,0 0-12 0,0 0 0 0,-2 11 0 15,2-11 1-15,0 11 6 0,0-11 0 0,2 12 0 16,3-5 0-16,1 7-9 0,-3-5 0 0,-1-2 0 0</inkml:trace>
  <inkml:trace contextRef="#ctx1" brushRef="#br1" timeOffset="-130115.52">15240 1867 1569 0,'0'0'0'0,"0"0"0"15,0 0 0-15,0 0 52 0,0 0 0 0,0 0-1 16,0 0 1-16,0 0-35 0,0 0 0 0,0 0-1 15,0 0 2-15,0 0 52 0,0 0 1 0,0 0-1 16,0 0 1-16,0 0-53 0,0 0 0 0,0 0 0 16,0 0 0-16,4 17 10 0,-4-4 0 0,-4-6 0 15,-1 3 0-15,3 1-16 0,2-4 2 0,0 0-1 16,0-7 1-16,-5 11-10 0,5-4 2 0,0-7 0 16,0 0-1-16,-2 10-1 0,2-10 0 0,5 9-1 15,-5-9 2-15,4 7-4 0,-4-7 0 0,9 7 0 0,-6 4 1 16,8 3 0-16,-4 1-1 0,3-6 0 0,-6 2 1 15,6 12-2-15,3-7 0 0,-1-2 0 0,-7 1 1 16,6 0-1-16,0 0 0 0,-4-6 0 0,-4 12 1 0,4-3-1 16,0-6 1-16,-1-1-1 0,-3 6 2 0,1 1-2 15,-1-8 1-15,1 1-1 0,-4 5 1 0,0 5 1 16,1-10 0-16,1-4 1 0,-4 3-1 0,1-3-1 16,1-7 1-16,0 0 0 0,0 0 1 0,0 0 1 15,0 0 1-15,0 0-1 0,0 0 2 0,0 0-3 16,0 0 0-16,0 0 1 0,0 0 0 0,-2 7 4 0,2-7 1 15,0 0 0-15,0 0 0 0,-4 7-3 0,4-7-1 16,0 0 1-16,-10-3 1 0,-4 3 3 0,0-4 0 16,-6-3 0-16,-13 7 0 0,-1-3-3 0,2-4 0 15,2 0-1-15,-12 10 1 0,1-3 2 0,3 0 1 16,-3-3-1-16,-1 10 1 0,1 3-4 0,6-6 1 16,-6-1-1-16,-5 9 1 0,8 1 2 0,4 3 0 0,-6-6 0 15</inkml:trace>
  <inkml:trace contextRef="#ctx1" brushRef="#br1" timeOffset="-128329.96">15065 936 326 0,'0'0'0'0,"0"0"0"16,0 0 0-16,0 0 5 0,0 0 0 0,0 0 1 15,0 0-1-15,2 21-1 0,-2-12 0 0,0-9 0 16,7 18 0-16,4 3 19 0,-4 4-1 0,0-3 0 16,-4-1 2-16,8 6-13 0,-4-4 2 0,-3-4-2 15,-4-8 1-15,3 8 49 0,2 0-1 0,1-5 1 16,-6-7 0-16,0 8-45 0,0-1 2 0,0-7 0 15,0-7 0-15,-2 10 26 0,2-10 0 0,0 0 0 0,3 7 0 16,-3-7-28-16,0 0 1 0,0 0-1 0,0 0 0 16,0 0 9-16,0 0 1 0,0 0 0 0,0 0 0 15,0 0-14-15,0 0 0 0,-3-10 1 0,1 3 0 0,0-7 8 16,1-2 1-16,-3-4-1 0,-6-10 2 0,6 4-12 16,0 3 0-16,4 0 0 0,-3-3 2 15,-1 0 16-15,4 3 0 0,4-4 0 0,-4 6 1 0,7-2-16 16,0 9-1-16,-2 0 1 0,1 4 0 0,4 3 18 15,3-4-1-15,1 4 1 0,-14 7 0 0,14-4-18 16,-7 1 0-16,3 3 0 0,-4 3 0 0,4 1 18 0,3 0-1 16,3-1 1-16,-6 8-1 0,1 6-18 15,3-3 2-15,-7-7-2 0,-2 16 2 0,2-5 19 0,0-4-1 16,-1-4 1-16,-6 3 1 0,1 3-21 0,5 3 1 16,-3-5 0-16,-5-2-1 0,4 2 12 0,3-1 0 15,-5-3 0-15,0-3-1 0,4 2-12 0,-1 2-1 16,1-3 0-16,-4-8 2 0,0 11 4 0,0-11 0 0,0 11 0 15,0-11 1-15,0 0-9 0,0 0 0 0,0 0 0 16,0 0 1-16,0 0 2 0,0 0 0 0,0 0 1 16,0 0-1-16,0 0-5 0,0 0 0 0,0 0 0 15,4-15 1-15,3 0 2 0,-4-8 1 0,4 3-1 16,-3-6 2-16,3 1-6 0,0 3 0 0,3 0 1 16,-1 1 0-16,0 4 2 0,0 1 1 0,1 0 1 15,5 11-1-15,-5-2-4 0,1 0 0 0,-1 0 0 16,-1 7 1-16,2 0-1 0,-1-4 1 0,1 4-1 15,-1 0 1-15,1 4-3 0,-4-1 0 0,2 1 1 0,-2 3 0 16,0 0-1-16,0 0 2 0,4 3 0 0,-4 6-1 16,-4 2-1-16,4-4-1 0,0 0 1 0,-7 4 1 15,4 15-2-15,3-7 2 0,-4-6-2 0,-3-3 2 16,0 8-3-16,4-4 0 0,0-5 1 0,-8-2 0 16,4 2 0-16,0 0 0 0,4-6 0 0,-8 1 0 15,0 6-2-15,4-4 2 0,0-5-1 0,-3 5 0 0,-1 1 1 16,8-4-1-16,-1-3 1 0,-3 4-1 0,4 1-1 15,0-1 1-15,-3-2 0 0</inkml:trace>
  <inkml:trace contextRef="#ctx1" brushRef="#br1" timeOffset="-127766.72">15942 1302 1356 0,'0'0'0'0,"0"0"0"0,4-21 0 0,-1 14 61 0,-3 7-1 15,4-5 1-15,-4 5 1 0,0 0-45 16,0-7 1-16,0 7-1 0,0 0 1 0,0 0 57 0,0 0-1 16,0 0 0-16,0 0 1 0,0 0-57 0,0 0 0 15,0 7 0-15,0 5 0 0,3 9 6 0,1 4 1 16,-3-4 0-16,1 11-1 0,0 5-11 0,0-9-1 15,-1-2 0-15,1-5 1 0,-2 0-6 0,-2 0-1 0,2-7 1 16,0 2 1-16,-1 0-4 0,-1 2 1 0,0-8-1 16,0-4 2-16,1 1-4 0,1-7 0 0,0 10 1 15,0-10-1-15,-4 9-1 0,4-9 1 0,-7 3 0 16</inkml:trace>
  <inkml:trace contextRef="#ctx1" brushRef="#br1" timeOffset="-127266.62">16644 891 1093 0,'0'0'0'0,"0"0"0"0,0 0 0 0,18-16 31 0,-18 16 1 15,5-9 1-15,-5 9 0 0,0 0-20 0,0 0 2 16,0 0-1-16,0 0 1 0,0 0 33 0,0 0 1 15,0 0 0-15,0 0 0 0,0 0-32 0,0 0 0 16,0 0 0-16,0 0-1 0,-5 9-8 0,5-9 0 0,-11 8 0 16,4 0 1-16,0 6-3 0,-4 0-1 0,1-4 1 15,6 8-1-15,1 8-5 0,-1-5 2 0,4-1-2 16,4 3 1-16,-4 10-1 0,0-7 1 0,0-6-1 16,3 3 1-16,1-1-2 0,-4 0 1 0,7-7 0 15,3 5 0-15,-4-1-1 0,-1-5 1 0,4-3 0 16,7 1 0-16,0 2-1 0,-6-2 1 0,8-3 0 15,5-2 0-15,0 7-2 0,0-7 2 0,1-3 0 16,5 3 0-16,-3-4 0 0,-1 1 0 0,5-8 0 16,1 1 0-16,-6-1 0 0,-2 1 0 0,-4-4 0 0,1 0 0 15,-6 3 0-15,-2 1 2 0,1-1-1 0</inkml:trace>
  <inkml:trace contextRef="#ctx1" brushRef="#br1" timeOffset="-126924.92">17247 1183 1168 0,'0'0'0'15,"0"0"0"-15,0 0 0 0,6-22 19 0,-6 22 1 16,0 0-1-16,0 0 1 0,0 0-10 0,0 0 2 16,-6 7-2-16,6-7 1 0,-1 8 23 0,1-8-1 15,-4 7 1-15,0 5 1 0,-1 16-21 0,0 0 1 0,-2-1-1 16,0 4 1-16,0 4 10 0,0-6-1 0,3 0 1 16,4-4 0-16,-7 0-13 0,2 1 0 0,1-5 1 15,4-7-1-15,-1 7-1 0,-1-1 1 0,2-6-1 16,0-4 1-16,2 3-5 0,-1-6 1 0,1 0 0 15,-2-7-1-15,0 0 4 0,7 9-1 0,-7-9 0 16,0 0 1-16,0 0-4 0,4 7-1 0,-4-7 1 16</inkml:trace>
  <inkml:trace contextRef="#ctx1" brushRef="#br1" timeOffset="-126630.7">17473 887 1494 0,'0'0'0'0,"18"7"0"0,-6 7 0 0,2 7 26 0,4-3 0 16,-1 5 0-16,1 1 0 0,-4 8-14 0,-1 1 0 15,-3-3 1-15,-3 0 0 0,-3 7 37 0,-1-5 2 16,-3-2 0-16,0 7-1 0,0 0-34 0,-3-2 0 16,-1 2 0-16,-6 1 1 0,-1 8 12 0,-1-2 2 15,-2-9-2-15,-8 2 1 0,-2 0-17 0,-1-7 0 16,-5-7 0-16,-14 0 0 0,-2 0-6 0,-5-9 0 0,-6-2 0 16</inkml:trace>
  <inkml:trace contextRef="#ctx1" brushRef="#br1" timeOffset="-126228.4">15016 604 1457 0,'0'0'0'0,"0"0"0"0,0 0 0 0,0 0 25 0,0 0 0 16,0 0-1-16,-21 30 1 0,14-11-13 0,7 6 1 0,0-6-1 15,0 16 0-15,7 6 15 0,0 1 0 16,7-7 0-16,0 20 0 0,4 3-15 0,5-9 2 0,1 2-2 16,-1-2 2-16,6 4-1 0,2-6 1 0,-3-4-1 15,1 11 2-15,8-3-7 0,-2-5 1 0,6-4-2 16</inkml:trace>
  <inkml:trace contextRef="#ctx1" brushRef="#br1" timeOffset="-125575.59">17268 2340 1293 0,'0'0'0'0,"0"0"0"0,0 0 0 0,-24 4 15 16,11-4 1-16,3 3-2 0,-1 4 2 0,1 4-7 16,3 3 0-16,-4 2 0 0,-1 8 0 0,1 6 17 15,4-7 1-15,2 0 0 0,3 7 0 0,-2-7-15 16,1 0 1-16,6-8 0 0,1 19 0 0,0-8 4 16,4-6 1-16,5 1-1 0,6 17 1 0,-1-4-9 15,-1-13 1-15,5-4 0 0,11 13 0 0,-8-8-4 0,3-7 0 16,9-2 1-16,4 1 0 0,-3 2-3 0,-2-2 1 15,1-11-1-15</inkml:trace>
  <inkml:trace contextRef="#ctx1" brushRef="#br1" timeOffset="-124881.81">17736 2495 1281 0,'0'0'0'0,"0"0"0"15,-4 21 0-15,4-5 16 0,-3-4 1 0,3-1-2 16,3 13 2-16,-3-3-8 0,0-10 1 0,0-2-1 16,0 19 1-16,-3-7 23 0,-1-10 0 0,4 3 1 15,0 12 0-15,-3-5-21 0,-1-7 2 0,4 0-1 0,0 4 1 16,0-4 15-16,0-3 1 0,0-3-1 0,0-1 1 15,0 4-17-15,0-11 0 0,0 0 0 0,0 0 0 0,0 0 7 16,0 0-1-16,0 0 0 0,0 0 1 0,0 0-10 16,0 0 0-16,0 0 0 0,0 0 0 0,0 0 7 15,7-14 0-15,-3 7 0 0,-1-18 1 0,6-8-9 16,-2-9 0-16,-1 5 0 0,-1 16 1 0,0-4 4 16,0 2 1-16,1-3 0 0,3 8 0 0,-2-1-7 15,-4 6 2-15,4-1-2 0,0 0 1 0,4 9 4 0,-6-2 2 16,6-4-1-16,-2 4 0 0,-2 7-6 0,-7 0 0 15,10-5 0-15,-10 5 0 0,9 5 0 0,-9-5 1 16,7 4-1-16,-7-4 1 0,7 10-4 0,-3-3 1 16,-1 0-2-16,1 9 2 0,-1 0-1 0,4 2 0 15,-5 1 1-15,-2 11 0 0,4-11-3 0,-1-5 1 16,-1 0-1-16,-2 18 2 0,2-14-3 0,-1-9 2 16,1-2-1-16,-4 21 1 0,2-14-3 0,2-7 1 0,-2-7 1 15,-3 14-1-15,1-7 0 0,2-7 2 0,0 0-2 16,0 0 2-16,0 0-3 0,0 0 1 0,0 0 1 15,0 0-1-15,0 0 0 0,0-7 2 0,0 7-1 16,5-11 1-16,-1-6-2 0,-1-10 1 0,1 4-1 16,-1-6 0-16,6-10 0 0,3 9-1 0,-1 0 0 15,-8 4 2-15,8 10-3 0,-2-3 1 0,1-3 0 16,-1 8 0-16,4-2 1 0,1 6 0 0,14-6 4 16,-19 16-5-16,0 0 0 0,3-2 0 15,0 8 1-15,1 4 0 0,-3-1 2 0,1-2-1 0,3 9 1 16,-3 1-3-16,-1-1 1 0,1-2 0 0,-1 9 1 15,-1-3-2-15,-5-8 1 0,-1 2 1 0,1 9-1 16,-4-6-1-16,3-4 1 0,-3-1-1 0,4 20 1 0,-4-13 0 16,-4-10-1-16,4 3 0 0,-3 13 0 0,-1-4-1 15,4-9 2-15,0 1-1 0,0 2 0 0,-3-1-1 16,3 1 0-16,0-15 0 0</inkml:trace>
  <inkml:trace contextRef="#ctx1" brushRef="#br1" timeOffset="-124449.91">18468 2776 1494 0,'0'0'0'16,"0"0"0"-16,0 0 0 0,0 0 29 0,14-21 2 0,-10 14-1 15,-4 7 0-15,0 0-16 0,7 0-1 0,-7 0 1 16,7 0 0-16,-7 0 29 0,7 4 1 0,-7-4-2 16,9 3 2-16,-2 4-28 0,0-3 0 0,-7-4-1 15,8 10 2-15,-2 1-7 0,-3-8 0 0,-3-3 0 16,4 9 1-16,-1 0-5 0,-3-9 1 0,4 9 0 16,-4-9-1-16,0 14-6 0,0-4 0 0,-4-2 0 15,4 2 0-15,-3 1 0 0,3-1 0 0,-4-3 0 0,4 0 0 16,-3 2-2-16,3-9 0 0,-9 7 0 0,9-7 1 15,-4 7-2-15,4-7 2 0,0 0-1 0,-7 11 1 16,7-11-3-16,0 0 1 0,0 0 0 0,0 0-1 0,0 0 1 16,0 0 1-16,0 0 0 0,-3 5-1 15,3-5 2-15,12 7 1 0,-1-7 0 0,10 2 0 0,12 1-1 16,6-3 1-16,-2-3 0 0,2 3 0 0,-4 0 0 16,-3-4 0-16,2-1 0 0,-8 3 1 0,2 2-1 15,1-3 0-15,-5-8 0 0,1 11 1 0,-2-3 2 16,-2-1 0-16,-2-3 0 0,3 7 1 0,-1 0-2 15,-7-3 0-15,4-10 0 0</inkml:trace>
  <inkml:trace contextRef="#ctx1" brushRef="#br1" timeOffset="-124147.65">19588 2477 1206 0,'0'0'0'0,"0"0"0"16,0-19 0-16,0 19 38 0,-11-7 1 0,8 2-1 16,3 5 2-16,-14-4-26 0,1 2 2 0,3-1 0 15,-6 1-1-15,-3 4 27 0,-3 1-1 0,-1 1 1 16,-7 3 0-16,4 7-27 0,5-2 1 0,1-1 0 16,-1 8 0-16,0 2 0 0,7-8 0 0,-2 1 0 0,0 9 0 15,6-4-7-15,4-8 0 0,3-1 0 0,-1 13 1 16,4-5-6-16,4-11 0 0,3-4 1 0,0 15-1 15,4-4-1-15,3-13 0 0,5 3 0 0,-1 14 1 16,5-8-4-16,0-10 1 0,3-3-1 0,0 20 1 16,1-13-1-16,-1-4 0 0,-1-4 0 0,-2 15 1 0,0-11-1 15,-4-7 0-15,-5 0 0 0</inkml:trace>
  <inkml:trace contextRef="#ctx1" brushRef="#br1" timeOffset="-123800.06">19729 2706 1168 0,'0'0'0'16,"7"-9"0"-16,-7 9 0 0,0 0 10 0,0 0 1 15,0 0 0-15,0 0 0 0,11 0-4 0,-11 0 1 16,7-3-1-16,-7 3 1 0,7 0 13 0,2-4 0 16,-1 4 1-16,1 4-1 0,2-1-10 0,-1-3 0 15,-2 4 1-15,-1 1-1 0,0 2 5 0,-7-7 0 16,10 5 1-16,-10 8 0 0,4-3-8 0,-4-3 1 0,0-7-1 15,3 14 1-15,-6 0-3 0,3-3 1 0,0-8 0 16,-4 8-1-16,1 5-2 0,-1-6 1 0,1-3-1 16,-1 0 1-16,4 4-1 0,-3 0 1 0,3-11 0 15,-4 8 0-15,4 1-2 0,0-2 0 0,0-7 1 16,0 0-1-16,4 13 1 0,-4-13 0 0,0 0 1 16,0 7 0-16,0-7-3 0,7 3 1 0,0-3 0 15,0 4 0-15,7-1 4 0,2 1 0 0,3-4 0 16,18 0 0-16,-3 0-3 0,1-4 1 0,4 1-1 0,1 6 1 15,-4-3 4-15,-3-3 0 0,2-4 0 0,-5 3 2 16,2 4-6-16,-7-9 1 0,-6-5 0 0</inkml:trace>
  <inkml:trace contextRef="#ctx1" brushRef="#br1" timeOffset="-123597.77">20281 2419 1218 0,'0'0'0'0,"0"0"0"0,21 7 0 0,-12 6 28 0,4 2 0 16,1 0 0-16,3 7 2 0,1 3-17 0,-2 0 0 15,1-2 1-15,1 13-1 0,-7-6 37 0,-4 2-1 16,-2 3 1-16,-3 16 0 0,-4-3-33 0,-2-3 0 16,-1-6 0-16,-5 12-1 0,-8-12 14 0,0-2 0 15,-1-4-1-15,-2 18 1 0,-4-10-16 0,-1-3-1 16,-4-1 1-16</inkml:trace>
  <inkml:trace contextRef="#ctx1" brushRef="#br1" timeOffset="-123179.64">18350 3790 1545 0,'0'0'0'0,"0"0"0"0,-18 21 0 0,13-2 23 0,1-5 1 16,1 0-1-16,-1 11 2 0,4 1-14 0,0-5 2 16,0 2-1-16,-3 16 0 0,3-6 24 0,3-6 0 15,1 4 0-15,-4 8 1 0,3-4-22 0,1-1 0 16,-1-10 0-16,3 1 1 0,1 1 2 0,5-4 0 0,2-10 0 15,6 4 0-15,1 3-8 0,5-12 0 0,6 0 0 16</inkml:trace>
  <inkml:trace contextRef="#ctx1" brushRef="#br1" timeOffset="-122517.4">18849 4003 1431 0,'0'0'0'0,"0"0"0"0,0 0 0 15,-4 33 24-15,6-17 0 0,2-2-1 0,-1 21 2 16,1-3-14-16,1-2 1 0,2-2 1 0,-2 3-1 0,2 6 24 16,0-8 1-16,-3-8 0 0,0 12 0 0,-1-8-22 15,4-9 0-15,0-4 0 0,-7 18 1 0,0-14 8 16,0-6 1-16,4-3 0 0,-4 5-1 0,0-1-11 15,0-11-1-15,0 0 0 0,0 0 1 0,3 7-3 0,-3-7 1 16,0 0 0-16,0 0 1 0,0 0-6 16,-2-10 1-16,2 10 0 0,-1-9 1 0,-3-5-2 0,4-4 2 15,-3-1 0-15,-4-20 0 0,0-1-4 16,3-3 2-16,-3-1 0 0,-2 7-1 0,4 2 0 0,3-3 0 16,-1 4 1-16,-3 9 0 0,5 4-3 0,2 2 1 15,3 1 0-15,-4 18 0 0,0 0 1 0,9-12-1 16,-1 5 1-16,-8 7-1 0,0 0 0 0,7 5-1 0,-7-5 0 15,11 25 1-15,3-6-2 0,-3 4 1 0,-2-3 1 16,-4 8-1-16,0-2-1 0,0-1 1 0,-1-4-1 16,-6-2 0-16,0 4-1 0,-1-4 1 0,-1-5-1 15,-3 2 2-15,4-3-2 0,3-3 0 0,0-10 0 16,-5 11 1-16,1-2-2 0,4-9 1 0,0 0 1 16,0 0-1-16,0 0-1 0,0 0 1 0,0 0-1 15,0 0 1-15,0 0-1 0,0 0 0 0,0 0 0 16,0-9 1-16,5-2-1 0,2-3 0 0,0-4 0 15,4-13 1-15,1-3-1 0,-1-4 1 0,-1-5 0 16,1 21 1-16,-2-5-2 0,1 1 1 0,3-1 0 0,-3 13 0 16,-1 2 0-16,2 2 1 0,3-3-1 0,-3 17 2 15,1-8-2-15,-2 1 0 0,-1-4 0 0,2 10 1 16,1 1 1-16,-5-1-1 0,7-3 0 0,2 20 0 0,2-10-1 16,-4-1 2-16,-3-2-2 0,-1 16 1 0,-3-2-1 15,4 0 1-15,-4 0 1 0,-7 6-1 0,3 1-1 16,-1-7 1-16,2 0-1 0,-6 4 2 0,2 1-1 15,2-9 0-15,-1-2 0 0,-4 6 2 0,-1 2-3 16,4-9 1-16,0-7 0 0,-7 12 1 0,4-7-1 16,-1-5 1-16,4-7 1 0,-7 11-1 0,4 1-1 0,3-3 0 15,0-9 1-15,0 11 0 0,-4-4-2 0,4-7 0 16,0 0 0-16</inkml:trace>
  <inkml:trace contextRef="#ctx1" brushRef="#br1" timeOffset="-122016.64">19465 4312 1381 0,'0'0'0'0,"0"0"0"15,19-7 0-15,-19 7 29 0,10-3 1 0,1-3 1 0,-6 5-1 16,-5 1-17-16,9 0 1 0,-9 0-1 0,0 0 2 16,7 0 21-16,-7 0 1 0,0 0-1 0,0 0 1 15,7 3-23-15,-7-3 2 0,4 11-1 0,-2-4 0 16,-1 0-10-16,-1 5-1 0,0-5 1 0,-1 0 1 16,-1 4-3-16,-2-4 0 0,4-7 1 0,-7 8 0 15,2 0-5-15,5-8 1 0,-11 8 0 0,11-8 0 0,-12 11-1 16,5-8 1-16,7-3 0 0,-7 0 0 0,7 0-7 15,-7 9 0-15,7-9 1 0,0 0 0 0,0 0 0 16,-7 11 2-16,7-11-1 0,0 0 1 0,0 0-9 16,3 7 0-16,-3-7 1 0,11 7-1 0,-4 2 6 15,0 1-1-15,0-6 0 0,4 8 0 0,1 2 0 16,2 0 1-16,0-2 0 0,0 18 0 0,-3-10 1 0,-4-8 2 16,2 0-2-16,0 2 2 0,-2 4-1 0,-2-7 1 15,0-3-1-15,1-1 1 0,-5 2 0 0,-1-9 1 16,4 7 0-16,-4-7-1 0,0 13 1 0,0-13 1 15,-4 7-2-15,4-7 2 0,-7 3 0 0,7-3 0 16,-9 0-1-16,-5-3 1 0,-9 3 1 0,-3-4 0 0,-2-3 0 16,-11 4 1-16,-2-6-1 0,10 2 1 0,-1-2-2 15,-5 4 2-15,9 1-1 0,1-6 1 0,4-1-1 16</inkml:trace>
  <inkml:trace contextRef="#ctx1" brushRef="#br1" timeOffset="-121716.73">20031 4036 916 0,'0'0'0'0,"0"0"0"0,0 0 0 0,10-19 8 16,-13 10 1-16,1 4-1 0,2 5 1 0,2 5-3 15,-2-5-1-15,-7 3 1 0,7-3-1 0,-9 14 15 16,4-3-1-16,-2-4 0 0,-11 23 0 0,-3 5-9 16,5-9 0-16,4 3 0 0,1 2 1 0,2 1 5 15,-1-6 1-15,2-5-1 0,1 4 0 0,2-4-7 16,2-1 1-16,4-10-1 0,6 11 2 0,-3-5-4 0,3-7 1 16,4-6 0-16,6 13 1 0,1-9-3 0,-2-7-1 15,5-3 1-15,4 13-1 0,-2-4 1 0,-4-6 0 16,4-2-1-16</inkml:trace>
  <inkml:trace contextRef="#ctx1" brushRef="#br1" timeOffset="-121299.55">20225 4245 1067 0,'0'0'0'0,"16"-12"0"15,-6 7 0-15,1 3 8 0,3 0-1 0,0-3 1 16,-2 5 0-16,-1 2-2 0,0-1-1 0,-1-4 1 15,-3 3 0-15,0 3 12 0,-7-3 1 0,7 6 0 16,-7-6 0-16,4 9-9 0,-2-1 0 0,-2-8 0 16,3 14 1-16,-1-3 3 0,0-1-1 0,-2-10 1 0,3 11 0 15,-3 0-6-15,0-4 1 0,0-7-1 0,-2 10 1 16,2-10-3-16,-1 13-1 0,1-13 1 0,0 0-1 16,0 7-1-16,0-7 0 0,0 0 1 0,0 0-1 15,0 0 0-15,0 0-1 0,0 0 0 0,0 0 1 16,-2 7-2-16,2-7 1 0,0 0 0 0,2 10 0 0,5 1-1 15,2 1 2-15,1-5-2 0,6 12 1 0,-2 1-1 16,0-11 1-16,-1-2-1 0,-1 14 0 0,-2-9-1 16,-1-8 1-16,2 3 1 0,-1 8-1 0,1-6-1 15,-4-4 1-15,-2-3-1 0,1 9 2 0,-5-4-2 16,-1-7 1-16,0 0 0 0,0 0 1 0,6 10-2 16,-6-10 1-16,0 7-1 0,0-7 1 0,-6 9 1 0,6-9 0 15,0 0 0-15,-8 4 1 0,8-4-2 0,-11 7 0 16,11-7 0-16,-11 0 2 0,1 0 1 0,-2-4 2 15,1 1-1-15,-5 6 0 0,-7-6-1 0,2-4-1 16,-2 1 1-16,-2 10-1 0,1-15 4 0,1 1 1 16,-2-1 0-16</inkml:trace>
  <inkml:trace contextRef="#ctx1" brushRef="#br1" timeOffset="-120950.53">20752 3944 1218 0,'0'0'0'0,"0"0"0"0,28-14 0 15,-14 14 30-15,4-3 1 0,2-1-1 0,-3 17 0 0,1-5-16 16,-1-2-1-16,1 1 1 0,-2 16 0 0,2 0 35 16,-4-4-1-16,2 6 0 0,-1 17 0 0,5 2-31 15,-6-4 0-15,-3-1 0 0,-8 1 0 0,2 3 12 16,1-6 0-16,-5-6 0 0,-8 20 2 0,2-14-18 16,-2-3 0-16,-4 8 1 0,-10 5-1 0,0 3-5 0,0-12 1 15,-2-1 0-15,-7-2 0 0,0 2-3 16,0-7-1-16,-5-3 1 0,-9 8 1 0,0-7-7 0,1-5 1 15,-17 0 0-15</inkml:trace>
  <inkml:trace contextRef="#ctx1" brushRef="#br1" timeOffset="-120517.34">18965 6052 1168 0,'0'0'0'0,"0"0"0"0,-28 23 0 0,14 2 6 0,2-4 1 16,-2 0 0-16,-6 3 0 0,6 6-3 0,5-7 1 15,0 0-1-15,-1 25 2 0,3-6 5 0,7-5 0 16,0 1 0-16,0 8 2 0,3-5-7 0,3-6 2 16,6-7-1-16,-1 5 1 0,6-1 2 0,6-9 0 15,-2 0 0-15,6 10 0 0,1-6-3 0,-2-8 0 0,8-2-1 16</inkml:trace>
  <inkml:trace contextRef="#ctx1" brushRef="#br1" timeOffset="-119897.83">19121 6509 1080 0,'0'0'0'0,"0"0"0"0,7 23 0 0,-6-9 11 16,5 4 1-16,-3-8-1 0,4 12 1 0,-3 0-5 16,3-4 1-16,-4-6 0 0,1 15-1 0,-1-8 13 15,-3-8-1-15,4-4 0 0,-2 16 0 0,-4-11-9 16,2-5 0-16,0-7 0 0,-4 16 1 0,1-6 6 16,3-10 0-16,0 0 0 0,0 0 0 0,0 0-8 0,0 0 1 15,0 0-1-15,-4-10 1 0,4 10 3 0,-3-13 1 16,3 3-1-16,0-4 2 0,-4-11-7 15,4-8 1-15,0 5-2 0,0-4 2 0,0-3 3 16,0 8 0-16,0-11-1 0,0 4 2 0,0 3-7 0,0 2 2 16,0 0 0-16,4 9 0 0,-4 3 1 0,3-3 0 15,4 8 0-15,-7 12 0 0,0 0-4 0,6 2 2 16,-6-2-1-16,10 3 0 0,-1 8 1 0,0 1 1 16,0-1 0-16,7 15 0 0,1 0-4 0,-3-1 2 0,-1-4-1 15,-6 4 1-15,-2-8 0 0,0 1 0 0,-1-6 1 16,-8 2 0-16,3 0-3 0,1-7 1 0,0-7-1 15,-6 6 1-15,6-6 2 0,-1 7-1 0,1-7 1 16,0 0 0-16,0 0-3 0,0 0 1 0,0 0-1 16,0 0 2-16,-8-4 4 0,8 4 0 0,0 0 0 15,0-7 1-15,2-2-4 0,2-1 0 0,-1-4 0 16,3-13 0-16,6 3 5 0,2-4 0 0,-3 1 0 16,-4 15 1-16,3 1-7 0,3 3 2 0,-1-7 0 0,-1 12 0 15,-3 3 3-15,3 0 2 0,-4 0-1 0,0 3 0 16,0 5-5-16,0 2 1 0,2-1 0 0,3 14 0 15,1 3 3-15,-3-1 1 0,1-6-1 0,-4 9 2 0,0-3-7 16,0-8 2-16,0-2 0 0,-2 11 0 0,-1-5 1 16,-1-9 0-16,1-1 0 0,-2 12 0 0,-1-4-3 15,1-8-1-15,0-1 1 0</inkml:trace>
  <inkml:trace contextRef="#ctx1" brushRef="#br1" timeOffset="-119482.36">19643 6506 1569 0,'0'0'0'15,"0"0"0"-15,0 0 0 0,0 0 33 0,3 19 0 0,-3-12-1 16,0 11 1-16,0 5-20 0,0 0 2 0,0-1-1 15,4 15 1-15,-1-5 35 0,4-11 2 0,-3-1 0 16,-1 9-1-16,1-2-34 0,3-11 0 0,0-2 0 16,0 5 1-16,0 2 6 0,2-8 2 0,3-5 0 15,1 3 0-15,-3-8-14 0,1-3 0 0,-2-3 1 16,5-1 0-16,2-1-10 0,-1-4 0 0,0-3-1 16,2-4 2-16,-3-3-2 0,-1-6 0 0,-3-7 0 15,-1 18 0-15,-2-7 0 0,-2-3 0 0,2-3-1 16,-3 17 1-16,0-3-1 0,-1-1 0 0,-3-1 1 0,0 15 0 15,4-8 0-15,-4 8 0 0,0 0 1 0,0 0-1 16,0 0-1-16,0 0 1 0,0 0 0 0,-7 22 1 0,3-3 0 16,4 0 0-16,0 4 1 0,0 23 0 0,-4-2-2 15,4-7 2-15,-3 0-2 0,-1 1 1 0,1-1 3 16,-1-5 1-16,-1-9-2 0,-2 5 2 0,0-3-2 16,2-11-1-16,1-4 1 0,1 11-1 0,-1-5 2 0,4-16 0 15,0 7 0-15</inkml:trace>
  <inkml:trace contextRef="#ctx1" brushRef="#br1" timeOffset="-119147.54">20756 6166 1306 0,'0'0'0'0,"0"0"0"16,0 0 0-16,0 0 45 0,0 0 0 0,0 0-1 15,-27-7 2-15,17 14-30 0,-1 0 1 0,0-3 0 16,-13 22 0-16,1-8 25 0,5-2 2 0,-1 0-1 16,-4 21 0-16,0-4-27 0,4-5 1 0,3 2-1 15,2 7 1-15,3-2-5 0,0-7 0 0,8-5 1 0,-1 9 0 16,4-8-5-16,0-4 0 0,7-4 0 0,4 10-1 15,0-8-7-15,4-6 0 0,8-5 0 0,0 12 2 16,6-6-2-16,-1-10 0 0,5 4 0 0,1 9 1 0,1-5-2 16,4-6-1-16,0 0 1 0,5 11 0 0,-4-9 0 15,-1-7 0-15,3-4 0 0</inkml:trace>
  <inkml:trace contextRef="#ctx1" brushRef="#br1" timeOffset="-118808.83">21124 6499 1457 0,'0'0'0'15,"0"0"0"-15,0 0 0 0,9 21 19 0,-2-12 0 16,2-2 0-16,2 7 2 0,3 3-11 0,0-6 1 16,-2-2-1-16,-1 12 1 0,1-11 17 0,2-6 0 0,2-4 0 15,-9 4 1-15,4 3-16 0,-1-4 0 0,1-6 1 16,-2 6-1-16,1-3 15 0,1 0 2 0,-2-7-1 15,3 4 0-15,2-1-16 0,-3-7 1 0,-1 1-1 16,-1-6 1-16,0 5-2 0,-2 1 2 0,-2-4-1 16,-1 7 1-16,-4 7-7 0,0 0 1 0,0 0 0 15,0 0 1-15,0 0 3 0,0 0 1 0,0 0-1 16,0 0 2-16,2 21-7 0,-2-3 1 0,0 4 0 16,1 28 0-16,6-10-1 0,-3-8 1 0,3 3-2 15,-3 11 2-15,-4-6-3 0,0-5 0 0,0-7 0 16,-4 2 0-16,4-1 0 0,0-12-1 0,0-5 1 0,-4 6-1 15,1 3 0-15,3-10-1 0,0-11 0 0,-4 14 1 16,4-5 1-16,0-9 2 0,0 0-1 0</inkml:trace>
  <inkml:trace contextRef="#ctx1" brushRef="#br1" timeOffset="-118530.93">21851 5917 1620 0,'0'0'0'16,"30"21"0"-16,0 10 0 0,7 5 36 0,-3 4 1 16,4-1-1-16,-13 12 1 0,3 0-23 0,-1-4 2 0,-3 13-1 15,-9 10 0-15,-7-5 36 0,-4-5 1 16,-4-9-1-16,-7 14 1 0,-4-15-35 0,-1-6-1 15,-9 8 1-15,-7 8 1 0,-2-3 14 0,-9-12 0 0,-5 1 0 16,-13 1 0-16,-1-4-18 0,-4-12 0 16,-8-1 1-16,-10 13-1 0,-1-12-14 0,-3-3 2 0,-15 0-1 15</inkml:trace>
  <inkml:trace contextRef="#ctx1" brushRef="#br1" timeOffset="-114987.64">6405 9942 12 0,'0'0'0'0,"0"0"0"16,0 0 0-16,-21 31 0 0,10-24 0 0,0-7 0 15,4 9 0-15,0 0 0 0,-2-4 0 0,-1-1 0 16,3-1 0-16,3 4 0 0,-3 0 0 0,-3-5 0 15,-1 9 0-15,0-1 0 0,1 4 0 0,-6-7 0 16,-2 6 0-16,4 2 1 0,-3-2 0 0,-1-6 0 16,-5 3 0-16,5 4-1 0,1-1 1 0,-4-5 1 0,-4 7-1 15,2-5 4-15,2-1 2 0,0-2 0 0,5 4 0 16,2 3-3-16,0-7 0 0,-1-4 1 16,8 11 1-16,0-3 1 0,0-4 2 0,0-7-1 0,4 7 1 0,3-2-3 15,0-5-1-15,0 0 1 0,-9 11 1 0,9-11 4 16,-5 8 0-16,5-8 0 0,-6 9 2 0,6-2-6 15,0-7 0-15,-7 11 0 0,7-11 1 0,-7 10 3 16,7-10 0-16,-7 7 1 0,7-7 0 0,-7 7-5 16,7-7 1-16,0 0-1 0,0 0 1 0,0 0 4 0,0 0-1 15,0 0 0-15,0 0 0 0,0 0-4 0,0 0 1 16,0 0-1-16,-3-7 0 0,13 4 15 0,1-8-1 16,3 1 0-16,5-4 1 0,2-6-11 0,-3 3 0 15,-4-1 0-15,2 8 1 0,2-1 10 0,-1-3 0 16,-3-4 1-16,4 10 0 0,0 1-11 0,-2-4 0 15,-2-7-1-15,0 4 2 0,7 4 14 0,-7-1 1 16,0-5-1-16,2 1 1 0,2 1-16 0,-1-1 1 0,-3-7 1 16,4 6-1-16,-2-2 6 0,-2-1 0 0,0-11 1 15,4 18-1-15,-1-6-9 0,-1-5 0 0,-2-3 0 16,4 13 1-16,0 1 1 0,-4-2 1 0,-2-4-1 16,9 4 1-16,-3 2-6 0,-7 0 1 0,3-1 0 15,3 6 0-15,3 4 0 0,-10-4 0 0,-3-4-1 16,-7 11 2-16,7-1-3 0,-7 1 0 0,0 0-1 15,0 0 1-15,0 0 0 0,0 0-1 0,0 0 1 16,0 0-1-16,0 0-1 0,-10 8 0 0,3-4 1 0,-7 6-1 16,-9 1-2-16,-6 0 1 0,5-4-1 0,-4 15 0 15,8-4-1-15,-1-11 2 0,0 4-1 0,-2 8 0 16,2 2-1-16,0-3 0 0,-4-4 0 0,-2 9 1 0,3 5-2 16,3-5 1-16,-9-2 0 0,1 5 0 0,1 2 2 15,3-5 2-15,-5-5-2 0,2 10 2 0,4-4-3 16,1-6 1-16,-2-4 1 0,7 6-1 0,1 1-2 15,1-7 0-15,-2-4 0 0,4 8 2 0,3-2-2 16,1-4 0-16,-6-5 0 0,2 12 0 0,7-8-1 16,0-6 1-16,-4-5-1 0,1 9 1 0,2-2-1 15,8-7 0-15,0 0 0 0,-7 0 1 0,7 0 2 0,0 0 0 16,0 0-1-16,0 0 2 0,0 0-2 0,0 0 0 16,0 0 0-16,0 0 1 0,-3-5 15 0,3 5 0 15,7-7-1-15,0-2 3 0,11-5-10 0,3-2 0 16,-4-5 0-16,13 7 1 0,-5 0 12 0,-7-4 0 15,-6 1 0-15,9 3 0 0,0 3-12 0,-6-1 2 16,-1-2-2-16,5-1 1 0,-1 5 16 0,-1-1 1 0,-3-6 1 16,4 3-1-16,2 5-16 0,-3 0 1 0,1-5-1 15,-8 2 1-15,5 3 10 0,-1-3 1 0,-2-2 0 16,-1 7 1-16,3-1-14 0,-4 1 0 0,-3-1 1 16,0 4-1-16,4 4 8 0,-6-2 1 0,-5 2 0 15,0 0 0-15,4-7-10 0,-4 7 0 0,0 0 1 16,0-7-1-16,0 7 7 0,0 0 1 0,0 0 0 15,0 0 0-15,0 0-9 0,0 0 0 0,-9 0 0 16,2 4 2-16,-11 3 2 0,1 0 1 0,-1-2-1 16,-5 7 2-16,2 3-7 0,3-5 0 0,-3-3 0 0,0 5 0 15,1 3 1-15,3-3 0 0,-4-2 0 0,5 3 1 16,2 4-4-16,-4-4 0 0,-3-5 0 0,10 6-1 16,-3 4 1-16,-2-7 0 0,2-3 0 0,0 7 0 15,4-1-2-15,-5-9 1 0,1-3-2 0,5 12 2 0,4-4-3 16,5-10 2-16,-12 4-1 0,12-4 0 0,-7 3 0 15,7-3-1-15,0 0 1 0,0 0-1 0,0 0-3 16,-7 4 0-16,7-4 0 0,0 0 1 0,0 0-1 16,0 0 0-16,0 0 0 0,3-11 1 0,4 8-1 0,0-1 0 15,2-6 0-15,12-10 0 0,4-3 0 16,0 1 0-16,-2-1 0 0,-6 10 0 0,1 3-1 16,0-4 0-16,3-2 0 0,5-3 0 0,-1 1 0 15,3-1-1-15,-5-6 1 0,2 6 0 0,3-1-3 0,-5-3 0 16,2 2 0-16,-1 7 1 0,-3 0-1 0,2-3 1 15,-5-5-1-15,0 12 2 0,-1-1-3 0,-3-1-1 16,2-6 0-16,-2 8 1 0,1 1 0 0,-5-3 1 0,1 1-1 16,-4 6 2-16,0 1-2 0,-7 4 1 0,9-7-1 15,-9 7 2-15,0 0 0 0,10-7-1 16,-10 7 1-16,0 0 0 0,0 0-2 0,0 0 1 0,0 0-1 16,0 0 1-16,-7 11 0 0,2-4 1 0,-2-4 0 15,-7 12-1-15,-4 0 1 0,-3-1-1 0,0-3 1 16,-2 8 1-16,2-3-2 0,-4-2 2 0,0 2 0 15,-1 9 0-15,1-4 1 0,0 0 1 0,-5-2-2 16,2 2 2-16,-4 4-1 0,6 1 1 0,-2-4-1 0,0 4 1 16,5-3-1-16,-2-2 1 0,-3-2 0 15,5 4 0-15,5-2-1 0,-3 0 1 0,3-1 0 0,-3 4 0 16,5-6-1-16,2 0 1 0,0-6 0 0,-4 9 0 16,3-5-1-16,4-6 1 0,0 1 0 0,1 6 0 15,3-2 0-15,0-7 0 0,0-1 0 0,0-1 1 16,7-6-1-16,-11 8 0 0,11-8 0 0,0 0 1 0,-7 4-1 15,7-4 0-15,0 0 0 0,0 0 0 0,0 0 0 16,0 0 0-16,0 0 0 0,0 0 0 0,7-5 0 16,0 3 0-16,0-2 0 0,7-1 1 0,4-5-1 15,3-4 0-15,2-6 0 0,2 10 0 0,-4-1 0 16,-4-5 1-16,3 0-1 0,5 2 1 0,-4-2-1 16,0 2 1-16,-2 0-1 0,6 0 2 0,3 4-2 0,-1-6 0 15,-3-3 0-15,1 4 0 0,0 3 0 0,-2 2 0 16,1-8 0-16,-2 2 0 0,0 0 0 0,0 2 1 15,-8-3-1-15,3-1 1 0,-1 4-1 0,-2-2 1 16,0 2-1-16,1 4 1 0,-1-3 0 0,-4-1 0 0,1-2 0 16,-4 9 1-16,2-2-1 0,-2 2 0 15,-4-3 0-15,-3 10 0 0,4-7 1 0,-4 7 1 0,0 0-1 16,0 0 0-16,0 0-1 0,0 0 1 0,0 0 0 16,-7 10 0-16,1 1 0 0,-2 1 1 0,-1-1 1 15,-5 3-1-15,-4 5-1 0,0 1 1 0,-3-1-1 16,2-1 1-16,-2 3 2 0,0-4-1 0,-1 1 1 15,-1 3 0-15,-1 0-1 0,-1-3-1 0,-5-6 0 16,5 11 2-16,1 0-3 0,-3-9 0 0,3 0 1 16,-1 5-1-16,4 2-1 0,1-3 1 0,-4-6 0 15,2 8 1-15,5 2-1 0,-3-7 0 0,6-5 0 0,-3 2 1 16,2 1-2-16,5-5 1 0,-1-4-1 0,-1 5 1 16,5-2-2-16,7-7 0 0,-7 9 0 0,7-9 2 15,0 0-2-15,0 0 0 0,0 0 0 0,0 0 1 16,0 0-1-16,10-9 0 0,-4 5 0 0,11-6 0 0,5-4 0 15,-1-6 0-15,0 1 0 0,2 0 0 0,2 3-1 16,-4 0 1-16,-2-5-2 0,6 5 2 16,3-3-1-16,-3 1 1 0,5-5-1 0,1 2 1 0,-2 0-2 15,1 5 1-15,-6-8-1 0,3-1 0 0,1 0 0 16,-3 6 1-16,-4-9 0 0,5 3 0 0,-5 2-4 0,1-3 2 16,-5 1 0-16,-1 6-1 0,2 1 1 15,-8 2 1-15,1 1-2 0,3 4 2 0,-3 1-2 0,-4-3 0 16,-4 3 1-16,-3 10-1 0,6-7 1 0,-6 7 1 15,0 0-2-15,0 0 2 0,0 0-1 0,0 5-1 16,0-5 1-16,-6 12 0 0,-4 4-1 0,-1-2 2 16,-7 0-1-16,1 2 1 0,-4 3-2 0,1 4 1 15,-4-7-1-15,-5 3 2 0,3 3-1 0,-2 0 1 0,-6-4-1 16,2 1 1-16,-3 1 0 0,-2 1 1 0,2-2-2 16,0 4 2-16,5-2-1 0,-2-7 1 0,-2 2 0 15,6 5 0-15,3-3 0 0,1-4 1 0,1-4-1 16,2 10 1-16,3-3-2 0,2-6 2 0,5-1-1 15,1 6 1-15,3-3 0 0,0-3 0 0,7-10 0 16,-7 12 0-16,7-12 0 0,-4 11 0 0,4-11 0 16,0 0 0-16,0 0 0 0,7 7 0 0,-7-7 0 15,7-3 0-15,0-1 0 0,0-3 0 0,4 0 0 0,12-2 0 16,-2-8 0-16,0 1 0 0,0-4 0 16,6 6 1-16,-2-2-1 0,-4-1 0 0,5-1 0 0,6 1 2 15,0 1-1-15,1-2 0 0,-5-1 0 0,4 0 0 16,2-1-1-16,-3 3 1 0,-1-6 0 0,-1 3 0 15,2 1-1-15,-8 1 0 0,2-1 0 0,-4 3 0 16,0 0 0-16,-5-1 0 0,-2-1 0 0,4 9 0 0,-4-1 0 16,-7-2 0-16,0 1 0 0,0 4 0 0,-7 7 0 15,4-5 0-15,-4 5 0 0,0-11 0 0,0 11-1 16,0 0 0-16,0 0 0 0,-7 4 1 0,7-4-1 16,-14 10 1-16,7-6-1 0,-8 6 1 0,-6 3-1 0,2 2 1 15,-2-2 0-15,0 4 0 0,-1 3-1 0,-1-1 1 16,-1-5 0-16,-4 9 0 0,3 0-2 0,2-4 2 15,-9-1 0-15,4 6 0 0,1 1-1 0,-4-2 1 16,1-2 0-16,2 11 0 0,3-8 0 0,-3 1 0 16,1-2 0-16,-1 5 0 0,1 0 0 0,6-1 0 15,-3-5 0-15,-5 1 0 0,6 0 0 0,2-3 0 16,0-5 0-16,0 1 0 0,2 0 0 0,1-4 0 16,4-3 0-16,0 0 0 0,7 1-1 0,0-1 1 0,7-9 0 15,-11 4 0-15,11-4-1 0,0 0 1 0,0 0 0 16,0 0 0-16,11-2-1 0,-1 0 1 0,4-1 0 15,7-8 0-15,4-1-1 0,2-4 1 0,1-2 0 16,-2 3 0-16,6-3-1 0,-7-1 1 0,3-4 0 16,5 3 0-16,-1 1-1 0,-2-2 1 0,-2-5 0 15,4 8 0-15,-2 0 0 0,-2-3 0 0,-3 0 0 16,2 5 0-16,-3 6 0 0,-3-4 0 0,-3 0 0 16,5 3 0-16,-2 4 0 0,-3-2 0 0,-4 0 0 0</inkml:trace>
  <inkml:trace contextRef="#ctx1" brushRef="#br1" timeOffset="-111416.28">6560 9790 12 0,'0'0'0'0,"0"0"0"0,14-19 0 0,0 15 0 16,-2-6 0-16,-4-4 0 0,-1 7 0 0,3 1 0 15,4-4 0-15,-3-6 0 0,-4 6 0 0,7 4 0 16,-3-1 0-16,-3-3 0 0,3-4 0 0,3 1 0 16,-3 3 0-16,-1-10 0 0,1 8 0 0,1 2 8 15,-3-1 0-15,0-5-1 0,-2 6 2 0,4-6-3 16,-1 2 0-16,-3-4-1 0,4 8 1 0,-1-1 39 0,-3-3 0 15,0-2-1-15,6 7 1 0,-3-1-29 0,-3-6 1 16,0-2 0-16,4 11 0 0,0 0-1 0,-4-2 2 16,0-5-1-16,0 7 1 0,2 2-9 0,1 0 1 15,-3-6 0-15,4 8 0 0,-1-4 16 0,5-4 1 16,-5 1 0-16,1 4 0 0,-1 1-15 0,3-6 2 16,-3 1-2-16,1 6 2 0,3 1 6 0,0-2 1 0,-3-6 1 15,-3 4-1-15,7 3-10 0,-1-1 0 0,-7-4 1 16,7 1-1-16,-4 1 6 0,1-2-1 0,-4-2 1 15,0 2 0-15,5 2-8 0,-5-3 1 0,1-3 0 16,2 5 0-16,1 1-4 0,-4 1 1 0,0-9-2 16,3 7 2-16,-1 1-2 0,-2 2-1 0,0-7 0 15,0 7 1-15,4-2-3 0,0-2 2 0,-4-2-1 16,3 8 0-16,1-1 0 0,-1-8-1 0,-1 1 0 16,2 10 1-16,-1-3-1 0,1 0-1 0,-4-4 0 15,7 4 1-15,0 1-1 0,-1-4 0 0,-5 0 0 0,1 3 1 16,-2 1 0-16,4-4 0 0,-4-1 0 0,-7 8 0 15,10-8 0-15,-2-1 0 0,-1 2 0 0,-7 7 0 16,12-9 1-16,-3 2 0 0,-2 0-1 0,-7 7 2 16,16-11-2-16,-9 1 0 0,0-1 0 0,3 4 1 0,1 0 0 15,-4 0 0-15,0-2 1 0,2 4 0 0,1 3-2 16,1-1 2-16,-4-8-2 0,0 4 1 0,0 4 3 16,4-1 0-16,-4-6-1 0,0 3 2 0,4 1-3 15,-4-1 1-15,-2-3-1 0,5 1 1 0,1 2 7 0,0 2 1 16,-4-2-1-16,3 0 1 0,1-2-5 15,-1 0 0-15,-4-2 0 0,6 4 0 0,4 0 6 0,-5 4 2 16,-4-8-1-16,3 4 0 0,4 5-6 0,0-1 0 16,0-9 0-16,2 6 0 0,2-1 8 0,0-1 0 15,-4-7 0-15,-4 12 0 0,6-2-8 0,-2-6 1 16,-3 1-1-16,3 6 1 0,0-1 3 0,-2-6 2 16,-1-1-1-16,3 8 1 0,-3 1-7 0,-1-8 1 15,-3-5 0-15,0 16 0 0,4-7 14 0,-2-1 1 16,-2-1 0-16,0 5-1 0,0-1-12 0,0-4 2 0,0-1-1 15,0 3 0-15,0 3 12 0,0-3-1 0,-3-5 1 16,-4 12 0-16,14-9-13 0,-14 9 1 0,7-11 1 16,-7 11-1-16,12-8 6 0,-6 1 1 0,-6 7 0 15,8-7 0-15,-8 7-9 0,7-7 0 0,-7 0 0 16,0 7 2-16,11-11 2 0,-11 11 2 0,7-12 0 16,0 3-1-16,-7 9-6 0,7-11 0 0,-7 11 0 0,7-9 1 15,-7 9 4-15,11-10 0 0,-11 10 1 0,7-11 0 16,-7 11-8-16,0 0 2 0,5-7 0 0,-5 7 0 15,7-7 4-15,-7 7-1 0,7-5 0 0,-7 5 2 16,0 0-6-16,7-7 0 0,-7 7-1 0,0 0 1 16,7-7 2-16,-7 7 0 0,7-7 1 15,-7 7 0-15,8-5-4 0,-8 5-1 0,7-4 1 0,-7 4 1 16,10-7 0-16,-3 4 0 0,0-1-1 0,-7 4 2 16,11-9-3-16,-4 2 0 0,-7 7-1 0,12-9 1 0,-1 8 1 15,-1-1-1-15,1-3 1 0,-4-1 1 0,4 1-4 16,1 0 2-16,-1 1-2 0,3 1 2 0,-4 3 0 15,1-9 0-15,-4 2 0 0,4 0 1 0,-1 2-3 16,-1-9 1-16,-2-1-1 0,0 8 1 0,4 2 1 16,-1-2 2-16,-3-5 0 0,4 5 0 0,-1 0-3 15,-3-2 0-15,1 0 1 0,0 4-1 0,5 0 2 0,-1-2 0 16,-5-1 0-16,4 5-1 0,-1-1-1 0,-3-3-1 16,4 0 1-16,-4 4 0 0,4-2 0 0,-3-2 0 15,-1-2 1-15,0 3 0 0,4 5-3 0,-4-5 2 0,0-1-2 16,-7 7 1-16,14-10 2 0,-3 3 1 15,-4-4-2-15,0 4 2 0,2-5-2 0,1 3-1 16,-3-1 1-16,-3 4-1 0,-4 6 1 0,11-10-1 0,-4 3 0 16,0-4 2-16,0 4-3 0,0 0 1 0,0-2-1 15,2-1 2-15,1 1-2 0,1 2 2 0,-1-2-1 16,-3 2 1-16,4 0-3 0,0 0 1 0,-1 0 0 16,-3 0 1-16,4 0-1 0,1 0 1 0,-5 2-1 15,0-4 1-15,0 2-1 0,4 3 0 0,0-5-1 16,-4 6 2-16,1-1-3 0,1 1 0 0,0-6 0 15,2 6 1-15,-4-3-1 0,3-1 1 0,-3 0-1 16,0 5 1-16,4-1-1 0,0-4 0 0,-6-2 0 0,4 6 0 16,3-1-1-16,-1 1 2 0,-4-5-1 0,0 7 0 15,0-5-1-15,0 1 1 0,0-2 0 0,0 5 0 16,0-1-1-16,4-2 1 0,-3-1-1 0,-8 6 1 0,11-7-1 16,-11 7 0-16,11-7 0 0,-11 7 0 0,7-12 0 15,-7 12 0-15,7-11 0 0,-7 11 0 0,7-8 0 16,-7 8 0-16,7-7 0 0,-7 7 1 0,14-11-1 15,-9 6 0-15,-5 5 0 0,11-11 2 0,-4 8-2 0,0-4 1 16,0 0 0-16,0 3 0 0,0 0-1 0,4 1 1 16,-4-8 0-16,0 4 0 0,0 2 0 0,2 0 1 15,-2 1-1-15,1-1 1 0,5 2-1 0,-6-1 0 16,0-3 0-16,-7 7 0 0,14-11 2 0,-7 8-1 16,0-1 0-16,-7 4 2 0,7-8-3 0,-7 8 1 15,6-7 0-15,1-1 0 0,-7 8 2 0,10-10 0 16,-10 10 0-16,14-11 0 0,-7 8-2 0,0-4 2 15,0 0-1-15,0 3 0 0,1-3 2 0,-1 4-1 0,-7 3 1 16,8-11-1-16,-8 11 0 0,9-7-1 0,-9 7 1 16,7-7-1-16,-7 7 0 0,9-9 2 0,-9 9-1 15,7-5 1-15,-7 5-3 0,7-7 1 0,-7 7 1 16,7-5-1-16,-7 5 0 0,7-7 1 0,-7 7-1 16,7-7 2-16,-7 7-3 0,0 0 1 0,7-7 1 15,-7 7-1-15,7-7 0 0,-7 7 1 0,8-7-1 16,-8 7 0-16,7-9 0 0,-7 9-1 0,7-11 0 0,-7 11 2 15,12-12-3-15,-8 5 1 0,3 0 0 0,0 2 0 16,0-6 0-16,0 2-1 0,0 0 0 0,0 1 1 16,0 1-2-16,0-4 1 0,-2 2 0 0,-5 9 0 15,11-10-1-15,-6 3 2 0,0 0-1 0,-5 7 0 16,11-11-1-16,-11 11 0 0,11-11 0 0,-11 11 1 16,10-10-1-16,-10 10 0 0,11-14 0 0,-11 14 1 0,10-13-1 15,-10 13 0-15,11-10 0 0,-4 3 0 0,0 3 0 16,2-3 0-16,-6 0 0 0,4 0 0 0,0 4 0 15,1-4 0-15,-1 0 0 0,3 0 1 0,-3 0-1 16,0-4 0-16,0 4 0 0,0 2 1 0,0-1-1 0,-7 6 0 16,13-8 0-16,-6 1 1 0,0 3-1 0,-7 4 0 15,11-10 0-15,-4 6 1 0,-7 4-1 0,10-11 0 16,-10 11 0-16,11-10 2 0,-4 5-2 0,-7 5 0 16,10-14 0-16,-1 8 1 0,-2-1-1 0,-3 2 0 15,3-2 0-15,0 0 1 0,0-4-1 0,0 3 0 16,0-3 0-16,4 4 1 0,-4-5-1 0,0 1 0 0,0 2 0 15,5 2 0-15,2-7 0 0,-3 2 0 0,-1 1 0 16,5 1 0-16,-5-3 0 0,2-1 0 0,3 4 0 16,-1 1 0-16,0-2 0 0,0 3 0 0,-3-3 0 15,3-1 0-15,1 5-1 0,0 0 1 0,-1-4 0 16,0 2 0-16,-4 2-1 0,3-1 1 0,1-3 0 16,-4 4 0-16,1 0-1 0,0 0-1 0,-1-2 1 15,1 4 1-15,-4 0-1 0,2-1 0 0,-2 1 0 16,0 1 1-16,0-3-1 0,0 4 1 0,0-4 0 15,0 3 0-15,0 1-1 0,-7 3 1 0,11-7 0 16,-4 0 0-16,0 3 0 0,-7 4 0 0,10-14 0 16,-10 14 0-16,16-9 0 0,-16 9 0 0,11-8 0 0,-11 8 0 15,10-9 0-15,-10 9 0 0,11-11 0 0,-11 11 0 16,14-10 0-16,-7 6 0 0,-7 4 0 0,9-12 0 16,-9 12 0-16,11-11 1 0,-11 11-1 0,10-12 1 0,-10 12-1 15,11-11 1-15,-4 4-1 0,-7 7 1 0,10-8 0 16,-6 1 0-16,3-1 1 0,0 0-1 0,0 1 0 15,2-2 0-15,0 0 0 0,-1 0 0 0,3 2 0 16,0 0 0-16,-1-2 1 0,-3 6 0 0,4-4-1 16,-1-2 0-16,-2 2 0 0,-1 4 1 0,0-3-2 0,1 1 2 15,-1 1-2-15,1 1 1 0,-1-1-1 0,0-4 1 16,-7 8-1-16,10-7 1 0,-10 7-1 0,11-7 0 16,-11 7 0-16,9-9 1 0,-9 9-1 0,10-7 0 15,-10 7 0-15,11-7 1 0,-11 7-1 0,10-7 0 16,-10 7 0-16,11-6 1 0,-11 6-1 0,11-7 0 15,-11 7 0-15,7-7 0 0,-7 7 0 0,7-7 0 0,-7 7 0 16,7-7 0-16,-7 7 0 0,7-9 0 0,-7 9 0 16,7-7 0-16,-7 7 0 0,7-8 0 0,-7 8 0 15,7-6 0-15,-7 6 0 0,9-7 0 0,-9 7 0 16,7-7 0-16,-7 7 0 0,7-7 0 0,-7 7 0 16,7-10 0-16,0 3 0 0,-3 0 0 0,-1 0 0 15,1-4 0-15,3 4 0 0,-4 0 0 0,1 2 0 16,1-2 0-16,0 0 0 0,1-1 0 0,-1 1 0 15,0 0 0-15,2 0 0 0,-3 0 0 0,3 0 0 16,-4-1 0-16,-3 8 0 0,11-13 0 0,-4 6 0 0,-7 7 0 16,7-9 0-16,-7 9 0 0,7-10 0 0,-7 10 0 15,7-11 0-15,-2 2 0 0,1 2 0 0,-1 0 0 16,0-1 0-16,1 1 0 0,1 0 0 0,-4-1 0 0,4 3 0 16,0-2 0-16,0 0 0 0,-7 7 0 15,11-10 0-15,-11 10 0 0,10-11 0 0,-10 11 0 0,9-5 0 16,-9 5 0-16,9-11 0 0,-9 11 0 0,11-9 0 15,-11 9 0-15,12-10 0 0,-12 10 0 0,11-12 0 16,-8 4 0-16,4 1 0 0,-3 0 0 0,3 0 0 16,0 2 0-16,-4-5 0 0,4 3 0 0,1-6 0 15,-1 6 0-15,0-3 0 0,1 3 0 0,3-2 0 0,-4 0 0 16,4-2 0-16,-4 1 0 0,3 3 0 0,-3-5 0 16,2 1 0-16,2 2 0 0,-1 0 0 0,1-1 0 15,-4-1 0-15,4 1 0 0,-1 3 0 0,1-4 0 16,-2 1 0-16,3 3 0 0,0-1 0 0,-1 0 0 15,-1-3 0-15,1 4 1 0,3 0-1 0,-3-4 0 16,-2-1 0-16,1 3 2 0,1-1-2 0,-1-1 0 0,1 2 0 16,3 2 0-16,-3-3 0 0,-1-2 0 0,1-1 0 15,-1 8 0-15,3-7 0 0,-3 5 0 0,-3-2 0 16,4 2 0-16,-1-4 0 0,1 2 0 0,-2 1 0 16,1 2 0-16,1-1 0 0,0-5 0 0,-1 5 0 15,1 0 0-15,3 0 0 0,-5 2 0 0,1-4 0 16,4 4 0-16,0-2 0 0,-3 1 0 0,3-1 0 15,-3 0 0-15,3 0 0 0,-2 0 0 0,6-5 0 16,-4 5 0-16,4 0 0 0,-4-2 0 0,0 0 0 16,0 2 0-16,2-3 0 0,-2-1 0 0,0 0 0 0,4-1 0 15,-2 2 0-15,1-1 0 0,-3 0 0 0,4 1 0 16,0-1 0-16,-4 1 0 0,2-8 0 0,1 9 0 16,1-1-2-16,-4-1 2 0,2-3 0 0,1 4 0 0,1-3-1 15,-4-1 1-15,4 2 0 0,0 1 0 0,-1-1-1 16,3 2 0-16,-3-6 0 0,4 5 0 0,2-5 0 15,2 2 0-15,0 2-1 0,8-7 2 0,2 1-2 16,3-5 1-16,4 2 0 0,27-11 0 0,-2-1-1 16,3 5 0-16,8-7 1 0</inkml:trace>
  <inkml:trace contextRef="#ctx1" brushRef="#br1" timeOffset="-108066">4431 5283 12 0,'0'0'0'0,"0"0"0"0,0 0 0 0,0 0 0 16,0 0 0-16,-14-21 0 0,14 21 0 0,0 0 0 15,-7-7 0-15,7 7 0 0,0 0 0 0,0 0 0 16,-11-9 0-16,11 9 0 0,0 0 0 0,0 0 0 16,0 0 0-16,0 0 0 0,-7-3 0 0,7 3 0 0,0 0 0 15,0 0 0-15,0 0 0 0,0 0 0 16,0 0 0-16,0 0 0 0,0 0 0 0,0 0 2 0,0 0 1 15,0 0 1-15,0 0-1 0,0 0-1 0,0 0 1 16,0 0-1-16,0 0 1 0,0 0 3 0,0 0 1 16,0 0-2-16,0 0 2 0,0 0-3 0,0 0 1 15,0 0-1-15,0 0 1 0,7 7 15 0,4 5 0 16,-4-5 1-16,-4 7-1 0,1 0-10 0,-4-5 1 0,0-9 0 16,3 16 0-16,-3-9 37 0,0-7-1 0,0 7 0 15,0-7 0-15,0 9-30 0,0-9 0 0,7 3 0 16,-7-3-1-16,0 0 28 0,7 7 0 0,-7-7 0 15,0 0 1-15,8 0-30 0,-8 0 2 0,7 0-1 16,-7 0 1-16,14 7 30 0,-5-3 0 0,1-4 0 16,-3 5 0-16,4 0-31 0,-4-5 1 0,-7 0 0 15,10 0-1-15,-3 6 26 0,-7-6 1 0,11-4-2 16,-11 4 2-16,11 7-28 0,-11-7 1 0,8-3 0 16,-8 3 1-16,15 3 11 0,-8-3 1 0,-7 0 0 15,14-3 0-15,-4 3-15 0,1-6-1 0,-4 1 1 16,7 7-1-16,0-2 11 0,2-4 0 0,2-1 1 0,3 12 0 15,2-5-13-15,-2-4 0 0,-3-1 1 0,-1 13-1 16,1-6 15-16,-2-4 1 0,5-6-1 0,0 26 1 16,-3-15-16-16,-1-8 2 0,-1 3-1 0,9 14 1 15,-7-7 11-15,-1-11-1 0,-3 1 1 0,6 18 1 0,-3-11-14 16,1-8 0-16,-4 1 1 0,4 12 0 0,1-6 6 16,-1-4 0-16,-1-3 0 0,5 18 2 0,-3-10-11 15,-1-8 1-15,-1-1-1 0,1 19 1 0,-4-11 13 0,2-3-1 16,1-3 1-16,1 13 0 0,-4-6-13 0,4-4 1 15,-2-4 0-15,-2 11 1 0,4-3 6 16,-4-4 1-16,-4-7-1 0,4 14 1 0,2-3-10 0,-5-4 2 16,-1-8-1-16,1 16 0 0,3-7 7 0,-3-2 1 15,-4-7-1-15,5 16 1 0,2-7-9 0,-7-2 0 16,0-3 0-16,4 8 2 0,-4-4 3 0,0 0 2 16,0-4-1-16,0 4 1 0,0 4-8 0,0-8 1 0,2 0-1 15,2 8 1-15,-1 0 2 0,4-8 1 16,-7 0-1-16,0 8 0 0,0 0-5 0,-7-4 1 0,11-8 0 15,-11 8 0-15,9 4 1 0,-9-4 0 0,10-4 0 16,-10 4 1-16,0 0-5 0,7 4 2 0,-7-4-1 16,8 0 0-16,-8 0 1 0,7 0 1 0,-7 0 0 15,7 0 0-15,-7 0-4 0,14 0 2 0,-7 0-1 16,0 0 1-16,0 4 0 0,-2-4 0 0,-5 0 0 16,11-4 1-16,-11 4-3 0,10 4 1 0,-10-4-1 0,0 0 1 15,11-4-1-15,-11 4 1 0,7-4-1 0,-7 4 2 16,0 0-3-16,7-3 0 0,-7 3 1 0,7 0 0 15,-7 0 0-15,7 0 0 0,-7 0 1 0,14-4-1 16,-7 4-2-16,-7 0 2 0,9-7-1 0,-9 7 0 0,14 0 0 16,-7-3 0-16,-7 3-1 0,11-4 2 0,-4 1-2 15,0-2 0-15,-7 5 0 0,11-7 1 16,-1 5-2-16,-3-4 1 0,0-2 0 0,0 8 1 16,2 0-2-16,2-7 1 0,-4 0-1 0,3 3 1 0,-3 4-1 15,4-3 2-15,-4-3-1 0,4 6 0 0,1 0-1 16,2-3 1-16,-3-1 0 0,6 4 0 0,1 0-1 0,-4-3 0 15,-2-6 0-15,-1 11 1 0,0-1 0 0,3-4-1 16,-4-4 0-16,-3 9 1 0,4-1-1 0,0-2 0 16,-1-5 0-16,2 8 1 0,-1 0-1 0,0-6 0 15,-4-1 0-15,3 5 0 0,1 0 0 0,-4-2 0 16,2-5 0-16,1 7 2 0,1 0-2 0,-4 0 0 16,4-7 0-16,-1 11 0 0,1-4 0 0,3-4 0 15,-5-1 0-15,5 5 1 0,0 5-1 0,0-10 0 0,0 1 0 16,0 13 0-16,2-5 0 0,2-4 0 0,-8-4 0 15,4 11 2-15,-3-3-2 0,3-8 0 16,-2-3 0-16,-3 11 0 0,0-1 0 0,-2-3 0 0,0 0 1 16,0 0-1-16,0 4-1 0,0-4 1 0,0-4 0 15,0 4 0-15,4 4-1 0,-4-4 1 0,2-4 0 16,2 4 0-16,-1 0-1 0,1 0 2 0,-1 0-1 16,1 0 0-16,-1 0-1 0,5 0 1 0,0-3-1 15,-4 6 1-15,3-3-1 0,-3-3 0 0,3-1 0 0,0 11 1 16,-2-3-1-16,2-4 0 0,-3 0 0 0,3 5 1 15,0 4-1-15,0 0 0 0,2 1 0 0</inkml:trace>
  <inkml:trace contextRef="#ctx1" brushRef="#br1" timeOffset="-106566.48">19209 7329 438 0,'0'0'0'0,"0"0"0"16,0 0 0-16,-21-14 36 0,8 11 0 0,1-1 0 0,1 8 1 16,-3 3-22-16,0 3 0 0,4-5 0 0,-5 10 1 0,0 6 51 15,0-4 1-15,-2-3 1 0,1 2-1 0,4 2-50 16,-1-1 0-16,-4-6 0 0,-1 6 0 0,2-6 24 16,0-4 0-16,-3-5 0 0,-6 10 0 0,4 4-26 15,2-13 0-15,-3-3 0 0,-6 8 0 0,3-1 35 16,2-11 1-16,-1 1-1 0,-4 6 1 15,5 1-35-15,5-8-1 0,4-3 1 0,3 11 1 0,1-4 8 16,3 0 1-16,7 0-1 0,-11-8 1 0,11 8-15 16,0 0 2-16,0 0-2 0,0 0 1 0,0 0 2 0,0 0 1 15,0 0-1-15,0 0 1 0,0 0-7 0,0 0 0 16,0 0 0-16,0 0 0 0,14 8 7 0,-7-5-1 16,-7-3 1-16,14 7 1 0,-3 4-8 0,5-4 1 15,1-6-1-15,12 15 1 0,-3-2 4 0,2-7 0 0,1 2 1 16,-5 16-1-16,1-8-6 0,1-3 1 15,-1 1 0-15,0 13 0 0,-2-4 5 0,-2-4 0 0,0-3 0 16,2 10 0-16,-2-1-6 0,-3-10 1 0,-4 0 0 16,2 5 0-16,-4-2 1 0,-1-5 0 0,1-5 0 15,2 7 0-15,-3 0-3 0,-4-13 0 0,-7-3 0 16,10 4-1-16,-10-4 3 0,0 7 0 0,0-7 0 16,0 0 1-16,0 0-4 0,0 0 1 0,0 0-2 15,7-4 2-15,-7 4-1 0,13 0 0 0,-13 0 1 16,10-3 0-16,-3-1-3 0,1 1 1 0,-1-3-1 15,0-1 2-15,3 2-3 0,-3 0 1 0,0-2-1 16</inkml:trace>
  <inkml:trace contextRef="#ctx1" brushRef="#br1" timeOffset="-106166.92">19512 7523 1306 0,'0'0'0'0,"0"0"0"0,0 0 0 0,0 0 29 0,-21 12 0 16,14-12 0-16,-7 7 2 0,0 4-18 0,-2-4 0 15,2-4 1-15,-11 15-1 0,2-4 12 0,7-4 0 16,2-1-1-16,2 19 2 0,-2-5-13 0,7-7-1 15,3 3 0-15,-3 8 1 0,7 3-9 0,4-4 2 0,3-5-1 16,0 6 1-16,7-6-3 0,-5-2 2 0,3-5-2 16,0 4 2-16,2-4-5 0,4-9 0 0,-4-3 0 15,4 5 1-15,-1-2-1 0,-1-5 0 0,2-7 0 16,0 5 1-16,-4 1-1 0,0-5 0 0,0-4 0 16,2-1 0-16,-2 4 0 0,-4-9 0 0,1-3 0 15,0 1 0-15,-4-1 0 0,-2-2 0 0,-1-7 0 16,-3 10 1-16,-1-3-1 0,-3-4 0 0,-1-4 0 15,-3 14 1-15,-3-4 1 0,-5-4 1 0,1 0-1 16,-7 13 0-16,-2 1-1 0,-1-3 2 0,-5-6-1 0,-6 15 0 16,5-1 3-16,2-3-1 0,-2 0 0 0</inkml:trace>
  <inkml:trace contextRef="#ctx1" brushRef="#br1" timeOffset="-105549.95">18634 7224 979 0,'0'0'0'15,"0"0"0"-15,35-11 0 0,-16 8 32 0,1-4 0 16,6-4 1-16,1 18-1 0,1-7-18 0,0-7 0 0,2-2 1 16,2 18-1-16,0-6 17 0,-2-6 0 0,1-6-1 15,6 21 2-15,-1-8-19 0,-5-4 2 0,5-4-2 16,4 19 2-16,1-7-5 0,-2-6 0 16,-4 0 0-16,2 19 2 0,-2-9-6 0,-5-8 1 0,2 3 0 15,-4 5-1-15,-1 4-6 0,-6-2 0 0,0-3 0 16,-3 4 2-16,-2 7-2 0,-4-1 0 0,-2-4 0 15,3 10 1-15,-3-1-6 0,-3-3 2 0,1-2-1 16,-5 16 1-16,2-5 0 0,-1-8 1 0,-2 6-2 0,-2 14 2 16,-2-2-12-16,-3-10 2 0,-2 0 0 0,-4 5-1 15,-3 1 6-15,-6-4-1 0,-3-8 0 0,1 8 0 16,-3-3-1-16,-2-6 0 0,-1-6 0 0,-4 16 0 0,-1-10 2 16,5-9 2-16,-11-4-2 0,2 18 1 0,-7-11 5 15,5-8 0-15,0-7 0 0,-3 6 1 0,1-6-1 16,2-11 0-16,-1-6 0 0,-11 13 1 0,7-9 0 15,1-6 0-15,-4-8 0 0,-3 16 0 0,4-7 0 16,9-7 0-16,-3-4 0 0,5 6 0 0,6-1 3 16,6-6 1-16,2-8 0 0,0 6 0 0,7-3-1 15,0-5 0-15,3-6 0 0,-1 5 1 0,5-5 13 0,3-9-1 16,3 2 1-16,-3 8 0 0,6 3-8 16,1-5 1-16,1 6 0 0,-1-3 0 0,4 12 18 0,2 1 0 15,0-2 0-15,3 6 1 0,-1 5-17 0,0 0 1 16,-1-3 1-16,-1 18-1 0,3-1 22 0,1 1 0 15,-3-2 0-15,1 6 1 0,-4 10-22 0,0-8 1 16,-7-3-1-16,11 13 2 0,-11-6 5 0,-4 0 1 16,-7-4-1-16</inkml:trace>
  <inkml:trace contextRef="#ctx1" brushRef="#br1" timeOffset="-102549.95">5249 5285 1155 0,'0'0'0'0,"0"0"0"0,0 0 0 0,0 0 56 16,0 0 2-16,0 0-1 0,0 0 0 0,0 0-40 16,18 4 1-16,-18-4-1 0,11 7 1 0,-4-2-8 15,3-2 1-15,1-3-1 0,-4 2 1 0,0 2-4 16,3-8 0-16,3 1 0 0,-6 3 0 0,7-2-5 0,0-2 0 16,0-1-1-16,2 3 1 0,5 2-1 0,-3-3 0 15,3-1 1-15,0 8 0 0,6-1-3 0,-3-3 1 16,1-1-1-16,9 8 1 0,-3 0-2 0,-1-4 2 15,-1-3-1-15,-5 9 1 0,4-2-4 0,-5-4-1 16,2-3 1-16,-4 11 0 0,-1-2 1 0,1-9 0 16,0-4-1-16,4 15 1 0,-4-8 1 0,-2-6 1 0,2-1 0 15,4 13-1-15,-4-5 1 0,2-6 0 0,2-2 0 16,3 15 0-16,-1-9 1 0,-3-8 0 0,1-1 0 16,-4 18 0-16,6-11 0 0,-3-7 0 0,-3 0 0 15,6 16 0-15,-2-9 4 0,-1-9 1 0,3 2-1 16,-3 14 2-16,5-4-3 0,-8-6 1 0,2-1-1 15,1 15 2-15,6-8 6 0,-1-3 0 0,-5 0 0 16,-2 20 0-16,-1-10-4 0,2-6 1 0,1-2-1 16,-2 24 1-16,-3-17 4 0,2-6 0 0,0 1 1 15,0 13 0-15,2-6-5 0,-5-4 0 0,3-7 0 16,0 12 0-16,2-5 11 0,-2-3 1 0,1-4-1 0,2 7 1 16,3 2-10-16,1-8 1 0,-3-1 0 0,-4 7 0 15,2-3 10-15,-2-4 0 0,0-4 1 0,-2 8 0 0,3 0-11 16,-5-8 1-16,1 0-1 0,-2 8 1 0,1 0 13 15,-2-4 0-15,-1-4-1 0,7 11 2 0,-5-3-14 16,1-4 1-16,-3-4-1 0,8 8 0 0,-5 3 9 16,-3-4 0-16,6-3 0 0,1 7 1 0,4 0-11 15,-8-3 0-15,3-3 0 0,-3 7 0 0,1 0 5 16,-4-2 0-16,2-3 0 0,-2 4 0 0,0 4-7 16,0-4 2-16,0-7-3 0,0 7 3 0,1 0-2 0,-3-4 1 15,2-6 0-15,-3 6 0 0,3 1-5 0,-4-4 2 16,1 0 0-16,0 0 0 0,3 0 2 0,-2 3 1 15,-5-6 0-15,7 3 0 0,-3 3-4 0,-1-3 0 16,-3 0 1-16,4 0 0 0,0 0-2 0,1 4 1 16,-5-4 0-16,4 2 0 0,-1 1-2 0,1-1 0 15,-4-4 1-15,7 4-1 0,2 1 0 0,-2 1-1 0,-4-6 0 16,1 4 2-16,0 1-3 0,3 1 1 0,-7-4 1 16,0 4-1-16,2-1-1 0,1 2 2 0,1-5-1 15,-1 0 0-15,1 4 0 0,3-1-1 0,-3-3 0 16,-3 4 2-16,3-1-2 0,0-3 1 0,-1 0-1 15,-3 4 2-15,4-1-2 0,-1-3 0 0,1-3 0 16,0 6 1-16,1 1-2 0,2-4 1 0,-3 0-1 16,3 3 1-16,-4 4 0 0,1-7-1 0,0-3 0 15,1 6 1-15,2-1-1 0,0 0 1 0,-3-6 0 16,3 6 0-16,0 2-1 0,0-2 0 0,5-6 0 0,-1 8 1 16,3-3 0-16,-3-2-1 0,-4-5 0 0,-2 8 0 15,-1 0 0-15,3-4 0 0,0-2 0 0,-3 4 0 0,-2 0-1 16,1 2 0-16,1-4 0 0,-4 2 2 15,3 0-2-15,-3 2 0 0,4-4 0 0,-4 2 1 0,4 0-1 16,-1 2 1-16,-1-4-1 0,0 2 1 0,3 0-1 16,-1 0 1-16,-4-3-1 0,3 6 1 0,-3-3-1 15,4 0 1-15,-4-3-1 0,2 3 1 0,0 0-1 16,0-4 1-16,-2 1-1 0,0 3 2 0,3 3-2 0,1-3 0 16,-1-3 0-16,1 3 1 0,3 0-1 15,-2-4 0-15,3 1 0 0,-5 3 1 0,8 3-1 0,-1-3 0 16,-2-3 0-16,-3 3 1 0,2 0-1 0,0 0 0 15,0-4 0-15,-3 4 0 0,1 0 0 0,2 0 0 16,0-3 0-16,-3 6 0 0,3-3 0 0,0 0 0 16,0-3 0-16,-1 3 0 0,4 3 0 0,-3-3 0 15,4-3 0-15,-4 3 0 0,4 0 0 0,-2 0 0 16,1-7 0-16,1 10 0 0,0-3-1 0,-3 0 0 0,3-7 0 16,0 7-1-16,-4 0 1 0,3-5 0 0,1 2 0 15,1 3 1-15,3 0-2 0,-5-4 1 0,1-5-1 16,1 11 0-16,-1 0 0 0,0-4 1 0,-1-3 0 15,-6 5 0-15,-1 1-1 0,3-1 0 0,-3-3 1 16,4 5 0-16,1-1-1 0,-1-1 1 0,-4-1 0 16,4 1 0-16,2 1-1 0,-5 1 1 0,3-4 0 15,0 2 1-15,-2 2-1 0,1-2 0 0,-1-2 0 16,2 2 1-16,0 0-1 0,0 0 1 0,-3-1 0 16,5 2 0-16,2 1-1 0,-1-2 1 0,1-2 0 0,-4 4 0 15,-2 0-2-15,2-2 2 0,0-2 0 0,1 2 0 16,-1 2-1-16,0 0 1 0,-2-2 0 0,2 0 0 0,4 1 0 15,-4 3 0-15,0-4 0 0,0 4 0 0,-1-1 0 16,1-3 0-16,0-3 0 0,3 6 0 0,-2 2 0 16,-5-5 1-16,4 0 1 0,2 4-1 0,-2-4-1 15,0 0 1-15,-3 0-1 0,3 0 1 0,0 3 0 16,-1 1 1-16,4-4-1 0,1 3 2 0,-1 1-2 16,-1-4 0-16,0-4 0 0,0 11 1 0,2-3-1 15,-4-4 1-15,3-4-1 0,-2 8 0 0,0 3 0 0,3-4 0 16,-4-3 0-16,0 6 0 0,2-1 0 0,-2-3 1 15,0-2-1-15,4 7 0 0,-4-2-1 0,0-1 1 16,-1-4 0-16,1 3 0 0,0 4-1 0,0-3 0 16,0-4 0-16,0 5 1 0,2 2-1 0,-2-7 0 15,4 0 0-15,-4 7 1 0,7 0-1 0,-3-7 0 0,1 0 0 16,-1 7 1-16,-1-2-1 0,1-3 0 0,-2-2 0 16,2 7 2-16,-4-2-2 0,3-1 0 0,-3 0 0 15,2 4 0-15,0-1 0 0,0-3 0 0,-2-4 0 16,0 12 0-16,0-5 0 0,-1-5 0 0,1 0 0 15,0 5 0-15,0 0 0 0,0-4 0 0,0-1 0 16,2 9 0-16,2-1 0 0,-4-6 0 0,0-3 0 16,4 7 0-16,3-1 0 0,2-4 0 0,-6 1 0 15,1 4 0-15,1-1 0 0,1-1 0 0,-1-3 0 16,-5 4 0-16,4 4 0 0,0-4 0 0,1-4 0 0,-1 1 0 16,-1 5 0-16,-3-2 0 0,2-6 0 0,0 5 1 15,0 4-1-15,2-3 0 0,-1-3 0 0,3-1 1 16,1 4-1-16,-7-3 1 0,4-1-1 0,3 4 1 15,0 1-1-15,2-5 0 0,-2 1 0 0,-2-1 1 16,3 1-1-16,-1-1 0 0,0-1 0 0,0 1 1 0,0 3-1 16,2-1 0-16,-2-3 0 0,-1 7 1 0,1-2-1 15,0-4 0-15,0-3 0 0,0 4 2 0,1 3-2 16,-3-7 0-16,2 0 0 0,0 7 1 0,-1-4-1 16,1 1 0-16,4-4 0 0,-2 7 0 0,-1-4 0 15,1 1 0-15,2-4 0 0,-5 3 0 0,1 1 0 0,0-1 0 16,0-4 0-16,0 4 0 0,2 2 0 0,-2-5 0 15,0 0 0-15,4 4 0 0,-2-1 0 0,-2-3 0 16,4-3 0-16,-2 6 0 0,2 1 0 0,-4-4 0 16,5 0 0-16,2 5 0 0,-3-1 0 0,-4-4 0 15,4-4 0-15,-2 8 0 0,2-4 0 0,-4 0 0 16,5-4 0-16,-5 8 0 0,4-1 0 0,-6-3 0 0,6-3 0 16,0 6 0-16,-4-3 0 0,2 0 0 0,2 0 0 15,-1 4 0-15,-1-1 0 0,2-3 0 0,0 0 0 16,-2 4 0-16,0-1 0 0,-1-3 0 0,3 0 0 15,-5 7 0-15,-1-5 0 0,0-2 0 0,3-2 0 16,-1 8 0-16,-2-3 0 0,-1-3 0 0,3-3 0 16,0 8 0-16,-3-2 0 0,1-3 0 0,-1-3 0 15,6 10 1-15,-6-4-1 0,0-3 0 0,5-1 0 16,1 6 1-16,-1-2-1 0,-2-3 1 0,1-1 0 16,-1 6 0-16,0-1-1 0,2-4 1 0,-2 0 1 0,4 7-1 15,-1-4 0-15,-1 1 0 0,2-4 0 0,2 8 0 16,1-4-1-16,-4-4 1 0,-1 0 0 0,4 7 1 15,-1-2-2-15,2-3 1 0,-1 0 0 0,1 8 0 16,-3-4-1-16,1-5 1 0,3-1 0 0,-5 7 0 0,1-3 0 16,5-4 1-16,-2 0-1 0,0 7 0 0,2-2 0 15,-1-5 0-15,-1 0 0 0,5 7 0 0,-4-3 0 16,1-4 1-16,5 0-1 0,-3 7 1 0,1-2-1 16,2-1 0-16,-1-8 0 0,1 13 0 0,-1-6 0 0,1-3 1 15,0-1-1-15,2 8 0 0,2-4 0 16,-4-3 0-16,9-2 0 0,-5 8 0 0,2-1 0 0,-2-2 1 15,1-3-1-15,1 4 1 0,-2 0-1 0,-1-4 0 16,3-4 0-16,-2 8 0 0,5-1 1 0,-4 1-1 16,3-4 0-16,-8 3 1 0,6 1-1 0,1 1 0 15,-3-5 0-15,1 7 2 0,1 0-3 0,1-4 1 16,-3-1-1-16,2 4 1 0,1-1-1 0,2 0 1 16,-3-1-1-16,1 3 1 0,-3 0-1 0,1 0 0 0,3-4 0 15,1 1 1-15,-2 3-1 0,-1-2 0 0,3-5 0 16,2 4 1-16,-6 1-1 0,2 0 0 0,-1-3 0 15,5 1 0-15,-7 3 0 0,1-1 0 0,-1-5 0 16,5 5 0-16,-5-1-1 0,-2-1 0 0,4-3 0 16,1 4 1-16,-2 3-1 0,-1-4 0 0,0-3 0 15,2 4 1-15,-3-1-3 0,-2 1 2 0,4-4 0 16,4 3 0-16,-5 1-1 0,0-1 1 0,5-3 0 16,-2 2-1-16,3 2-1 0,-8-3 1 0,5-1 0 15,-1 4-1-15,1 0 1 0,-7-4 0 0,6 0 0 0,-3 5 0 16,7-2-1-16,-8-1 1 0,1-2-1 0,1 4 0 15,-3 4 1-15,1-4 0 0,-4-4 0 0,2 3-1 0,1 4 1 16,-3-3 1-16,2-4-1 0,1 4 1 16,-3 3-2-16,-1-7 2 0,5 0 0 0,-5 3 0 0,0 1 0 15,-3-4 1-15,3 0-1 0,-5 1 1 0,1 3-1 16,-3-4 1-16,-1-4-2 0,-1 8 2 0,-2-2-1 16,-1-4 1-16,-1-2-1 0,-1 6 1 0,-2-2-1 15,-2-2 1-15,0 1-1 0,-2-3 1 0,1 4-1 16,-3-3 1-16,1-1 0 0,-2 1 0 0,-2 3-1 15,-7 0 1-15,10-4 0 0,-10 4 0 0,0 0 0 0,7-4 0 16,-7 4 0-16,0 0 0 0,0 0 0 0,-7-7 0 16,-3 7 0-16</inkml:trace>
  <inkml:trace contextRef="#ctx1" brushRef="#br1" timeOffset="-100914.49">4964 5276 866 0,'0'0'0'0,"0"0"0"15,0 0 0-15,0 0 72 0,0 0-1 0,7-21 1 16,-7 21 0-16,10-5-54 0,-3 1 0 0,-7 4 0 16,23-7 0-16,-5 4 30 0,3-4 2 0,-3-2-2 0,8 5 1 15,2 3-32-15,-6-6 0 0,0-4 0 16,0 8 0-16,-1-1-7 0,0 0 0 0,2-3 0 15,-2 4 0-15,4 3-4 0,-1 0 0 0,3-4 1 0,1 4 0 16,0 4-7-16,-1 3 0 0,5-7 0 0,3 3 0 16,-2 8 0-16,3-4 0 0,1-3 0 0,1 4 0 15,-1 3-5-15,-5-2 2 0,0-6 0 0,1 17-1 0,-8-6 1 16,-4-7 1-16,-1 0-2 0,1 16 2 0,-7-8-5 16,-3-8 2-16,-1 9-1 0,1 18 0 0,-2-15 2 15,-2-5-1-15,-4 4 1 0,1 13 1 0,-4-4 0 16,0-4 2-16,-4 0-1 0,4 6 1 0,-3 3-1 15,-3-11 0-15,-1 0 1 0,4 8 0 0,-8-3 2 16,1-9 0-16,-1-4 1 0,-3 17-1 0,-4-4-1 0,2-14 1 16,-5-1 0-16,-3 15 0 0,-5-6 6 0,3-13 1 15,-6-2-1-15,-8 13 1 0,1-8-3 0,-4-13 0 16,3-1 1-16,-2 15 0 0,4-11 9 0,0-7 2 16,-3-4 0-16,-1 15 0 0,5-15-8 0,1-3 1 15,-1-7-1-15,-1 14 1 0,-3-2 11 0,9-10 2 16,1-2-2-16,8 10 2 0,1-8-12 0,5-1 0 0,3-3 0 15,7 6 2-15,0-2 9 0,0-1 2 0,3-3-2 16,9 2 2-16,1-3-13 0,1 4 1 0,0-8 0 16,7 9 1-16,-4-8 12 0,-3 1 0 0,4-4 1 15,7 18 0-15,1-9-14 0,-5-1 1 0,4 1-1 16,3 11 1-16,2-6 13 0,-2-2 1 0,0-3-1 16,4 14 1-16,1-3-15 0,-4-4 2 0,-1-2-2 15,5 9 2-15,2 1 7 0,-3 3 0 0,0-6 1 16,8 6 0-16,-1 3-11 0,-5 0 0 0,4-7 1 0,12 10-1 15,-3 4 8-15,-5-2 0 0,-1-3 0 0,-6 9 1 16,4-1-10-16,1 3 2 0,-4-3-2 0,-1 8 1 16,-2-2 4-16,-4-8 0 0,-1 3 0 0,3 19 1 15,-4-13-7-15,-6-4-1 0,0 1 1 0,0 17 0 0,-3-8 3 16,-4-5 0-16,0-6-1 0,2 16 2 0,-6-3-7 16,-3-4 2-16,0-5 0 0,0 12 0 0,-7-3 0 15,-3-8 1-15,1-1 0 0,-5 16 0 0,-1-8-4 16,-2-6 1-16,-8-4-1 0,2 16 2 0,-1-11 0 15,-5-1 1-15,-4-6-1 0,-3 20 0 0,-1-14-2 16,-1-8 1-16,-6-3-2 0,-6 13 2 0,3-10-2 0,1-6 2 16,-2-4-1-16,-1 5 1 0,5-5-3 15,-1-9 2-15,3-1-2 0,-5 10 2 0,1-9-2 0,2-9 1 16,5-5 1-16,7 16-1 0,-2-16 0 0,6 0-1 16,4-3 1-16,8 9-1 0,-2-10 1 0,0 2 1 15,8-3-1-15,3 0 1 0,0 5-2 0,3-8 1 16,4-5-1-16,7 7 0 0,-3-7 1 0,3 6-1 0,0-6 0 15,11 13 2-15,-4 0-3 0,0-5 2 0,5-4-1 16,6 14 0-16,0-1 1 0,-4-4-1 0,12 0 0 16,-1 6 1-16,1 6-2 0,3 1 1 0,-4-8 0 15,5 4 0-15,-2 5-1 0,2 0 2 0,-2-3-1 16,9 9 0-16,-5 3 0 0,2 0-1 0,4 0 0 16,0 0 1-16,-3 5 0 0,-2 2 0 0,-1-2-1 15,2 11 2-15,-9-2-2 0,-4 0 0 0,-2-2 0 16,6 11 1-16,-7-3-1 0,-2-3 0 0,-6-4 0 15,8 13 1-15,-7 0-2 0,-6-8 1 0,-1 5-1 16,3 14 1-16,-7-6-1 0,-4-2 2 0,-3-7-2 0,0 14 1 16,-7-7-1-16,0 0 0 0,-3-8 0 0,-3 5 2 15,-1-3-2-15,-7-4 1 0,0-1-1 0,-4 7 1 16,-1-8 0-16,-3-6-1 0,-1 1 0 0,-5 7 1 0,0-5-1 16,-2-7 0-16,-2 1 0 0,-5 11 2 0,-2-12-2 15,2-7 0-15,-5 0 0 0,4 16 0 0,1-11 0 16,6-9 0-16,-1-1 0 0,-5 10 1 0,5-6-2 15,2-6 1-15,-6-9 0 0,6 16 0 0,2-7 1 16,0-5 0-16,8-4 1 0,3 9-1 0,-3-4-1 16,6-6 1-16,3-10-1 0,4 15 2 0,0-4-1 0,4-5 0 15,-1-9 0-15,6 5 1 0,1 1-2 0,4-8 1 16,0-1 0-16,4 8 1 0,-1-10-1 0,4 0 0 16,6-2 0-16,1 17 2 0,3-6-2 0,5 1 0 15,-1-5 0-15,12 13 1 0,-1-1-1 0,2 1 0 16,8-6 0-16,6 9 2 0,-3 3-2 0,-1 1 0 15,2-5 0-15,9 8 1 0,-4 4 0 0,-1 3 2 0,11-4-2 16,-2 8 1-16,1 6-1 0,-2 5 0 0,3 0 0 16,6 24 1-16,-1-5-1 0,-1 2 0 0,7 17 1 15</inkml:trace>
  <inkml:trace contextRef="#ctx1" brushRef="#br1" timeOffset="-73620.67">24604 3174 12 0,'0'0'0'0,"-8"18"0"0,-1 8 0 0,-4 6 0 0,3-4 0 16,-4-7 0-16,1 9 0 0,-1-2 0 15,-2-3 0-15,1-3 0 0,-3 10 0 0,2-4 0 0,2-5 0 16,-2 0 0-16,-3 17 0 0,1-8 0 0,2 0 0 16,0 3 0-16,-5 16 0 0,5-7 0 0,6-9 0 15,-6-3 0-15,-4 15 0 0,3-8 0 0,3-6 0 16,-2 3 0-16,-11 16 0 0,3-4 11 0,2 1 0 16,1-1 1-16,-3 4 0 0,1-4-5 0,1-6 0 15,-2-1 1-15,-4 11 0 0,3-2-2 0,5-1-1 0,-4 9 1 16,-4 11 1-16,5-8-3 0,0-8 1 0,0 3-1 15,-5 11 1-15,5-2 8 0,-4-5 1 0,-1 7-1 16,3 5 1-16,-1-7-7 0,3-9 1 0,3 4 0 16,-1 19 1-16,-3-3 9 0,4-7 1 0,1-4 0 15,-1 12 0-15,1-5-9 0,1-5 0 0,1 12 1 16,-1 4 0-16,0-11 30 0,1-3 1 0,1-6-1 16,-2 25 1-16,4-7-26 0,0-6-1 0,-2-2 1 15,2 7 1-15,0-7 40 0,2-5 1 0,3 11 1 16,-2 9-1-16,-8-12-41 0,5-7 1 0,3-3 0 0,4 21 0 15,-4-5 24-15,1-10 1 0,3 2 0 0,0 6-1 16,-4-8-26-16,-1-4 0 0,1 11 0 0,1 6 0 0,-4-8 21 16,-1-8 0-16,1 3 0 0,-2 14 2 0,1 0-25 15,0-12 2-15,1-2-1 0,-5 15 0 0,1-12 14 16,1-6 1-16,-3 7-1 0,-1 6 1 0,0-10-16 16,0-10-1-16,0 7 0 0,-6 11 1 15,-6 0 6-15,4-14 1 0,5 0 0 0,-3 7 0 0,1-7-11 16,-1-3 1-16,-1 9 1 0,5 4-1 0,-3-10 15 15,-1-4-1-15,1-2 1 0,-8 15 0 0,4-2-14 0,4-10 1 16,-4 2-1-16,-7 9 1 0,-2-13 13 0,6-6 0 16,-5 7 0-16,3 11 1 0,-5 1-15 0,1-10 1 15,-2-4-1-15,-5 5 1 0,2-9 6 0,2-7 2 16,-9 7-2-16,-2 8 1 0,4-6-10 0,1-9 1 16,-3-3 0-16,-6 5 1 0,6-9 0 0,2-9 1 0,-8 1 0 15,-3 13 0-15,2-10-5 0,2-1 0 16,1-5 0-16,-10 10 0 0,7-6 1 0,3-2 0 0,-9-8 0 15,-4 3 1-15,2 0-5 0,8-7 2 0,-5 0-1 16,-10 4 0-16,6-2 3 0,2-5 1 0,-9-1-1 16,-7 6 2-16,3-2-6 0,8-7 2 0,-10 4 0 15,-3 8-1-15,0-1 3 0,4-8 1 0,-4-6 1 16,-3 7-1-16,-1-4-5 0,4 1 2 0,-3-8 0 16,-8 8-1-16,8-7 1 0,7 1 0 0,-15-2 0 15,1 0 1-15,10-2-4 0,0 1 2 0,-4-3-2 16,-6 8 2-16,5-2 2 0,5-6-1 0,0-3 1 0,-5 4 1 15,0 1-3-15,6-3-1 0,3-2 1 0,-7 3 0 16,10-1 0-16,7-2 1 0,-14-4 0 0,0 4 1 16,11 0-4-16,1-3 2 0,-1-1-2 0,-7 3 2 15,3-3-5-15,7 4 0 0,0-12 0 0,-7 8 2 0,8 1-2 16,4 3 0-16,-7-7 0 0,1 3 1 0,1 4-2 16,2-2 0-16,2-1 0 0,-2 5 1 0,0-2-1 15,2 0 0-15,-6-6 0 0,2 8 1 0,2 0-1 16,4-4 0-16,-3-1 0 0,-13 3 2 0,3 0-2 15,9-2 0-15,-5-3 0 0,-8 5 1 0,5 0-1 16,6-4 0-16,-7 1 0 0,-7 1 0 0,11 2 0 16,8-2 0-16,-1-5 0 0,-14 5 0 0,6 2 0 0,12-1 0 15,-1-3 0-15,-2 0 0 0,6 4 0 0,5 0 0 16,2-3 0-16,-11 6 0 0,8 1 0 0,8-4 1 16,0-4-1-16,-2 8 1 0,6 1-1 0,8 1 1 15,-4-3-1-15,-3 2 1 0,6 2 0 0,8-1 0 16,-4-3 1-16,-5 1 0 0,6 3-1 0,2 0 0 0,2-4 0 15,1 6 0-15,0-2 3 0,4-3-1 0,5-3 0 16,2 8 2-16,0 2-3 0,7-4 1 0,-4-2 1 16,4 0-1-16,7-5 3 0,-7 11 1 0,7-11-1 15,-9 7 1-15,8 0-3 0,1-7 1 0,-4 7-1 16,4-7 1-16,-2 12 2 0,2-12 1 0,0 0-1 16,0 0 1-16,0 0-3 0,0 0 0 0,0 0 1 15,0 0 0-15,0 0 3 0,0 0 0 0,0 0 0 16,0 0-1-16,0 0-2 0,0 0 1 0,0 0-2 15,0 0 2-15,0 0 2 0,0 0 1 0,7-5 0 0,-7 5 0 16,0 0-4-16,0 0 1 0,9-7 0 0,-9 7-1 16,0 0 4-16,0-7 0 0,0 7 1 0,0 0 0 15,-3-7-4-15,3 7-1 0,-4-7 1 0,4 7 0 0,-5-11 3 16,5 11 1-16,-7-10-1 0,7 10 1 16,-13-11-4-16,6 6 0 0,7 5 0 0,-12-11 0 0,5 6 4 15,0-2 0-15,7 7-1 0,-7-12 1 0,7 12-4 16,-7-4 0-16,7 4-1 0,-7-3 2 0,7 3 0 15,0 0 1-15,0 0 0 0,-9 3 0 0,7 4-3 16,0 2-1-16,1-2 1 0,-1 11 0 0,2 5 1 0,0-1 1 16,0-2-1-16,-5 13 1 0,3-6-4 0,4-8 2 15,-1 0-2-15,-4 13 2 0,3-7-1 0,2 1 2 16,-2-1-1-16,-4-1 1 0,4 3-3 0,0-10 1 16,-2-1-1-16,-3 0 0 0,3 2 2 0,2-3 0 15,-2-8-1-15,-3 0 1 0,2 0-3 0,3-7 2 0,0 7-1 16,0-7 1-16,0 0-1 0,0 0 1 15,0 0-1-15,0 0 2 0,0 0-3 0,0 0 1 0,0 0-1 16,0 0 1-16,0 0 1 0,-7-7-1 0,7 7 1 16,0-7 1-16,0 7-3 0,0-10 0 0,0 3 1 15,0-2 0-15,0 9-1 0,0-12 2 0,0 12-2 16,0-11 2-16,0 11-3 0,0 0 1 0,0 0 1 16,0 0-1-16,0 0 1 0,0 0-1 0,0 0 0 15</inkml:trace>
  <inkml:trace contextRef="#ctx1" brushRef="#br1" timeOffset="-73317.75">13936 12213 2086 0,'0'0'0'0,"0"0"0"0,0 0 0 0,22 17 61 15,-22-17 1-15,8 13 0 0,-6-3 1 0,2 4-47 0,-4 0 2 16,0 0 0-16,-4 8 0 0,2 2 33 0,2-1-1 16,2-5 1-16,-2 12-1 0,4-6-33 0,-1-5 0 15,4-3 0-15,0 14 1 0,0-10-11 0,4-10 0 16,0 1 1-16,3 3 0 0,0-2-3 0,2-7 0 16,-2-1 1-16,0 3-1 0,2-7-5 0,1-7 0 15,1-4 0-15,3 8 0 0,-3-6 0 0,1-7 0 16,2-3 0-16,1 3 0 0,-1-5-4 0,-5 2-1 15,1-10 1-15,-3 7-1 0,4-5 2 0,0 6 0 0,-2-11-1 16</inkml:trace>
  <inkml:trace contextRef="#ctx1" brushRef="#br1" timeOffset="-71916.13">6754 13435 841 0,'0'0'0'15,"0"0"0"-15,-7 30 0 0,3-12 14 0,4 1 0 0,0-3 1 16,-3 10-1-16,3-3-6 0,3 0 1 0,1-3 0 16,-1 2 0-16,1 5 28 0,3-1 0 0,-2-3 0 15,2-2 0-15,0-2-22 0,4 1 1 0,0-4-2 16,-1 7 2-16,4-9 19 0,0-4-1 0,0-1 1 15,6 7 0-15,1-6-20 0,-3-6-1 0,5-4 1 16,5 9 1-16,4-8 19 0,-6-4 1 0,2-4 0 16,-3 7 1-16,1-5-22 0,3-4 1 0,-1-4-2 0,-5 5 2 15,1 1-2-15,-2-4 1 0,-1-3 0 0,2 2-1 16,-2 1-5-16,-7-1 0 0,0-11 0 0,0 7 0 16,-1 4 6-16,-5 0-1 0,1-8 1 0,2 1-1 0,-4 5-6 15,-4 0 1-15,1-7 0 0,-1 3 0 0,1-1 6 16,0-1 1-16,-1 1-1 0,1 7 1 0,-1-2-7 15,-3-4 0-15,4 2 0 0,3 7 1 0,0 2 6 16,-2-3-1-16,-3-3 1 0,0 6 0 0,-2 7-7 16,1-7 0-16,-1 7 0 0,0-8 1 0,0 8 8 15,0 0 0-15,-3-9 0 0,3 9 0 0,0 0-8 16,-7-6 0-16,7 6 0 0,0 0 0 0,0 0 7 0,0 0 1 16,0 0 0-16,-7-3 0 0,7 3-8 0,0 0 0 15,0 7 0-15,3 7 0 0,4 7 6 0,-1 4 0 16,1-6-1-16,0 22 2 0,0-10-8 0,0-1 0 15,-4 4 0-15,1-3 1 0,-1 6 1 0,1-7 1 16,-4-4-1-16,0 11 0 0,-4-5-4 0,4 0 1 16,-3-1-2-16,-1 15 2 0,4-5 2 0,-3-8 2 15,-1 2-2-15,-3 6 1 0,4 1-4 0,-8-10-1 0,2 1 1 16,-1 4 1-16,-1-4 3 0,-3-8 2 0,0-4-2 16,3 16 1-16,-5-7-5 0,2-9 1 0,-3-3 0 15,-1 15-1-15,0-3 5 0,1-11-1 0,-3-1 0 16,-1 7 0-16,0-8-4 0,2-6 1 0,1-4-1 15,-10 3 0-15,3-1 4 0,0-5-1 0,-1-4 0 16,-6 1 0-16,-5 3-3 0,5-4-1 0,-3-4 1 16,5 3 0-16,-5 1 5 0,5-4 2 0,-2-3-2 0,4 5 1 15,1-3-5-15,6-4 0 0,0-5 0 0,-4 4 0 16,6 1 3-16,5-5 1 0,-4-9 1 0,1 14-1 16,1-9-5-16,5-8 1 0,1-4 0 0,-1 21-1 0,-3-12 4 15,3 0-1-15,-3 0 0 0,2 18 1 16,3-8-4-16,0-1-1 0,2-2 1 0,0 10 1 0,7 4 1 15,-11-9 1-15,11 2-1 0,0 7 1 0,0 0-4 16,0 0 0-16,0 0 0 0,0 0 1 0,0 0-3 16,8-5 1-16,-8 5-1 0</inkml:trace>
  <inkml:trace contextRef="#ctx1" brushRef="#br1" timeOffset="-71247.98">7987 13757 1419 0,'0'0'0'15,"0"0"0"-15,0 0 0 0,0 0 55 0,0 0 0 16,0 0 0-16,0 0 1 0,0 0-39 0,0 0 1 0,18-16-1 16,-18 16 1-16,14 4 43 0,-6-4 2 0,0 0 0 15,2 0 0-15,4 0-46 0,0 0 1 0,-3-4 0 16,7 4 0-16,-3 0 1 0,0-3 0 0,-1-1 0 15,3-1 1-15,1 5-10 0,-2-2 1 0,1-5 0 16,5 4 0-16,-5 1-9 0,-3-1 1 0,0-4 0 16,2 1 0-16,5 4-1 0,-3 1 0 0,-4-3 1 15,-3 1-1-15,-4 3-2 0,2 3 0 0,-2-6 0 16,-7 3 1-16,0 0-1 0,7 7 0 0,-7-7 0 0,0 0 1 16,0 7-1-16,0-7 0 0,-4 10 0 0</inkml:trace>
  <inkml:trace contextRef="#ctx1" brushRef="#br1" timeOffset="-70984.43">7945 14025 1269 0,'0'0'0'0,"0"0"0"0,28 0 0 0,-11 1 22 0,5-2 1 16,-5-5-1-16,10 10 0 0,1-8-10 0,-5-4 0 16,2-3-1-16,3 11 2 0,-4-2 24 0,-6-3 0 15,5-2 0-15,2 12 1 0,-4-5-24 0,-3-5 2 16,4 0 0-16,0 12 0 0,-5-5 3 0,-4-6 0 0,-1-1 0 16,-3 10 0-16,1-3-9 0,-3-6 1 0,0 1-1 15</inkml:trace>
  <inkml:trace contextRef="#ctx1" brushRef="#br1" timeOffset="-70282.69">8927 13349 892 0,'0'0'0'0,"0"0"0"15,0 0 0-15,0 0 20 0,0 0 0 0,0 0 0 16,0 0 0-16,0 0-9 0,0 0 0 0,0 0 0 16,0 0 0-16,-7 32 7 0,3-15 1 0,4-1-1 15,-7 23 1-15,4-2-9 0,3 0 0 0,-4-4 1 16,-6 9 0-16,4-1 2 0,3 1 1 0,-1-5-1 0,-4 5 1 16,4-1-6-16,2-4 0 0,-1 0 0 0,-4 22 1 15,7-7-4-15,0-7 0 0,-4 1 0 0,1 10 1 16,3-6-3-16,3-12 1 0,1 3 0 0,-4 15 0 15,3-3-2-15,1-9 2 0,1 5-2 0,-5 6 1 0,2-8 0 16,0-5-1-16,-2-5 0 0,-4 12 0 0,4-8 5 16,0-8 0-16,-5 1 0 0,-2 13-1 0,3-6-1 15,1-11-1-15,-1 1 1 0,-3-1 0 16,4-3 7-16,-1-1 0 0,0-10 0 0,-3 1 1 0,7-3-7 16,0-3 2-16,0-11 0 0,-3 14 0 0,-1-7 17 15,4-7-1-15,0 0 1 0,0 0 1 0,0 0-14 16,0 0 1-16,0 0-1 0,0 0 1 0,0 0 22 0,0 0 1 15,0 0 0-15,0 0 0 0,0 0-22 0,0 0 1 16,0 0 0-16,0-10 0 0,4-4 18 0,-1 1 1 16,-3-1-1-16,0-10 1 0,0-5-21 0,0 6 2 15,4-1 0-15</inkml:trace>
  <inkml:trace contextRef="#ctx1" brushRef="#br1" timeOffset="-69563.73">9024 13727 929 0,'0'0'0'0,"7"-19"0"0,-3 7 0 16,1 1 54-16,-3 1 1 0,1-11 0 0,1 6 0 15,-1 1-39-15,-1 2 2 0,0-6-1 0,3 6 1 0,-5 3 53 16,4 1 1-16,-4-3-2 0,0 0 2 0,0-3-54 16,0 2 0-16,3 0 0 0,4 1 0 0,0 2-14 15,4 1 1-15,-4-1-1 0,3 5 2 0,3-3-3 16,1-2 1-16,4 1-1 0,-1 2 2 0,4 1-8 16,1-2 1-16,0-4 0 0,-4 11 0 0,0 2-1 15,-4-2 2-15,-2-2-1 0,-3 10 1 0,0-1-19 0,-2 0 1 16,-7-7 0-16,10 12-1 0,-10 4 9 0,4-2 1 15,-4-5-1-15,-7 22 1 0,3 1 6 0,-3-7 1 16,0-1 0-16,-9 3 0 0,6-3 0 0,-1 3 1 16,1-6 0-16,-11 5-1 0,1-3 3 0,3 0 0 15,-1-9 0-15,0 9 0 0,1-4 0 0,-1-3 0 16,2-5 0-16,2 11 0 0,-4-8 5 0,4-6 0 16,0-7 1-16,0 15 0 0,2-4-3 0,5-10 2 15,-4-2-2-15,4 5 1 0,0 1 8 0,7-6 0 0,-11-6-1 16,11 6 2-16,-7 2-7 0,7-2 2 0,0 0 0 15,0 0 0-15,-3-7 12 0,3 7 0 0,0-9 0 16,0 9 1-16,7-7-11 0,-7 7 1 0,10-10 0 16,1 1 0-16,3-3 17 0,4-2 1 0,-2 1-1 15,8 6 0-15,-3-3-16 0,-1-1 1 0,1-3 1 16,0 7-1-16,4 2 11 0,-6-2-1 0,6-4 1 16,0 8 1-16,-8 3-14 0,1-2 1 0,1-3 1 15,-5 6-1-15,1 5 8 0,-1-1 2 0,-4-3-1 0,-3 5 0 16,2 2-10-16,-2-1 1 0,-2-2-1 0,1 11 0 15,-3-1 8-15,4-5 0 0,-7-4 0 0,0 12 0 16,-3-3-9-16,-1-7 1 0,-3-2-1 0,-2 15 1 0,1-4 3 16,-1-7 1-16,-5-1 0 0,0 6 0 0,-1-5-6 15,1-4 0-15,-3-4 0 0,-3 6 0 0,-1-4 4 16,-4-5 0-16,4-2-1 0,2 8 2 0,1-3-6 16,-3-6 0-16,0-6-1 0,1 11 1 0,-1-6 2 15,7-5 2-15,-5-5-2 0,-1 13 1 0,5-6-4 16,-3-2-1-16,4-5 1 0,-6 14 1 0,6-9 0 0,4-2 0 15,-1-1 0-15,-3 12 1 0,7-4-4 16,0-3 1-16,3-1-1 0</inkml:trace>
  <inkml:trace contextRef="#ctx1" brushRef="#br1" timeOffset="-69050.56">9553 14035 1394 0,'0'0'0'0,"0"0"0"0,0 0 0 0,11 25 49 16,-9-16 0-16,1 1-1 0,1 6 2 0,-1 3-34 16,-3 1 1-16,0-4 0 0,0 3 0 0,0 6 23 15,0-11 2-15,7 0-1 0,0 10 1 0,0-4-26 16,-3-10-1-16,-1-1 1 0,8 12 1 0,-4-10 4 15,2-10 1-15,1-1-1 0,5 8 1 0,-1-5-10 16,0-3-1-16,0-7 0 0,4 7 1 0,1-4-5 0,-1-6 0 16,-1-4 0-16,-3 7 0 0,2-7-2 0,-3-6 0 15,-1-4 0-15,-2 4 1 0,-3 1-2 0,-3-6 2 16,0-1-2-16,-4 1 2 0,-4 3-3 0,0-5 1 16,1 1-1-16,-4 10 1 0,0-7 1 0,-4 4 0 15,-1 1 1-15,-2 15 0 0,0-1-3 0,0-1 2 0,-8 0-2 16,-4 15 1-16,-2-3 4 0,-4 0 0 15,-5 0 0-15,2 16 1 0,-2-2-3 0,1-3-1 0,-1 1 1 16,-5 4-1-16,3 3 5 0,6-6 2 0,-3-4-2 16</inkml:trace>
  <inkml:trace contextRef="#ctx1" brushRef="#br1" timeOffset="-68548.95">10105 13903 1532 0,'0'0'0'0,"30"-8"0"16,-1 13 0-16,-1-5 48 0,-2-5-1 0,2-4 0 15,4 14 0-15,-2-5-30 0,-2-7 0 0,4 0-1 16,2 10 1-16,-3-3 34 0,-2-5 0 0,1-2 0 16,5 11 1-16,-2-4-36 0,-1-4 1 0,-4-1 0 15,-5 10 1-15,2-3 2 0,-4-6 1 0,-3 1 0 16,-4 10 0-16,0-5-11 0,0-4 1 0,-2-3 1 15,-4 6-1-15,-1 1-6 0,-7-2 1 0,7-3 0 0,-7 3-1 16,0 0-1-16,0 0 0 0,0 0 1 0</inkml:trace>
  <inkml:trace contextRef="#ctx1" brushRef="#br1" timeOffset="-68246.22">10492 13581 1192 0,'0'0'0'0,"0"0"0"0,0 0 0 0,0 0 24 16,0 0 0-16,-20-15-1 0,13 15 2 0,0 1-14 0,0 3 1 15,0-2 1-15,-4 1-1 0,1 4 25 0,-4 4 0 16,1 1 0-16,-1 9 0 0,4 4-22 0,3 5 0 16,3-7 0-16,1 6 1 0,-1 5-3 0,4-6 2 15,4 0-1-15,-1 13 1 0,1-3-7 0,-4-1 1 16,3 7 0-16,4 11 0 0,0-8-6 0,-1-3 2 15,1-5-1-15,1 12 1 0,-1-9-2 0,-1-12 0 0,1 0 1 16,3 17-1-16,-3-11-2 0,-3-6 1 0,3-4 0 16,4 4 0-16,-4 0-1 0,-4-11 0 0,3-3 0 15,-3 2 1-15,-3-3 1 0,-2-2-1 0,2-6 0 16,2 3 0-16,-2-3 0 0,0-7 0 0,-7 2 0 16,7-2 0-16,0 0 0 0,-5-5 2 0,5 5-2 15</inkml:trace>
  <inkml:trace contextRef="#ctx1" brushRef="#br1" timeOffset="-67833.73">11374 13412 1080 0,'0'0'0'0,"0"0"0"0,0 0 0 0,0 0 24 0,0 0-1 16,14-17 1-16,-14 17 1 0,3 7-14 0,-3-7 1 16,-7 10 0-16,7 6 1 0,-3 5 24 0,-1 2 0 15,-3 2 0-15,3 26 1 0,1 3-23 0,-1-8 0 16,4 3 0-16,0 2 1 0,4-1 9 0,-4-6 1 15,3 1 0-15,1 19 0 0,3-6-14 0,-3-5 1 0,-1-1-1 16,8 14 1-16,-8-19-2 0,-3-8 0 0,4-1 0 16,-1 15 0-16,-1-9-4 0,-2-7 1 0,0 0-2 15,2 2 2-15,0-2 0 0,-2-14 0 0,0-1 0 16,5 5 0-16,-3-11-4 0,-4-6 2 0,0-5-1 16,6 8 1-16,-4-4 10 0,0-9 0 0,0 0-1 15,0 0 2-15,0 0-8 0,0 0 1 0,0 0-1 16,0 0 1-16,-2-11 9 0,0 4 1 0,0 0 0 15</inkml:trace>
  <inkml:trace contextRef="#ctx1" brushRef="#br1" timeOffset="-67283.28">11391 13831 967 0,'0'0'0'0,"0"-33"0"0,0 5 0 0,-3-4 50 15,-1 2 1-15,1-12-1 0,3 10 2 0,0 4-35 16,0 2 0-16,3-1-1 0,11 8 2 0,-5 3 47 15,2 0 1-15,3-5-1 0,7 12 0 0,4-1-47 16,1-4 0-16,2-2 0 0,1 9 0 0,-3-2 3 16,-1 2 0-16,3-7 1 0,-2 10 0 0,3-1-11 15,-8-2 0-15,2-2 1 0,3 6 0 0,-3 3-5 0,-5-2-1 16,-1-3 1-16,1 6 0 0,1 5-3 0,-5-1 1 16,1 0-1-16,-1 9 2 0,-5-3-6 0,-1-1 0 15,1 1 0-15,-2 8 1 0,-3-3-1 0,-1-5 0 16,-3-2 0-16,-3 8 1 0,-1 3-1 0,-1-6 0 15,-4-2 0-15,-1 6 0 0,-3-4 0 0,-1 0 0 16,0-4 0-16,-9 3 0 0,4 2 2 0,-1-2 1 0,3-6-1 16,-5 2 1-16,3 3 0 0,5 0-1 0,0-5 0 15,-4 4 0-15,4-1 5 0,2 1 1 0,1-6-1 16,1 2 0-16,2 0-2 0,1-2 1 0,7-5-1 16,-10 11 1-16,6-2 5 0,4-9 0 0,0 7 0 15,0-7 1-15,0 0-6 0,0 0 2 0,0 0-1 16,11 5 1-16,-4-5-1 0,0 0 0 0,-7 0 1 15,16 0 0-15,2 0-3 0,3-2 0 0,-4-1 1 16,10 3 0-16,-3 0-2 0,-6 0 0 0,3 0 1 0,2 3 1 16,-2 1-3-16,-10-2 0 0,3 1 1 15,0 8 0-15,-3 1-2 0,-1-1 1 0,-1-1-1 0,-4 13 1 16,1-2-2-16,-3-5 2 0,-3 0-1 0,-3 14 0 16,-1-6 4-16,-1-4-1 0,-6-1 1 0,-1 9 0 15,-4-3-3-15,-5-8 1 0,-2-4 1 0,0 8-1 0,0-4 5 16,-2-4 1-16,1-3 1 0,-6 3-1 0,2-5-5 15,-2-4 2-15,1-4 0 0,-2 2-1 0,-3 1 0 16,6-5 0-16,-7-5-1 0,5 2 1 0,-6 2-3 16,6-6 2-16,6-7-1 0,2 5 1 0,1 1-2 0,5-2 2 15,4-4-2-15</inkml:trace>
  <inkml:trace contextRef="#ctx1" brushRef="#br1" timeOffset="-66915.86">12183 14083 1419 0,'0'0'0'0,"9"21"0"0,-2 2 0 15,-3 3 35-15,-1 4 1 0,1-9 0 0,-4 9 0 0,0-2-22 16,0-7 1-16,-4 0-1 0,-3 15 2 0,0-8 28 15,-4-7 1-15,1-2-2 0,-3 15 2 0,3-4-29 16,-1-15 1-16,4 1-1 0,-7 4 0 0,7-3 2 16,7-6 1-16,0-11 1 0</inkml:trace>
  <inkml:trace contextRef="#ctx1" brushRef="#br1" timeOffset="-66467.41">12465 13506 1332 0,'0'0'0'0,"0"0"0"0,0 0 0 16,0 0 19-16,18 1 0 0,-18-1 0 0,11 0 0 16,-11 0-9-16,10 6 1 0,-3-3-1 0,6 11 1 15,8 7 15-15,0-3 0 0,0 0 0 0,0 5 1 0,-1 1-15 16,-3-3 1-16,1 2-1 0,3 2 1 0,-1 1 1 15,-3 2 0-15,4-3 1 0,2 10 0 0,2-5-8 16,-4-5 2-16,7-1 0 0,2 15 0 0,-1-7-4 16,-8-8-1-16,3 4 1 0,3 8-1 0,1-8 0 15,-7-4-1-15,6-3 0 0,-3 4 2 0,-1-2 1 0,-1-5 0 16,-1-6 0-16,3 11 1 0,-6-6-3 0,-4-6 1 16,6-1-1-16,-3 13 1 0,-3-10 8 0,-3-8 0 15,-4 0 1-15,2 8-1 0,-4-3-5 0,-5-10 0 16,0 0 0-16</inkml:trace>
  <inkml:trace contextRef="#ctx1" brushRef="#br1" timeOffset="-66165.16">13197 13439 1231 0,'0'0'0'0,"0"0"0"16,0 0 0-16,0 0 41 0,0 0 2 0,0 0-2 15,0 0 2-15,0 0-27 0,-5 17-1 0,0-4 1 16,-11 27 1-16,-5 6 33 0,0-4 1 0,1 2-1 0,1 4 2 16,-1-4-35-16,-4-2 0 0,-1-3-1 0,-5 13 2 15,2-8 15-15,1 0-1 0,-4 2 1 0,-8 10 1 16,5-5-21-16,3-14 2 0,-3 2-1 0,2 5 1 0,-3-5-9 15,5-13 0-15,2 4 0 0,-2 16 1 0,5-13-3 16,7-8 1-16,-3 3-1 0,-2 4 1 0,8-8-4 16,4-4 0-16,6-10 0 0</inkml:trace>
  <inkml:trace contextRef="#ctx1" brushRef="#br1" timeOffset="-65154.66">9006 13485 12 0,'0'0'0'0,"0"0"0"15,0 0 0-15,0 0-10 0</inkml:trace>
  <inkml:trace contextRef="#ctx1" brushRef="#br1" timeOffset="-64251.02">9003 13448 12 0,'0'0'0'0,"0"0"0"0,0 0 0 16,0 0 0-16,0 0 0 0,21 0 0 0,-21 0 0 15,12 0 0-15,-1-4 0 0,0 1 0 0,3 1 0 16,0 0 0-16,-4-3 0 0,1-4 0 0,-4 6 0 16,2 3 0-16,-2-4 0 0,-7 4 0 0,10-4 0 0,-10 4 20 15,15 4 0-15,-15-4 0 0,14 0 2 0,-4 7-12 16,1-2 1-16,-4-1 0 0,9 6 1 0,5 4-3 16,-3-1-1-16,-1-4 1 0,-3 8 2 0,-1-1-6 15,-1-7 2-15,0 0-1 0,-5 6 0 0,4 0 7 0,-4-8 0 16,0-2-1-16,-3 2 2 0,-4 3-6 0,3-3 0 15,-3-7-1-15,-3 7 1 0,3-7 27 0,-4 11 1 16,4-11-1-16,-7 12 1 0,0-3-22 0,3 2 1 16,-3-4-1-16,4 2 2 0,-4 5 18 0,0 0-1 15,3-7 1-15,-1 2 0 0,-2 1-20 0,3-3 1 16,4-7 0-16,-14 7-1 0,7 2 19 0,-3-2 0 16,-4-4 0-16,-1 1 1 0,-4 5-21 0,5-6 2 0,0 1-1 15,-4-2 1-15,1 1 10 0,-3-1-1 0,6-4 1 16,0 2 1-16,3 4-14 0,4-1 0 0,0-5 1 15,7 2-1-15,0 0 11 0,-7 7-1 0,7-7 0 16,0 0 1-16,0 0-12 0,0 0 0 0,0 0 1 16,0 0 0-16,0 0 16 0,0 0 1 0,0 0-1 15,0 0 1-15,11 6-15 0,-11-6-1 0,7 9 1 16,-7-9-1-16,0 0 16 0,10 8 1 0,-10-8-1 0,0 0 0 16,7 0-16-16,-7 0 1 0,0 0-1 0,0 0 1 15,7 0 10-15,-7 0 1 0,0 0 0 0,11-1 0 16,-11 1-13-16,11-2 0 0,-4 0 1 0,5 2-1 15,6 0 8-15,-1-2 1 0,-3-1 1 0,6 3-1 0,5 2-10 16,-8-1 1-16,-3-2-1 0,-3 1 0 0,3 3 5 16,-2-1-1-16,-1-6 1 0,-1 6 1 0,1 0-8 15,0-2 0-15,-4-2 0 0,0 2 1 0,2 2 1 16,-1 0 2-16,-1-6-1 0,-7 4 0 0,13-2-5 16,-6 2 1-16,-7 0 0 0,7-1 0 0,-7 1-2 15,7 5 1-15,-7-5 0 0,7 5-1 0,-7-5-1 16,7 11-1-16,-7-11 1 0,11 10 1 0,-6 2 2 0,0-3 1 15,-5-9 0-15,4 16 0 0,-4-7-3 0,0-9 1 16,-2 9-2-16,0 0 2 0,-1-4-4 0,-1 2 2 16,4-7-2-16,-14 12 2 0,4-1-3 0,-1-4 1 15,-3-4 1-15,-4 15-1 0,2-6-2 0,2-5 2 16,0-3-1-16,-4 12 0 0,4-6-1 0,0-6 1 0,-2-1 0 16,-8 8 0-16,2-1 3 0,5-6 2 0,1-4-1 15,-2 3 0-15,-3 4-1 0,4-7-1 0,-6 0 1 16,5 4-1-16,-3-1 8 0,3-3-1 0,-5-3 0 15,2 6 0-15,0-1-4 0,7-2 1 0,-6-3-1 16,-1 6 0-16,4-1 2 0,2-2 2 0,1-4-2 16,-2 8 1-16,4 1-5 0,3-5 2 0,2-2 0 15,7 2-1-15,-10-1 5 0,10 1 0 0,0 0-1 16,0 0 1-16,-7-2-4 0,7 2 0 0,0 0-1 16,0 0 2-16,0 0-1 0,0 0 1 0,0 0-2 0,0 0 2 15,0 0-3-15,0 0 0 0,0 0 0 0,0 0 1 16,0 0-2-16,0 0 2 0,0 0-1 0,0 0 1 15,-7-2-3-15,7 2 2 0,0 0-2 0,0 0 2 16,0 0 0-16,0 0 2 0,0 0-2 0,0 0 2 0,0 0-2 16,0 0-1-16,0 7 1 0,0-7-1 0,0 0 2 15,7 4-1-15,-7-4 1 0,7 3 0 0,-7-3-3 16,14 4 1-16,-9-4 1 0,-5 0-1 0,12 5 1 16,-5-3-1-16,-7-2 1 0</inkml:trace>
  <inkml:trace contextRef="#ctx1" brushRef="#br1" timeOffset="-63565.7">8938 13590 1155 0,'0'0'0'0,"0"0"0"15,0 0 0-15,0 0 49 0,3-19-1 0,-3 19 0 0,4-11 1 16,-4 11-32-16,0 0 0 0,0-5 0 0,0 5 0 16,0 0 11-16,9-4 1 0,-9 4-1 0,7-7 1 0,3 4-15 15,4-4-1-15,-3-2 1 0,10 4-1 0,4-2-13 16,-2-2 1-16,-2-3 0 0,3 12 1 0,-4-4-2 16,1-3 1-16,-3 2-1 0,3 1 1 0,2 4-8 15,-2-7 1-15,-3-2 0 0,-4 9 0 0,0 0 2 16,-4-3-1-16,-1-2 1 0,-2 5-1 0,0 0-16 15,-7 0-1-15,7-6 1 0,-7 6 0 0,0 0 10 16,0 0-1-16,7 0 1 0,-7 0 0 0,0 0 0 16,0 0 0-16,0 0-1 0,0 0 2 0,0 0 2 15,0 9 2-15,0-9-2 0,0 0 1 0,-3 11 5 0,3-11 0 16,-14 0-1-16,0 3 1 0,-9 1 0 0,-2-1 0 16,-1-3-1-16,1 4 2 0,-3-2 1 0,3-4 0 15,-1-2 0-15,4 8 1 0,1-2-1 0,0-2 0 16,2-6 0-16,-3 15 1 0,8-7 4 0,0-4-1 0,4-1 1 15,-4 6 0-15,5-1-1 0,9-2-1 0,-7-2 1 16,7 2 0-16,0 0 4 0,-7 5 0 0,7-5 0 16,0 0 0-16,0 0-3 0,0 0 1 0,0 0-1 15,0 0 1-15,0 0 5 0,0 0 0 0,0 0 1 16,10 7-1-16,-3-5-4 0,0-2 0 0,0-2 0 16,6 2 1-16,1 0 2 0,7-3 0 0,-3-2 0 15,3 3 0-15,-2 0-3 0,-1-1 0 0,-4 1 0 16,-3 4-1-16,1-2 2 0,-2 0 0 0,1 0 0 0,0 10 1 15,-8-1-3-15,1 1-1 0,-4-1 1 0</inkml:trace>
  <inkml:trace contextRef="#ctx1" brushRef="#br1" timeOffset="-60766.54">9010 15332 452 0,'0'0'0'0,"0"0"0"16,0 0 0-16,25 16 22 0,-22-8 1 0,-3-8-1 15,7 11 2-15,-3-2-13 0,-1 0 1 0,-3-9-1 16,4 10 2-16,-2-3 52 0,1 2 0 0,-3-2 0 15,4 5 1-15,3 8-48 0,0 1 0 0,-4-5 0 16,8 8 0-16,-4 8 33 0,-4-4 0 0,4-5 0 16,1 10 0-16,-3-5-34 0,-2-1 0 0,-1 1 0 15,2 12 1-15,-1-3 36 0,-1-3-1 0,-2-6 1 16,0 7 0-16,-2-3-37 0,-1-2 1 0,-3-4-1 16,6 2 1-16,-1-3 5 0,-3-2 2 0,1-4-1 0,3 6 0 15,0-4-12-15,-4-11 0 0,0-3 0 0,1 8 1 16,3-5 11-16,0-10 1 0,0 0 0 0,0 0-1 15,-4 9-11-15,4-9-1 0,0 0 0 0,0 0 1 0,0 0 19 16,0 0 2-16,0 0 0 0,0 0-1 0,0 0-18 16,0 0-1-16,0 0 1 0,0 0 0 0,0 0 17 15,0 0 2-15,0 0-1 0,0 0 1 0,0 0-20 16,0 0 0-16,0 0 1 0</inkml:trace>
  <inkml:trace contextRef="#ctx1" brushRef="#br1" timeOffset="-60316.56">8902 16094 1470 0,'0'0'0'0,"0"0"0"16,18 1 0-16,-7 5 62 0,-1-3 2 0,-3-3-1 0,-7 0 1 16,7 9-46-16,-7-9 0 0,0 0 0 0,6 7 0 15,-6-7 59-15,1 10 2 0,-1-10 0 0,-1 20-1 16,1-3-60-16,0-1 0 0,0-2 0 0,-2 13 0 15,4-6 21-15,3-7 2 0,4 2-1 0,-2 3 0 0,3-1-24 16,4-4 0-16,1-4 0 0,2 1-1 0,3 3 3 16,-3-4 0-16,4-6 0 0,1 0 0 0,-1-1-8 15,-2-5 0-15,-5-5 0 0,4 2 0 0,-4-2-3 16,-2-4 1-16,6-6 0 0,-4-1 0 0,0-5-4 16,0-7 2-16,-3-3-1 0,-1 12 1 0,3-7 2 0,1-2 0 15,0 0 0-15,-7 4 1 0,7 10-4 16,0-2 1-16,-1-1-1 0,1 1 1 0,3 8 3 0,-2 1 1 15,-5 4 0-15,4 3 0 0,-5 5-4 0,0 1 1 16,0 1-1-16</inkml:trace>
  <inkml:trace contextRef="#ctx1" brushRef="#br1" timeOffset="-59476.44">7507 16971 1470 0,'0'0'0'0,"0"0"0"0,0 0 0 0,4 25 78 16,-1-13 2-16,-3-3-2 0,2 23 2 0,1-1-62 15,1-4 0-15,0-4 0 0,-1 5 0 0,4 0 56 16,0 2 1-16,0-5 0 0,-3-3 0 0,-1 7-57 15,1-8 0-15,-1-6 0 0,1 5 0 0,-4-3 18 0,3-3 1 16,-3-5-1-16,-3 4 1 0,6-1-22 0,-3-5 0 16,0-7 0-16,0 0 1 0,-3 9-1 0,3-9 1 15,0 0 0-15,0 0 0 0,0 0-7 0,0 0 0 16,0 0 0-16,0 0 1 0,0 0-4 0,0 0 2 0,0 0 0 16,0-9 0-16,0 9-4 0,7-12 2 15,-4 5 0-15</inkml:trace>
  <inkml:trace contextRef="#ctx1" brushRef="#br1" timeOffset="-59236.61">7368 16839 1847 0,'0'0'0'0,"0"0"0"0,21-3 0 16,-7 3 40-16,0-2 0 0,-3-1 1 0,-1-4 0 15,-1 3-25-15,-2 1 0 0,-7 3-1 0,7-11 2 16,-7 11 38-16,7-11 0 0,-7 4 0 0,0 7 0 0,7-10-38 16,-7 10 1-16,0 0-1 0,7-9 1 15,-7 9 5-15,0 0 1 0,0 0 0 0,0 0 0 0,0 0-13 16,0 0 2-16,0 0-1 0,-14 0 0 0,4 9-8 16,-8 3 0-16,2-1 1 0,-5 3-1 0,-4 5 0 15,4-5-1-15,9-1 0 0</inkml:trace>
  <inkml:trace contextRef="#ctx1" brushRef="#br1" timeOffset="-58777.8">7752 17233 1269 0,'0'0'0'0,"0"0"0"16,0 0 0-16,14 20 33 0,-10-13 2 0,-4 2-1 16,2 8 1-16,-2 8-21 0,0-6 1 0,-2-3-1 15,5 3 1-15,-1 1 33 0,-2-8 0 0,0-12 1 16,2 14 0-16,0-5-32 0,-2-9 0 0,0 0 0 16,0 7-1-16,0-7 18 0,0 0 0 0,0 0-1 15,7 4 2-15,-7-4-20 0,0 0-1 0,0 0 1 16,10-8 0-16,-10 8 4 0,4-7 0 0,-4 7 0 0,0-19 0 15,-4 0-9-15,4-8 0 0,-3 4 0 0,6-6 1 16,1-1 11-16,-4 7 0 0,3-4 1 0,8 5-1 16,0-1-11-16,-1-4 0 0,1 3 1 0,10 11 0 0,2 1 8 15,-5 3 2-15,-1-1-2 0,-1 10 1 0,2 0-10 16,-4-2 1-16,0 0-1 0,-4 11 0 0,5 3 8 16,-3 2 0-16,-1-1 0 0,-1 8 0 0,-3 3-9 15,0-3 2-15,0 1-2 0,-3 2 1 0,3 1 5 16,-4-6 0-16,4 1 1 0,-3-1 0 0,-1-1-8 15,1-6 1-15,0-2-1 0,-1 8 1 0,1-4 5 16,-1-3 1-16,1-4-1 0,-1 3 1 0,-1 1-7 0,-2-6 0 16,0-5 0-16,-2 11 1 0,0-4 1 0,2-7 2 15,0 0-2-15</inkml:trace>
  <inkml:trace contextRef="#ctx1" brushRef="#br1" timeOffset="-58432.33">8289 16361 1670 0,'0'0'0'0,"0"0"0"16,0 0 0-16,22 7 57 0,-18 5-1 0,3-1 0 15,0 5 1-15,4 3-40 0,-8-1 1 0,1 1-1 16,-1 16 1-16,1 2 28 0,-1-5 0 0,1 6 0 15,-2 15 0-15,3-4-31 0,0-5 2 0,0-3 0 0,1 5 0 16,-3-4 6-16,1-7 1 0,-4-5 0 0,0 14 0 16,3-9-13-16,4-1 2 0,-3-3-1 0,-4 6 0 15,3 0-5-15,5-9 0 0,-1 0 0 0,0 1 1 0,3-5-4 16,-1 1 2-16,3-8-2 0,4 6 2 0,-5-3-1 16,3-8 1-16,-3-2 0 0,3 5 0 0,-2-5-2 15,2-6 0-15,-3-4 1 0,3 3-1 0,-4 2 6 0,1-3 0 16,0-5 0-16,-6 1 1 0,-5 2-5 15,9-5 1-15,-9 5 0 0,3-11-1 0,-1 2 5 0,-2 0 0 16,-4-3 0-16</inkml:trace>
  <inkml:trace contextRef="#ctx1" brushRef="#br1" timeOffset="-58166.95">7959 16876 1721 0,'0'0'0'0,"24"-10"0"15,1 8 0-15,5 4 53 0,2-4-1 0,-4-7 1 16,6 6 1-16,-6 3-37 0,-7-4 1 0,4-1-1 16,5 1 1-16,-2 3 47 0,-2-1 0 0,6-3 0 15,-4 1 1-15,0 4-48 0,-1 0 0 0,-6-9 0 16,4 6 0-16,1 1 9 0,-5-1 1 0,1-5-1 0,-1 3 1 15,-2 3-16-15,-5 1 2 0,-3-3-1 0,3 4 1 16,-3 5-12-16,-6-1 0 0,-5-4 0 0,9 5 2 0,-8 4-2 16,-1 2 0-16,-1-4 0 0</inkml:trace>
  <inkml:trace contextRef="#ctx1" brushRef="#br1" timeOffset="-57732.35">8733 17200 1746 0,'0'0'0'0,"0"0"0"0,39 5 0 0,-13 1 36 0,-1-3 1 15,-4-5 0-15,-7 2 0 0,-1 0-23 0,1-1 2 16,0-5-1-16,-4 1 0 0,1 5 39 0,0-2 1 16,-1-3-1-16,1 0 1 0,-2-1-38 0,-1 1 1 15,1-4-1-15,2 2 1 0,-4-1 7 0,0-3 2 0,-4-1 0 16,4-4 0-16,1 0-15 0,-5 0 2 0,1-3-2 15,-1-1 2-15,1-2-8 0,-4 4 2 0,0-1 0 16,-4 3 0-16,-3-4-3 0,4 5 0 0,-8 1 1 16,0 0-1-16,-3 5-1 0,4 2-1 15,-6 0 0-15,2 3 1 0,0 8-2 0,3-1 1 0,0-1 0 16,-3 7 0-16,2 0-2 0,3-1 0 0,0 1 0 16,-1 7 2-16,-1 5-2 0,8-5 0 0,-4-2 0 15,-1 7 1-15,5 4-2 0,-1-1 1 0,1-1-1 16,-1 11 2-16,4 1-2 0,4-7 1 0,-4-7-1 15,0 7 1-15,3 0-1 0,1-12 0 0,7 4 0 16,-4-1 0-16,3 0 0 0,4-6 0 0,0-6 0 0,6 1 0 16,1-1 0-16,4-7 1 0,-2-3-1 0,8 1 1 15,-2 2-1-15,-6-3 1 0,5-6-1 0,0 4 1 16,-5-1 0-16,-2-1 2 0,0-5-1 0,-3 1 0 0,-4 3-1 16,-2-1 1-16,2-5 0 0,-3 1 0 0,-4 6 0 15,-3 0 0-15,-4 7 1 0</inkml:trace>
  <inkml:trace contextRef="#ctx1" brushRef="#br1" timeOffset="-57349.73">9317 16992 1595 0,'0'0'0'15,"3"-12"0"-15,-3 12 0 0,0 0 42 0,4-9 0 16,-4 2 1-16,0 7 0 0,0 0-28 0,7-7 1 15,-7 7 0-15,11-10 1 0,-4 10 21 0,0 0 0 0,3-2 0 16,8 2 1-16,5 3-24 0,-2 3 1 0,-3-4-1 16,1 6 1-16,-1 3 3 0,-8-6 1 0,1 0-1 15,-1 13 2-15,1-4-11 0,-4-2 1 0,-3 2-1 16,3 15 1-16,-2-7-3 0,-2-2 1 0,1-4 0 16,1 8 0-16,1 1-3 0,-3-2-1 0,-3-2 1 15,0 2 1-15,0-4-2 0,-3-3 2 0,1-4-1 0,4 2 0 16,-6 0-1-16,-1-7-1 0,5-7 1 0,-7 4-1 15,7-4 3-15,0 0 1 0,0 0-1 0,-7 0 1 16,7 0-4-16,0 0 2 0,0 0-2 0,-4-11 2 16,4-3 0-16,0-1 2 0,0-7 0 0,14-7 0 0,2-14-4 15,-2 3 2-15,0-2 0 0,7 12-1 0,-3-2 2 16,-2-1 0-16,2 4 0 0,-1 5-1 0,-3 1-1 16,-3 5-1-16,-2-1 1 0,0 3 0 0,-1 6 4 15,-4 1 0-15,3-2 0 0</inkml:trace>
  <inkml:trace contextRef="#ctx1" brushRef="#br1" timeOffset="-56380.66">10077 16771 1670 0,'0'0'0'16,"0"0"0"-16,-26 17 0 0,8-1 39 0,-3 4-1 15,0-5 0-15,0 8 1 0,5 7-24 0,-2-7 0 0,7 0 1 16,1 14 0-16,3-5 27 0,-4-4 0 0,4 0 0 16,5 11 1-16,-1-1-29 0,-1-10 1 0,4-3 0 15,2 7 1-15,2-4 2 0,1-11 0 0,5-1 0 16,10 5 0-16,-2-3-9 0,-1-6 0 0,3-5 0 16,11 2 2-16,-2 0-8 0,-3-4 0 0,9-5 1 15,6 2 1-15,-2 0-3 0,-4-4 0 0,-2-5 1 16,-1 0 0-16,-4 0-3 0,-1-4 2 0,-2-1-2 15,-4-4 1-15,-2 2-1 0,-1-5 0 0,-8-1 0 16,4-3 2-16,-3-3 0 0,-7-2 1 0,-4 2 0 0,-4 6 0 16,-3 1-2-16,0-1 2 0,-4 6-1 15,1 9 1-15,-4 2 2 0,0-1 1 0,1 1 0 0,-1 8 0 16,0 4-3-16,0-1 0 0,3-1 1 0,1 15 1 16,1 2 3-16,5-6 0 0,1-2 0 0,3 3 0 0,3 6-4 15,1-6 1-15,1-3-1 0,4-6 2 0,0 8 2 16,1-2 0-16,1-7 0 0,0-1 0 0,3-1-3 15,-4-3 0-15,-1-1 0 0,5-1 1 0,0 0-1 16,0-2 2-16,1-4 0 0,2-3 0 0,3 2-4 16,1 0 2-16,0-4 0 0,4 0-1 0,5 0 1 0,1 2 0 15,-2-3-1-15,-7 3 2 0,7 3-4 0,-1 1 2 16,-2-2-1-16,-1-1 1 0,-4 3-1 0,-3-1 2 16,-2-5-1-16,1 4 1 0,-6 2-3 0,0-3 2 15,-8-6-2-15,1 3 2 0,-4 4-2 0,0-2 0 16,0 0 1-16,0 7 0 0,-4-12-1 0,1 3 0 15,-1 0-1-15,-3 2 2 0,0 2-1 0,-4-1 1 16,4-1 0-16,0 6 0 0,-2 2-2 0,2 5 2 16,0-1-1-16,0 11 1 0,0 3-1 0,4-3 0 0,-1 0 1 15,1 14-1-15,-4 5-1 0,3-12 2 0,0 3-2 16,-3 6 1-16,2-2 0 0,2 0-1 0,-1-8 0 16,-3 17 1-16,2-4-2 0,1-5 2 0,2 5-1 15,-5 8 0-15,4 4 0 0,6-8 2 0,1-2-1 16,-4 2 1-16,3-1-2 0,1-4 0 0,3-8 0 15,-3 13 2-15,1-6-1 0,0-6 0 0,0-5 1 0,-8 8-1 16,3-5-1-16,3-9 2 0,-3-6-2 0,0 3 1 16,0-1 1-16,0-12 0 0,0 0 0 0,0 0 0 15,0 0-2-15,0 0 2 0,0 0-1 0,0 0 0 16,-5-7 3-16,5 0 1 0,0 2-2 0,0-25 2 16,5-13-2-16,2-6-1 0,1 5 1 0,-8 0-1 0,3 7 2 15,4-7 0-15,-3 0 0 0,-1-3 1 0,1-1-3 16,-4-1 1-16,3 2-1 0,-3 10 1 0,0 0 0 15,7 2 1-15,-3 5 0 0,-1 3 0 0,1 1-2 16,1 3 0-16,0-3 1 0,1-1-1 0,-1 8 1 16,0 1-1-16,2-3 1 0,0-2 0 0,0 4-1 15,1 5-1-15,2-4 0 0,1 8 2 0,-1 1-2 0,-1-3 0 16,2 3 1-16,3 4-1 0,0 3-1 0,0-2 1 16,-3 1-1-16,5 4 1 0,-1 3-2 0,-2 0 2 15,-3-4-1-15,4 8 0 0,1 6-1 0,-8-3 0 16,0 0 1-16,-6 4 0 0,3 6-1 0,-2-5 0 15,-4 0 0-15,-3 3 0 0,-6 4 0 0,-3-10 1 16,0-1-1-16,-4 4 0 0,1 0 0 0,-3-4 0 0,-1-3 0 16,0 5 1-16,-2-2 0 0,5-3-1 0,-3-2 0 15,0 2 0-15,-2 0 0 0,5-2 0 0,1-7 0 16,-8 1 1-16,7 3 0 0,6-4-1 0,1-5 0 16</inkml:trace>
  <inkml:trace contextRef="#ctx1" brushRef="#br1" timeOffset="-55978.61">11266 16430 1784 0,'0'0'0'0,"0"0"0"0,25 40 0 0,-11-14 47 0,-7-1 1 16,3 3 0-16,3 13 1 0,-3 4-32 0,1-2-1 15,-1-1 1-15,5 5 0 0,-5 3 36 0,-6-12 1 16,3 3-1-16,-2 3 1 0,-1-4-37 0,-4-10 1 15,-2 3-1-15,4 11 1 0,-4-5 13 0,-2-7 1 16,1-8-1-16,3 10 2 0,0-2-20 0,-4-10 2 0,4 1-2 16,6 5 2-16,-3-1-4 0,-1-8 1 15,1-3 1-15,3 3-1 0,-3-3-5 0,-1-7 1 0,-2-9 0 16,12 11-1-16,-12-3-1 0,0-8 1 0,0 0-2 16,0 0 2-16,0 0-2 0,0 0-1 0,0 0 1 15,0 0-1-15,0 0 1 0,-3-7-1 0,3 7 1 16</inkml:trace>
  <inkml:trace contextRef="#ctx1" brushRef="#br1" timeOffset="-55731.76">10903 16843 1771 0,'0'0'0'0,"0"0"0"0,31 0 0 15,-13 3 48-15,0 1-1 0,5-8 0 0,12 6 0 0,0 2-30 16,2-3 0-16,5-2-1 0,3 1 1 0,0 1 51 16,0 1 0-16,-1-5-1 0,5 1 2 0,-5 0-51 15,-5-3 0-15,2-4 0 0,-3 2 0 0,-2 4 13 0,-10-1 2 16,2-3-2-16,-7 4 2 0,-1 3-20 16,-6-2 2-16,0-4-1 0,-7 6 1 0,0 6-6 0,0 1 0 15,-3 2 0-15</inkml:trace>
  <inkml:trace contextRef="#ctx1" brushRef="#br1" timeOffset="-51429.64">12076 15063 263 0,'0'0'0'16,"0"0"0"-16,0 0 0 0,23-4 32 0,-13 8-1 16,-10-4 0-16,7 0 2 0,-7 0-20 0,11 8 2 15,-11-8 0-15,10 11-1 0,-3-2 27 0,-3 3-1 16,3-1 0-16,0 6 1 0,0 6-25 0,0-5-1 15,-2 3 1-15,6 5 1 0,-4 1 37 0,0-8 1 0,0 6-1 16,7 12 1-16,-3-8-39 0,1-4 2 0,4 0-1 16,11-2 1-16,-6 8 16 0,2-6 1 0,5-8-1 15,7 6 1-15,-1-2-20 0,-3-5-1 0,1-5 1 16,2 1-1-16,-3 0 3 0,-4-6 1 0,-2-6 0 16,3 5 0-16,-4-2-8 0,-6-3 0 0,2-10 0 15,4 8 1-15,-3-1 12 0,-3-6 2 0,-2-3 0 16,2-3-1-16,3 5-13 0,-5-4 2 0,3-11-1 15,4 6 0-15,-2 5 13 0,0 0 0 0,0-7 0 0,6 5 0 16,-6 5-12-16,2 4-1 0,5-3 0 0,4 6 2 16,-4 1 20-16,-1-4-1 0,4 0 1 0,5 10 1 15,1 1-21-15,-9-6 1 0,9-2-1 0,2 6 1 16,-6 5 20-16,-1 0 0 0,-2-3-1 0,2 3 1 0,-4 1-20 16,-5 1-1-16,2-3 1 0,3 4 1 0,-3 4 12 15,-3 0 1-15,3-1-1 0,-4 2 1 0,2 10-15 16,-2 1-1-16,4-3 0 0,0 9 1 0,3 3 11 15,-2-5-1-15,-4 3 1 0,-5 11 0 0,-1-1-13 16,0-8 0-16,0-3 1 0,-9 8-1 0,4-8 8 0,-8-4 0 16,1-5 1-16,-8 1 0 0,4-4-11 15,0-3 1-15,-3-10 1 0,-4 6-1 0,3-3 6 0,4-10-1 16,0 0 1-16,-11 9 0 0,11-9-8 0,0 0 1 16,0 0 0-16,-7 5 0 0,7-5 5 0,0 0 1 15,0 0-1-15,0 0 1 0,0 0-7 0,0 0 0 16,0 0 0-16,0 0 1 0,0 0 2 0,0 0 2 15,0 0-1-15,0 0 1 0,0 0-6 0,0 0 0 16,0 0-1-16,0 0 2 0,0 0 1 0,0 0 2 0,-8 0-2 16</inkml:trace>
  <inkml:trace contextRef="#ctx1" brushRef="#br1" timeOffset="-51096.74">13534 16074 1771 0,'0'0'0'0,"0"0"0"0,23 0 0 16,-12 5 53-16,-4-3 0 0,-7-2 0 0,10 5-1 0,-2 3-35 16,-1-3 0-16,-7-5 0 0,10 17 1 0,-3-6 29 15,0-1 0-15,2-2 0 0,2 13 0 0,3-7-31 16,0-7 1-16,0-5 0 0,4 15 0 0,5-6 5 15,-2-10 0-15,7-2 1 0,2 9 1 0,-2-4-13 16,2-9 1-16,2-4-1 0,-7 9 2 0,3-5-9 16,-2-8 1-16,3-4-1 0,-3 6 1 0,2-1-2 15,-3-9 0-15,-2-2 1 0,2-2 0 0,-1 6 0 0,1-6-1 16,0-5 0-16,1 2 1 0,-1 0-2 0,-4 0 1 16,0-2-1-16,-2 4 2 0,-1 6-1 0,-4 3 1 15,0-3-1-15,-3 12 0 0,0 2 0 0,-3 3-1 16,-1 4 0-16</inkml:trace>
  <inkml:trace contextRef="#ctx1" brushRef="#br1" timeOffset="-49900.87">13305 16641 1407 0,'0'0'0'0,"0"0"0"16,-25 0 0-16,9 5 26 0,-1-3 0 0,-1-1 1 15,4 13 0-15,-4-3-14 0,1-4 0 0,1 0-1 0,2 11 2 16,0-1 50-16,3-6 0 0,1-6 0 0,6 7 0 16,2-1-46-16,2 1 0 0,2 1 0 0,3-1 0 15,4 2-5-15,-2 0 1 0,4-7-1 0,3 5 2 16,3 3-8-16,-1-3 2 0,6-5-1 0,2 5 1 0,-3 2-6 15,-5-1-1-15,5-6 0 0,-3 7 0 0,0 3-1 16,-4-3 2-16,-2-5-1 0,1 12 0 0,-1-3-2 16,-5-2 0-16,0-4 0 0,0 14 0 0,-3-6 0 15,-4-10 0-15,-4 1 0 0,1 12 0 0,-1-6 2 0,0-6 1 16,-6-6-1-16,1 2 0 0,0-2-1 16,-1 1 1-16,-3-5 1 0,-4 1-1 0,-8 0 7 0,2-2 1 15,2-4 0-15,-4 3 0 0,-5-1-4 0,2-2 1 16,-4-4-1-16,6 8 1 0,1-4 9 0,4-3-1 15,0-2 1-15,-2 9 1 0,5-3-8 0,4-4 1 16,0-2-1-16,0 11 1 0,7-2 6 0,-2-4 1 16,9 4 0-16,-11 0-1 0,11 0-7 0,0 0 1 15,0 0-1-15</inkml:trace>
  <inkml:trace contextRef="#ctx1" brushRef="#br1" timeOffset="-49584.34">13637 16315 1431 0,'0'0'0'0,"0"0"0"0,0 0 0 0,0 0 48 16,7 20 0-16,-11-6 0 0,4 16 0 0,0 3-31 15,0-1 0-15,-3 8 0 0,6 18 0 0,1-10 51 16,-1-3 2-16,-3 5-2 0,7 6 2 0,-3-2-52 16,-1-6 0-16,1-6 0 0,3 7 0 15,-4-8 19-15,4-11 1 0,-3-6-1 0,3 20 1 0,2-14-24 16,-2-7 2-16,0-5 0 0,0 3 0 0,4 0 0 0,-1-9 1 16,1-1 0-16,-1-1 1 0,8 3-9 15,1-4 1-15,-4-4 0 0,-5 2 0 0,8 0-2 0,-4-4 1 16,-2-3-1-16,-3 0 1 0,3 2-3 0,-1-4-1 15,-4 1 1-15</inkml:trace>
  <inkml:trace contextRef="#ctx1" brushRef="#br1" timeOffset="-48734.68">13975 16982 1532 0,'0'0'0'0,"0"0"0"15,0 0 0-15,-3 21 40 0,3-12 0 0,3-2-1 16,-3 17 2-16,7-2-26 0,0-3 1 0,4-5 0 15,0 18 0-15,6-11 40 0,1-11 1 0,1-3-1 16,2 2 1-16,1 0-40 0,-5-7 1 0,3-4-1 16,-3 2 1-16,1 0 17 0,-2-7-1 0,0 0 1 15,0 3 1-15,-6-3-21 0,1-5-1 0,-4-6 1 0,-7 1 1 16,0-3-3-16,-4 3 2 0,1-4-2 0,-11 5 2 16,-2-5-7-16,2 3 1 0,-2 1-2 0,0 4 2 15,-5 1 1-15,3 0 1 0,0 5-1 0,-1 5 1 16,1 2-4-16,4 0-1 0,-3-2 1 0,1 6 0 0,2-1 1 15,3-1 0-15,4 0-1 0,-4 5 1 0,4 0-2 16,7-7-1-16,-7 3 1 0,7-3 0 0,0 0-1 16,-3 7 1-16,3-7 0 0,0 0-1 0,0 0-1 15,0 0 0-15,0 0 0 0,0 0 1 0,14 0-1 16,0-3 1-16,0 3-1 0,13-4 1 0,8 1-2 0,-2-2 1 16,-1-6-1-16,-4 6 0 0,4 3 0 0,2-2 0 15,-10-3 0-15,-1 7 1 0,2-1-2 0,0-3 0 16,-1-3 0-16,-6 4 2 0,5 3-1 0,-2-2 2 15,-3-3-2-15,3 3 2 0,2-2-3 0,-9 1 1 16,4-1 1-16,-4-1-1 0,0 3 0 0,-4 0 1 16,3-3-1-16,-6 0 1 0,-7 5-1 0,7-2 0 15,-7 2-1-15,0 0 2 0,0 0-1 0,7-2 0 16,-7 2 1-16,0 0-1 0,-4 9-1 0,4-2 2 0,0-7-2 16,-7 32 1-16,0 8 0 0,0 4 0 0,2 0 0 15,0 7 1-15,1 6-2 0,2-10 0 0,1 1 0 16,-5 3 2-16,1-2-2 0,0-7 1 0,-2-3 0 15,3 14 0-15,-3-8-1 0,3-4 1 0,-3-6-1 16,4 7 0-16,-1-3 0 0,1-9 2 0,3-6-2 16,-7 3 1-16,3-4 0 0,4-4-1 0,-2-8 0 15,-3 3 0-15,2-4 2 0,3-10-1 0,0 0 0 0,-7 7 1 16,7-7-2-16,0 0 1 0,0 0 0 0,0 0 0 16,0 0 0-16,-7-7 2 0,7 7-2 0,-4-16 2 15,2-12-3-15,2-3 1 0,2-5 1 0,0-8-1 16,1-5 0-16,3-2 1 0,-1-3-1 0,-2 6 0 15,1-3 0-15,-1 0 0 0,3-7-1 0,-6 0 2 0,3 0-1 16,-3-4 2-16,4 1-2 0,-4 10 1 0,3 7-1 16,4 7 0-16,0 2 0 0,4 8 1 0,0 6-1 15,-1 2 2-15,4 5-1 0,6 3 1 0,1 8-2 16,-3 3 0-16,-1 0 1 0,6 3-1 0,2 4 0 16,-1 2 2-16,-2-4-2 0,-6 6 2 0,-2 5-3 15,-4-4 1-15,1-3 1 0,-8 5-1 0,1 2 0 0,3-6 1 16,-4-1-1-16,-6 7 1 0,-1-2-2 0,1-5 1 15,-1-2-1-15,-3 5 2 0,4 2-2 0,-4 0 0 16,0-2 1-16,-4 10 0 0,-1-5-2 0,1-5 1 16,-7-4 0-16,-3 13 1 0,0-6-1 0,0-6 0 15,-2-2 0-15,-2 6 2 0,-3-1-3 0,3-2 1 0,-1-4 0 16,-6 1 1-16,4 3-1 0,5-4 0 0,-2-5 0 16,-3 3 1-16,12-1-2 0,6-4 1 0,10 1 0 15</inkml:trace>
  <inkml:trace contextRef="#ctx1" brushRef="#br1" timeOffset="-48363.24">14850 17051 1482 0,'0'0'0'0,"0"0"0"0,25 1 0 16,-9 1 55-16,1-5 1 0,-2-5-1 0,-8 8 1 15,3-8-39-15,-1-3 1 0,0-1-1 0,-9 12 1 16,10-9 42-16,-4 0 1 0,-3-1-1 0,1 1 2 0,-1 2-45 16,1-4 1-16,-1-1 0 0,1 1 0 0,-1 3-11 15,1-5 0-15,-4-1 1 0,-4 0 0 0,4 0-3 16,-3 0 0-16,-1 2 1 0,-3 1 0 0,0 4-6 16,0 0 0-16,-2 2 0 0,0 0 0 0,1 3 0 15,-3 4 0-15,4-1 0 0,-7 5 0 0,0 4-4 0,1-1 1 16,5 0-1-16,-8 8 1 0,5 6 0 15,8-5 0-15,-1-2 0 0,-3 5 1 0,7 3-7 0,4-10 0 16,-1-1 0-16,4 8 1 0,4-4 1 0,-1-3 2 16,6-5-1-16,-2 9 0 0,4-4 0 0,3-7-1 15,2-5 0-15,2 5 2 0,-4 0-1 0,0-7 2 16,0-7-1-16,2 14 1 0,5-7 2 0,-3-9 2 16,0 4 0-16,-6 10 0 0,6-5-1 0,-2-5 1 0,5-2 0 15</inkml:trace>
  <inkml:trace contextRef="#ctx1" brushRef="#br1" timeOffset="-47734.6">15741 16231 1054 0,'0'0'0'0,"0"0"0"16,0 0 0-16,-7 24 47 0,5-8 1 0,-1 2-1 16,-6 8 0-16,2 6-31 0,1 3 0 0,-1-2 1 15,-7 18 0-15,4-5 35 0,3 3-1 0,-2 8 1 16,-5 6 0-16,3 7-36 0,1-6 1 0,-12-4 0 16,-2 12 1-16,-1-9 0 0,2-7 0 0,-9 2 0 15,-3 11 0-15,5-2-8 0,-2-13 0 0,1-4 0 0,-7 15 0 16,5-11-5-16,8-8 0 0,-3 5 1 0,-9 4 0 15,16-4-3-15,3-7 1 0,-5-7 0 0,4 3 0 16,7-3-1-16,1-11 0 0,0-1 0 0,4 5 1 0,0-7-2 16,4-7 0-16,3-8 0 0,-4 6 2 0,1-5 5 15,3-9 0-15,0 0 0 0,0 0 1 16,0 0-5-16,0 0 2 0,10-7-1 0,-10 7 0 0,0 0 18 16,4-7 0-16,-4 7-1 0,10-17 2 0,4-5-14 15,4 3 1-15,0-2 1 0</inkml:trace>
  <inkml:trace contextRef="#ctx1" brushRef="#br1" timeOffset="-47182.04">15984 16905 1332 0,'0'0'0'0,"34"-9"0"15,1 2 0-15,2 3 59 0,-2-1 0 0,-6-4 1 0,-3 2-1 16,-5 4-42-16,-3-1 1 0,0-5 0 0,1 6 0 16,-8 3 58-16,-1-2 2 0,1-5-2 0,-4 3 2 0,-7 4-60 15,5-1 0-15,-5 1-1 0,-2-7 1 0,2 7-7 16,-7-6 0-16,7 6 0 0,-14-7 0 0,0 4-4 16,-5-1 0-16,1 1-1 0,-10-1 2 0,-2 4-8 15,5 2 0-15,0 0 0 0,-3 5 0 0,2 5 0 16,5 0 0-16,-4-1 0 0,2 5 0 0,4 7-2 15,3-2 1-15,-2-2-1 0,-3 13 1 0,1-2-2 16,6-4 2-16,0 4 0 0,-3 10 0 0,6-6-2 0,0-10-1 16,3-1 1-16,-3 2 1 0,6 5-2 0,3-7 2 15,0-6 0-15,0-3-1 0,6 6 2 0,3-8 0 16,2-5 0-16,5 2 1 0,4 1-1 0,3-8 0 16,2-2 0-16,12 0 1 0,-3 0 0 0,5 0 0 0,2-2 0 15,-2 2 0-15,1 0 0 0,-8-3 0 16,2-6 0-16,-4 2 0 0,-6 2 2 0,-5-2 0 0,-1-4 0 15,2 4 1-15,-8 2-2 0,-10 5 1 0,7-12 0 16,-3 6 1-16,-2-2 4 0,-2 8 1 0,5-13 0 16</inkml:trace>
  <inkml:trace contextRef="#ctx1" brushRef="#br1" timeOffset="-46883.83">16432 17068 1470 0,'0'0'0'0,"0"0"0"0,0 19 0 16,4-4 27-16,-4-3-1 0,0 2 1 0,3 4 0 16,1 1-14-16,-4-2 0 0,3-1-1 0,8 7 2 15,1 0 32-15,1-7 0 0,-1-6 0 0,2 6 0 0,-3 0-30 16,-4-7 1-16,3-6-1 0,5 1 1 0,-7-1 21 16,-1-3 0-16,1-5 1 0,-1 0 0 0,0 1-24 15,3 1 0-15,-3-4 1 0,4-6 0 0,3-1-4 16,-2 4 1-16,-1-8 1 0,3 1-1 0,-3-1-5 15,-4-1 0-15,-4 1 0 0,4 6 1 0,-7-4 3 0,-3 0 1 16,-4 0-1-16,3 6 1 0,-8 4-5 16,-1 3 0-16,-1-1 0 0,-2 8 0 0,-5-1 3 0,-3-3 1 15,2-1 0-15,7 11 0 0,0 3-5 0,5-3 1 16,3-1-1-16</inkml:trace>
  <inkml:trace contextRef="#ctx1" brushRef="#br1" timeOffset="-45984.66">16789 17089 1583 0,'0'0'0'0,"0"0"0"16,23 7 0-16,-13 4 39 0,-1-11 0 0,2 0 1 16,4 3 0-16,-4 1-24 0,0-8 0 0,1 1-1 15,6 6 1-15,1-3 28 0,0-7 0 0,-1-2-1 16,0 9 2-16,-1-5-29 0,-3-5 1 0,-1-1-2 15,-3 9 2-15,-3-1 6 0,1-4-1 0,-1-2 1 16,-7 9 0-16,7-7-12 0,-7 7 2 0,5-16-2 0,-5 16 1 16,3-10-5-16,-3 10 1 0,-1-11 0 0,-3 4 0 15,-1-2-4-15,0 0 2 0,-2 2-1 0,-4 0 1 16,-3 2-3-16,0 2 1 0,0-5-1 0,-1 8 0 16,0 2 0-16,-3 4-1 0,0-5 0 0,6 6 1 15,-4 0-1-15,0-1-1 0,2-1 0 0,7 14 1 0,-4-3-1 16,1-2 0-16,3 2 0 0,7 17 2 0,-2-6-2 15,2-4 0-15,2-4 0 0,5 7 1 0,0-1-1 16,0-4 1-16,0-5-1 0,11 3 0 0,-6-6 0 0,4-1 0 16,7-1 0-16,2-1 1 0,-1-1 0 0,-1-6-1 15,2-4 0-15,0 1 0 0,1 0 0 0,-1-4 1 16,-1-3-1-16,1 0 2 0,-2-2-2 0,2 0 0 16,-4-5 0-16,5 7 1 0,-1-8 3 0,-7-3-1 15,-2-5 1-15,-1 9-1 0,-2-7 0 0,-1-4-1 0,4-1 0 16,2 5 1-16,-8-4 5 0,-1 0 0 0,0-1 0 15,-2 7 0-15,-4-1-4 0,-1 6 2 0,0-7-1 16,-2 11 0-16,2 4 3 0,0-1 0 0,-4 0 0 16,2 7 1-16,0 0-4 0,0 0 1 0,0 0-2 15,-7-3 2-15,7 3 2 0,0 0 0 0,-9 0 0 16,0 7 1-16,-3 3-4 0,-2 4 0 0,3 1 0 16,0 9 1-16,1 4-1 0,3-1 2 0,3-3 0 15,3 17 0-15,-1 3-4 0,0-9 2 0,0 2 0 16,2 7-1-16,0-2 2 0,0-5 0 0,0-7 0 15,2 14-1-15,-2-9-1 0,0-5-1 0,0-4 1 0,2 10 0 16,-2-1 2-16,-2-11 0 0,2-6 0 0,4 5 0 16,-4-4-2-16,-2-6 0 0,4-6 0 0,-1-2 1 15,-2 2-1-15,1-7 2 0,0 0-1 0,-4 7 0 0,4-7-1 16,0 0-1-16,0 0 1 0,0 0-1 0,0 0 1 16,0 0 0-16,0 0 0 0,0 0 0 0,0 0-1 15,0 0-1-15,0 0 1 0,0 0 0 0,0 0 1 16,5-14 0-16,-1 5 0 0,1-12 0 0,0-16-1 15,-1-3-1-15,-1-4 0 0,4 10 2 0,-3-3-2 16,3-2 2-16,0-1-1 0,4-4 1 0,-6-2-3 16,4 1 1-16,1-12 1 0,-1 13-1 0,0-3 0 0,3 6 1 15,-1 1-1-15,3 13 2 0,-3 6-3 0,1-2 1 16,0 4-1-16,-1 9 2 0,1 3-2 0,2 1 0 16,1-1 1-16,-5 4 0 0,-1 6-1 0,2-3 0 15,1 4 1-15,0-1-1 0,-5 6 0 0,4-2 1 16,-4-2 1-16,3 11-1 0,-2 5-1 0,-1-5 1 15,-2-2-1-15,-2 9 1 0,-3 3 1 0,-3-11-1 0,-2-3 0 16,-4 9 1-16,-4-2-2 0,-1-5 1 0,0-3 0 16,-9 5 0-16,0-2 0 0,0-5 1 0,-1-4-1 15,-6 2 0-15,1-2 0 0,3-1-1 0,-6-6 0 16,4 4 2-16,2 1-2 0,3-3 0 0,3-1 0 16,10 2 2-16,-1 3-3 0,11-4 1 0,0 0 0 15</inkml:trace>
  <inkml:trace contextRef="#ctx1" brushRef="#br1" timeOffset="-45496.61">17873 16919 1771 0,'0'0'0'0,"0"0"0"0,0 0 0 0,4 19 55 15,0-7 0-15,-4-3 0 0,0 3 2 0,0 4-41 16,0-2 2-16,0-5-1 0,0 24 1 0,3-6 35 16,1-8 0-16,-1-1-1 0,-3 12 2 0,0 0-37 15,0-4 1-15,4 0-1 0,-4 8 1 0,0-6-1 0,0 4-1 16,-4-6 1-16,1 9 1 0,6-1-9 16,1-10 1-16,-4-3 0 0,0 16 0 0,0-9-7 0,0-1 0 15,0-10 0-15,-4 10 1 0,4-4-2 0,4-6 0 16,-1-6 1-16,-6-1-1 0,3-1-2 0,0-9 0 15,0 0 0-15,0 0 1 0,0 0-1 0,0 0 0 0,0 0 0 16,0 0 1-16,0 0-1 0,-4-7 0 0,4 7 0 16,-7-17 0-16,4-17 0 0,-5-5 0 0,5-6 0 15,-6-3 0-15,6-1 0 0,3-4 1 0,1-5-1 16,-1 2 1-16,2-15-1 0,3 8 1 0,6 3-1 16,-7 6 2-16,6 5 0 0,1 3 0 0,3 2 0 15,-2 14 2-15,4 5-2 0,3 8 0 0,-1-1 0 16,-4 9 1-16,2 6 1 0,0 3 2 0,0-2-1 15,-2 6 1-15,0 4-3 0,-3 5 2 0,-1-5-2 16,-1 1 2-16,-2 4 3 0,-2 1-1 0,1-6 1 16,-3 5 0-16,-3 6-2 0,0-3-1 0,-3-4 1 0,-3 6 0 15,-1 1 2-15,-1 2 3 0,-3-3-2 0,-1 6 1 16,-3-1-5-16,1-2 2 0,-7-3 0 0,-5 15-1 16,1-1 1-16,0-7 0 0,-6-4 0 0</inkml:trace>
  <inkml:trace contextRef="#ctx1" brushRef="#br1" timeOffset="-45266.31">17304 17416 1934 0,'0'0'0'16,"23"4"0"-16,8 7 0 0,8-3 44 0,-5-4 1 15,1-6-1-15,-1 7 0 0,1-1-28 0,0-8 1 16,6-3-1-16,-3 7 1 0,3-1 33 0,-2-5 1 15,3-1-1-15,2 5 1 0,-1-1-35 0,-6-4 1 16,-4-2 0-16,-1 6 1 0,-4-1 4 0,-10-6 2 16,-1-1 0-16,-1 4-1 0,-5 2-12 0,-11 5 2 0,3-13-1 15,-3 13 0-15,-10-3-9 0,3 1 0 0,-4 0 0 16</inkml:trace>
  <inkml:trace contextRef="#ctx1" brushRef="#br1" timeOffset="-44744.67">18246 17123 1470 0,'0'0'0'0,"0"0"0"16,0 0 0-16,8 17 37 0,-8-8 0 0,0-2 0 15,-1 2 1-15,-1 5-24 0,0-2 2 0,0 2 0 16,2 6 0-16,-1 4 22 0,1-6 1 0,1-2-1 16,1 3 1-16,-2 0-23 0,0-8 0 0,0-2 0 0,2 1-1 15,0 1-2-15,-2-11 0 0,3 7 1 0,-3-7-1 16,0 0-5-16,2 10 0 0,-2-10 0 0,0 0 1 16,0 0-7-16,-4 8 0 0,4-8 0 0</inkml:trace>
  <inkml:trace contextRef="#ctx1" brushRef="#br1" timeOffset="-44549.72">18254 16773 1407 0,'0'0'0'0,"0"0"0"0,0 0 0 0,0 0 26 0,22 22 0 16,-15-18 1-16,2-1 0 0,-2 1-14 0,-7-4 0 15,10 7-1-15,1 0 2 0,-1 5 29 0,1-1-1 16,-4-1 1-16,-3 3 0 0,1 4-28 0,0-4 1 16,-1-4 0-16</inkml:trace>
  <inkml:trace contextRef="#ctx1" brushRef="#br1" timeOffset="-43199.77">18526 17156 1080 0,'0'0'0'0,"0"0"0"15,0 0 0-15,0 0 36 0,0 0 0 0,0 0 0 16,0 0 0-16,0 0-22 0,0 0 2 0,0 0-1 0,0 0 0 16,0 0 38-16,0 0 1 0,18 4-1 0,-18-4 1 15,14 1-38-15,-7 3 2 0,-7-4-1 0,14 3 1 0,-3-1-10 16,3-2 1-16,0-2 0 0,2 2 0 15,-2 0-3-15,-4-1-1 0,3-3 1 0,-4 2 1 0,-1 1-7 16,-1-3 1-16,1-1 0 0,-8 5 0 0,10-5-1 16,-10 5 1-16,7-9 0 0,-7 9 0 0,4-11-2 15,-4 11 1-15,3-12 0 0,-3 12 0 0,0-12-1 16,-3 4 1-16,3 3 0 0,-4-2 0 0,-3-2-1 16,2-1 1-16,0-1 0 0,-3 4 0 0,1 2-1 15,-1 0 1-15,-1-4 0 0,0 7 0 0,-2 0 0 0,1 1 0 16,-1-3 0-16,-8 6 1 0,-1 1-1 0,5 1 0 15,-3-2 0-15,-2 10 1 0,5-3 0 0,2-4 1 16,1-1 0-16,-4 8 0 0,5 0-1 0,4-5 0 16,7-7 0-16,-14 14 1 0,9-1 2 0,3-5 0 15,2-8 1-15,2 16-1 0,0-5-2 0,3-4 2 16,4-2-1-16,-6 7 1 0,4 2 0 0,0-1 2 0,1-3-2 16,-1-1 2-16,-2 2-3 0,0-4 2 0,-5-7-2 15,9 7 1-15,-9-7 2 0,7 7 1 0,-7-7-2 16,7 0 2-16,-7 0-2 0,0 0-1 0,7-4 1 15,-7 4-1-15,0 0 6 0,0 0 0 0,7-7 0 16,-7 7 2-16,4-9-6 0,-4 9 1 0,0-12 0 16,0 2 0-16,0-4 4 0,0-1 1 0,3 0 0 15,1-3 1-15,-1-3-6 0,-3 0 0 0,4 1 1 16,3 8 0-16,0 0 9 0,0 0 1 0,0 1-1 0,5 6 1 16,3-2-8-16,2 1 0 0,-3-1 0 0,4 6 0 15,3-1 9-15,0-2 0 0,2-3 0 0,0 5 2 16,0 2-11-16,-4-3 1 0,3-4-1 0,-8 7 1 15,0-2 7-15,2-1 0 0,-2-4 0 0,-4 5 1 0,-3 2-9 16,1 2 0-16,-8-2 0 0,7-2 2 0,-7 2 3 16,7 3 2-16,-7-3-1 0,0 0 1 0,7-1-8 15,-7 1 1-15,0 0-1 0,0 0 1 0,7 0 3 16,-7 0 1-16,0 0-1 0,0 0 2 0,0 0-7 16,0 0 1-16,0 0-1 0,0 0 1 0,0 0 2 15,0 0 0-15,0 0 0 0,-11 0 0 0,1 0-4 0,-5-2 1 16,-2 2-1-16,-15 0 1 0,2 0-1 0,0 2 2 15,0-4-1-15,4 7 1 0,-1 4-3 0,6-2-1 16,0-4 1-16,-4 8 1 0,1 0 0 0,4-3-1 16,2 3 1-16,-3 7 1 0,2-1-4 0,3-5 2 15,0-3-2-15,-2 12 2 0,1 4-1 0,5-7 0 16,-1-6 1-16,-4 2-1 0,4 7-1 0,6-3 0 0,4-2 0 16,-4 3 0-16,7 5-1 0,3 1 1 0,4-6-1 15,0 3 1-15,4 4-2 0,5-5 1 0,1-7-1 16,1 7 2-16,3 0-2 0,-2-5 1 0,6-5 1 15,3 6-1-15,-5-4-1 0,0-8 1 0,7-5-1 16,-2 5 1-16,1-1-1 0,-3-8 1 0,6-1-1 16,-4 5 0-16,2-5-1 0,-7-4 2 0,2-3-2 15,-6 6 1-15,1-3 0 0,-3-3 0 0,1-4 1 0,-4 8-1 16,0 2-1-16,-2 1 1 0,-1 0-1 16,-4 5 2-16,-7 0 0 0,7-2 2 0,-7 2-2 0,0 0 1 15,0 0-1-15,0 0 0 0,0 0 0 0,4 9 1 16,-4-9 0-16,-4 9 1 0,4-9-1 0,-3 10 1 15,3 1-2-15,-4-1 0 0,4-10 1 0</inkml:trace>
  <inkml:trace contextRef="#ctx1" brushRef="#br1" timeOffset="-42935.13">19173 17024 1721 0,'0'0'0'16,"0"0"0"-16,0 0 0 0,0 0 53 0,0 0-1 16,0 0 1-16,16 25 1 0,-10-11-37 0,1-2 1 15,0 0-1-15,0 18 1 0,2 0 43 0,1-9 2 16,1-3 0-16,-4 10 0 0,-4 0-46 0,3-7 1 0,-1-5 0 16,-5 5 0-16,0 0 6 0,2-8 2 0,1-4-1 15,-5 1 1-15,1 2-14 0,-1-3 0 0,2-9 1 16,-5 7 0-16,5 0-7 0,0-7-1 0,-2 9 1 15,2-9 1-15,-7 7-4 0,7-7 1 0,-7 2 1 16</inkml:trace>
  <inkml:trace contextRef="#ctx1" brushRef="#br1" timeOffset="-42784.19">19263 16889 1683 0,'0'0'0'0,"0"0"0"0,23-4 0 16,-12 11 20-16,0-3 1 0,-11-4 1 0,0 10-1 16,0-1-10-16,-4-2 0 0,4-7 1 0</inkml:trace>
  <inkml:trace contextRef="#ctx1" brushRef="#br1" timeOffset="-42149.62">19427 17237 1231 0,'0'0'0'16,"0"0"0"-16,29 2 0 0,-15 3 24 0,-4-1 1 16,1-6 0-16,0 0 0 0,-4 0-12 0,-7 2-1 15,10-10 0-15,-3 4 1 0,-7 6 23 0,7-10 0 16,-3 3 0-16,-2-2-1 0,-1 0-20 0,-1 0 1 16,-1 2-2-16,-5-5 2 0,-3-7-4 0,1-1 2 15,1 3-2-15,-8 4 2 0,-2 1-6 0,1 0-1 0,0 1 1 16,-2 15 1-16,3-1-7 0,4-1 1 0,0 0-1 15,-3 12 1-15,4 2-2 0,4 1 2 0,3 3-1 16,-1 6 0-16,4 2-2 0,4 0 1 0,3-5-1 16,0 4 1-16,2 4-1 0,5-10 0 0,0-5 0 15,0 0 2-15,-1 2-2 0,2-4 0 0,5-9 0 16,1 6 0-16,0-8 0 0,-1-3 0 0,1-3 0 16,3 4 0-16,-1-2 0 0,-1-3 0 0,2-6 0 0,1 1 0 15,-4-2 0-15,-2 2 0 0,3-1 0 0,-8-1 0 16,0 2 1-16,2-5 0 0,-4-3 0 0,-1-6 1 15,-4 9-1-15,-2-4 0 0,2 1 0 0,-7 1 2 16,4 2 7-16,-4 5 0 0,0-2 0 0,0 4 0 0,0 7-3 16,0 0 0-16,0 0-1 0,0 0 1 0,-4 7 12 15,4-7 1-15,0 7 1 0,-3 6-1 0,3 11-10 16,0-1 1-16,0-5 0 0,0-1 1 0,0 6 11 16,0-9 1-16,0-7-1 0,-4 0 1 0,0 1-13 15,4-8 1-15,0 0 1 0,0 0-1 0,0 0 10 16,0 0 1-16,0 0-1 0,0 0 1 0,-7 3-12 15,7-3 0-15,0 0 0 0,0 0 2 0,-3-7 5 0,3 7 0 16,0 0 0-16,0-18 1 0,2-1-9 0,3-6 0 16,6 8 0-16,-1-11 0 0,1 1 9 0,3 6 0 15,0-3 0-15,0 6 0 0,-2 0-8 0,2 4 0 16,1 4-1-16,-1 8 1 0,0 0 5 0,-2-1 1 16,2-1-1-16,4 8 1 0,-4 1-8 0,-7-2 1 15,2 3-1-15,1 8 1 0,-1 5 4 0,-2-1-1 0,-1-2 1 16,1 8 0-16,0 10-6 0,-4-6 1 0,1-7-1 15,-1 12 1-15,-3-1 3 0,4-9 1 0,-4-2-1 16,3 7 2-16,-3-5-7 0,-3-4 1 0,3 1 0 16,0 6 0-16,0-7 2 0,-4-6 0 0,1-4 0 15,-1 5 2-15,-5-4-6 0,9-10 1 0,-8-2 0 16</inkml:trace>
  <inkml:trace contextRef="#ctx1" brushRef="#br1" timeOffset="-41836.45">20341 16187 1658 0,'0'0'0'0,"0"0"0"0,0 0 0 0,7 28 47 15,-10-11 0-15,3 5 0 0,0 13 2 0,-4 9-32 16,4-4-1-16,-3 2 1 0,-4 13 0 0,3-2 50 15,1 1 2-15,-1 6-1 0,0 9 1 0,1-4-51 16,1-5 0-16,2-8 0 0,-2 12 0 0,-1-6-13 0,3-11 2 16,2-1-1-16,-2 7 0 0,-2-6-1 0,0-6-1 15,2-11 1-15,-2 8-1 0,1-6-4 0,-1-11 0 16,-2-2 0-16,-3 4 1 0,4-3-1 0,1-10 0 16,0-3 0-16,-1 7 1 0,-3-1-1 0,6-13 0 15,0 0 0-15,0 0 0 0,-7 8 0 0,7-8 0 16,0 0 0-16,0 0 0 0,0 0 0 0,0 0 0 0,0 0 0 15</inkml:trace>
  <inkml:trace contextRef="#ctx1" brushRef="#br1" timeOffset="-41595.61">20002 16871 1733 0,'0'0'0'0,"39"4"0"0,-2 1 0 16,6 4 34-16,1-2 1 0,-2-7-2 0,6 0 2 16,-6 0-20-16,2 0-1 0,6-4 1 0,4 1 0 0,4 6 40 15,-3-3 0-15,-2-9 0 0,-5 9 1 16,-2 2-40-16,-6-4 2 0,-3-3-1 0,-7 3 1 0,0 2 15 16,-9-1 0-16,-1-8 0 0,-6 9 1 15,-5 5-21-15,-9-5 2 0,0 0-1 0,0 0 1 0,-18 12-4 16,2-3 0-16,0 2 1 0</inkml:trace>
  <inkml:trace contextRef="#ctx1" brushRef="#br1" timeOffset="-28533.88">25377 5774 1306 0,'0'0'0'0,"0"0"0"16,0 0 0-16,0 0 18 0,0 0 1 0,0 0-1 16,19 7 1-16,-11 4-9 0,-8-3 0 0,3 3 0 0,4 19 1 15,-3 3 22-15,-4 3 1 0,3 0-1 0,1 7 1 16,-1 2-21-16,-1-6 2 0,2 2 0 0,4 3-1 0,-1-2 1 16,-1-7 0-16,3 2 0 0,5 14 1 0,-2-5-7 15,-1-9 0-15,6-7 0 0,3 1 0 0,-1-4-2 16,0-6 1-16,-1-4 0 0,5 4 0 0,2-5-3 15,-1-5 0-15,-1-6 1 0,2 11-1 0,0-9-1 16,-1-7 0-16,-1-7 1 0,0 7-1 0,0 0-2 16,-3-11 2-16,1 1-1 0,-2 1 1 0,1-2-2 0,-6-6 0 15,0-4 0-15,-4-6 2 0,1 6-2 0,-2-9 0 16,-2-7 0-16,-7 7 1 0,0-5-2 0,0 5 1 16,0 0 0-16,-4 16 0 0,3-5 0 0,1 1 0 15,-2 1-1-15,2 17 1 0,-7-11 7 0,3 1 0 16,1-1 0-16,3 11 0 0,-9 0-3 0,9 0 0 15,0 0 0-15,-11-5 1 0,11 5 8 0,-10 0 1 16,10 0 0-16,-11 0 1 0,-1 5-8 0,1-5 0 0,1 0 0 16,-5 7 1-16,0 0 7 0,2-3 1 0,3-1-2 15,-3 10 2-15,4-3-8 0,2 1 1 0,4 1-1 16,-1 23 0-16,4-3 12 0,4-2 2 0,3 12-2 16,2 6 2-16,3 1-13 0,-1-5 1 0,3-6 1 15,0 10-1-15,-2-8 9 0,-1-4 1 0,-1 4-1 16,1 13 1-16,-7-4-10 0,-1-5-1 0,1-5 0 15,-8 7 1-15,1-13 8 0,-1-1 0 0,-5-4-1 16,-1 10 1-16,-1-8-10 0,0-5 1 0,-1 0-1 16,-4 8 2-16,2 0 4 0,-4-6 1 0,3-4 0 0,-3 0 0 15,4-2-8-15,0-5 1 0,-4-6-1 0,-1 2 1 16,-1 4 4-16,4-9 0 0,-5-3 0 0,-3-4 0 16,-1 0-6-16,-2-4 1 0,-4-3-1 0,-1-2 1 15,-2 2 2-15,3-5 0 0,1-9 1 0,-6 5-1 0,5-5-4 16,1-2 0-16,0-8 0 0,-6 8 1 0,6-2 0 15,4-5 1-15,-2 0-1 0,-2 11 1 0,0-1-4 16,5-1 1-16,7 4-1 0,1 6 2 0,1 4 0 16,5-3 0-16,6-1-1 0,5 11 2 0,-2-9-3 15,2 9 0-15,7-7 0 0</inkml:trace>
  <inkml:trace contextRef="#ctx1" brushRef="#br1" timeOffset="-28200.97">26391 6701 1834 0,'0'0'0'0,"21"-10"0"16,1 17 0-16,1-7 43 0,3-7 0 0,0-2-1 15,-6 14 1-15,3-1-27 0,2-8-1 0,1-1 1 0,-7 17 1 16,3-8 38-16,-3-1 1 0,0-3-1 0,3 7 1 16,-3 0-39-16,-3-3 1 0,3-1-1 0,2 13 1 0,-5-4 5 15,-5-5 2-15,1 0-2 0,2 9 2 16,-5-5-14-16,-9-11 2 0,4 7-1 0</inkml:trace>
  <inkml:trace contextRef="#ctx1" brushRef="#br1" timeOffset="-28018.15">26254 6932 1733 0,'0'0'0'16,"0"0"0"-16,0 0 0 0,0 0 26 0,17 0 0 15,-8 1 0-15,7 1 1 0,7 3-15 0,2-1 0 16,3-2 1-16,16 3 0 0,2 6 25 0,1-4 2 16,-4-4-2-16,1 8 1 0,-7-1-24 0,2-6 0 0,0 1 1 15,8 7 0-15,-8 1 6 0,2-6 1 16,6-4-1-16</inkml:trace>
  <inkml:trace contextRef="#ctx1" brushRef="#br1" timeOffset="-27334.5">27894 6754 1583 0,'0'0'0'0,"0"0"0"0,4 42 0 16,-8-10 21-16,1-9 1 0,-3 3-1 0,-4 0 0 15,3-3-10-15,0 2 1 0,-6-7-1 0,-6 6 0 0,-2-8 22 16,1 2 0-16,3-8 1 0,-3 8 0 0,-3-6-21 16,2-5 2-16,2-3-1 0,-2 11 1 0,1-8 3 15,4-10 1-15,2-1 0 0,-2 11 0 0,2-7-9 16,4-10 0-16,3-2 0 0,-2 5 2 0,2-2-7 16,5-5 2-16,2-4 0 0,0-7-1 0,3 6-1 0,5-5-1 15,2-6 1-15,2 5 0 0,4-3 2 0,2 3 0 16,3-5 0-16,2 9-1 0,-2-2-1 0,0 0-1 15,6 8 1-15,3 15 0 0,3-9 4 0,1 0 0 16,-2 2 0-16,-6 14 0 0,2-5-3 0,1-2 0 16,-7 0-1-16,-2 12 2 0,-1-3 2 0,-1 1 1 0,0 3 0 15,-4 11 0-15,-4 6-4 0,-1-7 1 0,0 5-1 16,-6 4 1-16,-1 1 4 0,-2-1 2 0,-2-4-1 16,-5 16 0-16,-1-10-5 0,-3-3 1 0,-3 3 0 15,-6 10 0-15,-1 5 3 0,4-7 0 0,-5-1 0 16,-9 1 2-16,2-5-7 0,1-9 2 0,-7 2 0 15,-2 2 0-15,2-10 0 0,-1 3 0 0,5-7-1 16,-5 12 1-16,3-11-2 0,6-3 0 0,-3-2-1 16,-3 5 1-16,3-5-1 0,5-9 1 0,1 3 0 15,1 2 0-15,-2-6-2 0,7-8 0 0,1-3 1 0,1 11-1 16,5-8 1-16,-1-7-1 0,7-3 1 0,1 6-1 16,2-3-1-16,0-1 1 0,2-8-1 0,2 10 1 0,2-1-2 15,1 1 1-15,6-4 1 0,-1 3-1 0,1 4-1 16,-1-4 0-16,3 3 1 0,-1-1 0 15,2 5 3-15,2 1 0 0,-2-2 1 0,-1 3 0 0,2 4-3 16,5-1 1-16,1-1-1 0,-3 11 2 0,5-2 3 16,1 3 1-16,1-1-1 0,3 11 1 0,-3-2-4 15,1 1 0-15,3 7 0 0,2 13 1 0,8 6 5 16,-2-5 2-16,0-1-1 0,-9-3 0 0,4 1-5 16,-2-7 0-16,-5-8 0 0,-6 13 1 0,2-10 2 0,1-8 0 15,0 4 1-15,0 5-1 0,-5-10-4 0,1-4 1 16,0-7-2-16,3 5 2 0,-5-8 2 0,-2-11 0 15,3-6 0-15</inkml:trace>
  <inkml:trace contextRef="#ctx1" brushRef="#br1" timeOffset="-27032.45">28589 6828 1620 0,'0'0'0'0,"0"0"0"15,-2 16 0-15,1 3 54 0,2 0 0 0,5 2 0 16,1-1-1-16,2 8-36 0,3-3 1 0,0-4-1 0,8 16 1 16,-1-6 31-16,2-3 1 0,7 6-1 0,1 12 0 15,1 5-32-15,1-6 0 0,1 1 0 0,2 7 0 16,-6-6-4-16,0-10 1 0,6 2-1 0,-1 5 1 0,-3-9-6 15,-2-3-1-15,4 1 1 0,3 10 1 0,-1-1-8 16,-4-11 0-16,0-1 1 0,-5-2 0 0,1-3-1 16,-1-7 0-16,-2-4 0 0,-6 0 0 0,-1-2-2 15,-2-8 1-15,2-11 0 0</inkml:trace>
  <inkml:trace contextRef="#ctx1" brushRef="#br1" timeOffset="-26784.59">29411 6939 1494 0,'0'0'0'15,"0"0"0"-15,0 0 0 0,0 0 26 0,0 0 0 16,-18 23 0-16,10-6 0 0,-8 4-14 0,-2 6 0 0,2 4 1 16,-7 15 0-16,-3 3 27 0,-6 1 2 0,-7 6-1 15,-3 14 1-15,1-8-26 0,1-8-1 0,-3-3 1 16,-1 13 1-16,2-3 17 0,3-8 0 0,-5 5 1 15,-9 0 0-15,-1-9-20 0,6-3-1 0,2-9 1 16,0 12-1-16,0-15 7 0,6 1 0 0,3-5 0 16,-7 7 0-16,7 0-9 0,7-11-1 0,3-14 0 15</inkml:trace>
  <inkml:trace contextRef="#ctx1" brushRef="#br1" timeOffset="-22915.5">28538 8928 12 0,'0'0'0'0,"0"0"0"16,0 0 0-16,18-16 0 0,-15 6 0 0,2-1 0 15,4 1 0-15,0-1 0 0,-2-1 0 0,0 1 0 0,0 1 0 16,0 3 0-16,0-4 0 0,0 1 0 0,0 1 0 16,1 2 0-16,-8 7 0 0,10-14 0 0,-3 5 0 15,0 2 0-15,-7 7 0 0,7-5 0 0,-7 5 0 16,0 0 0-16,6-7 0 0,-6 7 0 0,0 0 0 0,0 0 2 16,7-4 1-16,-7 4 1 0,0 0-1 0,0 7-1 15,0 2 1-15,0 1-1 0,1 22 1 0,3 7 13 16,-1-6 0-16,-1 2-1 0,0 16 2 0,3-1-8 15,2 1 0-15,0-2 0 0,-3 7 1 0,-4-5 24 0,0-5 0 16,0-5-1-16,-7 10 1 0,0 1-19 16,-2-6-1-16,2 9 1 0,0 3-1 0,-4-2 39 0,1-10 0 15,-1-6 0-15,4 16 0 0,-4-15-36 16,1-2 1-16,-2 5-1 0,6 7 1 0,-3 3 32 0,2-6 2 16,2-6 0-16,2 2-1 0,-3-5-34 0,1-10 0 15,3 1 0-15,6 11 1 0,-4-15 47 0,-2-1 0 16,4-4 0-16,3 5 1 0,-3-1-48 0,-2-7 0 15,2-4 0-15,-1-2 0 0,-1-2 54 0,0-10 0 0,0 0 0 16,0 0 0-16,0 0-54 0,-1 6 0 0,1-6 0 16,0 0 0-16,0 0 44 0,0-6 1 0,0 6-1 15,-2-12 0-15,-2-5-45 0,1-8 1 0,1-5 0 16,2 2 0-16,-4-6 35 0,1 6 0 0,1 0-1 16,2 2 2-16,0 6-37 0,0-2 0 0,0-7 0 15,2 1 1-15,0 2 23 0,-1-1 1 0,3-6-1 16,1 5 1-16,-1-4-27 0,-2-5 1 0,1 6 0 15,4 3 1-15,-3 1 15 0,-3-5 2 0,5-1 0 16,3 8-1-16,-6-1-19 0,-1-4 0 0,1 0 1 0,4-1-1 16,-3-1 12-16,-4 2 0 0,0-9 0 0,5 11 0 15,-3-4-14-15,-2-6 0 0,2 4 1 0,3 10 0 16,-7-4 6-16,-1 1 0 0,1-3 0 0,6 4 2 0,-6 7-11 16,0-4 1-16,2-7-1 0,4 7 1 0,-3-4 4 15,1 3 1-15,2-3-2 0,3 8 2 0,-6-4-7 16,1-3 0-16,2 3 0 0,3 9 0 0,-2-2 2 15,-1-2 0-15,1-3 0 0,2 13 2 0,-2 1-6 16,0-4 0-16,4-3 0 0,-2 7 1 0,-5 0 1 16,0-4 1-16,0-1 0 0,-1 5 0 0,-1 0-4 15,0 0 1-15,0-4-1 0,0 1 1 0,0-1 0 0,-1 2 0 16,1 1-1-16,-2-1 1 0,2 9-2 0,-7-9-1 16,3 2 0-16,4 0 2 0,0 7-1 0,-7-5 0 15,7 5 1-15,0 0-1 0,0 0-1 0,-7-4 0 16,7 4 0-16,0 0 0 0,-7 0 0 0,7 0 0 15,-3 7-1-15,-4-5 2 0,-8 8-3 0,0 3 1 0,0 1 1 16,-11 12-1-16,1-5-1 0,2-7 2 0,4 6-2 16,-6 8 1-16,4-7 0 0,2-7-1 0,1 5 0 15,-12 17 0-15,7-8 1 0,2-2-1 0,0-3 0 16,-7 7 1-16,3-4 0 0,4-3-1 0,-9-2 0 16,2-1 0-16,3 1 1 0,2-7-1 0,3-4 0 15,1 8 2-15,1-6-3 0,-1-3 1 0,5-4 0 16,0 9 0-16,0-5 0 0,3-3-1 0,11-6 0 15,-10 3 1-15,10-3-1 0,-11 4 0 0,11-4 0 16,0 0 1-16,-7 3-1 0,7-3 0 0,0 0 0 16,0 0 0-16,0 0-1 0,-5-7 1 0,5 7 0 0,0-9 0 15,0 9-1-15,0-7 1 0,0 7 1 0,1-12-1 16,6 1-1-16,0 1 1 0,1-2 0 0,2-6 0 16,2 0-1-16,3 1 1 0,-1-1-1 0,-2 6 1 0,0 0-1 15,1 1 1-15,3-5-1 0,1 2 2 0,-3 3-2 16,0-1 1-16,2-5-1 0,4 8 1 0,3-5-1 15,0-6 1-15,0-1-1 0,-6 16 1 0,4-7-1 16,2-2 1-16,0-4-1 0,-5 11 1 0,3-9-1 16,2 2 0-16,0-4 0 0,-5 11 1 0,1-3-1 15,0-6 0-15,2-2 0 0,4 10 2 0,-4 2-2 16,-3-8 0-16,1 0 0 0,6 7 1 0,0-2-1 0,-2 1 0 16,1-8 0-16,-1 7 1 0,0 2-1 0,0-5 0 15,-2 1 0-15,-1 1 1 0,-3 4-1 0,1-1 0 16,1-2 0-16,-1 2 0 0,-2 4 0 0,-4-1 0 15,2-3 0-15,4 4 0 0,-6 3 0 0,1 0 0 16,-1-4 0-16,0 4 0 0,-3 0 0 0,-2 4 0 16,0-4 0-16,4 0 0 0,-4 7 0 0,0 0 0 0,0 2 0 15,5 3 0-15,1 6 0 0,-3-1 0 0,3-1 0 16,8 16 0-16,-3-4 0 0,-3-7 0 0,1 4 0 16,-3 11 0-16,1-9 0 0,2 1 0 0,0-3 0 15,-6 13 0-15,2-1 0 0,3-7 0 0,-1-7 0 16,-4 7 0-16,-3-4 0 0,2-6 0 0,2-3 0 15,-2 3 0-15,-2-1 0 0,0-8 0 0,1-3 0 16,1 6 1-16,0 2-1 0,-2-3 0 0,2-6 0 16,3 14 1-16,2-7-1 0,2-4 0 0,4-4 0 0</inkml:trace>
  <inkml:trace contextRef="#ctx1" brushRef="#br1" timeOffset="-20898.55">25638 7917 564 0,'0'0'0'16,"0"0"0"-16,-10-25 0 0,4 18 26 0,3 0 1 15,-1-3-1-15,-3-1 0 0,7 11-13 0,-9-7-1 0,9 7 0 16,-7-11 2-16,7 11-5 0,-9-1 0 0,9 1 0 16,0 0 1-16,-7 0-4 0,7 0 0 0,0 0 0 15,0 0 1-15,0 0 10 0,-7 5 0 0,7-5 0 16,0 9 1-16,-3-1-9 0,1 5 1 0,0-4 0 15,1 5 1-15,-3 3 13 0,-1-4 2 0,-4 1 0 16,2 14 0-16,0-7-14 0,1-5 0 0,3 0 1 16,3 17 0-16,-5-8 4 0,-1-1 0 0,1 6 0 15,5 11-1-15,-3-4-7 0,-5-2 2 0,5-4-2 0,-1 13 1 16,-1-8 6-16,-2-3 2 0,2 0 0 0,3 17 0 16,-3-8-8-16,-2 2 1 0,0 2-1 0,3 6 0 15,-1-1 18-15,-2-8 0 0,0-5 0 0,3 10 0 16,1-8-15-16,-4-5 1 0,0-5-1 0,7 23 1 15,-9-5 21-15,2-11 1 0,1-4-2 0,1 2 2 0,-4-3-21 16,2-8-1-16,2-1 1 0,-2 6 1 0,-2-10 25 16,0-7 2-16,2 2-2 0,0 6 2 0,0-6-27 15,2-7-1-15,5-7 1 0,-11 10 1 0,6-3 23 16,5-7 1-16,0 0-1 0,-7 2 1 0,7-2-26 16,0 0 1-16,0 0 0 0,0 0 1 0,0 0 13 15,-7-7 0-15,7 7 0 0,0-9 2 0,-2-1-19 0,0-1 2 16,2-5-2-16,2-3 2 0,2 1 10 0,-3-1 0 15,1 0 0-15,-2 3 1 0,0 2-14 0,2 3 1 16,1-1-1-16,1-2 1 0,-4 1 10 0,0-1-1 16,2-1 1-16,1 0-1 0,-1 1-11 0,0-5 2 15,-1 0-2-15,1-1 1 0,0-1 7 0,0 0 1 16,0-3-1-16,-1 4 1 0,1 1-10 0,0-4 1 0,0-5-1 16,1 5 1-16,-3 5 4 0,4 1 1 0,-1-10-2 15,1-3 2-15,-1 8-7 0,1-7 0 0,-3-2 0 16,7 3 0-16,-5-4 3 0,-3-5 2 0,2 2-1 15,5 12 1-15,-2 0-6 0,-1 0-1 0,-1-1 1 16,4 1 1-16,-1 9 0 0,-1-7 1 0,2-4-1 16,7 0 1-16,-3 9-4 0,-8-5 1 0,4-2-2 15,6-3 2-15,-3 10 0 0,-1-3 1 0,2-2 0 16,4 1-1-16,-4 1-2 0,0-6 0 0,4 3 1 16,1 6 0-16,-3 0 0 0,-3-2 2 0,1-1 0 0,-1 8 0 15,-3-4-4-15,-3-5 2 0,1 4 0 0,-3 6-1 16,2-1 0-16,-1-3-1 0,-1-5 1 0,-2 3 0 15,0 4-1-15,-2 1-1 0,0-3 0 0,-1 0 2 0,1 2-3 16,0 3 2-16,-1-3-1 0,-1 1 0 0,2 4 0 16,-1-4-1-16,-1 3 0 0,-3-1 1 0,0 4 0 15,-1 1-1-15,-3 1 0 0,0-3 0 0,-1 6 0 16,-2 0 0-16,2-3 0 0,-3 3 0 0,-2 3-1 0,-1 3 2 16,1-5-1-16,1 6 0 0,-9 4-1 15,4-2 1-15,1-4 0 0,3 6 0 0,-1-1-1 0,-5 2 0 16,2-5 0-16,0 8 0 0,0 2 0 0,3-6 1 15,-1-1-1-15,-6 6 0 0,4-2 0 0,1 0 1 16,-3-3-1-16,0 10 2 0,-1-7-2 0,3-5 0 16,-1 1 0-16,3 15 1 0,-2-8-1 0,0-6 0 15,1-2 1-15,3 10 0 0,-1-5-1 0,2-1 0 16,2-6 0-16,0 5 0 0,2-2 0 0,3-4 1 0,2-1-1 16,0 6 0-16,7-11 0 0,-7 1 0 0,7-1 0 15,0 0 0-15,0 0-1 0,-9 0 1 0,9 0 0 16,0 0 1-16,0 0-2 0,0 0 1 0,0 0 0 15,0-5 0-15,0 5-1 0,9-3 1 0,-9 3 0 16,14-11 0-16,2-3-1 0,3-2 1 0,0-3-1 16,6 5 2-16,-4 0-2 0,-1-4 1 0,-1 0-1 15,4 8 1-15,-2-6-1 0,-1 0 1 0,3-3-1 16,3 5 1-16,0 3-1 0,-1-5 0 0,0-1 0 16,-6 3 1-16,2 3-1 0,1 1 0 0,-1-4 0 15,0 3 1-15,-2 2-1 0,-1 4 0 0,3-2 0 0,2 7 1 16,-2 0-1-16,-3 3 0 0,3-3 0 0,5 4 2 15,-4 3-2-15,-3 4 0 0,4-4 0 0,7 7 1 16,-2 0-1-16,-3 0 0 0,0-7 0 0,-3 12 1 16,5 2-1-16,1-7 0 0,4 2 0 0,3 14 1 0,6 0-1 15,5-5 0-15,10-1 0 0</inkml:trace>
  <inkml:trace contextRef="#ctx1" brushRef="#br1" timeOffset="-12235.01">27947 7917 12 0,'0'0'0'15,"0"0"0"-15,0 0 0 0,0 0 0 0,0 0 0 16,0 0 0-16,0 0 0 0,0 0 0 0,0 0 0 16,0 0 0-16,0 0 0 0,0 0 0 0,0 0 0 0,0 0 0 15,0 0 0-15,0 0 0 0,0 0 0 0,0 0 0 16,0 0 0-16,0 0 12 0,0 0 2 0,0 0-2 15,0 0 1-15,0 0-5 0,0 0 0 0,19 9 0 16,-10-1 0-16,2 3 10 0,1 1 0 0,1-8 0 16,-3 3 0-16,-1 0-8 0,2-4 0 0,-4-3 0 15,-7 0 0-15,10 0 4 0,-10 0-1 0,11 4 1 16,-11-4-1-16,7 0-5 0,-7 0 1 0,7 0-1 16,-7 0 1-16,0 0 10 0,0 0 0 0,7 3 0 15,-7-3 0-15,0 0-9 0,0 0 0 0,7 0 0 16,-7 0 1-16,2 9 32 0,-2-2 1 0,0-7 0 0,-2 20-1 15,0 2-27-15,2-4 1 0,0-6-1 0,-2 11 0 16,-1 0 26-16,1-5 1 0,0-4-2 0,-5 9 2 0,0-4-27 16,0-3-1-16,0-4 1 0,-5 9 1 0,-1-1 16 15,1-5 2-15,-2 1-1 0,-5-2 1 0,3 4-21 16,2-1 1-16,-4-8-1 0,-7 11 1 0,4-5 12 16,2-4 0-16,-2-4 0 0,-8 11 1 0,1-6-16 15,2-5 2-15,1-3-1 0,0 13 1 0,-1-10 18 0,-1-3 2 16,3-4-2-16,-1 7 2 0,0-7-20 15,1-7 0-15,-1-4 1 0,-7 8-1 0,4-6 21 0,3-4 1 16,-3-2-1-16,-7 4 1 0,1 1-22 0,6-5 1 16,2 0-1-16,1 2 2 0,4 5 23 0,-2-3 1 15,3-3-1-15,3 0 1 0,-3 3-24 0,3 1 0 16,1-4 0-16,2-4-1 0,1 9 21 0,3-1 1 16,1-4 0-16,-5 3 0 0,3 2-22 0,4-3 1 15,2-2-2-15,-2 9 2 0,0-2 18 0,1-2-1 0,3-4 1 16,3 13 0-16,-12-8-20 0,6-3 1 0,5-1-1 15,-7 8 1-15,-2-3 13 0,1-3 0 0,2 1 0 16,0 5 0-16,-2 1-16 0,2-2 2 0,4-2-1 16,3 7 1-16,-13-8 7 0,13 8 2 0,-7-7-1 15,7 7 0-15,0 0-10 0,0 0-1 0,-7-3 0 16,7 3 1-16,0 0 6 0,0 0 0 0,0 0 0 16,0 0 0-16,0 0-8 0,0 7 1 0,0-7-1 15,0 0 0-15,9 7 5 0,-9-7 1 0,9 4 0 16,-9-4 0-16,9 7-7 0,-1-2 0 0,1-2-1 0,-2 4 3 15,2-1 0-15,3 1 1 0,-1-4 0 0,-4 4 1 16,4 6-6-16,1-6 0 0,2-4 1 0,0 11 0 16,0-1 2-16,0-3 0 0,-1-6 0 0,3 4 1 0,0-1-5 15,-2 0 1-15,0-7 0 0,2 9-1 0,0-2 3 16,-1-1 0-16,1-5 0 0,4 3 0 0,-3 1-3 16,1 0 1-16,0-3-2 0,5 2 2 0,1 3-1 15,-4 0 0-15,1-4 1 0,-4 3 0 0,8 1-3 16,-5 0 1-16,-1-4-1 0,-1 6 1 0,1 2 2 15,-3-4-1-15,3-2 1 0,-1 5 0 0,-2 1-3 16,-2-4 1-16,4-4-1 0,1 3 2 0,-3-1-2 0,-2-1 1 16,5-4-1-16,-3 3 1 0,0 2-2 0,-2 1 1 15,0-6-1-15,6 0 0 0,-1 0 2 0,2-2-1 16,-1-3 1-16,-4 5-1 0,1 0 0 0,-3-2-1 16,2-3 0-16,-5 3 1 0,1 2-1 0,2-2 2 0,-1-3-2 15,-6 1 1-15,1 2-1 0,3-1 0 0,0-1 0 16,-3 1 1-16,3-4-2 0,0 3 0 0,-3-3 0 15,-1 0 2-15,0 4-2 0,1 1 0 0,-1-3 1 16,0-2-1-16,0 1-1 0,-7 6 1 0,10-8 0 16,-4-3 1-16,-1 4-2 0,-5 7 1 0,7-9-1 15,-4-1 1-15,1-1 0 0,0 1-1 0,-1-1 0 16,2 6 1-16,-1-8-1 0,-1 3 0 0,1 1 0 16,-1 0 1-16,-3 0-1 0,2-1 0 0,0 1 0 15,0 2 1-15,0 0-1 0,-2-5 0 0,0 1 0 16,-2 4 2-16,-2 2-2 0,2-4 0 0,-1-1 0 15,-4-1 0-15,-7-3 0 0,3-5 0 0,1 3 1 0,-6 0-1 16,2-2 0-16,3 4 0 0,0-7 0 0,-3 7 0 16,2 5-1-16,1-5 1 0,3 0 0 0,-1 2 1 15,2 3-1-15,1-2 0 0,1 1 0 0,-2-2 0 0,0 1 0 16,0 4 0-16,2-4 0 0,-2 3 1 0,0 1-1 16,7 7 0-16,-11-13 0 0,4 6 0 0,0 0-1 15,0 4 1-15,2-3 0 0,-1-1 0 0,-4 4-1 16,-1-6 2-16,-1 2-1 0,-4 2 0 0,0-2-1 15,2-2 1-15,0-3 0 0,0 8 0 0,0 1 0 0,-1-1 0 16,3-3 0-16,1 3 1 0,1 4-2 0,-1-1 1 16,-3-6 0-16,2 5 0 0,-1 0-1 0,3-1 1 15,1-3 0-15,0 5 0 0,0-1-1 0,2-2 1 16,0 1 1-16,7 3-1 0,-8 0 0 0,8 0 0 16,-11-4 0-16,11 4 0 0,-11 2-1 0,11-2 1 15,0 0 0-15,-7 4 1 0,7-4-2 0,-7 5 1 16,7-5 0-16,0 0 0 0,-7 5-1 0,7-5 1 15,-7 4 0-15,7-4 0 0,-7 7-1 0,7-7 1 0,-7 1 1 16,7-1-1-16,-7 0-1 0,7 0 1 0,-7-1 0 16,7 1 0-16,-7 0-1 0,7 0 1 0,-7-4-1 15,7 4 1-15,-7 0-1 0,7 0 1 0,0 0-1 16,0 0 2-16,0 0-2 0,-7-5 1 0,7 5-1 16,0 0 1-16,0 0-1 0,-4-7 1 0,4 7-1 15,0 0 1-15,0 0-1 0,0 0 1 0,0 0-1 16,0 0 1-16,0 0-1 0,0 0 1 0,0-7-1 15,0 7 1-15,0 0-1 0,0 0 0 0,2-7 0 0,-2 7 2 16,9-4-2-16,-9 4 0 0,9-3 0 0,-9 3 1 16,8-7-1-16,-1-2 0 0,0 2 0 0,1 3 1 15,0-3-1-15,5 0 0 0,-1 2 0 0,2 1 1 16,0 1-1-16,0-2 0 0,-1-2 0 0,3 3 1 0,-1 1-1 16,-2-4 0-16,-1-4 0 0,2 7 1 0,0-4-1 15,-1 1 0-15,1-2 0 0,0 2 1 0,2 2-1 16,0-2 0-16,-2-1 0 0,-2-2 1 0,2 3-1 15,2-4 2-15,-2-1-2 0,-1 1 1 0,-3 3-1 16,4-1 0-16,0-2 0 0,-3 1 1 0,0-3-1 0,-1 3 1 16,3-4-1-16,-1 5 1 0,0-2-1 0,1 3 0 15,-3-6 0-15,-3 7 1 0,0-2-1 0,0-2 0 16,2 1 0-16,3-3 0 0,-4-1 0 0,0 2 0 16,-1-4 0-16,2 6 0 0,-2-5-1 0,0 0 0 15,0 1 0-15,-1 5 0 0,-3-4 0 0,-1 3-1 16,0-4 1-16,0 3 1 0,-1-1-1 0,-1 1 0 0,0 3 0 15,-1-3 1-15,-1 2-1 0,-2-1 0 0,1 3 0 16,-1-4 1-16,-1 1-2 0,0 1 2 0,-2 0-1 16,-4 2 1-16,0 2-1 0,-1-2 1 0,1-4-1 15,-15 1 1-15,5 2-1 0,1 0 1 0,1-3-1 16,-11 4 1-16,5 2-1 0,4 1 1 0,-7-3-1 16,5 7 1-16,-2 0-1 0,4-2 1 0,0 2 0 15,5 0 0-15,-3 0-2 0,3 0 2 0,0-3 0 16,2 3 0-16,0 0 0 0,1 0 0 0,1 0 0 0,3 0 0 15,0 3 0-15,2-3 0 0,-3 2 0 16,3-2 0-16,0 4 0 0,0-1 0 0,0-3 0 0,-2 4 0 16,0-2 0-16,2 1 0 0,2 1 0 0,-3-1 0 15,1 2 0-15,-1-3 0 0,8-2 0 0,-9 4 0 0,9-4 0 16,-7 3 0-16,7-3 0 0,0 0 0 0,-7 0 0 16,7 0 0-16,0 0 0 0,0 0 0 0,0 0 0 15,0 0 0-15,0 0 0 0,0 0 0 0,0 0 0 16,0 0 0-16,0 0 0 0,0 0 0 0,0 0 0 15,10 0 0-15,-3 0 0 0,11-2 0 0,-4 2 0 16,2-1 0-16,0-3 0 0,5 2 0 0,-2 1 0 0,-3-3 0 16,2 1 0-16,0 1 0 0,-3 2 0 0,1-2 0 15,0-1 0-15,-2 3 0 0,2 0 0 0,0 0 0 16,2-2 0-16,-2 2 0 0,1 0 0 0,1 2 0 16,-2-4 0-16,-4 4 0 0,2-1 0 0,0 1 0 15,0 0 0-15,-5 1 0 0,2 3 0 0,-1-3 0 16,-1 1 0-16,0 1 0 0,-2 2 0 0,0-3 0 15,0 3 0-15,2 0 0 0,-2 0 0 0,0 0 0 0,0-2 0 16,0 7 2-16,0 1-2 0,0 1 0 0,-1-4 0 16,-1 8 1-16,-2-6-1 0,1-1 0 0,-1 1 0 15,1 14 0-15,-4-12 0 0,4 1 0 0,-4-1 0 16,-4 3 0-16,4 3 0 0,0-8 0 0,-4 2 0 16,1 4 0-16,-1-6 0 0,1 4 0 0,-2-4 0 15,-4 2 0-15,2 0 0 0,0 0 0 0,-2-1 0 16,-5-1 0-16,1 4 0 0,1-2 0 0,-2-4 0 15,-5 4 0-15,1-1 0 0,0-5 0 0,1 1 0 0,-6 4 0 16,2-1 0-16,1-5 0 0,4 0 0 0,-3 7 0 16,-1-7 0-16,3 0 0 0,-1 2 0 0,2 5 0 15,-3-3 0-15,3-1 0 0,2-3 0 0,0 5 0 16,-2-1 0-16,2-6 0 0,0 1 0 0,-4 6 0 0,2-5 0 16,2-2 0-16,0-1 0 0,-9 3 0 0,4 0 0 15,1-7 0-15,-1 0 0 0,-8 5 0 0,2-3 0 16,3-4 0-16,2 0 0 0,-1 4 0 0,2 0 0 15,-1-4 0-15,4 0 0 0,0 4 0 0,4 0 0 16,1-4 0-16,4 0 0 0,7 2 0 0,-10 2 0 16,10-2 0-16,-9-2 0 0,9 2 0 0,0 0 0 15,0 0 0-15,0 0 0 0,7 0 0 0,-7 0 0 0,9 0 0 16,-2-3 0-16,4 6 1 0,1-3-1 0,4 0 0 16,-4 0 0-16,2 0 1 0,0 2-1 0,0-4 0 15,1 2 0-15,-1 0 0 0,-2 2 0 0,0-4 0 16,1 2 0-16,-3 0 0 0,1 2 0 0,-1-2 0 15,5 0 0-15,-5 5 1 0,1-1-1 0,3-2 0 0,0-1 0 16,0 6 0-16,0-1 0 0,2-3 0 0,-4 1 0 16,2 5 1-16,1-2-1 0,-1 0 0 0,0 1 0 15,3 1 1-15,-2 0-1 0,0-2 0 0,1-2 0 16,2 6 1-16,1-4-1 0,-5-2 0 0,2 2 0 16,2 0 0-16,1 0 0 0,1 4 0 0,-3-6 0 15,-2 2 0-15,-1 2 0 0,0 1 0 0,2-2 0 16,-6-1 0-16,3 0 0 0,-1 1 0 0,-2-4 0 15,-1 5 0-15,2 3 0 0,-1-3 0 0,1 0 0 16,-4-2 0-16,-2 3 0 0,2 1 0 0,1-6 0 16,-3 4 0-16,2 3 0 0,0 2 0 0,-2-7 0 0,1 4 0 15,-1 3 0-15,-2-5 0 0,1-2 0 0,-2 3 0 16,1 8 0-16,2-8 0 0,-5 1 0 0,4 1 0 0,-4 2 0 16,3-5 0-16,-3 2 0 0,0 3 0 0,0 2 0 15,0-6 0-15,0 1 0 0,0 1 0 0,0 0 0 16,0 2 0-16,-3-1 0 0,3-6 0 0,-4 3 0 15,1-1 0-15,-1-2 0 0,-1 0 0 0,-2 4 0 16,2-2 0-16,-1-2 0 0,-2 1 0 0,-1 3 0 16,0-2 0-16,0-2 0 0,-1 0 0 0,-5 0-1 0,5 0 1 15,1-4 0-15,-5 4 0 0,-2-3-1 0,0-1 1 16,2-1 0-16,-7 2 0 0,0-2-1 0,0-1 1 16,1-2 0-16,-4-1 0 0,-1 2 0 0,2 0 0 15,-4-4 0-15,1 2 0 0,-2 2 0 0,1 0 0 16,1-7 0-16,-6 7 0 0,2-3 0 0,4 3 0 15,-3-4 0-15,-4 1 0 0,3 3 0 0,5 0 0 0,-1-4 0 16,3 1 0-16,2 3 0 0,5-4 0 0,-2 1 0 16,6-1 0-16,-1 3 0 0,1-1 0 0,2-3 0 15,1-1 0-15,2 1 0 0,7 5 0 0,-9-12 0 16,2 5 0-16,1 0 0 0,6 7 0 0,-7-6 0 16,7 6 0-16,-1-7 0 0,1 7 0 0,0 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40:25.69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40:27.114"/>
    </inkml:context>
  </inkml:definitions>
  <inkml:trace contextRef="#ctx0" brushRef="#br0">9295 6579 0,'0'0'0,"9"-10"16,-9 1-16,9-1 31,1 1-31,-1 0 16,-9-1-16,0 1 15,0 0-15,0-1 16,-9-9-16,-1 10 16,1-10-16,0 10 15,-1-10-15,1 10 16,-1-10-16,1 10 16,-1-10-16,1 9 15,0 1-15,-1 0 16,1-1-16,-1 1 15,1 0-15,0-1 16,-1 10-16,1 0 16,9-9-16,0 9 15,-10-10-15,10 10 16,-9 0-16,9 0 0,-9 10 16,-1-1-16,1 1 15,-1 18-15,1 0 0,-10 37 16,-9 20-16,0 18 15,-1 10-15,1-1 16,9-8-16,-18 46 16,-10 37-16</inkml:trace>
  <inkml:trace contextRef="#ctx1" brushRef="#br0">3598 18085 992 0,'0'0'0'16,"0"0"0"-16,0 0 0 0,0 0 0 0,0 0 0 16,0 0 0-16,0 0 0 0,0 18 0 0,0-18 0 0,0 0 0 15</inkml:trace>
  <inkml:trace contextRef="#ctx0" brushRef="#br0" timeOffset="2580.94">13857 6504 0,'0'0'0,"0"0"0,0 0 0,0 0 16,0 0-16,0 0 16,-9-10-16,9 10 15,-10-9-15,10 9 16,-9 0-16,9 0 15,-10 0-15,1 0 16,0 0-16,-1 0 16,1-10-16,-1 10 15,1-9-15,0 9 16,-1-9-16,1 9 16,-10-10-16,10 10 31,9-9-31</inkml:trace>
  <inkml:trace contextRef="#ctx1" brushRef="#br0" timeOffset="2082.63">13323 1877 1206 0,'0'0'0'0,"0"0"0"16,0 0 0-16,0 0 56 0,0 0 0 0,0 0 0 16,0 0 1-16,0 0-40 0,0 0 1 0,0 0-1 15,0 0 1-15,0 0 96 0,0 0 2 0,0 0 0 16,0 0-1-16,0 0-99 0,0 0 0 0,0 0-1 0,0 0 1 15,0 0 76-15,0 0 1 0,0 0-1 0,0 27 1 16,0-20-76-16,0 7 1 0,0-2-1 0,0 1 1 16,-4 4 58-16,4 3 1 0,0-6-1 0,0 1 1 15,0 1-59-15,0 2 0 0,-3 1 0 0,3-3 0 16,-4 5 14-16,4-5-1 0,-3 3 0 0,3 4 1 0,0 2-19 16,-4-2 2-16,0 5-2 0,4 7 2 0,0-3 14 15,0 5 0-15,-3-6 0 0,3 6 1 0,0-5-17 16,-4-4 1-16,-1 2-1 0,5 5 1 0,-2-5 9 15,-1 0 1-15,-2-4-1 0,3 17 2 0,0-3-14 16,-1 2 1-16,-1-3 1 0,2 5-1 0,0-5 13 0,1-2 0 16,-1-6-1-16,0 8 1 0,0 0-13 0,-1-2 1 15,3 5-1-15,-4 2 0 0,1 2 7 0,3-6 0 16,0 6 1-16,-4-1-1 0,4-1-9 0,-3-8 0 16,3 1 0-16,0 5 1 0,0 4 7 0,3-6 0 15,-3 9 0-15,0 1 1 0,4 1-9 0,-1-8 0 16,-3-2 0-16,4 8 0 0,-4-10 6 0,0 5 0 0,0-2 0 15,0 7 0-15,3 2-7 0,1-1 1 0,-1-3-1 16,-1 2 2-16,0-5 2 0,0-5 0 0,-2 2 1 16,5 6-1-16,0 1-5 0,-1-4 0 0,-1 8 0 15,4-6 1-15,-3 5 1 0,3-7 1 0,-3 0 1 16,-1 5-1-16,1-7-5 0,-1 2 2 0,1-1-1 16,-4 8 1-16,3-2 1 0,-3 0 1 0,0-8-1 15,0 8 1-15,0-5-4 0,0-4 0 0,0 3 1 16,0 8 0-16,0 0 0 0,0-4-1 0,4 2 1 15,-1 4 0-15,-3-5-3 0,7-4 1 0,0-2-1 0,-5 9 2 16,0-5-1-16,3 3-5 0,6 2 0 16,-8 5 0-16,1-1 0 0,-1-11 0 0,4 5 0 0,-3 2 0 0,3-2 0 15,-3-1 0-15,3 1 0 0,-4 7 0 16,-3 1 0-16,4-5 0 0,-1-2 0 0,1-1 0 0,3 2 0 16,0-7 0-16,-2 7 0 0,-3 2 0 0,0 3 0 15,-1 0 0-15,1-6 0 0,-2 2 0 0,-2 1 0 16,2-9 0-16,2 5 0 0,2 6 0 0,-1-2 0 15,1 3 0-15,-1-3 0 0,1-1 0 0,-1 1 0 16,1-11 0-16,3 6 0 0,0 3 0 0,-4 0 0 0,1-2 0 16,3 1 0-16,0 1 0 0,-3 0 0 0,-1-7 0 15,-1-4 0-15,1 9 0 0,1-5 0 0,1-5 0 16,2 8 0-16,-1-1 0 0,-3 3 0 0,1-5 0 16,-1-1 0-16,1 1 0 0,3-6 0 0,0-1 0 15,0-2 0-15,-4 8 0 0,1-6 0 0,-1-2 0 16,1 0 0-16,3 7 0 0,-2-1 0 0,2-4 0 15,-3-2 0-15,-2 0 0 0,3-3 0 0,0-6 0 0,-1 2 0 16,-2 4 0-16,1-6 0 0,1-1 0 0,-1-4 0 16,-3 4 0-16,7 4 0 0,-3-7 0 0,-1 2 0 15,-3 1 0-15,4 1 0 0,-1-5 0 0,-3-3 0 16,0 0 0-16,0 3 0 0,4-4 0 0,-4 1 0 16,0-6 0-16,0 2 0 0,0 2 0 0,0-4 0 15,0 2 0-15,0-3 0 0,0 0 0 0,-4-6 0 16,4 4 0-16,0-1 0 0,0 1 0 0,0-9 0 15,-3 7 0-15,3-7 0 0,0 7 0 0,0-7 0 0,0 9 0 16,0-9 0-16,0 11 0 0,0-11 0 0,7 10 0 16,0-6 0-16,-7-4 0 0,10 7 0 0,-10-7 0 15,6 9 0-15,-6-9 0 0,7 5 0 0</inkml:trace>
  <inkml:trace contextRef="#ctx1" brushRef="#br0" timeOffset="3165.4">11084 9256 2023 0,'0'0'0'0,"0"0"0"16,0 0 0-16,0 0 121 0,0 0 0 0,-17 10 0 15,17-10 1-15,0 0-108 0,0 0 1 0,0 0-1 16,0 0 2-16,0 0 90 0,10 0-1 0,-10 0 1 15,16-3 0-15,-2 3-90 0,0-4 1 0,4 1-2 0,5-1 2 16,-2 4-4-16,-3-4-1 0,3 1 0 0,2 3 2 16,1 0-6-16,-2-4-1 0,2 1 1 0,6-1 0 15,2 3-8-15,0-1 0 0,5-3 0 0,2-1 0 16,1 1 0-16,-1-2 0 0,5 2 0 0,4-2 0 0,8 0-8 16,2 1 0-16,6-4 1 0,8-1-1 0,-3 2 2 15,-4-1 1-15,11-4-1 0,0 2 0 0,2-3 0 16,5 0 0-16,3-3 0 0,13 6 1 0,-6-8 0 15,-3 3 1-15,7 1-1 0,9 4 1 0,-5-6 4 16,-1 4 0-16,8-5 0 0,6 10 0 0,-3-3 0 16,-1-3 0-16,4-2 0 0,6 5 0 0,-1-3 2 15,-6 5 1-15,8-1 0 0,12 1 0 0,-10 3-1 16,-7-4 0-16,17-3 1 0,-5 2-1 0,-4 3 7 0,-2 2 1 16,8-5 0-16,1 1 0 0,-6-1-4 0,-3 3 1 15,8-2-1-15,-3 3 1 0,-5-5 7 0,-4 6-1 16,2-5 0-16,9 1 2 0,-13 3-7 0,-1-3 1 15,3 1-1-15,9-1 1 0,-2 2 3 0,-8-1 2 16,4-1-2-16,6 6 1 0,-1-2-5 0,-8-2 0 0,9 0 0 16,-2 7 0-16,6-1 3 0,-8-4 1 0,2-4 1 15,0 11-1-15,6-3-5 0,-6-6 1 0,2-2-1 16,6 8 1-16,-6-2 1 0,-9-4 0 0,9-2 0 16,7 8 1-16,-5-4-4 0,-13-4 1 0,9 1-2 15,6-1 2-15,-3 2 0 0,-6 0 1 0,5 1-1 16,2 1 1-16,-6 0-3 0,-6 0 0 0,8 0 1 15,4-1 0-15,-9 5-1 0,-2-4 2 0,5 0-1 16,3 0 0-16,-10 3-1 0,-5-1-1 0,7 0 1 16,-1 1-1-16,-6 2 1 0,-3-1 0 0,8-4 0 0,0 3 0 15,-6 4-1-15,-6-3-1 0,7-4 1 0,-2 3 0 16,-8 1-1-16,-8 3 2 0,8-5-1 0,-2 3 1 0,-8 0-3 16,-6 0 2-16,1-1-1 0,1-1 0 0,-1 2 1 15,-6 1-1-15,1-3 0 0,-2-1 1 0,-8 3-2 16,-4 0 1-16,5 1 0 0,4-3 0 0,-5 1-1 15,-3 3 2-15,1-4-1 0,-4 1 0 0,1 3 0 16,-6 0-1-16,5-4 0 0,-2 4 1 0,1 0 1 0,-8 0-1 16,6-2 0-16,0 2 2 0,-8 0-3 15,-4 0 2-15,1-3-2 0,-5 3 1 0,-2 0 1 0,-3 0-1 16,8-4 0-16,6 1 1 0,-6 3-2 0,-7 0 0 16,-1-4 0-16,-6 1 2 0,-1 1-1 0,-3 0 2 15,-1-1-2-15,2-1 1 0,-5 1-1 0,-3-1 0 16,-3 1 0-16,-3-1 1 0,2 2-1 0,2 1 1 15,5-5-1-15,-6 3 0 0,-2-3 0 0,-1 3 0 0,3 3-1 16,-3-4 1-16,-2 1 2 0,-2 3-1 16,0-7 1-16,-5 3-1 0,0 4 0 0,1-1-1 0,1-3 1 15,-11 4 0-15,0 0 2 0,5 0-1 0,-5 0 1 16,0 0-1-16,11 0-1 0,-4 0 0 0,2-3 1 16,-1 3-1-16,-1 3 2 0,-7-3 0 0,11 0-1 15,-11 0 1-15,7 0-3 0,-7 0 2 0,11 0-1 16,-11 0 1-16,0 0 0 0,7 5 1 0,-7-5-1 15,0 0 1-15,0 7-3 0,0-7 2 0,-7 7-1 16</inkml:trace>
  <inkml:trace contextRef="#ctx1" brushRef="#br0" timeOffset="4719.02">26400 8951 2009 0,'0'0'0'0,"0"0"0"0,0 0 0 16,0 0 105-16,0 0 0 0,0 0 0 0,0 0 0 15,0 0-89-15,0 0 1 0,0 0-1 0,0 0 1 16,0 0 65-16,7-17 1 0,-7 17-1 0,5-6 1 0,-5 6-66 15,4-12 1-15,-4 5 0 0,0 7 0 0,4-7 10 16,-4 7 0-16,7-11 0 0,-7 11 0 0,3-10-14 16,-3 10-1-16,4-13 0 0,-4 13 1 0,0 0-8 15,3-7-1-15,-3 7 1 0,0-7-1 0,0 7-1 16,0 0 0-16,0 0 1 0,2-7-1 0,-2 7 0 0,7 0 0 16,-7 0-1-16,4-7 2 0,-4 7-3 15,7-3 2-15,-7 3-1 0,0 0 0 0,5-7 4 0,-5 7 1 16,0 0 0-16,0 0 0 0,7-4-4 0,-7 4 2 15,0 0-1-15,2 14 1 0,-2-3 10 0,0 5-1 16,0 1 1-16,-4 11 0 0,-1-5-7 0,-2 5 0 16,2 1 0-16,-1-1 1 0,1 9 10 0,0-7 0 15,1 0 0-15,-3-1 2 0,4 1-12 0,-6-3 1 0,3-3 0 16,5 5 0-16,1-7 11 0,0 1-1 0,-2-3 0 16,5 8 1-16,4-9-11 0,1 2 0 0,2-3 0 15,-1 3 1-15,0-3 7 0,-4-4 0 0,-1-2 0 16,6 2 1-16,8 0-10 0,3-3 1 0,-3-4 0 15,-1-4 0-15,1-3 10 0,0 0 0 0,1-3 1 16,-1-1 0-16,-3-1-11 0,-4-4 1 0,-6-2-1 16,-6 4 1-16,-3 0 7 0,2-3 0 0,4-4 0 15,-13 7 2-15,-4 0-11 0,0 1 1 0,8-1-1 16</inkml:trace>
  <inkml:trace contextRef="#ctx1" brushRef="#br0" timeOffset="5300.33">25963 9245 2550 0,'0'0'0'0,"0"0"0"0,0 0 0 0,19 3 91 16,-10 1 0-16,1-4 0 0,24 4 0 0,8-1-74 15,-1 1 1-15,1-4-2 0,1 3 2 0,-3-3 47 0,1 0 2 16,1 0-2-16,-5-3 1 0,5 3-48 0,4-4 0 15,2 4 0-15,-4-3 0 0,-5 3 19 0,-4-4 0 16,-1-3 0-16,-6 3 1 0,-5-3-23 0,-2 0 0 16,-2 0 0-16,-3-1 1 0,-2-1-8 0,-5 2-1 15,2-4 1-15,-4-1 1 0,0-2-3 0,-2-2-1 16,-1-3 1-16,-3 1 0 0,3-7-2 0,-1 1 1 16,-3-6-1-16,2 9 2 0,4-4-3 0,-1-1 0 0,0-2 1 15,2 3 0-15,-3-1 0 0,-1 3 0 0,-1 3 1 16,2 3-1-16,-1-1 0 0,-1 2-1 0,-2 4 0 15,3 0 1-15,3 5-1 0,-6 7 0 0,8-7 1 16,-8 7 0-16,7 3-2 0,-7-3 2 0,4 14-2 16,-2 9 1-16,0 5 2 0,-2 0-1 0,-2 2 1 15,2 12 1-15,0-5-3 0,-2 6 0 0,0-5 1 16,-1 5 0-16,1-7 3 0,0 0 0 0,-1-1-1 16,-1-3 1-16,1-3-2 0,-1-4-1 0,1-7 0 0,1 12 2 15,2-9 2-15,0-5 1 0,0-4-1 0,0 5 1 16,2-1-4-16,1-5 1 0,1-4 0 0,-4-2 0 15,0-5 0-15,7 7 1 0,0-7-1 0,2 0 1 0,-2-2-2 16,-7 2-1-16,5-7 1 0,2 0 0 0,7-3 2 16,5-4 0-16,6 0-1 0,-4 5 2 0,-3 2-3 15,-2 3 0-15,0 1 0 0,-2-1 0 0,-4 4 2 16,1 0 1-16,5 4-1 0,-16 1 1 0,0 4-4 16,0-2 2-16,3 2-2 0,1 5 2 0,3 0 2 0,-3-2 1 15,-1-1 0-15,1 3 0 0,1 2-4 16,0-4 1-16,-1-5-1 0,-1 3 2 0,1 1-1 0,-3-4 1 15,-1-7-1-15,4 7 1 0,-4-7-2 0,0 0-1 16,0 0 0-16</inkml:trace>
  <inkml:trace contextRef="#ctx1" brushRef="#br0">27963 8985 2500 0,'0'0'0'16,"0"0"0"-16,0 0 0 0,0 0 91 0,0 0 1 15,0 0 0-15,0 0 0 0,0 0-75 0,-4 15 0 0,4-15 0 16,0 11 1-16,-3 5 52 0,1 3 1 0,2-1-2 15,0 8 2-15</inkml:trace>
  <inkml:trace contextRef="#ctx0" brushRef="#br0" timeOffset="9783.62">27592 13512 0,'0'0'0,"0"0"16,0 0-16,0 0 15,0 0 1,0 0-16,0 0 15,0 0 1,0 0 0,0 0-16,0 0 15,0 0 1,0 0-16,-9 0 16,-1 0-1,1 0-15,-1 0 16,-9 0-1,1-9-15,-1-1 16,0 1 0,0 9-16,0-9 15,1 9 1,-11-10-16,-8 10 16,37 0-16</inkml:trace>
  <inkml:trace contextRef="#ctx0" brushRef="#br0" timeOffset="10379.84">27319 13456 0,'0'0'0,"-19"0"15,-9-9-15,9 9 32,-9-10-32,9 10 31,10-9-31,-1 9 31,-8-10-31,8 10 31,-9-9-31,1 9 32,-11-9-32,11 9 31,-11 0-31,10 0 31,10 0-31,0 0 16,-1 0-16,1 0 31,9 0-31,0 0 31,0 0-31,0 0 32,-10 0-32,10 0 31,-9 9-31,9 0 15,9-9-15,1 10 16,-10-10-16,9 9 16,1 1-16,-1-1 15,0 0-15,1 1 16,-1-1-16,1 0 16,-1 1-16,1-1 15,8-9-15,1 10 16,9-1-16,-9 0 15,0 10-15,0 0 16,0-10-16,-1 1 16,1-1-16,-9 0 15,-10-9-15</inkml:trace>
  <inkml:trace contextRef="#ctx0" brushRef="#br0" timeOffset="22896.94">13180 1719 0,'0'0'0,"0"0"0,0 0 16,0 9 0,-10 0-16,-8 29 15,-20 18 1,0 10-16,-18-1 16,-1 11-1,10-20-15,0-19 16,19 1-1,0-10-15,9-9 16,10 0 0,-1-1-1,1 10-15,9-18 16</inkml:trace>
  <inkml:trace contextRef="#ctx0" brushRef="#br0" timeOffset="23263.81">13123 1756 0,'0'0'0,"0"0"0,0 0 15,10 9-15,9 10 16,28 19 0,9 9-1,10 18-15,-10 1 16,1 0 0,-1 9-16,-9-19 15,-9 0 1,0-9-16,-10-9 15,-9-19 1,-1-1-16,-8 1 16,-10-10-1,0 1-15,0-10 16</inkml:trace>
  <inkml:trace contextRef="#ctx0" brushRef="#br0" timeOffset="24379.58">10320 2075 0,'0'0'0,"0"0"15,0 0 1,0 0-16,0 9 15,0 10 1,0 9-16,0 19 16,0 0-1,0 9-15,0-18 16,0 0 0,0-20-16,0 1 15,0-19 1,0 0-16,0 0 15,0 0 1,0-9-16,-9-19 16,-1-19-1,1-10-15,9 10 16,9 0 0,1 10-16,-1 9 15,0 9 1,1 10-16,-1-1 15,10 1 1,0 9-16,9 9 16,0 1-1,0 8-15,-9 1 16,0 9 0,0 0-1,0 1-15,-10-1 16,-9-9-1,0-1-15,0 1 16,0-10 0,0-9-16,0 0 15,10 0 1,-1-18-16,19-1 16,0-19-1,1 1-15,-1 9 16,0 0-1,-9 9-15,0 9 16,-1 1 0,-8 9-16,9 9 15,0 1 1,-1 9-16,1 9 16,0 19-1,0 0-15,-10 9 16,-9 0-1,0-9 1,0-9-16,0-1 16,0 1-1,0-20-15</inkml:trace>
  <inkml:trace contextRef="#ctx0" brushRef="#br0" timeOffset="25180.04">11167 2169 0,'0'0'0,"0"0"0,0 0 16,0 0-16,0 0 16,0 9-1,0 29-15,0 18 16,0 10-1,0-1-15,0-8 16,0-20 0,0 1-16,0-19 15,0-1 1,0-18 0,0 0-16,0 0 15,0 0-15,0-18 16,9-20-1,0-9 1,10 0-16,0 0 16,0 19-1,0 0-15,-1 9 16,1 10 0,10-1-16,-1 10 15,0 10 1,10 18-16,-1 19 15,1 0 1,-10 18-16,-9 20 16,-19-1-1,-19 20-15,-19-20 16,1-9 0,-10 10-16,28-48 15</inkml:trace>
  <inkml:trace contextRef="#ctx0" brushRef="#br0" timeOffset="26613.42">27291 9037 0,'0'0'0,"0"0"0,0 0 16,0 0-16,0 0 15,0 0 1,-10 9 0,-8 1-16,-1 18 15,9 9 1,1 10-16,18 0 16,20 0-1,-1 0-15,19-10 16,-9-8-1,9-11-15,0-18 16,0 0 0,0-18-16,0-1 15,-10-19 1,1 1-16,-19-1 16,-10-9-1,-9 0-15,-19 0 16,-9 1-1,0 17-15,-10 20 16,1 9 0,18 0-16</inkml:trace>
  <inkml:trace contextRef="#ctx0" brushRef="#br0" timeOffset="27279.98">28138 8999 0,'0'0'0,"0"0"0,0 0 15,0 10 1,-10-1-16,1 19 16,-1 19-1,20 0-15,-1 9 16,10 1-1,9-1-15,0-19 16,10-8 0,-10-11-16,0-8 15,10-10 1,-10-19-16,1 0 16,-1-18-1,-9-20 1,-1 1-16,-18-10 15,0 10 1,0 9-16,0 19 16,-9 0-1,0 18-15,-1 1 16,1 9 0</inkml:trace>
  <inkml:trace contextRef="#ctx0" brushRef="#br0" timeOffset="27846.27">28984 8943 0,'0'0'0,"0"0"16,0 0-1,-19 0-15,1 9 16,-1 1 0,0-1-16,10 10 15,-1 0 1,1 9-16,9 0 16,9 0-1,19 0-15,1 10 16,-1-1-1,0 1-15,-9-1 16,0 1 0,-19-1-16,0 1 15,-19-1 1,-9 1-16,-10 0 16,0-10-1,-18-10-15,-1 1 16,10-19-1,0 10 1,29-10-16</inkml:trace>
  <inkml:trace contextRef="#ctx0" brushRef="#br0" timeOffset="28862.73">29464 9375 0,'0'0'0,"0"0"15,0 0-15,0-10 16,0 1 0,0-1-16,-19 1 15,0 0 1,1-1-16,-11 10 15,1 10 1,9-1-16,10 0 16,-1 20-1,10-11-15,10 1 16,-1 0 0,1 0-1,9-10-15,9-9 16,0 0-1,0 0-15,0-19 16,-9 0 0,0 1-16,0 8 15,0 1 1,-10 0-16,0-1 16,1 10-1,-1 0-15,1 10 16,-1-1-1,10 10-15,0-1 16,0 1 0,-1 0-16,1 0 15,0-10 1,0 1-16,0-10 16,-10 0-1,10 0-15,0-19 16,-10 0-1,0 0 1,1 0-16,-1 10 16,-9 0-1,0 9-15,0 0 16,0 0 0,0 9-16,0 0 15,0 20 1,0-1-16,0 9 15,0-9 1,0-9-16,0 0 16,0-19-1,0 0-15,0 0 16,10-9 0,-1-20-16,19-17 15,1-1 1,-1 0-16,9 9 15,-8 10 1,-1 9 0,0 10-16,0-1 15,-9 10 1,9 10-16,1 9 16,-11 9-1,1 9-15,0 10 16,-19-9-1,0-1-15,0 1 16,0-10 0,0-19-16</inkml:trace>
  <inkml:trace contextRef="#ctx0" brushRef="#br0" timeOffset="29495.69">30847 8624 0,'0'0'0,"0"9"0,0 29 15,0 18 1,-10 38-16,1 37 16,0 1-1,-1-1-15,10 0 16,-9-18 0,-1-29-16,10-18 15,0-28 1,0-20-16,0 1 15,0-19 1,0 0-16,0 0 16,0-9-1,0-19-15,0-10 16,-18-18 0,-1 0-1,-9 9-15,9 9 16,-19 10-16,1 0 15,-1 18 1,-9 1 0,0 18-16,19 1 15,-1 18 1,20 0-16,0 0 16,18 10-1,0-1-15,20-9 16,8 1-1,10-11-15,0 1 16,-9-10 0,-29-9-16</inkml:trace>
  <inkml:trace contextRef="#ctx0" brushRef="#br0" timeOffset="30229.87">27216 9149 0,'0'0'0,"0"0"15,0 0-15,0 0 16,0 10-1,-10-1-15,1 10 16,-1 9 0,10 0-16,10 10 15,-1 9 1,19 0-16,1-10 16,18 1-1,0-20-15,0 1 16,0-19-1,9 0-15,1-19 16,-1-18 0,-9-1-16,-9-9 15,-1-9 1,-18 0-16,0-10 16,-19 0-1,0 10-15,-19 9 16,0 10-1,-28 9 1,-18 9-16,18 9 16</inkml:trace>
  <inkml:trace contextRef="#ctx0" brushRef="#br0" timeOffset="31314.39">27103 9206 0,'0'0'0,"0"0"16,9 0-1,1-10-15,8 1 16,1 0-1,0-10-15,9 0 16,0 0 0,1 0-16,8 10 15,10-10 1,10 10 0,-1 0-16,1-1 15,-10 1-15,-28-1 16</inkml:trace>
  <inkml:trace contextRef="#ctx0" brushRef="#br0" timeOffset="32330.2">24027 8934 0,'0'0'0,"0"0"0,9 0 15,0-10 1,1 1-16,-1-1 16,1 10-1,18 10-15,9 9 16,10 27 0,19 30-16,0 8 15,19 0 1,-10 10-16,0-9 15,1-10 1,-11 0-16,-8-10 16,-1-8-1,1-1 1,-20 0-16,1-9 16,0-9-1,-10-1-15,0-9 16,0 1-1,-18-20-15</inkml:trace>
  <inkml:trace contextRef="#ctx0" brushRef="#br0" timeOffset="32697.72">24798 8990 0,'0'0'0,"0"0"0,-9 9 16,-20 10-16,-18 37 16,-9 10-1,-10 18 1,0 1-16,0 9 15,0 0 1,1-19-16,8-19 16,10 0-1,9-9-15,10-9 16,0-1 0,0-9-16,9-9 15,10 0 1,-1-10-16</inkml:trace>
  <inkml:trace contextRef="#ctx0" brushRef="#br0" timeOffset="35194.11">15259 7479 0,'0'0'0,"0"0"16,0 0-1,0 0-15,9 0 16,1 0-16,-1 0 16,0 0-1,1 0 1,-1 0-16,1 0 15,-10-9 1,0 9-16,0-9 16,0-1-1,-10 1-15,1 9 16,-10 9 0,0 1-16,0 8 15,10 1 1,0 0-16,-1-10 15,20-9 1,-1 0-16,0 0 16,20 0-1,-1-19-15,-9 10 16,-1 0 0,-18-1-16,0 1 15,-9 18 1,0-9-16</inkml:trace>
  <inkml:trace contextRef="#ctx0" brushRef="#br0" timeOffset="36300.69">15287 8586 0,'0'0'0,"0"0"0,0 0 16,0 10-1,0 18-15,0 19 16,0 19 0,0 27-16,-9-36 15</inkml:trace>
  <inkml:trace contextRef="#ctx0" brushRef="#br0" timeOffset="36763.68">14770 9834 0,'0'0'0,"0"0"15,0-18-15,0-1 16,0 9 0,0 1-16,0 0 15,0 9 1,0 0-16,9 9 16,0 29-1,1 18-15,-1 9 16,-9 11-1,0-20 1,0 0-16,0-18 16,0-1-1,0 1-15,0-29 16</inkml:trace>
  <inkml:trace contextRef="#ctx0" brushRef="#br0" timeOffset="37228.65">15024 9947 0,'0'0'0,"0"0"16,9-19-1,0 0-15,20 1 16,-1-1 0,10 9-16,-1 1 15,1 18 1,-1 1-16,1 9 16,0 9-1,-20 9-15,1 1 16,-9-1-1,-10 1-15,0-19 16,-19-1 0,0 1-16,0 0 15,-9-10 1,0-9-16,0 0 16,9-18-1,0-1-15,10 0 16,-1-19-1,20 10-15,-1 0 16,-9 9 0</inkml:trace>
  <inkml:trace contextRef="#ctx0" brushRef="#br0" timeOffset="37750.05">15927 10172 0,'0'0'0,"0"0"15,0 0-15,0 0 16,-10-9 0,10-10-16,-9 0 15,9 0 1,0 1-16,0-11 15,9 1 1,1 0 0,-1-9-16,10 8 15,0 11-15,0 8 16,-1 1 0,11 0-16,-11 9 15,1 9 1,0 0-1,0 10-15,-10 9 16,-9 0 0,0 1-16,0-11 15,-19 1 1,1 0-16,-1 0 16,0-19-1,-9 0-15,0 0 16,-1-19-1,1 0-15,19-9 16,-1 0 0,1 0-16,9 18 15</inkml:trace>
  <inkml:trace contextRef="#ctx0" brushRef="#br0" timeOffset="38313.23">17319 8427 0,'0'0'0,"0"0"16,0 0-1,0 0-15,0 9 16,-9 29-1,-1 18-15,1 38 16,9 9 0,9 10-16,1-1 15,-1-8 1,0-29-16,-9-19 16,0 0-1,0-9-15,0-28 16</inkml:trace>
  <inkml:trace contextRef="#ctx0" brushRef="#br0" timeOffset="38769.74">17159 9891 0,'0'0'0,"0"0"0,0 0 16,0 0 0,0 9-16,0 0 15,0 19 1,10 19-1,-1 0-15,0 0 16,1 0 0,9-9-16,-1-1 15,-8-9 1,-1-18-16</inkml:trace>
  <inkml:trace contextRef="#ctx0" brushRef="#br0" timeOffset="39147.61">17705 9844 0,'0'0'0,"0"0"16,0 0-16,0 0 16,0 0-1,0 0-15,0 0 16,0 9-1,-10 0-15,1 20 16,18-1 0,1 9-1,18 1-15,0 9 16,19-10 0,0 10-16,-9 0 15,0 0 1,-20-10-16,1 10 15,-9 0 1,-10-9-16,-19-1 16,-28 1-1,-19-1-15,-9-18 16,28-9 0</inkml:trace>
  <inkml:trace contextRef="#ctx0" brushRef="#br0" timeOffset="39385.26">18137 9787 0,'0'0'0,"10"-9"15,-1-10-15,20 0 16,-1 1 0,0 8-16,0 1 15,-18 9 1</inkml:trace>
  <inkml:trace contextRef="#ctx0" brushRef="#br0" timeOffset="39784.29">18486 10078 0,'0'0'0,"0"0"0,0 0 15,0 0-15,0 10 16,-10 8-1,1 20-15,18 18 16,1 10 0,-1-10-16,0-9 15,10-9 1,9-20-16,1-8 16,-1-10-1,19-28 1,-9-10-16,-1-9 15,-18-9 1,-19 0-16,-19-10 16,-9 10-1,-10 9-15,-18 19 16,-19 18 0,28 10-16</inkml:trace>
  <inkml:trace contextRef="#ctx0" brushRef="#br0" timeOffset="40262.65">20235 8174 0,'0'0'0,"0"0"0,0 9 15,-9 10 1,0 37-16,-1 47 15,1 38 1,9 9-16,0 0 16,0-9-1,0-28-15,-10-67 16</inkml:trace>
  <inkml:trace contextRef="#ctx0" brushRef="#br0" timeOffset="40802.91">19699 10003 0,'0'0'0,"0"0"0,10 0 15,-1-9 1,0-1 0,20 1-16,-1 0 15,9-1 1,1 1-16,0 18 16,-1 1-1,-18-1-15,0 0 16,-19 10-1,0 9-15,-9 19 16,-10 0 0,-19 19-16,0-1 15,1-8 1,9-20-16,9 1 16,9-19-1,10-1-15,10-8 16,18-1-1,28-9-15,29 0 16,9-9 0,-19-1-1,-18 1-15,-10 0 16,-9-1 0,-10 1-16,-9-1 15,-10 10 1</inkml:trace>
  <inkml:trace contextRef="#ctx0" brushRef="#br0" timeOffset="41462.64">20884 10172 0,'0'0'0,"0"0"16,0 0-16,0 0 15,-18-9 1,-1 9-16,-19 9 16,-9 10-1,0 9-15,0 9 16,19 1 0,18 0-16,1-10 15,9-10 1,9 1-16,1 0 15,-1-10 1,1-9 0,-1 0-16,0-9 15,20-10 1,-1-18-16,0-1 16,0-9-1,-9 19-15,0 0 16,0 19-1,9-1-15,0 1 16,19 18 0,0 1-16,0 18 15,-9 0 1,0 9-16,-1 1 16,-9-19-1,1-1-15,-10 1 16,9-19-1,0 0-15,-9 0 16,0-9 0,-1-10-16,-8-9 15,-20-19 1,-18-9-16,-38-10 16,-18 19-1,-10 10 1,-29 27-16,57 10 15</inkml:trace>
  <inkml:trace contextRef="#ctx0" brushRef="#br0" timeOffset="41964.14">22512 8136 0,'0'0'0,"0"0"15,0 9-15,9 20 16,1 27 0,-1 19-16,1 38 15,-1 9 1,0-10-16,1-9 16,-1-18-1,-9-10 1,0-19-16,-19 0 15,10-27-15</inkml:trace>
  <inkml:trace contextRef="#ctx0" brushRef="#br0" timeOffset="42562.86">22324 9881 0,'0'0'0,"9"0"16,1-19-16,8 10 15,11 0 1,-1-1-16,0 1 15,0 18 1,1 1-16,-11-1 16,1 10-1,0 0 1,-19-1-16,0 1 16,0 0-1,-9 0-15,-1-10 16,1 0-1,-1 1-15,10-1 16,0-9 0,0 0-16,10 10 15,-1-1 1,10 0-16,9 10 16,0 0-1,-9 0-15,0-1 16,0 1-1,-10 9-15,-9 0 16,-9 1 0,-10 8-1,-19-9-15,1-9 16,-20 0-16,1-19 16,9 0-1,0 0-15,28-10 16</inkml:trace>
  <inkml:trace contextRef="#ctx0" brushRef="#br0" timeOffset="43379.93">23086 10097 0,'0'0'0,"0"0"16,0 0-16,0 9 15,-10 1 1,-8-1-16,8 10 16,1 9-1,-1 0-15,10 10 16,10-10 0,-1-9-1,1-1-15,8-8 16,11-10-1,-1 0-15,0-19 16,0 0 0,0-18-16,1-20 15,-1 1 1,10-10-16,-10 1 16,0 18-1,-9 9-15,9 10 16,0 19-1,0-1-15,20 20 16,-1-1 0,-10 19-16,1 19 15,-1 0 1,-18 0-16,9 9 16,-9 1-1,0-1-15,0-19 16,0 1-1,0-19 1,-10 0-16,0-1 16,10-18-1,9 0-15,1-18 16,-1-1 0,0-19-16,-9-18 15,-10-10 1,-18 1-16,-10-10 15,-28 9 1,-28 10-16,-29 9 16,-65 28-1,-170 19-15</inkml:trace>
  <inkml:trace contextRef="#ctx0" brushRef="#br0" timeOffset="44248.27">12907 7639 0,'0'0'0,"9"0"0,29-19 15,28 10 1,28-10-16,19 10 16,-10 9-1,-18 9-15,-10 0 16,0-9-1,-9 10-15,-9-10 16,-20 0 0,-8 0-16,-20 0 15</inkml:trace>
  <inkml:trace contextRef="#ctx0" brushRef="#br0" timeOffset="45514.07">11232 7404 0,'0'0'0,"0"0"15,0 0-15,0 0 16,0 0 0,10 10-16,-1 18 15,1 28 1,-1 29-16,0 8 16,1-8-1,-1-10-15,1-19 16,-1-9-1,-9-9-15,0-20 16,0 1 0,0 0-16,0-10 15,0-9 1</inkml:trace>
  <inkml:trace contextRef="#ctx0" brushRef="#br0" timeOffset="46367.78">11562 7658 0,'0'0'15,"0"0"-15,0 0 16,0 0-16,9 9 16,1 10-1,-1 9-15,0 9 16,1 10 0,-1 0-16,1-9 15,-1-1 1,-9-18-16,0 0 15,0 0 1,0-19-16,0 0 16,0 0-1,0 0 1,9-19-16,1-19 16,-1-18-1,1 0-15,8 9 16,1 19-1,0-1-15,0 20 16,0 0 0,-1-1-16,1 10 15,0 10 1,0-1-16,0 10 16,0 9-1,-1-9-15,-8 9 16,-10-9-1,0-1-15,0 1 16,0-9 0,0-1-16,0-9 15,0 0 1,0 0-16,0 0 16,0-19-1,0-18 1,0 9-16,9-1 15,1 1 1,-1 19-16,0-1 16,10 1-1,0 18-15,9 1 16,0 18 0,1 0-16,-10 10 15,-1-1 1,1-9-16,-9 10 15,-10-10 1,0-9-16,0 9 16,0-19-1</inkml:trace>
  <inkml:trace contextRef="#ctx0" brushRef="#br0" timeOffset="46962.92">12399 7695 0,'0'0'0,"0"0"0,0 0 15,0 9 1,0 1-16,0 18 16,0 10-1,0 8 1,0 1-16,0-9 15,0-1 1,0-18-16,0 0 16,0-19-1,0 0-15,0 0 16,0 0 0,0-9-16,0-20 15,9-8 1,1 9-16,-1 0 15,10-1 1,0 20-16,0 0 16,-1-1-1,1 20-15,9-1 16,-9 10 0,0 9-16,0 10 15,-10 8 1,-9 1-16,-18 19 15,8-38 1</inkml:trace>
  <inkml:trace contextRef="#ctx0" brushRef="#br0" timeOffset="47565.92">12935 6513 0,'0'0'0,"10"0"16,18-9-16,19-1 15,28 1 1,10-1-16,9 20 16,-19-1-1,0 1-15,-9-1 16,-9-9 0,-20 0-16,-18 0 15,-19 0 1,0 0-16</inkml:trace>
  <inkml:trace contextRef="#ctx0" brushRef="#br0" timeOffset="48146.46">11392 6231 0,'0'0'0,"10"0"0,18-9 16,0 0 0,10 9-16,-1 9 15,1 10 1,0 9-16,-19 0 16,-1 10-1,-18 9-15,-9-1 16,-29 20-1,-18-10 1,9-18-16,9-10 16,10-9-1,19-10-15,-1-9 16,10 0 0,10 0-16,27 0 15,20 0 1,9 0-16,18 0 15,10 0 1,-9 0-16,-19 0 16,-19 10-1,-28-1-15,-10-9 16</inkml:trace>
  <inkml:trace contextRef="#ctx0" brushRef="#br0" timeOffset="48646.89">12907 5425 0,'0'0'0,"9"0"16,10-19-16,28 0 15,47 0 1,47 10-16,10 0 15,-19 9 1,-10 9-16,-28 0 16,-28-9-1,-19 0-15,-28 0 16</inkml:trace>
  <inkml:trace contextRef="#ctx0" brushRef="#br0" timeOffset="49297.68">11816 5077 0,'0'0'0,"9"0"0,1-18 16,18-1-1,19 0-15,0 10 16,9-1-1,-9 20-15,-9-1 16,0 19 0,-20 0-16,1 1 15,-19-1 1,0-10-16,-19 11 16,1-1-1,-20 0-15,10-9 16,-1-1-1,20-8 1,0-10-16,9 0 16,9 9-1,10 1-15,19-1 16,9 10 0,0 0-16,9 9 15,-18 0 1,-1 0-16,-18 0 15,-9 0 1,-10 0-16,-19 10 16,-28-1-1,-29-8-15,-36-11 16,-39 1 0,-178-9-16</inkml:trace>
  <inkml:trace contextRef="#ctx0" brushRef="#br0" timeOffset="49743.92">12803 4092 0,'0'0'0,"10"0"0,-1-9 15,10-10 1,19 0-16,18 10 16,29 0-1,56-1 1,9 20-16,-27-1 15,-20 0 1,-27-9-16,-48 0 16,-19 0-1</inkml:trace>
  <inkml:trace contextRef="#ctx0" brushRef="#br0" timeOffset="50305.44">11863 3576 0,'0'0'0,"0"0"16,9 10-16,1 18 15,8 19 1,11 9-16,-1 0 16,0 1-1,-9-20-15,0-18 16,-1 0-1,1-10-15,0-9 16,0 0 0,9-19-16,0-18 15,-9-1 1,0-975-16,-10 1979 16,-9-975-1,0 9-15,0 9 16,0 19-1,0 38-15,0 47 16,-9-1 0,0-18-1,-1-9-15,10-10 16,0 0-16,0-19 16,0 0-1,0-37 1</inkml:trace>
  <inkml:trace contextRef="#ctx0" brushRef="#br0" timeOffset="50781.08">12738 3145 0,'0'0'0,"0"0"16,9 0-16,0-10 16,10 1-1,9-1-15,20 1 16,17 0-1,20-1-15,19 10 16,8-9 0,-8 0-16,-19 9 15,-29-10 1,-28 10-16,-18 0 16</inkml:trace>
  <inkml:trace contextRef="#ctx0" brushRef="#br0" timeOffset="51248.03">12098 2478 0,'0'0'0,"0"0"16,0 0-16,0 0 15,0 10 1,0 9-16,9 9 16,1 19-1,18 9-15,0 0 16,10 1 0,-1-1-1,-18-19-15,0-8 16,-10-11-1,-9 1-15,0 0 16,-18 0 0,-29-1-16,18-8 15</inkml:trace>
  <inkml:trace contextRef="#ctx0" brushRef="#br0" timeOffset="51473.31">12211 2310 0,'0'0'0,"0"0"16,9 0-1,19-10 1,29 1-16,18-1 15,10 20 1,-38-1-16</inkml:trace>
  <inkml:trace contextRef="#ctx0" brushRef="#br0" timeOffset="53696.75">16134 6316 0,'0'0'0,"0"0"16,0 0-16,0 0 15,0-9 1,0-1-16,0 1 16,0-1-1,0 10-15,0 0 16,0 0-1</inkml:trace>
  <inkml:trace contextRef="#ctx0" brushRef="#br0" timeOffset="53963.16">17479 6963 0,'0'0'0,"0"0"16,0 0-1,0 0-15,0 0 16,0 0 0,-9-9-16,9 9 15,0 0 1,0 0-16,0 0 15,0 0 1</inkml:trace>
  <inkml:trace contextRef="#ctx0" brushRef="#br0" timeOffset="54242.39">17084 5340 0,'0'0'0,"0"-19"0,0 1 16,0-11-16,0 1 15,0 0 1,0 19-1,0-1-15,0 1 16,0 9 0,0 0-16</inkml:trace>
  <inkml:trace contextRef="#ctx0" brushRef="#br0" timeOffset="55065.3">17451 6794 0,'0'0'0,"0"0"16,0 0-16,9 0 16,1-9-1,-1 0-15,10-1 16,0-9-1,-10 1-15,-9-1 16,0 0 0,0 0-16,-19 10 15,-9 0 1,-10-1 0,1 20-16,8-1 15,1 0 1,19-9-16</inkml:trace>
  <inkml:trace contextRef="#ctx0" brushRef="#br0" timeOffset="55463.16">18495 6034 0,'0'0'0,"0"0"16,0 0-1,0 0-15,0 0 16,9 0-1,-9-9-15,10 9 16,-10-9 0,0-1-16,0-8 15,0-11 1,-19-8-16,-9-1 16,-10 1-1,-18 9-15,-1 18 16,10 10-1,19 10-15</inkml:trace>
  <inkml:trace contextRef="#ctx0" brushRef="#br0" timeOffset="55838.63">18645 4890 0,'0'0'0,"0"0"16,0 0-16,0 0 15,0 0 1,10 0-16,-1-10 16,-9 1-1,0 9-15,0-9 16,0-10 0,-19 0-16,1-9 15,-1 9 1,0 10-16,0 9 15,0 0 1</inkml:trace>
  <inkml:trace contextRef="#ctx0" brushRef="#br0" timeOffset="56185.12">19567 5659 0,'0'0'0,"0"0"15,0 0 1,0 0-16,10 0 16,-1-9-1,1-10-15,-1 0 16,10-18-1,0-10-15,-10-10 16,-9 1 0,0 9-16,0 10 15,-9 9 1,-1 18-16,1 1 16,-1-1-1,-8 20-15,8-10 16</inkml:trace>
  <inkml:trace contextRef="#ctx0" brushRef="#br0" timeOffset="56519.42">20753 4852 0,'0'0'0,"0"0"0,0 0 16,0 0 0,0 0-16,0 0 15,0 0 1,0 0-16,9-9 15,1-10 1,-10 10-16,9-10 16,-9 10-1,0-1 1,0 10-16</inkml:trace>
  <inkml:trace contextRef="#ctx0" brushRef="#br0" timeOffset="56815.71">19709 4017 0,'0'0'0,"0"0"0,0 0 16,0 0 0,0-9-16,0 9 15,9-10 1,-9 1-16,0 0 16,0-1-1,0 1 1,0 9-16</inkml:trace>
  <inkml:trace contextRef="#ctx1" brushRef="#br0" timeOffset="56948.72">20756 4799 1407 0,'0'0'0'0,"0"0"0"0,0 0 0 0,0 0 21 0,0 22 0 15,0-22 1-15,0 0-1 0,0 0-10 0,0 0 0 16,0 0 1-16,7-4-1 0,0 4 11 0,0 0 1 16,-7 0-1-16,10-3 2 0,3 3-13 0,1 0 1 15,0-4 0-15,-3 0 0 0,-1 3 3 0,-3-1 0 16,-7 2 0-16,0 0 1 0,0-7-7 0,0 7-1 15,-7-4 1-15,0 3 0 0,-3 1 3 0,-8 0-1 0,0-2 0 16,-15 4 1-16,-4-1-5 0,7-1 1 0,3 0 0 16,-6 4 0-16,8 1-3 0,7 0 1 0,-6-1 0 15,1 10 0-15,7-2-2 0,7-5 0 0,9-7 1 16,-7 18-1-16,7-4 1 0,4-2-1 0,1-6 1 16,2 4 0-16,2 1-1 0,1-2-1 0,4-2 0 15,2 3 2-15,5 3 11 0,1-10-1 0,-5-3 1 16,-4 4 1-16,8-4-8 0,-4 0 0 0,-2-7 0 15,-3 7 1-15,2-4 15 0,0-3 0 0,-3-4 1 16,-11 11 0-16,10-8-14 0,-3 4 1 0,-3-8-1 0,-2 1 1 16,-1 6 5-16,1-6 1 0,-2 3-1 0</inkml:trace>
  <inkml:trace contextRef="#ctx1" brushRef="#br0" timeOffset="57434.36">19750 3932 1192 0,'0'0'0'0,"-24"-9"0"15,-1 16 0-15,-2-3 48 0,3-4 0 0,-4-4 0 16,5 13 0-16,5-4-31 0,4-3 0 0,1 2 0 15,5 10 0-15,2-2 8 0,5-5 2 0,4 2 0 16,4 7 0-16,4 1-14 0,3-3 0 0,0-3-1 0,4 8 2 16,1-3-2-16,2-7 2 0,4 2-2 0,-4 3 1 15,2-4-5-15,-2-6 0 0,0-8 0 0,-3 8 0 16,0-8-6-16,-3-3 0 0,0-7 1 0,-5 11-1 16,-3-11-1-16,0-4 1 0,-5 0 0 0,-2 10 1 0,-2-7-3 15,-1 1 0-15,-4-1 0 0,0 8 1 0,-4-2-1 16,4 2 0-16,-5 0 0 0,-2 10 1 0,-2-3-1 15,3-3 0-15,-1 3 0 0,-3 7 0 0,1 5 0 16,3-5 0-16,3-3 0 0,-3 15 0 0,-1-5 1 16,0-3 0-16,5-3 0 0</inkml:trace>
  <inkml:trace contextRef="#ctx1" brushRef="#br0" timeOffset="57932.02">19793 5215 1407 0,'0'0'0'0,"0"0"0"0,0 0 0 0,-27 14 22 16,15-7 2-16,1-4-2 0,-10 8 2 0,3-2-13 15,8-2 1-15,1 0 1 0,2 3-1 0,0-4 31 16,-4-3-1-16,11-3 1 0,0 14 0 0,7-9-28 16,0-1 1-16,0-4 0 0,6 7 1 0,1-4 13 15,0-3 0-15,4-3 0 0,3 6 1 0,-2-3-18 16,-1-7 1-16,0-1-1 0,-4 1 2 0,0-4-3 0,-7-1 0 16,0-6 1-16,-4 6 0 0,-4 1-5 0,-3 1 0 15,-1-1 0-15,-6 1 0 0,1 3 4 0,-4 3 0 16,-1-3 1-16,-2 3-1 0,1 1-4 0,2 6 0 15,0-3 0-15,-2 4-1 0,2 7 4 0,3-4-1 16,2 1 0-16,-1 5 0 0,-3 1-3 0,3-2-1 0,3-1 1 16</inkml:trace>
  <inkml:trace contextRef="#ctx1" brushRef="#br0" timeOffset="58314.91">18784 4836 1520 0,'0'0'0'0,"0"0"0"0,0 0 0 0,0 0 39 16,12 22 1-16,-5-17-1 0,0 5 1 0,4 4-24 16,6-1 0-16,1-6-1 0,3 16 1 0,6-11 45 15,-4-5 0-15,-2-3 1 0,0 6 0 0,-4-3-45 16,-2-10 1-16,-3-1 0 0,-1 8 0 0,-4-4 20 0,-7 0 0 16,1-14 0-16,-2 5 0 0,1 9-23 0,-11-13 1 15,2 5-1-15,-12-5 1 0,-4-4-3 0,1 4 1 16,1 3-1-16,-9 6 2 0,7 3-7 0,6-1 1 15,1-2-1-15,-6 13 1 0,4-2-3 0,4-2 1 16,0-1 0-16,-1 12 1 0,6-2-4 0,4 2 2 16,0-6-2-16</inkml:trace>
  <inkml:trace contextRef="#ctx1" brushRef="#br0" timeOffset="58919.73">22087 4470 1771 0,'0'0'0'16,"0"0"0"-16,0 0 0 0,0 0 21 0,0 0-1 15,0 0 0-15,0 0 0 0,0 0-10 0,0 0 2 0,0 0-1 16,0 0 0-16,-5 22 22 0,7-14 0 0,-2-8 1 16,9 9 0-16,1-2-21 0,-3-3 2 0,4-4-1 15,-2 3 1-15,1 1 2 0,-1-8 1 0,0-3 0 16,0 5-1-16,-2-1-6 0,-2-4-1 0,-1 0 0 15,-1-2 0-15,-3 2-5 0,-3 0 1 0,3-2 0 16,-6 2-1-16,1 0-1 0,0-2 0 0,-2 1 1 16,-4 2-1-16,-3-1-2 0,0 0 2 0,0 2-2 15,-4 10 1-15,1-5 0 0,1 0-1 0,2 0 0 16,3 14 0-16,-3-5 3 0,2-2 0 0,4 4 1 0,3 8 0 16,2-1-3-16,3-10 2 0,0-1-2 0,-2 9 1 15,4-5 4-15,-2-11 0 0,10 10 0 0,-8 1 1 0,2-6-3 16,-4-5-1-16,8 4 1 0,-8-4-1 0,11-4 5 15,-4 1 2-15,0 1-1 0,-7 2 0 0,5-11-4 16,-1 4 1-16,1-3-2 0</inkml:trace>
  <inkml:trace contextRef="#ctx1" brushRef="#br0" timeOffset="59349.2">21177 3441 1557 0,'0'0'0'0,"0"0"0"16,0 0 0-16,-10 18 48 0,13-13 1 0,-3-5-1 15,0 14 1-15,0-5-32 0,0-2 0 0,0-7 0 16,0 19 0-16,0-8 42 0,0-11 2 0,7 7-2 0,-7-7 2 16,7 11-44-16,-7-11 1 0,11 0-1 0,-11 0 1 15,12 0-9-15,-5 0 1 0,-7 0-1 0,11-4 2 0,-4 1-6 16,0-4 2-16,-2-4-1 0,-1 2 0 0,1-1-6 15,-5-6 0-15,4 2 0 0,-8 1 1 0,-3-1-1 16,-2 2 0-16,-1 1 0 0,-15-3 2 0,7 6-5 16,1 4 2-16,-3 1 0 0,-6 3 0 0,3 0-1 15,2 0 1-15,-2 0-1 0,-2 3 1 0,0 4-1 16,10 2 1-16,2-6-1 0</inkml:trace>
  <inkml:trace contextRef="#ctx1" brushRef="#br0" timeOffset="59848.39">23627 3505 1532 0,'0'0'0'0,"0"0"0"0,14 23 0 0,-10-16 35 15,-4-7 1-15,11 3-1 0,3 9 1 0,2-5-22 16,1-7 1-16,4 0 0 0,0 11 0 0,-1-6 37 0,-2-10 0 16,-1-2-1-16,-3 11 1 0,0-12-35 15,-1-2-1-15,-1-2 1 0,-12 12 1 0,11-14 11 0,-8-1 1 16,-1 3-1-16,-4 0 1 0,-1-2-16 0,-1 1-1 15,1-1 0-15,-6 6 2 0,0 1 4 0,0 3 1 16,0 0 1-16,-1 1-1 0,-4 3-10 16,-2 0 1-16,2 0 0 0,-4 3 0 0,-3 8 3 0,-4-6 1 15,2-1-1-15,2 10 1 0,-4-5-7 0,-3-2 1 0,2-4 0 16</inkml:trace>
  <inkml:trace contextRef="#ctx1" brushRef="#br0" timeOffset="60700.14">16111 6237 1218 0,'0'0'0'0,"0"0"0"0,0 0 0 0,-3 19 26 16,3-19 1-16,0 0-1 0,3 9 1 0,-3-2-15 15,0-7 1-15,7 7 0 0,0-2 0 0,1 2 43 0,0-1 2 16,-1-3-2-16,2 6 1 0,4-6-40 0,1-3 1 16,-4-3-1-16,-3 6 1 0,-7-3 23 0,11-3 2 15,-11 3-2-15,3-7 2 0,-3 7-27 0,0 0-1 16,0-9 1-16,0 9 1 0,0 0 4 0,-10-7 2 16,3 3-2-16,-7 1 1 0,-4-8-10 0,0-1-1 0,3 5 0 15,-3 7 1-15,0-3 0 0,2-1 0 16,6 0-1-16,1 8 2 0,2-4-7 0,7 0 2 0,0 0 0 15,0 0 0-15,0 0 0 0,-2 11 1 0,2-11 0 16,16 12 0-16,2-2-4 0,-1-6 1 0,1-1-1 16,12 10 2-16,2-4 0 0,-8-4 0 0,-1-5-1 15</inkml:trace>
  <inkml:trace contextRef="#ctx1" brushRef="#br0" timeOffset="61149.18">17459 6729 1733 0,'0'0'0'0,"0"0"0"0,0 0 0 0,0 0 41 16,0 0 0-16,0 0 0 0,0 0 0 0,0 0-25 0,0 0 0 16,0 0-1-16,0 0 2 0,0 0 38 0,0 0 1 15,18-12-1-15,-18 12 1 0,3-9-39 0,-1 2 1 16,-2 0-1-16,0-5 1 0,-2-2 13 0,2-2 1 16,-3 0-1-16,-4 6 1 0,-1-1-19 0,1 0 2 15,4 3-2-15,3 8 2 0,-7-6-5 0,7 6 1 0,-12 0 0 16,12 0 0-16,-6 11-4 0,6-4 1 0,0-7-1 15,0 21 1-15,0-5-2 0,2-2 1 0,3 2 0 16,2 10 0-16,0-10-3 0,0-5 1 0,0-4-1 16,1 5 2-16,-5-2-1 0,-3-10 1 0,9 7-1 15,-9-7 1-15,3 9-3 0,-3-9 2 0,0 0-1 16,0 0 1-16,0 0 0 0,0 0 1 0,0 0 0 16,0 0 0-16,-3-12-1 0,3 12-1 0,-2-11 1 15,-8-4-1-15,-1-8 3 0,-3-2 0 0,3 0 0 0,4 15-1 16,4-2-1-16,1 1-1 0,2-3 1 0</inkml:trace>
  <inkml:trace contextRef="#ctx1" brushRef="#br0" timeOffset="61781.77">22968 2505 1569 0,'0'0'0'0,"0"0"0"0,0 0 0 16,-7 27 54-16,7-27 1 0,0 5-1 0,0-5 1 15,0 0-38-15,0 7 1 0,0-7-1 0,0 0 1 0,0 0 52 16,0 0 2-16,0 0-1 0,0 0 1 0,0-7-54 16,0 7 0-16,0 0 0 0,10-12 0 0,-3-6 12 15,0-1 0-15,-3-4 0 0,-2-3 1 0,-1 6-18 16,-1 3 1-16,-1 1-1 0,-5 2 2 0,1 8-6 15,5 6 1-15,-9-5-1 0,9 5 1 0,-7 0-4 0,7 0 0 16,-7 5 1-16,7-5 0 0,-11 13-2 0,4-3 1 16,2 3 0-16,0-3 0 0,-2 4-2 0,1-3 0 15,5-2 1-15,1-4-1 0,0 2 2 0,0-7-1 16,1 11 1-16,-1-11 0 0,9 3-3 0,-2-3 1 16,0 0 1-16,4-3-1 0,7-1 4 0,-3 0 0 15,3-3 0-15,7-3 1 0,-1-1-3 0,-8-3-1 16,2 0 1-16,3 7-1 0,-3-2 3 0,-8 6 1 0,5 3-1 15</inkml:trace>
  <inkml:trace contextRef="#ctx1" brushRef="#br0" timeOffset="65081.37">12991 8541 12 0,'0'0'0'15,"0"0"0"-15,0 0 0 0,19 18 75 0,-11-15 1 16,-8-3 1-16,0 0-1 0,0 0-58 0,0 0 0 0,0 0 0 16,8-3 0-16,-1 3 124 0,2-4 1 0,-9 4-1 15,18-7 1-15,-1 4-131 0,-1-10 1 0,-3 1-1 16,10 7 1-16,-6 0 21 0,-6-6 1 0,-4 2 0 15,7 6-1-15,0 3-19 0,-5-4 0 0,2-3-1 16,-4 7 2-16,3 0-2 0,-10 0 2 0,7-10 0 16,-7 10 0-16,14 0-7 0,-14 0 0 0,7-7 0 15,-7 7-1-15,0 0-3 0,0 0-1 0,6-11 1 16,-6 11-1-16,0 0 0 0,0 0-1 0,7-5 1 16,-7 5-1-16,0 0 3 0,5-7-1 0,-5 7 1 0,5-9-1 15,1 4-1-15,-1-2 0 0,-2 0 0 0,1-4 0 16,3 0 5-16,-3 3 1 0,-1-1 0 0,1-2 0 0,-4 4-4 15,0 7 1-15,3-9-1 0,-3 9 1 16,0-7 12-16,0 7 0 0,0 0 0 0,0 0 0 0,0 0-8 16,0 0 0-16,0 0-1 0,0 0 1 0,7-3 12 15,0 3-1-15,4 0 0 0</inkml:trace>
  <inkml:trace contextRef="#ctx1" brushRef="#br0" timeOffset="66515.31">13097 8353 1105 0,'0'0'0'0,"0"0"0"16,0 0 0-16,-20 19 37 0,13-15 0 0,0-4 0 16,7 0 0-16,0 7-22 0,0-7 0 0,0 0 0 15,0 0 1-15,0 0 3 0,7 3 0 0,-7-3 0 0,7 0 1 16,4-3-10-16,-4-1 1 0,0 1-1 0,0-2 2 15,2-4-10-15,2 2 1 0,-8 0 0 0,4-2 0 0,4 5-1 16,-4-3 0-16,-7 0 1 0,0 7-1 0,14-7-3 16,-14 7 1-16,7-8 0 0,-2 2 0 0,4 1-1 15,-2 1 1-15,-7 4 0 0,16-10 0 0,-5 5-5 16,3-2 1-16,-7-4-1 0,9 6 2 0,5-2-1 16,-4-2 1-16,-2-2 0 0,6 4-1 0,-5 0-1 0,-2-3-1 15,0-10 0-15,4 12 1 0,3-5 0 0,-9-3 1 16,0 1-1-16,8 11 2 0,-3-3 3 0,-6-9 0 15,0 2 0-15,4 9 0 0,1-4 0 0,-3-1 0 16,-3-5 0-16,4 8 0 0,0 0 5 0,-1-5-1 16,-1-2 1-16,6 9 0 0,1-2-2 0,-5-6 1 15,-3-1-1-15,10 7 2 0,2-3 9 0,-2-3 1 16,0-1-1-16,-3 7 2 0,5-3-7 0,2-1 0 16,-8-3 0-16,4 2 0 0,9-1 11 0,-8 3 0 0,-5-9 1 15,8 4-1-15,1 1-10 0,-1-1 1 0,-7-5 0 16,8 6 1-16,2 2 11 0,-1-11 2 0,-2 2 0 15,3 9-1-15,5-3-11 0,3 0-1 0,-8-5 0 16,2 13 1-16,9-3 7 0,-8-6 0 0,-1 0 0 16,6 13 2-16,-5-6-12 0,-1-2 1 0,-1-6 0 15,6 6 0-15,-2 4 10 0,-4-9 0 0,1 0-1 16,1 8 1-16,1-3-11 0,2-3 2 0,-3-5-1 0,-2-1 0 16,4 8 5-16,-5-6 0 0,-1-5-1 15,4 1 2-15,1 6-8 0,0-5 0 0,1-9 0 0,-1 10 1 16,9 1 4-16,-2-7-1 0,-2-4 1 0,1 16-1 15,7-6-5-15,-3-3 0 0,-5 2 0 0,9 5 1 16,-2 1-2-16,-5-5 2 0,-1-8 0 0,10 3 0 0,0 10-3 16,-8-10 0-16,3-7-1 0,-1 6 2 0,2-2-1 15,-5-4-1-15,-4-1 1 0,9 10 0 0,0-7-1 16,-1 0-1-16,-3-3 1 0,6 10-1 0,2 2 3 16,-9-4 1-16,1-3-1 0,8 1 1 0,-6 10-4 15,-3-8 2-15,1-6-2 0,15 4 2 0,-6 3-1 16,-8-5 2-16,5-8 0 0,10 15 0 0,-4-8-3 0,-8 0 1 15,3-4-1-15,13 12 1 0,-7-3 0 0,-2 0 2 16,4-8-1-16,5 12 0 0,-4-4-1 0,-3-7-1 16,-3 3 1-16,10 0-1 0,0-2 1 0,-9-3-1 15,5-8 1-15,9 16 0 0,-8-6-1 0,-6-3-1 0,4-2 0 16,8 14 2-16,-1-7-2 0,-4 2 2 0,0-9-2 16,6 9 2-16,-1 0-3 0,-3-9 1 0,-1-2 1 15,9 4-1-15,3-2-1 0,-6-4 2 0,4-1-2 16,3 14 1-16,-1-4-1 0,-6 3 1 0,7-5-1 15,8 2 0-15,-8 6-1 0,-3-6 2 0,-4-5-1 16,9 6 0-16,-1-8-1 0,-5 2 1 0,1-9-1 16,11 11 2-16,-10 2-2 0,-5 3 0 0,2-7 0 15,9 0 1-15,-2 5-1 0,-8-1 1 0,1-9-1 16,9-4 1-16,-8 2-1 0,1-2 0 0,7-1 0 16,3 12 0-16,-3-2 1 0,-5-2-1 0,3-3 0 15,7 1 0-15,-2 6-1 0,-6-4 1 0,4-5-1 0,4 6 1 16,-5-6-1-16,-3-4 1 0,2 2-1 0,5 17 1 15,-4-8-1-15,-8-2 2 0,1-5-2 0,11 9 1 0,-5-2-1 16,-4-5 1-16,-6-9-1 0,11 19 1 16,-5-10-1-16,-6-2 1 0,9-2-1 0,11 23 1 0,-10-7-1 15,-6-7 1-15,4 2-1 0,10 2 1 0,-2-1-1 16,-7 1 0-16,3-11 0 0,8 9 2 0,-7-4-2 16,-3 2 0-16,7-5 0 0,4 15 1 0,-10-3-1 15,-6-3 0-15,3-2 0 0,13 1 0 0,-6 12 0 16,-10-8 0-16,4-14 0 0,9 16 0 0,-11-13 0 0,-5-1 0 15,2-4 0-15,4 23 0 0,-6-8 0 0,-7-1 0 16,3 2 0-16,6 4 0 0,-2-1-1 0,-5 4 1 16,-1-10 0-16,1 3 0 0,-7 5-2 0,-2 1 2 15,-4-13 0-15,8 16 0 0,2-7-1 0,-7-4 0 16,-3 5 0-16,6 6 1 0,-11 4-1 0,-5-4 0 16,-1 1 0-16,7 3 1 0,-8 6-1 0,-6-3 1 15,1-3 0-15,2 2 0 0,1 7-2 0,-5 1 2 0,-4-9 0 16,1 5 0-16,-6 1 0 0,-5 3 0 0,0-9 0 15,0 0 0-15,1 9 0 0,-6 2 0 0,-1-6 0 16,1 1 0-16,-2 3 0 0,-2-1 0 0,-2 1 0 16,2-5 2-16,-7 12-2 0,7-10 0 0,-7 10 0 15,6-7 1-15,-6 7 0 0,0 0 0 0,5-8 0 16,-5 8 0-16,0 0 0 0,0 0 0 0,0 0 1 16,0-7-1-16,0 7 1 0,0 0 0 0,0 0 0 0,0 0 1 15,9 4-2-15,1-1 1 0,-1 5 0 0</inkml:trace>
  <inkml:trace contextRef="#ctx1" brushRef="#br0" timeOffset="74279.82">27564 2083 12 0,'0'0'0'15,"0"0"0"-15,0 0 0 0,21-10 0 0,-21 10 0 16,11 3 0-16,-11-3 0 0,9-3 0 0,-9 3 0 15,7 3 0-15,-7-3 0 0,7 0 80 0,-7 0-1 16,0 0 1-16,0 0 1 0,7 2-63 0,-7-2 0 0,4 7 0 16,-4-7-1-16,3 11 68 0,-1-4-1 0,0 0 0 15,1 1 0-15,1 7-67 0,-3 4 1 0,1 0 0 16,2 11 0-16,-1-3 76 0,-1-8 1 0,-2-5 1 16,0 9-1-16,-2 0-78 0,0-7 0 15,1-6 0-15,-1 4 1 0,-2 0 13 0,1-7 2 0,3-7-1 16,-2 11 1-16,2-11-20 0,0 0 2 0,-5 7-1 15,5-7 1-15,0 0 25 0,0 0 1 0,0 0-1 16,0 0 1-16,-7-11-26 0,5 2 1 0,0 4 0 16,1-12-1-16,-1-12 27 0,0-2 1 0,0 4-1 0,0-1 1 15,2 4-27-15,-3 4-1 0,3-10 1 0,-4 0 1 16,1 11 21-16,3 2 1 0,0-3-1 0,0-10 2 16,3 14-25-16,-3 2 1 0,4-1 0 0,1-12 0 15,1 13 17-15,-3 0 2 0,2-4 0 0,6 4 0 0,-1 0-21 16,-1 2 1-16,0 1-1 0,3 3 2 0,1 6 14 15,-3-2 2-15,3 1-2 0,3 3 2 0,0 3-19 16,-1 1 2-16,5-2-2 0,-1 3 2 0,-3 12 9 16,-2-1 1-16,-1-5 0 0,-8-1-1 0,4 6-11 15,1 0-1-15,-4 3 0 0,-5-1 1 0,5 5 7 0,1 0 1 16,-2 0-1-16,-3 1 2 0,1 6-11 0,1-10 0 16,1 1 0-16,-1 7 1 0,3-5 5 0,0 0-1 15,-2-4 1-15,-2 5 1 0,5-2-9 0,2 0 1 16,-5-4 0-16,-6 0 0 0,2-4 4 0,3-4 0 0,-4-10 0 15,3 7 1-15,-3-7-8 0,0 0 2 16,0 0-1-16,0 0 1 0,0 0 4 0,0 0-1 0,2-7 0 16,-2-3 2-16,2-11-6 0,3-4-1 0,1-3 1 15,-1-6 0-15,4-1 2 0,1 9 0 0,1-2 0 16,-1 1 2-16,1 8-6 0,0 3 1 0,1-10 0 16,2-1 0-16,2 6 0 0,0 4 1 0,1-4 0 15,3-1 1-15,-3 7-3 0,1 8-1 0,0 0 1 16,1-4 0-16,4 11 1 0,-3 3 1 0,-5 1 0 15,-6 0 0-15,2 6-2 0,1 9-1 0,-1-1 1 16,-8 0-1-16,6 6 1 0,2 6 0 0,-4-3-1 16,-6 2 2-16,3 5-4 0,1-4 2 0,1-4-1 0,-8 16 1 15,2-1-1-15,2 1 2 0,-2-9 0 0,-9 3-1 16,5-5-2-16,1-3 2 0,-3-1-2 0,-6-1 2 0,5-5-1 16,2-5 1-16,-2 0-1 0,-7 5 1 15,5-5-2-15,5-9 1 0,-3 0-1 0,0 9 0 0,4-9 1 16,3-7 0-16,0 0-1 0,0 0 2 0,0 0-3 15,0 0 2-15,0 0-1 0</inkml:trace>
  <inkml:trace contextRef="#ctx1" brushRef="#br0" timeOffset="74581.5">28646 2164 2236 0,'0'0'0'0,"0"0"0"15,22-14 0-15,-11 14 55 0,1-2 0 0,8-1 0 16,-1-1 1-16,1 4-39 0,1 0 1 0,5 0-1 15,-5 0 1-15,1 4 47 0,-3-1 1 0,2-3 0 16,2 0 0-16,-4 0-48 0,-3 2 0 0,2-4 0 0,-2 2 0 16,-2 2 11-16,-3 0 1 0,1-2-1 15</inkml:trace>
  <inkml:trace contextRef="#ctx1" brushRef="#br0" timeOffset="74768.32">28504 2326 2048 0,'0'0'0'0,"0"0"0"0,0 0 0 0,0 0 37 0,25 4 0 16,-13-1 0-16,13 4 1 0,7 4-24 16,3-4 2-16,6 0-1 0,-1-2 0 0,-3 4 37 0,2 1 1 15,-2-4-1-15,0-3 1 0,-5 1-36 0,0-4 0 16,3-4 0-16</inkml:trace>
  <inkml:trace contextRef="#ctx1" brushRef="#br0" timeOffset="75448.14">29647 2096 2009 0,'0'0'0'0,"0"0"0"15,0 0 0-15,0 0 43 0,0 0 0 0,-22 19-1 16,13-16 2-16,-2 1-28 0,1-1-1 0,-1-3 1 0,0 4 1 16,-1 0 34-16,1-1 0 0,-3-3 1 0,4 0-1 0,-1 0-34 15,2-3 0-15,9 3 0 0,-7-15 1 16,6 10 9-16,-1-2 0 0,2-3 0 0,5-10 1 0,4 3-16 15,1 1 1-15,5 0 1 0,7-7-1 0,5 9-2 16,1 3-1-16,0-4 0 0,-3-3 1 0,3 13-4 16,2 3-1-16,-3-2 1 0,-3 1 0 0,1 3-2 15,-2 5 1-15,2 1 0 0,-2-5 0 0,-4 8-1 16,-5 5-1-16,0-2 1 0,-1-4-1 0,-8 9 1 16,-3 6 0-16,1-7 1 0,-3 3 0 0,-3 4-3 0,-3 2 2 15,-1-10-2-15,-1 17 1 0,-3-4 0 0,2-5 0 16,-5 2 1-16,0 13-1 0,0-6 0 0,1 2-1 15,3-10 0-15,-8 4 1 0,4 2 0 0,2-7 2 16,-1-7-1-16,-8-2 1 0,4 2-3 0,1-6 2 16,-2-3-2-16,-10 2 2 0,-2-2 0 0,2-3 2 15,1-8-1-15,1 4 0 0,-2-3-1 0,1-1-1 0,2-5 1 16,2-1-1-16,2-1 2 0,4-1 0 0,3-6-1 16,-1 3 2-16,7 2-4 0,-1-1 2 0,5 0-1 15,3-5 1-15,1 8 2 0,3 4-1 0,4-3 1 16,0 3 0-16,2 3-3 0,2 4 1 0,1-3-1 15,7 6 2-15,2 4 2 0,2 4 0 0,0-3-1 16,7 8 2-16,-1 4-3 0,-1 1 0 0,5-5-1 16,-3 3 1-16,2 4 5 0,0-6 1 0,-6-2 0 15,-3 4 0-15,2-3-5 0,0 3 1 0,-1-7-1 16,-1 17 1-16,4-14 6 0,-4 3 0 0,3 0 1 0,-1 17-1 16,-2-12-6-16,1 1 1 0,6 8 0 0,-5 0 0 15,0 1 2-15,-1-7 2 0,3-6-2 0,-11 10 1 0,1-9-5 16,1-5 1-16,0-4 0 0,-8 11 0 0,3-9 2 15,-1-5 0-15,-1-2 0 0,-8 7 0 0,1-4-3 16,-4-10 0-16,8 6-1 0,-6 4 1 0,-2-3 1 16,0-7 0-16,-3 9 0 0</inkml:trace>
  <inkml:trace contextRef="#ctx1" brushRef="#br0" timeOffset="76735.25">14321 12227 1168 0,'0'0'0'0,"0"0"0"0,0 0 0 0,0 0 15 16,0 0 2-16,0-16 0 0,0 16 0 0,-4 11-8 15,4-11 1-15,0 10-1 0,0 1 1 0,-3 3 28 0,3 0 0 16,0 0 1-16,-4 18-1 0,4 6-24 0,0-8 2 15,4-3 0-15,-4 4-1 0,0-3 42 0,0-10-1 16,3 1 0-16,-3 11 1 0,4-9-40 0,3-7 1 16,0 0-1-16,0 9 1 0,4-7 17 0,3-7 1 15,4-4 0-15,1 13 0 0,-1-6-21 0,1-7 0 16,0-8 0-16,4 6 1 0,2-3 4 0,-6-7 0 0,4-5 0 16,4 12 1-16,-3-7-11 0,-4-7 1 0,8-4 0 15,-7 11 0-15,4-7 5 0,-7-9 0 0,1 0-1 16,-5 11 2-16,0-9-8 0,0-2 1 0,-3-3-1 15,-6 3 1-15,4 2 7 0,0-4 1 0,-4 1 0 16,-7-5 0-16,4 8-8 0,3-3 0 0,-5 1 0 16,-3 5 1-16,6 4 8 0,4-3 1 0,-3 1 0 15,-4 16 0-15,0-7-10 0,0 7 2 0,4-7-1 16,-4 7 0-16,0 0 7 0,0 0 1 0,0 0-1 0,0 0 1 16,0 0-9-16,0 0 0 0,0 0 0 0,0 0 2 15,-8 14 3-15,5 0 2 0,-4 5 0 0,-4 8 0 16,3 2-8-16,4 5 1 0,2-8-1 0,-3 4 1 15,3 5 2-15,6-7 1 0,-1-1-1 0,-1 17 1 0,3-7-5 16,4 0 0-16,0 0 0 0,-6 12 0 0,4-3 4 16,1-4 2-16,-5-9-2 0,-3 10 1 0,0-7-5 15,0-6 0-15,0-1 0 0,-11 9 1 0,8-4 2 16,-4-8 2-16,-2 2-1 0,-7 9 0 0,4-5-5 16,-2-4 1-16,-7-5 0 0,-6-2 0 0,2 0 2 15,-3-2 0-15,0-5 0 0,-2-1 0 0,2-1-3 16,-6-5-1-16,3-5 1 0,-8 1 0 0,5-1 1 15,2-4 0-15,-5-3-1 0,-5 0 2 0,2 0-3 16,4-2 0-16,-10-4-1 0,2 0 1 0,0 4 1 0,5-5-1 16,1-4 1-16,-3 2 1 0,6-2-4 0,6-1 1 15,7-11-1-15,-7 12 2 0,8-9-4 0,7-5 2 16,2 6-1-16,1 10 0 0,4-6 0 0,7 1-1 0,0-1 0 16</inkml:trace>
  <inkml:trace contextRef="#ctx1" brushRef="#br0" timeOffset="77147.88">15397 12689 2135 0,'0'0'0'16,"0"0"0"-16,34-7 0 0,-13 4 45 0,2-1 1 15,1-6-1-15,8 12 1 0,3-4-30 0,-1-7 0 16,-1 2 1-16,-1 12 0 0,3-6 37 0,-5-5 1 16,2-1 0-16,-4 12 0 0,1-5-38 0,-3-5 1 15,-1 0-2-15,-4 12 2 0,-2-4 5 0,-1-4 0 0,-4-3 0 16</inkml:trace>
  <inkml:trace contextRef="#ctx1" brushRef="#br0" timeOffset="77326.83">15341 12878 2048 0,'0'0'0'0,"30"-6"0"0,1 12 0 16,12-3 39-16,1-5 0 0,10-3 0 0,-1 5 2 0,-3 0-26 16,1-2 1-16,-4-1 0 0,5 3 0 0,-3-2 31 15,-5-3 1-15,2-4 0 0</inkml:trace>
  <inkml:trace contextRef="#ctx1" brushRef="#br0" timeOffset="78799.67">17083 12514 1796 0,'0'0'0'15,"0"0"0"-15,0 0 0 0,0 0 54 0,-3-22 0 16,5 14 0-16,-2 8 0 0,0 0-38 0,0 0 2 15,0 0-1-15,0 0 1 0,0 0 52 0,0 0 0 16,8 8 1-16,-2 3 0 0,8 3-53 0,0 0 0 0,3 0 0 16,3 7 0-16,1 6 0 0,0-6 0 0,0-4 0 15,9 8-1-15,2 8-6 0,-5-6-1 0,6-4 0 16,4 10 0-16,0-3-3 0,-2-2-1 0,2-5 1 16,2 10 0-16,-3-4-3 0,1-8 1 0,1 0-1 15,5 12 2-15,-3-3-3 0,-6-3 1 0,5-5-1 16,-4 17 0-16,-2-7 0 0,-4-6-1 0,-5-5 0 15,-2 6 1-15,-3-4 4 0,-5-1 1 0,0-9-1 0,-12 3 1 16,1-2-4-16,-3-7 2 0,0-7-2 0</inkml:trace>
  <inkml:trace contextRef="#ctx1" brushRef="#br0" timeOffset="79047.83">17584 12501 1934 0,'0'0'0'0,"0"0"0"0,-9 34 0 0,4-19 57 0,2 3 1 16,3 7-1-16,-4 13 1 0,1 3-41 0,-5-2 1 16,-2 1 0-16,-4 2 0 0,-2 2 54 0,-2-10 0 15,-3-1-1-15,-7 13 1 0,-7-9-54 0,1 0 0 16,1 0 0-16,1 10 0 0,0-10 22 0,0 2 1 15,2-13-1-15,2 2 2 0,-4 4-27 0,6-7 1 0,-2-4 0 16</inkml:trace>
  <inkml:trace contextRef="#ctx1" brushRef="#br0" timeOffset="79707.77">18129 12850 1192 0,'0'0'0'0,"0"0"0"0,0 0 0 15,0 0 26-15,18-9 0 0,-8 9 0 0,1-4 0 16,7 4-14-16,-2-3 0 0,1 3 1 0,13 0 0 16,9 0 37-16,-4-4 0 0,-3-1-1 0,2 5 2 0,-1 5-34 15,-1-5 0-15,3-9-1 0,0 9 2 0,2 0 41 16,-5 0 0-16,5-7 0 0,0 4 0 0,2 3-42 15,-4-2 1-15,-3-3 0 0,-5 1 0 0,1 3 19 16,-7 1 0-16,-2-6 0 0,-5 4 0 0,1 1-23 16,-5-3 2-16,-10 4-1 0,7-5 0 0,-7 5-1 15,0 0 0-15,0 0 1 0</inkml:trace>
  <inkml:trace contextRef="#ctx1" brushRef="#br0" timeOffset="79965.41">18658 12498 1771 0,'0'0'0'0,"0"0"0"16,27 52 0-16,-13-18 35 0,4-1 1 0,3 3-1 15,-7 13 1-15,2-3-22 0,-2-6 1 0,-4-3 0 16,-2 12 0-16,-5-7 36 0,1-6 0 0,-4-3 1 15,-4 22 0-15,1-13-35 0,3-5-1 0,-8-2 1 16,0 5 1-16,2-4 28 0,3-3 0 0,-1-7 0 16,-3 1 1-16,2 1-31 0,1-11 1 0,3-4 0 0,-5 8-1 15,3-7-2-15,3-14-1 0,-11 7 1 0</inkml:trace>
  <inkml:trace contextRef="#ctx1" brushRef="#br0" timeOffset="81400.83">13279 8269 1532 0,'0'0'0'16,"0"0"0"-16,0 0 0 0,5 22 52 0,-2-11 1 15,-1-6 0-15,-2-5-1 0,12 14-35 0,-8-7 0 0,-4-7 0 16,7 0 1-16,-7 0 31 0,7 0 2 0,-7 0-2 16,11-10 1-16,-1 3-33 0,-1-4 0 0,0 1 0 15,10-11 1-15,-1 1-7 0,0-4 1 0,-1 1 1 16,-1 7-1-16,2 4-5 0,-4-4 1 0,-4-2 0 15,5 15-1-15,-3-4-5 0,-3-4-1 0,-2-1 0 16,-7 12 0-16,0 0-1 0,0 0 1 0,0 0 0 16,0 0 0-16,0 0 2 0,0 0-1 0,-4-7 0 15,4 7 1-15,-14 3-1 0,0-3 0 0,3 0 0 16,-10 4 0-16,0-4 3 0,3 0-1 0,6-4 1 0,5 8 0 16,7-4-1-16,-10 7-1 0,10-7 0 0,-4 9 2 15,4 1 2-15,0-5 1 0,0-5-2 0,-4 11 2 0,8 0-3 16,0-1 0-16,-4-10 0 0,3 9 0 0,1 1 8 15,-1-3 0-15,-3-7 1 0,11 6-1 0,-4-3-5 16,2-3 0-16,-1-3 0 0,3 3 1 0,1-6 6 16,2-1 1-16,-3-3 0 0,3 5-1 0,0-6-6 15,-1-3 0-15,-3-2 0 0,4 9 1 0,-3-5 5 16,-1 1 0-16,-3-3-1 0,4 11 2 0,-2-3-7 16,-2-1 0-16,-2-1 0 0,2 4 0 0,2 4 4 0,-9 0 1 15,4-7-1-15,-4 7 1 0,7-4-6 0,-7 4-1 16,0 0 1-16,0 0 1 0,0 0 1 0,0 0 2 15,0 0-1-15,-7 0 0 0,7 0-4 0,-14 7 0 16,3-7-1-16,-1 8 2 0,-3-1 2 0,1-4 1 16,4-1 1-16,3 7-1 0,3-4-4 0,4-5-1 15,0 0 1-15,0 16 1 0,0-9 0 0,0-7 1 0,4 12-1 16,3-5 1-16,3 4-4 0,-3-4 1 0,-7-7-1 16,11 12 1-16,-4-1 1 0,-5-6 0 0,-2-5-1 15,0 0 2-15,-2 10-3 0,2-10 0 0,-7 7 0 16,7-7 0-16,-14 6 1 0,7-3 1 0,-4-3-2 15,-5 0 2-15,-3 0-3 0,0-3 1 0,4-3-1 16,1 6 1-16,7 6-1 0,-2-6 1 0,9 0-1 16,0 0 2-16,0 0-3 0,0 0 1 0,0 0-1 15,-3 5 2-15,3-5-1 0,0 0 1 0,9 5-1 16,-9-5 2-16,14 14-3 0,-4-5 0 0,-2-2 1 16,-8-7 0-16,7 11 0 0,-7-11 0 0,0 0 1 0,0 0-1 15,0 0-2-15,0 0 2 0,0 0-1 0,0 0 0 16,0 0 1-16,0 0 0 0,-7-4 1 0,7 4-1 0,-15-3 0 15,5-1-1-15,-1 1 0 0,2 1 1 0,2 4-1 16,7-2 2-16,-10 7-2 0,10-7 1 0,-11 7-1 16,11-7 0-16,-3 5 0 0,3-5 1 0,0 14-1 15,0-5 1-15,0-9-1 0,0 12 0 0,0-12 0 16,0 9 0-16,0-9-1 0,0 0 1 0,0 0 0 0,0 5-1 16,0-5 0-16,0 0 2 0,0 0-3 0,-7 4 1 15,7-4 0-15,-7 0 0 0,7 0 1 0,-15 0-1 16,8 0 0-16,0 0 0 0,-1 0 0 0,-1 0 0 15,2 0 0-15,7 0 0 0,0 0-1 0,-7 0 2 16,7 0-2-16,0 0 1 0,0 0-1 0,0 0 0 16,0 0 0-16,0 0 2 0,0 0-1 0,0 0 1 15,12 0 1-15,-1 0-1 0,4 0-1 0,3-4 0 16,0 1 1-16,1-2-1 0,-1-1 1 0,-4-1 1 0,-7-3-1 16,0-1 2-16,-4 2-3 0,1 2 1 0,-4-7-1 15,4 5 2-15,-4 2-1 0,-4 0 0 0,0 0 1 16,1-5-1-16,-4 5-1 0,0 3 2 0,-6 1-2 15</inkml:trace>
  <inkml:trace contextRef="#ctx1" brushRef="#br0" timeOffset="81935.71">12192 8436 1746 0,'0'0'0'16,"0"0"0"-16,-21 12 0 0,12 2 61 0,2-10 2 0,-4 3 0 15,4 16 0-15,4-8-45 0,-1 3 0 0,1 1 0 16,6 18 0-16,1-3 60 0,-1-6 1 0,8 0-1 15,-1 4 1-15,3-4-61 0,-1-5 0 0,4-8 0 16,5 10 0-16,-3-7 4 0,-4-8 1 0,2-3-1 16,9 0 1-16,-8 0-12 0,1-10 1 0,-1-4-1 15,10 3 2-15,-2 1-10 0,-8-11 1 0,3-4 0 16,1 1 0-16,-4-1-1 0,-2-1 0 0,-5-8 0 16,-3 4 1-16,0 0-4 0,-3-6 1 0,-2-5-1 15,-4 15 1-15,-2-1-1 0,-3-1 1 0,-3-2-1 16,-8 11 1-16,-3 3-1 0,-6-1 1 0,-8-1 0 0,3 15 1 15,-5-1-2-15,2-3 1 0,-4 4 0 0,2 12 0 16,0-8-1-16,5-1 0 0,1 0 0 0</inkml:trace>
  <inkml:trace contextRef="#ctx1" brushRef="#br0" timeOffset="82119.59">12666 8642 1922 0,'0'0'0'15,"0"0"0"-15,18-11 0 0,-11 7 26 0,-3-4 1 16,1-3-2-16,-5 11 2 0,7-3-14 0,-7 3 0 0,7-7-1 16,-7 7 2-16,7-4 18 0,-7 4 2 0,0 0-1 15</inkml:trace>
  <inkml:trace contextRef="#ctx1" brushRef="#br0" timeOffset="82401.86">12732 8462 1796 0,'0'0'0'0,"0"0"0"16,0 0 0-16,7 11 24 0,-4-4 0 0,-3-7 1 0,7 16 0 15,4-1-14-15,1 3 1 0,6-2 1 0,7 14-1 16,3-7 31-16,5-6 0 0,-1 3 1 0,0-5 0 15,1 3-28-15,-4-6 0 0,1-5 0 0,1 4 1 0,-2 1 12 16,-8-5 2-16,-2-5-2 0,2 7 1 16,-3 3-17-16,-9-8 1 0,0-1-1 0,-1 1 2 0,-8-4-4 15,7 10 0-15,-7-10 1 0,0 0-1 0,-1 5-4 16,1-5 0-16,-7 7 0 0,1 1 1 0,-4 2 2 16,-3-1 0-16,-1-4 0 0,-3 9 0 0,-8-3-3 15,6-8 0-15,1 1 0 0,0-1-1 0,-5 1 3 0,0-8 0 16,1-3 0-16</inkml:trace>
  <inkml:trace contextRef="#ctx1" brushRef="#br0" timeOffset="82547.94">13070 8353 2023 0,'0'0'0'0,"32"-11"0"16,9 8 0-16,-6-4 42 0,6-4 2 0,10 1-1 15,2 3 1-15,-2 3-29 0,-2 1 1 0,-1-3 0 16</inkml:trace>
  <inkml:trace contextRef="#ctx1" brushRef="#br0" timeOffset="83317.42">19948 12521 1318 0,'0'0'0'0,"0"0"0"0,-32 14 0 0,14-4 24 16,1-1 0-16,-1-2 0 0,2 21 1 0,-1-3-14 15,6-2 1-15,0 8 0 0,1 6 1 0,1 0 38 0,4 0 1 16,-1-5 0-16,-1 8-1 0,4-5-34 16,3-6 0-16,2-3 0 0,-1 9 1 0,3-8 36 0,3-10 1 15,2-1-2-15,3 10 2 0,4-4-38 0,-2-14 1 16,4-4-1-16,7 5 1 0,-3-6 17 0,0-10 1 16,1-3-1-16,7 4 0 0,-4-8-20 0,-5-2 0 15,4-6-1-15,1 6 2 0,3-7 3 0,-10 0 1 0,-1-10-1 16,-4 6 1-16,-7 2-9 0,-7-1 0 0,0-9-1 15,-7 5 1-15,-6 0 3 0,-3-5 0 0,-6 3 1 16,-3 13-1-16,-9-9-6 0,3 5 1 0,-6 2 0 16,-2 14 0-16,-2-4 6 0,-1-5 0 0,-2 4 0 15</inkml:trace>
  <inkml:trace contextRef="#ctx1" brushRef="#br0" timeOffset="83548.81">20301 12855 1746 0,'0'0'0'0,"0"0"0"0,0 0 0 0,23 3 53 15,-23-3 2-15,7-5-1 0,-7 5 1 0,0 0-38 16,7-2 1-16,-7 2-1 0,0 0 1 0,0 0 50 15,0 0 2-15,0 0-2 0,3-7 2 0,-3 7-52 16,0 0 0-16,0 0 0 0</inkml:trace>
  <inkml:trace contextRef="#ctx1" brushRef="#br0" timeOffset="83983.2">20713 12406 1985 0,'0'0'0'0,"0"0"0"15,9 57 0-15,2-12 48 0,1-4 1 0,-5-3 1 16,-3 6-1-16,-1-3-32 0,1-8 0 0,-1-5 0 16,-3 8-1-16,4-8 48 0,-1-7 0 0,1-2 0 15,-4-1 1-15,2-2-47 0,-1-6 0 0,-1-10 0 0,2 13 0 16,-2-13 11-16,0 0 2 0,0 0-1 0,0 0 0 15,0 0-16-15,7-8-1 0,-7 8 1 0,5-8 0 16,3-3-4-16,-1-1 0 0,0-2 1 0,9-6 0 16,1-1-5-16,1 5 1 0,-1 2 0 0,1 9 0 15,1 2-2-15,-1 3 2 0,0-4-1 0,5 8 0 0,1-1-1 16,1 2-1-16,-6-1 1 0,-4 3-1 0,2 2 1 16,1 0-1-16,-8-4 1 0,-2 9-1 0,-1 2 0 15,-2-2-1-15,-3-2 0 0,-6 7 1 0,2-1 1 16,1-6 2-16,-6 4-1 0,-4 14 0 0,0-9-1 15,4-5-1-15,-2 2 1 0,-8 12-1 0,1-11 3 16,2-3 0-16,-6 1 0 0,-8 6-1 0,5-5-1 0,2-8-1 16,0-3 1-16,-9 0 0 0,2 4 1 0,0-2 1 15,-8-6-2-15,-4 1 2 0,3-4-2 0,1 0-1 16,-9-7 1-16,-3 0-1 0,0-2 2 0,9-5 0 16,-1-7 0-16</inkml:trace>
  <inkml:trace contextRef="#ctx1" brushRef="#br0" timeOffset="84181.17">20983 12199 2261 0,'0'0'0'0,"28"-11"0"16,-6 15 0-16,9-1 50 0,6-6 2 0,6-1-2 15,4 15 2-15,1-8-35 0,8-5 0 0,17 1-1 0,-1 9 2 16,0-4 47-16,4-6 1 0,7-1-1 0</inkml:trace>
  <inkml:trace contextRef="#ctx1" brushRef="#br0" timeOffset="89165.4">15251 14447 12 0,'0'0'0'15,"0"0"0"-15,0 0 0 0,0 0 5 0,0 0 1 16,0 0 0-16,0 0 0 0,0 0-1 0,0 0-1 16,0 0 1-16,-22-2-1 0,22 2 74 0,0 0 0 15,0 0 1-15,-7-2-1 0,7 2-60 0,0 0 0 0,0 0 0 16,0 0 0-16,7-1 129 0,0 2 1 0,4-2-1 15,-4 1 2-15,11 0-138 0,-1-4 1 0,3 1 0 16,1 11 1-16,4-4 62 0,-2-9 1 0,-4-2-1 16,0 17 2-16,-4-8-59 0,-1-6 0 0,0 1 0 15,0 13 0-15,0-4 21 0,-2-8 1 0,2-3 1 16,-3 10-1-16,3-3-24 0,-7-6 0 0,2-3-1 16,2 7 1-16,3 0 16 0,-4-3 1 0,-3-1 0 15,-7 4 0-15,7 5-19 0,-7-5 0 0,11-5 1 16,-11 5-1-16,0 0 10 0,-4 9 1 0,4-9-1 0,0 0 1 15,-10 10-14-15,3-3 2 0,0 1-1 0</inkml:trace>
  <inkml:trace contextRef="#ctx1" brushRef="#br0" timeOffset="89464.29">15039 14732 1180 0,'0'0'0'0,"0"0"0"0,32 2 0 0,-8 1 37 0,-2-5 1 16,-7-3-1-16,-2 10 1 0,-1-5-23 0,-1-5 1 16,-1 0-1-16,-10 5 1 0,14 5 40 0,-7-3 0 15,2-4 0-15,0 4 2 0,3 1-41 0,6-1 0 16,-4-4 0-16,4 6 1 0,5-2 7 0,1-6 1 15,-6-5 0-15,0 11-1 0,-1-2-12 0,1-5-1 0,-2-4 0 16,-6 11 2-16,5-2-1 0,-5-5 2 0,-3-2-2 16,2 8 2-16,-2 1-7 0,-7-2 1 0,11-3 0 15,-11 3 0-15,7 0-1 0,-7 0 0 0,7 0-1 16</inkml:trace>
  <inkml:trace contextRef="#ctx1" brushRef="#br0" timeOffset="92048.89">8001 14058 288 0,'0'0'0'0,"0"0"0"0,0 0 0 16,14-19 139-16,-7 12 1 0,-2-2 1 0,3 5-1 0,2 4-128 15,1-1 2-15,-1-1-2 0,1 5 1 0,-1 3 77 16,5 1 0-16,-1 3 0 0,12 13 0 0,-1 0-74 16,-4 3 2-16,2-3-1 0,9 16 1 0,-4-6 25 15,2-4 1-15,9 2-2 0,-1 17 2 0,7-8-28 16,-8-5-1-16,5 4 1 0,-1 5 1 0,1-3 7 0,-7-6 0 16,6-7 0-16,-2 12 0 0,5-10-12 0,-6-10 0 15,-4 2 0-15,-9 7 1 0,1-8 16 0,-1-4 1 16,-4-1-1-16,-3 16 2 0,-4-15-18 0,-2-4 1 15,-3-5-1-15,0 19 2 0,-2-13 15 0,-7-14 0 16,7 9 1-16</inkml:trace>
  <inkml:trace contextRef="#ctx1" brushRef="#br0" timeOffset="92314.38">8543 14148 1520 0,'0'0'0'0,"0"0"0"15,-30 39 0-15,19-13 52 0,4 2-1 0,-7 7 1 16,0 18 1-16,0-2-36 0,1-7-1 0,-4 7 1 0,-8 11 1 16,-7-10 48-16,2-4 1 0,-9-4-1 0,6 10 1 15,-2-3-49-15,-2-10 0 0,-2 6 0 0,2 3 0 16,8-1 21-16,5-17 2 0,3-3-2 0,3-6 1 0,6-3-24 15,5-6 0-15,7-14-1 0,-4 16 1 0,4-16 2 16,14 3 1-16,-3-6 0 0,-2-6 0 0,1 5-9 16,1 1 0-16,-1-4 1 0</inkml:trace>
  <inkml:trace contextRef="#ctx1" brushRef="#br0" timeOffset="92614.37">9058 14450 1884 0,'0'0'0'0,"0"0"0"15,35 4 0-15,-18-1 45 0,-1-4-1 0,6-1 1 16,2 12 0-16,-3-2-29 0,-3-8 1 0,5 0-2 15,2 3 2-15,-1 1 43 0,-8-8 0 0,2-7 1 16,3 15 0-16,-3-8-45 0,-1-4 2 0,-3-3 0 16,2 13 0-16,2-7 9 0,-4-6 0 0,-3-1 0 15,1 15 1-15,-1-4-16 0,-4-5 2 0,-7 6-2 16,10-3 2-16,-10 3-8 0,4 10 2 0,-4-10 0 0</inkml:trace>
  <inkml:trace contextRef="#ctx1" brushRef="#br0" timeOffset="92814.55">9006 14667 2048 0,'0'0'0'0,"22"-9"0"0,6 13 0 0,5-4 34 15,6-4 1-15,12 0 0 0,0 4 1 0,-5 2-22 16,2-4 1-16,-2-6 0 0,-2 6 0 0,-5-2 34 0,-6-4-1 15,-5-5 0-15,1 6 1 0,-8 4-32 0,-5-1 0 16,1-10 0-16,8 9 0 0,-9 0 9 0,2-4 0 16,-1-4 1-16</inkml:trace>
  <inkml:trace contextRef="#ctx1" brushRef="#br0" timeOffset="93098.7">9878 14199 2009 0,'0'0'0'0,"0"0"0"0,24 47 0 16,-8-10 45-16,-5-2 0 0,0 6 0 0,-1 13 1 15,-3 1-30-15,-3-16 1 0,-4 5-1 0,0-2 1 16,-4-2 43-16,-3-11 0 0,4 0 1 0,3 7-1 15,-4-12-43-15,1-4 1 0,-1-6 0 0,8 16 0 16,-4-15 15-16,-4-9 0 0,4-6 1 0,0 10 0 0,4-1-20 16,-4-9 1-16,0 0 0 0,0 0-1 0,7 0-4 15,-7 0 1-15,0 0 1 0,7-9-1 0,-7 9-4 16,10-10-1-16,-8 1 1 0</inkml:trace>
  <inkml:trace contextRef="#ctx1" brushRef="#br0" timeOffset="93451.31">10308 14303 1985 0,'0'0'0'16,"13"-23"0"-16,2 16 0 0,-1 0 48 0,1-6 1 16,-1-1 1-16,7 18-1 0,-2-4-32 0,-1-4 0 0,0 3 0 15,-1 9-1-15,1-1 45 0,-2 2 1 0,-2-5-1 16,-4 13 1-16,1-3-45 0,-4-5 1 0,0 2 0 15,-3 19 0-15,1-8 9 0,-2-6 1 0,-1 0-1 16,-2 16 1-16,-2-8-16 0,1-6 2 0,-3-6-1 16,1 9 1-16,-1 4-9 0,-3-11 2 0,-4-2 0 15,1 3-1-15,-1 0-1 0,-3-2-1 0,-2-6 1 16,2 7 0-16,-3-5-2 0,-5-4-1 0,-4-5 0 16,1 5 0-16,1 0 0 0,-1-5 0 0,-3-3-1 15,1 3 1-15,-1-2-2 0,3-5 1 0,2-3-1 0,2 8 1 16,-4-5-1-16,4-9 2 0,5-5-2 0,9 7 1 15,0 0-1-15,4-9 1 0,3-9-1 0,7 20 1 16,0-11-1-16,0-5 0 0,7-4 0 0,9 23 1 16,-2-5-1-16,-3 0 0 0,-1 2 0 0,3 19 1 0,-3-5-1 15,1-1 0-15,-4 6 0 0</inkml:trace>
  <inkml:trace contextRef="#ctx1" brushRef="#br0" timeOffset="93848.7">10848 14326 1922 0,'0'0'0'0,"0"0"0"15,28-8 0-15,-14 7 44 0,-5-6-1 0,2-4 1 16,3 13 1-16,-4-7-29 0,-3-6 1 0,0-1-2 15,1 6 2-15,2 5 35 0,1-3 0 0,-1-5 1 16,6 9 0-16,5-3-36 0,0-1 0 0,-3-1-1 16,-2 7 2-16,-2 1 7 0,0 1 1 0,-3-4 0 15,-4 16 0-15,-4-2-14 0,4-2 0 0,-3 2 1 16,-8 20 0-16,4-8-6 0,0-7-1 0,-7 1 1 16,-3 18 1-16,-1-9-3 0,1-10-1 0,-8 0 1 0,-5 8 0 15,2-8-1-15,0-7-1 0,-2-5 0 0,2 6 1 16,-1-5-2-16,1-6 1 0,0-4-1 0,5 4 2 15,-1-7-3-15,-1-4 1 0,0-3-1 0,1 1 2 0,1-3-2 16,5-3 0-16,-3-10 0 0,0 11 1 16,3-7-1-16,6-10 2 0,0 1-1 0,-4 11 0 0,6-2-1 15,3-3 1-15,0-4 0 0,-2 13 0 0,4 1 1 16,3-4 2-16,2 1-2 0</inkml:trace>
  <inkml:trace contextRef="#ctx1" brushRef="#br0" timeOffset="95248.16">17217 14280 1897 0,'0'0'0'16,"0"0"0"-16,-7 28 0 0,4-10 50 0,-1-8 0 15,1 4 1-15,-1 20-1 0,1-12-33 0,-4-4 0 0,1 1-1 16,5 10 2-16,1-5 51 0,0-1-1 0,1-2 1 16,8 2-1-16,2-2-50 0,3-3 0 0,0-4 0 15,5 3 0-15,-1 1 7 0,3-7-1 0,0-3 1 16,2 10 1-16,2-6-14 0,-4-6 1 0,2-3-1 16,-2 13 0-16,0-7-7 0,-3-9 0 0,0-6 1 15</inkml:trace>
  <inkml:trace contextRef="#ctx1" brushRef="#br0" timeOffset="95465.02">17593 14318 1922 0,'0'0'0'0,"0"0"0"0,12 57 0 15,-6-24 32-15,-3-3 1 0,-3 0-1 0,4 2 1 0,-4 5-20 16,0-15 2-16,0-4 0 0,-4 14-1 0,4-13 39 15,4-5 0-15,-4-3-1 0,0 3 2 0,0 3-37 16,0-10 0-16,0-7 0 0,0 0 1 0,3 11 14 0,-3-11 2 16,0 0-1-16,0 9 0 0,7-2-19 15,-7-7 0-15,7 7 1 0</inkml:trace>
  <inkml:trace contextRef="#ctx1" brushRef="#br0" timeOffset="95964.41">17773 14359 1960 0,'0'0'0'0,"0"0"0"15,14 37 0-15,-10-18 43 0,3-1-1 0,-4-2 1 16,1 10 1-16,-1-5-29 0,4-1 1 0,0-6 0 16,4 8 1-16,1-4 38 0,1-7 1 0,-1-6 0 15,2 9 0-15,-3-5-39 0,-1-9 1 0,1-4-1 16,-4 1 1-16,0 3 12 0,0-2 0 0,0-5 0 15,2 0 1-15,-2-2-18 0,0 0 1 0,0-5-1 16,0 0 2-16,-3-7-6 0,1-2 0 0,-2 2 0 16,-4 10 0-16,-1-10-4 0,0-1 2 0,2 0-1 0,-7 15 0 15,4-7-1-15,3-2 0 0,-4-5 1 0,0 13 0 16,-3-3-3-16,4 2 1 0,3-3 0 0,0 12 0 0,0-7 0 16,0 7 0-16,10-7 0 0,-2 7 0 0,-1 2-2 15,3-1 2-15,1-1-1 0,5 13 0 0,8-3 0 16,-2-6 0-16,-5-3-1 0,1 17 2 0,-2-6-2 15,-2-6 0-15,0-3 0 0,-2 18 1 0,-3-7-2 16,-2-7 0-16,0-1 0 0,0 13 1 0,-1 0-1 16,-1-10 0-16,4-4 1 0,-2 10 0 0,7-5-1 0,-4-5 0 15,4-3 0-15,6 5 1 0,1-2 0 0,4-5-1 16,-4-3 0-16,2 5 1 0,5-2-1 0,-3-7 1 16,1-6 0-16,-1 12 0 0,-4-10-1 0,-5-10 0 15,2-4 0-15,-4 16 1 0,-4-8 1 0,-6-8-1 16,-4-5 0-16,-7 22 0 0,0-8-1 0,-4-5 2 15,-3-1-1-15,-9 14 0 0,-2-1 3 0,-3 2-1 16,-5-5 1-16,-4 17-1 0,-2-2 0 0,0 1-1 0,0-4 0 16,6 19 1-16,-1-6 1 0,9-5 1 0,1-1-1 15,3 22 2-15,7-14-3 0,3-1 0 0,4-1 1 16</inkml:trace>
  <inkml:trace contextRef="#ctx1" brushRef="#br0" timeOffset="96233.47">18602 14114 1758 0,'0'0'0'0,"28"0"0"0,-7 7 0 0,-1 6 54 15,-3-4 1-15,1-4 0 0,-4 7 0 0,0 4-38 16,0-2 1-16,-5-2-2 0,-4 18 2 0,1-5 62 15,-3 0 0-15,-1-1-1 0,-2 20 1 0,-2-7-62 16,-1-9 0-16,-1 6 0 0,-6 4 0 0,-3-1 9 16,-4-9 1-16,3-3 0 0,-2 7 0 0,0-8-16 15,0-6 2-15,-2-6-1 0,-3 16 1 0,2-12-9 0,1-7 1 16,0-4 0-16</inkml:trace>
  <inkml:trace contextRef="#ctx1" brushRef="#br0" timeOffset="96448.38">19253 14345 1871 0,'0'0'0'0,"33"2"0"16,3 19 0-16,-5-14 28 0,3-9 2 0,1 0-2 15,2 16 1-15,-2-7-16 0,-3-10 1 0,5-2-1 16,-5 20 1-16,2-15 25 0,-3-10 1 0,-4 1 1 16,-4 16-1-16,-4-9-24 0,-5-6 0 0,-3-7-1 0</inkml:trace>
  <inkml:trace contextRef="#ctx1" brushRef="#br0" timeOffset="96648.95">19415 14262 1721 0,'0'0'0'0,"0"0"0"0,-3 55 0 0,-1-13 31 16,4-5 1-16,-3 3-1 0,-1 10 2 0,4-3-20 16,0-8 2-16,0 1-2 0,0 6 2 0,0-4 31 0,0-10 0 15,4-6 0-15,-4 18 0 0,-4-16-30 0,4-5 0 16,-4-2 1-16,-3 9 0 0,2-7 9 0,3-2 1 15,1-7-1-15</inkml:trace>
  <inkml:trace contextRef="#ctx1" brushRef="#br0" timeOffset="97215.35">20348 14241 1758 0,'0'0'0'0,"0"0"0"0,0 0 0 0,-28 12 35 0,12-8 1 15,0 5-2-15,-3 12 2 0,1-4-21 0,4-4 0 16,2 3-1-16,-1 20 2 0,5-6 29 0,2-7 1 16,5 4 0-16,-1 8 0 0,4-2-31 0,3-6 2 15,4-4 0-15,-1 1 0 0,3 1 8 0,3-11-1 0,0-5 1 16,2 6 1-16,4-2-14 0,-1-11 1 0,2-4-1 16,4 11 0-16,0-4-3 0,-3-10 0 0,0-2 0 15,-3 5 0-15,0-3-3 0,-3-6 0 0,-2-8 0 16,0 3 1-16,-6 0 0 0,-1-5 0 0,-2-4 0 15,-5 4 1-15,0-5-4 0,0 1 2 0,0-5 0 16,-5 16-1-16,-2-9 2 0,-1 0 0 0,-6-1 0 16,-1 17 0-16,-5-4-2 0,1-3 0 0,1 4 0 15,-5 20 1-15,2-8 3 0,2-2 1 0,3 2-1 0</inkml:trace>
  <inkml:trace contextRef="#ctx1" brushRef="#br0" timeOffset="97396.88">20770 14482 1934 0,'0'0'0'0,"0"0"0"0,0 0 0 0,0 0 47 0,-4 18 0 15,4-18 1-15,-10 3-1 0,3 2-32 0,7-5 2 16,-9 9 0-16</inkml:trace>
  <inkml:trace contextRef="#ctx1" brushRef="#br0" timeOffset="97764.6">21080 14297 1972 0,'0'0'0'0,"0"0"0"16,11 36 0-16,-8-8 41 0,4-5 0 0,-3-1 1 16,-8 17-1-16,4-5-25 0,4-17 0 0,-4 3-1 15,-7 4 2-15,3-6 38 0,4-6 0 0,4-7 0 16,-8 4 0-16,8-2-38 0,-4-7 1 0,10 2-1 0,-10-2 1 16,9 0 11-16,-2 0 1 0,2-2 1 0,2 2-1 15,6 0-17-15,3-3 1 0,1-3-1 0,4 3 2 16,5-1-6-16,-6-1 0 0,-1 0 0 0,-5 7 0 15,0 1-4-15,-4 1 1 0,2-4 0 0,-2 10 0 0,-4 4-1 16,-3-3-1-16,0-1 1 0,-1 4-1 0,-5 2 0 16,1-7-1-16,-2 0 0 0,-3 12 2 0,-1-5-3 15,1-7 1-15,3-9 0 0,-16 17 0 0,3-8-1 16,-1-7 1-16,0-2-1 0,-14 10 0 0,3-6 1 0,2-4 1 16,-10-7-1-16,-6 10 2 0,4-3-3 0,3-10 1 15,-2 1 1-15,-10 9-1 0,5-4 0 0,4-3 2 16,3-3-1-16</inkml:trace>
  <inkml:trace contextRef="#ctx1" brushRef="#br0" timeOffset="97956.44">21260 14195 2086 0,'0'0'0'0,"42"-5"0"15,-4 12 0-15,-3-2 45 0,-2-5 1 0,6-3 0 16,-9 8 0-16,-2-3-31 0,-7-6 2 0,1-4 0 16,-5 4 0-16,-1 1 41 0,-2-4 2 0,0-9-1 15,-14 16 1-15,7-6-44 0,-7 6 2 0,0-8 0 16</inkml:trace>
  <inkml:trace contextRef="#ctx1" brushRef="#br0" timeOffset="98234.5">21805 13854 2035 0,'0'0'0'0,"27"7"0"0,-1 23 0 0,-1-4 41 0,1 3 0 16,-1 6 1-16,-7 7-1 0,-6 4-25 0,0-1 0 15,-1-6-1-15,-6 16 2 0,2-10 34 0,-1-8 0 16,-5-1 1-16,-10 23-1 0,1-15-34 0,-1-9 0 16,-2-1 0-16,-6 12 1 0,-5-13 2 0,-2-1 0 15,1-11 0-15,-5 12 1 0,-2-3-11 0,-2-10 1 16,-3-1 0-16,-6 14 0 0,2-10-6 0,-3-7 1 0,-2-2-1 16</inkml:trace>
  <inkml:trace contextRef="#ctx1" brushRef="#br0" timeOffset="99015.02">15351 15965 1369 0,'0'0'0'16,"25"-7"0"-16,-8 5 0 0,6 2 50 0,2-1 1 15,3-7-1-15,6 1 1 0,1 7-35 0,2-1 1 16,-2-8 0-16,-3 2 1 0,2 7 53 0,-6-4 1 0,-3-3-2 16,-2 2 2-16,-2 3-54 0,-4 2 0 0,-3-1 0 15,-5 2 0-15,-3 6-5 0,-6-7 2 0,-6 6 0 16</inkml:trace>
  <inkml:trace contextRef="#ctx1" brushRef="#br0" timeOffset="99164.56">15378 16023 1796 0,'19'0'0'0,"22"0"0"0,17 11 0 15,4-1 8-15,1-4 1 0,2-3-1 0</inkml:trace>
  <inkml:trace contextRef="#ctx1" brushRef="#br0" timeOffset="105631.04">15289 8462 12 0,'0'0'0'0,"0"0"0"0,0 0 0 16,0 0 0-16,0 0 0 0,0 0 0 0,4-21 0 0,-4 21 0 15,0 0 0-15,0-9 0 0,0 9 0 0,0-5 45 16,0 5 0-16,5-5 0 0,-5 5 1 0,6-11-31 16,-5 4 2-16,1 0 0 0,0 0 0 0,1 0 77 15,1-4 0-15,-1 1 1 0,-1 3 0 0,-2 7-78 16,9-11 0-16,-9 6-1 0,3-6 2 0,1 4 61 0,-4 7 1 15,4-10-2-15,-1 3 2 0,-3 2-62 16,4-3 0-16,-4 1 0 0,3-1 0 0,-3-3 31 0,4 4 0 16,-1-2 1-16,-3-1 0 0,4 1-33 0,-4 0 0 15,0-3 0-15,-4-1 0 0,4-1 22 32,-3 2 0-32,3-6 0 0,-4 6 1 0,1-2-25 0,-1-2 1 0,1-3 0 0,-5 8 0 0,5-3 24 0,-4-2 0 0,2-6 1 15,-6 8-1-15,6 1-24 0,1-3 0 0,1-1-1 16,-6-1 2-16,2 4 19 0,3 2 0 0,4-2 0 15,-7 0 0-15,4 3-22 0,-1-1 1 0,4-2 0 16,-7 5 0-16,7 2 13 0,0 7 1 0,4-12 1 16,-4 1-1-16,0 4-16 0,0-2 1 0,0 2-1 15,0 0 1-15,3 0 10 0,1-2 1 0,-1 2 0 16,-3 0-1-16,4 0-11 0,-4-2-1 0,3-3 0 16,-3 3 1-16,4-1 7 0,-4-3 0 0,3-2 0 15,-3 4 2-15,0 2-12 0,0-3 1 0,0 0 0 0,4 6 0 16,-4-1 5-16,0-3 0 0,0 1 0 0,0 2-1 15,0 7-6-15,0-12 0 0,0 6 0 0,0 6 1 16,0-10 2-16,0 10 0 0,0-11 0 0,0 11 1 16,0-10-7-16,0 3 2 0,0 0 0 0,-4-4 0 0,4-3 2 15,-3 2 0-15,3 1 0 0,-11-3 0 0,8 0-4 16,-1-2 1-16,4 0-1 0,-7 6 1 0,4 1 0 16,3 2 0-16,0-4-1 0,0 11 1 0,-4-7-2 15,4 7-1-15,0 0 1 0,4-10 0 0,-4 10 1 0,0 0 0 16,0 0 0-16,0-7 1 0,0 7-3 0,0 0 1 15,0 0-1-15,3-7 1 0,-3 7-1 0,7-4 1 16,-7 4-1-16,4-9 2 0,-4 9-3 0,0 0 1 16,3-5-1-16,-3 5 1 0,0 0 0 0,0 0 0 15,0-7 0-15,0 7 0 0,0 0-2 0,0 0 2 16,0 0-1-16,0 0 1 0,0 7-1 0,0 4 0 16,0 1 1-16,-3 18-1 0,6 5-1 0,1 5 0 15,-1-13 1-15,-6 19 0 0,6-13-1 0,4-3 1 16,-1 5-1-16,-8 9 1 0,4 2-2 0,1-9 2 0,-1 0-1 15,-7 1 0-15,5-4-1 0,1-8 1 0,-1-5 0 16,-3 13 0-16,3-6-1 0,0-9 0 0,0 1 0 16,-7 13 1-16,7-8-2 0,3-4 1 0,-3 2 1 15,-7 12-1-15,4-4-1 0,3-2 1 0,0-5 0 16,-11 3 0-16,8 1-1 0,3-4 1 0,0-8 0 16,-11 12 0-16,8-3-1 0,6-7 2 0,-3-6-2 15,-11 20 1-15,11-15-1 0,4-3 0 0,0-5 0 0,-12 7 1 16,12-2-1-16,-4-14 0 0,7 3 0 0,-7-3 1 15,0 0-1-15,0 0 0 0,0 0 0 0,0 0 0 16,0 0 0-16,0 0 0 0,7-3 0 0,-7 3 0 16,0 0 0-16,0 0 0 0,7-9 0 0,-7 9 0 0,4-14 0 15,-1 2 0-15,4 1 0 0,-7 1 0 16,4 3 0-16,-4 7 0 0,3-11 0 0,-3 11 0 16,0 0 0-16,0 0 0 0,0 0 0 0,0 0 0 0,0 0 0 15,0 0 0-15,0-10 0 0,0 10 0 0,0 0 0 16,0 0 0-16,0 0 0 0,0 0 0 0,0 0 0 15,0 0 0-15,7-6 0 0,-7 6 0 0,4-10 0 16,-2 3 0-16,-1-7 0 0,-2-8 0 0,2-6 0 0,5 5 0 16,-1-1 0-16,-7 3 0 0,4 0 0 0,2 1 0 15,-1-8 0-15,-6 3 0 0,4-4 0 0,3-5 0 16,-2-3 0-16,-6 18 0 0,4-4 0 0,2-7 0 16,0-2 0-16,-8 4 0 0,5 2 0 0,2 5 0 15,-1-11 0-15,-7 2 0 0,6 6 0 0,1-6 0 16,-2-7 0-16,-5 9 0 0,5-1 0 0,2-4 0 0,0 1 0 15,-5 18 0-15,3-5 0 0,2-4 0 0,0 4 0 16,-4 12 0-16,4 0-1 0,0-4 1 0,0 0 0 16,-3-3 0-16,-1 7-1 0,4 0 1 0,0-1 0 15,-7 1 0-15,4-4-1 0,3 4 1 0,-4 0 0 16,1-4 0-16,-1 4-2 0,4 7 2 0,0 0 0 16,-7-9 0-16,7 9-1 0,0 0 1 0,0 0 0 15,0 16 0-15,4-2-1 0,-1 0 1 0,4 1 0 16</inkml:trace>
  <inkml:trace contextRef="#ctx1" brushRef="#br0" timeOffset="111316.75">15909 12725 12 0,'0'0'0'0,"0"0"0"0,0 0 0 16,0 0 0-16,0 0 0 0,0 0 0 0,0 0 0 16,0 0 0-16,0 0 0 0,0 0 0 0,0 0 0 15,0 0 17-15,0 0 0 0,-15 23-1 0,10-9 2 0,-2 3-9 16,2 4 1-16,-2-3 0 0,-4 10 1 0,4-2 50 16,0-8 1-16,0 0 0 0,-4 10 1 0,3-4-47 15,1-8 2-15,-1 0 0 0,0 16 0 0,2-6 65 16,6-8 1-16,4-1 1 0,-4 10-1 0,0-8-67 15,5-5 1-15,2-2 0 0,0 8 0 0,0-6 22 16,0-4 0-16,4-1 1 0,0 0-1 0,-1 0-24 0,1-4 0 16,-4-5-1-16,0 0 1 0,2 0 31 0,1 0 0 15,1-5 0-15,-1-1 0 0,5-1-31 0,-5-1 1 16,1-5 0-16,1-1 0 0,0-10 19 0,-3 3 0 16,2-6-1-16,-1 10 2 0,1-12-22 0,-4 3 1 15,-3-9-2-15,-4 10 2 0,3 4 17 0,1-4-1 16,-4-4 1-16,-7 11-1 0,-4 2-18 0,4 0 0 0,-4-1 1 15,2 8-1-15,-1 5 22 0,-1 1 0 0,1-4 0 16,-1 7 1-16,-6 7-22 0,-1-4 1 0,-2 1-2 16</inkml:trace>
  <inkml:trace contextRef="#ctx0" brushRef="#br0" timeOffset="137728.04">29624 2056 0,'0'0'0,"0"0"0,0 0 15,0 0 1,0 0-16,0 10 15,-9-1 1,-10 19-16,0 19 16,0 0-1,0 9-15,10 1 16,-1-1 0,10 0-16,10 0 15,-1 1 1,1-10-16,8 9 15,1-18 1,10-1 0,-1 1-16,19-1 15,0 1 1,19-20-16,9 1 16,-19-19-1,1 0-15,-10-19 16,0-18-1,-9-1-15,-1-9 16,-18-9 0,0 0-16,-19-29 15,-19-8 1,-19-1-16,-9-9 16,-9 27-1,-1 11-15,10 27 16,0 10-1,10 19-15,-1 9 16,19 0 0</inkml:trace>
  <inkml:trace contextRef="#ctx0" brushRef="#br0" timeOffset="138202.85">30715 2722 0,'0'0'0,"0"0"15,0 0 1,0 0-16,0 0 16,0 0-1,0 0-15,0 0 16,0 0-1</inkml:trace>
  <inkml:trace contextRef="#ctx0" brushRef="#br0" timeOffset="138682.21">31336 2300 0,'0'0'0,"0"0"0,0 0 15,-9 10 1,-10-1-16,-19 19 15,1 19 1,8 0-16,1 9 16,19 10-1,-1-10-15,20-9 16,9-9 0,9-1-16,19-18 15,9-19 1,10-9-16,-9-10 15,-10-9 1,-10 0-16,-18-10 16,-10-18-1,-9-1 1,-18 1-16,-20 9 16,-18 10-1,-39 9-15,39 18 16</inkml:trace>
  <inkml:trace contextRef="#ctx0" brushRef="#br0" timeOffset="139162.38">32258 2310 0,'0'0'0,"0"-19"0,0 0 15,0 10 1,0-1-16,-9 1 16,9 9-1,-19 9-15,0 29 16,-19 28 0,10 18-16,-10 10 15,10 0 1,0-19-16,9-10 15,10-8 1,-1-10-16,1-10 16,0 1-1,-1-10-15,10-9 16,0 9 0,-9-19-16</inkml:trace>
  <inkml:trace contextRef="#ctx0" brushRef="#br0" timeOffset="140579.03">29586 2347 0,'0'0'16,"0"0"-16,0 10 15,0 8-15,-19 20 16,-18 18 0,9 10-16,-1 9 15,1-19 1,19 10-16,9-1 16,19-8-1,18-1 1,10 0-16,10-9 15,9-19 1,-1-9-16,1-19 16,10-19-1,-1-9-15,0-19 16,-19-18 0,1-10-16,-19-10 15,-20 1 1,-18-10-16,-9 0 15,-38 0 1,-19 10-16,-9 9 16,-10 18-1,-9 29-15,0 10 16,9 8 0,19 20-16,1 8 15,-1 10 1,0 19-16,19 10 15,0 8 1,19 1-16,18 0 16,10-1-1,10 10 1,-1 1-16,19-1 16,0-10-1,1-8-15,18-1 16,0 0-1,19 10-15,-1-10 16,11 0 0,-1-18-16,0-10 15,1-9 1,-11-19-16,1-19 16,0-18-1,0-10-15,-10-38 16,-18-18-1,-19-19-15,-19 0 16,-19 0 0,-19 9-1,1 29-15,-20 18 16,1 19-16,-1 19 16,-8 0-1,-20 19 1,-9 9-16,9 9 15,0 19 1,20 0-16,8 19 16,10 10-1,19 8-15,0 1 16,9 9 0,9-9-16,1 9 15,18-19 1,1 0-16,-1-9 15,20 0 1,-1 0-16,19-9 16,0-1-1,0-9-15,-10-9 16,1-10 0,0-9-16,-1 0 15,10-18 1,0-1-1,0-19-15,10-18 16,-19 0 0,-1-19-16,-9 0 15,-9 0 1,-19-19-16,0 9 16,-19 20-1,1 8-15,-1 20 16,0 18-1</inkml:trace>
  <inkml:trace contextRef="#ctx1" brushRef="#br0" timeOffset="142597.01">15965 12885 14 0,'0'0'0'0,"0"0"0"15,0 0 0-15,0 0 0 0,0 0 0 0,0 0 0 0,0 0 0 16,0 0 0-16,0 0 0 0,18-13 0 0,-18 13 0 15,12-3 0-15,-3 1 0 0,-9 2 0 0,10-3 0 16,-3 1 33-16,4 0 0 0,0 0 1 0,-6 2 0 0,2 2-20 16,0 0 1-16,0-2-1 0,0 0 1 0,0 0 76 15,-7 0 0-15,11 0 0 0,-11 0 1 0,10 0-75 16,-10 0 0-16,0 0 0 0,7 10 1 0,-3-3 81 16,-4-7 0-16,3 7 0 0,-3 1-1 0,4 2-81 15,-4 1 0-15,3-4 0 0,-6 5 0 0,3 2 20 0,0-2 0 16,0-5 0-16,-4 7 0 0,4 4-23 0,-3-7 2 15,3-4-1-15,-4 9 0 0,1-2 18 0,3-7-1 16,0-7 1-16,-7 14 1 0,3-4-21 0,4-10 2 16,-10 11-1-16,3-2 1 0,1 1 15 0,6-10 2 15,-10 7-2-15,10-7 1 0,-11 13-17 0,11-13 0 16,-5 7 0-16,5-7 0 0,-9 3 10 0,2-3 0 16,7 0-1-16,-11-7 1 0,4 2-13 0,0-2 1 0,4 0 1 15,-8 3-1-15,1-6 14 0,-1-1 0 0,0-1-1 16,-1 5 1-16,-2-2-13 0,3 0-1 0,-3-1 0 15,4 6 2-15,-1 4 8 0,2-3 2 0,2-5-2 16,7 8 2-16,-7-1-13 0,7 1 1 0,0 0-1 16,0 0 2-16,0 0 9 0,-7-7 2 0,7 7-1 15,0 0 1-15,0 0-13 0,0 0 2 0,0-7-1 16,0 7 0-16,0 0 12 0,0-7-1 0,0 7 1 16,0-14-1-16,-3-2-11 0,3 0 0 0,-4-3 0 15,4-3 1-15,0 0 8 0,0 6 0 0,4 0 1 0,-1 5 0 16,1 3-11-16,-1-1 1 0,1-7-1 0,-1 2 1 15,4 5 7-15,0 0 0 0,-1 0 0 0,1 2 2 0,2 2-11 16,-1 2 1-16,-4-4-1 0,-4 7 1 0,7-7 7 16,-7 7 1-16,0 0-1 0,7-9 1 0,-7 9-9 15,0 0 1-15,0 0-1 0,7 9 1 0,-7-9 1 16,0 0 2-16,0 0-1 0</inkml:trace>
  <inkml:trace contextRef="#ctx1" brushRef="#br0" timeOffset="142953.79">16323 13092 1847 0,'0'0'0'0,"0"0"0"16,0 0 0-16,0 0 52 0,14 20 2 0,-14-20-1 15,12 7 1-15,-4-4-37 0,-8-3 1 0,10 4-2 0,1-4 2 16,-4 3 31-16,0-3-1 0,-7 0 0 0,7-7 2 15,-7 7-34-15,0 0 1 0,7-7 0 0,-7 7 0 16,0 0 1-16,0 0 0 0,5-7 0 0,-5 7 1 0,0 0-9 16,0 0 0-16,0 0 0 0,0 0 1 0,0 0-8 15,0 0-1-15,0 0 0 0</inkml:trace>
  <inkml:trace contextRef="#ctx1" brushRef="#br0" timeOffset="143556.04">16589 12848 1318 0,'0'0'0'0,"0"0"0"0,20-11 0 15,-20 11 26-15,10 0 0 0,-10 0 0 0,0 0-1 16,11-7-12-16,-4 7-1 0,-7 0 0 0,9 0 2 16,-9 0 17-16,10 4 1 0,-3-4-1 0,4 0 2 0,0 0-20 15,-1 3 2-15,-3 1-2 0,4 3 2 0,-4 3 3 16,-5-1 0-16,1-2 0 0,2 5 0 0,1 3-8 16,-3-5 0-16,-1 1 0 0,0 5 0 0,-2-1-2 15,-2-4 1-15,0-2 0 0,2 5 0 0,-5 0-4 16,-2-7 1-16,0-4 0 0,-4 10 0 0,1-4-1 15,-4-2 0-15,-2-4 1 0,2 8 0 0,-2-10-3 16,0-2 1-16,2-3 0 0,3 4 0 0,-1-3 0 0,0-4 0 16,1-4 1-16,4 7-1 0,-2-1-2 0,2-4 2 15,0-3-1-15,3 0 1 0,-3 1 3 0,0 2 1 16,4-8 0-16,3 5 0 0,0-1-4 0,0-3 2 16,0 4 0-16,3 0-1 0,4 1 5 0,0 2 0 0,4-1 1 15,3-1 0-15,-3 4-4 0,-1 0-1 16,1-2 1-16,5 2 0 0,-2 7 3 0,-4 0 1 0,1-3 0 15,0 3 0-15,-3 3-4 0,1 1 1 0,-2-1-1 16,-1 6 1-16,1-2 1 0,-7-7 0 0,10 11 0 16</inkml:trace>
  <inkml:trace contextRef="#ctx1" brushRef="#br0" timeOffset="143929.07">17071 12732 1457 0,'0'0'0'0,"0"0"0"0,0 0 0 0,0 0 28 0,0 0 1 15,0 0 0-15,-5 19 0 0,5-19-16 16,-7 7 1-16,7-7-1 0,-7 16 1 0,-1-2 20 0,1-2 1 16,4-3 0-16,-4 12 0 0,0-3-21 0,7-1 1 15,-4-3-1-15,2 8 2 0,2 0 7 0,2-6-1 16,2 0 1-16,-4 10 0 0,3-3-12 0,-3-7 2 16,4 0-2-16,-4 9 1 0,-4-4-3 0,4-7 0 15,-3 2 0-15,-1 0 0 0,2-4-3 0,1-5-1 16,1-7 1-16,-7 5 1 0,7-5 7 0,0 0 1 15,0 0-1-15,0 0 1 0,0 0-7 0,0 0 1 0,0 0 0 16,0 0 0-16,0 0 8 0,-2-7-1 0,2 7 1 16</inkml:trace>
  <inkml:trace contextRef="#ctx1" brushRef="#br0" timeOffset="145433.13">16004 14405 326 0,'0'0'0'0,"0"0"0"0,0 0 0 16,0 0 43-16,0 0 0 0,0 0 0 0,0 0 1 15,0 0-28-15,-20 7 0 0,20-7 0 0,-8 7 1 16,0 3 113-16,1-1 1 0,2 0 0 0,2 12 0 0,-4 2-118 16,3 2 2-16,4-4-2 0,4 3 2 0,-1-1 40 15,1-2 1-15,-4-3 0 0,7 5 0 0,0-6-39 16,-2-4 1-16,2-1-1 0,2 7 1 0,0-6 46 15,1-8 1-15,-3-3 0 0,0 6 0 0,4-4-47 16,0-4 0-16,-4-2 0 0,-7 2 0 0,14 0 8 0,-4-2 1 16,-1-3 0-16,2 0 0 0,-1-4-15 15,1-1 1-15,-4-1 0 0,2 0 0 0,1-3 14 0,-1 0 0 16,-4 2 0-16,-3 0 1 0,-2-1-16 0,-3-1 2 16,-3-3-2-16,-6-1 2 0,-2 2 11 0,-7 2 2 15,-2-3 0-15,-7 2 0 0,0 1-14 0,-2 0 0 16,2-5-1-16,-2 14 2 0,1-6 8 0,8-5 1 15,-2 0-1-15,0 22 2 0,8-8-13 0,4-3 1 16,3 1 0-16,-4 20 0 0,10-4 0 0,4-3 1 0,0 3-1 16</inkml:trace>
  <inkml:trace contextRef="#ctx1" brushRef="#br0" timeOffset="145797.67">16270 14727 1632 0,'0'0'0'0,"0"0"0"0,0 0 0 0,0 0 44 0,0 0 0 16,0 0 0-16,0 0 0 0,0 0-28 16,0 0 1-16,0 0-1 0,0 0 1 0,18 21 36 0,-18-21 2 15,0 0 0-15,0 0 0 0,7 10-38 0,-7-10 1 16,0 0-1-16,3 9 1 0,-3-9-1 0,0 11 0 15,0-11-1-15,0 0 1 0,0 10-8 0,0-10 1 16,0 9-1-16</inkml:trace>
  <inkml:trace contextRef="#ctx1" brushRef="#br0" timeOffset="146197.75">16612 14556 1494 0,'0'0'0'0,"0"0"0"0,0 0 0 15,0 0 17-15,0 0 1 0,0 16-1 0,0-16 1 0,-3 14-9 16,-1-4 1-16,1-1 0 0,-1 2 0 0,-5 5 19 15,1-2 0-15,-1-6 1 0,2 10-1 0,-2 3-16 16,4-8 1-16,-2-5-1 0,7 10 1 0,-4-6-2 16,4-1 1-16,0-4 1 0,7 9-1 0,2-4-5 15,3-5 0-15,4-4 0 0,12 12 1 0,-3-8-7 0,-7-7 0 16,3-4 1-16,9 9 0 0,-11-5-2 16,-3-5 1-16,-4-9 1 0,6 14-1 0,-4-9-1 0,-10-7 1 15,-1-5 1-15,1 7-1 0,-8 0-1 0,1-5 1 16,-4-1-1-16,0 5 2 0,-4-1 4 0,-1 2 1 15,-1-4 0-15,3 9 1 0,-3-1-3 0,-4 1-1 16,-1-3 1-16,4 10 0 0,-2 2 9 0,-2 0 2 16,1-2 0-16,6 6 0 0,-3 4-8 0,7-2 1 0,7-6-1 15</inkml:trace>
  <inkml:trace contextRef="#ctx1" brushRef="#br0" timeOffset="146514.91">16988 14406 1620 0,'0'0'0'0,"0"0"0"0,0 0 0 0,0 0 43 16,0 0 0-16,18 20 1 0,-17-1 0 0,1 0-28 16,0-4 0-16,0-3 0 0,1 20 1 0,4-1 42 15,-3-6 1-15,-1 1-1 0,1 2 2 0,-4-3-44 16,3-2 1-16,-3-6 0 0,0 15 0 0,-3-7 15 0,-1-6 2 16,1 2-1-16,-4 14 1 0,3 1-21 15,1-8 1-15,-3-2-1 0</inkml:trace>
  <inkml:trace contextRef="#ctx1" brushRef="#br0" timeOffset="147880.76">16919 15664 489 0,'0'0'0'0,"0"0"0"0,0 0 0 16,18 2 13-16,-18-2 2 0,0 0-1 0,0 0 1 15,0 0-7-15,0 0 1 0,0 0 0 0,0 0 0 0,-7 12 57 16,5-5 1-16,2-7 1 0,-5 34-1 0,1-3-49 16,1-1 0-16,1-1 0 0,4 0 0 0,-2 5 76 15,-2-2 1-15,2-8 0 0,7 10 0 0,-3-5-78 16,-3-6 0-16,6 0 0 0,0 7 1 0,-3-7 59 16,-1-5 2-16,-3-4-2 0,4 12 2 0,-1-8-62 15,-3-11 1-15,-3 0 0 0,3 9 0 0,-4-9 22 0,4-7-1 16,0 0 0-16,0 0 2 0,0 0-26 0,0 0 1 15,0 0 0-15,0 0-1 0,0 0 19 0,0 0 1 16,0 0 0-16,0-11-1 0,0 2-19 16,0-5 0-16,0 2-1 0,4-20 2 0,3-8 15 0,0 6 1 15,-3-4-1-15,3 6 2 0,-4 4-20 0,2-4 2 16,-1-1-1-16,-2 1 1 0,1 4 10 0,1-7-1 0,-2 0 1 16,-2 15 0-16,-2 1-13 0,0 1 0 0,-1-1 1 15,1 8-1-15,0 4 14 0,-2-3 0 0,-1-1 0 16,5 11-1-16,-7-7-12 0,7 7-1 0,0 0 0 15,0 0 2-15,-7 0 7 0,7 0 0 0,0 0 1 16,-7 2-1-16,7-2-10 0,-7 0 1 0,7 0-1 16,-14 3 0-16,3 4 5 0,1 0-1 0,-3-1 1 15,-1 8 1-15,-3 5-8 0,-5-5 1 0,0-5-1 16,4 9 1-16,-3-3 2 0,0 0 1 0,-6-1-1 16,6 8 1-16,0 1-7 0,-6-9 2 0,4 8 0 0,4 2 0 15,1 3 0-15,1-5 0 0,3 5-1 0</inkml:trace>
  <inkml:trace contextRef="#ctx1" brushRef="#br0" timeOffset="148247.84">16644 16169 2009 0,'0'0'0'16,"0"0"0"-16,37-2 0 0,-23 4 43 0,4-4 0 0,1-3-1 15,13 10 2-15,-7-6-28 0,-1-5-1 0,5-1 1 16,4 14 1-16,2-7 26 0,-1-5 0 0,-1 0 1 15,-1 10 0-15,-4-3-28 0,-6-6 0 0,1 1 0 16,-2 12 1-16,0-6 8 0,-7-6 1 0,-2-3-1 16,-1 12 1-16,-2-3-14 0,-2-5 1 0,-7 2-1 15,7 2 2-15,-7-2-8 0,0 0 2 0,5 7 0 16,-5-7 0-16,0 7-4 0,0-7 2 0,0 0 0 16,0 0-1-16,0 7-1 0,0-7-1 0,0 0 0 0</inkml:trace>
  <inkml:trace contextRef="#ctx1" brushRef="#br0" timeOffset="148569.79">17394 15984 1922 0,'0'0'0'15,"0"0"0"-15,17-12 0 0,-6 12 30 0,1 0 0 16,2-7 1-16,0 7 0 0,4 0-17 0,-2-3-1 16,3-1 1-16,8 2 0 0,-2 1 32 0,-4-3 1 0,2-3-1 15,1 0 1-15,1 7-31 0,-2-2 1 0,2-5 0 16,-4 4 0-16,-4 3 1 0,-1-2 1 0,2-3-1 15,-4 3 1-15,0 2-9 0,-1 0 0 0,1-2 0 16,-5 0 1-16,-2 4-7 0,-7-2-1 0,0 0 0 16,7 4 1-16,-7-4-2 0,0 0 1 0,0 0 0 15</inkml:trace>
  <inkml:trace contextRef="#ctx1" brushRef="#br0" timeOffset="148814.73">17639 15675 1721 0,'0'0'0'0,"0"0"0"0,0 60 0 0,-4-16 29 16,1-6 0-16,-4-1 0 0,0 5 2 0,0-3-18 16,0-2 1-16,0-9-1 0,-2 20 2 0,3-15 45 15,1-6 1-15,-2 2 0 0,4 10 0 0,-1-5-44 16,4-8 1-16,0-1 0 0,0 6 0 0,0-1 20 0,4-7 0 15,1-2 0-15,0 2 2 0,2 0-26 0,-1-7 2 16,-1 0 0-16,-3 6-1 0,-2-4 1 0,-2-4 0 16,0-3 0-16</inkml:trace>
  <inkml:trace contextRef="#ctx1" brushRef="#br0" timeOffset="149799.54">18436 15824 1569 0,'0'0'0'0,"0"0"0"0,0 0 0 0,-9 20 34 0,8-11 1 15,-3 3 0-15,-5 5-1 0,2 6-19 0,4-2 0 16,3 0-1-16,-7 4 2 0,3 2 38 0,4-8 1 16,0 0 0-16,-3 9 0 0,3-8-38 0,3-8 1 15,1 4-2-15,-4 3 2 0,3-3 15 0,4-7-1 16,4-4 1-16,-2 9 0 0,1-7-20 0,3-3 2 15,-1-8-1-15,2 10 1 0,4-5-3 0,-6-4 2 0,0-4-1 16,1 3 1-16,1-3-7 0,0-3 1 0,0-8 0 16,0 6 1-16,-2-1 5 0,1-8-1 0,-1 0 0 15,-1 2 2-15,-4 1-7 0,-4-3 1 0,-3-2-1 16,-3-1 1-16,-4 2 5 0,-4 1 1 0,-1 2-1 16,-6 0 2-16,1 5-7 0,-5 1 0 0,1-3 0 15,-4 4 0-15,3 10 8 0,0-1 1 0,-1-4-1 16,-5 7 1-16,4 0-9 0,2 0 1 0,3-4 0 0,1 11 0 15,4 0 7-15,7-1 1 0,7-6-1 0</inkml:trace>
  <inkml:trace contextRef="#ctx1" brushRef="#br0" timeOffset="150047.24">18976 15993 1960 0,'0'0'0'16,"0"0"0"-16,0 0 0 0,0 0 55 0,0 0 1 15,21 16 0-15,-21-16 0 0,7 4-39 0,0-4 1 0,-7 0-1 16,9-2 1-16,-9 2 41 0,0 0 2 15,0 0-2-15,0 0 2 0,0 0-44 0,0 0 1 0,0 0 0 16</inkml:trace>
  <inkml:trace contextRef="#ctx1" brushRef="#br0" timeOffset="150436.65">19336 15777 2048 0,'0'0'0'0,"-4"17"0"16,1 1 0-16,3 1 39 0,0-3 0 0,0-2 0 0,-4 2 2 15,4 3-26-15,4-6 1 0,-1-6 0 0,1 2 0 16,-1-1 36-16,4-1 1 0,0-1 0 0,-7-6 1 0,13 7-38 16,-6-2 2-16,-7-5-1 0,9 7 1 0,-9-7 9 15,12 4 1-15,-12-4 0 0,11-4 0 0,-11 4-15 16,10-3 0-16,-10 3 1 0,14-6-1 0,-3 5-3 15,-2 1 0-15,-1-2 0 0,1 2 2 0,2 2-6 16,-1 1 1-16,1 1 0 0,0 3 0 0,-3 0-1 0,1-2 1 16,0 2 0-16,-2 5 1 0,-2 6-4 15,1 1 2-15,1-6-2 0,-4 11 2 0,-3-3-1 0,0-3 1 16,0-6 0-16,-3 15 0 0,-6-10-1 0,2-6-1 16,-4-4 1-16,-1 12-1 0,0-8 2 0,-3-8 1 15,5-1-1-15,-8 8 1 0,1-6-2 0,1-6-1 16,2-3 1-16,-8 8 0 0,0-6 1 0,0-6 1 15,1-1-2-15,-7 10 2 0,3-6-3 0,6-6 1 16,1 0-1-16,-8 15 1 0,3-10 2 0,7-3-1 16,5-1 1-16</inkml:trace>
  <inkml:trace contextRef="#ctx1" brushRef="#br0" timeOffset="150668.53">19332 15703 2161 0,'0'0'0'0,"0"0"0"0,18 11 0 15,-8-1 59-15,3-5 2 0,1-3-2 0,0 3 2 16,-3 1-44-16,3-5 1 0,-2-4 0 0,13 6 0 0,3-4 47 16,-5-5 1-16,2-2-1 0,-1 8 1 0,-3-2-48 15,-1-3 0-15,-1-1 0 0,1 8 0 0,-3 0 16 16,-3-2-1-16,-3-2 1 0,-2 7 0 0,-2 2-20 15,-7-7 1-15,10 9 0 0</inkml:trace>
  <inkml:trace contextRef="#ctx1" brushRef="#br0" timeOffset="150897.13">20341 15953 1784 0,'0'0'0'0,"0"0"0"16,23-20 0-16,-14 17 50 0,2 1 1 0,-1-3-1 16,2-2 1-16,-1 7-34 0,0-2-1 0,-1-3 1 15,4 1 1-15,0 6 48 0,-1 0 1 0,1-2-1 16,3 3 0-16,8 3-48 0,-2 1 0 0,-5-4 0 15</inkml:trace>
  <inkml:trace contextRef="#ctx1" brushRef="#br0" timeOffset="151081.94">20248 16057 2060 0,'0'0'0'0,"0"0"0"0,17 1 0 0,-11 8 45 15,2-2 0-15,5-3 0 0,10 6-1 0,7 3-28 16,1-6 1-16,3-2-1 0,5 7 0 0,1-3 32 0,1-2 0 16,1 0-1-16</inkml:trace>
  <inkml:trace contextRef="#ctx1" brushRef="#br0" timeOffset="151597.5">21586 15590 1733 0,'0'0'0'0,"0"0"0"0,0 0 0 0,0 0 24 16,0 0 1-16,-10 25-1 0,6-16 1 0,1 3-14 16,1 4 1-16,0 0 1 0,-8 28-1 0,4-2 51 15,5-3 1-15,-1-4-1 0,-7 0 1 0,6 6-46 16,-1-12 0-16,4 3 0 0,-7 2 0 0,0-3 20 0,3-6 0 16,1-2 0-16,-6 12 1 0,2-11-24 0,3-8 1 15,3-2-1-15,-5 11 1 0,3-6-5 0,3-10 2 16,0-9-2-16,-4 18 1 0,3-9-5 0,1-9 1 15,0 0 0-15,0 0-1 0,0 0 7 0,3 7-1 16,-3-7 1-16,0 0-1 0,0 0-5 0,0-7 0 0,0 7 0 16,0 0 1-16,0 0 7 0,0 0-1 0,0 0 1 15,2-9 0-15,3 2-7 0,4-4 0 0,0-1 0 16</inkml:trace>
  <inkml:trace contextRef="#ctx1" brushRef="#br0" timeOffset="151814.41">21855 15911 2123 0,'0'0'0'0,"0"0"0"0,0 0 0 16,-11 15 58-16,2-1 0 0,4-1 1 0,1-1-1 16,1 2-41-16,-1-3 1 0,3-4 0 0,1 2 0 0,-2-1 51 15,2-8 2-15,-2 7-1 0,2-7 0 0,0 0-52 16,9 4 0-16,-9-4 0 0,0 0 0 0,0 0 14 15,7-4 0-15,-7 4 1 0,0 0-1 0,9-1-18 16,-9 1 0-16,9-4 1 0,-9 4-1 0,7 0-5 16,-7 0 2-16,7-3-2 0</inkml:trace>
  <inkml:trace contextRef="#ctx1" brushRef="#br0" timeOffset="152213.39">22306 15692 2161 0,'0'0'0'16,"0"0"0"-16,-9 32 0 0,2-7 51 0,0-4 1 0,-3 2 0 15,6 8-1-15,1-4-34 0,-1-1 0 0,2-3 0 16,2-2 1-16,-1 2 39 0,-1-7 0 0,2-4 0 16,3 0 2-16,-3 3-42 0,0-8 1 0,0-7 0 15,4 7 0-15,-4-7 8 0,5 8 3 0,-5-8-3 16,0 0 3-16,0 0-17 0,7 0 1 0,-7 0 1 15,0 0-1-15,7 7-5 0,-7-7 0 0,7 2 0 16,0-2 0-16,6-2-3 0,4-3 1 0,4 2-1 16,13 1 1-16,3 0-3 0,-3 0 2 0,-6-1-2 15,-2 5 2-15,-1 3-3 0,-6 0 1 0,2 0 1 0,-1 4-1 16,-4 4-1-16,-6-1 2 0,1-2-1 0,-2 8 1 16,-4 0-2-16,-3-3 0 0,-2 1 0 0,-5 14 2 15,-3-7-1-15,1-5 0 0,-3-4 1 0,-8 12-1 0,4-8-1 16,2-2 1-16,-2-8-1 0,-8 1 1 0,3 0 2 15,3-6-1-15,-1-4 1 0,-10-1-1 0,4 0-1 16,0-1 1-16,-5-3-1 0,-2 3 1 0,-2-2-1 16,6-6 1-16,-2-8 1 0,-1 12-1 0,3-9 0 15,1-4-1-15,6-1 1 0</inkml:trace>
  <inkml:trace contextRef="#ctx1" brushRef="#br0" timeOffset="152459.84">22445 15640 2186 0,'0'0'0'16,"25"-4"0"-16,-9 15 0 0,5-1 55 0,7-6 1 0,1-6-1 16,4 7 1-16,2 1-39 0,-5-1 1 0,9-10-2 15,-2 10 2-15,6-2 53 0,-8-10 1 0,-2 0-1 16,-4 7 0-16,-3-1-53 0,-3-5 0 0,0-3 0 15,-5 8 0-15,-3-1 18 0,0-3 1 0,-3-2-1 16,-5 5 1-16,-7 2-22 0,7 2 0 0,-7-2 0 16,2-6 1-16,-2 6-6 0,-7 4 0 0,7-4 0 15,-20 0 1-15,-4 3-4 0,-5 1 0 0,-8-4-1 16</inkml:trace>
  <inkml:trace contextRef="#ctx1" brushRef="#br0" timeOffset="153514.73">7648 13900 1646 0,'0'0'0'16,"28"-16"0"-16,6 12 0 0,-2-3 75 0,-1-3 1 16,14-4-1-16,4 8 2 0,6-2-59 0,-4-6 0 0,3 0 0 15,13 3 0-15,-5 2 50 0,3-1 2 0,11-3-1 16,2 1 1-16,0 5-52 0,-1-4 0 0,3-1 0 15,6 2 0-15,0 3 9 0,-3-1 1 0,4-4-2 16,3 2 3-16,1 1-17 0,-2 0 1 0,6-2 1 16,5 1-1-16,-3 1-10 0,-7 2 0 0,7-7-1 15,7 5 2-15,-7-5-2 0,-5 0 0 0,5-4 0 16,0 8 0-16,-7-1-2 0,-10-1 0 0,2-2 0 0,8 12 0 16,-10-5 0-16,-8-2 0 0,-5 1 0 0,-2 8 0 15,-3 0 0-15,-7-2 0 0,1-2 0 0,-1 10 0 16,-7-3 0-16,-10-6 0 0,-2-3 0 0,-3 12 0 15,-1-3-1-15,-7-6 1 0,1 1-1 0,-1 7 1 0,-4-3-1 16,-5-4 1-16,1 2-1 0,5 9 1 0,-8-4 0 16,-5-3 0-16,1-2 0 0,1 12 0 0,-4-1 0 15,0-2 0-15,-4-1 0 0,4 6 0 0,0 2 0 16,-7 0 0-16,0 3 0 0,4 13 1 0,-4 0-1 16,0 1 0-16,-4-3 0 0,4 12 1 0,0-1 1 15,0-4 1-15,0 5-1 0,4 16 0 0,0-5-1 0,-4 0 2 16,0 3-1-16,3 9 0 0,1-10 4 0,-4-6-1 15,0 4 1-15,-4 19 0 0,1-5-3 16,-5-15 1-16,5-2 0 0,-1 11 0 0,-3-12 3 0,4-8 0 16,-4 1-1-16,7 13 2 0,-6-8-3 0,3-10 0 15,1 0 0-15,7-2 0 0,-3-3 4 0,-2-4 0 16,4-7 0-16,3-5 0 0,-4 2-3 0,-3-1 1 16,4-6-2-16,3-3 2 0,-7 1 2 0,0-9 1 0,-11 4 0 15,11-4 0-15,-14 3-4 0,2-4 1 0,-2-5-1 16</inkml:trace>
  <inkml:trace contextRef="#ctx1" brushRef="#br0" timeOffset="154297.39">7821 14002 1871 0,'0'0'0'16,"0"0"0"-16,-18 16 0 0,8-6 60 0,-10-3 0 16,3-3 1-16,3 6 0 0,-4 1-45 0,-3-2 2 15,2 1 0-15,4 11 0 0,1 0 56 0,0-1 0 16,0-3 0-16,3 15 1 0,4-4-58 0,4-5 1 16,1 7 0-16,4 17 0 0,3-1-1 0,4-5 1 15,-2 8-1-15,4 7 1 0,-1-1-8 0,1-11 0 16,-8-6 0-16,4 12 0 0,0-10-9 0,-7-5 2 0,0 2-2 15,0 9 1-15,0 0-1 0,0-9 0 0,0 1 0 16,0-4 2-16,0 5-3 0,0-13 0 0,4 2 0 16,5 4 0-16,0-4 0 0,-1-2 0 0,7-6 0 15,6 10 0-15,0-8-1 0,5 0 1 0,6-3 0 16,5 7 0-16,5 1-2 0,-3-10 2 0,5-4 0 16,2 1 0-16,-2-4-1 0,-1-5 1 0,4-3 0 0,11-2 0 15,1-2-1-15,1-1 1 0,1-2 0 0,5 1 0 16,-3-3 0-16,2-2 0 0,8-5 0 0,6 5 1 15,0-3-1-15,-3 2 0 0,4-3 0 0,6 12 1 16,4-10 2-16,-7 0 0 0,0-1-1 0,7 9 2 0,-7-3-2 16,-7-1 0-16,10-3 0 0,-3 10 1 0,-9-4 4 15,-5-3 2-15,0 0-1 0,6 4 1 0,-6 1-3 16,-7-3 0-16,-2-1-1 0,2 10 2 0,-8-4 4 16,-4-4 1-16,4 1 1 0,1 5-1 0,5-4-5 15,-5-2 1-15,-6 1 0 0,-1 10-1 0,-1-5 5 0,-8-6 0 16,2-1 0-16,1 6 1 0,-5-1-7 15,-2-5 2-15,1 0 0 0,1 7 0 0,-2-4 4 0,-10-5 2 16,-2-2-1-16,-2 6 1 0,-4 1-6 0,1-5-1 16,2-6 1-16,-10 10 1 0,1-1 2 0,-1-1 2 15,-3-2-1-15,4 2 1 0,-6 3-7 0,-5 2 2 16,7-5 0-16,-7 5 0 0,7-4 4 0,-7 4 2 16,0 0-2-16,7-5 1 0,-7 5-5 0,0 0 0 0,0 0 0 15,4-7 1-15,-4 7 2 0,0 0 2 16,0 0-1-16,0 0 0 0,0 0-5 0,-9 0 1 0,9 0 0 15,-12 5 0-15,-1 6 2 0,-1-2 0 0,0-2 0 16</inkml:trace>
  <inkml:trace contextRef="#ctx1" brushRef="#br0" timeOffset="155596.53">11643 14639 2224 0,'0'0'0'0,"16"-9"0"0,-2 11 0 0,4-1 72 0,-4-2-1 16,4-5 1-16,1 6 1 0,-3 2-55 0,0-2 0 15,2-3 0-15,3 8 0 0,-2 0 19 0,-1-3 1 16,3-2 0-16,4 7 0 0,-2 0-23 0,5-4 1 16,0-3-1-16,2 15 1 0,2-3-6 0,-4-5 1 15,-2 0 1-15,6 14-1 0,-4-5-4 0,-5-6-1 0,2 3 1 16,7 15 1-16,-9-5-8 0,1-6 0 15,1 10 0-15,2 10 0 0,-3-2 0 0,1 0 0 0,3-3 0 16,2 5 0-16,2-2-1 0,-4-5 0 0,0 3 0 16,6 2 1-16,-4 2-2 0,-2-5 1 0,0 0 0 15,4 15 1-15,-2-5-3 0,-2 1 1 0,2-6-2 16,6 8 2-16,-5-8 0 0,1 2 0 0,2-9-1 16,-6 14 1-16,-2-9-1 0,2-3-1 0,1 1 1 15,4 8 1-15,-1 1-2 0,-2-11 2 0,5 3 0 0,4-2 0 16,-2-3-1-16,-2 0 1 0,4-8 0 15,5 3 0-15,0-1-1 0,-5-5 1 0,3-6 0 0,3 11 1 16,-1-9 0-16,-6-3-1 0,3-3 1 0,5 10 1 16,5-7-1-16,-7-6 0 0,2-2 0 0,-7 13 1 15,5-12 0-15,-5-6 0 0,-2 0 0 0,2 6 0 0,-6-4 0 16,2-4 0-16,-1-3 0 0,1 11 0 0,0-6 2 16,-1-5 0-16,1-2 1 0,-8 13-1 0,4-10-1 15,1-3 1-15,-7 1 1 0,-2 9-1 0,2-4 5 16,-8-4-1-16,-3 0 1 0,-3 10 0 0,-4-3-3 15,-7 0 1-15,10-15-1 0,-10 15 2 0,0 0 5 0,0 0 1 16,0 0 0-16,0 0 0 0,0 0-5 16,0 0 1-16,0 0-1 0,-10 0 1 0,3-2 7 0,0 0-1 15,7 2 1-15,-11-2 0 0,1 2-8 0,3-1 2 16,7 1 0-16,-7-2 0 0,7 2 5 0,0 0-1 16,0 0 1-16,0 0-1 0,0 0-5 0,0 0 0 15,0 0 0-15,0 0 1 0,0 0 3 0,0 0 1 0,0 0-1 16,0 0 0-16,10 2-4 0,-10-2 0 0,7 0 0 15,-7 0 0-15,0 0 1 0,7 7 0 0,-7-7 0 16,0 0 1-16,7 0-5 0,-7 0 2 0,0 0-1 16,0 0 0-16,7 0 1 0,-7 0 1 0,0 0 0 15,0 0 0-15,7 0-4 0,-7 0 2 0,0 0-1 16,0 0 1-16,7 0 0 0,-7 0-1 0,0 0 1 16,0 0-1-16,7 7-1 0,-7-7 0 0,6 12 0 15,-6-12 0-15,-4 12-1 0,2-3 1 0,1-2-1 16,-3 4 2-16,-1-1-3 0,-2-3 1 0,7-7 0 15,-13 16 0-15,8-7-1 0,5-9 0 0,-7-4 1 0,7 4 0 16,-7-5-2-16,7 5 1 0,-3-12 1 0,3 12-1 16,0-11-1-16,0 6 0 0,3-4 0 0,1-3 1 15,-1-6 0-15,4 1-1 0,-5-5 0 0,-2 0 0 0,0-1-17 16,0-2 2-16,0 9-1 0,-5 4 1 0,1 3 5 16,1 2 0-16,3 0 0 0,-7 0 0 0,7 7-52 15,-11-5 0-15,11 5 1 0,-14-7 0 0,5 1 42 16,2 3 0-16,7 3 0 0,-12-7 2 0,3 3-45 15,2 1 2-15,7 3-2 0,-7-11 1 0,7 11 43 16,-11-8-1-16,11 0 0 0,-3 0 1 0,3 8-29 0,-4-11 0 16,4 11 0-16,0-12 0 0,-3 3 29 0,3 2 0 15,0 0 0-15,0 7 2 0,-4-11-6 0,4 4 2 16,0-5-1-16,0 5 1 0,0 0 8 0,0 0 0 16,4-2-1-16,-1 2 2 0,-3 7 3 0,0 0 2 15,4-10-1-15,-4 10 1 0,0 0 0 0,0 0 1 16,0 0-1-16,0 0 1 0,10-4 3 0,-3 4 1 15,-7 0-2-15,14 5 2 0,0 9-1 0,2 0 1 0,2-1-1 16,-7 4 1-16,3-4 2 0,-4-1 2 0,3-1-2 16,-3 1 1-16,1 4 0 0,-1-4-1 0,4-1 0 15,1-1 0-15,-5 6 12 0,3 0-1 0,-1-4 1 16,4 0 0-16,-2 2-6 0,0-5 1 0,-3 0-1 16,-1 7 1-16,1 0 12 0,-1-9 1 0,3 0-1 15,-6 7 0-15,3-2-9 0,1-7-1 0,-4-1 0 16,-7 10 0-16,3-2 11 0,-3-12 0 0,4 6-1 15,-8 1 2-15,4-7-12 0,-7 8 0 0,0-6 0 0,-3 5 2 16,-4 0 9-16,-2-3 2 0,2-1-2 0,-8 13 2 16,-2-5-13-16,-1-6 1 0,4 4 1 0,-2 10-1 15,-2 2 9-15,4-1 1 0,-5 3-1 0,-10 5 1 16,-2 0-10-16,-3 2-1 0,-10-2 0 0</inkml:trace>
  <inkml:trace contextRef="#ctx1" brushRef="#br0" timeOffset="157165.97">8463 16857 338 0,'0'0'0'0,"0"0"0"16,0 0 0-16,0 0 7 0,0 0 1 0,7-16 0 16,-7 16 0-16,0 0-4 0,7-7 2 0,-7 7-1 15,11-3 1-15,-4 3 67 0,0 0 1 0,0-4 0 16,7 4 0-16,6 5-56 0,1 2 0 0,0-3 0 15,4 6 0-15,1 6 74 0,-1-2 0 0,-1 2 0 16,5 7 1-16,4-2-76 0,-1 0 1 0,1-1-1 16,-1 13 1-16,2 1 68 0,1-6 1 0,-3 3-1 15,-2 5 2-15,-2-3-72 0,-3-5 2 0,-1-2 0 0,-1 4 0 16,-2 0 18-16,1-5 1 0,-5-6-1 0,6 6 1 16,-2-2-22-16,-3-7 0 0,0-2 0 0,1 7 1 15,-1-4 15-15,-1-1 1 0,-6-11-1 0,-1 13 2 0,-1-4-20 16,2-5 2-16,-4-7-1 0,0 8 1 0,0-1 9 15,0-5 1-15,-7-4 0 0</inkml:trace>
  <inkml:trace contextRef="#ctx1" brushRef="#br0" timeOffset="157447.45">9169 16950 1733 0,'0'0'0'16,"0"0"0"-16,-11 46 0 0,1-20 43 0,-6 1 1 16,2 1-2-16,-4 9 2 0,0-2-28 0,-3-9 1 0,-2-1-2 15,-5 10 2-15,3-7 39 0,4-1 2 0,-2-6-2 16,-9 9 1-16,9-6-40 0,4-2 1 0,0-5-2 16,-6 10 2-16,7-8 14 0,2-3-1 0,6-9 1 15,3 7 0-15,3-4-18 0,4-10 0 0,0 0 1 16,0 0-1-16,-3 9-1 0,3-9-1 0,7 2 1 15,-7-2 0-15,10 5-5 0,-1-3 0 0,0 0 0 16,0 3-1-16,1 0-5 0,-3-1-1 0,4-4 0 16</inkml:trace>
  <inkml:trace contextRef="#ctx1" brushRef="#br0" timeOffset="157696.6">9656 17186 1784 0,'0'0'0'0,"0"0"0"0,28-4 0 0,-14 8 18 16,0-4 1-16,-3-4 0 0,1 4 0 0,2 0-9 16,4 0 0-16,-1 0 0 0,3 0 1 0,1 0 15 15,0-3 1-15,0-1 0 0,4 6 0 0,-2 0-15 0,-6-4 2 16,1-5-2-16,0 7 2 0,-4-2-1 0,-5-3 2 15,1 0-1-15,1 7 1 0,-4 1-7 0,-7-3 1 16,0 0 0-16,0 0 0 0,0 0-5 0,0 0 2 16,-4 7-2-16</inkml:trace>
  <inkml:trace contextRef="#ctx1" brushRef="#br0" timeOffset="157865.04">9684 17328 1721 0,'0'0'0'0,"17"-3"0"16,-2 3 0-16,4 3 38 0,2-3 0 0,-3-3 0 16,12 3 1-16,5-4-25 0,-3 1 2 0,-2-2 0 15,5-1-1-15,-3 1 39 0,-2 0 0 0,-2-6 0 16,4 2 1-16,-6 2-38 0,-1 2 1 0,0 0-2 0,-3 1 2 16,0-4 10-16,-1 1 2 0,-2-1-2 0</inkml:trace>
  <inkml:trace contextRef="#ctx1" brushRef="#br0" timeOffset="158118.65">10576 16824 1884 0,'0'0'0'0,"0"0"0"0,0 0 0 0,-9 22 30 0,8-6 1 15,-3 2 1-15,-1 24-1 0,0 0-17 0,-2-8 0 16,7 3 0-16,0 17 0 0,3-5 32 0,1-8 0 15,3-2 0-15,1 5 1 0,0-2-31 0,-1-9 1 16,3-6 0-16,1 10 0 0,-8-13 14 0,1-8 1 16,-1-2-1-16,-3 11 0 0,7-8-17 0,0-8 0 15,-7-9 0-15,0 16 0 0,4-5 1 0,-4-11 1 16,0 0 0-16,0 7-1 0,0-7-6 0,0 0 0 0,0 0 0 16,-4 10 1-16,4-10 4 0,0 0-1 0,0 0 1 15</inkml:trace>
  <inkml:trace contextRef="#ctx1" brushRef="#br0" timeOffset="158418.37">10998 17202 2035 0,'0'0'0'0,"0"0"0"0,-21 35 0 16,3-9 51-16,4 1 0 0,3-4 1 0,4 7 0 0,0-4-36 15,5-1 1-15,4-6 0 0,5 6 1 0,0-1 48 16,4-10 0-16,3-3 1 0,5 8-1 0,1-7-48 16,3-5 0-16,5-3 0 0,-2 7 0 0,3-4 16 15,-5-7 1-15,-2-7 0 0,-3 12 0 0,2-14-21 16,-3-2 1-16,-1-1 0 0,-4 5 0 0,-3-3-2 16,-1-4-1-16,0-2 0 0,-6-5 2 0,1 3-6 0,-4-1-1 15,-4-2 1-15,1-2 0 0,-1 3 0 0,-4 4 1 16,1-1-1-16,-4 3 1 0,0-2-4 0,-3 2 1 15,0 7 0-15,-7-4-1 0,0 4 2 0,1 2 0 16,-1-2-1-16</inkml:trace>
  <inkml:trace contextRef="#ctx1" brushRef="#br0" timeOffset="158749.88">11679 16971 2086 0,'0'0'0'0,"0"0"0"0,0 0 0 15,0 0 56-15,0 0 0 0,16 18 0 0,-13-4 1 16,-3 2-40-16,4 5 1 0,-4 0-1 0,3 18 1 15,-3 5 47-15,0-6 1 0,0-2 0 0,-3 6 1 0,3-3-50 16,0-6 1-16,0-8 0 0,0 8 0 0,0-5 15 16,3-8 1-16,1-3-1 0,-1 11 1 0,1-8-21 15,-1-8 2-15,1-3 0 0,3 14-1 0,-4-4-3 16,1-7 2-16,-1-1-1 0,-1 1 0 0,-2 0-5 16,-2-3 1-16,-1 0 0 0,-1 0 0 0,1 0-5 0,-4-2 0 15,0-4 1-15</inkml:trace>
  <inkml:trace contextRef="#ctx1" brushRef="#br0" timeOffset="159380.84">13834 17591 1534 0,'39'-6'1'0,"39"-6"-1"0,-8-2 1 0,-5 0-1 16,-3 5 1-16,-4 0 47 0,-1-1 0 0,1-1 1 15,2 6-1-15,0-2-31 0,-4-4 0 0,-1 1-1 16,3 10 1-16,-1-4 20 0,-11-5 0 0,-2-1 0 16,-11 12 0-16,-1-4-22 0,-7-3 1 0,-6-2-2 15,-8 10 2-15,-3-3 2 0,0-3 0 0,-8 3 0 16,0 0 0-16,0 0-8 0,0 0 0 0,0 0 0 16,-8 0 0-16,1 0 3 0,0 0-1 0,0 0 0 15,-14 7 2-15,0 0-6 0,-4-4-1 0,2 2 1 0</inkml:trace>
  <inkml:trace contextRef="#ctx1" brushRef="#br0" timeOffset="159650.66">14000 17728 1898 0,'18'2'43'0,"43"5"-27"0,-8-6-1 16,-2-4 1-16,-14 1 1 0,2 0 39 0,-2-1 1 15,-1-4 0-15,-1 0 1 0,2 0-42 0,-2 1 2 16,0-2 0-16,3 2 0 0,-7 3 18 0,3-2 0 16,-6-6 0-16,4 7 1 0,-2 3-22 0,-9-3 0 15,-2-3 0-15,-6 4 1 0,-1 1-2 0,-1-2 1 0,-4-1-1 16,-7 5 2-16,0 0-7 0,0 0 0 0,0 0 0 15</inkml:trace>
  <inkml:trace contextRef="#ctx1" brushRef="#br0" timeOffset="159932.39">14864 17123 1997 0,'0'0'0'0,"14"19"0"0,-5 4 0 0,5 3 44 16,0 2 1-16,1-6 0 0,-5 0-1 0,4 1-28 15,2-2 1-15,2-7-1 0,-1 4 1 0,1-2 40 16,-4-4 0-16,4-1 0 0,-2 8 0 0,-2-5-40 16,0-3 1-16,0-4 0 0,-9 9 0 0,2 1 12 15,-3-6 1-15,-2-1-1 0,-9 15 1 0,0-4-17 16,-1 0 1-16,1-3-2 0,-10 10 2 0,-1 0-2 0,-3 0 2 15,-5-7-2-15,-15 4 2 0,6 5-7 16,-1-4 1-16,-6-10-2 0,-13 14 2 0,8-4 0 0,-1-5 0 16,-1-5 0-16</inkml:trace>
  <inkml:trace contextRef="#ctx1" brushRef="#br0" timeOffset="160696.6">15856 17249 2009 0,'0'0'0'0,"0"0"0"0,0 0 0 0,0 0 53 0,0 18 0 16,0-9 0-16,0 10 0 0,0 4-36 0,0 0 0 16,0-6 0-16,0 19 1 0,0-5 50 0,7-10 2 15,-4-1-2-15,4 6 2 0,2-5-52 0,2-9 0 16,1-1 0-16,4 10 0 0,-2-5 17 0,0-7 0 16,4-4 1-16,1 7 0 0,6-6-21 0,-4-8-1 15,2-2 1-15,-4 8 1 0,1-6-5 0,1-5 1 16,-2-3 0-16,-1 4 0 0,-2-1-5 0,0-3 0 15,-2-3 1-15,0 5 0 0,-4-5 1 0,1-1 0 0,-2-5 0 16,0 3 0-16,-4-2-3 0,-1-3 0 0,-1 0 0 16,1 0 1-16,-4-7 1 0,0 3 0 0,0-1-1 15,0 0 1-15,0 1-2 0,0 11-1 0,3-6 1 16,1 10 0-16,-1 3 2 0,-3 7-1 0,0-11 1 16,0 11 0-16,0 0-3 0,0 0 0 0,7 7 1 15,-7-7-1-15,4 16 2 0,-4-3 0 0,0-1 0 16,0 9 0-16,-4 12-2 0,1-3-1 0,3-9 1 15,-4 15 1-15,1-10-2 0,-1-5 2 0,-3 4-1 0,4 10 1 16,-8-3-3-16,2-4 2 0,0 0-2 0,2 5 2 16,0 2-1-16,-2-8 1 0,2-1-1 0,-7 2 1 15,4 1-2-15,-4-8 0 0,1-2 1 0,-3 6-1 0,0-3 1 16,2-4 1-16,-7-2-1 0,-7 5 1 0,1-5-2 16,-1-7 1-16,4-4-1 0,-3 11 0 0,-1-4 1 15,-2-8-1-15,5-4 1 0,-7 8 0 0,8-2-2 16,4-8 2-16,-1-5-1 0,0 7 0 0,3-5 1 15,8-8 0-15,-1-3 0 0,-1 8 0 0,1-6-2 16,8-4 2-16,3-1-1 0,-4 3 0 0,4 2 0 0,7 1 0 16,0-1 0-16</inkml:trace>
  <inkml:trace contextRef="#ctx1" brushRef="#br0" timeOffset="160984.35">16817 17592 2186 0,'0'0'0'0,"23"-10"0"15,2 13 0-15,-8-8 47 0,4-6 1 0,6-3-1 16,-3 9 1-16,1 0-31 0,0-9 0 0,1 1 0 0,-1 10 0 16,-4 1 57-16,-3-5 0 0,-2 0 0 0,-2 9 1 15,0-4-57-15,-7-1 0 0,-7 3 0 0,7-6 0 0,-7 6 12 16,0 0 0-16,-3 7 1 0,-1 0-1 0,-7 2-17 16,1-2 1-16,-1 2-1 0</inkml:trace>
  <inkml:trace contextRef="#ctx1" brushRef="#br0" timeOffset="161152.35">16699 17751 2261 0,'0'0'0'16,"30"-6"0"-16,5 12 0 0,0 1 36 0,1-2 1 16,4-1-1-16,4 1 1 0,-1 0-23 0,-8-3 2 15,-2-2-2-15,-3 3 2 0,-3 3 40 0,-1-3 2 16,-1-5-2-16,-2 8 1 0,-2-5-40 0,0-1 1 15,-3-5-1-15</inkml:trace>
  <inkml:trace contextRef="#ctx1" brushRef="#br0" timeOffset="162270.74">17905 17330 1796 0,'0'0'0'0,"0"0"0"0,0 20 0 0,0 1 65 15,0 2 0-15,0-4 0 0,0 20 2 0,0 6-49 16,0-9 0-16,0 0-1 0,-7 3 1 0,0 2 37 15,4-11 2-15,-1-9-1 0,-10 7 0 0,5-2-39 16,0-10 1-16,-1 0-2 0,-1 5 2 0,4-5 15 16,5-7 1-16,2-9-2 0,-3 14 2 0,-1-7-21 15,4-7 2-15,0 0-1 0,0 0 1 0,7 3-3 0,-7-3 2 16,0 0-2-16,0 0 2 0,0 0-7 0,0 0 1 16,0 0 0-16,0 0 0 0,0 0 3 0,0 0 2 15,0 0-2-15,0 0 1 0,0 0-5 0,0 0 1 16,0 0 0-16</inkml:trace>
  <inkml:trace contextRef="#ctx1" brushRef="#br0" timeOffset="162487.13">18244 17620 2035 0,'0'0'0'0,"0"0"0"15,0 0 0-15,0 0 56 0,0 0 1 0,0 0 1 16,0 20-1-16,0-20-40 0,-7 5 1 0,7-5-1 16,0 0 1-16,-7 5 52 0,7-5 1 0,0 0 0 0,0 0-1 15,-7 7-52-15,7-7 0 0,0 0 0 0,0 0 0 16,0 0 5-16,0 0-1 0,0 0 0 16,0 0 1-16,0 0-12 0,0 0 0 0,0 0 1 0</inkml:trace>
  <inkml:trace contextRef="#ctx1" brushRef="#br0" timeOffset="162850.96">18581 17362 1922 0,'0'0'0'0,"0"0"0"0,0 0 0 0,-20 5 44 0,10 2-1 16,-3-3 1-16,-1 3 1 0,-2 2-29 0,4-2 1 15,2-2-2-15,-8 11 2 0,7 0 40 0,4-2 2 16,4 3-2-16,-1 8 1 0,4-1-41 0,4 3 1 16,1-8 0-16,4 11 0 0,1-2 10 0,1-3 1 0,3-8-1 15,-5 3 1-15,3-1-15 0,2-5-1 0,6-5 1 16,-3 0-1-16,-2-2-5 0,0-5 1 0,3-4 0 16,7 0 0-16,-8-1-3 0,-1-3-1 0,2-4 1 15,0-1 1-15,3-3-3 0,-4 2 1 0,1-6-1 16,-6 1 1-16,1-8-2 0,-1 0 0 0,-5-1 1 15,-7 7-1-15,-3-6 3 0,3 2-1 0,-4-1 1 16,-10 11 0-16,2-6-3 0,-3 1 1 0,-2 2 1 16,-8 8-1-16,2 2 4 0,0 1 1 0,0 2-1 0,-1 3 1 15,-1 3-3-15,7 1-1 0,6-3 1 0,-2 12 1 16,7-1-3-16,3-5 1 0,4-7-1 0</inkml:trace>
  <inkml:trace contextRef="#ctx1" brushRef="#br0" timeOffset="163133.29">19001 17325 1934 0,'0'0'0'0,"0"0"0"0,1 21 0 0,-2-7 44 0,1 4 1 16,1-2-1-16,-2 13 0 0,1 1-28 0,0 0 1 15,0-3-1-15,-4 13 1 0,4 1 30 0,4-12 1 16,-3 1 0-16,-2 4 0 0,1 1-31 0,1-10 0 16,1-6 0-16,-2 4 0 0,0 1 11 0,0-8 0 0,2-3 0 15,0 2 1-15,1 1-15 0,-1-3-1 0,0-6 1 16,-2 1-1-16,-2 1-5 0,2-9 1 0,-4 9-1 16,3-2 1-16,-1 0-4 0,2-7 1 0,0 0-1 15</inkml:trace>
  <inkml:trace contextRef="#ctx1" brushRef="#br0" timeOffset="163347.39">19445 17504 2009 0,'0'0'0'0,"0"0"0"0,25 2 0 15,-15 2 47-15,1-4 2 0,3-2-2 0,-2 9 1 0,3-4-31 16,0 1 0-16,8-4 0 0,-1 9-1 15,-1 0 45-15,0-9 1 0,5-4-1 0,-1 8 1 0,0 1-45 16,-2-5 1-16,-2-9 0 0,-5 13 0 0,1-4 16 16,-1-4-1-16,0 1 1 0,-2 6 1 0,0-3-21 15,-3-5 1-15,1 1-1 0</inkml:trace>
  <inkml:trace contextRef="#ctx1" brushRef="#br0" timeOffset="163554.94">19692 17321 2086 0,'0'0'0'16,"0"0"0"-16,0 0 0 0,0 0 45 0,-21 22 1 15,14-17 0-15,-4 12 0 0,1 8-31 0,3-4 2 0,3-3 0 16,1 13 0-16,1-1 41 0,2-5 2 0,2 5-1 16,-1 7 1-16,1-4-44 0,0-1 2 0,1-6 0 15,3 1 0-15,-6 1 11 0,7-5 1 0,0-9-1 16,0 3 1-16,-4 4-16 0,1-6-1 0,-4-3 0 15,0 0 2-15,-7 2-7 0,0 0 1 0,3-3 0 16,1 3 0-16,-1 0-4 0,8-5 1 0,-4-9 0 16</inkml:trace>
  <inkml:trace contextRef="#ctx1" brushRef="#br0" timeOffset="163852.57">20214 17420 2035 0,'0'0'0'0,"0"0"0"0,-17 40 0 0,6-6 44 15,4-6 0-15,3 2-1 0,-3 7 1 0,4-2-28 16,6-2 1-16,1-6-2 0,-1-1 2 0,1-1 43 0,5-6 0 16,3-8 1-16,-1 1 0 0,1 0-45 0,2-1 2 15,-3-8 0-15,-1 1 0 0,1-2 6 0,-1-2-1 16,3-4 1-16,-1 1 0 0,0-1-13 0,-1-3 1 15,0-2 0-15,-1-5 1 0,3-3-5 0,-1-8 1 16,-1-1-2-16,-1-4 2 0,-3-5-3 16,-2-1 0-16,-1-2-1 0,-4 2 1 0,0 7-2 0,-4 2 2 15,-1-4-2-15,-4 11 2 0,-3 4-3 0,1 2 2 16,1 2-2-16,-4 10 2 0,0 4-3 0,3 3 1 0,2 2 1 16</inkml:trace>
  <inkml:trace contextRef="#ctx1" brushRef="#br0" timeOffset="164031.38">20652 17517 2009 0,'0'0'0'0,"0"0"0"0,1 19 0 15,-2-5 45-15,1-7 0 0,0-7 0 0,-9 16 1 16,5-7-30-16,4-9 1 0,0 9-1 0</inkml:trace>
  <inkml:trace contextRef="#ctx1" brushRef="#br0" timeOffset="164349.04">20914 17462 1960 0,'0'0'0'0,"0"0"0"0,-3 18 0 0,-1-4 43 0,4-4-1 16,0-3 1-16,0 9 1 0,2 2-29 0,7-6 1 16,-2-3 0-16,4 9 1 0,-3-4 35 0,5-7 1 15,1 0 0-15,-2 0 1 0,6 3-37 0,-1-4 1 16,-2-5-2-16,-7 3 2 0,3 1 11 0,0 0 1 0,-1-1-1 16,-3 1 1-16,4 4-16 0,-1-2-1 0,-3 0 1 15,-1 0 0-15,1 5-6 0,0 2 1 0,-2-5 0 16,-3 4 0-16,0 1-3 0,-1-2-1 0,-1-7 1 15,-5 4 0-15,0 0-1 0,-2 0 1 0,-2-6-1 16,-9 2 1-16,1 2-3 0,-1-1 2 0,-5-4-2 16,-9-1 2-16,2 3 0 0,2-8 1 0,3 1-1 15,-4 5 1-15,7-2-3 0,8-4 2 0,-3-3-1 16,-1 3 1-16,4 1-3 0,7-2 1 0,3-6 1 0</inkml:trace>
  <inkml:trace contextRef="#ctx1" brushRef="#br0" timeOffset="164528.07">21063 17325 2060 0,'0'0'0'0,"21"-4"0"0,-7 13 0 0,2 2 37 16,3-6 1-16,1-3-1 0,-6 3 1 0,0 2-23 15,3-3 1-15,3-4-1 0,-6 5 1 0,2 4 37 0,3-6-1 16,-3-3 1-16,-4 6 1 0,3 1-37 0,-1-4 0 15,2-3 0-15</inkml:trace>
  <inkml:trace contextRef="#ctx1" brushRef="#br0" timeOffset="164730.57">21796 17436 2123 0,'0'0'0'0,"0"0"0"16,27 14 0-16,-17-5 37 0,1-8 1 0,0-1 0 16,3 6 0-16,-2 1-23 0,0-4 0 0,4-3 1 15,-3 4 0-15,-1-1 24 0,-5-1 2 0,-7-2-1 16,11 2 1-16,-11-2-26 0,0 7-1 0,0-7 1 16</inkml:trace>
  <inkml:trace contextRef="#ctx1" brushRef="#br0" timeOffset="164861.28">21735 17642 2023 0,'0'0'0'0,"19"7"0"0,-1 5 0 0,-1 0 36 16,4-3 0-16,6-2 0 0</inkml:trace>
  <inkml:trace contextRef="#ctx1" brushRef="#br0" timeOffset="165519.34">22888 17249 1646 0,'0'0'0'15,"0"0"0"-15,2 21 0 0,-4 4 35 0,2-6 0 0,0 1 0 16,0 17 1-16,-3 7-21 0,3-9-1 0,0 0 1 16,-4 9 1-16,4 2 40 0,0-9 1 0,-3-2-1 15,-4 0 1-15,0-2-40 0,-2-4 1 0,2-6-1 16,-4 1 1-16,-1 1 14 0,3-8 2 0,2-3-1 16,0 6 0-16,0-1-19 0,3-7 0 0,1-6 1 15,-1 8 0-15,1-2-1 0,-1-5 1 0,4-7-1 16,0 16 1-16,-3-5-7 0,3-11 1 0,3 8 0 15</inkml:trace>
  <inkml:trace contextRef="#ctx1" brushRef="#br0" timeOffset="165696.82">23209 17636 2154 0,'0'0'53'0,"4"18"-36"16,-1-6 0-16,1-5-1 0,-4-7 2 0,3 11 31 0,-3-11 0 16,0 0-1-16</inkml:trace>
  <inkml:trace contextRef="#ctx1" brushRef="#br0" timeOffset="165953.73">23599 17161 1922 0,'0'0'0'0,"0"0"0"16,-3 44 0-16,-3-7 41 0,3-5 1 0,3 1-1 16,1 8 1-16,-2 5-26 0,-1-15-1 0,2-1 1 15,3 18 1-15,-1-6 23 0,0-12 2 0,0-4-1 16,1 9 1-16,-3-3-26 0,-1-9-1 0,2-2 1 0,6 2 1 15,-5 0 15-15,-2-9 1 0,2-4-1 0,3 6 2 16,-3-4-20-16,-2-3 0 0,0-9 1 0,3 11-1 16,-4-6-2-16,1-5-1 0,-2 7 0 0,2-7 1 15,0 0-5-15,0 0 1 0,0 0-1 0</inkml:trace>
  <inkml:trace contextRef="#ctx1" brushRef="#br0" timeOffset="166348.25">24096 17246 1997 0,'0'0'0'16,"0"0"0"-16,-14 21 0 0,4 4 42 0,4-6 0 16,3-2 0-16,3 3 0 0,-4 1-26 0,4-5 0 15,4-4-1-15,-1-1 2 0,-3-1 42 0,0-10 0 16,9 9 1-16,-9-9-1 0,6 11-42 0,-6-11 1 0,3 7 0 15,-3-7 0-15,0 0 12 0,0 0 1 0,0 0 0 16,7 5 0-16,-7-5-17 0,7 0 0 0,-7 0 0 16,13 3 0-16,4 4-2 0,4-1-1 0,4-3 0 15,5 8 1-15,5 1-5 0,-1-1 1 16,-2-4-1-16,-9 8 1 0,-2 5-4 0,-2-6 2 0,1 0-2 16,-6 7 2-16,-6 0-3 0,1-1 0 0,-2-6 1 15,-7 5 0-15,-1 0 0 0,-3 1-1 0,1-4 0 16,-6 1 2-16,-2 1-3 0,1-6 2 0,-5-3-1 0,-6 3 0 15,5 2 2-15,4-7 0 0,0-5 1 0,-13 3 0 16,7 2-3-16,4-7 1 0,0 0 0 0,-5 0 0 16,-4 4 2-16,3-8 1 0,3 1-2 0,-3-1 2 15,-4 1-3-15,2-4 1 0,1-4-1 0,-2-3 1 0,-3 0 1 16,8 2 0-16,2-9 0 0</inkml:trace>
  <inkml:trace contextRef="#ctx1" brushRef="#br0" timeOffset="166565.78">24287 17126 2110 0,'0'0'0'0,"18"-12"0"0,-8 21 0 0,8-9 52 0,7-6 1 16,5 3-2-16,1 15 2 0,3-5-36 0,5-5 0 15,1-2 0-15,8 11 1 0,-2-4 49 0,-2-6 1 16,2-1 1-16,-2 7-1 0,-4-1-50 0,-3-6 0 0,-1-4 0 15,-3 9 0-15,-5-3 13 0,-3-5 1 0,-2-4-1 16,-2 8 1-16,-9-2-19 0,-12 1 2 0,9-9-2 16</inkml:trace>
  <inkml:trace contextRef="#ctx1" brushRef="#br0" timeOffset="169715.53">6636 14554 438 0,'0'0'0'0,"-7"-21"0"16,-4 9 0-16,1-4 3 0,2 0-1 0,0-1 0 0,-6 13 1 15,3-12-2-15,4-1 2 0,0-5-1 0,0 17 0 16,0 2 43-16,0-1 0 0,0 2 0 0,7 2 1 15,-9 0-30-15,9 0 0 0,-7-3 1 0,7 3 0 0,-4 9 70 16,2-1 0-16,1 1 1 0,1 19-1 0,1 4-70 16,1 0 1-16,0-2 0 0,0 3 0 0,-2 2 42 15,0-5 1-15,0-3 0 0,0 18 0 0,0-8-44 16,-2 0 1-16,-2 2 0 0,4 14 0 0,0 1 24 0,0-3 0 16,0 2 0-16,0 5 0 0,2 0-26 15,5-5 0-15,6 7-1 0,-6 10 2 0,3 2 15 0,1-10 0 16,3-6 1-16,-3 7-1 0,1-1-18 0,6-4 0 15,-4 4 1-15,-4 6 0 0,4-1 15 0,0-9 0 16,-3-9 1-16,-4 20 0 0,0-9-18 0,2-4 2 16,-6 4-2-16,-3 10 2 0,0-12 21 0,0-8 1 15,-7-1-1-15,0 11 1 0,0-9-22 0,2-4 0 16,-6-1 0-16,-3 7 1 0,7-8 30 0,0-6 1 0,0-11 0 16,-3 9 0-16,6-9-31 0,1-12 0 0,-1-4 1 15,4 8 0-15,0-6 20 0,0-14 0 0,7 7 0 16,-7-7 0-16,0 7-22 0,0-7 1 0,0 0-2 15,0 0 2-15,7 0 15 0,-7 0 2 0,0 0-2 16,0 0 2-16,0 0-20 0,0 0 2 0,0 0-1 16,0 0 1-16,-3-9 10 0,-8 6 1 0,-1-1-1 15,-20-1 1-15,-14-2-14 0,9-2 1 0,5 6-1 16</inkml:trace>
  <inkml:trace contextRef="#ctx1" brushRef="#br0" timeOffset="170066.36">6145 16885 2148 0,'0'0'0'0,"0"0"0"0,18 23 0 0,-7-4 75 0,1-3-1 16,-1 2 0-16,-1 13 1 0,1-4-57 0,-1-1 0 15,1-1 0-15,-1 5 0 0,-2-2 62 0,4-9 2 16,-2-1 0-16,1 3 0 0,0 0-64 0,-1-5 0 16,1-6 0-16,3 1 0 0,2-2 10 0,-2-6 1 15,4-3-1-15,6-3 2 0,6-2-17 0,-2-4 0 16,8-4 1-16,-3-2-1 0,6-3-5 0,-5 2 0 16,1-7 0-16,-5 4 0 0,2-6-3 0,-4 2 1 0,-2-5 0 15,2 9-1-15,-3-7-2 0,-4 3 0 0,-5-4 0 16,2 1 1-16,-1 5-2 0,-6-4 0 0,3-6 0 15,-3 1 2-15,-2-2-2 0,1-1 1 0,4-3 1 16,4 15-1-16,0 0-1 0,-1 0 1 0,1 2-1 16</inkml:trace>
  <inkml:trace contextRef="#ctx1" brushRef="#br0" timeOffset="171396.8">2517 15177 653 0,'0'0'0'15,"0"0"0"-15,0 0 0 0,0 0 271 0,-21-5 2 0,21 5-2 16,0 0 2-16,-7-6-273 0,7 6 0 0,0 0 0 16,0 0 1-16,0 0 42 0,-7-5 1 0,7 5-2 15,0 0 2-15,0 0-28 0,-7 5 1 0,7-5-2 16,-4 14 2-16,4 1 12 0,4-1 2 0,-1 0-2 16,1 16 1-16,3 3-16 0,0-5-1 0,3-1 1 15,-6 6 0-15,7 2-3 0,-1-3 2 0,-1-6-2 0,-2 2 1 16,4 1-5-16,-4-7 1 0,0-4 0 0,-4 3 0 15,4 5-5-15,0-11 0 0,-3-7 1 0,-4 10-1 16,3-4-1-16,1-5 2 0,-4-9-2 0,-4 16 1 0,8-9 5 16,-4-7 1-16,7 1 0 0,-7-1 0 15,0 0-3-15,0 7-1 0,0-7 1 0,0 0 1 16,0 0 12-16,0 0 0 0,0 0 0 0,0 0 0 0,0 0-9 16,0 0 0-16,0 0 0 0,0 0 1 0,0 0 17 15,0 0 1-15,7 0-1 0,-7 0 0 0,12 6-15 16,-1-4 1-16,3-2-1 0</inkml:trace>
  <inkml:trace contextRef="#ctx1" brushRef="#br0" timeOffset="171799.56">3328 15193 1997 0,'0'0'0'0,"0"0"0"16,4 21 0-16,0-2 70 0,-4-3-1 0,3 0 1 16,1 21-1-16,-1 2-51 0,1-1 0 0,3-4 0 15,0 3 0-15,0-2 62 0,0-7-1 0,-2 2 1 16,2 2 1-16,4-6-63 0,-1-5 0 0,4-7 0 0,-3 11 0 15,3-8 24-15,4-10 1 0,1-1 0 0,-1 6 0 16,-1-5-27-16,5-7 0 0,1-7 0 0,-2 5 0 16,0-3 1-16,0-6 0 0,-2-3 0 0,6 7 0 15,-4-5-8-15,-7-4 1 0,-1 0-1 0,8-1 1 0,-10 3-7 16,-1 0 1-16,-3-9-1 0,4-5 2 0,-4-1-3 16,0 5 1-16,-2-15-1 0,0 9 2 0,1-3-4 15,-6-4 1-15,0 0 0 0,0 7 0 0,-7 5-1 16,1-1 1-16,3-2 0 0,-1 1 0 0,1 10 1 15,-4 1-1-15,3 0 0 0,1 0 1 0,-1 9-1 16,4 7 0-16,0 0 0 0</inkml:trace>
  <inkml:trace contextRef="#ctx1" brushRef="#br0" timeOffset="172352.99">4131 15307 2009 0,'0'0'0'0,"0"0"0"15,7 25 0-15,-3-2 61 0,-4-4 1 0,1 2-1 0,6 0 1 16,0 9-45-16,-3-2 1 0,-4-7 0 0,7-3 0 16,-3 5 59-16,-4-2 2 0,0-5-2 0,3 0 2 15,-3 3-61-15,-3-7 0 0,-1-5 0 0,8 4 0 0,-4-1 14 16,0-10 2-16,0 0-2 0,0 0 2 0,0 0-21 16,-7 7 2-16,7-7 0 0,0 0-1 0,0 0-4 15,0-8 0-15,0 8 1 0,3-11 0 0,1-3-5 16,-1-9 1-16,1 0 0 0,3-17 0 0,3 3-2 15,-3 9 2-15,0-11-1 0,4 9 0 0,-2-3-1 16,1-2-1-16,4 5 1 0,4 12-1 0,-4-1 2 0,0 1 0 16,2 4-1-16,2 9 2 0,3 1-3 0,-3 1 1 15,-1-3-1-15,6 12 1 0,-2-1 0 0,-3-3 1 16,0 0 0-16,-4 8-1 0,2-3-1 0,-6 0 0 16,1-3 0-16,-1 13 0 0,-3-1 1 0,1-4 0 15,-5 2 1-15,4 8-1 0,-3 4-1 0,-4-1 0 16,0-8 0-16,0-1 0 0,-4 9 3 0,-3-4 1 0,4-5-2 15,-1-2 2-15,0 1-3 0,-3 0 0 0,0-3 0 16,0 2 0-16,0-2 2 0,-3-5 1 0,3-3 0 16,-2 1 0-16,4 4-4 0,5-9 2 0,-9 9-1 15,9-9 1-15,-11 16 1 0,11-16 0 0,-7 7-1 16,7-7 1-16,0 7-3 0,0-7 1 0,4 8-1 16</inkml:trace>
  <inkml:trace contextRef="#ctx1" brushRef="#br0" timeOffset="172615.43">4798 15418 2287 0,'0'0'0'0,"0"0"0"0,0 0 0 0,0 0 62 15,0 0 1-15,17 21 0 0,-15-12 1 0,0 7-46 16,0 1 0-16,-2-1 0 0,0 16 0 0,0 1 42 15,0-5 1-15,0 1 0 0,-2-3-1 0,2-1-43 16,2-4 1-16,1-6 0 0,1 10 0 0,-4-6 9 0,3-8 1 16,-3 0-1-16,4 6 1 0,-1-3-16 15,-3-5 2-15,0-9-1 0,0 9 1 0,0-9-10 0,-3 10 1 16,3-10-1-16,0 0 2 0,-11-3-3 0,4 3 0 16,2-4 1-16</inkml:trace>
  <inkml:trace contextRef="#ctx1" brushRef="#br0" timeOffset="172747.36">4928 15154 2186 0,'0'0'0'0,"0"0"0"16,18 5 0-16,-11 4 44 0,-3 0 1 0,3 0 0 15</inkml:trace>
  <inkml:trace contextRef="#ctx1" brushRef="#br0" timeOffset="173074.31">5267 14771 2211 0,'0'0'0'0,"0"0"0"0,11 21 0 0,-1 0 44 15,1 0 0-15,-1 18 0 0,-6 5-1 0,3 8-27 16,0-1 1-16,2 0-1 0,-6 9 0 0,1-5 43 16,-1-6-1-16,1 4 1 0,-1 1-1 0,1 6-41 15,-1-11 1-15,1-6 0 0,0-1 0 0,-4-5 15 0,3-9 1 16,-3 0 0-16,0 4 0 0,4-2-19 0,-4-11 0 16,3 0-1-16,-3 6 1 0,0-4-3 0,4-5 0 15,-4-2 1-15,0 2 0 0,0-4-5 0,0-5 0 16,0-7 0-16,0 7 0 0,0-7 0 0,0 0 0 15,0 7 0-15,0-7 1 0,0 0-3 0,0 0 0 0,-4 9-1 16,4-9 1-16,0 0 2 0,0 0-1 0,0 0 1 16,-10-3 0-16,-1-6-2 0,-3-2-1 0,-4-1 1 15</inkml:trace>
  <inkml:trace contextRef="#ctx1" brushRef="#br0" timeOffset="173369.83">5253 15348 2337 0,'0'0'0'0,"17"-16"0"0,-2 18 0 16,-1-4 60-16,7-2-1 0,2 4 0 0,2 6 2 16,-4-1-44-16,-2-3 1 0,2-2 0 0,7 5 0 0,-3 0 55 15,-7-1 0-15,5-8 0 0,5 8 0 0,-7-3-56 16,-1-6 1-16,4-2 0 0,1 7 0 0,-7-2 17 15,1-3 1-15,-5-4 0 0,-3 9 0 0,-1 0-22 16,1-5 1-16,-4-2 0 0,-7 7 0 0,10-4-5 16,-10 4 2-16,0 0-1 0,0 0 0 0,0 0-4 15,4-7 0-15,-4 7-1 0,0 0 2 0,0 0-3 16,0 0 0-16,0 0 1 0,-7 0-1 0,0 6-1 16,-4-1 0-16,1-2 0 0,-15 6 0 0,-12-3 0 0,2-1-1 15,-1 0 0-15</inkml:trace>
  <inkml:trace contextRef="#ctx1" brushRef="#br0" timeOffset="174530.08">1870 14989 1452 0,'0'0'-2'0,"0"0"0"16,21 5 1-16,-14-5 0 0,-7 0 0 0,11 0 51 15,-4 0 1-15,0-2-1 0,19 2 2 0,16-2-35 16,3 1 0-16,-3-5-1 0,2 1 2 0,5 3 9 0,2-5 0 16,2-3 0-16,9 5 1 0,10-4-15 15,-3-5 0-15,-3-2-1 0,4 11 2 0,-5-8-5 0,4-4 0 16,7-3 0-16,7 15 0 0,0-9-4 0,-7 0 1 15,7 2 0-15,14 12 0 0,-4-4-2 0,-3-3-1 16,0 0 1-16,18 14 0 0,-3-7-2 0,-8-4 2 16,4 3-1-16,14 13 0 0,-10-8-2 0,-4-6 1 15,0 0-1-15,10 13 0 0,-14-11-1 0,-9-4 1 0,9 1 0 16,7 10 0-16,-18-7-1 0,-6-4 1 0,6-3 0 16,-3 14 1-16,-14-7-2 0,-9-10 1 0,-2-1-1 15,-3 14 1-15,-6-10-1 0,-12-5 0 0,2-2 0 16,-2 16 1-16,-5-6-1 0,-4-6 0 0,-7 3 0 15,-5 14 1-15,-2-7 0 0,-7-7 1 0,0 1 1 16,-7 6-1-16,7 9-1 0,-7-9 1 0,0 0-1 16,0 0 2-16,0 11 1 0,0-11 2 0,0 0-1 15,0 9 1-15,0-9-3 0,0 0 2 0,0 0-2 0,0 0 2 16,0 0 4-16,0 0 0 0,0 0 0 0,0 0 0 16,7 1-4-16,-7-1 2 0,0 0-1 0,0 0 0 15,7 0 2-15,-7 0 0 0,0 0 0 0,0 0 1 0,0 0-4 16,0 0 1-16,0 0 0 0,0 0-1 15,4 16 5-15,-4-4 2 0,3 6-2 0,1 28 1 0,3 10-4 16,5 2-1-16,2-2 1 0,-3 3 1 0,0 6 2 16,3-4 1-16,-4 6 0 0,-1 5 1 0,2-1-6 15,-4-8 1-15,3-3 0 0,1 7 1 0,-4-11 2 16,0-9 1-16,-3-1 0 0,3 3 1 0,0-6-6 16,-4-10 1-16,1-5 0 0,-1 6 1 0,3-8 3 0,-5-7 1 15,5-5 1-15,-3 9-1 0,1-7-5 0,-8-5 0 16,1-3 1-16,-1 8 0 0,-5 0 2 0,-1-7 0 15,-8-6 0-15</inkml:trace>
  <inkml:trace contextRef="#ctx1" brushRef="#br0" timeOffset="175429.99">1804 14976 1483 0,'15'34'14'0,"13"31"-7"0,-2-9 1 16,-5-10 0-16,4 9 1 0,-4-4 61 0,-5-6 0 16,5 8 0-16,-3 5 1 0,0-2-53 0,-4-1 0 15,-5-11-1-15,-2 14 1 0,0-5 30 0,-4-8 0 16,-3 6-1-16,0-3 1 0,0 3-31 0,0-16 0 16,4-1 0-16,-8-1 0 0,8-3-7 0,3-11 1 0,0-5 0 15,0 6 0-15,7-4-4 0,0-4 0 0,5-9-1 16,3 11 2-16,2-7-4 0,1-7 0 0,5-1 1 15,2 11-1-15,5-3-2 0,5-3 2 0,13-2-1 16,-6 8 1-16,2-3-3 0,1-3 1 0,0-4-1 16,10 17 1-16,-4-10-1 0,6-7 0 0,12-1 1 15,7 9 0-15,0-4 0 0,3-6 0 0,15-1 1 16,4 6 0-16,-1-8-2 0,0-7 1 0,20-4 1 0,8 12-1 16,-12-6 3-16,-2-6 1 0,11-4 0 0,2 13 0 15,-11-8-1-15,-6-1-1 0,4 0 1 0,-1 7-1 16,-17-1 8-16,-6-3 0 0,3-1-1 0,-7 7 1 15,-11 4-5-15,-10-3 1 0,-7-1 0 0,-2 6 0 16,-9 1 10-16,-9 0 0 0,-1-4 0 0,-6 9 0 0,-1 1-8 16,-6-5 0-16,-7-1 0 0,-10 7 0 0,-3 2 10 15,-1-5 0-15,-7-4 1 0,0 0-1 0,4 10-10 16,-4-10 1-16,0 0 0 0,-7 6 1 0,7-6 3 16,0 0 1-16,-5 7 0 0,5-7-1 0,-7 7-6 15,7-7 0-15,0 0 0 0,-7 1 1 0,7-1 4 0,0 0-1 16,0 0 1-16,-8-5-1 0,8 5-5 0,0 0 1 15,0 0-1-15,-7-3 1 0,7 3 4 0,0 0 1 16,-3-9-1-16,3 9 1 0,0 0-6 0,-4-7 1 16,4 7-1-16,0 0 0 0,-3-7 4 0,3 7 0 15,0-9 0-15,0 9 1 0,0 0-7 0,3-7 2 16,-3 7 0-16,7-5 0 0,0 1 2 0,-7 4 0 0,11-7 0 16,-11 7 2-16,12-5-6 0,-5 1 1 0,-7 4 0 15,11-5-1-15,-11 5 2 0,7 0 0 0,-7 0 0 16,7-2 1-16,-7 2-3 0,0 0-1 0,7 4 1 15,-7-4-1-15,0 0 4 0,4 7 0 16,-8-2 0-16,1 11 2 0,-8 7-6 0,0-6 2 0,-1 1-2 16</inkml:trace>
  <inkml:trace contextRef="#ctx1" brushRef="#br0" timeOffset="179764.53">10696 16998 929 0,'0'0'0'0,"0"0"0"0,0 0 0 0,0 0 186 0,-7-21 1 15,7 15 0-15,0 6 0 0,0 0-180 0,0-7 0 16,0 7-1-16,0 0 2 0,0 0 96 0,0 0 1 15,-3-8-1-15,3 8 1 0,0 0-90 0,0 0 2 16,-7-9 0-16,7 9 0 0,0 0 5 0,-7-7 1 16,7 7-1-16,-4-7 1 0,4 7-12 0,-4-11 0 15,3 4 0-15,-1 0 2 0,2 7-7 0,-4-9 2 0,4 9 0 16,-3-12 0-16,3 12-4 0,0 0 2 0,0-7 0 16,0 7-1-16,0 0-4 0,0 0 2 0,0 0-2 15,0 0 1-15,0 0-1 0,-7 3 0 0,7-3 0 16,-5 20 2-16,-6-1-2 0,0 0 1 0,1 4-1 15,-1 11 1-15,4-6-1 0,4-2 1 0,3 1-1 16,0 10 1-16,0-2 0 0,0-9 1 0,7-1 1 16,0 10-1-16,0-3-1 0,0-1 1 0,0-6-1 15,-7 0 1-15,3 4 10 0,4-7-1 0,-3-5 0 0,-4 8 1 16,0-2-7-16,4-9 2 0,-4-4 0 0,-4 6 0 16,4-5 11-16,0-11 0 0,-4 7 0 0,1 0 0 15,3-7-9-15,0 0 0 0,0 0 1 0,0 0 0 0,0 0 8 16,0 0 0-16,0 0 0 0,0 0 0 0,0 0-9 15,11-9 0-15,-11 9 0 0,1-14 2 0,-1-4 4 16,0-3 1-16,0-7 0 0,-5-9 1 0,1-7-9 16,4 5 1-16,-3-8 0 0,-8 10 0 0,4-11 4 15,0 5 0-15,-3-7 0 0,-4 12 0 0,5 1-6 16,2 7 1-16,3 0 0 0,2 3 0 0,1 10 2 0,1 3 1 16,3-4-1-16,2 6 0 0,1 3-4 0,-6 9 1 15,12-12-2-15,-5 6 2 0,0 5 1 0,-7 1 1 16,7 0-1-16,-7 0 1 0,0 0-4 0,0 0 1 15,7 5 0-15,-7 4-1 0,0 5 1 0,0-2 1 16,-3 2 0-16,-4 14 0 0,0 13-4 0,3-10 2 0,1-1-1 16,-1 13 1-16,1-1 1 0,3-2-1 0,0-6 1 15,-2 8 0-15,2-5-3 0,2-2 1 0,1-5-1 16,4 2 2-16,0 1 0 0,0-8-1 0,0-8 1 16,-7 13 1-16,4-9-3 0,-1-7 0 0,4-3 1 15,-7 5-1-15,0 0 1 0,0-16-1 0,4 7 1 16,-4-7 1-16,-7 8-3 0,7-8 0 0,0 0 1 15,0 0 0-15,0 0 1 0,0 0-1 0,0 0 1 16,-4-10 0-16,1 3-1 0,-1-9-1 0,-3 2 0 16,-7-19 2-16,-2-11-2 0,6 7 2 0,4-6-2 15,3 13 1-15,1 2-1 0,-1 4 0 0,-1 8 0 0,4 0 1 16,4 5-1-16,-4 3 2 0,3 1-1 0,-3 7 1 16,5-6-2-16,-5 6 0 0,7 0 1 0,-7 0-1 15,18 7 1-15,-7-1-1 0,-4-1 0 0,3 13 2 16,8 3-3-16,0 5 1 0,-4-5 1 0</inkml:trace>
  <inkml:trace contextRef="#ctx1" brushRef="#br0" timeOffset="180698.85">11100 17086 1746 0,'0'0'0'0,"0"0"0"15,25-6 0-15,-15 10 84 0,-3-6 1 0,4-3 0 0,-2 8 1 16,0-1-70-16,3-4 2 0,-1 1 0 0,-1 6 0 15,1 0 79-15,3-3 0 0,0 0 1 0,2 7 0 0,2-1-81 16,-8-4-1-16,1-4 1 0,-1 12 1 0,-3-3-3 16,-7-9 1-16,7 7-1 0,-3 0 1 0,-2 4-7 15,-1-3 0-15,1 1 0 0,-2 3 0 0,-2 10-7 16,-1-1 0-16,1 0 1 0,0 7-1 0,-1 5-1 16,-1-8 1-16,-3-7 0 0,0 8 1 0,0-1-3 0,0-8 1 15,0-4-1-15,-4 9 1 0,1-6-1 16,-1-7 1-16,1-2-1 0,-3 5 1 0,3-1-1 0,-4-11 0 15,0 0 0-15,-2 2 1 0,2-2-1 0,3-2 0 16,-3-3 0-16,-4 3 1 0,1-3-1 0,1-4 0 16,0-2 0-16,0 4 2 0,2 0-2 0,7-7 0 15,0 2 0-15,0 1 1 0,0 1-1 0,1-4 1 16,1 0-1-16,3 1 1 0,1-3-1 0,-3 2 1 0,2 2-1 16,2-2 1-16,-1 0 4 0,-3 0-1 0,2-4 1 15,6 2-1-15,-2 2-1 0,-1 2 1 0,3-2-1 16,1 2 1-16,0-2 2 0,1 3 2 0,4-3-1 15,4 5 1-15,0 0-4 0,4-1 2 0,-6-1-2 16,1 6 2-16,3-6 3 0,1 1 0 0,1 1 0 16,-4 5 1-16,2 3-4 0,2-5 0 0,-8-1 0 15,1 7 1-15,3 0 2 0,-4-1 0 0,-1-1 0 16,-2 2 1-16,0 2-5 0,0 1 2 0,-7-3-1 16,11 7 0-16,-4-2 3 0,-3 3 0 0,-4-8 0 0,10 17 0 15,-3 4-3-15,-3-1 1 0,-1-1-2 0,1 9 2 16,-4 4 1-16,3-8 1 0,-3-3-1 0,4 6 1 15,-2-2-4-15,-4-8 1 0,-2-1-1 0,1 9 1 0,-4-8 1 16,0-5 1-16,0-3-2 0,-4 7 2 0,-3 2-3 16,2-11 0-16,-2 0 0 0,-1 5 0 0,1-3 0 15,0-6 1-15,0-3-1 0,-4 6 1 0,4-3-3 16,5-6 2-16,-1-4-2 0,-8 7 1 0,4-4 1 16,7-3-1-16,-3-2 1 0,-6 4-1 0,2-4 0 15,-1-5-1-15,5 0 1 0,3 4-1 0,-4-3 0 0,-1-1 1 16,3-2-1-16,4-5 2 0,-2 4-3 0,3 3 1 15,1-4-1-15,3 0 2 0,0-3-1 0,3 5 0 16,1 1 1-16,6-1-1 0,1 2-1 0,1 1 1 16,9-3-1-16,1 9 1 0,-1-3 0 0,2-2 0 15,-2-1 0-15</inkml:trace>
  <inkml:trace contextRef="#ctx1" brushRef="#br0" timeOffset="181450.6">11767 16977 1934 0,'0'0'0'0,"0"0"0"0,0 0 0 0,-18-2 57 16,11 2 1-16,-2-4-1 0,2 4 1 0,-3 0-41 16,3 4 1-16,7-4 0 0,-11 0 0 0,4 3 38 0,7-3 1 15,-7 9 0-15,7 0 1 0,0 5-41 16,0-3 0-16,4 3 1 0,3 23 0 0,3-2 6 0,-3-7 0 15,4-2-1-15,-4 4 1 0,-4 5-13 0,3-5 1 16,-1-7 1-16,0 9-1 0,-1-4-6 0,-2-9-1 16,-1 1 1-16,1 4-1 0,-2-4-1 0,-2-8 0 15,2 0 1-15,0 11-1 0,-3-5 0 0,1-8-1 16,2-3 0-16,0 6 1 0,-2-3-2 0,2-10 0 0,0 0 0 16,0 0 2-16,-1 9-1 0,1-9 2 0,0 0-2 15,0 0 1-15,0 0-1 0,0 0 0 0,0 0 0 16,0 0 1-16,8-5 1 0,-8 5 1 0,0 0 0 15,7-13 0-15,0 1-2 0,-3-7 0 0,-1-2 1 16,1-13-1-16,-4-4 4 0,4-1 0 0,-4 2 0 16,0-5 0-16,-4 5-3 0,4-4 1 0,-4 4-1 15,1 7 1-15,-1 1 3 0,1 6 0 0,3 3 0 16,0 13 1-16,-2 0-4 0,0 2 0 0,4-6 0 16,-2 11 1-16,0 0 3 0,0 0 0 0,0 0 0 0,0 0 1 15,0 0-4-15,-3 14 0 0,3-8 0 0,-2 20-1 16,0 9 3-16,0 6 1 0,1-6-1 0,-3 7 1 15,2-3-4-15,1 0 1 0,-3-8-2 0,2 8 2 16,0-7 2-16,1-8 0 0,-1-3 0 0,2 13 0 16,-4-6-3-16,4-7 0 0,4-3 0 0,-4 6 1 0,0-3-1 15,2-5 2-15,1-3-1 0,-1-3 1 0,0-3-4 16,-2-7 2-16,2 7 0 0,-2-7-1 0,1 7 2 16,-1-7 1-16,0 0 0 0,0 0 0 0,0 0-4 15,-1-7 2-15,1 7-1 0,-2-7 1 0,-2-5 1 16,1-8 0-16,1 3 1 0,-5-18 0 0,0-15-3 15,0 5 0-15,3 1 1 0,-3 10-1 0,4 3 1 0,-1 8 1 16,1 0 0-16,-1 5-1 0,4 4-1 0,0 5-1 16,0 2 1-16,-3 4 0 0,3 3 1 0,0 0 1 15,0 0-2-15</inkml:trace>
  <inkml:trace contextRef="#ctx1" brushRef="#br0" timeOffset="183183.6">24892 15914 1507 0,'0'0'0'0,"0"0"0"15,0 0 0-15,0 0 36 0,0 0 1 0,0 0 0 0,0 0 0 16,0 0-23-16,0 0 2 0,0 0-2 0,0 0 2 16,0 0 53-16,18-14 0 0,-11 14 0 0,19-4 0 15,13 4-51-15,2 0 0 0,8 0 0 0,-7 0 0 0,2 0 19 16,0 0 0-16,2-3 0 0,2-2 1 0,0 3-23 16,-3-2 1-16,7-4-2 0,4 1 2 0,0 1-9 15,-4-2-1-15,2-3 1 0,-4 6 0 0,1 1-3 16,-7-1 1-16,4-6-1 0,-1 11 2 0,4-3-2 15,0-2 1-15,-6-1-1 0,-3 8 1 0,-3 0-2 16,-2-4 1-16,-2 0-1 0,-3 9 1 0,-2-1 0 0,-2-5 0 16,0-2 0-16,2 9 0 0,-9-4-2 0,-1-1 2 15,-1-3-1-15,1 2 1 0,-1-2-1 0,-3 0 0 16,-2 0 1-16,-14 0-1 0,12 7-1 0,-5-3 1 16,-7-4-1-16,7 1 1 0,-7-1 2 0,4 8-1 15,-4-8 1-15,3 8-1 0,-3-8-1 0,0 13 1 16,0-6-1-16,-7 8 1 0,2 5 1 0,0-1 2 0,0 2 0 15,-8 11-1-15,3-2-1 0,1 0-1 0,-4-2 1 16,5 16 0-16,-3 0 2 0,0 0 1 0,6 7-1 16,0 12 1-16,0-6-4 0,1-6 2 0,2 3-1 15,1 16 1-15,-3-4 3 0,0-8 0 0,-1 3 0 16,0 6 0-16,-2-11-4 0,0-5 1 0,0-3 0 16,-4 5 0-16,4-4 7 0,-2-10-1 0,0 3 0 15,1 0 1-15,1 2-6 0,1-12 0 0,1-4 1 16,-2 3 0-16,2-4 3 0,1-11 2 0,2-1-1 15,1 3 0-15,2-6-5 0,-1-12 1 0,2 7 0 0,-2-7 0 16,0 9 7-16,0-9 1 0,0 0 0 0,0 0-1 16,0 0-6-16,0 0 0 0,0 0 0 0,0 0 2 15,0 0 3-15,0 0 1 0,0 0-1 0,0 0 2 16,0 0-7-16,0 0 0 0,0 0 0 0,0 0 0 0,0 0 2 16,0 0 1-16,0 0 1 0,0 0-1 0,0 0-5 15,7 2 1-15,-7-2 0 0,0 0-1 0,0 0 5 16,7-9-1-16,-7 9 0 0,-2-9 1 0,1 2-5 15,-1 2 1-15,-2-5-1 0,-1 1 1 0,0-4 2 16,1 6 1-16,4 7 0 0,-10-8 0 0,10 8-4 16,-13-6 1-16,13 6-1 0,-7-3 1 0,7 3 1 0,-10-2 1 15,10 2-1-15,-14-2 1 0,3 2-5 0,0-1 2 16,1-1 0-16,-10 0 0 0,-1 0 0 0,2 0 1 16,-2-1 0-16,-13 3 0 0,6 0-2 0,2 0-1 15,-11 0 1-15,-2 0-1 0,2 0 1 0,5 3 0 16,0-3-1-16,-5 0 2 0,2 4-4 0,3 0 2 15,0-3-1-15,-1 3 1 0,-1-1-1 0,3-3 1 0,-5-1-1 16,3 6 1-16,1-2-2 0,6-1 0 0,1-4 1 16,4 8 0-16,0-3 1 0,-4-3-1 0,5-2 1 15,5 4-1-15,2 0 0 0,3-2-1 0,10 0 0 16,-11 2 1-16,11-2 0 0,-9 1 1 0,9-1-1 16,0 0 1-16,0 0-2 0,0 0 0 0,0 0 1 15,0 0 0-15,0 0-1 0,7 6 0 0,-7-6-1 16,9 5 2-16,-2-3-2 0,0-1 0 0,4 1 0 15,3 2 1-15,0-1-2 0,-2-3 1 0,1-1 0 0,3 2 0 16,-6 1-1-16,-3-2 2 0,2-2-2 0</inkml:trace>
  <inkml:trace contextRef="#ctx1" brushRef="#br0" timeOffset="183497.49">25705 16982 1922 0,'0'0'0'0,"0"0"0"0,0 0 0 0,0 0 72 16,-3-18-1-16,3 11 1 0,0 7 0 0,0 0-54 16,-7 4 0-16,7-4 0 0,0 0 0 0,-7 7 54 0,7-7 0 15,-6 7-1-15,-3 7 2 0,-5 4-55 0,-3-6 0 16,-1-2 0-16,-5 17 0 0,2-11 17 0,-4-8 0 16,-1 1 0-16,3 9-1 0,3-6-19 0,-2-5-1 15,0-2 1-15,5 8 1 0,-1-3-14 0,-3-1 0 16,5-2 1-16,2 2 0 0,0 3-1 0,3 2 0 15,1-1 1-15,1 2-1 0,0 8-2 0,4-9 0 16,3 2 0-16,0 5 0 0,2 0 0 0,4-1 0 0,1-6 0 16,2 9 0-16,4-2 0 0,-1-7 0 0,1-3 0 15,5 3 0-15,-2 0 0 0,0-7 0 0,7-4 0 16,4 10 0-16,-1-3 1 0,3-6 0 0,6-4 0 16,3 8 0-16,2-4-1 0,-2-6 1 0,4-1 1 15</inkml:trace>
  <inkml:trace contextRef="#ctx1" brushRef="#br0" timeOffset="185363.49">27413 16473 892 0,'0'0'0'0,"0"0"0"16,0 0 0-16,0 0 183 0,-7-17 1 0,7 17 0 15,-2-11 0-15,2 11-178 0,0 0 2 0,0 0 0 16,2-7 0-16,-2 7 36 0,0 0 0 0,0 0-1 15,8-8 2-15,-1 4-29 0,4 0 1 0,0 1-2 16,1-4 2-16,9 2-11 0,0-1-1 0,0 3 1 16,2-1 1-16,0 4-3 0,-3 0 1 0,1-3-1 15,-3 6 1-15,-3 1-5 0,-1-1 0 0,1-3 0 16,0 4 0-16,-2 1 0 0,-4-1 0 0,-2-4 0 0,-7 0 0 16,9 8-2-16,-8 0 0 0,1-1 1 0,0 5 0 15,-2 5 0-15,-2 1 0 0,-1 0 0 0,-3 19 0 0,-3-2 0 16,2-4-1-16,-3 3 1 0,1 8 0 0,-2-1 0 15,1-8 0-15,-3-8 0 0,-2 5 1 0,0-2 1 16,-2-9 0-16,-1-3 0 0,-8 3 0 0,5-6 0 16,-2-6 1-16,-2-6-1 0,-9 5 0 0,1-3 6 15,1-6-1-15,-5-6 1 0,0 2 0 0,5 0-3 16,2-4 1-16,4-8-1 0,3 1 2 0,5 2 12 0,1-3 1 16,4-4 0-16,3 2 0 0,3 3-9 0,3-6 0 15,6-11 0-15,0 12 2 0,1-5 16 0,4-4 1 16,2-3-1-16,3 7 1 0,-3-2-16 0,2 0 1 15,-1-7-1-15,5 3 1 0,-1 1 17 0,-2 0 2 16,0 1-1-16,4 9 1 0,-2-2-20 0,-1 6 2 16,1 3 0-16,9 18-1 0,0-4 18 0,-2-1 0 15,3 4 0-15,-1 21 0 0,4-5-18 0,-1 6 0 0,3-2 1 16,1 9-1-16,-2 5 8 0,-4-5 0 0,3-5 0 16</inkml:trace>
  <inkml:trace contextRef="#ctx1" brushRef="#br0" timeOffset="185779.6">28270 16586 1909 0,'0'0'0'0,"0"0"0"0,0 0 0 0,0 0 51 15,-21 12 1-15,21-12-2 0,-6 7 2 0,6-7-35 16,-5 13-1-16,5-13 1 0,-7 5 1 0,2 4 47 0,-1-2 1 15,6-7 1-15,-5 7-1 0,5-7-48 0,0 0 0 16,0 0 0-16,0 0 0 0,0 0 15 0,-3 7 2 16,3-7 0-16,0 0 0 0,0 0-21 0,0 0 1 15,0 0-1-15,0 0 1 0,0 0-4 0,0 0 2 16,0 0-2-16,0 0 1 0,0 0-5 0,0-7 1 0,0 7 0 16,0 0 0-16,0 0-1 0,0-7 1 0,0 7 0 15,0 0 0-15,0 0-2 0,-6-7-1 0,6 7 1 16,0 0-1-16,-3 7 1 0,-1 0 1 0,4 0-2 15</inkml:trace>
  <inkml:trace contextRef="#ctx1" brushRef="#br0" timeOffset="195573.55">23571 17228 150 0,'0'0'0'0,"0"0"0"0,0 0 0 0,0 0-3 15,0 0 0-15,0 0 1 0,0 0 0 0,0 0 0 16,0 0-1-16,0 0 1 0,0 0 1 0,0 0 0 16,0 0 1-16,0 0 0 0,0 0 0 0,0 0-1 15,0 0 1-15,0 0 0 0,0 0 0 0,0 0 63 16,0 0-1-16,0 0 1 0,0 0 0 0,0 0-45 0,0 0 0 16,0 0 0-16,-16 32 0 0,5-11 59 0,-4 9 2 15,2-4-1-15,4 1 1 0,2-1-61 0,4-10 0 16,1-6 0-16,-3 6 0 0,-1-2 27 0,1-5 1 15,5-9-1-15,-3 18 1 0,-1-11-31 0,4-7 2 16,-3 7 0-16,3 0 0 0,-4 0 21 0,4-7 1 16,-4 9-1-16,4-2 2 0,-3 3-26 0,3-1 2 0,0-9 0 15,-4 11-1-15,1-4 39 0,3-7 1 0,0 0 0 16,3 8 0-16,-3-8-38 0,0 0 1 0,0 7-1 16,0-7 1-16,7 4 28 0,1-4 1 0,-1-2-1 15,0 2 1-15,1 0-31 0,5-2 1 0,1-1-1 16,5 3 1-16,-1 0 20 0,-4-4 1 0,0 1 1 15,2 6-1-15,-2 1-24 0,-3-4 2 0,-1 0 0 16,4 7-1-16,-3 2 17 0,-2-2 0 0,0-2 1 16,1 4 0-16,-1 5-20 0,-2 0 2 0,0-3-1 0,0 3 1 15,0 3 12-15,-3-3 0 0,-8 0 0 0,1 8 1 16,-1 0-16-16,-3 0 1 0,0-7 1 0,4 12-1 16,-6-4 10-16,-2-6 0 0,1-4 1 0,-1 9-1 0,-3-2-11 15,0-8 0-15,0-3 0 0,-2 5 1 16,-4-2 6-16,1-6 1 0,-6-5 0 0,-3 12 0 15,-2-12-9-15,2-2 0 0,0-6 0 0,-6 7 0 0,1 0 3 16,1-7 0-16,0-2 0 0,2 10 0 0,5-2-6 16,8-6 1-16,3 0-1 0</inkml:trace>
  <inkml:trace contextRef="#ctx1" brushRef="#br0" timeOffset="196080.08">23603 17197 1683 0,'0'0'0'0,"0"0"0"16,28-15 0-16,-18 12 50 0,-1-2 2 0,5-4 0 15,6 7-1-15,3-1-34 0,1-3 0 0,5-1 0 16,-5 11 1-16,3-1 48 0,-1-4 1 0,2-1 0 16,-3 7 1-16,0 0-50 0,-4-5 0 0,-2-5 0 15,-1 9 0-15,-4-4 22 0,-3-6 0 0,-1-1 1 16,-1 7 0-16,-9 0-25 0,7-5 0 0,-7 5-1 0,2-9 2 16,-2 9-1-16,0 0 1 0,-9-7 0 0,0 5 0 15,-5 1-9-15,0-6 3 0,-4 1-2 0,-15 3 1 16,5 3 0-16,3 0 1 0,-1-4-1 0,-3 15 1 15,8-1-4-15,-2-4 0 0,-1-1 0 0,-1 9 0 0,-3-3 1 16,5-6 0-16,3-3 0 0,8 5 0 0,-6-4-3 16,1-3 1-16,4-3 0 0,3 1-1 0,-1 2 2 15,1-4 1-15,2-3 0 0,8 7 0 0,-10-12-4 16,3 5 2-16,7 0-1 0,0 7 1 0,3-9 1 0,-3 9 0 16,4-9 1-16,6 6 0 0,3-1-3 0,1-4 0 15,0 0 1-15,14 7-1 0,4-5 2 0,0-1 1 16,1 0 0-16,-3 9 0 0,-3 0-4 0,-4-4 2 15,-2-3-1-15,-9 7 1 0,4-2 1 0,-2-2 0 16,-1-2-1-16,-13 4 1 0,3 11-2 0,-3-11-1 16,0 0 0-16,-3 12 2 0,-1-3-1 0,4 3 0 0,0-3 1 15</inkml:trace>
  <inkml:trace contextRef="#ctx1" brushRef="#br0" timeOffset="197198.26">24425 17228 1796 0,'0'0'0'0,"0"0"0"0,0 0 0 0,-23 9 51 16,12-2 0-16,4 2 1 0,-9 1-1 0,4 10-34 16,3 4 0-16,0-1 0 0,-5 16 1 0,5 7 26 15,6-2 1-15,-1 1-2 0,-6 15 2 0,6 0-29 16,4-5 1-16,-2-10-1 0,-5 6 0 0,2-3 6 16,1-13 0-16,3-2 1 0,-10 8-1 0,4-6-11 0,2-12 0 15,-2 2 1-15,-6 1 0 0,6 0-6 0,0-12 0 16,4-3 0-16,-10-2 1 0,8-4-3 0,5-5 1 15,0 0-1-15,-7-2 1 0,7 2 0 0,-5-10 2 16,3 3-1-16,-2-2 0 0,3-5-1 0,1-7-1 16,1-2 1-16,3-12-1 0,3-9 5 0,2 1 0 15,1-2 0-15,-1-1 1 0,-2-2-4 0,4-1 1 16,-1-5-2-16,-3 3 2 0,2 3 4 0,2 1 0 0,1-1 1 16,-5 6 0-16,2 7-5 0,2 1 1 0,-1 4-1 15,-6 2 1-15,1 4 5 0,2 8 0 0,0-2 1 16,-9 8-1-16,6 3-5 0,-4 7 0 0,9-11 0 15,-9 11 1-15,0 0 5 0,-7 2 2 0,7-2-2 16,-9 16 2-16,0 7-7 0,2-4 0 0,2 6 0 16,-6 22 0-16,-1 1 3 0,5-6 2 0,0-2-1 15,-9 8 1-15,3 3-6 0,5-11 0 0,2-5-1 0,-8 6 2 16,7-2 1-16,0-8 2 0,0-11-1 0,-3 9 0 16,-1-2-4-16,4-11 1 0,3-6-2 0,-1 6 2 15,0 0-1-15,1-9 1 0,4-7 0 0,0 0 0 16,-2 9-4-16,2-9 2 0,0 0-1 0,0 0 1 15,0 0 1-15,0 0 1 0,0 0-2 0,2-9 2 0,0 2-3 16,3-5 0-16,2-2 0 0,4-25 0 0,5-16 1 16,0 1 1-16,-2-4-1 0,-4 3 1 0,-1 1-2 15,4-1-1-15,-1-1 1 0,-7 1-1 0,2 8 1 16,0 6 0-16,-1 8 0 0,-8 6 0 0,7 12-1 16,-1 4-1-16,-4 11 0 0,0 0 2 0,0 0 1 15,7 14-1-15,-7 0 1 0,-7 14 0 0,3 9-2 0,4 0 0 16,0 0 1-16,-10 20-1 0,4 1 2 0,4-2 0 15,2-3-1-15,-5 6 1 0,2-1-3 0,3-10 2 16,-2-8-1-16,-7 10 1 0,6-8-1 0,1-9 2 16,-2-3-1-16,-6 12 1 0,1-8-3 0,5-4 2 15,-3-7-2-15,-3 0 2 0,3 1-1 0,3-6 1 16,1-8-1-16,-4-1 1 0,1 0-2 0,6-9 0 0,0 0 1 16,0 0-1-16,-7-4 0 0,7 4 2 0,0-7-2 15,2-3 2-15,5-8-3 0,0-5 1 0,0 0 1 16,4-21-1-16,3-12 0 0,-2-2 1 0,2 5-1 15,-5-1 1-15,3-4-2 0,3 3 1 0,-1-8-1 16,-7 8 2-16,3 3-2 0,-1 4 0 0,0 2 0 16,-7 15 2-16,5 3-3 0,2 3 1 0,-2 4 0 15,-7 7 1-15,1 5-2 0,5-2 1 0,-1 4-1 16,-5 7 1-16,0 0 0 0,0 0-1 0,-2-7 0 0,2 7 1 16,0 0-2-16,0 0 1 0,0 0 0 0,-9 11 0 15,2 6-1-15,0-1 2 0,0 0-1 0,-9 25 0 16,6 1-1-16,6 2 1 0,-3-4-1 0,-7 11 1 15,3-1-1-15,4-10 0 0,2-5 0 0,-9 6 1 0,3-8-1 16,6-5 0-16,0-7 0 0,-6 7 1 0,4-1-1 16,7-10 0-16,0-8 0 0,-3 5 1 0,-3-3-1 15,6-11 0-15,0 0 0 0,0 0 0 0,0 0 0 16,0 0 0-16,0 0 0 0,0 0 0 0,0 0 0 16,0 0 0-16,0 0 0 0,0-14 0 0,6-2 0 15,-3-10 0-15,1-1 0 0,-4-22 0 0,7-6 0 0,0-1 0 16,2 2 0-16,-8 1 0 0,6 0 0 0,2 11 0 15,-2-2 0-15,-7 14 0 0,4 5 0 0,3 4 0 16,2 7 0-16,-9 14 0 0,12 5 0 0,-5 4 0 16,4 5 0-16,-6 7 0 0,0 2 0 0,-1-5 0 15,-4 1 0-15</inkml:trace>
  <inkml:trace contextRef="#ctx1" brushRef="#br0" timeOffset="197863.41">23518 17147 1721 0,'0'0'0'0,"0"0"0"0,0 0 0 0,0 0 58 16,0 0 1-16,0 0-1 0,2 18 1 0,-2-18-42 16,5 12 1-16,-3-7 0 0,5 11 0 0,0 11 32 15,0 1 0-15,0-9-1 0,0 15 2 0,-2-4-34 16,-5-9 0-16,-1-2-1 0,-1 6 2 0,-4-4-1 0,-1-9 0 15,0-3 0-15,4 10 0 0,-4-5-8 0,0-8 1 16,0-3-1-16,1 4 1 0,1 0-8 0,5-7 1 16,-9 2 0-16,9-2 0 0,-3 10-1 0,3-10 1 15,0 0-1-15,0 0 0 0,-2 7-2 0,2-7 0 16,0 0 0-16,7 6 1 0,-7-6-1 0,11 7 0 16,-11-7 0-16,12 2 1 0,-5 1 2 0,2 1-1 15,-2-8 0-15,0 4 0 0,0 0-1 0,-2-5 2 0,2-1-2 16,-7 6 1-16,11-5 4 0,-11 5 0 0,11-5 0 15,-11 5 1-15,10-5-3 0,-10 5 1 0,11-6-1 16,-11 6 1-16,10 0 6 0,-10 0 0 0,14-1 0 16,-5 6 1-16,2 2-6 0,-2 0 2 0,1-2-1 15,10 13 1-15,1-1 5 0,-4-1 1 0,-1-3-1 16,-3 4 1-16,-3-3-7 0,-3-1 2 0,-1-5-1 16,-6 3 1-16,-2-1 5 0,0-2 0 0,2-8 1 15,-5 10-1-15,5-10-6 0,-13 9 1 0,5-4 0 0,-10 6 0 16,-3 5 3-16,1-2-1 0,5-4 0 0,-1 4 0 15,-4 2-4-15,4 2 1 0,-3-8-2 0,3 8 2 16,-2-2 2-16,1-6 1 0,1-3-1 0,2 9 0 0,-2 0-5 16,0-6 2-16,-2-6 0 0,-5 7 0 0,-1-6 0 15,-3-5 1-15,3-4 0 0,-13 6 0 0,-2-2-2 16,0-3-1-16,-2-5 1 0,4 7-1 0,2-1 1 16,3-2 0-16,2-4-1 0</inkml:trace>
  <inkml:trace contextRef="#ctx1" brushRef="#br0" timeOffset="198232.79">23677 17035 2023 0,'0'0'0'0,"24"-4"0"16,3 20 0-16,-1-7 50 0,3-7 1 0,-1-6-1 0,-5 13 2 15,1-6-35-15,1-6 0 0,0-4-1 0,-2 10 2 16,-2-4 26-16,0-5 0 0,-3-3 0 0,-2 9-1 16,-2-3-27-16,-2-8 1 0,4 1-1 0,-6 10 1 15,-10 0 5-15,11-5 0 0,-11 5 1 0,5-6-1 0,-5 6-10 16,0 0 0-16,0 0-1 0,0 0 1 0,-5 2-8 16,5-2-1-16,-7 4 1 0</inkml:trace>
  <inkml:trace contextRef="#ctx1" brushRef="#br0" timeOffset="199546.78">23804 17043 12 0,'0'0'0'0,"0"0"0"15,-20 0 0-15,11 2 2 0,9-2 1 0,-10-10 0 16,10 10 0-16,-7 5-1 0,7-5 1 0,2-11-1 16,-2 11 0-16,0 0 92 0,0 0 2 0,8-3-1 15,-8 3 0-15,16 0-78 0,-3-4 0 0,1 1 0 16,9 3 1-16,3-5 62 0,1-4 0 0,-4-2 1 15,-8 11 0-15,0-2-63 0,-5-1 0 0,2-4 0 0,-5 7 0 16,1 0 49-16,-8 0 2 0,8-5-2 0,-8 5 1 16,0 0-50-16,7-2 0 0,-7 2 0 0,0 0 0 15,0 0 20-15,0 0 2 0,0 0-2 0,0 0 1 16,0 0-23-16,0 0-1 0,-7-4 1 0,-5 4 0 16,-13 0 10-16,-1-3 0 0,1-4-1 0,-10 10 2 0,7 1-14 15,5-4-1-15,0-7 0 0,-7 10 2 0,0-3 5 16,5 0 0-16,4-7 0 0,3 9 0 0,2 0-9 15,-1-2 1-15,4-4-1 0,5 6 2 0,1 3 5 0,7-5 1 16,-9 0-1-16,9 0 1 0,0 0-7 0,0 7-1 16,0-7 0-16,7 4 0 0,0-1 11 0,0 3 2 15,2-5-2-15,5 6 1 0,4-1-10 0,4-3-1 16,3-5 0-16,3 8 1 0,-5-1 13 0,0-5 0 16,0 0-1-16,-7 7 1 0,2-5-13 0,-1-4 1 15,1-1-1-15,-4 11 0 0,0-2 12 0,-1-6 1 16,-1-4-1-16,-2 11 1 0,1 2-14 0,-2-6 2 15,-9-3-1-15,10 11 0 0,-10 0 3 0,4-3 0 16,-4-1-1-16</inkml:trace>
  <inkml:trace contextRef="#ctx1" brushRef="#br0" timeOffset="201396.5">28757 16347 1192 0,'0'0'0'0,"0"0"0"15,0 0 0-15,0 0 16 0,-18 23 0 0,15-16 0 16,-3 3-1-16,-4 8-6 0,1-4 0 0,-2-2 0 16,1 13 1-16,1 0 30 0,2-6 0 0,3-3 0 15,2 15 1-15,-1-8-26 0,-1-5 1 0,1-1 0 0,3 15 0 16,0-6 30-16,0-8 1 0,3 1-1 0,4-1 1 16,1 0-31-16,2-3 0 0,11-8 1 0,2 1 0 0,0-1 28 15,-2-4 1-15,6-3-1 0,1 0 1 0,0 0-30 16,-1-3 0-16,1-6 1 0,2 3 0 0,-4-9 0 15,-3-3 0-15,0-5 0 0,2 6 1 0,-6-3-9 16,-3-6 1-16,-2-8 0 0,-1 13 0 0,-5-3 2 16,0-1 0-16,-3-5 1 0,-2 11-1 0,-3-1-5 15,-5-2 1-15,2-1 0 0,-3 7-1 0,-3 5 11 0,-1 3 0 16,-1-3 0-16,1 2 1 0,-4 7-8 16,-1 2-1-16,-4-3 0 0,-2 6 1 0,0 4 13 0,3 1-1 15,-3-5 1-15,0 4-1 0,-2 5-12 0,5-6 2 16,1-5-1-16</inkml:trace>
  <inkml:trace contextRef="#ctx1" brushRef="#br0" timeOffset="201808.03">29434 16217 1670 0,'0'0'0'0,"0"0"0"0,0 0 0 16,0 0 53-16,0 0 1 0,0 0-1 0,19-11 1 15,-19 11-38-15,4 7 2 0,-4-7-1 0,2 9 1 16,-2 1 52-16,0 3 1 0,0 1-1 0,-2 25 1 15,-3 5-53-15,-1-2 0 0,1-5 0 0,-2 5 0 0,0-2 15 16,2-4 2-16,-1-5 0 0,-1 17 0 0,0-1-21 16,2-6 1-16,1-4 0 0,-1 0 0 0,2 0-1 15,-1-11 0-15,4-7 0 0,-3 11 0 0,1-10-6 16,2-5 1-16,2-4 0 0,1 7 0 0,-3-6-1 0,4-3 0 16,-4-9 0-16,3 10 0 0,1-3-3 0,-4-7 1 15,0 0-1-15,3 9 1 0,-3-9 2 0,0 0 1 16,6 7-1-16,-6-7 1 0,0 0-4 0,0 0 1 15,0 0-1-15,0 0 1 0,0 0 5 0,0 0 1 16,0 0-1-16,0 0 1 0,0 0-5 0,0 0 1 16,0 0-2-16</inkml:trace>
  <inkml:trace contextRef="#ctx1" brushRef="#br0" timeOffset="202436.59">30041 16394 1784 0,'0'0'0'0,"0"0"0"16,0 0 0-16,-16 18 73 0,11-8 1 0,1 3 0 15,-1 11 0-15,-4 5-56 0,2-5 0 0,5 3 0 16,0 8 0-16,1-4 67 0,1 1 0 0,3-2 1 15,1 5-1-15,3-5-68 0,3-7 1 0,3-5 0 16,1 3 0-16,7-4 7 0,-3-1 1 0,-1-9 0 16,-3 2 0-16,6-2-14 0,3-4 1 0,0-4-1 15,-8-1 1-15,5-2-7 0,3 1 0 0,-2-8-1 16,-2-3 1-16,1-2-3 0,-1-5 2 0,2-5-1 16,4 7 1-16,-4-10-4 0,-1-4 0 0,-4-6 0 0,-1 9 0 15,-2 6 0-15,-4-4 0 0,-2-6 0 0,-4 10 1 16,-3 2-2-16,-2 5 0 0,-1-2 0 0,-2 3 0 0,-4 7 0 15,0 2 0-15,0 0 0 0,0 7 0 0,-1 0 0 16,3 3 1-16,-2-3-1 0,0 4 1 0,-2 3-1 16,3 0 0-16,1-4 0 0</inkml:trace>
  <inkml:trace contextRef="#ctx1" brushRef="#br0" timeOffset="202863.1">30663 16525 1897 0,'0'0'0'16,"0"0"0"-16,0 0 0 0,-5 22 47 0,5-9 2 16,-2-3-2-16,-5 11 1 0,2 8-31 0,3-7 0 0,1-2-1 15,-10 6 1-15,6 2 42 0,3-7 0 0,-2 0-1 16,-4-5 2-16,2 7-43 0,4-5 1 0,2-6 0 15,-3-5 0-15,1 2 12 0,2-4 1 0,0-5 0 16,0 0 0-16,0 0-18 0,2 7 2 0,-2-7-1 16,0 0 0-16,0 0-3 0,2-7 2 0,-2 7-2 15,7-9 1-15,-2-3-5 0,2-5 1 0,0-3 0 16,2-10 0-16,7-3-2 0,0-2 1 0,-2 3 0 0,-5 9 0 16,3-2-3-16,0 3 0 0,1 2 1 0,-3 15 1 15,-1-2-2-15,2 0 2 0,-2 2-2 0,-9 5 2 16,7 5-3-16,-7-5 1 0,7 5-1 0,-4 2 1 0,1 2 2 15,-1 0 1-15,1-2-1 0,-2 10 1 0,-1 6-2 16,1-5-1-16,0-1 1 0,0 10 0 0,-1-2 2 16,1-10 0-16,0-1-1 0,-2 0 2 0,0 2-3 15,0-2 0-15,0-3 0 0,0-2 1 0,0 0 0 16,0-2 2-16,0-7 0 0,0 10 0 0,0-3-4 16,0-2 2-16,0-5 0 0</inkml:trace>
  <inkml:trace contextRef="#ctx1" brushRef="#br0" timeOffset="203115.56">31313 16458 2123 0,'0'0'0'0,"7"19"0"15,-4 13 0-15,-3 1 52 0,0-5 1 0,4 2 0 16,-1 21 0-16,-3-10-37 0,0-6 1 0,0-4 0 16,0 8 1-16,-3-4 47 0,-3-10 1 0,3 1-1 15,-2 3 2-15,-2-8-49 0,-1-6 0 0,3 1 0 16,0 9 0-16,-2-9 12 0,2-9 1 0,-1 0 1 16,1 3-1-16,0 1-17 0,5-11 0 0,0 0 0 0</inkml:trace>
  <inkml:trace contextRef="#ctx1" brushRef="#br0" timeOffset="203279.66">31477 16127 2009 0,'0'0'0'0,"0"0"0"0,0 0 0 0,0 0 47 16,5 18 2-16,-5-18-2 0,5 10 1 0,-5-1-31 15,0-2 0-15,0 2 0 0,-3 21-1 0,3-2 43 16,1-7-1-16,1-5 1 0</inkml:trace>
  <inkml:trace contextRef="#ctx1" brushRef="#br0" timeOffset="203530.7">31711 16032 2060 0,'0'0'0'0,"0"0"0"15,4 53 0-15,-6-9 39 0,0 0 2 0,2 12-1 16,0 2 0-16,0 0-24 0,0-2 0 0,0-12-1 16,-2 16 1-16,1-12 38 0,-1-10 0 0,-2 8 0 15,-1 2 0-15,0-3-38 0,0-11 2 0,-1 1-1 16,-1-2 1-16,2-6 9 0,1-3 1 0,1-4 0 16,-6 1 0-16,2-4-15 0,2-2 0 0,-1-7 1 0,-2 5-1 15,0-3-5-15,8-10 0 0,-7 7 0 0,0-2 1 16,0-1-4-16,7-4 1 0,-9-9-1 0</inkml:trace>
  <inkml:trace contextRef="#ctx1" brushRef="#br0" timeOffset="203997.96">31586 16525 1884 0,'0'0'0'0,"0"0"0"0,0 0 0 0,0 0 45 16,0 0-1-16,18 0 1 0,-18 0 0 0,8 1-29 15,-1 1 1-15,1-2-2 0,6 2 2 0,10 3 43 16,-1-5 0-16,4 0 1 0,4 4 0 0,-1-1-45 15,-3-6 2-15,1-1 0 0,0 8 0 0,1-1 13 16,-3-6 0-16,1-6 0 0,-6 14 1 0,2-10-19 0,0 0 2 16,-6-4-2-16,3 3 2 0,1 1-6 0,0 0 1 15,0-6-1-15,2 4 1 0,2 0-4 0,1-2 0 16,1-5 1-16,3 6 0 0,1 2-4 0,-1-1 2 16,4-3-1-16,-6-1 1 0,2 2-3 0,-2 2 1 0,-5-7 1 15,-7 5-1-15,0 2-2 0,-2-1 1 0,-2-3 1 16,-1 4-1-16,-11 7-1 0,4-5 1 0,-4-2-1 15,0 7 2-15,-4-9-3 0,4 9 0 0,-11-4 0 16,-1 3 0-16,-7 1 0 0,-2 1 0 0,1 1 0 16,-17 5 0-16,-4 4-1 0,6-2 1 0,5-2-2 15,4 5 2-15,-1 6-1 0,4-3 1 0,6-2-1 16,1 1 1-16,-4 0-2 0,10 0 0 0,1-4-1 16,0 6 2-16,2-2-1 0,4-3 1 0,1-6-1 15,0 7 1-15,0 1-3 0,1-1 1 0,2-3-1 0,1 8 1 16,2 1 0-16,-1-6 1 0,1 2-1 0,3 13 1 15,2-3 1-15,-1-2 0 0,-1-1 0 0,1 3 0 16,0 4-1-16,-2-10 1 0,1 1 0 0,2 1 0 16,-4-1 1-16,-2-5 0 0,1-1 0 0,-1 6 0 15,-3-3 0-15,-3-6 0 0,1-3 0 0,0 4 0 0,-5-2 0 16,0-4 1-16,0-2-1 0,-2 6 1 16,-7 2-1-16,1-4 1 0,-1-7-1 0,-11 7 2 0,-3-4 1 15,0-4 0-15,0-1 1 0</inkml:trace>
  <inkml:trace contextRef="#ctx1" brushRef="#br0" timeOffset="204546.64">27139 15861 1897 0,'0'0'0'0,"0"0"0"0,-9 32 0 0,6-7 53 15,-1 4 0-15,1 1-1 0,-1 18 2 0,3 3-37 16,1 0 0-16,0 12 0 0,-2 13 1 0,2-4 48 15,-2-3 1-15,-2-3-1 0,-3 17 2 0,4-5-50 16,-1-10 0-16,-4 3 0 0,-5 6 0 0,4-8 13 0,2-11 2 16,2 0-1-16,-2 5 1 0,2 0-20 0,3-10 2 15,0-7-1-15,-3 7 1 0,3-11-4 0,4-7 0 16,1-5 1-16,-3 9-1 0,4-6-5 0,3-10 2 16,0 2-1-16,-5 3 1 0,3-4-1 0,4-8-1 15,0-2 1-15,-4 2 0 0,2-5-3 0,2-6 1 16,-9-5-1-16,7 3 2 0,-7-3 1 0,0 0 1 0,9-5-1 15,-6-2 1-15,-1-3-3 0,0-5 0 0,0 0 1 16</inkml:trace>
  <inkml:trace contextRef="#ctx1" brushRef="#br0" timeOffset="205552.39">27072 16108 1758 0,'0'0'0'0,"0"0"0"0,9-22 0 15,3 15 66-15,-1-5 0 0,3-2 1 0,5 5 0 16,-1 2-49-16,1-2 0 0,6-6 0 0,7 2 0 0,0 6 57 16,1-3 1-16,11-4 1 0,0-2-1 0,4 2-58 15,-2 0 0-15,1-4 0 0,1-3 0 0,3 5 13 16,0-1 2-16,9-3-1 0,0 4 1 0,6 0-20 15,-5-3 2-15,6-2-1 0,9 10 1 0,7-3-13 0,-2-3 2 16,9-1-2-16,5 13 1 0,-1-6-1 0,1 4 1 16,20-1-1-16,15 13 0 0,-1-5-2 0,-7-4 0 15,8 3 0-15,13 9 0 0,5-1 0 0,-15-1 0 16,1-6 0-16,9 10 0 0,-4-5-1 0,-12-5 0 16,4-1 0-16,4 11 1 0,-9-6-1 0,-10-6 0 15,13-1-1-15,-2 11 2 0,-9-6-2 0,-9-4 1 16,13-3-1-16,-2 9 1 0,-9-4-2 0,-5-4 2 15,14-1 0-15,-11 14 0 0,-6-6-1 0,-8-3 0 16,9-2-1-16,-5 9 1 0,-4 0 0 0,-10-3 0 0,-8-4-1 16,1 10 2-16,-2-6-1 0,-8-4 1 0,-1-4 0 15,-8 8 0-15,-6 0 0 0,-6-4-1 0,-1-4 1 16,-5 8 0-16,-1-8 0 0,-5-1 0 0,1-2 0 16,-12 7-1-16,-6 1 0 15,-6 1 2-15,-1-2-1 0,0-2 1 0,-3 1 0 16,-1 1 0-16,-7 0-1 0,6 7 1 0,-6-7 0 15,3 5 0-15,1 2 0 0,-1 0 0 0,-1 11 0 0,0 5 0 16,0 3 0-16,-1 9 0 0,1 4 0 0,0 1 0 16,-2 4 2-16,-2 0 1 0,0 0-3 0,1 4 0 15,1 3 2-15,0 1 0 0,-2 3-2 0,0-2 0 16,-1 5 9-16,-3-5 1 0,3 1-10 0,-3-1 0 0,5-2 7 16,-1-2 1-16,-2-3-8 0,-1 1 0 0,0-6 14 15,0-1 2-15,-1-1-16 0,1-4 0 0,0-3 10 16,-2 1 1-16,0-3-11 0,-1-3 0 0,0 1 18 15,-3-2 1-15,-1-5-19 0,-1 2 0 0,-1-3 13 16,-2-5-1-16,-1 1-12 0,-4-2 0 0,-2 4 18 16,-2-1 1-16,-1 3-19 0,-3-4 0 0,-2-1 13 15,-5 5-1-15,-15 4-12 0,-21 1 0 0,-4-4 7 0,7-3 0 16,9-6 1-16,-3 6 0 0,-4-4-3 0,0-7 0 16,-6-2 1-16,-6 9 0 0,-2 0-1 0,-2-10 1 15,-9-4-1-15,-3 12 1 0,0-7-3 0,-4-3 2 16,-12-2-1-16,-13 12 1 0,6-8-1 0,3-4 1 15,-13-4-1-15,-10 13 1 0,13-7-2 0,0-4 0 0,-15-1 1 16,-8 11 0-16,12-11 1 0,8-2-1 0,-17-2 1 16,-5 14-1-16,2-13 0 0,10-2-1 0,-3-3 0 15,-5 13 1-15,5-11-1 0,12-3 2 0,-7-1-2 16,-5 19 1-16,17-13-1 0,8 0 0 0,-9 0 0 16,3 10 1-16,13-3-1 0,10-5 2 0,0 1-1 15,-1 8 1-15,4-4-3 0,19-4 1 0,1 3 1 16,-3 4-1-16,12-3 1 0,8-2 1 0,1-3-1 15,2 7 1-15,6-2-2 0,10-4 1 0,1-1-1 16,4 8 0-16,10-3 2 0,2-3-1 0,5-1 1 0,1 6-1 16,6 0 0-16,11-2-1 0,-9-4 0 0,9 4 2 15,-5 4-1-15,5-4 1 0,0 0-1 0,0 0 2 16,7 0-3-16,-7 0 1 0,0 0-1 0,9 3 2 16,1 1 1-16,3-2 1 0,-1 0 0 0,4 1 0 0,3 2-3 15,-3-1 1-15,0-2-1 0,0 5 2 0,-2 0 0 16,0-4 2-16,-3 1 0 0,1 3 0 0,-1 0-4 15,-2-5 2-15,-1-1 0 0,1 6-1 0,-3 0 2 16,-6-7 0-16,5 9-1 0</inkml:trace>
  <inkml:trace contextRef="#ctx1" brushRef="#br0" timeOffset="208566.52">1483 14053 288 0,'0'0'0'0,"0"0"0"0,0 0 0 16,4 23 0-16,-1-13 1 0,-3-1-1 0,0-9 1 16,-3 12-1-16,3-5 1 0,0-7-1 0,0 11 1 15,-4-4 14-15,1 0 0 0,3-7-1 0,-4 11 1 16,1-4-7-16,-4 0 1 0,7-7 0 0,-11 12 0 16,8-5 61-16,3-7 2 0,-11 7 0 0,11-7 0 0,-5 7-54 15,5-7 0-15,-11 5 0 0,11-5 0 0,-10 9 65 0,6-2 0 16,4-7 0-16,-10 16 0 0,2-4-66 0,1 4 0 15,0-4 1-15,4 20 0 0,-1-5 15 16,4 1 1-16,-3 3-1 0,6 15 1 0,1 2-19 16,-4-1-1-16,3-6 1 0,4 13-1 0,-3-6 22 15,-1-4 0-15,1 3 0 0,3 16 0 0,-3 8-21 0,-1-13-1 16,-3 3 1-16,7 8 0 0,0-4 21 0,-3-3 1 16,-1 6-1-16,6 6 1 0,-2 0-22 0,0-5 1 0,4-2-2 15,3 5 2-15,0 5 20 0,0-3 0 0,6-2 0 16,-3 2 0-16,4-9-22 0,-7-5 2 0,1 1-2 15,-3 12 2-15,2-5 17 0,0-6 0 0,0-6 1 16,-7 2 0-16,4-7-21 0,-1-3 2 0,-6-4-1 16,0 10 1-16,-4-6 16 0,3-6 2 0,-6-9-1 15,-1 6 1-15,-3-6-20 0,3-8 2 0,-3 0 0 16,0-1-1-16,0-3 15 0,4-3 1 0,-4-2-1 16,0 5 1-16,3-5-17 0,1-7 1 0,3-9-1 15,0 12 1-15,0-3 14 0,0-9 0 0,0 0 0 16,3 12 1-16,-3-12-15 0,7 3-1 0,-7-3 1 0,11 0-1 15,-4 0 11-15,0 0-1 0,0 0 1 0,0 0 0 16,7-3-12-16,-2-2 0 0,-5-1 0 0,-7 6 1 16,8-10 4-16,-8 10-1 0,3-9 1 0</inkml:trace>
  <inkml:trace contextRef="#ctx1" brushRef="#br0" timeOffset="209119.59">1519 16836 1709 0,'0'0'0'0,"0"0"0"16,0 0 0-16,26 0 75 0,-15 0 1 0,-4-4 0 15,-7 4 1-15,7-1-59 0,-7 1 0 0,0 0 0 16,0 0 0-16,0 0 24 0,0 0 2 0,0 0-1 16,0 0 0-16,0 0-27 0,0 0 0 0,-4 7-1 15,-3-4 2-15,-3 2-3 0,-8 4-1 0,2-2 1 16,-1 0-1-16,-1-1-5 0,4-3 1 0,0-1-1 16,7 1 1-16,-2 1-8 0,9-4 0 0,0 0 0 15,0 0 0-15,-7 2 0 0,7-2 1 0,0 0-1 0,0 0 0 16,0 0-1-16,-4 10 0 0,4-10 0 0,0 0 0 15,-3 9 0-15,3-2 0 0,0-7 0 0,-4 12 0 16,-3-5 0-16,4 2 0 0,-4-4 0 0,7-5 0 16,-11 16 0-16,4-12 0 0,7-4 0 0,-11 7 0 0,11-7 3 15,0 0 2-15,-7 7-1 0,7-7 1 0,0 7-2 16,0-7 0-16,0 0 1 0,4 12-1 0,3-3 9 16,0-2 2-16,0 0-2 0,7 9 2 0,4-2-6 15,-2-5-1-15,1-2 1 0,1 9 0 0,-1-8 12 16,1-2 1-16,-2-3-1 0,-2 10 0 0,0-6-10 15,4-7 1-15,-8-4 1 0,1 9-1 0,1-5 11 0,2-7 1 16,-3 0-1-16,-4 7 2 0,4-7-13 0,-1-2 1 16,4-3-1-16,1 0 2 0,4-6 11 0,2-5 2 15,-3 1 0-15,3 2 0 0,2 1-14 0,-2-11 1 16,-3 4-1-16,6-4 1 0,3-2 11 0,-10 6 1 16,5-8-1-16,-5 4 1 0,3-3-13 0,-10-4 1 15,-3 3-1-15</inkml:trace>
  <inkml:trace contextRef="#ctx1" brushRef="#br0" timeOffset="210250.21">1566 12837 1749 0,'0'0'1'16,"0"0"0"-16,0 0 0 0,0 0 0 0,0 0 1 16,0 0 82-16,0 0 1 0,0 0 0 0,18 0 1 15,-18 0-70-15,0 0 2 0,0 0 0 0,0 0 0 0,0 0 58 16,0 0 0-16,4 7-1 0,-4-7 1 0,0 0-58 16,0 0 0-16,0 7 0 0,0-7 0 0,0 0-16 15,0 0 2-15,0 7-1 0,0-7 0 0,0 0 0 16,0 0-1-16,0 0 0 0,0 0 2 0,0 0-4 15,0 0 0-15,0 0 0 0,0 0 0 0,0 0 0 16,0 0 0-16,0 0 0 0,0 0 0 0,0 0-4 0,0 0 1 16,0 0-1-16,0 0 2 0,0 0-1 0,0 0 1 15,0 0-1-15,0 0 1 0,0 0-1 0,0 0-1 16,0 0 1-16,0 0 1 0,0 0-2 0,0 0 2 16,0 0 0-16,0 0 0 0,0 0 1 0,0 0 1 15,0 0-2-15,0 0 2 0,0 0-1 0,0 0 1 16,0 0-1-16,0 0 1 0,0 0 0 0,0 0 1 0,0 0-1 15,0 0 1-15,0 0-1 0,0 0 2 16,-4 7-2-16,4-7 1 0,0 0 3 0,0 0 2 0,0 7-1 16,0-7 1-16,0 0-3 0,0 0 2 0,0 0-2 15,0 0 2-15,0 0 4 0,0 0 1 0,0 0 0 16,0 0 0-16,7 2-4 0,-7-2 0 0,11 7 1 16,-11-7 0-16,0 0 5 0,0 0 1 0,5 5-1 15,-5-5 1-15,0 0-5 0,0 0 0 0,7 0 0 16,-7 0 0-16,0 0 4 0,0 0 0 0,7 0 1 0,-7 0-1 15,0 0-5-15,7 8 1 0,-7-8 0 16,0 0-1-16,0 0 5 0,0 7 0 0,0-7-1 0,0 0 2 16,0 0-7-16,0 0 2 0,0 0 0 0,0 0 0 0,0 0 2 15,0 0 0-15,0 8 0 0,0-8 0 0,0 0-3 16,0 0 0-16,0 9-1 0,0-9 1 0,0 0 2 16,0 0 0-16,0 7 0 0,0-7 1 0,0 0-4 15,0 0 1-15,0 0-2 0,-7 5 2 0,7-5 0 16,0 0 0-16,-7 0 1 0,7 0 0 0,0 0-3 15,-11 0 0-15,11 0 1 0,0 0 0 0,0 0-1 16,-5 0 2-16,5 0 0 0,0 0-1 0,0 0-1 16,-7 9-1-16,7-9 1 0,0 0 0 0,-7 9 0 0,7-9 1 15,0 0-2-15,-7 9 2 0,3-2-3 0,4-7 0 16,-3 9 1-16,3-9 0 0,-7 10 0 0,7-10-1 16,-11 9 0-16,4 0 1 0,0 0-2 0,0-2 1 15,7-7 0-15</inkml:trace>
  <inkml:trace contextRef="#ctx1" brushRef="#br0" timeOffset="-210930.93">27621 14148 12 0,'0'0'0'0,"0"0"0"15,0 0 0-15,0 0 0 0,0 0 1 0,0 0 0 16,0 0 0-16,0 0-1 0,0 0 1 0,10 17 0 16,-6-2 1-16,-1-1 93 0,-1 5 0 0,-2 0 1 15,-2 22 0-15,2-4-79 0,0-9 0 0,-3 5 0 16,1 11 1-16,-1-3 88 0,-1-11 1 0,-1 3 0 0,-1 4-1 16,-1-5-90-16,4-4 1 0,-4-7-2 0,5 5 2 15,0-1 82-15,-1-13 0 0,1-1-1 0,2 6 2 16,0-4-83-16,2-3 0 0,-2-10 0 0,2 11 0 15,-1-4 23-15,-1-7 0 0,0 0 1 0,7 5-1 0,-7-5-24 16,7 5 0-16,-7-5-1 0,15 2 2 0,-5-2 8 16,-1-3 0-16,-2-1-1 0</inkml:trace>
  <inkml:trace contextRef="#ctx1" brushRef="#br0" timeOffset="-210497.47">28109 14336 1457 0,'0'0'0'0,"0"0"0"16,20-10 0-16,-11 2 25 0,-1 1 0 0,3-1-1 15,3 11 1-15,0-1-13 0,0-6 1 0,0 1-1 16,8 8 0-16,1-1 23 0,-2-6 1 0,-4 0-1 15,-1 13 1-15,2-6-22 0,-2-5 1 0,-2 0 0 16,-5 7 0-16,-1 0 0 0,0-5-1 0,-8-2 1 16,5 14 0-16,-5-2-8 0,-2-1 2 0,-1-4 0 15,-10 21 0-15,3 0-5 0,1-5 0 0,-4-5 0 16,-6 4 0-16,3 7-2 0,4-8 2 0,-9-5-1 16,-2 1 0-16,2 1 1 0,1-8-1 0,1-6 1 0,-1 5 0 15,3-2-2-15,1-7 2 0,0-6-2 0,-2 5 1 16,4-1 4-16,0-5 0 0,0-7-1 0,0 1 2 15,1 5-3-15,6-3 0 0,-1-8 0 0,-1 5 0 0,4-6 2 16,3-3 1-16,4 1 0 0,-1 4 0 0,5-5-4 16,2-3 2-16,3-4 0 0,1 16-1 0,2-7 12 15,1-1 1-15,0 1-1 0,3 13 1 0,1-1-8 16,-6 0 0-16,3 4 0 0,3 13 0 0,0 0 11 16,1-5 1-16,1 1-1 0</inkml:trace>
  <inkml:trace contextRef="#ctx1" brushRef="#br0" timeOffset="-210099.68">28815 14350 1658 0,'0'0'0'0,"0"0"0"16,0 0 0-16,0 0 53 0,23-14 0 0,-14 7-1 15,-1 7 2-15,1 4-37 0,0-8 0 0,2 1 0 16,-1 6 1-16,6 1 39 0,0-1 1 0,-2-3 1 16,6 16-1-16,-5-6-41 0,0-4 1 0,-5-3 0 15,1 18 0-15,-4-8 4 0,-2-6 1 0,0 0-1 16,1 14 2-16,-6-4-13 0,-4-2 1 0,1-8-1 16,-3 10 2-16,-4 6-7 0,-3-2 1 0,1-5 0 0,-4 9 1 15,2 3-4-15,-2-9 2 0,2-5-2 0,-4 7 2 16,1 0-4-16,3-12 0 0,-2-4 1 0,0 10-1 15,2-8-1-15,1-7 1 0,-1-4 1 0,0 9-1 16,2-3-2-16,3-5 1 0,0-4 0 0,-1 3 0 0,3-1-1 16,3-4 1-16,4-2 0 0,0 3 0 0,0-3 1 15,0 0-1-15,2 1 0 0,5-9 0 0,2-1 0 16,1-4 0-16,1 2 0 0,1 7 0 0,2-6 2 16,0-2-1-16,1 2 0 0,-1 6 0 0,0-2 0 15,2-4 0-15,-4 3 0 0,2 23 0 0,0-3-1 16,-1-2 1-16,-1 6-1 0</inkml:trace>
  <inkml:trace contextRef="#ctx1" brushRef="#br0" timeOffset="-209716.23">29408 14301 1808 0,'0'0'0'0,"0"0"0"16,0 0 0-16,17-4 33 0,-10-3 0 0,0-1-1 15,2 8 2-15,2 1-21 0,1-1 2 0,-1-3-1 16,3 6 1-16,0 1 28 0,-2-2 0 0,-1-1 0 16,1 12 1-16,0-3-28 0,-6-5-1 0,-6-5 1 0,7 11 1 15,-5 0 6-15,-2-1 2 0,-2-3 0 16,-3 14-1-16,-6 0-11 0,-3-7-1 0,0 2 0 0,-4 9 1 15,-3-4-6-15,2-9 0 0,-6-1 1 0,4 7 0 16,1-1-3-16,3-10 0 0,-3 0 1 0,-3 0-1 16,6 0 2-16,4-5 1 0,3-4-1 0,-6 4 1 0,4-2-4 15,3-4 2-15,3-3-1 0,6 7 1 0,-10-8 0 16,10 8 0-16,-4-14 0 0,3 5 1 0,1-5-3 16,0 0 1-16,0 1-1 0,0 1 1 0,1-13 2 15,3-1 1-15,1 1 0 0,0 6 0 0,4-2-4 16,2-2 2-16,-1 0 0 0,-1 14-1 0,4-1 1 0,-1-3 1 15,-2 5-2-15</inkml:trace>
  <inkml:trace contextRef="#ctx1" brushRef="#br0" timeOffset="-209343.84">29817 14262 1909 0,'0'0'0'0,"0"0"0"16,23-12 0-16,-14 12 39 0,-1 0 0 0,1-4-1 16,2 15 1-16,-2-1-24 0,1-4 1 0,-1-3-1 15,2 11 1-15,-3 0 33 0,1-1 2 0,0-1-2 16,2 21 2-16,-3-8-34 0,-1-6-1 0,1 6 1 16,-5 8 1-16,-3-6 10 0,-3-2 1 0,-5-4 0 0,0 5 0 15,-3-1-16-15,0-4 1 0,-1-5-1 16,-4 8 1-16,2-4-7 0,-3-1 2 0,1-9 0 0,-4 12 0 15,3-10-3-15,1-9 0 0,0-4-1 0,-2 8 2 16,2-7-3-16,4-7 2 0,0-6 0 0,-4 10-1 0,3-2-1 16,6-6 0-16,2-3-1 0,-4-7 2 0,4 5-1 15,3-5 1-15,2-4-1 0,-2-1 1 0,2 1-2 16,4-5 1-16,1-5-1 0,-1 18 2 0,5-13-1 16,1-2 0-16,1 6 1 0,-4 17-1 0,3-5 0 15,3-2-1-15,1 0 1 0,-5 13 0 0,0-1 2 16,-1-3-1-16,-1 0 1 0,-7 7 0 0,2 7-3 15,-2-7 1-15,-3 7 1 0</inkml:trace>
  <inkml:trace contextRef="#ctx1" brushRef="#br0" timeOffset="-208916.31">27065 15158 2009 0,'0'0'0'0,"39"-11"0"0,1 6 0 15,6 5 53-15,0-4 0 0,14-5 0 0,0 2 0 16,2 2-36-16,1-2 0 0,6-5 0 0,9 5 1 16,6 1 48-16,1 3 0 0,5-2 1 0,5 3-1 15,1 4-48-15,1-1 0 0,14-2 0 0,7 4 0 16,-7 2 14-16,-2-3 1 0,6 0-1 0,7 5 2 0,-15 4-21 16,-6-8 2-16,8 1-1 0,-1 3 1 0,-13 0-6 15,-5-6 1-15,5-1 0 0,-8 4 0 0,-10 0-4 16,-8-6 1-16,2-5-1 0,-4 1 1 0,0 5-5 0,-6-6 1 15,-4-4-1-15,-4-1 0 0,-6 3-1 16,-6 2 2-16,-4-4-1 0,-5 3 0 0,-6 6-2 0,-6 0 0 16,-6-5 0-16,-2 7 1 0,-12 0-1 0,0 0 0 15,-21 0 0-15</inkml:trace>
  <inkml:trace contextRef="#ctx1" brushRef="#br0" timeOffset="-208416.78">27330 13828 1784 0,'0'0'0'0,"39"-4"0"0,-10 8 0 16,9-1 29-16,-3-3 0 0,2-3 0 0,3 6 2 15,3 2-18-15,1-1 1 0,9-9-1 0,7 10 2 0,9-3 21 16,-1-4 1-16,6-3 0 0,9 12 0 16,7-6-23-16,-2-2 2 0,8-5-2 0,6 12 2 0,-3-5-1 15,1-2-1-15,11-5 1 0,9 13 0 0,-8-5-8 16,-8-2 2-16,7-3 0 0,0 13 0 0,-9-6-8 15,-10-6 1-15,7-1-1 0,-9 8 1 0,-15-3-1 16,-6-4 0-16,-5-2 0 0,-6 11 2 0,-2-5-3 0,-4-4 0 16,-5-1 0-16,-6 13 0 0,-1-1 0 0,-6-4 0 15,-4 1 0-15,-5 11 0 0,-4-4-2 0,-4 1 2 16,-1 2-1-16,-5 19 1 0,-2 3-1 0,-6 1 1 16,-5 7-1-16,-3 10 1 0,0 4-1 0,-2-4 1 15,0 4 0-15,-7 19 0 0,5-1-1 0,0-10 1 0,-3-4 0 16,-4 11 0-16,5-8 0 0,2-7 1 0,0 7 0 15,-3 1 0-15,9-6-1 0,3-11 1 0,0-5 0 16,-4 3 1-16,6-3 1 0,3-9 1 0,0 3 1 16,-5 4-1-16,4 0 0 0,1-12-1 0,-1-4 1 15</inkml:trace>
  <inkml:trace contextRef="#ctx1" brushRef="#br0" timeOffset="-208063.88">27257 13729 1356 0,'0'0'0'15,"0"0"0"-15,-1 39 0 0,1-9 73 0,-4 3 0 16,2 9 0-16,4 23 0 0,-2 4-55 0,0-2 0 0,0 7 0 15,2 10 0-15,1-6 56 0,3-4 0 16,-3 6 0-16,4 7 1 0,-3-12-57 0,-4-3 0 0,-4 11 0 16</inkml:trace>
  <inkml:trace contextRef="#ctx1" brushRef="#br0" timeOffset="-203631.36">3381 17045 1494 0,'0'0'0'0,"0"0"0"16,0 0 0-16,0 0 11 0,0 0 2 0,0 0-2 16,0 0 1-16,0 0-5 0,0 0 1 0,-3 25 0 15,3 5 0-15,3 5 29 0,3-5 0 0,1-4 0 16,0 15 0-16,0-3-23 0,3 3 2 0,1-8-1 16,0 10 0-16,-1-3 48 0,1-8 0 0,1-4 0 15,-1 9 0-15,-4-2-45 0,3-10 0 0,-3-8 0 16,0 6 0-16,0 2 23 0,4-10 2 0,-7-4-1 0,-1-2 1 15,1-4-27-15,-4-5-1 0,0 7 1 0,0-7 1 16,0 0 7-16,0 0 0 0,0 0 0 0,0 0 1 16,0 0-14-16,0 0 1 0,0 0 0 0,0 0 1 15,0-7 8-15,0 7 0 0,0-5 1 0,0 0 0 0,-4-10-11 16,1 0 1-16,-1-1-1 0</inkml:trace>
  <inkml:trace contextRef="#ctx1" brushRef="#br0" timeOffset="-203150.26">3955 17211 1834 0,'0'0'0'0,"0"0"0"16,17-18 0-16,-4 11 59 0,-3-5-1 0,1-2 0 16,-1 5 1-16,4 0-42 0,-3-2 0 0,0-3 1 15,1 11 0-15,2-1 52 0,-7 1 0 0,4-1-1 16,-1 8 1-16,4-1-52 0,-3 1 0 0,-4-2 0 0,12 17 0 15,-4 2-5-15,-5-2 0 0,1-3 1 0,-1 11 1 16,1-1-8-16,-8-7 2 0,1-1-1 0,0 3 1 16,-6-2-8-16,-4-3 0 0,-1-5 1 0,4 3-1 15,-8 0-1-15,-3-9 1 0,-3-3 0 0,2 3 0 0,-4 1-2 16,1-10 1-16,1-1 0 0,-4 1 0 16,1-1-1-16,3-6 1 0,2 1 0 0,-2 3 0 0,3-2-2 15,-2-2 0-15,5-3 1 0,1 0 0 0,3-2 0 16,0 2 0-16,3 4 0 0,-3-4 0 0,3 1 0 15,4 3 1-15,0-2 0 0,-3-1 0 0,3 3 0 16,3-1 0-16,-3 1 0 0,4 3 0 0,-1 0 1 0,1-2 0 16,0-2 0-16,-1 4 1 0,8-2-1 0,-1 2 0 15,-4-3 1-15,1 6 0 0,3 2 5 0,1-1-1 16,-1 1 1-16</inkml:trace>
  <inkml:trace contextRef="#ctx1" brushRef="#br0" timeOffset="-202766.34">4517 17175 1909 0,'0'0'0'0,"0"0"0"16,0 0 0-16,0 0 53 0,0 0 1 0,7-21 0 15,-7 21 0-15,0-10-37 0,0 3 1 0,4-2-2 16,3-2 2-16,0 1 30 0,4-1-1 0,-4 2 0 15,12-1 0-15,-1-6-30 0,-4 0 0 0,0 0-1 0,4 13 1 16,-6-1 6-16,-2 1 0 0,1-1 1 0,7 10-1 16,-4 1-11-16,0 0 0 0,-7 1 0 0,-2 10 1 15,-1 1-10-15,-1-5 0 0,-3 2 1 0,-3 9 0 0,-1 0-2 16,-1-3 2-16,-9-6-1 0,3 7 1 0,-3-2 0 16,0-3 1-16,0-13-1 0,7 7 2 0,-5 3-3 15,-3-7 0-15,5-4 1 0,3-1 0 0,-4-1 2 16,1-2 1-16,3-3-2 0,7 3 2 0,-11-4-3 15,2 1 1-15,2-3-1 0,-3-4 1 0,-1-3 2 0,4 3 0 16,-4-2 0-16,1-6 1 0,3 0-3 0,0-1 0 16,3 3 0-16,4 4 0 0,-3 1 8 0,1 1-1 15,0-1 0-15,2 11 2 0,2-7-6 0,-2 7-1 16,9-3 1-16,-9 3 0 0,7 5 6 0,0 0-1 16,0 0 1-16</inkml:trace>
  <inkml:trace contextRef="#ctx1" brushRef="#br0" timeOffset="-202366.34">5166 17147 1859 0,'0'0'0'0,"0"0"0"16,0 0 0-16,0 0 65 0,11-17 1 0,-7 6-1 15,-4 11 2-15,14-5-49 0,-7 1-1 0,3 1 1 16,-3-1 0-16,7 3 45 0,2-3 0 0,2 0 0 0,7 13 0 16,-1-2-45-16,-4-7 0 0,-3 0 0 0,1 16 0 15,-7-5 0-15,-1-4-1 0,-3 0 1 0,-3 5 0 0,-1 2-8 16,-1-3 1-16,-2-1-1 0,-2 4 0 0,-1 2-8 16,-1-2 1-16,-3-3 1 0,-7 1-1 0,0 6-1 15,0-2 1-15,-6-9-1 0,3 1 1 0,-1 3-3 16,1-8 1-16,-5-6 0 0,-1 3 1 0,6-4-2 15,3-3 1-15,-7-1 0 0,6-1 0 0,-4-4-1 16,5 3 0-16,0-2 0 0,10-4 1 0,-3-2-1 16,0-1 0-16,0-4 0 0,7 9 1 0,0-7 0 0,-3-2 2 15,3-2-1-15,7 9 0 0,-4 1-1 0,-3 1 1 16,4-1 0-16,3 1 0 0,-4 6 5 0,1-1 0 16,-4-2 0-16,3 4 1 0,-3 7-4 0,0 0 2 15,0-7-1-15</inkml:trace>
  <inkml:trace contextRef="#ctx1" brushRef="#br0" timeOffset="-201599.36">3101 17012 1709 0,'0'0'0'0,"23"-27"0"0,12 13 0 16,-3 0 60-16,1-5 1 0,6-2-1 0,9 3 2 0,1-1-45 16,-1 0 1-16,1-4 0 0,2-2 0 0,1 4 58 15,-3 0 2-15,9 1-2 0,14 3 1 16,1-2-59-16,-6-6 0 0,9 2 0 0,7 14 0 0,-4-1 2 15,-3-1 1-15,17 1-1 0,1 13 1 0,-4-5-11 16,-7-1 1-16,7-1 1 0,1 13-1 0,-4-2-9 0,-6-3 0 16,4-1 1-16,8 13-1 0,-7-7-1 15,-15-4 1-15,1-1 0 0,-3 20 1 0,-11-10-3 0,-5-3 0 16,2 3 0-16,-4 9 0 0,-2 7 0 0,-12-6 0 16,-5 1 0-16,-7 8 0 0,1 1 0 0,-8-4 0 15,0 7 0-15,-11 15 0 0,0 3 0 0,-4-8 0 16,-3 1 0-16,-10 8 0 0,3-5 0 0,-4-3 0 0,-7-6 0 15,-10 14 0-15,2-8 0 0,-6-8 0 16,-12 6 0-16,-5 1 0 0,-3 3 0 0,1-15 1 0,-9-3 0 16,-9 3 0-16,4-5-1 0,-7-7 1 0,-11-6 0 15,-3 4 0-15,3-3 3 0,0-6-1 0,-11-3 0 16,1 10 1-16,3-10-2 0,3-5 0 0,-3-4 1 16,-10 8 0-16,3-6 3 0,14-2 0 0,-3-5 0 15,-4 10 1-15,7-5-3 0,7-3 1 0,0-1-1 16,4 8 1-16,10-6 4 0,0-5 1 0,2-2 0 15,-9 7 0-15,8-5-5 0,4-5 2 0,6-7 0 16,0 5 0-16,9-1 9 0,1-6 2 0,6-10 0 0,-6-3 0 16,6-3-8-16,7-3 1 0,-2-9-1 0,1-2 0 15,8-4 4-15,4 6 1 0,4 0 0 0,10-3 0 16,-4 7-6-16,3 3 0 0,8-2 0 0,6 1 0 16,-3 3 3-16,2 5 2 0,5-1-1 0,7 10 1 0,-3 1-6 15,0 1 0-15,-2 3-1 0,1 7 2 0,4 1 4 16,-3 1-1-16,-2-6 0 0,5 8 1 0,-3 3-6 15,-4-2 0-15,4-3 1 0,-1 5 0 0,3 0 6 16,-3 1 0-16,-3-2 1 0,4-1-1 0,-4 7-6 16,-2 0 1-16,2-1 0 0,4-1 0 0,-4 4 5 15,-3 2 0-15,-4-2 0 0,2 4 0 0,1-1-6 0,-3 2 1 16,-7-5-1-16,11 11 1 0,-4 1 3 0,0 1 1 16,-3-3-1-16,-1 9 1 0,1 11-5 0,-4-3 0 15,3-8 0-15,-3 18 0 0,0-2 0 0,0-3 1 16,-3 5-1-16</inkml:trace>
  <inkml:trace contextRef="#ctx1" brushRef="#br0" timeOffset="-200061.05">6643 14990 1381 0,'0'0'0'16,"0"0"0"-16,-18-21 0 0,8 18 62 0,3-6 0 15,-4 0 0-15,0 8 1 0,3-3-46 0,0-1 1 0,1-6 0 16,0 8 0-16,0 3 28 0,7 0 1 0,-7-7 0 16,7 7 0-16,-10-6-31 0,10 6 1 0,-11-10 0 15,11 10-1-15,0 0-13 0,-9-7 0 0,9 7 0 16,-7-13 1-16,7 13-2 0,-7-10 0 0,7 10 0 15,0 0 2-15,-7-4-6 0,7 4-1 0,0 0 1 16,-7 6 0-16,4 4 0 0,-1 1 0 0,4-1 0 16,0 13 1-16,4 12-8 0,-4-7 0 0,3 6 0 15,4 1 0-15,0-1 2 0,2 1 2 0,5-2-1 0,0 20 1 16,0-6 0-16,0 1 2 0,1 1-1 0,-3 11 1 16,6 0 0-16,-4-9 0 0,0 0 0 0,-4 16 1 15,4 1 2-15,-3-4 0 0,-6-3 0 0,-1 13 0 0,-1-9 0 16,-1-7 0-16,-2-5 0 0,-7 24 0 0,2-4 3 15,0-10 2-15,-3-2-1 0,-6 6 1 0,4-7-2 16,3-12 0-16,0-3 1 0,-4 15-1 0,8-14 14 16,3-7 1-16,0-8-1 0,-4 6 1 0,8-3-9 15,6-10 1-15,-3-1 0 0,-3 2 0 0,3-6 17 16,3-8 0-16,1-3 0 0,-8 7 1 0,1-3-16 16,3-9 2-16,-7-3-2 0,7 0 1 0,-7 0 19 0,0 0 0 15,0 0 1-15,0 0-1 0,0 0-18 0,0 0 1 16,0 0-1-16,0 0 1 0,-3-7 14 0,3 7 0 15,-4-10 0-15,1-1 2 0,-5 1-18 0,5 1 0 16,-1-2 1-16,1 4 1 0,3 7 7 0,-7-7 0 16,7 7 1-16</inkml:trace>
  <inkml:trace contextRef="#ctx1" brushRef="#br0" timeOffset="-199648.52">6325 16940 1507 0,'0'0'0'0,"0"0"0"0,0 0 0 15,0 0 68-15,18 21 1 0,-9-14-1 0,1 5 0 16,8 2-50-16,-4-3 0 0,0-4 0 0,0 16 0 0,2-7 60 16,-5-9-1-16,3 0 1 0,4 14-1 0,-4-7-59 15,-4-4 0-15,6-4 0 0,-2 15 0 0,0-9 15 16,-3-7 1-16,-4-3 0 0,0 2-1 0,0 1-18 16,2-2 0-16,0-4-1 0,0 1 1 0,-2-2-2 0,0-3 1 15,3-2-1-15,8-4 1 0,5-5-6 0,1-3-1 16,-6-4 1-16,3 4 1 0,2-3-2 0,-2-4 1 15,1 1 0-15,6 1 0 0,-7-3-4 0,-2 3 2 16,3-6-1-16,-5 0 1 0,1 7 1 0,-2 2-1 16,1 0 1-16,-3 2 1 0,1 4-4 0,-8 8 2 15,3-3-2-15,-10 10 2 0,9-2 0 0,-9 2 0 16,2 12 0-16</inkml:trace>
  <inkml:trace contextRef="#ctx1" brushRef="#br0" timeOffset="-197825.28">27176 13891 1431 0,'0'0'0'15,"27"-12"0"-15,-1 17 0 0,1-5 48 0,1-9 0 16,11-3 0-16,1 7 0 0,-3-2-31 0,2-2 0 16,-4-5 0-16,2 7 0 0,-3-4 42 0,-2-1 2 15,6-2-2-15,3 3 2 0,-2 2-44 0,-2-7 1 0,9 4 0 16,-4 5-1-16,6 2 28 0,-6-2 1 0,4-2-1 15,0 0 1-15,-2 6-30 0,2-4 1 0,8 0 0 16,6 0-1-16,-1 0 9 0,-3 5 1 0,0-3 0 16,-1-1 0-16,0 3-14 0,-1 1 0 0,5-3 1 15,6 1 0-15,-2 4 2 0,-1 2 0 0,-4-2 1 16,8 0 0-16,-6 2-7 0,-2 1 0 0,11-1 0 16,-2 2 0-16,-2 3-1 0,-3 3 1 0,-4-3-2 15,7-3 2-15,-3 3-3 0,-4 1 0 0,7 1-1 0,-3 2 1 16,-4 1 1-16,-5-3-1 0,0-2 1 0,0 9 0 15,-2-4-3-15,0-1 1 0,6-3-1 0,-6 12 2 16,2-4 1-16,-9-8-1 0,2 7 1 0,-6 9 0 0,-1-4-3 16,-4-6 1-16,1 5-1 0,-3 16 2 0,-3-7-2 15,2-5 2-15,0 2 0 0,-6 1-1 0,-1 6-1 16,-2-6 0-16,-4-1-1 0,-6 7 2 0,1-4-1 16,0-5 2-16,-4-1-2 0,-6 15 2 0,1-9-3 15,1-8 2-15,-3 4-2 0,-8 15 2 0,1-2 3 16,2-7 0-16,-1-4-1 0,-13 13 1 0,2-9-3 0,2-5 0 15,-3-1 1-15,-11 8 0 0,-2-7 3 0,0-3 0 16,-2 0-1-16,-2 9 3 0,-2-1-6 0,3-9 2 16,-3-1-1-16,-7 15 0 0,4-4 6 0,2-6-1 15,-5 0 0-15,-13 3 0 0,-4 0-4 0,8-5 1 16,-1 1-2-16,-4-2 2 0,3-3 4 0,3-1-1 16,-3-1 0-16,-11 2 0 0,-1-1-4 0,3-6 1 0,1-1-1 15,-4 8 0-15,1-10 5 0,8-2-1 0,-5-2 0 16,-11 6 0-16,-1-4-4 0,6-5 1 0,1-4-1 15,-3 6 0-15,4-3 2 0,1-2 0 0,-8-7 0 16,-3 7 0-16,3-3-3 0,4-3 0 0,1-3-1 16,-9 6 2-16,0-1 0 0,5-2 1 0,-3-11-2 15,-2 9 2-15,5-1-3 0,7-2 0 0,-3-4 1 16,-11 2-1-16,2 0 2 0,11-1 1 0,1-4-1 16,-2 2 1-16,4-3-4 0,6 1 2 0,-1-2-1 15,-7 5 1-15,9-9 1 0,6-1 1 0,1 1-2 0,5 4 2 16,3-4-3-16,6 3 0 0,2-5 1 0,-2 11-1 15,7-5 2-15,6 0 1 0,1-5 0 0,-1 6 0 16,3-1-4-16,5 0 2 0,3-5-1 0,-3-1 1 16,4 1 1-16,7 0 0 0,0-10-1 0,-5 14 1 15,6-8-3-15,3-5 1 0,3 1-1 0,-3 9 2 0,-1-4 1 16,4 0 1-16,2-1-2 0,-4 6 2 0,4 1-3 16,3-2 0-16,3-1 0 0,-3-4 0 0,6 2 1 15,-3-2 1-15,5 0 0 0,1 4-1 0,2-6-1 16,-4 6-1-16,6-6 1 0,7 11-1 0,-2 0 2 15,0 0-1-15,3-4 1 0,10 7 1 0,1 3-3 0,-7-1 1 16,5-4-1-16,-3 5 1 0,1 2 0 0,-4 1 1 16,1-6 0-16,3 3-1 0,3 0-1 0,-1 0 0 15,6-5 1-15,-3 4-1 0,3 4 1 0,-6-2 0 16,3-4 1-16,-3 6-1 0,2-5-1 0,-3 1 0 16,4-4 0-16,5 12 0 0,3-3 1 0,-2-1-1 15,0-2 1-15,-3 12-1 0,-1-2-1 0,-1-1 1 0,2 0-1 16,5 7 0-16,-4-2 2 0,-1-2-1 0,6-2 1 15,-1 10-1-15,0-1 0 0,-5-2-1 0,1 1 1 16,4 8 0-16,-3-5-1 0,-3-1 2 0,11 2-2 16,-3 10 2-16,-2-8-3 0,-4-1 1 0,1-2 1 15,3 6-1-15,-4 2 0 0,-1 0 1 0,5-5-1 16,1 2 1-16,1 4-2 0,-9 0 1 0,1-2-1 16,-2 4 2-16,-3-1-2 0,-2-1 1 0,3-5 1 0,1 6-1 15,2 1-1-15,-2-4 1 0,0-2-1 16,-7 8 1-16,0-5-1 0,-4 0 2 0,3-1-2 0,-4 8 1 15,-2-2 0-15,-2-3-1 0,3-1 0 0,-1 14 0 16,-1-5 1-16,-3-2-1 0,2 1 0 0,2 1 0 16,2 5-1-16,-5-6 2 0,-3-4-1 0,-8 6 0 0,2 1-1 15,-1-8 2-15,-2 2-2 0,-10 11 1 0,5-8-1 16,-3-4 0-16,-1 3 0 0,-8 19 2 0,0-9-3 16,0 2 1-16,1 4 0 0,-8 7 0 0,0-4-1 15,4-7 1-15,-4-1 0 0,-10 11 0 0,1-8-1 16,-2-7 1-16,-8 0-1 0,-7 16 2 0,-4-2-2 15,-3-7 1-15,-9 2-1 0,-13 1 1 0,-3-1-1 0,-9-13 0 16,-19-12 0-16</inkml:trace>
  <inkml:trace contextRef="#ctx1" brushRef="#br0" timeOffset="-188997.91">26714 1654 1180 0,'0'0'0'0,"20"-18"0"15,4-8 0-15,-3 10 20 0,-1 0 0 0,-1-5 1 16,4-5-1-16,5 10-10 0,-1 4 1 0,1-6 0 16,-3 4 1-16,3 5 16 0,0-1 0 0,2-8 0 15,4 4 0-15,1 0-16 0,-5 3 2 0,5-8-1 0,11 0 1 16,-2 6 21-16,0 3 3 0,9-8-3 0,-2-1 2 16,4 7-22-16,-6-1 1 0,4-8-2 0,6-7 2 15,-3 10 12-15,-1 1 0 0,6 1 0 0,1-7 0 0,-2 6-14 16,-3 1-1-16,2 0 1 0,3-7-1 0,5 5 3 15,-3 8 1-15,-1-9 0 0,1 10-1 0,-3-4-7 16,-2-1 1-16,2-3-1 0,12 6 2 0,-4-1 8 16,-6 0 0-16,4-1 0 0,0 6 0 0,-3 0-9 15,-1 0 0-15,9-7 0 0,3 11 1 0,-3 3 5 0,-7-4 1 16,4-3-1-16,10 7 0 0,4 3-7 16,-5-3 1-16,1-3-1 0,1 14 2 0,-5-8 2 0,-1 1 1 15,13-1-1-15,-2 15 0 0,-3-4-5 0,-6-4 1 16,0 1-1-16,11 8 1 0,-5-1 5 0,-9-1-1 15,1-3 1-15,3 4 0 0,-8 12-6 0,-2-7 1 16,9-7-1-16,-5 1 1 0,-2 8 1 0,-6 0 1 16,1-10 0-16,1 6 1 0,-7 4-6 0,0-4 2 15,6-5-1-15,-3 10 1 0,-2 4-3 0,-8 0 2 16,2-2 0-16,3 1 0 0,-5 6-3 0,-3 2 0 0,5-7 1 16,-4 5 1-16,-1 5-1 0,-4-6 1 0,-3-4-1 15,1 5 1-15,-2 2-3 0,-4-4 2 0,1-7-1 16,2 17 1-16,3-1-1 0,-5-2 1 0,-2-4-1 15,-8 4 1-15,3 0-2 0,-2-4 1 0,-3-6-1 16,-4 3 0-16,0 6 0 0,-2-11 0 0,-3 2 0 16,0 15 1-16,-2-1-2 0,-1-8 0 0,-1-1 0 0,0 5 2 15,-1-5-1-15,-2-5 2 0,-2 0-1 0,0 13 1 16,0-14-3-16,-2-4 1 0,0 3 1 0,-1 27-1 16,-2-11 1-16,-2-6 1 0,-2 3-1 0,2 6 1 15,-2-1-2-15,-1-12 1 0,-1-3-1 0,-1 17 0 0,-2-18 2 16,-2-2-1-16,0 0 1 0,-2 19 0 0,-3-8-1 15,0-5-1-15,0-6 1 0,-5 7 0 0,-1 2-1 16,1-13 2-16,0-2-1 0,-8 14 1 0,2-11-3 16,1-4 1-16,-5-3 1 0,-6 21-1 0,-7-15-1 15,3-4 2-15,2 1-1 0,-2 23 1 0,-3-9-2 16,3-14 0-16,0 4 0 0,-8-1 0 0,-1 6 0 0,0-9 0 16,-5-9-1-16,-3 8 1 0,-2 3-1 0,3-13 0 15,2-3 1-15,-9 4 0 0,-1-2-1 0,-4-6 0 16,-7-3 0-16,-2 2 0 0,5 1 0 0,6-6 1 15,-5-6-1-15,-10 9 0 0,1-3-1 0,5-4 1 16,-2-2-1-16,-7 2 1 0,0 3-1 0,4-6 1 16,-2-3-1-16,-6 3 1 0,8-3-1 0,1 1 1 0,-12-5 1 15,0 6-1-15,7-3-1 0,8-7 1 0,-8 1 0 16,-11 13 0-16,1-17 0 0,6-8 1 0,1 2 0 16,-2 20 0-16,-2-13-1 0,5-4 0 0,-1 1 0 15,-1 3 1-15,6-3 0 0,3 3 0 0,-10-11 0 16,4 5 0-16,6 0-1 0,7-6 2 0,-1-12-2 15,-11 15 1-15,4-8 0 0,8-3 0 0,-1 3 1 16,-4 8-1-16,13 1-1 0,3-3 1 0,-7-6 1 16,1 5-1-16,6-6 0 0,7-5 1 0,2-10 1 15,2 21-1-15,1-13-1 0,9 6 1 0,-3-4-1 16,2 13 1-16,-3-7-1 0,6-3 2 0,5-6-2 0,8 3 1 16,1-5 0-16,-2 2-1 0,6-6 0 0,1 10 0 15,2 4 4-15,4-3 0 0,-2-5-1 0,3-7 2 16,1 10-4-16,-1-1 2 0,2-3-1 0,4 3 1 15,0 3 4-15,-1 9 0 0,1-8 0 0,1-1 1 0,4 7-5 16,4 4 2-16,-2 1-1 0,3-12 1 0,2 9 3 16,2-2 0-16,1 9 0 0,8 3 0 0,0 1-3 15,-1 3-1-15,5 1 1 0,9-1 0 0,1 4 4 16,2 3 1-16,10-4 1 0,0 2-1 0,7 9-5 16,-2 4 1-16,4-8 0 0,9 2-1 0,0 8 4 0,-1 1 0 15,12-2-1-15</inkml:trace>
  <inkml:trace contextRef="#ctx1" brushRef="#br0" timeOffset="-185782.33">14840 10797 1180 0,'0'0'0'16,"0"0"0"-16,0 0 0 0,17 3 9 0,-6-1 0 0,-2-2 0 15,-2 2 0-15,2-1-3 0,3-2 0 0,2-3 0 16,7 8 1-16,4-4 23 0,1-4 0 0,-5-1 1 16,4 5 0-16,5-2-18 0,2-1 2 0,-2-3-2 15,5 12 2-15,2-5 4 0,6-4 1 0,-8-3 1 16,5 12-1-16,3-6-10 0,-1-6 1 0,2 3 0 16,4 8 1-16,5-5 39 0,-2-3 2 0,-2-4 0 15,2 10-1-15,4-3-35 0,-7-3 0 0,1-4 0 16,4 10 1-16,7-3-2 0,-4-10-1 0,-6-1 1 15,4 11 1-15,-2 0-8 0,-8-3 1 0,2-8-1 0,10 13 1 16,-8-8 9-16,-10-4 0 0,10-1 0 0,7 10 1 16,-13-3-10-16,-5-1 2 0,5-4-2 0,3 9 1 0,-10 0 6 15,-7-7 0-15,2-4 0 0,7 8 0 16,-9 1-8-16,-3-3 2 0,-4-6-1 0,7 6 0 0,-1 2 10 16,-6-3 1-16,-7-3 1 0,-2 4-1 0,3 5-10 15,-3-3 0-15,0-4 1 0,-5 5-1 0,4 2 5 16,-4 0-1-16,-7 0 1 0,11-4 1 0,-6 4-8 15,2-3 1-15,-7 3-1 0,12-4 1 0,-5 1 8 16,-7 3 0-16,13-6 0 0,-6 5 1 0,0 1-9 0,0-2 0 16,-7 2 0-16,10-5 0 0,-10 5 5 0,11 0-1 15,-11 0 1-15,0 0 0 0,0 0-6 0,5-7 0 16,-5 7 0-16,4-7 0 0,-4 7 2 0,0-7 0 16,0 7 0-16,-2-6 2 0,2 6-7 0,-3-12 2 15,-1 5 0-15,0 0 0 0,1 2 0 0,-4-2 1 16,3 0 0-16,-3 0 0 0,7 7-4 0,0 0 1 15,-7-7-1-15,7 7 2 0,0 0-1 0,0 7 1 0,0-7-2 16,0 14 2-16,0 1-3 0,4 3 1 0,-1 0-1 16,4 8 1-16,0-1-1 0,-3-2 1 0,-4-8-1 15,3 10 2-15,1-9-3 0,-4-6 1 0,0-1-1 16,2 11 1-16,0-6 0 0,-1-7 0 0,-1-7 0 16,2 15 0-16,0-8-2 0,-2-7 2 0,0 0-1 15,0 0 1-15,0 0-1 0,-2 6 0 0,2-6 1 16,0 0-1-16,0 0-1 0,0 0 1 0,0 0-1 15,0 0 1-15,0-6-1 0,0 6 2 0,0 0-1 16,-3-8 0-16,-1-3 0 0,0-3-1 0,-3 0 0 0,0-12 2 16,-3 1-2-16,-1 0 1 0,-1 1-1 0,5 10 2 15,3 5-2-15,-1-5 0 0,-2-4 1 0,3 4-1 0,4 7 1 16,0 0 0-16,-1-4 1 0,2 4-1 0,-1 7-1 16,7-5 2-16,-7 5-2 0,4-10 1 0,-4 10 1 15,0 0 0-15,5-7 0 16,-5 7 0-16,11-6-2 0,-2 6 2 0,-9 0-1 0,14-3 0 0,-4 3 1 15,-3 0 0-15,0-2 1 0,2 4-1 0,2 3 0 16,-2 0-1-16,-2-1 0 0,0 3 1 0,2 3 0 0,1 1 1 16,-3-4-1-16,0 9 1 0,4 0-2 0,-6-2 0 15,0-4 1-15,4 6-1 0,-2 4 1 0,-3-8 0 16,-2-2-1-16,1 8 2 0,-3-4-3 0,-3-9 2 16,-1 2-1-16,2 11 0 0,-3-6 2 0,-2-6-1 15,-2-3 1-15,0 8-1 0,-5-4 0 0,0-4-1 16,0-3 0-16,0 5 1 0,-4 1 0 0,-1-6 1 15,-2-4-1-15,0 13 1 0,-1-5-2 0,3-6 0 0,1 0 1 16,-3 13-1-16,5-4 0 0,4-6 2 0,0 1-2 16,5 12 2-16,-1-7-3 0,5 0 1 0,3 0 1 15,3 6-1-15,1-1 1 0,3-2-1 0,4-2 0 16</inkml:trace>
  <inkml:trace contextRef="#ctx1" brushRef="#br0" timeOffset="-184347.52">9013 9189 1105 0,'0'0'0'0,"0"0"0"16,0 0 0-16,0 0 114 0,0 0 1 0,0 0-1 15,0 0 2-15,0 0-100 0,0 0-1 0,4-16 1 0,-4 16 0 16,-4-14 39-16,4 7 1 0,-3-2-1 0,3-5 1 16,0-2-39-16,-4-3 1 0,4-1-2 0,-3 6 2 15,3 0 16-15,0-5 0 0,-4 1-1 0,1 6 2 0,-1-4-20 16,1-5-1-16,-1-2 1 0,1 9 0 0,-4-4 5 15,-4-33 22-15,4 34-20 0,4-4-11 16,1-6 0-16,-2-4 0 0,-3-1 1 0,0 0 6 16,4-3 0-16,-1-9 0 0,-7 16 1 0,4-4-9 15,4-6 0-15,-1 4 0 0,-3 6 0 0,7 0 8 16,0 5 1-16,-3-9 0 0,-3 4 0 0,6 2-9 0,2 1 0 16,-2-10 0-16,-3 10 2 0,4-6 7 0,5-4 1 15,-6-2-1-15,-6 7 1 0,8 5-10 0,2-3 2 16,-10-2-2-16,1 11 1 0,2-4 10 0,1 2 2 15,-3-9-1-15,-4 9 1 0,-2-2-12 0,4 0 0 16,-7 0 0-16,3-2 2 0,-3 6 5 0,-2 0-1 16,2-1 1-16,0 13 0 0,4-3-8 0,3-3 1 0,-4 3-1 15,4 12 0-15,7-2 4 0,-14 3 1 0,7-3 0 16,2 7-1-16,1 0-6 0,-3-1 1 0,0-1 0 16,0 7 0-16,0 6 3 0,-4 1 2 0,1-5-2 15,3 9 2-15,-6 0-7 0,3-5 1 0,-1-1 0 16,0 1 0-16,1 1 3 0,-1-5 2 0,1-2-2 15,-1 11 1-15,2-5-5 0,2-9 1 0,-3-2 0 16,-1 9-1-16,0-1 2 0,1-8 0 0,3-3 0 16,-4 10 0-16,1-3-3 0,10-11 0 0,-13 8-1 0,6 1 2 15,4 2-2-15,3-11 2 0,0 0 0 0,-7 10 0 16,7-10-3-16,-4 13 1 0,4-13-1 0,0 0 1 16,0 0-1-16,0 0 1 0,0 0-1 0,0 0 2 0,0 0-3 15,0 0 0-15,0 0 1 0,0 0 0 0,-3-13 0 16,3 13 0-16,7-7 0 0,-4-7 0 0,6-5-2 15,2-8 2-15,3-2-1 0,-4 4 0 0,8 4 1 16,-4-4-1-16,0 4 0 0,-1 2 1 0,4 5-2 16,-3-2 1-16,0-5 0 0,8 7 0 0,-7 0-1 15,3 3 2-15,-4-5-1 0,7 7 0 0,-1 6 0 16,1-1-1-16,0-3 0 0,0 13 1 0,6-6 0 0,1 1 0 16,-3 3-1-16,-1 5 2 0,3 5-2 0,1 2 0 15,4-2 0-15,5 5 1 0,2 9-1 0,1-7 1 16,6 2 0-16,16 19 0 0,7-8-1 0,-4 1 0 15,5-7 1-15</inkml:trace>
  <inkml:trace contextRef="#ctx1" brushRef="#br0" timeOffset="-179650.76">21692 11593 1545 0,'16'-1'0'16,"37"-5"0"-16,18 17 0 0,3-7 79 0,-4-4 2 0,6-8-1 16,-4 16 1-16,-6-8-63 0,-6-6 0 0,5 1 0 15,0 10 0-15,-10-5 61 0,-7-3 2 0,-3-3-1 16</inkml:trace>
  <inkml:trace contextRef="#ctx1" brushRef="#br0" timeOffset="-178932.03">22486 11213 1569 0,'0'0'0'0,"0"0"0"0,-7-17 0 15,7 10 14-15,4-4-1 0,1-6 1 0,2 8-1 16,2-2-5-16,1 1 0 0,4-3 0 0,0 8 1 16,4 2 8-16,0-1 0 0,1-5-1 0,13 4 2 0,-6 3-9 15,3-1 1-15,6-2 0 0,5 5 1 0,5 1-4 16,-1 1 1-16,2-4 0 0,6 6 0 0,0-1-2 15,-3-3-1-15,11-1 1 0,16 4-1 0,0 1 1 16,-2-4 1-16,7-4-2 0,11 8 2 0,1-1-2 16,-3-5-1-16,7-3 1 0,7 5-1 0,-2-2 4 15,1-5 1-15,8-3 0 0,7 4 0 0,-10 1-4 16,-8-7 1-16,8 1 0 0,5-1 0 0,-16 1 5 0,-9-1 0 16,5-4 0-16,-4 8 0 0,-12-5-4 0,-10 3 0 15,0-3-1-15,-2 3 2 0,-3 3 8 0,-9-2 0 16,-3-2-1-16,-8 4 1 0,-3 4-7 0,-8-9 0 15,-2 1 0-15,-8 14 1 0,-2-8 15 0,-8-2 0 16,-1 0-1-16,-3 9 2 0,-7-2-14 0,9-2 1 16,-9 2-1-16,0 0 2 0,7 4 10 0,-7-4 1 0,0 0 0 15,0 0-1-15,0 0-11 0,0 0-1 0,0 0 0 16,0 0 1-16,0-7 6 0,0 7 0 0,0 0 0 16,-1-9 1-16,-3-2-10 0,0-3 1 0,1-3-1 15,-4-5 2-15,0 0-1 0,3 1 0 0,1 1 0 16,-4 11 1-16,3 1-6 0,1 1 2 0,-1-1-1 15,4 8 1-15,0 0-3 0,0 0 1 0,-2 8 0 16,1-3-1-16,1 7-1 0,0 4 0 0,0 2 1 0,0 20-1 16,1 10-2-16,5-10 1 0,1 3-1 15,-4 1 0-15,-3 2-1 0,4-10 1 0,-4-6 1 0,-7 10-1 16,7-6-2-16,0-9 1 0,-4-4 0 0,1 13 0 16,-4-9-1-16,3-6 1 0,4-3 1 0,-3 8-1 15,3-8-1-15,0-14 1 0,3 7-1 0,-3-7 1 0,0 0-1 16,0 0 1-16,0 0-1 0,0 0 1 0,7-6 0 15,-7 6 0-15,4-7 0 0,3-8 1 0,3-19-2 16,-3-3 1-16,2-2 0 0,2-5 0 0,-1 1 1 16,-1-1 0-16,2-7 1 0,1 7-1 0,-5 1-1 15,4 3 1-15,-1 1 1 0,3 15-1 0,-1 4 1 0,0 6 2 16,1 0-2-16,3 18 2 0,-2-4-3 16,3 0 1-16,6 0 0 0,-7 17 1 0,0-1 1 0,0 0 1 15,-4 0 0-15,-5 15-1 0,2-6-1 0,-2 1 0 16,-7-5 0-16,-14 2 0 0,0 4 3 0,-5-4 1 15,-13-8-1-15,-7 5 1 0,-5-6-3 0,-2-4 0 16,-7 1 1-16,-12-4 0 0,-6-4 0 0,-5-8 1 0,-14-11 0 16</inkml:trace>
  <inkml:trace contextRef="#ctx1" brushRef="#br0" timeOffset="-155648.27">2103 15494 401 0,'0'0'0'0,"0"-20"0"0,-4 4 0 0,8 4-2 0,-1-4 1 16,-3-3-1-16,-3 7 1 0,6-6-2 15,1-5 2-15,-1-7 0 0,-1 9 0 0,5 0 1 0,0-4 0 16,0 1 0-16,-3 3 0 0,6 1 0 0,4 1 0 16,0-4 0-16,1 2 0 0,4 5 2 0,-1-5 2 15,-1 0-1-15,11-4 0 0,-1 4-1 0,-2-5 1 16,6-4-1-16,10 7 1 0,5-9-3 0,-2-1 0 16,0-8 0-16,2 19 1 0,1-5-1 0,-4-3 0 0,4-3 0 15,10 8 2-15,-2 2-2 0,-1-7 0 0,3-1 0 16,-3 6 0-16,1 1 0 0,-6 2 0 0,-1-4 0 15,8 10 0-15,-4 0 0 0,-5 1 0 0,10-10 0 16,-3 16 0-16,1-7 0 0,-6-5 0 0,3 2 0 16,1 15 0-16,-2-6 2 0,-5-4 0 0,12-6 0 15,0 20 1-15,0-5-2 0,-5-5 1 0,2-3 0 16,10 17 0-16,-9-6 7 0,-1-3 0 0,10-1 0 0,2 13 1 16,-1-3-4-16,-12-6 1 0,1-1-2 15,5 15 2-15,-5-5 10 0,-4-3 0 0,5-4 0 0,2 24-1 16,-6-12-7-16,-10-4 2 0,0 0-1 0,6 20 0 15,-9-5 11-15,-2-7 0 0,-2 0 1 0,9 7 0 0,-1 5-11 16,-6-3 1-16,-2-2-1 0,-2 8 0 0,-1 1 11 16,-4-8 2-16,2 3 0 0,2 17-1 0,0-11-12 15,-6-6 2-15,-1 1-1 0,7 16 0 0,-6-4 12 16,-5-12 0-16,4 4-1 0,-4 1 1 0,6 6-13 16,-6-9 1-16,-4-5 1 0,-2 12-1 0,0-7 6 0,-4-4 1 15,0-1 0-15,-11 10 0 0,3-2-9 0,1-3 0 16,-4-2 0-16,-7 11 2 0,0 0 2 0,-1-4 1 15,-4-2-1-15,-5 1 2 0,-5 4-7 0,1-6 0 16,0-2 0-16,2 3 0 0,-3 1 1 0,1-4 0 16,-3-4 0-16,1 11 2 0,-6 0-6 0,5-9 1 15,-6 0 0-15,-6 4 0 0,3 0 3 0,1-2 0 16,-7-8 0-16,-8 8 1 0,-3 0-4 0,3-7-1 0,-4-4 1 16,1 15 0-16,-1-8 3 0,-2-5 0 0,-2-1 0 15,-10 13 1-15,-4-6-4 0,6-8 0 0,-2-5 0 16,-4 9-1-16,0 0 5 0,0-6-1 0,-7-6 0 15,-1 8 1-15,4 1-4 0,1-5-1 0,-4-4 1 16,-10 1 0-16,7 4 7 0,3-4 1 0,0-1 0 16,0 1-1-16,4 2-5 0,5-3 0 0,-9-6 0 15,7 7 0-15,4-1 5 0,7-4 0 0,-2-12 1 16,-2 17-1-16,4-8-6 0,5-8 1 0,-2-3 0 16,4 2 0-16,-2 0 8 0,5-6 1 0,2-1-1 15,-1 1 1-15,4-1-8 0,3-4 0 0,-6-10 0 0,-5 4 0 16,3 1 9-16,9-3 0 0,-3-8 0 0,5 7 0 0,5-6-8 15,6-6-1-15,-2-5 0 0,-1 8 1 16,8 1 4-16,5-8 0 0,2 1 0 0,-3-1 1 0,6 8-7 16,8-2 0-16,3-7-1 0,-4 3 1 0,8 2 7 15,-1-5 0-15,4-4 0 0,0 9 0 0,0 2-7 16,0 3 2-16,0-7-3 0</inkml:trace>
  <inkml:trace contextRef="#ctx1" brushRef="#br0" timeOffset="-150050.96">29713 3389 12 0,'0'0'0'0,"0"0"0"15,0 0 0-15,0 0 0 0,0 0 0 0,0 0 0 16,0 0 0-16,0 0 0 0,0 0 0 0,0 0 0 16,0 0 0-16,0 0 0 0,-14 19 0 0,14-19 0 15,0 0 0-15,0 0 0 0,-7 7 0 0,7-7 0 0,0 0 0 16,0 0 0-16,0 0 0 0,0 0 0 16,0 0 0-16,7 0 0 0,1 0 0 0,5 0 0 0,10 7 0 15,12 0 0-15,4-2 0 0,-2-3 0 0,-2 10 0 0,-1-5 0 16,1-7 0-16,7-3 0 0,6 12 0 0,3-6 4 15,2 1 1-15,-4-8-1 0,4 18 1 0,-2-5-2 16,-1-5 1-16,4-4-1 0,8 15 0 0,2-6 8 16,-4-9 1-16,1-2-1 0,-6 20 0 0,-2-7-4 15,-4-11 1-15,8 3-2 0,1 17 2 0,-2-12 5 16,-4-8 0-16,-3 2-1 0,-3 23 2 0,-6-18-6 16,-4-7 0-16,1-4 0 0,2 25 0 0,-8-17 9 0,-4-4 0 15,-1-4 0-15,2 20 1 0,-1-12-9 0,-6-8 1 16,-3-3 0-16,-6 19 0 0,-1-8 6 0,-3-9 0 15,3-2-1-15,-11 7 1 0,5 7-7 0,-5-7 0 16,0 0 0-16,0 0 1 0,0 0 9 0,0 0 0 16,0 0 0-16,0 0 2 0,-3 14-11 0,3-14 1 15,-5 7-1-15,-8 0 1 0,-3 0 7 0,-3-4 0 0,-4-3 0 16,-7 14 1-16,0-7-9 0,0 1 0 16,-2-8 0-16,-7 5 2 0,1 2 2 0,-1-5 1 0,-5-4-1 15,-11 5 2-15,-7-3-7 0,1-5 0 0,-6-4 0 16,-8 9 0-16,3-1 3 0,2-7 2 0,-13-2-1 15,-5 6 1-15,3-6-6 0,5-8-1 0,-4 1 1 16,-10 22 1-16,1-14 3 0,12-3 0 0,3-2-1 16,-3 17 1-16,12-6-5 0,7-8 1 0,-1 4 0 15,1 18 0-15,9-11 13 0,9-4 0 0,4-3 1 16,4 25 0-16,8-15-11 0,7-6 1 0,3-4-1 16,-1 24 1-16,7-13 8 0,6-11 2 0,3 0-1 0,3 7 0 15,-7 7-9-15,7-7-1 0,0 0 0 0,0 0 0 16,0 0 8-16,0 0 1 0,0 0 0 0,0 0 0 0,7 7-10 15,0-7 1-15,0-4-1 0,3 8 1 0,6-4 5 16,4-7 0-16,3 0 0 0,8 14-1 0,3-7-6 16,-1-7 0-16,4 0 0 0,8 17 1 0,7-6 3 15,1-8 0-15,4 1 1 0,-1 19-1 0,4-9-5 16,4-4 0-16,12-3 0 0,-4 18 1 0,6-8 2 16,-1-6 1-16,3 3 0 0,2 7 1 0,5-4-6 15,-4-2 0-15,1-7 1 0,3 12 0 0,-8-3 2 0,1-1 0 16,8-2 0-16,-2 4 1 0,-5 3-5 0,-7-7 1 15,4-4 0-15,1 6-1 0,-3 0 2 0,-7-2 0 16,-5 0 0-16,-4 5 0 0,-6-1-3 0,-6-8 1 16,-1 1 0-16,3 6-1 0,-3-1 3 0,-8-7 0 15,-3-4 0-15,-8 13 0 0,0-6-3 0,-7-5 1 16,-1 0 0-16,-5 3-1 0,0 4 2 0,-5-3 0 16,-1-11-1-16,-2 10 1 0,-7-3-2 0,7 4-1 0,-7-4 1 15,0 0 0-15,0 0 1 0,7 0 1 0,-7 0-2 16,0 0 2-16,0 0-3 0,0 0 1 0,0 0-1 15,0 7 1-15,0-7 0 0,-3 12 1 0,3-12 0 16,-6 14-1-16,1-3-1 0,-2 5 0 0,0-7 1 16,-5 28-1-16,-1-4 1 0,3 0-1 0,4 10 1 15</inkml:trace>
  <inkml:trace contextRef="#ctx1" brushRef="#br0" timeOffset="-101468.52">13474 8242 12 0,'0'0'0'0,"0"0"0"0,0 0 0 0,0 0 0 0,0 0 0 16,0 0 0-16,0 0 0 0,0 0 0 16,0 0 0-16,0 0 0 0,0 0 69 0,0 0 2 15,0 0 0-15,0 0 0 0,0 0-54 0,0 0 1 16,0 0 0-16,0 0 0 0,0 0 68 0,0 0-1 15,0 0 0-15,0 0 0 0,0 0-68 0,0 0 1 0,0 0 0 16,0 0 0-16,0 0 53 0,0 0 0 0,0 0-1 16,0 0 2-16,0 0-54 0,0 0 0 0,0 0 0 15,0 0 0-15,0 0 31 0,0 0 2 0,0 0-1 16,0 0 1-16,0 0-34 0,0 0-1 0,0 0 1 16,0 0 1-16,0 0 20 0,0 0 1 0,0 0-1 15,0 0 0-15,0 0-24 0,0 0 2 0,18-19 0 16,-18 19 0-16,0 0 18 0,4-7 2 0,-4 7 0 15,0 0 0-15,7-7-21 0,-7 7-1 0,7-7 1 16,-7 7 1-16,7-9 15 0,-7 9 2 0,9-7-1 0,-9 7 1 16,8-4-20-16,-1 1 2 0,2-2-1 0,-2 1 1 15,0-3 19-15,0 0-1 0,0 0 1 0,4 2 0 16,-2-2-20-16,0-4 1 0,-1-1-1 0,3 5 1 0,3 0 14 16,-3-2 1-16,-1 0 1 0,4 6-1 0,4-4-17 15,-2-4 1-15,-2 0-1 0,4 8 2 0,3-1 10 16,-2-6-1-16,-5-2 1 0,0 6 0 0,4 1-13 15,-4-2 0-15,-3-4 1 0,-1 8-1 0,3-1 8 16,4-3 2-16,-6-3-2 0,0 3 1 0,3 3-10 16,2-3 1-16,-2-3-1 0,3 4 0 0,1 3 6 0,-4-2 0 15,2-1-1-15,2-1 2 0,3 4-9 0,-4-1 2 16,-3 1-1-16,-1-1 0 0,3 1 3 0,0-1 2 16,-2-3-2-16,0 2 2 0,3 3-7 0,-2-1 1 15,0-6-1-15,0-2 1 0,2 6 2 0,-3-2 0 16,-3-2 0-16,-4-1 0 0,5 2-4 0,1 1 1 15,-5-3-1-15,-1 1 1 0,4 0-1 0,-4-1 2 16,0-1-1-16,-3 2 1 0,3 2-3 0,0-5-1 0,-2 0 1 16,-1 5 1-16,3 1 0 0,0-4-1 0,-2-2 1 15,0 5 1-15,6-1-4 0,-4-2 2 0,0-1-2 16,0 4 2-16,0 0 0 0,2 0 0 0,-4-7 0 16,1 5 1-16,1 6-3 0,1-4 1 0,-1-4-1 15,2 2 1-15,-2 1-1 0,4 1 1 0,0-4-1 16,-4 4 2-16,3 0-3 0,1 0 1 0,-2-7-1 15,1 7 1-15,4 0 0 0,0 2 0 0,-7-6 0 16,8 4 0-16,0 0-2 0,0-4 2 0,-1-1-1 0,0 0 0 16,7 3 1-16,-5 0-1 0,0-3 1 15,0 1-1-15,1 4-1 0,1-2 1 0,-6-5 0 0,-1 4 0 16,5 5-1-16,3-2 2 0,-5-2-1 0,4 2 0 16,-2 0 0-16,0 0-1 0,-1-7 0 0,7 10 2 15,-3-5-2-15,2-7 0 0,0 2 0 0,0 11 1 0,1-6-2 16,-1-5 1-16,-2-2 0 0,6 14 0 0,1-6 0 15,1-8 0-15,-4 2-1 0,-2 14 1 0,0-7-1 16,2-6 0-16,-2-3 0 0,-3 16 2 0,1-7-2 16,2-3 0-16,-3-1 0 0,3 6 1 0,-3-2-1 15,-1-2 1-15,3-1-1 0,1 6 0 0,4-1 0 0,-2-2 0 16,-2-7 0-16,0 7 1 0,9 3 0 0,2-3-1 16,-8-5 0-16,-2 3 0 0,4 2 0 0,2 2 0 15,-3-2 0-15,3-4 0 0,2 4 1 0,-5 0-1 16,-2-4 0-16,5-1 0 0,4 3-1 0,-6 1 1 15,2-5 0-15,1 1 0 0,2 1-1 0,-1-1 1 16,-3-4 1-16,-1 6-1 0,1-4-1 0,-3-2 1 0,-1-7 0 16,6 14 0-16,-5-3-1 0,-1-8 1 0,-2 1 0 15,8 14 0-15,-8-7-1 0,-2-4 1 0,2 2-1 16,15 5 2-16,-13 2-2 0,-2-7 1 0,7 1-1 16,7 5 1-16,-5 1-1 0,-5-8 1 0,-2 1-1 15,10 0 1-15,1 6-1 0,-11-1 1 0,2-7-1 16,6 2 1-16,-3 3-1 0,-5-3 1 0,2-5 1 15,3 5-1-15,-5 0-1 0,-2 0 1 0,-3-7-1 16,10 6 1-16,-1 1-1 0,-3-1 1 0,-6-7-1 0,1 14 1 16,1-8-1-16,-1-2 1 0,-1 2-1 0,-4 9 1 15,-3 0-1-15,1-3 2 0,2-3-1 0,4 6 0 16,-1-1-1-16,1-3 1 0,-4-1 0 0,6 3 0 16,1-2-1-16,-4 1 1 0,4-1 0 0,4 1 1 15,2 1-2-15,-6-2 1 0,4-1 0 0,1 3 0 0,2 2-1 16,-5-3 1-16,0-4-1 0,3 3 1 0,-3 4-1 15,0-7 1-15,0 2-1 0,2-2 1 0,-2 3-1 16,-2-3 2-16,0-2-2 0,0 0 1 0,-1 2-1 16,-1-2 1-16,1-5-1 0,1 9 1 0,-4-4-1 15,1-2 1-15,0 3 0 0,5 2 0 0,-2 1-1 0,-4 0 1 16,3-4 0-16,-3 9 1 0,5-2-2 0,-5-3 1 16,1-1-1-16,1 6 1 0,-1-1-1 0,0-3 1 15,-1-1-1-15,1 8 1 0,-2-3-1 0,1-3 1 16,-2-3 0-16,2 6 0 0,1-2-1 0,-2-1 2 15,-2-1-1-15,3-1 0 0,1 1 0 0,-4-1 0 16,0 0 0-16,2 1 0 0,2 1 0 0,-6-4 1 16,6-4-1-16,1 4 0 0,1 2 0 0,-3-2 0 0,-3-4 0 15,0 7 0-15,4-6-1 0,1-1 1 16,3 2 1-16,-6 6-1 0,1-4 0 0,1-2 0 0,-1 0 0 16,5 6 1-16,-3 1-1 0,2-7 1 0,0 0-1 15,1 7 0-15,-3-3 0 0,0-2 0 0,4 2 0 16,2-2 0-16,1 1 0 0,3-1 1 0,-5 0-1 15,-1-2 0-15,2 4 0 0,0 0 0 0,-4-6 0 16,4 4 1-16,1-2-1 0,-5-1 1 0,2-1-1 16,2 0 0-16,-1-3 0 0,-1 0 0 0,2 2 0 15,3 5 0-15,1-6-1 0,-5 1 1 0,6 1 1 0,2 6-1 16,-4-5 0-16,2-1 0 0,-2 2 0 0,4 0 1 16,2 6-1-16,-4-3 1 0,0-4-1 0,3 4 0 0,-1-1 0 15,-2-1 0-15,2-3 0 0,3 0 0 0,2 4-1 16,-4-3 1-16,-1-6 1 0,2 5-1 0,-1 1-1 15,-3-1 1-15,0-8 0 0,2 8 0 0,0-3-1 16,-2-7 1-16,1 0 0 0,1 12 0 0,0-2-1 16,1-5 2-16,-1 1-1 0,5 9 0 0,-1-6-1 15,-3 1 1-15,2-1-1 0,-1 1 1 0,1 6-1 0,-1-7 1 16,1 1 0-16,4-1 0 0,-4 1-1 16,2 2 1-16,2-3 1 0,1 1-1 0,-4-1-1 0,1 1 1 15,2-6 0-15,-6 6 0 0,6-3-1 0,-7 2 1 16,5-6 0-16,-2 11 0 0,2-7-1 0,-2 0 2 15,4-2-1-15,2 7 0 0,-4-1-1 0,1-3 1 16,1 4-1-16,-2-1 1 0,0 1-1 0,-1-2 1 16,-1-1-1-16,2 3 1 0,2 0-1 0,-4-5 1 0,6-2-1 15,-3 6 2-15,3-1-2 0,-2 1 1 0,1-10 0 16,-3 8 0-16,0-1-1 0,0-4 1 0,-3-4 0 16,5 14 0-16,-2-6-1 0,2-1 1 0,-1-3-1 15,3 9 2-15,0 0-2 0,-3-5 1 0,1 3-1 16,0-3 1-16,2 6-1 0,-4-5 1 0,1 0-1 15,5 4 1-15,-3-4-1 0,-3 0 1 0,6-4-1 16,-3 5 1-16,3-5-1 0,-5 2 1 0,3-3-1 16,1 3 2-16,-1-4-2 0,-6 2 1 0,2-2-1 0,4 6 1 15,-2 0-1-15,3-1 1 0,-3-4-1 0,1 8 1 16,-1-3-1-16,-2-1 0 0,-2-1 0 0,2 5 1 16,-1-3-1-16,-3-2 0 0,2 1 0 0,4 1 1 0,-2 2-1 15,-3-6 0-15,5 2 0 0,1-1 1 0,1-4-1 16,-4 1 0-16,0 1 0 0,5 10 2 0,-3-9-2 15,-2 3 0-15,0 1 0 0,5 5 1 0,1-4-1 16,1 1 0-16,-2-2 0 0,2 8 1 0,-5-5-1 16,2 2 0-16,-4-2 0 0,5 2 1 0,-5 2-1 15,0-6 0-15,0 2 0 0,2-1 1 0,5-3-1 16,-3 8 0-16,-3-4 0 0,1-1 1 0,2-1-1 0,-6-1 0 16,2-2 0-16,0 3 0 0,2 1 0 0,-5-3 0 15,1 1 0-15,4 3 0 0,3 2 0 0,-2-4 0 16,1-3 0-16,-2 7 0 0,0 2 0 0,1-2 0 15,-4-6 0-15,4 1 0 0,-3 5 0 0,-2 5 0 16,2-8 0-16,4-3 0 0,0 6 0 0,-4-2 0 16,1 2 0-16,-2-5 0 0,1 3 0 0,-4 2 0 15,1-9 0-15,3 7 0 0,-7 0 0 0,0-1 0 16,0-4 0-16,2 1 0 0,1 6 0 0,-6 0 0 0,4 0 0 16,5-3 1-16,-6 1-1 0,-2 7 0 0,0-3 0 15,-3 1 1-15,-1 1-1 0,3-1 0 0,-6 4 0 16,0-5 1-16,0 3-1 0,-1 2 0 0,-1 0 0 15,-1-2 2-15,-1 2-2 0,-1 3 0 0,0-3 0 16,-2 0 1-16,0 4-1 0,-1-1 0 0,-3 1 0 16,1-3 1-16,-2 3-1 0,0 3 0 0,1-4 0 15,-3 1 1-15,-7 3-1 0,9 0 0 0,-9 0 0 0,9-4 1 16,-9 4-1-16,0 0 0 0,7 0 0 0,-7 0 0 16,0 0 0-16,0 0 0 0,7-5 0 0,-7 5 0 15,0 0 0-15,0 0 0 0,7-7 0 0,-7 7 0 16,0 0 0-16,0 0 0 0,0 0 0 0,0 0 0 0,0 0 0 15,0 0 0-15,0 0 0 0,0 0 0 0,0 0 0 16,0 0 0-16,0 0 0 0,0 0 0 0,0 0 0 16,0 0 0-16,0 0 0 0,0 0 1 0,-7-3-1 15,7 3 0-15,0 0 0 0,0 0 1 0,-7 0-1 16,7 0 0-16,-7 7 0 0,7-7 1 0,-7 3-1 16,7-3 0-16,-7 5 0 0,7-5 2 0,0 0-2 0,-7 4 1 15,7-4 0-15,0 0 0 0,-4 10-1 0,4-10 1 16,-3 13 0-16,3-6 0 0,0 3-1 0,3 1 1 15,1 1 1-15</inkml:trace>
  <inkml:trace contextRef="#ctx1" brushRef="#br0" timeOffset="-99718.22">13707 7971 878 0,'0'0'0'0,"0"0"0"0,0 0 0 16,0 0 183-16,0 0 0 0,0 0 0 0,0 0 0 0,0 0-176 16,0 0 0-16,5-17 1 0,-5 17 0 0,0 0 11 15,0 0 0-15,11-9 0 0,-11 9 2 0,14-5-11 16,-3 1 1-16,-1-1-1 0,6-2 1 0,4 3-10 16,-1-6 2-16,-5 3-2 0,0 0 1 0,0 0-1 15,2 0 0-15,2-2 0 0,-4 2 2 0,0 0-9 0,4 1 1 16,-6-1 0-16,4-1 0 0,3-3 1 0,-1 4 1 15,0-7-1-15,-1 2 1 0,6 1-23 0,-5-1 0 16,-1-2 0-16,5 5 2 0,4-5 10 0,-5-4 2 16,4-1 0-16,-2 7-1 0,9-4 8 0,-4-2 0 15,-5 2-1-15,1 6 2 0,1-6-1 0,2-2 2 0,-3 1-1 16,1 10 0-16,0-4 2 0,-2-3 1 16,1-5 0-16,5 6 0 0,1 3 0 0,-2-2-1 0,0-3 1 15,2 1 0-15,9 4 1 0,-7-4 0 0,1 0 0 16,-5-2 0-16,6 2 0 0,1-4 0 0,-5-1 0 15,5 3 0-15,4 4 1 0,-5-6 0 0,1-8 1 16,0 10-1-16,9-3 0 0,-5-6 0 0,-2 2 0 16,-2 11 0-16,6-6 6 0,-2-3 1 0,-2 0 0 15,2 3-1-15,-1 2-2 0,0-1 1 0,-3-4-1 16,5 3 1-16,6 1 6 0,-2 1 2 0,-3-2-2 16,1 1 1-16,-1-3-5 0,-2 3 0 0,1-5 0 15,6 1 1-15,-5 2 3 0,1-4 2 0,-2-3-2 0,10 8 2 16,-2-5-7-16,-3-3 1 0,-1 1 0 0,6 9 1 15,-4-3 12-15,-2 0 1 0,0-6-1 0,14 8 1 16,-5-1-10-16,-7-8-1 0,2 1 0 0,10 0 0 0,-11-3 12 16,-4 5-1-16,-1-8 1 0,13 1 0 0,-9-2-12 15,-2-3 2-15,0-2-2 0,9 12 1 0,-6-1 10 16,-8 0 0-16,2-4-1 0,3 7 2 0,-2-4-12 16,-3 3 0-16,0-4 1 0,7-4 0 0,3 9 10 15,-7-5 2-15,2-7-2 0,0 8 2 0,2-4-13 16,-7-5 2-16,2 3-1 0,3 14 0 0,-2-11 6 0,0 3 0 15,6-2 0-15,2 6 1 0,-3 2-9 16,-3-4 0-16,6-5 0 0,-3 9 2 0,1-4 3 0,-2-3 1 16,0-5 0-16,8 5 1 0,1-11-8 0,-6 5 1 15,2-4-1-15,2 17 1 0,-1-9 2 0,-5-2 0 16,4 2 1-16,9 7-1 0,-3-1-5 0,-3-3 1 16,1 3 0-16,-4-5-1 0,2 3 4 0,-7 5-1 0,2-11 0 15,6 2 1-15,1 6-4 0,-2-10-1 0,-2 1 1 16,4 10 0-16,1-3 2 0,-8-1 0 0,3-3 0 15,9 7 0-15,-5 1-4 0,-6-1 2 0,6-7-1 16,5 0 1-16,-4 5 0 0,-3 1 2 0,-4-13-1 16,10 12 1-16,-5-10-3 0,-3-4-1 0,9 6 1 15,2 12 1-15,-5-7-1 0,-3 1 2 0,5-3-1 16,1 7 1-16,-2-1-4 0,0-4 2 0,2-2-1 16,2 2 0-16,-1-4 0 0,-4-2 0 0,1-4 1 15,4 3-1-15,3 5-1 0,-3-7 0 0,1-2 0 0,-1 9 0 16,0-3 1-16,-9 3 0 0,3-7 1 0,11 5-1 15,-3 2-1-15,-4-7 0 0,0 2 0 0,1 3 0 16,-4-8 0-16,-4-2 0 0,3 1 1 0,8 13-1 16,-1-3-1-16,-3 4 1 0,-3-6-1 0,4 6 0 0,-3 1 1 15,-3 0-1-15,3-8 1 0,11 4 0 0,-5 0-2 16,-6-7 2-16,0-5-2 0,6 10 1 0,-6-1 0 16,-4-4-1-16,10 2 0 0,1 7 1 0,-7 0 0 15,-3 1-1-15,2-3 0 0,3 0 0 0,-6 8 1 0,1-8-1 16,3-7 0-16,7 9 1 0,-6-11-1 0,-7-2 0 15,5 3 0-15,5 13 0 0,-8-1 1 0,-1-6-1 16,7 0 0-16,4 13 0 0,-4 0-1 0,-6-2 2 16,1-8-1-16,3 1 0 0,-3 2 0 0,1-1 1 15,1-1-1-15,1-3 0 0,0-1-1 0,-10-1 2 16,1-4-1-16,4 15 0 0,-3-6 0 0,-5 0 2 16,0 2-1-16,11 5 0 0,-7 1 0 0,-3-3-1 15,0 1 0-15,2-5 1 0,-8 10 0 0,-3-3-1 16,4-4 0-16,5-4 0 0,-6 8 0 0,-3 3 0 0,7-5 0 15,-1 1 0-15,-3-2 2 0,-3 6-1 0,0-1 0 16,2 4 2-16,-9 4-3 0,-2-4 1 0,1-6 0 16,4 11 0-16,-5 1 0 0,-3 1 2 0,-4-7-1 15,6 3 1-15,-6 7-2 0,-3-4 1 0,-1 1-1 16,3-9 0-16,-5 12 1 0,-2 1-1 0,-3 3 0 16,-3-7 2-16,0 7-3 0,-7 0 2 0,11-2-1 15,-11 2 0-15,7 0 0 0,-7 0 0 0,7 0-1 0,-7 0 2 16,7 0-2-16,-7 0 0 0,0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14:46:07.22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9T14:46:15.862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12442 558 1431 0,'0'0'0'0,"0"0"0"16,0 0 0-16,0 0 71 0,0 0 0 0,0 0 0 15,0 0-1-15,0 0-52 0,0 0 0 0,20-14 0 16,-20 14 0-16,0 7 93 0,0-7 1 0,0 11-1 16,0-1 2-16,0 13-98 0,0-4 1 0,0 8 0 15,0-4 1-15,3 3 53 0,1 0 2 0,-1-6-1 16,1 4 1-16,0-4-54 0,-1-1 0 0,1 0 0 16,3-1-1-16,0-2 28 0,-2-2 1 0,2 0-1 15,4 0 1-15,3-3-30 0,0-4 1 0,-4 0 0 0,8 0-1 16,3-4 7-16,6 1-1 0,1-4 1 0,7 0-1 15,2-4-11-15,-10-3 2 0,-4 0-2 0,-4-3 1 0,-1-1 4 16,-1 0 1-16,-3-4 0 0,2 2 0 16,-2 1-8-16,-3-2 1 0,-4 0-1 0,0-5 1 0,-3-1 8 15,-1 8 0-15,1-2 0 0,-1 3 0 0,-3-3-8 16,0 5 0-16,0 1 0 0,0 8 0 0,0-11 11 16,0 11 2-16,4-7-2 0,-4 7 2 0,0 0-12 15,0 0 0-15,7 0 0 0,-7 0 2 0,0 0 9 0,5 7 2 16,-5-7-2-16,7 16 2 0,-5-6-13 15,0 6 1-15,-1 2-1 0,1 1 2 0,0 4 5 0,-2 3 1 16,-2-1-1-16,2 8 1 0,0 3-9 0,-2-1 0 16,-1 2 0-16,1 2 1 0,0 4 5 0,-3-7 1 15,-2 1 0-15,2 0-1 0,-6-2-7 0,1-2 2 16,-5-3-2-16,5 5 1 0,-1 0 2 0,-1-1 0 0,-9-2 1 16,3-8-1-16,-7 6-4 0,-3-5 0 0,-5-2 0 15,-4-11-1-15,5 2 4 0,4-2-1 0,3-5 0 16,6-7 1-16,-3 4-4 0,1-4-1 0,-2-4 1 15,2-6 0-15,-4-3 1 0,1 6 0 0,4-5-1 16,-4-7 1-16,-5 1-2 0,-2 1 0 0,1-3-1 16,5 3 1-16,2-5-1 0,2 5 1 0,-4-2 0 15,1 3 0-15,4 0-2 0,6 2 0 0,3 0 1 16,1-2-1-16,3 4 1 0,3 1-1 0,1 2 1 16,3-1-1-16,3 3-1 0,1-4 1 0,6 2-1 0</inkml:trace>
  <inkml:trace contextRef="#ctx0" brushRef="#br0" timeOffset="296.7">13233 933 2463 0,'0'0'0'0,"0"0"0"0,0 0 0 0,26-4 95 0,-15 1 2 16,-4-1-1-16,-7 4 1 0,0 0-81 0,9 0 1 16,-1-3 0-16,7 3 1 0,6-4 65 0,-2 4 0 15,-3-3 0-15,3-1 1 0,-1 4-67 0,0 0 1 16,-1 0 0-16,6 0 0 0,2 0 15 0,-4 4 0 16,7-4 0-16,2 0 0 0,2 3-19 0,-4 1 1 15,-1-1-1-15,-3 1 1 0,-8-1-10 0,-5 4 2 0,-11-7 0 16,-5 6 0-16,-10 2-3 0,-9 5 1 0,-4-6-1 15</inkml:trace>
  <inkml:trace contextRef="#ctx0" brushRef="#br0" timeOffset="479.99">13384 1172 2048 0,'0'0'0'0,"0"0"0"16,0 0 0-16,18-4 66 0,-7 8 0 0,-1-4 0 0,6 0 0 15,3 0-48-15,4 0 0 0,-1 0 0 0,4 0 0 16,2 0 62-16,4 4 1 0,2-1-2 0,-3-6 2 0,-10 3-63 16,-6 3 0-16,-5-3 0 0,1-3 0 0,-2 3 11 15,-9 0 0-15,7 0 0 0</inkml:trace>
  <inkml:trace contextRef="#ctx0" brushRef="#br0" timeOffset="1025.97">14321 716 1569 0,'0'0'0'0,"0"0"0"0,0 0 0 15,11-23 42-15,-4 16-1 0,-4-1 1 0,1 1 0 16,-1 0-27-16,-3 7 1 0,4-13 0 0,-4 13 0 16,3-7 32-16,-3 7-1 0,0 0 0 0,0 0 0 15,6-7-31-15,-6 7 1 0,0 0-1 0,0 0 1 0,-2 11 18 16,0 1 1-16,0 2-1 0,-1 16 1 0,-1 9-22 16,1-2 1-16,-1 8-1 0,1-1 2 0,3 13 9 15,-4-6-1-15,4-2 1 0,-3 6 0 16,3-10-13-16,-4 5 1 0,4-5-1 0,-3-1 0 0,3 4 11 15,-4-1-1-15,4-1 1 0,0-7 0 0,0 1-12 16,0-3 2-16,0-5-2 0,0-4 1 0,0-2 13 0,0-3 1 16,0-4 0-16,4 1-1 0,-4-10-12 0,0 1-1 15,0-6 0-15,0-5 2 0,0 11 8 0,0-11 1 16,0 0-1-16,0 0 2 0,0 0-13 0,0 0 1 16,-4-7 0-16,4-2 0 0,0-2 8 0,0-3 0 0,-4-2 1 15,4-13-1-15,0 6-10 0,-3 3 1 0,3-4 0 16</inkml:trace>
  <inkml:trace contextRef="#ctx0" brushRef="#br0" timeOffset="1484.12">14252 776 1758 0,'0'0'0'0,"0"0"0"16,11-16 0-16,-1 6 72 0,-1-4 1 0,2-2 0 15,-2-3 0-15,3 4-55 0,-1 3 0 0,3-2-1 16,3-2 1-16,1 2 48 0,5 2-1 0,-5 1 0 0,6 4 1 15,6 2-48-15,5 1 0 0,1 1 0 0,-3 6 0 16,-12 1 12-16,-6 1 1 0,-3 2 0 0,-2 4 0 16,1 5-17-16,-4-2 0 0,-3-2 0 0,-4 6 0 15,0-3-6-15,0 0 0 0,0 0 0 0,0 1 1 0,-9 2-4 16,-5-6 1-16,-7-1 0 0,-1 6-1 16,5-3 2-16,-4-3 1 0,-2-1 0 0,1 1 0 0,1-2-4 15,5-2 2-15,2-4-1 0,2 3 1 0,3-3 3 16,9-3 0-16,-7 4 0 0,7-4 0 0,0 0-4 15,0 0 2-15,0 0-1 0,0 0 0 0,11-6 5 0,-3 5 0 16,5-1 0-16,27-2 0 0,-4 1-4 16,-3-4 0-16,-8 5-1 0,-4-1 2 0,0 3 4 0,-1-4-1 15,-6 8 0-15,0 1 0 0,0 2-4 0,-7-2 1 16,0 2-1-16,0 13 0 0,0-3 3 0,-2 4 1 16,-1-3-1-16,-4 1 0 0,-4 2-3 0,1 2-1 15,-2-3 1-15,-4-1 0 0,-2-2 2 0,2-2 0 16,-1-3 0-16,-1-2 1 0,1-1-5 0,-11 2 2 0,-4-2-1 15,-9-6 0-15,1 1 1 0,5-1 1 0,-1-3 0 16,-1 0 0-16,6-3-4 0,6 3 2 0,0-4-1 16,1 1 1-16,3-3 0 0,3 3-1 0,2-1 1 15,2-3-1-15,0 4-1 0,7 3 0 0,0 0 1 16,-3-6-1-16,3 6 0 0,0 0-1 0,7 0 0 16</inkml:trace>
  <inkml:trace contextRef="#ctx0" brushRef="#br0" timeOffset="1797.22">14829 1132 1821 0,'0'0'0'0,"0"0"0"0,0 0 0 0,0 0 51 16,0 0 2-16,-21 3 0 0,14 1 0 0,7-4-36 15,-9 12-1-15,5-5 1 0,-1 0 1 0,2 0 49 16,1 0 1-16,-2 0-1 0,4-2 2 0,0 6-51 15,0-4-1-15,0 2 1 0,0-2 0 0,4 2 18 16,-4-9 1-16,10 10 0 0,-1-6 0 0,4-1-22 16,2-3 1-16,3 4-2 0,3-4 2 0,2-4-4 0,2 4 1 15,-4-3-1-15,-3-4 1 0,-2 3-5 16,-4-5 0-16,0 2 0 0,-12-5 0 0,-3 1 1 0,-3 1 1 16,1 1-1-16,-4-5 1 0,1 2-4 0,-1 1 0 15,2 4 0-15,-11-5 1 0,7 1 4 0,1 8 1 16,-4-3 1-16,1-1-1 0,1 4-5 0,3-1 1 0,9 4-1 15,-10-3 1-15,10 3 2 0,0 0 1 0,0 0-1 16</inkml:trace>
  <inkml:trace contextRef="#ctx0" brushRef="#br0" timeOffset="2029.49">15203 980 1821 0,'0'0'0'0,"0"0"0"16,0 0 0-16,25-3 60 0,-9 3 1 0,-2 0 0 0,0-4 0 16,2 4-44-16,10-3 1 0,11 3 0 0,5-4 0 15,-1 4 57-15,-11-3 2 0,2 3-1 0,-4-6 0 0,-5 6-58 16,-2 0 0-16,0 0 0 0,-3 0 0 0,-4 6 26 16,-2-6-1-16,-3 0 1 0,-2 0 0 0,0 3-28 15,-7-3 1-15,13 0-2 16,-13 0 2-16,7 0-12 0,-7 0-1 0,0 0 1 0</inkml:trace>
  <inkml:trace contextRef="#ctx0" brushRef="#br0" timeOffset="2268.6">15628 753 1545 0,'0'0'0'16,"0"0"0"-16,0 0 0 0,5 7 21 0,-3 0 2 15,-2-7-1-15,2 9 0 0,-2-2-10 0,0 0-1 16,0 0 0-16,-2 7 1 0,0 7 42 0,1 2 1 15,-1 9 0-15,0 0 0 0,2 6-38 0,0-1 1 0,-2-1-1 16,1 4 1-16,1-5 22 0,1-1 1 0,3-1-1 16,-1-7 0-16,-1 4-24 0,0-3 0 0,1-8 0 15,3 4 0-15,-3 3 6 0,-1-5-1 0,-2-5 0 16,2 0 1-16,1 0-11 0,1-6 0 0,1-3 0 16,-5-7 1-16,4 11 13 0,-4-11 1 0,0 0 0 15,10 0 0-15,-10 0-14 0,0 0 0 0,4-7 1 16</inkml:trace>
  <inkml:trace contextRef="#ctx0" brushRef="#br0" timeOffset="2613.73">16090 720 1709 0,'0'0'0'0,"0"0"0"0,0 0 0 0,4-27 62 15,-4 20 2-15,3-1 0 0,4-3 0 0,-3 4-46 16,-4 7 0-16,3-7 0 0,-3 7 0 0,0 0 73 16,7-5 0-16,-7 5 0 0,0 0 0 0,-3 5-74 0,3-5 1 15,0 11-2-15,3 6 2 0,-6 10 33 0,-1 8-1 16,1-2 1-16,3 13-1 0,-4-4-33 0,4 9 0 16,-3-3 0-16,3 1 1 0,-7 2 3 0,3-5 0 15,1-2 1-15,3 1 0 0,-4 5-11 0,2-10 1 16,2 2-1-16,6-3 0 0,-3 5 3 0,-3-5 0 15,4-6 1-15,-1-3-1 0,-3-4-6 0,0 1 1 0,0-4 0 16,0-9 0-16,4-2 5 0,-4 2-1 0,-4-5 0 16,4-9 1-16,-3 7-6 0,3-7 0 0,0 0 0 15,0 0 0-15,0-7 3 0,0 7 0 0,7-9-1 16,-7-5 1-16,0-2-4 0,0-3 0 0,0-2-1 16</inkml:trace>
  <inkml:trace contextRef="#ctx0" brushRef="#br0" timeOffset="3033.37">16066 776 1709 0,'0'0'0'0,"0"0"0"15,21-9 0-15,-11 6 71 0,4-1 2 0,0-3 0 0,1 0 0 16,0 0-55-16,3 0 0 0,0-2 0 0,-1 2 0 16,1 4 65-16,5-2 1 0,9 1-1 0,8 4 1 0,-1 0-67 15,-12 0 1-15,-6 4 0 0,-4-4 0 0,1 5 24 16,-7 2 0-16,-1-2 1 0,1 6 0 0,-4-1-28 15,-5 1 1-15,-4-1 0 0,-2 6 1 0,1 2-4 16,-3-1 1-16,-2-3-1 0,-10 4 2 0,-5-4-8 16,0 5 2-16,0-8-1 0,-2 3 1 0,3 0-3 15,7 0-1-15,5-10 1 0,-8 3 1 0,4 0-4 16,4 2 2-16,2-6-1 0,8-3 1 0,0 0-3 0,11 4 1 16,-4-4 0-16,0 0 0 0,11 0-1 0,-1 0 0 15,5 0 1-15,8 0-1 0,-4 3 0 16,-7 1 0-16,-3-1 1 0,2 4-1 0,0 0-1 0,-4 4 1 0,-2 1 0 15,0-7 1-15,-5 6 1 0,-1 5 1 0,1-6-1 16,-4 4 2-16,1 6-3 0,-4-8 0 0,0 2 1 16,-4 2 0-16,1-2 3 0,-8-2 0 0,2-1 0 15,-1-4-1-15,1 0-1 0,2-2-1 0,2-1 1 16,-20-1 0-16,-3 1 2 0,3-4 0 0,2 0 0 16,-7 0-1-16,2 0-1 0,7 0-1 0,3-4 1 15,-1-3 0-15,5 4 1 0,3-2 1 0,4 1-1 16,7 4 1-16,-4-11-2 0,4 11-1 0,0 0 1 15</inkml:trace>
  <inkml:trace contextRef="#ctx0" brushRef="#br0" timeOffset="3280.2">16637 1168 1960 0,'0'0'0'0,"0"0"0"0,21 8 0 0,-7 2 53 16,-5-1-1-16,-5 1 1 0,-1-3 1 0,1 6-37 16,-1-1 1-16,1-5-1 0,-4 4 1 0,0 3 52 15,0-2 1-15,0 0 0 0,0 4 1 0,0-2-54 0,-4 0-1 16,4-3 1-16,0-4 0 0,4 2 23 0,-1 0-1 16,-3-2 1-16,0-7-1 0,4 12-24 0,-4-12-1 15,0 0 1-15,7 7 0 0,-7-7-3 0,0 0 2 16,0 0-1-16</inkml:trace>
  <inkml:trace contextRef="#ctx0" brushRef="#br0" timeOffset="3588.43">17020 783 1960 0,'0'0'0'0,"0"0"0"16,0 0 0-16,0 0 58 0,21-16 2 0,-21 16-2 16,11-3 2-16,-11 3-44 0,7 3 2 0,-7-3 0 15,5 2 0-15,-5-2 54 0,16 14 1 0,-2-7-1 0,12 18 1 16,11 0-55-16,6-3 0 0,-3 10 0 0,-4 0 0 16,-8 5 20-16,-7-6 1 0,2 1-1 0,2 1 2 15,-4-3-25-15,-5-7 1 0,-1 4 0 0,1-1-1 0,-5-5-1 16,-1-2 0-16,1-1 0 0,0 0 0 0,1-1-6 15,-1-3 1-15,-1-1 0 0,1-1 0 0,-4 0 2 16,0-1 1-16,0-4-1 0,-7-7 0 0,7 7-4 16,-7-7 1-16,0 0-2 0</inkml:trace>
  <inkml:trace contextRef="#ctx0" brushRef="#br0" timeOffset="3813.1">17500 808 1771 0,'0'0'0'0,"0"0"0"0,0 0 0 0,-8 21 70 0,7-10 0 16,-3-4-1-16,-1 8 2 0,0 6-53 0,-2 1 0 0,-1 2 0 15,-6 1 0-15,-3 5 62 0,-1 3 1 0,-1-6 0 16,-13 6 0-16,-3-5-63 0,5 2 0 0,-4-7 0 16,4 2 0-16,4-3 33 0,3 0 2 0,3-1 0 15,3 0 0-15,1-2-37 0,2-1 1 0,3-1 0 16,1-3 1-16,-1 0 1 0,2-5 0 0,4 2 0 15,1-2 1-15,3 3-9 0,-1-5 0 0,2-7-1 16,-4 7 1-16,4-7-1 0,0 0 1 0,0 7-1 16</inkml:trace>
  <inkml:trace contextRef="#ctx0" brushRef="#br0" timeOffset="5673.89">23234 1112 12 0,'0'0'0'0,"0"0"0"0,0 0 0 16,-21-9 37-16,10 9 1 0,4 0 0 0,7 0 0 0,0 0-23 16,0 0 1-16,14-3-1 0,-7-1 1 0,0 4 149 15,-7 0 1-15,0 0-1 0,27 4 1 0,1-4-157 16,0 3 1-16,-1-1-1 0,1-2 1 16,7 4 91-16,8-4 0 15,15 3 0-15,3-3 1 0,-4 4-85 0,-8-1 0 0,-3 1 0 0,-3-4 0 0,-3 3 90 0,4 3 2 16,9-3 0-16,5-3 0 0,-5 4-93 0,-5-1-1 15,-8-3 1-15,-4 0 1 0,-6 4 35 0,-6-1 0 16,-4-3 0-16,-1 0 1 0,-5 2-36 0,-5 0-1 16,0-2 1-16,-2 0 1 0,-7 0 30 0,9 0 1 15,-9 0-1-15,0 0 0 0,0 0-31 0,0 0 0 16,0 0 0-16,0 0 0 0,0 0 21 0,0 0 1 16,0 0 0-16,0 0 1 0,0 0-25 0,0 0 1 0,0 0 0 15,0 0-1-15,0 0 15 0,0 0-1 0,7 0 0 16,-7 0 1-16,0 0-16 0,7 0-1 0,-7 0 1 15,0 0-1-15,0 0 7 0,7 0 2 0,-7 0-1 16</inkml:trace>
  <inkml:trace contextRef="#ctx0" brushRef="#br0" timeOffset="6365.42">23966 1005 1444 0,'0'0'0'0,"0"0"0"0,0 0 0 15,0 0 81-15,0 0-1 0,-4-21 1 0,4 21 1 16,0-7-64-16,0 7 0 0,0 0 0 0,0 0 0 0,4-4 22 16,-4 4 2-16,11 0-1 0,6 0 1 0,15 7-26 15,5 0-1-15,-12 4 1 0,5-4 1 0,1 5 4 16,-8 1 2-16,2-3-2 0,0 2 1 0,-4 2-10 16,0 2-1-16,-2-2 0 0,-1-5 1 0,-4 5-7 15,0-1 0-15,0-3 1 0,-3 2 0 0,-2 2-3 16,-4 1 2-16,-3-3-2 0,-4-2 1 0,0 6 6 15,-1 0 1-15,-2-5-1 0,-6 3 0 0,0 2-3 0,1-2-1 16,-1-4 1-16,1 1 0 0,-3-1 11 0,4 1 1 16,-1-4-1-16,-1 3 1 0,2-4-9 0,1-3 0 15,-1 1 0-15,-2-1 1 0,4 1 14 0,-3 1 1 16,-3-5 0-16,3 4-1 0,3 1-12 0,-4-2-1 16,-7 1 0-16</inkml:trace>
  <inkml:trace contextRef="#ctx0" brushRef="#br0" timeOffset="6801.62">22950 2085 1595 0,'0'0'0'0,"0"0"0"0,0 0 0 0,0 0 73 15,0 0 0-15,0 0 0 0,0 0 0 0,0 0-55 16,0 0 0-16,0 0 0 0,0 0 0 0,0 0 62 15,21-7 0-15,-7 7 1 0,34 2 0 0,3 3-63 0,-2 2 0 16,1-3 0-16,1-1 0 0,0 1 26 0,-2-1-1 16,19 1 1-16,6-1 1 0,-9 2-29 15,-7-1 0-15,-5-1 0 0,2 1 1 0,-6 3 1 0,-1-7 1 16,-1 5 0-16,10-1 0 0,1-1-9 0,-5-3 0 16,-2 2 0-16,-12 2 2 0,-6-1-1 0,-8-3 0 15,-2-2 0-15,-4 4 1 0,-3 0-6 0,-2-4 2 0,-3 0-1 16,-2 1 1-16,-2-1 4 0,-7 2 2 0,9 0-2 15,-9 0 1-15,0 0-5 0,0 0 0 0,7 0 0 16</inkml:trace>
  <inkml:trace contextRef="#ctx0" brushRef="#br0" timeOffset="7149.81">24273 2099 1733 0,'0'0'0'0,"0"0"0"15,0 0 0-15,0 0 68 0,3 11 0 0,-3-11 1 0,-1 12-1 16,-1-1-50-16,0 4 0 0,0-4 0 0,-1 8 0 16,1-1 64-16,0-6 1 0,1-1 0 0,-1 6 0 15,0-3-66-15,0-3 1 0,-1-4 0 0,-1 4 0 16,1-3 29-16,-1-2 0 0,4-6 0 0,0 0 0 0,-2 7-31 16,2-7 1-16,0 0-1 0,0 0 1 0,0 0 1 15,0 0 1-15,0 0 0 0,-7-7 0 0,7 1-8 16,0-2-1-16,4-3 0 0,-4-7 1 0,3-3 1 15,3-3 1-15,1 4-1 0,0-1 1 16,0 5-5-16,0 1 0 0,0 4 0 0,-2 2 0 0,2 2 2 0,2 4 0 16,-9 3 0-16,14-4 0 0,-5 4-3 0,2 4 0 15,-3-1 0-15,1 6-1 0,2 1 5 0,-2 1 1 16,-9-2-1-16,-4 3 0 0,2 2-4 0,1 0 1 16,-1-3-2-16,-3-2 2 0,-3-2 5 0,1 0-1 15,-1 0 0-15,-1 0 1 0,-2-4-5 0,-3-3-1 16,2 0 1-16</inkml:trace>
  <inkml:trace contextRef="#ctx0" brushRef="#br0" timeOffset="7730.79">22428 898 1419 0,'0'0'0'0,"0"0"0"0,0 0 0 0,0 0 93 0,0 0 0 16,0 0 0-16,0 0 2 0,0 0-78 0,0 0 1 15,0 0-2-15,0 0 2 0,0 0 90 0,0 0 0 16,0 0 0-16,0 0-1 0,0 0-91 0,0 0 1 16,0 0-1-16,0 0 0 0,0 0-15 0,-14-23 1 15,14 23-1-15,-7-6 0 0,7 6-1 0,0 0 1 16,-6-7 0-16,6 7 0 0,0 0-11 0,0 0 1 15,-7-7-1-15,7 7 1 0,0 0 2 0,0 0 2 16,4-5-2-16,-4 5 1 0,0 0-33 0,0 0 1 0,0-7-1 16,0 7 0-16,0-7 24 0,0 7-1 0,0-7 0 15,0 7 2-15,0 0-19 0,9-7 2 0,-9 7-1 16,0 0 1-16,1-7 16 0,-1 7 2 0,0 0-2 16,0 0 2-16,0-7 12 0,0 7 0 0,0 0-1 15,8 3 1-15,-1 1 0 0,0 6 0 0,1 1 0 16,-1 5 1-16,8 7 7 0,-5 7-1 0,1-2 1 15,-2-4 1-15,1 6-3 0,3 0 0 0,2-3 0 0,-1-1 0 16,2 0 26-16,0-3 0 0,4 0-1 0,4-4 2 16,3-1-19-16,-1-6 2 0,8 2-2 0,-10 2 2 15,-4-3 23-15,-6-3 0 0,-3-3 0 0,-1 0 0 16,-3 0-23-16,-7-7 1 0,7 7-1 0</inkml:trace>
  <inkml:trace contextRef="#ctx0" brushRef="#br0" timeOffset="7946.84">22641 804 1758 0,'0'0'0'0,"0"0"0"0,-26 11 0 0,10-1 63 0,5 1 1 16,1-4-1-16,-4 9 1 0,1 5-46 0,1 0 0 16,-2 4-1-16,2-1 1 0,1 6 61 0,0-2 0 15,1-3-1-15,-1 1 2 0,1-1-62 0,-1 0 0 16,0-2 0-16,-1-4 0 0,-2 2 32 0,0-2 2 15,0-1-1-15,3 3 1 0,-6 4-35 0,-1-6 0 0,2 2-1 16,2 4 2-16,0 3-12 0,0-5 1 0,-6 5-1 16</inkml:trace>
  <inkml:trace contextRef="#ctx0" brushRef="#br0" timeOffset="8429.94">22280 1874 1884 0,'0'0'0'0,"0"0"0"0,0 0 0 0,24 26 30 16,-11-12 1-16,-4 0 1 0,-2 1-1 15,-2 2-17-15,-2 2 0 0,-1-4 0 0,2-5 0 0,5-1 35 16,1 1 0-16,4-1-1 0,-3-2 2 0,-1 0-34 15,-1 0 1-15,0-1 0 0,3-3 0 0,2 1 11 16,-6-4 0-16,2 0 0 0,-5 0 0 0,-5 0-16 16,11-4 2-16,-11 4-1 0,7-12 1 0,-2 5-2 0,1-4 2 15,-3 2-1-15,2-10 1 0,3 5-7 0,-3 0 1 16,-2-5 0-16,1 3 1 0,-4 3 9 16,0 3 0-16,0 3 0 0,0 0 0 0,0 7-8 0,0 0 0 15,0 0 0-15,0 0 0 0,7 0 11 0,-7 0 0 16,7 10-1-16,-7 8 1 0,0 10-10 0,0 2 0 15,0 0 0-15,0-7 0 0,-4 7 12 0,4-4-1 16,-3-3 1-16,-4 9 0 0,-2-4-12 0,4-5 2 16,-2 1-2-16,1 4 1 0,1 2 8 0,-2-2 1 0,-2-6-1 15,0-1 0-15,1-4-10 0,-3 3 1 0,-3-6 1 16,0 0-1-16,-4-4 6 0,1-3-1 0,1 2 1 16,-9-9 1-16,-5 0-9 0,-5 0 1 0,-6-7 0 15,-1-2 1-15,3-1 2 0,5-1 2 0,4-6-2 16,2-6 2-16,0 5-8 0,3 1 2 0,2 3 0 15,4-2 0-15,3 2 3 0,6 3-1 0,2 0 0 16</inkml:trace>
  <inkml:trace contextRef="#ctx1" brushRef="#br0">23387 6466 0,'0'0'0,"19"0"0,-10-9 0,38-10 16,0-9-16,75-19 16,38-19-16</inkml:trace>
  <inkml:trace contextRef="#ctx0" brushRef="#br0" timeOffset="9082.94">24770 787 1822 0,'0'0'6'0,"25"-11"-3"0,-11 8 0 0,-7 3 1 16,0 0 0-16,-7 0 56 0,7-4-1 0,-7 4 1 0,-7 0-1 16,7 0-42-16,-3 11 1 0,3-11 0 0,3 24 0 0,-3 1 17 15,0 8 0-15,0 6 0 0,-3 3 1 16,-1 9-21-16,1 4-1 0,-4-1 1 0,1 4 1 0,3 2 2 15,1 4 0-15,0 2-1 0,-1 3 1 16,1-4-7-16,2-9-1 0,0 4 0 0,-2 5 0 0,0 0 3 16,2-5 1-16,2 5-1 0,-2-3 1 0,0-4-6 15,0-4-1-15,2-1 1 0,1 9 1 0,1-6 4 16,0 0 0-16,-1-6 1 0,8 1-1 0,3-7-5 0,-2-7 0 16,-7-4 0-16,-1 2 1 0,1-5 5 0,2-3 1 15,4-6-1-15,-9 2 1 0,-2-11-7 0,1-2 1 16,6-3 0-16,4 2 0 0,-4-5 4 0,0-4 2 15,0-2-1-15,-7 2 1 0,-10-2-7 0,10 2 1 16,3-16 0-16,8 9 0 0,-2-5 1 0,-4-2 0 16,-5-5 0-16,-2-11 1 0,0 3-4 0,1-3 0 15,-3-10-1-15</inkml:trace>
  <inkml:trace contextRef="#ctx0" brushRef="#br0" timeOffset="9797.29">24834 713 1444 0,'12'0'0'0,"20"-9"0"15,3 6 0-15,-1-5 0 0,1 5 0 0,-5 3 41 16,2 0 2-16,3 0-2 0,-3-4 2 0,-1 4-27 16,5 0 0-16,10 0-1 0,21 0 2 0,3 7 38 15,-3-3 0-15,-5 0 0 0,5-1 1 0,23 1-39 16,-2 4 1-16,-5-4-1 0,-2-1 1 0,14 3 13 16,6-3 2-16,-8 1-1 0,-6-1 1 0,-9 1-20 15,-11-4 2-15,-6-4-1 0,12 4 1 0,2 0 2 0,-6 0 0 16,-5-3-1-16,-13 6 2 0,-9 1-9 0,-8-1 2 15,-4-3-1-15,-2 4 0 0,-3 3-1 0,-2-4 0 16,-1 1 0-16,-7 1 1 0,0 2-5 0,3 0 2 16,5-3-1-16,-4 8 0 0,1 0 1 0,-3-1 0 15,-2-1 0-15,-10 8 0 0,5-2-2 0,3 9-1 0,-6-1 1 16,-14 1 1-16,3 12-2 0,-3-2 1 0,2 5-1 16,10 4 2-16,9 2-3 0,-1-2 0 15,-8 4 1-15,4 3 0 0,1 12 0 0,-1-5-1 0,-2-2 0 16,-1 4 1-16,-3-4-2 0,1 2 0 0,3 2 0 15,0 7 2-15,0 2 1 0,-7-4 1 0,-11-5 0 16,15 3 0-16,-1-1-1 0,-3-3-1 0,-3 5 1 16,3 6-1-16,0-8 9 0,-11-13-1 0,-5 2 0 15,-3 3 1-15,-2-10-5 0,1-1-1 0,-3-3 1 16,4 8 0-16,0-4 6 0,-3-2-1 0,-1-7 1 16,1-2 0-16,-1-4-6 0,-2-5 1 0,-5-3-1 0,-12 2 1 15,-10-9 8-15,-4-5 1 0,-6-2-2 0,4 0 2 16,3-5-9-16,-5 1 1 0,-12-6 1 0,-11 1-1 15,4-1 6-15,5-6 2 0,3 0 0 0,-22 0 0 0,-1-1-8 16,10-1 1-16,4-5-1 0,4 0 0 0,11 1 5 16,-4 0 1-16,-14-2 0 0,4 5 0 0,15-6-7 15,12 4 0-15,9 0-1 0,10 3 3 0,6 1 4 16,4-8 2-16,2 4 0 0,5 7 0 0,2 2-8 16,4-6 1-16,1 1-1 0,2 3 1 0,1 0 5 0,3-2 0 15,-1 0 0-15,1 2 1 0,3 7-7 0,-7-11 0 16,7 11-1-16,-4-10 1 0,4 10 3 0,0 0 0 15,-2-5 0-15</inkml:trace>
  <inkml:trace contextRef="#ctx0" brushRef="#br0" timeOffset="10275.45">27416 1714 1960 0,'0'0'0'0,"0"0"0"0,27 3 0 0,-10 3 73 0,4-6 1 15,4 1 0-15,10 1 0 0,18 0-56 0,2 0 0 16,-2-1 0-16,-7 3 0 0,-6 3 65 0,-3-4 0 16,-1 1 0-16,-6 0 1 0,1-1-67 0,5 1 1 15,1-4 0-15,12 0 0 0,-3 3 25 0,-9 1 0 16,-9-4 1-16,-5 0 0 0,-5 3-28 0,-6 1 0 16,-3-8 0-16,-2 4 1 0,-7 0-5 0,9-3 2 0,-9 3-2 15,0 0 2-15,9-7-7 0,-9 7 1 0,0 0 0 16</inkml:trace>
  <inkml:trace contextRef="#ctx0" brushRef="#br0" timeOffset="10631.07">28305 1654 1620 0,'0'0'0'0,"0"0"0"0,0 0 0 16,0 0 29-16,0 0 1 0,4 12 1 0,-3-5-1 15,1 0-17-15,0 4 1 0,0-6-1 0,-1 9 2 16,-1 6 31-16,-1-1 0 0,-1-1 0 0,0-3 0 0,0 0-30 15,1 2 1-15,1-6-1 0,0-1 1 16,-2 1 21-16,0-1 2 0,0-4-2 0,-1-1 1 0,3-5-24 16,-7 10 0-16,7-10 1 0,0 0 0 0,0 0 2 15,-7 0 1-15,7 0-1 0,-4-8 1 0,1 1-9 16,-3-2 0-16,5-2 0 0,1 1 1 0,1-8 5 16,5 1 0-16,-3 2 0 0,-3 0-1 0,4-3-6 15,3 0 0-15,-2 4 0 0,2-3 1 0,-3 4 10 0,-1 3 2 16,2-1-2-16,3 1 1 0,-1 4-9 0,-7 6-1 15,7-7 0-15,-7 7 0 0,10 0 7 0,-10 0 1 16,0 0 0-16,9 9 0 0,-2-2-8 0,0 0-1 16,-3 0 0-16,-3 4 1 0,3-2 10 0,-2 5 1 15,-2 2-1-15,-2-4 1 0,-2-2-10 0,-1 1-1 16,-2 0 0-16,0-4 0 0,0 1 8 0,0-1 2 0,0-5-2 16,0 4 1-16,0-1-10 0,7-5 1 0,-9 12-1 15</inkml:trace>
  <inkml:trace contextRef="#ctx0" brushRef="#br0" timeOffset="11032.29">28859 1227 1771 0,'0'0'0'0,"0"0"0"0,0 0 0 16,7-22 73-16,-7 22 0 0,7-7 0 0,-7 7 0 0,0 0-55 15,0 0 0-15,0 0 0 0,0 0 0 0,0 0 77 16,0 0 1-16,0 0-1 0,0 14 2 0,0 11-80 16,-3 3-1-16,1 9 1 0,0 9 1 0,2 8 26 0,0-4 0 15,-2 4-1-15,1-3 2 0,-1 0-29 16,-2-1 1-16,1 2-1 0,1 5 0 0,0-3 1 0,-1-1 0 15,-1-2 0-15,2 0 1 0,1-7-9 16,-3-5 1-16,2-2 0 0,1 0 0 0,-3-2 1 0,2-5 2 16,0 1-1-16,4 1 0 0,-4-9-5 0,-1 0 1 15,1 0 0-15,0-9 0 0,-1 0 3 0,1-7 1 16,0-2 1-16,2-5-1 0,0 0-5 0,0 0 1 16,0 0-1-16,0 0 1 0,-3-12 3 0,3 1 1 15,0 1-1-15,0-15 0 0,0-5-4 0,2-2 1 0,1 1-2 16,2 1 2-16,1 2 1 0,-3 0 1 0,-1-6 1 15</inkml:trace>
  <inkml:trace contextRef="#ctx0" brushRef="#br0" timeOffset="11381.51">28944 1237 1859 0,'0'0'0'0,"23"-7"0"0,5-2 0 15,5 6 74-15,-1-6 1 0,-7 2-1 16,-1 0 1-16,-1 3-57 0,-1 4 0 0,-5 0 0 0,1 0 0 15,-6 4 60-15,-1-1-1 0,-4 1 1 0,2-1 0 16,-2 4-60-16,-6 2 0 0,-1-9 0 0,0 9 0 0,-1-2 12 16,-1 0 2-16,-2 0-1 0,-3 7 1 0,-3-1-19 15,-3 4 2-15,-1 1-2 0,-2-1 2 0,-6 4-9 16,-5-6 2-16,2 4-1 0,11-2 1 0,7 1-4 16,4 0 2-16,3-4-2 0,14 2 2 0,2 1-3 15,0 1 2-15,-1-2-1 0,0-8 1 0,-1 10-2 16,-2-2 1-16,0-2-1 0,1 2 0 0,-5-2 1 0,1-2 0 15,0-1 0-15,0 4 0 0,-2-4-2 16,-2 1 2-16,-1-1-1 0,-1-1 0 0,-3-1 0 0,-1 2 0 16,-3-4 0-16,1 2 1 0,-3-4-2 0,6-5 0 15,-12 10 0-15,5-6 2 0,-6-1-2 0,-1-3 1 16,2 4 1-16,-18-4-1 0,-5 0-1 0,3 0 1 16,6-4-1-16,1 1 1 0,7 3-1 0,4 0 2 0,4-4-2 15</inkml:trace>
  <inkml:trace contextRef="#ctx0" brushRef="#br0" timeOffset="11722.34">29446 1760 1871 0,'0'0'0'0,"0"0"0"0,0 0 0 16,-30 0 54-16,15 0 1 0,2 3 0 0,1 4 0 15,1 2-38-15,2 1 1 0,1-1-1 0,-1 7 1 16,0 2 48-16,2-1 0 0,3-3 0 0,8 4 2 16,1 1-50-16,0-1 0 0,-1-4 0 0,0 0-1 15,3 0 22-15,3-2 0 0,4-1 0 0,6-4 0 0,3 0-23 16,1-3 0-16,8-1 0 0,-4-6-1 0,1 3-1 16,-7-4 0-16,-9 1 1 0,-3-8 0 0,4-5-8 15,1 6 2-15,-5-6 0 16,-5-4 0-16,1 3-1 0,-3-6 0 0,-4 4 0 0,-5 3 1 15,1-2-3-15,-6 1-1 0,-8 1 1 0,-8 7-1 0,-1 2 10 16,4-2 0-16,4 2-1 0,6 0 1 0,-2 4-6 0,6-1 0 16,1 4 0-16,2 0 0 0,7 0 2 0,0 0 1 15,-7 11-1-15</inkml:trace>
  <inkml:trace contextRef="#ctx0" brushRef="#br0" timeOffset="11898.43">29817 1907 1821 0,'0'0'0'0,"0"0"0"15,-4 25 0-15,4-7 66 0,0 4 1 0,-3-4 0 16,-4-7 0-16,-2 4-49 0,2 1 0 0,-2-5 0 16,-2-1 0-16,1 3 32 0,-1-6 2 0,2 0-1 15,2-2 1-15,4 2-35 0,3-7 0 0,-7 11 0 0</inkml:trace>
  <inkml:trace contextRef="#ctx0" brushRef="#br0" timeOffset="12238.12">30388 1334 1695 0,'0'0'0'0,"0"0"0"0,21-4 0 0,-3 4 42 0,-4-3 0 16,-3 3 0-16,-2 0 0 0,-2 3-26 0,-7-3 0 15,3 7 0-15,-5 4 0 0,1 5 32 0,-1 0-1 16,0 6 0-16,-3 14 0 0,0 8-31 0,-3 0 0 16,-2 1 1-16,1-2 0 0,4 1 19 0,-2-2 0 15,-2 3 0-15,4 1 0 0,5 9-22 0,-4-8 1 16,-3-5 0-16,2 2 0 0,3-7 4 0,0-3 0 0,-1-6 1 15,1 4-1-15,2-6-9 0,0-1 1 0,2-4-1 16,-2-5 1-16,1 1 11 0,1-4-1 0,-4-5 0 16,-1-1 2-16,3-7-12 0,-4 7 0 0,4-7 0 15,-7 0 2-15,7 0 6 0,0 0 0 0,-7-7 0 16,6 0 1-16,1-7-10 0,0 0 1 0,0 2 0 16</inkml:trace>
  <inkml:trace contextRef="#ctx0" brushRef="#br0" timeOffset="12570.69">30499 1344 1859 0,'0'0'0'0,"18"-10"0"0,-2 3 0 16,2 0 68-16,1 3 1 0,-1-3-1 0,3 0 1 0,0 2-51 16,-2 3 0-16,-6 0 0 0,-1 1 0 0,2 1 57 15,-2 0 1-15,-3 0 0 0,-2 1 1 0,-7-1-59 16,9 13 0-16,-9-13 0 0,2 10 0 0,-4-3 10 15,-1 4 1-15,-3 3-1 0,-2 2 1 0,-7 8-16 16,1 1 1-16,4-4-1 0,1-3 1 0,2 5-7 0,3-2-1 16,4-4 1-16,0-3 0 0,4 4-3 0,-1 1 1 15,4-3-1-15,2-2 2 0,0 2-4 0,0-2 0 16,1-2 1-16,3 2 0 0,-3-1-1 0,-1 1 0 16,2-4 1-16,-4-4-1 0,0 4 0 0,-2 1 0 15,-1-2 1-15,-4-9 0 0,3 8-2 0,-3-8 1 16,-1 7 1-16,1-7-1 0,-9 7 0 0,2-3 2 0,0-4-2 15,-6 4 1-15,-4-4-1 0,-3 3 1 16,-3-6-1-16,0 3 0 0,2 0 1 0,5 0 1 16,6-4-1-16</inkml:trace>
  <inkml:trace contextRef="#ctx0" brushRef="#br0" timeOffset="12830.37">30940 1687 1960 0,'0'0'0'0,"0"0"0"0,0 0 0 15,20 9 62-15,-10-2-1 0,3 4 1 0,-8-1 0 16,-1 4-45-16,-1 1 1 0,-3 2 0 0,-7 2 0 0,3 17 40 16,1-8 0-16,-2 0 1 0,-4 5 0 0,0-4-42 15,-2 0 1-15,-1-4 0 0,3-2 0 0,4 0 15 16,1 0 1-16,3-4 0 0,1 2 1 0,0-5-21 15,-2-2 1-15,2 0-1 0,0 0 1 0,-2 0-3 0,-1-3 1 16,-1-4-1-16,-6-2 1 0,-3-5-5 16,-1 0 0-16,-2 0 0 0</inkml:trace>
  <inkml:trace contextRef="#ctx0" brushRef="#br0" timeOffset="13890">28344 1126 1255 0,'0'0'0'0,"0"0"0"0,2-17 0 16,5 8 68-16,-4 2 0 0,1-5-1 0,1-6 2 16,-5 4-51-16,4 2 0 0,3-3 0 0,-2 1 0 15,4 0 68-15,1 4 2 0,4-1-2 0,8-5 2 16,8 6-72-16,7-1 2 0,7-3 0 0,3 7 0 0,-4-3-4 16,-6-1 0-16,0 0 1 0,2 3-1 0,5-1-6 15,5 2 1-15,20 0 0 0,-4 5 0 0,-7-1-7 16,-6-1 2-16,-3 1-1 0,-1-1 1 0,4 0-2 15,7 4 0-15,9-3 0 0,-1 3 2 0,-8 0-4 16,-10-4 1-16,-5 4-1 0,-3 4 1 0,-4-1-1 0,2 1 1 16,8 0-1-16,17-1 1 0,-8 4 0 0,-5-5 0 15,-1 1 1-15,-3 8 0 0,-6 3-1 0,-6-7 0 16,0 4 0-16,4 3 0 0,2 0 4 0,6-4-1 16,12 4 1-16,-3 6-1 0,-6-3 0 0,-8 1-1 15,-3-1 0-15,-6 1 2 0,-1 5 4 0,0-4 1 16,-1 2-1-16,5-5 1 0,4 7-4 0,4 0 0 15,9-5 1-15,0 1 0 0,-9 2 5 0,-7 0 0 0,-5 0 1 16,-2-1-1-16,-5 4-4 0,-2 1 0 16,-2-2 0-16,0 0 0 0,0 10 7 0,-1-5 2 0,-5 2 0 15,1-2 0-15,0 0-8 0,-3-1 1 0,-5-1-1 16,-8 2 1-16,2 0 7 0,3-1 0 0,2-3-1 16,11 3 2-16,3 4-9 0,-7-2 1 0,-5-1 1 15,2 5-1-15,1-1 3 0,-3 5 2 0,-4-4-1 16,-1-3 1-16,-4 4-7 0,0-5 1 0,-2-6 0 15,0 7 0-15,1 0 5 0,-3-7 2 0,-3 0 0 16,-5 7-1-16,3-4-6 0,0 6 0 0,-3-4 0 0,-4 0 1 16,-2 6 5-16,0-8 0 0,1 0-1 0,-1 1 1 15,1-3-6-15,-3-3 0 0,-5-1 0 0,-1 1 0 16,-4-2 3-16,0-3 2 0,-7-2-2 0,-7 6 1 0,0-8-5 16,0-2 0-16,-4 1 0 0,0 3 0 0,-1-5 1 15,-2-2 1-15,-11 0-1 0,4 5 1 0,5-3-5 16,-2-5 2-16,1-4 0 0,1 7 0 15,-5-7 3-15,1-4 0 0,-1-3 0 0,-6 7 0 0,8-3-4 16,7-3 0-16,-3-1 1 0,-2 2 0 0,-3-2 3 16,3-4 0-16,-3 3 0 0,-1 4 0 0,3 1-3 15,6-5 0-15,1 1 0 0,1 0-1 0,3 0 3 0,-1-1 0 16,-2-5 0-16,-6 6 1 0,0 0-4 16,4-2 1-16,-1-5-2 0,3 0 2 0,-1 2 0 0,2-6 1 15,4-1-1-15,-6-4 1 0,2 0-3 0,2-3 0 16,-2-2 1-16,-3 3 0 0,3-5 0 0,7 6 1 15,0-5 0-15,2 1 0 0,4 7-3 0,3 2 0 16,-2-6 1-16,-1-3 1 0,3 9-2 0,7-4 1 16,2 2-1-16,1-13 1 0,8 10-2 0,1-5 0 0,1 0 1 15,3 0-1-15,1-2-1 0,3 1 0 0,-1 2 1 16,1-2-1-16,1 5-1 0,0-7 1 0,0 1 1 16,-1-6-1-16,3-4-1 0,-7 6 1 0,-13-5-1 15,3 1 2-15,1-1-2 0,9-1 0 0,9 9 0 16,3-1 1-16,5 8-1 0,3-3 0 0,-6 2 1 15,0 3-1-15,5 0 0 0,4 6 0 0,2-5 0 16,-2-2 0-16,0 4-1 0,-2 3 1 0,0 1-1 16,0-7 1-16,-2 4-1 0,-1 3 2 0,1 2-2 15,-3-9 1-15,3 5-1 0,1 4 1 0,-3 0-1 0,4-3 1 16,8 6-1-16,-5-5 1 0,-1 4-1 0,3 7 1 16,6-2-1-16,3 3 1 0,4 1-1 0,-4 6 1 0,-5 4-1 15,0 0 2-15,-2 7-2 0</inkml:trace>
  <inkml:trace contextRef="#ctx0" brushRef="#br0" timeOffset="16548.45">29275 2706 12 0,'0'0'0'0,"0"0"0"15,0 0 0-15,0 0 3 0,0 0 2 0,0 0-1 16,20-4 1-16,-20 4-2 0,0 0 0 0,0 0 1 16,0 0-1-16,3-5 117 0,-3 5 0 0,0 0 0 0,0 0 2 15,-9-7-108-15,9 7 2 0,0 0-2 0,0 0 2 16,0-7 87-16,0 7 2 0,0 0-1 0,0 0 0 0,0 0-88 15,0 0 1-15,0 0 0 0,0 0 0 0,0 0 90 16,0 0 1-16,0 0 0 0,0 0 0 0,0 0-93 16,0 0 2-16,0 0-1 0,0 0 1 0,0 0 23 15,-1-7 1-15,1 7-1 0,0 0 1 0,0 0-25 16,0 0 0-16,0 0 0 0,0 0 0 0,0 0 29 16,0 0 0-16,0 0 0 0,0 0 0 0,0 0-29 15,0 0 0-15,0 0 0 0,0 0 1 0,0 0 22 16,0 0 2-16,0 0-2 0,0 0 1 0,0 0-24 0,0 0 0 15,0 0 0-15,0 0-1 0,0 0 18 0,0 0 0 16,0 0 1-16,0 0 0 0,0 0-21 0,0 0 2 16,0 0-1-16,0 0 1 0,0 0 11 0,0 0 1 15,0 0-1-15,0 0 0 0,0 0-13 0,0 0 0 16,0 0 0-16,0 0 0 0,0 0 10 0,0 0 0 16,0 0 1-16,0 0-1 0,0 0-12 0,0 0 2 0,0 0-1 15,0 0 1-15,0 0 2 0,0 0 2 0,0 0 0 16,0 0 0-16,0 0-8 0,0 0 1 0,0 0-1 15,0 0 1-15,0 0 2 0,0 0 1 0,0 0-1 16,0 0 1-16,0 0-5 0,0 0 0 0,0 0 0 16,0 0 0-16,0 0 2 0,0 0 0 0,0 0 0 15,0 0 1-15,7 0-4 0,-7 0 0 0,0 0 0 16,0 0-1-16,7 0 1 0,-7 0 0 0,0 0-1 0,0 0 2 16,0 0-3-16,0 0-1 0,0 0 1 0,0 0 0 15,0 0-1-15,0 0-1 0,0 0 0 0,7 0 2 16,-7 0-3-16,0 0 2 0,0 0-2 0,7 0 1 0,-7 0-1 15,0 0 1-15,0 0-1 0,0 0 1 0,0 0-2 16,0 0 2-16,0 0-1 0,0 0 0 0,0 0-1 16,0 0 2-16,-7-7-2 0,7 7 1 0,0 0-1 15,7-7 0-15,-7 7 0 0,0 0 1 0,0 0 0 16,-7-7-1-16,7 7 0 0,0 0 0 0,0 0 0 16,-4-7 0-16,4 7 0 0,0 0 0 0,0 0 1 15,0-7-1-15,0 7 0 0,0 0 1 0,0 0-1 16,0 0 0-16,0 0 0 0,0 0 1 0,0 0-1 0,9-4 1 15,-9 4 0-15,4 9 0 0,-4-9 0 0,0 0 0 16,0 0-1-16,0 0 1 0,0 0 0 0,0 0 2 16,0 0-2-16,0 0 1 0,0 0 0 0,0 0-1 15,0 0 0-15,0 0 0 0,0 0 2 0,0 0-1 16,0 0 0-16,-7 120 1 0,-6 21-2 0,-1-11 1 16,5-12 0-16,2-2 0 0,2-23 2 0,1-14 0 0,1-1 0 15,-2-12 0-15,-1-9-1 0,1-8-1 0,1-12 0 16,3 5 2-16,-3-16-1 0,1 3 1 0,1-8-1 15,0 2 1-15,0-4-2 0,-1-5 1 0,-1-2-1 16,-3-1 0-16,2-1 1 0,1-3 0 0,4-7-1 16,4 13 2-16,-4-13-3 0,-2 7 2 0,2-7-1 15,0 0 0-15,0 0 1 0,0 5 0 0,0-5 1 16,0 0-1-16,0 0-2 0,0 0 2 0,0 0-1 16,0 0 0-16,-7-5 1 0,7 5 0 0,0 0 1 0,0 0-1 15,-7-11 0-15,7 11-1 0,-7-12 0 0,0 3 1 16,0 0 0-16,2-5 1 0,1 2-1 0,2 1 1 15,1 3-2-15,-3-3 0 0,1 2 1 0</inkml:trace>
  <inkml:trace contextRef="#ctx0" brushRef="#br0" timeOffset="16950.68">29251 2780 1709 0,'0'0'0'0,"0"0"0"16,-2-18 0-16,-2 8 69 0,3-1 1 15,1 1-1-15,0 10 1 0,-4-13-52 0,0 8 0 0,4 5 0 16,-5-11 0-16,5 11 70 0,0 0 2 0,0 0 0 16,0 0 0-16,-9 11-73 0,6-4 0 0,-4 7 0 15,-7 4 1-15,1 6 27 0,-4-6 1 0,-12 5-1 16,15-6 1-16,-3 1-30 0,-3-4 1 0,-3 0-1 16,0 0 1-16,2 2-9 0,4-5 0 0,-1-1 0 15,0-3 1-15,6 0-4 0,-2-1 1 0,-2-1 0 16,7 2-1-16,2 0-2 0,7-7 0 0,-12 7 0 0,5-2 1 15,7-5-2-15,-7 7 0 0,7-7 0 0,0 0 2 16,-7 7-1-16,7-7 0 0,0 0 1 0,0 0-1 16,0 0-1-16,0 0 2 0,0 0-2 0</inkml:trace>
  <inkml:trace contextRef="#ctx0" brushRef="#br0" timeOffset="17247.9">29212 2659 1394 0,'0'0'0'0,"0"0"0"0,0 0 0 0,0 0 71 0,21-8 1 16,-14 5 0-16,0 1 0 0,2 2-55 0,0-5 1 16,-2 1 0-16,0 4 0 0,2 0 63 0,1 0 1 15,1 0 0-15,3 4 0 0,2 3-64 0,0-2 0 16,0 4 0-16,1 12 0 0,3-3 28 0,-3-1 0 16,-3 10 0-16,6 4 0 0,1-2-31 0,-5 4 2 15,-6-5 0-15,12 0 0 0,-3 2 2 0,-5-9 1 16,-5-3 0-16,-2 8 1 0,5-6-11 0,1-3 1 0,-1-6 0 15,-1 5 0-15,1-6 5 0,-5-1 0 0,2-2 0 16,-2 2 0-16,-2 1-7 0,-5-10 0 0,11 7 0 16,-11-7 1-16,8 7 7 0,-8-7 0 0,0 0 0 15,0 0 1-15,8 7-9 0,-8-7 1 0,0 0 0 16,0 0 0-16,0 0 7 0,0 0 0 0,0 0 0 16,-8 0 1-16,8 0-9 0,0 0 1 0,-7 6 0 15</inkml:trace>
  <inkml:trace contextRef="#ctx0" brushRef="#br0" timeOffset="18980.47">28425 4205 1332 0,'0'0'0'0,"0"0"0"0,0 0 0 16,0 0 80-16,23-7 1 0,-23 7 0 0,7-7 1 15,-7 7-64-15,4-7 0 0,-4 7 0 0,-11-11 0 16,11 11 80-16,-7-12 2 0,5 3-1 0,-1 2 1 16,1 0-83-16,2 7 0 0,2-9-1 0,-2 9 1 0,3-10 7 15,-3 10 1-15,9-4-1 0,14 4 1 0,7-3-14 16,-4-4 1-16,-4 3 1 0,-5 8-1 0,4-4-5 15,1 0 0-15,0 0-1 0,-7 7 1 0,-5 0-2 16,1 0-1-16,1 0 1 0,0 2 0 16,1 6-4-16,-6 5 2 0,0 1-2 0,-2-2 1 0,-1 1-1 15,-3 2 0-15,3-1 0 0,-2 4 2 0,-2-4 3 0,-2-1 2 16,-2-5-1-16,-3 10 1 0,0-9-4 0,-3 0 2 16,3-4-2-16,3 4 2 0,-1 0 6 0,0-8 1 15,-1 0-1-15,-8 2 0 0,-3 2-5 0,-1-8 1 16,-7-2 0-16,-7 3 0 0,2-2 7 0,8-3 1 15,4-3 0-15,4 1-1 0,3-1-6 0,11 3 0 16,-5-14 0-16,5 14 1 0,2-7 8 0,-2 7 1 16,7-11 1-16,-4 6-1 0,4-2-9 0,0-4 0 0,-1-3 0 15,20-2 1-15,6-3 7 0,-4 3 0 0,-3-3 0 16,-4 1 0-16,-2 1-8 0,-1-3 0 0,-2 4 0 16,0-3 0-16,-2 1 13 0,-2 4-1 0,1-3 1 15,-5 1 0-15,-2 2-12 0,-1 0 2 0,0 3-2 16,1-1 1-16,-3 0 10 0,-1 5-1 0,-2-1 0 15,0 8 1-15,0-8-11 0,0 8 0 0,0 0 0 16,0-7 1-16,0 7 7 0,0 0 1 0,0 0-1 16,0 0 1-16,-11 15-10 0,6-2 1 0,1 6 0 15,-1 9 0-15,-2-1 6 0,2 1-1 0,1-4 1 16,4 5 0-16,0-5-8 0,0 3 1 0,0-8-1 0,2 7 1 16,3-3 3-16,1-3-1 0,-1 1 0 0,2-2 2 0,-2 6-6 15,1-4-1-15,2-4 1 0,5-1 0 0,-3-2 2 16,-1 0 0-16,2-3 0 0,-1-1 2 0,1 1-6 15,-1 0 1-15,1-4 0 0,3-7 1 0,4 1 0 16,-2-1-1-16,-4-1 1 0,-1-3 1 0,-1 1-3 16,-1-1 0-16,-9 4-1 0,16-10 1 0,-6 6 0 0,-10 4 1 15,0 0 0-15,0 0 0 0,0 0-3 0,0 0 1 16,-12 0-1-16</inkml:trace>
  <inkml:trace contextRef="#ctx1" brushRef="#br0" timeOffset="10635.79">26708 9412 0,'0'0'0,"0"0"0</inkml:trace>
  <inkml:trace contextRef="#ctx0" brushRef="#br0" timeOffset="19332.55">26682 4458 1583 0,'0'0'0'0,"0"0"0"0,0 0 0 0,22 0 99 16,-14 0 1-16,1 0-1 0</inkml:trace>
  <inkml:trace contextRef="#ctx0" brushRef="#br0" timeOffset="20531.61">26855 4198 1344 0,'0'0'0'0,"0"0"0"0,0 0 0 0,0 0 114 0,23-4 2 16,-23 4-2-16,0 0 2 0,0 0-100 0,0 0-1 0,0 0 1 15,0 11 0-15,-2-4 33 0,1-2 2 0,-1 0-2 16,0 18 2-16,-1 9-35 0,-1-4 1 0,1 2 0 16,1 0 0-16,0-4 6 0,0-3 1 0,-1 0 0 15,-1 5-1-15,1-8-12 0,-1 1 2 0,-5-4-1 16,-3 1 0-16,0-4-4 0,3-2 1 0,2-5-1 15,3 4 1-15,2-4-3 0,2-7-1 0,0 0 1 16,0 0 0-16,0 0 0 0,7 3 2 0,-7-3-1 16,18-10 1-16,-2-4-4 0,-2 0 2 0,-3-2-2 15,-6 2 2-15,0-4 4 0,2 1 0 0,4-5 0 16,1 10 0-16,-1-7-4 0,-2-2 1 0,3-6-1 16,-1 6 1-16,-3 0 7 0,1-5 0 0,0 1 1 0,0 0-1 0,-2 8-6 15,0-2 1-15,0 8 0 0,0 4 0 16,-7 7 7-16,12-7 1 0,-5 10-2 0,1 1 2 0,-3 3-8 15,0 4 1-15,-1 1-1 0,-1 9 1 0,2 2 14 16,1 0 0-16,-1 0-1 0,0 1 2 0,-1-1-14 16,-2-7 1-16,-1 3 1 0,-1 2-1 0,0-1 12 15,0-4-1-15,0-2 1 0,-1 7 0 0,-1 0-12 16,2-7 0-16,0-2 0 0,-4 1 1 0,1 1 6 0,1-2 0 16,0-5 0-16,1 0 0 0,-1 0-9 15,2-7 0-15,2 11 0 0,5-8 1 0,1 1 2 0,1-3-1 16,0 3 1-16</inkml:trace>
  <inkml:trace contextRef="#ctx0" brushRef="#br0" timeOffset="20898.97">27339 4421 1871 0,'0'0'0'0,"0"0"0"15,21 0 0-15,-9 0 69 0,0-3 0 0,1-1 0 16,-1-1 0-16,-1 1-51 0,-3-6 0 0,3 3 0 16,-4 2 0-16,0-4 50 0,-2 2-1 0,-1 0 0 15,0-4 2-15,-1 4-51 0,-1-3 0 0,0 1 0 16,-1-2-1-16,-1 1 10 0,-1-1 0 0,-1 4 0 0,-2-4 1 16,-1 4-15-16,0 0 0 0,5 7 1 0,-11-7-1 15,4 7-6-15,-4 4 0 0,4-1-1 0,-3 1 2 16,-6 6-3-16,0 1 0 0,0 0 0 0,6 6 0 0,1 3-2 15,0-3 0-15,-7-1-1 16,4 7 2-16,-1-2-2 0,6-2 0 0,7-3 0 0,7 5 1 0,2-1 0 16,-2-5 0-16,-1 1 1 0,6 2-1 15,2-1-1-15,0-4 0 0,0-1 1 0,0-1 0 16,-1-3 0-16,-3-1 2 0,-1 0-1 0,3-3 1 0,3 3-2 16,-7-7 1-16,-1 0-1 0,1 0 0 0,-1-3 2 15,-7 3-1-15,10-8 1 0,-10 8 0 0,11-10-1 0,-6-1-1 16,0-3 1-16</inkml:trace>
  <inkml:trace contextRef="#ctx0" brushRef="#br0" timeOffset="21303.34">27658 4383 1407 0,'0'0'0'0,"0"0"0"0,-18-4 0 0,8 0 46 0,1 3 1 15,0 1 0-15,2 5 0 0,-4 2-31 0,2-2 1 16,9-5 0-16,-7 7-1 0,6 4 35 0,-3-2 0 0,2-2 0 16,4 7 1-16,2 2-36 0,-1-6 1 0,2 3 0 15,6 6 1-15,8-5 9 0,-1-2 1 0,1 2-1 16,6-3 1-16,0-2-16 0,-6-2 2 0,-5-4-1 15,1 1 1-15,0-4-4 0,1 0 0 0,-2 0 0 16,-1-4 0-16,-1 1-4 0,-1-1 0 0,-3-1 1 16,0-2 0-16,2-4 8 0,-3 1 0 0,0-3 0 15,-5 1 1-15,0-2-7 0,0 0 0 0,1 2-1 16,1-2 1-16,-3 1 13 0,1 3 0 0,0-1 1 16,-2 11-1-16,-2-12-11 0,2 12 1 0,0 0-1 15,0 0 1-15,0 0 18 0,7 7 2 0,-7-7-1 0,0 19 1 16,0-5-19-16,2 6 2 0,1-4-2 0,3 6 2 15,1 1 14-15,-2-5 0 0,0-4 0 0,1-2 2 0,-1 2-18 16,2-3 1-16,4-4-1 0,-4 0 2 0,3 0 9 16,3-3 1-16,-1-1 0 0,0-6 1 0,2 3-14 15,4-4 0-15,-4-3 1 0,4 0 0 0,6-2 9 16,3-3 1-16,-8-2-1 0,-10 5 2 0,2-5-13 16,-2-4 1-16,-2 1 0 0,-7 3 0 0,1-4 4 15,-1 2 1-15,-8-3-2 0,4 1 2 0,0 2-8 0,-1 2 1 16,0 2-1-16,-9-2 1 0,1 5 5 0,-6-1 1 15,-4 3-2-15,0 0 2 0,6 1-7 0,2 6 0 16,1 0 0-16</inkml:trace>
  <inkml:trace contextRef="#ctx0" brushRef="#br0" timeOffset="22082.21">28686 4323 1709 0,'0'0'0'0,"0"0"0"0,0 0 0 15,0 0 66-15,0 0 1 0,-3-21-1 0,-4 19 2 0,7 2-50 16,-13-2 0-16,-3 2 0 0,9 0 0 0,7 0 74 16,0 0 0-16,-16 11 0 0,4 3 0 0,1 2-76 15,6 1 2-15,3-3-1 0,1 7 1 0,4-3 27 0,4 1 1 16,2-5-1-16,0 9 1 0,-2-7-30 15,2 3 0-15,-6-1 1 0,-12 1 0 0,2-1 3 0,7-6 2 16,-3 2-2-16,-6-3 1 0,0-1-11 0,0-3 2 16,2-3-1-16,7-4 0 0,-5 7 2 0,5-7 1 15,0 0-1-15,0 0 1 0,0 0-6 0,0 0 0 16,0 0-1-16,7-3 2 0,-7 3 1 0,-2-15 2 16,2 1-2-16,7-7 1 0,9-5-4 0,2-4-1 0,-2 0 1 15,-6 4 1-15,-3-1 1 0,-1 1 0 0,1-1 0 16,3 5 0-16,1 1-3 0,-2 5 0 0,1 2 0 15,-1 3 1-15,0 4 2 0,0 3 1 0,0 4-1 16,-2 4 1-16,-2 1-5 0,0 4 2 0,2-2 0 16,2 11 0-16,2 5 2 0,-4-6 0 0,-4 3 0 15,1 6 0-15,-1-3-4 0,-1-4 2 0,0 0-1 16,-2 3 0-16,0 0 8 0,-2 1-1 0,0-5 1 16,1-6-1-16,1 4-5 0,0-4 0 0,0-1 0 0,0-4 1 15,0-7 4-15,-4 11 1 0,4-11-1 0,0 0 2 16,0 7-8-16,0-7 2 0,0 0-1 0,0 0 1 15,0 0 1-15,5-11 0 0,-5 11 1 0,7-18 0 16,-3-1-4-16,-1-7-1 0,1 3 1 0,1-2 0 0,4 1-1 16,2-3 2-16,-1-1-1 0,3 0 1 0,-3 9-4 15,6-4 2-15,2 2-1 0,-8 1 0 0,4 6 1 16,4 9 0-16,5 0 0 0,3 3 1 0,4 4-3 16,-7 3 1-16,-3 0-1 0,1 9 1 0,2 2-1 15,-7-2 1-15,0 2-1 0,-4 5 2 0,-3-2-3 16,-2 1 1-16,-4-4-1 0,1 5 1 0,-4-2-1 0,0 0-1 15,2-3 0-15,-1 2 2 0,-1-1-2 0,-1-8 0 16,1 4 0-16,0 1 1 0,-2-2-3 0,0-5 1 16,2 0 0-16,0 0 0 0,-2 0-1 0,2-7 1 15,4 11 0-15</inkml:trace>
  <inkml:trace contextRef="#ctx0" brushRef="#br0" timeOffset="22368.07">29508 4418 1871 0,'0'0'0'0,"0"0"0"16,0 0 0-16,0 0 72 0,0 0 1 0,0 0-1 15,0 0 1-15,0 0-55 0,0 0 0 0,0 0 0 16,0 0 0-16,0 0 73 0,0 0-1 0,-21-4 1 16,-18 29 0-16,4 5-74 0,10-2 1 0,8-5-1 0,8-2 1 15,7-7 14-15,4-2 1 0,3-5-1 0,9 4 1 16,7-1-20-16,6-6 2 0,3-1 0 0,0-3-1 15,-4 0-5-15,-3-3 0 0,-7-4 0 0,-5 0 0 0,3-5-3 16,0-1-1-16,-2 1 1 0,-5 1 1 16,-3 1-4-16,-1-3 2 0,1-1-2 0,-8 2 1 0,-1-2-1 15,0 2 0-15,-1-4 0 0,-10 5 1 0,-5 1 1 16,-3-6 2-16,-5 5 0 0,-1 4 0 0,2 2-3 16,7 2 1-16,3-1-1 0</inkml:trace>
  <inkml:trace contextRef="#ctx0" brushRef="#br0" timeOffset="22773.5">29734 4360 1947 0,'0'0'0'15,"0"0"0"-15,0 0 0 0,23 19 69 0,-14-12 2 0,-4-2-2 16,-3 9 2-16,-2 2-53 0,-2-5 0 0,-2 1 0 15,1 9 0-15,-1-5 67 0,1 0 0 0,-1-6 1 16,1 6-1-16,-1-2-68 0,1 0 1 0,1-5 0 16,0-2 0-16,0 0 20 0,2-7 1 0,-1 11-1 15,1-11 2-15,0 0-25 0,0 0 1 0,0 7 0 16,0-7-1-16,0 0 1 0,0 0 1 0,0 0-1 16,0-11 1-16,1 1-9 0,3-1 3 0,-1 2-2 15,1-8 1-15,1-8 0 0,4 1 0 0,3 4 0 16,-1 1 0-16,1 3-4 0,4 4 0 0,-2-4 1 0,0 9 0 15,4 0 1-15,0 2 1 0,-2 1 0 0,-2 8 0 16,2 1-4-16,-1 2 1 0,1 0-1 0,6 16 2 16,-5-6 1-16,-3 3 0 0,-3 3 0 0,-4 3 0 0,-2 4-3 15,-1-4 1-15,-2 2-1 0,-1-3 1 0,1-2 3 16,-2 2 0-16,0-8 0 0,0 1 0 0,0-1-3 16,0-3 0-16,0-3 0 0,2-2 1 0,0 1-1 15,-2-3 1-15,0-7 0 0,0 0 0 0,0 7-3 16,0-7 1-16,0 0-1 0</inkml:trace>
  <inkml:trace contextRef="#ctx0" brushRef="#br0" timeOffset="23051.42">30201 3944 2110 0,'0'0'0'0,"0"0"0"16,0 0 0-16,0 0 67 0,0 0-1 0,18 9 0 15,-16-2 1-15,-1 2-49 0,1 2 0 0,2 1 0 16,-1 13 0-16,1 5 61 0,-4 1-1 0,0 6 1 16,0-2-1-16,-4 9-60 0,4-5 0 0,0-2 0 15,4 2 0-15,1 1 11 0,0-6 1 0,-3-3-1 16,-5 6 1-16,1 0-17 0,2-5 1 0,-2-1-1 16,0-6 2-16,2 1-7 0,0-4 0 0,0-7 0 15,6-1 1-15,1 1-4 0,-4-5 1 0,-3-3-1 16,0-7 1-16,0 0-3 0,-7 4 2 0,7-4-1 15,-9-7 1-15,2 0-3 0,-5 0 1 0,1-8 1 0</inkml:trace>
  <inkml:trace contextRef="#ctx0" brushRef="#br0" timeOffset="23564.23">30044 4332 1859 0,'0'0'0'0,"21"0"0"0,-3 0 0 0,5 3 59 0,0-3 1 16,3 0-1-16,1 0 1 0,1 0-43 16,-3-3 1-16,-9-3 0 0,5 6 0 0,9-3 55 0,3-1 1 15,3 1 0-15,-3-4 0 0,-6 0-56 0,-6 1 0 16,-2-2 0-16,-3-7 0 0,-4-2 20 0,-1-2 1 16,0 1-1-16,-4-3 1 0,-4-4-24 0,-1-3 1 15,0 2-1-15,5 1 1 0,0 4-2 0,-4 0 0 0,-1 5 1 16,-2 2-1-16,2 0-6 0,0 5 1 0,-2-3 0 15,0 12 0-15,-7-7 1 0,7 7 0 0,0 0 0 16,-6 23 2-16,5-1-6 0,1 3 1 0,1 7 0 16,3 12 1-16,-2 3 1 0,-1-5 0 15,1-1 0-15,-2 3 0 0,-2-5-4 0,2-6 1 0,0 0-1 16,-3 3 2-16,1-3 1 0,2 0 0 0,0-3 0 16,0-7 1-16,0 5-4 0,2-7 1 0,1-3 0 15,1-6-1-15,-1-1 3 0,1-2 0 0,-1 0 0 16,-3-9 1-16,0 0-4 0,9 0 1 0,-9 0 0 15,11-11-1-15,-6 0 2 0,0 3 0 0,1-10-1 0,-1-7 2 16,2-3-3-16,2 2 0 0,0-4 0 0,0 11 0 16,-1 1 2-16,1 2 1 0,0 2-1 0,-2 7 1 0,0 4-4 15,0 1 2-15,0 2-1 0,0 9 1 0,2 5 2 16,2 0 1-16,-3-2-1 0,1 18 1 16,-2 0-4-16,0 0 1 0,0 1-1 0,6-2 2 0,3-5 0 15,-4 3 1-15,-7-6-2 0,1-4 2 0,-3 1-3 16,1-2 0-16,-1-2 1 0,2-4 0 0,3 1 0 15,-5-4 2-15,-3-7 0 0,4 10 0 0,6-6-4 16,-1 0 2-16,-2-1 0 0</inkml:trace>
  <inkml:trace contextRef="#ctx0" brushRef="#br0" timeOffset="23898.66">31508 4147 2086 0,'0'0'0'0,"0"0"0"16,0 0 0-16,-19 7 70 0,12 2 1 0,-4-2 0 15,-3 3 1-15,-3 8-54 0,-5 1-1 0,-2 1 1 0,-3 6 0 16,3-1 68-16,2-4 0 0,3 5 0 0,-2 6 1 16,1-4-70-16,6 2 1 0,4 0 0 0,1 3 0 15,5 6 16-15,4-9 1 0,2 1 0 0,3 1 0 16,8-6-21-16,-1 3 1 0,4-5 0 0,3-6 0 0,6-1-7 16,2 3 1-16,-1-10-1 0,-3 4 1 0,2-7-3 15,-6-1-1-15,-3-3 1 0,2 1 0 0,1-4-3 16,-1-2 0-16,-4-3 0 0</inkml:trace>
  <inkml:trace contextRef="#ctx0" brushRef="#br0" timeOffset="24147.61">31725 4240 2135 0,'0'0'0'15,"0"0"0"-15,27 23 0 0,-11-9 51 0,1 0-1 16,4 4 1-16,1 8 0 0,-1-1-34 0,0-2 0 0,0-1 0 16,2 17 1-16,2-2 40 0,-2 2 1 0,-2-2 1 15,0 1-1-15,0-2-42 0,0-5 1 0,1 3 0 16,0-8 0-16,-4-3 14 0,0 0 0 0,-2-9-1 16,-2 5 2-16,-2-3-20 0,-1-5 2 0,-6-3 0 15,-5-8-1-15,7 7-5 0,-7-7 0 0,0 0 0 16</inkml:trace>
  <inkml:trace contextRef="#ctx0" brushRef="#br0" timeOffset="24380.98">32078 4342 1922 0,'0'0'0'0,"0"0"0"0,0 0 0 0,0 0 59 15,0 0 1-15,-5 23-1 0,-2-9 2 0,-6 2-44 16,-2 7 1-16,-5-2 0 0,-6 9 0 0,-3-2 53 15,1 5 1-15,-2 1 0 0,2 1 1 0,3-3-55 16,4-4 0-16,0 2 0 0,-2-6 0 0,4 1 22 16,6-2 2-16,-1-6-2 0,2 4 2 0,-1-3-27 0,5-7 1 15,2 1 0-15,3-5 1 0,1 0-3 0,2-7 1 16,-3 7-1-16,3-7 1 0,0 0-7 0,0 0 1 16,0 0 0-16</inkml:trace>
  <inkml:trace contextRef="#ctx0" brushRef="#br0" timeOffset="24648.73">32279 4025 2009 0,'0'0'0'0,"0"0"0"15,25-3 0-15,-7 6 59 0,3-3-1 0,-2 0 0 16,4 11 2-16,-2 0-43 0,-1 1 1 0,-3 2 0 15,-1 11 0-15,-4 6 51 0,-1-3 2 0,0 13 0 16,-1-2-1-16,-1 1-52 0,-2-5 0 0,-2 2 0 0,1 5 0 16,-3 9 10-16,-3-1 0 0,-2 6 0 15,-3-5 0-15,-2-4-15 0,0-1 0 0,-5-4 1 0,1 6-1 16,-3-9-4-16,-2-1 0 0,-2-1 0 0,-1 0 0 16,-2 0-3-16,1-9-1 0,5 6 1 0,-8-10 1 0,-6 1-3 15,1 1 0-15,-2-8 1 0,-2-4-1 0,1-3 0 16,-3-3-1-16,1-2 1 0</inkml:trace>
  <inkml:trace contextRef="#ctx0" brushRef="#br0" timeOffset="26083.91">31189 2096 895 0,'0'0'-7'0,"0"0"2"0,0 0 0 15,19 3 0-15,-6-6 0 0,-1 3 76 0,2 0-1 16,2 0 1-16,9 0 0 0,5 0-53 0,5 3 0 15,7-6 0-15,1 3 0 0,-3 0 83 0,3 0 0 16,1-4 0-16,3 4 1 0,3 0-85 0,-1 0-1 16,4 4 1-16,4-4 0 0,-5 3 15 0,-4-3-1 0,-4 4 0 15,0-4 2-15,-1 3-20 0,-5 1 2 16,-8-4-2-16,-3 3 2 0,3-1 5 0,-9-2 2 0,0 0-1 16,-5 3 0-16,-2 1-10 0,-3-4 1 0,-4 0-1 15,-7 0 0-15,9 3-5 0,-9-3-1 0,0 0 1 16,0 0 0-16,0 0-3 0,0 0 1 0,0 0 1 15,0 0-1-15,0 0 3 0,0 0 0 0,0 0 0 16,0 0 0-16,0 0-2 0,0 0 1 0,0 0-2 0,0 0 2 16,0 0-3-16,0 0 1 0,0 0 1 0,0 0-1 15,0 0 0-15,3-7-1 0,-3 7 1 0,2-5-1 16,-2 5-1-16,7-7 2 0,-7 7-2 0,7-10 1 16,-7 10-1-16,11-13 1 0,-11 13-1 0,5-7 0 15,-5 7-1-15,0 0 0 0,0 0 0 0,-4-7 1 0,4 7-1 16,0 0 0-16,0 0 0 0,-7 0 0 0,4 7-1 15,-1 2 0-15,3 2 0 0,-7 3 0 0,1 5 0 16,0 0 0-16,2-6 0 0,0 4 0 0,-1 1-1 16,1-9 1-16,0 5 0 0,-2 0 0 0,3 0-1 15,3-4 1-15,-1-3 0 0,-2 0 0 0,1 4 0 16,-1-6 0-16,4-5 0 0,0 0 0 0,-5 7 0 0,5-7 0 16,0 0 0-16,0 0 0 0,-7-3 2 0,7 3 0 15,-4-7 1-15,3 2-1 0,1-6-1 0,0 0 1 16,0 1 0-16,1-1 1 0,5-6 1 0,1-1 2 15,0 2-1-15,0 2 1 0,3-3-3 0,4-1 2 16,2 0-2-16,-3-1 2 0,-4 2 3 0,-1 4 1 16,1-3-2-16,0-1 2 0,3 8-3 0,1 2 0 0,-5 0-1 15,1 3 2-15,-2 4 6 0,0 4 1 0,2 3-1 16,2 0 2-16,-1 5-7 0,-1 2 1 0,-2 2-1 16,2 0 1-16,-5 2 4 0,-1-3 2 0,-1-4-2 15,0 8 2-15,-1-3-7 0,-2-2 1 0,-6 0 0 16,-2 2 0-16,-4-2 2 0,-2 0 0 0,-5-7 0 15,3 7 2-15,-5-3-7 0,-2-4 2 0,-3 0 0 16,-5-2 0-16,2 4 2 0,4-2 0 0,1-3 0 16,-1 4 0-16,-1 0-3 0,4-1 0 0,6-4-1 15</inkml:trace>
  <inkml:trace contextRef="#ctx0" brushRef="#br0" timeOffset="30759.58">31905 4309 623 0,'0'0'-30'0,"0"0"16"16,0 0 0-16,0 0 1 0,21 7-1 0,-21-7 135 15,0 0 1-15,7 3-1 0,-7-3 0 0,0 0-106 16,0 0-1-16,8-3 1 0,-8 3 0 0,0 0 49 15,0 0 1-15,7-7 1 0,-7 7-1 0,-2-9-47 16,0 2 0-16,0 2 0 0,-1-10-1 0,1 1 8 0,0-8 0 16,-1 4 0-16,1-3-1 0,0-4-11 15,0-5-1-15,1 2 0 0,-6-2 1 0,0-3 0 0,-1-4 1 16,1-5-1-16,-3-1 2 0,-10-6-8 0,-1-11 2 16,-2 1-1-16,-1 0 1 0,-1 0-4 0,4 1-1 15,-2 0 1-15,0-6-1 0,-2-1 0 0,1 5-1 0,-1-1 0 16,-2 8 1-16,-1 9 2 0,-2-2 1 0,0 6 0 15,-7-2 0-15,2 5-3 0,0 3 1 0,-2-4-1 16,-1 4 2-16,5-5 6 0,3 6 0 0,5-4 1 16,-5 9 0-16,6 0-5 0,-1-4 0 0,0 2 0 15,2 9 0-15,2-7 15 0,3 9 1 0,4-3-1 16,-3 3 1-16,-1 3-13 0,2 6 1 0,2-1 1 16,4 6-1-16,2 1 22 0,8 4 1 0,-8-3-1 15,8 3 1-15,-7-4-20 0,7 4-1 0,0 0 1 16,0 0 1-16,-4 7 11 0,4 0-1 0,0-7 1 15,-3 13 0-15,8-6-14 0,4 5 0 0,-1-8 0 0,0 3 0 16,-8-7 14-16,10 8 1 0,-10-8 0 0,9 4 0 16,-9-4-16-16,0 0 2 0,0 0-1 0,5 7 1 0,-5-7 9 15,0 0 1-15,0 0 0 0,0 0 0 16,0 0-13-16,0 0 2 0,0 0-1 0,0 0 0 0,0 0 6 16,-5-7 0-16,5 7 0 0,-7-7 1 0,7 7-9 15,-5-12 1-15,3 5-1 0,2 7 1 0,-9-13 4 16,9 13-1-16,-5-10 1 0,5 10 0 0,-9-6-6 15,9 6 0-15,0 0 0 0,-7 0 0 0,7 0 3 0,0 0-1 16,0 0 0-16,-9 13 0 0,2-3-4 0,0 6 1 16,-2-4-1-16,-3 6 0 0,1-2 2 0,1-6 1 15,-6 6 1-15,-5 4-1 0,1-6-5 0,4-4 2 16,2 1 0-16,-7 1-1 0,2 0 2 0,4 1 0 16,5-6 0-16,3 3 0 0,0 1-4 0,7-11 2 15,-4 7 0-15,4-7-1 0,0 0 3 0,0 0 1 16,0 0 0-16,0 0 0 0,0 0-3 0,0 0-1 15,0 0 1-15,0 0 1 0,0-11-2 0,4 4 1 0,3 0-1 16,2-3 1-16,7-11-3 0,3 1 2 0,-1-1-2 16,-1 4 2-16,-1-1-1 0,2 0 1 0,-2 3-1 15,-2 7 1-15,2-4-2 0,-2 2 0 0,-4-1 1 16,-1 2-1-16,-2 6-1 0,-7 3 2 0,7-11-1 16,-7 11 0-16,5-9 0 0,-5 9-1 0,0 0 0 15,0 0 2-15,8 0-3 0,-8 0 1 0,7 0 0 16,1 2 0-16,7 9 0 0,-1-4 0 0,-2 2-1 15,2 5 1-15,-2-6-1 0,-1-1 0 0,0 0 1 0,-3 4 0 16,1 1-1-16,-2-5 0 0,0 0 0 0,-1 2 1 16,-1 0 0-16,-5-9-1 0,11 11 0 0,-11-11 0 15,0 0 0-15,7 7 0 0,-7-7 0 0,0 0 0 16,7 3 0-16,-7-3 1 0,0 0-1 0,7 7 0 0,-7-7 0 16,0 0 0-16,0 0 0 0,7 4 0 0,-7-4 0 15,0 0 1-15,0 0-1 0,7 0 1 0,-7 0-1 16,7 0 0-16,-7 0 0 0,0 0 0 0,0 0 1 15,0 0 0-15,0 0-1 0,0 0 1 0,0 0-1 16,0 0 0-16,0 0 1 0,0 0 0 0,0 0-1 0,0 0 0 16,0 0 0-16,0 0 1 0,0 0 0 15,0 0-1-15,0 0 0 0,7 0 0 0,-7 0 0 0,0 0 0 16,7 0 0-16,-7 0 0 0,0 0 0 0,0 0 1 16,7 0-1-16,-7 0 0 0,0 0 0 0,0 0 0 15,7 0 0-15,-7 0 0 0,0 0-1 0,0 0 1 16,0 0 1-16,0 0-1 0,0 0-1 0,0 0 1 0,0 0 0 15,0 0 0-15,0 0-1 0,0 0 1 0,0 0-1 16,9 0 1-16,-9 0-1 0,0 0 1 0,0 0 1 16,0 0-1-16,0 0-1 0,0 0 1 0,0 0 0 15,0 0 0-15,0 0 0 0,0 0 0 0,0 0 0 16,0 0 1-16,0 0-1 0,0 0 0 0,0 0 0 16,0 0 0-16,0 0 0 0,7-7 0 0,-7 7 0 15,0 0 1-15,0 0-2 0,7 0 1 0,-7 0 0 16,0 0 0-16,0 0 0 0,0 0 0 0,0 0 0 15,0 0 1-15,0 0 0 0,2-7-1 0,-2 7 0 16,0 0 0-16,0 0 0 0,0 0 0 0,0 0 0 0,0 0 0 16,0 0-1-16,0 0 2 0,0 0-1 0,0 0 0 15,0 0-1-15,0 0 1 0,7-4 0 0,-7 4 0 16,0 0-1-16,0 0 1 0,0 0 0 0,0 0 1 0,7 0-2 16,-7 0 1-16,0 0 0 0,0 0 0 0,7 0-1 15,-7 0 1-15,0 0-1 0,0 0 1 0,9 0-1 16,-9 0 1-16,0 0-1 0,0 0 1 0,5 0-1 15,-5 0 2-15,0 0-2 0,0 0 1 0,7 0-1 16,-7 0 1-16,0 0-1 0,0 0 1 0,0 0-1 16,0 0 1-16,0 0-1 0,0 0 1 0,0 0-1 0,0 0 1 15,0 0-1-15,0 0 1 0,0 0-1 0,0 0 0 16,0 0 0-16,0 0 2 0,0 0-2 0,0 0 0 16,0 0 0-16,0 0 1 0,0 0-1 0,0 0 0 15,0 0 0-15,0 0 1 0,0 0-1 0,0 0 0 16,0 0 0-16,0 0 1 0,7-3-1 0,-7 3 0 15,7 0 0-15,-7 0 1 0,0 0-1 0,0 0 1 0,0 0-1 16,-7 0 1-16,7 0-1 0,0 0 1 0,0 0-1 16,7 0 2-16,-7 0-2 0,0 0 1 0,0 0-1 15,0 0 1-15,7 0-1 0,-7 0 1 0,7-4-1 16,-7 4 1-16,0 0-1 0,0 0 0 0,0 0 0 16,0 0 1-16,0 0-1 0,0 0 0 0,0 0 0 15,0 0 1-15,0 0-1 0,0 0 0 0,7-3 0 16,-7 3 1-16,0 0-1 0,0 0 0 0,0 0 0 15,0 0 1-15,0 0-1 0,0 0 0 0,-7 0 0 16,7 0 2-16,0 0-2 0,0 0 0 0,0 0 0 0,0 0 1 16,0 0-1-16,0 0 0 0,0 0 0 0,0 0 0 15,0 0 0-15,0 0 0 0,9 0 0 0,-9 0 0 16,0 0 0-16,0 0 0 0,7 0 0 0,-7 0 0 16,0 0 0-16,0 0 0 0,0 0 0 0,-7 0 0 0,7 0 0 15,0 0 0-15,0 0 0 0,0 0 0 0,0 0 0 16,0 0 0-16,-7 0 0 0,7 0 0 0,0 0 0 15,0 0 0-15,0 0 0 0,0 0 0 0,0 0 0 16,0 0 0-16,0 0 0 0,0 0 0 0,0 0 0 16,0 0 0-16,0 0 0 0,0 0 0 0,7 0 0 15,-7 0 0-15,0 0 0 0,0 0 0 0,9 0 0 0,-9 0 0 16,0 0 0-16,9-2 0 0,-9 2 0 0,7 0 0 16,-7 0 0-16,9 0 0 0,-9 0 0 0,0 0 0 15,7 0 0-15,-7 0 0 0,0 0 0 0,0 0 0 16,0 0 0-16,0 0 0 0,0 0 0 0,0 0 0 0,0 0 0 15,0 0 0-15,0 0 0 0,0 0 0 16,0 0 0-16,0 0 0 0,0 0 0 0,0 0 0 0,0 0 0 16,0 0 0-16,0 0 0 0,-7 0 0 0,7 0 0 15,0 0 0-15,0 0 0 0,0 0 0 0,0 0 0 16,0 0 0-16,0 0 0 0,0 0 0 0,0 0 0 16,0 0 0-16,0 0 0 0,0 0 0 0,0 0 0 15,0 0 0-15,7-4 0 0,-7 4 0 0,0 0 0 16,5-2 0-16,-5 2 0 0,0 0 0 0,0 0 0 15,0 0 0-15,0 0 0 0,0 0 0 0,0 0 0 16,0 0 0-16,0 0 0 0,0 0 0 0,0 0 0 0,0 0 0 16,0 0 0-16,0 0 0 0,0 0 0 0,0 0 0 15,0 0 0-15,0 0 0 0,7 0 0 0,-7 0 0 16,7 0 0-16,-7 0 0 0,0 0 0 0,0 0 0 16,7 0 0-16,-7 0 0 0,7 0 0 0,-7 0 0 0,7 0 0 15,-7 0 0-15,0 0 0 0,7 0 0 0,-7 0 0 16,0 0 0-16,0 0 0 0,7 0 0 0,-7 0 0 15,0 0 0-15,0 0 0 0,0 0 0 0,0 0 0 16,0 0 0-16,0 0 0 0,0 0 0 0,0 0 0 16,0 0 0-16,0 0 0 0,0 0 0 0,0 0 0 15,0 0 0-15,0 0 0 0,0 0 0 0,0 0 0 0,0 0 0 16,0 0 0-16,0 0 0 0,0 0 0 0,0 0 0 16,0 0 0-16,0 0 0 0,0 0 0 0,0 0 0 15,0 0 0-15,0 0 0 0,0 0 0 0,0 0 0 16,0 0 0-16,0 0 0 0,0 0 0 0,0 0 0 15,7 0 0-15,-7 0 0 0,0 0 0 0,0 0 0 16,8 0 0-16,-8 0 0 0,0 0 0 0,0 0 0 0,7 0 0 16,-7 0 0-16,0 0 0 0,0 0 0 0,0 0 0 15,0 0 0-15,0 0 0 0,0 0 0 0,0 8 0 16,0-8 0-16,0 0 0 0,0 0 0 0,0 0 0 16,0 0 0-16,0 0 0 0,0 0 0 0,0 0 0 15,0 0 0-15,0 0 0 0,0 0 0 0,0 0 0 16,0 0 0-16,0 0 0 0,0 0 0 0,0 0 0 15,0 0 0-15,0 0 0 0,0 0 0 0,0 0 0 16,0 0 0-16,0 0 0 0,0 0 0 0,0 0 0 0,0 0 0 16,0 0-1-16,0 0 1 0,0 0 0 0,0 0 0 15,0 0-2-15,0 0 2 0,0 0 0 0,0 0 0 16,0 0-1-16,0 0 1 0,0 0 0 0,0 0 0 16,0 0-1-16,0 0 1 0,0 0 0 0,0 0 0 15,0 0-1-15,0 0 1 0,0 0-1 0</inkml:trace>
  <inkml:trace contextRef="#ctx0" brushRef="#br0" timeOffset="32187.56">29533 2171 539 0,'0'0'0'0,"-20"-3"0"16</inkml:trace>
  <inkml:trace contextRef="#ctx0" brushRef="#br0" timeOffset="36450.82">31870 3858 12 0,'0'0'0'16,"0"0"0"-16,0 0 0 0,-11-17 0 0,10 10 0 15,-5 0 0-15,-4-9 0 0,6 5 0 0,-3 2 0 0,-2-3 0 16,-3 2 0-16,1-5 0 0,4 1 0 16,2-3 0-16,-6 1 0 0,-3-9 0 0,0 1 0 0,0-4 0 15,0 5 0-15,0-5 34 0,0-4-1 0,0-2 1 16,-6-4 1-16,3 3-21 0,1-6 1 0,-4-1-1 16,1-6 1-16,-4 3 47 0,2-1 1 15,-4 5-2-15,4 6 2 0,2 2-46 0,3-4 1 0,2 7 0 16,-9 4 0-16,3 3 17 0,1 0-1 0,-6 4 1 15,-1-4 0-15,-2 5-20 0,3-1-1 0,-2-1 1 16,3 1 0-16,2 1 11 0,3-4 0 0,0-1 0 0,-2 7 0 16,-1-2-14-16,3-6 0 0,0-1 1 0,8 13 0 15,-7-6 7-15,1-3 2 0,3 0-2 0,-1 10 1 16,3-1-11-16,5 1 2 0,0 1-1 0,0 3 0 16,3 2 7-16,1-2 0 0,-4 0 0 0,7 7 0 15,-7-6-8-15,7 6 0 0,0 0 0 0,-7-3 0 0,7 3 6 16,0 0 0-16,0 0-1 0,0 0 1 0,0 0-7 15,0 0 0-15,0 0 0 0,0 0 1 0,0 0 4 16,0 0-1-16,0 0 0 0,0 0 1 0,0 0-6 16,0 0 0-16,0 0 0 0,0 0 0 0,0 0 3 15,0 0 0-15,-4-7 0 0,4 7 0 0,0 0-4 16,0 0 1-16,0 0-1 0,0 0 0 0,0 0 4 0,0 0 0 16,-3-7 0-16,3 7 0 0,0 0-4 0,0 0 0 15,0 0-1-15,0 0 2 0,0 0 1 0,0 0 1 16,0 0-1-16,0 0 1 0,0 0-4 0,5 10 1 15,-5-10-2-15,0 0 2 0,7 7 7 0,-7-7-1 16,0 0 0-16,0 0 2 0,7 9-7 0,-7-9 1 0,0 0-1 16,4 7 1-16,-4-7 9 0,0 11 1 0,0-11-1 15,-4 12 1-15,1-5-9 0,3-7 0 0,-9 11 0 16,0 1 1-16,5 2 7 0,3-2 0 0,-5 1 0 16,-6 4 0-16,3 1-8 0,6-6 0 0,-4 0 0 15,-2 8 1-15,3-6 7 0,5-4-1 0,1 1 1 16,-4-2 0-16,4-1-8 0,0 0 1 0,0-8-1 15,0 0 0-15,2 7 16 0,-2-7 1 0,0 0-2 16,0 0 2-16,0 0-14 0,-5-7-1 0,5 7 0 16,-4-16 2-16,8 0 8 0,-1-9 2 0,-3-1-2 0,-3 6 2 15,10-2-13-15,0-1 1 0,-5 0 1 0,-4 4-1 16,7 4 8-16,6-4 0 0,3 2 1 0,-2 1-1 16,-3 3-10-16,-4 3 1 0,-1 1 0 0,8 2 1 0,6 3 4 15,1 4 1-15,1-3 0 0,-1 3 1 0,4 3-9 16,2-1 1-16,1 2 0 0,2 3 0 0,6 3 4 15,-1-3 0-15,1 2 0 0,-13 5 0 0,9-1-6 16,2-6 1-16,-11 1 0 0,-4 6 0 0,-4-3 0 16,-4-4 0-16,-2-2 0 0,-2 9 0 0,0-5-3 15,4-5-1-15,0-1 1 0,0 3 1 0,-2 1-1 0,-7-7 2 16,0 0-1-16,0 7 1 0,0-7-4 16,-11 7 2-16,11-7-2 0,0 0 2 0,0 0 0 0,-3 7 0 15,3-7 0-15,0 0 1 0,0 0-3 0,5 7 1 16,-5-7-1-16,0 0 1 0,0 0 0 0,0 0 1 15,0 0 0-15,0 0-1 0,0 0-1 0,0 0 0 16,0 0 1-16,0 0-1 0,0 0 0 0,0 0 1 16,0 0-1-16,0 0 1 0,0 0-2 0,0 0 1 15,0 0-1-15,0 0 0 0,0 0 2 0,0 0-1 0,0 0 1 16,0 0 0-16,0 0-1 0,0 0-1 0,0 0 1 16,0 0 0-16,0 0-1 0,0 0 2 0,0 0-2 15,0 0 2-15,0 0-3 0,0 0 1 0,0 0 1 16,0 0-1-16,0 0-1 0,0 0 2 0,0 0-2 15,9 0 1-15,-9 0 0 0,0 0-1 0,0 0 0 16,7 0 0-16,-7 0-1 0,0 0 2 0,0 0-1 16,0 0 0-16,0 0-1 0,0 0 2 0,0 0-2 0</inkml:trace>
  <inkml:trace contextRef="#ctx0" brushRef="#br0" timeOffset="38398.41">32533 1541 1156 0,'0'0'-6'0,"0"0"0"0,0 0 1 0,0 0-1 16,0 0 1-16,0 0 32 0,0 0 0 0,0 0 0 15,0 0 1-15,-3 20-15 0,1-6 0 0,0 2 1 16,0 1-1-16,1 6 48 0,-1-4-1 0,0-3 1 16,0 2 1-16,2-6-46 0,0-1 2 0,-1-1 0 15,1 3 0-15,0-1-12 0,3-5-1 0,2 0 1 16,2 0 1-16,0 0-3 0,-7-7 1 0,13 4-1 0,-3-1 1 16,5-1-4-16,0 1 0 0,3-3 0 15,1 4 0-15,3-4 0 0,1-4 0 0,1 1 1 0,-3 3-1 16,-5-2-2-16,-5-1-1 0,-4-1 1 0,3-3 0 15,3 0 0-15,-3 0 0 0,-1 0 0 0,2 0 1 0,1-2 0 16,-3 0 0-16,-4-1 0 0,2-1 0 0,-5-1 0 16,-4 1 0-16,2 4 0 0,2-3 0 0,-2 4 2 15,0 6 0-15,-9-10 1 0,9 10-1 0,-3-12-1 16,3 12 1-16,0 0 0 0,0 0 1 0,0 0 10 16,-2-7 2-16,2 7-1 0,0 0 1 0,0 0-7 0,0 0 1 15,0 0 0-15,0 0 0 0,0 0 11 0,0 0 0 16,0 0 0-16,0 0 1 0,0 0-11 0,0 0 1 15,0 0 0-15,0 0 0 0,0 0 8 0,0 0 2 16,0 0-2-16,0 0 1 0,0 0-10 0,-2 15 1 16,0-4 0-16,1 12 1 0,-3 7 6 0,1 0 1 15,3 0 0-15,3-1 0 0,1 10-9 0,-1-4 0 16,1 6 0-16,1-6 1 0,0 2 4 0,-1-5-1 0,-4-8 1 16,0 10 0-16,-2-8-6 0,-1-5 0 0,-3-5 0 15,-4 5 0-15,-3-3 3 0,5-4 1 0,0 0 0 16,-2-2 0-16,-4-1-5 0,-4-2 0 0,0-4 0 15,-1 5 0-15,0-6 2 0,-1-1 1 0,3-3-1 16,-3 0 1-16,1 0-4 0,1-3 0 0,2-1-1 16,2 1 2-16,-3-4 6 0,-3 0 0 0,3-4 1 15,-1 4 0-15,-3 0-8 0,-2-5 2 0,2-2 0 16,3-7 0-16,2 3 4 0,2 0 0 0,0-1-1 0,2-4 2 16,3 6-6-16,2 1 0 0,3 3 0 0,1 3-1 15,-1-1 3-15,4 11 2 0,-3-8-1 0</inkml:trace>
  <inkml:trace contextRef="#ctx0" brushRef="#br0" timeOffset="41364.74">33027 2118 12 0,'0'0'0'0,"0"0"0"0,23-5 0 15,-23 5 0-15,0 0 0 0,7 5 18 0,-7-5 1 16,0 0-1-16,0 15 1 0,-3 0-9 0,-1-2 0 15,-1 1 0-15,-2 9 1 0,0 5 59 0,0-4 0 0,3 5-1 16,-3-1 1-16,0 2-52 0,2-2 0 0,3 2 0 16,2 1 0-16,0 1 54 0,-4-2 1 0,1-5 0 15,1 6 0-15,0-4-55 0,0-5 0 0,1-4 0 16,1 5 0-16,1-2 70 0,3-3 0 0,-2-4 1 16,-2 5 0-16,-2-1-73 0,2-1 2 0,2-6 0 15,0-4 0-15,-2 3 10 0,0-3 2 0,0-7-2 16,0 11 1-16,0-11-16 0,0 0 1 0,0 3-1 15,0-3 1-15,0 0 16 0,0 0 0 0,0 0 1 16,0 0 0-16,-4-3-18 0,4-4 1 0,0-4-1 16,2-6 2-16,1-11 13 0,1 1 0 0,-2-1 0 0,-1 5 0 15,3 0-14-15,-1 4-1 0,-1-7 1 0,0-1-1 16,-2 8 12-16,0 0-1 0,-2-3 1 0,0-4 0 16,2 7-13-16,0 3 0 0,0-5 1 0,-1 1-1 0,-1-1 4 15,0 4 0-15,0-1-1 0,2 0 2 0,2 3-8 16,0 2 1-16,-2-3-1 0,0 2 1 0,2 0 0 15,1-1 2-15,-1-1-1 0,-2 2 0 0,2 5-4 16,3-5 1-16,-1 3-2 0,-4-1 2 0,1 5 0 16,-1 7 1-16,6-12-1 0,-5 4 1 0,-1 8-3 15,0 0-1-15,9-10 1 0,-9 10-1 0,5-5 2 0,-5 5 0 16,11 0 0-16,-11 0-1 0,12 0-1 0,-3 0-1 16,2 0 1-16,-1 0 0 0,6 5 0 0,2-2 0 15,-2 1 0-15,-2 7 1 0,-2-3-3 0,2-1 1 16,-5 0 0-16,-2 9 0 0,-2-5 2 0,1-4-1 15,-3 2 1-15,-1 1 1 0,0 2-4 0,-4 1 2 16,-3-6-1-16,-11 7 1 0,2-4 0 0,1-3 2 0,-1 1 0 16,-10 0-1-16,-1-2-1 0,-1-1-1 15,-8 0 1-15,-1 4 1 0,-4-2-2 0,0-3 1 0,0-1-1 16,8 1 1-16,6-1-2 0,5-3 0 0,3-7 1 16</inkml:trace>
  <inkml:trace contextRef="#ctx0" brushRef="#br0" timeOffset="48879.72">28238 1156 12 0,'0'0'0'16,"0"0"0"-16,0 0 0 0,-14-17 0 0,14 17 0 16,0 0 0-16,2-20 0 0,0 13 0 0,-2 7 0 0,8-9 0 15,-2-1 0-15,-1-2 0 0,2 4 0 0,4-2 0 16,3-4 0-16,2-5 0 0,1 6 0 0,1 1 0 16,-9-6 0-16,8 8 97 0,4-1 1 0,-1-1 0 15,-10 1-1-15,8 4-80 0,1-3 0 0,1-1 0 16,-6 4 1-16,2 0 72 0,3 0-1 0,2 0 1 15,2 0 1-15,-1 2-74 0,-1-4 1 0,3 2-1 16,3 3 1-16,-1 1 18 0,4 1-1 0,2-1 1 16,-4 3 1-16,9 3-22 0,0-6 1 0,2-1-2 15,-7 8 2-15,0-1 33 0,1-3 1 0,8-3-1 16,3 8 0-16,-4-2-32 0,1-3 0 0,3-3 0 0,-5 10 0 16,5-4 22-16,-2-6 0 0,-1-1 1 0,-2 8 0 15,-4-4-24-15,-2-4-1 0,6 1 1 0,0 6 0 16,0-3 16-16,-2 0 2 0,4-3-1 0,-10 3 0 0,10 0-19 15,-6-2 0-15,0-1 1 0,-3 8 0 0,0-2 19 16,0-3 1-16,3-3 0 0,4 10 0 0,-4-4-21 16,2-1 1-16,9-2-1 0,-9 5 2 0,7 6 14 15,-2-8 1-15,-1-3-1 0,-4 11 0 0,-2 0-16 16,-1-8-1-16,1-3 1 0,4 7 0 0,-4 4 9 0,-1-1 0 16,6-8 0-16,-8 10 0 0,5 1-11 0,-2-3 0 15,-3 1-1-15,-6 3 2 0,3 2 4 0,-1 0 3 16,2-2-3-16,2-2 3 0,-6 9-10 0,2-2 0 15,4-6 0-15,2 1 1 0,3 5 3 0,-2 0 0 16,2-1 1-16,-11-6-1 0,6 6-6 0,2 1 1 16,-1-3 0-16,-3 5 0 0,-2 2 5 0,1-2 0 0,2 0 0 15,5 6 0-15,-5 8-6 0,-1 0 1 0,6-7 0 16,-10 2 0-16,4 7 3 0,2-2 1 0,-4-7-1 16,-10 1 0-16,3 0-4 0,0-6 0 0,-2-2 0 15,-6 6 0-15,-1 1 2 0,1-3 0 0,-1-3 0 16,-2 14 1-16,1 1-4 0,-2-2 0 0,0-7 0 15,-2 0-1-15,-2 6 2 0,0-5 0 0,1-6 0 16,1 4 1-16,-2-4-4 0,-3-2 1 0,-1-9 0 16,1 14-1-16,-4-6 2 0,1-3 0 0,-1-1-1 15,0 12 2-15,-3 0-3 0,0-3 0 0,-1 0 0 0,-3 5 1 16,1-2-1-16,1-4 2 0,0-1-2 16,-6-2 2-16,4 0-2 0,-1 2-1 0,-1-9 1 0,-8 4-1 15,5-2 1-15,1-6-1 0,1-1 1 0,-13 11 0 0,8-6-1 16,4-9-1-16,-1 2 0 0,-10 14 2 0,2-12-2 15,5-6 2-15,-4 4-2 0,-2 18 2 0,-4-14-3 16,4-8 1-16,2 1 0 0,2 13 1 0,-15-5-1 16,1-1 1-16,1-6-1 0,-9 15 0 0,11-10 0 15,0-3 0-15,-1 4-1 0,-15 3 2 0,2-4-2 16,5-3 1-16,0 1 1 0,-5-1-1 0,2 1-1 16,3-1 0-16,2-3 1 0,-14 3 0 0,12 0-1 0,4 0 0 15,-6-7 1-15,-10 4-1 0,1-1-1 0,5 1 1 16,-5-4 1-16,-8 0-1 0,10 0 0 0,6-4 0 15,-7 4 1-15,-13-3-1 0,4 3-1 0,5 0 1 16,-2-7 0-16,-12-1 1 0,12 5-2 0,8-4 1 16,-10 0-1-16,-8 0 1 0,5-5 0 0,5-4-1 0,-1 0 0 15,-8 9 1-15,12-7-1 0,4-4 0 0,0-3 0 16,-8 18 2-16,1-10-2 0,6-4 0 0,1-1 0 16,0 18 0-16,-1-12 0 0,9-4 0 0,-3 0 0 15,-4 13 1-15,6-8-2 0,6-3 1 0,-6 2 0 16,-1 5 0-16,-1-6 0 0,6-1 0 0,-1 2 0 15,-3-4 0-15,6 5 1 0,5-3-1 0,2 0 0 16,-13-9 0-16,11 6 0 0,11 3 0 0,-4-7 0 16,-6-6 0-16,5 3-1 0,3-4 2 0,3-4-1 15,2 16 0-15,0-9-1 0,2 3 1 0,2-1 0 16,1 7 0-16,1-2-1 0,-1-3 1 0,4 0 0 0,0-2 1 16,2 9-1-16,-1-2 0 0,1-7 0 0,2-3 0 15,3 3-1-15,0 6 1 0,-2-13 0 0,0 1 0 0,2-2-1 16,2 1 2-16,1 5-1 0,3-3 0 0,1 3-1 15,0 6 1-15,0-6 0 0,2 4 0 0,3 0-1 16,0 9 1-16,2-6 0 0,-1-8 0 0,1 7-1 16,0 5 2-16,5-2-2 0,-3-14 1 0,4 3-1 15,-1 12 1-15,0-8 0 0,-8-5 0 0,10-6-1 16,-1 6 1-16,1 0 0 0,-12 0 0 0,8 8 1 0,6-1-1 16,-5-3 0-16,-1 4 0 0,3-1 0 15,1 4 0-15,2-5 0 0,2-2 0 0,-4 8 1 0,0 0 0 16,4-1 0-16,-1-13 0 0,6 7-1 0,-1 3 2 15,2-2-2-15,-4-1 1 0,3-4 0 0,1 6 1 16,3-5-1-16,-6 8 0 0,0 1-1 0,1-1 1 16,2-1 1-16,6 8-1 0,-7-1 0 0,2 3 0 0,7-5 1 15,-4 7-1-15,6 0-1 0,-4 0 1 0,5-2 0 16,-7 6 1-16,3-3-1 0,-3 3 0 0,2-4 0 16,9 0 2-16,-4 3-3 0,0 4 1 0,6-2 0 15,-6-1 1-15,8 3-1 0,-3 0 0 0,-1-4 0 16,-3 8 2-16,1-1-3 0,-4-1 1 0,6-2 0 15,2 7 1-15,5 0-1 0,-2-3 0 0,2-1 0 16,-9 8 2-16,-4-1-3 0,3-6 1 0,-1 3 0 16,6 7 1-16,-6 0-2 0,-1-5 1 0,1 3 0 15,-2 11 0-15,3-2 0 0,1 0 0 0,-7 0-1 16,-4 2 1-16,-1 9-1 0,-2-4 0 0,4-2 1 16,1-8 0-16,-2 10-1 0,-1-1 0 0,5-5 0 0,-5 0 0 15,2 0 0-15,1 3 0 0,-2-4 1 0,-8 2-1 16,3 9 0-16,0-4 0 0,-1 4 0 0,-4 8 0 15,0 6-1-15,0-2 1 0,3-6 0 0,2-1 1 0,-5 2-2 16,-3 1 1-16,3-10 0 0,-2 7 0 0,2 2-1 16,-2-4 1-16,-2 13 0 0,-12 3 0 0,4 3-1 15,3-4 1-15,-10-12-1 0,-11 10 2 0,3-6-2 16,0-5 1-16,-3 0-1 0,-14 14 1 0,-2 2-1 16,-1 1 1-16,-6-6-1 0</inkml:trace>
  <inkml:trace contextRef="#ctx0" brushRef="#br0" timeOffset="54098.17">22251 957 1419 0,'0'0'0'0,"8"-17"0"0,-1 13 0 0,-4-6 25 0,-3-1 1 15,4-6-1-15,3 6 1 0,0 4-13 0,-7-7-1 0,3 0 0 16,-3 5 2-16,4 2 27 0,-4 0 1 0,3 0-1 16,-1-4 1-16,2 4-27 0,-1-1 1 15,1-1 0-15,-4 9 1 0,10-11 27 0,-4 4-1 0,-1-2 1 16,4 2 0-16,3-3-28 0,-1 3 0 0,-1 3 0 16,6-5 1-16,0 2 10 0,-2-1 1 0,0 4-1 15,-2-7 1-15,-1 1-16 0,3 8 2 0,0-5-1 16,-3 0 1-16,-1 0 4 0,1 4 0 0,1 1-1 15,-5-2 3-15,4 4-10 0,-4-3 0 0,2 3 0 16,-2-4 0-16,-7 4 5 0,11 0-1 0,-11 0 1 16,10-3 0-16,-10 3-6 0,11 3 0 0,-11-3 0 0,10 0 0 15,-10 0 9-15,11 7 1 0,-4-5-1 0,4 2 1 16,1 3-9-16,0 3 1 0,-3-3-1 0,3 2 1 16,1 5 8-16,-3 2 0 0,1-7 0 0,1 5 0 0,-1 3-9 15,-4-8 2-15,0 2-2 0,4 5 1 0,-1 3 6 16,1-5 0-16,-4-3-1 0,3 4 1 0,-3 5-8 15,0-4 1-15,4-2-1 0,0 10 1 0,-3 1 4 16,3 1 0-16,-4-5 1 0,-3 4 0 0,-1 8-8 16,4 1 2-16,-3-11 0 0,-4 3 0 0,0 4 3 0,3-7-1 15,-3 3 0-15,0 4 0 0,-3-3-4 16,3-3 1-16,3 1-1 0,-6 5 0 0,-1 12 1 0,8-3 1 16,-4-6 0-16,-4-5 0 0,4 7-3 0,0 2-1 15,0-3 1-15,-7 1 1 0,4-2 2 0,3-6 0 16,0-1 0-16,-7 4 1 0,3-4-5 0,8-1 2 15,-4 0-1-15,-9 12 1 0,2 12 0 0,1-10 2 16,5-6 0-16,-3-3 0 0,1-4-3 0,-1 4 0 0,-1-3-1 16,-4 3 2-16,0 1 0 0,4-10 0 0,5-1 0 15,0 11 1-15,-4-3-3 0,1-5 0 0,-1 2 0 16,8 7 0-16,-8-6 1 0,1 2 1 0,3-7-1 16,-4 0 1-16,1 0-2 0,-1-1-1 0,1-6 1 15,-1 2 0-15,-3 1 1 0,-2-8-1 0,0 2 1 16,4 12 1-16,-4-13-4 0,0-5 2 0,2-1-1 15,0 10 1-15,-3-3-1 0,-4-6 1 0,3-2-1 16,2 15 2-16,-1-8-3 0,-1-6 0 0,0 0 1 0,1 13 0 16,-4-10 0-16,3-7 0 0,2-3-1 0,-3 13 2 15,-2-3-3-15,2-10 2 0,1-1-1 0,-10 11 0 16,3-10 1-16,4-8 0 0,2 1 1 0,-9 13-1 16,1-10-2-16,6-7 2 0,0 0-1 0,-2 14 0 15,-3-4 1-15,1-6-1 0,4-2 1 0,0 12 0 0,-2-7-2 16,2-1 2-16,0-2-2 0,0 8 1 0,-2-1 1 15,0-4-1-15,2 0 0 0,5 3 1 0,-5 4-2 16,3-9 0-16,-3 2 0 0,2 4 2 0,-1-1 0 16,3-3 1-16,1-2-1 0,-5 2 1 0,-4-3-2 15,4 1 0-15,2-5 1 0,-6-5-1 0,8 4 3 0,-1 0-1 16,0-5 1-16,-10-4 0 0,7 1-3 16,5 5 2-16,0-10-1 0,-3 2 1 0,-2 5-1 0,7-4 0 15,-4-3 1-15,-1 10 1 0,0 2-3 0,3-1 0 16,4-4 1-16,-1 3 0 0,-1 4 0 0,0 2 0 15,4-6 1-15,-1-1-1 0,1-1-2 0,-4 6 2 16,3-9-1-16,4-3 0 0,0 0 1 0,-5 6 0 0,3-6 1 16,2-2-1-16,-4-2 0 0,1 2-1 0,1-2 0 15,2 7 1-15,-2 0-1 0,1 2 0 0,-1-4 1 16,2-5 0-16,-2 8-2 0,0 4 2 0,2-8-1 16,4-6 1-16,-4 4-1 0,0 1 0 0,0-4 1 15,2-3-1-15,-2 3-1 0,0-1 2 0,1-1-2 16,5 8 1-16,-3 0 0 0,-1 1 0 0,1 4 0 15,5-4 1-15,-5 1-2 0,1 3 0 0,-1 1 0 16,4-9 2-16,0 5-2 0,-3 0 1 0,1 0 0 16,0-3 0-16,1-7-1 0,1 4 0 0,3 1 1 0,-1 2-1 15,-2 1 0-15,2 4 0 0,-2-5 1 0,4 10-1 16,-1 0-1-16,3 2 1 0,-1 0-1 0,-5-2 2 16,2 4-2-16,5-2 1 0,0 1-1 0,-3-1 1 15,1 4-1-15,2 1 1 0,0-2-1 0,-5 3 1 0,0 1-1 16,1-1 0-16,4-2 0 0,-3 1 0 0,1-1 1 15,1-1-1-15,1 2 0 0,2-1 0 0,-2 3-1 16,0-6 1-16,2 6 0 0,1-2 0 0,1 2-1 16,-4 4 1-16,0-4 1 0,2 2-1 0,-2 1-1 15,0-3 1-15,4 4 0 0,-4 3 0 0,2 0-1 16,-2-4 1-16,0 4-1 0,-1 0 1 0,2 0-1 0,0 4 1 16,-5-1-1-16,3-3 2 0,-1 7-2 0,0 0 1 15,2-2-1-15,4 2 1 0,-4 2-1 0,0 5 0 16,0-1 0-16,2 1 1 0,2-2-1 0,-4 2 0 15,-2 0 0-15,4-2 1 0,-2 3-1 0,0 0 0 16,2-2 0-16,-2 4 1 0,-1-1-1 0,-3-2 0 0,3 2 0 16,-1 3 1-16,-1 3-1 0,-1-3 0 0,4 5 0 15,-3 1 1-15,-2 5-1 0,-2 2 0 0,2-4 0 16,-2-4 2-16,0 6-2 0,0 0 0 0,2-3 0 16,-6 3 0-16,4-1 0 0,-3-2 0 0,3-1 0 15,-7 1 0-15,3-1 0 0,3 6 0 0,-1 3 0 16,-5 0 0-16,2 6 0 0,1-6 0 0,1 5 0 15,-6-5 0-15,0 6 0 0,0-8 0 0,1-3 0 16,-3 5 0-16,2-1 0 0,1-3 0 0,-3 5 0 16,-1-5 0-16,1 13 0 0,-3-9 0 0,4 2 0 15,-1-1 0-15,1 1 0 0,-1-4 0 0,0-3 0 0,-1 5 0 16,2-2 0-16,1-3 0 0,-2 0 0 0,1 7 1 16,-4 5-1-16,0-6 0 0,0 1 0 0,-2-1 1 15,2 0-1-15,-4-8 0 0,4-7 0 0,0 9 1 16,-5-6-1-16,-1-1 0 0,1-7 0 0,1 11 1 0,-3-8-1 15,0-5 1-15,-2 0-1 0,2 9 1 0,0-2-1 16,0-10 1-16,3 3-1 0,-3 5 1 0,0-5-1 16,0 0 2-16,2-3-2 0,-2 3 1 0,0 0-1 15,3-7 1-15,-3 0-1 0,0-2 1 0,0-1-1 0,0-4 1 16,-1-4 0-16,0 1 0 0,-5-6-1 16,3-5 1-16,-1-4-1 0,0 4 2 0,1-3-2 0,-1 1 0 15,0-5 0-15,1 7 1 0,-3-4-1 0,-1-3 0 16,3 2 0-16,-1 1 1 0,0-1 0 0,3-1 0 15,2-3 0-15,-2-3 1 0,2 1 0 0,1-1-1 16,3-6 0-16,-3-5 0 0,3 6 1 0,3-5 0 16,-2 0 1-16,0 4-1 0,2 4-1 0,4 1 1 15,-1-4-1-15,-3-5 2 0,3 10-2 0,3-4 1 16,1-3 0-16,-4 1 0 0,2-8 0 0,2 1 0 0,0-2-1 16,-1 10 1-16,1-4-1 0,1 6 0 0,1 0 1 15,-4-5-1-15,4 4 0 0,2 7 0 0,-1-7 0 16,-1-3 0-16,0 1-1 0,1 2 1 0,3-3 0 15,-3 0 1-15,1-4-2 0,-1 9 1 0,2-1 0 16,1-2 0-16,1 4-1 0,-4 3 0 0,4-1 0 16,0-1 1-16,-3 5-1 0,3-4 0 0,-3 4 0 15,-1-9 1-15,1 4-1 0,-1-1 0 0,2 3 0 0,1-8 0 16,-3 4 0-16,1-2 0 0,-1 2 0 0,1 1 0 16,-1 6 0-16,1 0 0 0,-1-4 0 0,3 6 0 15,1 1 0-15,-4 1 0 0,1-2 0 0,-1-1 0 0,4 8 0 16,-1-2 0-16,-1 3 0 0,0-5 0 0,1 1 0 15,-1 0 0-15,0 5 0 0,2-6 0 0,-2 2-1 16,1 2 1-16,1-2 0 0,2-2 0 0,-6 3-1 16,4-2 1-16,4 1 0 0,-2 0 0 0,-1-2-1 15,1 2 1-15,0 0 0 0,2 7 0 0,1-4-1 16,2 4 1-16,0-4 0 0,-5 8 0 0,2-1-1 16,-1 1 1-16,1-1 0 0,-2 4 0 0,3 4-2 15,2-1 2-15,0-3 0 0,-1 11 0 0,1-1-1 0,2 5 1 16,3-5 0-16,-1 8 0 0,-4 5-1 0,2 1 1 15,-1-3 0-15,5 6 0 0,-3-3-1 0,-2-1 1 16,0-4 0-16,3 11 0 0,0-3-1 0,-4-4 1 16,-2 1 0-16,2 8 0 0,-1 1-1 0,-1 3 1 15,2-1 0-15,-3 5 0 0,3 4 0 0,-4-2 0 0,4-5 0 16,-1 6 0-16,-1-3 0 0,1-1 0 0,1 1 0 16,-4 8 0-16,-1 6 0 0,2-1 0 0,1-4 0 15,-1 2 0-15,-3 4-1 0,3-6 1 0,-4 4-1 16,-3 1 1-16,-1 8-2 0,-3-2 2 0,4-6-1 15,-8-1 1-15,1 3-1 0,-1-3 1 0,0-2 0 16,-6 7 0-16,1 4-1 0,0-4 1 0,-1-2 0 16,-4-1 0-16,1-8-1 0,-1-5 1 0,-4-1 0 15,-10 38 0-15,-2-14-1 0,-1-10 1 0,-1-3 0 16</inkml:trace>
  <inkml:trace contextRef="#ctx0" brushRef="#br0" timeOffset="58143.93">22708 943 12 0,'0'0'0'0,"0"0"0"0,0 0 0 16,-26-10 0-16,17 3 0 0,4 0 0 0,5 7 0 15,0 0 0-15,-6-11 0 0,6 11 0 0,-1-10 0 16,1 10 0-16,0 0 0 0,-4-7 0 0,4 7 0 0,0 0 0 16,0-8 0-16,0 8 0 0,0-8 0 0,0 8 2 15,0-7 1-15,0 7 1 0,0-6-1 0,0 6-1 16,0-12 1-16,0 5-1 0,0 0 1 0,2 0 42 15,1 0 1-15,1 0 0 0,-2 0 0 0,0-4-30 16,-1 1 1-16,1 3 0 0,2 0-1 0,-1 1 7 0,-1-4-1 16,0 3 1-16,1-4 0 0,4 1-11 15,-3 4 0-15,-4 6-1 0,7-15 1 0,0 8 20 0,-7 7 0 16,7-11 1-16,-4 4-1 0,4 2-18 0,1-2 1 16,-8 7-1-16,12-14 1 0,-5 5 30 0,-2 2 1 15,-5 7 0-15,16-14 0 0,-5 1-31 0,-1 6 2 16,-1-2 0-16,2-1 0 0,1 1 27 0,2-1-1 15,2-1 1-15,-5 0 1 0,3-4-29 0,-4 4 1 0,3 1-2 16,1 3 2-16,2-4 19 0,-1 0 1 0,0 1-1 16,-3 6 1-16,4-6-22 0,0-3 0 0,1 1 0 15,1 10 1-15,0-8 15 0,-3-1 2 0,3 1-2 16,3 3 2-16,0-4-20 0,-6-3 2 0,4 0-1 16,9 7 1-16,-5 2 17 0,0-9 2 0,5 0 0 15,2 6-1-15,-2-2-19 0,-3-4 0 0,5 3 1 16,-5 2 0-16,1-1 20 0,-1 3 1 0,0-7 0 15,5 5 0-15,1-2-21 0,-4-1-1 0,3 2 1 16,3-1 1-16,-1 2 14 0,2-3 1 0,3 1 0 16,-2 4 0-16,2 0-17 0,0-3 0 0,0-3 0 0,-2 6 0 15,2 0 11-15,-3-1 1 0,5-5-2 0,5 13 2 16,3-10-13-16,-1-1-1 0,0 1 0 0,-5 13 2 16,1-10 6-16,0-5 1 0,3 1 1 0,-3 15-1 15,2-11-10-15,-2 0 0 0,6-4 1 0,0 18-1 16,-3-10 2-16,0-8 2 0,4 1-1 0,-1 17 1 0,-6-11-7 15,0-7 1-15,4 1 0 0,3 17 0 0,-1-11 1 16,1-3 0-16,-3-5 0 0,-2 24 0 0,1-15-4 16,-3-6 1-16,-3 4-1 0,5 14 1 0,-2-9 1 0,2-4 0 15,2-1 0-15,2 19-1 0,-4-14-2 0,-2-5 1 16,2 1-1-16,0 23 1 0,0-15 2 0,-1-4 1 16,3 0 0-16,1 18 0 0,-1-8-4 0,-2-6 1 15,6-1-1-15,-6 15 2 0,3-4 1 0,-3-5 0 16,0-2 0-16,1 14 1 0,-3-5-4 0,0-8 1 15,8 3-1-15,-1 8 1 0,-3-5 1 0,1-3 0 16,-1-2-1-16,2 5 2 0,-7-5-3 0,1 1 0 0,2 1 0 16,5 5 0-16,1-4 1 0,-1-2 0 0,4 1-1 15,-9 1 1-15,2-1-3 0,-5-1 2 0,4 3-2 16,3 6 1-16,-4-5 1 0,-1-3-1 0,6-3 1 16,-3 10-1-16,0 0 0 0,-2-8-1 0,2 4 1 15,-4 9-1-15,-5-4 1 0,-2-3 1 0,6-2-1 16,1 15 1-16,-3-5-2 0,0-1 1 0,7-2-1 15,-6-2 0-15,1 1 2 0,-4 3-1 0,2-7 1 16,-2 5-1-16,-4-2 0 0,1 0-1 0,3-6 0 0,5 4 1 16,-5 1-1-16,-2-6 0 0,4-1 1 0,-2 10-1 15,-3-4-1-15,-1-2 1 0,-1-5-1 0,-6 6 1 16,3 1 1-16,-1-2-1 0,-2-1 0 0,-1 7 2 16,-2 0-3-16,-5-2 2 0,5-5-2 0,3 0 1 0,-7 6 0 15,-3-4 2-15,0-1-2 0,2-8 2 0,1 7-3 16,-1-3 1-16,-4 1 1 0,-5-8-1 0,0 1 2 15,-1 2-1-15,1 0 1 0,-2-7-1 0,-7 0-1 16,11 7 1-16,-11-7-1 0,12 6 1 0,-12-6 0 16,7 0 1-16,-7 0-1 0,0 0 2 0,7 7-3 15,-7-7 0-15,0 0 1 0,7 0 0 0,-7 0 1 0,0 0-1 16,0 0 1-16,0 0 0 0,0 0-1 16,0 0-1-16,0 0 0 0,0 0 2 0,0 0-1 0,0 0 2 15,0 0-1-15,0 0 0 0,0 0-2 0,0 0 1 16,0 0-1-16</inkml:trace>
  <inkml:trace contextRef="#ctx0" brushRef="#br0" timeOffset="58613.36">28379 493 1758 0,'0'0'0'0,"0"0"0"0,0 0 0 15,0 0 63-15,0 0 1 0,20 0-1 0,-20 0 1 0,7 0-46 16,-7 0 0-16,0 0-1 0,0 0 1 0,7 3 58 15,-7-3-1-15,0 0 0 0,0 0 1 0,7 0-58 16,-7 0 0-16,3 8 0 0,-3-8 0 0,0 0-17 16,6 8 1-16,-6-8 1 0,3 6-1 0,-3-6-1 15,9 14 1-15,-2-2-1 0,0-1 2 0,2 3-8 0,3 0 1 16,2 3-1-16,0 4 1 0,-1 9-1 0,-1-7 2 16,0-7 0-16,1 2-1 0,-4 6-19 0,-2-6 0 15,0-4 0-15,0 5 0 0,-4 2 11 0,1-3-1 16,1-4 1-16,0 5 1 0,-3 1-5 0,0-1 2 15,2-5-2-15,-1 11 1 0,-3-4 6 0,-2 2 0 16,4-6 0-16,3 3 0 0,-5 3 8 0,0 3 1 16,0-8-1-16,0-3 1 0,-5 5-1 0,3-1 1 0,2-3-1 15,-3-2 1-15,-4 4 2 0,-2-6 0 0,-3 2 1 16,-4-5-1-16,-6 3-1 0,-2 2 1 0,-8-7 0 16</inkml:trace>
  <inkml:trace contextRef="#ctx0" brushRef="#br0" timeOffset="81213.02">28444 1218 728 0,'0'0'0'0,"0"0"0"15,0 0 0-15,0 0 20 0,0 0 0 0,0 0 0 16,0 0 2-16,0 0-12 0,0 0 1 0,0 0 0 0,11-20 0 16,-11 20-2-16,0 0 0 0,0 0 0 0,-7-7 0 15,7 7-3-15,-9-5 1 0,9 5-2 0,-10-10 2 0,4 2 4 16,3 1 1-16,1-1-1 0,-3-3 1 0,3 4-5 15,2 7 1-15,5-12 0 0,-3 1-1 0,3 2 10 16,4-1 1-16,2 1-1 0,1-2 1 0,4 1-9 16,0-1 1-16,1 3 0 0,5-6 0 0,-1 5 0 15,-2-4 2-15,1-1-1 0,-1 0 0 0,0 0-4 16,-4-2-1-16,-1 2 1 0,1 4 1 0,0-1-3 16,-3-3 0-16,4 0 0 0,-4 2 0 0,1 3-1 15,-3 2 0-15,2-2-1 0,-1 2 2 0,0 0 2 0,3 3-1 16,-4-3 1-16,4 0 0 0,2 4-3 0,0-4 1 15,2 3-1-15,7-3 2 0,-1 0 2 0,-1 4 1 16,4-1 0-16,4 4 0 0,-2 0-4 0,-3-3 1 16,2-4 0-16,9 1 0 0,-1 3 3 0,-3-4 1 15,2 0-1-15,-8 3 1 0,3 1-4 0,0 3 1 0,0-7 0 16,-4 3-1-16,1-1 4 0,-4 3 2 0,5-3-2 16,5 1 1-16,-3 4-4 0,0 0-1 0,7-3 1 15,2 3 1-15,-2 3 5 0,-3 1 1 0,3-4-1 16,-5 3 1-16,1 1-6 0,1 1 0 0,1-1-1 15,4-1 2-15,-6 4 4 0,-1 0-1 0,3-3 0 16,2 3 1-16,6 2-5 0,-5-2 0 0,3-4-1 16,-11 10 1-16,3-5 6 0,1-4 0 0,1-1 1 15,0 8-1-15,-1 3-6 0,0-3 1 0,1-6 0 0,2 5 0 16,5 8 4-16,-1-4 0 0,-1-3 1 0,-8 10-1 16,3 0-5-16,-1 2 0 0,1-6 0 0,-1 4 1 15,-1 4 2-15,1 5 1 0,1-12 0 0,0 1 1 16,2 4-6-16,2 0 0 0,2-8 1 0,-10 0 0 0,1 4 0 15,-2-2 0-15,0 1 0 0,-2 0 1 0,-5 3-4 16,0-5 1-16,4 1-1 0,1 4 1 16,-3 0-1-16,-4 1 0 0,2 0 0 0,0 3 0 0,-6 3-1 15,3 6-1-15,6-10 0 0,-8-4 2 0,3 6-3 16,-2 0 0-16,1-3 1 0,-6-3 0 0,-2 6-1 16,1-3 0-16,-1-6 1 0,-5 3-1 0,2 3-1 0,3-1 1 15,0 0-1-15,-6 0 2 0,1 10-2 0,2 0 0 16,1-8 0-16,-5 10 1 0,-1 1-1 0,0-2 2 15,1-4-2-15,-3-1 1 0,-1 2-1 0,1-4 0 16,0-5 0-16,-6 2 2 0,3 5-2 0,1-7 1 16,-2-5-1-16,-5 12 1 0,1 0-1 0,1-3 1 15,-2 0-1-15,-7 8 1 0,3-3-2 0,-1 2 1 0,0-11-1 16,-11 2 1-16,3 0-1 0,1-4 1 0,-6-2-1 16,-6 6 1-16,-3-3-1 0,4-4 0 0,2-6 0 15,-4 13 0-15,-1-12 0 0,3-1 0 0,0-1 0 16,-9 14 0-16,4-11 0 0,3-5 0 0,-4 0 0 15,-11 14 0-15,1-12 0 0,0-5 0 0,6 3 0 16,-5 14 0-16,1-11-1 0,7-3 1 0,0 0-1 16,-14 11 1-16,7-9-1 0,0-8 1 0,-7-1-1 15,-4 6 1-15,2-3-1 0,6-5 0 0,-1-1 0 16,-12 3 1-16,9-4-2 0,-2-3 1 0,-7-10 0 0,-4 10 1 16,4-7-1-16,6-6 0 0,-1 5 0 0,-8 7 1 15,4-4-1-15,5-5 0 0,-8-5-1 0,-3 17 2 16,3-11-1-16,9 1 1 0,-3-3-1 0,-4 4 1 0,7 2-1 15,0-8 1-15,-5 1-1 0,-1 0 1 16,3 4 0-16,7-2 0 0,1-10 0 0,-3 3 0 0,3 3 0 16,-1-2 0-16,-4-9 0 0,0 1 0 0,2-1 1 15,5 5 0-15,2-4 0 0,-2 3 0 0,5 5-1 16,6-4 2-16,-2-3-1 0,-7-3 0 0,7 3 1 16,3 0 0-16,-1-1 1 0,-2-13 0 0,5 8-2 15,4 5 1-15,3-6 1 0,3 2-1 0,4 3 3 16,-2 9 1-16,6-5 0 0,-3 0 0 0,3 5-1 0,3 2-1 15,4-2 1-15,-2-7-1 0,0 11 11 0,2 3 0 16,2-2-1-16,-4-8 1 0,4 8-7 0,3 4 1 16,2 0-1-16,-5-9 1 0,3 9 9 0,6 4 0 15,1-4 0-15</inkml:trace>
  <inkml:trace contextRef="#ctx0" brushRef="#br0" timeOffset="87884.29">28683 1234 12 0,'0'0'0'15,"0"0"0"-15,24-22 0 0,-11 15 0 0,-5 4 0 16,1-8 0-16,-2 3 0 0,-1 1 0 0,-6 7 0 0,10-11 0 16,-6-1 0-16,-2 5 0 0,-2 7 0 0,1-14 0 15,-2-2 0-15,-1 5 0 0,-2 2 0 0,1-3 0 16,-1-2 0-16,1 0 0 0,-1 2 0 0,2 1 0 15,1 0 0-15,-1 6 0 0,2-4 0 0,2 2 0 16,1 0 0-16,-3 7 0 0,7-14 0 0,-2 7 0 16,3 0 0-16,2-5 0 0,4 1 0 0,-3 4 0 15,-1-3 0-15,8-1 0 0,-2 1 0 0,-2-1 0 16,0 0 0-16,-2-1 0 0,3 3 0 0,-1-1 0 0,0-2 0 16,-4 1 0-16,1 4 0 0,3-4 0 15,0 4 1-15,0-1-1 0,-1-1 0 0,1-2 0 0,5 2 1 16,-3 2 25-16,-2 0 1 0,2 0-1 0,3-3 1 15,-1 1-15-15,1 5 0 0,8-3 1 0,-2-1 0 0,3 4 52 16,-5 1 1-16,3-5 1 0,1 1-1 0,-3 4-48 16,1 1 0-16,2-1 0 0,3 3 0 0,-2 0 44 15,-4 0 1-15,6-7 0 0,2 3 0 0,-2 4-45 16,2 0 0-16,7-3 0 0,-8-1 0 0,3 4 30 16,-1 4 1-16,-1-8 1 0,-4 4-1 0,1 4-32 15,-1-1 0-15,0 1 0 0,2-1 0 0,0 4 21 0,-2-2 0 16,4 2 0-16,2-3 1 0,3 7-24 0,-2-3 1 15,0-1-1-15,-3 2 1 0,-4 5 13 0,0-3 0 16,1-4 1-16,-3 2 0 0,1 1-17 0,-3 3 1 16,3-10-1-16,3 9 2 0,0 2 13 0,-6-7 0 15,5 1 0-15,4 2 0 0,1 2-15 0,-4-5 1 16,0 4-1-16,-2 7 1 0,0-1 11 0,0-3 0 16,2-5 1-16,-2 10 0 0,-1 4-14 0,-1-5 1 15,4-2-1-15,2-4 1 0,-5 11 7 0,1-2-1 0,5-2 0 16,-5-5 0-16,2 6-9 0,-1-1 1 0,-1-7-1 15,-7 6 1-15,2 1 9 0,0-1 0 0,0-4-1 16,-4 4 1-16,-1-1-10 0,0-1 1 0,1-2 1 16,-1 7-1-16,-3 0 3 0,-2-3 2 0,1-2-1 15,4 5 0-15,-4 3-6 0,-2 1 0 0,0-7 0 16,2 1 0-16,1 6 4 0,-5 1 0 0,3-7 1 16,1 1-1-16,-2 3-5 0,-1 1 0 0,4-8 0 0,-2 3 1 15,-1 4-4-15,2-2 2 0,0-8 0 0,-7 10-1 16,4-1-1-16,0 0-1 0,1-7 1 0,-7 5 0 15,2 6 1-15,2-1 1 0,0-4 0 0,-7 5-1 16,1 2-1-16,1-3-1 0,-1-2 1 0,-4 2 0 16,2-3 2-16,3 1 0 0,-1-3 0 0,-6 1-1 0,1 5-1 15,2-3-1-15,0-5 1 0,-11 6 0 0,4 3 0 16,4-3 0-16,1 1 1 0,-5 8 0 0,0 10-3 16,0-10 2-16,-2-1-2 0,-10-1 1 0,5-3 1 15,1-1-1-15,1-10 1 0,-9 10-1 0,0-4 0 16,1-4-1-16,3-5 0 0,-3 13 1 15,1-12-1-15,-2-1 1 0,3 2-1 0,-3 14 1 0,-2-12-1 16,2-6 0-16,1-1-1 0,-6 20 2 0,3-10-2 0,-2-7 0 16,0 1 0-16,-8 0 2 0,-1-1-2 0,3-3 0 15,-8-7 0-15,-3 6 1 0,-1-1-1 0,4-6 0 16,1-3 0-16,-8 9 2 0,5-2-3 0,2-7 1 0,-5 0 0 16,-14 0 1-16,2 4-2 0,4-8 0 0,1-3 0 15,-7-2 0-15,5 4-1 0,2-2 1 0,-2-7 0 16,-12 0 0-16,-2 0-1 0,7-11 0 0,2-1 0 15,-6 12 2-15,4-13-2 0,7 4 0 0,-3 1 0 16,-11 11 1-16,3-7-1 0,8-3 0 0,3 2 0 16,-4 8 0-16,8-4 0 0,7 1 0 0,-2-6 0 15,-6 6 0-15,3 5 0 0,4-5 0 0,5-2 0 16,4 2 0-16,0 7 0 0,5-1 0 0,2-7 0 16,4 7 0-16,4 1 0 0,3-2 0 0,0-9 0 15</inkml:trace>
  <inkml:trace contextRef="#ctx0" brushRef="#br0" timeOffset="130729.74">5980 3881 1532 0,'0'0'0'0,"0"0"0"0,0 0 0 16,0 0 45-16,0 0 0 0,0 0 0 0,0 0 0 15,0 0-29-15,0 0 1 0,0 0-2 0,0 0 2 16,0 0 63-16,0 0-1 0,0 0 1 0,0 0 0 0,0 0-62 15,0 0 0-15,0 0 0 0,0 0 0 0,-4 20 44 16,4-20 1-16,-3 8 0 0,3 3 0 0,-4-1-45 16,4 1 0-16,-4 1 0 0,4 4 0 0,0 2 20 15,-3-2 0-15,-1-1 0 0,4 10 0 0,0-2-23 16,0 5 1-16,-3 0-1 0,-1-1 1 0,4 8 5 0,-3-7 2 16,-1-3-1-16,1 8 1 0,3-1-12 15,-4-2 0-15,4-1 0 0,0 8 2 0,0-1 6 0,-3 0 1 16,3 8-1-16,3 2 1 0,-3 3-10 0,4-6 2 15,-4 4-1-15,3 4 0 0,1-5 10 0,-4 1 1 16,3 6-1-16,1 4 0 0,-4 1-9 0,0-7-1 16,3 5 0-16,1 2 0 0,-1-4 7 0,1 5 1 15,0 7 0-15,-1 3 0 0,1-2-8 0,-4-4-1 16,3-1 0-16,1 10 1 0,3 4 7 0,-6-3 0 0,1-4 0 16,2 10 1-16,-2-5-9 0,-2-2 0 0,0 9 0 15,0 4 0-15,0-6 9 0,0-2 0 0,0-1 1 16,1 6 0-16,1 5-10 0,-2-5 1 0,-2-3-1 15,-3 62 1-15,3-7 7 0,0-25 0 0,-3-10 0 16,2-1 0-16,3-10-8 0,-4-7 0 0,1 17 1 16,6-1-1-16,1-12 5 0,3-6 1 0,-4 14 0 15,8 2 1-15,-2-5-8 0,1-11 1 0,1 0-1 0,-4 18 1 16,0-4 2-16,0-9 0 0,7-4 1 0,0 11-1 16,2 1-4-16,-2-6 0 0,-3 0 0 0,3 7 0 15,-4-12 2-15,-2-3 0 0,0 13 0 0,1 8 1 16,0-13-4-16,-6-9 0 0,1 1-1 0,0 20 1 0,-4-8 2 15,3-13 0-15,-3 1 0 0,0 8 1 0,0 2-4 16,0-6 0-16,-3-2 0 0,3 2 1 0,-4-15 2 16,4 0 1-16,-4 2-1 0,4 10 1 0,0-4-5 15,0-15 2-15,0 0 0 0,0 5 0 0,0-9 2 16,4-5 0-16,0 11 0 0,-1 0 0 0,1-11-4 16,-4-6 2-16,3-6-1 0,4 9 0 0,-3-13 2 0,-1-7 1 15,1 0 0-15,-1 4 0 0,1-4-3 16,-1-9-1-16,1 1 1 0,3 2 1 0,-4 5-1 0,3-10 2 15,-1-3-1-15,4-1 1 0,-6-3-4 0,-3-1 2 16,0 0-2-16,7-6-3 0,-7-3-1 0,0 0 0 16,7 7 0-16,-7-7 0 0,8 0 0 0,-8 0 0 15,0 0 0-15,7-7 0 0,-7 7 0 0,10-15 0 16,-6 8 0-16</inkml:trace>
  <inkml:trace contextRef="#ctx0" brushRef="#br0" timeOffset="131596.38">4316 10971 2148 0,'0'0'0'0,"-16"-11"0"0,6 4 0 0,-4 5 109 16,0 1 1-16,-1-8 0 0,12 0 0 0,-8 2-94 16,-1 3 0-16,5-1-1 0,7 5 2 0,0 0 47 15,-4-5 0-15,4 5 0 0,0 0 1 0,0-7-47 16,0 7 0-16,0 0 0 0,0 0 0 0,7-7-2 0,-1 3 1 15,1-1-2-15,10 2 2 0,8-5-8 0,0 0 1 16,1 2-1-16,3 6 1 0,-1-1-9 0,5-3 1 16,-5-1-1-16,10 7 0 0,-3-4-1 0,0-2 1 15,2 1 0-15,9 5 0 0,2-2-2 0,1-2 1 16,-1-2-1-16,6 8 1 0,-4-2-1 0,-3-2 1 16,6-2-1-16,9 2 1 0,10 3 0 0,-6-3 0 0,2-3 0 15,8 6 0-15,-5-1 0 0,1-4 0 0,11-5 0 16,7 11 0-16,-4-8 0 0,1 1 0 0,10-4 0 15,5 10 1-15,-1-6-1 0,-1-1 0 0,8-3 0 16,12 14 1-16,-6-10 1 0,-6-1 2 0,5-3-2 16,12 11 1-16,-8-4-1 0,-3-7 1 0,8 0-1 15,8 14 0-15,-11-7 5 0,-3-6 1 0,13 3-2 16,8 6 2-16,-15-3-3 0,-2-3 0 0,12-1 1 16,9 8 0-16,-8-4 4 0,-6-4 1 0,17 1 0 0,10 8 0 15,-3-7-4-15,-9-3 0 0,6 0 0 0,12 10 0 16,-4-7 5-16,-8-1-1 0,14-1 0 0,7 13 0 15,-14-7-4-15,-3-4 1 0,7 0-1 0,7 11 0 0,-7-7 4 16,-10-6-1-16,10 1 0 0,3 12 0 0,-10-6-3 16,-7-3-1-16,19 0 1 0,0 14 0 0,-4-10 2 15,-15-4 0-15,17 0 0 0,4 10 1 0,-7-6-5 16,-11-1 2-16,16 1-1 0,11 5 1 0,-15 3 0 16,-8-5 2-16,17 0 0 0,9 5 0 0,-10-1-3 15,-13-1 0-15,15-4-1 0,-1 4 2 0,-14 3 1 0,-7-5 0 16,15-2-1-16,1 4 2 0,-9 3-3 0,-14-6 0 15,7-2-1-15,4 4 1 0,-11-2 2 0,-12-4 0 16,5-1-1-16,9 0 2 0,-22 3-3 0,-1-3 0 16,4-2-1-16,1-2 1 0,-10 4 1 0,-11-2-1 15,9-6 1-15,-9 1 1 0,-4 2-4 0,-12-1 2 16,4-3-1-16,2-2 0 0,-6 4 1 0,-11-4 0 0,1 2 1 16,-4 0 0-16,-5-2-3 0,-7 2 1 0,5-3-1 15,-9-1 1-15,0 4-1 0,-5 2 2 0,-2-6-2 16,-10 4 2-16,1-1-3 0,-3-5 1 0,-2 3-1 15,-9 3 2-15,0-2-2 0,-1 2 2 0,-3-4-1 16,-9 15 0-16,2-11-1 0,-1 0 0 0,-5-6 0 16,-11 13 1-16,10-3-2 0,-3-4 0 0,-3-2 1 15,-4 9-1-15,2-7-1 0,-2 7 1 0,-4-12 0 16</inkml:trace>
  <inkml:trace contextRef="#ctx0" brushRef="#br0" timeOffset="132612.82">7879 8383 2173 0,'0'0'0'0,"0"0"0"15,0 0 0-15,0 0 108 0,11 21 0 0,-4-17-1 16,-7-4 1-16,11 14-92 0,-4-11 1 0,0-1-2 16,0 1 2-16,0 1 73 0,3-2 1 0,-1-1 0 15,2 3 0-15,-1-2-75 0,-3-2 2 0,4-4-1 16,-4 4 1-16,0-2 14 0,-7 2-1 0,11-7 1 16,-11 7 0-16,3-5-18 0,-3 5 0 0,0-7 0 15,0 7 0-15,-7-7-4 0,7 7 0 0,-3-10 0 0,-8 6 2 16,-7-3-6-16,1 3 1 0,-3 4 0 0,6 4 0 15,0 3-4-15,4-3 1 0,-1 3 1 0,0 7-1 16,1-2-1-16,-1 2 0 0,2 4 0 0,8 3 1 16,1-2-1-16,1 0 2 0,3 4-1 0,1 0 1 15,0-2-2-15,1-1 0 0,-6-5 1 0,7 1-1 0,0-2 6 16,0 0 0-16,7-7 0 0,-3 2 0 0,-1-2-3 16,-1-3 0-16,0-4 0 0,3-4 1 0,-1 1 5 15,-1-1 0-15,-3-3 1 0,4 2 0 0,-4-7-5 16,-3-1 0-16,-1-1 0 0,1 2 0 0,-8-4 4 15,1 6 0-15,-1 1 1 0,4 2 0 0,0 7-5 16,-7-11 0-16,7 11 0 0,0-7 0 0,0 7 6 0,-11 0 2 16,11 0-2-16,-10 0 2 0,-1 4-7 0,1-1 0 15,1-1 0-15,2 3 0 0,0 0 6 0,0 1-1 16,7-6 1-16,-7 9-1 0,3-2-6 0,4-7 1 16,0 10 0-16</inkml:trace>
  <inkml:trace contextRef="#ctx1" brushRef="#br0" timeOffset="124452.79">10583 18879 0,'0'0'0,"0"0"0,0 0 0,0 0 16,0 0-16,0 0 31,0 0-31,0 0 31,0 0-31</inkml:trace>
  <inkml:trace contextRef="#ctx0" brushRef="#br0" timeOffset="134312.14">9446 6388 1771 0,'0'0'0'0,"0"0"0"0,0 0 0 16,0 0 94-16,0 0-1 0,-18 7 0 0,18-7 0 15,-7 11-76-15,3-6 1 0,1 2-1 0,3 2 1 16,-4 5 84-16,4-2 1 0,0-1 0 0,0-1 0 16,4 1-87-16,-1-2 1 0,1-1 0 0,-1-1 0 0,-3-7 16 15,11 13 2-15,-11-13 0 0,0 0 0 0,7 7-21 16,-7-7 1-16,0 0-1 0,7 3 2 0,-7-3-5 15,0 0 1-15,7-3-1 0,-7 3 1 0,6-9-5 16,-6 9 1-16,3-11-2 0,-1 3 2 0,-2-3-1 16,-2 2 0-16,2-1 0 0,-2-1-1 0,-1-5-1 15,-1 0-1-15,-3 6 1 0,0-1 0 0,0 3 5 0,0 1 1 16,-4-4-1-16,1 4 0 0,-3 5-4 0,-1 2 1 16,4 0 0-16,-4 5 0 0,-4 6 6 0,4 0 2 15,0-3-1-15,3 3 1 0,6 7-7 0,3-4 1 16,4-4 0-16,-2 1 0 0,2-1 8 0,1-1 0 15,3-2 1-15,2 0 0 0,3 0-8 0,-1-3 1 0,-2-1-1 16,6-1 0-16,-4 0 9 0,-3-2 0 0,4-4 0 16,5-3 1-16,1 2-10 0,-2-2 2 0,-1-2-2 15,0 0 1-15,2-1 7 0,-2-1 1 0,-4-3-1 16,1-2 1-16,-4 4-9 0,-4 1 0 0,5 6 0 16,-5-5 1-16,1 2 5 0,-4-2 1 0,0 3-1 15,0 7 1-15,0 0-8 0,0-7 1 0,0 7-1 16,0 0 1-16,-7-5 4 0,7 5 2 0,0 0 0 15,-8 0-1-15,8 0-6 0,-10 3 0 0,10-3 0 16,-11 7 0-16,8 0 1 0,-1 2 2 0,1 2-2 16</inkml:trace>
  <inkml:trace contextRef="#ctx1" brushRef="#br0" timeOffset="125802.71">10273 18419 0,'0'0'0</inkml:trace>
  <inkml:trace contextRef="#ctx0" brushRef="#br0" timeOffset="135122.92">11104 8057 2123 0,'0'0'0'0,"0"0"0"0,0 0 0 0,0 0 100 16,0 0 1-16,0 0 0 0,0 0 0 0,0 0-85 16,0 0 1-16,-20 13 0 0,20-13 0 0,-1 7 61 15,1-7 1-15,0 0 0 0,10 12-1 0,-6-5-60 16,-4-7 0-16,10 7 0 0,1 0 0 0,-4-3 22 0,3 1 1 16,1-1-1-16,-2-4 1 0,-2 0-26 0,0 0 1 15,4-4 0-15,-1-1 0 0,-3-2-3 0,-3 0 0 0,-1 0 1 16,-3 1-1-16,-3-2-5 0,-1-1 0 15,1 0 0-15,-8 2 1 0,-7 0-5 0,4 0 2 16,-2 3-1-16,-1 4 1 0,-1 0-3 0,6-3 2 16,3 3-2-16,2 3 2 0,0 4-3 0,-2-3 1 15,2-1 1-15,0 4-1 0,3 1-1 0,4-8 1 0,0 7-1 16,0 0 1-16,4 0 5 0,-4-7 1 0,7 10 0 16,-7-3 0-16,0-7-3 0,0 7-1 0,0-7 1 15,7 4 1-15,-7-4 6 0,7 0 1 0,-7 0-1 16,14-7 0-16,-5 3-5 0,2 1 0 0,-4-8 0 15,0 4 1-15,0-3 7 0,-4-1-1 0,4 0 1 16,-3 4 1-16,-4 7-8 0,3-10 0 0,1 1 0 16,-4 9 1-16,-7-5 8 0,7 5 1 0,0 0 0 15,0 0 0-15,-11-4-9 0,11 4 0 0,0 0 0 16,0 0 2-16,0 0 3 0,-7 4 2 0,7-4 0 0,-14 9 0 16,2-1-8-16,1-1 1 0,2 4-1 0</inkml:trace>
  <inkml:trace contextRef="#ctx1" brushRef="#br0" timeOffset="127333.1">12531 18232 0,'0'0'0,"0"0"0,0 0 0,0 0 31,0 0-31,0 0 31,0 0-31,0 0 32,0 0-32,0 0 31,0 0-31,0 0 31,0 0-31,0 0 16,0-10-16,0 10 31,0-9-31,0 9 31,0-10-31,0 10 31,0-9-31,0 9 32,0-9-32,0 9 31,0-10-31,0 1 31,0-1-31,0 1 31,0 0-31,0-1 16,-10 10-16</inkml:trace>
  <inkml:trace contextRef="#ctx0" brushRef="#br0" timeOffset="137462.9">12421 5269 1646 0,'0'0'0'0,"0"0"0"0,0 0 0 16,0 0 111-16,-10 16 1 0,10-16-1 0,-7 9 1 15,3-2-96-15,4-7 0 0,0 9 0 0,0-9 0 0,-3 8 97 16,3-8-1-16,0 0 0 0,7 7 1 0,-7-7-97 16,0 0 0-16,7 4-1 0,-7-4 2 0,0 0 38 15,0 0 1-15,5-4 1 0,-5 4-1 0,0 0-40 16,11-3 2-16,-11 3-1 0,10-7 1 0,-5 2 5 16,1-4 0-16,1-2 0 0,-7 1 0 0,-4-1-12 15,4 1 2-15,-3-3-2 0,-4 6 1 0,7 7 5 0,-9-3 1 16,9 3 0-16,0 0 0 0,-11-6-8 0,4 8 0 15,-3 2 0-15,-4 6 0 0,-1-1 2 0,1-2 0 16,4 0 0-16,3 7 1 0,1-3-7 0,3-4 2 16,1 2 0-16,6-1 0 0,1 6 3 0,2-5 0 15,0-2 1-15,5 0-1 0,-1-1-4 0,0-5 0 16,-4-1 0-16,3 4 1 0,6-2 6 0,3-4-1 0,4-2 0 16,-5 4 1-16,-4-1-6 0,-3-5 1 0,3-1-1 15,-2 0 1-15,-1 2 4 0,-4-6 1 16,-4 4-1-16,-3 0 2 0,0 7-8 0,-7-10 2 0,4 3-1 15,-1 0 1-15,-6 0 2 0,-3 0 1 0,1 0-1 16,-7 0 0-16,1 3-4 0,0 4 1 0,2-5-2 16,-3 10 2-16,3-1 2 0,-2-1 1 0,1 1-1 15,-1 3 0-15,6 3-5 0,1-6 2 0,4 1 0 16,4 6 0-16,-1-3 3 0,4-1 0 0,0-7 0 16,4 14 0-16,-1-5-3 0,-3-9-1 0,13 4 1 0,-3-4 0 15,4 3 2-15,0-6 0 0,0-1 0 0,-6 4 1 16,-1 0-4-16,-7 0 0 0,10-12 0 0,-10 12 1 15,9-4-1-15,-9 4 2 0,7-7 0 0,-7 7 0 16,4-7-4-16,-4 7 2 0,0 0 0 0,0 0-1 16,0 0-1-16,0-7 0 0,0 7-1 0,0 0 2 0,-6 7-3 15,5 4 2-15,-1-4-1 0</inkml:trace>
  <inkml:trace contextRef="#ctx0" brushRef="#br0" timeOffset="138513.31">15852 6645 2186 0,'0'0'0'0,"0"0"0"15,0 0 0-15,0 0 89 0,-3 19 2 0,3-19-1 16,-4 14 1-16,4-5-74 0,0-2 1 0,0-7-2 16,0 14 2-16,4-9 81 0,-4-5 1 0,7 9-1 15,-7-9 1-15,3 7-83 0,-3-7-1 0,0 0 1 16,7 6 0-16,-7-6 21 0,11-2 0 0,-11 2 1 16,9-4-1-16,-9 4-24 0,10-7 2 0,-10 7 0 15,5-14-1-15,-3 4-2 0,0-6 0 0,-2 2 0 16,-7-2 0-16,0 4-5 0,0 1 0 0,-4 0 0 15,-3 8 1-15,-4-1-3 0,1 1 2 0,5 3-1 0,-6 7 1 16,0-4-4-16,1 5 2 0,6-5-1 0,-5 11 1 0,2-2 1 16,3-3 0-16,8 2-1 0,-1 5 1 15,1 1-3-15,6-6 1 0,1-1-1 0,1 4 2 16,0 0 1-16,3-1 0 0,4-3-1 0,6-1 2 0,-4 2-3 16,0-4-1-16,0-4 1 0,-2 1 0 0,2-4 3 15,0-4 1-15,-3 1-1 0,-4 1 1 0,4-2-4 16,-4-1 1-16,-4-2 0 0,1 0-1 0,-1-2 4 15,-1-3 1-15,0 1-1 0,-4-1 1 0,-3-7-4 16,-2 1 1-16,0-1-2 0,-7 8 2 0,-4 1 2 0,2 3 0 16,0 0 0-16,-3 7 0 0,-2-2-3 0,-4 0 0 15,2 0 0-15,2 9 1 0,0-1 3 0,-1-1 1 16,3 0 0-16,5 9 0 0,3-1-4 0,4-3 1 16,0 1-1-16,4 3 1 0,-1 2 1 0,8-8 1 15,3-1 0-15,3 6 0 0,1-3-4 0,3-4 0 0,2-3 1 16,5 2 0-16,4-1 3 0,-4-6 0 0,0-3 0 15,-1 3 1-15,1-3-4 0,-4-2 0 0,-3-6-1 16,-1 6 1-16,4 0 2 0,-2 0 0 0,-8-5 0 16,0 3 1-16,0 0-4 0,0 1 1 0,-7-3-2 15,0-1 2-15,-4 5 0 0,4 0 1 0,-3-2-1 16,-4 2 1-16,0 2-3 0,0-1 0 0,-1 1 1 16,-2 2 0-16,-2 3 0 0,1-4 1 0,4 1 0 15,0 3-1-15,0 3-1 0,7-3-1 0,-7 7 1 16</inkml:trace>
  <inkml:trace contextRef="#ctx0" brushRef="#br0" timeOffset="139713.54">15452 3751 2072 0,'0'0'0'0,"0"0"0"15,0 0 0-15,0 21 105 0,0-10 0 0,0-11-1 16,0 12 2-16,0-5-90 0,0-7 0 0,0 9 1 0,0-9 0 15,0 0 92-15,0 0 1 0,0 7 0 16,0-7 0-16,0 0-94 0,0 0-1 0,8 3 1 0,0-6 1 16,6-1 15-16,3-3 1 0,1-2-1 0,0 1 1 15,-8 1-20-15,1-4 2 0,-2 1 0 0,-2 2-1 16,0 1-9-16,-7 7 0 0,7-15 1 0,-7 15 0 16,7-9-3-16,-7 9 1 0,0 0 0 0,0 0 0 0,3-7-4 15,-3 7 0-15,-7 0 0 0,7 0 1 0,0 0-1 16,0 7 0-16,0-7 0 0,-7 12 2 0,-3 4-2 15,1 2 0-15,2-4 0 0,1 0 0 0,3 3 0 16,1-4 0-16,2-3 0 0,0-3 0 0,4 4-2 0,1-6 2 16,-5-5 0-16,11 9 0 0,-11-9-1 0,8 9 1 15,5-9 0-15,8 0 0 0,-2 0-1 0,-1 0 1 16,-2-6 0-16,0 5 0 0,-2-1-1 0,-4-3 1 16,-3-1 0-16,-1-1 0 0,-1 0 0 0,-3 0 0 15,-2 0 0-15,0-2 0 0,0 9 0 0,-4-10 0 16,2 1 0-16,-3 4 0 0,0-1 0 0,5 6 1 15,-11-8 0-15,-3 4 0 0,0 8-1 0,2-4 2 0,-1 3-1 16,-2 1 0-16,0-1 1 0,8 1 1 0,0-1 1 16,0 4-1-16,4 4-1 0,-1-2 1 0,4-9-1 15,0 0 1-15,-3 7 2 0,3-7-1 0,0 0 1 16,-4 7-1-16,4-7 0 0,0 0-1 0,0 0 0 16,0 7 1-16,0-7 1 0,14 0 2 0,-3-4-1 15,3 1 0-15,2-1-1 0,0-3-1 0,-4-2 1 16,-1 2-1-16,-1 0 2 0,-3 0-1 0,-3-2 1 15,-1 1 1-15,-6 1-4 0,3 7 2 0,0-7-1 16,0 7 1-16,0-7 0 0,0 7 1 0,-4-8 0 0,4 8-1 16,0 0-2-16,0 0 2 0,0 0-1 0,0 0 1 15,0 0-2-15,-7 0 2 0,4 8-2 0</inkml:trace>
  <inkml:trace contextRef="#ctx0" brushRef="#br0" timeOffset="141474.1">1173 17895 1214 0,'0'0'11'0,"-21"12"-4"0,10-3 1 15,1-5-2-15,3-3 2 0,7-1-8 0,-11 4 0 0,11-4 0 16</inkml:trace>
  <inkml:trace contextRef="#ctx0" brushRef="#br1" timeOffset="153918.09">4891 9358 12 0,'0'0'0'15,"0"0"0"-15,0 0 0 0,0 0 0 0,0 0 0 16,0 0 0-16,0 0 0 0,0 0 0 0,0 0 0 15,0 0 0-15,0 0 0 0,0 0 0 0,0 0 0 16,0 0 0-16,0 0 1 0,0 0-1 0,0 0 0 16,0 0 0-16,0 0 1 0,0 0 57 0,0 0 2 0,0 0-1 15,0 0 1-15,0 0-43 0,0 0 1 0,0 0 0 16,20 5 0-16,-20-5 56 0,10-7 1 0,-10 7 0 16,11-7 0-16,-11 7-57 0,10-11 0 0,-10 11 0 15,11-10 0-15,-11 10 27 0,11-7 1 0,-11 7 0 16,7-4 0-16,0 1-30 0,-7 3 0 0,10-9 1 15,-1 7 0-15,-2 0 19 0,-7 2 0 0,11-7 0 16,-4 2 0-16,0 1-22 0,0 1 2 0,0-1-1 16,0 1 0-16,4-1 19 0,-6 1 1 0,-5 3-2 15,18-5 2-15,-11 1-20 0,0 1-1 0,-7 3 1 0,14-8 0 16,-7 5 14-16,3-1 0 0,-10 4 0 0,11-7 0 16,-11 7-15-16,11-7-1 0,-11 7 1 0,1-7-1 0,-1 7 19 15,4-7 0-15,-4 7 1 0,5-9-1 0,4 8-18 16,-2-3 0-16,-7 4 1 0,11-7-1 0,-1 4 16 15,1-3-1-15,-1 3 0 0,-10 3 1 0,11-11-16 16,-11 11-1-16,9-12 1 0,-2 7 0 0,0 1 10 16,-7 4 1-16,10-5-1 0,-3 0 1 0,1-1-13 15,-8 6 1-15,10-12-1 0,-10 12 0 0,14-7 11 0,-7 0-1 16,-7 7 1-16,11-9-1 0,-4 4-11 0,2 0 2 16,-2-1-2-16,-7 6 1 0,10-7 11 0,-10 7 0 15,15-7 0-15,-8 4 0 0,3-1-12 0,1 1 2 16,-4-1-2-16,-2 4 1 0,6-3 6 0,-1-1 0 15,-10 4 0-15,11-3 1 0,6-3-9 0,1-1 1 16,0 0-1-16,5 6 0 0,-2-3 4 0,-4 0 1 16,-2-1-1-16,-7 2 1 0,3 1-6 0,-4-2 0 15,4-1 0-15,-1 2 0 0,1 3 3 0,-4-4 2 0,3 1-2 16,1 3 2-16,-6 0-7 0,2-4 1 0,0 4 0 16,-7 0 0-16,15-3 2 0,-8-1 0 0,-7 4 0 15,7-3 2-15,-7 3-6 0,7-8 1 0,-7 8 0 16,14-3 1-16,-7-2 1 0,-7 5 0 0,10-9 0 15,-1 4 1-15,5-2-5 0,-3 1 2 0,-4-2-1 16,4 0 0-16,-4 1 2 0,-4 0 1 0,1 0 0 16,3 4 0-16,3-1-3 0,-3-1-1 0,-7 5 1 0,2-12 1 15,9 6-1-15,-11 6 2 0,0-10-1 0,7 6 1 16,3 4-4-16,1 0 2 0,-4-3-2 0,4-1 2 16,-4 1 0-16,3-1 0 0,-3-3 1 0,6 4 0 15,1-4-3-15,-4 0 1 0,-6 0-1 0,14 0 2 0,3 1 1 16,-2-1-1-16,-5 2 1 0,-3-2 0 15,-4 0-3-15,0 2 1 0,0 1-1 0,0-3 2 0,4 0 1 16,-3 4 1-16,3-1-2 0,-4-1 2 0,0-1-3 16,0 1 0-16,-7 5 0 0,11-10 0 0,-4 4 1 15,0 3 1-15,-7 3-1 0,10-7 1 0,-10 7-2 16,11-11-1-16,-11 11 1 0,9-9 0 0,1 4 1 0,-3 0 1 16,-7 5-2 15,15-11 2-31,-8 4-3 0,3 0 1 0,1 2-1 0,-1-2 1 0,1 2 0 0,-2-2 2 0,-6 0 0 0,-3 7 0 0,0-11-3 0,0 11 1 15,14-12-1-15,4 8 2 0,3 1-1 0,-7-3 2 16,-3-1-1-16,5 4 0 0,-2-1-1 0,-3 1-1 16,-1-8 1-16,4 8-1 0,0-3 1 0,-1 3-1 15,-6-1 1-15,7-1 0 0,0 3-1 0,-3-1-1 0,-4-2 1 16,3 3 0-16,1 0 1 0,1-1-1 0,-1-3 1 16,-1 3 0-16,1-1-1 0,-1 1-1 0,1-1 0 15,0 1 2-15,-1-1-2 0,-1 1 2 0,2-4-1 16,-4 3 1-16,3 4-3 0,1-3 1 0,-11 3 1 15,14-4-1-15,-3-1 0 0,-4 1 1 0,-7 4-1 16,15-7 1-16,0 4-1 0,-5-1 0 0,4-1-1 16,0 3 2-16,0-1-2 0,2-1 0 0,-9-3 0 15,8 0 2-15,6 4-2 0,0-4 0 0,-4-1 1 0,3 5-1 16,-2-1-1-16,-4-1 1 0,0-4 0 0,-2 2 1 16,-1 2-2-16,-1 0 1 0,4-1-1 0,-7 3 1 15,-7 3-1-15,11-4 1 0,-11 4-1 0,11-10 1 16,-4 6-1-16,0-3 0 0,-2 0 0 0,2 4 0 0,4-2 1 15,-1-1-1-15,1-1 0 0,-4-2 0 0,3 4-1 16,1-2 1-16,0 0 0 0,-3 2 0 0,7-2-1 16,-1-2 1-16,-4 2 1 0,1 0-1 0,-1 0-1 15,5 0 1-15,-5 0 0 0,6 1 0 0,-2-1-1 16,4 0 1-16,-8 0-1 0,8 2 1 0,-2 0-1 16,1-2 1-16,-2 0-1 0,-1 1 2 0,3 1-2 0,-3-2 1 15,2 0-1-15,-2 4 1 0,1-6-1 0,-1 2 1 16,-4 0-1-16,3 3 1 0,1-3-1 0,-4 2 1 15,1-2-1-15,3 2 1 0,0-1-1 0,0 1 0 16,-5-2 0-16,5 0 1 0,4 3-1 0,-4-3 0 16,0-1 0-16,4 1 2 0,1 1-2 0,-1-1 0 15,-1 2 0-15,8 0 1 0,-6-1-1 0,3 3 0 16,-5-4 0-16,1 0 1 0,-1 0-1 0,3 0 0 0,-2 0 0 16,-1-4 1-16,1 4-1 0,-1 0 0 0,-1 0 0 15,2 2 1-15,0-2-1 0,-4 0 0 0,0 0 0 16,2 0 1-16,5 0-1 0,0 0 0 0,0-2 0 15,-1-2 1-15,1 6-1 0,0-2 0 0,2-2 0 16,2 2 1-16,-4-4-1 0,0 3 0 0,-2-3 0 16,2 1 2-16,1-3-2 0,-1 3 0 0,-4-1 0 15,3 6 1-15,1-6-1 0,-3 1 0 0,-1-1 0 16,1 2 1-16,1 2-1 0,2-5 0 0,-3 2 0 16,2 2 1-16,4 0-1 0,-3-1 0 0,4 0 0 0,2 2 1 15,-3 2-1-15,1-2 0 0,-4-4 0 0,2 2 1 16,2 2-1-16,-1-1 0 0,-1 1 0 0,2-2 1 0,-4 2-1 15,-3 0 0-15,1 0 0 0,2 0 1 0,4 0-1 16,0-4 0-16,-1 0 0 0,3 3 0 0,1 1 0 16,-5 1 0-16,5 1 0 0,-3-6 0 0,1 4 0 15,3-3 0-15,-5 3 0 0,1-4 0 0,2 1 0 16,-3 1 0-16,-3 0 0 0,8 0 0 0,1 2 0 16,-2-3 0-16,0-3 0 0,-2 3 0 0,3-2 0 15,-5 1 0-15,6 0 0 0,-5 3 0 0,3-3 0 0,2-3 0 16,-1 2 0-16,-1 1 0 0,2-1 0 0,-2 1 0 15,0-1 0-15,2 3 0 0,2-1 0 0,-6-1 0 16,3 1 0-16,-1-1 0 0,-2-1 0 0,6 1 0 16,-4 1 0-16,-1-1 0 0,4 0 0 0,1 1 0 15,2-1 0-15,-3-1 0 0,-2 1 0 0,1 1 0 16,-2 1 0-16,2 0 0 0,2-1 0 0,-4-1 0 0,2-3 0 16,2 0 0-16,-4 2 0 0,2 1 0 0,2-3 0 15,-2 0 0-15,5 0 0 0,-3-2 0 0,1 0 0 16,2 4 0-16,-1-2 0 0,1-2 0 0,-3 0 0 15,1 2 0-15,3 0 0 0,-5-2 0 0,3 0 0 16,1 2 0-16,-1 0 0 0,1-2 0 0,0 1 0 16,2 1 0-16,2-1 0 0,-5 3 0 0,1-7 0 15,2 5 0-15,2 1 0 0,1-1 0 0,3-1 0 16,1 0 0-16,2-4 0 0,-6 3 0 0,3 0 0 16,2-1 0-16,3-1 0 0,-4-5 0 0,2 6 0 0,2-1 0 15,1-1 0-15,2-2 0 0,-3 1 0 0,1 5 0 16,6-5 0-16,-4 3 0 0,2-3 0 0,-2 4 0 15,2-3 0-15,-2 1 0 0,0 1 0 0,2-2 0 0,-2 3 0 16,-1-2 0-16,1 2 0 0,67-29 0 0,-7 4 0 16,-16 4 0-16,-5 5 0 0,-7-3 0 0,-10 9 0 15,-6-2 0-15,1-4 0 0,1 13 0 0,-7-6 0 16,-2 4 0-16,2-4 0 0,-1 13 0 0,-8-7 0 16,2 1 0-16,0-3 0 0,-1 2 0 0,3 3 0 0,1-4 0 15,-3 3 0-15,1-2 0 0,2-1 0 0,-6 1 0 16,4-2 0-16,2-6 0 0,-3 6 0 0,1-3 0 15,3-3 0-15,-3 4 0 0,2 4 0 0,0-7 0 16,2-1 0-16,2 10 0 0,0 1 0 0,-6-5 0 16,4 1 0-16,0 1 0 0,2 1 0 0,-4 1 0 15,6-1 0-15,1-1 0 0,0 1 0 0,-7 2 0 16,6-3 0-16,1-2 0 0,0-2 0 0,-3 5 0 0,2-6 0 16,4 3 0-16,1 0 0 0,-7 5 0 0,1-5 0 15,10 1 0-15,-11 1 0 0,-4 0 0 0,5-2 0 16,6 1 0-16,-7 6 0 0,-4-5 0 0,2-1 0 15,5 5 1-15,-3 0-1 0,-6-4 0 0,3 2 0 16,6 1 2-16,-7 0-2 0,-1-2 1 0,1-5-1 16,2 4 1-16,-4 0-1 0,1 1 1 0,-3 1-1 15,4-6 1-15,-5 5-1 0,-3-7 1 0,4 1-1 16,5 6 1-16,-6 2-1 0,1-5 1 0,4 2-1 16,-3 3 2-16,-2 2-2 0,-5-2 1 0,3-3-1 0,9 5 1 15,-9-2-1-15,-2-2 1 0,3 1-1 0,6 3 1 16,-5-4-1-16,-4-1 1 0,2 1-1 0,7 1 1 15,-3-1-1-15,0 0 0 0,5-5 0 0,-4 6 1 0,-5-4-1 16,-3 3 2-16,1-5-2 0,6 7 1 0,0 1-1 16,-2-3 1-16,5-3-1 0,-3 7 1 0,-6-2-1 15,-1 2 1-15,-4-5 0 0,1 8 0 0,0 1-1 16,-3-6 1-16,0 2 1 0,2 5-1 0,-7-2-1 16,2-1 1-16,0-2 0 0,5 7 0 0,-12-5-1 15,-2 1 1-15,5 2 0 0,-1-1 0 0,-1-1 1 0,-3 2-1 16,0-1 0-16,2-1 0 0,-4 2-1 15,0 2 1-15,2-3 0 0,-5 3 0 0,-2 0 0 0,2 0 0 16,3 0 1-16,0 0 0 0,-9 0-1 0,-1-4 0 16,-4 4 0-16,7-2 0 0,-1 4 0 0,-4-2 2 15,-4 0-2-15,2 2 1 0,0 1-1 0,-7-3 0 16,2 3 0-16,-2 1 2 0,-7 3-2 0,9-4 1 16,-9 4-1-16,0 0 1 0,7-7 0 0,-7 7-1 0,0 0 0 15,0 0 1-15,7-3 0 0,-7 3 1 0,0 0-1 16,0 0 1-16,4-7-1 0,-4 7 1 0,0 0-1 15,0 0 0-15,0-7 1 0,0 7 2 0,0 0-2 16,0 0 2-16,1-9-3 0,-1 9 1 0,7-5 1 16,-7 5-1-16,0 0 2 0,0 0-1 0,7-7 1 15,-7 7-1-15,0 0-1 0,0 0 1 0,8-7-1 16,-8 7 2-16,0 0-2 0,0 0 2 0,0 0-1 16,0 0 1-16,0 0-3 0,0 0 1 0,0 0 1 0,0 0-1 15,0 0 1-15,0 8 1 0,0-8-1 0,14 6 1 16,-9 1-2-16,2 0 1 0,0-4-1 0,2 1 0 15,5-4 0-15,5 3 0 0,-1-3 0 0</inkml:trace>
  <inkml:trace contextRef="#ctx1" brushRef="#br1" timeOffset="146420.85">20019 16486 0,'0'0'0,"0"0"0,0 0 0</inkml:trace>
  <inkml:trace contextRef="#ctx0" brushRef="#br1" timeOffset="161032.99">6013 4266 791 0,'0'0'0'0,"0"0"0"15,0 0 0-15,0 0 4 0,0 0 2 0,0 0-1 16,0 0 1-16,0 0-3 0,0 0 2 0,0 0-2 16,0 0 2-16,-19 7 28 0,19-7 1 0,-7 0 0 15,7 0-1-15,-7 4-18 0,7-4 0 0,-11 7-1 16,11-7 1-16,-11 4 9 0,11-4 2 0,-10 1-1 16,10-1 1-16,0 0-14 0,-7 4 0 0,7-4 1 15,0 0 0-15,0 0 6 0,0 0 0 0,-7 0 0 16,7 0 2-16,0 0-11 0,0 0 1 0,0 0-1 0,0 0 1 15,0 0-1-15,0 0 2 0,0 0-1 0,0 0 0 16,-4-5-4-16,4 5 1 0,0 0-2 0,0 0 2 0,0-11 1 16,0 11 0-16,7-7 0 0,-7 7 1 15,0 0-4-15,4-7 1 0,-4 7-2 0,0 0 2 0,0 0 3 16,0 0 1-16,0-7 0 0,0 7 1 0,0 0-6 16,0 0 1-16,0-7 0 0,0 7 1 0,0 0 7 15,0 0 1-15,0 0 0 0,0 0 1 0,0-9-8 16,0 9 1-16,0 0-1 0,0 0 1 0,0-7 13 15,0 7 1-15,0-7 0 0,0 7-1 0,0-11-12 0,0 4 2 16,0 0-1-16,0 7 0 0,0-10 12 0,0 10 1 16,0-11-2-16,0 11 2 0,7-10-14 0,-7 10 1 15,3-9 1-15,-3 9-1 0,4-12 17 0,-4 12 2 16,3-11-1-16,-3 11 0 0,4-9-16 0,-1 2-1 16,-3 0 1-16,0 7 0 0,8-14 14 0,-5 7 1 15,-3-5-1-15,4 3 2 0,-4 2-17 0,0 0 1 16,0-2-1-16,0 2 1 0,0 0 11 0,0-4 2 0,0 1-1 15,0 3 1-15,0 7-15 0,0-9 1 0,0 2-1 16,0-2 2-16,3-1 7 0,1 3 0 0,-1-2 0 16,-3 2 1-16,0 7-11 0,4-11 0 0,-4 4 0 15,0 7 1-15,0-9 7 0,0 9 0 0,0-7 0 16,0 0 1-16,3-1-10 0,-1 0 1 0,-2 8 0 16,0-10 0-16,0 5 3 0,-2-4 1 0,2 2 0 15,2 0 0-15,-2-4-6 0,-2 4 0 0,0-3 0 0,2-3 0 16,0 3 5-16,-1 3 0 0,1 0 1 15,0-7-1-15,0 3-6 0,-4-3 1 0,4-2 0 0,0 2 0 16,-3 4 2-16,3-8 1 0,-4 0-1 0,4 3 0 0,0-1-4 16,-3-4 1-16,-1-1-2 0,4 11 2 15,-3-3 1-15,3-2 1 0,-4-3 0 0,4 9 1 0,0-1-6 16,0-5 2-16,0 3 0 0,0 2-1 0,0-3 3 16,0-1 0-16,0 2 0 0,4-2 0 0,-1 2-3 15,1 1 1-15,-4-5-2 0,3 2 2 0,1 4 0 16,-1-3 1-16,1 1-2 0,-3-2 2 0,3 0-3 15,0-2 0-15,-1 0 1 0,4 4-1 0,-3-2 1 0,-1-4 0 16,1-5-1-16,-1 11 1 0,4-4-3 0,-3-5 2 16,-1 2-2-16,1 6 2 0,3-1-1 0,-4 2 2 15,1-6-1-15,3 11 1 0,0-5-3 0,0 1 2 16,-3-4-2-16,-1 4 2 0,1 6-1 0,-3-2 2 16,3 0-2-16,0-4 2 0,-1 2-3 0,-3 2 2 15,4-3-2-15,-1 1 2 0,1 2-2 0,-4 7 1 0,3-11 1 16,-3 6-1-16,0-4 0 0,0 9-1 0,0-10 0 15,0 3 1-15,0 0-2 0,0 0 1 0,0 0 1 16,0 0-1-16,0-6-1 0,0 6 1 0,0-2-1 16,0 4 0-16,0-2 0 0,0 7 2 0,0-10-2 15,0 10 1-15,-3-11 0 0,3 4-1 0,0 0 0 16,0 7 0-16,0-12-1 0,0 12 2 0,0-7-1 16,0 7 0-16,0-13-1 0,0 13 2 0,0-9-2 15,0 9 1-15,0-7-1 0,0 7 0 0,0-7 0 16,0 7 2-16,0-7-2 0,0 7 0 0,0 0 0 15,0 0 1-15,-4-7-1 0,4 7 0 0,0 0 1 0,0 0-1 16,0-7 0-16,0 7 0 0,0 0 0 0,0 0 0 16,0-7-1-16,0 7 1 0,0 0 0 0,0 0 0 15,-3-7-1-15,3 7 2 0,0 0-1 0,0 0 0 0,0 0 0 16,0 0 0-16,0 0 0 0,0 0 0 0,0 0-1 16,0 0 1-16,0 0 1 0,0 0-1 0,0 0-1 15,0-9 1-15,0 9 0 0,0 0 0 0,0 0-1 16,0 0 1-16,0 0 0 0,0 0 0 0,0 0-1 15,0 0 2-15,0 0-1 0,0 0 0 0,0 0-1 16,0 0 1-16,0 0-1 0,0 0 1 0,0 0-1 0,0 0 0 16,0 0 0-16,0 0 1 0,0 0-1 0,0 0 0 15,0 0 0-15,0 0 1 0,0 0-1 0,0 0 0 16,0 0 0-16,0 0 1 0,0 0-1 0,0 0 0 16,0 0 0-16,0 0 2 0,0 0-2 0,-7 16 1 15,7-9-1-15,-4 0 1 0,0 7-1 0,1-3 0 16,-2-2 0-16,1-1 1 0,-3 3-1 0,0 1 0 0,3-5 0 15,-3 4 1-15,0-4-1 0,0 4 0 0,0-4 0 16,4-2 1-16,-4 0-1 0,7-5 0 0,-11 11 0 16,11-4 1-16,0-7-1 0,-10 12 0 0,10-12 0 15,-9 7 1-15,9-7-1 0,0 0 0 0,-7 7 0 16,7-7 2-16,-7 4-2 0,7-4 0 0,0 0 0 16,0 0 1-16,-7 7-1 0,7-7 1 0,0 0-1 15,0 0 1-15,-8 5-1 0,8-5 1 0,0 0-1 16,0 0 1-16,-7 7-1 0,7-7 0 0,0 0 0 15,0 0 1-15,-7 2-1 0,7-2 0 0,0 0 0 16,0 0 0-16,-7 0 0 0,7 0 0 0,0 0 0 0,0 0 0 16,-7 0 0-16,7 0 0 0,0 0 0 0,0 0 0 0,-3-9 0 15,3 9 0-15,-4-5 0 0,4 5 0 0,0-14 0 16,0 7 0-16,0 0 0 0,0-2 0 0,0 2 0 16,0 7 0-16,0-11 0 0,0 11 0 0,0-7 0 15,0 7 0-15,0 0 0 0,4-7 0 0,-4 7 0 16,7-7 0-16,-7 7 0 0,0 0 0 0,7 0 0 15,-7 0 0-15,7-3 0 0,-7 3 0 0,7-4 0 16,-7 4 0-16,7-4 0 0,-7 4 0 0,11-3 0 0,-4-1 0 16,-7 4 0-16,8 4 0 0,-8-4 0 0,11 0 0 15,-11 0 0-15,14 0 0 0,-7 0 0 0,0 3 0 16,0 1 0-16,0 3 0 0,7 0 0 0,1 4 0 16,-3-4 0-16,-1 3 0 0,3 6 0 0,0-5 0 15,-4-4 0-15,1 3 0 0,0 3 0 0,-3-3 0 16,1-1 0-16,0 1 0 0,-2-1 0 0,-7-9 0 15,11 11 0-15</inkml:trace>
  <inkml:trace contextRef="#ctx0" brushRef="#br1" timeOffset="170012.83">23160 5201 313 0,'0'0'0'0,"0"0"0"0,0 0 0 0,0 0 15 16,3-22 1-16,-1 15 0 0,-2-8-1 0,-2 2-6 16,1 1 0-16,-1-2 0 0,2-4 1 0,0 1 141 15,-2-1 0-15,0 2 1 0,1 2-1 0,-3-3-139 16,1 3-1-16,1-1 0 0,0 5 1 0,0 1 119 15,2 2-1-15,0 7 0 0,0-7 0 0,0 7-116 0,0 0 0 16,0 0 0-16,0 0 0 0,0 0 84 0,-2 11 1 16,2-4-2-16,0 12 2 0,0 13-82 0,0-4 0 15,0 5-1-15,-3 2 1 0,-1-8 37 0,1 4 1 16,-4-2-1-16,0 2 1 0,0 6-38 0,0-3 1 16,0 1-1-16,1 9 1 0,3-2 28 0,1 2 0 15,-2-2 0-15,1 2 0 0,-1-3-31 0,3-6 2 0,1 0 0 16,1 5 0-16,1-4 16 0,0 1 1 0,-2-4 0 15,0 2 1-15,-2-1-21 0,0-8 1 0,1 6-1 16,-3-4 1-16,-1-4 8 0,0 3 1 0,-3-10 0 16,1 5 0-16,4-10-12 0,-4 0 0 0,3 1 0 15,1-3 1-15,3-3 7 0,0-7 0 0,-2 7 0 16,2-7 1-16,0 0-10 0,0 0 0 0,0 0 0 16,0 0 0-16,9-7 3 0,-9 7 0 0,7-3 0 0,-4-4 0 15,1-4-6-15,-1-8 1 0,-3 5-1 0</inkml:trace>
  <inkml:trace contextRef="#ctx0" brushRef="#br1" timeOffset="170545.25">23050 5121 2173 0,'0'0'0'15,"0"0"0"-15,8-21 0 0,0 14 70 0,3-3-1 16,0-1 1-16,1 1-1 0,4 1-51 0,1 2 0 16,5-4 0-16,4 4 0 0,-1 0 60 0,-4 2 0 15,0 0 0-15,2 3 0 0,-2 4-60 0,-3-1 0 16,1 1 0-16,2 3 0 0,1 4 22 0,-8 2 1 16,-2-4-1-16,-1 3 2 0,-4 4-26 0,-2 6-1 15,0 1 1-15,2 0 1 0,-5-3-6 0,-2 4 0 0,0-4 0 16,-2 3 1-16,-3-3-6 0,0-1 2 15,-2-1-1-15,0 5 1 0,-4-5-1 0,2-5-1 0,-1-3 1 16,-6 6 0-16,3-1-3 0,-1-6 1 0,-2-2-1 16,2 6 2-16,7-3-1 0,0-2 1 0,7-6 0 15,-12 7-1-15,5-7-1 0,7 0 0 0,-9 0 1 16,9 0-1-16,0 0-1 0,0 0 2 0,0 0-1 16,0 0 1-16,0 0-2 0,0 0 1 0,0 0-1 15,0 0 0-15,21-4 6 0,0 4 0 0,2 0 0 0,4 4 1 16,-1 3-4-16,-6-5 1 0,-5 1-2 0,0 8 2 15,-3 1 4-15,-2-5 1 0,-3 4-1 0,1 4 1 16,-1-1-5-16,-7-5 1 0,0 2-2 0,0 1 2 0,-4 4 6 16,-3-2 0-16,0-3 1 0,-4-1 0 0,-1 1-8 15,-2-4 2-15,-4-2 0 0,1 2 0 0,-6 0 4 16,3-3 0-16,1-1 1 0,5-3-1 0,0 0-5 16,-7 0 0-16,-1-3 0 0,1-4 1 0,2 3-6 15,1-1 2-15,2-4-2 0,0 4 1 0,1-6-1 16,0 1 0-16,5-1 0 0,-1-3 1 0,2 3-3 15,2 1 0-15,6 3 0 0</inkml:trace>
  <inkml:trace contextRef="#ctx0" brushRef="#br1" timeOffset="170887.34">23578 5554 2274 0,'0'0'0'0,"0"0"0"16,0 0 0-16,0 0 62 0,0 0 1 0,0 0 0 15,-20 11-1-15,13-8-44 0,0 4 0 0,0 0 0 16,-1 2 0-16,-1 2 42 0,0-1 0 0,0 1 0 16,2 3 0-16,2 0-43 0,1 0 1 0,4-2 0 15,2-1 0-15,3 3 11 0,1-7 0 0,1 0 1 16,1 2-1-16,3 0-16 0,1-6 1 0,-1 1-1 0,-1-1 1 15,5 1-8-15,-3-4 1 0,0-4 0 0,1 8 1 16,1-4-4-16,-7-4 2 0,0-3-2 0,0 4 2 16,-7 3-3-16,7-13 2 0,-9 6-1 0,0 2 1 0,-1-6-2 15,-4 1 0-15,-4-1 1 0,-3 3-1 16,-3-1 2-16,-1 2-1 0,2 1 1 0,-2 3-1 0,-1-1 0 16,3 1-1-16,2-1 0 0,2 1 2 0,1 3-2 15,-3 0 2-15,3 0-2 0</inkml:trace>
  <inkml:trace contextRef="#ctx0" brushRef="#br1" timeOffset="171127.77">23915 5649 2072 0,'0'0'0'0,"0"0"0"15,0 0 0-15,0 0 62 0,0 20 0 0,0-20-1 16,0 15 1-16,-2-4-45 0,-1-1 1 0,-1-1 0 16,-8 9 0-16,-2-2 35 0,-2-4-1 0,7-1 1 15,-4 3 0-15,1-4-36 0,3-3-1 0,9-7 1 16,-14 16 1-16,7-11 4 0,0 2-1 0,7-7 0 16</inkml:trace>
  <inkml:trace contextRef="#ctx0" brushRef="#br1" timeOffset="171484.58">24335 5086 1871 0,'0'0'0'0,"0"0"0"0,12-21 0 0,-5 16 37 15,-2-6 0-15,1 4 0 0,-1 0 2 0,-5 7-25 16,7-10 2-16,-7 10-2 0,0 0 2 0,0 0 38 0,0 0 0 16,-2 7 0-16,0 10 1 0,2 10-38 0,-1 4 1 15,-5 1-2-15,3 5 2 0,3-2 27 0,-2 0 0 16,-1 2 0-16,3 12 0 0,1 4-29 0,1-5 0 16,-4-1 0-16,-1 10 1 0,1-13 5 0,2 1 1 15,-2-6-1-15,0 8 2 0,2-8-13 0,-3-2 1 16,-4-2 0-16,5 4 0 0,2 0 10 0,-2-8 1 0,-3-1-1 15,0-3 1-15,1-1-12 0,4-3 1 0,-3-5 0 16,-1-4 0-16,4-6 7 0,0-1 1 0,0-7-1 16,0 0 1-16,11 6-9 0,-11-6 0 0,9-9 0 15,-4-3 0-15,2-2 6 0,-2-8 0 0,-5-9 0 16,-3 1 0-16,1-4-8 0,-2-3 1 0,-1 2 0 16</inkml:trace>
  <inkml:trace contextRef="#ctx0" brushRef="#br1" timeOffset="171902.85">24409 5097 1821 0,'0'0'0'0,"0"0"0"0,12-28 0 15,-1 19 72-15,1-2 1 0,2 1 0 0,-2-1-1 0,3 2-54 16,-3 4 0-16,6 0 0 0,1 5 0 0,0 2 69 16,-1 3-1-16,-6 4 1 0,2 1-1 0,2 1-69 15,0-1 1-15,2 3 0 0,-4-3 0 0,-7 8 24 16,0-4 2-16,0 0-1 0,-3 0 0 0,-6 0-27 15,-2 0 1-15,-1 2-1 0,-4-2 1 0,0 0-2 0,-1-2 2 16,6 1-1-16,-5 1 1 0,-1 2-8 0,-2-9 1 16,-4 0-1-16,3 2 1 0,4-1 0 0,-1-2 0 15,3-5 0-15,7-1 0 0,-7 7-3 16,7-7 0-16,0 0-1 0,0 0 1 0,10 4 0 0,1-4 1 16,0-4 0-16,1 4-1 0,2 0-2 0,4-1 0 15,3-5 1-15,4 12 0 0,-3-6-2 0,-2-4 2 16,-1 4-1-16,-1 9 1 0,-4-2-3 0,-2 0 2 15,1 0-2-15,-1 9 2 0,-1-2 1 0,-4-2 1 0,-4 2 0 16,4 2 1-16,-7 5-4 0,0-5 2 0,-3 0-2 16,-1-2 2-16,-3-2 0 0,-3 1 0 0,-1-1 0 15,-3-2 1-15,-6-2-3 0,-1-5 1 0,-2 1-1 16,0-1 1-16,6-3 0 0,4 4 2 0,6-4-1 16,0 0 0-16,7 0-1 0,-10 0-1 0,10 0 1 15,0 0-1-15,-7 0 1 0,7 0-1 0,0 0 1 16,0 0 0-16,0 0-1 0,0 0-1 0,0 0 0 0</inkml:trace>
  <inkml:trace contextRef="#ctx0" brushRef="#br1" timeOffset="172149.69">25141 5491 2211 0,'0'0'0'0,"0"0"0"0,10 19 0 0,-10-7 60 15,0 3-1-15,0-1 1 0,4 9-1 0,-1 5-42 16,-3 0 1-16,-3-2 0 0,3 9 0 0,0-3 48 16,-4-4 1-16,1 6 0 0,3 1 0 0,-7 5-49 15,1-6 0-15,1-3 0 0,0 3 0 0,0-4 20 0,-1-2 0 16,3-4 0-16,-1 1 2 0,-1-6-26 16,0-1 2-16,-1-4 0 0,3 4-1 0,1-8-2 0,0-3 0 15,2-7-1-15,-2 6 2 0,2-6-6 0,-10-2 0 16,3 0-1-16</inkml:trace>
  <inkml:trace contextRef="#ctx1" brushRef="#br1" timeOffset="163941.6">22145 18269 0,'0'0'0,"0"0"0,0 0 0</inkml:trace>
  <inkml:trace contextRef="#ctx0" brushRef="#br1" timeOffset="173477.77">23347 6152 1834 0,'0'0'0'15,"0"0"0"-15,0 0 0 0,0 0 61 0,0 0 1 16,0 0-2-16,0 0 2 0,0 0-45 0,0 0 1 15,2 18 0-15,-2-6 0 0,0-1 58 0,0 3 1 16,-2 2 1-16,-2 14-1 0,1 1-59 0,1 1 0 0,0 3 0 16,-3-2 0-16,1 4 20 0,3 2 1 0,1-9 0 15,0 2 0-15,0-1-25 0,0-6 2 0,1 1 0 16,3 6 0-16,-1-9-1 0,1-4 2 0,3 4-1 16,-5 2 1-16,-4-1-8 0,0-4 1 0,1-3-1 15,1 3 1-15,-2-3 1 0,0-8 0 0,0 2 1 16,0-4-1-16,1 1-5 0,1-8 2 0,0 0-1 15,0 0 1-15,-9 0 1 0,9 0 0 0,-11-8 0 16,4 1 1-16,-3-9-4 0,3-2 0 0,-4-3 0 0,0 5 1 16,1-3-1-16,-1 0 2 0,1-3 0 0,-1 7 0 15,2-1-4-15,-1 5 2 0,-1-3 0 16,4 5-1-16,4 2 2 0,3 7 1 0,-7-8 0 0,7 8 0 16,-11-11-4-16,11 11 2 0,0 0-1 0,0 0 1 15,-7 0 1-15,7 0-1 0,0 0 1 0,0 0 0 0,0 0-3 16,-7 0 1-16,7 0-1 0,0 0 2 0,0 0 1 15,-7 0-1-15,7 0 1 0,0 0 1 0,0 0-4 16,0 0 2-16,0 0-1 0,-6 0 0 0,6 0 1 16,0 0 1-16,0 0-2 0,0 0 2 0,0 0-3 15,-7-4 1-15,7 4-1 0,0 0 1 0,0 0 0 0,-7-3 1 16,7 3 0-16,0 0 0 0,0 0-1 16,-7 0-1-16,7 0 1 0,0 0-1 0,0 0 1 0,-9 0-1 15,9 0 1-15,0 0 0 0,-5 7-1 0,5-7-1 16,-3 7 0-16,1 4 2 0,2-1-2 0,2 2 2 15,1 1-2-15,2 10 2 0,1-2-3 0,1-2 1 0,0 0 1 16,3 6-1-16,-1-2 0 0,0-4 1 0,-4-3-1 16,6 2 1-16,1-2-2 0,4-1 1 0,2-4-1 15,-4-4 2-15,-2 2-2 0,1-2 0 0,3-4 0 16,5-1 2-16,-2 0-3 0,0-4 1 0,-3-3 0 16,6-2 1-16,-5-2-1 0,-4-5 1 0,2-2 1 15,3-2-1-15,-4-4-1 0,-2-1 1 0,-4-2-1 16,2 6 0-16,-5-4 1 0,2 4 1 0,1-1-1 15,-3 10 0-15,2-6 0 0,0 5 0 0,-2-1-1 16,1 1 2-16,-1 4 0 0,-5 7 1 0,14-8-1 16,-7 1 2-16,4 3-3 0,-3 4 1 0,-1 0-1 0,-7 0 1 15,11 11 2-15,-7-4 0 0,-4 0-1 0</inkml:trace>
  <inkml:trace contextRef="#ctx0" brushRef="#br1" timeOffset="174144.31">22802 7333 2009 0,'0'0'0'0,"0"0"0"0,0 0 0 16,0 0 83-16,7-18 0 0,-5 9 0 0,-1 2 2 16,1 0-69-16,0-2 2 0,0 1 0 0,3-5 0 15,4-1 19-15,1 5 2 0,3-6-1 0,3 6 0 16,1 0-24-16,-3-5 2 0,-3 2 0 0,1 5 0 15,2 0-2-15,0-2 1 0,-3 0-1 0,0 5 1 0,-1 4-6 16,-1 0 0-16,0 2 0 0,1 9 0 0,1 1-8 16,-2 2 1-16,1 2 0 0,-3 9 1 0,-3 3-2 15,0 2 1-15,-3-4-1 0,-1 0 1 0,-1 4 1 16,-7-3-1-16,5-3 0 0,-4-3 2 0,-4 2-2 16,-1-5 0-16,3-4 0 0,0-2 0 0,-3 2 2 0,0-3 0 15,5-4 1-15,-4 0-1 0,-3-3 0 0,0-4-1 16,-4-4 0-16,-3 4 1 0,2-7 3 0,4 0 0 15,5-7 1-15,-2 3 0 0,-3 3-3 0,0-7 0 16,-1-2 1-16,5-6-1 0,2 4 7 0,0-1 0 16,1-8 0-16,-1 0 1 0,5 2-7 0,3-3 2 15,-1 1 0-15,2 9 0 0,3-4 8 0,4 6 0 0,4-6 0 16,5 12 1-16,-4 2-8 0,2 1 1 0,0 2-1 16,8 8 1-16,0 0 7 0,3 0 0 0,-5-1 0 15,3 10 1-15,-6-2-9 0,-1 1 1 0,-2 6 0 16</inkml:trace>
  <inkml:trace contextRef="#ctx0" brushRef="#br1" timeOffset="174430.33">23227 7498 2211 0,'0'0'0'0,"0"0"0"0,0 0 0 0,0 0 60 16,0 0-1-16,0 0 1 0,18 4-1 0,-18-4-42 15,0 0 1-15,0 0 0 0,0 0 0 0,0 0 55 16,0 0 0-16,0 0 0 0,0 0 0 0,0 0-55 16,0 0 0-16,0 0 0 0,0 0 0 0,0 0 21 0,0 0 0 15,0 0 0-15,0 0 2 0,0 0-26 16,0 0 1-16,0 0 0 0,0 0 0 0,8 0-3 0,-8 0 1 15,9 0-1-15,-9 0 0 0,0 0-5 0,0 0 0 16,7-6 0-16</inkml:trace>
  <inkml:trace contextRef="#ctx0" brushRef="#br1" timeOffset="174845.67">23541 7213 2123 0,'0'0'0'0,"0"0"0"0,0 0 0 15,0 0 64-15,0 0 0 0,0 0 0 0,0 0 0 16,-21-3-46-16,21 3-1 0,-7 7 1 0,7-7 0 15,-11 8 63-15,4 1 1 0,0 4 0 0,0-1 0 16,2 11-64-16,-2 0 0 0,-1 1 0 0,5-4 0 0,-1 4 18 16,4-3 0-16,0 0-1 0,4-1 3 0,-1 1-24 15,1-7 2-15,3 0-2 0,4-2 2 0,1-1-2 16,0-4-1-16,1-2 1 0,1 7-1 0,0-8-5 16,0 0 0-16,-3-4 0 0,3 0 1 0,2 0-2 15,-4-4 2-15,-3 0 0 0,-2-4 0 0,0-3-3 0,-4 1 0 16,1-1-1-16,-1-3 2 0,-3-4 0 0,0-3-1 15,-3 0 1-15,3 2 0 0,-4-2-3 0,1 0 1 16,-8 3-1-16,-1-1 2 0,0-1 3 0,-3 3 0 16,1-3 0-16,2 10 0 0,1 1-4 0,-3-3 2 15,2 1-1-15,1 6 0 0,4 3 0 0,7 2 1 16,-10 0 0-16</inkml:trace>
  <inkml:trace contextRef="#ctx0" brushRef="#br1" timeOffset="175150.39">23901 7079 2248 0,'0'0'0'0,"0"0"0"0,0 0 0 16,0 0 68-16,17 25-1 0,-13-16 0 0,-1 1 2 15,-1 1-51-15,0 5 0 0,0 3 0 0,-1 11 0 0,1 2 53 16,0 3 2-16,0 2-1 0,-2-2 1 0,-2 2-55 16,0-4 0-16,2-6 0 0,-2 11 0 0,2-11 20 15,2 1 0-15,2-3 0 0,-2 1 1 0,-1 0-25 16,1-3 2-16,2-5 0 0,-1 5-1 0,1-4-2 16,-1 0 0-16,2-8-1 0,-1-2 2 0,-1-2-6 15,-3-7 0-15,4 7 0 0,-4-7-1 0,0 0 0 0,0 0 1 16,0 0-1-16</inkml:trace>
  <inkml:trace contextRef="#ctx0" brushRef="#br1" timeOffset="175695.71">25180 6305 1859 0,'0'0'0'0,"0"0"0"0,0 0 0 0,10-21 74 16,-8 12 1-16,-2-6-1 0,2 8 1 0,-1 0-57 15,1-1 0-15,2 0 0 0,-1 1 0 0,-3 7 47 16,4-7 66-16,-4 7-66 0,7-6-47 15,-7 6 0-15,0 0 0 0,7 7-1 0,-4 6 19 0,3 3 0 16,-3 6 0-16,1 14 0 0,3 6-21 0,-4 4-1 16,1-2 1-16,-1 5 1 0,4-9-4 0,0-1 0 15,1-2 1-15,-1 3-1 0,-2-3-5 0,0-2 1 16,2-1-1-16,0-1 1 0,-1 1 5 0,1-8-1 16,-4 1 0-16,4-1 2 0,-3-7-6 0,1-1-1 15,-1-4 1-15,-3-4 0 0,3 1 9 0,-1-4 0 0,-3-7 0 16,0 0 1-16,0 0-9 0,0 0 1 0,0 0 0 15,2-10 0-15,-4 2 6 0,-1-2-1 0,-1-2 1 16,-5-4 0-16,-3 0-7 0,0-2 0 0,-1-1 0 16</inkml:trace>
  <inkml:trace contextRef="#ctx0" brushRef="#br1" timeOffset="176044.91">25141 6722 2173 0,'0'0'0'0,"0"0"0"0,0 0 0 16,-2 7 79-16,2-7 0 0,0 0 0 0,5 9 1 0,-5-9-62 15,4 5 0-15,-4-5 0 0,3 11-1 0,1 8 67 16,3-3-1-16,-4 2 0 0,6 5 1 0,2 6-67 16,-2-2 1-16,-1-3-1 0,5 1 1 0,3 2 22 15,-2-6 0-15,2-7-1 0,0 5 2 0,-1-1-25 16,1-8-1-16,4 1 1 0,-3-1 0 0,3-3-6 0,-3-3 0 15,1-4 0-15,0 2 1 0,-4-1-4 16,0-2 0-16,2-5-1 0,1-1 1 0,1 0-2 16,-9 0-1-16,-2-7 1 0,-2 4-1 0,4-8-1 0,2 4 1 15,-1-2-1-15,-1-1 1 0,0-3 1 0,1 1 1 16,-3-1-1-16,2 3 1 0,-2-1-3 0,0 1 2 16,2-1-2-16,0 9 2 0,-2-1 1 0,-2-1 1 15,2 4 0-15,0 4 1 0,2-1-4 0,-2 2 1 0,-7 2-1 16,7 0 2-16,-7 0-1 0,2 13 1 0,-4-6 0 15</inkml:trace>
  <inkml:trace contextRef="#ctx0" brushRef="#br1" timeOffset="177512.75">25788 7150 1884 0,'0'0'0'0,"0"0"0"16,0 0 0-16,18-7 69 0,-11 1 1 0,2 3-1 16,1-1 2-16,2 1-53 0,1-4 0 0,-1-4 0 15,6 6 0-15,3-2 46 0,-3 0 1 0,-4 0 0 16,-2 3 0-16,-1 4-47 0,-1-1 0 0,3-1 0 0,2 4 0 15,-2 1 17-15,-3 4 1 0,1 2-2 0,1 14 2 16,2-2-21-16,-1 2 0 0,1 5-1 0,-7 4 2 16,-5 3-5-16,0 0 1 0,-1-3 1 0,-4-2-1 15,-3 1-5-15,-4-6 1 0,-6-8 0 0,0 6-1 16,0-5 0-16,0-4 0 0,0-7 0 0,-1 4 0 16,-3-1-2-16,1-6-1 0,-4-4 1 0,0 1 1 0,2-1-1 15,2-5 1-15,-1-4-1 0,3 4 1 0,1-2-3 16,3 0 2-16,5-7-1 0,-1-5 1 0,0 1 4 15,4 2 0-15,5-7 0 0,1-3 1 0,3 0-5 16,-1-1 2-16,1 1-1 0,1 3 1 0,4 5 7 0,2-1 2 16,-1 0 0-16,-1 8-1 0,2-1-6 15,-1 1 0-15,1 1 0 0,-1 4 0 0,1 3 9 0,1 1 0 16,2 0 0-16,4 6 1 0,0-1-9 0,-2-1 0 16,-6 0 0-16,-3 3 2 0,0-1 2 0,0-1 2 15,2 1-2-15</inkml:trace>
  <inkml:trace contextRef="#ctx0" brushRef="#br1" timeOffset="177765.09">26361 7334 2287 0,'0'0'0'0,"0"0"0"15,0 0 0-15,0 0 66 0,0 0 0 0,0 0 0 16,0 0 1-16,0 0-49 0,0 0 0 0,0 0 0 0,0 0 0 16,0 0 62-16,0 0 0 0,0 0-1 0,0 0 1 15,0 0-62-15,0 0 0 0,0 0 0 0,0 0 0 16,0 0 22-16,0 0 2 0,0 0-1 0,0 0 1 16,0 0-26-16,21-19-1 0,-10 7 1 0,0 3 1 0,-3 0-7 15,0 2 0-15,-1-5 0 0</inkml:trace>
  <inkml:trace contextRef="#ctx0" brushRef="#br1" timeOffset="178097.92">26693 7044 2110 0,'0'0'0'16,"0"0"0"-16,0 0 0 0,-25 4 58 0,16-4-1 15,1 0 0-15,1 0 1 0,7 0-41 0,-9 7 1 16,9-7 0-16,-9 12 0 0,2 0 57 0,0 2 2 0,0 2-1 15,1 5 0-15,3-1-58 0,3-1 0 0,3 4 0 16,-3 2 0-16,0 1 19 0,0-3 0 0,4 0 0 16,3-4 1-16,0-1-23 0,0-2 1 0,2-6-1 15,3 2 1-15,2-1-1 0,2-2-1 0,-3-6 1 16,1-3-1-16,2 4-5 0,0-4 0 0,1-4 0 16,4-5 0-16,0 2 1 0,1-3 0 0,-1-6 1 15,-5 4 0-15,-6-6-4 0,-1-5-1 0,-2-3 1 16,-3 7 1-16,-3-4 3 0,1-2 0 0,0-1 1 15,-2 6-1-15,-7 1-5 0,-4 1 2 0,-3-5-1 16,-9 9 1-16,4 4 5 0,1-1 1 0,-1 4-1 16,1 0 2-16,-1 4-7 0,6 3 1 0,5-4-1 0,-1 8 1 15,2-1 1-15,7-3 0 0,0 0 0 0</inkml:trace>
  <inkml:trace contextRef="#ctx0" brushRef="#br1" timeOffset="178468.83">27130 6993 2274 0,'0'0'0'0,"0"0"0"0,0 0 0 0,7 23 69 0,-5-9-1 16,0-7 1-16,0 7-1 0,-1 0-50 16,1-3 0-16,0-2 0 0,0 6 0 0,0-2 49 0,-1-3 0 15,1 1 1-15,0-1 0 0,0 1-50 0,1-4 0 16,-3-7 0-16,9 11 0 0,0-4 12 0,-2-4 1 15,0-3-1-15,-2 4 1 0,4-4-17 0,2 0 0 16,-1-4 0-16,6 4 1 0,5-3-8 0,-1-1 2 0,-5 1 0 16,-2 3 0-16,1-4-3 0,4 4 0 0,1-3-1 15,-5 10 2-15,-2-4-3 0,1 1 2 0,-1-1-2 16,-5 13 2-16,-2-4-3 0,3 2 2 0,-8 0-2 16,3 2 2-16,1 7-1 0,-4-5 2 0,0 1-1 15,-4-1 1-15,-3 1-3 0,-4 2 2 0,1-7-2 16,-6 0 2-16,2 0 0 0,0-3 2 0,-4-2-1 15,0 1 0-15,1-3-1 0,-1 0-1 0,-1-3 1 16,-6-1-1-16,4-3 2 0,3 0 0 0,2-3-1 16,2 3 2-16,-3-4-4 0,1-3 2 0,0-1-1 0,2-3 1 15,1 2-1-15,-1 0 1 0,-2-5-1 0</inkml:trace>
  <inkml:trace contextRef="#ctx0" brushRef="#br1" timeOffset="179229.56">27229 6833 2324 0,'0'0'0'0,"0"0"0"0,37 0 0 0,-16 7 56 0,6-3 1 16,8-4 0-16,0 0 0 0,1 0-40 16,1 0 1-16,2 0-1 0,1 0 1 0,1 0 49 0,-1 0 2 15,3-4-1-15,-8 4 1 0,-2 0-51 0,-3 0 0 16,-1-3-1-16,-1-1 1 0,-5 4 15 0,-4-3 0 15,1-3-1-15,-1 6 1 0,-3-3-20 0,-4-1 2 16,0 1-1-16,-4-1 1 0,-8 4-6 0,10-5 0 0,-10 5 0 16,0 0 0-16,0 0-4 0,0 0 2 0,0-7-1 15,0 7 0-15,0 0 6 0,0 0-1 0,-7-7 0 16,7 7 1-16,-7-4-5 0,7 4 1 0,0 0 0 16,-9-3 0-16,9 3 2 0,0 0 1 0,0 0 0 15,-7-2 1-15,7 2-6 0,0 0 1 0,0 0 0 16,0 0 1-16,0 0 2 0,0 0 1 0,0 0 0 15,0 0 0-15,4 9-4 0,-4-9 1 0,7 5-1 16,-7-5 1-16,9 7 2 0,-2-5 0 0,-7-2 0 16,10 5 0-16,-10-5-4 0,0 0 0 0,9 7 1 15,-9-7 0-15,7 4 1 0,-7-4-1 0,0 0 1 0,0 0 0 16,9 7-2-16,-9-7-1 0,0 0 1 0,7 5 0 16,-7-5-1-16,9 0 1 0,-9 0-1 0,9 0 2 15,-9 0-3-15,7 0 0 0,-7 0 1 0,0 0-1 16,8 0-1-16,-8 0 2 0,7-3-2 0,-7 3 2 0,0 0-3 15,0 0 1-15,8 0 1 0,-8 0-1 0,0 0-1 16,0 0 1-16,8 0-1 0,-8 0 1 0,11 0-1 16,-11 0 1-16,9-2-1 0,-9 2 0 0,7 0 0 15,-7 0 1-15,7 0-1 0,-7 0 0 0,7 0-1 16,-7 0 1-16,7 2 1 0,-7-2-1 0,7 0-1 0,-7 0 1 16,9 0-1-16,-9 0 2 0,7 0-2 0,-7 0 0 15,0 0 0-15,0 0 1 0,7 0-1 0,-7 0 1 16,0 0-1-16,0 0 0 0,7 0-1 0,-7 0 1 15,0 0 0-15,0 0 0 0,7 0-1 0,-7 0 1 16,0 0 0-16,0 0 1 0,0 0-2 0,0 0 1 16,0 0-1-16,0 0 1 0,0 0-1 0,2 7 1 0,-2-7-1 15,0 0 1-15,5 7-1 0,-5-7 1 0,5 12-1 16,-5-12 1-16,0 0-1 0,6 7 0 0,-6-7 0 16,0 0 1-16,0 0-1 0,7 7 0 0,-7-7 0 15,0 0 2-15,0 0-2 0,7 7 0 0,-7-7 0 16,0 0 0-16,0 0 0 0,7 2 0 0,-7-2 0 15,0 0 0-15,0 0 0 0,0 0 0 0,0 0 0 16,0 0 0-16,0 0 0 0,0 0 0 0,0-7 0 16,0 7 0-16,0 0 0 0,0 0 0 0,-5-7 0 15,5 7 0-15,-6-9 0 0,5 0 0 0,-1 2 0 16,-2 0 0-16,1 2-2 0,-3-2 2 0,-1 0 0 0</inkml:trace>
  <inkml:trace contextRef="#ctx1" brushRef="#br1" timeOffset="-204862.66">9323 15942 0,'0'0'0,"0"0"0,-10-9 0,10-1 15,-9 1-15,9 0 16,-9-10-16,9 0 16,-10 0-16,10 1 15,-9 8-15,9 1 16,-10-10-16,10 10 16,-9-1-16,9 1 0,0 9 15,0 0-15,0-9 0,0 9 16,0-10-16,0 10 15,0-9-15,0 9 16,0-10-16,0 10 16,0 0-16,0 0 31,9 0-31,1 0 0,-10 0 16,9 0-16,-9 0 0,10 0 15,-10 0-15</inkml:trace>
  <inkml:trace contextRef="#ctx1" brushRef="#br1" timeOffset="-203553.25">23820 14572 0,'0'0'0</inkml:trace>
  <inkml:trace contextRef="#ctx0" brushRef="#br1" timeOffset="-193185.26">22100 7007 602 0,'0'0'0'16,"0"0"0"-16,0 0 0 0,3-14 41 0,-3 14-1 16,0-14 0-16,4 7 1 0,-4 7-26 0,7-10 1 0,-4 2 0 15,1 1 0-15,3 0 73 0,-3-1 2 0,3 1 0 16,3 1 0-16,3-1-74 0,-1 2 1 0,0 1-1 16,6-3 1-16,1 0 62 0,2 0 2 0,4-1 0 15,3 2 0-15,-8 3-64 0,-1-1 0 0,4-1 0 16,2 0 0-16,-1-2 53 0,1 0-1 0,5 0 1 15,-2 5 0-15,2-2-53 0,-5-3 0 0,5 0 0 16,2 2 0-16,0 0 12 0,3-4 0 0,5 0 0 16,-3 7 2-16,6-1-19 0,-3-10 1 0,10 3-1 15,-3 6 2-15,4-3 8 0,2-1 2 0,2-3 0 16,7 8 0-16,-2-3-13 0,-2-1 0 0,5-3 1 0,5 3-1 16,-1-6 11-16,1 6 1 0,-1-2 0 0,4 6-1 15,-2-2-12-15,1-2 2 0,6 0-1 0,0 3 0 16,7 1 9-16,-4-1 0 0,1-3 0 0,4 7 1 15,-3-4-11-15,2 1 0 0,7-1 0 0,4 4 0 0,-1 0 6 16,-3-3 1-16,5-1-1 0,4 8 1 0,-5-4-9 16,-3-4 1-16,3 1 0 0,3 6 0 0,-4-3 3 15,-6 0 0-15,-4-3-1 0,0 3 2 0,3 0-6 16,-3 0 0-16,-7-5 0 0,-2 5 0 0,2 5 4 16,-4-10 0-16,4 1 0 0,-4 4 1 0,-3 0-7 15,-7-2 2-15,1-1 0 0,1 3 0 0,3-2 1 0,-5 0 0 16,1-1 0-16,-3 3 0 0,-5-2-3 0,-2-2-1 15,1 1 1-15,1 1 1 0,1 0 1 0,1-1 1 16,-9-1 0-16,1 1 2 0,-3-1-6 0,-4-3 2 16,-1 0-1-16,-3 0 0 0,-2 0 1 0,-5 0 0 15,-1-2-1-15,-3 1 1 0,3 1-2 0,-7 3-1 16,-6-5 1-16,1 2 0 0,0 0 1 0,-2 0 1 16,0-5-2-16,-4 3 2 0,0 0-3 0,1 4 1 0,1-2-1 15,-7 0 1-15,0 2 1 0,-7 5-1 0,7-11 1 16,-7 11-1-16,2-11-1 0,-2 11 0 0,0 0 1 15,0-8-1-15,0 8 2 0,0 0 1 0,0 0-2 16,0-7 2-16,0 7-3 0,0 0 1 0,0 0-1 16,0 0 1-16,0 0-1 0,0-7 2 0,0 7-2 15,0 0 2-15,0 0-3 0,0 0 2 0,8 7-2 16,-8-7 2-16,15 8-2 0,-5 3 0 0,1 0 1 0,-1-3-1 16,3 10-1-16,-3-2 2 0,-1-4-2 0,2 6 1 15,1-4 0-15,0-2 0 0,-1 2 0 0,-2 7 1 16,0-3-2-16,1-1 0 0,-1-2 0 0,3 11 2 15,-1-5-1-15,-2-2 1 0,0 1-1 0,-2 10 0 0,1 3 0 16,3 0 0-16,0 3-1 0,-3 1 2 0,5 5 0 16,-1-5 2-16,-3-2-1 0,1 7 1 0,3-5-3 15,4-5 2-15,-2-4-2 0,0 12 2 0,1-1 0 16,0 2 2-16,2-3 0 0,-8 1-1 0,-1 0-1 16,0-6-1-16,0-1 1 0,-2 1 0 0,2-1 1 15,0-4 1-15,-1-9-2 0,1 13 2 0,-5-4-2 0,3-7-1 16,0 0 1-16,0 9-1 0,-2-5 4 0,0-4 0 15,1 2 0-15,-1-2 1 0,-3-2-4 0,1-3 1 16,3-2-1-16,-3 0 1 0,-3-3 2 0,0-2 0 16,2-1 0-16,-2-8 1 0,3 11-4 0,-3-11 1 15,0 0-1-15,0 7 1 0,0-7 2 0,0 0 0 16,0 0 0-16,0 5 1 0,0-5-4 0,0 0 1 16,0 0-1-16,0 0 1 0,0 0 2 0,0 0 0 0,0 0 0 15,0 0-1-15,0 0-1 0,0 0 0 0,0 0-1 16,0 0 1-16,0 0 0 0,0 0 0 0,0 0 0 15,0 0 1-15,0 0-3 0,0-8 1 0,0 8-1 16,-1-7 1-16,1 7 0 0,-4-8 1 0,4 8-1 16,0 0 1-16,-5-7-3 0,5 7 2 0,-7-7-1 15,7 7 1-15,-13-7-1 0,6 4 1 0,0 1-1 16,-3 0 1-16,-1-1-2 0,4 1 1 0,7 2-1 16,-9 0 0-16,9 0 1 0,0 0 0 0,0 0-1 0,-7-3 2 15,7 3-3-15,0 0 2 0,0 0-1 0,0 0 0 16,0 0 0-16,0 0-1 0,0 0 0 0,0 0 1 15,0 0 0-15,0 0-1 0,0 0 0 0,-132-20 0 16,-32 4 0-16,2-1 0 0,-6-1 0 0,9 9 0 0,13-3-1 16,14 2 2-16,3 1-2 0,4 9 1 0,8-7-1 15,3 1 0-15,-1 3 0 0,-3 6 0 0,8-3-1 16,3-3 2-16,-6-1-1 0,-2 8 0 0,8-2-1 16,3-2 1-16,-4 0 0 0,-3 5 0 0,12-2-1 15,2 3 1-15,-7-6-1 0,0 9 1 0,9-2-1 16,5-4 0-16,0 1 0 0,2 4 2 0,6-1-2 15,5 2 0-15,3-4 0 0,-2 3 1 0,4 0-1 0,8 3 0 16,-1-2 0-16,0-2 1 0,5 3-1 0,5-1 0 16,0 2 0-16,1-1 1 0,2-1-1 0,5 2 0 15,-1-4 0-15,-5 1 1 0,0-1-1 0,2 2 0 16,2 2 0-16,3-2 1 0,-4 1-1 0,6-3 0 16,4-3 0-16,-3 3 0 0,-2 0 0 0,4 0 0 0,-1-4 0 15,5 1 0-15,1 3 0 0,5-2 0 0,1-1 0 16,-2 4 1-16,2 1-1 0,0-5 0 0,3-4 0 15,1 7 1-15,1 0-1 0,-1-4 0 0,1-3 0 16,-3 4 0-16,-6 3 0 0,6-7 0 0,4 0 0 16,-3 5 0-16,2-1 0 0,1-4 0 0,-5 0 0 15,3 3 2-15,1 1-2 0,1-4 0 0,-1-2 0 16,0 4 1-16,-1-1-1 0,1-1 1 0,2-1-1 16,2 2 1-16,-4-1-1 0,6-1 1 0,3-5-1 15,-3 5 1-15,-3-3-1 0,5-1 1 0,3-2-1 0,5 0 1 16,-2 3-1-16,1-3 2 0,-4-3-2 0,3-3 1 15,-5 5-1-15,4-1 0 0,1 2 0 0,-3-7 1 16,2 3-1-16,-2-3 0 0,0 0 0 0,3 0 1 0,2 2 0 16,-1 1 1-16,-3-7 1 0,4 3-1 0,-1 1-1 15,3-6 0-15,-4 4 0 0,4-1 1 0,0-1 2 16,-2-3 0-16,2 3 1 0,2 3-1 0,-2-3 0 16,0-1-1-16,5-1 0 0,-2 5 1 0,-3-1-2 15,4-2 1-15,-1 0 1 0,1-1-1 0,3 3-1 16,-4 0 1-16,-3-5-1 0,5-3 0 0,-1 4-2 0,-2-1 1 15,1-3 0-15,6-1 0 0,-4 6-1 16,-3-8 1-16,0 3 1 0,3 4-1 0,2-1-1 0,0-2 0 16,-2-1 0-16,2 10 1 0,-2-2-1 0,0-2 0 15,2 2 0-15,2-3 1 0,-2 5-1 0,-3 2 0 16,1-4 0-16,4 5 0 0,-2 1 0 0,0-1 0 16,1-5 0-16,3 2 0 0,-2 4 0 0,-2-1 0 0,0 1 0 15,2-5 0-15,1 0 0 0,1-1 0 0,-3 3 0 16,1-1 0-16,-2 0 0 0,0 2 0 0,4 0 0 15,1-2 0-15,-2 3 0 0,-1-1 0 0,2 1 0 16,-1 1 0-16,1 1 0 0,3 0 0 0,3 4 0 16</inkml:trace>
  <inkml:trace contextRef="#ctx0" brushRef="#br1" timeOffset="-181261.36">6080 8865 12 0,'0'0'0'0,"0"0"0"0,0 0 0 0,0 0 0 15,0 0 0-15,0 0 0 0,0 0 0 0,0 0 0 16,0 0 0-16,0 0 0 0,0 0 0 0,0 0 0 16,0 0 0-16,0 0 0 0,0 0 0 0,0 0 0 15,0 0 0-15,0 0 0 0,0 0 0 0,0 0 9 16,0 0 0-16,0 0 0 0,0 0 1 0,0 0-5 15,0 0 2-15,0 0-1 0,0 0 1 0,0 0 39 0,0 0 1 16,0 0-1-16,20 5 1 0,-20-5-31 0,0 0 0 16,10-2 1-16,-10 2 0 0,0 0 11 0,7-1 1 15,-7 1-1-15,0 0 2 0,0 0-17 0,7-4 0 16,-7 4 1-16,0 0-1 0,7-2 12 0,-7 2 0 16,7-1-1-16,-7 1 1 0,7 0-13 0,-7 0 1 0,11-4-1 15,-4 4 1-15,-7 0 6 0,9-2 0 0,-9 2 0 16,7 2 0-16,-7-2-9 0,7 2 0 0,-7-2 0 15,14-2 1-15,-7 2 11 0,-7 0 0 0,11-3 1 16,-1 3-1-16,1 0-11 0,-4-2 0 0,2 0 1 16,1 0 0-16,-3 2 13 0,4 0-1 0,-4-3 1 15,4 3 0-15,-4 3-13 0,0-3 0 0,0 0 1 16,0 0-1-16,3 0 11 0,3 0-1 0,-6 0 0 16,3 0 1-16,1 4-12 0,0-2 1 0,-4-2 0 15,3 0 0-15,-3 0 5 0,0 0 0 0,-7 0 0 0,16-2-1 16,-2 2-7-16,-3-2 1 0,3 0-1 0,-3 2 2 15,-1 0 2-15,-5-3 2 0,-5 3-2 0,11-4 2 16,-4 4-8-16,0 0 2 0,0-3 0 0,4 3 0 16,-1-4 6-16,4 4 1 0,-3-3-2 0,1 3 2 0,3 3-7 15,-5-3 0-15,4 0 0 0,-3 0 0 0,-1 0 4 16,1 0 2-16,0 0 0 0,-1 0-1 0,2 4-6 16,-1-1 1-16,0-3 0 0,-1 0 0 0,1 0 4 15,-1 0 2-15,-1 0 0 0,5 0-1 0,0 0-6 16,4-3 1-16,-4 3 0 0,-3 0 0 0,1 0 8 15,-1-4 0-15,-1 1-1 0,1 3 1 0,-1 0-8 16,1 0 1-16,0-4 0 0,-1 4 1 0,-1 0 4 0,2 0 1 16,-1 0 0-16,-3 0-1 0,-7 0-6 0,7 4 0 15,-7-4 0-15,0 0 1 0,11 0 5 0,-11 0 0 16,10 0-1-16,-2 0 2 0,2 0-7 0,1 0 0 16,1-4 0-16,2 4 0 0,-3 0 4 0,3 0 2 0,-4-3-1 15,1-1 1-15,1 4-7 0,-1-3 1 0,0 3 0 16,-1-4 0-16,-3 4 1 0,0-3 0 0,-7 3 0 15,14 3 1-15,-7-3-4 0,-7 0 0 0,11 0 0 16,-11 0-1-16,11-3 10 0,-4 3 0 0,-7 0-1 16,12-4 1-16,-5 4-7 0,-7 0 0 0,14 0 0 15,-7 0 1-15,0 0 0 0,0 0 2 0,0-2-1 16,0 1 0-16,-1 1-4 0,1 0-1 0,0-2 1 16,0 0 1-16,0 0 0 0,-7 2 1 0,11-3 0 15,-4 3 0-15,3 0-4 0,-3 0 1 0,-7 0 0 16,14-2 0-16,-7 4 2 0,2 0 0 0,-2-2 0 15,4 0 1-15,-1 0-3 0,-3 0-1 0,4 0 1 0,-4 0-1 16,-7 0 3-16,7 0 0 0,-7 0 0 0,0 0 0 16,0 0-4-16,7 0 2 0,-7 0-1 0,0 0 1 15,13 0-1-15,-6 0 0 0,0 0 0 0,0 0 0 0,3 0-1 16,1 0 0-16,-1 0 0 0,1 0 0 0,-4 0-1 16,0 0 1-16,0 0-1 0,0 0 0 0,2 0 0 15,-2 0 0-15,0 0-1 0,0 0 2 0,0 0-2 16,0 0 0-16,-7 0 0 0,11 1 1 0,0 3-2 15,-4-1 1-15,0-1 0 0,-7-2 1 0,12 4 0 0,-12-4 0 16,11 3 1-16,-4-3-1 0,0 0-1 0,-7 0 0 16,10 0 1-16,-10 0 0 0,14 0 0 0,-7-3 2 15,1 1-2-15,-3 0 2 0,2 0-3 0,0 1 1 16,0-1 1-16,4 0-1 0,-1 0 1 0,4 1-1 16,-3-1 0-16,-1 0 2 0,-1 2-3 0,0 0 1 15,3-2 0-15,-1-1 0 0,0 3 0 0,-4 0 2 16,-7 0-2-16,10-2 2 0,-3 4-3 0,-7-2 1 0,11 3 1 15,-11-3-1-15,7-3 0 0,-7 3 1 0,0 0-1 16,0 0 2-16,7 0-3 0,-7 0 1 0,0 0-1 16,0 0 2-16,9-4-2 0,-9 4 1 0,0 0 0 15,0 0 0-15,0 0-1 0,0 0 1 0,0 0-1 16,0-5 0-16,0 5-1 0,0 0 0 0,0 0 0 16</inkml:trace>
  <inkml:trace contextRef="#ctx0" brushRef="#br1" timeOffset="-180968.88">7911 8624 1381 0,'0'0'0'0,"0"0"0"0,11-5 0 0,5-2 34 15,-4 0 0-15,-3 3 0 0,-9 4 1 0,7 7-21 16,-7-7 1-16,0 0 0 0,3 7-1 0,-3-7 3 15,0 16 1-15,-3-11-1 0,-10 4 1 16,-1 3-9-16,0-1 1 0,4-4 0 0,-8-2 0 0,-3 2-10 0,-2 0 0 16,-2-3 0-16,-3-1 1 0,-2 3-1 0,2-5 0 15,-1 1 0-15,0 0 1 0,-3 0-19 0,-4-1 1 16,-1 1 0-16,2-2 0 0,2 2 7 16,1 1 0-16,-3-1-1 0,1 2 2 0,-1 1-37 0,1 2 0 15,6-3 0-15,3 3 2 0,-1 0 27 0,-2-2 0 16,3-2 0-16</inkml:trace>
  <inkml:trace contextRef="#ctx1" brushRef="#br1" timeOffset="-187396.71">7253 14244 0,'0'0'0,"0"0"16,0 0-16,0 0 0,10 0 0,-10 0 0,9 0 15,-9 0-15,0 0 16,0 0-16,0 0 16,0 0-16,0 0 31,0 0-31,0 0 15,0 0-15,0 0 16,9 0-16,-9 0 16,0 0-1,0 0 1,0 0-16</inkml:trace>
  <inkml:trace contextRef="#ctx0" brushRef="#br1" timeOffset="-177816.98">6286 8840 12 0,'0'0'0'0,"0"0"0"0,0 0 0 0,0 0 0 0,0 0 0 15,0 0 0-15,0 0 0 0,0 0 0 16,0 0 0-16,0 0 0 0,0 0 0 0,-17 13 64 0,17-13 0 15,0 0 0-15,-7-4 1 0,7 4-47 0,0 0 0 16,-7-2 0-16,7 2 0 0,0 0 90 0,0 0 1 16,-6-3 0-16,6 3 1 0,0 0-94 0,0 0 0 15,0 0-1-15,0 0 2 0,-7-7 56 0,7 7 0 0,0 0 0 16,0 0 0-16,0-7-55 0,0 7 0 0,0 0 0 16,0 0 0-16,4-7 24 0,-4 7 1 0,0 0 0 15,5-7-1-15,2 3-26 0,0 4 0 0,-7 0-1 16,14-7 2-16,-3 5 24 0,0 1 0 0,3-3 1 15,3 1-1-15,6 1-25 0,-2 0 0 0,1 0-1 16,1-1 2-16,5 1 20 0,-11 0 1 0,1 1 1 16,0-3-1-16,1 4-24 0,6-4 2 0,-1 1 0 15,-4-1-1-15,1 4 25 0,-7 0 0 0,4-3-1 0,3 3 2 16,-3-2-26-16,1 2 1 0,-1-3 0 0,-4-1 0 16,3 1 22-16,3 3 1 0,1-4 0 0,-3 1 1 15,3 3-25-15,2 0 1 0,5-4 0 0,-3 4-1 16,-6 4 19-16,2-4 1 0,0-4-1 0,4 4 0 0,-2 4-19 15,-2-4 0-15,0 0-1 0,0 0 1 0,-1 0 17 16,5 0 1-16,-8 0-1 0,1 0 2 0,0 0-21 16,-3 0 2-16,3 0 0 0,-4 0-1 0,0 0 11 15,4 0 1-15,-4 0 0 0,2-4-1 0,-2 4-12 16,4-3-1-16,-4-1 0 0,7 2 2 0,-2 4 12 16,-1-2 1-16,-7-3-2 0,3 1 2 0,3 0-14 15,-3 0 0-15,2 0-1 0,-2 1 2 0,0 1 8 0,-3 0 2 16,0-2-2-16,1 0 2 0,2 2-13 0,0 0 2 15,0-2-1-15,-3 1 0 0,-1-1 3 0,-2 0 1 16,-1 0-2-16,0 1 2 0,1 1-7 0,0 0 0 16,-8 0 0-16,10 0 0 0,-3 0 1 0,0 0 1 15,-7 0-1-15,14-6 1 0,-7 6-4 0,4 0 0 0,-6 0 0 16,2-3 0-16,2 3 0 0,0 0 0 0,-2 0 0 16,0 0 0-16,0 0-2 0,-7 0 1 0,11 0-2 15,-11 0 2-15,0 0-2 0,0 0 2 0,7 0-1 16,-7 0 1-16,0 0-3 0,0 0 2 0,0 0-2 15,0 0 2-15,0 0-2 0,0 0 0 0,0 0 1 16,0 0-1-16,0 0-1 0,0 0 1 0,0 0-1 16,0 0 1-16,0 0 0 0,-11 0-1 0,1 0 0 15,-5 0 0-15,-6 3-1 0,2 3 2 0,-2-5-1 16,0 1 0-16,-4 2 0 0,2-1 1 0,-2-1-1 0,-8 0 0 16,8 1-1-16,0 1 1 0,-5-2 0 0,-1-1 0 15,-5 1 0-15,3 0 0 0,-2-2 1 0,-1 0-1 16,3 2-1-16,-3 1 1 0,-1-3-1 0,-5 0 2 15,2 0-2-15,4 4 1 0,-3-1-1 0,-1-3 1 0,1 4-1 16,6-4 1-16,-6 3-1 0,2 1 1 0,-2-1-2 16,5 2 1-16,-1-1 0 0,-5 3 0 0,4-3-1 15,1 1 1-15,1 2 0 0,3 0 1 0,-3-2-2 16,6-1 1-16,0-1 0 0,-2 4 0 0,5-3-1 16,4-1 1-16,0 1-1 0,-2-1 1 0,2 1-1 0,-1-4 1 15,1 0-1-15,2 0 1 0,-2 3-1 0,3-3 2 16,0-3-2-16,-4 6 1 0,4-3-1 0,0 0 1 15,1 0-1-15,6 4 1 0,0-4-1 0,3 0 0 16,-3 0 0-16,4 0 1 0,-4 3-1 0,1-3 0 16,-1-3 0-16,11 3 1 0,-7 3-1 0,7-3 0 15,0 0 0-15,0 0 1 0,0 0-1 0,0 0 0 16,0 0 0-16,0 0 0 0,0 0 0 0,0 0 0 0,7 0 0 16,-7 0 0-16,14 0 0 0,-14 0 0 0,7 2 0 15,-7-2 0-15,0 0 0 0,0 0 0 0,7 0 0 16,-7 0 0-16,0 0 0 0,0 0 0 0,8 9 0 15,-8-9 0-15,7 7 0 0,-7-7 0 0,10 3 0 16</inkml:trace>
  <inkml:trace contextRef="#ctx0" brushRef="#br1" timeOffset="-164223.05">4831 8784 162 0,'0'0'0'0,"0"0"0"15,0 0 0-15,0 0 11 0,0 0 2 0,0 0-1 16,0 0 0-16,0 0-5 0,0 0 1 0,0 0 0 16,0 0 0-16,0 0 55 0,0 0-1 0,0 0 1 15,0 0 0-15,-23 7-45 0,16-7 0 0,7 0 0 16,-7-5 0-16,7 5 47 0,0 0 0 0,-7 0 0 0,7 0 1 15,0 0-48-15,-7 0 0 0,7 0 0 0,0 0 0 16,0 0 60-16,-3 10 0 0,3-10 1 0,0 13-1 16,3 1-60-16,1 3 0 0,-1-4 0 0,-3 18 0 15,4-3 15-15,-4-8 0 0,3 3 1 0,-3 14 0 0,0-13-21 16,4 3 2-16,-1-4-1 0,-3 6 1 0,-3-4 19 16,3-4-1-16,0-3 1 0,0-1 1 0,0-1-21 15,3-5 1-15,-3 1-1 0,0-1 1 0,4-3 19 16,-4-1-1-16,0-7 1 0,0 0 1 0,0 0-21 15,0 7 1-15,0-7 0 0,0 0-1 0,0 0 15 16,0 0 1-16,0 0-1 0,0 0 0 0,0 0-16 0,7-7 1 16,-7 7-1-16,3-22 1 0,-1-5 12 0,0 1 1 15,-2-4-1-15,0 3 1 0,0-4-14 0,-2 3 0 16,0-4 0-16,-1 18 0 0,3-5 9 0,0-3 2 16,-4 0-2-16,1 13 2 0,3-2-13 0,0-5 2 15,-4 2-1-15,4 14 0 0,-3-12 7 0,3 3 2 16,0 2-1-16,0 7 0 0,0 0-10 0,-7-9 1 15,7 9 1-15,0-7-1 0,0 7 6 0,0 0-1 0,0 0 1 16,-7-3 0-16,7 3-8 0,0 0 1 0,-4-7-1 16,4 7 1-16,0 0 4 0,0 0 0 0,0 0 0 15,0 0 0-15,-3-7-6 0,3 7 1 0,0 0-1 16,0 0 1-16,0 7 2 0,0 0 0 0,0-4 1 16,0 26-1-16,7 4-4 0,0-5 0 0,-4 6 0 15,1 1 1-15,-1-4 1 0,1-1 1 0,-4-3-1 16,3-1 1-16,-3-1-4 0,4-8 1 0,-4 1-1 15,-4-2 1-15,8 1 0 0,-4-4-1 0,0-5 1 0,0-1 0 16,0-7-3-16,0 0 1 0,0 0-1 0,0 0 2 16,0 0 1-16,0 0 0 0,0 0-1 0,0 0 2 15,-4 7-3-15,4-7-1 0,0 0 1 0,0 0 0 16,0 0 0-16,0 0 0 0,0 0 1 0,0 0-1 0,0 0-1 16,0 0 0-16,0 0 0 0,0 0 0 0,0 0 1 15,0 0 0-15,0 0 0 0,0 0 0 0,0-7-1 16,0 7 0-16,0 0 0 0</inkml:trace>
  <inkml:trace contextRef="#ctx0" brushRef="#br1" timeOffset="-163369.73">5036 8920 1632 0,'0'0'0'0,"0"0"0"0,0 0 0 16,0 0 60-16,0 0 0 0,0 0 0 0,0 0 0 16,0 0-43-16,0 0 1 0,0 0 0 0,0 0 0 15,0 0 56-15,0 0 1 0,0 0-1 0,0 0 2 0,0 0-58 16,21-4 0-16,-21 4 0 0,7-4-1 0,-7 4-12 16,11-7 1-16,1 0-2 0,-1 4 2 0,3-1-3 15,0-3 2-15,-4 0-2 0,6 6 1 0,2-5-5 16,0 3 0-16,-4-3 0 0,-4 5 1 0,1 1-1 15,1-2 0-15,-3-2 0 0,-9 4 1 0,12 2-13 16,-5 0 2-16,-7-2-1 0,11-2 1 0,-11 2 3 16,11 4 0-16,-11-4 0 0,10 1 1 0,-10-1-9 0,11 13 1 15,-11-13-1-15,10 5 0 0,-10-5 6 0,11 12 1 16,-11-12 0-16,9 7 0 0,-6 0 4 0,-3-7-1 16,7 11 0-16,-7-2 2 0,4 1 0 0,-4 1 0 15,3-2 0-15,-3 14 0 0,0-6 3 0,-3-5 1 16,3 1-1-16,-7 13 1 0,3-3-1 0,-3-7 1 15,0-2-1-15,2-4 1 0,-2 5 0 0,3-3 1 0,-3-3-1 16,-3-1 1-16,3 1-1 0,0-2 1 0,7-7-1 16,-15 7 1-16,5-3 6 0,3-1 1 0,7-3 0 15,-13 2 0-15,6-2-4 0,0 0 2 0,0 0-1 16,0-2 1-16,0-1 9 0,-3 3 0 0,-5-4 0 16,3-3 1-16,2 0-8 0,-1 0 1 0,4 0 0 15,7 7 0-15,-11-10 8 0,4 4 1 0,7 6 0 16,-7-12 0-16,7 12-8 0,-7-3 0 0,7 3 0 15,0 0 1-15,-7-8 5 0,7 8 2 0,0 0 0 16,-3-7 0-16,3 7-8 0,0 0 0 0,-7-5 1 0,7 5-1 16,-4-7 6-16,4 7 2 0,-5-7-1 0,5 7 1 15,-4-9-9-15,2 2 1 0,1 0 0 0,1 7 0 16,0-10 6-16,-2 3 0 0,0-2 0 0,2 9-1 0,0-11-6 16,0 11 0-16,0-9 0 0,0 9 1 0,0-8 5 15,0 8 0-15,-3-9-1 0,3 9 2 0,0 0-7 16,0-9 0-16,0 9 0 0,-4-7 0 0,4 7 3 15,0-10 2-15,-3 2-2 0,3 8 1 0,0-14-5 16,0 7 0-16,-4 0 0 0,4 7 1 0,0-8 0 16,0 8 1-16,-4-11-1 0,4 11 1 0,4-7-4 15,-4 7 0-15,0 0 1 0,0 0 0 0,0-7 0 0,0 7 0 16,0 0 1-16,4-7 0 0,-4 7-3 0,10 0 0 16,-10 0 1-16</inkml:trace>
  <inkml:trace contextRef="#ctx0" brushRef="#br1" timeOffset="-160351.97">6269 8130 12 0,'0'0'0'0,"0"0"0"0</inkml:trace>
  <inkml:trace contextRef="#ctx0" brushRef="#br1" timeOffset="-156250.7">4773 8008 12 0,'0'0'0'0,"0"0"0"0,0 0 0 0,0 0 0 15,0 0 0-15,0 0 0 0,0 0 0 0,0 0 0 16,0 0 0-16,0 0 0 0,0 0 0 0,0 0 0 0,0 0 0 16,-18-9 0-16,18 9 0 0,0 0 0 0,0 0 0 15,0 0 0-15,0 0 0 0,0 0 7 0,0 0-1 16,0 0 1-16,0 0 1 0,0 0-4 0,0 0 2 15,0 0-2-15,0 0 2 0,0 0 59 0,0 0 0 16,0 0 0-16,-7-3 0 0,7 3-47 0,-3 9 0 16,3-9 0-16,-4 10 0 0,1 3 18 0,-1-1 1 15,1-5-1-15,-3 11 1 0,-1-1-22 0,0-3 0 0,4-3 0 16,-1 15 1-16,1-10 19 0,-1-4-1 0,1 1 1 16,3 2 0-16,0 1-21 0,-4-3 1 0,1-5 0 15,6 1 0-15,-3 2 38 0,-3-1 0 0,3-10 0 16,3 6-1-16,-3-6-35 0,0 10 0 0,0-10 0 15,0 0 1-15,0 9 30 0,0-9 0 0,0 0 1 16,0 0 0-16,0 0-32 0,0 0 0 0,0 0-1 16,0 0 1-16,0 0 30 0,0 0 1 0,0 0-1 15,0 0 1-15,0 0-31 0,0 9 0 0,0-9-1 0,0 0 1 16,0 0 20-16,0 7 1 0,0-7 1 0,0 0-1 16,7 7-24-16,0-5 2 0,0-1 0 0</inkml:trace>
  <inkml:trace contextRef="#ctx0" brushRef="#br1" timeOffset="-155574.3">4994 8119 967 0,'0'0'0'16,"0"0"0"-16,0 0 0 0,0 0 42 0,0 0 2 15,0 0-1-15,0 0 1 0,0 0-29 0,0 0 1 0,-6-19 0 16,6 19 1-16,0 0 42 0,0 0 1 0,0 0-1 16,0 0 1-16,2-7-44 0,-2 7 2 0,7-4 0 15,-7 4 0-15,14-2-13 0,-3-3 0 0,-1-2 1 16,4 5 0-16,-3 1-3 0,-2-3 1 0,-2 1 0 15,4 4 0-15,-11-1-4 0,10 6 0 0,-10-6 0 16,7 1 0-16,-7-1 0 0,4 7 0 0,-4-7 0 16,0 0 0-16,7 9-1 0,-7-9 0 0,0 7 0 15,0-7 1-15,-4 11-1 0,4-4 0 0,0-7 0 16,-3 16 1-16,-4-4-2 0,3 0 2 0,-3-1 0 0,0 3 0 16,-4 3-1-16,3-1 1 0,1-3 0 15,3-1 0-15,-3 0 0 0,0-3 0 0,-4-2 0 0,4 4 0 16,0-1 0-16,0-1 0 0,0-4 0 0,0 1 0 15,0 2 3-15,2-1-1 0,-2-3 0 0,7-4 0 16,-11 14-1-16,4-11 2 0,7-3-1 0,-7 6 0 0,7-6 13 16,0 0-1-16,-7 3 1 0,7-3 1 0,0 0-7 15,0 0 0-15,-7 6 0 0,7-6-1 0,0 0 18 16,0 0 1-16,0 0 0 0,0 0 0 0,0 0-15 16,0 0 2-16,0 0-2 0,0 0 2 0,0 0 12 15,0 0 0-15,0 0 0 0,7-2 1 0,3 0-14 16,1 0 0-16,3 1-1 0,6-1 2 0,1 2 12 0,-7-4-1 15,0 2 1-15,4-1 0 0,-4 3-14 0,2 0 1 16,-6-4-1-16,4 1 2 0,4 3 5 0,-4-4 0 16,2 1 0-16,2-1 1 0,-4 1-10 0,0 3 1 15,0-4-1-15,-4 1 2 0,-1 3 3 0,2-4 2 16,-4 3 0-16,0 1 0 0,-7 0-8 0,11 0 1 16,-11 0-1-16,10-2 1 0,-10 2 2 0,7 0 1 15,-7 0-1-15,0 0 2 0,0 0-7 0,7-4 1 0,-7 4 0 16,0 0 0-16,0 0 1 0,0 0 0 0,0 0 0 15,0 0 1-15,0 0-4 0,0 0 0 0,0 0 0 16</inkml:trace>
  <inkml:trace contextRef="#ctx0" brushRef="#br1" timeOffset="-154869.2">4770 7440 1407 0,'0'0'0'0,"0"0"0"0,0 0 0 0,0 0 49 16,0 0 0-16,0 0 1 0,0 0-1 0,0 0-32 15,0 0 0-15,0 0 0 0,0 0 0 0,0 0 49 16,0 0 0-16,0 0 0 0,0 0 0 0,0 0-48 16,-18 5 0-16,18-5 0 0,-4 7 0 0,4-7-7 15,-7 14 2-15,7-7-1 0,-3 4 0 0,-1 5-5 16,3 0 1-16,1-1 0 0,0 17 0 0,-2-11-8 0,0-7 1 15,2 6 0-15,0 10 0 0,0-8-1 0,-4 0 1 16,-3 2-1-16,4 1 1 0,-1-6-2 0,1 1 1 16,-1-10-1-16,4 4 1 0,-3 2-1 0,-1-2 1 15,4-14-1-15,0 9 1 0,0-9-3 0,0 0 0 16,0 7 0-16,0-7 1 0,0 0-1 0,0 0 1 16,7 5 0-16,-7-5 0 0,11 0-3 0,-4-2 2 0,-7 2-1 15</inkml:trace>
  <inkml:trace contextRef="#ctx0" brushRef="#br1" timeOffset="-154298.29">4960 7516 1218 0,'0'0'0'0,"0"0"0"0,0 0 0 0,0 0 17 15,21 1 1-15,-21-1 0 0,0 0 0 0,9 0-8 16,-9 0 0-16,11 0 0 0,-11 0 0 0,0 0 21 15,7 11 0-15,-7-11 0 0,0 0 1 0,0 0-19 16,3 11 2-16,-3-11-2 0,0 7 2 0,0 0-11 0,0 0 1 16,0-7-1-16,4 10 1 0,-1-1-2 0,-3-2 1 15,0 2-1-15,0 1 0 0,0 6-3 0,0-5 0 16,-3-4 0-16,3 5 0 0,0-1 0 0,0-11 0 16,-11 8 0-16,8 0 0 0,-4-1 0 0,7-7 0 15,-11 7 0-15,11-7 0 0,-5 8 0 0,5-8 0 0,0 0 0 16,0 0 0-16,0 0 0 0,0 0 0 0,0 0 0 15,0 0 0-15,0 0 0 0,0 0 0 0,0 0 0 16,0 0 0-16,14-3 0 0,-2-2 2 0,-1 1-2 16,3 1 1-16,7-1-1 0,-3-3 0 0,1 2 0 15,2 6 1-15,-3 3 1 0,-8-4 1 0,5 0 1 16,-3 7-1-16,-2 0-1 0,-2 2 1 0,-8-9-1 16,10 14 1-16,-6-2 4 0,-1 1 1 0,-3-5-1 15,4 1 0-15,-4 5-2 0,-4-1 0 0,4-13 0 16,-3 10 1-16,-4-1 4 0,0 0 1 0,-8-4-1 15,1 2 1-15,2 0-4 0,-6 0 0 0,4-3-1 0,4-4 2 16,-8 1 6-16,-1 3 0 0,1-4 0 0,4 0 0 0,0 0-6 16,-4 0 1-16,-1-4 0 0</inkml:trace>
  <inkml:trace contextRef="#ctx0" brushRef="#br1" timeOffset="-153570.54">4745 6761 1117 0,'0'0'0'16,"0"0"0"-16,0 0 0 0,0 0 28 0,0 0 1 15,0 0 1-15,0 0-1 0,0 0-16 0,0 0 1 0,0 0-1 16,-4 23 1-16,-1-9 26 0,0 2 0 0,-1-6 1 16,-1 13 0-16,0 4-25 0,0-1 0 0,4-7 0 15,-1 6 0-15,1 0 7 0,-1-8 0 0,1-3 1 16,3 9-1-16,-4-2-11 0,1-7 0 0,-1-5 0 16,4 9 1-16,0-3-4 0,-3-6 0 0,3-9 0 15,0 21 1-15,0-12-5 0,0-9 2 0,0 0-1 16,0 11 0-16,3-4-4 0,-3-7 0 0,7 7-1 15</inkml:trace>
  <inkml:trace contextRef="#ctx0" brushRef="#br1" timeOffset="-153162.66">4990 6854 1231 0,'0'0'0'15,"0"0"0"-15,0 0 0 0,0 0 15 0,-2 21 2 16,2-14 0-16,0 4 0 0,0 6-8 0,0-4 1 16,0-1-1-16,0 11 1 0,0-2 22 0,0-5 1 15,0-6 0-15,2 5 0 0,0-1-19 0,-2-14 0 16,0 7 1-16,0-7-1 0,5 10 20 0,-5-10 1 0,7 7 0 15,-7-7-1-15,7 4-19 0,-7-4 0 0,7 0-1 16,-7 0 1-16,14 0 3 0,-7-4 1 0,-7 4-1 16,11-7 1-16,-4 4-9 0,0-4 0 0,-3-4 0 15,3 1 1-15,2 1 6 0,-2-2 1 0,-4 4-1 16,4-3 1-16,0-1-9 0,-3 4 1 0,-4 7 0 16,3-7 0-16,-3 7 3 0,0 0 0 0,7 0-1 15,-7 0 2-15,4 7-6 0,-4 0 0 0,0 0-1 16,0 9 2-16,0 9 2 0,-4-1 0 0,4-6-1 15,0 8 1-15,-3-1-4 0,-1-15 0 0,1 1-1 16,3 12 2-16,-4-7 0 0,-3-9 0 0,7-7 0 16,-7 23 1-16,7-11-4 0,-3-5 1 0,3-7-1 0</inkml:trace>
  <inkml:trace contextRef="#ctx0" brushRef="#br1" timeOffset="-152537.03">4900 6138 1093 0,'0'0'0'0,"0"0"0"0,0 0 0 0,0 0 35 0,0 0 2 15,0 0-1-15,0 0 1 0,0 0-22 16,0 0 1-16,0 0-2 0,-2 23 2 0,-1-2 38 0,3 0 0 16,0-1 0-16,0 13-1 0,0-3-36 15,0-7 1-15,3-7-1 0,-1 14 1 0,0-4-8 0,0-8 1 16,-1-3 1-16,1 1-1 0,2 7-4 0,-4-12-1 15,0-4 1-15,3 0 1 0,-3 0-7 0,0-7 0 16,4 5 0-16,-4-5 1 0,0 0 0 0,10 9-1 0,-10-9 0 16,7 3 0-16,0-1-2 0,0 0 1 0,1-2 0 15</inkml:trace>
  <inkml:trace contextRef="#ctx0" brushRef="#br1" timeOffset="-152119.89">5226 6207 803 0,'0'0'0'0,"0"0"0"0,0 0 0 16,-21 0 11-16,21 0 2 0,-10-7-1 0,10 7 0 0,-11 0-5 15,11 0 1-15,-11 3 0 0,4-3 0 0,7 0 3 16,-10 0 1-16,10 0 0 0,-9 0 1 0,9 0-6 15,-11 7 0-15,11-7 1 0,-10 0 0 0,10 0-1 16,-11 0 1-16,11 0 0 0,0 0-1 0,-7 7-2 16,7-7 0-16,-7 9 1 0,7-2 0 0,0-2-6 15,0-5 1-15,0 11-1 0,7 5 1 0,0-6-1 16,7-1 1-16,1-2-1 0,2 11 1 0,6-8-1 0,-5-4 0 16,-4 1 0-16,0 7 0 0,0 0 0 0,-2-5 0 15,-1-2 0-15,0 1 0 0,-1 7 0 0,1-7 0 16,-4-1 0-16,0 0 0 0,0 6 0 0,-4-3 0 15,3-1 0-15,1 2 0 0,-4 6 0 0,-3-4 0 16,4-3 0-16,-4 6 1 0,0-4-1 0,-4-1 0 16,1-4 0-16,-3 0 1 0,-1 3 11 0,0-3 0 0,0-1-1 15,-7 1 2-15,0 2-7 0,0-1 2 0,0-4 0 16,-6 3 0-16,3-4 19 0,3 1 1 0,-7-8-1 16,3 12 1-16,2-5-16 0,-2-6 2 0,8-8-1 15</inkml:trace>
  <inkml:trace contextRef="#ctx0" brushRef="#br1" timeOffset="-151869.39">5246 6147 1054 0,'0'0'0'0,"0"0"0"0,24-5 0 0,-9 5 25 16,-1-4 0-16,-4 1-1 0,6 6 2 0,2 1-13 16,-1-4-1-16,-2 0 0 0,2 0 2 0,-3 1 23 15,2-2 0-15,-5-3 0 0,3 8 1 0,-4-4-23 16,-2 0 0-16,-1-4 0 0,0 4 1 0,-7 0-1 0,10 4 1 16,-10-4 0-16</inkml:trace>
  <inkml:trace contextRef="#ctx0" brushRef="#br1" timeOffset="-150886.77">5011 5392 12 0,'0'0'0'15,"0"0"0"-15,0 0 0 0,0 0 13 0,0 0 2 16,14-26-2-16,-14 26 2 0,0 0-7 0,0-7 1 15,0 7-1-15,-3-11 1 0,3 11 22 0,-4-7 0 16,4 7 1-16,-3-9 0 0,3 9-18 0,-4-7 0 16,4 7 1-16,0-7 0 0,0 7 46 0,0-7 1 0,0 7 0 15,0-5 1-15,0 5-47 0,0 0 2 0,0 0 0 16,0 0 0-16,4 9 22 0,-1 1-1 0,1 6 0 16,3 19 2-16,-4 1-26 0,-3-8 1 15,-3 3 0-15,3 6-1 0,-4-1 12 0,1-14 0 0,-1 0 0 16,1 6 1-16,-4-4-15 0,3-10 0 0,-3 1 1 15,7 7-1-15,0-4 11 0,0-7-1 0,0-11 1 16,0 17 0-16,4-6-12 0,-4-11 0 0,3 7 0 16,4 2 1-16,0-6 15 0,-7-3 1 0,7 4 0 15,-7-4 0-15,11 7-15 0,-11-7-1 0,0 0 1 16,10 0-1-16,-10 0 8 0,0 0 2 0,4-11-1 16</inkml:trace>
  <inkml:trace contextRef="#ctx0" brushRef="#br1" timeOffset="-150546.22">5412 5215 1281 0,'0'0'0'0,"0"0"0"0,-16 0 0 0,5 7 22 0,1 0 1 16,-5 0-1-16,-6 7 2 0,2 5-13 0,1-3 2 15,1 0-2-15,-5 15 1 0,8-2 28 0,2-5 1 16,1 6-1-16,-3 12 1 0,7-8-26 0,-3-6 1 16,3-3 0-16,-4-1 0 0,7 3 10 0,8-10 1 15,-4-3 0-15,4-3 1 0,3-2-15 0,0-6 0 16,3-3 0-16,1 4 0 0,-4-3 0 0,3-2 1 0,1-3-1 16,5 4 1-16,2-2-6 0,3-3 1 0,-4-4-1 15,-3 2 1-15,2-7 3 0,-2 0 0 0,-3-3 1 16,-4 4 0-16,-3 6-5 0,-1-3 0 0,1-4 0 15,-4 7-1-15,0 7 5 0,0 0 0 0,-4-11-1 16,4 11 2-16,-10-5-7 0,3 3 2 0,-1 0 0 16,-6 6 0-16,-5 1-1 0,-2 2-1 0,3-3 1 15</inkml:trace>
  <inkml:trace contextRef="#ctx0" brushRef="#br1" timeOffset="-149897.87">5087 4425 1192 0,'0'0'0'0,"0"0"0"0,0 0 0 0,0 0 30 16,0 0-1-16,0 0 0 0,7 19 1 0,-7-5-16 15,0-2-1-15,0 3 1 0,4 20 0 0,-1 5 23 16,-3-5 1-16,0 1-1 0,4-5 2 0,-4 10-25 16,0-15 2-16,0 2 0 0,0-3-1 0,-4-1 2 15,4-6 1-15,-3-2 0 0,6 5 0 0,-3-2-8 16,-3-8 0-16,3-11 0 0,3 16 0 0,-3-4-5 0,0-12 0 15,0 7 1-15,0-7 0 0,11 11-3 0,-11-11 2 16,0 0-2-16,7 3 1 0,-7-3-2 0,7 0-1 16,-7 0 0-16,7-2 0 0,0 2 0 0,0-3 0 15,-7 3 0-15</inkml:trace>
  <inkml:trace contextRef="#ctx0" brushRef="#br1" timeOffset="-149552.39">5364 4527 1231 0,'0'0'0'0,"0"0"0"0,0 0 0 15,0 0 13-15,0 0 0 0,18-7 1 0,-18 7 1 16,10 7-8-16,-3-7 2 0,2 0-1 0,2 3 1 15,3-3 17-15,3 0 1 0,-2-3-1 0,2 6 1 16,1-3-15-16,-2-7 1 0,-6 0 0 0,1 11 0 16,-1-4 14-16,-3-2 1 0,1 0-1 0,-1 9 1 0,0 0-15 15,-2 4 0-15,2-4 1 0,-3 16-1 0,-1 5-2 16,4-3 2-16,-7-6-1 0,0 13 0 0,-3 3-5 16,3-7 1-16,-4-2 0 0,-3 6 0 0,0-7 1 15,-2-3 1-15,2-4-1 0,-4 12 1 0,8-7-5 16,-1-4 2-16,1 1 0 0,-1 6 0 0,1-1 4 0,-1-10 0 15,4 1 0-15,0-2 0 0,0-1-4 16,0-5 1-16,0-8-1 0,0 11 1 0,0-11-2 0,0 9 2 16,0-9 0-16</inkml:trace>
  <inkml:trace contextRef="#ctx0" brushRef="#br1" timeOffset="-149367.45">5392 4866 1168 0,'0'0'0'0,"0"0"0"15,0 0 0-15,0 0 26 0,0 0 0 0,0 0 1 16,0 0 0-16,0 0-14 0,0 0 0 0,0 0-1 16,0 0 2-16,0 0 33 0,0 0 1 0,0 0-1 15,0 0 2-15,0 0-32 0,0 0-1 0,27-16 1 16,-3 9 0-16,5 0 8 0,-1-1-1 0,2 1 1 16,14-8 1-16,5 8-14 0,-10-1 1 0,-2-5-1 0</inkml:trace>
  <inkml:trace contextRef="#ctx0" brushRef="#br1" timeOffset="-148701.81">5170 3679 967 0,'0'0'0'0,"0"0"0"0,0 0 0 0,0 0 16 16,0 0-1-16,0 0 1 0,18 17 1 0,-18-6-8 0,0 0 0 15,0-1 0-15,3 13 1 0,4 5 12 0,-3-3 1 16,-1-2-1-16,-3 8 1 0,4-6-12 0,-1-4 0 16,1 2 0-16,-4 7 2 0,3-11-3 0,1 1 1 15,-1-3 0-15,-3 17 0 0,4-15-4 0,-1-2 1 16,-3 1-1-16,0 3 1 0,0-1-5 0,0-5 0 16,0-2 1-16,2 1-1 0,0 0-1 0,0-7 1 15,-2-7-1-15,-2 7 1 0,2-7-3 0,2 7 1 0,-2-7 0 16,7 2 0-16,-7-2-1 0,7 1 2 0,-7-1-1 15</inkml:trace>
  <inkml:trace contextRef="#ctx0" brushRef="#br1" timeOffset="-148198.68">5554 3711 829 0,'0'0'0'0,"0"0"0"0,0 0 0 0,0 0 17 15,0 0-1-15,-17 5 1 0,17-5 0 0,-14 14-8 16,7-4 1-16,0-6-1 0,-4 3 1 0,-1 7 21 16,-2-3-1-16,-1-4 0 0,1 1 2 0,4 1-19 15,3-2 1-15,0-3-1 0,0 3 2 0,3 5 1 16,2-5 2-16,2-7 0 0,0 7 0 0,0-7-8 15,0 11 0-15,0-11 1 0,9 16-1 0,2-4-1 0,-1-2 0 16,1 1 0-16,3 12 0 0,0-4-4 16,2-5 2-16,-2-1-1 0,0 13 0 0,0-8-1 0,-3-3-1 15,-4-4 1-15,4 15 0 0,-4-4-1 0,-4-8-1 16,-3-4 0-16,4 8 2 0,-4-8-3 0,-2-1 2 16,2-9-1-16,-2 14 0 0,2-14 0 0,-3 7-1 15,3-7 0-15,0 0 1 0,-7 0 2 0,7 0-1 16,-11 0 1-16,4-3-1 0,-4-1 0 0,1-6-1 15,-1 3 0-15,-6-4 2 0,1-1 2 0,2-9 1 0,3-2-1 16,4 10 1-16,3-1-3 0,1-2 0 0,3-1 1 16,0 6 0-16,3 3 12 0,4-3 1 0,0-1 0 15,8 1 0-15,-1 2-9 0,2-8 0 0,1 1 0 16,1 2 1-16,-1 2 12 0,-2-6-1 0,-5 2 1 16,6 7-1-16,2 2-11 0,-1-3 0 0,-10-4 1 15,0 5 0-15,-7 9 12 0,8-4-1 0,-8 4 1 16,0-7 0-16,0 7-12 0,0 0 0 0,0 0 0 15,0 0 1-15,-8 0 6 0,8 0 0 0,0 0 0 0</inkml:trace>
  <inkml:trace contextRef="#ctx0" brushRef="#br1" timeOffset="-147636.11">5154 3003 1143 0,'0'0'0'0,"0"0"0"16,27-7 0-16,-20 4 31 0,-7 3 1 0,3-7-1 0,-3 7 2 16,0 0-20-16,7 10 2 0,-7-10-1 0,0 0 1 15,4 7 0-15,-4-7 0 0,3 9 1 0,1 12 0 16,-1 2-7-16,1-2 0 0,-1 0 0 0,-3 13 0 16,4-3-8-16,-1-9 0 0,1 0 0 0,-4 14 0 0,0-5-1 15,3-11 1-15,-1-1 0 0,-4 7 1 0,2-5-6 16,0-6 2-16,-7-5-1 0,4 13 0 0,-1-9 1 15,1-3 0-15,3-11 0 0,-4 12-1 0,1 2 1 16,3-9 0-16,0-5 0 0,0 11-1 0,3-4 1 16,-3-7 0-16,7 9 0 0,-7-2 1 0,0-7-1 0,14 7 2 15,-6-6-1-15,0 6 1 0,3 1-1 0,-1-8 1 16,1 0-1-16</inkml:trace>
  <inkml:trace contextRef="#ctx0" brushRef="#br1" timeOffset="-147181.96">5547 3075 1105 0,'0'0'0'0,"0"0"0"16,0 0 0-16,0 0 13 0,-17-7 1 0,10 2-1 15,0 10 1-15,0-1-6 0,-2-1-1 0,0-3 1 16,-10 16 1-16,-3-5 24 0,1-4-1 0,0-4 1 16,2 17-1-16,-2-10-18 0,6-1 0 0,1-2 1 0,-3 16 0 15,8-5 21-15,2-10-1 0,3 3 1 0,-3 14 0 16,7-11-21-16,0-4-1 0,0-10 1 0,4 11 1 0,3-4 5 16,-7-7 0-16,10 5 1 0,-10-5-1 0,13 4-10 15,-3-1 1-15,1-3-1 0,3 0 0 0,4-2-1 16,-1-1 0-16,-1-1 0 0,9-3 1 0,-8 0-4 15,1 0 0-15,-2-7 0 0,5 11 1 0,0-4-2 16,-7-13 2-16,4 4-1 0,-2 11 1 0,9-5-4 16,-4-5 2-16,-7-2-2 0,0 15 2 0,-3-5-3 0,1-5 2 15,-5 1-1-15,-7 11 1 0,0 0-2 16,0 0 0-16,7 4 1 0,-7-4-1 0,0 0-2 0,0 0 2 16,-3 7-2-16,-5 12 1 0,-2 8-1 0,-1-5 0 15,-1 1 0-15,-2 14 2 0,3-3 1 0,1-3 2 16,3-3-1-16,3 4 1 0,4-2-3 0,-3-11 2 15,-1-1-2-15,4 17 2 0,0-16 4 0,0-4 1 16,4 2-1-16,-1 17 1 0,4-10-5 0,-3-3 2 0,6-1 0 16</inkml:trace>
  <inkml:trace contextRef="#ctx0" brushRef="#br1" timeOffset="-145476.95">8066 10652 12 0,'0'0'0'0,"0"0"0"16,0 0 0-16,0 0 0 0,0 0 0 0,0 0 0 16,0 0 0-16,0 0 0 0,0 0 0 0,0 0 0 15,-17 14 0-15,17 0 55 0,-4 4 1 0,4-6 0 16,0 24 0-16,0-8-39 0,4-4 1 0,-1 3-1 0,1 3 1 16,-1 0 15-16,1-8 2 0,-1 0 0 0,4 2 0 15,0 6-21-15,-3-11 1 0,-4-3 0 0</inkml:trace>
  <inkml:trace contextRef="#ctx0" brushRef="#br1" timeOffset="-143453.71">11111 10633 12 0,'0'0'0'0,"0"0"0"0,0 0 0 16,0 0 0-16,0 0 0 0,0 0 0 0,0 0 0 0,0 0 0 16,0 0 0-16,0 0 0 0,-4 25 0 0,1-13 0 15,3 2 0-15,0 0 0 0,0 7 0 0,3 6 0 16,4-6 0-16,0-6 0 0,0 21 0 0,4-8 0 15,-4-7 0-15,-2 0 0 0</inkml:trace>
  <inkml:trace contextRef="#ctx0" brushRef="#br1" timeOffset="-142466.77">9317 10601 162 0,'0'0'0'0,"0"0"0"15,0 0 0-15,0 0 0 0,0 0 0 0,0 0 0 16,0 0 0-16,0 0 0 0,7 20 0 0,-7-13 0 16,0 10 0-16,-4 3 0 0,4-1 0 0,-3-5 0 15,-1 14 0-15,4-5 0 0,4-2 0 0,-1-7 0 16</inkml:trace>
  <inkml:trace contextRef="#ctx0" brushRef="#br1" timeOffset="-141434.99">13171 10515 12 0,'0'0'0'0,"0"0"0"0,0 0 0 0,0 0 0 0,0 0 0 16,0 0 0-16,0 0 0 0,0 0 0 0,0 0 0 16,0 0 0-16,14-17 0 0,-14 17 0 0,0 0 0 15,0 0 0-15,0 0 0 0,-2 8 0 0,1 1 0 16,-1 2 0-16,2 12 0 0,0 10 0 0,-2-3 0 15,2-6 0-15,5 13 0 0,-1-10 0 0,-2-4 0 16,1 0 0-16</inkml:trace>
  <inkml:trace contextRef="#ctx0" brushRef="#br1" timeOffset="-140697.08">16053 10673 326 0,'0'0'0'0,"0"0"0"0,0 0 0 0,0 0-6 16,0 0 1-16,0 0-1 0,0 0 2 0,0 0-1 16,0 0 2-16,-3 22-2 0,1-10 2 0,2 12-7 0,0-2 1 15,0-1-1-15,-2 12 1 0,2 2 2 0,0-8 2 16,0 1-2-16,-3 4 1 0,-1-4 6 0,-3-2 1 15,3-5-1-15</inkml:trace>
  <inkml:trace contextRef="#ctx0" brushRef="#br1" timeOffset="-139532.92">15145 10710 99 0,'0'0'0'0,"0"0"0"0,0 0 0 0,0 0 12 0,-2 29 0 16,2-22 0-16,-4 26 1 0,6 6-7 0,4-6 2 16,1 4 0-16,-4 11 0 0,4-1 5 0,0-8 2 15,0-2-2-15</inkml:trace>
  <inkml:trace contextRef="#ctx0" brushRef="#br1" timeOffset="-134419.45">6059 8816 124 0,'0'0'0'0,"0"0"0"0,0 0 0 0,0 0 0 15,0 0 0-15,0 0 0 0,0 0 1 0,0 0-1 0,0 0 0 16,0 0 0-16,0 0 1 0,0 0-1 0,0 0 1 15,0 0 1-15,0 0-1 0,0 0-1 0,0 0 1 16,0 0-1-16,0 0 1 0,0 0-1 0,0 0 0 16,0 0 0-16,0 0 0 0,21 0 0 0,-14 0 0 15,2 0 0-15,2 3 0 0,-1 1-2 0,1-1 1 0,-1-3-1 16,-3 4 1-16,8-4 0 0,-5 0 0 0,2 0 0 16,-5 3 0-16,4 1-1 0,3-4 0 0,-3 0 0 15,-1 0 1-15,1 0-1 0,-2 0 1 0,1 0 0 16,-3 0-1-16,4 0 0 0,-4 0 1 0,4-4-1 15,-4 4 1-15,3 0-2 0,-3 0 2 0,-7 0 0 16,11-3 0-16,-2 3-1 0,1 0 1 0,-3-4 0 16,-7 4 0-16,11 0-1 0,-4 0 1 0,-7 0 0 15,14-3 0-15,-7 3 0 0,0 0 0 0,-7 0 0 16,13-4 0-16,-6 8-1 0,-7-4 1 0,14 0 0 0,-14 0 1 16,10 0-1-16,-10 0 0 0,11 0 0 0,-4 0 1 15,0 0-1-15,4 0 0 0,-4 0-1 0,1 0 2 16,7 0-1-16,-1 0 1 0,0 0-1 0,-4 0 1 0,4 0-1 15,1-4 1-15,-3 1-1 0,-1 3 1 0,3 0-1 16,0 0 1-16,0-4-1 0,0 1 1 0,0 3-1 16,2-2 1-16,-5-2-2 0,3 4 2 0,0 0-1 15,-4-1 1-15,1-3-1 0,0 4 1 0,1 2-1 16,-5 0 1-16,4-2 0 0,-4 0 0 0,3 0-1 16,-3 0 1-16,0 0 0 0,0 0 0 0,4 0-1 15,-2 0 1-15,-2 0 0 0,3 3 0 0,1 1-1 0,3-1 1 16,-3-3 0-16,-1 4 0 0,3-4-1 0,4 0 1 15,1-4 0-15,-1 4 0 0,5 4-2 0,-5-4 2 16,-1-4 0-16,2 4 0 0,-1-3-1 0,1-1 1 16,-2 1 0-16,2 3 0 0,-1 0-1 0,-3-2 1 15,0-2 0-15,1 6 0 0,4 0-1 0,-5-2 1 0,0-2 0 16,4 2 0-16,-2 0-1 0,1-2 1 0,1-1 0 16,3 3 0-16,-3 0-1 0,-2-2 1 0,5-3 0 15,4 5 0-15,3 0-1 0,-5-2 1 0,-2-1 0 16,4 1 0-16,-4 4-1 0,2-1 1 0,-2-2 0 15,0 2 0-15,0-1-1 0,-1-3 1 0,-3 1 0 16,4 2 0-16,-3 2-2 0,-2-2 2 0,1-6 0 16,1 6 0-16,-18 0-33 0</inkml:trace>
  <inkml:trace contextRef="#ctx0" brushRef="#br1" timeOffset="-134365.87">7952 8735 12 0,'0'0'0'0,"17"-9"0"0,-6 7 0 15,-11 2-10-15</inkml:trace>
  <inkml:trace contextRef="#ctx0" brushRef="#br1" timeOffset="-132451.03">8049 8726 12 0,'0'0'0'0,"7"-5"0"0,-7 5 0 15,0 0 0-15,7 3 0 0,-7-3 0 0,0 0 0 0,0 0 0 16,0 0 0-16,0 0 0 0,0 0 0 0,0 0 0 16,0 0 0-16,-7 0 0 0,7 0 0 0,-7 2 0 15,-2 2 0-15,0-1 0 0,-7 1 0 0,-5-1 0 16,0 1 0-16,-2-4 0 0,-5 3 0 0,-1 1 0 16,3-4 0-16,1 3 0 0,1 1 0 0,-5 1 0 15,3-2 0-15,-6-3 0 0,2 7 0 0,2-3 0 16,0-2 0-16,-4-2 0 0,-2 3 0 0,-1 1 0 0,5-1 0 15,-2-3 0-15,-5 2 0 0,2 2 0 0,3-3 0 16,1-2 0-16,4 2 0 0,-1 3 11 0,0-2 0 16,5-4 1-16,-5 4 0 0,3-1-5 0,5-1 0 15,-4-3 1-15,-4 5 0 0,1-1 19 0,6-1 0 0,-4-1 0 16,-1 6 1-16,-2 0-16 0,3-5 2 0,-2 0-1 16,6 7 1-16,-3-3 4 0,2-1 1 0,1-3 0 15,2 7 0-15,1 0-9 0,-3-7 0 0,3 0 0 16,-1 7 1-16,1-5-3 0,1 0 1 0,3-2 0 15,-11 7 0-15,5-4-3 0,6-3-1 0,-7-1 1 16,0 8 1-16,2-6-4 0,-3-2 1 0,-2-3-1 16,-1 8 0-16,2-4 0 0,5-4 0 0,1 1-1 15,-1 10 1-15,-5-6-1 0,2-4-1 0,3-2 0 16,1 8 1-16,-1-3-1 0,2-3 0 0,2-3 0 0,0 6 2 16,0 0-3-16,3-3 1 0,-1-1-1 0,3 6 1 15,4-2-1-15,5 0 1 0,-11-2-1 0,11 2 1 16,-7 0-1-16,7 0 0 0,0 0 0 0,-7 0 1 0,7 0-1 15,0 0 0-15,0 0 0 0,-7 0 1 0,7 0-1 16,0 0 2-16,0 0-1 0,0 0 0 0,0 0-1 16,0 0 1-16,0 0-1 0,0 0 1 0,0 0 4 15,0 0-1-15,0 0 1 0,0 0-1 0,0 0-1 16,0 0 1-16,0 0-1 0,0 0 0 0,0 0 10 16,0 0-1-16,7 0 1 0,0 0-1 0,11 0-5 15,1-3 0-15,6 3 1 0,3 3 0 0,2-3 9 0,-5-3 1 16,0-1-1-16,5 8 1 0,-2-4-9 0,-3 0 1 15,1-7 0-15,2 7 0 0,0 0 8 0,-6-4 0 16,1 1 0-16,-2 3 0 0,0 3-8 0,0-6 0 16,-2-1 0-16,6 4 0 0,-4 0 8 0,0-3 0 15,6-4 0-15,1 7 0 0,0 0-8 0,-1 0 0 16,5-7 0-16,8 5 0 0,2 2 3 0,-6-4 0 0,4-3 1 16,-3 2-1-16,6 3-5 0,-8-1 0 0,-2-2 0 15,6 1 1-15,-5 4 0 0,-2-4 1 0,3-3-1 16,5 2 1-16,-1 2-4 0,-5 3 0 0,-3-7 1 15,-1 3 0-15,2 1-5 0,-4-1 0 0,-1 1 0 16,1-1 1-16,-3 2-2 0,-4 2 1 0,5-3-1 16,3 3 1-16,-5 2-2 0,-2-2 0 0,4-6 0 15,-1 3 2-15,1 4-2 0,-1-1 0 0,-4-3 0 16,0 3 1-16,-5 0-1 0,2-4 0 0,-4 3 0 16,-4 1 0-16,4 0 0 0,-3-4 0 0,-4 1 0 0,0 3 0 15,-7 0-1-15,7 0 1 0,-7 0 0 0,7-6 0 16,-7 6-2-16,9 0 2 0,-9 0 0 0,0 0 0 15,7-7-2-15,-7 7 1 0,0 0 0 0,7 0 0 0,-7 0 0 16,0 0 0-16,0 0-1 0,0 0 1 0,0 0 0 16,0 0 1-16,0 0-1 0,0 0 1 0,0 0-1 15,0 0 1-15,0 0-1 0,0 0 1 0,0 0-1 16,0-7 0-16,0 7-1 0,-7 0 2 0,0-3-1 16,-2 3 0-16,2-4 0 0,0 4 1 0,-3 4 0 15,3-4 0-15,-1 0 0 0,8 0 0 0,-10 0 0 16,10 0 0-16,-11 3 0 0,11-3 0 0,0 0 1 0,-7 0 0 15,7 0 0-15,0 0 2 0,-7 4-2 0,7-4 0 16,0 0 0-16,-7 7 1 0,7-7 4 0,0 0 1 16,-7 9-2-16,7-9 2 0,-7 5-3 0,7-5 1 15,-5 5-1-15,5-5 1 0,-14 9 8 0,14-9 2 16,-11 7 0-16,4-5-1 0,-4 0-6 0,1 1 1 16,3-3 0-16,7 0 0 0,-14 0 9 0,5 0 0 0,2 0 0 15,-4 0 1-15,1 0-9 0,-1 0 0 0,4-3 0 16,7 3 0-16,-14 3 6 0,3-3 1 0,1 0 0 15,-3 0 0-15,-1 0-8 0,-3 0 1 0,2-3-1 16,-2 3 1-16,1 3 2 0,-2-3 1 0,4 0 0 16,-3-3 0-16,-3 3-5 0,3 0 0 0,-1-2 0 15,0 2 0-15,1 2 2 0,-3 1 1 0,3-3-1 16,-8 0 1-16,4 0-4 0,-2 0 0 0,2-3 0 16,3 3 0-16,-3 3 9 0,1-3 0 0,3 0 0 0,3 4-1 15,-4-4-6-15,0 0 0 0,1 0 0 0,1 0 1 16,-2 0 12-16,4 3-1 0,0-3 0 0,0 0 1 15,0 0-11-15,1 4 0 0,3-4 0 0,-1 0 0 16,1 3 14-16,3 1 0 0,0-4 0 0,0 0-1 0,-4 3-11 16,11-3-1-16,-7 2 0 0,7-2 1 0,0 0 9 15,-5 3 0-15,5-3 1 0,0 0 1 0,0 0-13 16,0 0 1-16,-7 0-1 0,7 0 2 0,0 0 10 16,0 0 1-16,0 0-1 0,-8 0 1 0,8 0-13 15,0 0 1-15,0 0 1 0,0 0-1 0,0 0 13 0,-7 0 1 16,7 0-1-16,0 0 1 0,0 0-13 0,0 0-1 15,0 0 0-15,0 0 2 0,0 0 8 0,0 0 1 16,0 0-1-16,0 0 2 0,0 0-13 0,0 0 1 16,0 0-1-16,0 0 2 0,0 0 5 0,0 0 0 15,-3 11 0-15,3-11 1 0,0 0-9 0,0 0 0 16,0 5 0-16,0-5 0 0,0 0 6 0,0 11 1 16,0-11-2-16,0 0 2 0,-4 10-8 0,4-10 1 15,-3 9-1-15,3-9 1 0,-4 7 2 0,4-7 0 0,0 0 0 16,-7 7 1-16,7-7-7 0,0 0 2 0,-3 7 0 15,3-7 0-15,0 0 0 0,0 0 0 0,-7 7 0 16,7-7-1-16,0 0-1 0,0 0 0 0,-7 0-1 16,7 0 1-16,0 0-1 0,0 0 1 0,-9 0 0 15,9 0 0-15,0 0-2 0,0 0 0 0,-7 0 1 16,7 0-1-16,0 0-2 0,0 0 2 0,0 0-1 16,0 0 1-16,0 0-2 0,0 0 0 0,0 0 0 0,0 0 2 15,0 0-3-15,0 0 1 0,0 0 0 16,7 0 0-16,2 4 0 0,1-1 0 0,-3-3-1 0,4 0 1 15,3 2-1-15,0 0 0 0,-3-2 1 0,1 2 0 16,-1-1-1-16,-4 1 0 0,3-2 0 0,-3 0 0 0,4 0-1 16,-4 0 1-16,4-2-1 0,-3 2 2 0,6 0-2 15,-3-1 1-15,0-1-1 0,3 2 1 0,0 0-1 16,2-2 0-16,-2 0 0 0,7 2 0 0,-3 0 0 16,-4-3 0-16,3-1 0 0,6 4 0 0,-2 0 0 15,1-3 0-15,-5-1 0 0,-1 4 0 0,2 0 0 16,-4-3 0-16,0-1 0 0,0 4 0 0,-2-3-1 0,1 3 1 15,-1-4 0-15,2 1 0 0,-3 3-1 0,3-4 1 16,-3-1 0-16,-4 3 0 0,3 0-2 0,3 1 1 16,-3-3 0-16,1 2 1 0,-1 1-1 0,1-3 1 15,-1-1-1-15,1 3 1 0,1 0-1 0,-1-1 0 16,0 1 0-16,-1-2-1 0,1 1 1 0,-4 3 0 16,0-4 0-16,0 1 0 0,0 1-2 0,0 2 0 15,-7 0 0-15,16-7 1 0,-9 4 0 0,-7 3-1 0,11-4 1 16,-11 4 0-16,7-7-3 0,-7 7 2 0,0 0 0 15,7-7-1-15,-7 7 1 0,0 0 1 0,0 0-2 16,10-7 2-16,-10 7 0 0,0 0-1 0,7-5 1 16,-7 5 0-16,7-4 0 0,-7 4 0 0,6-5-1 15,-6 5 2-15,8-4 0 0,-1 3 0 0,-7 1 0 16,13-9 1-16,-13 9-1 0,7-7 0 0,-7 7-1 16,0 0 2-16,0 0-1 0,7-7 1 0,-7 7 0 15,0 0 0-15,0 0-1 0,7-4 1 0,-7 4 0 16,0 0 0-16,0 0-1 0,0 0 1 0,0 0 0 0,0 0 0 15,0 0-1-15,0 0 1 0,0 0 0 0</inkml:trace>
  <inkml:trace contextRef="#ctx0" brushRef="#br1" timeOffset="-131868.33">7918 8571 1520 0,'0'0'0'0,"0"0"0"16,0 0 0-16,4 9 46 0,-4-9 1 15,0 9-1-15,-4-4 1 0,4 6-31 0,0-1 1 0,0-1 0 16,-3-2 0-16,3-2 21 0,0-5 0 0,-4 9 0 16,4-9 1-16,-3 12-24 0,3-12 1 0,0 9-1 15,0-9 1-15,0 0 2 0,0 0 0 0,0 0 0 16,0 0 0-16,0 0-8 0,0 0 0 0,0 0 0 16,0 0 0-16,0 0-6 0,0 0 0 0,0 0-1 15,0 0 2-15,0 0-3 0,0 0 2 0,0 0-1 16,0 0 0-16,0-9-3 0,0 9 1 0,0-12 1 15,3 5-1-15,1-4-1 0,-1-1 1 0,-3 2 0 0,0 3 0 16,0-2 0-16,0 0 0 0,0 2 0 0,0 7 1 16,0 0-2-16,-3-7 1 0,3 7 0 0,0 0 0 15,0 0 1-15,-7-7 0 0,7 7 1 0,0 0-1 0,-11-4-1 16,4 4 1-16,0-3-1 0,0 6 2 0,0 1 3 16,0-1 1-16,0-3 0 0,7 0 1 0,-9 14-4 15,9-7 2-15,0-7-2 0,-4 9 2 0,4-3 5 16,0-6 1-16,0 10 0 0,0-3 0 0,4 5-5 15,-1-4 1-15,-3-8-1 0,7 7 1 0,-7-7 5 0,11 8-1 16,-2-8 0-16,-2 0 1 0,-7 0-7 0,10 0 2 16,-10 0 0-16,11 0 0 0,-11 0 3 0,11-1 2 15,-11 1-1-15,7-4 0 0,-7 4-5 0,7-3 1 16,-7 3 0-16,7-4 0 0,-7 4 0 0,0 0 1 16,5-3 0-16,-5 3 2 0,0 0-6 0,0 0 2 15,0 0-2-15</inkml:trace>
  <inkml:trace contextRef="#ctx0" brushRef="#br1" timeOffset="-130886.61">7955 8522 1042 0,'0'0'0'0,"0"0"0"0,0 0 0 15,0 0 65-15,0 0 1 0,0 0-1 0,0 0 2 16,0 0-49-16,0 0 0 0,0 0-1 0,0 0 1 16,0 0 44-16,0 0 1 0,0 0-1 0,0 0 1 0,-17 19-47 15,17-19 2-15,0 0 0 0,-6 11 0 0,6-11-19 16,-3 10 1-16,3-10 0 0,0 0 0 0,0 7-1 15,0-7 1-15,0 0 0 0,0 7 0 0,0-7-31 16,0 11-1-16,0-11 1 0,0 0 0 0,0 0 17 16,3 7 0-16,-3-7 0 0,0 0 0 0,9 4-49 0,-9-4 1 15,0 0-1-15,7 3 1 0,-7-3 44 0,11 0 0 16,-11 0 0-16,7-3 1 0,-7 3-11 0,0 0 0 16,0 0 0-16,7-7 0 0,-7 7 15 0,0 0-1 15,3-8 1-15,-3 8 0 0,0 0 2 0,-7-7 0 16,7 7 0-16,-3-7 0 0,3 7 3 0,-14-10 1 15,14 10-1-15,-13-7 1 0,6 7 4 0,-3 0 1 0,3 0 0 16,0 3-1-16,7-3 1 0,-8 9 0 0,8-9 0 16,-3 11 0-16,-1-3 2 0,4 0 0 0,0-8 0 15,0 7 0-15,0 0 0 0,0-7 0 0,0 10 0 16,0-10 0-16,0 9 5 0,0-9 1 0,0 0-2 16,0 0 2-16,4 7-3 0,-4-7 1 0,7 0 0 15,-7 0 0-15,0 0 13 0,0 0 1 0,7-4 0 16,-7 4 0-16,0 0-8 0,0 0 0 0,7-8 0 15,-7 8 0-15,0 0 15 0,7-7 0 0,-7 7-1 16,0 0 2-16,7-7-13 0,-7 7-1 0,6-4 0 16,-6 4 1-16,0 0 18 0,0 0 1 0,5-7-1 0,-5 7 0 15,0 0-17-15,0 0 0 0,-2-7 0 0</inkml:trace>
  <inkml:trace contextRef="#ctx0" brushRef="#br1" timeOffset="-130261.54">7918 8587 12 0,'0'0'0'0,"0"0"0"16,0 0 0-16,0 0-10 0</inkml:trace>
  <inkml:trace contextRef="#ctx0" brushRef="#br1" timeOffset="-126816.7">1847 17460 338 0,'0'0'0'0,"0"0"0"16,0 0 0-16,0 0 12 0,0 0 0 0,0 0 0 15,0 0 1-15,0 0-7 0,0 0 2 0,0 0 0 16</inkml:trace>
  <inkml:trace contextRef="#ctx0" brushRef="#br2" timeOffset="-121705.2">7807 7896 12 0,'0'0'0'15,"0"0"0"-15,0 0 0 0,0 0 0 0,0 0 0 16,0 0 0-16,0 0 0 0,0 0 0 0,21-11 0 15,-21 11 0-15,0 0 0 0,11-5 0 0,-11 5 1 16,7-4-1-16,-7 4 1 0,9-1-1 0,-2 1 1 16,1-2-1-16,1 2 1 0,2 0 45 0,-4 0 1 15,-7 0-1-15,11-4 2 0,-11 4-33 0,10 0 2 16,-10 0 0-16,7-3 0 0,-7 3 47 0,7 0 0 0,-7 0 0 16,0 0 0-16,0 0-46 0,7 0 0 0,-7 0 0 15,0 0 0-15,0 0 14 0,7 0 2 0,-7 0-2 16,0 0 2-16,6 7-21 0,-6-7 2 0,1 9 0 15,-1-9-1-15,-1 7 13 0,1-7 0 0,-2 7 0 16,2-7 0-16,-2 14-15 0,2-4 2 0,0-10-2 16,-2 7 2-16,2-7 24 0,2 11 1 0,-2-11 0 15,5 7 0-15,-5-7-23 0,6 12 0 0,-6-12 0 16,3 7-1-16,-3-7 29 0,0 7 0 0,0-7 0 16,0 0 1-16,0 11-30 0,0-11 2 0,0 0-1 0,0 0 1 15,0 7 27-15,0-7 1 0,0 0 0 0,0 0 1 16,0 5-30-16,0-5 1 0,0 0 0 0,0 7-1 15,0-7 24-15,0 9-1 0,0-9 0 0,0 14 2 16,0-5-26-16,0-2 1 0,0-7 0 0,0 14 0 0,4-3 22 16,-1-4 1-16,-3-7 0 0,4 12 1 0,-4 0-25 15,0-5 1-15,0-7 0 0,-4 16-1 0,4-5 15 16,-3-3 0-16,3-1-1 0,0 2 1 0,0 4-16 16,0-5-1-16,-4-1 1 0,4 4 0 0,0 1 12 0,0 1 1 15,0-3 0-15,0 4 0 0,0 0-15 16,0-1 2-16,0-3-2 0,0 4 2 0,0 0 7 0,0 0 0 15,0-7 1-15,-3 4-1 0,3 0-10 0,0-1 0 16,0-1 1-16,-4 0-1 0,2 3 8 0,1-5 0 16,1-7 0-16,0 14 0 0,-2-7-9 0,2-7 1 15,0 9-1-15,0-2 2 0,0 4 6 0,0-1 0 16,0-10 0-16,5 18 0 0,-1-4-8 0,-1-5 0 16,1 1 0-16,-4 9 0 0,3 1 6 0,-3-10-1 0,4 1 1 15,-4 10 1-15,-4-3-8 0,4-4 0 0,-3-2 0 16,3-1 1-16,-4 1 3 0,1-3 1 0,3-1-1 15,-7-1 1-15,3-1-6 0,4-6-1 0,-2 7 1 16,2-7 1-16,-3 7 0 0,3-7 1 0,0 0 0 16,-5 9 1-16,5-9-6 0,0 0 2 0,0 0 0 15,0 0-1-15,0 0 4 0,0 0 1 0,0 0-1 16,0 0 0-16,0 0-3 0,0 0-1 0,0 0 1 16,-6-9 0-16,6 9 1 0,-3-11-1 0,-1 4 1 0,1-2 0 15,-1-1-2-15,1 1-1 0,3 2 1 0,0 7 0 16,-4-10 1-16,1 2 1 0,3 0 0 0,0 8 0 15,0-7-3-15,0 7 0 0,0 0 1 0,0-11-1 16,0 11 3-16,0-7 0 0,0 7 0 0,0-5 0 0,0 5-4 16,7-13 2-16,-4 6-1 0,-3 0 1 0,4-3 2 15,-4-1 0-15,3-1 0 0,-3 5-1 0,4 0-2 16,-1 2 1-16,1-4-1 0,-2 2 1 0,-2 7 2 16,7-11 0-16,-7 11-1 0,3-7 1 0,-3 7-2 15,7-3-1-15,-7 3 1 0,7-11 0 0,-7 11 0 0,7-7 1 16,-3-3 0-16,-4 10 1 0,7-11-4 0,-4 4 1 15,1 2-1-15,-1-2 2 0,4 0-2 0,1-4 2 16,-1 4 0-16,-4-4-1 0,1 3-1 0,1-3 0 16,-2 4-1-16,-1 2 2 0,2-1-3 0,-1-1 1 15,-1 0 1-15,0 0-1 0,0 0-1 0,1-1 1 16,-3 2-1-16,0 6 0 0,4-9-1 0,-4 9 2 16,0-10-1-16,0 10 0 0,0-9-1 0,0 9 1 15,0-10 0-15,0 4 0 0,0-1-1 0,0 0 1 0,0-2 0 16,0 1 1-16,0-3-2 0,0 2 1 0,0-3-1 15,0 1 1-15,0-1-1 0,0 0 1 0,3-1-1 16,1 5 1-16,-1 1-1 0,-3-4 0 0,4 2 0 16,-4 9 0-16,3-10 1 0,-3 10-1 0,4-9 0 15,-4 9 0-15,0 0 0 0,7-5 0 0,-7 5 0 16,0 0 0-16,7-7-1 0,-7 7 2 0,0 0-1 16,3-7 0-16,-3 7-1 0,0 0 1 0,0 0 0 15,7-4 0-15,-7 4-1 0,0 0 1 0,0 0 0 0,0 0 1 16,0 0-2-16,0 0 1 0,0 0-1 0,0 0 1 15,0 0-1-15,0 0 0 0,0 0 0 0</inkml:trace>
  <inkml:trace contextRef="#ctx0" brushRef="#br2" timeOffset="-119898.66">6114 8008 1670 0,'0'0'0'0,"0"0"0"16,0 0 0-16,0 0 83 0,0 0 2 0,0 0-1 16,0 0 0-16,0 0-67 0,0 0 1 0,0 0 0 15,0 0 0-15,0 0 59 0,0 0 2 0,0 0-2 16,0 0 2-16,0 0-61 0,0 0 0 0,0 0 0 16,0 0-1-16,0 0-18 0,0 0 0 0,0 0 0 15,0 0 0-15,0 0 0 0,0 0 0 0,0 0 0 16,0 0-1-16,0 0-47 0,17-3 1 0,-17 3 0 0,0 0-1 15,0 0 33-15,7-2-1 0,-7 2 0 0,0 0 0 16,7-2-64-16,-7 2 2 0,7-3-1 0,-7 3 0 16,11 1 62-16,-6 1 0 0,2-2 0 0,-7 0 0 15,11 0-40-15,-11 0 0 0,11-3-1 0,-11 3 2 16,7 0 39-16,-7 0 0 0,7-4 0 0,-7 4 1 16,7-2-12-16,-7 2 1 0,7-3 0 0,-7 3 0 0,7-4 15 15,-7 4-1-15,7 0 1 0,-7 0-1 0,10-3 6 16,-4 3 2-16,1 0-2 0,0 0 1 0,0 0 1 15,3 0 1-15,-2-4-1 0,2 4 2 0,1 4 3 16,-1-4 1-16,-3 0-2 0,4 3 2 0,1 1-1 0,-5-4 1 16,0 0-1-16,4 0 1 0,0 3 1 0,-1-1 2 15,-3-4-2-15,4 4 1 0,1 2-1 0,2-3 0 16,-3-2 0-16,3 4 2 0,0 1 7 0,4-6 0 16,-2-2 0-16,5 8 1 0,0-4-4 0,-3-2 0 15,-1 0-1-15,-1 8 2 0,5-6 9 0,-3 0 0 16,0-6 0-16,-1 12 1 0,3-6-9 0,-3-2 1 0,-3-3 0 15,6 12 0-15,-3-7 10 0,-3 0 0 0,1-4 0 16,2 8 1-16,1-4-11 0,-6 0 1 0,2-2 0 16,4 4 0-16,0-2 7 0,-1 0 1 0,-3-2-1 15,9 7 1-15,2-3-8 0,-7-4-1 0,-3-1 0 16,0 3 1-16,-1 3 5 0,0-3 1 0,0-3-2 16,0 6 2-16,0 1-8 0,6-4 1 0,-6-2-1 15,3 7 1-15,1-1 5 0,-4-6 1 0,2-3-1 16,5 8 1-16,-3-3-7 0,-4-3 0 0,2-1 0 0,5 10 0 15,0-3 2-15,-7-5 1 0,7-1 0 0,0 6 0 16,2-3-5-16,-5-3 1 0,7-1-1 0,1 10 1 16,-1-5-2-16,-4-4 0 0,-2-1-1 0,3 10 2 15,-1-6-4-15,0-6 2 0,-3 3-1 0,-4 4 1 16,2-1-3-16,1-1 1 0,-3-3 1 0,4 8-1 0,-2-4-1 16,-2 0 1-16,0-2-1 0,4 4 1 0,-4-2-2 15,0 0 0-15,-3-4 1 0,4 8-1 0,0-1-1 16,-1-3 1-16,-4-2 0 0,4 6 0 0,-1 0-1 15,1-4 0-15,-4 0 0 0,1 5 1 0,-4 0-1 16,0-5 0-16,-7 0 0 0,11 0 1 0,-11 0-1 0,10 0 1 16,-10 0-1-16,9 0 1 0,-9 0-1 15,0 0 2-15,9 4-2 0,-9-4 1 0,0 0 0 0,9-7 0 16,-9 7 0-16,0 0 1 0,0 0-1 0,0 0 1 16,0 0-1-16,0 0 0 0,0 0 0 0,0 0 1 15,0 0-1-15,0 0 2 0,0 0-2 0,0 0 0 16,0 0 0-16,0 0 1 0,0 0-2 0,0 0 1 15,0 0 0-15,0 0 1 0,0 0-2 0,0 0 1 16,0 0 0-16,0 0 0 0,0 0-1 0,0 0 0 0,0 0 0 16,0 0 0-16,-9-4 0 0,9 4 0 0,0 0 0 15,0 0 0-15,0 0 0 0,-7 2 0 0,7-2 0 16,0 0 0-16,0 0 0 0,-7-7 0 0,7 7 0 16,0 0 0-16,0 0-1 0,-7-4 1 0,7 4 0 15,0 0 0-15,-7-2-1 0,7 2 1 0,-11-1 0 16,0 2 0-16,-3 3-1 0,0-4 1 0,0-4 0 15,-2 8 0-15,-5-2-2 0,-4-2 2 0,2-2 0 0,2 6 0 16,0-1 0-16,-4-3 0 0,3-2 0 0,0 11 0 16,-2-5 0-16,-3-8 0 0,-1 1 0 0,0 15 0 15,-4-9 0-15,2-6 0 0,-5 3 0 0,-2 7 0 16,5 0 0-16,-2-11 0 0,3 1 0 0,-1 10 0 0,-2 0 0 16,6-7 0-16,-4-4 0 0,-1 11 0 0,5-3 0 15,-1-8 0-15,3 4 0 0,-6 8 0 0,1-3 0 16,4-5 0-16,-5-2 0 0,2 13 0 0,2-6 0 15,3-5 0-15,-5-2 0 0,13 7 0 0,-1-3 0 16,1-2 0-16,-5 0 0 0,-1 7 0 0,2-3 0 16,4-4 0-16,-5-4 0 0,0 11 0 0,0-7-1 0,1 0 1 15,4-3-1-15,-6 6 1 0,-2 1-1 0,7-4 1 16,1-4-1-16,1 8 1 0,2-4-1 0,0 0 0 16,3-4 0-16,0 4-1 0,4 0 1 0,7 0 0 15,-10-3 0-15,10 3 0 0,-13 0-6 0,13 0 0 16,0 0 1-16,-7 0 0 0,7 0 2 0,-7 0-1 0,7 0 1 15,0 0-1-15,0 0-5 0,-7-4 1 0,7 4 0 16,-7 0 0-16,7 0 2 0,-7-3 2 0,7 3-2 16,-7-4 1-16,7 4-7 0,-11-2 0 0,11 2-1 15,-10-3 2-15,3 1 3 0,0 0 1 0,0-1 0 16</inkml:trace>
  <inkml:trace contextRef="#ctx0" brushRef="#br2" timeOffset="-119351.23">5976 8073 690 0,'0'0'0'0,"0"0"0"0,0 0 0 0,0 0 8 16,0 0 0-16,0 0 1 0,0 0 0 0,19-1-3 16,-19 1 0-16,11-4-1 0,-11 4 2 0,14 2 9 15,-7 0 1-15,4-2-2 0,6 3 2 0,5-1-8 16,-3-4 1-16,2-1-1 0,-3 8 1 0,3-5-5 0,-3-4-1 16,1 1 1-16,2 8-1 0,0-3 0 0,-1-6-1 15,1-1 0-15,4 12 2 0,-1-5-5 0,3-6 0 16,-3 1 0-16,8 10 0 0,-2-7 0 0,2-7 0 15,0 2 0-15,1 10 0 0,-1-3-4 0,-4-4 2 16,2-3 0-16,-2 10 0 0,2-5-1 0,-1-4 1 0,-1 3 0 16,0 4 1-16,2-1-6 0,-2-6 0 0,0 3 1 15,10 4-1-15,-7-1 1 0,-1-4 2 0,6-1-1 16,-3 8 1-16,2-5-1 0,1-5 2 0,-3 1-2 16,2 8 2-16,-3-3 0 0,-2-2-1 0,5-3 1 15,6 9 1-15,-6-5 1 0,-5-1 0 0,9-3-1 16,0 8 1-16,-2-4 0 0,-2-4 0 0,-5 0 0 15,2 12 0-15,-6-8 1 0,3-4 0 0,-5 0 0 16,5 4 0-16,-7 0 0 0,-4-3 0 0,3-4 0 16,0 14 0-16,-1-4 0 0,-3-6 1 0,1-1-1 0,3 8 1 15,-1-4-1-15,1-4 0 0,-7-3 0 0,0 11 1 16,0-4 0-16,-1-4 2 0,-3 1-2 0,1 6 1 16,-1 1-1-16,-3-8 0 0,4 1 0 0,-11 3 2 0,7 3-1 15,-7-3 0-15,0 0 0 0</inkml:trace>
  <inkml:trace contextRef="#ctx0" brushRef="#br2" timeOffset="-118786.95">6089 8065 276 0,'0'0'0'0,"0"0"0"0,0 0 0 0,0 0 4 0,0 0 1 16,0 0-1-16,0 0 2 0,21 10-3 0,-21-10 0 15,0 0 1-15,7-5 0 0,-7 5 2 0,7 0-1 16,-7 0 1-16,11-2 0 0,3 2-3 0,2 0 2 15,1-2-2-15,15 8 1 0,5-3 0 0,2-5 0 16,0 1 1-16,8 9-1 0,3-2-2 0,8-6 2 16,11-2-1-16,7 7 1 0,3-1-4 0,4-4 0 15,18-2 0-15</inkml:trace>
  <inkml:trace contextRef="#ctx0" brushRef="#br2" timeOffset="-117053.77">8419 8005 12 0,'0'0'0'0,"0"0"0"15,0 0 0-15,0 0 0 0,0 0 0 0,0 0 0 0,0 0 0 16,0 0 0-16,0 0 0 0,0 0 0 0,0 0 0 15,0 0 45-15,0 0 0 0,0 0 0 0,0 0 1 0,21 0-31 16,-12 3 2-16,0-1 0 0,3 3 0 0,-5 4 62 16,-7-9 2-16,7 9 0 0,-7-9 0 0,0 10-63 15,0-10 0-15,0 0 0 0,-7 14 0 0,4-6 68 16,3-8 2-16,-7 10-1 0,-2 6 1 0,2 7-72 16,2 0 2-16,3 0 0 0,-5 3 0 0,7 4 22 15,0-9-1-15,3-2 0 0,-3 1 2 0,0 3-26 16,6-8 1-16,1-1 0 0,-6 0-1 0,6 1 26 0,2-1 0 15,-2-6 1-15,-3 7-1 0,-1-8-25 0,-3-7 0 16,7 3-1-16,-7-3 2 0,0 0 26 0,4 7 1 16,-4-7-2-16,0 0 2 0,0 0-28 0,7-3 1 15,-7 3-2-15,0 0 2 0,0 0 21 0,3-7 2 16,-3 7-1-16,0 0 0 0,0-11-23 0,0 4 0 0,0 0-1 16,-3-4 1-16,-1 1 18 0,1-1 1 0,-4 6-1 15,0-2 1-15,-4 3-20 0,-1 1-1 0,5-4 1 16,0 3-1-16,-4 4 14 0,1 0 2 0,3 0-2 15,-4 0 1-15,0 4-16 0,4-1 1 0,7-3-1 16,-12 11 1-16,5-1 9 0,2-2 2 0,3 0 0 16,-2 8-1-16,4 0-12 0,0-2 0 0,0-7 0 15,0 9 1-15,4-6 3 0,-2-2 1 0,-2-8 0 16,5 17 1-16,-3-6-9 0,1-4 1 0,-3-7 0 16,5 14 0-16,-3-7 7 0,-2-7 0 0,7 9 0 0,-3-1 0 15,-4 3-8-15,3 1 1 0,-3-5-1 0,4 7 1 16,-1 2 4-16,1-3 2 0,-4-3 0 0,0 8 0 15,0-1-7-15,0-4 0 0,0-3 0 0,-7 2-1 16,3-3 3-16,-6-2 0 0,-3-3-1 0</inkml:trace>
  <inkml:trace contextRef="#ctx0" brushRef="#br2" timeOffset="-111637.03">8548 8503 12 0,'0'0'0'0,"0"0"0"15,19 7 0-15,-5-2 0 0,-3-3 0 0,-4-2 0 16,4 8 0-16,-1-4 0 0,-1-4 0 0,2 0 0 15,-4 9 0-15,0-2 0 0,-7-7 0 0,10 7 0 16,-6 3 0-16,3-1 0 0,0 2 0 0,-4-1 0 16,1 10 0-16,-1 6 0 0,-3-5 0 0,0-2 0 15,6 4 0-15,-1 4 0 0,-3-4 0 0,0-4 0 16,1 6 0-16,-1-4 20 0,0-4 0 0,-1-3 0 0,6 6 2 16,-3 1-12-16,3-11 1 0,-3 1 0 15,3 7 1-15,3-6 1 0,-3-3 2 0,4-2-1 16,-1 9 1-16,6-9-7 0,-2-4 1 0,0 1 0 0,-3 3 0 15,7-2 13-15,-4-5 2 0,-2-4-2 0,-1 8 2 16,3-4-13-16,0-4 1 0,-3-1-1 0,-4 9 2 16,3-4 33-16,-3-4 0 0,0 1 0 0,-7 3 0 0,9 0-31 15,-9 0 2-15,11-4 0 0,-11 4 0 0,0 0 20 16,7 7 0-16,-7-7 0 0</inkml:trace>
  <inkml:trace contextRef="#ctx0" brushRef="#br2" timeOffset="-110919.52">9058 8870 690 0,'0'0'0'0,"0"0"0"0,0 0 0 16,0 0 22-16,0 0 1 0,0 0-1 0,14 21 2 0,-14-21-13 16,-4 11 1-16,4-11-1 0,0 14 2 0,0-2 15 15,-3 1 0-15,3 1 0 0,0 16 0 0,0-4-15 16,0-7 1-16,0 4-1 0,0 2 1 0,0-6 14 16,-4-7 1-16,1-1 0 0,3 1 0 0,-2 1-15 15,0-5-1-15,2-8 1 0,-5 11-1 0,5-11 7 16,0 0 1-16,-2 9-1 0,2-9 1 0,0 0-11 0,0 0 1 15,0 0 1-15,0 0-1 0,0 0 28 0,0 0 0 16,0 0 1-16,0-9 0 0,0 9-24 0,0-7 0 16,0 7-1-16,2-18 1 0,3-1 24 0,2-4 1 15,-3-1-1-15,-1 1 1 0,-3-4-26 0,4 4 1 16,-4 1 0-16,3 15 1 0,-3-4 20 0,-3-5 1 16,3 4-1-16,0 12 1 0,0-5-24 0,0 5 2 15,0 0 0-15,0-7 0 0,0 7 13 0,0 0 1 0,0 0 0 16,0 0 1-16,0 0-18 0,0 0 1 0,0 0-1 15,0 0 2-15,0 0 4 0,0 0 1 0,0 0-1 16,7-4 1-16,-7 4-10 0,10 0 2 0,-10 0-2 16,11 0 1-16,-4 0 2 0,0 0 1 0,2 0-1 15,0 4 2-15,-1-3-7 0,3 1 1 0,0-2-1 16,-4 5 1-16,3-1 4 0,-3-1 0 0,0-1 1 16,0 5-1-16,-1 0-5 0,-6-7 0 0,7 9 0 15,-5 5 1-15,-1 0 2 0,1-3 2 0,-2-3-1 0,0 8 0 16,-2 4-5-16,-1-6 1 0,-2-2 0 0,-3 4-1 15,1-2 6-15,-3-7-1 0,-4 0 1 0,3 0 0 16,-8 5-5-16,1-6 0 0,-3-3 0 0,-7 4-1 0,1 2 5 16,-1 0 0-16,-7-2 0 0</inkml:trace>
  <inkml:trace contextRef="#ctx0" brushRef="#br2" timeOffset="-109976.98">8209 9621 1394 0,'0'0'0'16,"0"0"0"-16,0 0 0 0,0 0 49 0,0 0 0 16,0 0-1-16,0 0 2 0,0 0-34 0,0 0 1 15,0 0 0-15,0 0 0 0,0 0 29 0,12-17 0 16,-12 17 0-16,11-5 0 0,0 1-30 0,3 1 1 15,0-1-1-15,7 0 1 0,5-1 5 0,-1 0-1 0,-2-2 0 16,-2 5 1-16,0 2-11 0,1-2 0 0,1-3 0 16,1 5 0-16,-3 0-4 0,1-3 0 0,-5-4 0 15,6 7 0-15,-5 0-2 0,-1-6 1 0,-2-1-2 16,-1 7 2-16,2 4-4 0,-9-4 0 0,0-7 0 16,0 7 1-16,-7 0-2 0,7 0 1 0,-7 0 0 15,0 0 0-15,0 0 5 0,7 0 0 0,-7 0 0 16,0 0-1-16,0 0-1 0,0 0-1 0,0 0 1 0,-7-4 0 15,7 4 6-15,0 0 0 0,-7 0-1 0,-4 4 1 16,-3-1-4-16,-2-3 0 0,-2 0-1 0,-3 0 2 16,0 0 3-16,4 0 1 0,1-3-1 0,-2 6 1 0,-3-3-5 15,3-3 1-15,-6-1-1 0,1 4 0 0,-2 0 3 16,4-3 2-16,-2-1-2 0,-2 8 1 0,4-1-4 16,3-6-1-16,2 3 1 0,6 3 1 0,3 1 2 15,-4-4 1-15,4-4 0 0,7 4 0 0,-7 7-5 16,7-7 1-16,0 0 0 0,0 0 1 0,0 7 2 15,0-7 1-15,0 0-1 0,0 0 1 0,7 9-4 16,0-5 0-16,0-4 0 0,0 3 0 0,0-3 4 0,0 4 0 16,0-4-1-16,6 0 1 0,1 0-4 0,0 0 0 15,-3 0-1-15,3 0 2 0,0 3 1 0,-2-1 1 16,-1-2-1-16,-1 0 1 0,1 2-4 0,3 1 1 16,-7-1-1-16,-7-2 1 0,11 5 1 0,-11-5 0 15,9 5 0-15,-9-5 0 0,0 0-4 0,0 0 2 16,5 8-1-16</inkml:trace>
  <inkml:trace contextRef="#ctx0" brushRef="#br2" timeOffset="-109034.02">8959 9414 1306 0,'0'0'0'16,"0"0"0"-16,0 0 0 0,0 0 55 0,0 0 1 0,0 0-1 16,0 0 1-16,0 0-39 0,0 0 1 0,0 0-1 15,0 0 1-15,0 0 33 0,0 0 1 0,0 0-1 16,0 0 1-16,0 0-35 0,0 0 0 0,0 0-1 16,0 0 2-16,0 0-13 0,0 0 1 0,0 0-1 15,0 0 1-15,0 0-3 0,0 0 2 0,0 0-2 16,0 0 1-16,0 0-5 0,0 0 1 0,0 0 0 15,0 0 0-15,0 0-1 0,0 0 1 0,0 0 0 16,0 0 0-16,0 0-5 0,19-7-1 0,-12 0 0 16,-3 0 1-16,3 0 0 0,0-6 1 0,0 5-1 0,0 4 2 15,4 1-3-15,-4-3 1 0,1 3-1 0,1-1 1 16,0 4 0-16,-2 0 1 0,-7 0-1 0,11 0 2 16,-11 0 3-16,10 4 0 0,-10-4 0 0,7 2 0 0,-7-2 0 15,7 3 0-15,-7-3 0 0,7 4 0 0,-7-4 3 16,0 0 0-16,8 7 1 0,-8 0-1 0,0 3-1 15,-4 1 1-15,4-11-1 0,-4 14 1 0,1-2 10 16,-1 0-1-16,1-3 0 0,-1 11 2 0,-3 2-6 16,0-4-1-16,-3-2 1 0,3 3 0 0,-4 4 10 0,0-7 1 15,-1-6 0-15,-2 5 0 0,3 0-9 0,1-4 1 16,-1-1-1-16,-3-1 1 0,2 0 11 0,1-4 1 16,4-1-1-16,-3 1 1 0,-1 2-12 0,4 0 0 15,7-7 0-15,-11 4 2 0,11-4 8 0,-10 3 0 16,10-3 1-16,-9 2-1 0,9-2-10 0,0 0 0 15,-7 0 1-15,7 0-1 0,0 0 9 0,0 0 1 0,-7 0 1 16,7 0-1-16,0 0-10 0,0 0 0 0,-7-2 1 16,7 2-1-16,0 0 8 0,0 0 0 0,0-7 0 15,0 7 0-15,0 0-9 0,0 0 0 0,5-7 0 16,-5 7 2-16,9-3 6 0,-2 3 0 0,2 0 0 16,-2 0 1-16,3 0-9 0,8 3 0 0,-4 1 0 15,2-4 0-15,2 3 6 0,-4 1-1 0,-4-4 1 16,-3 3 1-16,4-1-8 0,-4 2 0 0,4-4 0 15,-6 0 1-15,2 7 6 0,0-4 1 0,4 1-1 0,-1 4 1 16,8 3-8-16,-4-2 1 0,2-2-1 0,12 10 1 16,-3-6 5-16,5-4 1 0,9 2-2 0,3 10 2 15,5-3-7-15,-1-5 0 0,9-1 0 0</inkml:trace>
  <inkml:trace contextRef="#ctx0" brushRef="#br2" timeOffset="-105600.95">24007 9562 552 0,'0'0'0'0,"0"0"0"0,0 0 0 0,24 0 58 0,-15 0 1 16,3-4 0-16,-1 4 0 0,-2 0-42 0,1 0 1 16,1 0 0-16,0 4 0 0,1-3 46 0,4 3 0 15,-2-2 0-15,4 3 0 0,6 0-46 0,-3-3 0 16,-5-2 0-16,-2 0 0 0,0 3 84 0,-1-1 0 16,-1-4 0-16,-3 1 1 0,0-1-87 0,0 0 1 0,-9 2 0 15,7-3-1-15,-7 3 46 0,0 0 1 0,7-9 0 16,-7 9 0-16,0 0-46 0,-4-5 1 0,4 5-1 15,-14-11 1-15,0-1 12 0,-4-2-1 0,1 3 0 16,-13 4 1-16,-6 0-16 0,6-2-1 0,2 0 1 16,2 13 0-16,-1-1 12 0,1-3 1 0,-4 0-1 15,-2 11 1-15,2 1-15 0,2-3 0 0,0 2 1 16,-9 8 0-16,5-1 10 0,4-3-1 0,-8 0 1 16,5 0-1-16,1 10-11 0,0-4 0 0,5 0 1 0,7-1 0 15,1 4 14-15,4-6 0 0,5-1-1 0,8 8 1 16,0-4-13-16,1-9-1 0,8 3 0 0,12 6 2 15,-3-6 4-15,-4-4 0 0,5 0 0 0,10 3 0 16,1-4-8-16,0-6 0 0,0-4 0 0,-6 12 0 0,3-10 9 16,1-4 0-16,-2 0 0 0,3 4 1 0,-5-2-10 15,1-7 2-15,-4-2-2 0,4 6 1 0,1-4 7 16,-8-7 0-16,1 0 0 0,-1 10 1 0,-2-5-9 16,-4-1 0-16,-1-1 0 0,-4 11 0 0,-7 0 7 31,3-7 1-31,-4 0-1 0,1 7 1 0,0 0-8 0,-6-7 0 0,-1 3 0 0,-7 4 0 0,-7 0 4 0,-2-3 0 15,2-2 1-15,-18 10 0 0,4-2-8 0,3-3 2 16,0 0 0-16,-3 15 0 0,2-5 1 0,3-3 1 16,0 4-1-16,-11 15 0 0,6-5-3 0,0-3-1 15,1 1 1-15,6 13 0 0,-2-6 2 0,2-5 0 16,3-1 0-16,0 2 1 0,4 1-5 0,2-3 2 16,1-3-1-16,-3 1 0 0,5 1 1 0,4-3 1 0,-1-2-1 15,3 4 1-15,3 1-4 0,3-5 2 0,1-3-1 16,6 6 1-16,4-4 0 0,0-3 0 0,4 1 1 15,1 3 0-15,4 0-3 0,2-7 1 0,1-4-1 16,7 8 1-16,-1-4 1 0,0-7 1 0,0-2 0 16,8 4 0-16,-1 0-3 0,-7-4 1 0,6-3-1 15,3 7 2-15,-2-6-1 0,-6-3 2 0,-1 0-1 16,-4 10 0-16,2-6-1 0,-2-1-1 0,0-3 1 16,-3 4-1-16,-1-1 1 0,-1-3 0 0,0-1 0 15,4 8 1-15,-5-9-3 0,0-4 0 0,-1-1 1 0</inkml:trace>
  <inkml:trace contextRef="#ctx0" brushRef="#br2" timeOffset="-105087.24">24567 9716 2236 0,'0'0'0'0,"0"0"0"16,0 0 0-16,20 6 75 0,-20-6 2 0,7-2-1 0,-7 2 0 15,7 2-58-15,-7-2 0 0,7 1 0 0,0-1 0 16,4 0 63-16,-1 0 0 0,1 0-1 0,-1 4 1 0,3-1-63 16,1-1 0-16,-2 0 0 0,2 0 0 15,6 0 12-15,-3-4 2 0,-1-2-2 0,2 4 1 0,0 0-17 16,-4-3 0-16,0-1 0 0,0 4 1 0,0 2-9 16,-2-2 2-16,-1-4-1 0,-1 6 1 0,1 2-4 15,-4-3 2-15,-7-1-2 0,7 0 2 0,-7 0-6 16,0 0 0-16,4 9 0 0</inkml:trace>
  <inkml:trace contextRef="#ctx0" brushRef="#br2" timeOffset="-104883.3">24536 9973 2123 0,'0'0'0'0,"0"0"0"15,0 0 0-15,0 0 32 0,0 0 2 0,0 0 0 16,0 0-1-16,0 0-18 0,0 0-1 0,21 4 1 16,-11-4 0-16,10 0 28 0,5 0 2 0,3 0 0 15,2 3 0-15,2-3-29 0,-4 0 1 0,0-3-2 16,0 3 2-16,-1-4 1 0,-10-5 1 0,3-1 0 16</inkml:trace>
  <inkml:trace contextRef="#ctx0" brushRef="#br2" timeOffset="-101253.36">24492 9618 12 0,'0'0'0'0,"0"0"0"0,0 0 0 0,0 0 0 15,0 0 0-15,0 0 0 0,15 0 0 0,-15 0 0 16,0 0 0-16,9-7 0 0,-9 7 0 0,11-4 0 16,-11 4 0-16,7-3 0 0,-7 3 0 0,9-2 0 0,-2-1 0 15,-7 3 0-15,10-7 0 0,-10 7 26 0,11-6-1 16,-11 6 1-16,5-5 0 0,-5 5-14 0,7 0 1 15,-7 0-1-15,9-2 2 0,2 4 89 0,-1 1 0 16,1 1 0-16,5 1 1 0,5 4-89 0,-2-4 2 16,1-1 0-16,3 6 0 0,-2 3 22 0,-4-1 0 15,-1-1 1-15,-2 6 0 0,-1-1-24 0,-1 0-1 16,-5 1 1-16,0 13 0 0,-1-1 40 0,-3-1 0 0,-1 2 0 16,-2 17 0-16,0-3-39 0,-2-5 1 0,0 1-1 15,1 6 1-15,-3-7 59 0,-1-8 2 0,1-3-1 16,-3 8 1-16,0-13-61 0,-2-4 0 0,0-3 0 15,-3 5 0-15,2-5 39 0,1-8 0 0,-2-4 0 16,-1 10 2-16,-6-5-42 0,6-9 1 0,-2-7 0 16,-2 10 0-16,-4-3 25 0,3-8 2 0,-1-5 0 15,0 6 0-15,1-3-29 0,1-3 0 0,5-8 0 16,4 5 1-16,-3-3 25 0,3 0 0 0,3-8 0 0,9-6 0 16,-1 6-26-16,-2-8 0 0,5-12-1 0,7 6 2 15,-2-6 20-15,1 5 0 0,4-2 0 0,6 12 0 16,2-3-22-16,-9 8 1 0,1-4-2 0,1 6 2 15,3 9 12-15,-7 6 1 0,2-4 0 0,5 5 1 0,1 4-17 16,-1 1 1-16,-5 0-1 0,6 6 0 0,0 4 12 16,-3-3 0-16,2-3 0 0,6 5-1 0,-4 2-11 15,-4-3-1-15,4-4 0 0,5 5 1 0,0 2 3 16,-3-3 1-16,-2-4 0 0,-4 0 1 0,4 3-9 16,-5-6 1-16,-4-4 0 0</inkml:trace>
  <inkml:trace contextRef="#ctx0" brushRef="#br2" timeOffset="-100737.02">25165 9702 1620 0,'0'0'0'15,"0"0"0"-15,0 0 0 0,0 0 46 0,-7-8 0 0,7 8 0 16,0 0 0-16,-3-6-30 0,3 6 1 0,0 0-1 15,0-7 1-15,0 7 40 0,0 0 2 0,0 0-2 16,0-10 1-16,0 10-41 0,0 0 1 0,0-7 0 16,0 7 0-16,3-9 2 0,-3 9 0 0,11-11 1 15,-11 11 0-15,11-9-11 0,-4 8 1 0,0 1 1 16,3-6-1-16,6 6-7 0,5 0 1 0,-5 0-1 0,7 6 2 16,0 6-3-16,-2 0 1 0,-3 1-1 0,3 4 1 15,-3-1-1-15,-6 2-1 0,2-4 0 0,0 14 0 16,-3-7 0-16,-6 2 0 0,-1 2 0 0,3 11 0 15,-7 0 3-15,-6-10 0 0,1 7 0 0,2 4 0 16,-6-1-1-16,-2-7 0 0,-3-4 0 0,2 0 0 0,-1-4 7 16,1-5 1-16,-2-6-1 0,1 6 1 0,1-2-5 15,0-9 1-15,-2-5 0 0,1 6-1 0,1-5 9 16,1-2 1-16,3-5-1 0,-1 3 1 0,2 1-8 16,-4-5 1-16,6 0-1 0,-2-9 1 0,2 0 7 0,1-5 0 15,2 2 1-15,2-11 0 0,2-3-7 16,3-1-1-16,4-12 0 0,2 13 0 0,3-4 7 0,0-5 1 15,0 1 0-15,4 10 0 0,-4 8-8 0,2-4 0 16,-2-1 0-16,5 11 0 0,-1-1 7 0,-2 2 1 16,3-1-1-16,2-3 0 0,-1 10-8 0,-4 1 2 15,1-3-1-15,8 6 0 0,0 3 3 0,-3 3 2 16,1 0-1-16,-1 3 1 0,0 6-7 0,-2 0 1 0,-1 0 0 16,-1 1 0-16,0 1 1 0,-4 1 0 0,0-6 0 15</inkml:trace>
  <inkml:trace contextRef="#ctx0" brushRef="#br2" timeOffset="-100033.81">25873 9725 1847 0,'0'0'0'0,"0"0"0"16,0 0 0-16,0 0 52 0,-7 5 2 0,7-5-1 0,-9 9 1 15,0 2-37-15,0 3 1 0,-1-5-2 0,-8 19 2 16,2-4 21-16,4-2 0 0,3-3-1 0,0 20 1 15,4-9-23-15,1-1 0 0,1 0-1 0,-1-1 1 0,4 3 1 16,4-4 1-16,-1-3 0 0,4-1 0 0,2 0-8 16,0-7 0-16,2-2 0 0,3 2 0 0,2-4-4 15,1-5-1-15,-3-5 1 0,6 9 0 0,1-8-3 16,0-6 2-16,-2-6-1 0,-1 9 0 0,5-5 1 16,0-6-1-16,-7-1 1 0,-7 1-1 0,3-3 0 15,0-2-1-15,-3-7 1 0,-11 4 0 0,4-6 4 0,0 2 0 16,-4-10 0-16,-7 10 1 0,2-3-4 0,2-2 1 15,-2 3-1-15,-7 9 1 0,-2-5 7 0,-3-2 1 16,3 6-1-16,-2 6 1 0,2 0-6 0,2-3 0 16,0-1-1-16,-2 11 2 0,0-3 7 0,4-2 0 15,1 4 0-15,4 1-1 0,0 4-6 0,7 0 0 16,-12-7 0-16,12 7 1 0,0 0 5 0,0 0 1 16,0 0-1-16,0 0 1 0,0 0-7 0,0 0 0 0,9-7 0 15,5 7 0-15,9-3 2 0,1-4 2 0,5 0-1 16,6 0 0-16,5 0-5 0,-4-4 1 0,-3 1 0 15,-5 6-1-15,-3-3 6 0,2-2 0 0,-3-8 0 16,-3 4 0-16,1 3-5 0,-3-6 0 0,2-5 0 16,-5 5 0-16,-2 0 2 0,-3-1 1 0,-1-13-1 15,-1 17 1-15,-4-2-4 0,-3 0 0 0,-2 1-1 16,0 14 2-16,0 0 0 0,-5-12 1 0,5 12-1 16,-7-7 1-16,7 7-3 0,-11 4-1 0,4-4 1 0,-5 12-1 15,-2 2 2-15,-4-4 0 0,4-2 0 0,-2 9 0 16,4-3-2-16,3 0 1 0,0-5-2 0,-3 3 2 15,5 1-2-15,7-5 2 0,-4 0-1 0,1 2 1 16,3 2-3-16,1-1 2 0,5 1-2 0,-3 8 2 0,1 4-2 16,3-4 1-16,0-3 1 0,-2 15-1 0,6-6 0 15,-1 1-1-15,1-1 1 0,-2 13-1 0,1 1 0 16,3-12 1-16,-6 9-1 0,0 4 2 0,-2-3-3 16,0-11 1-16,1-3-1 0,-1 3 2 0,0-3-2 15,1-6 0-15,-3 0 0 0,1-3 2 0,1 1-3 16,0-7 1-16,-5-9 0 0,11 14 1 0,-6-3-2 0,-5-11 1 15,7 3 0-15,0-3 1 0,2 4-2 16,0-4 1-16,0-4-1 0,1-3 1 0,8 0 1 0,3-2 0 16,-3-3 0-16,1-7 1 0,2 5-2 0,4 0 0 15,-6-8 0-15</inkml:trace>
  <inkml:trace contextRef="#ctx0" brushRef="#br2" timeOffset="-99719.22">27025 9815 2261 0,'0'0'0'0,"0"0"0"0,0 0 0 16,-22 7 58-16,22-7 2 0,0 0-1 0,-7 0 0 15,7 0-42-15,0 0 1 0,0 0 0 0,9 0 0 16,-9 0 56-16,9 0 0 0,-9 0 0 0,11-4 0 0,8 4-56 16,4-3 0-16,-2-1 0 0,6 8 0 15,-1-11 6-15,-3-2-1 0,0-3 1 0,-2 10 0 0,0 0-13 16,-3-5 1-16,1 2 0 0,-1 5 1 0,-4 0-11 16,-3-4 1-16,1-3 1 0,0 11-1 0,1-4-1 15,-3 0 1-15,-10 0-1 0,7 0 1 0,-7 0-3 16,-7 7 0-16,7-7 0 0</inkml:trace>
  <inkml:trace contextRef="#ctx0" brushRef="#br2" timeOffset="-99526.6">27021 9980 2148 0,'0'0'0'15,"0"0"0"-15,0 0 0 0,0 0 47 0,0 0-1 0,19 0 0 16,-10 4 0-16,4 1-31 0,-1 0 2 0,0-1 0 15,13 3 0-15,-2 3 40 0,3-1 1 0,4-3 1 16,0-6-1-16,-1 3-41 0,-5 1 1 0,4-8 0 16,4 4 0-16,0-3 9 0,-6-1 0 0,-1 1 0 15,-2 1 1-15,-2 0-16 0,-3-3 1 0,-2-4 1 16</inkml:trace>
  <inkml:trace contextRef="#ctx0" brushRef="#br2" timeOffset="-98568.72">28160 9576 1934 0,'0'0'0'0,"0"0"0"0,0 0 0 0,0 0 44 16,0 0 1-16,0 0-1 0,-12 17 0 0,9-6-28 15,-1-1 1-15,1 4-1 0,-1 9 1 0,1 4 44 16,-1-8 1-16,4-3 0 0,2 10-1 0,1-5-44 15,1-7 1-15,-2-1 0 0,1 15 0 0,2-10 12 16,2-8 2-16,0-5-1 0,1 8 1 0,-1-3-19 16,1-4 2-16,5-3-2 0,-3 8 2 0,-1-4-3 0,4-7 2 15,4-4-1-15,-1 8 1 0,5-1-7 0,-5-6 1 16,0-4 0-16,-4 7 1 0,2-7-2 0,1-4 1 16,-5 0 0-16,-3 8-1 0,2-2-2 0,0-6 0 15,-2-7 1-15,-4 8 0 0,1-9 2 0,-1-1-1 16,1 1 1-16,-4-8 1 0,0 3-3 0,0 6-1 0,-2-8 1 15,-5 5 0-15,4 5 4 0,1 5 0 16,-2 1 0-16,-3 5 1 0,7 5-4 0,-9 3 0 0,9-3-1 16,-5 5 1-16,2 6 3 0,-1-4 1 0,1 3 0 15,-4 13 0-15,1 4-4 0,4-4-1 0,1-1 1 16,-6 12 1-16,3-9 1 0,4 1 1 0,-2-1-1 16,-3 10 1-16,3 2-4 0,2-13 0 0,0 4 1 15,-5 8 0-15,3 1 1 0,2-6 0 0,-2-3-1 16,-5 2 1-16,4 2-2 0,-1-7-1 0,-1-6 1 0,-4 11 0 15,-1-7 3-15,1-6 0 0,-5-3 0 0,0 13 0 16,-2-10-4-16,2-6 2 0,1-2-1 0,-4 8 0 16,1-6 2-16,0-9 1 0,-2-2-1 0,-1 8 1 15,-2-8-3-15,3-10-1 0,0 1 1 0,-5 6 1 16,4-4 0-16,3-11 1 0,-1-3 0 0,-5 5 1 0,7-5-3 16,0 0-1-16,3-11 1 0,-4 4-1 0,6 9 2 15,3-3 1-15,1-6-1 0,-1 4 1 0,4 3-4 16,6 3 2-16,1 0-2 0,-1 6 2 0,6 2-1 15,7 6 2-15,2-3 0 0,-3 3 0 0,5 6-3 16,1 0 1-16,2 0-1 0</inkml:trace>
  <inkml:trace contextRef="#ctx0" brushRef="#br2" timeOffset="-98001.23">28737 10198 2161 0,'0'0'0'0,"0"0"0"16,0 0 0-16,0 0 72 0,-23 25-1 0,16-18 1 15,-7 14 0-15,4 0-54 0,3-5 0 0,1 5 0 16,4 11 0-16,-3-6 47 0,0 2 1 0,1 1-1 15,4 2 2-15,-5 3-50 0,0-11 1 0,0-4 0 0,1 2 0 16,0 0 13-16,1-7-1 0,-4-5 0 16,3 0 1-16,4 0-18 0,0-9 0 0,0 0 1 0,-8 3 1 15,8-3-6-15,0 0-1 0,0 0 1 0,0 0 0 0,0 0-3 16,0 0 1-16,1-5-2 0,-1-2 2 0,0-9-2 16,0 0 0-16,2-5 0 0,3-14 0 0,2-4-1 15,-3-3 0-15,1-2 0 0,2 11 0 0,0-3 1 16,-1-2-1-16,1 1 1 0,3 0-1 0,-3 9-1 15,-1-4 1-15,2 0-1 0,5 4 0 0,-6 9 2 16,2 6 1-16,-1-2-1 0,0 4 1 0,0 8-3 16,3 3 2-16,0 0-2 0,-4 3 2 0,0 4 0 0,3 5 2 15,-3-3-2-15,6 14 2 0,2 5-2 0,-2-1-1 16,-4-5 1-16,-4 10-1 0,0-2 2 0,1-2 0 16,-1-3 0-16,0 12 1 0,-1-6-3 0,-1-4 1 15,1 5-1-15,-1 1 1 0,1 0 2 0,-1 1-1 16,1-8 1-16,-1 2 0 0,3 0-3 0,1-5 1 0,0-3-1 15,-4 4 2-15,-1 1 1 0,0-7 0 0,0-8 0 16,1 13 1-16,-1-9-4 0,-2-7 2 0,0-7-1 16,-4 14 0-16,4-14 1 0,-7 4 1 0,7-4-1 15,0 0 1-15,-9-4-3 0,9 4 1 0,-7-14-1 16,-1 11 2-16,-5-10-1 0,-1-1 0 0,2 0 1 16</inkml:trace>
  <inkml:trace contextRef="#ctx0" brushRef="#br2" timeOffset="-97829.16">28501 10459 2261 0,'0'0'0'0,"21"-4"0"0,-2 8 0 0,3-1 70 16,1 1 2-16,1-4-1 0,5 0 1 0,2 9-54 15,3-6 0-15,-4-6 0 0,-2 3 0 0,4 0 40 16,-8-6 1-16,3-1 0 0,-2 4 0 0,-6-6-42 15,0-3 1-15,1-9 0 0</inkml:trace>
  <inkml:trace contextRef="#ctx0" brushRef="#br2" timeOffset="-97484.85">29281 9884 1922 0,'0'0'0'0,"0"0"0"15,0 0 0-15,-18 3 38 0,18-3 1 0,9-9 1 16,-9 9-1-16,14 9-23 0,-2-9-1 0,4-7 1 15,5 14 0-15,4-7 36 0,3 0 2 0,0-3-1 16,11 10 1-16,-4-7-37 0,-1-4 1 0,7-3-2 16,-3 14 2-16,3-7 12 0,-9-7-1 0,-1 0 0 0,-6 12 0 15,0-5-15-15,-2-7-1 0,0 0 1 0,-4 9-1 16,-1-4-3-16,-2-5 0 0,-2 2 0 0,-4 8 0 16,3-4-4-16,-6-5 1 0,0 1-1 0</inkml:trace>
  <inkml:trace contextRef="#ctx0" brushRef="#br2" timeOffset="-96851.4">30228 9678 1922 0,'0'0'0'16,"0"0"0"-16,0 0 0 0,-9 16 41 0,5-8 1 0,4-8-1 15,-10 20 1-15,3-4-26 0,1-1-1 0,3-4 1 16,-2 10 1-16,5 0 37 0,3-5 0 0,2-2-1 16,1 11 2-16,1-2-38 0,3-6 1 0,3-3-1 15,-1 9 1-15,0 0 11 0,3 0 1 0,0-9 0 16,1 3 0-16,0 1-17 0,0-4 1 0,2-2-1 15,1-3 2-15,-1 2-6 0,-2-4 0 0,0-5 0 16,1-1 0-16,1 1-4 0,-2-4 1 0,3-6 0 16,-1-3 0-16,3 0-2 0,-2-1 0 0,-1-5 0 15,-6-1 0-15,2-5-2 0,0-5 2 0,-1-2-1 16,-6 11 0-16,0-9 2 0,0 1 1 0,-2 3-2 0,-5 6 2 16,2 4-3-16,3-2 2 0,-1 4-2 0,-4 6 1 15,0 6 4-15,0 0 0 0,0-10 0 0,0 10 0 0,0 0-4 16,0 0 2-16,0 0 0 0,0 0-1 0,0 0 3 15,-7 3 0-15,7-3 0 0,0 0 1 0,-9 11-4 16,9-11 1-16,-7 7 0 0,2 0-1 0,-1 4 4 16,1-1 1-16,3-1-1 0,-1 5 1 0,1 4-4 15,2-4 1-15,2 2-1 0,-6 19 1 0,4-11 1 0,4 1 0 16,1 1 0-16,-5 8 0 0,4 1-3 16,1-9 1-16,2-1-1 0,-7 1 1 0,2 6 2 0,1-4 0 15,-1-10 0-15,-6 12-1 0,1-6-1 0,-1-11 0 16,-1 1-1-16,-7 10 1 0,3-3 1 0,0-5-1 15,-5-3 1-15,-5 9 0 0,-6-4-3 0,2-7 1 16,0-4-1-16,-2 3 2 0,-1-1-1 0,-1-6 2 16,3-4-1-16,-1 2 1 0,2-1-3 0,4-3 1 0,-4-4-1 15,-2 3 0-15,6-3 3 0,3-5 0 0,2-6 0 16,-4 11-1-16,4-8-1 0,3-3-1 0,1-3 1 16,-6 7 0-16,5-7 1 0,3 0 1 0,0-2-2 15,-2 0 2-15,3 2-2 0,3 5-1 0,1-3 1 16</inkml:trace>
  <inkml:trace contextRef="#ctx0" brushRef="#br2" timeOffset="-96386.67">30937 10207 2148 0,'0'0'0'15,"0"0"0"-15,0 0 0 0,0 0 54 0,0 0 0 16,0 0 0-16,-16 25 0 0,9-13-37 0,2-1 1 16,-4-4-1-16,0 21 1 0,0 9 50 0,2-5 2 0,5 8-1 15,4 4 1-15,-2 3-52 0,-2-6 0 0,2-2 0 16,2 3 0-16,0-3 15 0,-2-6 1 0,0-3 0 16,-2 16 0-16,-1-11-19 0,-1-2-1 0,1 1 1 15,-1 4 0-15,-1-4-2 0,-1-8 1 0,3-3-1 16,3 2 1-16,-4-2-7 0,1-8 2 0,1 1-1 15,6 2 1-15,-4-2-1 0,0-6 1 0,0-10 0 16,7 11 0-16,-4-6-3 0,-3-5-1 0,0 0 1 16,0 0 1-16,0 0-1 0,0 0 1 0,0 0 0 15,0 0 1-15,-3-12-4 0,-1 5 2 0,1-7-2 16,-4-16 2-16,-6 2-1 0,-1-2 2 0,4 0-1 0</inkml:trace>
  <inkml:trace contextRef="#ctx0" brushRef="#br2" timeOffset="-95999.99">30928 10330 1922 0,'0'0'0'0,"0"0"0"0,18-7 0 0,-8 7 72 0,1-7-1 15,-2-3 1-15,-9 10 0 0,12-11-54 0,-12 11 0 16,9-14 0-16,-9 14 0 0,7-9 50 0,-4 2 1 16,-3 7-1-16,11-10 2 0,-6 3-52 0,1 0 0 15,-1 0 0-15,-5 7 0 0,14-11 15 0,-3 4 2 16,-1 2 0-16,1 3 0 0,3 4-21 0,2 1 1 0,1 1-1 16,5 10 1-16,-1-2-6 0,-5-5 1 0,-1-3-1 15,0 10 1-15,-5-2-4 0,-1-5 1 16,0-2-2-16,-2 10 2 0,-5-3-1 0,-2-2-1 0,0-10 1 15,-6 16-1-15,3-3-1 0,-6-6 0 0,2 0 1 16,-7 15-1-16,0-4 2 0,0-7-1 0,-1-3 1 16,-6 3 0-16,2 1-3 0,1-5 1 0,-1-3 1 15,-9-1-1-15,3 3 2 0,2-3 1 0,-3-6-2 0,-4-3 2 16,1 3-2-16,5-1-1 0,-3-6 1 0,2 3-1 16,1-6 2-16,-3-2-1 0,1-3 1 0</inkml:trace>
  <inkml:trace contextRef="#ctx0" brushRef="#br2" timeOffset="-94152.91">27914 9310 728 0,'0'0'0'0,"0"0"0"0,0 0 0 0,21-11 38 15,-12 6 0-15,1-4 0 0,-10 9 0 0,9-1-23 16,-9 1 1-16,11-6-1 0,-11 6 1 0,12-3 19 0,-5 3 1 15,0-4-1-15,4 1 1 0,4 3-22 0,3-2 1 16,0-5-1-16,5 4 2 0,5-1-4 0,-7 0 1 16,2-3-1-16,0 7 0 0,0 0-5 0,-2-3 1 15,7-1 0-15,-1 6 0 0,-4 3 9 0,0-5 0 16,-2 0 0-16,-2 7 1 0,1 1-9 0,-3-5 1 16,1-3 0-16,-1 7 1 0,1-2-2 0,0 2-1 0,1-5 1 15,4 7 0-15,0 3-3 0,-7-3 1 0,5-2-2 16,4 7 2-16,-1-3-1 0,-2-8 0 0,6 3 0 15,2 9 1-15,-7-1-3 0,0-8 1 0,0 1-1 16,1 10 1-16,-3-3-2 0,1-5 2 0,-1-2-1 16,-2 18 1-16,-1-8-2 0,-2-10 0 0,-2 4 1 15,3 8-1-15,1-3 11 0,-7 0-1 0,3-2 0 16,3 4 2-16,-2 1-7 0,-3-3 1 0,2 0-1 16,2 0 1-16,-4 5 11 0,-3-7 0 0,2-2 0 15,1 9 2-15,-1-1-12 0,-3-5 1 0,5-4 0 0,-1 12 0 16,-1-4 12-16,-3-7 0 0,3 3 0 0,-2 7 0 15,0-4-11-15,-2 0 0 0,-4-1-1 0,1 13 2 16,-1-7 18-16,1 0 2 0,-4-7-2 0,-4 5 2 0,1 2-20 16,3-4 2-16,0-1-1 0,-9 1 1 0,5 0 9 15,3 2 2-15,-3-5 0 0,-3 4 0 0,2-1-14 16,1 0 1-16,2-5-1 0,-3 9 1 0,0-5 8 16,-2-6 0-16,-4 0 0 0,2 15 1 0,2-10-11 15,-3-4 0-15,1-1 0 0,2 14 0 0,0-8 8 0,-2-4 1 16,0-2-1-16,4 2 1 0,-2 6-10 15,0-1 1-15,-2-8-1 0,2 5 1 0,-5 1 9 0,3-1-1 16,0-2 0-16,0 5 1 0,-1-1-10 0,-1-2 1 16,2-7-1-16,0 12 2 0,1-5 3 0,-3-6 2 15,2-1 0-15,-3 9 0 0,1-8-8 0,2-3 1 16,1-2-1-16,-7 11 1 0,3-7 7 0,-2-5 0 16,0-4-1-16,-6 10 1 0,1-3-8 0,3-7 1 15,-5-3 0-15,-2 13 1 0,-3-10 2 0,-1 0 2 0,2-3-2 16,4 10 2-16,2-6-8 0,-4-2 2 0,2-6 0 15,1 10 0-15,1-6 3 0,0-1-1 0,1-3 0 16,-1 7 0-16,-1-3-4 0,3-4 1 0,-3-8-1 16,-8 12 0-16,5-6 5 0,2-3 0 0,-2 0 0 15,-7 4 1-15,-4-2-7 0,3-2 2 0,2-1 0 16,5 5 0-16,-1-1 2 0,2 2 0 0,2-7 0 16,-6 8 2-16,6-1-6 0,2-3 1 0,-1-4 0 15,-2 0-1-15,4 3 3 0,2 0 0 0,0-1 0 16,-5-2 2-16,3 0-6 0,6-2 2 0,-4-3-2 0,-3-1 2 15,5 1 1-15,0-5 1 0,-2-8 0 0,-6 16 0 16,1-5-3-16,7-5-1 0,0-3 1 0,4 12 1 16,-3-6 0-16,1-3 2 0,1-1-1 0,6 1 1 0,-2 3-3 15,0-2-1-15,0-1 1 0,1-1 0 0,1 5 3 16,0-3 0-16,1-3 0 0,4 8 1 0,-1-6-5 16,-3 0 2-16,1-2-1 0,3 10 0 0,-2 2 4 15,0-5 1-15,0-4-1 0,2 6 0 0,2 5-5 16,0-7 2-16,0 0 0 0,1 1 0 0,1 5 2 15,-3-5 0-15,3-3 0 0,3 0 1 0,2 2-5 16,-6 2 2-16,4-6-1 0,4 10 0 0,-2-8 1 16,0-2 1-16,-1 0 0 0,1 15 0 0,0-4-4 15,-2 0 2-15,0-4-1 0,4 16 1 0,-1-5 1 0,3-3-1 16,-5-4 1-16,0 8 0 0,-1 1-3 0,-7 5 1 16,12-14-1-16,-5 9 2 0,0 1-2 0,0 1 2 15,0-4 0-15,-7 7-1 0,11-4-1 0,-11 4 0 16,10-7 0-16,-10 7 0 0,13-3-1 0,-6-1 1 0,-7 4-1 15,9-3 0-15,-9 3 0 0,7 0 0 0,-7 0-1 16,7 3 2-16,-7-3-2 0,7 11 0 0,-7-11 0 16,9 10 2-16,-6-3-3 0,1 4 1 15,-4-2 0-15,-4 12 1 0,4 0-3 0,0-9 1 16,0-1 0-16</inkml:trace>
  <inkml:trace contextRef="#ctx0" brushRef="#br2" timeOffset="-93287.12">27594 11625 2186 0,'0'0'0'0,"0"0"0"0,0 0 0 16,-3-17 58-16,3 17 0 0,-6-16 1 0,5 9 0 0,1 7-42 15,-7-11 1-15,1 1 0 0,-2 4 0 0,-3-1 15 16,0 0 2-16,3 2 0 0,-7-2 0 0,-2 3-21 15,3 3 1-15,1-3 0 0,-4 6-1 0,3 0 0 0,-2-1-1 16,5 3 1-16,1 5-1 0,-1 5-5 0,2-5 0 16,2 3 0-16,2 13 1 0,1-8-9 0,4-5 1 15,-1 2 0-15,-1 18 0 0,4-11-1 0,3-10 1 16,0 3 0-16,-1 9 0 0,1-2 0 0,2-11 1 16,-2-1-1-16,1 2 0 0,-1-1 0 0,-5-10 0 15,10 9 0-15,-10-9 0 0,15 5 2 0,-8-10-1 16,-2 2 0-16,2-1 1 0,4-3 0 0,-1-2-1 0,-1-3 0 15,5-6 0-15,2-15 2 0,-2 5 0 0,-2 3 1 16,-1 13-1-16,-2 1 0 0,-2-1-1 0,-2 1 0 16,2 11 1-16,0 0 6 0,-7 0 0 0,14 0 0 15,-7 7 0-15,4 4-3 0,0 0 0 0,-3-3-1 16,5 19 1-16,-3-10 6 0,-3-3 1 0,-1 2-1 16,1 5 2-16,0-1-7 0,-4-10 1 0,4 1-1 15,-1 1 1-15,1 4 3 0,-2-5 1 0,0-4 1 16,4 1-1-16,2 3-5 0,-2-6 0 0,-2-3 0 15,1 0 1-15,5 1 4 0,-1-3 1 0,-1-3-1 0,-3 1 2 16,3-2-7-16,-2-1 1 0,-2-5-1 0,-2-1 1 16,4-3-3-16,2-2 2 0,-4-3 0 0</inkml:trace>
  <inkml:trace contextRef="#ctx0" brushRef="#br2" timeOffset="-92768.99">28078 11535 2009 0,'0'0'0'16,"0"0"0"-16,0 0 0 0,0 0 61 0,0 0 1 16,0 0-1-16,-22-8 1 0,22 8-45 0,-10 5 1 15,10-5 0-15,-9 0 0 0,9 0 30 0,0 0 0 16,0 0 1-16,-7 0 0 0,7 0-32 0,0 0 0 15,0 0-1-15,0 0 1 0,0 0 6 0,0 0-1 0,0 0 1 16,0 0-1-16,12-9-11 0,-5 7 2 0,-7 2-2 16,11-1 1-16,-4 1-6 0,0 0-1 0,-7 0 1 15,11-2 1-15,-11 2-4 0,0 0 2 0,7 3-1 16,-7-3 1-16,0 0-2 0,0 0 0 0,7 0 1 16,-7 0-1-16,0 0-1 0,0 0 2 0,7 0-2 15,-7 0 1-15,0 0 1 0,0 0-1 0,0 0 0 16,0 0 1-16,0 0-2 0,0 0 0 0,0 0 0 15,0 0 2-15,-9 0 0 0,9 0 1 0,-9 0-1 16,-3 2 1-16,-6 2-2 0,1 1 1 0,2-5-1 0,-6 7 0 16,2-2 2-16,5-1-1 0,3-1 1 0,-3 4 0 15,0 6-1-15,5-6-1 0,2-2 0 0,-4 13 2 0,3-8 2 16,1 1-1-16,1-6 1 0,-1 12 1 16,2-1-4-16,3-3 2 0,2-6-1 0,-3 14 0 0,6-9 3 15,3 2 1-15,2 4 0 0,1-1 0 0,7 3-3 16,2-8-1-16,1-1 1 0,-3 4 1 0,3 3 0 15,1-9 2-15,1-2-1 0,2 0 1 0,0 0-3 16,-4-2-1-16,2-1 1 0,-1-3 1 0,-4 3 1 0,-2-4 1 16,2-5-2-16,1 1 2 0,1 1-3 0,-2-1 0 15,1-5-1-15,-2 1 2 0,0 1 0 0,1-4 1 16,-2-5-2-16</inkml:trace>
  <inkml:trace contextRef="#ctx0" brushRef="#br2" timeOffset="-92382.82">28545 11053 2009 0,'0'0'0'0,"0"0"0"15,0 0 0-15,0 0 59 0,0 0-1 0,2-19 0 16,-2 19 2-16,0 0-43 0,0 0 1 0,0 0 0 15,0 0 0-15,-6 9 43 0,6-9 1 0,-7 10 0 16,2 8-1-16,-2 3-44 0,0 0 1 0,0-5 0 0,0 17 0 16,3-3 7-16,3-5 0 0,-1 8-1 0,2 8 1 15,0 5-13-15,0-13 1 0,0 2-1 0,0 4 0 16,0-4-5-16,-2-1 0 0,2-6-1 0,-2 9 1 16,1-4-2-16,-3-10-1 0,1 3 1 0,-1 15 0 0,0-6-1 15,1-9-1-15,-2-6 0 0,-2 3 1 0,3 3-2 16,1-10 0-16,-1 0 1 0,-5-2 0 0,6 0 1 15,1-2 2-15,2-12 0 0,-5 11-1 0,5-11-1 16,-6 5 0-16,6-5-1 0,0 0 2 0,0 0 3 16,0 0 0-16,0 0-1 0,0 0 2 0,-3-9-3 0,3 9 0 15,0-12-1-15,-6-9 1 0,1-4 2 0,2-3 1 16,-1-4 0-16</inkml:trace>
  <inkml:trace contextRef="#ctx0" brushRef="#br2" timeOffset="-92102.48">28041 11354 2123 0,'0'0'0'0,"0"0"0"15,26 2 0-15,-8 2 58 0,1-3 0 0,4-1 1 16,7 4-1-16,2 1-41 0,3-1 1 0,6-1 0 15,-3 1 0-15,3 1 42 0,-2 2 2 0,-2-7-1 16,-2 5 0-16,-1-1-44 0,-4-4 1 0,0 0 0 0,1 0 0 16,-2 0 10-16,-7-4 1 0,1-5-1 0,0 6 2 15,0 3-17-15,-5 0 1 0,-2-5-1 0,-7 3 0 16,-2 5-8-16,-7-3-1 0,8 0 1 0,-8 0 1 16,0 0-3-16,0 0 0 0,0 0 1 0,0 7 0 0,0-7-2 15,0 0 1-15,0 0-1 0</inkml:trace>
  <inkml:trace contextRef="#ctx0" brushRef="#br2" timeOffset="-91765.02">28730 11479 2086 0,'0'0'0'15,"0"0"0"-15,-12 18 0 0,-2-1 40 0,0 4 2 16,1-5-2-16,4 14 1 0,4-3-25 0,2-8 0 0,1 6 0 16,4 10 0-16,-1-9 38 0,-1-3 1 0,2 0 0 15,7 5 0-15,0-5-38 0,1-2 1 0,6-9-1 16,-2 6 1-16,2-2 8 0,-2-9 1 0,2 0-2 16,0 0 2-16,2-2-14 0,-4-5-1 0,-2-5 0 15,-1-2 2-15,-1 3-7 0,-1-5-1 0,0 1 1 16,2-5 0-16,-4-2-3 0,-4-3 1 0,3-10-1 15,1 8 2-15,0-4-2 0,-2-10 1 0,-2 6-1 16,-1 5 2-16,0-1-3 0,-2 3 1 0,-2-4-1 16,-1 7 2-16,-1 1 1 0,1 3 2 0,-1-2-1 15,1 5 1-15,3 11-4 0,-11-10 2 0,7 3-2 0,4 7 2 16,0 0 1-16,0 0 0 0,0 0 1 0</inkml:trace>
  <inkml:trace contextRef="#ctx0" brushRef="#br2" timeOffset="-91120.9">29258 11724 2098 0,'0'0'0'0,"0"0"0"0,0 0 0 0,-20 0 56 0,11-6 1 15,-1 1 1-15,-3 9-1 0,-6-1-40 0,-2-1 1 16,2 0 0-16,1 19 0 0,-5-4 44 0,4-1 1 15,3 0 0-15,5 10 1 0,0-4-46 0,1-3 0 16,1-3 0-16,7 5 0 0,-1 0 10 0,-1-9 1 16,4-3 0-16,4 5 0 0,-2-2-15 0,1-5-1 0,-3-7 1 15,12 11-1-15,-5-7-5 0,-7-4 1 0,13-4 0 16,-3 4 0-16,3 4-3 0,1-4-1 0,-2-7 1 16,9-4 1-16,1 2-3 0,-3-3 2 0,-3-4-2 15,-4 2 2-15,2 5-3 0,0-3 2 0,-3-2-2 16,-4 7 2-16,0 3-1 0,0 4 1 0,0 0-1 15,-7 0 0-15,7 5 0 0,-7-5-1 0,7 9 1 16,-7-9-1-16,16 16 0 0,-9-5 1 0,0-3-1 16,0 5 2-16,4 1-3 0,1-2 1 0,1-10 1 15,-1 8-1-15,-1-2 0 0,-1-5 2 0,-1-3-2 0,2 0 2 16,-3 5-3-16,1-5 1 0,0-5 1 0,0 5-1 16,-2-3 1-16,-7 3 1 0,10-15-1 0,1 7 1 15,0-5-2-15,-3-1 1 0,1-2-1 0,7-8 0 16,-2 3 1-16,-3-6 0 0,3-8 0 0,2 10 0 0,-2-10-2 15,-2-5 2-15,6-1-1 0,-4 3 0 0,-2 1 1 16,-1-4 0-16,0-10 1 0,-10-3-1 0,3-6 0 16,-1 4-1-16,-3-9 0 0,-5 8 1 0,0 15 0 15,0 5 1-15,-1 5-1 0,1 13 1 0,1 8-2 16,1 3 0-16,3 8 1 0,-7-2-1 0,-2 9 2 0,-2 4-1 16,3 1 1-16,2 14-1 0,-3 1-1 0,1 4 1 15,-1 1-1-15,4 22 2 0,-3-11-2 0,1 1 2 16,-1-6-2-16,4 10 1 0,-1-6-1 0,-2-7 0 15,1-1 0-15,6 11 1 0,0-6 0 0,0-9 1 16,4 5-1-16,5 11 1 0,-2-6-2 0,0-8 0 16,3 2 1-16,-2-1-1 0,0-1-1 0,3-11 2 15,5-2-1-15,-4 7 0 0,-1-3 0 0,-1-10-1 0,-3-3 0 16,-7 8 2-16,4-9-1 0,-4-9 0 0,0 0 1 16,0 0-1-16,0 0-1 0,0 0 2 0,0 0-2 15</inkml:trace>
  <inkml:trace contextRef="#ctx0" brushRef="#br2" timeOffset="-90502.56">30501 11122 1583 0,'0'0'0'0,"0"0"0"15,21-12 0-15,-14 8 89 0,-7 4 0 0,11-14 0 16,-11 14 1-16,0 0-73 0,9-7 1 0,-9 7-2 16,0 0 2-16,9-7 75 0,-9 7 1 0,12-5-1 15,-5 3 0-15,4 0-76 0,3 0 1 0,2-1-1 16,12 1 0-16,7 2-2 0,0-3 1 0,-1-3-2 16,1 10 2-16,2-2-7 0,-2 1 0 0,4-6 0 0,5 6 0 15,4 1-8-15,-2-3 1 0,-2-2 1 16,-5 4-1-16,-4 1-1 0,-3-4 1 0,0-4-1 0,-1 8 2 15,-8-1-3-15,-5-3 1 0,-2-3-1 0,1 6 1 0,-4-3-1 16,-13 0 1-16,10-9-1 0,-10 9 1 0,0 0 0 16,0 0 1-16,0 0 0 0,0 0 0 15,0 0-1-15,0 0 0 0,0 0 0 0,0 0 1 0,-10 2 4 16,10-2 1-16,-13 2-2 0,3 3 2 0,-8 2-2 16,1 0-1-16,1-3 1 0</inkml:trace>
  <inkml:trace contextRef="#ctx0" brushRef="#br2" timeOffset="-90118.81">31052 11296 1808 0,'0'0'0'0,"0"0"0"16,-4-17 0-16,4 17 54 0,2-14 1 0,0 3 0 16,-2 11 0-16,0 0-38 0,0-7 1 0,0 7-1 15,0 0 1-15,0 0 46 0,0 0 1 0,5-7-1 16,-5 7 1-16,0 0-47 0,0 0 0 0,0 0 0 0,0 0 0 16,0 7 11-16,0 0 1 0,0 0 1 0,-2 16-1 15,6 12-17-15,1-2 1 0,0 4-1 0,-5 0 2 16,0-5-3-16,2-6 1 0,1-1-1 0,-3 5 0 15,4-9-5-15,-2-2 1 0,-1-1 0 0,-4 10 0 0,3-12-2 16,0-4 1-16,0-3 0 0,-9 12 1 0,7-10-4 16,2-11 2-16,2 7-2 0,-5 0 2 0,-1 0 1 15,4-7 0-15,0 0 1 0,0 0 0 0,0 0-3 16,-7 3 0-16,7-3 1 0,0 0-1 0,-2-7 3 16,2 7 1-16,0-5 0 0</inkml:trace>
  <inkml:trace contextRef="#ctx0" brushRef="#br2" timeOffset="-89852.53">30884 11523 2060 0,'0'0'0'0,"0"0"0"16,0 0 0-16,21 21 60 0,-14-14 1 0,-7-7 0 15,13 13 0-15,1 4-44 0,0-5 1 0,-2-4 0 16,0 6 0-16,3-4 45 0,-3-5 1 0,0-1 0 15,-5 8 0-15,4-1-46 0,1-9 0 0,2-4 0 16,-3 7 0-16,3-1 12 0,2-8 1 0,0-1 0 16,1 5 0-16,3-5-17 0,-1-8 0 0,-3 1 0 15,2 10 0-15,-2-5-7 0,-2-7 0 0,-2-4-1 16,2 4 2-16,-1 0-3 0,-5-3 0 0,3-4 0 16,0-1 0-16,-6 3 0 0,-3-2 1 0,-2 0-2 15,-6 2 2-15,-3 10-3 0,-1 2 1 0,-2-2 0 0</inkml:trace>
  <inkml:trace contextRef="#ctx0" brushRef="#br2" timeOffset="-89418.93">30812 11864 1520 0,'0'0'0'0,"0"0"0"16,0 0 0-16,0 0 63 0,19 4 0 0,-19-4 0 15,5 7-1-15,-1 0-44 0,-2 5 0 0,-1 1 0 16,-1 4 0-16,-1 10 57 0,-3-1 2 0,2-1-1 16,1 17 0-16,-5-3-58 0,-1-3 0 0,-2 10 0 15,2 9 0-15,2 3 24 0,2-7 0 0,-1-7 1 16,0 10 0-16,1-6-28 0,-1-4 1 0,1 0 0 16,-1 14 1-16,1-4 1 0,1-11 1 0,2 1-1 0,0-4 1 15,-2-1-9-15,2-11 0 0,0-3 0 0,-1 11 1 16,-1-9 4-16,0-11 0 0,0-2 0 0,-1 9 1 15,3-9-7-15,0-14 0 0,0 0 0 0,0 0 0 16,-9 0 5-16,7-7 2 0,0-2 0 0,-1-7-1 0,-1-5-6 16,-3-5 0-16,2-4 0 0</inkml:trace>
  <inkml:trace contextRef="#ctx0" brushRef="#br2" timeOffset="-89147.11">30768 12199 1381 0,'0'0'0'0,"7"-37"0"0,0 16 0 0,-2-4 74 0,0-3 0 16,1-2 0-16,1 16 1 0,0-6-57 0,0 3 0 16,0-1 0-16,5 6 0 0,-1 5 71 0,-3 0-1 15,5 0 1-15,1 2 0 0,0 3-72 0,0 2 1 16,-3-2-1-16,1 4 1 0,6 3 28 0,-1 2 2 16,-3-5-1-16,-3 12 0 0,0-3-31 0,-3-4 0 15,1 0 1-15,-5 10 0 0,-1 1 3 0,1-9 2 16,-1 3-2-16,-4 7 1 0,1-3-11 0,1-4 1 0,-1-5 1 15,-7 9-1-15,2-5 2 0,0-4 1 0,-2-2-1 16,-4 9 1-16,1-1-6 0,-6-10 1 0,0-3-2 16,-2 7 2-16,1-7 5 0,1 0 0 0,3-3 1 15,1 6 0-15,-2-3-8 0,1 0 2 0,5-7 0 16</inkml:trace>
  <inkml:trace contextRef="#ctx0" brushRef="#br2" timeOffset="-88736.97">31071 12149 2009 0,'7'-3'0'0,"9"-2"0"0,-2 13 0 0,2-8 55 15,0-5 1-15,-2 0 1 0,-4 12-1 0,1-9-40 16,0-5 2-16,1 2-1 0,0 10 1 0,-1-1 52 0,-2-4-1 15,-1 0 1-15,3 7 1 0,1 1-53 16,1-2 0-16,-3-3 0 0,3 17-1 0,1-5 10 0,-2-1 1 16,0 6-1-16,3 10 1 0,-3-4-15 0,-3-3 0 15,0 3 1-15,-2-1-1 0,-4 0-6 0,-1-8 1 16,-2 1 0-16,-4 3 0 0,-1-3-4 0,-2-6 2 16,0-5-1-16,0 5 1 0,-2-3-5 0,0-7 1 15,2-4 0-15,7 2 1 0,-7 2-2 0,7-2 1 16,-7-6-1-16,7 6 1 0,-7-5-2 0,7 5 2 0,-5-12-1 15,5 1 0-15,0 3-1 0,0-5 1 0,2-1-1 16,6-10 1-16,5-3-1 0,-4 2 0 0,3-3 0 16,6 0 1-16,-3 5-1 0,1-1 0 0,5-13 0 15,-1 17 1-15,-1-10-1 0,-1-1 1 0,0 8 1 16,-10 12-1-16,5-1-1 0,-1-2 1 0,-1 0-1 16,-4 16 1-16,0-4-1 0,0-5 1 0,0 2-1 15</inkml:trace>
  <inkml:trace contextRef="#ctx0" brushRef="#br2" timeOffset="-88453.14">31657 12202 1985 0,'0'0'0'0,"0"0"0"0,0 0 0 0,0 0 41 15,21-7 1-15,-16 0-1 0,-5 7 1 0,5-7-27 16,-5 7 1-16,4-12 0 0,-4 12 1 0,0-11 32 0,0 2 2 15,-2 2-1-15,2 7 1 0,-3-10-35 16,3 10 1-16,-4-9 0 0,4 9 1 0,-7-4 7 0,7 4 1 16,0 0-2-16,-7 4 2 0,-2 1-14 0,4 2 1 15,-1 4-1-15,-2 21 2 0,1-4-7 0,5-5 2 16,2 1 0-16,0-1 0 0,2-2-3 0,3-5 0 16,2 0-1-16,0 0 2 0,2 1-3 0,1-4 2 15,3-6-2-15,1 3 2 0,0-3-3 0,-3 0 2 0,1-7-2 16,7 7 2-16,-5-5-2 0,1-5 2 0,-1-6-2 15</inkml:trace>
  <inkml:trace contextRef="#ctx0" brushRef="#br2" timeOffset="-88053.86">32168 11703 2035 0,'0'0'0'0,"-5"21"0"16,-1 10 0-16,-2 6 46 0,-3 2 0 0,2 1 0 0,0 6 0 16,1-2-30-16,-1-9 1 0,2 2 0 0,1 9-1 0,3-9 45 15,-1-9 1-15,1 6-1 0,-1 1 1 0,3-2-45 16,1-12 1-16,1-3 0 16,1 1 0-16,-2 2 13 0,2-10 1 0,-2-11-1 0,5 9 2 0,-5-9-20 15,0 0 2-15,0 0-1 0,9-2 1 0,-9 2-4 16,0 0 1-16,0 0 0 0,0-11 0 0,0-1-5 15,0 0 1-15,0-1-1 0,0-9 1 0,-4-15-1 0,-1 3 0 16,-2 6 0-16,-5 16-1 0,-2-2-1 0,1 0-1 16,1 3 1-16,-7 15 0 0,1-4 1 0,2 0 0 15,0-4-1-15,-3 18 1 0,-2-2-3 0,1-1 2 16,3-1-1-16,1 15 1 0,2-6-1 0,3-4 1 16,2-3-1-16,6 4 1 0,1 0-2 0,4-4 0 15,1-2 1-15,4 1-1 0,2 3 0 0,3-2 2 16,4-5-2-16,2 2 2 0,3 2-3 0,0-6 1 0,-3-3 1 15,-4 3-1-15,2-1 0 0,1-6 1 0,-1-5-1 16,-2 3 1-16,2-1-2 0,2-4 0 0,1-3 0 16</inkml:trace>
  <inkml:trace contextRef="#ctx0" brushRef="#br2" timeOffset="-87854.15">32459 12081 2135 0,'0'0'0'0,"0"0"0"16,-3 21 0-16,-3 0 53 0,1-3 1 0,-2 4-2 0,-5 15 2 15,1-1-37-15,6-5 1 0,1-6-1 0,-1 0 1 16,0-3 41-16,1-4 2 0,4-4-2 0,-2-3 2 0,1 3-44 16,2-7 1-16,-1-7 0 0,0 0 0 0,4 9 7 15,-4-9 2-15,0 0-1 0</inkml:trace>
  <inkml:trace contextRef="#ctx0" brushRef="#br2" timeOffset="-87703.66">32457 11993 2048 0,'0'0'0'15,"0"0"0"-15,0 0 0 0,0 0 46 0,4 17 1 16,-4-17 0-16,0 9 0 0,2-2-31 0,-2-7 0 0,7 11 1 15</inkml:trace>
  <inkml:trace contextRef="#ctx0" brushRef="#br2" timeOffset="-87469.83">32768 12067 2060 0,'0'0'42'0,"-67"26"-26"0,24-7 0 0,13-3 0 0,7 19 0 16,6-3 47-16,6-11 0 0,2 6 0 0,2 4 1 15,4-1-46-15,3-2 0 0,2-10 0 0,-1 3 0 0,5-3 6 16,1-1 2-16,0-8 0 0,2 3 0 0,3-1-14 16,0-8 1-16,2-3-1 0,2 9 1 0,2-4-6 15,1-6 1-15,-5-5-1 0,6 3 1 0,1 1-4 16,2-5 2-16,2-9-2 0</inkml:trace>
  <inkml:trace contextRef="#ctx0" brushRef="#br2" timeOffset="-87201.24">33135 11611 1913 0,'0'0'35'0,"-22"7"-21"0,8 2 1 16,6 0-1-16,-5 28 2 0,-1-2 41 0,4 2 1 0,4 1-1 16,-1 10 0-16,4-4-40 0,3-2 1 0,0-3 0 15,-4 12 0-15,4-12 15 0,2-4 1 0,0 0 0 16,-6 12-1-16,2-1-18 0,1-9 0 0,-3-5-1 16,-3-1 1-16,2 1 2 0,-1-11-1 0,1-7 1 15,-5 6 0-15,2-4-8 0,5-9 1 0,3-7 0 16,-7 7 0-16,7-7 3 0,-5 7 0 0,5-7 1 0,0 0-1 15,0 0-5-15,0-9 0 0,0 9 0 0</inkml:trace>
  <inkml:trace contextRef="#ctx0" brushRef="#br2" timeOffset="-87021.47">32874 11917 2081 0,'21'2'37'0,"28"5"-22"16,-8 0 0-16,-13-3 0 0,-12 6 1 0,-2 1 42 0,-2-3 2 15,1-1-2-15</inkml:trace>
  <inkml:trace contextRef="#ctx0" brushRef="#br2" timeOffset="-86752.1">33244 12102 2044 0,'0'0'0'0,"0"0"32"0,0 0-1 0,0 0-31 15,-4-4 0-15,4 4 128 0,-5-3 1 0,5 3-129 16,-14 0 0-16,2 0 36 0,-4 0 0 0,0 3-36 15,2 4 0-15,3 0 61 0,1 4 2 0,-1-2-63 16,1 1 0-16,1 4 28 0,3 0 0 0,3 1-28 0,1-1 0 16,4 0 20-16,1-2 0 0,1 4-20 0,-1-4 0 15,5-1 12-15,0-1 2 0,3-1-14 0,0 0 0 16,1-2 6-16,2 0 2 0,2-2-8 0,0 1 0 0,1-6 6 16,3 0-1-16,-1 0-5 0</inkml:trace>
  <inkml:trace contextRef="#ctx0" brushRef="#br2" timeOffset="-86399.17">33650 11755 1973 0,'-11'30'0'0,"1"9"18"0,-3 1 1 0,-4 25-19 0,-1 4 0 0,2-7 98 0,4-3 1 15,3-4-99-15,2-13 0 0,2-1 34 0,1-8-1 16,4-3-33-16,-4-4 0 16,3-3 54-16,1-3 1 0,0-3-55 0,0-3 0 0,0-5 26 0,-2-4 1 0,2-5-27 15,0 4 0-15,0-4 15 0,-2-2 2 0,2 2-17 16,-5-12 0-16,0 0 12 0,-4-8-1 0,-2 3-11 16,1-6 0-16,-1-4 9 0,-1-4 1 0,1 4-10 15,-3 6 0-15,3 2 7 0,4 6 0 0,2 6-7 16,-2 2 0-16,0 3 7 0,2 4 0 0,5-2-7 15,-13 7 0-15,6-3 6 0,-2 5-1 0,2 3-5 16,2 7 0-16,2 1 10 0,1 4 1 0,4-1-11 16,1-2 0-16,8-2 8 0,-1-1 0 0,8 0-8 0,1-1 0 15,2 1 14-15,4-2 0 0,0-4-14 0</inkml:trace>
  <inkml:trace contextRef="#ctx0" brushRef="#br2" timeOffset="-82950.38">6031 6384 12 0,'0'0'0'0,"0"0"0"0,0 0 0 0,0 0 0 0,0 0 0 16,0 0 0-16,0 0 0 0,0 0 0 0,21-7 0 15,-21 7 0-15,7-1 0 0,-7 1 0 0,11-2 0 16,-4 0 0-16,-7 2 0 0,10 0 0 0,-10 0 0 16,0 0 0-16,9-2 0 0,-9 2 0 0,0 0 0 15,0 0 0-15,7-1 0 0,-7 1 0 0,0 0 0 16,0 0 0-16,7 0 0 0,-7 0 0 0,7 0 0 15,-7 0 0-15,0 0 0 0,11 0 0 0,-11 0 0 0,7 0 0 16,-7 0 0-16,0 0 0 0,10 0 0 0,-10 0 0 16,0 0 0-16,0 0 0 0,0 0 0 0,0 0 0 15,0 0 0-15,0 0 0 0,0 0 0 0,0 0 0 16,0 0 0-16,0 0 0 0,0 0 0 0,0 0 0 16,7 0 0-16,-7 0 0 0,11 7 0 0,-11-7 0 15,5 5 0-15,-5-5 0 0,7 11 0 0,-7-11 0 16,7 7 0-16,-7-7 0 0,15 7 0 0,-15-7 0 0</inkml:trace>
  <inkml:trace contextRef="#ctx0" brushRef="#br2" timeOffset="-82819.23">6384 6384 401 0,'0'0'0'0,"3"-8"0"0,-3 8 0 0,0 0-2 15,7 5 1-15,-7-5-1 0,0 0 1 0,0 0-2 16,7 0 2-16,-7 0 0 0</inkml:trace>
  <inkml:trace contextRef="#ctx0" brushRef="#br2" timeOffset="-82637.08">6653 6384 389 0,'0'0'0'0,"0"0"0"15,0 0 0-15,18 4-2 0,-13-4-1 0,-5 0 1 16</inkml:trace>
  <inkml:trace contextRef="#ctx0" brushRef="#br2" timeOffset="-82513.76">6805 6388 351 0,'0'0'0'0,"0"0"0"0,14 0 0 16,-14 0-1-16,7 4 1 0,-7-4 0 0</inkml:trace>
  <inkml:trace contextRef="#ctx0" brushRef="#br2" timeOffset="-82347.19">7151 6362 690 0,'0'0'0'16,"0"0"0"-16,17 1 0 0,-6 3 0 0,-4-8 0 15,0 1 0-15,-7 3 0 0,9 5 0 0,-2-1 0 16,0-4 0-16</inkml:trace>
  <inkml:trace contextRef="#ctx0" brushRef="#br2" timeOffset="-82197.9">7525 6388 577 0,'0'0'0'0,"0"0"0"16,19 0 0-16,-5 7 2 0,-3-3-1 0,3-8 0 15,-3 8 0-15,-3-1 0 0,1 1 0 0,4-4 0 0</inkml:trace>
  <inkml:trace contextRef="#ctx0" brushRef="#br2" timeOffset="-82048.34">7953 6384 375 0,'0'0'0'0,"0"0"0"0,0 0 0 0,0 0 5 15,0 0-1-15,20 0 1 0,-20 0-1 0,10 0 0 16,-3 4-1-16,0-4 0 0,-7 0 1 0,11 0 6 16,-11 0 0-16,11 0 0 0</inkml:trace>
  <inkml:trace contextRef="#ctx0" brushRef="#br2" timeOffset="-81870.02">8451 6411 967 0,'0'0'0'0,"0"0"0"15,26 0 0-15,-15 7 3 0,-1-4 1 0,1-3-1 16,-4 4 1-16,4-1-1 0,-4 3 0 0,3-6 0 16</inkml:trace>
  <inkml:trace contextRef="#ctx0" brushRef="#br2" timeOffset="-81698.9">8982 6392 1180 0,'0'0'0'0,"0"0"0"0,24 0 0 0,-13 0 2 15,0 0 1-15,-1 0-1 0,-1 3 0 0,-2 1-1 16,-7-4 1-16,11 0 1 0,-11 0-1 0,0 0-1 15,0 0 0-15,3 7 0 0</inkml:trace>
  <inkml:trace contextRef="#ctx0" brushRef="#br2" timeOffset="-79531.89">6031 6325 501 0,'0'0'0'0,"0"0"0"16,0 0 0-16,0 0 10 0,0 0 1 0,0 0 0 15,0 0 0-15,21 17-5 0,-21-17 1 0,10 0 0 16,-2 0 1-16,-1 0 1 0,1 0 1 0,-1 0-1 16,-7 0 1-16,15 4-4 0,-8-4 0 0,3-4 0 15</inkml:trace>
  <inkml:trace contextRef="#ctx0" brushRef="#br2" timeOffset="-79373.11">6415 6319 338 0,'0'0'0'0,"0"0"0"0</inkml:trace>
  <inkml:trace contextRef="#ctx0" brushRef="#br2" timeOffset="-79235.68">6754 6275 614 0,'0'0'0'15,"0"0"0"-15,23 4 0 0,-13-4 2 0,-2-4 0 16,2 1 0-16,1 13 0 0,-4-4-1 0,0-4 2 0,-7-2-2 16,10 0 1-16,-10 0-2 0,9 5 0 0,-9-5 0 15</inkml:trace>
  <inkml:trace contextRef="#ctx0" brushRef="#br2" timeOffset="-79086.8">7147 6309 363 0,'0'0'0'0,"0"0"0"0,18 7 0 16,-11-4 0-16,0-3 0 0,0-7 0 0</inkml:trace>
  <inkml:trace contextRef="#ctx0" brushRef="#br2" timeOffset="-78936.82">7514 6325 715 0,'0'0'0'0,"0"0"0"0,23 3 0 0,-12 4 0 0,-1-7 0 15,4-3 0-15,-7 10 0 0,0 0 0 0,1-2 0 16,-1-5 0-16</inkml:trace>
  <inkml:trace contextRef="#ctx0" brushRef="#br2" timeOffset="-78783.88">8132 6346 752 0,'0'0'0'0,"0"0"0"16,31 5 0-16,-13-1 0 0,-7-4 2 0,1-4-2 15</inkml:trace>
  <inkml:trace contextRef="#ctx0" brushRef="#br2" timeOffset="-78635.23">8578 6372 489 0,'0'0'0'0,"0"0"0"0,17 4 0 0,-6 4 0 16,0-4 0-16,-1-4 0 0</inkml:trace>
  <inkml:trace contextRef="#ctx0" brushRef="#br2" timeOffset="-78470.78">9024 6430 841 0,'0'0'0'16,"0"0"0"-16,0 0 0 0,19 11 1 0,-19-11 0 15,4 9 1-15,-4-9 0 0,0 0-1 0,0 10 0 0,0-10 0 16</inkml:trace>
  <inkml:trace contextRef="#ctx0" brushRef="#br2" timeOffset="-78342.98">9183 6450 1017 0,'0'0'0'0,"10"3"0"0</inkml:trace>
  <inkml:trace contextRef="#ctx0" brushRef="#br2" timeOffset="-75303.84">6172 6288 12 0,'0'0'0'0,"0"0"0"0,21 2 0 16,-10 1 0-16,3-5 0 0,0-1 0 0,-4 10 0 15,3-4 0-15,-3-4 0 0,4-1 0 0,-3 7 0 16,3 0 0-16,-3-1 0 0,-1-8 0 0,3 11 0 16,4-7 0-16,-3 0 0 0,-3-3 0 0,3 6 0 0,0-3 2 15,-1-7 1-15,1 2 1 0,3 7-1 0,1-2-1 16,0-5 1-16,-1-2-1 0,3 12 1 0,1-3 20 15,-4-8-1-15,1-1 1 0,-6 11-1 0,6-4-11 16,0-6 1-16,-1-1-1 0,-3 14 1 0,6-7 14 0,-3 0 0 16,1-3 0-16,0 6-1 0,-1-1-12 15,1-4-1-15,1-1 0 0,3 15 2 0,-5-8 12 0,-1-8 1 16,2 1-1-16,-1 12 1 0,1-9-14 0,0-6 0 16,-2 3 0-16,8 12 0 0,-3-8 14 0,1-4 1 15,-7-4-1-15,3 14 1 0,0-7-16 0,-1-5 2 16,-3-1-1-16,1 10 1 0,0-4 12 0,3-4 1 15,-4 2-1-15,0 8 1 0,0-3-14 0,1-4 0 0,-3-5 0 16,6 12 0-16,-4-3 14 0,0-5 0 0,0 1 0 16,2 8 1-16,1-2-16 0,-2-3 2 0,-1-4-2 15,0 9 1-15,0-4 9 0,-4-3 0 0,3 0 0 16,1 4 0-16,0-1-11 0,0-3 0 0,0-3 1 16,-1 6 0-16,1 1 4 0,0-8 1 0,-4-3-2 15,1 11 2-15,3-1-8 0,0-6 1 0,-3-1-1 16,1 8 1-16,-1-4 5 0,3-4 1 0,0 1-2 15,-4 6 2-15,1 1-7 0,1-4 0 0,3-4 0 16,-5 8 0-16,4-4 4 0,-3 0 2 0,3-4-1 0,-2 8 1 16,2-1-7-16,-3-6 1 0,0-1 0 0,3 8 0 15,0-4 0-15,0-4 0 0,-4 1 0 0,10 3 0 16,-2 3-4-16,-4-6 2 0,0-2-1 0,9 13 0 0,1-4 0 16,1-11 1-16,-4-4-2 0,-5 15 2 0,5-4-2 15,0-2-1-15,1 0 1 0,-5 9-1 0,3-3 1 16,1-8-1-16,0 3 0 0,2 9 2 0,2-1-3 15,-8-10 1-15,4-1-1 0,1 11 2 0,0-3-2 16,-4-4 2-16,3-4-2 0,9 8 1 0,2-2-1 16,-7-4 0-16,-1-5 0 0,-1 14 1 15,2-5-2-15,2-4 1 0,1-5 0 16,-4 14 0-16,1-7-1 0,-2-4 0 0,2-3 1 16,-4 14-1-16,2-7 0 0,2-3 0 0,-4-4 1 15,3 14 0-15,1-7-2 0,2-7 1 0,1 2 1 0,-5 13-1 16,1-8-1-16,-2-7 1 0,-1 0 1 0,-5 14-1 15,1-7-1-15,1-5 0 0,0-2 0 0,-4 12 1 0,0-3-1 0,-2-5 2 16,2-3-1-16,0 10 0 0,-3-2-1 0,-1-4 2 16,1-3-2-16,0 8 1 0,-3-1-1 0,1-2 1 15,0-2 1-15,2 4-1 0,-4 1-1 0,-7-3 1 0,10 0-1 16,-10 0 2-16,11 6-2 0,-11-6 1 0,7-2 0 16,-7 2 0-16,7 7 0 0,-7-7 0 0,0 0-1 15,7 0 1-15,-7 0 0 0,0 0 2 0,7 0-2 16,-7 0 1-16,0 0 0 0,5 7-1 0,-5-7 0 15,0 0 0-15,0 0 2 0,0 9-1 0,0-9 0 16,0 0 1-16,0 0-2 0,7 7 1 0,-7-7 0 16,0 0 0-16,0 0 0 0,0 0 1 0,0 0-1 0,0 0 0 15,0 0 0-15,-7 0-1 0,7 0 0 0,0 0 2 16,-8 0-2-16,8 0 0 0,-7 0 0 0,7 0 2 16,0 0-3-16,-8 0 1 0,8 0 0 0,0 0 1 15,0 0-1-15,-7 3 1 0,7-3 1 0,0 0-1 16,0 0-1-16,0 0 0 0,0 0 1 0,0 0 0 0,0 0-2 15,0 0 1-15,0 0-1 0,0 0 2 0,0 0-2 16,0 0 0-16,0 0 0 0,0 0 1 0,0 0-1 16,0 0 1-16,0 0-1 0,0 0 1 0,0 0-1 15,0 0 0-15,0 0 0 0,0 0 0 0,0 0 1 0,0 0-1 16,0 0 0-16,0 0 0 0,0 0-1 0,0 0 1 16,0 0 0-16,0 0 0 0,0 0-1 0,0 0 1 15,0 0-1-15,0 0 2 0,11-3-2 0,-11 3 1 16,9 0-1-16,-9 0 1 0,7 7-1 0,-7-7 0 15,7 0 0-15,-7 0 1 0,14 7-1 0,-7-7 0 16,-7 0 0-16,11 0 1 0,-11 0-1 0,10 0 0 0,-10 0 0 16,14 0 1-16,-3 0-1 0,-2 5 0 0,0-5 0 15,3 0 1-15,-1 4-1 0,3-4 0 0,-4-4 0 16,1 4 0-16,-1 4 0 0,1-4 0 0,1 0 0 16,2 0 0-16,-3 0 0 0,-4 0 0 0,4-4 0 15,-4 8 0-15,3-3 0 0,-4 1 0 0,1-2 0 16,-7 0 0-16,10 0 0 0,-10 0 0 0,11 0 0 15,-11 0 0-15,0 0 0 0,3 9 0 0,-3-9 0 16,0 0 0-16,0 0-1 0,7 7 1 0,-7-7-1 16</inkml:trace>
  <inkml:trace contextRef="#ctx0" brushRef="#br2" timeOffset="-75003.07">9266 6411 916 0,'0'0'0'0,"-11"-4"0"0,-3 8 0 0,0-1 12 16,2-3 0-16,1 0 0 0,-3 4 1 0,0-1-7 16,0-3 2-16,0 0 0 0,-4 0 0 0,6 0-4 0,-3 4 2 15,-2-8 0-15,-4 4-1 0,3 0-1 16,6 0 0-16,-2-3-1 0,-4 3 2 0,0 3-6 0,4 1 1 16,0-8-1-16,-5 4 1 0,5 0-1 0,-1 0 1 15,-2-3-2-15,-8 3 2 0,6 0-23 0,1-4 0 16,-7 1 1-16,-1 3 0 0,1 3 9 0,-3-6 2 15,0-1-1-15,1 3 0 0,3 1-29 0,-6 0-1 16,1-7 1-16,-2 7 0 0,1 3 25 0,1-3 0 16,-6-3 0-16,-2 3 0 0,2 3-28 0,1-3 0 0,-1-3 0 15,-4 3 0-15,2 3 27 0,5-6 2 0,-1-1-2 16,1 8 1-16,2-4-8 0,5-4-1 0,-6 1 0 16</inkml:trace>
  <inkml:trace contextRef="#ctx0" brushRef="#br2" timeOffset="-74082.47">6013 6342 12 0,'0'0'0'15,"0"0"0"-15,0 0 0 0,0 0 0 0,0 0 0 16,0 0 0-16,0 0 0 0,0 0 0 0,0 0 0 0,18-7 0 16,-18 7 0-16,0 0 0 0,0 0 0 0,7 4 0 15,-7-4 0-15,10-4 0 0,-3 4 0 0,0-3 0 16,4 6 0-16,1-3 0 0,6 0 0 0,-4-3 0 15,0 6 0-15,0 1 0 0,-3-4 0 0,1-4 0 16,2 11 0-16,4-3 0 0,0-4 0 0,-4-4 0 16,-4 8 0-16,5 1 0 0,0-10 0 0,-4 1 0 15,3 13 0-15,0-5 0 0,0-8 0 0,-3-1 0 16,8 10 0-16,-1-1 0 0,-4-8 0 0,4-1 0 0,5 14 0 16,-2-6 0-16,-4-5 0 0,5-3 0 0,-1 12 0 15,5-3 0-15,-1-6 0 0,0 0 0 0,-6 11 0 16,2-4 0-16,4-5 0 0,-4-3 0 0,-2 11 0 0,3-1 0 15,-1-7 0-15,0-3 0 0,2 3 0 0,-5 3 0 16,-1-3 0-16,4-3 0 0,6 6 0 0,-3 1 0 16,-2-8 0-16,6 1 0 0,2 6 0 0,2 1 0 15,-2-8 0-15,1-3 0 0,-2 11 0 0,4-4 0 16,-5-7 0-16,1 0 0 0,0 12 0 16,3-5 2-16,-7-5 0 0,5-4 1 0,2 13 0 0,-4-4-2 0,-2-4 1 15,6 1 1-15,3 8-1 0,-1-5 7 0,-6-5 1 16,2 1-1-16,-2 9 1 0,-3-5-4 0,0-5 0 15,1 0 1-15,2 10 0 0,1-1 10 0,-3-8-1 16,-1-1 1-16,3 10 1 0,6-5-9 0,-6-5 1 16,3-2 0-16,3 14 0 0,-2-11 14 0,1 1 0 15,-5-4-1-15,1 14 2 0,1-4-14 0,-2-6 1 0,0-4 1 16,2 17-1-16,-2-6 11 0,-3-8-1 0,5-3 0 16,5 14 1-16,-3-3-12 0,2-8 0 0,-3 4 1 15,-1 9 0-15,-1-5 7 0,-1-4 1 0,2 0 0 16,-2 7 1-16,0-4-11 0,-5-5 1 0,-2-1 0 15,7 10 0-15,-5-4 20 0,-1-4 0 0,2-3 1 16,3 13-1-16,-3-7-18 0,1-6 2 0,3 1-2 16,-3 6 2-16,1-1 13 0,-1-4 1 0,0-3-1 15,-2 12 1-15,2-5-15 0,-1-6-1 0,-3-3 1 0,2 12-1 16,-5-3 10-16,0-4-1 0,1-1 1 16,2 8 0-16,-3-3-12 0,-4-4 2 0,0-1-2 15,-3 8 1-15,-3 2 6 0,-1-4 1 0,-7-3-1 16,15 0 1-16,-15 0-8 0,3 8-1 0,-3-8 0 0</inkml:trace>
  <inkml:trace contextRef="#ctx0" brushRef="#br2" timeOffset="-73385.91">6193 6293 665 0,'0'0'0'0,"0"0"0"0,0 0 0 0,25 12 17 16,-15-12 0-16,1-3-1 0,-1 13 2 0,3-6-9 15,1-8 1-15,0 1 1 0,-3 6-1 0,-1 1 18 0,-3-4 0 16,4 0 0-16,3 3 1 0,2-3-16 0,1 0 1 15,-2-3-1-15,6 6 1 0,-2 1-6 0,2-8 1 16,0 1 0-16,8 12 0 0,1-6-4 0,-2-6 1 16,-3-3 0-16,5 12 0 0,-2-3-7 0,2-3 0 15,2-3 0-15,-4 10 0 0,2-7 0 0,2-7 0 16,-1 1-1-16,10 15 2 0,-2-9-16 0,-2-3-1 0,9 1 0 16,-2 7 1-16,1-1 6 0,0-11 1 0,-7 1-1 15,6 12 1-15,-1-6-21 0,-3-2 1 0,3-2-2 16,8 8 2-16,-2-2 14 0,-5-4 2 0,0-5 0 15,2 14-1-15,-9-7-15 0,2-4 1 0,0-3-1 16,5 14 1-16,-5-7 14 0,1 0 1 0,6-3-1 16,-2 10 1-16,1-5-15 0,-7-2 0 0,5-2 0 15,-3 7 1-15,-5-1 13 0,3-4 1 0,-3-4-1 16,9 15 2-16,-2-8-8 0,-5-3 0 0,9-3-1 16</inkml:trace>
  <inkml:trace contextRef="#ctx0" brushRef="#br2" timeOffset="-70202.7">9486 6497 12 0,'0'0'0'16,"0"0"0"-16,0 0 0 0,0 0 0 0,0 0 0 15,0 0 0-15,0 0 0 0,0 0 0 0,0 0 0 0,0 0 0 16,0 0 0-16,0 0 0 0,0 0 0 0,0 0 0 16,-19-16 0-16,19 16 0 0,0 0 0 0,0 0 0 15,0 0 0-15,-5-7 0 0,5 7 0 0,0 0 0 16,0 0 0-16,0 0 0 0,0 0 0 0,0 0 0 16,0 0 0-16,0 0 0 0,0 0 0 0,0 0 0 15,0 0 0-15,0 0 0 0,0 0 0 0,0 0 0 16,0 0 0-16,0 0 0 0,0 0 0 0,-6-3 0 15,6 3 0-15,-3 7 0 0,3-7 0 0,-4 7 0 0,4-7 0 16,0 5 0-16,0-5 0 0,0 7 0 0,4 0 0 16,-4 4 0-16,3 3 0 0,-3-7 0 0,2 0 0 15,0 3 5-15,0 1 2 0,-2-11-1 0,3 9 1 0,-3-9-3 16,2 9 1-16,-2-9-1 0,0 7 0 16,0-7 27-16,-2 7-1 0,2-7 0 0,-2 12 2 0,1-5-19 15,1-7 1-15,0 7-1 0,0-7 2 0,0 7 26 16,0-7 2-16,0 0 0 0,0 11-1 0,0-3-26 15,0 1 0-15,0-9-1 0,0 14 2 0,0-7 27 0,0-7 1 16,1 9-1-16,-1-9 1 0,6 14-30 16,-6-14 2-16,0 7-1 0,0-7 1 0,0 13 21 0,0-13 1 15,0 7-1-15,0-7 1 0,-4 10-23 0,4-10 0 16,0 0 0-16,-5 9-1 0,5-9 23 0,-2 10 2 16,2-10-2-16,0 7 1 0,-2 2-24 0,2-9 0 15,0 0 1-15,4 13 0 0,-4-5 20 0,0-1 0 16,0-7 0-16,0 13 0 0,0-6-22 0,0 2 2 0,0-9-2 15,0 10 2-15,0-10 12 0,0 11 1 0,0-11 1 16,0 0-1-16,0 7-16 0,0-7 1 0,0 0-1 16,0 9 1-16,-2-2 9 0,0 1 2 0,2-8 0 15,0 18-1-15,-3-8-11 0,3-1-1 0,-4 0 0 16,4 3 1-16,0-1 7 0,0 0 0 0,0-4 0 16,0 3 2-16,0-3-12 0,0 2 1 0,0-2 0 15,0 7 0-15,0 0 7 0,0-3 1 0,0-1-1 16,0 4 1-16,0-1-9 0,4-6 1 0,-4 1-1 15,3 3 1-15,-3 1 5 0,2-1-1 0,0-1 1 16,0 3 1-16,-1 1-8 0,3-2 1 0,-1-1-1 0,1 8 1 16,-2-5 2-16,-1-5 1 0,1-2-1 0,2 0 0 15,-4 2-5-15,0-9 1 0,0 10 0 0,3 3 0 16,-3-5 3-16,0-8 0 0,0 0 0 0,0 7 2 0,0-7-7 16,0 0 2-16,0 0 0 0,0 0 0 0,0 0 2 15,0 0 1-15,0 0 1 0,0 0-1 0,0 0-5 16,0 0 2-16,0 0-1 0,0 8 1 0,0-8 1 15,0 0 1-15,-3 7-1 0,3-7 1 0,0 0-4 16,0 0 0-16,0 7 1 0,0-7 0 0,0 0 3 16,0 0 0-16,0 0 0 0,0 0 0 0,0 0-3 15,0 0 0-15,0-7-1 0,0 7 1 0,0 0 3 0,0 0 0 16,-6-7 1-16,6 7 0 0,0 0-5 0,0 0 1 16,-3-8 0-16,3 8 0 0,0 0 2 0,0 0 1 15,-4-7-1-15,4 7 1 0,0 0-5 0,0 0 2 16,-7-5-1-16,7 5 0 0,0 0 2 0,0 0 0 15,-7-9 0-15,7 9 0 0,0 0-4 0,0 0 2 16,-7-3 0-16,7 3-1 0,0 0 3 0,0 0 0 0,-3-7 0 16,3 7 0-16,0 0-4 0,-4-11 2 0,4 11-1 15,-3-5 1-15,-1-4 0 0,4 0-1 0,-3-1 1 16,-1 1 1-16,0-5-4 0,1-2 1 0,3 4 1 16,-4 1-1-16,1 1 0 0,-1-3 0 0,1-1 0 15,-1 2 0-15,4 1-2 0,-3-1 2 0,3 0-1 16,-6-2 0-16,5 0 0 0,-1 0-1 0,0-2 0 15,-1 2 2-15,1 3-2 0,2-3 0 0,0 0 0 0,-4 0 1 16,4 2-1-16,0 3 0 0,0-2 0 0,-1 2 0 16,1 2 0-16,1 0 0 0,3 0 0 0,-4 7 0 15,2-12-1-15,-2 12 2 0,0-12-2 0,0 12 1 16,0-11-1-16,0 11 0 0,0-10 0 0,0 3 2 0,1-2-2 16,3-5 0-16,-1 0 0 0,-3-2 1 0,0-4-1 15,0 1 1-15,0-2-1 0,0 12 0 0,0 2 0 16,0-3 0-16,2-3 0 0,2 6 0 0,-4 7-1 15,3-10 1-15,-3 10 1 0,4-7-1 0,-4 7-1 16,0 0 1-16,3-7 0 0,-3 7 0 0,0 0-1 16,4-7 1-16,-4 7 0 0,0 0 0 0,0 0-1 0,0-7 0 15,0 7 0-15,0 0 2 0,0 0-2 0,0-7 0 16,0 7 0-16,0 0 1 0,10-8-1 0,-10 8 0 16,4-7 0-16,-4 7 1 0,4-7-1 0,-4 7 0 15,0-8 0-15,0 8 1 0,0-7-1 0,0 7 0 16,0-7 0-16,0 7 1 0,0-8-1 0,0 8 0 15,0-5 0-15,0 5 1 0,7-2-1 0,-7 2 0 0,0 0 0 16,0 0 1-16,3-7-1 0,-3 7 0 0,0 0 0 16,0 0 1-16,0-7-1 0,0 7 0 0,0 0 0 15,0 0 1-15,0 0-1 0,0 0 0 0,0 0 0 16,0 0 2-16,0 0-2 0,0 0 0 0,0 0 0 16,0 0 1-16,-7 11-1 0,4-2 0 0,-1 0 0 15,-3 13 1-15,3 3-1 0,1-4 0 0,-1 0 0 16,4 13 1-16,-3-1-1 0,3-1 0 0,3-2 0 15,-3 3 1-15,4 4-1 0,-4-4 0 0,0-8 0 16,0 12 1-16,0-7-1 0,0-5 0 0,0 3 0 0,-4 0 1 16,4-4-1-16,4-1 0 0,-4-2 0 0,0 8 0 15,0 1 0-15,3-8 0 0,1 1 0 0,-4 4 0 16,3-1 0-16,1-1 0 0,0-6 0 0,-1 2 0 16,1 0 0-16,-1-3 0 0,1-2 0 0,-1-1 0 0,1 5 0 15,-1-10 0-15,-1 1 0 0,-2-4 1 0,0 0-1 16,-2 0 0-16,2-7 0 0,0 0 2 0,-7 7-2 15,7-7 0-15,-10-2 0 0</inkml:trace>
  <inkml:trace contextRef="#ctx0" brushRef="#br2" timeOffset="-68400.08">6020 7116 12 0,'0'0'0'0,"0"0"0"16,0 0 0-16,0 0 298 0,0 0 2 0,21 11-2 15,-21-11 2-15,7 0-300 0,-7 0 0 0,7-4 0 16,-7 4 0-16,7 0 14 0,1 0 0 0,-1-3 1 15,-7 3-1-15,10 0-6 0,-10 0 1 0,13-4 0 16,-13 4 0-16,10 4-9 0,1-4 0 0,-4 0 0 16,0 0 0-16,3 0 0 0,-3 0 0 0,1-4 0 15,-1 8 0-15,3-4-19 0,2 0 1 0,3-4 0 0,-5 8 0 16,1-1 7-16,3-3 1 0,-2 0 0 0,2 0 0 16,4 4-83-16,-4-4-1 0,-3-4 1 0,3 11 1 0,2-3 74 15,-2-4 1-15,0-7-1 0,4 10 2 0,-4 1-49 16,0-8-1-16,-2 1 1 0,9 10 0 0,-7-4 47 15,0-6 0-15,1-4 0 0,2 10 0 0,6-3-5 16,-5-3-1-16,-1-4 1 0,-2 10-1 0,-1 1 12 16,5-8 0-16,-1 1-1 0,-4 6 2 0,3 1-1 15,1-8-1-15,-2 1 1 0,5 10 0 0,-3-7 4 16,-1 0 0-16,1-7 0 0,1 14 0 0,-1-7 1 0,0-4 1 16,-1-3-1-16,3 14 1 0,-3-7 2 0,-2-7-1 15,-1 0 1-15,3 11-1 0,3-4 1 0,-6-9 1 16,7 2-1-16,-3 10 1 0,-1-3-1 0,3-3 2 15,-3-4-1-15,-3 10 1 0,8-3-1 0,-5-3 1 16,3-1 0-16,1 11 0 0,0-3-1 0,-3-8 1 16,1-1 0-16,2 10 1 0,-3-5-2 0,-1 0 2 15,3-3-1-15,5 10 1 0,-4-4-1 0,-4-6 1 0,3-1 0 16,1 11-1-16,4-7 1 0,-1-3 0 0,-4-1 0 16,1 11 0-16,-4-7 0 0,1 0 0 0,0-7 0 15,1 14-1-15,-1-3 1 0,-1-8 0 0,1 1 0 16,0 10 1-16,1-2-1 0,-1-5 0 0,-1-5 0 15,3 10 1-15,1-1 0 0,-7-8 0 0,4-1 0 16,3 14 0-16,-2-6 0 0,2-3 0 0,-3-3 0 16,3 10 0-16,4-4 10 0,-2-3 1 0,-2-3-1 15,-3 6 1-15,1 4-4 0,-1-7 0 0,-1-7 0 0,1 18 0 16,-4-11 15-16,2-4-1 0,2 1 0 0,-4 10 2 16,3-4-12-16,-3-6 0 0,-1-1 0 0,3 8 1 15,3-1-3-15,-1-3 0 0,-1-7 0 0,3 11 0 16,1-1-4-16,-7-6 2 0,4-1-1 0,3 8 0 0,-2-1-3 15,-1-3 0-15,0-7-1 0,3 14 2 0,-4-7-2 16,-1 0 0-16,-2-3 0 0,0 6 0 0,1 1-2 16,2-6 2-16,-3 0-1 0,-1 6 0 0,1-1-1 15,3-4 1-15,-2-3 0 0,-5 8 0 0,4-3-1 16,2-1 0-16,-2-1 0 0,0 11 0 0,4-6 0 16,0-6 0-16,1-1 0 0,-1 15 0 0,-1-7-1 0,1-5 1 15,1-3 0-15,6 13 0 0,0-3-1 0,-1-7 1 16,3 0 0-16,-6 12 0 0,0-4-1 0,-1-8 0 15,1-4 0-15,-4 15-1 0,5-6 1 0,-1-7 0 16,-4-1 0-16,3 11 0 0,-3-6-1 0,1-5 1 16,1-1-2-16,3 9 2 0,-1-3-1 0,-7-5 1 15,4-3 0-15,-3 13 0 0,3-5-2 0,0-4 1 0,-4-1 0 16,3 10 0-16,-1-4-1 0,2-4 2 0,0-3-1 16,-4 11 1-16,0-5-1 0,-4-4-1 0,3 0 1 15,1 9 0-15,0-5 0 0,-3-5-1 0,-1-3 1 16,-3 8 1-16,0 0 0 0,0-4 0 0,0-1 0 15,0 3 1-15,0 0-1 0,2-2-1 0,-9 2 1 16,11-2 1-16,-11 2-1 0,10-2 1 0,-10 2 0 16,8-3 0-16,-8 3-1 0,7 0 1 0,-7 0 0 15,0 0 0-15,0 0-1 0,0 0 1 0,0 0 0 16</inkml:trace>
  <inkml:trace contextRef="#ctx0" brushRef="#br2" timeOffset="-67831.94">6283 7120 12 0,'0'0'0'0,"0"0"0"0,0 0 0 0,18 10 0 15,-11-10 0-15,-7 0 0 0,0 0 0 16,7-3 0-16,-7 3 0 0,0 0 0 0,7-7 0 0,-7 7 0 16,0 0 0-16,0 0 0 0,0 0 0 0,0 0 0 15,0 0 0-15,7 0 0 0,-7 0 0 0,9 0 0 16,-1 0 0-16,5 0 0 0,1 3 0 0,4 1 0 16,-1-4 0-16,-1-4 0 0,9 11 0 0,-8-3 0 0,1-4 0 15,3-4 0-15,2 13 0 0,-2-7 0 16,-3-6 0-16,3 1 0 0,-1 10 0 0,-20-7-10 0</inkml:trace>
  <inkml:trace contextRef="#ctx0" brushRef="#br2" timeOffset="-67780.54">6867 7152 12 0,'10'-4'0'0,"12"-1"0"0,9 14 0 0,-31-9-10 0</inkml:trace>
  <inkml:trace contextRef="#ctx0" brushRef="#br2" timeOffset="-67420.21">7161 7143 12 0,'0'0'0'16,"34"-6"0"-16,-2 17 0 0,-1-6 0 0,-1-5 0 16,6-1 0-16,2 9 0 0,7-6 0 0,-8-5 0 0,1-1 0 15,-2 9 0-15,1-3 0 0,-6-5 0 0,3-3 0 16,1 15 0-16,1-7 0 0,-3-6 0 0,-1 1 0 15,8 10 0-15,3-5 0 0,-3-6 0 0,-1 1 0 16,-4 10 0-16,2-4 0 0,-3-6 0 0,1 3 0 16,4 7 0-16,-2-7 0 0,-5 0 0 0,1-4 0 15,10 15 0-15,-3-8 0 0,3-6 0 0,-6-1 0 16,-2 11 0-16,4-3 0 0,-2-8 0 0,-2-3 0 16,-1 11 0-16,-3-4 0 0,1-4 0 0,-2 1 0 15,9 10 0-15,-7-4 0 0,1-6 0 0,2-4 0 0,-1 14 0 16,1-7 0-16,-5-4 0 0,2 1 0 0,-4 6 0 15,2 1 0-15,2-8 0 0,-4 1 0 0,4 10 0 16,-2-4 0-16,-2-6 0 0,2-4 0 0,5 14 0 0,-1-4 0 16,1-6 0-16,-3-4 0 0,-6 14 0 0,2-7 0 15,-3-4 0-15,-2-3 0 0,2 11 0 0,-4-4 0 16,-3-4 0-16,1-3 0 0,2 14 0 0,-3-7 0 16,-4-7 0-16,4 0 0 0,-6 9 0 0,0-2 0 0,1-4 0 15,-3-1 0-15,1 9 0 0,3-3 0 16,-7-2 0-16,4-3 0 0,-3 4 0 0,1 0 0 0,0-2 0 15,-9 2 0-15,11-3 0 0,-11 3 0 0,10 3 0 16,-10-3 0-16,7-2 0 0,-7 2 0 0,11 4 0 16,-11-4 0-16</inkml:trace>
  <inkml:trace contextRef="#ctx0" brushRef="#br2" timeOffset="-66804.67">6085 7116 12 0,'0'0'0'0,"0"0"0"15,0 0 0-15,22 11 0 0,-12-8 0 0,1-3 0 16,-1 4 0-16,4-1 0 0,1-3 0 0,0-3 0 16,3 6 0-16,0 1 0 0,3-6 0 0,-3 0 0 15,4 6 0-15,0-4 0 0,-1-4 0 0,2-3 0 0,5 11 0 16,0-1 0-16,-5-3 0 0,9-7 0 0,3 14 0 15,2-3 0-15,-5-4 0 0,1-4 0 0,-1 13 0 16,-32-9-10-16</inkml:trace>
  <inkml:trace contextRef="#ctx0" brushRef="#br2" timeOffset="-66729.02">7555 7143 12 0,'0'0'0'0,"31"-6"0"0,7 17 0 0,-38-11-10 16</inkml:trace>
  <inkml:trace contextRef="#ctx0" brushRef="#br2" timeOffset="-66676.95">8015 7146 12 0,'21'0'0'0,"-21"0"-10"0</inkml:trace>
  <inkml:trace contextRef="#ctx0" brushRef="#br2" timeOffset="-66450.56">8281 7137 12 0,'0'0'0'15,"41"-7"0"-15,-6 16 0 0,-1-7 0 0,1-6 0 16,-5 1 0-16,2 8 0 0,-4-3 0 0,-3-6 0 16,1 1 0-16,2 8 0 0,-5-1 0 0,2-6 0 0,-4-2 0 15,4 10 0-15,-2-5 0 0,2-2 0 0,3-5 0 16,-5 12 0-16,5-5 0 0,-3-4 0 0,-4-1 0 15,-2 8 0-15,2-2 0 0,4-6 0 0,-4-1 0 16,-5 14 0-16,5-6 0 0,-3-6 0 0,0-3 0 16,-1 13 0-16,1-5 0 0,-2-5 0 0,-2-3 0 15,3 10 0-15,-2-4 0 0,-7-4 0 0,5 1 0 16,3 10 0-16,-2-4 0 0,0-4 0 0,-4-5 0 16,1 10 0-16,5-2 0 0,1-4 0 0,1-2 0 15,-4 6 0-15,0-2 0 0,4-2 0 0,-2-5 0 16,-2 11 0-16,-3-4 0 0,-1-4 0 0,1-3 0 0,-11 7 0 15,10 4 0-15,-10-4 0 0,11-4 0 0</inkml:trace>
  <inkml:trace contextRef="#ctx0" brushRef="#br2" timeOffset="-62083.28">8280 6604 515 0,'0'0'0'0,"0"0"0"0,0 0 0 0,0 0 5 15,0 0 2-15,0 0 0 0,0 0-1 0,0 0-1 16,0 0-1-16,0 0 1 0,0 0 0 0,0 0-1 16,0 0 0-16,0 0 1 0,0 0-1 0,0 0 0 15,0 0-1-15,0 0 0 0,0 0 1 0,0 0-12 0,0 0 0 16,0 0 0-16,0 0 1 0,0 0 2 15,0 0-1-15,0 0 1 0,-6 25 0 0,3-13 26 0,3 2 1 16,-4-1-1-16,4 13 2 0,0-1-12 0,-3-6 0 16,3-7 0-16,0 18 0 0,-4-9 0 0,1-5-1 15,-1-3 0-15,1 1 1 0,-1 1-4 0,1-4-1 0,-4-4 1 16,7-7 1-16,-4 12 30 0,4-12 1 0,0 0 0 16,0 7 0-16,0-7-23 0,0 0-1 0,0 0 1 15,0 0 0-15,0 0 30 0,0 0 1 0,0 0 0 16,0-7 0-16,0 7-31 0,0-7 1 0,0 7 0 15,4-14-1-15,3 0 34 0,0-3 0 0,-4 1 0 16,4-2 0-16,0-1-33 0,-3-4 0 0,-1 0 0 16,3 11 1-16,-3-2 32 0,-1-7 2 0,0 1-2 15,0 8 2-15,-1-2-35 0,-1 2-1 0,0-3 1 0,4 5 1 16,-1 3 29-16,-3 7 2 0,0-14-2 0,0 14 1 16,0-7-31-16,0 7 0 0,0 0 0 0,0-6-1 0,0 6 19 15,0 0 1-15,0 0-1 0,0 0 1 16,0 0-22-16,0 0 1 0,0 0 0 0,0 0 0 0,0 0 13 15,0 0 1-15,0 9 1 0,-3-2-1 0,1 7-16 16,0-3 1-16,1 3-1 0,-1 2 1 0,-2-2 8 16,1-2 1-16,-1-5-1 0,2 13 0 0,-1-5-10 15,-1-2 0-15,1-1-1 0,3 7 2 0,0 4 6 16,-4-10 0-16,1 1 0 0,6 9 1 0,-6-2-10 16,3-2 1-16,0 0-1 0,3 2 2 0,1-1 3 0,-1 1 2 15,1-7 0-15,-1 4 0 0,3-4-8 0,-3-6 1 16,-3-8-1-16,6 15 1 0,-5-5 3 0,-1-10 1 15,0 0-1-15,0 0 2 0,0 0-7 0,0 0 1 16,0 0-1-16,0 0 1 0,0 0 1 0,0 0 1 16,0 0 0-16,0 0 0 0,-1-12-4 0,-1 3 1 15,2-3-1-15,2-13 1 0,-2-5 3 0,0-2 1 16,0-4 1-16,0 9-1 0,0-3-5 0,1-1 0 0,3-1 1 16,-1 16 0-16,1-7 2 0,-1 2 0 0,-3-2 0 15,4 9 2-15,-1 2-6 0,-3 0 1 0,0-6 0 16,4 11 0-16,-4 7-1 0,-4-12 1 0,4 1 0 15,0 11 1-15,0 0-4 0,0 0 2 0,0 0-2 16,0 0 2-16,0 0-1 0,0 0 2 0,0 0-1 16,0 0 1-16,0 0-3 0,0 11 1 0,0-11-1 15,-3 19 1-15,3-1 0 0,-4-3 1 0,4-4-1 16,-3 8 1-16,-1 1-3 0,-1-10 2 0,3-1-1 16,-1 12 1-16,-3-9-1 0,1 2 1 0,3-1-1 0,-1 8 1 15,3 2-2-15,-4-7 0 0,4 1 1 0,0 3 0 16,0 2 0-16,-3-6 0 0,3-3 0 0,3 6 0 15,1 2-2-15,-4-7 2 0,0-7-1 0,0 4 0 0,3 1 1 16,-3-5-1-16,0-7 0 0,0 0 1 0,0 11-2 16,0-11 1-16,0 0 0 0,0 0 0 15,0 0-1-15,0 0 2 0,0 0-1 0,0 0 0 0,0 0 0 16,6 0-1-16,-6 0 0 0,3-13 2 0,-1 1-2 16,0-4 1-16,0-5-1 0,1-14 2 15,2 1-2-15,-5-6 0 0,4-2 0 0,-1 10 1 0,1-3-1 16,-4 5 0-16,-4 0 0 0,4 7 1 0,-3 6-2 0,3-1 1 15,-4 0-1-15,1 8 1 0,3 10 1 0,-5-12-1 16,5 12 0-16,0 0 0 0,0 0 0 0,0 0 0 16,0 0-1-16,0 0 1 0,-2 12 0 0,2-12 1 15,0 10-1-15,0 8 0 0,-2 3-1 0,0-3 1 16,0 1 0-16,1 7 0 0,-3-1 0 0,2-13 0 0,-1-1 1 16,-1 15-1-16,1-8-1 0,-4-6 1 0,0 1-1 15,7 1 2-15,-4 5-1 0,1-7 0 0,-1-1 0 16,1-4 1-16,3 3-2 0,-4-3 1 0,4-7 0 15,0 6 0-15,0-6 0 0,0 7 0 0,0-7-1 16,0 0 1-16,0 5-1 0,0-5 0 0,0 0 0 16,0 0 2-16,0 0-2 0,0 0 1 0,0 0 0 15,0 0 1-15,0 0-2 0,0 0 1 0,0 0-1 16,0-12 1-16,4-1-1 0,-1-4 1 0,1-4-1 0,-1-4 1 16,-3 2-1-16,4-5 0 0,-4 0 0 0,3 9 2 15,-3-6-2-15,0 2 0 0,0 0 0 0,0 11 0 16,-3 0 0-16,3 5 0 0,-4-4 0 0,4 11 1 15,0-7-1-15,0 7 0 0,0 0 0 0,0 0 1 16,0 0-1-16,4 11 0 0,-4-11 1 0,0 22-1 0,-4-2 0 16,1 3 0-16,-1-4 0 0,1 7 0 0,-1 1-1 15,1-4 1-15,-1-2 0 0,-3-2 0 16,3-1-1-16,-3-1 2 0,2-3-1 0,2 0 0 0,1 0-1 16,0-5 1-16,0 0 0 0,1-2 0 0,1-7 0 15,0 12 0-15,0-12 1 0,0 0 0 0,0 0-1 16,0 7 0-16,0-7 0 0,0 0 1 0,0 0 0 0,0 0 0 15,7 0-1-15,-7 0 1 0,0 0-1 0,10-12 0 16,-5 2 1-16,2-3 0 0,-3-3-1 0,0-5 1 16,-1-7 0-16,1 4 1 0,-1 1-2 0,-3-4 1 15,4-3-1-15,-4 11 1 0,0 0 1 0,-4 1-1 16,4-1 0-16,0 5 0 0,0 5-1 0,-3 0 2 16,3 2-1-16,0 0 0 0,0 7-1 0,0 0 2 15,0-7-2-15,0 7 1 0,0 0-1 0,0 0 0 0,0 0 0 16,0 0 2-16,0 0-2 0,0 0 1 0,0 0 0 15,-7 4 0-15,7-4 0 0,-4 14 0 0,0-9-1 16,1 9 1-16,-4-2-1 0,0 4 0 0,0-2 1 16,2 6 0-16,1 1-1 0,-3-9 0 0,3 7 0 15,1-1 0-15,-1 1-1 0,4-1 1 0,-3-6 0 16,-1 4 1-16,4 0-2 0,-3-2 1 0,3-4 0 16,0 4 0-16,0-5-1 0,0 0 1 0,0-2-1 0,0-7 1 15,0 12-1-15,0-12 1 0,0 0-1 0,0 7 1 16,0-7-1-16,0 0 2 0,0 0-2 0,0 8 1 15,0-8-1-15,0 0 0 0,0 0 0 0,0-8 1 16,0 1-1-16,0-1 0 0,0-6 0 0,7-4 1 0,-4-12-1 16,-3-3 0-16,4 3 0 0,-1 5 1 0,1 0-1 15,-4 3 0-15,3-7 0 0,1 10 1 0,-4 0-1 16,4-1 0-16,-4 1 0 0,3 5 1 0,-1 0-1 16,-2 2 0-16,0 1 0 0,2 2 0 0,-2 9 0 15,1-7 0-15,-1 7 0 0,0 0 0 0,0-5 0 0,0 5 0 16,0 0 0-16,0 0 0 0,0 0 0 15,0 0 0-15,0 5 0 0</inkml:trace>
  <inkml:trace contextRef="#ctx0" brushRef="#br2" timeOffset="-60477.26">8250 6701 12 0,'0'0'0'0,"0"0"0"15,0 0 0-15,0 0 0 0,0 0 0 0,0 0 0 16,0 0 0-16,0 0 0 0,-14-19 0 0,14 19 0 16,0 0 0-16,-7-7 4 0,7 7 1 0,-4-7-1 15,4 7 1-15,-4-7-2 0,4 7 1 0,-3-6-1 16,3 6 0-16,0-7 84 0,0 7-1 0,0-7 0 15,0 7 2-15,0-5-71 0,0 5 1 0,3-7 0 16,-3 7 0-16,8-7 67 0,-8 7 0 0,0-7 1 0,0 7 0 16,0 0-69-16,0 0 1 0,0-11 0 15,0 11 0-15,0 0 20 0,0 0 0 0,0 0 0 0,0 0 0 0,0 0-23 16,-8-3 1-16,8 3-1 0,0 14 1 0,-3 4 22 16,-1-1 0-16,1 1 0 0,3 19 2 15,0-4-26-15,-2-7 2 0,2 10 0 16,5 1-1-16,-5 1 27 0,0-6 0 0,0-9-1 15,0 9 1-15,-3-8-27 0,-1-6 1 0,1-6 0 16,1 9 1-16,-1-3 23 0,-3-8 0 0,1-3 1 16,1 6-1-16,4-1-24 0,0-12 0 0,-7 7-1 0,7-7 1 0,0 12 19 15,0-12 0-15,0 0-1 0,0 0 2 0,0 0-21 16,0 0-1-16,0 0 1 0,0 0 1 0,0 0 12 0,0 0 1 16,0 0 0-16,0 0 0 0,0 0-15 0,-3-7-1 15,3 7 1-15,3-12-1 0,1-6 15 0,3 1 0 16,-3-8 0-16,-4-7 0 0,0 6-14 0,0 1-1 0,0-10 1 15,0 9-1-15,0 1 12 0,0 1 1 0,-4-3 0 16,4 10-1-16,-4-3-12 0,1-3-1 0,3 4 0 16,0 19 2-16,0-10 8 0,-4 3 1 0,4-2-1 15,0 9 1-15,0 0-12 0,4-7 1 0,-4 7-1 16,0 0 2-16,0 0 6 0,0 0 1 0,0 0-1 16,0 0 1-16,0 0-10 0,0-7 2 0,0 7-1 15,0 0 0-15,0 0 6 0,0 0 0 0,0 0 0 16,0 0-1-16,0 0-7 0,0-7 2 0,0 7-3 15,0 0 3-15,0 0 2 0,0 0 2 0,-7-4-2 16,7 4 2-16,0 0-7 0,0 0 1 0,-7-9-2 0,7 9 2 16,0 0 1-16,-4 9 1 0,4-9-1 0,-7 28 0 15,4 0-5-15,-1 2 2 0,4-2 0 0,0 4 0 16,0 2 0-16,0-8 1 0,0-3 0 16,0 3 0-16,-3-3-2 0,3-2-1 0,-4-9 1 0,8 10-1 0,-4-1 1 15,-4-7 0-15,4-7-1 0,-3 5 1 0,3-5-3 16,0-7 2-16,0 0-1 0,-4 7 1 0,4-7-1 15,0 0 2-15,0 0-1 0,0 0 1 0,0 0-3 16,0 0 2-16,0 0-2 0,0 0 2 0,0 0-2 0,0 0 2 16,0 0-1-16,0-12 1 0,7-2-2 0,0-7 0 15,-3-4 1-15,-1-8-1 0,1-3-1 0,-4-1 2 16,3-6-1-16,1 9 0 0,-4-3 0 0,0-2-1 16,0 6 0-16,0 10 0 0,0-3 1 0,0 6 0 15,0 1-1-15,7 9 2 0,-4 2-2 0,-3-2 0 16,4-2 0-16,-4 12 1 0,0 0-1 0,0 0 0 0,0 0 0 15,0 0 2-15,7-7-3 0,-7 7 1 16,0 0 0-16,4 12 1 0,-3-5-1 0,1 3 1 0,-2-2 1 16,0 6-1-16,-3 0-1 0,-1 0 0 0,0-7 1 15,4 19 0-15,-3-5-1 0,-1-5 2 0,1 0-1 16,3 16 0-16,-4-1 0 0,4-11-1 0,-3 1 0 16,3 3 1-16,0-3 0 0,0-5 0 0,0-2-1 15,3 4 2-15,1 0-2 0,-1-8 0 0,1-3 0 16,-1 0 1-16,1-3-1 0,-4-4 1 0,7 5-1 15,-7-5 2-15,7 7-2 0,-7-7 0 0,0 0 1 0,12 2-1 16,-12-2 0-16,7-2 1 0,-7 2 0 0,0 0 0 16,11-7-1-16,-11 7 1 0,7-9-1 0,-3-5 0 15,3-3-1-15,0-5 1 0,-4-2 1 0,1-6-1 0,3-5-1 16,-4 5 1-16,-3-5-1 0,4 19 2 16,-2-7-2-16,-2 0 1 0,0 0 0 0,0 23 0 0,1-10 0 15,-2 1 0-15,1 9-1 0,0 0 1 0,0 0-1 16,0 0 2-16,3 12-2 0,-3-1 1 0,2 5-1 15,2 1 0-15,-1-5 0 0,2 18 2 0,-8 0-2 16,1-7 1-16,0-5-1 0,1 5 1 0,-5-1-1 16,1-8 1-16,1-1-1 0,1-6 1 0,3 3-1 0,-4-1 1 15,1 0 0-15,3-9 1 0,-7 11-2 0,7-11 0 16,0 0 0-16,-7 7 1 0,7-7-1 0,0 0 1 16,0 0-1-16,-4 7 1 0,4-7-1 0,0 0 0 15,0 0 0-15,0 0 2 0,0 0-2 0,0 0 0 16,0 0 0-16</inkml:trace>
  <inkml:trace contextRef="#ctx0" brushRef="#br2" timeOffset="-58735.29">8184 6761 389 0,'0'0'0'0,"0"0"0"16,0 0 0-16,0 0 0 0,0 0 0 0,9-19 0 15,-9 19 0-15,0 0 0 0,0-7 0 0,0 7 0 16,0-7 0-16,0 7 50 0,0-7 2 0,0 7 0 15,0 0-1-15,0-8-34 0,0 8 0 0,0-5 0 16,0 5 1-16,0-7 41 0,0 7 1 0,2-7-1 16,-2 7 2-16,11-7-44 0,-11 7 1 0,8-9-1 0,-8 9 1 15,7-7 35-15,-7 7 0 0,4-7 0 0,-4 7-1 16,7-5-35-16,-7 5 0 0,4-7 0 0,-4 7 1 16,0-7 8-16,0 7 1 0,0-5-2 0,0 5 2 0,0 0-14 15,0 0 0-15,0 0 0 0,0-7 0 0,0 7 8 16,0 0 1-16,0 0-1 0,0 0 0 0,0 0-10 15,0 0 1-15,0 0-1 0,-4 7 0 0,4 7 7 16,-3 0 1-16,3 0 0 0,0 16 0 0,3 0-9 16,-3-11 1-16,-3 4-1 0,3 7 1 0,0 0 12 15,0-6 1-15,-4-3 0 0,4 2 0 0,0 0-13 16,-4-4 2-16,1-4-1 0,6 6 0 0,-3-9 18 0,-3-3 0 16,-1-2-1-16,4 5 1 0,0-1-16 0,0-11-1 15,-3 7 1-15,3-7 0 0,3 10 14 0,-3-10 2 16,0 0-2-16,0 0 1 0,0 0-16 0,0 0 1 15,0 0-1-15,0 0 1 0,0 0 8 0,0 0 1 16,0 0-1-16,0 0 1 0,4-7-12 0,-4 7 1 0,7-7-1 16,-3-3 2-16,6-6 6 0,-3 0 1 0,0-3 0 15,4-10 0-15,-4-2-10 0,-4 1 2 0,-3-7-1 16,6 9 0-16,-3-4 8 0,-1 0 1 0,0 1 1 16,0 11-1-16,-2 1-10 0,-2 0 1 0,2 1 0 15,3 9 1-15,-1 1 6 0,-2-3-1 0,2 0 1 16,-2 11 1-16,3-7-8 0,-3 7-1 0,0 0 0 15,0 0 0-15,0 0 6 0,0 0-1 0,0 0 1 16,0 0 1-16,0 0-8 0,0 0 1 0,-3 7-1 16,1 4 1-16,-3 7 2 0,-2 3 1 0,1 2-1 0,-1 17 0 15,-3-1-4-15,3-9 0 0,3 0 0 0,8 8 0 16,-8-3 2-16,1-6 0 0,-1-3 0 0,8 6 1 16,-8-9-4-16,4 1 0 0,0-6 0 0,4 8-1 15,-4 2 1-15,3-7 0 0,1 1-1 0</inkml:trace>
  <inkml:trace contextRef="#ctx0" brushRef="#br2" timeOffset="-54804.92">8156 7943 213 0,'0'0'0'0,"0"0"0"0,0 0 0 0,0 0 23 15,0 0 2-15,0 0 0 0,0 0-1 0,18 11-12 16,-18-11 0-16,0 0 0 0</inkml:trace>
  <inkml:trace contextRef="#ctx0" brushRef="#br2" timeOffset="-54665.05">8530 7978 250 0,'0'0'0'0,"0"0"0"15</inkml:trace>
  <inkml:trace contextRef="#ctx0" brushRef="#br2" timeOffset="-54503.91">8758 7971 162 0,'0'0'0'0,"0"0"0"0,26 4 0 0,-12-1-3 16,-3-3 1-16,-1-3-2 0</inkml:trace>
  <inkml:trace contextRef="#ctx0" brushRef="#br2" timeOffset="-54321.31">9079 7985 200 0,'0'0'0'16,"0"0"0"-16,17 7 0 0,-6 0-4 0,-11-7-1 15,11-3 1-15</inkml:trace>
  <inkml:trace contextRef="#ctx0" brushRef="#br2" timeOffset="-54154.73">9518 7957 150 0,'0'0'0'0,"0"0"0"0,26-3 0 16,-13 6-1-16,-4-6 1 0,1 3-1 15</inkml:trace>
  <inkml:trace contextRef="#ctx0" brushRef="#br2" timeOffset="-54021.06">9857 7961 12 0,'0'0'0'0,"0"0"0"0,21 0 0 0,-14 3 0 0,0-6 0 15,0 3 0-15</inkml:trace>
  <inkml:trace contextRef="#ctx0" brushRef="#br2" timeOffset="-53871.22">10243 7936 464 0,'0'0'0'0,"0"0"0"16,0 0 0-16,0 0-8 0,21 5 0 0,-21-5 1 16</inkml:trace>
  <inkml:trace contextRef="#ctx0" brushRef="#br2" timeOffset="-53703.78">10634 7968 414 0,'0'0'0'0,"0"0"0"0,30 3 0 15,-8 1-2-15,-5-1 1 0,-3-3 0 0,-3 7 1 0,1-3-1 16,2-4 0-16,-3-4 0 0</inkml:trace>
  <inkml:trace contextRef="#ctx0" brushRef="#br2" timeOffset="-53567.06">11118 8001 401 0,'0'0'0'16,"0"0"0"-16</inkml:trace>
  <inkml:trace contextRef="#ctx0" brushRef="#br2" timeOffset="-49770.07">11049 6821 853 0,'0'0'0'0,"0"0"0"0,0 0 0 0,0 0 217 16,0 0 0-16,11 16-1 0,-11-16 2 0,0 7-215 0,0-7 2 16,0 0-2-16,-7 7 2 0,7-7 73 0,-8 12 1 15,8-12-1-15</inkml:trace>
  <inkml:trace contextRef="#ctx0" brushRef="#br2" timeOffset="-49620.77">10998 7027 1168 0,'0'0'0'0,"0"0"0"15,0 0 0-15,9-9 0 0,-9 9 0 0,0 0 0 16,0 0 1-16,7 9-1 0,-7-9 0 0,0 0 0 16,0 0 1-16,0 0-7 0,0 0 1 0,0 0-1 15</inkml:trace>
  <inkml:trace contextRef="#ctx0" brushRef="#br2" timeOffset="-49469.68">11079 7162 464 0,'0'0'0'0,"0"0"0"0,2 7 0 0,-2 0-8 15,0-7 0-15,5 7 1 0,-5-7-1 0,2 16 2 16,-2-16 0-16,0 0 1 0</inkml:trace>
  <inkml:trace contextRef="#ctx0" brushRef="#br2" timeOffset="-49335.66">11097 7387 12 0,'0'0'0'0,"7"4"0"0,-7-4 0 0,0 0 0 0,7 7 0 15,-7-7 0-15</inkml:trace>
  <inkml:trace contextRef="#ctx0" brushRef="#br2" timeOffset="-49171.78">11090 7568 276 0,'0'0'0'0,"0"0"0"0,-9 13 0 16,5-4-2-16,4-9 1 0,0 0 0 0</inkml:trace>
  <inkml:trace contextRef="#ctx0" brushRef="#br2" timeOffset="-49020.77">11010 7843 715 0,'0'0'0'15,"0"0"0"-15,0 0 0 0,0 0-2 0,0 0 1 16,0 17-1-16</inkml:trace>
  <inkml:trace contextRef="#ctx0" brushRef="#br2" timeOffset="-48838.12">11070 8040 640 0,'0'0'0'0,"0"0"0"15</inkml:trace>
  <inkml:trace contextRef="#ctx0" brushRef="#br2" timeOffset="-48554.12">11128 7445 1042 0,'0'0'0'16,"0"0"0"-16,0 0 0 0,0 0-1 0,0 0 0 0,0 0 0 16</inkml:trace>
  <inkml:trace contextRef="#ctx0" brushRef="#br2" timeOffset="-48370.81">11114 7051 791 0,'0'0'0'0,"0"0"0"0</inkml:trace>
  <inkml:trace contextRef="#ctx0" brushRef="#br2" timeOffset="-48193.16">11007 6784 363 0,'0'0'0'0,"0"0"0"0,0 0 0 0,0 0 0 0,0 0 0 16,0 0 0-16,0 0 0 0,0 0 0 0,17-7 0 15,-17 7 0-15,0 0 0 0,7 10 0 0,-7-10 0 16,4 7 0-16</inkml:trace>
  <inkml:trace contextRef="#ctx0" brushRef="#br2" timeOffset="-48028.74">11176 6916 992 0,'0'0'0'0,"0"0"0"0,7 7 0 16,-7-7 5-16,0 7 1 0,0-7-1 0,0 0 1 15,7 12-3-15,-7-12 2 0,0 9-1 16</inkml:trace>
  <inkml:trace contextRef="#ctx0" brushRef="#br2" timeOffset="-47851.16">11139 7220 916 0,'0'0'0'0,"0"0"0"0,0 0 0 0,0 0 9 0,9 19 1 16,-9-19-1-16,0 13 1 0,0-6-4 0,0 0 1 15,0-7-2-15,-6 12 2 0,3-1 6 0,-1-2-1 16,4-9 0-16</inkml:trace>
  <inkml:trace contextRef="#ctx0" brushRef="#br2" timeOffset="-47668.64">11086 7655 1155 0,'0'0'0'0,"0"0"0"16,0 0 0-16,0 0 4 0,-5 15-1 0,5-15 0 16,-9 11 1-16,2-4-2 0,2-3 0 0,-2-4 1 15</inkml:trace>
  <inkml:trace contextRef="#ctx0" brushRef="#br2" timeOffset="-47484.58">11097 7931 1192 0,'0'0'0'0,"0"0"0"0,0 0 0 0,0 0 3 0,0 0 0 16,0 19 0-16,0-19 1 0,-4 11-2 0,4-11 0 15,-7 7 0-15</inkml:trace>
  <inkml:trace contextRef="#ctx0" brushRef="#br2" timeOffset="-47049.82">11093 7097 841 0,'0'0'0'0,"0"0"0"0,0 0 0 0,0 0 12 0,0 0 2 16,0 0-2-16,0 0 2 0,0 0-6 0,0 0-1 16,0 0 1-16</inkml:trace>
  <inkml:trace contextRef="#ctx0" brushRef="#br2" timeOffset="-46886.85">11171 6925 892 0,'0'0'0'0,"0"0"0"16,0 0 0-16,0 0 11 0,0 0 0 0,0 0 0 16</inkml:trace>
  <inkml:trace contextRef="#ctx0" brushRef="#br2" timeOffset="-45753.83">6052 6754 489 0,'0'0'0'0,"0"0"0"16,0 0 0-16,0 0 26 0,0 0-1 0,0 0 1 15,0 0 0-15,21 10-14 0,-14-4 1 0,-7-6-1 16,7 0 2-16,-7 0-9 0,13 0 1 0,-13 0-1 16</inkml:trace>
  <inkml:trace contextRef="#ctx0" brushRef="#br2" timeOffset="-45587.49">6473 6847 489 0,'0'0'0'16,"0"0"0"-16</inkml:trace>
  <inkml:trace contextRef="#ctx0" brushRef="#br2" timeOffset="-45247.25">7285 6764 187 0,'0'0'0'0,"0"0"0"0,21 9 0 0,-10-2-5 16,-11-7 2-16,7-7-1 0</inkml:trace>
  <inkml:trace contextRef="#ctx0" brushRef="#br2" timeOffset="-45102.38">7594 6750 12 0,'0'0'0'16,"0"0"0"-16,15 7 0 0,-4-3 0 0,-4-4 0 15,-7 0 0-15</inkml:trace>
  <inkml:trace contextRef="#ctx0" brushRef="#br2" timeOffset="-44936.08">8005 6742 187 0,'0'0'0'0,"0"0"0"0,22 5 0 15,-11-2-3-15,0-3 0 0,-4 0 1 0</inkml:trace>
  <inkml:trace contextRef="#ctx0" brushRef="#br2" timeOffset="-44769.67">8477 6764 112 0,'0'0'0'0,"0"0"0"0,28 9 0 0,-17-5-1 0,0-8 1 16,-1 1 0-16,1 10 0 0,1-4 0 0,-5-6 0 15,4-1 0-15</inkml:trace>
  <inkml:trace contextRef="#ctx0" brushRef="#br2" timeOffset="-44601.31">9213 6726 640 0,'0'0'0'0,"21"-7"0"16,-3 17 0-16,-1-4-1 0,-3-3 1 0,-3-3 0 15,-2 9 0-15,1-2-1 0,-3-11 1 0,4 1 0 16</inkml:trace>
  <inkml:trace contextRef="#ctx0" brushRef="#br2" timeOffset="-44436.5">9640 6757 577 0,'0'0'0'0,"0"0"0"0,23 7 0 0,-13-1 0 15,-3-6 0-15,4-6 0 0,-4 19 0 0,0-10 0 16,-7-3 0-16,7-3 0 0</inkml:trace>
  <inkml:trace contextRef="#ctx0" brushRef="#br2" timeOffset="-44254.26">10054 6789 401 0,'0'0'0'0,"0"0"0"16,30-2 0-16,-19 6 15 0,-1-6-1 0,1 0 1 16,7 15 1-16,-8-8-7 0,-3-7 0 0,2-1 0 15,-2 6 0-15,-7-3-2 0,11 7 2 0,-11-7 0 16</inkml:trace>
  <inkml:trace contextRef="#ctx0" brushRef="#br2" timeOffset="-44132.37">10534 6773 363 0,'0'0'0'0,"0"0"0"0,26 9 0 0,-13-2 0 16,-1-7 1-16,6-2-1 0</inkml:trace>
  <inkml:trace contextRef="#ctx0" brushRef="#br2" timeOffset="-43955.07">10896 6764 728 0,'0'0'0'15,"0"0"0"-15,21 13 0 0,-14-8 0 0,-7-5 0 16,7-2 0-16,-7 2 1 0,7 6-1 0,-7-6 0 15,0 0 0-15</inkml:trace>
  <inkml:trace contextRef="#ctx0" brushRef="#br2" timeOffset="-43035.24">11705 6742 438 0,'0'0'0'0,"0"0"0"0,0 0 0 16,0 0-2-16,0 0 0 0,0 0 0 0,0 0 0 0,0 0 0 15,0 0 1-15,0 0-1 0,0 0 1 0,-21-9 2 16,21 9 0-16,-7-2 0 0,7 2 0 0,0 0-1 16,-7 4 1-16,7-4 0 0,-7 7 1 0,7-7 3 0,-5 8 2 15,5-8-2-15,-4 27 2 0,0-4-2 0,1-2-1 16,3-9 1-16,-4 11-1 0,1-2 32 0,-1-2 1 16,4-5-1-16,-7 2 1 0,4 4-22 0,-4-8 0 15,3-1 0-15,1 3 1 0,-4-4 36 0,3-5 1 16,4-5 0-16,-5 9 1 0,3-2-37 15,2-7-1-15,0 0 1 0,-5 9 1 0,5-9 45 0,0 0 1 16,0 0-1-16,0 0 1 0,0 0-46 0,0 0 0 16,0 0 0-16,0 0 0 0,0 0 39 0,0 0 1 15,0 0-1-15,0 0 2 0,0 0-42 0,0 0 1 0,0 0 0 16,0 0 0-16,0 0 29 0,0 0 1 0,0 0 0 16,0 0 0-16,0 0-31 0,0 0 0 0,0 0 0 15,0 0 0-15,0 0 25 0,0 0 1 0,0 0 0 16,0 0-1-16,0 0-26 0,0 0 0 0,0 0-1 15,0 0 2-15,0 0 14 0,-2-9 0 0,2 9 0 16,0 0 1-16,0 0-19 0,0 0 2 0,0 0-2 16,-4-7 2-16,4 7 10 0,0 0 0 0,0 0 0 0</inkml:trace>
  <inkml:trace contextRef="#ctx0" brushRef="#br2" timeOffset="-40928.57">11453 6791 1381 0,'0'0'0'0,"0"0"0"0,0 0 0 15,0 0 58-15,0 0 2 0,0 0-1 0,0 0 1 0,18-11-43 16,-18 11 0-16,7-7 1 0,-7 7 0 0,7 0 13 16,-7 0-1-16,7 0 0 0,-7 0 1 0,14 7-18 15,-5-1 1-15,-2 1-1 0,0 3 2 0,0 8-4 16,0-2 1-16,-4-2 0 0,4 7 1 0,-3 0-6 16,-4-2 0-16,4 1 1 0,-4 2 0 0,0-4-7 0,0 0 2 15,-4-8-1-15,0 10 0 0,-3 1-1 0,0-7 1 16,0-4-1-16,0 6 2 0,0 0-3 0,-3 0 0 15,1-6 0-15,-4 22 0 0,1-7 0 0,5-6 0 16,0-5 0-16,11 12 0 0,-4-3 2 0,0-3 1 16,0-4 1-16,3 1-1 0,1 2-1 0,-4-1 1 15,7-4-1-15,3-2 1 0,1 1 5 0,-2-3 1 16,1-6 0-16,-3-1 0 0,4 1-3 0,-4-4-1 0,3 0 1 16,-2 0 1-16,-1-4 6 0,3 1 0 0,1-1 1 15,1-6 1-15,-1 3-8 0,-1-6 2 0,-3 1-1 16,4-2 1-16,-1-2 6 0,-1 2 0 0,-2-7 0 15,-3 10 1-15,-1 6-7 0,1-4 0 0,-1-1 0 16,-3 10 0-16,0 0 10 0,4-7 0 0,-4 7 0 16,0 0 1-16,0 0-10 0,0 0 1 0,-7 0 0 15,7 0 0-15,-14 7 7 0,5 0 0 0,2-4 0 0,-7 6 1 16,3-4-9-16,-3-1 0 0,4-2 0 0,1 3 0 16,0 4 5-16,0 0-1 0,2-6 1 0,0 1 1 15,0 6-7-15,0-1 0 0,3-2 0 0,1 4-1 16,-1 4 4-16,4 1 0 0,0-5-1 0,0 6 2 15,4-1-7-15,3 0 2 0,0-4 0 0,0 2 0 0,0 4 3 16,-2-9 0-16,2 0 1 0,-1 10-1 0,3-1-4 16,1-8 0-16,-3-3 0 0,0 16 1 0,0-4 1 15,0-3 1-15,0-2-1 0,0 14 1 0,-3-6-4 16,3 0 0-16,-3-4 1 0,-3 8 0 0,1 3 0 16,0-12 1-16,-2-1-1 0,-4 2 1 0,1-6-3 15,1 0 0-15,-5 1 1 0,0-1 0 0,-4 0 1 0,1-5 1 16,-4-7 0-16,-8 4 0 0,3-1-4 0,-6-3 2 15,-3 0 0-15,-2 0-1 0,-2 0 3 0,2-3 1 16,2-4 0-16,0 3 0 0,0 4-3 0,1-3-1 16,-1-1 1-16</inkml:trace>
  <inkml:trace contextRef="#ctx0" brushRef="#br2" timeOffset="-39799.83">11920 7405 1042 0,'0'0'0'0,"0"0"0"0,0 0 0 0,0 0 176 0,0 0 0 16,0 0 1-16,0 0 0 0,20 0-169 0,-20 0 1 16,0 0-1-16,10-4 1 0,-3 4 80 0,4 0 2 15,0-3-1-15,-1 3 1 0,3 3-74 0,2-3 1 16,5 0-1-16,-6 0 0 0,4 0 18 0,-3 4 0 16,1-8 0-16,-3 4 1 0,1 0-22 0,-4 0 1 15,-3-3 0-15,0 3 0 0,0 0-5 0,-7 0 2 0,9-4-2 16,-9 4 1-16,0 0-4 0,0 0-1 0,7 0 1 15,-7 0 1-15,0 0-6 0,0 0 2 0,0 0-2 16,0 0 1-16,0 0-1 0,0 0 1 0,0 0-1 16,-7 0 0-16,-2-3-2 0,-1 3 1 0,-1-4 0 15,-13 1 0-15,-1 3-1 0,2-4 2 0,2-1-1 16,0 3 0-16,0 2 0 0,1-2 0 0,-1-3 0 16,0 3 1-16,3 2 0 0,4-1-1 0,5-6 0 15,2 3 0-15,0 6 2 0,7-2 1 0,-11-4-1 0,11 4 0 16,0 0 0-16,0 0 0 0,0 0-1 0,0 0 2 15,0 0 1-15,0 0 1 0,8-5-1 0,-8 5 2 16,14 0-2-16,-4 0-1 0,-1-3 1 0,9 3-1 0,6 0 6 16,-2 0 1-16,-5-4 0 0,-3 4 0 0,2 4-4 15,2-1-1-15,-1-6 1 0,-6 6 1 0,0 1 3 16,-3-4 0-16,1 0 1 0,0 0-1 0,2 1-5 16,-4 3 2-16,-7-4-1 0,7 2 1 0,-7-2 0 15,0 0 0-15,0 0-1 0,7 0 1 0,-7 0-2 16,0 0 0-16,0 0-1 0,0 0 1 0,0 0 3 0,0 0 0 15,0 0 0-15,0 0 0 0,0 0-4 0,0 0 2 16,-7 0-1-16,7 0 0 0,0 0 1 0,-7 7 1 16,7-7-1-16</inkml:trace>
  <inkml:trace contextRef="#ctx0" brushRef="#br2" timeOffset="-39185.82">12314 7234 1758 0,'0'0'0'0,"0"0"0"0,0 0 0 16,0 0 57-16,0 0 2 0,0 0-2 0,0 0 1 0,17-7-41 15,-17 7 1-15,0 0 0 0,0 0 0 0,7-5 35 16,-7 5-1-16,0 0 1 0,0 0 1 0,7-7-37 16,-7 7 1-16,0 0-1 0,8-5 1 0,-8 5 1 15,12-7 0-15,-12 7 0 0,7-4 0 0,0 4-9 16,0-4 0-16,0 1 0 0,0 6 1 0,0 1-8 15,0 0 0-15,-7-4-1 0,13 15 2 0,-6 6-2 16,-4-5 0-16,-1 4 0 0,-2 3 1 0,0 1-3 0,0-4 0 16,-2-1 0-16,-3 0 1 0,0 2-1 0,-1-7 0 15,-1-3 0-15,-3 7 1 0,-1-3-1 0,0-4 0 16,1-4 0-16,3 7 0 0,-4-5 0 0,1-4 0 16,-1 0 0-16,2 8 0 0,2 3-1 0,-3-9 1 0,-1-7-1 15,8 10 1-15,-5 1-2 0,8-11 2 0,-10 5 0 16,10-5 0-16,-9 7-1 0,9-7 1 15,0 0-1-15,0 0 1 0,0 0-1 0,0 0 1 0,0 0-1 16,0 0 1-16,0 0 0 0,0 0 0 0,0 0 0 16,0 0 1-16,0 0-1 0,0 0 0 0,0 0 0 15,9-2 1-15,1 4 1 0,1 0 1 0,3-2-1 16,7 3 0-16,1 3-1 0,0-5 2 0,3 3-1 16,-2 10 0-16,-4-2 4 0,-3-8-1 0,-2-1 1 15,-3 10-1-15,0-6-1 0,-4-7 0 0,2-4 1 16,-9 4-1-16,8 11 10 0,-8-11 0 0,0 0 1 0,0 0 0 15,7 8-8-15,-7-8 2 0,0 0 0 0,0 0 0 16,9 2 5-16,-9-2-1 0,0 0 1 0</inkml:trace>
  <inkml:trace contextRef="#ctx0" brushRef="#br2" timeOffset="-38903.78">12793 7459 1871 0,'0'0'0'16,"0"0"0"-16,0 0 0 0,0 0 58 0,0 0-1 16,0 18 0-16,0-18 1 0,0 0-41 0,0 0 1 15,-3 7 0-15,3-7 0 0,-4 7 40 0,4-7 1 16,0 0-1-16,0 0 0 0,-3 5-41 0,3-5 1 0,0 0 0 15,0 0 0-15,0 0 7 0,0 0 1 0,0 0-2 16,0 0 2-16,0 0-13 0,10 2-1 0,-10-2 0 16,0 0 2-16,0 0-10 0,8 0 1 0,-8 0-1 15</inkml:trace>
  <inkml:trace contextRef="#ctx0" brushRef="#br2" timeOffset="-38453.58">13074 7243 1758 0,'0'0'0'0,"0"0"0"0,0 19 0 0,-4 1 28 16,4-6 1-16,-3 2 0 0,-1-6 1 0,1 1-17 15,-1 1 0-15,-3-1 1 0,4 4-1 0,-4 1 28 16,1-2-1-16,-1-3 1 0,2-2-1 0,2-2-24 15,1 1-1-15,0 1 1 0,2-9 1 0,-4 11 13 16,4-11 2-16,0 0-1 0,-1 7 1 0,1-7-19 16,0 0 2-16,0 0-2 0,0 7 2 0,0-7-3 0,0 0 0 15,0 0 1-15,0 0 0 0,0 0-5 0,0 0 0 16,0 0 0-16,0 0 0 0,10 3 1 0,-10-3 1 16,9 0 0-16,-9 0 0 0,14 7-5 0,-3-3 2 15,-1 0 0-15,1-1 0 0,0-3 4 0,-3 4 0 16,1-4 0-16,0 5 1 0,-2 2-6 0,-7-7 2 15,7 5-1-15,0 2 1 0,-3 2 2 0,-4-9 1 16,7 11 0-16,-4 3 0 0,1 0-4 0,-4-2 1 0,0-5-1 16,0 12 1-16,-4-3 4 0,1-5 0 15,3-11 1-15,-11 19-1 0,1-7-5 0,1-5 1 0,-2-3-1 16,1 3 1-16,-1 0 2 0,-3-3 2 0,0-4-2 16,-6 8 1-16,3-4-4 0,-1-4-1 0,0-4 1 15,-3 8 1-15,2-4 1 0,3-4 1 0,0-8-1 16,-5 16 1-16,0-8-4 0,7-3 1 0,1-4-2 15,6 11 2-15,0 0 1 0,0-7 1 0,4-5 0 0</inkml:trace>
  <inkml:trace contextRef="#ctx0" brushRef="#br2" timeOffset="-38188.29">13074 7222 2060 0,'0'0'0'15,"0"0"0"-15,0 0 0 0,0 0 53 0,18 2-1 16,-18-2 1-16,10-7 0 0,-10 7-36 0,7 0-1 16,-7 0 1-16,16-2 1 0,-5 2 35 0,-1-2 0 15,8 0-1-15,5 4 1 0,5-2-36 0,0-3 0 16,-1 3 0-16,1 1 1 0,4 1 8 0,-4-4 0 15,2 1 1-15,10 6 0 0,3-5-14 0,-11-4 0 0,-4 3-1 16</inkml:trace>
  <inkml:trace contextRef="#ctx0" brushRef="#br2" timeOffset="-33854.19">6096 4828 426 0,'0'0'0'0,"0"0"0"16,0 0 0-16,-16 8-2 0,16-8-1 0,-10 4 1 15</inkml:trace>
  <inkml:trace contextRef="#ctx0" brushRef="#br2" timeOffset="-33670.54">6038 4877 288 0,'0'0'0'0,"0"0"0"0,0 0 0 0,0 0-1 0,7 0 1 16,-7 0-1-16,0 0 1 0,10 7-1 16,-3-4 1-16,1-3-2 0</inkml:trace>
  <inkml:trace contextRef="#ctx0" brushRef="#br2" timeOffset="-33503.03">6294 4866 300 0,'0'0'0'0,"0"0"0"16,17-3 0-16,-6 6 8 0,-4-3 0 0,2-1 0 15,-1 1 0-15,5 1-3 0,-3 3 1 0,-3-4 0 16,4 2-1-16,0 1-5 0,-1-1 1 0,-3-4-1 16</inkml:trace>
  <inkml:trace contextRef="#ctx0" brushRef="#br2" timeOffset="-33355.05">6909 4868 263 0,'0'0'0'0,"0"0"0"0,18 0 0 0,-6 2 0 16,2-2 0-16,-7-2 0 0,-7 2 0 0,14 5 0 15,-3-5 0-15,0-1 0 0</inkml:trace>
  <inkml:trace contextRef="#ctx0" brushRef="#br2" timeOffset="-33188.29">7590 4858 162 0,'0'0'0'16,"0"0"0"-16,25 0 0 0,-13 0-1 0,-1 0 1 0,6 0-1 15,-3 0 1-15,1 1-1 0,-3-1 1 0,2-1-1 16</inkml:trace>
  <inkml:trace contextRef="#ctx0" brushRef="#br2" timeOffset="-33057.08">8112 4843 124 0,'0'0'0'0,"0"0"0"16,20-3 0-16,-10 6 0 0,4-3 1 0,4 0-1 0,-4 4 1 15,-3-1-1-15,1-3 1 0,2 0-1 16,0 0 2-16,0 4-2 0,0-4 0 0,2-4 0 0</inkml:trace>
  <inkml:trace contextRef="#ctx0" brushRef="#br2" timeOffset="-32919.15">8779 4891 87 0,'0'0'0'0,"0"0"0"0,26 2 0 0,-12 1 0 0,4-3 0 16,-4 0 0-16,0 7 1 0,-1-3-1 0,4-1 0 16,-3-3 0-16</inkml:trace>
  <inkml:trace contextRef="#ctx0" brushRef="#br2" timeOffset="-32706.04">9708 4956 389 0,'0'0'0'0,"0"0"0"15,30 0 0-15,-12 4 0 0,-4-4 1 0,0 0 0 16,0 3 0-16,1 1-1 0,0-4 1 0,-1 0-1 15</inkml:trace>
  <inkml:trace contextRef="#ctx0" brushRef="#br2" timeOffset="-32534.43">10523 5004 515 0,'0'0'0'0,"22"-6"0"0,-8 12 0 0,2-3 0 15,1-1 0-15,1-2 0 0,-1 3 1 0,-1-1-1 16,2-2 0-16,0 0 0 0,-4 4 1 0,0-3-1 0,0-1 0 16,0-1 0-16</inkml:trace>
  <inkml:trace contextRef="#ctx0" brushRef="#br2" timeOffset="-32413.46">11294 5049 138 0,'0'0'0'0,"0"0"0"16,28 0 0-16,-12 0 1 0,2 0 0 0,0 0 0 16,3 4 0-16,-2-1-1 0,2-3 1 0,-3 0 0 15</inkml:trace>
  <inkml:trace contextRef="#ctx0" brushRef="#br2" timeOffset="-32272.03">12310 5056 640 0,'0'0'0'0,"0"0"0"0,27 4 0 15,-11-2 0-15,-1 1 0 0,7-3 0 0</inkml:trace>
  <inkml:trace contextRef="#ctx0" brushRef="#br2" timeOffset="-32122.01">12695 5125 803 0,'0'0'0'16,"0"0"0"-16</inkml:trace>
  <inkml:trace contextRef="#ctx0" brushRef="#br2" timeOffset="-29195.65">12455 5225 12 0,'0'0'0'0,"0"0"0"0,0 0 0 0,0 0 8 15,0 0 0-15,0 0-1 0,0 0 1 0,0 0-2 16,0 0-1-16,17 0 1 0,-17 0 0 0,0 0 58 16,0 0 0-16,0-7 0 0,0 7 0 0,0 0-46 15,0 0-1-15,0-7 1 0,0 7 0 0,0 0 36 0,0 0 0 16,-3-7 0-16,3 7 0 0,0 0-37 0,0 0 1 15,0 0-2-15,0 0 2 0,0 0 52 0,0 0 0 16,0 0-1-16,0 0 2 0,0 0-53 0,0 0 0 16,0 0 0-16,0 0 0 0,-4 12 10 0,4-3 0 15,0-4 0-15,0 8 0 0,0 3-16 0,0-2 2 16,-3-4-1-16,3 10 1 0,-4-5 18 0,4-4 1 0,-3 1-1 16,-1 13 2-16,4-6-21 0,-3-8 2 0,3 1 0 15,-6 16-1-15,5 0 23 0,1-12 1 0,0 2-1 16,-2 3 2-16,0-3-25 0,0-4 2 0,2-4 0 15,-1 3-1-15,-1 4 25 0,0-3-1 0,0-7 0 16,1 4 0-16,-3 3-23 0,2-4 0 0,2-4-1 16,0 10 1-16,-1-4 17 0,-1-2-1 0,0-3 1 15,2 13-1-15,0-4-18 0,-2-2 0 0,2-2 1 16,2 13 0-16,2-8 13 0,-3-4 0 0,1-5 0 0,0 22 0 16,-2-16-16-16,0-1 2 0,0-3-1 0,-2 6 1 15,2 3 9-15,0-3 1 0,0-5-1 0,0-1 2 16,-2 4-14-16,2-5 2 0,0-2-1 0,0 0 0 15,0 7 6-15,0-3 1 0,0-11-1 0,0 10 1 0,0-3-9 16,2 0 0-16,-2-7 1 0,7 15 0 0,-3-8 5 16,-3 0-1-16,-1-7 1 0,7 12 1 0,-1-1-8 15,-3-1 1-15,1-3-1 0,-4 4 1 0,3-1 3 16,1-1 1-16,-4-9-1 0,3 12 1 0,-3-1-6 16,0-4-1-16,0-7 1 0,0 12 1 0,0-1 5 0,0-11-1 15,-3 7 1-15,3 2-1 0,-4-1-5 0,4-8 1 16,0 9-1-16,0-4 1 0,-3 3 3 0,3-8 1 15,0 0-1-15,0 14 0 0,0-6-5 0,0-8 1 16,0 0 0-16,0 0 0 0,0 7 2 0,0-7 0 16,0 0 0-16,0 9 1 0,0-2-4 0,0-7 0 15,0 9-1-15,0-9 1 0,-4 12 1 0,4-12 0 16,0 11 0-16,0-11 1 0,4 5-4 0,-4-5 1 0,0 0-1 16,0 0 1-16,-4 7 2 0,4-7 0 0,0 0 0 15,0 0 1-15,0 0-4 0,0 0 1 0,0 0-1 16,0 0 1-16,0-7 1 0,0 7-1 0,0 0 1 15,0-5 0-15,0-6-3 0,0-3 1 0,4-2-1 16,-4-10 2-16,0-2 0 0,0 3 0 0,0-1 0 16,-4 12 1-16,4 2-3 0,0-4 1 0,0 2-1 15,-3 3 1-15,3 4 0 0,0 7 1 0,0-16-1 16,0 9 1-16,0 7-3 0,0-9 2 0,0 9-1 16,0-5 1-16,0 5-1 0,0-10 1 0,0 10-1 15,0-11 2-15,0 11-3 0,0-11 1 0,0 4-1 0,0-3 2 16,0-4-1-16,0 3 1 0,0-1-1 0,0-6 2 15,0-8-3-15,0 0 0 0,-4 3 1 0,4 3 0 0,4-1 0 16,-4-2 0-16,0 0-1 0,0 15 2 0,0-3-3 16,0-6 2-16,3 1-1 0,1 5 0 0,-4 11 0 15,7-10 0-15,-4 3-1 0,-3 7 2 0,4-11-2 16,-1 4 0-16,1 0 0 0,-4 7 0 0,4-7 0 16,-4 7 0-16,3-11 0 0,1 3 0 0,-1 0-1 15,1 0 2-15,-4 1-2 0,3-6 1 0,-1-1-1 0,1-3 1 16,-1-3 1-16,0 4-1 0,0-3-1 0,0 2 1 15,-1-5-1-15,1 8 2 0,0 0-2 0,0 2 0 16,-1-2 0-16,-1 7 0 0,0 7 0 0,2-12 0 16,2 4 1-16,-4 8-1 0,7-8-1 0,-7 8 1 15,3-7 0-15,-3 7 0 0,0 0-1 0,0-7 1 16,0 7 0-16,0 0 0 0,0-7-1 0,0 7 1 16,4-6-1-16,-4 6 2 0,7-10-2 0,-7 1 1 0,3 0-1 15,-3 0 1-15,4-5-1 0,-4-5 0 0,3 7 0 16,1-1 1-16,-1 5-1 0,-3 2 0 0,4-1 0 15,-4 7 1-15,3-10-1 0,-3 10 0 0,0-7 0 16,0 7 1-16,0 0-1 0,0 0 0 0,0-9 0 16,0 9 1-16,0 0-1 0,0 0 0 0,0 0 0 15,0 0 1-15,0 0-1 0,0 0 0 0,0 0 0 16,0 0 2-16,0 0-2 0,0 0 0 0,0 0 0 16,0 0 1-16,0 0-1 0,0 0 0 0,0 0 0 15,-3 26 1-15,3-5-1 0,3 4 0 0,1 1 0 0,-4 11 1 16,0 2-1-16,0-6 0 0,0-3 0 0,0 9 1 15,0-4-1-15,-4-5 0 0,4-2 0 0</inkml:trace>
  <inkml:trace contextRef="#ctx0" brushRef="#br2" timeOffset="-25552.71">12428 6124 175 0,'0'0'0'0,"0"0"0"0,0 0 0 0,0 0-2 0,0 0 1 15,0 0 0-15,0 0 0 0,0 0 0 0,0 0 0 16,0 0 0-16,0 0 0 0,0 0 1 0,0 0 0 15,0 0 0-15,0 0 0 0,0 0 0 0,0 0 0 16,0 0 0-16,0 0 0 0,0 0-2 0,0 0 1 16,0 0 0-16</inkml:trace>
  <inkml:trace contextRef="#ctx0" brushRef="#br2" timeOffset="-25402.68">12393 6142 778 0,'0'0'0'0,"0"0"0"15,0 0 0-15,0 0 18 0,0 0 1 0,0 0-1 0</inkml:trace>
  <inkml:trace contextRef="#ctx0" brushRef="#br2" timeOffset="-25237.27">12180 6143 677 0,'0'0'0'0,"0"0"0"0,0 0 0 0,0 0 0 15,0 0 0-15,0 0 0 0</inkml:trace>
  <inkml:trace contextRef="#ctx0" brushRef="#br2" timeOffset="-19412.96">6052 5913 12 0,'0'0'0'0,"0"0"0"0,0 0 0 0,0 0 0 0,0 0 0 15,0 0 0-15,0 0 0 0,18 7 0 0,-11-3 0 16,0-3 0-16,-7-1 0 0,12 9 0 0,-5-7 0 16,0-2 0-16,0 0 0 0,4 0 0 0,-4-2 0 15,0-1 0-15</inkml:trace>
  <inkml:trace contextRef="#ctx0" brushRef="#br2" timeOffset="-18885.73">7400 5846 12 0,'0'0'0'0,"0"0"0"16,0 0 0-16,21 4 0 0,-14-8 0 0,0-5 0 16</inkml:trace>
  <inkml:trace contextRef="#ctx0" brushRef="#br2" timeOffset="-18704.73">7759 5841 12 0,'0'0'0'0,"16"-7"0"0,9 23 0 0,-7-11 0 0,-1-7 0 15,-3-1 0-15,6 11 1 0,-3-6-1 0,-3-4 0 16,1-1 0-16</inkml:trace>
  <inkml:trace contextRef="#ctx0" brushRef="#br2" timeOffset="-18536.95">8243 5860 677 0,'0'0'0'0,"0"0"0"15,28 2 0-15,-18 2 0 0,3-6 0 0,-3 0 0 16,4 9 0-16,4 0 0 0,-4-3 0 0,0-4 0 16</inkml:trace>
  <inkml:trace contextRef="#ctx0" brushRef="#br2" timeOffset="-18371.48">8878 5807 853 0,'0'0'0'0,"0"0"0"0,24 11 0 0,-10-9 0 15,1-2 0-15,-5-2 0 0,-6 11 0 0,5-6 0 16,-1-6 0-16,-1-1 0 0</inkml:trace>
  <inkml:trace contextRef="#ctx0" brushRef="#br2" timeOffset="-18221.73">9529 5901 614 0,'0'0'0'16,"21"-7"0"-16,2 23 0 0,-2-13 2 0,-4-3-1 0,5-3 0 15,1 10 0-15,1 0-1 0,-3-6 1 0,-1-1 0 16</inkml:trace>
  <inkml:trace contextRef="#ctx0" brushRef="#br2" timeOffset="-18071.4">10306 5943 326 0,'0'0'0'0,"18"-5"0"0,-6 8 0 16,2-1 1-16,1-2 1 0,-1-4 1 0,-2 10-1 15,0 1-1-15,1-7 1 0,-3-6-1 0</inkml:trace>
  <inkml:trace contextRef="#ctx0" brushRef="#br2" timeOffset="-17958.04">10894 5996 438 0,'0'0'0'0,"0"0"0"0,30-4 0 0,-20 9 1 0,4-1 1 15,-3-6-1-15</inkml:trace>
  <inkml:trace contextRef="#ctx0" brushRef="#br2" timeOffset="-17802.77">11575 6048 577 0,'0'0'0'0,"0"0"0"16,17 4 0-16,-4 0 0 0,-6-4 0 0,3 0 0 16</inkml:trace>
  <inkml:trace contextRef="#ctx0" brushRef="#br2" timeOffset="-17637.87">12088 6087 225 0,'0'0'0'0,"0"0"0"0</inkml:trace>
  <inkml:trace contextRef="#ctx0" brushRef="#br2" timeOffset="-17502.59">12458 6107 740 0,'0'0'0'16,"0"0"0"-16</inkml:trace>
  <inkml:trace contextRef="#ctx0" brushRef="#br2" timeOffset="-15602.83">11363 5494 12 0,'0'0'0'0,"0"0"0"0,0 0 0 0,0 0 0 15,18 0 0-15,-18 0 0 0,0 0 0 0,3-7 0 16,-3 7 0-16,-3-8 0 0,3 8 0 0,0-11 7 15,0 11-1-15,0 0 1 0,0 0 1 0,0 0-4 16,0 0 2-16,-7-7-2 0,7 7 2 0,-11 7 78 0,4-4 0 16,0 1 1-16,0 5-1 0,0 5-67 0,0 0 1 15,0 0-1-15,3 11 1 0,2-4 71 0,-1-2 0 16,-1-1-1-16,4 6 1 0,-3-4-72 0,-1-1 1 16,1-3 0-16,-1 8 0 0,1-9 20 0,-1-8 0 15,-3 0 0-15,4 12 0 0,-5-5-23 0,8-14 1 16,-7 7-1-16,2 0 1 0,5-7 27 0,-5 7-1 15,5-7 1-15,0 0 1 0,0 0-28 0,0 0-1 0,0 0 1 16,0 0 1-16,0 0 31 0,0 0 0 16,0 0 1-16,0 0 0 0,0 0-32 0,-5-9 0 0,5 9-1 15,1-8 1-15,5-6 28 0,-1-9 0 0,-2 2 0 16,1-11 0-16,-1-7-30 0,1 6 2 0,-4-4 0 16,4 12 0-16,-1-3 27 0,1-4 0 0,-4 6-1 15,3 12 2-15,-3-2-29 0,0 5 1 0,4-1-2 16,-4 12 2-16,0 0 19 0,0 0 1 0,0 0-1 15,7 9 1-15,-7-9-22 0,3 5 0 0,-3-5 0 16,0 18 1-16,4-1 13 0,-1-1 0 0,-3-2 0 0,0 4 0 16,0 0-15-16,-3-4-1 0,-1-4 1 0,1 4-1 15,-1 4 11-15,1 1 1 0,-1-8-1 0,4 6 1 0,-3-1-13 16,3 0 1-16,-4-4-1 0,4 6 0 0,0-4 6 16,0-5 1-16,4-2-1 0,-1 9 1 0,-3-6-9 15,0-10 1-15,7 13-1 0,-3-3 1 0,-4 1 2 16,0-11 1-16,3 5-1 0,-3-5 1 0,4 7-6 15,-4-7-1-15,0 0 1 0,0 0 1 0,0 0 3 16,0 0 0-16,0 0 0 0,7-7 1 0,-7 7-7 16,0 0 2-16,0-5 0 0,0 5 0 0,-4-7 2 0,4 7 0 15,-3-14 0-15,3 5 0 0,-4 2-3 0,4 0 0 16,0 0-1-16,0 7 1 0,0-6 1 0,0 6 0 16,0 0 0-16,0 0 0 0,0 0-3 0,0 0 1 15,0 0-1-15,0 0 1 0,0 0 0 0,7 9-1 16,-7-9 1-16</inkml:trace>
  <inkml:trace contextRef="#ctx0" brushRef="#br2" timeOffset="-15202.84">11495 5695 1733 0,'0'0'0'0,"0"0"0"0,0 0 0 16,0 0 71-16,9 23 0 0,-9-23-1 0,0 0 2 0,4 9-54 15,-4-9 0-15,0 0 0 0,0 0 0 0,0 0 35 16,0 0 0-16,0 0-1 0,0 0 2 0,0 0-37 15,0 0 1-15,0 0-1 0,0 0 1 0,0 0 1 16,0 0 1-16,10 1-1 0,-10-1 1 0,0 0-10 16,7-1 2-16,-7 1-2 0,0 0 1 0,11-6-8 0,-11 6 2 15,10-7-1-15,-10 7 1 0,4-5-2 16,-4 5 0-16,7-11 1 0,-7 11-1 0,4-7 1 0,-4 7-1 16,0 0 0-16,0 0 2 0,0-7-3 0,0 7 1 15,0 0 0-15,0 0 0 0,0 0 0 0,0 0 1 16,0 0-1-16</inkml:trace>
  <inkml:trace contextRef="#ctx0" brushRef="#br2" timeOffset="-14771.2">11836 5442 1632 0,'0'0'0'0,"0"0"0"16,3 19 0-16,-1-5 54 0,-2-5 1 0,-4-2 0 16,1 7 0-16,-2 3-38 0,-1-6 1 0,-1-4-1 15,-3 11 1-15,3-8 14 0,-4 1 2 0,4-2-2 0,-4 5 2 16,4 0-20-16,6-7 0 0,1-7 1 0,-4 7-1 16,4 0 0-16,0-7 0 0,5 9 1 0,-5-9 0 0,7 5-8 15,-7-5 2-15,0 0 0 0,11 7 0 0,-4-4-5 16,0 1-1-16,0-4 0 0,0 4 1 0,4-1-2 15,-2-3 1-15,-1 0 0 0,1 0 0 0,2 5-2 16,-1-5 0-16,-3-5 0 0,4 10 2 0,0-1-2 16,-1-1 0-16,-3-3 0 0,0 7 0 0,4 4 1 15,1-1 2-15,2-1-2 0,1 14 1 0,2-3 0 16,-4-10-1-16,-3 2 0 0,-5 13 0 0,1-13 5 0,1-1 1 16,-4 1 0-16,-6 4 0 0,3-2-4 0,-4-3 2 15,1-4-1-15,-4 1 1 0,0 7 3 0,0-8 1 16,-1 0 0-16,0-4 0 0,-6 1-4 0,-4-3 1 15,4-1-1-15,-7 2 1 0,-2-2 2 0,5-3 1 16,0-6 0-16,-5 5 0 0,6-1-4 0,-4-9 1 16,-1 2-1-16,0 12 1 0,4-4 3 0,4-6 0 0,0 1 0 15,0 11 2-15,3-2-6 0,11 0 1 0,0-7 0 16</inkml:trace>
  <inkml:trace contextRef="#ctx0" brushRef="#br2" timeOffset="-14468.5">11846 5554 1470 0,'0'0'0'0,"0"0"0"0,0 0 0 0,0 0 55 15,0 0 0-15,0 0 0 0,0 0 0 0,0 0-39 16,0 0 2-16,0 0-1 0,0 0 1 0,0 0 10 16,0 0 1-16,0 0-1 0,0 0 2 0,0 0-17 15,0 0 0-15,0 0 1 0,46-17-1 0,-7 6 4 16,5-3 0-16,-7 0 0 0,-5 10 1 0,-4 1-9 16,0-4 1-16,2-6 0 0,-5 13 0 0,0-7-5 0,-2-8 0 15,-2 1 1-15,0 19-1 0,-3-7-1 0,1-5 0 16,-1 3 0-16</inkml:trace>
  <inkml:trace contextRef="#ctx0" brushRef="#br2" timeOffset="-11029.79">15834 5107 12 0,'0'0'0'0,"0"0"0"0,0 0 0 0,0 0 0 16,0 0 0-16,0 0 0 0,0 0 0 0,0 0 0 16,0 0 0-16,0 0 0 0,0 0 0 0,0 0 0 0,0 0 0 15,0 0 0-15</inkml:trace>
  <inkml:trace contextRef="#ctx0" brushRef="#br2" timeOffset="-10689.94">15804 5157 12 0,'0'0'0'0,"0"0"0"0</inkml:trace>
  <inkml:trace contextRef="#ctx0" brushRef="#br2" timeOffset="-9785.76">12566 5135 12 0,'0'0'0'0,"0"0"0"0,0 0 0 0,0 0 0 0,0 0 0 16,0 0 0-16,0 0 0 0,0 0 0 0,0 0 0 15,0 0 0-15,0 0 0 0,0 0 0 0,0 0 0 16,0 0 0-16,0 0 0 0,0 0 0 0,18 4 0 16,-18-4 0-16,7-4 0 0,-7 4 0 0,8 0 0 0,0 0 0 15</inkml:trace>
  <inkml:trace contextRef="#ctx0" brushRef="#br2" timeOffset="-8901.91">12718 5150 263 0,'0'0'0'0,"0"0"0"16,0 0 0-16,0 0-3 0,24 17-1 0,-13-12 1 16,-4 2 1-16,2 0-1 0,0-3 0 0,-1 0 1 15</inkml:trace>
  <inkml:trace contextRef="#ctx0" brushRef="#br2" timeOffset="-8720.31">13164 5167 150 0,'0'0'0'0,"0"0"0"0,25-3 0 0,-15 11-3 16,-1-4 0-16,-2-4 1 0,4 0 0 0,-4 0 0 15,0 3-1-15,0-6 1 0</inkml:trace>
  <inkml:trace contextRef="#ctx0" brushRef="#br2" timeOffset="-8588.01">13679 5151 375 0,'0'0'0'0,"0"0"0"15,25-1 0-15,-17 2 0 0,3-1 0 0,-4-3 0 16</inkml:trace>
  <inkml:trace contextRef="#ctx0" brushRef="#br2" timeOffset="-8436">14039 5132 213 0,'0'0'0'0,"0"0"0"0,0 0 0 16,0 0 0-16,23 0 0 0,-13 0 0 0,-3 0 0 15,0 0 0-15,0 0 0 0,-7 0 0 0,11 0 0 0,-11 0 0 16,9 0 0-16,-2 0 0 0</inkml:trace>
  <inkml:trace contextRef="#ctx0" brushRef="#br2" timeOffset="-8287.57">14497 5065 12 0,'0'0'0'16,"0"0"0"-16,25 0 0 0,-13 5 0 0,3-3 0 16,-5-2 0-16,1 0 0 0,-1 2 0 0,-3 1 0 15,0-1 0-15</inkml:trace>
  <inkml:trace contextRef="#ctx0" brushRef="#br2" timeOffset="-8088.12">14967 5074 138 0,'0'0'0'0,"0"0"0"16,24 2 0-16,-10 5 0 0,1-2 0 0,-5-5 0 0,-5 2 1 15,4 1-1-15,2 1 0 0,-2-4 0 0</inkml:trace>
  <inkml:trace contextRef="#ctx0" brushRef="#br2" timeOffset="-7920.78">15452 5042 99 0,'0'0'0'0,"0"0"0"0,24 4 0 0,-13-1 0 0,1 4 1 16,-1-7 1-16,-11 0-1 0,10 0-1 0,-2 0 1 16,-8 0-1-16</inkml:trace>
  <inkml:trace contextRef="#ctx0" brushRef="#br2" timeOffset="-7755.78">15838 4979 452 0,'0'0'0'0,"0"0"0"16,0 0 0-16,0 0 0 0,14 17 0 0,-14-17 0 16</inkml:trace>
  <inkml:trace contextRef="#ctx0" brushRef="#br2" timeOffset="-7568.01">15870 5005 326 0,'0'0'0'0,"0"0"0"0,0 0 0 0,7 9 0 0,-7-9 1 15,9 11 0-15</inkml:trace>
  <inkml:trace contextRef="#ctx0" brushRef="#br2" timeOffset="-7236.96">15827 4993 326 0,'0'0'0'0,"0"0"0"16,0 0 0-16,7 12 1 0,-7-12 1 0,4 7 1 15,-4-7-1-15,0 0-1 0,0 0 1 0,0 0-1 16,0 0 2-16,0 0 1 0,0 0 1 0,0 0-1 16,0 0 1-16,0 0-2 0,0 0 0 0,0 0 1 0,0 0-1 15,0 0 2-15,0 0-1 0,0 0 1 0,0 0-1 16,0 0-1-16,0 0 1 0,0 0-1 0,0 0 0 15,0 0 0-15,0 0-1 0,0 0 0 0,0 0 0 16,0 0 0-16,0 0 0 0,0 0 0 0,0 0 0 16,0 0-2-16,0 0 0 0,0 0 0 0,7 6 0 0,-7-6 0 15,0 0 0-15,7 0 0 0,-7 0 0 0,0 0-8 16,0 0 1-16,0 0-1 0,0 0 0 0,0 0 2 16,0 0 1-16,0 0-1 0</inkml:trace>
  <inkml:trace contextRef="#ctx0" brushRef="#br2" timeOffset="-7069.04">15787 5025 12 0,'0'0'0'0,"0"0"0"0,0 0 0 0,0 0 0 0,-7 10 0 16,7-10 0-16,0 0 0 0,0 0 0 0,0 0 0 16,0 0 0-16,0 0 0 0,0 0 0 0,0 0 0 15,0 0 0-15,0 0 0 0,0 0 0 0,0 0 0 0,0 0 0 16,0 0 0-16,0 0 0 0,0 0 0 0,0 0 0 15,0 0 0-15,-4 7 0 0,4-7 0 0,0 7 0 16</inkml:trace>
  <inkml:trace contextRef="#ctx0" brushRef="#br2" timeOffset="-5663.43">15831 5019 12 0,'0'0'0'0,"0"0"0"0,0 0 0 15,0 0 0-15,0 0 0 0,0 0 0 0,0 0 0 16,0 0 0-16,0 0 0 0,0 0 0 0,0 0 0 0,0 0 0 16,0 0 0-16,0 0 0 0,0 0 0 0,0 0 0 15,0 0 0-15,0 0 0 0,0 0 0 0,0 0 0 16,0 0 0-16,0 0 0 0,0 0 0 0,0 9 0 16,0-9 0-16,0 7 0 0,0-7 0 0,0 0 4 15,0 0 1-15,0 0-1 0,0 0 1 0,0 0-2 16,0 0 1-16,0 0-1 0,0 0 0 0,0 0 17 0,0 0 1 15,0 0-1-15,0 7 0 0,0-7-10 0,0 11 1 16,0-11 1-16,0 12-1 0,0-5 25 0,0 4 1 16,0-1-1-16,-2 1 1 0,2 3-23 0,0-4 2 15,0-10-1-15,-2 11 0 0,2-6 29 0,0-5 0 16,0 7 0-16,0-7 0 0,-3 7-28 0,3-7 1 16,-2 9-1-16,2-9 1 0,-2 16 44 0,1-9 2 15,1-7 0-15,-6 11 0 0,6-11-46 0,-7 10 1 16,7-10 0-16,0 0 0 0,-5 9 37 0,5-9 1 0,-4 9 0 15,4-9 0-15,-3 7-39 0,3-7 1 0,0 0-2 16,0 7 2-16,0-7 33 0,0 0-1 0,-4 7 1 16,4-7-1-16,0 12-33 0,0-12 0 0,0 11 0 15,0-11 1-15,-3 10 25 0,3-10 0 0,3 9 0 16,-3-2 1-16,0 0-29 0,0-7 2 0,0 0-1 16,0 12 1-16,0-5 16 0,0-7 1 0,0 7 0 0,0 6-1 15,0-6-18-15,0-7 0 0,4 7-1 16,-4-7 1-16,-4 10 11 0,4-10 1 0,0 0-2 15,0 7 2-15,0-7-14 0,0 0-1 0,0 0 0 0,0 9 2 16,0-9 7-16,0 7 0 0,0-7 1 0,-3 9-1 16,3-9-10-16,0 11 1 0,0-11-1 0,0 15 0 0,0-6 6 15,0-2 0-15,0 0-1 0,0 7 2 0,0-3-9 16,0-6 1-16,0 2 1 0,-4 4-1 0,4-4 2 16,0 2 0-16,0-1 1 0,-3 0 0 0,3-1-5 15,-4 0 0-15,4 0 0 0,-3 0 0 0,-1 1 2 16,4 0 1-16,-3 0-1 0,3 5 1 0,-4-3-4 15,4 1 0-15,0-4-1 0,0 3 2 0,0-3 1 0,0 2 0 16,0-4 0-16,-3 2 1 0,3 1-4 0,0 0 1 16,0-8-2-16,3 28 2 0,-3-12 0 0,4-7 1 15,-4-9-1-15,-4 14 1 0,4-3-3 0,0-11 0 16,0 9 1-16,-3-2 0 0,3 0-1 0,0-7 2 16,0 8 0-16,-4 1-1 0,4 0-1 0,4-2-1 15,-4-7 1-15,-4 16 1 0,4-2-2 0,4-5 2 16,-1-2-2-16,-3 5 2 0,0 2-3 0,4-7 0 0,-1 0 1 15,-3 9 0-15,4 2 0 0,-1-6-1 0,1-3 0 16,-4 5 1-16,0-4-2 0,3-3 1 0,-3-7 0 16,7 13 0-16,-7-6-1 0,4 3 0 0,-4-3 1 15,0 0-1-15,0 4-1 0,0-1 1 0,0 1 1 16,0 0-1-16,0 1-1 0,0 2 1 0,2-7-1 16,-4 7 2-16,2-3-2 0,0-1 0 0,0-10 0 15,-4 14 1-15,1-5 0 0,3 0 1 0,0-2-1 16,0 5 0-16,0-1-1 0,0-11 2 0,0 7-1 0,0-7 0 15,-4 10 0-15,4-10 1 0,0 0-1 0,-3 9 0 16,3-9-1-16,0 0 1 0,0 7 1 0,-4-2-1 16,4 6 0-16,4-4 1 0,-4 2 1 0,0 1-1 0,0 1-1 15,0-2 1-15,0 0-1 0,0 10 0 0,3-7 0 16,1 4 2-16,-1-7-1 0,-6 3 1 0,3 4-2 16,3-5 0-16,-3-11 0 0,0 8 0 0,0-1 2 15,0-7 0-15,0 7 1 0,0-7-1 0,0 0 0 16,0 7-1-16,0-7 0 0,0 0 1 0,0 0 0 15,0 9 1-15,0-9-1 0,0 0 2 0,0 0-3 16,0 0 1-16,0 0-1 0,0 0 1 0,0 0 1 0,0 0-1 16,0 9 1-16,0-9 1 15,-3 11-3-15,-1-4 0 0,4 3 1 0,0 4 0 0,0-1 1 0,0-3 0 16,0-1 0-16,0-9 0 0,-3 12-1 0,3-12 0 16,0 7 0-16,0-7 0 0,0 0-1 0,0 0 2 15,0 0-1-15,0 0 1 0,0 0-2 0,0 0 1 16,0 0-1-16,0 0 0 0,0 0 2 0,0 0 0 15,0 0 1-15,0-7 0 0,0 7-3 0,0 0 2 0,0 0-2 16,0-7 1-16,0 7 1 0,0 0 0 0,0 0 1 16,-7-7 0-16,7 7-3 0,0 0 2 0,0 0-2 15,0 0 1-15,0 0 1 0,0 0-1 0,0-9 1 16,0 9-1-16,0 0 0 0,0 0-1 0,-4-7 0 16,4 7 1-16,0 0 0 0,0-8 1 0,0 8-1 15,-3-6 1-15,3 6-2 0,0-7 1 0,0 7-1 16,0-7 1-16,0 7 0 0,0-7 0 0,0 7 0 15,0 0 0-15,0-7-2 0,0 7 2 0,0 0-1 0,0 0 0 16,0-7 0-16,0 7 0 0,0 0-1 0,0 0 2 16,0-7-2-16,0 7 0 0,0 0 0 0,0-7 1 15,0 7-2-15,0 0 1 0,0-9 0 0,0 9 0 0,0-5 0 16,0 5 0-16,3-7-1 0,-3 7 1 0,4-7-1 16,-4 7 0-16,3-9 1 0,1 2 0 0,-4 0-1 15,3-4 0-15,-3 3 0 0,4-1 1 0,-4 0 0 16,3-7-1-16,-3 4 0 0,0 1 0 0,0 3 0 15,0-1 0-15,0-2 0 0,0 6 0 0,0 5-1 0,0-11 2 16,0 11-2-16,0-12 1 0,0 12-1 16,0 0 1-16,0 0-1 0,0-7 1 0,0 7-1 0,0 0 0 15,0 0 0-15</inkml:trace>
  <inkml:trace contextRef="#ctx0" brushRef="#br2" timeOffset="-4738.27">15796 5065 1457 0,'0'0'0'0,"0"0"0"0,0 0 0 0,0 0 60 0,0 0-1 16,0 0 1-16,0 0 0 0,0 0-43 0,0 0 1 15,0 0 0-15,0 0 0 0,0 0 0 0,0 0 1 16,0 0 0-16,0 0 0 0,0 0-9 0,0 0 0 0,0 0 0 16,0 18 2-16,-2-4-12 0,-2 0 0 0,1 0 0 15,-4 16 0-15,3 9 0 0,8-11 0 0,-1 0 0 16,-3 12 0-16,4-8-15 0,-1-2 2 0,3 3-2 16,-6 13 2-16,0-2 4 0,0-14 0 15,-2 2 0-15</inkml:trace>
  <inkml:trace contextRef="#ctx0" brushRef="#br2" timeOffset="-3554.43">9756 6384 602 0,'0'0'0'0,"0"0"0"16,0 0 0-16,21 4 0 0,-14-4 0 0,-7 0 0 15,11 0 0-15,-6 0 0 0,2 4 0 0,-7-4 0 16,11-4 0-16,-11 4-2 0,14-4 1 0,-14 4 0 16</inkml:trace>
  <inkml:trace contextRef="#ctx0" brushRef="#br2" timeOffset="-3418.92">10354 6291 363 0,'0'0'0'0,"18"-7"0"0,-4 14 0 0,3-3 0 16,3-6 0-16,-6 0 0 0</inkml:trace>
  <inkml:trace contextRef="#ctx0" brushRef="#br2" timeOffset="-3238.51">10938 6351 690 0,'0'0'0'0,"18"4"0"15,-1 4 0-15,-3 1-1 0,-1-4 1 0,1-1 0 16,-4 3 0-16,8 0-2 0,-4-7 2 0,-2 0 0 16,-3 4 0-16,-2 3-11 0,2-6 0 0,-2 3 0 15</inkml:trace>
  <inkml:trace contextRef="#ctx0" brushRef="#br2" timeOffset="-3103.89">11571 6425 150 0,'0'0'0'0,"20"-4"0"0,-6 8 0 16,0 5 0-16,0-4 0 0,0-3 0 0,-5 0 0 15,3 1 0-15,0-1 0 0,-1-4 0 0</inkml:trace>
  <inkml:trace contextRef="#ctx0" brushRef="#br2" timeOffset="-2953.86">12206 6494 389 0,'0'0'0'0,"0"0"0"0,21-4 0 0,-10 9 0 0,-2-3 0 15,0-4 0-15</inkml:trace>
  <inkml:trace contextRef="#ctx0" brushRef="#br2" timeOffset="-2804.01">12818 6464 602 0,'0'0'0'0,"0"0"0"16,28 3 0-16,-10 1 0 0,1-1 1 0,-1-3-1 16</inkml:trace>
  <inkml:trace contextRef="#ctx0" brushRef="#br2" timeOffset="-2471.25">14282 6518 389 0,'0'0'0'0,"0"0"0"16,21 2 0-16,-10 3 0 0,3-1 0 0,0-4 0 15</inkml:trace>
  <inkml:trace contextRef="#ctx0" brushRef="#br2" timeOffset="-2318.69">14960 6546 829 0,'0'0'0'0,"22"4"0"0,-2 3 0 15,1 0 0-15,-2-7 0 0,3 3 0 0</inkml:trace>
  <inkml:trace contextRef="#ctx0" brushRef="#br2" timeOffset="-1764.96">13250 6557 237 0,'0'0'0'0,"0"0"0"0,25-4 0 0,-9 4 4 0,2 4 0 16,-4-8 1-16,3 8-1 0,-3-4 0 0,2 0-1 15,2-4 0-15,-7 4 1 0,3 4-4 0,0-4 1 16,-2-4-1-16</inkml:trace>
  <inkml:trace contextRef="#ctx0" brushRef="#br2" timeOffset="-1601.44">14086 6520 489 0,'0'0'0'0,"0"0"0"16,29 5 0-16,-13 2 4 0,-2-3 2 0,-4-4-1 15,-3 0 1-15,0 0-3 0,4 3 2 0,-2-3-2 0</inkml:trace>
  <inkml:trace contextRef="#ctx0" brushRef="#br2" timeOffset="-1447.96">14720 6546 501 0,'0'0'0'0,"19"-3"0"0</inkml:trace>
  <inkml:trace contextRef="#ctx0" brushRef="#br2" timeOffset="-1285.93">15420 6569 778 0,'0'0'0'0,"18"-2"0"15</inkml:trace>
  <inkml:trace contextRef="#ctx0" brushRef="#br2" timeOffset="-1104.2">15700 6604 1332 0,'0'0'0'0,"0"0"0"0,16 14 0 0,-2-6 0 15,0-1 0-15,1-4 0 0</inkml:trace>
  <inkml:trace contextRef="#ctx0" brushRef="#br2" timeOffset="1099.56">10015 6388 237 0,'0'0'0'0,"0"0"0"16,18 0 0-16,-18 0-1 0,4 7 0 0,-4-7 0 0,10-3 1 15,-10 3-1-15,9 3 0 0,-9-3 0 0</inkml:trace>
  <inkml:trace contextRef="#ctx0" brushRef="#br2" timeOffset="1267.16">10483 6369 12 0,'0'0'0'0,"0"0"0"0,33 1 0 0,-15-1 0 0,0-5 0 16,-4-2 0-16,2 12 0 0,5-5 0 0,-4-5 0 16,1 2 0-16,-7 4 0 0,3 1 0 0,2-4 0 15,-6-3 0-15</inkml:trace>
  <inkml:trace contextRef="#ctx0" brushRef="#br2" timeOffset="1416.47">11456 6312 12 0,'0'0'0'0,"25"-3"0"15</inkml:trace>
  <inkml:trace contextRef="#ctx0" brushRef="#br2" timeOffset="3699.03">16349 5598 61 0,'0'0'0'0,"0"0"0"16,0 0 0-16,0 0-1 0,0 0 1 0,0 0 0 15,0 0 0-15,0 0-1 0,0 0 1 0,0 0 0 16,0 0 0-16,0 0-1 0,0 0 1 0,0 0 0 15,0 0 0-15,0 0-1 0,0 0 1 0,0 0 0 16,0 0 0-16,0 0-1 0,0 0 1 0,0 0 0 16,0 0 0-16,0 0-2 0,0 0 2 0,0 0 0 15,0 0 0-15,0 0 0 0,0 0 0 0,0 0 0 16,0 0 0-16,0 0 0 0,0 0 0 0,0 0 0 16,0 0 0-16,0 0 5 0,0 0 1 0,0 0-1 15,0 0 1-15,0 0-3 0,0 0 2 0,0 0-2 0,0 0 2 16,0 0 15-16,0 0 1 0,0 0-1 0,0 0 2 15,0 0-12-15,0 0 1 0,0 0 0 0,0 0 0 16,0 0 26-16,0 0 0 0,0 0 0 0,0 0 2 0,0 0-25 16,0 0 2-16,0 0 0 0,0 0-1 0,0 0 18 15,0 0-1-15,0 0 1 0,0 0 1 0,0 0-21 16,0 0 2-16,0 0-1 0,0 0 1 0,0 0 8 16,0 0 2-16,0 0 0 0,0 0-1 0,0 0-11 0,0 0-1 15,0 0 0-15,0 0 1 0,0 0 4 16,0 0 1-16,0 0-2 0,0 0 2 0,0 0-7 0,8 18-1 15,-8-18 0-15,0 7 0 0,0-7 7 0,0 7-1 16,0-7 1-16,0 7 0 0,0-7-8 0,0 0 1 16,0 0-1-16,0 5 1 0,0-5 4 0,0 0-1 15,0 0 1-15,0 7 0 0,0-7-6 0,0 0 1 16,0 0-1-16,0 0 1 0,0 0 2 0,-8 2 0 16,8-2 1-16,-21 0-1 0,0 0-4 0,2 0 0 0,-2 0 0 15,3 5 1-15,2-1 0 0,2-6 1 16,3-2-1-16,-3 4 1 0,4 0-4 0,-1-1 1 0,2-1 0 15,0 2 0-15,2 2 3 0,7-2 0 0,-7 0 0 16,7 0 1-16,-10 0-4 0,10 0 1 0,0 0-2 16,0 0 2-16,0 0 2 0,0 0 1 0,-6-6-1 15,6 6 1-15,0 0-4 0,8-1 0 0,-1-1 1 16,7 2 0-16,9 0 3 0,1-4 0 0,-4 1 0 0,10 3 0 16,0 0-3-16,-7-4 0 0,1 1 0 0,5 3-1 15,-8 0 7-15,-5-4 0 0,3 1 1 0,7 3-1 16,-4 0-5-16,-5-4 0 0,1 1 0 0,1 3 1 15,-5 0 12-15,-3-4 0 0,0 1 1 0,-3 3-1 16,-8 0-10-16,7 3 0 0,-7-3 1 0,0 0-1 0,0 0 13 16,0 0 1-16,0 0 0 0,0 0-1 0,0 0-11 15,-3 11-1-15,3-11 1 0,-9 7-1 0,-5-4 10 16,-4 4 2-16,-8-5-2 0,-2 2 2 0,-4-3-13 16,2-1 1-16,5-3 0 0,4 5 0 0,-2-2 6 0,0-4 1 15,0-1-1-15,2 1 1 0,0 4-9 16,5-3 0-16,0-1 0 0,-3 4 2 0,5 0 2 0,3-3 1 15,1-1-1-15,2 8 2 0,8-4-7 0,0 0 0 16,0 0 0-16,0 0 0 0,0 0 3 0,0 0 2 16,0 0-2-16,0 0 2 0,0 0-7 0,0 0 1 15,0 0 0-15,9 0 0 0,7 0 3 0,2 0 2 16,-1-4-2-16,10 4 1 0,-2 0-5 0,-4-3 1 16,0-1 0-16,4 4-1 0,-6 0 4 0,-5 0-1 15,4-3 0-15,-1-1 0 0,-2 8-5 0,-7-4 2 0,3-4 0 16,3 4 0-16,-7 4 2 0,-7-4 0 15,7 0 0-15,-7 0 1 0,11 3-5 0,-11-3 2 0,0 0-1 16,7 7 0-16,-7-7 6 0,0 0 0 0,0 0 0 16</inkml:trace>
  <inkml:trace contextRef="#ctx0" brushRef="#br2" timeOffset="4428.18">16925 5551 1356 0,'0'0'0'16,"0"0"0"-16,0 0 0 0,0 0 33 0,0 0 0 15,0 0 1-15,-18 0 0 0,18 0-21 0,0 0 2 16,-7-7-1-16,7 7 1 0,0 0 34 0,0 0 2 16,0 0-2-16,-7-4 2 0,7 4-34 0,0 0-1 0,0 0 1 15,-7-7 0-15,7 7-9 0,0-7 1 0,0 7 0 16,3-12 0-16,3-2-4 0,2-2 1 0,3 0 0 15,8 5 0-15,-1-3-6 0,3-2 0 0,-5 1 0 16,0 15 2-16,0-4-2 0,1-3 0 0,-2 2 0 16,-3 10 0-16,0-1-5 0,-1-8 2 0,-1 4-2 15,3 7 2-15,-3 0-1 0,-3-3 1 0,4 1 0 16,-4 9 1-16,0 2-6 0,-2-2 0 0,-1-2 0 16,-1 11 1-16,-1 4 2 0,0-10-1 0,-2-3 0 15,-4 7 2-15,1 2 3 0,-1-9 1 0,-1-3 0 16,-2 6 0-16,0-3 0 0,0-3 0 0,0 1 0 0,-4 2 0 15,1 0 1-15,-3-6 1 0,1-1 0 0,-4 7 1 16,2-4-2-16,0-1 0 0,0-5 0 0,-4 13 1 16,0-10 6-16,3-2 0 0,-7-1 0 0,8 14 1 0,-3-10-4 15,3-8 1-15,1 4 0 0,6 6-1 0,-3-1 13 16,3-5 1-16,-1-8-1 0,8 4 1 0,-3 9-9 16,3-9 0-16,0 0 1 0,0 0 0 0,0 0 10 15,0 0 2-15,0 0-1 0,0 0 0 0,0 0-10 16,0 0-1-16,0 0 0 0,0 0 1 0,0 0 10 15,7 5-1-15,0-5 0 0,4 2 2 0,-1 0-12 0,6 1 0 16,4-3 1-16,9 13-1 0,1-10 8 0,-1-6 1 16,-1 3-1-16,-3 7 1 0,1-7-10 0,2 0 2 15,-1-4-2-15,5 8 1 0,-1-4 13 0,-6-4-1 16,5-3 1-16,5 14-1 0,-7-7-12 0,-1-3 2 16,5-6-1-16,-2 14 0 0,-2-5 13 0,-3-7 1 0,-3 0-1 15,-4 14 0-15,0-9-12 0,-1-5-1 0,-2-3 1 16,-7 13 0-16,1-3 9 0,0-3 1 0,-2-1-1 15,-7 4 2-15,9 11-13 0,-9-11 1 0,0 0 0 16</inkml:trace>
  <inkml:trace contextRef="#ctx0" brushRef="#br2" timeOffset="14847.81">6110 3267 12 0,'0'0'0'15,"0"0"0"-15,0 0 0 0,0 0 0 0,0 0 0 0,0 0 0 16,0 0 0-16,0 0 0 0,0 0 0 0,0 0 0 15,0 0 0-15,0 0 0 0,0 0 0 0,0 0 0 16,0 0 1-16,0 0-1 0,0 0 0 0,0 21 0 16,0-21 1-16,0 9-1 0,0 0 0 0,0-9 0 15</inkml:trace>
  <inkml:trace contextRef="#ctx0" brushRef="#br2" timeOffset="15014.28">6279 3316 112 0,'0'0'0'0,"0"0"0"0,7-3 0 0,-7 3 0 16,11 9 0-16,-11-9 0 0,7 0 0 0,-7 0 0 16,7 3 0-16,-7-3 0 0,11 7 0 0,-4-3 0 15,0-1 0-15,-7-3 0 0</inkml:trace>
  <inkml:trace contextRef="#ctx0" brushRef="#br2" timeOffset="15160.31">6625 3332 75 0,'0'0'0'16,"0"0"0"-16,18-7 0 0,-8 11-1 0,1-4 1 15,-2 0-2-15,-2 0 2 0,3 0-1 0,-3 3 1 0,4-3-1 16</inkml:trace>
  <inkml:trace contextRef="#ctx0" brushRef="#br2" timeOffset="15328.43">6950 3313 338 0,'0'0'0'0,"0"0"0"0,21 0 0 15,-11 3-4-15,-2 6 1 0,-8-9-1 0,10 7 1 16,-10-7-1-16,11 4 2 0,-11-4-1 0,0 0 1 0,5 7-10 16,-5-7 1-16,0 0 0 0</inkml:trace>
  <inkml:trace contextRef="#ctx0" brushRef="#br2" timeOffset="15506.25">7350 3313 37 0,'0'0'0'15,"0"0"0"-15,28 0 0 0,-14 0 0 0,-6 0 1 16,2 0 0-16,4 3 0 0,-3 3-1 0,-2-3 1 16,1-3-1-16,-10 0 1 0,7 7-1 0,-7-7 0 0,7 4 0 15</inkml:trace>
  <inkml:trace contextRef="#ctx0" brushRef="#br2" timeOffset="15645.4">7811 3346 389 0,'0'0'0'0,"17"-7"0"15,1 11 0-15,-1-1 0 0,-1-3 0 0,5-3 0 16</inkml:trace>
  <inkml:trace contextRef="#ctx0" brushRef="#br2" timeOffset="15811.02">8491 3299 187 0,'0'0'0'0,"0"0"0"0,25-2 0 0,-9 4-5 0,-2-2 2 15,-3-4-1-15,-1 8 0 0,1-1 1 0,-1-3-1 16,4-1 1-16</inkml:trace>
  <inkml:trace contextRef="#ctx0" brushRef="#br2" timeOffset="15944.19">9162 3288 12 0,'0'0'0'0,"24"-3"0"15,-2 3 0-15,7 5 0 0,0-3 0 0,-3-4 0 16,-8 4 0-16,6 1 0 0,-2-1 0 0,-3-5 0 16</inkml:trace>
  <inkml:trace contextRef="#ctx0" brushRef="#br2" timeOffset="16084.47">10091 3306 99 0,'0'0'0'0,"21"-4"0"16,1 8 0-16,4 3-1 0,-1-7 0 0,-1 0 0 0</inkml:trace>
  <inkml:trace contextRef="#ctx0" brushRef="#br2" timeOffset="16236.26">10993 3399 313 0,'0'0'0'0,"31"-3"0"0,-2 11 0 0,-1-4-4 0,2-4 2 16,-6-4 0-16</inkml:trace>
  <inkml:trace contextRef="#ctx0" brushRef="#br2" timeOffset="16411.3">12337 3478 653 0,'0'0'0'0,"35"-3"0"16,-7 22 0-16,4-12 0 0,-2-7 0 0,-2-3 0 15</inkml:trace>
  <inkml:trace contextRef="#ctx0" brushRef="#br2" timeOffset="16581.53">13623 3524 464 0,'0'0'0'0,"28"-3"0"0</inkml:trace>
  <inkml:trace contextRef="#ctx0" brushRef="#br2" timeOffset="16744.3">14501 3561 288 0,'0'0'0'0,"21"-4"0"16,-3 20 0-16,-1-14 0 0,3-4 0 0,1-3 0 16</inkml:trace>
  <inkml:trace contextRef="#ctx0" brushRef="#br2" timeOffset="16927.78">15289 3679 841 0,'0'0'0'0,"20"0"0"0,-10 10 0 0,8-6 2 15,0-1 1-15,-1-3-1 0</inkml:trace>
  <inkml:trace contextRef="#ctx0" brushRef="#br2" timeOffset="53328.22">15762 3848 12 0,'0'0'0'0,"0"0"0"15,0 0 0-15,0 0 0 0,0 0 0 0,0 0 0 16,0 0 0-16,0 0 0 0,0 0 0 0,0 0 0 16,0 0 0-16,0 0 18 0,0 0 1 0,18 14-1 15,-18-14 1-15,3 7-9 0,-3-7 0 0,4 12 0 0,-8-7 1 16,1 6 59-16,3 1 0 0,-4-1-1 0,-3 8 1 15,4-1-52-15,-1-6 0 0,4-1 0 0,-10 12 0 16,6-4 10-16,4-9 1 0,-4 1 0 0,-1 5 0 16,2 3-15-16,3-3-1 0,0-5 1 0,-6 10-1 15,5-5 13-15,1-4 1 0,0 0-1 0,-6-1 0 0,6 3-13 16,2-4-1-16,0-3 1 0,-6 0 0 0,4-3 7 16,0-4 2-16,6 10-1 0,-6-10 0 0,3 11-10 15,1-2 1-15,-4-9-1 0,12 14 0 0,-5-7 11 0,0-4 2 16,0 1-2-16,-7-4 2 0,14 14-13 0,-3-7 2 15,-4-3-2-15,-7-4 1 0,11 3 13 0,-11-3 0 16,10 0-1-16,-10 0 2 0,0 0-14 0,7-3 1 16,-7 3-1-16,9-2 2 0,-9 2 6 0,0 0 1 15,0 0 0-15,0 0 1 0,0 0-11 0,0 0 0 16,0 0 0-16,0 0 1 0,0 0 4 0,0 0 2 16,0 0 0-16,0 0 0 0,-11-2-8 0,11 2 1 0,-5 7-1 15,5-7 0-15,-10 14 2 0,2-7 2 0,1 2-2 16,-3 2 1-16,3-1-5 0,0-3 0 0,7-7 0 15,-7 16 0-15,0-7 4 0,3 1 2 0,1-3-1 16,-5 9 1-16,5-2-7 0,3-3 1 0,0-2 0 16,-5 14 1-16,3-4 3 0,4-7 2 0,-1 2-1 15,-2 11 1-15,2-2-6 0,5-2-1 0,-1-4 1 16,-5 5 1-16,4 0 6 0,3 3 0 0,0-4-1 16,-4-1 2-16,4 2-7 0,0-2 0 0,4-3 0 0,-9 3 0 15,3-1 6-15,0 0 1 0,-1-5 0 0,-4 9 1 16,0-3-8-16,0-6 0 0,0 2 0 0,-6 6 1 0,3 0 3 15,1-7 1-15,-3-1-1 0,-9 9 2 0,0 0-7 16,-4-12 1-16,-5-2-2 0,-12-1 2 0,1 1 6 16,-1-2 1-16,-11-10-1 0</inkml:trace>
  <inkml:trace contextRef="#ctx0" brushRef="#br2" timeOffset="54967">16090 4226 791 0,'0'0'0'16,"0"0"0"-16,0 0 0 0,0 0 97 0,0 0 2 15,0 0-1-15,0 0 0 0,0 0-81 0,0 0 0 0,0 0 0 16,0 0 0-16,0 0 39 0,0 0 0 0,0 0 0 15,0 0 0-15,0 0-39 0,0 0 1 0,0 0-1 16,0 0 1-16,0 0-16 0,0 0 1 0,7-14 1 16,-7 14-1-16,0 0-1 0,0 0 1 0,11-4-1 15,-11 4 1-15,0 0-4 0,0 0 0 0,7-3 0 16,-7 3 0-16,0 0 0 0,10-4-1 0,-10 4 1 16,9-3 1-16,-2 3-12 0,2-4 0 0,2 4-1 15,1-3 1-15,-1 3 4 0,-1 3 0 0,-3-3 0 16,4 0 1-16,-6 0-4 0,-5 0 2 0,11-3-1 0,-11 3 1 15,10 0 3-15,-10 0-1 0,0 0 0 0,7 0 2 16,-7 0 2-16,0 0 2 0,0 0 0 0,7-4 0 16,-7 4-1-16,0 0 1 0,0 0-1 0,0 0 1 15,0 0 1-15,0 0 1 0,0 0 1 0,0 0-1 0,0 0-1 16,-7 4 1-16,7-4 0 0,-12 0 0 0,-4 0 5 16,0-4-1-16,-1 1 1 0,-1 3 0 0,2 0-3 15,4-4 1-15,3 1 1 0,-2 3-1 0,1 0 5 16,-1 0 1-16,11 0-1 0,-10-4 2 0,3 4-6 15,7 0 2-15,-9 0 0 0,9 0-1 0,-9 0 10 0,9 0 1 16,-11 0 0-16,11 0 0 0,-12 0-8 16,12 0 1-16,-7-3-1 0,7 3 1 0,0 0 7 0,0 0-1 15,-7 0 1-15,7 0 1 0,0 0-9 0,0 0 1 16,0 0 0-16,0 0 0 0,11 0 6 0,-4 0 0 16,1 0 0-16,5 0 0 0,10 0-7 0,-2 3 0 15,0 1 0-15,2-1 1 0,2 4 4 0,-4-7-1 0,-2 0 1 16,1 4-1-16,-6-1-5 0,-2 1 1 15,2-4-1-15,4 3 1 0,-6 1 6 0,-1-1 0 0,-2-3 0 16,1 4 1-16,-1-1-7 0,-9-3 0 0,7 4-1 16,-7-4 1-16,7 0 12 0,-7 0 0 0,4 7-1 15,-4-7 2-15,0 0-12 0,0 0 1 0,3 7 0 16,-3-7 0-16,0 0 9 0,0 0 1 0,0 0-1 16,0 0 1-16,-7 4-11 0,7-4 2 0,-11 0-1 15,-1 0 0-15,-9 3 5 0,-4 2-1 0,4-5 1 16,-9-5 1-16,5 5-8 0,4 0 1 0,4-7-1 15,-8 7 1-15,4-4 4 0,5 1-1 0,2-2 0 0,-4 3 2 16,4 2-7-16,3 0 1 0,1-4-1 0,1 4 1 16,-2 0 1-16,11 0 1 0,0 0 0 0,0 0 0 15,0 0-4-15,0 0 1 0,0 0-1 0,0 0 1 16,15-3-2-16,-5 3 2 0,1 0-1 0,5 3 1 0,8 1-4 16,1-2 2-16,-2-2 0 0,-2 0-1 0,0 1 0 15,-3 3-1-15,-2-2 1 0,0-1-1 0,0 3-1 16,-6-4 1-16,4 0-1 0,0 4 2 0,-5-1-2 15,-2 2 0-15,-7-5 1 0,13 0 0 0,-13 0-1 16,8 7 0-16,-8-7-1 0,0 0 2 0,0 0-2 0,7 7 1 16,-7-7 1-16,0 0-1 0,0 0-1 0,4 7 0 15,-4-7 1-15</inkml:trace>
  <inkml:trace contextRef="#ctx0" brushRef="#br2" timeOffset="59229.83">16619 4011 1168 0,'0'0'0'0,"0"0"0"16,0 0 0-16,0 0 54 0,0 0 1 0,0 0 0 15,0 0 0-15,0 0-39 0,0 0 2 0,0 0-1 16,0 0 1-16,0 0 53 0,0 0 0 0,0 0-1 16,0 0 2-16,0 0-54 0,0 0 0 0,0 0 0 15,0 0 0-15,0 0-19 0,0 0 1 0,0 0-1 16,0 0 1-16,0 0-2 0,0 0 2 0,0 0-1 16,0 0 1-16,0 0-39 0,0 0 1 0,0 0-1 0,0 0 0 15,0 0 24-15,0 0-1 0,0 0 0 0,0 0 2 16,0 0-59-16,0 0 1 0,0 0 0 0,0 0 0 15,0 0 54-15,0 0 0 0,0 0 0 0,0 0 1 16,0 0-37-16,-7-15 0 0,7 15 0 0,0 0 1 16,0 0 35-16,-3-9 1 0,3 9-1 0,0 0 2 0,0 0-12 15,0 0 1-15,0 0 0 0,-4-7 0 0,4 7 13 16,0 0 1-16,0 0-1 0,-3-7 2 0,3 7 3 16,0 0 1-16,0 0 0 0,-4-7 0 0,4 7 3 15,0 0-1-15,0 0 1 0,0-6-1 0,0 6 6 16,0 0 0-16,0 0 0 0,0-7 0 0,0 7 0 15,0 0 0-15,0 0 0 0,0 0 0 0,0 0 6 0,0 0-1 16,0 0 1-16,0 0 1 0,0 0-4 0,0 0 1 16,0 0 1-16,0 0-1 0,0 0 23 0,0 0 0 15,0 0 0-15,0 0 0 0,0 0-14 0,0 0 0 16,0 0-1-16,0 0 2 0,0 0 19 0,0 0 2 0,0 0 0 16,4 7 0-16,-4-7-21 0,0 0 1 0,7 4 0 15,-7-4-1-15,0 0 15 0,0 0 1 0,0 0-1 16,0 0 0-16,0 0-16 0,0 0 1 0,0 0-1 15,0 0 1-15,0 0 14 0,0 0 1 0,0 0-1 16,0 0 1-16,0 0-15 0,0 0-1 0,0 0 1 16,0 0-1-16,0 0 16 0,0 0 0 0,0 0 1 15,0 0 0-15,0 0-17 0,0 0 1 0,0 0-1 16,0 0 2-16,0 0 11 0,-7 0 1 0,7 0-2 16,0 0 2-16,0 0-14 0,0 0-1 0,0 5 0 0,0-5 2 15,0 0 7-15,0 0 1 0,0 0-1 16,0 0 0-16,0 0-10 0,0 0 1 0,0 0-1 0,0 0 0 15,0 0 8-15,0 0 0 0,0 0 0 0,0 0 1 16,0 0-9-16,-4-5 0 0,4 5-1 0,0 0 1 0,0 0 1 16,0 0 1-16,0 0-1 0,0 0 1 0,0-7-6 15,0 7 1-15,0 0 0 0,0 0 0 0,4-11-1 16,-4 11-1-16,7-7 1 0,-7 7 1 0,7-9-4 16,-4 2 2-16,4 0-1 0,4 4 0 0,-4-1 0 15,0-1 0-15,-7 5 0 0,12-11 0 0,-3 11-1 16,0-3 0-16,-9 3 0 0,11-4 0 0,-11 4 3 0,10 4 1 15,-10-4-2-15,11 0 2 0,-11 0-3 0,7 7 0 16,-7-7 1-16,7 7 0 0,-2 2 3 0,2-2 1 16,-7-7 0-16,11 7 0 0,-6 0-5 0,-5-7 2 15,9 7 0-15,-9-7 0 0,4 12 4 0,-4-12 1 16,3 11-1-16,1-6 2 0,-1 2-6 0,1 0 0 16,-4-7 1-16,0 16 0 0,-4-7 2 0,4 1 0 0,-3-3 0 15,3 11 2-15,-7 1-6 0,-1-1 1 0,3 0 0 16,2 6 1-16,-3-1 1 0,-1 2 1 0,2-8-1 15,3 1 1-15,-3-1-5 0,-2-2 2 0,0 0 0 16,3 3 0-16,-3-4-1 0,4-3 1 0,-4-4 0 16,3 3 0-16,1 1-3 0,3-11 1 0,-13 9-1 15,13-9 2-15,-3 10-1 0,3-10 1 0,-4 7-1 16,4-7 2-16,0 0-2 0,0 0-1 0,-7 7 1 16,7-7-1-16,0 0 2 0,0 0-1 0,0 0 1 15,0 0 0-15,0 0-3 0,0 0 1 0,-7 5 0 0,7-5 0 16,0 0 1-16,-2 9-1 0,2-9 1 0,0 0-1 15,0 0 0-15,0 0-1 0,0 0 0 0,0 0 1 16,0 0 0-16,0 0 2 0,0 0-1 0,0 0 1 16,0 0-3-16,7 5 2 0,-7-5-2 0,9 0 2 0,2-1 2 15,5-1 0-15,1-2 0 0,12 3 1 0,1-3-4 16,-6-3 2-16,4-3-1 0,6 6 0 0,-6-3 2 16,-3-2 1-16,8 2 0 0,-1 4-1 0,-4 3-2 15,2-4 1-15,-5 1-1 0,-7-1 1 0,-2 4 4 16,1 0 0-16,1-3 0 0,-1 3 1 0,1 0-4 15,-2-2 0-15,2 0 0 0,-4 2-1 0,-4 2 7 0,1 0 0 16,-2-2 1-16,0 0-1 0,-9 0-5 0,8 3 0 16,-8-3 0-16,0 0 1 0,0 0 3 0,0 0 0 15,0 0 1-15,0 0 0 0,0 0-5 0,-12 7 0 16,3-7 0-16</inkml:trace>
  <inkml:trace contextRef="#ctx0" brushRef="#br2" timeOffset="59794.03">16184 4043 1407 0,'0'0'0'16,"0"0"0"-16,0 0 0 0,0 0 85 0,0 0 0 15,0 0 1-15,0 0 0 0,0 0-69 0,0 0 1 16,0 0 0-16,0 0 0 0,0 0 76 0,0 0 1 16,0 0 1-16,0 0-1 0,0 0-78 0,0 0 0 15,0 0 0-15,0 0 1 0,0 0-20 0,0 0 2 0,10-18-1 16,-10 18 1-16,-3-10-1 0,-1 3 1 0,4 2-1 15,0 5 1-15,0-11-37 0,0 11 0 0,0-12 0 16,0 12 1-16,0 0 20 0,0 0 2 0,0 0-2 16,0-7 1-16,0 7-53 0,0 0 0 0,0 0-1 15,0 0 1-15,0 0 50 0,0 0 0 0,0 10 0 16,-3 25 0-16,-4 13-15 0,3 5 2 0,4-2-1 16,-5-2 1-16,3-2 16 0,0-8 1 0,-1 2-1 15,-4 8 2-15,3-9 7 0,2-5 2 0,-1 11-1 0,-8 9 1 16,2-2-1-16,2-9 2 0,-7-6 0 0</inkml:trace>
  <inkml:trace contextRef="#ctx0" brushRef="#br2" timeOffset="68629.3">1937 17441 778 0,'0'0'0'0,"0"0"0"16,0 0 0-16,0 0 22 0,19 9 0 0,-19-9-1 0,0 0 2 16,7 0-12-16,-7 0 0 0,0 0 0 15</inkml:trace>
  <inkml:trace contextRef="#ctx0" brushRef="#br0" timeOffset="75028.2">18623 2856 351 0,'0'0'0'0,"0"0"0"16,0 0 0-16,0 0 0 0,0 0 0 0,0 0 0 15,0 0 0-15,0 0 0 0,0 0 0 0,11 15 0 16,-11-15 0-16,0 9 2 0,0-9 0 0,0 11 0 15,0-11 2-15,7 9-2 0,-7-2 0 0,0-7 1 16,0 10-1-16,0-10 52 0,0 11 0 0,0-11-1 16,3 7 1-16,-3-7-37 0,0 0 1 0,0 0-1 15,4 7 1-15,-4-7 30 0,0 0 1 0,0 0 0 16,0 0 0-16,0 0-32 0,0 0 0 0,0 0 0 0,0 0-1 16,0 0 18-16,0 0 1 0,0-7-1 0,0 7 0 15,0 0-19-15,-7-7 0 0,7 7-1 0,-7-11 1 16,-4 4 13-16,2 4 0 0,1 3 0 0,0-4 1 0,8 4-15 15,-8 4-1-15,8-4 0 0,0 0 1 0,-7 7 5 16,7-7 1-16,0 0-1 0,-2 7 1 0,2-7-9 16,0 0 0-16,0 0-1 0,2 7 1 0,-2-7 9 15,12 5 2-15,-5-5-1 0,0 0 0 0,2 0-9 16,3 0-1-16,-1-2 0 0,-1 2 0 0,1-3 18 16,-2-1 2-16,1-3-1 0,-1 4 0 0,-2-4-16 15,-1 0-1-15,-1-2 1 0,-5 9 0 0,5-7 14 0,-5 7 0 16,4-7 0-16,-4 7 0 0,0 0-14 0,0 0-1 15,0 0 1-15,3-7-1 0,-3 7 10 0,0 0-1 16,0 0 1-16,0 0-1 0,-3 7-11 0,3-7 2 16,0 7-2-16,0-7 1 0,-4 16 12 0,4-6-1 15,0-3 1-15,0 0-1 0,-3 0-11 0,3-7 0 16,0 9 0-16,0-9 1 0,0 0 6 0,0 0 1 0,0 0 0 16,0 0 0-16,0 0-9 0,0 0 0 0,0 0 0 15,0 0 0-15,0 0 7 0,0 0 0 0,0 0 0 16,0 0 1-16,0 0-9 0,0 0 0 0,0 0 0 15,0 0 2-15,0 0 3 0,0 0 1 0,0 0 0 16,0 0 1-16,0 0-8 0,7 11 1 0,-7-11-1 16,7 15 1-16,7 1 4 0,-2 2 2 0,2-9-1 15,-5 8 0-15,2-6-6 0,1-8 0 0,-5-1 0 16,-7-2 0-16,11 11 4 0,-11-11 0 0,10-4-1 0,-10 4 2 16,7 0-6-16,-7 0 0 0,7-7-1 15,-7 7 2-15,9-5 3 0,-2-2 0 0,0 0 0 0,-1-6 1 16,1-1-7-16,1-5 2 0,-1 1 0 0,-3 3 0 0,-4 2 2 15,4-1 0-15,-4 4 0 0,-8-3 0 0,8 13-3 16,0-10 0-16,0 10 0 0,-7-7-1 0,7 7 4 16,-7-4 1-16,7 4-1 0,-10-2 1 0,3 2-4 15,0 0-1-15,7 0 1 0,-14 9 0 0,5-2 1 16,2 6-1-16,3-6 1 0,-3 0 1 0,0 7-3 16,4-7 0-16,3-7-1 0,-4 12 1 0,4-5 0 15,0-7 1-15,0 0 0 0,4 9 1 0,-4-9-4 16,0 0 2-16,7 3-2 0,-7-3 2 0,7 0 0 0,-7 0 0 15,7 0 0-15,-7 0 1 0,7 0-3 0,-7 0 1 16,5-3-1-16,-5 3 1 0,9-7-1 0,-2 5 1 16,-2-7-1-16,-3 0 2 0,-2 1-3 0,-4-3 0 15,1 4 1-15,-6-3 0 0,0 1 0 0,2 5 0 16,0 1 1-16,0 3-1 0,0 3-2 0,7-3 2 0,-11 7-1 16,8 2 1-16,-2 2-2 0,1-1 1 0,2-3-1 15,-1 9 2-15,3 0-2 0,2-2 0 0,1-5 0 16,-1 5 1-16,0-5-2 0,-2-9 1 0,5 10 0 15,-5-10 1-15,7 7-2 0,-7-7 1 0,0 0-1 16,7 0 1-16,-7 0-1 0,0 0 1 0,0 0-1 16,7 0 1-16,-7 0-1 0,0 0 0 0,0 0 0 15,7-3 2-15,-7 3-2 0,7-11 0 0,-3 4 0 16,-1 2 0-16,1-6 0 0,3-1 0 0,-2 5 0 16,-5 7 0-16,4-7 1 0,-4 7-1 0,0 0 0 0,0 0 0 15,0 0 0-15,0 0 0 0,0 0 0 0,0 0 0 16,-9 3 1-16,9-3-1 0,-4 7 0 0,-1 2 0 15,0-2-1-15,5-7 1 0,-4 11 0 0,4-11 0 16,0 0 0-16,-7 3 1 0,7-3-1 0,0 0 0 0,0 0 0 16,0 0 0-16,0 0 0 0,0 0 0 0,0-7 0 15,0 7 1-15,0 0-1 0,7-7 1 0,0 4-1 16,-1-10 0-16,1 3 0 0,-4 3 2 0,1-2-2 16,-3 0 0-16,1 2 0 0,-2 7 0 0,2-7 0 15,-2 7 0-15,0 0 0 0,-7 0 1 0,3 7-1 0,1 0 0 16,3-7 0-16,-14 16 0 0,3-7-1 0,4 1 1 15,-3-1 0-15,1 2 0 0,2-4-1 0,3 0 1 16,4-7 1-16,-3 12-1 0,3-12-1 0,1 11 1 16,-1-11 0-16,13 3 0 0,-1 1 0 0,2-4 0 15,0-4 0-15,9 4 1 0,5-3-2 0,-3-1 1 16,0-6 0-16,-2 4 0 0,-2-1-1 0,0 0 1 0,-5-7-1 16,-2 2 1-16,-3 5-1 0,-4-2 1 0,-4-1-1 15,-5 2 1-15,2 8-1 0,-15-5 0 0,0 5 0 16</inkml:trace>
  <inkml:trace contextRef="#ctx0" brushRef="#br0" timeOffset="81176.68">1847 17730 398 0,'0'0'-29'0,"0"0"14"0,19 24 2 0,-15-19-1 15</inkml:trace>
  <inkml:trace contextRef="#ctx0" brushRef="#br2" timeOffset="84478.33">19142 2884 187 0,'0'0'0'0,"0"0"0"0,0 0 0 0,0 0 27 15,17 0 0-15,-17 0 0 0,0 0 1 0,7 0-16 16,-7 0 2-16,0 0-1 0,9 7 1 0,-5 2 16 16,1-2 0-16,2-4 0 0,0 15 2 0,2 1-19 15,0-3 2-15,-4-2-2 0,-5 12 2 0,0-6 11 0,0-6 1 16,-3-5 0-16,-3 17 0 0,3-7-15 0,-1-5 1 15,-5 0 0-15,1 18 0 0,2-6 7 0,3-4 1 16,-1-3-1-16,1 13 0 0,1-4-10 0,2-11 1 16,2 4 1-16,3 2-1 0,4-2 0 0,1-8 1 0,-1-4 1 15,-2 5-1-15,6 1-5 0,-3-11 1 0,4-1-1 16,-7 5 1-16,0-5 1 0,4-3 0 0,-2-3 0 16,-2 6 0-16,0-3-3 0,4 0 1 0,-11 0-2 15,7-11 2-15,-7 11 3 0,3-10 0 0,-3 10 0 16,0-12 1-16,-3 5-4 0,-1 0 0 0,-3 0 0 15,-5 1-1-15,1 1 20 0,2 1 0 0,0 1 0 16,-1 6 0-16,3 1-14 0,0 3 0 0,3 0 1 16,1 4 0-16,-4 4 26 0,3-4 2 0,4 0-2 0,-3 11 1 15,3-2-24-15,0-10 0 0,0 6 0 16,-2 11-1-16,0-13 18 0,0-4-1 0,1-1 1 16,-3 23 1-16,2-11-21 0,-1-7 2 0,-4 5-1 0,0 16 1 15,1-7 17-15,5-8 2 0,1 4-1 0,0 5 0 16,-2-3-19-16,4-1 0 0,5-4 1 0,-2 5-1 0,0-3 16 15,-1-7 0-15,-1-2-1 0,-3 9 1 0,-2-9-16 16,-1-5-1-16,-6-2 1 0,-1 12 0 0,-1-10 12 16,-3-7 0-16,-4-4 0 0,-1 9 1 0,-4-7-15 15,0-5 0-15,-2-2 1 0,-8 10 0 0,4-5 5 16,5-3 0-16,-3-7 0 0</inkml:trace>
  <inkml:trace contextRef="#ctx0" brushRef="#br2" timeOffset="85227.86">19883 3163 878 0,'0'0'0'0,"0"0"0"0,0 0 0 0,0 0 75 16,0 0 2-16,0 0-2 0,0 0 1 0,0 0-58 16,0 0 0-16,0 0 0 0,0 0 0 0,0 0 43 0,0 0-1 15,0 0 1-15,-18-3-1 0,18 3-43 16,0 0 1-16,0 0 0 0,-7-7 0 0,7 7-7 0,0 0 2 15,-4-11-2-15,4 11 1 0,0-10-5 0,0 10 1 16,0-9 0-16,0 9 0 0,2-14-7 0,3 7 1 16,2 0 0-16,2-4 0 0,4 2-1 0,-1-3 2 15,2 2-2-15,2 6 1 0,2 1-2 0,-3-3 0 0,5-1 0 16,-6 11 0-16,4-1 0 0,-6-3 0 0,2-3 0 16,0 8 0-16,0 2 0 0,-3 0 0 0,3-3 0 15,0 11 0-15,-3-6 0 0,-4-2 0 0,-7-7 0 16,9 25 0-16,-8-13 1 0,-1 2 0 0,0-3 0 15,-1 13 2-15,-1-2-2 0,-2-7 0 0,1 7 0 16,-4 2 0-16,-4-3 12 0,1-5-1 0,-1 0 0 16,-3 3 1-16,-2-1-6 0,4-4 1 0,-1-3 0 15,-1-1 0-15,0 1 16 0,0-3-1 0,-2-4 1 16,4 3-1-16,-1 0-12 0,1-7 2 0,3 0-1 0,-1 4 1 16,3-1 11-16,-4-3 2 0,4-3 0 0,7 3 0 15,-7 7-14-15,7-7 0 0,-7 0 1 0,7 0 0 16,0 0 22-16,0 0 1 0,0 0-1 0,0 0 1 15,0 0-22-15,0 0 1 0,0 0-1 0,10 0 2 0,12 0 18 16,0-4 0-16,5 1 1 0,21-1 0 0,-1 0-20 16,4-3-1-16,6-5 1 0,3 5 1 0,1 0 12 15,10-2 1-15,14 0-1 0,6 8 1 0,12 1-16 16,10 1 1-16,14 3-1 0</inkml:trace>
  <inkml:trace contextRef="#ctx0" brushRef="#br2" timeOffset="115744.18">2215 13478 1293 0,'0'0'0'0,"0"0"0"0,22-16 0 16,-8 16 48-16,0-7-1 0,-4-2 0 0,6 7 0 15,2 2-31-15,0-2 0 0,-4-3 1 0,7 7 0 16,2 0 9-16,-6-6 1 0,-2-1-1 0,-1 7 1 16,3-2-15-16,-1-4 1 0,-2-1 0 0,-3 7 0 0,-1-1 19 15,-3-1-1-15,1-5 0 0,-8 5 1 0,14-2-19 16,-14 2 2-16,7-7-2 0,-7 7 2 0,0 0 3 0,0 0 1 15,0 0-1-15,0-5 1 0,0 5-9 16,-7-4 0-16,7 4 0 0,-29-3 2 0,-2 3 1 0,-3 0 1 16,-1 0-1-16,1 10 0 0,6 5-5 0,-4-7 1 15,2 5-1-15,-5 17 1 0,3-2 3 0,6 0 1 16,-2-2-1-16,-8 13 2 0,3 3-7 0,5-1 1 16,-2-6 0-16,-2 9 0 0,-3-5 4 0,5-8 2 15,5 4-1-15,4 11 1 0,0-4-6 0,5-8 0 16,-2 3-1-16,8 3 2 0,3-1 7 0,3-11 0 0,0-5-1 15,8 9 2-15,3-8-8 0,0-6 1 0,0-8-1 16,11 17 1-16,-2-13 6 0,1-5 1 0,1-4 0 16,7 12 0-16,1-11-8 0,-1-8 1 0,3-2-1 15,2 11 1-15,-2-7 6 0,0-5-1 0,-3-5 1 16,-2 8 0-16,2-7-7 0,-4-9 0 0,-7-6 0 16,2 8 1-16,-2-2 5 0,-3-3 2 0,-4-5-1 15,0 7 1-15,-4 1-8 0,1-3 1 0,-8-5-1 16,1 10 1-16,-1 3 8 0,1-1 0 0,-1-2 0 15,-3 11 1-15,0 0-9 0,0-2 0 0,0-2 0 0,0 9 0 16,-2 0 6-16,9 0 1 0,-11 0-1 0,4 2 0 16,7-2-7-16,-7 0 1 0,7 0-1 0,0 0 2 15,-7 2 2-15,7-2 0 0,0 0 1 0,0 0 1 16,0 0-8-16,0 0 2 0,0 0-1 0,0 0 1 16,0 0 2-16,4 8 1 0,-4-8-1 0,10 0 0 0,5-1-4 15,4-6 1-15,-1 1-2 0,3 8 2 0,7-7 0 16,-5-4 1-16,-2 4-1 0,0 6 1 0,0-1-3 15,2-1-1-15,-5-3 1 0,3 17 0 0,6-6 2 16,-6-4 0-16,-4 1 0 0,-3 15 1 0,4-3-3 16,-2-2-1-16,-5-2 1 0,-1 11-1 0,4 7 2 0,-3-4 0 15,-1-3 0-15,-2 16-1 0,2-9-1 0,-3 0-1 16,2-6 1-16,-6 19 0 0,5-8 1 0,-5-7 1 16,-3 5-2-16,0 13 2 0,0-11-2 0,0-1-1 15,-3-6 1-15,-5 9-1 0,1-11 2 0,4-7-1 16,-2-1 1-16,-2 10 0 0,3-10-3 0,4-9 1 15,0-2 1-15,-7 3-1 0,7 1 3 0,0-11 1 16,0 0 0-16,0 0 0 0,0 0-4 0,0 0 2 0,0 0-1 16,0 0 1-16,0 0 1 0,0 0-1 0,0 0 1 15,11-16 0-15,-8 0-3 0,4-5 1 0,-2 0-1 16,2-14 2-16,-3-2-1 0,3 0 0 0,4 5 1 16</inkml:trace>
  <inkml:trace contextRef="#ctx0" brushRef="#br2" timeOffset="116079.96">3014 13868 2173 0,'0'0'0'0,"0"0"0"0,-28 5 0 0,14 2 72 15,2-5 1-15,-6 2 0 0,-3 13 0 0,0-3-55 16,0 2 0-16,1-2 0 0,3 20 0 0,3-11 41 15,-1-2 2-15,1 0-2 0,7 0 2 0,2 5-44 16,-2-8 1-16,3-2 0 0,8 3 0 0,-1-3 2 16,3-2 0-16,1-7 0 0,3 4 1 0,4-4-10 15,1-6 0-15,2-2 0 0,10 1 0 0,4-2-10 0,-2-3 0 16,-3-6 1-16,-5-1-1 0,4 3-1 16,-7-3 1-16,1-10 0 0,-1 5 0 0,-4-6-1 0,-7 0 1 15,0-3-1-15,-7 6 1 0,0-4-1 0,-4-4 1 16,-6-2-1-16,-4 17 2 0,3-4-2 0,-1 5 1 15,-2-1 0-15,-4 15 0 0,4-4-1 0,-4-3 1 0,1 1-1 16,1 11 1-16,-2-1 0 0,0-5 0 0,4-1 1 16</inkml:trace>
  <inkml:trace contextRef="#ctx0" brushRef="#br2" timeOffset="116493.64">3491 14053 2035 0,'0'0'0'0,"0"0"0"0,0 0 0 16,-7-18 51-16,7 18 0 0,-7-16 1 0,-6 15 0 0,3 1-36 15,-8 0 1-15,0 0 0 0,-6 7 1 0,-6 3 39 16,2-3 0-16,3 0 1 0,7 6-1 0,2 1-40 15,-1-2 1-15,6 0 0 0,4 6 0 0,0-4 9 16,3-3-1-16,1-4 1 0,6 3 1 0,1 1-15 16,-1-2 0-16,-3-9 1 0,11 10-1 0,-4-6-8 0,4-1 0 15,-4-3 1-15,7 0 0 0,-2 0-3 16,2-2 1-16,-3 1 0 0,3-3 0 0,4 1-3 16,-1-4 2-16,-4-4-1 0,-3 6 0 0,4 1-1 0,0 2 1 15,-3-1 0-15,0 6 0 0,3 4-1 0,2 4 1 16,1-4-1-16,4 12 2 0,1 1-2 0,-3-8 0 15,-5 0 0-15,4 15 1 0,-4-10-1 0,-4-6 2 16,1-2-1-16,3 10 0 0,-2-7-1 0,-1-6 1 16,-4-6 0-16,4 8 0 0,-1-2 1 0,-10-6 0 0,7-9 1 15,-7 9-1-15,11-5-1 0,-8-4 2 0,-3 0-2 16,4-7 1-16,-4-8 1 0,0-3 0 0,-4-6 1 16</inkml:trace>
  <inkml:trace contextRef="#ctx0" brushRef="#br2" timeOffset="116793.69">3944 13286 1922 0,'0'0'0'0,"0"0"0"0,-7 21 0 0,7-2 54 15,0 2 1-15,0 1-1 0,-4 20 1 0,4 9-39 16,-3-2 2-16,-1 0-1 0,-3 15 1 0,4-6 37 15,3-11 1-15,0 4-1 0,-4 12 1 0,4-11-39 16,4-9 1-16,-4 3-1 0,3 9 1 0,1-8 12 16,-1-6 2-16,1-10-2 0,-1 13 1 0,5-12-17 15,-1-9 0-15,-4-4 0 0,1 9 0 0,-1-6-6 0,1-12 0 16,-4-1 0-16,-4 12 1 0,8-10-3 0,-4-11-1 16,0 0 1-16,0 0-1 0,-7 7 2 0,7-7 0 15,0 0 0-15,-11-2-1 0,11 2-1 0,-11 0-1 16,4-2 1-16,-7 11 0 0,0-2 0 0,-2-2-1 15,2 2 1-15</inkml:trace>
  <inkml:trace contextRef="#ctx0" brushRef="#br2" timeOffset="117246.38">1498 15054 1997 0,'0'0'0'0,"0"0"0"0,0 0 0 16,0 0 22-16,0 0 2 0,0 0 0 0,0-16-1 15,0 16-12-15,0 0 2 0,0 0-1 0,0 0 0 0,0 0 19 16,0 0-1-16,7 0 0 0,16 4 2 0,22 3-19 15,14 0 1-15,-1-6-1 0,16-1 2 0,-2 0-1 16,4-3 1-16,10-2-1 0,4-6 1 16,0 4-6-16,4-2 0 0,12-8 0 0,-2 4 0 0,-4 6-7 15,1-2 0-15,12-5 1 0,1 9-1 0,-10 0-1 16,-3-4 1-16,1-3-1 0,-1 17 2 0,-11-12-2 0,-11-2 1 16,1 0-1-16,-1 13 1 0,-7-8 0 0,-5-1-1 15,-5 0 0-15,-4 10 1 0,-5-5 1 0,-9-5 2 16,-1-6-2-16,-3 18 2 0,-5-7-3 0,-5-3 1 15,-5-6 1-15,-4 18-1 0,-3-9 2 0,-9-7 0 16,1 0 1-16,-3 8-1 0,-7-1-1 0,0 0 0 16,0 0 0-16,-3-7 0 0,3 7 10 0,-9 0 0 15,2-1 0-15,-32 6 0 0,-12-3-6 0,-2-4 1 0,-5 0-1 16,-7 16 1-16,-4-10 4 0,-2-1 1 0,-8 6-1 16</inkml:trace>
  <inkml:trace contextRef="#ctx0" brushRef="#br2" timeOffset="117543.89">1635 15168 2035 0,'21'-2'0'0,"20"-3"0"0,26 9 0 16,9-3 44-16,3-1 0 0,15-1-1 0,4 2 1 0,3 3-28 15,-1-4 1-15,15-4-2 0,2 6 2 0,-3-2 41 16,-6-5-1-16,12 0 0 0,-2 1 1 0,-10 4-41 16,-10-3 1-16,6-6 0 0,-3 7 0 0,-15-1 8 15,-10-5 1-15,-4 0 0 0,4 1 0 0,-9 0-15 16,-12-6 1-16,-7 1 0 0,-2 1 0 0,-6 1-6 0,-12-1 0 16,-3-5-1-16,-2 2 2 0,-5 0-3 15,-8 0 0-15,-3 0 0 0,-3 5 1 0,-4-1-1 0,-7-2 1 16,-7-11-1-16,-6 12 2 0,-5-1-2 0,-3-9-1 15,-9-4 1-15</inkml:trace>
  <inkml:trace contextRef="#ctx0" brushRef="#br2" timeOffset="118043.53">1570 13076 1721 0,'0'0'0'0,"47"-17"0"16,13 17 0-16,13-5 55 0,-1-6 1 0,15-7 0 0,2 17 0 15,1-5-39-15,-7-1 1 0,7-3-1 0,11 10 1 16,-2-7 45-16,-6-2 0 0,-3 0-1 0,11 9 2 0,-8-5-46 15,-6-2 0-15,-1-5 0 0,4 12 0 0,-7-6 6 16,-7-2-1-16,7-3 1 0,-4 13 1 0,-7-4-14 16,-14-3 1-16,6-2 0 0,5 10 1 0,3 1-10 15,-10-3 2-15,-2 1-2 0,2 14 1 0,-8-4-1 16,-4 2 0-16,1-1 0 0,3 27 1 0,3-6-4 16,-6-4 0-16,-5 12 0 0,-2 12 1 0,-5-3-1 0,-6 2 0 15,-4-2 0-15,1 19 1 0,-6 3-1 0,-6-3 0 16,3 2 0-16,-3 5 0 0,-6-6 0 0,-5-4 0 15,0 5 0-15,0 14 0 0,-7-9 0 0,-3-4 0 16,-1-5 0-16,1 18 0 0,-1-10 0 0,-3-7 0 16,-2-1 0-16,6 10 0 0,-4-13 0 0,-4-11 1 15,4 1 0-15,3 10 0 0,1-5-1 0,-4-13 2 16,3-3-1-16,-3 0 0 0,4-5 4 0,3-11 2 0,0 0 0 16,3-3 0-16,-3-8-3 0,-3-6 1 0,3-11-1 15,0 10 2-15,0-10 4 0,0 0 0 0,-11-15 0 16,-1-3 1-16,-6-7-4 0,-3-6 0 0,-7-4-1 15</inkml:trace>
  <inkml:trace contextRef="#ctx0" brushRef="#br2" timeOffset="118397.25">1279 13316 1774 0,'-4'86'10'0,"-5"9"-5"0,-1-4 2 15,-4-8 0-15,0 3 0 0,3-15 52 0,0-3 1 16,-3 10-1-16,4 1 2 0,1-5-45 0,2-11 2 16,0-3 0-16,7 19 0 0,0-9 28 0,3-13 1 15,4-5 1-15,4 8-1 0,8-9-32 0,-1-16 2 16,7-1 0-16,5 6 0 0,-2-13 0 0,-3-8 1 16,5-7 0-16,5 13 0 0,0-13-8 0,-1-8 0 0,-3-4 0 15,7 16 0-15,0-13-5 0,-6-6-1 0,2-1 0 16</inkml:trace>
  <inkml:trace contextRef="#ctx0" brushRef="#br2" timeOffset="118743.48">4669 14333 1758 0,'0'0'0'0,"0"0"0"0,28-11 0 0,-7 7 22 16,2-4 2-16,2-5 0 0,0 13-1 0,5-1-12 15,5-5 2-15,0-1-1 0,9 13 0 0,2-5 32 16,-2-4 0-16,2-1 0 0,12 13 1 0,1-5-30 0,-10-6 2 15,2 0-1-15,0 13 1 0,-5-8 11 16,-5-5 0-16,1-1 0 0,2 12 0 0,-5-9-16 0,-2-7 2 16,-2 0-1-16,1 14 1 0,-6-9-4 0,-2-5 1 15,-7-4 0-15,2 13 0 0,-2-5-4 0,-7-6 0 16,4-2 0-16,-4 11 0 0,2-5 5 0,-2-6-1 16,0-1 0-16</inkml:trace>
  <inkml:trace contextRef="#ctx0" brushRef="#br2" timeOffset="119110.31">5955 14072 1721 0,'0'0'0'0,"0"0"0"16,3 32 0-16,-3-6 45 0,-3-5 0 0,-1-1 0 0,4 15 1 16,-3-7-31-16,-4-5 2 0,0 0 0 0,3 10 0 15,1-10 45-15,-8-7 0 0,2-2 1 0,-1 19 0 16,3-17-45-16,0-7 0 0,0 0 0 0,-4 14 0 15,4-15 17-15,0-8-1 0,7 0 1 0,-11-3 1 16,11 3-21-16,-3-9-1 0,-1-1 1 0,-1-1 1 0,1-8-4 16,-3-1 0-16,4-8 1 0,-4-3-1 0,3-6-5 15,4-2 1-15,0-5-1 0,0 0 1 0,0 3 0 16,0-2 1-16,4 0-1 0,3 12 1 0,0 2-3 16,0 7-1-16,2 2 1 0,5 18-1 0,0-1 2 15,4-2 0-15,-1 3 0 0,6 21-1 0,2-3-1 16,-8 2-1-16,5-2 1 0,-1 15 0 0,-2 1 0 0,-5-6 1 15,-7 6-2-15,4 3 2 0,-8 2-3 0,-6-9 0 16,-1-3 1-16,-3 15 0 0,-7-10 3 0,0-7 0 16,-7 2-1-16,2 13 1 0,-6-2-2 0,-3-10-1 15,-6-3 1-15,-1 7 0 0,1-4 0 0,3-8 0 16,-10-6 1-16</inkml:trace>
  <inkml:trace contextRef="#ctx0" brushRef="#br2" timeOffset="119630.49">7230 13515 1646 0,'0'0'0'0,"0"0"0"0,0 0 0 0,0 0 49 0,-10-23 1 16,6 14-1-16,4 9 1 0,0 0-33 0,0 0 0 15,0 0 0-15,0 0 0 0,-7 7 48 0,3 0 1 16,1 2-1-16,-8 15 1 0,-1 6-48 0,-2-2 0 16,3 4 0-16,1 0 0 0,3 8-4 0,3-5 0 15,-3-1 0-15,0 10 0 0,4-4-6 0,-1-5 1 0,-3 1-1 16,0 18 1-16,3-6-8 0,3-4 0 15,1-2 0-15,-7 4 2 0,3-2-2 0,4-15 0 0,-4-2 0 16,-3 13 1-16,4-12-2 0,3-8 0 0,-7 1 0 16,0 16 0-16,0-14 0 0,3-6 0 0,-3-4 0 15,-3 10 0-15,3-11 0 0,7-12 1 0,-8 5-1 16,8-5 1-16,0 0-1 0,-5 4 1 0,5-4-1 16,-3-9 2-16,3 4 2 0,0-2 2 0,-4-4-1 15</inkml:trace>
  <inkml:trace contextRef="#ctx0" brushRef="#br2" timeOffset="120165.53">6632 13587 1658 0,'0'0'0'0,"25"-14"0"0,3 15 0 0,6-4 53 15,1-6 0-15,6-2-1 0,8 11 2 0,2-3-37 0,-3-4 0 16,8-7 0-16,2 12 1 0,1-3 55 0,-10-6 0 16,-1-3-1-16,6 12 1 0,-4 1-55 0,-5-3 0 15,7-1 0-15,-1 12 0 0,-2-4 17 0,-12-3 0 16,-2-1 0-16,3 15 1 0,-7-5-22 0,-6-6 1 16,-2-1-1-16,2 12 2 0,-8 0-4 0,-6-11 2 15,-1-1-2-15,-3 5 2 0,-3 2-7 0,-4-9 1 0,0 0 0 16,0 0 0-16,0 0-2 0,0 0 0 0,0 0 1 15,-7 5 0-15,7-5-3 0,0 0 1 0,-7 6-1 16,7-6 2-16,-11 7-4 0,1 0 0 0,3 1 1 16,-11 7 0-16,-1 6-2 0,-3 2 1 0,5 5 1 15,-1 5-1-15,4 2-2 0,0-7 1 0,-2-1-1 16,2 15 1-16,3-5-1 0,4-4 1 0,-3 3-1 16,3 4 1-16,0 2-1 0,3-10 0 0,4 1 0 15,0 1 0-15,4-6 0 0,6-3 0 0,-3-11 0 16,7 10 0-16,4-6 0 0,1-6 0 0,3-8 0 0,6 6 0 15,-3-8 0-15,-3-7 0 0,7-6 0 0,2 2 0 16,-1-1 0-16,-1-6 0 0,-1-10 0 0,2 1 0 16,-5-7 0-16,-8-1 0 0,-1-15 0 0,-7 6 0 15,-4-2 0-15,-5-3 0 0,-7 1 0 0,-5 9 0 0,-6 4 0 16,-3 4 0-16,-13-4 0 0,3 8 0 0,-8 8 1 16,-2 3 1-16,-1 0-1 0,-2 7 1 0,2 7-1 15,4 3 0-15,-4-3 0 0,-2 7 0 0,-2 7 3 16,9-1-1-16,2-3 1 0</inkml:trace>
  <inkml:trace contextRef="#ctx0" brushRef="#br2" timeOffset="120943">8606 14002 1834 0,'0'0'0'0,"4"21"0"0,1 9 0 0,4-6 47 16,-1 3 1-16,0-8-1 0,2 6 1 0,-3 3-31 15,0-10 0-15,-3-4-1 0,-1 9 1 0,1-8 43 16,-4-8 0-16,-4 2 1 0,1 7 0 0,3-5-45 15,0-11 2-15,-11 1 0 0,11-1 0 0,0 0 9 0,-7 4 0 16,7-4 0-16,-7-11 0 0,0 4-15 0,2-2 2 16,-1-5-2-16,-1-12 2 0,2-11-5 0,-2-5 0 15,7-6 0-15,0 8-1 0,4-6-2 16,-1 2 0-16,-1-2-1 0,7 17 2 0,-1 0-2 0,3 8 0 16,0 0 1-16,6 14-1 0,1 4-1 0,-4 1 0 15,5 2 0-15,6 9 0 0,3 5 1 0,2 0 0 16,-9 2 1-16,1 15-1 0,-5-1-1 0,-1-5 0 15,-2 5 0-15,-7 5 0 0,4-2 1 0,-4-8 0 16,-7 5 1-16,0-2-1 0,0-3-1 0,0-2 0 0,-7-9 0 16,0 3 0-16,3-1 3 0,4-9 0 0,0-7-1 15,-7 9 2-15,4-2-3 0,3-7 0 0,0 0 0 16,0 0 0-16,0 0 2 0,0 0 1 0,0 0 0 16,0-7 0-16,0 0-4 0,3 0 2 0,1-6-1 15,-1-23 1-15,4-16 1 0,0-2 0 0,1-2-1 16,-5 12 1-16,4-4-3 0,4 1 1 0,-4-4-1 15,-2 8 2-15,4 15 0 0,3 2 0 0,-1 7 1 0,6 3 0 16,5 9-3-16,-3 7 1 0,6 0-1 0,3 8 1 16,-2 8-1-16,3 0 2 0,-1-5-2 0,0 13 2 0,6-3-3 15,-6 1 1-15,-7-5-1 0,-5 13 2 16,-2-7-2-16,0-5 0 0,-7-6 1 0,0 19-1 0,-3-6-1 16,-4-7 2-16,0 1-2 0,-4 16 1 0,4-8 0 15,0-6 0-15,4 0 0 0,-4 5 1 0,0-5-2 16,7-5 0-16,-4 0 0 0,4 7 1 0,2-2-1 15,5-7 0-15,4-2 0 0,3 15 1 0,-3-10-2 16,1-6 1-16,6-4-1 0</inkml:trace>
  <inkml:trace contextRef="#ctx0" brushRef="#br2" timeOffset="121149.83">9846 13930 2048 0,'0'0'0'0,"0"0"0"16,14 40 0-16,-10-19 49 0,3-1 0 0,-4-3 1 15,4 11-1-15,0 2-32 0,-1-2 0 0,-3-8 0 16,2 3-1-16,-3 3 38 0,-4-12 1 0,1 0-1 16,-3 9 1-16,1-4-38 0,-3-10 1 0,-1-4-1 15,-3 13 1-15,-1-11 1 0,1-9 0 0,-8-3 0 16</inkml:trace>
  <inkml:trace contextRef="#ctx0" brushRef="#br2" timeOffset="121283.27">9705 13706 1821 0,'0'0'0'0,"25"6"0"0,-2 2 0 0,1 1 27 16,-6 0 0-16,1-2 0 0</inkml:trace>
  <inkml:trace contextRef="#ctx0" brushRef="#br2" timeOffset="121643.06">10167 14128 1821 0,'0'0'0'0,"0"0"0"0,-3 30 0 0,3-5 13 0,-4-13 1 15,4 1-1-15,0 8 2 0,4-7-7 0,-8-4 1 0,4-1-2 16,0 5 2-16,-4-1 17 0,4-13 0 0,0 0 0 16,-3 8 0-16,3-8-14 0,0 0 0 0,0 0 1 15,0 0 0-15,0 0 15 0,-4-7 1 0,4 7 1 16,2-19-1-16,0-6-16 0,0-6 1 0,-1-4-1 16,10-17 1-16,0-4-2 0,3 5 1 0,0 0 1 15,2 9-1-15,1 9-5 0,1 3 0 0,0 5 0 16,3 9 1-16,-2 9 2 0,-1 2 0 0,3 1 1 15,0 17-1-15,2 1-4 0,-2 2 0 0,-3 1 0 16,3 18 1-16,-3-1 4 0,-2-4 1 0,1 0-1 0,-3 12 2 16,-3-4-7-16,-4-1 1 0,-3-8 0 0,-4 4 0 15,0-5 3-15,0-9 1 0,-4-4 0 0,0 13 0 16,1-9-5-16,-1-8 1 0,-3-3 0 0,4 10-1 16,-1-11 5-16,4-7-1 0,-7 0 0 0,7 0 1 15,-3 7-5-15,3-7 1 0,3-7-1 0</inkml:trace>
  <inkml:trace contextRef="#ctx0" brushRef="#br2" timeOffset="121859.94">10869 13963 1683 0,'0'0'0'0,"0"0"0"0,4 27 0 0,-1-8 54 0,-3-2 0 16,0 6-1-16,0 7 2 0,0 9-38 0,0-7 1 15,0 1-1-15,0 9 1 0,0-5 53 0,0-5-1 16,0 0 1-16,0 15 0 0,0-7-53 0,-3-4 0 16,3-6 0-16,0 7 0 0,-4-6 16 0,1-8 1 15,-1-4 0-15,-3 8 0 0,0-13-21 0,0-9 1 0,-4-7-1 16</inkml:trace>
  <inkml:trace contextRef="#ctx0" brushRef="#br2" timeOffset="122014.06">10816 13692 1871 0,'0'0'0'0,"0"0"0"15,28-3 0-15,-14 11 40 0,-3 1-1 0,0-2 0 0,5 4 2 16,-4 1-26-16,-5 0 1 0,-2-3 0 0,2 2-1 16,-3-1 33-16,-4 3-1 0,-4-6 0 0,4 3 0 15,0-1-31-15,0-2 0 0,-3 0 1 0</inkml:trace>
  <inkml:trace contextRef="#ctx0" brushRef="#br2" timeOffset="122677.04">11349 14088 1884 0,'0'0'0'16,"0"0"0"-16,-4 23 0 0,4-7 37 0,-3 0 1 0,-1-4 0 15,1 23 0-15,-3-9-23 0,1-6 0 0,0 1 1 16,1 12 0-16,-3-8 23 0,4-11 0 0,-4 2 1 16,3 17-1-16,-3-10-23 0,4-12-1 0,-4-2 1 15,3 17 0-15,0-12 4 0,4-14 0 0,-7 0 0 16,7 0 2-16,0 0-12 0,-10-4 1 0,6-3 0 15,4 7 1-15,-5-14-7 0,2 0 2 0,-1-2-2 16,-3-15 2-16,3-11-2 0,4-1-1 0,0-4 1 0,0 6-1 16,4-3 1-16,-1 0 0 0,-1-14 1 15,4 20-1-15,-1 1-1 0,-2-2 0 0,3 9 0 0,2 21 0 16,3 2 1-16,-4 2 0 0,0-2 0 0,0 19 0 16,4 1-1-16,-1-1-1 0,1 7 0 0,3 22 2 0,-2-10 1 15,-5-1-1-15,-3-5 1 0,3 12 1 0,0-9-4 16,-7-7 1-16,-3 2 1 0,3 3-1 0,-4-5 3 15,0-8 0-15,-3 1 0 0,7 10-1 0,-3-8-1 16,3-16-1-16,-11 7 1 0,8 7 0 0,3-7 2 16,0-7 1-16,0 0-1 0,0 0 1 0,0 0-4 15,0 0 2-15,0 0-2 0,0 0 2 0,0 0 0 16,0 0 2-16,-4-5 0 0,6-4 0 0,3-8-3 16,-1-4 0-16,-4-7 1 0,7-9-1 0,0-4 3 0,-4 6 0 15,1-5 0-15,7 17 0 0,-4-4-4 0,0-4 2 16,0 8 0-16,7 23-1 0,2-7 2 0,-6-4 0 15,4 2-1-15,11 25 2 0,-4-9-3 0,-1-7-1 16,1 4 1-16,4 13 0 0,1-3 1 0,-1-7 1 0,-4-1-2 16,-3 8 2-16,-1 0-3 0,-1-7 1 15,-5-2-1-15,-4 9 1 0,-4 2-1 0,1-4 2 0,-4-1-2 16,0 5 2-16,-4 1-3 0,1-1 1 0,-1 0-1 16,-3 9 2-16,4-2-2 0,-1-8 2 0,1 1-1 15,-1 14 1-15,0-12-3 0,3-10 1 0,-3 7 0 16,2 16 1-16,2-11-2 0,0-8 1 0,-1-3 0 15,-1 12 0-15,2-2-1 0,2-10 1 0,-2-9-1 16</inkml:trace>
  <inkml:trace contextRef="#ctx0" brushRef="#br2" timeOffset="122879.81">12037 13931 1997 0,'0'0'0'0,"3"18"0"0,1 23 0 0,-1 8 47 16,4-7 0-16,-3 2 0 0,-1 2 1 0,1-6-33 16,-4-12 2-16,4 2 0 0,-8 14 0 0,4-10 40 15,0-10 1-15,0 1 1 0,-7 10-1 0,7-5-41 16,3-11 1-16,-3-5 0 0,-7 8 0 0,4-5 9 16,3-17 0-16,0 0 0 0</inkml:trace>
  <inkml:trace contextRef="#ctx0" brushRef="#br2" timeOffset="123026.03">11998 13761 1871 0,'0'0'0'16,"0"0"0"-16,0 0 0 0,32 10 42 0,-18-4-1 0,0-3 1 15,0 4 1-15,-2 2-28 0,3-2 1 0,-1-5 0 16</inkml:trace>
  <inkml:trace contextRef="#ctx0" brushRef="#br2" timeOffset="123494.02">12451 13748 1859 0,'0'0'0'0,"36"-7"0"0,-3 11 0 0,6 3 40 15,-6-7 2-15,-1-4-1 0,0 8 1 0,-4 1-26 16,-5-1-1-16,-2-4 1 0,4 3 1 0,-11 6 32 16,-5 0 2-16,1-4-1 0,1 9 1 0,-7-1-34 0,-4 1-1 15,-4-2 1-15,4 14 1 0,-7-1 10 0,0-4 1 16,-2 4 0-16,0 15 0 0,-1-8-16 0,-3-6 1 15,3 4-1-15,-4 9 1 0,0-7-7 0,-4-10 2 16,0 3 0-16,2 3 0 0,-1-5-3 0,-1-7 0 16,4-4-1-16,-4 15 2 0,2-15-3 0,2-9 2 15,-3-1 0-15,-4 14-1 0,3-9-1 0,6-7 0 0,-3 0-1 16,1 11 2-16,-2-3-2 0,4-8 1 0,2-1-1 16,4 11 0-16,-1-1 0 0,0-6-1 0,7-3 0 15,-3 15 2-15,6-3-2 0,8-7 1 0,-4-1-1 16,9 13 2-16,5-3-2 0,0-7 0 0,2-3 0 15,9 13 1-15,-1-9 1 0,-1-8 1 0,2-4-1 16,3 11 2-16,-3-3-3 0,-2-15 1 0,2-3-1 16,1 12 1-16,-1-10 3 0,-5-9 1 0,4 1 0 15,-6 13 0-15,-2-7-4 0,-5-3 2 0,-4-4-1 0,-4 17 1 16,-3-6 3-16,-3 1 1 0,-4-2-1 16</inkml:trace>
  <inkml:trace contextRef="#ctx0" brushRef="#br2" timeOffset="123870.15">13102 14213 1859 0,'9'-5'0'0,"9"-4"0"0,10 11 0 0,-9-4 46 0,-1-3 0 15,3-2 0-15,4 3 0 0,-8-3-30 0,-4-7 1 16,3-2-1-16,3 2 1 0,-8 3 44 0,-8-3-1 15,1-8 1-15,-1 6 0 0,-6 0-45 0,-1-5 2 16,-6-7 0-16,2 17 0 0,-6-5 4 0,2-7-1 16,0 2 0-16,3 12 1 0,-5-5-11 0,-4 0 0 15,0 4 0-15,4 11 0 0,-2-2-4 0,-5-5 1 16,4 1-1-16,-1 12 1 0,0 2-4 0,-1-5 2 0,1 1-1 16,-3 16 1-16,2-2-4 0,1-3 2 0,1 2-1 15,-1 8 0-15,4 6 0 0,1-11-1 0,1 0 0 16,3 12 0-16,-1-3-2 0,3-9 1 0,3 1-1 15,4 7 2-15,0-6-2 0,7-9 1 0,0-3-1 16,6 14 1-16,2-6 0 0,5-7 1 0,5-3-1 16,3 14 2-16,2-11-2 0,-2-10 0 0,2-2 0 15,9 12 1-15,-8-14 2 0,-1-6-1 0,6-5 0 16,4 10 2-16,-1-9-3 0,-7-8 1 0,1-4 0 16</inkml:trace>
  <inkml:trace contextRef="#ctx0" brushRef="#br2" timeOffset="124479.91">14880 13493 1494 0,'0'0'0'0,"0"-17"0"0,0 17 0 16,7-7 43-16,-1-4 1 0,-3-1-2 0,-3 12 2 15,0 0-28-15,9-5 1 0,-9 5-2 0,3-9 2 16,-3 9 45-16,0 0 1 0,0 0 0 0,0 0-1 0,0 7-44 16,0 0 0-16,-3 0 0 0,-6 26 0 0,2 10 11 15,5-8 2-15,0 7-1 0,-1-2 0 0,5 10-16 16,1-12-1-16,3 3 1 0,-1 8 0 0,2-10-4 16,-4-6 0-16,4 2 1 0,-3 15 0 0,3-10-4 15,4-6-1-15,-4-4 1 0,-4 6 1 0,1-7 1 16,3-8 1-16,-2 2-1 0,0-1 1 0,4-4-4 15,2-9 0-15,-1-2 0 0,-3 12 1 0,0-6 1 0,8-10-1 16,-5-5 1-16,1 11 1 0,-1-4-3 0,3-6-1 16,1-6 1-16,3 7 0 0,6-6 3 0,-1-4 0 15,-5-6 0-15,-6 9 1 0,6-9-5 0,-4-2 2 16,-6-4-1-16</inkml:trace>
  <inkml:trace contextRef="#ctx0" brushRef="#br2" timeOffset="125034.08">14508 13835 1658 0,'0'0'0'0,"23"-4"0"16,9 8 0-16,3 1 47 0,2-5 0 0,9 0 0 0,1 12 2 15,3-5-32-15,1-3-1 0,-2-2 1 0,6 13 0 16,-7-8 39-16,-2-3 1 0,1-4 0 0,-4 5 0 15,-3-5-40-15,-1-5 1 0,-9-4-2 0,2 9 2 16,-4-7 14-16,-2-7-1 0,-1-5 1 0,-7 1 0 16,-1 4-18-16,1-7 0 0,-4-11 0 0,-2 1 0 0,-1 1-5 15,-4-7 0-15,0-2 0 0,0 6 1 0,-3-6-4 16,-1-2 1-16,1-1-2 0,-1 9 2 0,-1 6 0 16,-2 6 1-16,-2 0-1 0,-1 12 1 0,3 9-3 15,0 0 0-15,-7-3 1 0,3 13 0 0,4 8 1 16,0-2 1-16,-3 1 0 0,-1 36 0 0,-3 2-2 15,4-6-1-15,-5 6 1 0,1 3-1 0,4-6 1 0,3-2 0 16,-4-10-1-16,-4 18 2 0,2-12-2 0,3-7-1 16,1 1 0-16,-3 6 1 0,3-4 1 0,4-10 0 15,-1-8 1-15,-1 12 0 0,4-10-3 0,1-8 1 16,-1-8-1-16,-2 15 2 0,3-11-1 0,2-11 2 16,0-4-1-16,0 8 1 0,0-6-3 0,0-4 1 0,0-6-1 15,4-2 1-15,3-3 0 0,2-5 1 0,1 0-1 16,8-13 1-16,3-5-3 0,6 5 2 0,-6-8-1 15,-3 22 1-15,1-6 0 0,-5-4 1 0,0 10 0 16,-3 16-1-16,2-1-1 0,-6-1 0 0,0 4-1 16,-4 21 2-16,3-3 1 0,1-2 0 0,-2-2 0 15,-3 10 1-15,-2 5-3 0,4-7 1 0,-4 0-1 16,0 11 1-16,0-10 2 0,-4-7 1 0,3-2 0 16,-3 14 0-16,1-11-2 0,-1-6-1 0,1-2 1 15,-1 10-1-15,1-3 3 0,-2-9 0 0,-2-7 0 0,1 9 1 16,-1-9-3-16,0 0-1 0,0 0 1 0</inkml:trace>
  <inkml:trace contextRef="#ctx0" brushRef="#br2" timeOffset="125398.14">16267 14067 1821 0,'0'0'0'0,"0"0"0"0,33-12 0 0,-19 10 60 0,-5-5 1 15,2-4 0-15,4 11 0 0,-4-10-44 16,-4-6 1-16,0-3 0 0,0 11 0 0,-1 7 52 0,-3-10-1 16,1-3 1-16,-1 7 0 0,-1-4-52 0,-2-1 0 15,-2-4 0-15,0 2 0 0,-3 0 14 0,0-3-1 16,-6-1 1-16,1 6-1 0,-8-2-18 0,-1 3 2 16,1-3-2-16,0 10 2 0,1 4-12 0,-1 2 2 0,-5 2-1 15,2 8 1-15,3 2-2 0,4 4 1 16,-2-4-1-16,-1 21 0 0,4-12-3 0,4 1 0 0,-1 5 0 15,-4 4 0-15,3-1 0 0,1-11 0 0,1-4 0 16,0 12 0-16,2-7 0 0,5-6 0 0,2-3 0 16,2 6 0-16,5-1 0 0,2-10 0 0,3-2 0 15,2 6 0-15,4-2-1 0,1-6 0 0,6-2 0 16,7 7 1-16,1-1-1 0,3-8 1 0,-1 0-1 16,7 7 1-16,-1-3-1 0,-6-11 1 0,9-7 0 15,5 12 0-15,-4-7-1 0,-8-5 1 0,1-3 0 16</inkml:trace>
  <inkml:trace contextRef="#ctx0" brushRef="#br2" timeOffset="125910.61">18209 13953 1746 0,'0'0'0'15,"21"-7"0"-15,7 19 0 0,2-7 30 0,-5-12 0 0,-4 0 1 16,-2 16 0-16,2-11-18 0,1-8 1 0,-8-5-1 16,-2 15 2-16,0-7 25 0,-1-7 2 0,-4 0-2 15,-7 5 2-15,5-1-27 0,-1-6 1 0,-4-3 0 16,0 1 1-16,-4-1 3 0,-1-4 0 0,2-2 0 16,-6 1 1-16,0 10-11 0,-2 0 1 0,-3-2 0 15,-7 5 0-15,2 1-10 0,1 6 1 0,-3 1-1 16,-7 4 1-16,-2 12-1 0,3-3 0 0,1 4 0 15,1 9 2-15,2 0-3 0,2 0 1 0,3-4-1 16,-1 11 1-16,3-2-1 0,4-7 1 0,3-1-1 0,0 11 1 16,2-1 0-16,7-7 0 0,0-2 0 0,0 9 2 15,0-2-2-15,7-8 0 0,0-3 0 0,0 8 0 16,5-4 4-16,3-5-1 0,2-7 1 0,8 14 0 16,-4-9-1-16,2-9-1 0,5-2 0 0,4 8 2 0,1-4 3 15,-1-5-1-15,2-4 1 0,1 5 0 16,2-4-2-16,-5-8-1 0,0-7 1 0</inkml:trace>
  <inkml:trace contextRef="#ctx0" brushRef="#br2" timeOffset="126314.07">18764 13668 1608 0,'0'0'0'15,"18"-18"0"-15,0 7 0 0,-1 8 44 0,4-1 2 0,4-4-1 16,-2 4 1-16,5 4-30 0,-1-3 1 0,4-1 0 16,-1 11 0-16,0-2 32 0,-3 2 0 0,3-1 1 15,2 2-1-15,3 7-32 0,-7-1 0 0,0-4 0 16,-5 2-1-16,-2 4 10 0,-3-2 0 0,-2-3 0 16,-6 15 0-16,5-6-14 0,-8-1 0 0,0-1 1 15,-7 20 0-15,0-6-3 0,0-11 0 0,0 7 0 16,-7 13 1-16,3-10-6 0,1-4 2 0,-1-8 0 15,-12 6-1-15,7-1 0 0,4-8 0 0,-2-5-1 0,-4 3 2 16,1-4-4-16,-1-4 2 0,1-6-1 16,-1 3 1-16,-5-3 0 0,2-5 1 0,2-4 0 0,-4-1 0 15,-2-8-1-15,2-3-1 0,4-9 1 0,-2 11-1 0,3-15 2 16,6-5 1-16,2-1-1 0,3 7 1 16,0 3-2-16,7-6-1 0,5-4 1 0,2 1 0 15,4 2 3-15,3 6 0 0,5-10 0 0,-1 15 1 0,3-1-4 16,0 3 1-16,1 1 0 0,1 12-1 0,0 1 3 15,-2-1 0-15,0 3 0 0,0 9 1 0,-3 3-4 16,-2-1 1-16,-2 1 0 0</inkml:trace>
  <inkml:trace contextRef="#ctx0" brushRef="#br2" timeOffset="126678.27">19733 13662 1821 0,'0'0'0'0,"0"0"0"16,17-16 0-16,-6 15 39 0,-1-3 1 0,5-3 0 16,-1 4 0-16,2 4-24 0,1 1 0 0,3-4-1 15,-1 6 1-15,-1 5 35 0,-3 0 0 0,3-1 1 16,2 12-1-16,-5-5-34 0,-2 1 0 0,4-2 0 16,-6 11 1-16,0 0 7 0,-8-4-1 0,1-2 1 15,-1 15 1-15,-5-6-14 0,-3-7 0 0,-2 0 1 16,0 21-1-16,-4-12-4 0,-3-9 0 0,2-3 0 15,-4 8-1-15,0-5-1 0,2-5 0 0,-4-4-1 16,-1 2 1-16,1-5-4 0,4-5 0 0,0-4 1 16,-7 3-1-16,3-3-1 0,4-5 1 0,0-6-1 0,-2 4 2 15,2 0-2-15,2-8 1 0,3-8-1 0,-2 10 1 16,3-8 0-16,2-12-1 0,3 1 0 0,-1 6 1 0,4-6-1 16,6 0 0-16,2-6 0 0,1 3 0 0,2 1 1 15,1-1-1-15,6-7 0 0,-2 0 0 0,3 12 0 16,0-4 1-16,3-3-1 0,-1 18 2 0,-4 3-2 15,3 4 0-15,1 1 0 0</inkml:trace>
  <inkml:trace contextRef="#ctx0" brushRef="#br2" timeOffset="127311.49">20306 13699 1231 0,'0'0'0'16,"0"0"0"-16,0 0 0 0,18 6 28 0,-18-6 1 15,0 0 0-15,3 7 0 0,-6 0-15 0,-1 0-1 16,4-7 1-16,-12 14-1 0,-1 7 34 0,1-4 0 15,-2 3 0-15,-4 13 2 0,1 1-33 0,6-8 1 0,0 0 0 16,-3 24 0-16,4-17 1 0,4-1 1 16,3-4-1-16,-4 0 1 0,3 2-9 0,1-9 0 0,6-9 0 15,-3 8 2-15,4-1-7 0,-4-19 2 0,14 4 0 16,-5-1-1-16,1 1-1 0,3-6-1 0,1-3 1 16,2 1 0-16,-2 1-1 0,3-4-1 0,1-11 1 15,1 2-1-15,3-7-1 0,-6-3 2 0,-1-8-2 16,-2 6 1-16,-3-7 5 0,-3-2 1 0,0-10-1 15,-3 15 1-15,-4 0-4 0,0 1 1 0,-4-1 0 16,-8 4 0-16,2 0 13 0,-1 7 1 0,-1-6-1 16,-4 1 1-16,2 10-10 0,3 0 1 0,-1-1-1 0,-2 9 1 15,3 1 12-15,11 7-1 0,-5-15 1 0,5 15 0 16,0 0-11-16,0 0 0 0,0 0-1 0,0 0 1 16,0 0 11-16,7-6-1 0,-7 6 1 0,0 0-1 0,12-1-11 15,-3-3 2-15,1-1-2 0,5 0 1 16,2-6 7-16,3-8 2 0,1-3-1 0,0 7 0 0,-3-1-10 15,-4-5 1-15,2-6 1 0,-2 8-1 0,0 1 6 16,0 1-1-16,0-6 1 0,-5 7 0 0,0 0-8 16,-2 4 1-16,-4 0-1 0,-3 3 1 0,0 9 3 0,-2-9-1 15,2 9 0-15,-8-5 2 0,-1 7-6 0,0 1 0 16,-2 1-1-16,-10 4 1 0,-2 6 2 0,2-1 0 16,4-3 1-16,2 13 0 0,1 0-5 0,6-4 1 15,0-5 0-15,1 15 1 0,4-7 0 0,5-2 0 16,1-6-1-16,2 19 2 0,4-5-3 0,2-12 0 15,3 0-1-15,-3 7 1 0,3 5 4 0,-2-3 0 0,6 5 0 16,-1 1 0-16,1 1-4 0,3-6 1 0,0-1-1 16,-1 14 1-16,1-8 2 0,0-4 0 0,-2 1 0 15,-3 18 1-15,7-13-4 0,-2-5 0 0,-1-3 0 16,-4 7 1-16,5-1 1 0,2-6 1 0,0-6 0 16,-6 11 0-16,3-7-4 0,3-9 1 0,-4-2-1 15,-1 15 2-15,1-13 2 0,0-9 1 0,-1-3-1 16,-4 10 1-16,2-12-4 0,2-7 1 0,3-2-1 15,-7 8 1-15,-2-6-1 0,-1-6-1 0,-4-6 1 16</inkml:trace>
  <inkml:trace contextRef="#ctx0" brushRef="#br2" timeOffset="127959.08">19509 13383 1695 0,'0'0'0'0,"0"0"0"15,0 0 0-15,0 0 60 0,0 0 0 0,0 0 1 16,0 0-1-16,21 0-43 0,-14 3 1 0,0 1 0 16,9 8 0-16,5 7 52 0,0-3-1 0,-1-2 1 0,4 13 1 15,1 1-54-15,-2-4 1 0,2 3 0 0,3 10 0 16,-2 0 1-16,2-7 2 0,1 1-2 0,-3 6 1 16,-1-2-10-16,-1-12 1 0,1 0 0 0,-2 12 1 15,-3-7-10-15,-1-6 1 0,-5-3 0 0,-3 27 0 0,-8-15-1 16,-1-4 0-16,-2 1 1 0,-4 9-1 0,-4 1-2 15,-3-11 0-15,-3-4 0 0,-7 12 0 0,1-9 0 16,-1-12 0-16,0 2 0 0,-4 7 0 0,4-9 0 16,2-9 0-16,1-3 0 0,-8 10 0 0,6-4 0 15,8-16 0-15,-2 0 0 0,0 11 0 0,3-8 0 0,6-9 0 16,-1-9 0-16,-1 2 0 0,4-4 0 0,3-6 0 16,2-13 0-16,1 8 0 0,2-9 0 0,4-3 0 15,4-10 0-15,-3 5 1 0,4-1-1 0,0-6 0 16,8-9 0-16,1 6 1 0,-2-2 1 0,-2 0 1 15,2 3-1-15,4 6 0 0,-4 16-1 0,-3 4 1 16,3 3 0-16,9 10 0 0,-9 9 0 0,-2 7 1 16,6 0 0-16</inkml:trace>
  <inkml:trace contextRef="#ctx0" brushRef="#br2" timeOffset="135443.12">6401 13302 501 0,'0'0'0'0,"23"-34"54"0,-2 10 0 15,-7 4 0-15,0 6 0 0,-3 2-38 0,3 1 2 16,6-5-1-16,-3 4 1 0,-6 7 55 0,-1 1 0 16,-10 4 0-16,7-5 1 0,-7 5-56 0,4 7 0 15,-4-7 0-15,-4 7 0 0,4 5 68 0,-3 1 1 16,3-6-1-16,-7 16 1 0,0 7-71 0,7-2 2 16,-4-4 0-16,1 10 0 0,3-1 50 0,3-1 0 0,1 1-1 15,-1 17 2-15,4 1-51 0,0-4 0 0,4 4 0 16,-7 4 0-16,6-4 18 0,2-2-1 0,-1-3 1 15,-4 21 0-15,4-8-21 0,-4-6-1 0,0 3 1 16,0 9 1-16,0-10 8 0,0-13 1 0,-3 0 0 16,-4 17-1-16,3-8-11 0,1-11-1 0,-3 7 0 15,-2-1 1-15,1 0 21 0,3-14-1 0,1-1 1 16,-4 1 0-16,5-2-20 0,5-11 1 0,-2-1-1 16,2 5 1-16,4-9 26 0,4-4 2 0,-2-4-1 0,5 6 0 15,0-7-26-15,-3-7 0 0,-1-3-1 0,3 10 2 16,-3-8 18-16,-2-8 0 0,-5-3 0 0,1 4 0 15,-1-4-20-15,-8-9 0 0,-2-4-1 0,-2-1 2 16,-5 0 11-16,-3-7 1 0,-8-4-1 0</inkml:trace>
  <inkml:trace contextRef="#ctx0" brushRef="#br2" timeOffset="136962.08">6842 13040 1859 0,'0'0'0'16,"-19"-16"0"-16,-2 16 0 0,3-7 62 0,0-4 1 16,-1-1-1-16,-2 12 1 0,3-2-46 0,0-3 1 0,3 1 0 15,-3 10 0-15,4-6 18 0,3-4 1 0,1 0-1 16,-1 10 1-16,-1-3-23 0,5-3 2 0,0-1-1 15,-4 6 0-15,4 2-9 0,7-7 0 0,-11 5-1 16,4 0 1-16,0 1-3 0,7-6 2 0,-14 3-2 16,7 2 2-16,-3 3-10 0,2-5 2 0,8-3-2 15,-5 4 2-15,5-4-1 0,-10 3 1 0,10-3 0 16,-11 4 1-16,11-4-25 0,-11 0 1 0,11 0-1 16,0 0 1-16,0 0 13 0,0 0 0 0,-7-4 1 15,7 4 0-15,0 0-19 0,0 0 2 0,-7-3-1 0,7 3 1 16,0 0 14-16,0 0 2 0,0 0-1 0,0 0 1 15,4-7-5-15,-4 7 1 0,14-4 0 0,11 2 0 16,12-5 7-16,5-3 0 0,-1 1 0 0,1 14 1 16,-2-5 7-16,3-5-1 0,4-2 1 0,8 12 1 0,9-5-1 15,1-5 1-15,7 1 0 0,4 8-1 0,0-4 4 16,2-4-1-16,13-1 0 0,10 10 0 0,-4-5 0 16,0-3 0-16,10-3 0 0,17 10 0 15,-2-6 15-15,-2-1 0 0,19-4-1 0,6 7 2 0,3-2-8 16,-12-5 0-16,19 0 0 0,14 10 1 0,-7-8 17 15,-6-2 1-15,20-2 0 0,7 13 0 0,-6-6-15 0,-8-1 0 16,25-1 1-16,16 9-1 0,-11-5 22 0,-12-3 1 16,21 1 0-16,13 11 0 0,-13-9-22 0,-9-4 1 15,24 1-1-15,-3 15 2 0,-12-8 12 0,-12-4 1 16,23-2 1-16,1 16-1 0,-15-11-16 0,-16-3 1 16,19-3-1-16,-4 19 1 0,-17-13 10 0,-12-1 1 0,15 2 0 15,5 15-1-15,-12-10-11 0,-14-4-1 0,17-2 0 16,-7 15 1-16,-2-11 2 0,-13-3 1 0,14-3 0 15,5 19 1-15,-17-11-8 0,-7-6 0 0,14 2 0 16,10 15 1-16,-10-6 4 0,-14-7 1 0,10 0 0 16,8 3-1-16,-15 1-5 0,-14-2 0 0,18-2 0 15,-2 0 0-15,-12 3 1 0,-11-4 0 0,14-3 0 16,5 2 0-16,-8 2-3 0,-14-5 0 0,3-2 0 16,-4 2-1-16,-4 1 2 0,-10-3 0 0,9-3 0 15,-8 1 0-15,-9 4-3 0,-8-2 1 0,4-5 0 0,0 3-1 16,-8 4 1-16,-10-2-1 0,3-6 1 0,-3 3 0 15,-5 6-3-15,-14-3 2 0,4-3-1 0,-13 3 1 16,-7 3-1-16,-5-3 2 0,-2-3-1 0,-1 3 1 16,1 2-3-16,-12-2 2 0,-2-4-2 0,-9 1 2 15,-1 4-2-15,-3-1 0 0,1-3 1 0,-11-1 0 0,2 4-2 16,0-3 2-16,0-1-2 0,-6 1 1 0,4-1 0 16,0 4 0-16,4-7 0 0,-2 7 1 0,2-2-2 15,-4-1 0-15,0-2 0 0,-2 3 2 0,4 0-2 16,0-1 1-16,2-1 0 0,-4 4 0 0,2 2-1 15,1 0 1-15,-3-4-1 0,-7 2 0 0,4 3 0 0,-1 1 2 16,3-2-2-16,-6 3 1 0,0 4-1 0,0-2 1 16,2-4-1-16,0 4 0 0,1 7 0 0,1-1 1 15,-1-4-1-15,-3 8 1 0,4 6 0 0,0-4-1 16,-3-1 0-16,0 14 0 0,2-4 1 0,4-4-1 16,0 5 0-16,-1 7 1 0,-1 1-2 0,0 4 2 15,4-2-1-15,4 8 0 0,-6-3-1 0,2-2 2 16,1-7-1-16,4 13 0 0,-3-9-1 0,-4-6 1 0,6 2 0 15,-3 22 0-15,-1-10-1 0,0-1 0 0,2-6 0 16,-8 13 1-16,4-9 0 0,-1-12-1 0,-3-1 0 16,-4 19 1-16,-1-17-1 0,2-5 0 0,0 7 0 15,-7 9 1-15,0-5-1 0,0-9 0 0,-4 2 0 16,1-2 0-16,-6-1 0 0,2-6 0 0,-2-7 0 16,-3 9 2-16,-4-1-2 0,0-8 0 0,-7-3 0 15,-2 11 0-15,1-6 0 0,-1-6 0 0,-3-1 0 0,-6 11 2 16,-1-4-2-16,0-9 0 0,-2 3 0 0,-13 15 0 15,4-12 0-15,1-2 2 0,-15-3-2 0,-9 1 1 16,4 1-1-16,-4-1 0 0,-9-6 0 0,-14 0 2 16,-5 2-2-16,7 0 0 0,-10-3 0 0,-18 3 1 15,-6 0-1-15,1-5 0 0,-9-2 1 0,-20 3-1 0,7 2 0 16,4-5 1-16,-12 2-1 0,-24 0 1 0,11 2 0 16,4-1-1-16,-11-3 0 0,-21 4 1 0,7 1-2 15,9-3 1-15,-19-2 0 0,-20 1 0 0,12 1-1 16,9-4 1-16,-19-5 1 0,-18 0-1 0,9 4-1 15,14-3 0-15,-23-4 0 0,-10-1 1 0,17 4-1 16,8-7 0-16,-19-3 0 0,-19 8 1 0,27-7-1 0,16 0 0 16,-27-5 0-16,-23 19 0 0,30-12 0 0,18-3 0 15,-27 3 0-15,-10 15 0 0,26-9-1 0,20-7 1 16,-22 1 0-16,-8 16 0 0,26-14-1 0,16-6 1 16,-23 2 0-16,-5 16 0 0,15-8-1 0,17-6 1 15,-13-2-2-15,-5 14 2 0,17-7-1 0,22-3 1 0,-20-2-1 16,-12 10 1-16,21-1-1 0,15 1 0 0,-15-1 0 15,0 7 1-15,14-4-1 0,18-3 1 0,-4 1-1 16,-10 8 1-16,19-2-1 0,9-4-1 0,-14 0 1 16,8 6 0-16,17-3 0 0,8-1 0 0,-10-1 0 15,5 8 1-15,16-6-1 0,11-1 1 0,-8-3-1 16,9 6 1-16,9-3-2 0,16-1 2 0,-1-3-1 16,2 9 1-16,8-5-1 0,12 0 1 0,-5-3 0 15,2 6 0-15,8-1-1 0,6-2 1 0,1 2 0 16,3 10 0-16,6-1 0 0,2-11 0 0,2 3 0 0,0 10 0 15,3-4 0-15,2-4 0 0,2 0 0 0,0 13 0 16,7-10 0-16,7-8 0 0,-7 13 0 0,0-1 1 16,7-3-1-16,0-9 0 0,10 7 0 0</inkml:trace>
  <inkml:trace contextRef="#ctx0" brushRef="#br2" timeOffset="144189.33">1746 17775 923 0,'0'0'3'0,"0"0"0"0,0 0-1 0,0 0 0 15,0 0 0-15,0 0 14 0,0 0 1 0,7 20 0 16,-7-20 0-16,0 0-8 0,0 0 1 0,0 0-1 16</inkml:trace>
  <inkml:trace contextRef="#ctx0" brushRef="#br3" timeOffset="149797.94">4524 5966 12 0,'0'0'0'0,"0"0"0"0,0 0 0 0,0 0 0 16,0 0 0-16,0 0 0 0,0 0 0 0,0 0 0 15,0 0 0-15,0 0 0 0,0 0 0 0,0 0 0 16,0 0 0-16,0 0 0 0,0 0 0 0,0 0 0 16,0 0 0-16,0 0 0 0,0 0 0 0,0 0 0 0,0 0 0 15,0 0 0-15,0 0 0 0,0 0 0 0,0 0 0 16,0 0 0-16,0 0 0 0,0 0 0 0,0 0 0 15,0 0 0-15</inkml:trace>
  <inkml:trace contextRef="#ctx0" brushRef="#br3" timeOffset="152493.42">3605 6238 326 0,'0'0'0'16,"0"0"0"-16,0 0 0 0,0 0 0 0,0 0 0 15,0 0 0-15,0 0 0 0,0 0 0 0,0 0 0 0,0 0 0 16,0 0 0-16,0 0 0 0,0 0 0 0,0 0 0 16,18 15 0-16,-18-15 0 0,0 0 0 0,0 0 0 15,7 3 0-15,-7-3 0 0,5 0 0 0,-5 0 0 16,7 0 0-16,-7 0 0 0,15 0 0 0,-8-3 0 15,0 3 0-15,7 0 8 0,-4-4 1 0,-3 1 0 16,4 3 0-16,1 0-4 0,-1-4 1 0,-4-1 0 16,0 5 0-16,4 0 15 0,-4-4 0 0,-7 4-1 15,10-7 1-15,1 7-9 0,-1-2-1 0,-1-1 0 0,2 3 0 16,-4 0 20-16,3-4-1 0,-2-1 0 0,-1 5 2 16,0 0-19-16,3-2 1 0,-3-1-1 0,-7 3 2 15,11 0 21-15,-2-4-1 0,1 4 1 0,-3 0 1 0,4 4-22 16,-1-4 1-16,1-4-2 0,0 8 2 15,3-4 31-15,2 0 0 0,-6-7 0 0,1 10 1 0,3 1-33 16,-4-4 2-16,1-7 0 0,0 7 0 0,1 0 29 16,-1-4 0-16,-1-3 0 0,1 7 0 0,3 0-31 15,-4-3 2-15,-2-1 0 0,6 4 0 0,1 0 20 16,-4-5 0-16,-4 1 0 0,7 4 1 0,0 0-23 16,0-3 1-16,-3-1-2 0,8 4 2 0,-1 4 15 0,0-4 2 15,-4-4-2-15,-4 8 2 0,3-4-20 0,1 0 2 16,-4-4-1-16,1 8 1 0,3-1 14 0,0-3 0 15,-1 0 1-15,1 4-1 0,0 1-16 0,0-10 1 16,0 1-1-16,-3 8 1 0,3-4 9 0,-2 0 2 16,-1-7-2-16,6 7 2 0,-3 0-14 0,1-4 2 15,-5-1-1-15,6 5 0 0,-2 0 6 0,0-3 1 0,-3-1 0 16,3 4 1-16,4 0-10 0,-6-3 0 0,2-3 0 16,7 8 1-16,0 0 7 0,-3-4 0 0,-2-3 0 15,-2 6 0-15,4 1-8 0,-1-4 0 0,-6-3 0 16,1 5 0-16,2 4 6 0,0-4 0 0,1-4-1 15,-1 4 1-15,0 4-7 0,0-8 0 0,-2 1 0 16,2 3 1-16,-3 0 1 0,3-4 2 0,-3-3-1 16,6 7 0-16,-1 4-5 0,-2-4 1 0,0-7 0 15,4 7 0-15,0 3 2 0,-4-6 0 0,5-1 0 0,2 4 1 16,4 4-4-16,-6-4 0 0,3-4-1 0,-5 4 1 16,4 4 2-16,-5-4 0 0,5-7 0 0,-3 7 0 15,0 0-3-15,3-4 0 0,-5 1 0 0,5 3 1 16,-3 0-1-16,-4-4 2 0,3-3 0 0,3 7 0 15,-3 0-3-15,-3-5 0 0,4-2 1 0,3 5-1 0,-1 2 1 16,-3-2 1-16,4-3-1 0,1 3 1 0,4 2-2 16,-1-3-1-16,-4-1 1 0,-2 1 0 0,2 3 1 15,1 0-1-15,-1-7 1 0,-7 7 1 0,5 0-4 16,2 0 2-16,-3-4-1 0,-4 8 1 0,4-1 0 0,-2-3 1 16,1-3-1-16,1 3 1 0,-4 3-3 0,0 1 2 15,0-8-2-15,6 8 2 0,-6-1-1 0,0-3 1 16,-3 0-1-16,4 0 1 0,3 4-2 0,-4-4 1 15,0-4-1-15,4 8 0 0,0-4 2 0,1 1-1 16,-5-2 1-16,0 1 0 0,4 0-1 0,3 0-1 16,-5-4 0-16,-2 1 2 0,4 6-2 0,-1-3 2 15,1 0-2-15,1-3 2 0,-1 6-3 0,0-3 1 0,-1-7 1 16,4 11-1-16,-1-4 0 0,-3 0 1 0,1-4-1 16,7 4 0-16,-2 4 0 0,-6-1 0 0,1-6-1 15,7 3 2-15,1 0-2 0,-1 0 1 0,-4-4 1 16,-5 1-1-16,5 6-1 0,4-3 0 0,-4-7 1 15,-3 7 0-15,4 0-1 0,0 0 2 0,-5-4-2 16,4 4 1-16,2 4 0 0,-1-4-1 0,-1-7 0 16,0 10 0-16,5 1 1 0,-4-4-1 0,2-4 0 15,3 8 0-15,4 0-1 0,-2-4 2 0,1-4-1 0,-6 4 0 16,1 4-1-16,0-4 1 0,1-4 0 0,-5 4 0 16,4 4-1-16,-6-4 0 0,6-4 0 0,0 4 1 15,-2 4 0-15,-2-4 0 0,0-8-1 16,4 8 1-16,-2 4-1 0,1 0 0 0,5-8 1 0,-5 4 0 15,6 4-1-15,-5-4 1 0,0-4-1 0,1 4 2 0,-1 4-2 16,-4-4 0-16,4 0 0 0,-6 0 1 0,-1 0-1 16,-1 3 2-16,6-6-1 0,6 3 0 0,-5 3-1 15,1-3 1-15,5 0-1 0,-2 0 2 0,2 4-2 16,-2-4 1-16,1 0-1 0,-1 0 1 0,2 0 0 16,-6 0-1-16,3 0 0 0,1 0 1 0,-3 0-1 0,0 0 0 15,-3-4 0-15,7 4 2 0,-5 0-2 16,-1 0 0-16,2-3 0 0,3-1 0 0,2 4 0 0,2 0 0 15,-4 0 1-15,-3 0 0 0,5 0-1 0,-2-4 0 16,-1 4 0-16,4 0 0 0,-2 0 0 0,-3 4 1 16,2-8-1-16,4 4 0 0,-4 4 0 0,2-4 0 15,2 0 0-15,1 4 0 0,3-1-1 0,-3-3 1 16,-1 0-1-16,-4 4 2 0,2-1-2 0,2-3 1 0,-4 0-1 16,-1 0 1-16,1 0-1 0,0-3 0 0,-3 3 0 15,5 0 1-15,-2 0-1 0,-2 3 0 0,6-6 0 16,0 3 1-16,-4 0-1 0,2 0 0 0,-2 0 0 15,2 0 1-15,-1 3-1 0,-1 1 0 0,2-4 0 16,-2 0 1-16,0 1-1 0,-1 3 0 0,-3-4 0 16,5 2 0-16,1 1 0 0,1-1 0 0,-1-2 0 15,6 3 0-15,-5 3 0 0,1 3 0 0,-2-6 0 16,2 1 0-16,1-1 0 0,-4 1 0 0,2-4 0 0,3 7 0 16,-6-4 0-16,-1 1 0 0,1-4 0 0,3 0 0 15,1 3 0-15,-2 1 0 0,2-8 0 0,0 8 0 16,-2-1 0-16,1-3 0 0,-1 0 0 0,-1 0 0 15,1 4 0-15,-2-4 0 0,4-4 0 0,-1 4 0 0,3 4 0 16,-6-8 0-16,6 1 0 0,1 6 0 0,0-3 0 16,-1 0 0-16,1-3 0 0,-7 3 0 0,6 3 0 15,-3-6 0-15,-1-1 0 0,2 8 0 0,0-4 0 16,-2 0 0-16,2-4 0 0,-2 8 0 0,5-4-1 16,-3 0 1-16,-2-4 0 0,-2 8 0 0,2-4-1 15,-2 0 1-15,0-4 0 0,1 4 0 0,1 4 0 0,-6-8 0 16,1 1 0-16,5 6 0 0,-2-3 0 15,-3 0 0-15,0-3 0 0,4 3 0 0,-4 3 0 0,2-3 0 16,4-3 0-16,-2 6 0 0,-1 1 0 0,2-4 0 16,-2-4 0-16,2 8 0 0,-2-4 0 0,0 0 0 15,1 0 0-15,1 0 0 0,-2 3 0 0,-3-3 0 16,5-3 0-16,-2 6 0 0,0 1 0 0,2-4 0 0,0-4 0 16,2 8 0-16,-4-1 0 0,-3-3 0 0,1-2 0 15,2 6 0-15,-3 0-1 0,2-4 1 0,1-2 0 16,-4 5 0-16,1-1-1 0,2 0 1 0,1-2 0 15,2 3 0-15,2 1-1 0,-4-4 1 0,2-2 0 16,5 7 0-16,-1-1-1 0,1-4 1 0,0-4 0 16,0 11 0-16,2-3 0 0,-1-4 0 0,1-4 0 15,3 8 0-15,3 1 0 0,-6-10 0 0,5 5 0 16,2 5 0-16,2-1 0 0,-5-4 0 0,4 0 0 16,1 3 0-16,2-3 0 0,-6 0 0 0,9-3 0 15,4 6 0-15,-4 1 0 0,-1-4 0 0,1-4 0 0,5 11 0 16,-5-3 0-16,1-4 0 0,4-4 0 0,2 11 0 15,-3-3 0-15,1-4 0 0,-1-4 0 0,1 11 0 0,3-5 0 16,-5-2 0-16,3-2 0 0,4 9 0 0,-2-3 0 16,-3-4 0-16,2-2 0 0,36 11 0 0,-11-6 0 15,-11-4 0-15,0-3 0 0,-6 11 0 0,-3-3 0 16,-1-6 0-16,0-2 0 0,-1 11 0 0,-4-3 0 16,1-8 0-16,7-1 0 0,-5 14 0 0,4-5 0 15,3-8 0-15,-6 0 0 0,5 12 0 0,-5-5 0 16,-1-6 0-16,9-5 0 0,-2 19 0 0,0-7 0 0,0-8 0 15,2 1 0-15,3 10 0 0,-3-4 0 16,-3-6 0-16,2-1 0 0,6 11 0 0,-8-7 0 0,-5-3 0 16,10 3 0-16,5 12 0 0,-7-9 0 0,-1-3 0 15,1-8 0-15,7 23 0 0,-4-11 0 0,-5-8 0 16,6 1 0-16,3 13 0 0,-8-6 0 0,-4-4 0 16,10-2 0-16,2 15 0 0,-4-6 0 0,-1-6 0 0,1 3 0 15,4 12 0-15,-4-9 0 0,-3-4 0 0,9 1 0 16,-1 12 0-16,-3-6-2 0,-1-3 2 0,2-2 0 15,5 10 0-15,-1-5-1 0,-3-1 1 0,7-2 0 16,0 3 0-16,3 5-1 0,-8-5 1 0,3-3 0 16,0 4 0-16,-3 3-1 0,-2-5 1 0,8-2 0 15,-1 5 0-15,-4 4-1 0,1-6 1 0,3-3 0 16,3 7 0-16,-3-1-1 0,-7-8 1 0,3 0 0 0,8 13 0 16,-11-4-1-16,-4-7 1 0,11-7-1 15,-4 18 1-15,-3-10-2 0,-4-2 2 0,6-5-1 0,3 15 1 16,-3-9-1-16,-8-3 1 0,4 1-1 0,-1 13 1 15,-5-11-1-15,0-4 1 0,6 1-1 0,-9 15 1 16,2-10-1-16,-4-9 1 0,1 0-1 0,-6 14 1 16,2-5-2-16,-5-6 2 0,6 1 0 0,-4 10 0 0,-8-9-1 15,2-7 1-15,-3 1 0 0,0 9 0 0,-6-2-1 16,0-6 1-16,6-4 0 0,-4 15 0 0,-5-4-1 16,-4-11 1-16,4 1 0 0,-2 13 0 0,-3-6-1 15,-3-4 1-15,-2-4 0 0,-3 8 0 0,-5-2-1 16,-3-2 1-16,1-6 0 0,-1 12 0 0,-8-3-1 15,-3-3 1-15,2-3 0 0,0 6 0 0,-9-3-1 0,7 7 1 16,-7-7 0-16,0 0 0 0,0 0-2 0,7 7 2 16,-7-7 0-16,0 7 0 0,0-7-1 0,0 7 1 15,0-7 0-15,0 7 0 0,0-7-1 0,0 14 1 16,0-14 0-16,4 11 0 0,-1-1-1 0,4-3 1 16,-7-7 0-16</inkml:trace>
  <inkml:trace contextRef="#ctx0" brushRef="#br3" timeOffset="155193.14">21886 6805 12 0,'0'0'0'0,"0"0"0"15,0 0 0-15,0 0 0 0,0 0 0 0,-17 9 0 16,17-9 0-16,-14 7 0 0,7-7 0 0,7 0 0 15,-11 0 0-15,4 0 0 0,7 0 0 0,-11-7 0 0,11 7 0 16,-10-4 0-16,10 4 0 0,-9-7 0 16,9 7 0-16,0 0 0 0,-2-7 0 0,2 7 0 0,0 0 0 15,0 0 0-15,-2-7 0 0,2 7 0 0,0 0 0 16,2-7 20-16,-2 7 0 0,7-5 0 0,-7 5 2 16,16-7-12-16,-4 1 1 0,3-1 0 0,2 7 1 0,6 0 3 15,2-7 1-15,-1 0 0 0,-1 18 0 0,4-8-7 16,-1-6 0-16,-1-1 0 0,-2 15 2 0,2-11 20 15,-1-4 0-15,-1 1 1 0,0 13 0 0,-3-10-18 16,-3-3 0-16,3-1 0 0,4 11 0 0,-4-1 22 16,-4-12 1-16,-2-1-1 0,3 14 1 0,-1-7-22 15,-2 0 1-15,0-3-2 0,4 12 2 0,-4-6 18 0,-1-3 0 16,-3-3 1-16,-5 10 0 0,-5-7-20 16,11 7-1-16,-11-7 1 0,0 0-1 0,7 0 19 0,-7 0 1 15,0 0-2-15,0 0 2 0,0 0-21 0,0 0 2 16,0 0-1-16,0 0 1 0,0 0 11 0,0 0 0 15,-9 0-1-15,0 2 2 0,-6-2-14 0,-5-6-1 0,3-1 0 16,-8 7 2-16,-2-3 14 0,3-10 1 0,1 6 0 16,3 11 0-16,-3-1-15 0,-1-6-1 0,-4-4 1 15,-1 14-1-15,3-11 12 0,-2-3 1 0,-1 2 0 16,-1 9-1-16,-5-8-12 0,5-3-1 0,-5-2 0 16,3 13 2-16,2-6 6 0,4-5 1 0,-1-2 1 15,1 9-1-15,1 0-10 0,4-7 1 0,0-3-1 16,-2 13 0-16,5-6 8 0,4-6 0 0,-2 2 0 15,-3 10 1-15,3-3-10 0,5-3 2 0,1-4-2 16,-3 10 1-16,5-3-3 0,8 0 1 0,-9-3 0 16,9 3 0-16,0 0-4 0,-6 7 1 0,6-7 0 0,0 0 0 15,0 0-1-15,0 0-1 0,0 0 1 0,0 0-1 16,13 3 0-16,-4 6-1 0,-1-9 0 0,8 7 1 16,5-3-2-16,1-1 1 0,1-6 0 0,1 13 0 0,1-6-1 15,0-4 1-15,1-4-1 0,2 13 0 0,-3-4-2 16,0-5 1-16,5-5 0 0,5 16 0 0,-2-4-1 15,-3-7 1-15,2-4 1 0,3 15-1 0,-5-6-1 16,0-5 0-16,0 0 0 0,4 14 1 0,-2-11-1 16,-8-6 0-16,6-1 0 0,6 17 1 0,-10-10 0 15,-1-6 0-15,7-3 0 0,-4 19 0 0,0-10-1 16,-2-3 2-16,1-7-1 0,-6 16 0 0,0-9 0 0,0-5 1 16,1 1-1-16,-1 11 2 0,-2-5-2 0,-1-4 0 15,-4-1 0-15,-2 12 1 0,-1-6 0 0,-2-5 2 16,0-3-2-16,-2 10 1 0,-2 2 0 0,-5-7-1 15,0 0 0-15,9 6 0 0,-9-6-1 0,-7 10 2 16,7-10-2-16,-9 0 1 0,-4 4-1 0,-1-4 0 0,-2-4 0 16</inkml:trace>
  <inkml:trace contextRef="#ctx0" brushRef="#br3" timeOffset="155577.02">21666 6682 916 0,'0'0'0'0,"-20"-7"0"16,-1 14 0-16,5-2 9 0,2-10 1 0,0-2-1 16,-2 10 1-16,6 1-4 0,10-4 1 0,-9-7-2 0,9 7 2 15,-5 7 13-15,5-7 1 0,0 0-1 0,8 5 0 16,-8-5-10-16,13 7 1 0,-4-7 1 0,12 7-1 16,7 0 0-16,6-7 0 0,1-3 0 0,0 10 1 15,6-6-6-15,-6-6 2 0,5-2-1 0,12 11 1 16,1-1-5-16,-8-6 1 0,8-4-1 0,4 10 1 0,-4-3-1 15,-2-3 0-15,5-4-1 0,10 10 2 0,-5 1-3 16,-6-8 0-16,1-3 0 0,3 14 1 0,-8-3-1 16,-4-8 0-16,6-3 1 0,4 11 0 0,-6-1 3 15,-7-6 1-15,2-6 0 0,-2 14 0 0,-5-1-2 16,-6-8 0-16,-1-1 1 0,3 14-1 0,-5-6 10 0,-7-6 0 16,0-6 0-16,4 18 0 0,-6-6-6 0,-11-6 1 15,1-1 0-15,3 15 0 0,-3-8 16 0,-11-3 0 16,8-3-1-16,-8 3 2 0,-1 7-14 0,1-7 1 15,-9 3-1-15,2 1 2 0,-4 1 10 0,-1-1 2 16,-2-3 0-16,-13 10 0 0,-10-6-14 0,0-10 0 16,0 0 1-16</inkml:trace>
  <inkml:trace contextRef="#ctx0" brushRef="#br3" timeOffset="155913.12">21795 6671 1004 0,'0'0'0'0,"0"0"0"16,0 0 0-16,0 0 39 0,19 7 2 0,-10-7-1 0,-2 4 0 15,2 1-24-15,3 2 0 0,-1-3-1 16,19 6 1-16,3-5 35 0,1-3-1 0,-3-2 1 0,3 13 0 16,1-6-34-16,2-4 0 0,2-6 0 0,5 11 1 15,-2-1 4-15,1-10 1 0,6-1-1 0,8 11 1 16,-6-3-12-16,-2-8 0 0,6-3 0 0,0 11 2 0,-3-4-3 15,0-5 1-15,9-4-1 0,-2 14 1 0,-3-8-4 16,-3-6 0-16,2-2-1 0,1 15 2 0,-8-8-2 16,-4-3 1-16,0 0-1 0,5 11 1 0,-3-8-2 15,-5 1-1-15,-8-4 1 0,1 10-1 0,-4-3 5 0,-11-3 0 16,1-6 0-16,-5 18 1 0,-4-6-4 16,-4-6 0-16,-7 3 0 0,7 0 1 0,-7 0 3 0,-3 10 0 15,3-10 0-15,0 0 0 0,-15 11-4 0,3-10 0 16,0-1 1-16</inkml:trace>
  <inkml:trace contextRef="#ctx0" brushRef="#br4" timeOffset="172059.44">4157 6161 12 0,'0'0'0'15,"0"0"0"-15,0 0 0 0,0 0 0 0,0 0 0 16,22 0 0-16,-15 0 0 0,7 0 0 0,0-2 0 0,-2-1 0 16,9 3 0-16,4-2 0 0,-4 0 0 0,-3-3 0 15,-2 3 0-15,1 4 0 0,1-4 0 0,0-1 0 16,-6-1 0-16,6 4 0 0,-1 0 0 0,-3-7 0 15,-3 7 0-15,0 4 0 0,3-4 0 0,2-4 0 16,-6 4 0-16,4 0 0 0,0 4 0 0,1-8 0 16,-1 4 0-16,2 4 0 0,-2-4 0 0,-4-4 0 15,8 8 0-15,-4-4 1 0,0 0 1 0,2-4 0 16,-2 4 1-16,7 0-2 0,0 0 1 0,-5-3-1 16,2 6 1-16,0-3 2 0,-1 0-1 0,-3-7 1 0,-1 7-1 15,1 0-1-15,-4-3 0 0,4-1 1 0,-3 1 0 16,0 3-1-16,3 0 2 0,-4-4-1 0,3 1 0 15,1 3 0-15,-4 0-1 0,4 0 0 0,1 0 0 16,-1 0 3-16,-4-4 0 0,6 4 1 0,-2 0 0 0,4 0-3 16,-4 4 1-16,-3-8 0 0,3 4 0 0,2 4 0 15,-6-4-1-15,4 0 0 0,0 0 2 0,4 0-3 16,-4-4 2-16,-2 4-1 0,-1-3 0 0,0 3 2 16,-1 0-1-16,-3-4 1 0,-7 4 0 0,14 0-1 15,-7 0-1-15,2-5 0 0,-2 3 2 0,0 2 3 0,0 0 0 16,0-2 0-16,4 0-1 0,3 2-2 0,-3 0 0 15,-1-1 1-15,-1 1 0 0,5 0 12 0,0 0 1 16,-3-2 0-16,0 2 0 0,-1 0-9 0,1-2 0 16,-2 0 0-16,-1 2 1 0,5 2 16 0,-3 0 1 15,-3-4-1-15,4 2 1 0,0 2-15 0,-4 0 0 16,3-4 1-16,-3 2-1 0,2 0 10 0,2 0-1 16,-4-2 0-16,0 2 2 0,7 2-13 0,-4 0 2 0,1-4-2 15,0 2 1-15,-1 2 6 0,6-2 1 0,-2-4 0 16,-3 4 0-16,6 2-9 0,-2-2 1 0,-3-4-1 15,-2 4 1-15,1 2 7 0,3-2 0 0,0-3 0 16,-3 3 0-16,-1 1-8 0,3 1 0 0,1-4 0 16,0 2 0-16,0 2 8 0,0-2 1 0,0-3-1 15,-3 3 1-15,5 1-9 0,-2 1 0 0,-4-4 0 16,5 4 2-16,-5 2 3 0,1-1 2 0,-1-5-1 16,3 2 1-16,1 2-8 0,-4 2 1 0,1-4-1 15,-4 0 1-15,4 0 2 0,-4 0 1 0,1-2-1 0,3 2 1 16,0 0-5-16,-1-2 0 0,1-1 0 0,3 1 0 15,0 2 2-15,0-2 0 0,-3-1 0 0,-2 3 1 16,1 0-4-16,1 0 0 0,-1-2 0 0,-3 0 0 0,0 2 5 16,4 0-1-16,0-2 0 0,-4 2 1 15,1 2-5-15,3 0 1 0,0-4 0 0,-4 2 0 0,3 2 0 16,1 0 1-16,-4-4 0 0,0 0-1 0,0 2-2 16,0 0 0-16,2-2-1 0,-9 2 2 0,10-1-1 15,1 1 0-15,-4 0 1 0,4 0 0 0,-4-4-3 16,3 4 1-16,-3-3-1 0,2 3 2 0,2 0-2 0,3 0 2 15,-4-4-1-15,5 4 0 0,-5 4-1 0,4-4-1 16,-3 0 0-16,5 0 2 0,-2 0-2 0,0 0 2 16,0 0-2-16,4 0 1 0,1 0-1 0,2 0 0 15,-3-4 0-15,-4 4 1 0,0 0-1 0,6 0 1 16,-3-3-1-16,-6-1 0 0,6 4 0 0,1 0 0 16,-4-4-1-16,2 1 1 0,2 3 1 0,-1 0-1 0,1-7 1 15,-2 3 0-15,5 1-2 0,-3 3 2 0,-1-7-1 16,3 3 0-16,-3 4 1 0,1-1-1 0,3-5 1 15,0 1-1-15,6 7-1 0,-3-2 1 0,1-5 0 16,-7 3 0-16,5 4-1 0,-2-2 2 0,0-6-1 16,-7 4 0-16,6 4 0 0,1-2-1 0,-4-3 0 15,-3 3 2-15,-1 0-1 0,1-4 1 0,0 1 1 16,4-1-1-16,-4 4 0 0,0 0-1 0,0-5 0 16,2 1 1-16,2 4 0 0,-1 0 1 0,-3-7-1 15,2 7 2-15,2 0-3 0,-1-3 1 0,5-1-1 16,-1 1 2-16,2 6-2 0,-6-3 1 0,1-3 0 0,-4 3 0 15,2 3-2-15,2 1 2 0,-1-4-1 0,-3 0 1 16,0 7 0-16,1-4 2 0,0-6-1 0,0 3 1 16,-1 3-3-16,-4 1 2 0,4-4-2 0,-7 0 2 15,4 0 2-15,-2 3 1 0,3-1 0 0,4 2 1 0,-2-4-3 16,-3 3-1-16,3-3 1 0,2 4 0 0,1-1 3 16,-3-3 1-16,4 0-1 0,0 2 1 0,1 2-5 15,-1-1 2-15,-1-3-1 0,1 2 0 0,-4 3 1 16,2-3 0-16,2-2 0 0,-4 0 0 0,0 2-2 15,0-1 1-15,0-2-2 0,-2 1 2 0,3 1-1 0,-1 3 1 16,-4-8 0-16,4 3-1 0,-3 1-2 0,3 0 2 16,-3-4-2-16,1 2 2 0,2 2-3 0,-3-3 1 15,3 1 1-15,0 0-1 0,-2 1-1 0,1-1 1 16,2 0-1-16,0 2 0 0,2 0-1 0,-3-2 0 16,4 0 1-16,1 4 0 0,-1 0-1 0,3-2 0 0,-3-2 0 15,-6 2 1-15,6 2-2 0,-4 0 0 0,0-2 0 16,0 2 0-16,-3 1 0 0,1-1 0 0,2-2 0 15,-3 0 0-15,-1 0-1 0,1 0 1 0,0-2 0 16,-1 2 0-16,-3 2-1 0,0 1 1 0,0-3 0 16,2 0 0-16,-2 0-2 0,4 0 1 0,-4-3-1 15,3 3 0-15,-3 0 0 0,4-2 1 0,-4 0 0 16,2 2 0-16,0 2-3 0,0 0 2 0,1-2-1 16,-3 0 1-16,4 0-1 0,-4 0 1 0,0 0 0 15,0 0 0-15,0 0-2 0,0 0 1 0,0 0-1 16,-7 0 2-16,12 0-1 0,-12 0 1 0,11 0-1 0,-11 0 1 15,11 7-1-15,-4-4-1 0,-7-3 1 0,14 4 1 16,-7-1-2-16,3 1 2 0,-4-1 0 0,1-3 0 16,0 4-2-16,0-1 2 0,0 1-1 0,0-4 0 0,0 3 1 15,0-3 0-15,4 4 0 0,-4-4 0 0,3 4-2 16,-3-4 2-16,2 3-1 0,-2-3 0 0,4 4 1 16,-1-4 0-16,1 3 0 0,-4 1-1 0,4-4 1 15,3 1 0-15,-4 1 0 0,3 0-1 0,1 1 1 16,-4 1 1-16,4-2-1 0,1 1 1 0,-3 1-4 15,0 1 2-15,1-5-2 0,1 4 2 0,0-4 0 16,0 3-1-16,-3-3 1 0,3 4 1 0,2-1-5 0,-2 1 1 16,3-4-1-16,1 3 2 0,-2 1 0 0,1-1 1 15,-2-3-1-15,-5 4 1 0,8-1-2 0,-4-3 1 16,0 0-1-16,2 4 2 0,-2-1-1 0,4-3 2 16,-4 0-2-16,2 4 2 0,-1-4-5 0,1 0 0 15,-2 0 0-15,4 0 2 0,-4 1 0 0,-1-1 0 0,4-1 1 16,-3 4 0-16,4-1-12 0,-4-2 2 0,0-2-2 15,2 4 1-15,2 0 6 0,-4-2 1 0,0-2-1 16,4 4 1-16,1 0-16 0,-1-2 2 0,-1-2-1 16,-3 4 1-16,0-1 10 0,2-1 1 0,-2-1 0 15,1 2 0-15,-1 1-12 0,0-2-1 0,-4-2 0 16,3 2 1-16,-1 0 11 0,4-1 1 0,-6-1 0 16,5 2-1-16,-5 0-14 0,1-2 0 0,-1 0 0 15,1 2 2-15,1 0 11 0,-1 0 2 0,-1-2-2 16,1 2 2-16,3 0-10 0,0-1 0 0,-1 1 1 0,1 0 0 15,0 0 8-15,0 0 2 0,-3-4 0 0,3 4 0 16,0 0-11-16,-2 0 1 0,2-3 0 0,4 3 0 16,-4 0 10-16,0-4 0 0,0 1 0 0,2 3 0 15,-2 0-6-15,0 0 1 0,0-4 0 0,2 4 1 0,0 0 4 16,0 0 2-16,2 0 1 0,3 0-1 0,-5 4-4 16,1-4 1-16,1-4 0 0,0 8 0 0,3-4 4 15,-5 0 1-15,1 0-1 0,4 3 1 0,-3 1-4 16,0-4 0-16,1 0-1 0,2 7 1 0,0-4 3 15,2 1 2-15,2-4-2 0,-7 3 1 0,-1-1-2 16,1 0 0-16,-2-2 0 0,-2 3 1 0,4-1 1 16,-1-2 2-16,1-2-1 0,-6 4 1 0,4 0 2 0,0-2 1 15,-2-2 0-15,0 4 1 0,2 1-2 0,0-3 2 16,0-3-1-16,1 6 1 0,-2-3-1 0,-1 0-1 16,2 0 1-16,1 0 1 0,1 4-1 0,-4-1 1 15,0-6-1-15,-2 10 0 0,4-2 0 0,0-5 1 0,-2 0 0 16,0 4 0-16,1-1 0 0,-3 1 0 0,0-4-1 15,1 3 1-15,1 1-1 0,-4-4 1 0,4-4 0 16,-3 8 0-16,-2-4-2 0,1 0 2 0,3 0 0 16,3 3 0-16,-2-3-3 0,0 0-1 0,0 0 1 15,0 0 0-15,0 4 1 0,2-4-1 0,-2-4 1 16,0 8 0-16,2-1-4 0,-2-3 0 0,0 0 1 16,4 2 0-16,-4 2 0 0,-3-4 2 0,3-2-1 15,0 4 1-15,-2-1-10 0,2-1 1 0,0-1-1 16,1 2 1-16,0 1 4 0,0-4 1 0,-1-1-1 15,0 5 1-15,-4-2-5 0,4-2-1 0,-3 0 1 16,1 2 1-16,1 0 3 0,-1-2 1 0,2 2 0 0,-3 0 0 16,3 2 0-16,0-4 0 0,0-1 0 0,-2 6 1 15,3-3 1-15,-1 0 0 0,0-3 1 0,0 6 0 16,0-3 0-16,0 0 0 0,2-3 0 0,-2 3 0 0,-3 3 1 16,3-6 0-16,-2-1 1 0,2 4 0 15,0 0-1-15,-3 0 1 0,0-3-1 0,-1 6 2 0,4-3-1 16,-1 0 1-16,1 0-1 0,0 0 1 0,-4 4 0 15,5-4 0-15,-1-4-1 0,-4 8 2 0,3-4-1 16,1 0 1-16,0 0-1 0,-4 3 0 0,4-1 0 0,1-2 1 16,-3-2 0-16,2 6 0 0,4-2-1 0,-4-2 1 15,0-2-1-15,0 5 1 0,0 1 0 0,-2-4 0 16,3-4 0-16,-5 8 0 0,1-4 0 0,-1 0 0 16,3-2-1-16,1 6 1 0,-2-4 0 0,0 0 0 15,3-2 0-15,-1 4 1 0,0-2-1 0,-2 0 0 16,4-2 0-16,0 4 1 0,2-2-2 0,-1-2 2 15,-1 0-1-15,3 4 1 0,1-4-1 0,-2 0 1 0,-1 1-1 16,-4 4 1-16,2-5-1 0,5 1 1 0,-6-1-1 16,0 5 1-16,0-3-1 0,0-1 1 0,2-1-1 15,-2 4 1-15,0-2-2 0,0-2 2 0,2-2-1 16,-2 6 1-16,1-2-1 0,-1-2 1 0,3 2-1 16,-3 0 1-16,1 0-1 0,0 0 1 0,3-3 0 15,3 6 0-15,-3-3-1 0,-1-3 1 0,3 3 0 16,-6 3 0-16,0-3-1 0,0 0 1 0,2 0 0 15,-2 2 0-15,4-2-1 0,-4 0 1 0,0-2 0 16,4 6 0-16,-1-4-2 0,3-2 2 0,-3 0 0 16,5 6 0-16,-5-2-1 0,3-4 1 0,1 0 0 0,3 7 0 15,-2-5 0-15,1-1 0 0,1-1 0 0,1 7 0 16,0-5 0-16,1-2 0 0,-1 1 0 0,-2 8 0 0,1-9 0 16,-2 0 1-16,2 0 1 0,1 9-1 0,1-7-1 15,-1-1 1-15,0-1-1 0,5 7 1 0,-6-5 1 16,1-2 0-16,5 1 1 0,-2 8 0 0,2-7-2 15,2-4 1-15,-4 1 1 0,-5 10-1 0,5-9 5 16,1 0 1-16,-5 0-2 0,-1 8 2 0,2-6-3 16,0-2 0-16,-2-2 0 0,1 10 0 0,-2-5 5 0,-3-2 2 15,2-1-2-15,0 5 1 0,0-1-4 0,1-2-1 16,-1-2 1-16,2 8 1 0,1-5 3 0,-4-2 0 16,3-1 1-16,-4 5-1 0,2-3-4 0,-3 0 0 15,1-3 0-15,-1 6 1 0,0-3 2 0,-1 0 0 16,1-3 0-16,-4 5 0 0,2-1-3 0,-2-1 0 15,0-3 0-15,0 5-1 0,0-1 8 0,0-1 0 0,2-1 1 16,-2 2 0-16,4-1-8 0,-6 0 2 0,3 0 0 16,-1 4 0-16,3-4-1 0,1 0 0 0,-4 0 0 15,-2 0 1-15,4 4-3 0,0-4-1 0,2-4 1 16,-4 8-1-16,0-1 1 0,-2-3 0 0,2 0-1 16,-3 4 2-16,3-1-3 0,-3-3 1 0,3-3-1 15,-5 6 1-15,1 1 3 0,1-4 1 0,-1 0-1 16,1 0 1-16,3 5-4 0,-3-10 1 0,3 5-1 15,-5 0 1-15,3 5 0 0,0-5 0 0,2-5 0 16,-3 10 1-16,3-5-3 0,0 0 1 0,-1 0-1 0,1 3 1 16,0 1-1-16,0-4 1 0,4-4-1 0,-4 8 2 15,2-1-3-15,1-3 0 0,4-3 1 0,-7 6 0 16,4 1 0-16,1-4 0 0,-1-4 1 0,-4 8-1 16,4-1-2-16,-2-3 2 0,1 0-1 0,-3 4 1 0,4-2 0 15,0-4 2-15,-1 0-2 0,-2 6 2 0,0-2-3 16,3-4 2-16,0-2-2 0,-2 8 1 0,1-2 4 15,4-4 0-15,-3 0 0 0,0 6 0 0,-1-3-4 16,1-2 2-16,1-1 0 0,2 7-1 0,-3-3 5 16,2-2 0-16,1-2 0 0,0 7 2 0,-4-3-6 15,3-4 1-15,1 1 0 0,0 6 1 0,0-3 1 0,-1-4 1 16,1 0 0-16,0 7 0 0,-3-1-4 16,1-4 0-16,2 0 1 0,4 3 0 0,-4 1 1 0,0-4 0 15,2 0-1-15,2 3 2 0,0 1-3 0,-1-4 0 16,3 0-1-16,-6 2 1 0,0 1 2 0,2-3 0 15,2 0-1-15,-1 4 2 0,-2-1-3 0,1-3 0 16,1 0-1-16,-1 4 1 0,2-1 2 0,0-3 0 0,-1 0-1 16,3 4 1-16,-3 1-3 0,1-5 0 0,0 0 1 15,5 5 0-15,-2 1 3 0,-5-3 0 0,5-1-1 16,4 3 1-16,-6 0-3 0,1-1 1 0,3-4-2 16,2 3 2-16,-4 1 7 0,-2 0-1 0,2-4 1 15,-10 0-1-15,-2 0-5 0,-2 0 0 0,0 0 0 16,6 0 1-16,-1 0 2 0,0 0 0 0,3 0 0 15,1 0 0-15,-1 3-4 0,1 1 1 0,-1-1-1 16,2-3 1-16,1 4 2 0,1-4 0 0,-3 1 0 16,4-1 0-16,-1 4-3 0,2-4-1 0,-3 3 1 0,2-3 0 15,1 4 2-15,-3-4 0 0,5 3 0 0,-2-3 1 16,0 4-4-16,2-4 0 0,-2 0 0 0,-1 0 1 16,1 2-1-16,4-1 2 0,-2 1 0 0,1 2 0 0,1-1-4 15,0 1 2-15,1-2 0 0,-4-1-1 0,1 3 1 16,1 1 0-16,-2-5-1 0,1 4 1 0,1 3-3 15,-1-4 2-15,6-3-1 0,-5 4 1 0,1 3-1 16,2-4 2-16,-3-3-1 0,3 4 1 0,-4-1-3 16,2-1 2-16,-1 2-2 0,1-3 2 0,0 3 4 15,1-1 0-15,-3-1 0 0,2 2 0 0,0-1-4 0,0 1 2 16,1-1-2-16,-3 1 2 0,0-1 1 0,0 1 1 16,2-4 0-16,1 3 0 0,-4 1-3 0,1-1-1 15,1-3 1-15,-3 4 1 0,2-4 3 0,2 3 1 16,-4-3 0-16,2 4 0 0,2-4-4 0,-4 3 1 15,2-3-1-15,2 4 1 0,-4-4-3 0,2 3 1 16,2-3-1-16,-4 0 2 0,2 4-4 0,2-4 2 0,-2 0-1 16,2 0 1-16,0 0 2 0,-1 0 0 0,3 0 0 15,38 0 1-15,0 3-3 0,-12-1 0 0,0-2 1 16,-7 4-1-16,-5-3-1 0,-2 1 0 0,-6 0 0 16,3 3 0-16,-3-1-2 0,-1-4 2 0,2-2-1 15,1 6 0-15,-3-3 0 0,-2-1-1 0,5-1 0 16,-1 2 2-16,-1 1-2 0,1-2 0 0,1-2 0 15,2 4 1-15,0 2-2 0,-1-4 1 0,3-4 0 16,-1 8 0-16,3 1 0 0,1-5-1 0,3 0 0 16,-7 3 1-16,1 1-2 0,0-4 1 0,0 0 0 0,0 7 0 15,-2-4-1-15,0-3 1 0,5 0 1 0,-4 4-1 16,0 0-1-16,0-1 0 0,0-3 0 0,-4 4 1 16,1-1-1-16,-1-3 0 0,1-3 0 0,1 6 1 15,4 1-1-15,-4-4 0 0,1-4 0 0,-2 9 0 16,-2-1 0-16,-1-2 0 0,2-1 0 0,-1 5 0 0,-1-1 0 15,-3-5 0-15,1 2 0 0,0 8 0 0,0-6 0 16,0-1 0-16,-4-3 0 0,2 9 0 0,-6-5 0 16,-1-1 0-16,2-3 0 0,-5 11 0 0,-1-8 0 15,-1-3 0-15,2 0 0 0,-7 5 0 0,-1 3 0 16,-1-7 0-16,-2-1 0 0,0 6 0 0,-3 1 0 16,-2-4 0-16,1-3 0 0,-1 5 0 0,-2-1 0 0,-7-4 0 15,11 3 0-15,-11-3 0 0,9 7 0 0,-9-7 0 16,0 0 0-16,7 13 0 0,-7-13-1 0,0 10 1 15,0-10 0-15,0 9 0 0,-4 0-1 0,-1 0 1 16,1-2 0-16</inkml:trace>
  <inkml:trace contextRef="#ctx0" brushRef="#br4" timeOffset="177803.89">7922 8726 12 0,'0'0'0'0,"0"0"0"0,0 0 0 0,0 0 0 0,0 0 0 16,0 0 0-16,0 0 0 0,0 0 0 0,0 0 0 15,0 0 0-15,0 0 0 0,0 0-10 0</inkml:trace>
  <inkml:trace contextRef="#ctx0" brushRef="#br4" timeOffset="183013.86">8012 6096 515 0,'0'0'0'0,"0"0"0"0,0 0 0 0,0 0 43 0,0 0 1 16,0 0 0-16,0 0 0 0,0 0-29 0,0 0 2 16,0 0-1-16,0 0 1 0,0 0-6 0,0 0 0 15,-7 21 0-15,7-21 2 0,-11 7-7 0,4-3 2 16,7-4-1-16,-11 10 1 0,4 1-8 0,4-4 1 15,-1 0 0-15,-3 3 0 0,4 6-1 0,1-5 1 16,2-11 1-16,-2 16-1 0,2-2-2 0,2-6-1 0,0 0 1 16,-2 14 0-16,0-4 0 0,-2-6 0 0,2-1 0 15,-2 8 1-15,0-1-6 0,1-4 2 0,-1-2-2 16,0 4 2-16,0-2-1 0,1-5 2 0,-1-2-2 16,-2 0 2-16,4 7-4 0,-3-3 0 0,3-11 1 15,-4 14-1-15,4-7 1 0,-3 0 2 0,3-7-1 16,-4 10 1-16,4-4 4 0,0 1 0 0,0-7 0 15,-3 7 0-15,3-7 0 0,0 7 0 0,0-7 0 16,0 10 0-16,0-3 10 0,0 0 0 0,0-7 0 0,0 7 1 16,0-7-4-16,0 7 0 0,0-7 0 0,3 7-1 15,-3-7 20-15,4 13 1 0,-4-13-1 0,0 9 1 16,0-9-15-16,0 0 1 0,0 7-1 0,0-7 1 16,0 12 13-16,0-12 0 0,0 7 0 0,0-7 1 15,0 14-15-15,0-14 0 0,-4 7 1 0,4 0 0 0,-3 2 7 16,3 0 1-16,-4-4-1 0,4 7 1 0,-3-5-11 15,-1 2 1-15,4-9 1 0,0 14-1 0,-4-3 7 16,1-4 1-16,3-7-1 0,-4 16 1 0,1-8-9 16,-1-1 0-16,4-7 0 0,-7 20 1 0,4-10 10 15,-1-4 0-15,4-6-1 0,-2 12 1 0,1 0-9 16,-3 2-1-16,2-8 0 0,2 4 0 0,0 4 6 0,-1-1 0 16,1-5 0-16,1 3 1 0,3 3-9 0,-1-2 1 15,-1-1 0-15,2-1 0 0,3 6 6 0,-4-3 0 16,1-6-1-16,-1 0 1 0,-3 0-7 0,0-7 0 15,4 10 0-15,-4-10 1 0,0 7 5 0,0-7-1 16,0 7 1-16,0-7 0 0,0 7-6 0,0-7 0 0,-4 9 0 16,4-9 0-16,0 14 4 0,0-14 0 0,-3 7 0 15,3-7 0-15,0 14-5 0,-4-7 0 0,4-7 0 16,0 11-1-16,0-1 5 0,0 1 0 0,0-4 0 16,0 9 1-16,0-6-7 0,4-1 2 0,-1-2 0 15,1 4 0-15,-4-2 3 0,3-2 0 0,-3-7 1 16,4 14-1-16,-4-2-4 0,0-12 0 0,4 11 0 15,-4-11 1-15,3 10 3 0,-3-10 0 0,0 9 1 0,0-9-1 16,0 10-4-16,0-10 1 0,0 0-2 16,0 13 2-16,0-6 2 0,0 3 1 0,0-1 1 0,0-2-1 15,-3 6-4-15,3-3-1 0,0-3 1 0,0 0 1 16,0 0 2-16,0-2 1 0,3 3 0 0,-3-1 1 16,0 3-6-16,0 1 1 0,4-3 0 0,-1 1 1 0,1 2 1 15,-4-4 1-15,3 0 0 0,1-2 0 0,-1 4-4 16,-3 1 0-16,4-1 1 0,-4-2 0 0,0 0 1 15,0-7 0-15,0 11-1 0,0-11 1 0,0 10-2 16,0-10-1-16,0 11 1 0,0-11 0 0,-4 4-1 16,4-4 1-16,0 5 0 0,0-5 0 0,-3 14-2 15,3-5 0-15,0-9 1 0,0 16-1 0,0-6-2 0,0 1 2 16,0-4-1-16,3 1 0 0,1 1 0 16,-2-2-1-16,-2-7 0 0,3 18 2 0,-1-2-1 0,0-9 0 15,-2-7 1-15,-2 9-1 0,0 1-1 0,0-1 2 16,2-9-2-16,-3 14 1 0,3-7-2 0,-4 0 2 15,4-7-2-15,-3 12 1 0,-1-1-1 0,1-1 0 16,3-2 0-16,-4-1 2 0,1 1-3 0,-1 1 1 16,4-9 0-16,-3 11 0 0,3-1-1 0,-4-1 1 0,4-2 0 15,0-7 0-15,-4 12 0 0,1-1 1 0,3-4-1 16,0-7 0-16,-4 11-1 0,1-4 1 0,3-7 0 16,0 8 0-16,0-8 1 0,-4 6 1 0,4-6-1 15,0 8 0-15,0 1-1 0,-3-2 1 0,3-7 0 16,-7 9 0-16,3-2 0 0,1 0 0 0,3-7 1 15,-6 11 0-15,5-4-2 0,-3 0 1 0,2 0 1 16,1 2-1-16,-1 5 0 0,-2-7 0 0,1 0 1 16,3 3 0-16,-4 1-1 0,4-4 0 0,0-7 1 0,-3 7-1 15,3-7 0-15,3 5 0 0,-3-5 1 0,0 9 0 16,0-2-1-16,0-7 0 0,0 12 1 0,0-12-1 16,0 11 0-16,0-11 0 0,0 10 1 0,0-10 0 0,0 11-2 15,0-11 1-15,0 9 1 0,0-9-1 0,7 12 0 16,-7-1 0-16,0-11 1 0,4 14 0 0,-2-2-2 15,-2-5 1-15,0 0 1 0,0 0-1 0,0 2-1 16,0 0 0-16,0 0 0 0,0-4 1 0,0 2 0 16,0 3-1-16,0-1 0 0,0-3 1 0,0 1-2 15,0-7 1-15,0 10-1 0,1-3 1 0,3 4-1 16,-1-4 1-16,-1-2-1 0,-2-5 2 0,7 14-2 0,-3-9 0 16,-4-5 0-16,3 14 0 0,1-5 0 0,-4-2 0 15,0-7 0-15,3 14 0 0,1-7 0 0,-4 0 0 16,0-7 0-16,3 9 0 0,1 0 0 0,-4 0 0 15,3 0 0-15,-3-1 0 0,0 7 0 0,0-5 0 16,0-3 0-16,0 4 0 0,0-4 0 0,0 1 0 16,0 1 0-16,0 7 0 0,0-2 0 0,0 0 1 15,4-5-1-15,0 3 1 0,-4 2-1 0,3-1 1 0,-3-3-1 16,0 1 1-16,0-2-1 0,0-2 1 0,0-7 0 16,0 12 0-16,0-5-1 0,0-7 2 0,0 11-1 15,0-11 0-15,0 10 1 0,0-10 0 0,0 0 1 16,0 9 0-16,0-9-2 0,0 11 1 0,0-11 1 15,0 8-1-15,0-1 0 0,0 0 0 0,0-7 1 16,7 14-1-16,-3-5-1 0,-4 2 1 0,3-4-1 16,-3 3 1-16,4 1-2 0,-4 0 2 0,3-4-1 15,-3 3 0-15,0-3-1 0,0 0 1 0,0-7 0 0,-3 9 0 16,3-9-1-16,0 0 0 0,-4 7 0 0,4-7 1 16,0 0-1-16,0 0 0 0,-3 7 0 0</inkml:trace>
  <inkml:trace contextRef="#ctx0" brushRef="#br4" timeOffset="183992.84">6643 7164 627 0,'0'0'0'0,"0"0"0"15,0 0 0-15,0 0 118 0,0 0 1 0,0 0-2 16,0 0 2-16,0 0-104 0,0 0 1 0,21 12-2 16,-12-12 2-16,1 4 55 0,4-4 0 0,1-4 1 15,9 8 0-15,5-4-54 0,-3-4 0 0,-1 1 0 16,1 6 0-16,-5-3 3 0,0-7 1 0,1 2-1 0,4 10 1 16,-1-5-10-16,-4-5-1 0,0 0 0 0,-3 12 1 15,1-7-3-15,-5-6 1 0,0 1-1 0,-3 10 2 16,0-1-6-16,-4-6 2 0,-7 2 0 0,5-2-1 0,-5 2-5 15,3 6 1-15,-3-6-1 0,0 0 1 0,0 7-1 16,0-7 0-16,-5 7 0 0,-2-4 0 0,-4 1 1 16,-3 1-1-16,0-5 0 0,-12 3 0 0,-6 1 0 15,0-8 0-15,2-4 0 0,6 13 0 0,-1-5 3 16,4-9-1-16,-2-1 1 0,-2 10-1 0,4-4-1 16,3-1 0-16,1-2 1 0,1 10 0 0,2-4 10 0,3-5 1 15,4 1-1-15,7 5 1 0,-11 5-6 0,11-5 0 16,0 0-1-16,0 0 2 0,-7-1 13 0,7 1-1 15,0 0 0-15,0 0 2 0,7 7-12 0,-7-7 0 16,0 0 0-16,8 5 2 0,-8-5 13 0,10 5-1 16,-3-5 1-16,-7 0 0 0,14 7-14 0,-7-7 1 15,0 0-1-15,0 0 2 0,9 0 9 0,-5-3 1 16,3-1-1-16,0 4 1 0,4 4-13 0,-2-4 1 0,1-4 1 16</inkml:trace>
  <inkml:trace contextRef="#ctx0" brushRef="#br4" timeOffset="184559.08">7288 7134 1784 0,'0'0'0'0,"0"0"0"0,0 21 0 0,-3 0 45 16,-1-2 1-16,-1-3-1 0,3 12 1 0,-1-8-31 15,-1-1 2-15,-1-12 0 0,1 4 0 0,-3-1 38 0,4-1 1 16,3-9-1-16,-7 7 1 0,7-7-39 0,-4 11 1 15,4-11-1-15,0 0 1 0,0 0 7 0,0 0 1 16,0 0 0-16,0 0 0 0,0 0-14 0,0 0 0 16,0 0 1-16,0 0 0 0,0 0-6 0,0 0 1 15,0 0 0-15,0 0 0 0,14-7-4 0,-3 3 2 16,-2 1-1-16,8-1 1 0,5 4-4 0,-5-3 2 0,3 3-1 16,1 0 0-16,-4 3 0 0,1 1-1 0,0-4 0 15,-4 3 1-15,-2 4 0 0,-1-2-1 0,-1-1 0 16,-6 3 0-16,-1 2-1 0,1 1 2 0,-4-10-1 15,0 11 0-15,0-2 2 0,0 1 0 0,-4-3-1 16,1 0 2-16,-4 6-3 0,0-1 2 0,0-1-1 16,-13 4 0-16,3-1 2 0,3 1 0 0,-1-7 1 15,5 8 0-15,-1 0-3 0,-1-5 1 0,1-4 0 16,-3 7 0-16,4-4 2 0,-4-5 0 0,-1-1-1 0,1 5 1 16,-2-2-3-16,-1-7 2 0,-1-5-1 15,-3 10 1-15,-2-5 0 0,2-7 1 0,0 0-1 0,-9 9 1 16,9-4-3-16,-1-7 2 0,1 0-1 0,-3 9 1 0,4-7-1 15,6 0 1-15,0-3-1 0</inkml:trace>
  <inkml:trace contextRef="#ctx0" brushRef="#br4" timeOffset="184826.16">7348 7083 1796 0,'0'0'0'16,"0"0"0"-16,0 0 0 0,0 0 41 0,0 0 0 15,0 0 1-15,0 0-1 0,23 10-25 0,-16-10 0 0,0 0-1 16,4 4 2-16,3-1 29 0,4-3 0 0,-1 0 0 15,3 4 0-15,4 1-30 0,1-10 1 0,-7 1-1 16,1 13 1-16,2-5 4 0,4-4-1 0,-2-4 0 16</inkml:trace>
  <inkml:trace contextRef="#ctx0" brushRef="#br4" timeOffset="186026.57">9435 6038 602 0,'0'0'0'15,"0"0"0"-15,0 0 0 0,0 0 64 0,0 0 0 16,0 0 0-16,0 0 1 0,0 0-47 0,0 0 0 15,0 0 0-15,0 0 0 0,0 0 34 0,0 0 0 0,0 0 0 16,0 0 1-16,0 0-37 0,0 0 1 0,0 0 0 16,0 0 1-16,0 0-13 0,0 0-1 0,0 0 1 15,0 0 0-15,0 18-1 0,0-18-1 0,0 0 0 16,0 10 2-16,0-10-5 0,0 0 0 0,7 4 0 16,-7-4 0-16,0 0 0 0,0 0 0 0,0 7 0 15,0-7 0-15,0 0-2 0,0 0-1 0,0 7 1 16</inkml:trace>
  <inkml:trace contextRef="#ctx0" brushRef="#br4" timeOffset="187445.91">9421 6078 124 0,'0'0'0'0,"0"0"0"0,0 0 0 0,0 0 14 0,0 0 0 16,0-15 0-16,0 15 0 0,0 0-6 0,0 0 1 15,0 0-1-15,0-7 1 0,0 7-5 0,0 0 2 16,0 0 0-16,0 0-1 0,0 0-1 0,0 0 0 16,0 0-1-16,0 0 2 0,0 0-3 0,0 0 0 15,0 0 1-15,-4 10 0 0,1 1-2 0,-1 3 1 16,4 2 1-16,-7 5-1 0,4 0-2 0,-3-9 1 15,5-3 0-15,-5 10 0 0,1-8-1 0,2-4 1 0,3-7-1 16,-6 19 1-16,-1-7 5 0,4-1 0 16,3-4-1-16,-7 16 2 0,3-7-4 0,4-2 2 0,0-4-1 15,-3 13 1-15,6 0 24 0,1-7 1 0,-1-5-1 16,-6-1 2-16,3 2-18 0,0-5 1 0,0-7-1 16,0 0 2-16,0 0 31 0,-4 6 0 0,4-6 0 15,0 0 0-15,0 0-30 0,0 0 0 0,0 0 1 16,0 0 0-16,0 0 34 0,-3-6 0 0,3 6 0 15,0-14 0-15,-4-1-34 0,1-7 0 0,3 3 0 0,0 0 1 16,0 3 30-16,0-5 0 0,3 1 0 0,1 10 2 16,-1-6-33-16,1 4 0 0,3-2-1 0,-4 5 1 15,1 2 25-15,-1-4 0 0,-1 1 0 0,0 1 1 16,-2 9-28-16,7-11 1 0,-4 1 0 0,-1 5 0 0,-2 5 16 16,4-9-1-16,-3 2 1 0,-1 7-1 0,6-11-17 15,-6 11 0-15,0-7 0 0,0 7 0 0,0 0 13 16,-6-7 0-16,6 7 0 0,0-7 1 0,0 7-16 15,0 0 2-15,0 0-1 0,0 0 1 0,0 0 7 16,0 0 1-16,0 0-1 0,-7-3 1 0,7 3-10 16,0 0-1-16,0 0 0 0,4 10 0 0,-6 1 8 0,0-1 0 15,2-3 0-15,0 7 0 0,0 4-8 0,0-2 0 16,0-6-1-16,-3 10 1 0,1-8 3 0,0-2-1 16,1 1 1-16,-3 12-1 0,2-9-5 0,2-2 1 15,-3-1-1-15,-1 15 1 0,1-3 1 0,-1-11 1 16,4-1 0-16,-3-4 0 0,-1 4-4 0,4-11 0 15,0 7 0-15,0-7 0 0,0 0 0 0,0 0 1 0,0 0-1 16,0 0 1-16,0 0-4 0,0 0 2 0,0 0-1 16,0 0 1-16,0 0 0 0,-7-7 0 0,7 7 0 15,0-11 1-15,0-3-3 0,0-4 1 0,4-3-1 16,-1 2 1-16,1-9 1 0,-1 0 2 0,1 3 0 16,-4 7 0-16,0 1-4 0,3-6 2 0,1 2 0 15,-8 8-1-15,4 1 3 0,0 2 1 0,0-4 0 16,0 7 0-16,0 7-3 0,-3-13-1 0,3 13 1 15,0-7 1-15,0 7 0 0,0 0 2 0,0 0 0 16,0 0 0-16,0 0-3 0,0 0 0 0,0 0-1 0,0 0 2 16,0 0 0-16,-4 11 1 0,4-2-1 15,-3 12 1-15,-1 1-3 0,4 1 0 0,0-7 1 0,-3 14 0 16,-1-9-1-16,4-8 2 0,0-3 0 0,-11 16-1 0,8-8-1 16,-1-6-1-16,4 1 1 0,-7 8 0 0,4-2 1 15,3-7 0-15,0-1-1 0,-4 0 2 0,1-3-4 16,3-8 2-16,0 7-1 0,0-7 1 0,0 0 0 15,-2 7 1-15,2-7 0 0,0 0-1 0,0 0-1 16,0 0 0-16,0 0 1 0,0 0-1 0,0 0-1 16,0 0 2-16,0 0-2 0,0-7 2 0,0 7-3 15,0-12 1-15,2 2 1 0,1-13-1 0,4-7-1 0,-3 0 1 16,-1 3-1-16,1 10 1 0,-1-2 0 0,1 1-1 16,0 0 0-16,-4 8 0 0,3-1 1 0,1-1-1 15,3 1 0-15,-7 3 1 0,0 8-2 0,7-6 2 16,-7 6-1-16,0 0 0 0,7-5 0 0,-7 5 1 15,7-4-1-15,-7 4 0 0,7 2-1 0,-7-2 2 16,7 2-1-16,-7-2 0 0,9 7-1 0,-2 0 0 0,0-2 0 16</inkml:trace>
  <inkml:trace contextRef="#ctx0" brushRef="#br4" timeOffset="191010.28">8636 5616 300 0,'0'0'0'0,"0"0"0"0,0 0 0 0,0 0 220 0,0 0 1 16,0 0-1-16,0 0 1 0,-5 21-217 0,-2-16-1 16,0 0 0-16,-8 13 1 0,1 5 52 0,4-6 0 15,-1-2 0-15,4 6 0 0,0-2-39 0,2-5 1 16,3-2-1-16,-3 9 1 0,3-8-6 0,2-6 0 16,0-7 1-16,0 23-1 0,4-13-4 0,-4-10 0 0,14 2 0 15,-14-2 0-15,10 11-5 0,-10-11 0 0,11 0 1 16,-1 1-1-16,1-1-1 0,0-5 2 0,-3-2-2 15,3 5 1-15,3-5-3 0,-3-9 0 0,-1-1 0 16,4 8 0-16,-3-9 0 0,-4-1 0 0,-3-7 0 16,1 12 0-16,-2 1 0 0,-3-3 0 0,-1-1 0 15,-1 6 1-15,-2 3-1 0,4 8 0 0,-9-15 0 16,9 15 2-16,-10-1 1 0,3 2 0 0,-4 1 1 16,1 3 0-16,-1 6-2 0,4-2 2 0,-2-6-2 15</inkml:trace>
  <inkml:trace contextRef="#ctx0" brushRef="#br4" timeOffset="191293.8">8955 5725 1444 0,'0'0'0'0,"0"0"0"0,0 0 0 0,0 0 22 0,0 0 1 16,0 0-1-16,0 0 2 0,7 16-13 0,-7-16 1 15,4 10-1-15,-4-1 2 0,2-2 34 0,1 0 1 16,-3-7-1-16,7 12 2 0,-3-1-33 0,-1-4 1 16,-3-7 0-16,4 11 0 0,-4-11 14 0,3 8 1 15,-3-8-1-15,0 0 2 0,0 0-20 0,4 7 2 16,-4-7-1-16,7 0 1 0,-7 0-3 0,0 0 2 15,0 0-1-15</inkml:trace>
  <inkml:trace contextRef="#ctx0" brushRef="#br4" timeOffset="191686.24">9118 5612 1431 0,'0'0'0'0,"0"0"0"16,0 0 0-16,0 0 26 0,0 0 0 0,0 0 0 0,-4 18 0 15,4-8-14-15,-4-3 0 0,4-1 1 0,0 13 0 16,-3 0 11-16,3-5-1 0,-4-7 1 0,4 9-1 16,0-3-11-16,-3-6 0 0,3-7 0 0,3 7 1 15,-3-7-3-15,4 12 0 0,-4-12 0 0,0 0 0 0,0 0-3 16,7 7 0-16,-7-7-1 0,7 0 1 16,0 0-6-16,0 0 1 0,-7 0-1 0,16-3 2 0,-2 3-2 15,-3 0 0-15,-1-4 0 0,4 4 1 0,2 4-2 16,2-8 0-16,0 1 0 0,-4 6 1 15,0 1-1-15,-4-1 0 0,3-3 0 0,-3 11 2 16,-3-4 0-16,4-2 0 0,-4-2 0 0,0 15 1 0,0-2-2 16,0-4 1-16,-7-12-1 0,7 23 1 0,-7-5 3 0,4-8 0 15,-4 3 1-15,0 1 0 0,-4 0-3 0,4-6 1 16,-3 1 0-16,-1-2 0 0,-3-3 9 0,0 3 0 16,0-4 1-16,-7 1-1 0,0-1-5 0,0-3 0 15,1 0 0-15,-11 0 1 0,-5-3 6 0,3-1 1 16,5 1 0-16,0-4 1 0,-1 3-8 0,3 1 1 0,1-4-1 15,4 7 1-15,0-6 3 0,0 1 2 16,4-4-1-16</inkml:trace>
  <inkml:trace contextRef="#ctx0" brushRef="#br4" timeOffset="191943.81">9252 5537 1646 0,'0'0'0'0,"0"0"0"0,24-4 0 15,-10 4 24-15,1 0 1 0,0 0 0 0,3 4 1 16,3-1-14-16,0 1 0 0,2-8 1 0,2 8 0 0,-7-1 16 16,-1-3 2-16,6-3-1 0,-2 3 0 0,1 0-16 15,-8-4-1-15,-2 1 1 0,6-1 0 0,-8 4 1 16,1 0 0-16,-4-3 0 0,0 3 1 15,-7 0-7-15,0 0 0 0,7-4 0 0,-7 4 0 0,0 0-8 16,0 0 1-16,3 11-1 0</inkml:trace>
  <inkml:trace contextRef="#ctx0" brushRef="#br4" timeOffset="192519.34">8045 5630 1482 0,'0'0'0'0,"0"0"0"0,0 0 0 16,21 3 15-16,-14 1 0 0,4-4 1 0,-1 3 0 15,3 3-7-15,3-1 0 0,0 0 0 0,5 8 1 16,-4-5 11-16,-1-1 1 0,0-7 1 0,4 11-1 0,-3-8-10 16,1 1-1-16,-4-4 0 0,2 3 1 0,5 4 4 15,-3-7 0-15,-4-3-1 0,0 6 2 0,-5-3-8 16,-1 0 1-16,1-3-1 0,-9 3 1 0,7 0-5 15,-7 0-1-15,0 0 1 0,0 0 1 0,0 0-3 16,0 0 0-16,0-7 1 0,0 7 0 0,-16 0-2 0,4 0 1 16,0-4-1-16,-16 1 1 0,-8-1-2 15,6 1 2-15,2-4-1 0,2 7 0 0,4-4-1 0,1-1 0 16,4 2 0-16,-6 3 1 0,5 0-1 0,4 0 0 16,0-4 0-16,0 8 0 0,0-1 2 0,5-3 1 15,2-3-1-15,7 3 1 0,-9 8-2 0,9-8 1 16,0 0-1-16,0 0 2 0,0 0 5 0,0 0 1 15,0 0 0-15,0 0 0 0,5 7-4 0,-5-7 0 16,7 4 1-16,-7-4 0 0,9 0 10 0,-2-4-1 0,0 4 1 16,0 0 0-16,4 0-8 0,3-3 1 0,-3 3-1 15,1 0 1-15,2 0 9 0,-3 3 2 0,3 1-2 16,3-1 1-16,1 1-10 0,-4-4 1 0,5 3-1 16,6 8 2-16,-4-2 4 0,-1-4 2 0,8-1-1 15</inkml:trace>
  <inkml:trace contextRef="#ctx0" brushRef="#br4" timeOffset="195494.99">12451 5392 12 0,'0'0'0'0,"0"0"0"15,0 0 0-15,0 0 0 0,0 0 0 0,0 0 0 16,0 16 0-16,4-5 0 0,-1-3 0 0,1 0 0 16,-4 7 0-16,3 3 20 0,-3-2 0 0,4-2 0 15,-8 7 1-15,4 0-11 0,-3-3 1 0,3-6 0 0,-7 16 0 16,3-7 12-16,-5-7-1 0,2 2 1 0,0 7-1 16,0 0-11-16,0-6 2 0,4-1-2 0,-8 16 1 0,1-11 41 15,2-5 1-15,1 2-1 0,4 8 1 16,-4-1-38-16,0-4 2 0,3-2-1 0,3 7 1 0,-5-3 16 15,1-5 1-15,1-2-1 0,4 0 1 0,-3 6-20 16,-1-8-1-16,3-3 1 0,1 0 1 0,-2-1 16 16,-2 1 2-16,1-4-2 0,3 2 2 0,0-9-21 15,-7 10 2-15,7-10 0 0,-7 7-1 0,7-7 14 16,-11 7 0-16,11-7 0 0,-7 4 2 0,7-4-17 16,0 0 1-16,-7 3-1 0,7-3 0 0,0 0 11 0,0 0 0 15,-9 0-1-15,9 0 1 0,0 0-13 0,0 0 1 16,-7 0 1-16,7 0-1 0,0 0 9 0,0 0 1 15,0 0-1-15,0 0 1 0,-7-7-10 0,7 7-1 16,0 0 0-16,-2-10 1 0,1 3 7 0,-1-4 1 16,0-5-1-16,-2 2 0 0,1-4-9 0,-1 1 1 15,4-6-1-15,-3 7 1 0,-1 4 5 0,1-6 1 0,3-5 0 16,0 8 0-16,-4 1-8 0,1-6 1 0,3 1-1 16,0 10 1-16,0-3 3 0,0-8 1 0,3 5-1 15,-3-1 2-15,4 2-7 0,-4 0 1 0,3-2-2 16,-3 2 2-16,4 0 10 0,-4-1 2 0,3-2-1 15,-3-1 0-15,0 2-10 0,0 2 1 0,0-3 1 16,0-1-1-16,0 1 6 0,0-1-1 0,0 2 1 16,-3 2 0-16,3 4-8 0,-4-1 1 0,4 0-1 15,4 4 1-15,-4 7 4 0,3-8 0 0,-3 8 1 16,0-9 0-16,0 9-8 0,0 0 2 0,0 0 0 0,0 0 0 16,0 0 3-16,9-4-1 0,-9 4 0 0,0 0 0 15,11 4-4-15,-4-1 1 0,0-3-1 0,-7 0 0 16,10 0-3-16,-10 0-1 0,8 0 0 0,-8 0 1 0,0 0-2 15,0 0 1-15,7-3 0 0,-7 3 0 0,0 0-3 16,0 0 0-16,7-4 0 0,-7 4 1 0,7 7-1 16,-7-7 0-16,0 0 0 0,7 7 1 0,-7-7-2 15,7 7 1-15,-7-7-1 0,7 6 1 0,-7-6-1 16,0 0 1-16,9 5-1 0,-9-5 1 0,0 0-14 16,7 0 2-16,-7 0-1 0,0 0 0 0,0 0 4 0,7-4 1 15,-7 4 1-15,0 0-1 0,0 0-27 0,3-10 0 16,-3 10 0-16,0-7 1 0,0 0 18 0,0 0 1 15,0-2 1-15,4-2-1 0,-1 4-34 0,1-5 0 16,-4 2 1-16,0 10 0 0,3-8 31 0,-3 8 0 16,0-12 0-16,0 12 1 0,0 0-30 0,0 0 1 15,0 0-1-15,0 0 1 0,0 0 28 0,4-7 0 16,-4 7 0-16,0 0 2 0,-4 7-20 0,4-7 0 0,0 0 0 16,-3 12 2-16,-4-3 17 0,0 2 1 0,2-1 1 15,-1 13-1-15,-3 0-9 0,2 4 2 16,4-6-2-16,3 3 2 0,-7 6 10 0,3-5-1 0,1-6 1 15,3 16 1-15,-4-7-3 0,1-6 2 0,3 4 0 16,3 14-1-16,1-6 5 0,-4-4 1 0,3 3-1 16,4 4 0-16,-3-2 8 0,-4-8 0 0,0 1 0 15,2 4 1-15,-2-10-1 0,0 3 0 0,1-7 0 16,5 6 1-16,-5-3 8 0,-1-1 1 0,2-6-1 0,3 10 1 16,-1-6-4-16,-2-7 1 0,1 1-1 0,1 13 1 15,-1-10 11-15,1-4 1 0,-1-4 0 0,1 9 0 16,-4-4-9-16,0-12 0 0,0 0 1 0,3 7 0 15,-3-7 20-15,0 0 1 0,0 0-1 0,0 0 2 16,0 0-20-16,0 0 2 0,11-2-2 0,-11 2 2 16,0 0 12-16,11-5 0 0,-11 5-1 0,10-12 3 0,-6-2-17 15,1 1 1-15,-1-6 1 0,-1 1-1 0,1-4 11 16,-3 0-1-16,3 1 1 0,-2 4 0 0,-1-6-13 16,1 0 1-16,0-3 0 0,0-4 1 0,-2 5 14 15,0-7 1-15,0-6-1 0,0 1 1 0,0-5-16 0,0 1 2 16,-2-1-1-16,0 26 1 0,0-5 10 0,1 2 2 15,-1-8-1-15,-2 10 1 0,1 1-14 0,1 0 0 16,0-5 1-16,1 5 0 0,-1 4 7 0,0 1 2 16,2-1-1-16,0 1 0 0,2 1-10 0,0 3 1 15,-1-7-1-15,-1 5 0 0,0 2 6 0,0 1 1 16,0 1 0-16,0-2 0 0,0-3-8 0,0-1 0 0,-1 0 0 16,-1 1 0-16,-2-4 3 0,1 0-1 0,3 1 0 15,-7-1 2-15,0 2-6 0,3 0-1 0,1 3 1 16,3 9 0-16,0 0 2 0,0 0 1 0,0 0 0 15,0 0 0-15,-8 3-5 0,8 3 1 0,0 1 0 16,0 10 1-16,-3 6 0 0,3 0 0 0,0 4-1 16,0 1 2-16,-4-5-3 0,4 1 0 0,-3-3-1 15,3 2 1-15,-4-3 1 0,1-1-1 0,-1-2 1 16,-1 8 0-16,0-4-3 0,-1-1 1 0,1 1-1 0,0 7 2 16,0 5-1-16,-1-6 2 0,3-1-1 0,3 11 0 15,-4 0-1-15,1-9-1 0,3 2 1 0,0 2-1 16,-4 1 1-16,4-5-1 0,-3-5 1 0,3 9 1 15,-4-8-3-15,4-6 0 0,0 0 1 0,0 8 0 16,-3-8 1-16,3-6-1 0,0-2 1 0,0 1 0 0,-4-2-1 16,4-9-1-16,0 7 0 0,0-7 2 0,0 0-1 15,0 0 1-15,0 0-1 0,0-11 2 0,0 6-3 16,4-6 1-16,-1-3-1 0,1-5 1 0,-4-11 0 16,3 0 0-16,1 0 0 0,-1 0 0 0,1 6-2 15,-1-4 2-15,1-6-1 0,-1 9 0 0,1-8 3 0,-2 1 1 16,1-3-2-16,2 7 2 0,-1 5-2 0,0-5-1 15,-1 5 1-15,2 0-1 0,-1 2 4 0,-1-3 0 16,1-3 0-16,-1 4 0 0,-3 0-4 0,4-1 2 16,-1-6-1-16,1 5 1 0,-4 1 2 0,-4-10 0 15,4 3-1-15,-3 6 2 0,-1 0-3 0,4 2 0 16,0 6-1-16,0 10 1 0,0 7-2 0,0-7 1 16,0 7-1-16</inkml:trace>
  <inkml:trace contextRef="#ctx0" brushRef="#br4" timeOffset="196176">12490 5299 1243 0,'0'0'0'0,"0"0"0"0,0 0 0 0,-25 11 60 16,15-11 2-16,3 0-1 0,-2 19 1 0,0 0-46 15,2-3 2-15,4 9 0 0,-1 21 0 0,2 3 16 0,-1 4 1 16,3-6-1-16,3-1 1 0,-3-11-20 0,2 9-1 15,0-2 1-15</inkml:trace>
  <inkml:trace contextRef="#ctx0" brushRef="#br4" timeOffset="199060.77">15780 6309 37 0,'0'0'0'0,"0"0"0"0,0 0 0 16,0 0 1-16,0 0 1 0,0 0 0 0,0 0 0 0,0 0 0 16,0 0 0-16,7-18-1 0,-7 18 1 15,0 0 1-15,0 0 1 0,0 0-1 0,0-7 2 0,0 7-3 16,0 0 1-16,0 0 1 0,0-5-1 0,0 5 43 15,0 0 1-15,0 0-1 0,0 0 1 0,0 0-31 16,0 7 1-16,0-7 0 0,0 19 0 0,0 4 52 16,0 4 2-16,3-1 0 0,-3 0-1 0,-3 4-52 15,3-3 0-15,0-6 0 0,-7 0 0 0,3 2 12 0,4-6 2 16,0 1-2-16,-10-2 1 0,10 0-17 0,0-4 1 16,0-5-2-16,-4 7 2 0,1-3 16 15,6-4 2-15,-3-7-1 0,0 8 1 0,0-2-20 0,0-6 2 16,4 7-1-16,-4-7 1 0,7 7 20 0,-7-7-1 15,7 0 1-15,-7 0 0 0,0 0-20 0,0 0-1 16,7 0 1-16,-7 0 0 0,0 0 15 0,0 0-1 16,7-4 0-16,-7 4 0 0,0-12-15 0,0 3-1 0,0-1 1 15,-4-12-1-15,8-9 15 0,-2 4 1 0,1-4-1 16,-6-3 2-16,3 10-17 0,1-8 0 0,3-5 1 16,-6 5-1-16,2 1 15 0,2 1 1 0,1 3-1 15,-4 13 0-15,2-5-16 0,1 5 1 0,-2 2 1 16,0 12-1-16,0 0 12 0,0-9 1 0,0 9 0 15,2-7-1-15,-2 7-12 0,0 0-1 0,0 0 1 16,0 0 0-16,0 0 12 0,0 0-1 0,0 0 1 16,0 0 0-16,-9 10-13 0,6-1 0 0,1 2 1 15,-12 20-1-15,3 5 12 0,1-5 0 0,6 8 0 16,-7-2 1-16,6 2-14 0,3-8 1 0,1-3 1 16,-10 9-1-16,8-9 8 0,3-1 0 0,0-6 0 0,-9 9 2 15,5-7-12-15,6-7 1 0,0 1 0 0,-8 13 1 16,3-11 4-16,6-3 2 0,-3-7-1 0,-7 9 1 15,7-1-9-15,4-6 1 0,-4-11 0 0,0 5 0 16,0-5 6-16,0 0 0 0,0 0 0 0,0 0-1 0,0 0-6 16,0 0 0-16,5-9 0 0,-3-1 1 0,1-8 4 15,5-1 0-15,0-8 1 0,-1-11 0 16,4-3-8-16,-4 6 2 0,4 0 0 0,-8 1 0 0,1 6 4 16,-1 2 0-16,1 3-1 0,-4 4 2 0,0 1-6 0,7 1 0 15,-4 2-1-15,-3 5 1 0,0 5 2 0,4-2 2 16,-4 0-2-16,0-1 1 15,0 8-4-15,0-10-1 0,0 10 1 0,0 0 1 0,2-7 1 16,-2 7 1-16,0 0-1 0,0 0 1 0,-6-7-4 0,6 7 1 16,0 0-1-16,0 0 1 0,-7 7 0 0,7 0 1 15,-3 3-1-15,-1 8 1 0,-3 5-3 0,4 5 0 16,-1-3 1-16,-3-1 0 0,7 6 0 0,0-9 1 0,4-1 0 16,-11 3 0-16,7-1-3 0,0-7 1 15,0-5-1-15,-9 11 2 0,9-10-2 0,0-11 2 0,5 12-2 16,-5-5 2-16,0-7-3 0,4 7 2 0,-4-7-2 15,0 0 2-15,0 0-1 0,7 7 1 0,-7-7-1 16</inkml:trace>
  <inkml:trace contextRef="#ctx0" brushRef="#br4" timeOffset="200293.14">16561 6935 1281 0,'0'0'0'16,"0"0"0"-16,0 0 0 0,0 0 99 0,0 0 1 16,0 0-2-16,0 0 2 0,0 0-83 0,0 0 0 15,0 0 0-15,0 0 0 0,0 0 79 0,0 0 2 16,0 0-1-16,0 0 1 0,0 0-81 0,0 0 0 16,0 0 0-16,20 5 0 0,-6-3-1 0,0 2 1 0,3-1 0 15,5 2 0-15,-1-1-8 0,-2-4 1 0,-5 4-1 16,4-4 1-16,-6 3-8 0,-1 1 1 0,-1-4 0 15,5 0 0-15,-5 3-1 0,-10-3 1 0,11 0-1 16,-4 0 0-16,-7 0-2 0,7 0 0 0,-7 0 0 16,0 0 0-16,9 0 0 0,-9 0 0 0,0 0 0 15,0 0 0-15,0 0 0 0,0 0 0 0,0 0 0 0,0 0 0 16,0 0 0-16,0 0 0 0,-6-7 0 0,-1 7 0 16,-7 0 0-16,-3 0 0 0,-3-3 0 0,-1-1 0 15,-4 4 0-15,4 0 0 0,2-4 0 0,5 1 0 16,-1 1 0-16,-2 2 0 0,3-2 0 0,-2-1 1 0,4 1-1 15,1 2 0-15,2-2 0 0,2 1 1 0,0 1 0 16,0 0 2-16,0-4-1 0,7 4 0 0,0 0-1 16,-11 0 2-16,11 0-2 0,0 0 1 0,0 0 3 15,0 0 1-15,0 0 0 0,0 0-1 0,0 0-1 16,0 0 0-16,0 0 1 0,0 0-1 0,14-2 7 16,-3 2 2-16,0 0-1 0,4 0 0 0,5 6-5 15,-1-3 1-15,-5-1 0 0,0-2 0 0,-5 2 6 0,-2 1 2 16,0-3-1-16,0 0 0 0,-7 0-6 0,11 0 0 15,-11 0 0-15,11 0 0 0,-11 0 6 0,0 0-1 16,7 9 1-16,-7-9 1 0,0 0-7 0,0 0 0 16,0 0 0-16,0 0 0 0,0 0 5 0,0 0 1 0,0 0-1 15,-7 4 2-15,7-4-7 0,-14 7 0 0,5-7 0 16,-5 0 0-16,-4 0 2 0,-3 0 0 0,0 0 1 16,5-4 0-16,0 4-5 0,4-3 1 0,1-1-1 15,4 0 1-15,0 4 2 0,0 0 1 0,7 0-1 16,0 0 0-16,0 0-5 0,0 0 2 0,0 0 0 15,0 0 0-15,0 0 0 0,0 0 1 0,0 0 0 16,7-5 0-16,3 7-2 0,5 1-1 0,-5 1 1 16,8-4-1-16,1 0 1 0,2 4 0 0,-3-4-1 15,0 0 1-15,-6 0-3 0,-1 0 2 0,-1 0-1 0,4 0 1 16,-3 3-1-16,-4-3 1 0,-7 0-1 0,10 0 1 16,-10 0-2-16,9 7 0 0,-9-7 1 0,0 0 0 15,9 4 1-15,-9-4-1 0,0 0 1 0,9 0-1 16,-9 0 0-16,10 0-1 0,-10 0 0 0</inkml:trace>
  <inkml:trace contextRef="#ctx0" brushRef="#br4" timeOffset="201143.9">16861 6721 1583 0,'0'0'0'0,"0"0"0"0,0 0 0 0,0 0 66 16,0 0 0-16,0 0 1 0,0 0-1 0,0 0-48 15,0 0 0-15,0 0 0 0,0 0 0 0,0 0 60 16,0 0 1-16,0 0-1 0,0 0 1 0,0 21-61 16,0-21 0-16,0 5 0 0</inkml:trace>
  <inkml:trace contextRef="#ctx0" brushRef="#br4" timeOffset="201459.98">16782 6675 1306 0,'0'0'0'0,"0"0"0"0,0 0 0 15,0 0 0-15,0 0 0 0,0 0 0 0,0 0 0 16,0 0 0-16,-4 16 0 0,4-16 0 0,0 0 0 0,-7 10-7 16,7-10 0-16,-7 4 1 0</inkml:trace>
  <inkml:trace contextRef="#ctx0" brushRef="#br4" timeOffset="202146.18">17106 6875 941 0,'0'0'0'0,"0"0"0"0,0 0 0 0,-3 21-2 16,-1-14 0-16,1 0-1 0,-6 2 1 0,-4 7 0 0,1 3 1 16,2-4-2-16,-5 2 2 0,5-1-7 0,-3 0 1 15,5 0-1-15,-1 5 0 0,2-2 2 0,3-8 1 16,4 1-1-16,-2 7 2 0,1-5 4 0,1-7 0 16,3 0 0-16,3 8 1 0,1-5-1 0,1-6 0 15,5-4 0-15,-3 3 0 0,-3 4 11 0,4-7 0 0,0-3 0 16,1 3 1-16,2-7-6 0,0-2 2 0,0-3-1 15,0 1 1-15,0-3 41 0,1-9 1 0,-3-2-1 16,2 8 1-16,-3-1-33 0,-1-6 0 0,-3-1 0 16,0-1 0-16,-3 4 51 0,-1 0 1 0,1 0-1 15,-4 5 1-15,-4-1-52 0,1 1 1 0,-4-4 0 16,0 12 0-16,0-5 42 0,-4 3-1 0,1 4 1 16,-3 5 0-16,-1 1-43 0,0-3 1 0,0 2 0 15,0 8 0-15,-6 1 26 0,6-2 0 0,5 4-1 0</inkml:trace>
  <inkml:trace contextRef="#ctx0" brushRef="#br4" timeOffset="202358.75">17399 7002 1507 0,'0'0'0'0,"0"0"0"0,0 0 0 0,0 0 59 0,0 0 1 16,21 11-1-16,-21-11 2 0,9 1-45 0,-9-1 2 16,4 13 0-16,-4-13 0 0,0 7 38 0,0-7 2 15,0 0-1-15,5 10 0 0,-5-10-40 0,7 11 1 16,-7-11-1-16</inkml:trace>
  <inkml:trace contextRef="#ctx0" brushRef="#br4" timeOffset="202760.2">17739 6965 1922 0,'0'0'0'0,"0"0"0"16,0 0 0-16,-7 28 30 0,4-16 0 0,-1-1 1 15,-3 10 0-15,0 0-17 0,0-5-1 0,0-7 1 16,2 5 0-16,-2-2 28 0,0-8-1 0,7-4 1 0,-9 3 0 15,9-3-26-15,0 0 0 0,0 0-1 0,0 0 2 16,0 0 17-16,0 0 1 0,0 0-2 0,0 0 2 16,12 0-20-16,-5 0-1 0,2-3 1 0,5 3 0 15,7-4-1-15,1-1 1 0,-1 1-1 0,-2 8 1 16,2 1-7-16,-5-5 1 0,4 0 0 0,-8 11 0 0,2-1 3 16,-3-3 2-16,-4-5-1 0,0 12 0 0,-4-1-5 15,3-6 0-15,-3 0 0 0,-5 12 1 0,2-3 1 16,2-4 1-16,-2 0 1 0,-7 4-1 0,2 4-5 15,1-8 1-15,1-1 0 0,-4-1 1 0,0 4-1 0,-4-3 0 16,-3-6 1-16,0 2 0 0,0-2-3 16,1 4 0-16,3-7 1 0,-8 0-1 0,2 3 1 0,2 0 0 15,2-5-1-15,-1-3 1 0,-4 1-3 0,-1 0 2 16,6-3-2-16,-4-4 2 0,0 6-1 0,2-4 2 16,3-2-2-16,-3-5 2 0,0 1-3 0,4-3 2 15,2-8-2-15</inkml:trace>
  <inkml:trace contextRef="#ctx0" brushRef="#br4" timeOffset="203025.88">17815 6721 2110 0,'0'0'0'0,"20"-4"0"15,-4 16 0-15,3-3 50 0,-1-9-1 0,3-3 0 16,-4 11 2-16,3-1-34 0,4-7 0 0,-2-3-1 0,-1 13 1 16,2-6 53-16,-6-8 1 0,3 1-2 0,-1 10 2 15,1-4-53-15,-3-6 0 0,1-1 0 0,0 11 0 16,-3-1 20-16,0-12 0 0,2 3 0 0,-3 12 0 0,-3-6-23 16,-4-6 1-16,3-3-1 0,-1 15 1 0,-9-9-9 15,9 4 1-15,-9-4-2 0</inkml:trace>
  <inkml:trace contextRef="#ctx0" brushRef="#br4" timeOffset="206258.78">15492 3923 12 0,'0'0'0'0,"0"0"0"15,0 0 0-15,0 0 0 0,0 0 0 0,0 0 0 0,0 0 0 16,0 0 0-16,0 0 0 0,0 0 0 0,-17 0 0 16,17 0 2-16,0 0 1 0,0 0 1 0,-7 4-1 0,7-4-1 15,0 0 1-15,0 0-1 0,-8 5 0 0,8-5 86 16,0 0-1-16,0 0 1 0,0 0 0 0,0 0-71 15,-5 5 1-15,5-5 0 0,0 0 0 0,0 0 61 16,-7 7 0-16,7-7 1 0,0 0 0 0,0 0-62 16,-7 6 0-16,7-6 0 0,0 0 0 0,-3 10 23 0,3-10 2 15,0 9-1-15,0-9 1 0,0 7-27 16,0 0-1-16,0-7 1 0,0 16 1 0,0-9 20 0,3 0 0 16,-3-7 0-16,4 16 1 0,-4-6-23 15,0-2 0-15,0-8 1 0,0 8 0 0,-4 6 13 0,4-3 1 16,-3-4 1-16,-1 7-1 0,1 0-17 0,3-3 1 15,-4-4-1-15,0 5 2 0,1 6 19 0,3-4-1 16,-4-7 1-16,4 3 1 0,-3 4-21 0,3-5 1 16,0-4 0-16,0 6-1 0,0 1 24 0,0-1 0 15,3-4 1-15,-3 0 0 0,0 3-25 0,0-1 2 0,0-9 0 16,0 16 0-16,0-5 17 0,0-1 1 0,0-10 0 16,-7 16 0-16,7-5-19 0,-3-4 0 0,3-7-1 15,-7 19 1-15,3-7 15 0,2-1 0 0,1-4 1 16,-6 9 0-16,1-2-18 0,5-5 2 0,1-2-1 15,-4 8 0-15,2 3 12 0,2-6 1 0,0-3 0 16,-3 12 0-16,3 0-15 0,0-5 2 0,3-5-2 16,-3 10 1-16,0-3 9 0,2-4-1 0,2-6 0 0,-4 6 2 15,0 8-12-15,0-8 0 0,0-4 0 0,-2 4 1 16,2 0 4-16,2 0 2 0,-1-1 0 0,-2 1 0 16,1 0-8-16,1 0 1 0,-1-4-1 0,-7 8 0 15,6 1 5-15,1-4 1 0,-2-3 0 0,-5 11 0 0,3-2-7 16,4-4 0-16,0-3 0 0,-7 15 1 0,4-7 4 15,6 0 1-15,-3-1-1 0,-7 0 1 0,7 2-7 16,0-2 1-16,0-4 0 0,-3 1 0 0,-1 0 2 16,8 1 0-16,-4-9 0 0,-8 5 2 0,8-1-6 15,0-7 0-15,0 0 1 0,-7 7 0 0,7-2 1 16,0-1 0-16,0-4 0 0,-5 5 0 0,5 2-3 16,2-3-1-16,1-6 1 0,-8 9 1 0,5 2-1 0,0-6 2 15,0-1-1-15,-5 16 1 0,5-6-4 0,2-3 2 16,-2 3-2-16,-6 9 2 0,5-5 0 0,1-3 0 15,0-4 0-15,-7 1 1 0,5 1-3 0,2-8 1 16,-2 1-1-16,-3 5 1 0,3-2-1 0,2-4 1 16,2 1-1-16,-4 1 2 0,4-1-3 0,1-2 0 0,-3-9 1 15,4 19 0-15,-2-5 0 0,1-7 0 0,-3-7 1 16,4 12-1-16,-3-3-2 0,3-2 2 0,-4-7-1 16,3 14 0-16,-3-5 1 0,0-9 0 0,0 11 1 15,-1-4-1-15,1 0 0 0,0-7-1 0,3 7 0 16,-5 5 1-16,2 2-1 0,2-9 0 0,0 2 1 15,-6 13 0-15,4-8-1 0,2-1 0 0,0-1-1 16,-6 8 2-16,4-2-1 0,2-2 1 0,0-4 0 16,-6 4 0-16,4 0-2 0,0-3 2 0,0-6-1 15,0-5 1-15,-1 12-1 0,1-3 0 0,0-9 1 16,-4 13 0-16,4-13-2 0,0 12 2 0,0-12-2 0,-3 7 1 16,3-7 1-16,-2 10-1 0,2-10 0 0,-2 11 1 15,2-11-2-15,-3 7 1 0,3-7 0 0,0 0 0 16,-2 7-1-16,0 0 2 0,2-7-1 0,-2 11 0 0,2-11 0 15,-3 12-1-15,3-12 0 0,0 0 2 0,-9 11-2 16,9-11 1-16,-7 7-1 0,7-7 2 0,-7 3-2 16,7-3 0-16,-7 4 0 0,7-4 1 0,-7 0-1 15,7 0 1-15,0 0 0 0,-7 0 0 0,7 0-1 16,0 0 0-16,0 0 1 0,0 0-1 0,-7 0 0 0,7 0 0 16,0 0 1-16,0 0 0 0,0 0-1 0,-8 7 1 15,8-7-1-15,0 0 0 0,-5 8-1 0,5-8 1 16,0 0 1-16,0 0-1 0,-3 8-1 0,3-8 1 15,0 0-1-15,0 0 2 0,0 0-2 0,0 0 1 16,0 0 0-16,0 0 0 0,0 0 0 0,0 0 0 16,0 0-1-16,0 0 1 0,0 0-1 0,0 0 2 15,0 0-2-15,-7 5 1 0,7-5-1 0,-4 7 0 16,4-7 0-16,0 0 2 0,-5 10-2 0,5-10 1 0,-2 13-1 16,2-13 1-16,0 0-1 0,-4 7 0 0,4-7 1 15,0 0 0-15,0 0-1 0,-3 7 0 0,3-7 0 16,0 0 1-16,0 0 0 0,0 0-1 0,0 0 0 15,0 0 0-15,0 0 0 0,0 0 0 0,0 0 0 16,0 0 2-16,0 0-2 0,0 0 0 0,0 0 0 16,0 0 1-16,0 0-1 0,0 0 2 0,0 0-2 15,0 0 1-15,0 0-1 0,0 0 0 0,0 0 0 16,0 0 2-16,0 0-2 0,0 0 1 0,0 0 0 16,0 0 0-16,0 0 0 0,0 0-1 0,0 0 0 0,0 0 1 15,0 0-1-15,0 0 1 0,0 0 1 0,0 0-1 16,0 0-1-16,0 0 1 0,0 0-1 0,0 0 2 15,0 0-2-15,0 0 1 0,0 0-1 0,7 0 1 0,-7 0-1 16,0 0 1-16,0 0-1 0,7 0 1 0,-7 0-1 16,4 7 1-16,-4-7-1 0,0 0 2 0,0 0-2 15,7 7 0-15,-7-7 0 0,0 0 1 0,0 0-1 16,1 7 1-16,-1-7-1 0,0 0 1 0,0 0-1 16,0 7 0-16,0-7 0 0,0 0 0 0,0 9 0 0,0-9 1 15,0 0-1-15,7 9 0 0,-7-9 0 0,8 10 0 16,-8-10 0-16,3 9 0 0,-3-9-1 0,4 7 1 15,-4-7-1-15,0 0 2 0,0 7-2 0,0-7 1 16,0 0-1-16,0 7 1 0,0-7-1 0,0 0 0 16,0 7 0-16,0-7 1 0,0 0-1 0,0 0 0 15,0 0 0-15,0 0 1 0,0 0-1 0,0 0 0 16,0 0 0-16,0 0 1 0,0 0-1 0,0 0 0 16,0 0 0-16,0 0 1 0,0 0-1 0,0 0 0 0,0 0 0 15,0 0 0-15,0 0 0 0,0 0 0 0,0 0 0 16,7 2 0-16,-7-2 0 0,0 0 0 0,0 0 0 15,7 0 0-15,-7 0 0 0,0 0 0 0,0 0 0 16,7-2 0-16,-7 2 0 0,0 0 0 0,0 0 0 16,0 0 0-16,0 0 0 0,0 0 0 0,0 0 0 15,0 0 0-15,0 0 0 0,0 0 0 0,0-7 0 16,0 7 0-16,0 0 0 0,0 0 0 0,0 0 0 16,0 0 0-16,0 0 0 0,0 0 0 0,0-7 0 0,0 7 0 15,0 0 0-15,0 0 0 0,0 0 0 0,0 0 0 16,0 0 0-16,0-7 0 0,0 7 0 0,0 0 0 0,0 0 0 15,0 0 0-15,0 0 0 0,0-7 0 0,0 7 0 16,0 0 0-16,0 0 0 0,-7-9 0 0,7 9 0 16,0 0 0-16,-4-7 0 0,4 7 0 0,0 0 0 15,0 0 0-15,-7-3 0 0,7 3 0 0,0 0 0 16,0 0 0-16,-3-8 0 0,3 8 0 0,0 0 0 16,0 0 0-16,0 0 0 0,0 0 0 0,0 0 0 0,0 0 0 15,0 0 0-15,0 0 0 0,0 0 0 0,0 0 0 16,0 0 0-16,0 0 0 0,0 0 0 0,0 0 0 15,0 0 0-15,0 0 0 0,0 0 0 0,0 0 0 16,-4-5 0-16,4 5 0 0,0 0 0 0,0 0 0 16,0 0 0-16,0 0 0 0,0 0 0 0,0 0 0 15,0 0 0-15,0 0 0 0,0 0 0 0,0 0 0 16,0 0 0-16,0 0 0 0,0 0 0 0,0 0 0 16,0 0 0-16,0 9 0 0,0-9 0 0,7 7 0 0,0 0 0 15</inkml:trace>
  <inkml:trace contextRef="#ctx0" brushRef="#br4" timeOffset="208479.5">14480 4458 916 0,'0'0'0'0,"0"0"0"0,0 0 0 0,0 0 162 15,0 0 0-15,0 0-1 0,0 0 1 0,0 0-152 16,-16 16 0-16,16-16 0 0,-9 23 0 0,0-7 85 15,2 1 1-15,0 1-1 0,-3 10 1 0,6 2-80 0,1-5 1 16,-1-3 0-16,-3 10 1 0,3-4-11 0,4-3 0 16,0-2-1-16,-7 1 2 0,4-3-3 0,3-3 0 15,-2-2 0-15,-5 3 0 0,5-5-5 0,2-7 0 16,0-7 0-16,-7 13 0 0,4-6 0 0,3-7 0 16,0 0 0-16,0 0 0 0,0 0-3 0,0 0 1 15,0 0-2-15,0 0 2 0,0 0 0 0,0 0 0 16,7 0-1-16,-7 0 1 0,0 0 0 0,10-7 0 0,-3 5-1 15,4-2 1-15,0-6 0 0,3-1 1 0,-4 3-1 16,-5-3 0-16,3 7 2 0,-1 1 0 0,0-6 0 16,-7 9 0-16,10-3 0 0,-10 3 0 0,11-7 0 15,-11 7 0-15,10 0 5 0,-10 0 1 0,11 0-1 16,-4 0 1-16,4 0-3 0,-1 3 2 0,-1-3-2 16,2 0 1-16,6 0 14 0,-3 0 0 0,-3-3 0 15,-4 3 0-15,2 0-8 0,0-4 1 0,-1 1-1 16,0 3 0-16,-1-4 12 0,3 0 2 0,1-1-1 0,-4-2 1 15,3 0-13-15,1 2 1 0,-4-2 1 0,-2 0-1 16,-5 7 11-16,11-11-1 0,-11 11 0 0,5-7 1 16,-5 7-12-16,4-9 1 0,-4 9 0 0,0 0 0 0,0 0 6 15,1-7 0-15,-1 7 0 0,0 0 1 0,-1-7-9 16,1 7 0-16,0 0 0 0,0 0 0 0,-4-5 5 16,4 5 0-16,0 0-1 0,0 0 1 0,0 0-6 15,0 0 0-15,-7 0 0 0,4 9 0 0,-1 10 2 16,1 2 0-16,-1 0 0 0,-3 18 1 0,0 0-6 15,3-9 2-15,-6 3-1 0,-1 9 1 0,1 2 0 0,6-10 1 16,-3-6-1-16,-4 9 1 0,3-9-3 16,1-2 0-16,0-4-1 0,-1 6 2 0,1-4 0 0,0-4 1 15,4-1-2-15,-4 18 2 0,7-11-3 0,3-3 0 16,4 4 0-16</inkml:trace>
  <inkml:trace contextRef="#ctx0" brushRef="#br4" timeOffset="210893.15">18831 2970 12 0,'0'0'0'0,"0"0"0"0,0 0 0 0,0 0 0 16,0 0 0-16,0 0 0 0,0 0 0 0,0 0 0 15,0 0 0-15,-17-7 0 0,17 7 0 0,0 0 0 16,0 0 0-16,0 0 0 0,0 0 0 0,-7-4 0 16,7 4 0-16,0 0 0 0,-11-3 0 0,4 1 7 0,0-1-1 15,7 3 1-15,-11-9 1 0,1 5-4 0,-1 1 2 16,6-1-2-16,5 4 2 0,-11-3 72 0,11 3-1 15,0 0 0-15,0 0 2 0,-7-4-61 0,7 4 0 16,0 0 0-16,0 0 0 0,0 7 9 0,0-7 1 0,0 9-1 16,0-9 1-16,0 14-16 0,0-5 2 0,4-2-1 15,-1 5 0-15,-3-1 31 0,0-1 0 0,-3-3 0 16,-1 9 0-16,1 0-29 0,-4-5 2 16,3-1-1-16,-3 13 1 0,0-4 21 0,2-5 0 0,-1-1 0 15,-1 22 0-15,2-10-23 0,3-6 1 0,1 6-1 16,-5 3 1-16,4 0 25 0,2-7 1 0,0 2 0 15,2 1-1-15,0-2-25 0,0-5-1 0,0 2 1 16,-2 3 1-16,1-3 44 0,3-7-1 0,-1 4 1 16,-1 10-1-16,0-4-43 0,0-10 1 0,-1-2 0 15,-1 22 0-15,0-11 29 0,0-3 0 0,0-2 1 0,0 15 0 16,-1-6-31-16,1-7-1 0,1-1 1 0,1 13 0 16,-2-5 21-16,-2-8 0 0,2 3 1 0,2 4-1 15,0-3-24-15,0-7 2 0,1 1 0 0,-1 14-1 0,2-6 18 16,1-7 0-16,4 2-1 0,-6 17 1 0,8-7-20 15,3-9 2-15,-5 10-1 0,-6 2 1 0,4 1 8 16,2-6 1-16,-2-5 0 0,-7-1-1 0,2 4-12 16,1-3 2-16,1-5-1 0,-6 4 0 0,2 3 7 15,2-9 2-15,0-4-1 0,-8 17 0 0,5-8-10 16,1-3 1-16,0-6 1 0,-6 17-1 0,3-12 5 16,3 3 0-16,-2 0 1 0,-5 13 0 0,5-1-8 0,2-2 1 15,0 1-1-15,-2-5 1 0,2 10 4 0,2-10-1 16,0-1 1-16,-2 9 0 0,2-8-6 0,1-3 1 15,1-3-1-15,-6 12 1 0,2-7 3 0,2-4 1 16,0-1-1-16,-6 12 1 0,4-4-5 0,0-3 0 16,-2 0 0-16,-3 3 0 0,1-3 2 0,4 2 0 15,-1-4 0-15,-6 0 1 0,3 0-4 0,2-2 0 0,-5-1-1 16,4 3 1-16,-4-3 1 0,3-1 0 0,8-1 0 16,-4 9 1-16,3-2-4 0,4-4 1 0,0 4 0 15,-1 14-1-15,1 1 2 0,2-8 0 0,1 0-1 16,-6 5 2-16,1 1-3 0,2-13-1 0,0 5 1 15,-7 0 0-15,7-11 2 0,0 1 0 0,0 1 0 16,-7 8 0-16,4-8-2 0,-1-1 0 0,1-2 0 16,-6 12 1-16,4-9-1 0,1-7 2 0,1 8-1 15,-8 4 0-15,4 3-1 0,2-4-1 0,2-4 1 0,-8 4-1 16,4 0 1-16,2-4 0 0,1 4 0 0,-4-2 0 16,1-3-1-16,1-1 0 0,3 3 0 0,-8 1 0 15,4-6-1-15,2-2 2 0,2 1-1 0,-6 9 1 0,0-6-2 16,0-8 1-16,2 3-1 0,-3 13 0 0,1-9 1 15,2-6-1-15,0 3 1 0,-7 8-1 0,5-2-1 16,2-3 1-16,0 2 0 0,-3 1 0 0,-1 0-1 16,4-1 2-16,0-4-1 0,-7 0 0 0,4 4 0 15,3-8-1-15,0-1 0 0,-4-2 2 0,4 2-2 16,0-2 1-16,0-7-1 0,0 9 2 0,0-9-2 16,0 7 0-16,0-7 1 0,0 0-1 0,0 10 0 0,0-10 0 15,0 0 0-15,0 0 1 0,0 0-2 0,0 0 1 16,0 0 0-16,0 0 1 0,0 0-1 0,0 0 0 15,0 0 0-15,0 0 1 0,0 0-2 0,0 0 1 16,0 0-1-16,0 0 1 0,0 0 1 0,0 0 0 0,0 0-1 16,0 0 2-16,0 0-2 0,0 0 0 0,0 0 0 15,0 0 0-15,0 0 1 0,0 0 0 0,0 0-1 16,0 0 2-16,0 0-2 0,0 0 0 0,0 0 0 16,0 0 1-16,0 0 0 0,0 0 0 0,0 0 1 15,0 0-1-15,0 0-1 0,11 0 2 0,-4-3-2 16</inkml:trace>
  <inkml:trace contextRef="#ctx0" brushRef="#br4" timeOffset="213461.04">19909 4741 1293 0,'0'0'0'0,"0"0"0"0,0 0 0 0,-23-3 115 0,14 3 0 16,0 0 1-16,-5 0 0 0,-3 3-101 0,-1 6 1 15,-3-2 0-15,-11 7-1 0,6 0 88 0,-1 0 0 16,1-3 0-16,-1 15 0 0,-3-4-87 0,7-3 1 16,4 0 0-16,1 20 0 0,1-4 8 0,1-9 2 0,5 6-1 15,2 2 1-15,2 1-15 0,6-7 1 0,1-9-1 16,-4 9 1-16,4-3-5 0,4-7 0 0,3-4 0 15,1 12 0-15,3-5-4 0,0-10 2 0,3-1 0 16,0 8-1-16,0-4-5 0,-3-11 0 0,3 1 0 16,0 12 1-16,-2-13-1 0,2-3 0 0,4-3 0 15,-4 8 1-15,0-5-1 0,-2-5 0 0,1-6 0 16,-4 2 0-16,1 2 0 0,-3-3 0 0,0-1 0 16,-3 4 0-16,-1 0 2 0,1-3-1 0,-1-1 0 0,-1 4 0 15,-2 7 0-15,4-12 0 0,-4 5 0 0,-4 0 0 16,4 7 4-16,-7-7-1 0,7 7 1 0,-9-9 1 15,-1 4-3-15,-1 1 0 0,4 4 1 0,-5 0 0 16,-1 0 4-16,1 0 0 0,0-3 0 0,3 6 0 0,-2 1-3 16,4 1 1-16,7-5-1 0,-10 3 1 0,3-1 2 15,7-2 1-15,-9 2 0 0,9-2 0 0,-9 3-4 16,9-3 1-16,-11 2 0 0,11-2 0 0,0 0 2 16,-7-2 1-16,7 2 0 0,0 0 0 0,-7-1-3 15,7 1-1-15,0 0 1 0,0 0 1 0,0 0-2 16,0 0 2-16,-5-6 0 0,5 6 0 0,0 0-3 15,0 0 0-15,0 0 1 0,0 0-1 0,7 0 2 0,0 0 0 16,0 0-1-16,0 2 2 0,2 2-4 0,3-3 2 16,4-1-1-16,-2 2 1 0,-1 2-1 0,-1-4 2 15,0-4 0-15,-3 4-1 0,0 4-1 0,2-4 0 16,-1-4-1-16,-3 4 2 0,0 0-1 0,-1-2 1 16,1 1-1-16,0-1 1 0,0 2-2 0,0 0 1 15,0-2-1-15,-7 2 0 0,10 0 0 0,-10 0 0 0,11 0 0 16,-11 0 1-16,7 0-2 0,-7 0 0 0,7 0 0 15,-7 0 2-15,7 5-2 0,-7-5 1 0,7 9 0 16,-7-9 0-16,0 0-1 0,4 7 0 0,-4-7 1 16,0 0-1-16,-4 13-1 0,4-13 1 0,0 0 1 15,-7 3-1-15,-3 1-1 0,3 3 1 0,-4 0-1 16,-1 3 2-16,-2 3-2 0,1-6 1 0,3-2-1 16,-6 16 1-16,2-9-1 0,5-5 1 0,-2-1-1 15,-3 8 1-15,-4-4-1 0,4-3 0 0,0-3 0 0,4 8 0 16,-1-5 0-16,-1-7 1 0,-1-3-1 0,1 10 0 15,1-7-1-15,-3-7 1 0,4-4 0 0,3 11 0 16,0-5-1-16,-2-2 1 0,0-6 0 0,2 8 1 16,0-4-1-16,-2-1 0 0,2-1 0 0,0 2 1 0,0 2-1 15,3-7 0-15,1 2 1 0,-1 3 0 0,1-1-1 16,1-1 1-16,4 1-1 0,1-3 2 0,-3 3-2 16,4-1 0-16,-1 1 0 0,1-8 1 0,3 0-1 15,0-1 2-15,0 2-1 0,2-12 0 0,1 1-1 16,-1 2 1-16,2-13 0 0,-2 4 0 0,1 5 0 15,-3-7 0-15,4 2 0 0,0 5 1 0,-3 4-2 16,3 4 1-16,1 1-1 0,1 0 1 0,1 7 1 0,3 2 0 16,3 0-1-16,-3 3 2 0,3 5-2 0,3 4 0 15,-2 0 0-15</inkml:trace>
  <inkml:trace contextRef="#ctx0" brushRef="#br4" timeOffset="-202551.17">20472 6907 564 0,'0'0'0'0,"0"0"0"0,0 0 0 16,0 0 2-16,0 0 0 0,0 0 1 0,0 0 0 16,0 0-1-16,5 19 1 0,-5-10-1 0,2 7 0 0,1 5 41 15,1 0-1-15,-4-3 1 0,0 22 1 0,-2-8-29 16,0-2 1-16,1-2 0 0,-1 18 1 15,-2 1 56-15,1-3 1 0,-1 0 0 0,2 4 0 0,1-1-56 16,-1-1 0-16,-2-9 0 0,3 16 0 0,-1-8 48 16,0-4 0-16,2 5 0 0,-2 5 2 0,-1-2-50 15,1-7 0-15,0-10-1 0,-1 12 1 0,-1-14 13 0,4-2-1 16,0-7 0-16,0 9 2 0,0-2-19 16,2-11 2-16,0-4-2 0,1 13 2 0,-1-3 17 0,0-12 1 15,1-4-1-15,1 8 2 0,-2-4-20 0,-2-11 0 16,0 0 1-16,7 7-1 0,-7-7 19 0,0 0-1 15,0 0 1-15,7 0 1 0,-7 0-21 0,0 0 2 16,0 0-1-16,0-9 1 0,0 9 12 0,0 0 0 16,0 0 0-16</inkml:trace>
  <inkml:trace contextRef="#ctx0" brushRef="#br4" timeOffset="-202234.84">20122 8142 1620 0,'0'0'0'0,"0"0"0"15,0 0 0-15,-7 21 54 0,6-14 0 0,1-2 0 16,1 13-1-16,3 3-36 0,-1 0 1 0,3 0-1 0,3 7 1 16,1-1 36-16,1-3 1 0,-1-8 0 0,1 12 0 15,-1-3-38-15,1-11 1 0,0-5-2 0,-3 10 2 0,1-6 9 16,4-10 1-16,-3 1-1 0,1 6 1 0,-1-6-15 15,4-4 0-15,2-7 1 0,2 7-1 0,3-7-5 16,-3-4 1-16,1-7-1 0,6 8 1 0,0-6-4 16,-2-1 1-16,-1-12 0 0,1 8-1 0,2 2 1 15,-4-7-1-15,6-8 1 0,-6 4 1 0,-2 2-4 16,-3-4 2-16,-3 1-1 0,-8 13 1 0,4-1 2 16,1 3 1-16,-3 9 0 0,-10 14 0 0,3 5-3 0,-4-1 0 15,4-2 1-15</inkml:trace>
  <inkml:trace contextRef="#ctx0" brushRef="#br4" timeOffset="-201570.74">18576 8853 1344 0,'0'0'0'15,"0"0"0"-15,-11 38 0 0,4-17 68 0,3-5 2 16,-3 2-2-16,4 21 2 0,-1-6-52 0,4-1 0 0,0-6 0 15,0 4 0-15,0 0 61 0,0-7 1 16,4-2 0-16,-1 2-1 0,4-2-61 0,0-7 0 16,0-4 0-16,1 8 0 0,0-9 20 0,-1-6 1 15,0-4-1-15,1 4 0 0,0-1-24 0,5-4 2 0,-3-3 0 16,4 1 0-16,0-1-2 0,2-2 2 16,-2-4-1-16,8-3 0 0,2 0-6 0,-4 0 0 15,-3 4 0-15,-4 3 0 0,3 3 0 0,1 4 1 0,-3-2-1 16,-1 4 1-16,1 9-4 0,-2-3 1 0,0 3-1 15,-1 7 1-15,0 1 2 0,-1-5 0 0,-1-3 0 16,-4 13 1-16,1-4-4 0,-3-6 0 0,-3 0 0 16,-5 10 1-16,1-4 1 0,1-6 1 0,-4-4 0 15,-7 10 0-15,3-6-4 0,-3-5 1 0,-4-4-1 16,-8 12 2-16,5-13 1 0,0-8 0 0,-11 1 0 16,-2 10 1-16,3-11-4 0,2-3 1 0,-1 0 0 0,-3 18-1 15,3-11 6-15,3-4 2 0,3-3-2 0,-1 14 1 16,6-7-5-16,4-7 1 0,1-1 0 0,-2 16 0 0,6-8 2 15,5-8 0-15,3-1 0 0</inkml:trace>
  <inkml:trace contextRef="#ctx0" brushRef="#br4" timeOffset="-201305.95">18565 8844 1808 0,'0'0'0'16,"0"0"0"-16,0 0 0 0,23-18 52 0,-16 15 0 15,2-8-1-15,1 6 1 0,3 3-35 0,1-1 0 16,0-3-1-16,5 5 2 0,4 1 30 0,0-2 0 0,5-5-1 16,1 5 1-16,4 0-31 0,-1-1 0 0,-4-3 0 15,-1 3 0-15,-5 3 8 0,1 0 2 0,0-7-1 16,-2 5 1-16,-5 4-15 0,0-2 2 0,-2-2-2 15,2 4 2-15,-2 5-12 0,-3 0 0 0,0-5 0 16,-3 10 2-16,1 0-3 0,-2 1 1 0,0-6 0 16</inkml:trace>
  <inkml:trace contextRef="#ctx0" brushRef="#br4" timeOffset="-201122.99">19149 9109 1834 0,'0'0'0'0,"0"0"0"0,32-3 0 0,-10 6 18 16,3-3 1-16,0-3-1 0,3 6 1 0,6 1-9 15,-8 0 1-15,2-4-1 0,0 3 1 0,-3 1 18 16,-5 1 0-16,3-10 0 0,-1 5 1 0,-4 0-17 16,-4-4 1-16,-1-7-1 0</inkml:trace>
  <inkml:trace contextRef="#ctx0" brushRef="#br4" timeOffset="-200901.09">19426 8854 1431 0,'0'0'0'16,"1"20"0"-16,1 22 0 0,0-7 24 0,-2 2 0 0,0 5-1 15,0 9 2-15,-2 0-14 0,0-7 1 0,1-5 1 16,-3 9-1-16,1-10 34 0,-1-4 0 0,1-10 0 15,-1 17 0-15,-3-10-30 0,3-6 1 0,-3 5-1 16,4-2 1-16,3-3 12 0,0-6 1 0,0-7-1 16,3 6 1-16,1-4-16 0,3-9-1 0,4-1 1 15</inkml:trace>
  <inkml:trace contextRef="#ctx0" brushRef="#br4" timeOffset="-200601.67">19905 9013 1532 0,'0'0'0'0,"0"0"0"0,-15 33 0 0,4-12 18 16,2 0 0-16,0 0 0 0,-1 11 1 0,3 0-9 16,7-6 1-16,-4-1-1 0,4 7 1 0,4-8 17 15,3-3 1-15,2-8-1 0,1 11 1 0,3-10-15 16,-1-8-1-16,2-3 1 0,7 11-1 0,-1-3 16 0,-3-15 1 15,8-3-1-15,1 12 1 0,-4-10-16 0,-3-5-1 16,4-3 0-16,-4 6 1 0,-1-3-1 0,-4-11 2 16,-3-6 0-16,-4 6-1 0,-4-4-6 0,-3-4 1 15,-3-7 0-15,-8 5 0 0,-3-1 6 0,-4 2-1 16,-5-3 1-16,0 17-1 0,-1-2-6 0,3 6 1 16,3 0 0-16,0 22 0 0,1-8 3 0,3-2 2 0,3 5-1 15</inkml:trace>
  <inkml:trace contextRef="#ctx0" brushRef="#br4" timeOffset="-200437.82">20316 9204 1758 0,'0'0'0'0,"0"0"0"0,0 0 0 16,0 0 28-16,0 0 1 0,0 0 0 0,4 20 1 15,-4-20-17-15,0 0 0 0,0 0 1 0</inkml:trace>
  <inkml:trace contextRef="#ctx0" brushRef="#br4" timeOffset="-200120.64">20752 8939 1808 0,'0'0'0'16,"0"0"0"-16,11 39 0 0,-8-13 23 0,4-7 0 16,-3 4 0-16,-4 0 0 0,3-2-11 0,3-9 0 15,-1-1-1-15,-2 0 2 0,5 3 23 0,0-9-1 16,5-5 1-16,-1 3 0 0,-1-1-21 0,-1-2-1 16,1-2 1-16,5 2 1 0,1 2 4 0,1 0 0 15,-4-4 0-15,-3 6 1 0,1 3-11 0,0 3 1 0,1-3 0 16,1 13 0-16,3-1-5 0,-2-3 1 0,-8-2-2 15,-4 9 2-15,1-2-3 0,-1-5 1 0,-1-4-1 16,-9 13 1-16,3-15-2 0,-1-3 2 0,-6-1-2 16,-6 11 2-16,-1-6-3 0,4-11 1 0,0 0 1 15,-5 3-1-15,-3-3 0 0,3-3 1 0,1-4-1 16,-6 7 0-16,3-6 0 0,1-6-1 0,2-2 0 16,-3 11 2-16,4-6-2 0,6-5 0 0,2-4 0 15</inkml:trace>
  <inkml:trace contextRef="#ctx0" brushRef="#br4" timeOffset="-199922.83">20936 8881 1721 0,'0'0'0'0,"23"-11"0"0,3 20 0 0,4-4 43 15,-4-8-1-15,-3-2 1 0,-7 13 1 0,2-8-29 16,1 0 1-16,-3-7 0 0,-5 14 1 0,-1-7 27 0,-1 0 3 15,2-7-3-15,-11 7 2 0,7 4-30 16,-7-4 1-16,0 0 0 0,7-2 0 0,-7 2 6 0,0 0 1 16,0 0-1-16</inkml:trace>
  <inkml:trace contextRef="#ctx0" brushRef="#br4" timeOffset="-199483.42">19888 9931 1192 0,'0'0'0'0,"0"0"0"0,0 0 0 0,0 0 24 16,-14-19 0-16,16 8-1 0,-2 11 2 0,7-3-14 15,-7 3 1-15,8-7 1 0,3 7-1 0,3 0 18 0,0-7 1 16,4 0-1-16,19 7 1 0,0-6-17 16,-2-4-1-16,4-1 1 0,-5 15 0 0,1-4 2 0,-7-6 0 15,2-2-1-15,-2 11 1 0,-5-6-7 0,-3-4 0 16,-1-1 0-16,2 12 1 0,-7-8-5 0,-1 1 0 16,-1-8 1-16,-3 11 0 0,-9 0-3 0,7-5 1 15,-7 5 0-15</inkml:trace>
  <inkml:trace contextRef="#ctx0" brushRef="#br4" timeOffset="-199271.33">20142 9525 1444 0,'0'0'0'0,"0"0"0"15,16 37 0-15,-6-9 15 0,-6 0 1 0,-1 2 0 16,-3 10 1-16,0-3-8 0,-3-5 1 0,-4 0-1 0,0 26 1 15,-4-11 19-15,4-8 0 0,0 5 0 0,0 3 2 16,0 1-18-16,2-11 1 0,1 0-1 16,4 3 2-16,2-5 16 0,1-8 1 0,4-3-1 0,1 13 2 15,0-5-20-15,5-11 2 0,1 5-2 0</inkml:trace>
  <inkml:trace contextRef="#ctx0" brushRef="#br4" timeOffset="-198054.7">20752 9690 552 0,'0'0'0'0,"0"0"0"16,0 0 0-16,0 0 4 0,0 0 2 0,0 0-1 0,-21 21 1 16,16-3-3-16,-1-1 2 0,3-3-2 0,-4 13 2 15,3 1 56-15,3-7 1 0,-1 0 0 0,-5 16 0 16,5-5-46-16,2-11 2 0,0 5 0 0,-7 4 0 16,7 0 52-16,0-2 1 0,0-5-2 0,-4 2 2 0,8-4-53 15,-1-2 0-15,-3-5 0 0,0 9 0 0,0-7 55 16,2-5-1-16,0-1 1 0,-4 4 1 0,2 0-56 15,2-3 0-15,0-4 0 0,-4 2 0 0,2-2 6 16,0-7-1-16,0 8 1 0</inkml:trace>
  <inkml:trace contextRef="#ctx0" brushRef="#br4" timeOffset="-197903.7">20960 10100 1595 0,'0'0'0'16,"0"0"0"-16,0 0 0 0,0 0 20 0,0 0 1 0,0 0-1 16,0 0 0-16,0 0-10 0,0 0 1 0,0 0 1 15</inkml:trace>
  <inkml:trace contextRef="#ctx0" brushRef="#br4" timeOffset="-197585.48">21237 9783 1709 0,'0'0'0'0,"0"0"0"0,0 0 0 15,0 23 32-15,0-14 2 0,-2 1-2 0,-5 12 2 16,2-3-21-16,0-1 2 0,0-1 0 0,-4 10-1 16,5-8 32-16,6-5 1 0,1-5-1 0,-3 5 2 0,4-4-33 15,3-1 2-15,0-7 0 0,0 0 0 0,0-1-2 16,2 1 2-16,2-2 0 0,3 2 0 0,-2 3-8 15,2 1 1-15,-3-3-1 0,-1 4 1 0,1 4-3 16,0 1 1-16,-1-5 0 0,-3 5-1 0,-3 4-2 16,-1 0 1-16,1-11-1 0,-8 6 1 0,1 3-2 15,-1-4 2-15,4-10-1 0,-14 16 1 0,2-7-3 16,1-2 2-16,1-3-2 0,-5-1 2 0,1 4-2 0,0-5 2 16,4-2-1-16,-8 0 1 0,4 3-3 0,3-3 1 15,2-3 1-15,-1 3-1 0,-1 3 1 0,4-3 1 16,7 0-1-16</inkml:trace>
  <inkml:trace contextRef="#ctx0" brushRef="#br4" timeOffset="-197387.22">21317 9750 1796 0,'0'0'0'0,"0"0"0"15,33-4 0-15,-19 4 34 0,0 0 1 0,-1-7-2 16,-3 11 2-16,1-1-20 0,-1-6-1 0,5-2 1 16,-1 3-1-16,-2 4 40 0,-1-1 0 0,-3-4 0 0,-1 3 1 15,1 2-38-15,0-1 1 0,-8-1-1 0</inkml:trace>
  <inkml:trace contextRef="#ctx0" brushRef="#br4" timeOffset="-197153.65">21534 9912 1859 0,'0'0'0'0,"0"0"0"0,0 0 0 0,22 3 30 0,-9 1 1 15,-1-4-1-15,-1 10 0 0,-1-3-16 0,1-1-1 16,1-3 1-16,4 13 0 0,4-4 24 0,1-5 0 15,0-3 1-15,-2 1-1 0,2 0-24 0,-3-3 2 16,3-5 0-16,-1 3-1 0,-3 0 3 0,-3-6 0 16,1-1 0-16,-5 11 1 0,1-8-8 0,-4-3-1 0,-2-5 0 15</inkml:trace>
  <inkml:trace contextRef="#ctx0" brushRef="#br4" timeOffset="-196930.98">21710 9697 1670 0,'0'0'0'0,"0"0"0"0,-4 23 0 15,1-5 27-15,-1 1 1 0,1-3 0 0,-8 22 1 16,4-2-17-16,0-5 1 0,0 10 1 0,-5 4-1 16,5 5 28-16,3-5-1 0,1-4 0 0,-6 3 2 15,5-5-26-15,3-11-1 0,1 0 1 0,-4 7 1 0,4-5 5 16,0-4 2-16,4-5-2 0,-4 11 2 0,3-2-13 15,2-11 2-15,2-5-1 0,-5 6 0 0,2 3-6 16,1-9-1-16,0-7 1 0</inkml:trace>
  <inkml:trace contextRef="#ctx0" brushRef="#br4" timeOffset="-196420.85">22089 9738 1583 0,'0'0'0'0,"0"0"0"16,4 29 0-16,-6-7 25 0,4 0-1 0,-1 0 1 15,1 16 1-15,2-4-14 0,-1-10 0 0,4-4 1 16,0 11-1-16,4-8 32 0,-4-5 1 0,5-6 0 16,6 2 0-16,0 2-30 0,-4-9 2 0,2-7-1 0,5 2 1 15,-4 0 7-15,-2-4 2 0,2-5 0 0,1 1 0 16,-6 3-14-16,-3-6 0 0,0-1 1 0,0-3 0 15,-4-1-3-15,-3-3 2 0,-1-6-1 0,3 0 0 0,-8 2-4 16,3-7 0-16,-1-2-1 0,2 14 2 0,-2 0 2 16,-1 2 1-16,1 3 1 0,2 11-1 0,-7 7-4 15,7-7 0-15,-4 7 0 0,4 15 1 0,-1 0 6 16,-1 10 0-16,0-2 1 0,2 19-1 0,0 1-6 16,-2-1 1-16,2-9 0 0,2 13 0 0,-2-14 8 0,-4-6 1 15,3-5-1-15,2 13 1 0,-4-10-8 0,-1-11 0 16,3 4 0-16,1 5 0 0,-2-8 6 0,-2-7-1 15,3-4 1-15,2 3 1 0,-1-6-8 0,-1 0 1 16,1-7-1-16,0 0 1 0,0 0 1 0,0 0 1 16,0 0-1-16</inkml:trace>
  <inkml:trace contextRef="#ctx0" brushRef="#br4" timeOffset="-195911.69">21585 10779 1758 0,'0'0'0'16,"0"0"0"-16,21-5 0 0,-11 6 47 0,1-2 0 15,3-3 0-15,6 8 1 0,4-4-33 0,-1-4 2 0,5 1 0 16,8 6 0-16,-8-6 43 0,-2-1 2 0,6-6-1 15,0 13 0-15,1-3-44 0,-4-7 1 0,-5 0 0 16,-1 7 0-16,2-2-2 0,-6-5 1 0,-3-5-1 16</inkml:trace>
  <inkml:trace contextRef="#ctx0" brushRef="#br4" timeOffset="-195687.22">21782 10459 1784 0,'0'0'0'0,"-7"19"0"0,4 4 0 0,-4 7 13 15,0 2 2-15,-2-1-1 0,0 8 1 0,-2-2-7 16,3-7 1-16,0 5 0 0,1 12 0 0,4 3 20 16,-1-12 0-16,4 6 0 0,-3-5 1 0,-1 5-17 15,8-10 0-15,-1-8 1 0,1 11-1 0,1-9 6 0,4-9 2 16,3 2-2-16,2 13 1 0,1-11-10 0,-1-6 1 15,0 1-1-15,3 7 2 0,-4-10-11 0,-4-6 1 16,1-5 0-16</inkml:trace>
  <inkml:trace contextRef="#ctx0" brushRef="#br4" timeOffset="-195353.28">22273 10656 1632 0,'0'0'0'0,"0"0"0"15,-25 44 0-15,9-13 15 0,0-2-1 0,4-5 1 16,1 20 1-16,4-5-7 0,4-2 0 0,3-4 0 16,3 4 0-16,1-2 29 0,-1-8 0 0,8-6 0 15,5 5 0-15,-2-3-23 0,-2-12 1 0,2-6-1 0,6 7 1 16,-10-3 11-16,-3-9 0 0,2-7 0 0,2 5 1 15,-4-1-16-15,-2-2 2 0,0-4-1 0,-1-5 1 0,-2 0-8 16,-1 0 1-16,-1-4 0 0,-1 0 0 0,-3 6-3 16,-1 1 1-16,0 1-1 0,1 3 2 0,4 7 0 15,-9-4 2-15,0 3-1 0,2-1 1 0,-7 4-4 16,0 1 2-16,-4 1-2 0,-12 6 2 0,-1 3 1 16,1-3-1-16,2-8 1 0,-1 8 1 0,3 1-3 15,1-6 0-15,4-1 0 0</inkml:trace>
  <inkml:trace contextRef="#ctx0" brushRef="#br4" timeOffset="-193733.19">18389 9064 791 0,'0'0'0'0,"-25"-27"0"0,-3 20 0 0,-2-9 56 16,-2-1 0-16,4-6 0 0,1 20 1 0,3-13-40 16,2 0 1-16,3-2-1 0,1 9 1 0,1-1 33 15,1-8 1-15,2-6 0 0,3 11-1 0,4-1-34 16,4-3 0-16,-5-4 0 0,1 3 1 0,4 4-14 0,6-2 1 15,-3-3-1-15,4 1 2 0,-1 2-3 0,1 0 1 16,3-8-1-16,2 12 1 0,1-3-6 0,1-7 0 16,0 2 0-16,6 10-1 0,-3-3 1 0,0-1 0 15,1-5 0-15,2 15 1 0,3-4-25 0,4-1 1 16,3-3-1-16,5 10 2 0,-4-2 10 0,-2-6 2 16,2-1-1-16,1 11 1 0,2-3-17 0,-1-8 1 0,2 1 0 15,3 8 0-15,2-2 14 0,-5-1 1 0,5-2-1 16,2 10 1-16,5-4 8 0,-2-3 1 0,-1 1-1 15,-2 4 1-15,5-1 1 0,-3-5-1 0,1-2 1 16,2 11-1-16,2-1 7 0,-6-3-1 0,10-3 0 16,-4 6 0-16,1 1 0 0,-3-8 0 0,6 1 0 15,-4 10 0-15,1-2 23 0,-3-5 1 0,6-2-2 16,4 9 2-16,1-3-13 0,-6-4-1 0,3-4 0 16,1 13 2-16,-2-4 28 0,-4-3 2 0,4 0-1 15,9 14 1-15,-5-9-29 0,-4-7 2 0,2 3-1 0,2 15 1 16,-2-11 17-16,-7-4 2 0,3 1-1 0,7 13 1 15,-4-4-21-15,1-3-1 0,5-3 1 0,-4 20 1 16,3-8 10-16,-4-5 1 0,0 2 0 0,3 9 1 0,-5-3-15 16,0-9 0-16,6 4 1 0,-8 5-1 0,2 2 2 15,-6-8 0-15,0-4 1 0,0 9 0 0,-3-1-7 16,-3-6 0-16,1-4 0 0,1 10 0 0,5 1 4 16,-9-11 2-16,-2 1-1 0,-5 14 1 0,2-4-7 15,-1-2 1-15,-2-5 0 0,-3 18 0 0,-1-2 3 16,0-9 0-16,1 0 1 0,6 4-1 0,-9 1-4 15,0-5 0-15,3 0 0 0,2 6 0 0,1-5-1 0,-3 0 1 16,-1-10 0-16,-4 16 0 0,5-7-2 16,2-3-1-16,-6-2 1 0,-1 13-1 0,2-6 1 0,-6-9 0 15,5 4-1-15,1 19 2 0,-2-11-4 0,-7-3 2 16,3-2-1-16,6 11 1 0,-3-4-1 0,-4-5 1 0,1 2-1 16,4 6 1-16,2-8-2 0,-1-2 1 15,-1 0-1-15,-5 9 0 0,1-2 0 0,1-7 0 16,-1 1 0-16,-2 18 1 0,-3-8-2 0,4-9 0 15,0 5 0-15,-2 5 2 0,0 1-3 0,0-6 1 0,2-2-1 16,0 2 1-16,-2 4 0 0,2-7-1 0,-2-3 0 16,-2 10 1-16,1-4-1 0,-3-7 0 0,1 0 0 15,-1 16 1-15,-1-7-1 0,2-2 0 0,-8-1 0 16,4 3 0-16,-7 7-1 0,4-6 0 0,-4-2 0 16,3 4 1-16,-6-1-1 0,-1-2 0 0,1-6 0 0,-1 10 1 15,1-3-1-15,-4-8 0 0,1 3 0 0,3 17 0 16,-4-6 0-16,2-6 0 0,-1 1 0 15,-1 7 0-15,0-6 0 0,-2-6 0 0,0-5 0 0,-1 14 0 16,-4-8 0-16,0-9 0 0,0 2 0 0,-6 11 0 16,2-11 0-16,1-3 0 0,-3-1 0 0,-6 13 0 15,3-11 0-15,-2-5 0 0,-1 4 0 0,-9 3 0 0,1-1 0 16,4-8 0-16,0 2 0 0,-2 2 1 0,1 0-1 16,4-6 0-16,-1-1 0 0,-2 5 2 0,2-3-1 15,-2-4 0-15,2-4 0 0,-8 4 0 0,3 4-1 16,1-6 1-16,-7-5 0 0,2 3 0 0,-3-1 2 15,4-4 0-15,-2-1-1 0,-7 1 2 0,7 2-2 16,2-3 0-16,-1-3 0 0,-12-2 1 0,1 4 2 0,4-3 2 16,0-3 0-16,-2 2-1 0,-1 0-1 0,8-3-1 15,-2-5 1-15,-8 6-1 0,5-6 4 0,5-2 1 16,-7-5 0-16,-5 11 0 0,0-5-3 0,8-12-1 16,-4 3 1-16,-6 12 1 0,5-7-1 0,4-2 2 15,-2 2 0-15,-14 5 0 0,6 0-4 0,6-5 2 0,-7 2 0 16,2-2-1-16,1 1 1 0,4 1 0 15,0 0-1-15,-3-6 2 0,-2 2-3 0,-1 0 1 0,4-5-1 16,2 10 1-16,-3-11 0 0,9-3 1 0,-4 0 0 16,-1 8-1-16,1 1-1 0,5-2 0 0,-8-5-1 15,-1 9 2-15,4 0-1 0,2-5 2 0,2-4 0 16,-6 3-1-16,6 1-1 0,5-1 0 0,-2-4 0 16,-7 3 0-16,2-6-1 0,2 3 2 0,5-6-1 15,-2 16 1-15,2-8-2 0,5-4 1 0,-1 1-1 16,1 6 0-16,-1 0 1 0,6 3-1 0,1-7 0 15,-8 0 2-15,8 0-3 0,3-2 2 0,-2-3-1 16,-5 9 0-16,2-8 1 0,0-1-1 0,3 2 0 0,2 6 1 16,-2 3-2-16,-1-5 0 0,3-4 0 0,-4 12 2 15,4 0-2-15,2-6 1 0,0-2 1 0,-4 6-1 0,4 0-1 16,4-4 1-16,-3-1-1 0,-1 5 0 0,3-8 0 16,3 1 1-16,-1-4-1 0,0 15 0 0,-2-6-1 15,1 1 1-15,1-8 1 0,3 15-1 0,3 1 0 16,-1-5 0-16,2-6 1 0,-1 8-1 0,-4 3-1 15,3-7 1-15,0-7-1 0,3 7 2 0,-1-1 0 16,0-3 0-16,2-6 1 0,0 12-1 16,0-7-1-16,-4-8 2 0,4 3-2 0,0 7 1 0,4 3 3 0,1-4 1 15,0-8-1-15,0 9 1 0,1 1-2 0,2-1-1 16,5-6 1-16,4 1 0 0,-3-1 3 0,4 0 1 16,6-3 0-16,5 16 0 0,4-4-3 0,6 0-1 15,10 5 1-15</inkml:trace>
  <inkml:trace contextRef="#ctx0" brushRef="#br4" timeOffset="-191299.32">3350 16975 740 0,'0'0'0'0,"0"0"0"16,21 0 0-16,-5 7 0 0,-9-4 1 0,-7-3-1 15,7 2 1-15,-7-2-1 0,0 7 0 0,0-7 0 16</inkml:trace>
  <inkml:trace contextRef="#ctx0" brushRef="#br1" timeOffset="-188021.14">17736 4339 1281 0,'0'0'0'15,"0"0"0"-15,0 0 0 0,0 0 25 0,-11-23-1 0,8 16 1 16,-1-2 0-16,1 2-13 0,-4 2 0 0,3-6 1 15,-3-3-1-15,-3 0 29 0,-1-2 0 0,0 0 1 16,-5-7-1-16,2-1-25 0,0-4 0 0,0-6-1 16,-2 8 2-16,0-4 17 0,1 0-1 0,-3-9 1 15,-5 9 0-15,4-3-20 0,1-1 1 0,-2-4 0 16,-8-3-1-16,-2 3 4 0,2-8 1 0,-4-5-1 16,2 12 1-16,-1 2-9 0,-1-5 0 0,2 1 0 15,-5 10 2-15,-1 4-1 0,3-6 0 0,-2-4 0 16,-10 2 1-16,-2-2-6 0,1 2 2 0,-7-13-1 15,4 20 1-15,-4-11 6 0,2 1 1 0,-2-1 0 0,-6 9 0 16,-9 4-6-16,6-1 0 0,2-6 0 0,-9 3 0 16,2 0 5-16,2-3 0 0,-4-3 1 0,-10 12-1 15,-1-13-6-15,8-2 1 0,-7 4 0 0,-8 19 0 0,1-8 8 16,6-5 0-16,-3 7 0 0,-14 11 1 0,15-7-9 16,6 3 1-16,-14-5 0 0,-4 10 0 0,15 1 7 15,10-2 1-15,-7-3-1 0,-10 5 0 0,10 2-8 16,9-3 2-16,-4-2-1 0,-3 4 0 0,9 5 7 0,3-1 1 15,-5-1-2-15,-3 2 2 0,10 3-9 16,5 0 1-16,-1-2 1 0,-6 4-1 0,11 1 3 0,-4-1 2 16,-1-2-1-16,-3 0 1 0,3 7-7 0,8 0 1 15,1-3 0-15,-3 8 0 0,4-5 5 0,6 0 2 16,-6 0 0-16,2 0-1 0,0 5-6 0,1-5 0 16,3 0 0-16,8 2 1 0,-5 2 4 0,5-8-1 15,1 3 1-15,-1 9-1 0,5-6-5 0,3-7 0 16,-3 1 0-16,-4 8 1 0,2-4 0 0,-2-7 1 15,-3-3-1-15,-7 15 1 0,3-5-4 0,1-4 0 0,-2-3 1 16,-4 16 0-16,3-9 2 0,-2-5 0 0,-3 0 0 16,-6 17 0-16,-2-12-4 0,2-3 2 0,-2-4-1 15,6 14 0-15,-1-9 3 0,6-9 0 0,-1 3 0 16,-1 10 1-16,4-13-4 0,8-1 1 0,-3-2-2 16,-6 14 2-16,6-11 1 0,5-6 0 0,5 3 0 15,0 10-1-15,4-10-2 0,2-3 1 0,5-5-1 16,0 17 1-16,3-7 2 0,-3-6 0 0,3-3-1 0,4 11 1 15,0 1-3-15,0-1 0 0,0-4 1 0,2 3 0 16,-2 4 0-16,0-4 1 0,7 4 0 0,-11-12-1 16,11 12-1-16,-10-10-1 0,10 10 1 0,-7-7 1 0,7 7-2 15,0 0 2-15,-4-7-1 0,4 7 1 0,0 0-3 16,0 0 2-16,0 0-2 0,0 0 2 0,0 0-2 16,0 0 1-16,-3-9 1 0,3 9-1 0,0 0 0 15,0 0-1-15,0 0 1 0,0 0-1 0,0 0-1 16,0 0 2-16,0 0-1 0,0 0 0 0,0 0-1 15,0 0 1-15,0 0-1 0,0 0 0 0,0 9 2 0,0-9-1 16,0 10 0-16,0-10 1 0,-4 5-2 16,4-5 0-16,0 0 0 0,-5 9 2 0,5-9-2 0,-4 9 0 15,4-9 1-15,0 0 0 0,-9 7-2 0,9-7 1 16,-7 0 0-16</inkml:trace>
  <inkml:trace contextRef="#ctx0" brushRef="#br1" timeOffset="-185603.62">6269 1717 213 0,'0'0'0'0,"0"0"0"15,21-24 0-15,-14 18 31 0,4-1 2 0,-1-3-1 16,1-6 1-16,3 5-20 0,2 8 2 0,-2-6-1 15,0-1 1-15,4 3 46 0,-4 3-1 0,2 4 1 16,1-5-1-16,1 1-43 0,-4 4 1 0,5 0 0 16,-1-3 0-16,-4 6 36 0,0 1 1 0,-3-4 0 15,-11 0 0-15,10 5-38 0,-10-5 1 0,11 11-1 16,-11-4 0-16,-3 5 54 0,-1-2 1 0,0-1-1 0,-6 12 1 16,-11 6-55-16,-2 4 1 0,2-6 0 0,3 3 0 0,-3 9 7 15,3-9 0-15,-5 0-1 0,2 6 2 16,3-6-13-16,-3 2-1 0,-2-5 0 0,-1-6 1 0,2-3 7 15,1 1 1-15,-2-4-1 0,-5-3 2 0,0 1-12 16,5-2 1-16,-2-2 0 0,-6-4 0 0,1 1 13 16,5-1 0-16,4-3-1 0,0-3 2 0,5 6-14 15,5-3 1-15,1-7 1 0,2 0-1 0,1 4 17 16,7 3 2-16,-7-13-1 0,7 6 0 0,0 0-16 16,0 7-1-16,7-10 1 0,0-3 0 0,1 6 12 0,2 0 1 15,1 5 0-15,1-1 0 0,2-1-15 0,4 4 2 16,3 4-2-16,0-4 1 0,2 3 14 0,-2 6 1 15,0-2-1-15,-3 6 1 0,1-3-15 0,-1 4 0 16,0-1 1-16,-1-3-1 0,-3 6 14 0,2-2 1 16,2-2-1-16,-4 8 1 0,4-3-16 0,-4-4 2 0,0-3-1 15,5 15 1-15,-5-4 9 0,1 0 1 0,-1-9-1 16,2 16 1-16,1-3-13 0,-3-7 2 0,0-4-1 16,1 3 0-16,6 3 8 0,-2-6 1 0,-1-4-1 15,-8-3 1-15,1 2-11 0,-4-7 2 0,4-2-1 16</inkml:trace>
  <inkml:trace contextRef="#ctx0" brushRef="#br1" timeOffset="-185362.08">6856 2020 1884 0,'0'0'0'0,"0"0"0"0,18-19 0 0,-18 19 57 16,10 0 1-16,-10 0 1 0,11-11-1 0,-11 11-41 16,11 0 1-16,-1 4 0 0,-1-8 0 0,3 4 38 15,4 4 0-15,-2-1 0 0,8 1 0 0,4 3-39 16,-1-2 1-16,-1-2-1 0,-2-3 1 0,-3 7-8 0,2-3 0 16,-3-4 0-16,-4-7 0 0,-4 10-4 0,1-3 0 15,-4-7 1-15</inkml:trace>
  <inkml:trace contextRef="#ctx0" brushRef="#br1" timeOffset="-185149.71">6899 1881 1871 0,'0'0'0'0,"-4"33"0"16,1-6 0-16,-1 11 15 0,0-2 1 0,8-8-2 15,0 5 2-15,-4-3-7 0,0-7 0 0,0 3 0 16,3 8 0-16,-6-8 20 0,-1 2 0 0,4 0 0 16,-4 4 1-16,1 2-17 0,-4-10 0 0,3-6 1 15,4 5-1-15,-3-6 5 0,-4-6 0 0,3-4 0 16</inkml:trace>
  <inkml:trace contextRef="#ctx0" brushRef="#br1" timeOffset="-184817.52">7375 1881 1746 0,'0'0'0'0,"0"0"0"0,0 0 0 0,0 0 22 0,-4 23 1 15,4-13-1-15,0 4 2 0,0 2-13 16,-3 4 1-16,3-1-1 0,3 6 2 0,-6-1 26 0,3 6 0 15,0-10 0-15,0 1 1 0,3-2-25 0,1 0 1 16,-4-6 0-16,3 4 0 0,4-3-1 0,-3-7 1 16,3-3 0-16,0 1 1 0,-7-5-8 0,11 4 1 15,-1-8-1-15,1 1 1 0,-1 1-7 0,3-5 0 16,-3 0 1-16,1-11 0 0,3 2-1 0,0-3 0 16,-5 0 0-16,-4-6 1 0,2 2-3 0,2 4 1 0,-5-1 0 15,-13-6 1-15,5 5-2 0,3 2 0 0,-5 6 0 16,-8 1 1-16,4 1-1 0,-5 8 0 0,1-1 0 15,-7 4 2-15,2 0-2 0,1 4 0 0,4-1 0 16</inkml:trace>
  <inkml:trace contextRef="#ctx0" brushRef="#br1" timeOffset="-184640.95">7742 1987 1771 0,'0'0'0'0,"0"0"0"0,0 0 0 0,0 0 31 16,21 10 0-16,-14-3 1 0,-7-7-1 0,7 9-18 15,-5-2 2-15,0 0-1 0,-2-7 0 0,3 5 28 16,-3-5-1-16,0 0 1 0</inkml:trace>
  <inkml:trace contextRef="#ctx0" brushRef="#br1" timeOffset="-184338.31">8056 1935 1494 0,'0'0'0'15,"0"0"0"-15,0 0 0 0,0 0 38 0,0 0 1 16,-7 22-1-16,7-22 1 0,-9 15-24 0,4-4 0 16,-1 3 1-16,-1-2 0 0,0 6 31 0,7-2 0 0,0 0 0 15,0-2 0-15,0 2-31 0,4-2 1 0,1-4 0 16,0 2-1-16,2 4 2 0,6-7 0 0,-3-2 0 15,-3 7 0-15,4 0-8 0,3-3 0 0,-3-6 1 16,-1 9-1-16,-1 0-6 0,2-3 1 0,-1-1-1 16,1 8 2-16,-4-4-3 0,-4-5 0 0,4 0 1 15,-3 10 0-15,-1-1-3 0,1-4 2 0,-4-7-1 16,3 1 0-16,-6 1-1 0,3-2 2 0,0-7-2 0,-7 13 1 16,0-10 0-16,-4 1 2 0,4-1-1 15,-10-3 0-15,-5 0 0 0,3-3-1 0,-6-10 0 0,-5-4 1 16,2-1 1-16,3-3 0 0,-6-5 1 0</inkml:trace>
  <inkml:trace contextRef="#ctx0" brushRef="#br1" timeOffset="-184105.13">8091 1821 1758 0,'0'0'0'15,"19"-3"0"-15,-1 6 0 0,0 4 47 0,-1-3 0 16,4-8 0-16,4 4 1 0,-2 4-33 0,-2-1 2 16,0-3 0-16,2 0 0 0,2 4 47 0,-7-4 0 15,-1-4 0-15,-6 4 1 0,1 0-47 0,-1 0 0 16,-1-3 0-16,-10 3 0 0,7 3 11 0,-7-3 0 0,8 0 0 16,-8 0 0-16,0 0-15 0,0 0-1 0,7 7 1 15</inkml:trace>
  <inkml:trace contextRef="#ctx0" brushRef="#br1" timeOffset="-183860.32">8460 2103 1897 0,'0'0'0'0,"0"0"0"0,0 0 0 0,24-7 34 16,-13 7-1-16,-1-4 1 0,1 4 0 0,0 0-20 16,1 0 1-16,2 0 0 0,-3 0-1 0,3 0 36 15,3 0 0-15,-2 4 1 0,2-4-1 0,3 0-33 16,-3 0 0-16,1-4 0 0,1-1 0 0,6 3 8 16,-4-1 0-16,4-6 0 0,-4 2-1 0,2 7-11 15,-5-4-1-15,-1-8 0 0</inkml:trace>
  <inkml:trace contextRef="#ctx0" brushRef="#br1" timeOffset="-183654.46">8647 1814 1733 0,'0'0'0'15,"0"0"0"-15,-22 42 0 0,12-8 41 0,1 4 0 0,-2-2 0 16,1 4 0-16,3-1-25 0,3 1 0 0,-3-5-1 15,-7 11 2-15,5-2 38 0,2 2 1 0,0 3-1 16,-7 2 1-16,3-7-39 0,1-7 1 16,3-7-1-16,-7 7 1 0,1-11 9 0,8-10 0 0,0 4 0 15</inkml:trace>
  <inkml:trace contextRef="#ctx0" brushRef="#br1" timeOffset="-182887.52">9162 1714 1054 0,'0'0'0'15,"0"0"0"-15,0 0 0 0,0 0 19 0,0 0 2 16,0 0-2-16,0 0 1 0,0 0-10 0,0 0 1 16,-11 24 0-16,8-9 1 0,3 11 24 0,-4 2 1 15,4 7-1-15,0 7 1 0,-5 9-23 0,3-7 2 16,0-7-2-16,0 6 2 0,-1-3 7 0,1-10 0 0,2 0 1 15,-3 3-1-15,-1-5-11 0,1-1 0 0,3-3 0 16,-4 5 1-16,0 4-3 0,4-12 0 0,0-5 0 16,-3 3 1-16,3 1-4 0,-4-10 0 0,4-3-1 15,0 0 1-15,0-7 4 0,0 7 2 0,0-7-1 16</inkml:trace>
  <inkml:trace contextRef="#ctx0" brushRef="#br1" timeOffset="-182702.99">9345 2152 1569 0,'0'0'0'0,"0"0"0"0,0 0 0 0,0 0 23 15,21 7-1-15,-21-7 1 0,0 0 0 0,7 0-11 16,-7 0 0-16,0 0-1 0</inkml:trace>
  <inkml:trace contextRef="#ctx0" brushRef="#br1" timeOffset="-182367.58">9622 1846 1709 0,'0'0'0'15,"0"0"0"-15,-7 23 0 0,0-2 37 0,3-4 1 0,1 1-1 16,-1 1 1-16,-3 9-23 0,0-3 0 0,4-6 1 16,-4 1 0-16,0 3 36 0,1-6 2 0,5-1 0 15,2-5 0-15,-1 1-37 0,2-5 1 0,-2-7-1 16,14 11 1-16,-7-8 12 0,-7-3 0 0,14 5 1 16,0-1 0-16,4-1-18 0,0-1 1 0,1 0-1 15,2 3 2-15,4 2-3 0,-7 0 1 0,1-3-1 16,-5 10 0-16,0-2-5 0,0 2 1 0,-3-1 0 15,-2 9 0-15,-4 3-2 0,0-6 2 0,-1 10-1 16,-8 2 1-16,-1-6-4 0,2-2 2 0,-5-6-2 16,-2 1 2-16,-1-1-3 0,-3-2 2 0,0-3-1 0,-4-5 1 15,-8 3-2-15,5-6 1 0,0-4-1 0,-2 0 0 16,2 0 0-16,-1-4-1 0,1-6 0 0,2 3 0 16,-1-5-1-16,5 1 2 0,-3-5-1 0</inkml:trace>
  <inkml:trace contextRef="#ctx0" brushRef="#br1" timeOffset="-182084.63">9641 1828 1746 0,'0'0'0'15,"22"-3"0"-15,2 3 0 0,-3 0 32 0,-1 0 1 0,1-4-1 16,-3 8 1-16,-1-4-20 0,-4-4 2 0,-1 1-1 16,0-1 1-16,-1 4 39 0,-4 0 1 0,4-3 0 15,-4 3 0-15,0 0-38 0,0 0 1 0,0-4-2 16,-2 4 2-16,2-5 10 0,0 5 2 0,0-5-2 16,4 1 1-16,-1 0-16 0,-3 4 1 0,1-3-1 15,-8 3 1-15,10-7-12 0,-10 7 1 0,7 0 1 16</inkml:trace>
  <inkml:trace contextRef="#ctx0" brushRef="#br1" timeOffset="-181768.46">9950 2150 1595 0,'0'0'0'16,"0"0"0"-16,0 0 0 0,0 0 15 0,0 0 1 15,0 0-1-15,18-9 1 0,-9 9-7 0,-1 0 0 16,1 0 0-16,9 0 0 0,3 0 14 0,-3 0 1 15,1-5 0-15,6 5-1 0,3 5-12 0,-5-5 2 16,2-5-1-16,-4 2 0 0,0 3 0 0,-2 0-1 0,2-8 0 16,1 1 1-16,-5 4-5 0,1 3 1 0,1-2-1 15,2-1 1-15,1 3-8 0,-8-4 0 0,2-3 0 16</inkml:trace>
  <inkml:trace contextRef="#ctx0" brushRef="#br1" timeOffset="-181522.4">10246 1932 1332 0,'0'0'0'0,"-7"28"0"0,-1 2 0 0,-1 7 19 15,3-5 0-15,-1-4 0 0,0 7 0 0,4-3-9 16,-4-4 1-16,0-2-1 0,0 20 1 0,0-13 19 15,0 3 0-15,-6-5 0 0,3-3 1 0,-1 2-18 16,4-9 1-16,3-3-1 0,1 0 2 0,-1 1 5 16,1-5 0-16,3-14 0 0,7 9 1 0,-7-9-10 15,7 2 0-15,-7-2 0 0</inkml:trace>
  <inkml:trace contextRef="#ctx0" brushRef="#br1" timeOffset="-181050.59">10703 1979 1419 0,'0'0'0'0,"0"0"0"16,11-19 0-16,-11 19 18 0,7-3 1 0,0-1-1 15,-7 4 1-15,9-3-9 0,-9 3 0 0,0 0 0 16,7 3 2-16,-7-3 18 0,0 0 0 0,0 0 1 0,0 0 0 16,5 7-18-16,-5 0 2 0,0 2-2 0,-2 2 2 15,2 10 2-15,-1 1 1 0,-3-2 0 0,-10 8 0 16,3 4-8-16,1-9 0 0,-4-2 0 0,-11 7 0 16,2-5-5-16,2-8 0 0,-4 8 1 0,-5 5 0 15,6-5-3-15,-1-2 1 0,7 1 0 0,-3-1 0 0,5-4 0 16,-1-3-1-16,-1-1 0 0,7-3 2 0,-1 4-3 15,3-7 1-15,2-3 0 0,7-4 0 0,-9 2 0 16,9-2 2-16,0 0-1 0,0 0 1 0,0 0-2 16,-3-6 1-16,3 6-1 0,0-10 0 0,3 3 5 15,1-4 0-15,3-5 0 0,9-3 1 0,5 0-4 16,-3-2 1-16,3 3 0 0,-5 9-1 0,1 6 5 0,-3 3 2 16,4 0-1-16,0 12 0 0,3 2-4 0,2 0 1 15,-2 7-2-15,-4 0 2 0,5 6 5 0,1-3-1 16,-6-6 0-16,-6 3 2 0,3-2-6 0,-2-5-1 15,1-3 1-15,-1 5 0 0,-1-4 8 0,-1-5 1 16,-3 0 0-16,0 2-1 0,-7-9-7 0,11 7 1 16,-11-7-1-16</inkml:trace>
  <inkml:trace contextRef="#ctx0" brushRef="#br1" timeOffset="-180825.72">11088 2168 1670 0,'0'0'0'0,"19"-4"0"0,-12 8 0 16,7-1 49-16,4-3-1 0,1 4 0 0,3 3 0 16,-1-4-31-16,-4 1 0 0,1-1 0 0,1 3 0 0,-1 1 45 15,-4-4 0-15,4-3 1 0,-1 7 0 0,-4-2-46 16,-3-5 1-16,4-1 0 0,-3 4 0 0,0 3 17 15,-4-12 0-15,-4-1 0 0</inkml:trace>
  <inkml:trace contextRef="#ctx0" brushRef="#br1" timeOffset="-180605.33">11211 2046 1721 0,'0'0'0'16,"-7"20"0"-16,-3 1 0 0,3 5 34 0,0 2-1 16,-4-5 1-16,-1 14 0 0,3-2-20 0,3-3 1 0,3 3-1 15,-8 9 1-15,4-5 29 0,4-6 1 0,-1-3-2 16,-6-7 2-16,6 3-29 0,1-10 1 0,-1-2-1 16,-1 6 0-16,1-4 0 0,4-16 1 0,0 0-1 15</inkml:trace>
  <inkml:trace contextRef="#ctx0" brushRef="#br1" timeOffset="-180168.9">11857 2066 1608 0,'0'0'0'0,"17"-16"0"0,-2 9 0 0,-5 3 20 16,-3 4 0-16,4-7 0 0,-1-2 2 0,-3 9-12 16,-7 0 1-16,9 4 0 0,-9-4 0 0,0 0 22 15,0 0 0-15,0 0 0 0,4 5 1 0,-4-5-21 16,-4 7 2-16,4-7-1 0,-10 20 1 0,-4 10 3 16,-2-1 1-16,2 3 0 0,-4 7 0 0,-5-9-9 15,5 1 0-15,1-2 0 0,-4 7 2 0,3-4-7 0,-1-11 1 16,1 0-1-16,-10-1 1 0,7-3-3 15,-2-8 2-15,1-2-2 0,-2-3 2 0,-1 1-2 0,6-2 2 16,1-6-1-16,0-2 1 0,-3-1-2 16,4-1 0-16,4-3 1 0,6-1-1 0,4-3 3 15,-1-2-1-15,8 0 1 0,3 4 0 0,3-5-3 16,3-1 1-16,8-5 1 0,-4 14-1 0,6 1 3 0,2 0 1 16,3 1 0-16,-3 11 0 0,1 7-4 0,3-6 2 0,2 5-1 15,1 15 1-15,-2 3 6 0,-2-7 2 0,-1 6-2 16,5-3 2-16,-8 1-7 0,-3-4 1 0,6-2 0 15,-6-1 0-15,-2-4 7 0,-1-2 0 0,0-5 1 16,-4 2 0-16,0 2-7 0,0-8 0 0,-2-3 0 16</inkml:trace>
  <inkml:trace contextRef="#ctx0" brushRef="#br1" timeOffset="-179953.23">12324 2122 1834 0,'0'0'0'0,"0"0"0"0,0 0 0 0,0 0 45 15,20 7 0-15,-13-7 0 0,3 4 0 0,4 4-29 16,1-4 0-16,-1-1 1 0,7 6 0 0,5-2 41 16,-1-3 2-16,-2-1-1 0,-4 4 1 0,4 4-43 15,-5-8 1-15,3 1 0 0,0-2 0 0,-1 1 14 0,-3-3 1 16,-3-5-1-16</inkml:trace>
  <inkml:trace contextRef="#ctx0" brushRef="#br1" timeOffset="-179786.82">12594 2011 1632 0,'0'0'0'0,"0"0"0"15,-28 28 0-15,10-1 33 0,4-4-1 0,-2-6 1 16,0 6 1-16,1 3-21 0,0-3 2 0,1-3-1 15,-2 11 1-15,-3 1 32 0,3-9 0 0,2 8 0 16,0 1 0-16,0-4-30 0,2-5 0 0,3-2 0 16,0-3 0-16,-2-1 5 0,4-2 2 0,4-7-2 15</inkml:trace>
  <inkml:trace contextRef="#ctx0" brushRef="#br1" timeOffset="-179215.51">12956 2030 1407 0,'0'0'0'15,"0"0"0"-15,0 0 0 0,0 0 30 0,0 0 1 16,0 0 0-16,0 0 0 0,0 0-17 0,0 0 0 16,0 0 0-16,0 0 0 0,0 0 28 0,-16 16 0 15,16-16 0-15,0 0 1 0,-7 4-28 0,7-4 1 16,0 0 0-16,0 0 1 0,0 0 5 0,-7 0 0 16,7 0 1-16,0 0 0 0,0 0-11 0,3-7 0 0,-3 7-1 15,7-7 2-15,-7 7-9 0,16-13 1 0,-5 10-1 16,3-6 1-16,0 6-2 0,4-1 0 0,-1 4 1 15,3 0-1-15,-6 5-2 0,0 6 0 0,0-4 0 16,-5 2 1-16,0 5-2 0,-2 2 1 0,-2 0 0 16,-3 5 0-16,-2-2 0 0,-4 0 0 0,1-5 0 15,-4 13 1-15,-4-8 0 0,1-5-1 0,-5 0 0 16,-6 11 0-16,-3-8 6 0,4-4 1 0,-5-1-2 16,-3 11 2-16,2-9-3 0,1-3 0 0,-7-4 0 0,2 0 0 15,2 0 5-15,7-6 2 0,0 1-1 16,1 2 0-16,3 3-4 0,-1-4 0 0,8-6-1 15,-3 3 2-15,6-4 7 0,7 4-1 0,-9-9 1 0,8 4 0 16,-1-2-8-16,0 0 2 0,2 0 0 16,0 7 0-16,7-10 6 0,0 3-1 0,0-1 1 0,6 0 1 15,8-3-7-15,0 2 0 0,-2 1 0 0,9 11 0 16,-3-1 3-16,2 1 2 0,4 1-1 0,-2 12 0 16,1 7-5-16,-2-2 0 0,4 3 0 0,3 6 1 0,2 0 2 15,-4-4 2-15,10 1-1 0,3 6 0 0,1-3-5 16,-1-3 1-16,12-1 0 0</inkml:trace>
  <inkml:trace contextRef="#ctx0" brushRef="#br1" timeOffset="-174627.29">6805 2155 276 0,'0'0'0'0,"0"0"0"0,0 0 0 0,0 0 0 0,0 0 1 16,0 0-1-16,0 0 1 0,0 0-1 0,0 0 0 15,0 0 0-15,0 0 1 0,0 0 0 0,-21-19 1 16,10 16 1-16,-8-1-1 0,-2-3-1 0,3 3 0 16,8 1 0-16,-1 1 1 0,11 2 38 0,-11 0-1 15,11 0 0-15,0 0 2 0,0 0-26 0,0 0 1 16,0 0 0-16,0 0-1 0,0 0 67 0,11-3 1 0,-4-1-1 16,4 1 1-16,6 3-66 0,1-4 1 0,-2-3 0 15,5-3 0-15,0 4 11 0,-3 3 2 0,-4-8-1 16,-2-1 0-16,-1 8-16 0,-1 4-1 0,1-7 1 15,3 0 0-15,-3 7 9 0,-1 0 0 0,-1-2 1 16,0 2-1-16,0 0-11 0,1 2 0 0,-3 2 0 16,0-4 1-16,0 0 11 0,-7 0 1 0,7 3 0 15,-7-3 0-15,0 0-12 0,0 0-1 0,0 0 0 0,0 0 2 16,0 0 16-16,0 0 1 0,0 0-1 0,-10 4 1 16,-8-4-17-16,-3 0-1 0,-2 0 1 0,-9-4 0 0,-3 4 17 15,5 0-1-15,2 0 0 0,-9 0 2 0,9 4-19 16,-1-1 0-16,-1-3 1 0,-5 0 1 0,5 4 14 15,5-1 0-15,-3-3 0 0,2 6 1 0,5 1-16 16,-1 0-1-16,8-4 1 0,4 1-1 0,-1 8 12 16,-3-5 0-16,5-3-1 0,9-4 1 0,-7 7-13 15,7-7 1-15,0 0-1 0,0 0 0 0,0 0 12 16,0 0 1-16,0 0-2 0,0 0 2 0,0 0-14 16,0 0 1-16,7 0 1 0,-7 0-1 0,14 0 6 15,-1 0 1-15,-3 0 0 0,1 0 0 0,3 3-9 0,0-1 1 16,4-2-1-16,-2 3 1 0,1 4 0 0,-3-3 1 15,-3-4 1-15,0 0-1 0,-1 7-5 0,2-2 1 16,-1-5 0-16,-11 0-1 0,11 0 5 0,-11 0-1 16,10 4 0-16,-10-4 0 0,7 0-4 0,-7 0 1 15,0 0-1-15,0 0 0 0,7 0 4 0,-7 0 0 16,0 0 0-16,0 0 0 0,7-9-4 0,-7 9 0 0,0 0-1 16,0 0 2-16,7-3 0 0,-7 3 1 0,0 0-1 15,0 0 1-15,8-8-3 0,-8 8-1 0,7-3 1 16,-7 3 0-16,8 0 0 0,-1 0 1 0,0 0-2 15,1 0 2-15,2 0-2 0,1 0-1 0,-1 0 1 16,1 0-1-16,-1 0 1 0,6 0-1 0,-5-4 1 16,3 4 0-16,-3 0-1 0,-1 0-1 0,1-3 0 15,1 1 2-15,6-1-3 0,-4 3 1 0,4-4 1 0,3 1-1 16,-2 6-1-16,2-3 1 0,4-3-1 0,0-1 1 16,-4 8-1-16,2-4 2 0,-6-4-2 0,-3 4 1 15,1 4 0-15,-3-1-1 0,2-6 0 0,-7 6 0 16,0 1 1-16,-7-4-1 0,7 3 0 0,-7-3 2 0,0 0-2 15,0 0 0-15,7 0 0 0,-7 0 1 16,0 0-2-16,0 0 1 0,7 0 0 0,-7 0 0 0,0 0 0 16,0 0 0-16,0 0-1 0,0 0 1 0,0 0-1 15,0 0 1-15,0 0 1 0,0 0-1 0,0 0-1 16,0 0 1-16,0 0-1 0,0 0 2 0,0 0-2 0,0 0 1 16,0 0-1-16</inkml:trace>
  <inkml:trace contextRef="#ctx0" brushRef="#br1" timeOffset="-173782.67">6960 1825 1583 0,'0'0'0'0,"0"0"0"16,0 0 0-16,0 0 49 0,0 0 1 0,-21-11-1 15,21 11 0-15,-12-7-32 0,5 2 0 0,0 0 0 16,7 5 0-16,-11-8 14 0,11 8 1 0,-10-3-1 0,10 3 0 16,-11-4-17-16,11 4 0 0,0 0 0 0,-4-5 1 15,4 5-4-15,0 0 1 0,0 0 0 0,0 0 1 16,0 0-6-16,0-7 0 0,0 7 1 0,0 0 0 0,0 0-7 15,0-7 1-15,0 7 0 0,0 0 0 0,-7-10-1 16,7 10 0-16,-3-8 0 0,3 8 1 0,-11-10-2 16,4 5 2-16,0 1-1 0,7 4 0 15,-9-2-1-15,9 2 1 0,0 0 0 0,-7 4 0 0,7 6 1 16,0-3 2-16,0 4-1 0,-3 10 1 0,3 4-2 16,0 5 0-16,0-2 0 0,0-4 2 0,0 10 3 0,0-6 2 15,-4-2 0-15,4 3 0 0,0-3-3 16,-3-3 0-16,-1 0-1 0,4 0 2 0,0-1 9 0,0-4-1 15,-3 0 1-15,3 6 1 0,-4-4-8 0,4 1 1 16,0-4-1-16,0 11 1 0,-3-1 7 0,3 5 1 16,3-8 0-16,1 4 0 0,-4 6-8 0,0-10 0 15,0-6 0-15,3 8 0 0,1-5 6 0,-1-3 1 16,1-2-2-16,-1 3 2 0,-3-3-8 0,4-5 1 16,-1-4-1-16,1 8 1 0,-4-4 4 0,0-11-1 0,0 0 1 15,3 7 0-15,-3-7-6 0,0 0 1 0,0 0-1 16,0 0 1-16,0 0 5 0,0 0-1 0,0 0 0 15,0-10 2-15,0-1-7 0,0-7 1 0,0 3-1 16,0-17 1-16,4-5 3 0,-1 0 0 0,-1 5 1 16,0 4-1-16,0 0-4 0,-1 9 0 0,1-6 0 15,2 6 0-15,-1-1 3 0,-3 4 1 0,4-5-1 16,3 11 2-16,-4-2-7 0,-3-4 2 0,0 0 0 16,4-2 0-16,-1 1 2 0,-3 4 0 0,4-6 0 0,0 0 0 15,-4 1-4-15,3 2 1 0,-3-7-1 0,4 2 1 16,-1 5 2-16,-3 4 0 0,4-9 0 0,-1 2 1 15,1 5-4-15,-4 7 1 0,3-4-2 0,-3 0 2 16,4 4 0-16,-4 7 0 0,0-7 1 0,0 0 0 0,0 7-3 16,0 0 0-16,0-10 1 0,0 10 0 0,5-9-1 15,-5 9 2-15,0-7 0 0,0 7-1 0,0-7-1 16,0 7-1-16,0-5 1 0,0 5 0 0,0-6 0 16,0 6 1-16,0-7-2 0,0 7 2 0,0 0-3 15,7-7 0-15,-7 7 1 0,0 0 0 0,0 0 0 16,0-7 0-16,0 7 1 0,0 0-1 0,0 7-2 0,0 4 2 15,0-2-1-15,0 19 0 0,2 17 1 0,3 7-1 16,2-9 0-16,-3 0 1 0,3-6-2 0,0-6 1 16,3-1 0-16,-3 11 0 0,1 1 0 0,-5-9 2 15,1 10-2-15</inkml:trace>
  <inkml:trace contextRef="#ctx0" brushRef="#br1" timeOffset="-170404.34">5368 1643 12 0,'0'0'0'0,"0"0"0"0,-4-22 0 0,4 22 0 15,4-7 0-15,-4 7 0 0,0-9 0 0,0 9 0 16,0 0 0-16,0-7 0 0,0 7 0 0,0 0 29 15,7-7 0-15,-7 7 0 0,7 0 2 0,-7 0-18 0,14 0 1 16,-7 0-1-16,2 0 1 0,5 0 78 0,3 3 1 16,-3 1-1-16,11-4 1 0,-2 7-76 0,2-2 1 15,-1-1-2-15,10-8 2 0,1 8 53 0,-3-1 0 16,2-3 0-16,1-7 0 0,5 7-53 0,-4 4 0 16,2-8 0-16,7-1 0 0,-1 5 2 0,-2 0 1 15,9-4-1-15,2-6 1 0,-2 10-11 0,-1 3 1 16,1-6 1-16,7-4-1 0,-5 8 16 0,-2 1 1 0,11-7 0 15,-4-6 0-15,2 11-16 0,-5 0 2 0,1-3-1 16,6-8 1-16,0 11 12 0,-4-3-1 0,5-6 1 16,3 2 0-16,-1 7-14 0,-3 0 1 0,1-7-1 15,6 2 1-15,3 5 9 0,-7 0 0 0,4-7 1 16,4 0-1-16,-3 7-11 0,-8 1 1 0,10-4-1 16,8-4 1-16,-5 7 9 0,-6 3 1 0,0-6-1 15,5-4 2-15,-5 3-12 0,0 4 0 0,6-3 0 16,5-1 2-16,-10 4 15 0,1 4 0 0,3-8 0 0,5 4 1 15,-3 4-16-15,-3-1 1 0,-1-3-1 0,4 0 1 16,-6 7 10-16,-1 2 2 0,10-4 0 0,4-3 0 16,-7 9-14-16,-3-3 1 0,-1-4-1 0,11-1 1 15,-4 4 9-15,-10 6-1 0,3-10 0 0,8-3 1 0,-10 7-11 16,-1 0 0-16,7-7 0 0,0 0 1 0,-4 4 5 16,-5 1 1-16,5-5 0 0,8-5 0 0,-4 8-8 15,-8 3 1-15,5-6-1 0,-5-4 0 0,1 11 2 16,-2-3 2-16,9-4-2 0,3 0 1 0,-6 3-5 15,-1 4 0-15,4-7 0 0,0 0 0 0,0 9-4 16,-6-2 2-16,6-3-1 0,3-4 1 0,-10 8-3 16,0-1 2-16,7-7-2 0,-2-3 2 0,-7 10-2 0,-4 0 1 15,3-7-1-15,-1-4 0 0,-3 6 0 0,-2 0 0 16,8-6-1-16,-2 1 2 0,-4 6-1 0,-3-3 0 16,0-3 1-16,4-4-1 0,-5 7-1 0,-3 0 2 15,2-9-2-15,1 2 1 0,-7 7 1 0,-3 0-1 16,1-3 0-16,6-4 2 0,-10 7-3 0,0 0 1 15,2-6 0-15,-1-1 0 0,-5 7 1 0,-3 0 1 0,-2-3-1 16,-3-4 2-16,-1 10-3 0,-4-3 1 0,0-3-1 16,-1-4 2-16,-6 8 0 0,-2 1 2 0,1-5-1 15,-1-3 0-15,-1 6-1 0,-8 2-1 0,5-4 1 16,-5-1-1-16,-3 3 3 0,2 0 0 0,-2-4 0 16,-7 4-1-16,11-3-1 0,-11 3-1 0,10 3 1 15,-3-3 0-15,0 0 1 0,-7 0 1 0,9 4-1 16,-9-4 1-16,7 0-2 0,-7 0-1 0,6 7 1 15,-6-7 0-15,0 0-1 0,7 12 0 0,-7-12 1 0,3 14-1 16,-1-1-1-16,0 6 1 0,-1-3-1 0,-2 8 1 16,1 6-1-16,1 2 0 0,1-4 1 0,-5 0 0 15,1 13-2-15,2-6 2 0,0-5-2 0,-4 3 1 16,4 9 0-16,0-8-1 0,0-4 0 0,-3 5 1 0,5 0 0 16,3-7-1-16,2-1 0 0,-7 10 0 0,3 1 1 15,1-6-1-15,3 5 0 0,-3 9 0 0,-1-6-1 16,8-5 2-16,-4-7-1 0,-4 6 0 0,1-4-1 15,5-14 0-15,-1 1 1 0,-4 11 0 0,3-10-1 16,2-4 0-16,1-5 0 0,-6 14 0 0,-1-11-1 16,5-5 1-16,-8-7-1 0,7 11 2 0,-7-1-2 0,0-10 1 15,0 0-1-15,0 0 1 0,3 7-1 0,-3-7 1 16,0 0-1-16,0 0 1 0,0 0-1 0,0 0 1 16,0 0-1-16,0 0 1 0,-7 5-1 0,7-5 1 15,-7 0-1-15,0 0 2 0,-4 4-2 0,1-8 1 16,-1 3-1-16,-5 6 1 0,-1-1 0 0,3-8 0 15,-4 0 0-15,-9 15 0 0,-1-11 0 0,4-3 1 0,-5-5-1 16,-1 16 0-16,-5-8 0 0,5-8 1 0,-5 3-1 16,-6 18 2-16,-1-13-2 0,1-8 0 0,-1 3 0 15,-9 10 1-15,-7-1-1 0,5-8 1 0,-6 3 1 16,-4 10-1-16,5-9-1 0,-4-8 1 0,-7 3-1 16,-7 14 2-16,1-13-2 0,0-1 1 0,-4-5 0 15,-14 17 1-15,3-7-2 0,5-11 1 0,-7 1-1 16,-7 17 1-16,-5-11-1 0,0-6 2 0,-3 3-2 15,-6 14 1-15,-5-11-1 0,8-7 0 0,-1 1 0 0,-11 17 2 16,3-9-3-16,11-7 1 0,-7 2 0 0,-8 18 0 16,-2-11-1-16,10-7 1 0,-9 0 0 0,-10 17 0 15,9-10-1-15,7-3 1 0,2-1-1 0,-15 15 2 16,9-11-2-16,8-4 0 0,-4-3 0 0,-13 23 1 16,9-16-1-16,9-5 0 0,-1 1 0 0,-20 17 1 0,8-12-1 15,14-4 0-15,-14-4 0 0,-1 28 1 0,9-21-1 16,11-3 1-16,-10-1-1 0,-1 22 1 0,5-15-1 15,16-6 0-15,-4 3 0 0,-6 21 1 0,10-18-1 16,14-6 0-16,-3 3 0 0,-4 16 1 0,3-13-1 16,11-6 0-16,0 3 0 0,1 15 2 0,6-13-2 0,5-5 1 15,-4-1-1-15,-5 18 1 0,8-10-1 0,3-8 1 16,-1-3-1-16,-3 21 1 0,8-14-1 0,0-3 0 16,-2-1 0-16,-2 15 1 0,4-8-1 0,5-10 0 15,6 0 0-15,-6 21 1 0,9-14-1 0,1-10 0 16,3-1 0-16,-8 25 1 0,6-14-1 0,6-10 0 15,6-1 0-15,6 25 2 0,-3-17-2 0,6-6 0 16,3 0 0-16,4 18 1 0,0-11-1 0,0-5 0 0,4-4 0 16,4 15 1-16,-1-4-1 0,0-4 0 0,0-1 0 15,7 5 1-15,-10-3-1 0,10 3 0 0,-8-14 0 16,8 14 1-16,-10-11-1 0,6 4 0 0,1-4 0 16,-1 6 1-16,1-7-1 0,-1 1 0 0,1-1 0 15,-3-2 1-15,3-5-1 0,-1-1 1 0,1-3-1 16,3-1 2-16,0 1-2 0,0 0 1 0,0-7-1 15,0 4 1-15,0-1-1 0,0-1 1 0,0-3-1 16,3 4 1-16,4 6-1 0,0 0 1 0,-1-5-1 0,-3 10 1 16,4 2-1-16,4 1 1 0,-4-8 1 0,4 5-1 15,-4 4-1-15,-4-2 1 0,4-2 0 0,4-3 0 16,-2 5-1-16,-2 0 1 0,0-9 0 0,3 2 0 16,-3 3-1-16,0 0 2 0,0-8-1 0,4 1 0 15,-4 8-1-15,-3 3 1 0,3-9 0 0,2 2 0 0,-2 3-1 16,-4 1 1-16,1-3-1 0,-1 4 1 0,1 4-1 15,-4 2 1-15,0-1 1 0,3 0-1 0,-3 3-1 16,0 8 1-16,0-13 0 0,0 13 0 0,0-7 0 16,0 7 0-16,0 0 0 0,0 0 1 0,0 0-1 15,0 0 0-15,0 0 0 0</inkml:trace>
  <inkml:trace contextRef="#ctx0" brushRef="#br1" timeOffset="-164953.66">7752 883 12 0,'0'0'0'0,"0"0"0"0,0 0 0 15,0 0 17-15,0 0 0 0,0-21-1 0,0 21 1 16,0-7-8-16,0 7 1 0,0 0-1 0,0 0 1 16,0 0 81-16,0-5 0 0,0 5 0 0,0 0 1 0,0 0-75 15,0 0 1-15,-7 5-1 0,4 6 1 0,-4 17 90 16,0 4 1-16,-4-1 0 0,4 10 0 0,-4 5-93 15,4-4-1-15,2-9 1 0,-2 1 1 0,0-1 65 16,3-7 1-16,1-1 0 16,-1-4 0-16,-3-1-66 0,4 2 1 0,-4-6 0 0,0 2 0 0,3 3 26 15,4-9 0-15,0-3 0 0,0 3 1 0,-3-1-29 16,6-4 1-16,-3-7-2 0,4 7 2 0,-4-7 19 16,3 7 0-16,-3-7 0 0,0 0 0 0,11 4-22 0,-11-4 1 15,0 0 0-15,7-7 0 0,-7 7 19 0,10-4 1 16,-10 4-1-16,11-11 1 0,-6 4-20 0,1-3-1 15,-1-2 1-15</inkml:trace>
  <inkml:trace contextRef="#ctx0" brushRef="#br1" timeOffset="-164305.08">8142 994 1482 0,'0'0'0'0,"0"0"0"0,0 0 0 16,0 0 55-16,0 0 1 0,14-21-1 0,-14 21 1 0,4-7-39 15,-4 7 1-15,0 0-1 0,0 0 1 16,3-9 55-16,-3 9 0 0,0 0 0 0,0 0-1 0,0-7-54 15,0 7 0-15,0 0 0 0,0 0 0 0,11-8 13 16,-11 8-1-16,0 0 0 0,7 0 0 0,-7 0-16 16,7 8-1-16,-7-1 1 0,4 13 0 0,-1 4-3 15,-3 1-1-15,0 5 0 0,-2 3 0 0,1 1-5 16,-3-1 2-16,0-10 0 0,-3-4 0 0,0 6-3 0,-3-4 2 16,-1-7-2-16,-3 0 2 0,3-1-3 0,3-3 2 15,-1 1-2-15,-4-1 2 0,-1 1-3 0,4-4 1 16,-1-4-1-16,-3 1 2 0,0 3-2 0,2-7 0 15,1 0 1-15,-7 0-1 0,4 0 0 0,4 0 0 16,3-4 1-16,-7 1 0 0,5-1-2 0,9 4 1 16,-7-7 0-16,3 0 1 0,-3 0-1 0,4 0 0 0,-1-5 0 15,1 3 1-15,3-1-2 0,0 1 1 0,0-2 0 16,3-10 1-16,1 5 2 0,3 0 2 0,0 2-1 16,-4-5 0-16,3 3-1 0,1 6-1 0,-2-1 1 15,-5-5-1-15,2 2 6 0,5 9 0 0,-4-2 1 16,1-4 0-16,-1 6-5 0,-3 5 1 0,7-11 0 15,-3 4 0-15,-4 7 5 0,7-10 0 0,0 5 1 16,-7 5 0-16,11-7-5 0,-4 7 0 0,0-4 0 16,-7 4 0-16,12-3 7 0,-3-1 2 0,0 4 0 0,-2-4 0 15,0 4-8-15,0-1 1 0,0 1-1 0,3-4 1 16,1 4 6-16,-2 0-1 0,0 0 1 0,-1-3 0 16,3 3-7-16,-4 3 0 0,0-3 0 0,0 0 1 15,0 0 3-15,0 0 1 0,0 0-1 0,0 0 1 0,1 4-6 16,-3-3 1-16,-5-1-2 0,10 11 2 0,-10-11 1 15,11 11 2-15,-11-11-1 0,7 15 0 0,-7-4-4 16,4 3 1-16,-4-2-2 0</inkml:trace>
  <inkml:trace contextRef="#ctx0" brushRef="#br1" timeOffset="-158953.09">19861 11389 1231 0,'0'0'0'0,"0"0"0"0,0 0 0 0,-1 23 15 0,-1-12 2 15,0-1 0-15,-1 12 0 0,-1 7-8 0,2-2 1 16,2 1-1-16,-3 11 1 0,3 1 68 0,0-10 1 15,-4 9 0-15,1 5 0 0,-1 1-61 0,4-9 0 16,-3-1 0-16,-1-2 0 0,1 1 44 0,3-13 0 0,0-4-1 16,0 4 2-16,-4-3-46 0,4-9 1 0,0-9 0 15,4 16 0-15,-4-16 19 0,0 0 1 0,0 0-1 16,0 0 1-16,7 3-23 0,-7-3 0 0,0 0 1 16,7-7 0-16,-7 7 9 0,12-9-1 0,-5 1 1 15,2-14 0-15,2-6-13 0,-3-7 0 0,1-5 1 16,0 4-1-16,-6-7 5 0,-3-3 1 0,4-2-1 15,0 11 1-15,-4 2-9 0,0 3 1 0,-4-3 0 16,4 9 0-16,-4 5 8 0,1 3 0 0,-1-3 0 16,4 7 1-16,-3 5-9 0,1 2 0 0,0-2 0 0,2 2 1 15,0 7 6-15,0 0 1 0,0 0-1 0,0 0 1 16,0 0-9-16,0 0 1 0,0 0 0 0,0 0 0 16,0 0 7-16,0 0 0 0,0 9 0 0,0-2 1 0,0 2-9 15,0 2 1-15,0-4 0 0,-1 0 0 16,1-7 3-16,-4 10 2 0,4-10 0 0,0 0-1 0,0 0-6 15,0 7 1-15,0-7 0 0</inkml:trace>
  <inkml:trace contextRef="#ctx0" brushRef="#br1" timeOffset="-158451.86">20182 11595 1658 0,'0'0'0'15,"0"0"0"-15,0 0 0 0,0 0 73 0,0 0 0 0,0 0 0 16,7-17 1-16,-7 17-56 0,0 0 0 0,6-9 0 16,-6 9 0-16,0 0 64 0,10-9 0 0,-3 7 0 15,2 1-1-15,2-1-63 0,1-2 0 0,-1 1 0 16,3 3 0-16,7-4 4 0,0 1-1 0,-1-3 0 15,-3 6 2-15,-3 0-12 0,0-3 0 0,1-2 0 16,-3 5 1-16,2 0-9 0,-3-4 1 0,-1 1 1 16,3 3-1-16,-3 0-1 0,-1-2 0 0,0 0 0 0,1 2 1 15,-3 2-4-15,-7-2 1 0,11-4-1 0,-11 4 1 16,7 0-1-16,-7 0 1 0,7-1-1 0,-7 1 1 16,0 0-1-16,0 0 0 0,5 8 0 0,-5-8 1 0,2 18-1 15,-4-9 0-15,1 1 0 0,-6 25 2 16,-4-1 0-16,0-4 1 0,4 3-1 0,-3 9 2 0,-3 4-2 15,3-9 0-15,3 0 0 0,-2 2 1 0,0-2 3 16,-1-9 1-16,2-3 0 0,1 10 0 0,0-7-3 16,0-12 1-16,4 5-1 0,-1 14 2 0,1-14 4 15,1-5 1-15,2 1-1 0,0 12 1 0,-2-10-4 16,4-3 0-16,2-4 0 0,-3-1 0 0,-1-4 5 0,0-7-1 16,0 0 0-16,0 0 1 0,0 0-5 15,0 0 1-15,0 0 0 0,0 0 0 0,0 0 2 0,-3-14 0 16,-1 7 0-16,-10-13 0 0,-5-8-3 0,-6-4 0 15,6 3-1-15</inkml:trace>
  <inkml:trace contextRef="#ctx0" brushRef="#br1" timeOffset="-158268.95">20232 12033 1255 0,'0'0'0'15,"0"0"0"-15,0 0 0 0,-9-7 73 0,9 7 1 0,-11-12 0 16,3 5 0-16,-5-4-56 0,1-1 0 0,1-2 0 16,1 2 0-16,-3 1 45 0,3 1 0 0,5-3 0 15,3 3 1-15,0 3-46 0,2 7 0 0,0-13 0 16,5 6 0-16,4 0 12 0,2 4 1 0,-4-3 1 15,10-1-1-15,8 2-17 0,3 0 0 0,6-4 0 16,5 6 0-16,1-5-5 0,-3 1 1 0,9-5-1 16,-2 5 1-16,9 0-4 0,-5-2 1 0,3 0-2 15,2 8 2-15,1-10-7 0,5-1 0 0,8 5 0 0</inkml:trace>
  <inkml:trace contextRef="#ctx0" brushRef="#br1" timeOffset="-146654.75">7262 840 187 0,'0'0'0'0,"0"0"0"0,0 0 0 0,0 0 0 0,0 0 0 16,0 0 0-16,0 0 1 0,0 0-1 16,-4-18 0-16,4 18 0 0,0 0 1 0,0-7 28 0,0 7 1 15,0 0-1-15,0 0 0 0,0-7-16 0,0 7 1 16,0 0-1-16,4-11 1 0,-4 11 10 0,11-10 1 15,-3 3 0-15,-1 0-1 0,8 1-11 0,-5-4-1 16,1 3 1-16,3 0-1 0,0 3 30 0,-2 1 2 16,2-4-1-16,8-2 1 0,2 5-29 0,-6 1 2 0,1-6-1 15,-1-2 1-15,0 4-4 0,1 4 2 0,2-2-1 16,0-6 1-16,0 8-7 0,-3-1 1 0,5-3 0 16,2 2 0-16,-4-2 4 0,0 3 2 0,5-3-1 15,3-2 1-15,-5 9-7 0,-6 0 1 0,9-3 0 16,-3-1 0-16,3 1 18 0,1 3 0 0,-3 0 0 15,-4-4 0-15,-2 8-15 0,2-1 1 0,0-3 0 16,1 4 0-16,-3-1 28 0,2 6 0 0,0-9 1 16,4 4-1-16,-6-1-25 0,-1 4 0 0,3-7-1 15,0 4 2-15,-3-1 18 0,-2 6 1 0,2-5-1 0,6-4 0 16,-4 7-20-16,1 0 0 0,4-4-1 0,-4 2 2 16,0 6 11-16,2-4 1 0,-2 2 0 0,-7-2 0 15,4 5-16-15,1-1 2 0,2-4-1 0,-7 0 1 0,1 5 8 16,-1-1 1-16,2-4-1 0,-2 5 1 0,0 0-12 15,0 2 0-15,0-3 0 0,4 3 2 0,-3 0 3 16,0 5 2-16,-1-8 0 0,0 7 0 0,0 3-8 16,-5-7 0-16,1 5 1 0,-1-1-1 0,0 3 2 15,-2-4 0-15,0-2 1 0,0 0 0 0,-3 3-5 0,-1-2 0 16,4-2 0-16,0-5 0 0,-3 8 2 16,-4-1 1-16,3-4-1 0,1-1 1 0,1 3-4 0,0-2 0 15,-1-1-1-15,-8-1 2 0,1 5 4 0,1-1-1 16,2-4 0-16,-2 1 1 0,-1 1-5 0,3 2 1 15,-4-5 0-15,1 7 0 0,-1 1 3 0,1-3 0 16,-1-3 0-16,1 0 0 0,-4 8-4 0,0-2 1 16,0-6-1-16,-4 3 1 0,-1 4 2 0,3-4 1 0,0-2 0 15,-2-1 0-15,-3 3-4 0,0-2 1 0,4 2-1 16,-1-9 1-16,-3 9-1 0,2-1 2 0,-3-3 0 16,-2-3 0-16,-1 2-3 0,1 2 0 0,1-1-1 15,-6-6 2-15,5 5 6 0,3 1 2 0,-6 2 0 16,-1-8-1-16,4 6-6 0,-1 3 1 0,4-6 0 15,-9-4 0-15,-2 8 4 0,4-2 2 0,3-2 0 16,2 0-1-16,-1 0-6 0,-1 2 1 0,1-6 0 16,-1 1 0-16,-1 4 3 0,1-1 2 0,4-7-1 0,-4 4 1 15,-5 0-6-15,6-1-1 0,-5-6 1 0,-2 3 1 16,1 0 1-16,5 0 2 0,-3-4-1 0,-7 0 0 16,3 1-4-16,2 3 0 0,-9-7-1 0,4 2 2 0,2 1 1 15,1 2 1-15,0 1-1 0,6-5 1 0,-2 3-4 16,0 3 1-16,3-4-1 0,0-3 1 0,2 4 0 15,-1 3 1-15,3-7 0 0,-4-2-1 0,-1 5-2 16,4 1 0-16,-2-4 1 0,-4-4 0 0,0 6 0 16,1 1 1-16,2-3 0 0,-3-8 0 0,-5 8-3 15,1 3 1-15,4 1-1 0,3-10 2 0,-1 10-1 16,5-1 1-16,0-3 0 0,3-5 0 0,-3 5-1 0,0 0-1 16,3 0 1-16,3-6-1 0,-1 3 2 0,0 5-1 15,-2-2 1-15,8-6 0 0,-4 3-3 0,0-1 2 16,0-3-1-16,3-5 0 0,-3 5 4 0,3 0 0 15,4-1 0-15,-7 1 1 0,2-5-3 0,2 3-1 16,1 4 1-16,-2-2-1 0,1 3 4 0,1 4 2 16,-1-3-2-16,3-8 1 0,-4 8-5 0,4 1 2 0,0-2 0 15,0 1-1-15,0-1 2 0,0 1 0 0,0 1 0 16,0-7 0-16,0 5-3 0,4 6 1 0,-1-5 0 16,-1-8-1-16,0 6 2 0,-1-2 0 0,1 1 0 15,0-10 0-15,0 8-2 0,-1-3 0 0,3-1 0 16,-1-3 1-16,-3 5 0 0,4-4 2 0,-1 7-1 15,1-2 1-15,0 0-4 0,-1 4 2 0,4-2-2 16,0 3 2-16,0 4 0 0,0-4 0 0,0-3 1 16,0 4 0-16,2 3-3 0,-2 5 1 0,0-1-1 15,-7 3 1-15,14-7-1 0,-6 3 2 0,-1-3-2 16,0 0 2-16,3 3-3 0,1-3 2 0,-2 4-2 0,1-6 2 16,4 0-1-16,-3 2 2 0,3 0-2 0,4 0 2 15,-4 2-3-15,0-2 1 0,2 0-1 0,-2 0 1 16,0 0 1-16,4 0-1 0,1 1 1 0,-1-4 0 0,-1 1-1 15,1 6-1-15,3-5 1 0,-2 1 0 0,3 4 1 16,-5 1 0-16,1-5 0 0,5 0 0 0,-2 4-1 16,0-1-1-16,-3-1 0 0,3 1 2 0,2 4-1 15,-2-3 2-15,4-1-2 0,-6 4 2 0,2 0-3 16,1 0 2-16,-5-3-2 0,-3 3 2 0,6 0-1 0,-3 3 2 16,1-3-2-16,-4 0 2 0,2 0-3 0,0 4 2 15,0-1-2-15,1-1 2 0,4 2-2 0,-3 3 2 16,2-4-1-16,-3 4 1 0,4-3-2 0,-3 1 0 15,0-2 1-15,5 4-1 0,-2 4 0 0,0-2 1 16,2-2-1-16,1 2 2 0,-2 5-3 0,-1-4 1 16,2-3 1-16,-6 2-1 0,1 5 0 0,3-1 1 0,-5-5-1 15,2 3 0-15,-1-1 0 0,-3 1-1 0,1 0 0 16,-3-3 1-16,2 6-1 0,0 0 0 0,-3-3 0 16,3 3 0-16,0 0-1 0,0 0 1 0,-3-3-1 15,5 5 1-15,-6-2-2 0,4 3 1 0,-3-3 0 16,3-1 0-16,-2-1-1 0,1 7 1 0,-1-5 1 15,-1-3-1-15,-1 5-1 0,1-4 1 0,-1-1-1 16,4-1 1-16,-5 6-1 0,0-2 1 0,0-2-1 16,-2-1 1-16,0 1-1 0,0 2 0 0,0 2 0 15,-3-3 1-15,-1 4-1 0,1-3 0 0,-4-1 0 0,0 1 1 16,0 7-1-16,0-7 0 0,-4 0 0 0,1 2 2 16,-1 0-2-16,1 3 0 0,-1-2 0 0,-3-2 1 15,0-1-1-15,0 0 0 0,-2 2 0 0,-2-2 1 16,1 0-1-16,3-2 0 0,-4 2 0 0,4-5 0 15,-3 1 0-15,3 3 0 0,-4-6 0 0,0 3 0 0,1-1 0 16,1 2 0-16,2-1 0 0,-4-3 0 0,1-1 0 16,-1 4 0-16,1 2 0 0,-1-5 0 0,-3 0 0 15,2-1 0-15,1 1 0 0,-3 0 0 0,0 0 0 16,0 3 0-16,-2-6 0 0,-2 1 0 0,0-1 0 16,1 3 0-16,-1-4 0 0,-8-3 0 0,5 4 0 0,-4-1 0 15,-2-3 0-15,3 0 0 0,-5 6 0 0,3-6 0 16,1 0 0-16,-3 0 0 0,3 0 0 0,-1 0 0 15,5 0 0-15,0-6 0 0,-4 6 0 0,2-3 0 16,2-1 0-16,-4 1 0 0,2 3-1 0,6 0 1 16,-5-4 0-16,1 1 0 0,-3 3-1 0,1 0 1 0,-2-4 0 15,4 1 0-15,0 3-2 0,1-2 2 0,-1-2 0 16,0 1 0-16,-2-1-1 0,2 1 1 0,0-1 0 16,-4 1 0-16,2-1-1 0,2 1 1 0,3-4 0 15,-7-2 0-15,3 2-1 0,0 3 1 0,5-1 0 16,-6-5 0-16,5 3-1 0,-3 1 1 0,0-1 0 15,3-9 0-15,-3 6-1 0,5 3 1 0,-1-4 0 16,2-8 0-16,1 8-1 0,0 3 1 0,2-5 0 16,-2-1 0-16,3 0-1 0,4-2 1 0,-3-1 0 15,-1 3 0-15,4 0-2 0,-2 3 2 0,4-3 0 16,-1-2 0-16,-1 0-1 0,0 7 1 0,4-5 0 0,-4 0 0 16,0 0-1-16,3 0 1 0,1 4 0 0,-1-6 0 15,-3 2-1-15,4 3 1 0,-5-3 0 0,5-4 0 16,-4 4 0-16,3 4 0 0,3-2 0 0,-3-3 0 0,1 3 0 15,-1 2 0-15,4-3 0 0,-3 3 0 0,3-3 0 16,-4 3 0-16,4 1 0 0,-4 2 0 0,4-4 0 16,0 4 0-16,0 7 0 0,4-10 0 0,-4 10 0 15,4-12 0-15,-4 12 0 0</inkml:trace>
  <inkml:trace contextRef="#ctx0" brushRef="#br1" timeOffset="-141702.8">7507 787 12 0,'0'0'0'0,"0"0"0"16,0 0 0-16,21-11 0 0,-12 11 1 0,-9 0-1 16,7-7 1-16,-7 7-1 0,7 0 1 0,-7 0-1 15,0 0 1-15,0 0-1 0,7-5 0 0,-7 5 0 16,0 0 0-16,0 0 0 0,0 0 0 0,0 0 0 15,0 0 0-15,0-7 0 0,0 7 0 0,0 0 0 16,11-7 0-16,-4 3 0 0,3 1 0 0,-2-1 0 16,0-3 0-16,5 2 0 0,3 1 1 0,-2-3-1 15,-4-1 2-15,4 4-2 0,-3 1 0 0,-2 3 0 0,3-8 1 16,0 5 0-16,-1 3 0 0,-4-4 0 0,4 1 0 16,-1 1-1-16,1 2 1 0,-1 0 0 0,3-3 1 15,4 3-1-15,-2 0 1 0,-5 0 0 0,8 0 0 0,1 3 0 16,2-1 0-16,-3 1-1 0,0-3 1 0,-2 7 3 15,-1-3 0-15,5 0 1 0,-6-1-1 0,4 6-1 16,-1-6 0-16,1 1 0 0,1-4 0 0,-5 5 5 16,4 2 1-16,-2-7 0 0,5 4 0 0,-7 3-4 15,4 0 1-15,-1-7 0 0,-1 3-1 0,-2 4 19 0,0 0 0 16,4-5-1-16,3 5 2 0,-5 0-14 16,2 0 1-16,3-7-1 0,0 11 1 0,0-1 21 0,-7 1 2 15,2-8-1-15,-2 8 1 0,4 3-22 0,-4-5 1 16,2-4 0-16,-5 11 0 0,3 2 13 0,0-4 2 15,0-4-1-15,-3 4 0 0,-1 4-16 0,4 1 1 16,2-8-1-16,-5 3 1 0,-1 5 11 0,1-3 0 16,-1 0 0-16,5-6 1 0,-5 4-14 0,-1-1 1 0,2-3-1 15,-1-3 1-15,-3-1 10 0,0 4-1 0,0-6 1 16,0-1 0-16,0 6-12 0,0-2 2 0,1 0-2 16,-8-7 1-16,12 9 5 0,-5 1 1 0,0-2 0 15,0 2 0-15,0 6-8 0,-3 0 0 0,3 0 0 16,-4 1 0-16,1 4 4 0,-1-1 1 0,1-3-1 15,-1 4 1-15,1 0-7 0,-4-1 1 0,3-3 0 16,-3 4-1-16,0 4 4 0,-3-7-1 0,3 1 0 16,-4-5 0-16,1 4-4 0,-1 1 1 0,1-3-1 0,-1-6 1 15,-3 10 11-15,-3-4 1 0,2-2-1 0,-6-2 1 16,2 6-10-16,1 1 1 0,-3-7 0 0,0 2 0 16,-3 0 13-16,1-1 2 0,2-3-1 0,-4 4 1 15,4 0-14-15,0 1 0 0,0-8 1 0,-8 3 0 0,7-3 15 16,0-2 1-16,-2-1 0 0,-4-1 0 0,0 5-16 15,5-3 1-15,-6-5-1 0,-2 0 1 0,-6 5 14 16,2-10 0-16,3 1 0 0,-2 3 1 0,3 1-16 16,-5-2 1-16,3-4-1 0,-2 3 1 0,3 3 17 15,0 0 2-15,2-4-2 0,-1 4 2 0,-1 4-20 16,4-1 2-16,2-3-1 0,-10 0 1 0,5 4 12 16,1-4 0-16,-6-2 0 0,1 4 1 0,-2 0-16 0,2-4 2 15,0-2-2-15,1 4 1 0,-1 0 9 0,3-7 0 16,3 2 1-16,-3-2-1 0,-3 4-11 0,1-4 1 15,-1-4-1-15,0-3 1 0,-2 2 4 0,5 3 1 16,-7-2-2-16,2-5 2 0,-1 2-8 0,2 7 1 16,5-7-1-16,4-7 1 0,-1 7 5 0,0 5-1 0,5-5 1 15,2-5 1-15,-4 1-7 0,8 6 0 0,-1-2 0 16,0-4 0-16,-1 4 4 0,3 0 2 0,4 0-1 16,-2-2 1-16,3 6-7 0,1-1 1 0,-1-3 0 15,1 0 0-15,-1 0 3 0,1 2 0 0,3-1 1 16,-4 1 0-16,4 1-5 0,-3 1 0 0,3-1 0 15,0-3 0-15,0 0 3 0,0 7 1 0,0-3-1 16,0-6 2-16,0 2-6 0,3 3 0 0,1-1 1 16,-1-8 0-16,1 6 3 0,-1 6 1 0,1-3-1 15,-1-3 0-15,1 5-4 0,0 2 1 0,-1 0-2 16,-1-9 2-16,1 9 2 0,1 0 1 0,-4 7 1 0,10-16-1 16,-3 8-4-16,-7 8 0 0,8-11 0 0,-5 4 1 15,-3 7 0-15,11-7 1 0,-4 3 0 0,0 1 0 16,0 3-4-16,3 0 1 0,-1 0 0 0</inkml:trace>
  <inkml:trace contextRef="#ctx0" brushRef="#br1" timeOffset="-139201.49">19332 11458 187 0,'0'0'0'16,"0"0"0"-16,16-16 0 0,-9 13 0 0,2-3 0 0,0-2 0 15,-2 1 0-15,-7 7 0 0,14-6 0 0,-7-1 0 16,0 0 0-16,-7 7 2 0,11-12 2 0,-4 7-1 16,0-1 0-16,-7 6-1 0,10-5 1 0,-10 5-1 15,11-7 1-15,-4 4 3 0,0-3 0 0,2-3-1 16,-2 4 2-16,7-2-3 0,-2 0 1 0,2-9-1 16,2 9 1-16,0-2 22 0,2-1 1 0,-4-2 0 15,4 5 0-15,-1-1-16 0,3-6 2 0,1-1-1 16,-2 13 1-16,1-5-3 0,-1-4 0 0,2 2 0 0,0 9 1 15,-1-7-6-15,-1 0 2 0,4-3-1 0,-2 10 1 16,0-4 3-16,-1-1 1 0,5-2 0 0,-1 9 0 16,-1-4-5-16,2-3 0 0,-4-2 1 0,5 8 0 0,1-1 20 15,-1-5 1-15,1 0 1 0,1 10-1 16,0-1-16-16,-3-10 1 0,3 1-1 0,-1 10 1 0,-3 1 15 16,-1-6 0-16,6-6 0 0,-5 13 1 0,-3-3-16 15,4-4-1-15,5-2 1 0,-5 13-1 0,-1-4 12 16,-1-4 1-16,2-3 0 0,-2 11-1 0,3-4-12 15,1-4-1-15,-6 1 1 0,-3 8 0 0,1 1 14 0,2-6 0 16,-3 0 0-16,-6 15 0 0,2-7-15 0,2-8 2 16,0 1-2-16,-5 15 1 0,3 0 18 0,2-5 0 15,0-2-1-15,-4 3 2 0,2 7-19 0,4-10 2 16,-4-2-2-16,0 6 2 0,0 2 7 0,0-4 2 16,2-2-2-16,-5 7 2 0,3-6-13 0,2 1 1 15,-1-6 0-15,1 15 0 0,2-8 9 0,-2-5 2 0,0 2-1 16,-7 14 1-16,3-13-12 0,0 3 0 0,2 8 0 15,-10 0 2-15,3-3 7 0,2-3 1 0,1-2 1 16,-10 3-1-16,2 3-10 0,3-7 0 0,1-3 1 16,-12 7-1-16,6-3 10 0,2-3 2 0,0-5-1 15,-9 15 0-15,3-11-10 0,3-2-1 0,-3 2 0 16,-10 13 1-16,7-9 7 0,0-4 2 0,0 1-2 16,-9 13 1-16,4-3-10 0,-1-3 1 0,-4-3-1 15,-8 2 2-15,2-2 9 0,4 0 0 0,-1-8 1 16,-8 4 0-16,1-3-11 0,3-5 0 0,-1 2 1 0,-7 5 0 15,6-6 5-15,1-5 1 0,-3 1 0 0,-6 6 0 16,-1-3-8-16,7-4 0 0,-6-1 0 0,-1 4 0 16,0-1 5-16,1-7-1 0,3-3 1 0,-6 12-1 0,3-6-6 15,4-6 1-15,0-3 0 0,-9 10 0 0,2-8 2 16,4 1 1-16,-3-4-1 0,-4 5 1 0,-2-1-5 16,-1-6 1-16,6-2-1 0,-2 4 0 0,-1 2 4 15,4-4 0-15,-1-1 0 0,-1-3 0 0,-1 6-4 16,9 0 1-16,-2-5-1 0,-10-2 0 0,5 1 5 15,1 3 0-15,3-9 0 0,-4 3 1 0,2 3-7 0,6-4 2 16,-2-8 0-16,-6 6 0 0,1-4 3 0,5-3 0 16,-3-10 1-16,-8 21 0 0,1-10-5 0,4-3 1 15,2-2-2-15,-2 7 2 0,2 0 2 0,6-5 0 16,-1-2 0-16,2 0 1 0,0-7-5 0,8-2 1 16,3-6 0-16,-1 11-1 0,4-10 5 0,11 0-1 15,-1-1 0-15,4-1 1 0,4 5-4 0,10-15-1 16,5-7 1-16,8-1 0 0,6-1 0 0,8 2 1 0,12 3-2 15</inkml:trace>
  <inkml:trace contextRef="#ctx0" brushRef="#br1" timeOffset="-136655.28">6671 13101 438 0,'0'0'0'0,"-3"-25"0"0,3 25 0 0,-11-14 14 15,11-1 0-15,-4-5 1 0,-6 15 0 0,3-7-8 16,3-4 2-16,1 3 0 0,3 13 0 0,0 0 13 0,-7-5-1 16,7 5 0-16,0 0 1 0,0 0-11 15,-7-5 0-15,7 5 0 0,0 0 0 0,0 0 4 0,0 0 0 16,0 0-1-16,0 0 2 0,0 0-7 0,-4 5 0 15,4-5 0-15,-7 7 0 0,-2 0 9 0,2 0 0 16,0-3 0-16,-7 8 0 0,-4 2-8 0,4-1 0 0,0-3 0 16,0 13 0-16,2 5-2 0,1-3 0 15,4-6 0-15,7 13-1 0,-4 1-1 0,1-3 0 0,6 2-1 16,1 5 1-16,3 3 7 0,-3-6 1 0,3-3-1 16,3 20 1-16,6-5-6 0,-5-2 1 0,-4 3-2 15,-4 1 2-15,1 1 16 0,-1-10 0 0,-3 1 0 16,-3 6 0-16,-1-4-12 0,-3-5-1 0,0 9 0 15,0 5 2-15,2 4 34 0,1-11 1 0,3-4 0 16,2 11 0-16,3-12-32 0,1-6 0 0,9-5 0 16,-3 18-1-16,-1-13 34 0,4-3 0 0,-3 0 0 15,-4 9 0-15,5-7-33 0,3-4 0 0,-8-5 0 16,-4-4 1-16,4-3 22 0,0-2 2 0,-3-5-1 0,-8-2 1 16,8 2-27-16,-4-9 1 0,0 0 0 0,0 0 1 15,0 0 27-15,0 0 1 0,0 0 0 0,0 0 1 16,0 0-30-16,0 0 1 0,0 0 0 0,0 0-1 0,0 0 25 15,0 0-1-15,0 0 1 0,0 0-1 0,7 1-24 16,0-1-1-16,0 0 1 0,0 2 0 0,2 3 14 16,5 1 0-16,0-3 1 0,0 1 0 0,0-1-17 15,0-3-1-15,1-2 1 0</inkml:trace>
  <inkml:trace contextRef="#ctx0" brushRef="#br1" timeOffset="-134802.97">6726 12916 1231 0,'0'0'0'0,"0"0"0"15,0 0 0-15,0 0 81 0,0 0 3 0,0 0-3 16,0 0 2-16,0 0-66 0,0 0 1 0,0 0 0 16,0 0 0-16,0 0 75 0,0 0 0 0,0 0 1 0,0 0-1 15,0 0-76-15,0 0 1 0,0 0-2 0,0 0 2 16,0 0-13-16,0 0 0 0,0 0 0 0,0 0 1 0,24-12-3 15,-8 9 1-15,2-1 0 0,3 4 0 0,0-3-5 16,-5-1 1-16,5 0-1 0,0 8 1 0,1-4-1 16,-3 0 1-16,9-4 0 0,0 8 0 0,1-4-10 15,-6 0 1-15,5-4-1 0,-3 8 1 0,5 0 2 16,-2-4 0-16,4-4 1 0,1 8 0 0,2-1-8 16,-5-3 1-16,9 0-1 0,7 4 1 0,2-1 4 15,-4-3 1-15,2 0 0 0,-2 5 0 0,1 1-2 0,0-6 1 16,0-6-1-16,10 15 1 0,-9-5 3 0,2-4-1 15,6-4 0-15,-1 9 2 0,-2 1-2 0,-5-5 1 16,2-1 1-16,7 6-1 0,-6-4 1 0,-1-4 1 16,6-2-1-16,6 10 2 0,2-5 2 0,-9-4 0 15,9-3 0-15,3 10 1 0,-3-4-1 0,-4-4 0 0,9 1-1 16,2 6 2-16,-4-3 0 0,-5-3 0 0,5-2 0 16,4 6 0-16,3 1 0 0,-3-4 0 0,0-1 0 15,5 8 0-15,-2-5 0 0,-3-5 2 0,7 0-1 16,7 8 0-16,-7-3-1 0,-4-3 1 0,4-4 0 15,10 10 0-15,-3 1 2 0,-5-8 1 0,3 1-1 16,7 11 1-16,-7-4-2 0,-1-6 1 0,10-1-1 16,-2 10 2-16,-7-2 0 0,-4-3 2 0,8-2 0 15,2 9-1-15,-1-4-2 0,-7-5 2 0,4-2-2 16,5 13 2-16,1-8 2 0,-5-3-1 0,3-2 1 0,12 13 0 16,-13-8-3-16,0-3 1 0,8 0-1 0,3 6 2 15,-11-3 1-15,1-6 0 0,10 1 1 0,0 7 0 16,-4-1-3-16,-3-4 0 0,5-4 1 0,10 15-1 15,-8-9 2-15,-4-4 1 0,1-2 0 0,6 15 0 0,-3-8-4 16,-10-6 2-16,4 1-1 0,6 18 1 0,-3-11 6 16,-8-5 1-16,4 2-1 0,0 16 2 0,-7-11-7 15,0-4 1-15,3 1 0 0,4 10 0 0,-7-6 7 16,0-6-1-16,4 0 1 0,2 14-1 0,-2-9-5 16,-4-5 0-16,3-4 0 0,4 14 0 0,-2-8 5 0,-1-4-1 15,1 3 1-15,2 8-1 0,-4-4-5 0,-1-5 0 16,9-2 0-16,-1 5 1 0,-3 0 3 0,-4-5 0 15,11-3 1-15,-3 8 0 0,-8 0-5 0,-3-5 0 16,7-3 0-16,7 6 0 0,-5 1 1 0,-6-4 0 16,10-4 0-16,9 8 1 0,-8-3-5 0,-10-2 2 15,10-3-1-15,3 6 0 0,-3 0 0 0,-3-2 0 16,1-4-1-16,6 8 1 0,-8-4-3 0,-3-4 2 0,7 1-1 16,0 6 1-16,-2 2-3 0,-3-1 1 0,7-4 1 15,-2 7-1-15,-4 2-1 0,-6-6 0 0,6-3 1 16,4 4-1-16,-7 3-1 0,-7-4 0 0,0-3 0 15,4 4 2-15,-4 1-2 0,-8-3 0 0,5-2 0 16,-1 3 0-16,-10 3-1 0,0-5 1 0,8-1-1 16,-1 4 1-16,-4 1-1 0,-3-3 1 0,0 0-1 15,3 0 2-15,-6 3-2 0,-3-2 0 0,6-3 0 16,0 2 0-16,-8 5 0 0,-1-7 0 0,2 0 0 16,3 0 0-16,-5 9 0 0,-3-9 0 0,-1 0 0 0,-5-4 0 15,2 8 0-15,-9-4 0 0,2 0 0 0,-3 0 0 16,1 0-2-16,-4 0 2 0,3-4-1 0,-6 4 1 15,1 0-1-15,0 0 1 0,0-5-1 0,-9 5 1 0,2 5-2 16,3-5 1-16,-6-5 0 0,-3 2-1 0,1 3 1 16,-3 0 0-16,4-6 0 0,-1 5 0 0,-5 4-1 15,0-3-1-15,2-3 1 0,-5 1 1 0,3 4-1 16,2-1 1-16,0-2-2 0,-7-1 2 0,-2 5-2 16,2-1 1-16,-2-4-2 0,-5 1 2 0,1 2 0 15,1 1 0-15,-2-4-1 0,-9 2 1 0,10-1 0 0,-10 1 1 16,11 3-1-16,-11-3 0 0,0 0 0 0,7 0 1 15,-7 0 0-15,7 0 0 0,-7 0 0 0,0 0 1 16,0 0 0-16,0 0 0 0,0 0-1 0,0 0 1 16,0 0 0-16,0 0 0 0,0 0 0 0,0 0 0 15,5 12 0-15,-5-12 0 0,0 0 0 0,0 7 0 0,0-7 0 16,0 0 0-16,0 11 0 0,0-4 0 16,0-7 0-16,-1 11 0 0,-1-4 0 0,2-7 0 0,-2 8 0 15,2-8 0-15,-5 6 0 0,5-6 0 0,0 0 0 16,-9 10 0-16,9-10 0 0,-7 11 0 0,7-11 0 15,-4 9 0-15,4-9-2 0,-7 3 2 0,7-3-1 16,0 0 1-16,-9 11-1 0,8-4 1 0,1-7-1 16,-4 12 1-16,1-3-2 0,1 0 1 0,2-9-2 15,-2 19 2-15,2-5-1 0,2-2 1 0,1 2 0 16,-1 13 0-16,2-4 0 0,3 3-1 0,0 0 1 16,-4 4 0-16,1 6 0 0,3-10 0 0,0 2 0 0,-3 4 0 15,1-1 0-15,2-1-1 0,2-5 1 0,-2 10 0 16,2-1 0-16,1-8 0 0,4 0 0 0,-7 22 1 15,4-11-1-15,-2-6 1 0,5 1 0 0,-4 7 0 0,-1-6-1 16,-2-8 1-16,6 0 0 0,-3 8 0 0,-3-10 0 16,-3-6 0-16,5 1 0 0,-1 14 0 0,-4-13 0 15,-2-5 0-15,1-2 0 0,1 17 0 0,-4-14 0 16,0-8 1-16,2-1 0 0,3 11 0 0,-5-1-1 16,-2-7 1-16,2-9 0 0,2 14 0 0,-2-3 2 0,0-11-1 15,-4 7 0-15,4-7 1 0,0 0 0 16,0 0-1-16,0 0 0 0,0 0 0 0,0 0 2 0,0 0-1 15,0 0 1-15,0 0 0 0,0 0-2 0,0 0 2 16,0 0-2-16,0 0 1 0,0 0 2 0,0 0 0 16,0 0 1-16,0 0 0 0,0 0-3 0,0 0 1 15,0 0 0-15,-1 7 0 0,1-7 2 0,-4 8 1 16,4-8-2-16,-4 9 2 0,1 2-3 0,1-2 1 16,0-2-1-16,-1 0 1 0,-2 0 1 0,-1 0 0 0,6-7 0 15,-10 14 1-15,6-4-3 0,1 1 1 0,3-4-1 16,3 9 1-16,-6 1-1 0,3-1 1 0,3-4-1 15,1 18 2-15,-1-5-3 0,1-7 0 0,1-3 1 16,2 19 0-16,-3-11 0 0,-1-4 0 0,2-7 1 16,1 22-1-16,-4-4-1 0,-1-13 1 0,3 1-1 15,-2 3 1-15,-4-2-1 0,0-8 0 0,2-2 1 16,0-4-1-16,-3 2-1 0,3-7 2 0,-6 7-2 16,6-7 1-16,0 0-1 0,0 0 2 0,0 0-1 0,-9 5 1 15,9-5-2-15,-7-1 0 0,7 1 0 0,-7-6 2 16,0 3-2-16,0-1 0 0,7 4 0 0,-10-10 1 15,1 4-2-15,9 6 1 0,-7-3 0 0,7 3 1 0,0 0-2 16,-9-7 1-16,9 7-1 0</inkml:trace>
  <inkml:trace contextRef="#ctx0" brushRef="#br1" timeOffset="-133568.55">6481 14695 464 0,'0'0'0'16,"0"0"0"-16,0 0 0 0,0 0 219 0,-22-14 0 15,19 2 0-15,3 12-1 0,0 0-214 0,0 0-1 16,0 0 0-16,0 0 2 0,0 0 5 0,0 0 1 16,0 0 1-16,10-2-1 0,1 7-5 0,7 4 1 15,-1-6 0-15,13 4 1 0,6 0-3 0,-6-3 2 16,-2-4-1-16,0 7 0 0,-2-5-1 0,3-4-1 0,2-3 1 15,3 7-1-15,1-4-2 0,0-5-1 0,6-2 0 16,7 9 0-16,-2-4-1 0,1-4 1 0,3-3 0 16,1 6 0-16,-4-1-2 0,3-1 1 0,4-3 0 15,10 3 0-15,1 2-1 0,-3-1 1 0,3-4 0 16,7 1 0-16,-3 2-2 0,-2 2 0 0,16-4-1 16,0 7 2-16,-4 2-1 0,1-2 1 0,3-3-1 15,10 5 0-15,1 0 0 0,-4-3 1 0,3-3 0 16,13 8 0-16,2-2 0 0,-11-4 0 0,3 1-1 0,10 5 1 15,4-4 0-15,-10-3 1 0,6 1 0 0,8 1 0 16,3-1-1-16,-9-3 1 0,8-2 0 0,8 4 0 0,-1 2 6 16,-10-6 0-16,11-4 0 0,3 15 1 0,-2-4-3 15,-11-3 1-15,5 0-1 0,10 12 1 0,-10-5 15 16,-8-2 1-16,12 0-1 0,2 8 2 0,-11-1-11 16,-2-1 0-16,9-3 0 0,6 13 1 0,-11-5 12 15,-5-1 2-15,12-1 0 0,8 5 0 0,-8-2-14 16,-5-3 1-16,14-2-1 0,9 7 1 0,-4-5 9 15,-11-2 0-15,13-3 1 0,12 8-1 0,-3-5-11 16,-13-2 0-16,20-3 1 0,0 14 0 0,-7-9 6 0,-13-7 0 16,16 3 0-16,-3 10 0 0,-11-6-8 0,-5-4 0 15,8 1 0-15,5 13 0 0,-7-10 6 0,-11-1 0 16,3-6-1-16,4 17 2 0,-10-11-8 0,-13-6 0 16,5 0 0-16,16 14 1 0,-13-11 0 0,-5-5 2 15,11-3-2-15,5 19 1 0,-12-12-4 0,-6-7-1 0,15-2 1 16,5 14 1-16,-13-9-1 0,-5-3 0 0,9-2 0 15,2 10 1-15,-5-8-3 0,-6-4 0 0,12 0 0 16,6 13 0-16,-14-4 1 0,-2-7 1 0,9-6-2 16,1 19 2-16,-8-12-3 0,-6-1 1 0,6-3-1 15,5 13 1-15,-5-8 1 0,-15-4-1 0,6-1 1 16,7 10-1-16,-11-7-1 0,-5-2 0 0,6-7 1 16,1 14-1-16,-9-5 1 0,-5-2-1 0,7-1 1 15,0 5-1-15,-8-2 0 0,-5-2-1 0,3-2 0 16,-6 4 1-16,-5 2-1 0,-7-6 1 0,1 1 0 0,1 6 0 15,-7-1-1-15,-10 0 0 0,1-2 0 16,-4 7 1-16,-5-2-1 0,-9-2 2 0,2 3-2 0,2 1 1 16,-2 1-1-16,-11-2 0 0,2-3 0 0,-11 9 1 15,-1-1-1-15,-4-4 0 0,4-4 1 0,-11 8 0 16,2-1-1-16,-2-3 0 0,-3-3-1 0,-11 3 2 0,7 5-1 16,-7-5 1-16,0 0 0 0,10 0 0 0,-10 0-2 15,0 0 2-15,0 0-1 0,0 0 1 0,0 0-1 16,0 0 1-16,0 0 1 0,0 0-1 0,-9 9 0 15,6-2-1-15,3-7 1 0</inkml:trace>
  <inkml:trace contextRef="#ctx0" brushRef="#br1" timeOffset="-127121.58">3112 8358 12 0,'0'0'0'0,"0"0"0"0,0 0 0 16,0 0 0-16,0 0 0 0,15-19 0 0,-15 19 0 15,11-11 0-15,-11 11 0 0,7-10 0 0,-7 10 0 16,14-4 0-16,-3 4 0 0,-4 0 0 0,7 4 0 0,4-1 0 16,-3 4 0-16,3 0 0 0,3 6 0 0,4 1 45 15,1-2 1-15,-1 0-1 0,0 6 1 0,-2 0-31 16,-2-4 2-16,-4 0 0 0,1 16 0 0,-4-11 63 0,2-3 0 15,-2 1 0-15,-3 19 1 0,3-6-63 16,-4-1 0-16,1 1 0 0,3 4 0 16,-1-3 5-16,-3-2 1 0,1-7-1 0,3 12 2 0,-4-4-14 15,1-11 2-15,3 6-1 0,5 10 0 0,-1-9 32 0,-4-1 0 16,0 1 0-16,9 11 0 0,-2-3-28 0,-3-6 1 16,3-3-1-16,4 3 1 0,1 0 18 0,-4-12 1 15,-1 1 0-15,-4 4 0 0,6 0-21 0,-5-6-1 16,3-7 1-16,-3 6 1 0,1 0 9 0,-1-6 1 0,-1-1 0 15,1 7 1-15,0-7-15 0,-2-7 1 16,1 0-1-16,1 7 2 0,0-4 17 0,-1-6 0 0,3-4 1 16,4 7 0-16,-3-4-18 0,-3-3 0 0,8 0 1 15,-1 4 0-15,-4-4 17 0,-1-2 1 0,-3-2-1 16,-2 9 2-16,2-1-21 0,1-2 2 0,-6-1-1 16,2 6 1-16,-3-3 12 0,-1 1 1 0,-3-1-1 15,-7 3 1-15,8 0-16 0,-8 0 2 0,0 0-1 16,0 0 1-16,7-4 12 0,-7 4-1 0,0 0 1 15,0 0 0-15,0 0-14 0,0 0 1 0,0 0-1 16,0 0 2-16,0 0 11 0,0 0 2 0,0 0 0 0,-11 0 0 16,11 0-15-16,-7 0 2 0,7 0-2 0,-14 0 2 15,3 7 7-15,1-5 0 0,1 1 1 0,2 1-1 16,0-1-10-16,0 1 0 0,0-2 1 0,7-2-1 16,-7 12 5-16,7-12 0 0,0 0 0 0</inkml:trace>
  <inkml:trace contextRef="#ctx0" brushRef="#br1" timeOffset="-126772.01">4300 9060 1583 0,'0'0'0'0,"0"-10"0"0,0 10 0 0,-3-7 46 0,3-2 1 16,0-2 0-16,0 11 0 0,0 0-31 0,0 0 1 16,-7-7 0-16,7 7 0 0,0 0 20 0,0 0 0 15,-4-5 0-15,4 5 1 0,0 0-24 0,0 0 2 16,0 0-1-16,0 0 0 0,0 0 3 0,0 0 0 15,0 0 0-15,0 0 0 0,0 16-8 0,4 7 0 0,3-2 0 16,3 7 1-16,3 2-7 0,1-7 1 0,-4-6-1 16,-2 3 1-16,-1-5-2 0,0 1 0 15,0-5 1-15,-4 3-1 0,4 0 0 0,0-7 2 0,-7-7-2 16,2 9 2-16,0-2-3 0,-2-7 1 0,3 9 1 16,-3-9-1-16,0 12 8 0,0-12 2 0,0 0-1 15,0 11 0-15,0-11-5 0,9 10 1 0,-9-10 0 16,0 0 0-16,4 7 16 0,-4-7 1 0,0 0 0 15,0 0-1-15,-11 11-11 0,11-11-1 0,-9 7 0 16,-1-2 1-16,-8 4 14 0,-3 0 0 0,0-1 0 0,-9 8 1 16,-2-5-16-16,4-4 1 0,1 3 1 0,6 17-1 15,-4 4 13-15,3 1 1 0,-3 5-1 0</inkml:trace>
  <inkml:trace contextRef="#ctx0" brushRef="#br1" timeOffset="-103602.21">3540 6224 12 0,'0'0'0'0,"0"0"0"0,0 0 0 0,0 0 0 16,0 0 0-16,0 0 0 0,0 0 0 0,0 0 0 15,0 0 0-15,20 4 0 0,-20-4 0 0,7 0 0 16,-7 0 0-16,0 0 0 0,0 0 0 0,7-7 0 0,-7 7 0 16,0 0 0-16,0 0 0 0,0-7 16 0,0 7-1 15,0 0 1-15,10-4 0 0,-3 1-7 0,0-1 0 16,0 1 0-16,8-1 1 0,7 1 65 0,3-1 0 15,-4-3 0-15,8 7 2 0,1 0-59 0,-6-5-1 16,4 1 1-16,2 8 0 0,-5-4 8 0,0-4 0 16,-2-3 0-16,-2 11 0 0,0-1-14 0,0-6 0 0,-1-1 1 15,4 11 0-15,-6-7 10 0,0 0 0 0,1-7 1 16,2 11-1-16,0-4-11 0,-7-4 0 0,4 4 0 16,5 4 1-16,-2-1 6 0,-7-6 1 0,4-1 0 15,5 4 0-15,2 4-10 0,-8-8 2 0,1 1-1 16,-6 6 0-16,2 1 16 0,0-4 1 0,1-4-1 15,-1 8 1-15,0-1-16 0,-2-6 2 0,2-1-1 16,-3 8 1-16,-1-1 18 0,1-3 2 0,0 0 0 16,-4 0-1-16,3 4-19 0,-3-4 0 0,-7 0 1 15,11-4-1-15,-2 4 27 0,-9 0 0 0,10-7 1 0,-10 7-1 16,11-3-25-16,-11 3 0 0,10-7 0 0,-10 7 0 16,11-2 24-16,-11 2 0 0,7-7-1 0,-7 7 2 15,7-5-26-15,-7 5 1 0,7-4 0 0,-7 4 0 0,0 0 8 16,7 0 1-16,-7 0 0 0,0 0-1 0,9-3-11 15,-9 3-1-15,0 0 0 0,0 0 1 0,7 0 2 16,-7 0 2-16,0 0-1 0,0 0 1 0,7 0-8 16,-7 0 1-16,0 0-1 0,0 0 1 0,7 0 3 15,-7 0 1-15,0 0-1 0,0 0 1 0,7 0-6 16,-7 0 0-16,0 0-1 0,7 0 2 0,-7 0 3 0,14 0 0 16,-14 0-1-16,11 0 2 0,0 0-7 15,-3 0 2-15,3 0 0 0,3 0 0 0,0 0 4 0,4-4 0 16,-4 4 1-16,-3 0 0 0,1 0-5 0,2-3 0 15,-3-1 0-15,3 4 0 0,0-3 4 0,0-1 2 16,-4 1-2-16,6 3 1 0,2-4-5 0,-4 1 0 0,4-1 0 16,-1-3 1-16,-1 0 1 0,-2 2 1 0,4-1 0 15,3 3 1-15,-5 1-6 0,-2-1 1 0,0-1 0 16,4 1 1-16,-4-1 1 0,0 4 1 0,-2-7 0 16,6 0 0-16,0 7-4 0,-4-4 0 0,4 1 1 15,-4-4 0-15,5 3 3 0,-1 4 0 0,-4-7 0 16,0 2 0-16,0 3-3 0,2-1 0 0,1-1-1 15,-2 3 1-15,-1 1 2 0,3 0 0 0,-1-4 0 16,-2 2 0-16,0 2-3 0,1-2 0 0,-1 1 0 16,0 1 1-16,-4 1 1 0,3 1 1 0,1-4 0 15,0 1 0-15,0 2-4 0,-3 1 1 0,-1-2-1 16,3 0 2-16,1 0-1 0,-4 0 0 0,-3 0 0 0,4 0 1 16,-1 0-3-16,1 0 1 0,-4 0-1 0,5 2 1 15,6 2 0-15,0-1 1 0,-8-1 0 0,1 1 0 0,3 1-2 16,-3-1 0-16,1 1 1 0,-5-4-1 0,0 3-1 15,7 1 2-15,-3-4-2 0,-4 0 2 0,3 3-3 16,-1 1 1-16,2-4 1 0,-1 3-1 0,1-3 1 16,0 4-1-16,-1-4 0 0,-3 0 1 0,0 0-2 15,0 0 0-15,0 0 0 0,-1 0 2 0,-6 0-2 16,10 0 0-16,-10 0 0 0,11 0 1 0,-11 0-2 16,7 0 1-16,-7 0 0 0,0 0 1 0,7 0-2 0,-7 0 1 15,0 0-1-15</inkml:trace>
  <inkml:trace contextRef="#ctx0" brushRef="#br1" timeOffset="-103247.92">4027 6142 1419 0,'0'0'0'0,"0"0"0"0,26 7 0 0,-1-2 49 15,3-3 2-15,8-2-2 0,8 7 2 0,3 0-34 16,3-7-1-16,4 0 1 0,6 7 1 0,2-2 0 16,0-10 0-16,14 1 0 0</inkml:trace>
  <inkml:trace contextRef="#ctx0" brushRef="#br1" timeOffset="-102269.31">2738 17073 12 0,'0'0'0'0,"0"0"0"16</inkml:trace>
  <inkml:trace contextRef="#ctx0" brushRef="#br1" timeOffset="-91131.59">8094 8803 12 0,'0'0'0'0,"0"0"0"16,0 0 0-16,0 0 0 0,0 0 0 0,0 0 0 15,0 0 0-15,0 0 0 0,0 0 0 0,0 0 0 16,0 0 0-16,0 0 0 0,0 0 0 0,0 0 0 16,0 0 0-16,0 0 0 0,0 0 0 0,0 0 0 15,0 0 0-15,0 0 0 0,0 0 0 0,0 0 0 16,0 0 0-16,0 0 0 0,0 0 0 0,0 0 0 16</inkml:trace>
  <inkml:trace contextRef="#ctx1" brushRef="#br1" timeOffset="-61248.9">7714 10707 0,'0'0'16,"0"9"-16,9 10 15,1 47-15,18 56 16,-18-57 0</inkml:trace>
  <inkml:trace contextRef="#ctx1" brushRef="#br1" timeOffset="-60822.6">7498 11514 0,'0'0'0,"0"0"15,0 0-15,0 0 16,0 0 0,0 0-1,0 9-15,9 10 16,1 37 0,-1 10-16,-9 9 15,0-9 1,0-10-16,-9-9 15,-1-28 1</inkml:trace>
  <inkml:trace contextRef="#ctx1" brushRef="#br1" timeOffset="-60362.48">7855 11654 0,'0'0'0,"0"0"0,10-18 15,-1-1 1,10 0-1,9 10-15,0-1 16,0 1-16,1 18 16,-1 1-1,0 18 1,-9 19-16,-10-10 16,-9 1-1,-18-1-15,-1-8 16,-19-11-1,-9 1-15,9-19 16,1 0 0,9-9-16,9-1 15,9-8 1,1-1-16,18 0 16,-9 10-1</inkml:trace>
  <inkml:trace contextRef="#ctx1" brushRef="#br1" timeOffset="-59961.24">8373 11795 0,'0'0'0,"9"-19"0,0 1 16,1-10-1,-1-1-15,1 20 16,-1 0 0,0 18-16,10 0 15,0 20 1,0-1-16,-10 0 15,-9 0 1,0-9-16,-19-1 16,1-18-1,-20 0-15,0-18 16,10-1 0,0 0-1,0-9-15,18 0 16,1 19-1</inkml:trace>
  <inkml:trace contextRef="#ctx1" brushRef="#br1" timeOffset="-59607.04">9342 10613 0,'0'0'0,"0"0"0,0 0 15,0 9 1,0 20-16,0 55 16,9 57-1,10 28-15,-10-10 16,1-28 0,-10-9-16,0-65 15</inkml:trace>
  <inkml:trace contextRef="#ctx1" brushRef="#br1" timeOffset="-59143.24">9069 11908 0,'0'0'0,"0"0"15,9-19-15,1 0 16,-1 0-1,0 10-15,1 0 16,-1-1 0,-9 1-16,0 9 15,10 9 1,-1 1-16,0 8 16,1 11-1,-10-1-15,0 9 16,-10 1-1,1-19-15,0-1 16,-1 11 0,1-1-1,9 0-15,0-19 16</inkml:trace>
  <inkml:trace contextRef="#ctx1" brushRef="#br1" timeOffset="-58522.72">9417 11701 0,'0'0'0,"0"0"0,0 0 16,0 0-1,0 0-15,0 0 16,0 19-1,0 19-15,9 18 16,1 19 0,-1 9-1,-9-8-15,0-48 16</inkml:trace>
  <inkml:trace contextRef="#ctx1" brushRef="#br1" timeOffset="-58168.95">9699 11898 0,'0'0'0,"0"0"15,0 0 1,0 10-16,-9-1 15,-1 19 1,1 19-16,9 0 16,9-9-1,1-1 1,8-18-16,11 0 16,-1-19-1,0-19-15,-9-9 16,0-10-1,-19 1-15,-28-10 16,-48 0 0,20 28-16</inkml:trace>
  <inkml:trace contextRef="#ctx1" brushRef="#br1" timeOffset="-57691.29">10837 10547 0,'0'0'0,"0"0"0,0 0 16,0 19 0,0 28-16,10 47 15,-1 28 1,1 28-1,-1 19-15,10 140 16</inkml:trace>
  <inkml:trace contextRef="#ctx1" brushRef="#br1" timeOffset="-57107.75">10602 11786 0,'0'0'0,"0"0"15,0 0 1,0 0-16,0 9 16,10 10-1,-1 18-15,10 10 16,0 10 0,-1-1-16,-8-28 15</inkml:trace>
  <inkml:trace contextRef="#ctx1" brushRef="#br1" timeOffset="-56707.01">10913 11711 0,'0'0'0,"9"0"15,0-10-15,1 1 16,-1 0 0,1 9-16,-1 9 15,10 10 1,0 28-16,-1 9 16,-18 10-1,-18-10-15,-1 0 16,-9-9-1,9-9-15,0-10 16,10-9 0,-1-1-16,10-18 15,10 10 1,-1-1-16,19 0 16,10-9-1,9 0 1,0 0-16,-28 0 15</inkml:trace>
  <inkml:trace contextRef="#ctx1" brushRef="#br1" timeOffset="-56373.39">11421 12011 0,'0'0'0,"0"0"16,0 0-16,0 0 16,0 0-1,0 9-15,-10 20 16,1 8 0,-1 10-16,20-10 15,-1 1 1,1-19-1,8 0-15,1-19 16,0 0 0,0-19-16,0 0 15,-19-19 1,-29 1-16,1 9 16</inkml:trace>
  <inkml:trace contextRef="#ctx1" brushRef="#br1" timeOffset="-55956.03">12502 10322 0,'0'0'0,"0"10"15,0 36-15,-9 39 16,9 27 0,9 20-16,-9-10 15,0 0 1,-9-66-16</inkml:trace>
  <inkml:trace contextRef="#ctx1" brushRef="#br1" timeOffset="-55588.64">12183 11767 0,'0'0'16,"0"0"-16,0 0 15,0 9-15,9 10 16,-9 19 0,0 18-16,0 19 15,0 10 1,-9-1 0,9-18-16,0-19 15,-10-10 1,1-28-16</inkml:trace>
  <inkml:trace contextRef="#ctx1" brushRef="#br1" timeOffset="-55140.4">12371 11889 0,'9'0'0,"10"-19"16,9-9-16,19 0 16,0 0-1,-9 0-15,-10 18 16,-9 1 0,0 9-16,-10 9 15,-9 1 1,0 18-1,0 19-15,0 0 16,0-10-16,10 10 16,-1-9-1,0-1 1,1-9-16,-1 0 16,1 1-16,-1-1 15,0 0 1,-9 0-1,0-9-15,-18 0 16,-1-1 0,-19 1-16,-28 0 15,29-10 1</inkml:trace>
  <inkml:trace contextRef="#ctx1" brushRef="#br1" timeOffset="-54767.69">12982 11992 0,'0'0'0,"0"0"0,0 0 15,-19 10 1,-9 8-16,0 11 16,9 17-1,10-8-15,18-1 16,10 1 0,9-10-16,0-9 15,1-19 1,18-9-16,-10-20 15,1-8 1,-19-1-16,-10-9 16,-37 10-1,-66-19-15,19 18 16</inkml:trace>
  <inkml:trace contextRef="#ctx1" brushRef="#br1" timeOffset="-54348.19">13819 10566 0,'0'0'0,"0"9"16,0 38-1,0 38-15,0 18 16,0 0 0,0 0-16,0 1 15,-9-57 1</inkml:trace>
  <inkml:trace contextRef="#ctx1" brushRef="#br1" timeOffset="-54086.05">13575 11692 0,'0'0'0,"0"9"15,9 10 1,1 28-16,-1 19 16,10 9-16,0-10 15,9 1 1,-19-28-1</inkml:trace>
  <inkml:trace contextRef="#ctx1" brushRef="#br1" timeOffset="-53657.06">13961 11758 0,'0'0'0,"0"0"0,0 18 16,0 20 0,9 18-16,0 10 15,10-10 1,-9 1-16,8-11 16,1-27-1,-9 0-15,18-19 16,0-9-1,0-10-15,1-9 16,-11 0 0,1 9-16,-9 9 15,-10 1 1,0 9 0,9 9-16,0 10 15,1 37 1,-1 29-16,1 9 15,-10-10 1,0-9-16,9-18 16,-9-39-1</inkml:trace>
  <inkml:trace contextRef="#ctx1" brushRef="#br1" timeOffset="-53335.83">14600 12161 0,'0'0'0,"0"0"0,0 0 16,0 9 0,0 20-16,0-1 15,10 9 1,-1-9-1,1-9-15,-1 0 16,0-19 0,1 0-16,18-19 15,0-18 1,-9-10-16,-19 0 16,-19 0-1,-28 19-15,-19 9 16,29 10-1</inkml:trace>
  <inkml:trace contextRef="#ctx1" brushRef="#br1" timeOffset="-52806.96">15503 10463 0,'0'0'0,"0"0"16,0 9-16,0 10 16,-9 28-1,9 37-15,0 48 16,9 8-1,1 20-15,18 150 16</inkml:trace>
  <inkml:trace contextRef="#ctx1" brushRef="#br1" timeOffset="-52419.6">15692 12124 0,'0'0'0,"0"0"16,0 0-1,0-10-15,0 10 16,0 0 0,0 0-16,0 19 15,0 18 1,0 10-16,9 10 15,0-1 1,1 0-16,-1-28 16</inkml:trace>
  <inkml:trace contextRef="#ctx1" brushRef="#br1" timeOffset="-52106.59">15899 12077 0,'0'0'0,"0"0"0,0 0 15,0 0 1,0 0-16,0 0 16,9 9-1,0 0-15,20 20 16,18 17-1,-10 1-15,10 0 16,-9 10 0,0-10-16,-20-10 15,-18 1 1,0-10-16,-18 0 16,-1-19-1</inkml:trace>
  <inkml:trace contextRef="#ctx1" brushRef="#br1" timeOffset="-51891.54">16058 11964 0,'0'0'0,"10"0"15,18-19 1,19 1-16,10 8 16,-20 1-1,1 18-15,-19-9 16</inkml:trace>
  <inkml:trace contextRef="#ctx1" brushRef="#br1" timeOffset="-51522.86">16595 12358 0,'0'0'0,"0"0"0,0 0 15,0 0 1,0 10-16,0 8 15,0 10 1,9 19 0,0-9-16,1-1 15,9-8 1,0-11-16,-1-18 16,11 0-1,-11-18-15,1-20 16,-9-9-1,-20-9-15,-18-10 16,-38 0 0,-28 29-16,47 18 15</inkml:trace>
  <inkml:trace contextRef="#ctx1" brushRef="#br1" timeOffset="-51117.83">17677 10463 0,'0'0'0,"0"9"0,0 29 16,0 46 0,0 38-16,0 10 15,0-1-15,-10 10 16,1-10 0,-1-65-1</inkml:trace>
  <inkml:trace contextRef="#ctx1" brushRef="#br1" timeOffset="-50789.98">17451 11927 0,'0'0'0,"0"0"0,0 0 15,0 9 1,9 10 0,1 28-16,-1 28 15,0 28 1,1 9-16,-1 1 15,-9-10 1,0-28-16,0-28 16,0-28-16</inkml:trace>
  <inkml:trace contextRef="#ctx1" brushRef="#br1" timeOffset="-50356.76">18081 12011 0,'0'0'0,"0"0"0,0 9 16,-19 1-16,0 27 15,-9 20 1,0 18 0,19 9-16,-1-9 15,20 0 1,8-18-16,1-20 16,9-18-16,1 0 15,-11-19 1,1 0-1,0-19-15,0-9 16,-19-10 0,-19 1-16,-9-10 15,-10 19 1,-18 18-16,-10 10 16,28 0-1</inkml:trace>
  <inkml:trace contextRef="#ctx1" brushRef="#br1" timeOffset="-49973.74">18551 12246 0,'0'0'0,"0"9"16,-9 10 0,-10 18-16,0 20 15,1 8 1,8 10-16,1-18 15,9-20 1,9-9-16,1-9 16,-1-19-1,19-9-15,0-20 16,10-8 0,-19-1-16,-19 1 15,-10 18 1</inkml:trace>
  <inkml:trace contextRef="#ctx1" brushRef="#br3" timeOffset="-103308.58">17178 14319 0,'0'0'0,"0"0"0,0 0 16,0 19 0,9 28-1,10 28-15,9 28 16,1 28-1,-1 10-15,-9-19 16,-1 0 0,-8-9-16,-10-20 15,0-17 1,0-20-16,0-19 16,0 1-1,0-10-15,0-9 16,0 0-1,0-10-15,0-9 16</inkml:trace>
  <inkml:trace contextRef="#ctx1" brushRef="#br3" timeOffset="-102875.39">16924 15464 0,'0'0'0,"0"0"16,0 0 0,9 0-16,1 9 15,18 0 1,0 10-16,0 0 15,1 9 1,-1 19-16,9 0 16,1 0-1,-10 0-15,1-10 16,-1 1 0,0-19-16,0-1 15,0-18 1,19-18-16,1-20 15,-1-18 1,-10-19-16,1 0 16,-10-10-1,-9 29 1,0 28-16,-19 18 16</inkml:trace>
  <inkml:trace contextRef="#ctx1" brushRef="#br3" timeOffset="-102154.61">15899 16064 0,'0'0'0,"0"0"16,-19 0-1,0 10-15,0-1 16,0 10 0,10-1-16,9 11 15,19-1 1,18 19-16,20 9 15,9 0 1,-10-9 0,-18-9-16,-1-1 15,-18 1 1,-9-1-16,-10-9 16,-19 1-16,-28 8 15,-38 1 1,-18-20-1,-10-18-15,9-18 16,1-1 0,18-9-16,47 18 15</inkml:trace>
  <inkml:trace contextRef="#ctx1" brushRef="#br3" timeOffset="-101775.56">16134 16261 0,'0'0'0,"0"0"16,0 0-16,0 0 15,0 0 1,0 0-16,9 10 15,1 18 1,18 19-16,0 0 16,19 9-1,0 0-15,0-18 16,-9-10 0,-1-9-16,1-19 15,0 0 1,-1-19-16,-18 0 15,0-18 1,-19-1-16,-38-9 16,10 19-1</inkml:trace>
  <inkml:trace contextRef="#ctx1" brushRef="#br3" timeOffset="-101058.32">16679 16299 0,'0'0'0,"0"0"0,10 9 16,-1 10-1,10 9-15,9 19 16,0 19 0,-9-1-16,0-8 15,0-1 1,-19-9-16,0-10 16,0-18-1,0 0-15,0-19 16,0 0-1,0 0-15,0-10 16,-10-36 0,10-29-16,10 9 15,-1 10 1,10 18 0,9 19-16,1 10 15,-1 18 1,9 1-16,-8 8 15,-11 11 1,1-11-16,0 1 16,-10 0-1,-9 0-15,0-10 16,0-9 0,0 0-16,0 0 15,0 0 1,10-19-16,-1-18 15,10-10 1,0 0-16,9 19 16,0 18-1,1 1-15,-1 18 16,0 1 0,-9 8-1,0 11-15,-10-1 16,0 19-1,1 0-15,-10-19 16</inkml:trace>
  <inkml:trace contextRef="#ctx1" brushRef="#br3" timeOffset="-100003.81">18222 16458 0,'0'0'0,"0"0"0,-9 0 16,-10 0-1,-9 0-15,-10 10 16,0 8-1,-9 11 1,19-1-16,19 0 16,9 0-1,9 0-15,29 0 16,9 0 0,19-9-16,0-9 15,-10-10 1,-9-19-16,-9 0 15,-20-9 1,1-10-16,-19 10 16,0 0-1,0 0-15,0 19 16,10-1 0,-1 1-16,10-1 15,9 1 1,19-10-16,0 0 15,0 1 1,0-1 0,0-9-16,0-10 15,-9 1 1,0-1-16,-20-9 16,1 0-16,-19 10 15,0 9 1,-9 0-1,-1 18-15,1 1 16,0 18 0,-10 10-16,0 56 15,0 56 1,19 48-16,10 8 16,8 1-1,1-10-15,-9-28 16,-1-18-1,-9-10-15,0-29 16,0-17 0,-9-30-16,-1-8 15,-9-10 1,1-9-16,-11 0 16,-27-19-1,-38-29-15,-19-36 16,0-1-1,38 0 1,18 20-16,20-1 16,18 9-1,10 1-15,18-1 16,19-18 0,19 9-16,19 0 15,19 0 1,18 19-16,10 0 15,-28 0 1,-10 9-16,-19 0 16,-18 10-1,-19-1-15,0 1 16,-19 9 0</inkml:trace>
  <inkml:trace contextRef="#ctx1" brushRef="#br3" timeOffset="-99541.57">19756 15999 0,'0'0'0,"-19"0"0,-19 9 15,10 0 1,0 1-16,18 8 16,20 11-1,18 17-15,19 11 16,19 8-1,0-8-15,9-1 16,-9-9 0,-10 9-16,1 1 15,-20-20 1,-18 1-16,-19-10 16,-28 0-1,-29 0 1,-27 10-16,-1-20 15,19 1 1,19-10-16,28-9 16</inkml:trace>
  <inkml:trace contextRef="#ctx1" brushRef="#br3" timeOffset="-98891">20819 16308 0,'0'0'0,"0"0"0,0-19 16,-29-9 0,-27-9-16,-19 9 15,-10 18 1,19 20-1,19-1-15,9 19 16,10 10 0,19-1-16,-1 1 15,20-10 1,-1-9-16,10-1 16,9 1-1,19 0-15,0-19 16,10-19-1,9-9-15,-10-10 16,-18 1 0,-1-1-16,-18 10 15,0 19 1,-19-1-16,9 20 16,1 18-1,9 56-15,-1 76 16,-18 46-1,0 20-15,0-20 16,-9-37 0,0-19-1,9-47-15,0-28 16,9-28 0,0-9-16,1-20 15,-1 1 1,1-19-16,18 0 15,10-28 1,9-19-16,9-28 16,-9 0-1,-28 37-15</inkml:trace>
  <inkml:trace contextRef="#ctx1" brushRef="#br3" timeOffset="-98274.45">21082 16149 0,'0'0'0,"0"0"16,0 0-16,0 0 15,0 0 1,0 9-16,0 10 16,9 9-1,1 19 1,-1 19-16,19 9 15,1 0 1,8-10-16,1-18 16,9-9-1,0-19-15,0-10 16,9-18 0,1-20-16,-1-18 15,-18-18 1,0-29-16,-29 0 15,-9 19 1,-19 9-16,-9 19 16,0 29-1,9 8-15</inkml:trace>
  <inkml:trace contextRef="#ctx1" brushRef="#br3" timeOffset="-97763.39">22465 16430 0,'0'0'0,"-10"-9"0,-8-10 16,-29-19-1,-19 1-15,0 9 16,0 18 0,0 1-16,19 18 15,10 10 1,8 9-16,20 0 16,0 1-1,18 8-15,0-18 16,1 0-1,-1-1-15,19-8 16,10-10 0,9 0-16,0-10 15,0 1 1,-9 0 0,-1-1-16,1 10 15,9 10-15,9-1 16,1 19-1,-1 0 1,1-9-16,-20 0 16,-18 0-1,0-10-15,-10-9 16</inkml:trace>
  <inkml:trace contextRef="#ctx1" brushRef="#br3" timeOffset="-97321.43">22512 16074 0,'0'0'0,"9"-10"0,20-9 16,27 1 0,29 8-1,9 10-15,-19 10 16,10 18-1,-10 9-15,0 10 16,-18 10 0,-20-1-16,-9 0 15,-18 0 1,-10-9-16,-10-9 16,1-10-1,0-9-15,-1-19 16,10 0-1,0 0-15,-9-28 16,-1-19 0,1-28-16,18-10 15,10 1 1,9 9-16,20 18 16,-1 11-1,0 17-15,0 11 16,18 18-1,-27 9-15</inkml:trace>
  <inkml:trace contextRef="#ctx1" brushRef="#br3" timeOffset="-96958.56">23867 16393 0,'0'0'0,"0"0"16,0 0-16,9 0 15,0 0 1,1-10-16,-1 1 16,-9-1-1,0-8-15,0-10 16,-19 9 0,-18-9-16,-1 9 15,1 9 1,8 20-16,1 9 15,0 9 1,18 9 0,1 1-16,9-1 15,9-9-15,1-9 16,18 0 0,19 0-1,19 0-15,0-1 16,-29-18-1</inkml:trace>
  <inkml:trace contextRef="#ctx1" brushRef="#br3" timeOffset="-96365.16">24535 15192 0,'0'0'0,"0"0"0,9 18 16,0 29-16,1 38 15,9 18 1,-1 10 0,-8-10-16,-1 19 15,1-10-15,-1 10 16,0-19-1,1-18-15,-1-19 16,1-29 0,-10-9-1,0-9-15,0-19 16,0 0 0,0 0-16,0-9 15,0-19 1,-19-29-16,-19 1 15,1 9 1,-10 9-16,-1 10 16,1 19-1,10 18-15,-1 10 16,1 9 0,8 10-16,1 9 15,19-10 1,-1 1-16,20-1 15,18 1 1,10-10-16,9 0 16,18-9-1,11-19 1,-20 0-16,-18 0 16,-38 0-1</inkml:trace>
  <inkml:trace contextRef="#ctx1" brushRef="#br3" timeOffset="-91808.32">4572 1306 0,'0'0'0,"0"0"16,0 0-16,9 0 16,1 9-1,18 10-15,0 18 16,10 20-1,-19 27-15,-19 19 16,-10 10 0,-18-1-1,-10-8-15,-9-20 16,-9-18 0,9-19-16,9-19 15,10-19 1,0-9-16,18 0 15,1-9 1,9-1-16,0 1 16,0 0-1,0 9-15,0 9 16,9 38 0,-9 56-16,0 47 15,19 0 1,38-9-16,150 0 15,160 28 1</inkml:trace>
  <inkml:trace contextRef="#ctx1" brushRef="#br3" timeOffset="51054.68">23650 12827 0,'0'0'0,"0"0"0,0 0 15,0 0 1,0 0-16,0 10 15,10 8 1,-1 39-16,19 37 16,0 18-1,1 10 1,8 19-16,-8-10 16,-11-9-16,1 0 15,0 9 1,0-18-16,-10-10 15,1 0 1,-1 10 0,0-10-16,1-18 15,-1-10 1,1-10-16,-1 1 16,0-10-1,1 1-15,-1-20 16,1 1-1,-10-1-15,0-18 16,0 0 0,0-19-16,0 0 15,0 0 1,0 0-16,0 0 16,0 0-1,0 0-15,0 0 16,0 0-1,0 0-15</inkml:trace>
  <inkml:trace contextRef="#ctx1" brushRef="#br3" timeOffset="51723.12">23020 14272 0,'0'0'0,"0"0"16,0 0 0,0 0-16,0 0 15,0 0 1,9 0-16,10 10 15,9 8 1,19 10-16,0 19 16,10 0-1,-1 10 1,-9-11-16,10 11 16,-1-1-1,1 10-15,9-1 16,-10 1-1,0 0-15,1-1 16,-10-8 0,0-1-16,-9 0 15,-1 1 1,1-10-16,-1-10 16,1-9-1,-19-9-15,9-19 16,0 0-1,1-19 1,-1 0-16,9-18 16,10-1-16,1-27 15,8-20 1,0-18-16,1 9 16,-1 0-1,1-9 1,-1 0-16,1 19 15,-20 18 1,1 0-16,0 19 16,-20 19-1</inkml:trace>
  <inkml:trace contextRef="#ctx1" brushRef="#br3" timeOffset="81691.29">23641 12865 0,'0'0'0,"0"0"16,9 9-1,1 10-15,18 47 16,9 27-1,1 39-15,0 18 16,-19 9 0,9 1-16,-9 9 15,-1-10 1,1-27-16,0-1 16,-10-9-1,1-38-15,-1-9 16,-9-18-1,0-20-15,0 1 16,0-10 0,0-9-16,0 0 15,0-10 1,0 0 0,0 1-16,0-1 15,0 0 1,0 1-16,0-1 15,0 1 1</inkml:trace>
  <inkml:trace contextRef="#ctx1" brushRef="#br3" timeOffset="82299.61">22851 14450 0,'0'0'0,"0"0"0,0 0 16,9 10-16,0-1 15,20 19 1,18 19-16,9 0 15,10 0 1,9 9 0,-9-9-16,-9 10 15,-1-1 1,0-19-16,-9 10 16,10 0-1,-1-9-15,-9-1 16,0-9-1,0-9-15,-9 0 16,0 0 0,-1-10-16,10-9 15,0 0 1,19-19-16,0 1 16,9-20-1,1 1-15,8-20 16,-8-18-1,-1 9-15,-9 1 16,0-10 0,-1 0-1,-8-10-15,-20 20 16,1-1 0,0 10-16,-19-1 15,-1 10 1,1 19-16,-19 19 15</inkml:trace>
  <inkml:trace contextRef="#ctx1" brushRef="#br3" timeOffset="83217.92">25616 13756 0,'0'0'0,"0"0"16,10 0-16,-1-9 16,10-10-1,19 0-15,37-9 16,19 9-1,19-9 1,9 19-16,10-1 16,-10 1-16,-37 18 15,-10 1 1,0-1-16,-18 10 16,-10 0-1,-10-1 1,-18 11-16,0-1 15,-19 19 1,-19 9-16,-28 19 16,-19 0-1,-18 0-15,-20-9 16,1-10 0,9-9-16,-10 0 15,20-10 1,18-8-16,19-11 15,0 1 1,18 0-16,1-10 16,9 1-1,10-1-15,0 0 16,-1-9 0,10 10-16,10-1 15,8 1 1,29 8-16,19 1 15,28 0 1,29-10 0,8-9-16,-18 0 15,0 0 1,9 0-16,-9-9 16,-28-1-1,-10 1-15,-9 0 16,-28-1-1,-1 1-15,-18 0 16,0-1 0,-19 10-16,0 0 15</inkml:trace>
  <inkml:trace contextRef="#ctx1" brushRef="#br3" timeOffset="83791.52">27347 14160 0,'0'0'0,"0"0"16,10 0-16,9 0 16,9 0-1,19 0 1,0 0-16,9 0 15,-9-19 1,0 0-16,-9-18 16,0-1-1,-20-9-15,1 0 16,-19 0 0,0 0-16,-19 19 15,1 0 1,-20 0-16,0 19 15,-18 9 1,-1 18-16,-8 10 16,-1 19-1,19 19-15,9 0 16,19-10 0,10 0-1,18 1-15,20 8 16,-1 1-16,19-10 15,0-9 1,19-9 0,0-10-16,-1-9 15,1-10 1,-9-9-16,-1 0 16,-9-19-1,-9 0-15,-19 10 16</inkml:trace>
  <inkml:trace contextRef="#ctx1" brushRef="#br3" timeOffset="84322.47">28072 13728 0,'9'0'0,"1"-9"0,18-10 16,0 0 0,19 10-1,19-1-15,0 20 16,18 18 0,1 9-16,9 29 15,-19 0 1,-18 18-16,-10 10 15,-19-10 1,-9 1-16,-19-1 16,-19-18-1,0-10-15,-18-18 16,-20-1 0,1-18-16,-1-10 15,1-18 1,9-28-16,0-1 15,19-18 1,9-19-16,19-10 16,19-9-1,9 1 1,19-1-16,19 9 16,0 1-16,9 9 15,0 19 1,-19 9-1,1 18-15,-38 20 16</inkml:trace>
  <inkml:trace contextRef="#ctx1" brushRef="#br3" timeOffset="84735.12">29323 13925 0,'0'0'0,"0"0"16,0 0-16,-10 9 15,-8 10 1,-1 19 0,-9 9-16,9 18 15,9 20 1,20-1-16,-1-9 15,19-18 1,10-11-16,9-8 16,0-19-1,10-19-15,-1-19 16,0-19 0,-8-18-16,-11-19 15,-18-28 1,-28-10-16,-10 19 15,-28 19 1,-38 10-16,-56 8 16,-85 29-1,-141 10-15</inkml:trace>
  <inkml:trace contextRef="#ctx1" brushRef="#br3" timeOffset="85322.04">24883 13203 0,'9'0'0,"57"-19"16,122-9-16,122 0 15,95 18 1,56 20-16,28 18 16,0 0-1,19 0-15,-37-9 16,-67-10-1,-56 0-15,-47 1 16,-56 9 0,-48-1-16,-27 11 15,-39 8 1,-27 10 0,-10 9-16,-19 29 15,-18 9 1,-10 18-16,-19 38 15,-9 10 1,-19 9-16,-10 0 16,-8-1-1,-1-8-15,-9-10 16,-1-28 0,11-9-16,8-20 15,1-8 1,-1-29-16,-9-18 15,-18-1 1,9-18-16</inkml:trace>
  <inkml:trace contextRef="#ctx1" brushRef="#br3" timeOffset="85922.56">24760 13428 0,'0'0'0,"0"19"15,0 27-15,10 39 16,9 27 0,9 39-1,0 8-15,19-9 16,19 0-16,0-28 16,18-19-1,1-9-15,28-19 16,28 0-1,28-9 1,38 0-16,47-10 16,38 0-16,37 1 15,48-20 1,36 1 0,30-20-16,-1 1 15,-10 0 1,-8-10-16,-38 1 15,-67-10 1,-36 0-16,-67-10 16,-56 10-1,-38-9-15,-37 0 16,-38-1 0,-28 1-16,-19 9 15,-19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1:52.2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4337 7554 0,'0'0'0,"9"0"15,1-18-15,18-11 16,19-8-16,9-10 16,10 9-1,9-8 1,10 17-16,0-8 15,18-1-15,1-9 16,-1 10 0,1-1-16,-1 1 15,10 9 1,9-10-16,1 1 16,8 9-16,10-1 15,10 1 1,0 0-16,8 0 15,11 9 1,-10 10-16,9-1 16,0-8-16,-9 8 15,10 10 1,-20 0-16,10 0 16,0 0-1,-19 10-15,0 8 16,0 1-1,0 9-15,1 0 16,-11 1 0,-8 8-16,-20 1 15,-9 9-15,-19-10 16,1 10 0,-11 9-16,-8 1 15,-1 8 1,-9-8-16,-9-1 15,0 10 1,-20-1-16,1 10 16,-9-9-1,-10 0-15,-10 9 16,-9-10-16,-18 10 16,-10 10-1,-10-1-15,-18 1 16,-19-1-16,-19 1 15,-19-10 1,1 0-16,-20-10 16,-18 10-1,-10-18 1,-18-1-16,-1 0 16,10-18-16,0-1 15,0-8 1,-10-1-16,0 0 15,-8-9 1,-1-1-16,0-8 16,9-10-16,0-10 15,1 1 1,9 0-16,9-10 16,10-9-1,9 0-15,9-10 16,20 1-1,8-1-15,20-9 16,-1 0-16,20-9 16,-1 0-1,19-10 1,0 0-16,10-9 16,9 0-16,0-9 15,19-1 1,9-9-16,9 10 15,20 0 1,9-20-16,28-8 16,56-1-16,-37 47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58:46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58:47.93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6905 5912 0,'0'0'0</inkml:trace>
  <inkml:trace contextRef="#ctx1" brushRef="#br0">5890 1070 12 0,'0'0'0'0,"0"0"0"0,0 0 0 0,0 0 0 15,0 0 0-15,0 0 0 0,0 0 0 0,0 0 0 16,0 0 0-16,0 0 0 0,0 0 0 0,0 0 0 16,0 0 0-16,0 0 0 0,0 0 0 0,0 0 0 0,0 0 0 15,0 0 0-15,0 0 0 0,0 0 34 0,0 0-1 16,0 0 1-16,0 0 1 0,0 0-21 0,0 0 1 15,17 11-1-15,-17-11 1 0,0 0 13 0,0 0 0 16,6 0 0-16,-6 0 0 0,0 0-15 0,0 0 0 16,0 0 0-16,0 0 1 0,0 0 23 0,0 0 1 0,0 0 0 15,0 0 0-15,0 0-23 0,0 0 1 0,0 0-1 16,0 0 1-16,0 0 19 0,0 0 0 0,0 0 0 16,0 0-1-16,0 0-19 0,0 0-1 0,0 0 1 15,0 0 1-15,0 0 11 0,0 0 1 0,0 0-1 16,0 0 1-16,0 0-16 0,1 5 2 0,-1-5-1 15,0 0 1-15,0 0 11 0,0 7 1 0,0-7 0 16,0 0 0-16,0 0-14 0,0 7 0 0,0-7 1 0,0 0 0 16,0 0 11-16,0 5 1 0,0-5-1 15,0 0 1-15,0 0-13 0,0 7 1 0,0-7-1 0,0 0 0 16,0 0 2-16,0 0 0 0,0 0 1 0,7 7-1 16,-7-7-6-16,0 0 1 0,0 0 0 0,9 0 0 15,-9 0 1-15,0 0 0 0,0 0 1 0,7 0 0 0,-7 0-4 16,0 0-1-16,0 0 1 0,7 0 0 0,-7 0-2 15,0 0 1-15,0 0 0 0,7 0 0 0,-7 0-2 16,0 0 0-16,0 0 1 0,7-3-1 0,-7 3-1 16,0 0 1-16,0 0-1 0,4-11 2 0,-4 11-3 15,0 0 1-15,7-5 0 0,-7 5 0 0,4-7-1 0,-4 7 2 16,3-7-1-16,-3 7 0 0,4-5 0 16,-4 5-1-16,0 0 0 0,7-8 1 0,-7 8 1 0,0 0-1 15,0 0 0-15,7-10 1 0,-7 10-2 0,0 0 0 16,0 0 1-16,5-7 0 0,-5 7 7 0,7-4 1 15,-7 4-1-15,0 0 2 0,0 0-6 0,7-8 1 16,-7 8 0-16,0 0 1 0,0 0 15 0,7-7 1 16,-7 7-1-16,0 0 1 0,0 0-13 0,4-7 1 15,-4 7 1-15,0 0-1 0,0 0 25 0,0 0 0 0,0 7 0 16,0-7 0-16,7 12-22 0,0-2 1 0,-4 1-2 16,1 3 2-16,-1 11 24 0,-3 1 2 0,4-3-1 15,-1 2 1-15,1-6-26 0,-4 4-1 0,3 0 1 16,1 1 1-16,0-4 20 0,-4 4 0 0,3-3 0 15,-3-1 1-15,4 8-23 0,-4-4 0 0,0 1 1 16,0-7 0-16,0 5 17 0,3-2 1 0,2-5 0 16,1-2 1-16,-1 1-21 0,-5 1 1 0,4-5-1 15,-1-4 1-15,1-2 19 0,-4-5 0 0,3 11 1 0,-3-11 0 16,0 0-20-16,0 7-1 0,0-7 1 0,0 0-1 16,0 0 18-16,0 7 0 0,0-7 1 0,0 0-1 0,0 0-18 15,0 0 0-15,0 0 1 0,0 0 0 0,-3-7 14 16,3 7 0-16,0 0 0 0,-4-7 0 0,4-2-15 15,0 2-1-15,4 0 1 0,-1-7-1 0,4 1 15 16,0 3 1-16,4 1-1 0,-1-3 2 0,1 1-17 16,0 1 1-16,-3 3-1 0</inkml:trace>
  <inkml:trace contextRef="#ctx1" brushRef="#br0" timeOffset="749.75">6532 1212 1695 0,'0'0'0'0,"0"0"0"16,0 0 0-16,0 0 107 0,0 0 0 0,0 0 1 15,0 0 0-15,0 0-92 0,0 0 0 0,0 0 0 16,0 0 1-16,0 0 37 0,0 0 0 0,0 0 0 16,0 0-1-16,0 0-36 0,0 0 1 0,0 0-1 15,0 0 1-15,0 0-16 0,0 0 1 0,0 0-1 0,0 0 0 16,0 0-1-16,0 0 1 0,0 0 1 0,-18 16-1 16,11-10-7-16,2-3 1 0,-2-3-1 0,7 0 1 15,-11 4 1-15,4-1-1 0,7-3 1 0,-11 4-1 16,11-4-24-16,0 0 1 0,0 0-1 0,0 0 1 0,0 0 14 15,-7 0 0-15,7 0-1 0,0 0 2 0,0 0-4 16,-7 0 1-16,7 0 1 0,0 0-1 0,0 0 6 16,0 0 0-16,0 0 0 0,0 0 0 0,0 0 3 15,0 0-1-15,0 0 0 0,0 0 0 0,0 0 2 16,0 0 0-16,0 0 1 0,4-7-1 0,-4 7 3 0,0 0 1 16,0 0 0-16,7-11 0 0,0 8-2 0,4-1 2 15,-1 2 0-15,1-7 0 0,-4 2 1 0,2 4 1 16,1-4-1-16,1 0 1 0,6 5-1 0,-3-1 1 15,1-1-1-15,4 1 2 0,-1 3 8 0,-1 0 1 16,1 0-1-16,-2-4 1 0,1 8-4 0,1-1 0 16,-4 1-1-16,-3-4 2 0,3 5 15 0,-5 2 0 15,0 0 0-15,-1 0 0 0,-1 7-11 0,0 0 0 0,-3-3 0 16,0 6 1-16,-1 6 24 0,-3 2 1 0,-3-4-1 16,-1 2 1-16,0 5-23 0,1 0 0 0,-8-3 1 15,1-8 0-15,1 10 22 0,-5-3 0 0,0-4 0 16,-4-8 1-16,0 7-24 0,1-5 1 0,-3-3-1 15,-1-2 1-15,-3-2 16 0,4 3 0 0,6-8 1 16,3-2-1-16,-3 0-18 0,0 0 0 0,0-2 1 16,2-1-1-16,5-4 10 0,0 0 0 0,0-4-1 15,3-8 2-15,1-1-14 0,-1 1 1 0,4-4 1 0,0-5-1 16,0 2 14-16,4 1 0 0,-4 0 0 0,3-1-1 16,4 8-12-16,0 1-1 0,-2-1 0 0,3-3 2 15,-3 7 2-15,0 5-1 0,-1-1 1 0,-1 3 1 16,4 0-8-16,0 0 1 0,4 3-1 0,3-5 1 0,0 4 0 15,0 3 1-15,-1-1 0 0,-3-6 1 0,-3 5-6 16,0 4 1-16,0 0 0 0,0-3 1 0,-7 3 4 16,0 0 2-16,0 0-1 0</inkml:trace>
  <inkml:trace contextRef="#ctx1" brushRef="#br0" timeOffset="17001.27">6329 2773 12 0,'0'0'0'0,"0"0"0"15,0 0 0-15,0 0 0 0,0 0 1 0,0 0 0 16,0 0 0-16,0 0-1 0,0 0 1 0,0 0 0 15,0 0 1-15,0 0 115 0,0 0 2 0,0-18 0 16,0 18 0-16,10-10-104 0,-6 3 1 0,-2 0-2 16,-2 7 2-16,7-13 130 0,-4 8 1 0,1-2 0 15,-4 7 0-15,3-9-136 0,-3 9 1 0,4-14 1 16,-4 14-1-16,3-7 114 0,-3 7 1 0,7-7-2 0,-7 7 2 16,4-7-114-16,-4 7 2 0,0 0 0 0,0 0-1 15,7 0 60-15,-7 0 0 0,7 4 0 0,-7 6 1 16,4 8-58-16,-4-2 1 0,0 8 0 0,0 4 0 0,0 0 52 15,0 2 1-15,0-1-1 0,0-1 1 0,0 2-53 16,0-6 0-16,0 1 0 0,0 5 0 0,0-4 44 16,3-5-1-16,-6-1 1 0,3 8 0 0,-4-4-45 15,4-4 0-15,4 1 1 0,-4 3 0 0,3 1 37 16,1-6 1-16,-4-3 1 0,0 4-1 0,0-6-39 0,0-4 0 16,0-3 0-16,0 0 1 0,0-7 29 0,0 7 1 15,0-7-1-15,0 0 1 0,0 0-31 16,0 0 0-16,0 0-1 0,0 0 1 0,0 0 23 0,0 0 0 15,3-5-1-15,-3 5 2 0,0-5-26 0,0 5 1 16,0-7 0-16,0 7-1 0,0-11 17 0,4 4 0 16,-4 7 1-16,7-10 0 0,0 3-20 0,2 0 2 15,-2-2-1-15</inkml:trace>
  <inkml:trace contextRef="#ctx0" brushRef="#br0" timeOffset="18770.03">7027 14863 0,'0'0'0,"0"0"0,0 0 0,10 10 31,-10-10-31,9 9 16,-9-9 0,10 0-1,-10 0-15,0 0 32,0 0-32,0 0 46,0 0-46,0 0 32,0 0-32,0 0 31,0 0-31,0 0 16,0 0 15,0 0-31,0 0 31,0 0-31,0 0 31,-10 0-31,10 0 32,0 0-32,0 0 31,0 0-31,0 0 31,0 0-31</inkml:trace>
  <inkml:trace contextRef="#ctx0" brushRef="#br0" timeOffset="19260.38">7074 15173 0,'0'0'0,"0"0"0,0 0 0,0 131 16,0-9-16,0-94 31,0-56-31,0 28 31,0 0-31,0 0 32,0 0-32,0-9 31,0-1-31,0 1 31,-9 0-31,9-1 31,-9-8-31,9 8 32,-10-9-32,10 10 31,-9 9-31,9 0 31,-10-9-31</inkml:trace>
  <inkml:trace contextRef="#ctx0" brushRef="#br0" timeOffset="22767.57">6961 2816 0,'0'0'0,"0"0"16,0 0-1,0 0-15,0 0 16,0 0 0,0 0-16,0 10 15,-9-1 1,0 0-16,-1 1 16,1-10-1,9 0-15,0 0 16,0 0-1,0 0-15,0 0 16,0 0 0,9 0-16,1 0 15,8-10 1,11 1 0,-1 0-16,10-1 15,-1 20 1,-9-1-16,1 0 15,-1 20 1,-9-1-16,-1 19 16,-18 0-1,-9 18-15,-10 1 16,-18 9 0,-1-19-16,10-18 15,0-1 1,18-18-16,1-10 15,9-9 1,9 10-16,10-1 16,28 1-1,28-10-15,29 0 16,-10-10 0,-10 1-1,-27-1-15,-19 10 16,-1 0-1,-18 0-15,0 10 16,-19-1 0,0-9-16</inkml:trace>
  <inkml:trace contextRef="#ctx0" brushRef="#br0" timeOffset="23330.3">6576 4130 0,'0'0'0,"0"0"0,0 9 16,0 19-16,-10 29 15,1 8 1,0 20-1,-1 9-15,1-10 16,-1-18 0,1-19-16,0-10 15,9-9 1,0-9-16,0 0 16,0-19-1,0 0-15</inkml:trace>
  <inkml:trace contextRef="#ctx0" brushRef="#br0" timeOffset="23797.12">6839 4271 0,'0'0'0,"0"0"16,0 0-16,10 9 15,-1 19 1,0 10-16,20 27 16,8 10-1,1-9-15,0-19 16,-10-19 0,0-9-16,19-19 15,9-10 1,10-18-1,0-28-15,-9-10 16,-1 10-16,-28 19 16,-9 8-1,-10 20 1,-9 0-16,0 9 16,0 0-1,0 18-15,-18 57 16,-11 29-1,11 8-15,-1 1 16,0-19 0,10-10-16,-1-9 15,1-47 1</inkml:trace>
  <inkml:trace contextRef="#ctx0" brushRef="#br0" timeOffset="24425.38">6510 5969 0,'0'0'0,"0"19"16,0 18-1,0 38-15,-19 19 16,0 19-1,0-10-15,10-19 16,0-9 0,-1-18-16,10-20 15,0 1 1,0-29-16</inkml:trace>
  <inkml:trace contextRef="#ctx0" brushRef="#br0" timeOffset="24797.09">7112 5978 0,'0'0'0,"9"0"16,1-19-16,18 10 15,0 0 1,19 9 0,0 18-16,10 20 15,-10 9 1,-10 18-16,1 1 16,-19 9-1,-19 0-15,0 0 16,-19-9-1,-9 9-15,-10-9 16,1-1 0,8-8-16,-8-10 15,18-29 1</inkml:trace>
  <inkml:trace contextRef="#ctx0" brushRef="#br0" timeOffset="25013.92">6971 6541 0,'0'0'0,"0"0"0,9-9 15,20-10 1,27 10 0,29-1-16,37 1 15,10 9 1,-1 0-16,1 0 15,-19 0 1,-28 0-16,-57 0 16</inkml:trace>
  <inkml:trace contextRef="#ctx0" brushRef="#br0" timeOffset="25860.03">6595 7676 0,'0'0'0,"0"0"0,0 0 15,0 10 1,0 8-16,0 39 15,-10 27 1,1 29-16,9-1 16,0 1-1,-10-19-15,1-10 16,9-18 0,0-19-1,0-19-15,0-9 16,0-19-1,0 0-15</inkml:trace>
  <inkml:trace contextRef="#ctx0" brushRef="#br0" timeOffset="26448.08">7413 7939 0,'0'0'0,"0"0"0,-19-9 16,0-1-1,-18 1-15,-1 0 16,-9 18-1,0 0-15,19 10 16,18 0 0,1 9-1,18 0-15,1 10 16,27 9 0,11 9-16,-1-9 15,9 0 1,-18 0-16,-1-1 15,-18 11 1,-19-10-16,-9-10 16,-10 1-1,-9-19-15,9-1 16,-9-18 0,9-9-16,0-10 15,10-18 1,-1-1-16,20-28 15,18-9 1,19 0-16,19 10 16,-10-1-1,1 19 1,-10 9-16,-19 20 16,-19 8-16</inkml:trace>
  <inkml:trace contextRef="#ctx0" brushRef="#br0" timeOffset="27101.61">6783 9628 0,'0'0'0,"0"0"0,9-10 16,-9 1 0,0 0-16,0 9 15,0 0 1,0 9-1,0 29-15,-9 27 16,-1 29 0,1 0-16,0-10 15,-10-18 1,0-10-16,0 1 16,10-20-1,-1 1-15,1-20 16,-1-8-1</inkml:trace>
  <inkml:trace contextRef="#ctx0" brushRef="#br0" timeOffset="27631.33">7404 9740 0,'0'0'0,"0"0"15,-19-9-15,0 0 16,-19-1 0,1 1-16,-20 18 15,10 19 1,0 1-16,19 18 15,9-1 1,10-8-16,18-1 16,1-8-1,8-11-15,11 1 16,-1-19 0,0-9-16,10-10 15,-1-19 1,1 1-16,-19 9 15,0 0 1,-1 18-16,-8 1 16,-10 0-1,9 18-15,1 10 16,8 28 0,1 46-16,-19 20 15,0 0 1,-9-1-16,-10-9 15,0-28 1,10-37 0</inkml:trace>
  <inkml:trace contextRef="#ctx0" brushRef="#br0" timeOffset="28233.11">6312 12105 0,'0'0'0,"0"0"15,10-19-15,-1 0 16,19-18 0,19-1-16,0 1 15,10 9 1,-1-1-16,-9 20 15,-9 0 1,0 18-16,-1 0 16,-18 10-1,0 9-15,-28 29 16,-20 27 0,-27 19-16,-10-18 15,10-20 1,18-18-16,10-9 15,18-19 1,1-1-16,18-18 16,10 10-1,28-10-15,19 0 16,9-10 0,1 1-1,-1 0-15,-9-1 16,-19 1-1,-29 9-15</inkml:trace>
  <inkml:trace contextRef="#ctx0" brushRef="#br0" timeOffset="28743.12">7037 12105 0,'0'0'0,"9"0"0,1-10 16,8 1-1,11 9 1,-1 9-16,0 1 15,0 18 1,0 19-16,-9 9 16,-19 0-1,0 10-15,-19-10 16,-9 1 0,0-10-16,0-10 15,18-18 1,1 0-16,0-19 15,18 9 1,10-9-16,28-9 16,56-19-1,29-10-15,0-9 16,-19 10 0,-10 8-16,-37 1 15,-19 10 1,-19 8-1,-18 1-15,-10 9 16</inkml:trace>
  <inkml:trace contextRef="#ctx0" brushRef="#br0" timeOffset="35280.29">5381 677 0,'0'0'0,"0"0"0,0 0 16,0 0-16,0 0 15,0 9 1,0 10-16,-9 19 16,-1 18-1,1 28-15,-1 10 16,1 10-1,0-1-15,-1 19 16,1 0 0,-1-10-1,1 10-15,0 10 16,9-10-16,0 0 16,0 28-1,0 0 1,0 9-16,0 10 15,0 0 1,0 19-16,0-1 16,0 1-1,0 9-15,0 0 16,9 9 0,0 1-16,1 9 15,-1 9 1,1 0-16,-1-9 15,0 9 1,10 0-16,9 10 16,-9-1-1,0 1 1,0-10-16,0 0 16,-10 0-16,1 10 15,-1-1 1,0 1-1,10 9-15,0 0 16,-10-10 0,10 10-16,-9 0 15,-10 0 1,9-9-16,-9-1 16,9 1-1,1 0-15,-1-20 16,-9 1-1,10 0-15,-10 0 16,9-19 0,-9-10-16,0-8 15,0-10 1,0-29-16,0-8 16,0-20-1,-9-9-15,-1-9 16,1 0-1,-1-19 1,1-9-16,9-10 16,0 0-1,-9-18-15,-1-1 16,1-8 0,-1-1-16,1-9 15,0-1 1,-1 1-16,10-10 15,-9-9 1,9 10-16,0-1 16,-10 1-1,1-1-15,9 0 16,-9 1 0,9-1-16,-10 1 15,1-1 1,9-9-16,0 0 15,0 0 1,0 0 0,0 0-16,-10-9 15</inkml:trace>
  <inkml:trace contextRef="#ctx0" brushRef="#br0" timeOffset="37113.66">3405 940 0,'0'0'0,"0"0"0,10 0 16,9 0 0,18-10-16,29 1 15,38 0 1,18 9 0,10 0-16,-1-10 15,10-9 1,1 1-16,-11-1 15,1 0-15,0 10 16,-10-1 0,0 1-1,10 9-15,-19 0 16,9 9 0,10 1-16,0-1 15,-1 1 1,1-10-16,-10 0 15,1 9 1,-11-9-16,1 0 16,10 0-1,8-9-15,1-1 16,9 1 0,10-1-16,-10 1 15,19 0 1,-19-1-16,0 10 15,-9 0 1,-10 0 0,-19 0-16,-27 0 15,-1 10-15,-19-10 16,-9 0 0,-9 0-1,0 0-15,-19 0 16,-1 0-1,-18 0-15</inkml:trace>
  <inkml:trace contextRef="#ctx0" brushRef="#br0" timeOffset="38117.41">7705 227 0,'0'0'0,"0"0"0,0 0 15,9 18 1,0-18-16,20 29 16,-1 18-1,0 37-15,19 19 16,0 19 0,0 19-16,-9 0 15,0-1 1,-20 10-16,1 19 15,0-9 1,-10 18-16,1 10 16,9 28-1,-10-1-15,0 1 16,1 19 0,-1 9-16,10-10 15,-10 10 1,1 9-1,9-9-15,-1 19 16,-8 9 0,-1 10-16,1-1 15,-10 1 1,0 18-16,0-9 16,0 0-1,9-1-15,1-8 16,-1-1-1,0 10-15,10-9 16,0 9 0,9-1-16,0-8 15,1-1 1,-1-9-16,-9 1 16,9-1-1,0 0 1,-9-10-16,0 1 15,-10 0 1,1-10-16,-1-18 16,0-19-16,-9-1 15,0-8 1,0-20 0,0-8-16,0-10 15,-9-10 1,0-28-16,-1-18 15,1-10 1,-1-9-16,1-19 16,0-19-1,-1-9-15,1-9 16,9-19 0,0-1-16,0-18 15,0 0 1,0 0-16,0 0 15,0 0 1</inkml:trace>
  <inkml:trace contextRef="#ctx0" brushRef="#br0" timeOffset="39399.04">6359 255 0,'0'0'0,"0"0"16,0 0-1,0 0-15,0 0 16,0 0-1,0 0-15,0 0 16,0 9 0,-9 1-16,0 18 15,9 19 1,9 9-16,0 10 16,10-10-1,9 0 1,1 1-16,-1-20 15,19 1-15,-9-10 16,-1-9 0,1-10-16,-1-9 15,-8 0 1,-1-19 0,10-18-16,-1-20 15,-18 1 1,0 0-16,-19-1 15,0 1 1,0 9-16,0 0 16,0 19-1,-10 0-15,10 19 16,0-1 0,0 10-16,0 0 15,0 10 1,0-1-16,-9 29 15,0 8 1,-1 20-16,1 9 16,-1-19-1,-8 1-15,-1-1 16,0 0 0,-19-9-16,-18-9 15,-19-1 1,-20 1-16,-17-19 15,-11-1 1,1-18 0,0 0-16,56-9 15</inkml:trace>
  <inkml:trace contextRef="#ctx0" brushRef="#br0" timeOffset="40884.51">6322 180 0,'0'0'0,"0"0"0,0 0 16,0 0-1,0 0-15,0 0 16,0 0 0,0 9-16,9 10 15,1 18 1,-1-18-16,0 19 15,1-1 1,-1 1-16,1-1 16,-1 1-1,0-10-15,1-9 16,-1 0 0,1-1-16,-1 1 15,0-10 1,1 1-16,18-1 15,0-9 1,1 0-16,-1-9 16,0-10-1,0 0 1,0 1-16,-9-11 16,0 1-1,0 10-15,0-1 16,-10 9-1,1 1-15,-1 0 16,-9-1 0,0 10-16,0 0 15,0 0 1,0 0-16,0 0 16,0 19-1,0 9-15,0 19 16,0 9-1,0 1-15,0-1 16,-9 0 0,-10 1-16,0-1 15,-9-9 1,-10-10-16,-28 1 16,-9-1-1,-29-18-15,-18-10 16,-10-9-1,1-9 1,-29 0-16,-179-1 16</inkml:trace>
  <inkml:trace contextRef="#ctx0" brushRef="#br0" timeOffset="43683.33">3415 292 0,'0'0'0,"0"0"0,9 0 16,1-9 0,-1 0-16,1-1 15,-1 1 1,0 18-16,20 1 16,8 27-1,20 19-15,8 20 16,11 8-1,-1-9-15,-9 0 16,-10-9 0,-9-10-16,-9-18 15,-19-1 1,-10-28-16</inkml:trace>
  <inkml:trace contextRef="#ctx0" brushRef="#br0" timeOffset="43948.91">3989 396 0,'0'0'0,"0"0"16,0 0-16,-10 9 16,-18 0-1,-28 29-15,-29 28 16,-9 18 0,-28 29-16,46-57 15</inkml:trace>
  <inkml:trace contextRef="#ctx0" brushRef="#br0" timeOffset="60847.22">2926 1597 0,'0'0'0,"0"0"0,0 9 16,9 10-1,1 18-15,-1 20 16,-9 27 0,0-9-16,-9 0 15,-1 0 1,1-19-16,-1 1 16,10-20-1,0-18-15,0-10 16</inkml:trace>
  <inkml:trace contextRef="#ctx0" brushRef="#br0" timeOffset="61330.35">3283 1822 0,'0'0'0,"10"-10"16,8-8-16,20-20 15,9 10 1,10 0-16,-1 0 15,0 18 1,1 10-16,-10 10 16,-9-1-1,-1 19 1,-9 0-16,-9 10 16,-19-1-1,-19 1-15,-9-1 16,-19-18-1,-9-9-15,-1-10 16,-9-19 0,1-9-16,17-10 15,1 1 1,10-10-16,9 19 16,18 18-1,1 1-15</inkml:trace>
  <inkml:trace contextRef="#ctx0" brushRef="#br0" timeOffset="61778.8">4026 1719 0,'0'0'0,"10"0"15,-1-19-15,19 0 16,1 0 0,-1 10-16,9-1 15,11 20 1,-11-1-16,1 10 15,-19 0 1,-1 0-16,-18-1 16,0 1-1,-18 0-15,-11 0 16,-8-19 0,9 0-16,-1-19 15,1 0 1,0-18-16,18-10 15,1-10 1,9 20-16,0 18 16,0 19-1</inkml:trace>
  <inkml:trace contextRef="#ctx0" brushRef="#br0" timeOffset="62230.81">3264 2901 0,'0'0'0,"0"0"16,0-19-16,0 0 16,10 0-1,-10 10 1,0 0-16,0 9 15,0 9 1,0 10-16,-10 18 16,1 10-1,0 19-15,-1 0 16,1-10 0,-1-19-16,1 1 15,0-1 1,9-8-16,0-20 15</inkml:trace>
  <inkml:trace contextRef="#ctx0" brushRef="#br0" timeOffset="62497.16">3923 2873 0,'0'0'0,"0"0"15,0 9 1,0 10-16,0 37 16,-10 19-1,1 19-15,0-10 16,-1-18-1,1-19-15,-1-28 16</inkml:trace>
  <inkml:trace contextRef="#ctx0" brushRef="#br0" timeOffset="62846.14">4374 3192 0,'0'0'0,"0"0"16,0 9 0,0 0-16,10 19 15,-1 1 1,19 8-16,1 1 15,-1-20 1,0 1-16,19-19 16,10-19-1,-1-18-15,-9-19 16,-19-1 0,-18-8-16,-20 18 15,-46 0 1,18 19-16</inkml:trace>
  <inkml:trace contextRef="#ctx0" brushRef="#br0" timeOffset="63447">3199 4317 0,'0'0'0,"0"0"16,0 0-16,0 10 15,9 9 1,0 28-16,-9 28 15,0 0 1,-9 0-16,-10-19 16,10-9-1,-1-10-15,1-8 16,-10-11 0,10-8-16</inkml:trace>
  <inkml:trace contextRef="#ctx0" brushRef="#br0" timeOffset="63876.34">3575 4383 0,'0'0'0,"9"-9"0,1-10 16,18 0-1,0 0-15,0 10 16,10 18 0,0 1-16,-10 18 15,-9 10 1,-10 8-16,-18 11 16,-10-1-1,-9 0-15,-1-18 16,1-19-1,19-1-15,-1-8 16,20-1 0,9 1-16,28-1 15,28 0 1,28-9-16,-9 0 16,-18-9-1,-11 0 1,-17-1-16,-11 1 15,-18 9 1,-19 0-16</inkml:trace>
  <inkml:trace contextRef="#ctx0" brushRef="#br0" timeOffset="64314.14">4478 4439 0,'0'0'0,"0"0"0,0 0 16,0 10-16,0 9 15,-9 18 1,-1 10-16,10 9 16,10 1-1,8-20-15,11-9 16,8-9 0,20-19-16,-1-19 15,10-18 1,-10-20-1,-9 1-15,-18 0 16,-20 0 0,-18 9-16,-29 0 15,-37 9 1,-66 29-16,-189 18 16</inkml:trace>
  <inkml:trace contextRef="#ctx0" brushRef="#br0" timeOffset="64902.92">3424 5856 0,'0'0'0,"0"0"0,0 10 16,10 8-1,-1 39 1,1 18-16,-1 18 16,-9 11-1,0-10-15,-9-10 16,-1-28-1,1-9-15,9-9 16,0-20 0,0 1-16,0-19 15</inkml:trace>
  <inkml:trace contextRef="#ctx0" brushRef="#br0" timeOffset="65398.4">3989 6147 0,'0'0'0,"9"-9"0,19-29 16,1 1-16,-1 8 16,0 1-1,0 19 1,0 9-16,10 9 15,0 10 1,-19 9-16,-10 0 16,-9 10-1,-19-1-15,0 1 16,10-19 0,0-1-16,-1 1 15,1-9 1,9-1-16,9 0 15,10 20 1,9-1-16,0 0 16,10 0-1,-19 0-15,0 0 16,-10 10 0,-18-1-16,-10 10 15,-28 0 1,-28-9-1,-29-1-15,-9-18 16,10-19-16,18 0 16,38-9-1</inkml:trace>
  <inkml:trace contextRef="#ctx0" brushRef="#br0" timeOffset="65847.12">4638 6250 0,'0'0'0,"0"0"16,0 0 0,0 10-1,-19 8-15,10 20 16,-1 9 0,1 18-16,18-8 15,1-20 1,18-18-16,9 0 15,20-19 1,9-19-16,9-28 16,-9-9-1,-19 9-15,-19 0 16,-18 0 0,-20 10-16,-46-1 15,9 19 1</inkml:trace>
  <inkml:trace contextRef="#ctx0" brushRef="#br0" timeOffset="66856.44">3725 8014 0,'0'0'0,"0"0"0,0 0 16,0 0-1,0 0-15,0 0 16,0 0-1,0 19-15,-9 18 16,0 29 0,18 9-16,-9 0 15,0-19 1,0-9-16,0-9 16,0-1-1,0-18-15,0 0 16,0-19-1</inkml:trace>
  <inkml:trace contextRef="#ctx0" brushRef="#br0" timeOffset="67430.14">4111 7902 0,'0'0'16,"0"0"-16,0 9 15,0 10-15,0 37 16,-9 19 0,18 19-16,0-10 15,1-9 1,9-18-1,9-10-15,0-10 16,19-18-16,0-19 16,10-19-1,-10-9 1,9-19-16,-9-9 16,-9-1-1,-10 1-15,-9 0 16,0 9-1,-19 0-15,0 19 16,0 0 0,0 18-16,0 10 15,0 10 1,0 8-16,0 48 16,-10 28-1,1 19-15,-10-1 16,10 1-1,-1-19-15,1-19 16,9-19 0,0-19-16,0 1 15,0-19 1</inkml:trace>
  <inkml:trace contextRef="#ctx0" brushRef="#br0" timeOffset="67830.13">5042 8042 0,'0'0'0,"0"0"0,-9 10 15,-10 8 1,0 39-16,-9 8 16,19 10-1,-1 0 1,20 1-16,-1-20 16,1-19-16,-1-18 15,19-9 1,0-10-1,19-19-15,10-19 16,-10-9 0,-9-9-16,-29 0 15,-9-10 1,-19 19-16,-28 0 16,19 28-1</inkml:trace>
  <inkml:trace contextRef="#ctx0" brushRef="#br0" timeOffset="70235.78">3763 9750 0,'0'0'0,"0"0"16,0 9-1,0 10-15,9 47 16,20 27 0,-1 11-16,-9-1 15,-1-19 1,-18-18-16,0-10 16,0-18-1,0-19-15,0-1 16,0 1-1,0-19-15</inkml:trace>
  <inkml:trace contextRef="#ctx0" brushRef="#br0" timeOffset="70730.35">4403 9712 0,'0'0'15,"0"0"-15,0 0 16,0 0-16,0 10 15,-10 18 1,1 9-16,9 10 16,9 10-1,19-1-15,10 0 16,9 0 0,0-18-16,0 9 15,10-10 1,-10 1-1,-10 9-15,1-10 16,-19 1 0,-19-10-16,0 0 15,-28 0 1,-19 10-16,-19-1 16,-19 1-1,0-19-15,10-10 16,28-9-1</inkml:trace>
  <inkml:trace contextRef="#ctx0" brushRef="#br0" timeOffset="71002.55">4572 9675 0,'9'0'0,"10"-19"0,28 0 15,29-9 1,-1 0 0,0 19-16,0-1 15,-18 10 1,-10 10-16,-10-1 15,-18 0 1,-19-9-16</inkml:trace>
  <inkml:trace contextRef="#ctx0" brushRef="#br0" timeOffset="71373.41">5099 10172 0,'0'0'0,"0"0"15,0 0-15,0 0 16,0 0 0,9 9-16,1 10 15,-1 9 1,10 0-1,0-9-15,-1-9 16,11-10 0,-1 0-16,0-10 15,-9-9 1,0 1-16,0-1 16,-19-9-1,-10-10-15,-18 1 16,-28-1-1,-10 19-15,28 19 16</inkml:trace>
  <inkml:trace contextRef="#ctx0" brushRef="#br0" timeOffset="72349.33">4008 11833 0,'0'0'0,"0"0"0,0 0 16,0 9 0,9 19-16,0 29 15,-9 27 1,0 10-16,0 0 15,-9-19 1,0-10-16,-1-8 16,10-20-1,0 1-15,-9-10 16,9-9 0,0-1-16,0-8 15,0-1 1,0-9-1</inkml:trace>
  <inkml:trace contextRef="#ctx0" brushRef="#br0" timeOffset="72929.88">4497 11908 0,'0'0'15,"0"0"-15,0 0 16,-10 9 0,-8 1-16,-11 27 15,-8 29 1,8 28-16,11-1 15,8-18-15,20 1 16,8-20 0,11-19-1,-1-18-15,0 0 16,0-19 0,-9 0-16,0-19 15,0 0 1,-19 1-16,0-1 15,-10 0 1,-18 0-16,-19 1 16,-19 8-1,0 10-15,29 0 16</inkml:trace>
  <inkml:trace contextRef="#ctx0" brushRef="#br0" timeOffset="73410.03">4958 12002 0,'0'0'0,"0"0"15,0 9-15,0 0 16,-10 20-1,1 17-15,9 1 16,9-9 0,1-1-16,-1-8 15,1-11 1,18-8-16,0-10 16,19-10-1,-9-8 1,-10-1-16,-9-19 15,-19 1 1,-29-10-16,-27 0 16,-19 9-1,37 29-15</inkml:trace>
  <inkml:trace contextRef="#ctx0" brushRef="#br0" timeOffset="74439">3641 13325 0,'66'0'0,"188"-19"16,122-9-1,10 9-15,-1 0 16,-8 19 0,-11 9-16,-18 20 15,-28 8 1,-19 1-16,-18-1 16,-29 1-1,-29-1-15,-27-18 16,-29 0-1,-37-10-15,-29 1 16,-18-10 0,-38 0-16,-9 0 15,-10 0 1,-9 0-16,-19 0 16</inkml:trace>
  <inkml:trace contextRef="#ctx0" brushRef="#br0" timeOffset="75020.6">3057 13287 0,'0'0'0,"10"-9"0,18-10 16,19-19 0,38 10-16,28 0 15,47 19 1,75 18-16,75 19 16,19 10-1,38-1-15,10 1 16,8-10-1,1-9-15,-28-1 16,-10-8 0,-19-1-16,10 10 15,-29 19 1,-47 8-16,-37 1 16,-57-9-1,-65-19-15,-29-1 16,-37-8-1,-19-1-15,-1 1 16,-18-10 0,0 0-16</inkml:trace>
  <inkml:trace contextRef="#ctx0" brushRef="#br0" timeOffset="80045.86">3142 13259 0,'0'0'0,"0"0"15,0 0-15,0 0 16,0 0 0,9 0-16,10-10 15,28-8 1,38 8-16,47 1 16,18 9-1,20 9-15,8 1 16,10-1-1,19 10 1,10 0-16,27-1 16,10 1-1,-9 0-15,0 0 16,-10-1 0,0 11-16,-19-1 15,-18 9 1,-10-9-16,-9 1 15,9 8 1,-19 1-16,10-1 16,-10-18-1,-18 0-15,-10-1 16,-19-8 0,-28-10-16,-18 0 15,-11 0 1,-27 0-16,0-10 15,-20 1 1,1 0-16,0-1 16,-9 10-1,-10-9 1,0 9-16</inkml:trace>
  <inkml:trace contextRef="#ctx0" brushRef="#br0" timeOffset="80548.12">3471 13024 0,'0'0'0,"10"0"15,27-9 1,29-10-16,66 10 16,47-1-1,28 20-15,9 18 16,19 0 0,38 10-16,0-1 15,18-9 1,-18-9-16,-19-10 15,-9-9 1,-10 10-16,10-1 16,-10 1-1,113 27-15</inkml:trace>
  <inkml:trace contextRef="#ctx0" brushRef="#br0" timeOffset="88130.32">22691 1465 0,'0'0'0,"0"0"0,0 0 16,0 10 0,0 18-16,9 28 15,0 47 1,1 19-16,9 19 16,9 18-1,-9 1-15,9-1 16,-9 20-1,0-1-15,-1 19 16,-8 19 0,-1 18-16,10 10 15,-10 0 1,10 28-16,9 0 16,1 19-1,-1 0-15,0 0 16,10 19-1,-1-10 1,10 0-16,-9 10 16,9-29-1,-9 10-15,-1-10 16,1-8 0,0-11-16,-1-18 15,-9 0 1,10-19-16,-10-18 15,1-20 1,-1-18-16,-9-28 16,-1-19-1,1-28-15,-9-19 16,-10-19 0,0-18-1,0-10-15,0-9 16,0-1-1,0-18-15,0 0 16,0 0-16</inkml:trace>
  <inkml:trace contextRef="#ctx0" brushRef="#br0" timeOffset="88868.98">19426 8099 0,'0'0'0,"10"0"15,27-19-15,57 0 16,57-9-1,75 0 1,75 9-16,28 10 16,38 9-1,37 0-15,29 9 16,56-9 0,48 9-16,27 10 15,10 19 1,9 9-1,38-1-15,-28 20 16,18 9-16,-18-9 16,-57-19-1,0 9-15,-47 0 16,-18 1 0,-38-1-16,-29-9 15,-37-10 1,-47 1-16,-47-10 15,-29-9 1,-37 0-16,-28-10 16,-38-9-1,-19 0-15,-37 0 16,-19 0 0,-19 0-1,-9 0-15,-20 0 16,1 0-1,-19 0-15,0 0 16</inkml:trace>
  <inkml:trace contextRef="#ctx0" brushRef="#br0" timeOffset="89424.63">24629 6719 0,'0'0'0,"0"0"15,9-9 1,0 0-16,1-10 16,-10 0-1,0 0-15,0 1 16,-19-1 0,0 0-1,-9 0-15,0 10 16,0-1-16,-1 1 15,1 9 1,0 9 0,9 1-16,-9-1 15,9 1 1,0-1-16</inkml:trace>
  <inkml:trace contextRef="#ctx0" brushRef="#br0" timeOffset="89859.28">25052 4946 0,'0'0'0,"0"0"16,0 0 0,9 9-16,1 1 15,-1-1 1,1 1-16,-1-10 15,0 0 1,10 0-16,0-19 16,-10 0-1,1 0-15,-10-9 16,0 0 0,0 9-16,-19 10 15,0-1 1,-18 10-16,18 0 15</inkml:trace>
  <inkml:trace contextRef="#ctx0" brushRef="#br0" timeOffset="90408.84">27103 6194 0,'0'0'0,"0"0"15,0 0-15,0 0 16,0 0 0,0 0-16,0 0 15,0 0 1,9 0-16,1 0 16,-1-19-1,10 0-15,0 1 16,-10-11-1,-9 1 1,0 0-16,-19 0 16,-9 9-1,-10 10-15,-9 0 16,0 18 0,0 0-16,19 1 15,0-1 1,18 0-16,1-9 15,9 0 1,0 0-16,0 0 16,9 10-1,-9-10-15</inkml:trace>
  <inkml:trace contextRef="#ctx0" brushRef="#br0" timeOffset="90857.3">27799 4130 0,'0'0'0,"0"0"0,0 0 15,0 9 1,0 1-16,9-1 16,1 10-1,-1-1-15,1 1 16,-1 0-1,0-19-15,1 0 16,9-19 0,-1-9-16,-18-9 15,0-1 1,-18 1-16,-1 8 16,0 1-1,-9 19-15,-10 18 16,19-9-1</inkml:trace>
  <inkml:trace contextRef="#ctx0" brushRef="#br0" timeOffset="91311.56">29652 4787 0,'0'0'0,"0"0"0,0 0 15,0 0 1,10 0-16,-1 9 15,0 0 1,1 1 0,9-10-16,-1 0 15,-8 0 1,-1 0-16,1-10 16,-10 1-1,0-10-15,-19 0 16,-19 1-1,-18 8-15,-10 1 16,0 18 0,19 1-16,9-1 15,10 0 1,19 1-16,-1-10 16</inkml:trace>
  <inkml:trace contextRef="#ctx0" brushRef="#br0" timeOffset="91733.53">30311 2844 0,'0'0'0,"0"0"15,0 0-15,0 0 16,0 10 0,0-1-16,0 1 15,0-10 1,0 0-16,0 0 15,9 0 1,0 0-16,1-19 16,-10 0-1,0-19-15,-19 1 16,0-1 0,-9 1-16,0 9 15,9 18 1,0 10-16,0 0 15</inkml:trace>
  <inkml:trace contextRef="#ctx0" brushRef="#br0" timeOffset="92255.72">31995 3586 0,'0'0'0,"0"0"0,0 0 16,0 0-1,9 9-15,0 0 16,1 1-1,-1 9-15,10-1 16,0-18 0,0 0-1,9-18-15,0-1 16,0-19 0,-9-18-16,-19 0 15,0 9 1,-19 9-16,1 10 15,-20 9 1,-19 10-16,-18 18 16,9 1-1,19-1-15,19 0 16,9 1 0,10-1-16,-1-9 15,10 0 1,0 0-16,0 10 15,0-1 1,0-9-16</inkml:trace>
  <inkml:trace contextRef="#ctx0" brushRef="#br0" timeOffset="93483.9">24328 6888 0,'0'0'0,"0"0"16,9 0-16,19 0 15,0 0 1,1 0-16,-11 0 16,1-19-1,-9 1-15,-10-1 16,0-9 0,0 0-16,-10-1 15,1 11 1,-10 8-16,10 1 15</inkml:trace>
  <inkml:trace contextRef="#ctx0" brushRef="#br0" timeOffset="93702.49">24450 8511 0,'0'0'16,"0"0"-16,0 0 15</inkml:trace>
  <inkml:trace contextRef="#ctx0" brushRef="#br0" timeOffset="94012.43">24732 7948 0,'0'0'0,"0"0"0,0 0 16,0 0 0,9 10-16,1-1 15,-1 19 1,1 29-16,-1 8 15,1 1 1,-10 9-16,-10-37 16</inkml:trace>
  <inkml:trace contextRef="#ctx0" brushRef="#br0" timeOffset="94481.48">24600 8887 0,'0'0'0,"0"0"0,0 0 16,0 0-1,0 9-15,0 10 16,0 9 0,0 19-1,0 9-15,0-9 16,0-9 0,0-1-16,0-9 15,0 0 1,0-18-16</inkml:trace>
  <inkml:trace contextRef="#ctx0" brushRef="#br0" timeOffset="94862.89">24901 9037 0,'0'0'15,"10"-10"-15,-1-8 16,19-20-16,10 10 16,9 0-1,0 0-15,0 18 16,-9 10 0,-1 10-1,1 18-15,-10 0 16,-9 19-1,-9 9-15,-10-18 16,-19-1 0,-10 1-16,-8-19 15,-20-1 1,1-18-16,0-9 16,8-10-1,11-18-15,9 8 16,18 11-1</inkml:trace>
  <inkml:trace contextRef="#ctx0" brushRef="#br0" timeOffset="95245">25626 9093 0,'0'0'0,"0"0"0,9-9 16,1-10 0,-1 10-16,19-1 15,0 10 1,10 10-16,0 18 15,-1 0 1,-18 0-16,0 0 16,-19-9-1,0 0-15,-19-1 16,-9-18 0,-10 0-16,1-18 15,-10-10 1,0-10-16,0-9 15,28 28 1</inkml:trace>
  <inkml:trace contextRef="#ctx0" brushRef="#br0" timeOffset="96526.86">31007 8727 0,'0'0'0,"9"0"15,38 0-15,38-9 16,37 9 0,1 0-16,18 9 15,0 1 1,0-1-16,9 10 15,20-10 1,8 0 0,1-9-16,-19 0 15,-28 0-15,-19 0 16,-19-9 0,-19 0-16,-19-1 15,-18 10 1,0 0-16,-10 0 15,-9 0 1,-10 0 0,-9 0-16,0 0 15</inkml:trace>
  <inkml:trace contextRef="#ctx0" brushRef="#br0" timeOffset="96928.57">32258 8145 0,'0'0'0,"0"0"0,0 0 16,9 10 0,1 18-16,-1 19 15,1 28 1,-10 28 0,0 10-16,0-10 15,0-9 1,-10-19-16,10 0 15,0-19 1,0 0-16,0-18 16,0 0-1,0-10-15,0-10 16,0-8 0</inkml:trace>
  <inkml:trace contextRef="#ctx0" brushRef="#br0" timeOffset="97398.2">31393 9384 0,'0'0'16,"0"0"-16,0 0 16,0 0-16,9 0 15,0 9 1,1 10-16,9 28 16,-1 19-1,-8-1-15,-1 1 16,1 9-1,-10-19-15,0 1 16,0-20 0,0-18-16</inkml:trace>
  <inkml:trace contextRef="#ctx0" brushRef="#br0" timeOffset="97798.26">32042 9431 0,'0'0'0,"0"9"0,-19 10 15,-19 28 1,1 19-16,-1 18 15,10 10 1,18-10-16,1-18 16,18-10-1,1-18-15,9-10 16,9-9 0,-9-19-16,-1 0 15,1 0 1,0-19-1,-19-9-15,-28-10 16,-29-9 0,-27 0-16,-1 19 15,38 19 1</inkml:trace>
  <inkml:trace contextRef="#ctx0" brushRef="#br0" timeOffset="98199.5">32521 9740 0,'0'0'0,"0"0"0,0 0 16,0 10-1,-9 18-15,0 19 16,-1 0 0,10 0-16,10-10 15,-1 1 1,29-19-16,9-10 15,9-18 1,1-20-16,-20-27 16,-9 0-1,-18-10-15,-48 0 16,-37 10 0,-85 9-16,-179-18 15</inkml:trace>
  <inkml:trace contextRef="#ctx0" brushRef="#br0" timeOffset="98879.17">22672 7085 0,'0'0'0,"9"0"15,19 0-15,29-9 16,28 18 0,9 1-16,0-1 15,0 10 1,-19-10-16,-18 1 15,-20-1 1,-27-9-16</inkml:trace>
  <inkml:trace contextRef="#ctx0" brushRef="#br0" timeOffset="99918.82">21609 6851 0,'0'0'0,"0"0"16,0 9-16,0 29 15,9 18 1,-9 19-16,0 9 15,0-9 1,0 1-16,0-20 16,0-19-1,0-9-15,0-18 16</inkml:trace>
  <inkml:trace contextRef="#ctx0" brushRef="#br0" timeOffset="100344.3">21947 7057 0,'0'0'0,"0"0"0,0 0 16,0 0-1,0 9-15,0 1 16,0 18 0,0 10-16,10-1 15,-1 1 1,10-10-16,0-9 16,9-1-1,0-8-15,1-10 16,-1-19-1,0-9-15,-9-10 16,-19-9 0,-19-28-16,-9 0 15,-10 10 1,-18 18-16,9 28 16,0 9-1,0 20-15,18-1 16</inkml:trace>
  <inkml:trace contextRef="#ctx0" brushRef="#br0" timeOffset="101203.91">22305 3088 0,'0'0'0,"0"0"16,9 0-16,1-9 16,18 0-1,28-1-15,20 10 16,37 10 0,37-1-1,161 19-15</inkml:trace>
  <inkml:trace contextRef="#ctx0" brushRef="#br0" timeOffset="101830.51">20837 2995 0,'0'0'0,"0"0"0,0 0 15,0-10 1,0 1-16,10-10 15,-1 0 1,19 10-16,1-1 16,18 1-1,-10 18-15,-8 1 16,-11-1 0,1 1-16,-19 8 15,0 11 1,-28 8-16,-19 10 15,0 9 1,9-18-16,19-19 16,10-1-1,28-8-15,28-1 16,47-9 0,28 0-1,-56-9-15</inkml:trace>
  <inkml:trace contextRef="#ctx0" brushRef="#br0" timeOffset="102198.4">21693 3023 0,'0'0'0,"0"0"16,0-10-1,0-8-15,10 8 16,-1 1 0,1-1-16,18 1 15,0 18 1,0 1-16,1 18 16,-11 9-1,-18 10-15,0 0 16,-18 0-1,-11-9 1,1-1-16,19-18 16,-1 0-16,1-19 15,37 9 1,104 1 0,207 18-16</inkml:trace>
  <inkml:trace contextRef="#ctx0" brushRef="#br0" timeOffset="110428.53">9135 227 0,'0'0'0,"0"0"15,0 0 1,0 0-16,0 0 15,0 0 1,0 0-16,0 0 16,0 0-1,0 18-15,0-18 16,0 19 0,0 9-16,0 1 15,9-1 1,0 0-16,10-9 15,0-1 1,9 1-16,0-9 16,1-1-1,-1-9 1,-9 0-16,0 0 16,-1-9-1,-8-1-15,-1 1 16,1-1-1,-10 1-15,0 0 16,0 9 0,0 0-16,0 0 15,0 0 1,0 0-16,0 0 16,0 0-1,0 9-15,0 19 16,0 19-1,9 9-15,0-9 16,-9 10 0,0-11-16,0 1 15,-18 0 1,-11-9 0,-8-1-16,-20-9 15,1-9 1,-19-19-16,-10 0 15,-19-19 1,29 1-16,9-1 16,19 0-1,10 10-15,8-1 16,20 1 0</inkml:trace>
  <inkml:trace contextRef="#ctx0" brushRef="#br0" timeOffset="110962.96">9755 602 0,'0'0'0,"0"0"0,0 0 15,0 0-15,0 9 16,-18 10 0,-20 19-16,0 9 15,1 9 1,9 0 0,-1-9-16,1-9 15,9-29 1</inkml:trace>
  <inkml:trace contextRef="#ctx0" brushRef="#br0" timeOffset="111440.27">9793 630 0,'0'0'0,"0"0"16,0 0-16,0 0 15,10 10 1,-1-1-16,19 19 16,0 19-1,1 0-15,8 9 16,-9-9-1,1-9-15,-11-1 16,1-18 0,-9 0-16,-1-1 15,-9-8 1,0-1-16,0-9 16</inkml:trace>
  <inkml:trace contextRef="#ctx0" brushRef="#br0" timeOffset="111676.39">9567 855 0,'0'0'0,"0"0"16,10 0-16,18-9 16,19 9-1,0 0-15,-19 0 16</inkml:trace>
  <inkml:trace contextRef="#ctx0" brushRef="#br0" timeOffset="112582.71">9605 883 0,'0'0'0,"0"0"16,0 0-16,9 0 15,1 0 1,18 0-16,0 10 16,0-1-1,19 1-15,1-10 16,-1 0-1,0 0-15,-10 0 16,1 0 0,-19 0-16,-1 0 15,-18 0 1,0 0-16,-9 0 16,-29 0-1,1 0-15</inkml:trace>
  <inkml:trace contextRef="#ctx0" brushRef="#br0" timeOffset="113780.5">9680 752 0,'0'0'0,"0"0"16,0 0 0,0 0-16,0 10 15,-9-1-15,-10 19 16,0 10-1,0 8 1,-9 11-16,0-1 16,0 0-1,-1-18-15,11-1 16,-1-18-16,9 0 16,1 0-1,0-10 1,-1 0-16,1-9 15,9 0 1,0 0-16,0 0 16,0 0-1,0 0-15,0 0 16,0 0 0,0 0-16,0 0 15,9-18 1,1-1-16,-1-19 15,0-8 1,1-11-16,-1 10 16,10 0-1,0 0-15,-10 10 16,10-1 0,0 1-1,0-1-15,0 10 16,-1 0-1,-8 9-15,-1 10 16,10 0 0,9-1-16,0 20 15,1-1 1,8 19-16,1 0 16,0 0-1,-10 1-15,-9-1 16,-1 0-1,1 0-15,0-9 16,-10 9 0,-9 0-16,0-19 15</inkml:trace>
  <inkml:trace contextRef="#ctx0" brushRef="#br0" timeOffset="114463.87">9454 1043 0,'0'0'0,"0"0"15,10 0-15,9 0 16,9 0 0,28-9-16,10 9 15,19 0 1,0 0 0,-10 0-16,-9 0 15,-48-10 1</inkml:trace>
  <inkml:trace contextRef="#ctx0" brushRef="#br0" timeOffset="115701.08">8881 311 0,'0'0'15,"0"0"-15,0 0 16,0 0-16,0 0 16,9 0-1,10-9-15,18-10 16,39 0-1,37 0-15,9-9 16,0 0 0,-9 0-16,0 9 15,-28 10 1,-29 0 0,-18-1-16,-10 1 15,-9 9-15,0 0 16,-19 0-1,0 0 1,-29 0-16,-46 0 16,-38-10-1,-37-18-15,-1 19 16,19-1 0,10 1-16,9 9 15,38 0 1,19 9-16,9 1 15,18-10 1,20 0-16,-1 0 16,10 0-1,0 0-15,19 9 16,19 1 0,37 8-16,29-8 15,18-10 1,-9 9-16,0-9 15,-10 10 1,-9-1-16,0 0 16,-18-9-1,-20 0 1,-18 0-16,-19 0 16,-1 0-16,-8 0 15,-10 0 1,0 0-1,-10 10-15,-27-1 16,-39 0 0,-36 1-1,-30-10-15,1 0 16,0 9-16,10 1 16,18-1-1,37 0-15,29 1 16,10 8-1,8-18-15,20 0 16,0 0 0,9 0-16,9 0 15,29 0 1,28-18-16,28-1 16,28 10-1,10-1 1,-1 1-16,-18-1 15,0 10-15,-28 0 16,-10-9 0,-28 9-1,-9 0-15,-19-9 16,-1 9 0,-18 0-16,0 0 15</inkml:trace>
  <inkml:trace contextRef="#ctx0" brushRef="#br0" timeOffset="116570.11">7037 658 0,'0'0'0,"0"0"0,9 10 15,1-1 1,-1 19-16,-9 29 16,0 8-1,-9 10-15,-10 0 16,9-9-1,-8-10-15,8-18 16,1-1 0,-1 1-16,1-19 15,9-1 1,0 1-16,0-9 16,-10-10-1</inkml:trace>
  <inkml:trace contextRef="#ctx0" brushRef="#br0" timeOffset="117021.4">7065 743 0,'0'0'0,"0"0"0,0 0 16,0 0 0,9 0-16,1 9 15,18 1 1,0 8-16,0 10 15,1 19 1,8 0-16,1 0 16,0 9-1,-1-9-15,1-9 16,-10-1 0,0 1-16,-9-1 15,0-8 1,0-11-16,-19 1 15,0-19 1,0 0-16,0 0 16</inkml:trace>
  <inkml:trace contextRef="#ctx0" brushRef="#br0" timeOffset="117366.37">6914 1090 0,'0'0'16,"10"0"-16,-1 0 16,19 0-16,10 0 15,9 0 1,10 0-16,8 9 16,1-9-1,10 0-15,-20 0 16,-18 0-1,-29 0-15</inkml:trace>
  <inkml:trace contextRef="#ctx0" brushRef="#br0" timeOffset="118430.7">7027 743 0,'0'0'0,"0"0"16,0 0-16,0 0 15,0 0 1,0 0 0,0 0-16,10 9 15,-1 1 1,1 18-16,-1 19 15,-9-1 1,0 1-16,0 10 16,0-20-1,-9 1-15,-1-1 16,10-18 0,0 0-16,0 0 15,0-10 1,0-9-16,0 0 15,0 0 1,0 0-16,0 0 16,10-19-1,-1-18-15,0-1 16,1-9 0,-1 0-16,1 0 15,-1 0 1,0 10-1,1 9-15,-1 0 16,1 0-16,-10 18 16,9 1-1,-9-1 1,0 10-16,9 0 16,1 10-1,-1-1-15,19 19 16,-9 0-1,10 1-15,-11-1 16,1 0 0,0 0-16,0 0 15,0 0 1,-19-18-16</inkml:trace>
  <inkml:trace contextRef="#ctx0" brushRef="#br0" timeOffset="118948.51">6849 1174 0,'0'0'0,"0"0"15,0 0-15,9 0 16,0 0 0,20 0-16,8 0 15,29 10 1,19-10-16,18 0 16,-56 0-1</inkml:trace>
  <inkml:trace contextRef="#ctx0" brushRef="#br0" timeOffset="120429.03">10781 95 0,'0'0'0,"0"0"0,0 0 15,0 0-15,0 10 16,0-1 0,-10 19-16,10 19 15,0 19 1,10 18 0,-1 10-16,1 0 15,-1 9 1,1 0-16,-10 19 15,0 0 1,0 0-16,0 38 16,0 9-1,-10 0-15,1 28 16,9 0 0,0 18-16,0 11 15,9 8 1,1 1-16,-1 18 15,-9 0 1,0 1-16,0-1 16,0 19-1,0 0 1,-9 19-16,18 0 16,0 0-16,1 0 15,-1 9 1,19 0-16,1 0 15,-1-18 1,0 9 0,10 9-16,-1 0 15,1-9 1,0 9-16,-1-9 16,1 0-1,-10 0-15,0-10 16,-9 10-1,9-19-15,1 0 16,-11 0 0,1 0-16,0-9 15,9 0 1,0-10-16,-9 0 16,0-9-1,0-9-15,0-10 16,-1-9-1,1-10-15,0-27 16,-9-1 0,-1 0-16,10-28 15,-10-18 1,1-1 0,-1-28-16,0-28 15,-9-18 1,0-20-16,0-9 15,0-9 1,0-19-16,0 0 16,0 0-1,0 0-15,0 0 16,0 0 0</inkml:trace>
  <inkml:trace contextRef="#ctx0" brushRef="#br0" timeOffset="123970.38">5814 13109 0,'0'0'0,"9"0"16,19-10-1,38 1-15,47 0 16,38-1 0,37 1-16,9-1 15,10 10 1,10 0-16,-20 0 15,20 0 1,-10 10-16,-19-1 16,-10 10-1,-8 9-15,-38-9 16,-29 9 0,-28-9-16,-28 0 15,-18-1 1,-11-8-16,-18-1 15,-9 10 1,-57 9 0,-47 10-16,-47-10 15,-47-10 1,-28 1-16,0-19 16,-19-19-1,9 1-15,10 8 16,9-8-1,38 8-15,0 10 16,38 0 0,27-9-16,1 9 15,28 0 1,28 0-16,28 0 16,10 0-1,19 0-15,9 0 16,19-10-1,37-8-15,57-20 16,75 10 0,38 0-1,28 9-15,9 10 16,1 9 0,-20 9-16,-18-9 15,-28 0 1,-38 0-16,-29 9 15,-27-9 1,-20 10-16,-27-10 16,-20 9-1,-8-9-15,-11 0 16,-8 0 0,-10 0-16,0 0 15,0 0 1,0 0-16</inkml:trace>
  <inkml:trace contextRef="#ctx0" brushRef="#br0" timeOffset="147497.07">8664 1390 0,'0'0'0,"0"0"0,0 10 15,0 8 1,0 29-16,-9 9 16,-10 20-1,0 17 1,0 1-16,-9-9 16,9-10-16,1-19 15,8-9 1,1-28-1,-1-1-15,1-8 16</inkml:trace>
  <inkml:trace contextRef="#ctx0" brushRef="#br0" timeOffset="148228.82">9257 1428 0,'0'0'0,"0"0"16,0 0-1,-19 9-15,-9 19 16,-19 10 0,-10 9-16,1 18 15,-1 10 1,20-9-16,18-10 16,10 1-1,18-20-15,10 1 16,9-20-1,0 1-15,10-19 16,0 0 0,-1-19-16,-18 1 15,0-10 1,-19-1-16,0 1 16,-28 0-1,-29 9-15,-56 19 16,38 10-1</inkml:trace>
  <inkml:trace contextRef="#ctx0" brushRef="#br0" timeOffset="148800.76">8749 2647 0,'0'0'0,"0"10"15,-19 27-15,-9 29 16,0 18-1,-1 29-15,20 9 16,-10 0 0,0-38-16,1-9 15,-1-18 1,9-39-16</inkml:trace>
  <inkml:trace contextRef="#ctx0" brushRef="#br0" timeOffset="149265.73">9360 2741 0,'0'0'0,"-9"10"0,-19 8 16,-10 20 0,-9 28-16,19 9 15,0 18 1,18 11-1,10-20-15,10-28 16,8-18-16,1-19 16,9-1-1,1-18-15,8-9 16,1-19 0,-10-10-1,-9-9-15,-19 10 16,-9 9-1,-29 18-15,-56 10 16,-75 57 0,-151 74-16</inkml:trace>
  <inkml:trace contextRef="#ctx0" brushRef="#br0" timeOffset="149812.71">8796 3980 0,'0'0'0,"0"0"16,0 9 0,0 10-16,-9 47 15,-1 27 1,-9 29-1,0 19-15,-9-19 16,9-28-16,10-10 16,-10-9-1,0-18 1,1-10-16,8-29 16</inkml:trace>
  <inkml:trace contextRef="#ctx0" brushRef="#br0" timeOffset="150263.65">9398 4102 0,'0'0'0,"0"0"0,-19 9 16,-9 10-16,-19 18 15,0 29 1,0 9 0,19 10-16,9 8 15,19-8 1,19-29-16,9-18 15,0-1 1,19-18-16,-9-10 16,-1-9-1,-8-18-15,8-20 16,-18 0 0,-19-8-16,-19-1 15,-28 0 1,-47 28-16,-56 28 15,-48 66 1,-122 94-16</inkml:trace>
  <inkml:trace contextRef="#ctx0" brushRef="#br0" timeOffset="150795.06">8834 5894 0,'0'0'0,"0"0"16,0-10-1,0 10-15,0 0 16,0 0 0,0 10-16,-10 27 15,-9 29 1,-9 28-16,0 0 15,0-1 1,18-18-16,1-18 16,-1-20-1,1 1-15,9-29 16</inkml:trace>
  <inkml:trace contextRef="#ctx0" brushRef="#br0" timeOffset="151230.82">9473 5847 0,'0'0'0,"0"0"0,-9 9 16,-19 29 0,-10 18-16,-9 38 15,19 9 1,18 0-16,1-9 16,18-19-1,1-19-15,18-9 16,0-19-1,0-9-15,1-19 16,-11 0 0,1-19-16,0-9 15,-19-9 1,0 9-16,-19-1 16,-28 1-1,-47 28 1,-56 47-16,-170 66 15</inkml:trace>
  <inkml:trace contextRef="#ctx0" brushRef="#br0" timeOffset="151783.48">9041 7704 0,'0'0'0,"0"0"0,0 10 15,0 9 1,-19 28-16,0 37 16,0 47-1,-9 1-15,9 8 16,10 1-1,-1-19-15,10-37 16,0-29 0,0-19-16,0-27 15</inkml:trace>
  <inkml:trace contextRef="#ctx0" brushRef="#br0" timeOffset="152184.01">9549 7808 0,'0'0'0,"0"9"16,-19 10-16,0 37 15,-9 38 1,9 19-16,9-10 16,20-9-1,-1-10-15,10-28 16,9-18 0,1-10-16,-11-9 15,1-19 1,0-19-16,0 0 15,-19-18 1,0-1-16,-19 10 16,0 0-1,-37 18 1,-67 29-16,-196 75 16</inkml:trace>
  <inkml:trace contextRef="#ctx0" brushRef="#br0" timeOffset="152696.24">9172 9684 0,'0'0'0,"0"0"0,0 0 16,0 0 0,0 0-16,-9 10 15,-10 18 1,0 37-16,-9 39 15,9 18 1,10 0-16,-1-1 16,1-17-1,0-20-15,9-28 16,0 1 0,0-39-16</inkml:trace>
  <inkml:trace contextRef="#ctx0" brushRef="#br0" timeOffset="153084.06">9765 9769 0,'0'0'0,"0"0"15,-19 9-15,0 29 16,-9 18 0,0 28-16,18 10 15,10 9 1,10-9-16,18-19 16,0-19-1,0-18 1,1-19-16,-1-19 15,0 0-15,0-19 16,-9-19 0,-9 1-1,-10-1-15,-19 10 16,-9 0 0,-48 28-16,-37 28 15,38 0 1</inkml:trace>
  <inkml:trace contextRef="#ctx0" brushRef="#br0" timeOffset="153545.29">9511 11795 0,'0'0'0,"0"0"15,0 10 1,-10 8-16,1 20 16,-10 37-1,0 38-15,10-1 16,0 1-1,-1-19-15,1-10 16,-1-18 0,1-10-16,9-19 15,0-27 1</inkml:trace>
  <inkml:trace contextRef="#ctx0" brushRef="#br0" timeOffset="153981.56">10160 11683 0,'0'0'0,"0"9"16,-19 10-16,-18 18 15,8 38 1,1 19-16,0 19 16,9 9-1,19-19-15,9-19 16,20-9 0,-1-18-16,19-20 15,-9-9 1,9-9-16,-10-19 15,1-19 1,0 1-16,-20-1 16,-8-9-1,-10 0-15,-19 9 16,-38 0 0,-37 19-1,-47 28-15,-47 47 16,-122 75-1</inkml:trace>
  <inkml:trace contextRef="#ctx0" brushRef="#br1" timeOffset="158840.87">21016 5040 0,'0'0'0,"0"0"16,0 0-1,0 0-15,0 0 16,0 0-16,10 0 16,-1 0-1,0 0 1,1 0-16,-1 0 16,1-9-1,8-1-15,1 1 16,9-1-1,1 1-15,-1 0 16,0-1 0,10 1-16,-1-1 15,1 1 1,0 0-16,-1-1 16,1 1-1,9 0-15,0-1 16,0 1-1,9-1-15,10 1 16,0 0 0,0-1-16,0 1 15,0-1 1,18 1 0,10 0-16,1-1 15,-1 1 1,9 0-16,1-1 15,18 1 1,-9-1-16,9 1 16,10-10-1,-1 10-15,1-10 16,9 0 0,0 1-16,0-1 15,10 0 1,0 0-16,8 1 15,1-1 1,19 9-16,0 1 16,9 0-1,0-1-15,19 1 16,9-1 0,1 1-16,9 0 15,-1 9 1,11 0-1,-1 9-15,0-9 16,0 9 0,10 1-16,-1-1 15,10 10 1,-9-19-16,-29 0 16,-18 9-1,-19 1-15,-29-1 16,-28 1-1,-18-1-15,-10-9 16,-19 0 0,-18 0-16,-20 0 15,1 0 1,-19 0-16,-10 0 16,-9 0-1,0 9-15,0-9 16</inkml:trace>
  <inkml:trace contextRef="#ctx0" brushRef="#br1" timeOffset="160133.32">26698 4693 0,'0'0'0,"0"0"15,0 0 1,10 0-16,-1 0 15,0 0 1,10-10-16,0 1 16,-10 9-1,10-9-15,10-1 16,-1 1 0,0-1-16,0 10 15,10 0 1,9 0-16,19-9 15,0 0 1,-1 9-16,1-10 16,0 10-1,9 0-15,10 0 16,0 0 0,9 0-16,0-9 15,9 9 1,10-9-1,10 9-15,-11-10 16,11 1 0,-1 9-16,10 0 15,-1 0 1,20 0-16,18 0 16,-9 9-1,19 1-15,0 8 16,18 1-1,10 0-15,0 0 16,10-1 0,-1 1-16,0 0 15,10 0 1,0-1-16,0 1 16,-10-9-1,10 8-15,-10 1 16,-18 0-1,-10 9-15,-9-9 16,-10 0 0,-19-1-16,-8-8 15,-30-1 1,1 0-16,-19 10 16,-47-9-1,-9-10 1,-19 0-16,-10 0 15,-9 0 1,0 0-16,0 0 16</inkml:trace>
  <inkml:trace contextRef="#ctx0" brushRef="#br1" timeOffset="161548.5">21562 4730 0,'0'0'0,"0"0"16,0 0 0,9 0-16,10 0 15,9 0 1,19-9-16,10 9 15,27 0 1,10-9-16,19 9 16,28-10-1,10 10-15,18-9 16,10-10 0,-10 10-16,20-1 15,8 1 1,10 9-16,9 0 15,10 0 1,9 0-16,1 0 16,-11-10-1,1-8-15,-19 8 16,-9 1 0,9 0-1,0-1-15,9 10 16,0 0-1,1 0-15,8 0 16,-8 0 0,-1 0-16,-18 0 15,-1 0 1,10 0-16,-9 0 16,-1 0-1,10 0-15,0 10 16,-9-1-1,-1 0-15,1 1 16,-10-1 0,10 10-16,-10-10 15,9 1 1,-8-1-16,8-9 16,1 9-1,9 1-15,-10-1 16,10 1-1,-9-1 1,-1 0-16,-9-9 16,-9 0-1,-10 0-15,1 10 16,-1-1 0,-18 0-16,-20-9 15,1 10 1,-10-1-16,-28 1 15,0-1 1,1-9-16,-11 9 16,-9 1-1,-9-10 1,-9 9-16,18 0 16,-19 1-16,-18-1 15,-10 1 1,1-10-16,-11 9 15,1 0 1,0-9-16,0 10 16,0-1-1,-1 1 1,-18-1-16</inkml:trace>
  <inkml:trace contextRef="#ctx0" brushRef="#br1" timeOffset="163498.17">20781 4871 0,'0'0'0,"9"0"0,10 0 15,9 0-15,10-9 16,9-1-1,0 10-15,10 0 16,8 0 0,1 0-16,19 0 15,0-9 1,-1-1-16,1 1 16,0 0-1,18-1 1,1 1-16,8 9 15,1 0 1,19 0-16,0-9 16,9 9-1,9-10-15,-9 1 16,-9 9 0,19 0-16,-1 0 15,-9 0 1,10 0-16,-1 0 15,1 0 1,9 0-16,-10 0 16,1 0-1,9-10-15,-10 10 16,-9-9 0,10 0-16,-1-1 15,-18 10 1,19-9-1,-1 9-15,1 0 16,-1-9 0,10-1-16,-19 1 15,19 9 1,0-10-16,-9 10 16,9 0-1,9 0-15,-9 0 16,0 0-1,9 0-15,0 0 16,1 0 0,-1 0-16,10-9 15,-10 9 1,0 0 0,-9-9-16,10-1 15,-1 10-15,0 0 16,1 0-1,-1-9 1,0 9-16,-9 0 16,10 9-16,-1 1 15,-9-1 1,9 0 0,1 1-16,-10 9 15,9-10 1,-9 0-16,0 1 15,0 8 1,-10-8-16,-9-10 16,0 9-1,-9 1-15,0-10 16,-1 0 0,-8 0-16,-1 0 15,-9 0 1,0 0-16,0 0 15,-19 9 1,0-9-16,-9 0 16,-10 0-1,0 9-15,0 1 16,-18-10 0,27 9-1,-8 0-15,-29 1 16,-10-1-1,1 1-15,-10-10 16,0 9 0,-9-9-16,9 0 15,-9 9 1,0-9-16,-9 0 16,-1 0-1,0 0-15,1 10 16,-1-1-1,-9 1-15,0-10 16</inkml:trace>
  <inkml:trace contextRef="#ctx0" brushRef="#br1" timeOffset="163578.68">28147 18635 0,'0'9'0,"-28"29"16,-29 46 0,-56 48-16,48-67 15</inkml:trace>
  <inkml:trace contextRef="#ctx0" brushRef="#br1" timeOffset="164538">23725 4740 0,'0'0'0,"0"0"0,0 0 15,0 0-15,0 0 16,0 0-1,0 9-15,-9 19 16,0 28 0,-1 29-16,1 18 15,9 0 1,9 19 0,1 0-16,-1 0 15,0 0 1,1 10-16,-1-1 15,1 0 1,-1-9-16,1 0 16,-1-9-1,0-19-15,10-1 16,0-8 0,-10-19-16,1-20 15,-1-8 1,1-10-16,-1-9 15,-9 0 1,0-10-16,0-9 16,0 0-1,0 0-15,0 0 16,0 0 0,0 0-16,0 0 15,9 0 1,1 0-1,-1-9-15,1-1 16,-1 1 0,0 9-16,-9-9 15,0 9 1</inkml:trace>
  <inkml:trace contextRef="#ctx0" brushRef="#br1" timeOffset="165029.5">25005 4665 0,'0'0'0,"0"0"16,0 9-16,0 19 15,0 10 1,0 18-16,9 10 15,1 9 1,-10 0 0,0-19-16,0-28 15</inkml:trace>
  <inkml:trace contextRef="#ctx0" brushRef="#br1" timeOffset="165765.15">26764 4740 0,'0'0'0,"0"0"0,9 9 16,1 10 0,9 18-16,9 38 15,0 10 1,0 18-1,1 0-15,-11 10 16,1-1 0,0-8-16,-10-20 15,1-9 1,-10 0-16,0-9 16,0-10-1,0-18-15,0-1 16,-10 1-1,10-19-15,0-1 16,0 1 0,0-19-16</inkml:trace>
  <inkml:trace contextRef="#ctx0" brushRef="#br1" timeOffset="166178.7">27874 4139 0,'0'0'0,"0"0"0,0 10 15,0 8 1,-9 10-16,9 19 15,-10 19 1,10 0-16,-9-10 16,9-9-1,0-10-15,0-18 16</inkml:trace>
  <inkml:trace contextRef="#ctx0" brushRef="#br1" timeOffset="166690.26">29417 4242 0,'0'0'0,"0"0"15,0 10-15,9 27 16,1 20 0,-1 18-16,10 18 15,-10 1 1,-9-9-16,10-10 15,-10-10 1,0-8-16,0-20 16,0 1-1,0-19-15,0-1 16,0-18 0,0 0-16</inkml:trace>
  <inkml:trace contextRef="#ctx0" brushRef="#br1" timeOffset="167245.42">30226 2685 0,'0'0'0,"0"9"0,0 10 15,9 37 1,1 38-16,-1 38 16,19 27-1,1-9-15,-1 0 16,0-9-1,-9-28 1,-10-1-16,1-9 16,-10-9-16,0 0 15,0-10 1,-10-8 0,1-1-16,0-19 15,9-19 1,0 1-16,0-19 15,0-10 1</inkml:trace>
  <inkml:trace contextRef="#ctx0" brushRef="#br1" timeOffset="167729.2">32060 3698 0,'0'0'0,"0"10"16,10 8-1,-1 29-15,1 28 16,-10 38-1,0 18 1,0 10-16,0-10 16,0-9-16,9-18 15,0-20 1,-9-28-16,0 1 16,10-11-1,-10-8-15,0 0 16,0-29-1</inkml:trace>
  <inkml:trace contextRef="#ctx0" brushRef="#br1" timeOffset="174695.68">23876 4796 0,'0'0'0,"0"0"16,0 0-1,0 0-15,9 9 16,1 1 0,9 18-16,-1 0 15,1 19 1,0 0-16,-10 0 16,1 9-1,-1 0-15,1 10 16,-1 0-1,1-1-15,-1 1 16,0 0 0,1 9-16,-1-10 15,1 1 1,-1 19-16,10-1 16,0-9-1,-10 0-15,10 0 16,0 10-1,-1-1-15,1 1 16,0-10 0,0 9-16,0 0 15,0 1 1,-1-10 0,-8-9-16,-1-10 15,1-19 1,-10-18-16,0 0 15,0 0 1,0-10-16,0-9 16,0 0-1,0 0-15,0 0 16,0 0 0,0 0-16,0 0 15,0 0 1,0-9-16,0-19 15,-10-38 1,-9-9-16,1-19 16,-1-19-1,-10-9 1,11 10-16,-1-10 16,-9-9-16,-1 9 15,1 0 1,0 0-1,9 18-15,10 11 16,-1 8 0,1 1-16,0-1 15,-1 10 1,1 10-16,9-1 16,0 19-1,0 19-15,0 9 16,0 10-1,0 9-15,0 0 16,0 9 0,9 29-16,1 18 15,-1 19 1,0 19-16,10 9 16,0 0-1,0 0 1,-10 1-16,10 18 15,0-10-15,0 1 16,-1-1 0,1-8-1,-9-11-15,-1 1 16,0-9 0,-9-1-16,0 10 15,10-19 1,-10-9-16,0-10 15,0 0 1,0-18-16,0-1 16,0 1-1,0-19-15,0-1 16,0-18 0,0 0-16,0 0 15,0 0 1,0-9-1,0-19-15,0-19 16,0-38 0,-10-8-16,10-11 15,-9-18 1,0 0-16,-1-9 16,-9-10-1,1 1-15,-1 8 16,0 1-1,-9 9-15,0 19 16,-1 18 0,11 1-16,-11 18 15,10 1 1,1 8-16,8 1 16,1 9-1,-1 0-15,1 19 16,0 0-1,-1 9 1,10 10-16,0-1 16,0 10-16,0 10 15,0 8 1,0 20 0,0 18-16,0 10 15,0 18 1,0 10-16,0 9 15,10-9 1,-1 0-16,-9 9 16,9 10-1,1-10-15,-1-9 16,1 0 0,-1 9-16,0-9 15,1 0 1,-1-1-16,1-8 15,-1 9 1,-9-10-16,10 1 16,-10-10-1,0-19-15,0 0 16,9-18 0,-9-1-1,0 1-15,0-19 16,0-1-1,0-18-15,0 0 16,0 0 0,0 0-16,9-18 15,1-11 1,-1-18-16,1-37 16,-1-19-1,0-10-15,1-9 16,-1-9-1,1 9-15,-1 0 16,-9 0 0,0 0-16,0 0 15,0 9 1,0 10-16,0 0 16,0 19-1,0-1-15,0 20 16,-9-1-1,-1 0-15,1 0 16,-1 10 0,1 9-16,0 0 15,-1 19 1,1 0 0,-1 19-16,1-1 15,9 10 1,0 10-16,-9-1 15,-1 19 1,1 19-16,-1 19 16,1 18-1,9 19-15,9 10 16,1-10 0,-1 10-16,1-1 15,-1 10 1,0-9-16,1 0 15,-1-10 1,1 9-16,-1 1 16,0-19-1,1 0-15,-10-1 16,0-18 0,0 1-1,0-20-15,0-19 16,0 1-1,0-19-15,0-1 16,0-8 0,0-10-16,0 0 15,0 0 1,0 0-16,0 0 16,0 0-1,0 0-15,0 0 16,0-19-1,-10 0-15,1-18 16,0-1 0,-10 10-16,9 0 15,1 0 1,0 9-16,-1 10 16</inkml:trace>
  <inkml:trace contextRef="#ctx0" brushRef="#br1" timeOffset="177745.06">23678 5012 0,'0'0'0,"0"0"16,0 0-16,0 0 15,0 0 1,0 0-16,0 0 16,0 0-1,0 0-15,0 0 16,10 9-1,-1 1 1,10-1-16,0 19 16,0 0-16,0 0 15,-1 19 1,1 0 0,0 9-16,0 10 15,-10 0 1,1-1-16,-1 1 15,0 0 1,-9 0-16,0-1 16,0 1-1,0 9-15,0-9 16,-9-1 0,9 20-16,0-1 15,0 10 1,0 0-16,0-10 15,9 1 1,-9 9-16,0-10 16,0-9-1,10 0-15,-10 0 16,0-9 0,0 9-16,0-9 15,0-10 1,0 0-1,0-18-15,0-1 16,0-9 0,0-9-16,0 0 15,0-19 1,0 0-16,0 0 16,0 0-1,0-10-15,0-27 16,0-19-1,0-19-15,9 0 16,1-10 0,-1-18-16,-9-10 15,0 1 1,9-20-16,-9-8 16,0 8-1,10 1 1,-10 9-16,0 0 15,0 19-15,0-10 16,0 10 0,0 19-16,0-1 15,-10 19 1,1 1 0,9-1-16,0 19 15,0 0 1,0 10-16,0 18 15,-9 10 1</inkml:trace>
  <inkml:trace contextRef="#ctx0" brushRef="#br1" timeOffset="178266.43">25071 4627 0,'0'0'0,"0"0"0,0 9 15,-10 20 1,1 18-16,0-19 16</inkml:trace>
  <inkml:trace contextRef="#ctx0" brushRef="#br1" timeOffset="180465.78">10922 1615 0,'0'0'0,"0"0"0,0 0 15,0 0 1,0 0 0,0 0-16,0 0 15,0 0 1,0 0-16,0 0 16,19 10-1,18-1-15,29 0 16,10 1-1,-11-10-15,1 0 16,-9 0 0,-1 0-16,-18 0 15,-1 0 1,-18 0-16,0 0 16,0 0-1,-10 0-15,-9 0 16</inkml:trace>
  <inkml:trace contextRef="#ctx0" brushRef="#br1" timeOffset="181380.27">12107 1278 0,'0'0'0,"0"0"16,0 0-16,0 0 16,-9 0-1,-10 9-15,0 0 16,0 19-1,1 1-15,-11 18 16,1 9 0,19 0-1,-1-9-15,20 9 16,-1-9 0,10 0-16,0-9 15,-10-20 1,10 1-16,-10 0 15,10-19 1,-9 0-16,9 0 16,-1-9-1,1-10-15,-9 0 16,-10 0 0,0 1-16,-19-1 15,-9 0 1,-10 10-16,-19-1 15,1 20 1,18-1-16</inkml:trace>
  <inkml:trace contextRef="#ctx0" brushRef="#br1" timeOffset="182536.51">11044 3116 0,'0'0'0,"0"0"16,10 0-16,9 0 16,9 0-1,19-9-15,19 0 16,9-1 0,10 1-1,-1 0-15,-18-1 16,-19 10-16,-9 0 15,-10 0 1,-9 0-16,-10 0 16,-9 0-1,0 0-15</inkml:trace>
  <inkml:trace contextRef="#ctx0" brushRef="#br1" timeOffset="183111.5">11787 2685 0,'0'0'0,"0"0"0,0 0 15,0 9 1,10 10-16,-1 28 16,1 19-1,-1-1-15,1-8 16,-1-1-1,10-9-15,0-10 16,9-18 0,-9 0-1,9-19-15,0 0 16,10-10-16,-10-8 16,0-10-1,10-10 1,-19-9-16,-1 19 15,1 0 1,-9 18-16,-10 1 16,0 9-1,0 9-15,9 10 16,-9 38 0,0 36-16,0 1 15,0-9 1,0-1-16</inkml:trace>
  <inkml:trace contextRef="#ctx0" brushRef="#br1" timeOffset="183746.13">11195 4439 0,'0'0'0,"0"0"0,0 0 15,0 0 1,0 0-16,0 0 16,0 0-1,9 0-15,19 0 16,19 10 0,10-10-16,9 0 15,9 0 1,-19-10-1,1 10-15,-38 0 16</inkml:trace>
  <inkml:trace contextRef="#ctx0" brushRef="#br1" timeOffset="184231.45">11938 4271 0,'0'0'0,"9"-10"0,1-9 15,9 1 1,9-11-16,0 11 16,0 8-1,1 20-15,8-1 16,-9 10-1,1 9-15,-11 0 16,1 19 0,-19 0-16,0 0 15,-19 0 1,-9 9 0,-9-9-16,-1-9 15,10-1-15,-1-9 16,20-9-1,0 0 1,9-10-16,9 1 16,19-1-1,1 0-15,27 1 16,10-10 0,9 0-16,-18 0 15,-20 0 1,-18 0-16,-19 0 15</inkml:trace>
  <inkml:trace contextRef="#ctx0" brushRef="#br1" timeOffset="184911.6">12117 5819 0,'0'0'0,"0"0"15,0 0 1,0 0-16,0 0 16,0 18-1,0 20-15,0 28 16,0 18 0,0 10-16,0 0 15,0 0 1,9-19-16,-9-19 15,0-19 1,0 1-16,0-1 16,0 1-1,-9-19-15</inkml:trace>
  <inkml:trace contextRef="#ctx0" brushRef="#br1" timeOffset="186089">11919 7733 0,'0'0'0,"0"0"15,10 0-15,8-19 16,20 0-1,9 0-15,19 10 16,9 9 0,10 9-1,-10 10-15,-18 9 16,-20-9-16,-18 9 16,0 0-1,-10 0 1,-18 19-16,-19 19 15,-19 18 1,-10 1-16,-9-10 16,19-19-1,10-18-15,8-1 16,20-18 0,0-10-16,9 1 15,9-1 1,29-9-16,27 0 15,30-9 1,17-10-16,-8 0 16,9 1-1,-19 8-15,-19 1 16,-28-1 0,-19 1-16,-18 9 15,-10 0 1</inkml:trace>
  <inkml:trace contextRef="#ctx0" brushRef="#br1" timeOffset="186995.23">12126 9609 0,'10'0'0,"-1"-28"0,19-10 15,10 1 1,18-1-16,20 10 15,-1 19 1,0 18 0,-19 19-16,-8 1 15,-11 8-15,-18 1 16,0-1 0,-19 1-1,-19-1-15,0 1 16,0-10-16,-9 0 15,0-9 1,18 0 0,1-10-16,0-9 15,9 9 1,9 1-16,19-1 16,10 19-1,9 0-15,19 10 16,-10 9-1,-18 0-15,-10-10 16,-9 1 0,-19 9-16,-19 0 15,-28-1 1,-28 11 0,-19-20-16,-19-9 15,-19-9-15,-9-19 16,9 10-1,66-10-15</inkml:trace>
  <inkml:trace contextRef="#ctx0" brushRef="#br1" timeOffset="187780.21">12738 11448 0,'0'0'0,"0"0"0,0 9 16,-19 10 0,-19 19-16,-18 37 15,-10 28 1,9 10 0,20-1-16,18-9 15,28 1 1,10-29-16,9-10 15,19-8 1,1-20-16,8-18 16,10 0-1,9-19-15,-9-19 16,-10 0 0,-18-18-16,-10-1 15,-9 10 1,-19 0-16,-9 0 15,-29 9 1,-18 9-16,-29 20 16,28-1-1</inkml:trace>
  <inkml:trace contextRef="#ctx0" brushRef="#br1" timeOffset="189259.77">10263 13381 0,'0'0'0,"10"0"15,9 0-15,47-19 16,46 0 0,30 1-1,27-1-15,38 0 16,19 0-16,9 10 15,0 9 1,-9-10 0,-10 10-16,-9 0 15,-19 0-15,-9 0 16,-10-9 0,-28 9-1,-18-9-15,-20 9 16,-18 0-1,-29 0-15,-18 0 16,0 0 0,-1 0-16,-9-10 15,-9 10 1,0-9-16,-10 9 16,1 0-1,-1 0-15,-9 0 16,0 0-1,0 0-15,0 0 16,0 0 0</inkml:trace>
  <inkml:trace contextRef="#ctx0" brushRef="#br1" timeOffset="189883.07">10771 13146 0,'0'0'0,"10"0"0,9 0 15,18-9 1,39 9-16,18 0 15,28-9 1,28 9 0,20 0-16,-1 0 15,19 0 1,0 9-16,1-9 16,8 0-1,-9 0-15,10 0 16,-10 0-1,-9 9-15,-19-9 16,-29 0 0,-8 0-16,-29 0 15,-28 0 1,-10 0-16,-18 0 16,-20 0-1,1 0-15,-9 0 16,-10 0-1,0 0-15,0 10 16,-10-10 0</inkml:trace>
  <inkml:trace contextRef="#ctx0" brushRef="#br1" timeOffset="190405.28">10423 13315 0,'0'0'0,"0"0"16,0 0-16,19 0 16,19-9-1,37-1-15,29 1 16,27 9 0,29-9-16,0 9 15,9 0 1,10 0-16,0 0 15,9-10 1,-9 1 0,0-1-16,-1 10 15,-18 0 1,-9 0-16,-10 10 16,-38-1-1,-9 1-15,-18-10 16,-10 0-1,-19 0-15,-10 0 16,-9 0 0,-9 0-16,-19 0 15</inkml:trace>
  <inkml:trace contextRef="#ctx0" brushRef="#br1" timeOffset="193799.18">13453 180 0,'0'0'0,"0"0"16,0 0-1,0 0-15,0 0 16,0 9-1,0 10-15,0 18 16,0 20 0,0 27-16,0 10 15,0 9 1,0 0-16,0 1 16,0 8-1,0-9-15,0 1 16,0 18-1,0 9-15,0-9 16,0 19 0,0-1-16,0 1 15,0 0 1,9 18-16,-9-18 16,0 9-1,9 19-15,-9-9 16,0-1-1,10 10 1,-10 9-16,9 10 16,1-10-1,8 10-15,1-10 16,9 0 0,-9 10-16,10 0 15,-1 9 1,0-10-16,0 10 15,0 0 1,1 10-16,-1-1 16,0 1-1,-9-1-15,9 0 16,-9 1 0,9-10-16,-9 9 15,0-9 1,0 0-16,-10 10 15,10-10 1,0 9-16,9 1 16,-9 8-1,9-18-15,-9 10 16,9-1 0,-9-9-1,0 10-15,-1-1 16,1 1-1,0-1-15,0 10 16,0 0 0,-10 9-16,0-19 15,1 1 1,-1-10-16,1 9 16,-1-18-1,0-19-15,-9 9 16,10-19-1,-10 1-15,0-10 16,9-19 0,-9-18-16,0-1 15,0-27 1,0-10-16,0-19 16,0 1-1,0-1-15,0-19 16,0 1-1,0-1 1,0-8-16,0-1 16,0 0-1,0-9-15,0-1 16,0-8 0,0-1-16,0-9 15,0 0 1,0 0-16,0 0 15,0 0 1,0 0-16,0 0 16,0 0-1,0 0-15,0 0 16,0 0 0,0 0-1,0 0-15,0 0 16,0 0-1,0 0-15,0 10 16,-9-10 0,9 9-16,0 0 15,-10 1 1,1-10-16</inkml:trace>
  <inkml:trace contextRef="#ctx0" brushRef="#br1" timeOffset="194571.26">12474 13597 0,'0'0'0,"0"0"16,0 0-16,0 0 15,0 9 1,10 10-16,-1 9 16,0 19-1,1 28-15,-1 9 16,1-9-1,-1-9-15,-9-10 16,0-18 0,0-1-16,0-8 15,0-11 1,0 1-16,0-10 16,0-9-1</inkml:trace>
  <inkml:trace contextRef="#ctx0" brushRef="#br1" timeOffset="194896.82">12399 13681 0,'0'0'0,"0"0"15,0 0-15,0 0 16,0 9 0,-9 1-16,-10 9 15,0 9 1,0 19-16,0 9 15,0 0 1,-9 1-16,9-39 16</inkml:trace>
  <inkml:trace contextRef="#ctx0" brushRef="#br1" timeOffset="195201.27">12540 13597 0,'0'0'0,"0"0"0,9 9 16,1 0-1,18 10-15,0 9 16,19 19-16,0 19 16,-28-29-1</inkml:trace>
  <inkml:trace contextRef="#ctx0" brushRef="#br1" timeOffset="199429.08">12333 14779 0,'0'0'0,"0"0"0,0 9 16,-19 1-1,0 8-15,10 10 16,0 1 0,-1-1-1,20 19-15,-1 0 16,19 0-1,1-10-15,8 1 16,10-10 0,0-10-16,0-8 15,10-10 1,9-10-16,-10-8 16,0-10-1,-18-10-15,-10 1 16,-9-10-1,-19 0-15,-19-10 16,-18 1 0,-1 9-16,-18 0 15,-1 10 1,1 9-16,-10 18 16,19 1-1,0 18-15,0 1 16,0-1-1,9 19 1,0 0-16,10 0 16,0 19-1,19 0-15,9 10 16,9-1 0,0-19-16,20 1 15,-1-1 1,9 1-16,11-10 15,-1 0 1,9 0-16,0-9 16,1 0-1,-10-19-15,0 0 16,-9 0 0,-1-9-16,1-10 15,-10 0 1,-9 0-16,0-18 15,-19-10 1,0-9 0,-10-10-16,-9 10 15,1 9 1,-1 9-16,-9 10 16,-10 0-1,-9 0-15,-9 18 16,-1 1-1,-9 18-15,10 1 16,9-1 0,0 19-16,18 0 15,1 19 1,0 0-16,19 9 16,-1-9-1,1 0-15,18 10 16,19-1-1,10-9-15,9-10 16,19 1 0,-10-19-1,1-10-15,9-9 16,-10-9 0,1-10-16,-1-19 15,-9 1 1,-9-1-16,-19 1 15,-10-20 1,-37-8-16,-38-20 16,-75-9-1,-66 1-15,-10 46 16,-121 9 0</inkml:trace>
  <inkml:trace contextRef="#ctx0" brushRef="#br1" timeOffset="201011.22">12220 14779 0,'0'0'0,"10"0"15,8-19-15,11 0 16,18 1 0,0-1-1,9 9-15,1 1 16,8 18-1,11 1-15,8 18 16,-8 0 0,-10 0-16,-19 10 15,-10-10 1,-18 9-16,0 1 16,-19 9-1,0 0-15,-19 9 16,-9 10-1,-10 9-15,1-19 16,-20 0 0,1-18-16,-20-1 15,1-18 1,0 0-16,9-19 16,19 0-1,0-9 1,9-10-16,1-9 15,-1-10 1,10-9-16,0 0 16,9-9-1,9 0-15,1-1 16,18 11 0,1-11-16,9 10 15,9 10 1,0-10-16,19 0 15,0 9 1,0 10-16,0 0 16,10 9-1,-1 10-15,10 0 16,0 18 0,-10 0-16,1 20 15,-1-1 1,-9 0-1,-9 19-15,-1 0 16,-8 0 0,-11-1-16,1 11 15,-9-10 1,-10 9-16,-10-9 16,-9 9-1,-18-9-15,-20-9 16,1-1-1,-10-18-15,0 0 16,0-10 0,1-9-16,-1-19 15,19 1 1,0-20-16,9-9 16,10-9-1,0-10-15,18 0 16,1 10-1,9 28 1,9 19-16,-9 9 16</inkml:trace>
  <inkml:trace contextRef="#ctx0" brushRef="#br1" timeOffset="214130.21">12051 14769 0,'0'0'16,"0"0"-16,9-9 16,10-10-16,9 1 15,19-11 1,0 1-16,0 19 15,10-1 1,9 10 0,18 10-16,1 9 15,-10-1 1,1 1-16,-20 0 16,-9 0-1,-9-1-15,-1 11 16,1-1-1,-19 0-15,0 0 16,-1-9 0,-18 9-16,0 0 15,-18 0 1,-11 0-16,-8 10 16,-1-1-1,-9 1-15,0-19 16,-9-1-1,-20-18-15,-8-9 16,-1-10 0,0 1-1,19-11-15,19 1 16,10 0 0,9 9-16,-1 1 15,11-11 1,8 1-16,1 0 15,18 0 1,1 0-16,-1-10 16,19 1-1,0 9-15,19-10 16,19 10 0,0 0-16,0 9 15,0 10 1,9-1-16,10 20 15,-10-1 1,0 0 0,-18 10-16,-10 9 15,-10 1-15,-8-1 16,-11 9 0,1 1-1,-9 9-15,-10 0 16,0-1-1,-10 20-15,-9-10 16,1 1 0,-20-10-16,0-10 15,-9-9 1,-9-9-16,-1-19 16,-8-9-1,-11-10-15,10 0 16,1-9-1,18 0-15,0 9 16,18 0 0,11 1-16,8-1 15,1 0 1,-1-18-16,20-10 16,-1-10-1,19 1-15,1 9 16,-1 0-1,19 0 1,0 19-16,0 0 16,19 19-1,18-1-15,-8 20 16,-10 8 0,-10 11-16,-18-1 15,-1 19 1,1 18-16,-1 10 15,-8-9 1,-10 0-16,-19-10 16,-10-19-1,-28 1-15,-37 0 16,-28-20 0,-10-18-16,9 0 15,29-9 1,9-10-16,0 0 15,1 1 1,27 8 0</inkml:trace>
  <inkml:trace contextRef="#ctx0" brushRef="#br1" timeOffset="-204002.42">10329 912 0,'0'0'0,"0"0"0,10 0 15,9 0 1,9-10-16,0 1 16,19 9-1,9 0-15,10 9 16,19-9 0,28 0-16,9 0 15,-9 0 1,0 10-16,9-1 15,10 0 1,0-9 0,9 10-16,0-1 15,0-9 1,-9 10-16,9-1 16,-9-9-1,-10 0-15,-9 0 16,-10 0-1,-9 0-15,-9 0 16,-10 0 0,-9-9-16,-19-1 15,-9 1 1,-10-1-16,-9 10 16,0 0-1,-19 0-15,0 0 16,0 0-1,0 0-15,-29-9 16,-55-10 0,-29 0-16,-19 1 15,-37 8 1,-10 1 0,0 9-16,1 0 15,-11 0-15,-8 0 16,-1 0-1,1 9 1,18 1-16,19-10 16,19 9-1,19 10-15,28-10 16,37 1 0,10-1-16,19 0 15,9-9 1,10 0-16,-1 0 15,10 0 1,0 0-16,10 0 16,8 0-1,20-9-15,19 0 16,27-1 0,29 10-16,38 10 15,18-1 1,28 0-16,1 1 15,-10-1 1,0 1-16,-18-1 16,8 0-1,-8 10 1,-1-10-16,-9 1 16,-9-1-1,-20 1-15,1-1 16,-19 0-1,-29-9-15,-18 0 16,-28 0 0,0 0-16,-20 0 15,1 0 1,-9 0-16,-10 0 16,0 0-1,0 0-15,0 0 16,0 0-1,-19-9-15,-9 0 16,-19-1 0,-38 1-16,-19-1 15,-18 10 1,-19 10 0,9-1-16,-9-9 15,-9 0 1,9 0-16,-10 0 15,-9 0 1,0 0-16,0 0 16,0 0-1,10 0-15,18 0 16,0 0 0,20 0-16,17 10 15,1-1 1,0 0-1,10-9-15,8 0 16,11 0-16,17 0 16,20 0-1,0 0-15,19 0 16,-1 0 0,1 0-1,-1 0-15,10 0 16,0 0-16,0 0 15,0 0 1,0 0 0,0 0-16,10-9 15,9 0 1,18-10-16,39 0 16,18 10-1,28-1-15,47 1 16,29 0-1,37 9-15,10-10 16,-10 10 0,0 10-16,-9-10 15,-1 0 1,-18 9-16,-18-9 16,-29 0-1,-38 0-15,-28 0 16,-38 0-1,-37 0-15</inkml:trace>
  <inkml:trace contextRef="#ctx0" brushRef="#br1" timeOffset="-189682.47">10433 16627 0,'0'0'0,"9"0"16,10-19-16,37-9 16,10 0-1,10 0 1,-1 19-16,-19-1 16,-9 1-16,-9-1 15,-19 1 1,-10 0-1,-9 9-15,-9 0 16,-29 0 0,-56 9-16,-28 0 15,-1 20 1,29 17-16,19 1 16,38-9-1,18-1-15,19-8 16,19-1-1,28 0-15,37 9 16,29-18 0,0-9-16,-19-10 15,-9 0 1,-38 0-16,-19 0 16,-9 0-1,-19 0-15,-10 0 16,-37 0-1,-66 9-15,-28 19 16,10 19 0,8 19-1,29-1-15,19 1 16,37-19 0,20-10-16,8-18 15,20 0 1,27 0-16,38 0 15,20-19 1,17 0-16,-27 0 16,-10-10-1,-18 10-15,-20 0 16,1 0 0,-29 0-16</inkml:trace>
  <inkml:trace contextRef="#ctx0" brushRef="#br1" timeOffset="-189200.16">11054 16843 0,'0'0'0,"0"0"16,9-9-16,10-10 15,19-9 1,-1-1-16,10 1 16,0 10-1,19 8-15,0 29 16,0 9-1,-10 19 1,1 0-16,-29 9 16,-19 1-16,-18-1 15,-19-9 1,-10-19-16,0-9 16,1-19-1,-1-19 1,10 0-16,0-18 15,18-20 1,10-18-16,29 0 16,8 9-1,10 29-15,-19 18 16</inkml:trace>
  <inkml:trace contextRef="#ctx0" brushRef="#br1" timeOffset="-188800.64">11656 16777 0,'0'0'0,"0"-19"0,9 1 16,1-10-1,8-10-15,11 1 16,18-1-16,28 10 15,10 9 1,9 10-16,-19 18 16,0 19-1,-18 10 1,-20 9-16,-18 18 16,-28 10-1,-10-9-15,-19-10 16,10-9-1,0-28-15,9 0 16,10-19 0,-1-10-16,1-18 15,-1-19 1,10-37-16,10-1 16,-10 48-1</inkml:trace>
  <inkml:trace contextRef="#ctx0" brushRef="#br1" timeOffset="-188133.22">12709 16768 0,'0'0'0,"0"0"15,0 9 1,-18 1-16,-1 18 16,0 0-1,0 19-15,0-10 16,10-8 0,0-11-16,9 1 15,9-10 1,0-9-16,20 0 15,27-18 1,10-20-16,-10-28 16,-9-18-1,-37-29 1,-29 1-16,-38-1 16,-27 19-16,-29 19 15,0 38 1,38 27-1,18 20-15,29-1 16,19 10 0,-1 0-16,20 9 15,27 0 1,10-9-16,19 0 16,19-1-1,9-8-15,0-1 16,-9 0-1,-19 10-15,-10 9 16,-9 19 0,-9 0-16,-20 19 15,-8 9 1,-10 0-16,-19-9 16,0-10-1,10-9-15,-1-10 16,1 1-1,0-19 1</inkml:trace>
  <inkml:trace contextRef="#ctx0" brushRef="#br1" timeOffset="-187866.21">13537 16843 0,'0'0'0,"0"0"16,10-9-1,8-10-15,11 0 16,8-9 0,1 0-16,0 0 15,9 9 1,-10 9-16,1 10 15,-10 19 1,-9-9-16</inkml:trace>
  <inkml:trace contextRef="#ctx0" brushRef="#br1" timeOffset="-187675.73">13518 17106 0,'0'0'0,"0"0"0,10 0 16,18-10 0,10 1-16,18-1 15,10 1 1,-10 0-16,-18 9 16,-19 0-1</inkml:trace>
  <inkml:trace contextRef="#ctx0" brushRef="#br1" timeOffset="-147218.46">19586 15623 0,'10'0'0,"-1"-19"0,10 10 16,9 0-1,0-1-15,1 20 16,-11 8 0,1 20-16,0 9 15,-10-10 1,1 1-16,-1-19 16,1-1-1,-1-18-15,19 0 16,19-18-1,19-1-15,0-9 16,-10 9 0,-37 10-16</inkml:trace>
  <inkml:trace contextRef="#ctx0" brushRef="#br1" timeOffset="-136959.58">14760 16852 0,'0'0'0,"10"0"0,18-9 16,28-10-1,38 0 1,0 1-16,1-1 15,-20 9 1,0 1-16,0 18 16,-28 1-1,-28-10-15</inkml:trace>
  <inkml:trace contextRef="#ctx0" brushRef="#br1" timeOffset="-136586.39">15936 16205 0,'0'0'0,"0"0"16,-9 9-16,-19 10 15,-29 19 1,-9 27-1,19 1-15,10 9 16,18 0 0,9-9-16,10-19 15,10-10 1,-1-9-16,10-9 16,9 0-1,0 0-15,-9-1 16,0-18-1,-19 0-15,0 0 16,-47-18 0,-75 18-16,-189 9 15</inkml:trace>
  <inkml:trace contextRef="#ctx0" brushRef="#br1" timeOffset="-135769.75">15880 16411 0,'0'0'15,"0"0"-15,0 0 16,0 0 0,0 0-16,-10-9 15,-9 9-15,1 9 16,-20 10-1,0 19-15,10 27 16,0 20 0,0-10-1,18 9-15,10 1 16,19 9-16,9-1 16,1-18-1,8-28 1,10-9-16,0-19 15,0-29 1,-9-9-16,0-18 16,-29-19-1,-18-1-15,-20-8 16,-8 18 0,-39 0-16,-46 19 15,-38 37 1,-160 29-16</inkml:trace>
  <inkml:trace contextRef="#ctx0" brushRef="#br1" timeOffset="-135352.41">15983 16299 0,'0'0'0,"19"0"16,9-10-16,10 1 15,-1 18 1,11 10-16,-1 19 16,9 37-1,0 37 1,-18 20-16,-10-10 15,-28 9 1,-19 0-16,-37-18 16,9-57-16</inkml:trace>
  <inkml:trace contextRef="#ctx0" brushRef="#br1" timeOffset="-134998.84">14694 16205 0,'0'0'0,"-9"9"0,-19 38 15,-29 56-15,-9 38 16,29 0 0,18-10-1,19 1-15,38-20 16,56 1-1,84 9-15,142 56 16</inkml:trace>
  <inkml:trace contextRef="#ctx0" brushRef="#br1" timeOffset="-134552.59">16275 15576 0,'9'0'0,"1"-9"15,18 0-15,9 18 16,1 10 0,0 18-16,-1 20 15,1-1 1,-19 0-16,0-18 15,-1-20 1,1 1-16,9-19 16,20 0-1,27-19-15,38-18 16,0 18 0,-57 10-16</inkml:trace>
  <inkml:trace contextRef="#ctx0" brushRef="#br1" timeOffset="-134103.47">16764 16655 0,'0'0'0,"0"0"0,0 0 16,9 0-16,20-9 16,27 0-1,19-1 1,10 1-16,9 9 15,-9 9 1,-19 1-16,-48-10 16</inkml:trace>
  <inkml:trace contextRef="#ctx0" brushRef="#br1" timeOffset="-133868.7">17131 16336 0,'0'0'0,"0"0"0,0 10 16,0 8-1,-10 29-15,1 38 16,0 27 0,9 1-1,0 9-15,0 0 16,0-19-16,9-9 15,-9-57 1</inkml:trace>
  <inkml:trace contextRef="#ctx0" brushRef="#br1" timeOffset="-133551.17">17921 16449 0,'0'0'0,"0"0"0,0 0 15,-9 9-15,-20 29 16,-8 18-1,9 10-15,-1 18 16,20 1 0,28 8-16,18 11 15,10-20 1,10-18-16,-29-38 16</inkml:trace>
  <inkml:trace contextRef="#ctx0" brushRef="#br1" timeOffset="-133349.28">18100 16965 0,'0'0'0,"9"0"0,1 0 15,18-9 1,19-1-16,19 10 15,0 10 1,9-1-16,-19 0 16,-27-9-1</inkml:trace>
  <inkml:trace contextRef="#ctx0" brushRef="#br1" timeOffset="-132985.49">18636 16571 0,'0'0'0,"0"0"0,0 0 16,0 9 0,0 19-16,0 1 15,9 8 1,1 1-16,-1-10 16,10-10-1,9 1-15,1-19 16,18 0-1,0-19-15,-10-9 16,1 0 0,-19 19-16,0-1 15,-19 10 1,9 10-16,0 27 16,20 29-1,-11 18-15,1-8 16,0-1-1,-19-19-15,0-19 16,0-18 0</inkml:trace>
  <inkml:trace contextRef="#ctx0" brushRef="#br1" timeOffset="-132703.17">19088 16299 0,'0'0'0,"18"0"0,11 0 16,18 9 0,9 19-16,1 19 15,-1 0 1,0 28-16,-18 19 15,-10 19 1,-18-1-16,-20 1 16,-18-1-1,0-65-15</inkml:trace>
  <inkml:trace contextRef="#ctx0" brushRef="#br1" timeOffset="-132018.74">19925 16937 0,'0'0'0,"9"0"16,10 0-16,28-10 15,38 1-15,28 0 16,18-1 0,-27 1-1,-29 9-15,-28 0 16,-37 0-1</inkml:trace>
  <inkml:trace contextRef="#ctx0" brushRef="#br1" timeOffset="-131769.7">20235 16486 0,'0'0'0,"0"0"0,10 10 16,-1 9 0,10 18-16,0 38 15,0 19 1,-1 0 0,-8 18-16,-10 1 15,0 0-15,0-57 16</inkml:trace>
  <inkml:trace contextRef="#ctx0" brushRef="#br1" timeOffset="-131385.33">21035 16496 0,'0'0'0,"0"0"0,0 0 15,0 9 1,-19 1 0,-9 18-16,-10 19 15,10 18 1,9 1-16,10 0 16,18-10-1,1 0-15,18 1 16,0-1-1,-9-28-15</inkml:trace>
  <inkml:trace contextRef="#ctx0" brushRef="#br1" timeOffset="-131164.85">21101 16805 0,'0'0'0,"9"0"0,10 0 15,28-9 1,19 0-16,9 9 16,-18 0-1,-39 0 1</inkml:trace>
  <inkml:trace contextRef="#ctx0" brushRef="#br1" timeOffset="-130817.52">21487 16515 0,'0'0'0,"9"0"0,10 0 16,18 0-16,10 9 15,10 10 1,-10-1-16,-9 11 16,-20-1-1,-18 0-15,-9 28 16,-10 10 0,-9-10-16,18 0 15,1-18 1,18 0-16,20-20 15,18 1 1,19-10-16,-1-9 16,11 0-1,-20 0 1,-28 0-16</inkml:trace>
  <inkml:trace contextRef="#ctx0" brushRef="#br1" timeOffset="-130569.65">21995 16214 0,'9'0'0,"10"0"15,28 10-15,19 8 16,9 20-1,-19 9-15,1 28 16,-20 19 0,-27 18-16,-20 10 15,-27 19 1,9-75-16</inkml:trace>
  <inkml:trace contextRef="#ctx0" brushRef="#br1" timeOffset="-130017.84">22126 16008 0,'0'0'0,"10"-9"0,8-10 15,11-9 1,8-1-16,10 1 16,-9 19-1,0 0-15,9 18 16,-10 10-1,1 9-15,0 0 16,-10-9 0,-9 0-16,9-1 15,0 1 1,0-19-16,19 0 16,10-19-1,-1 1-15,1-11 16,-29 20-1</inkml:trace>
  <inkml:trace contextRef="#ctx0" brushRef="#br1" timeOffset="-129718.46">22813 16758 0,'0'0'0,"9"0"0,29-9 15,18-10 1,10 1-16,19 8 15,9 1 1,-19 18-16,1 1 16,-48-10-1</inkml:trace>
  <inkml:trace contextRef="#ctx0" brushRef="#br1" timeOffset="-129486.31">23067 16383 0,'0'0'0,"9"19"16,10 37-16,9 47 16,10 10-1,-19-10 1,0-9-16,-10 0 15,0-10-15,1-18 16,-10-38 0</inkml:trace>
  <inkml:trace contextRef="#ctx0" brushRef="#br1" timeOffset="-129169.36">23820 16421 0,'0'0'0,"0"0"0,9 9 15,0 10 1,1 28-16,-1 28 15,1 9 1,-10 10-16,0-9 16,-10 8-1,1-18-15,-1-9 16,10-19 0,0-9-16,0-29 15</inkml:trace>
  <inkml:trace contextRef="#ctx0" brushRef="#br1" timeOffset="-128784.29">23923 15698 0,'9'0'0,"1"0"15,9-9 1,9 0-16,0 18 16,0 10-1,-9 18-15,0 10 16,-19 9-1,0-18-15,0-1 16,9-18 0,1 0-16,9-10 15,18-9 1,20 0 0,18-18-16,19 8 15,-47 10-15</inkml:trace>
  <inkml:trace contextRef="#ctx0" brushRef="#br1" timeOffset="-128320.16">24431 16852 0,'0'0'0,"0"0"15,0 0-15,9 0 16,20-9-1,27 0-15,10-1 16,19 10 0,9 10-16,0-10 15,-19 0 1,-47 0-16</inkml:trace>
  <inkml:trace contextRef="#ctx0" brushRef="#br1" timeOffset="-128036.46">24732 16402 0,'0'0'0,"0"0"16,9 19-16,1 18 15,-1 38 1,-9 19-16,0 9 16,-9 1-1,-1 8-15,1-9 16,9-28 0,0-18-16,0-20 15,0-18 1</inkml:trace>
  <inkml:trace contextRef="#ctx0" brushRef="#br1" timeOffset="-127580.97">25334 16646 0,'0'0'0,"10"0"0,-1-9 15,0-10 1,10 9-16,9 1 16,1 18-1,-1 10-15,0 9 16,-9 10-1,-19-1-15,0 10 16,-19 0 0,-19 0-16,10 0 15,0-9 1,9-1-16,10 1 16,18-1-1,1-9-15,18-9 16,28 0-1,10-10-15,19-9 16,-1-9 0,-18-1-16,-37 10 15,-20 0 1</inkml:trace>
  <inkml:trace contextRef="#ctx0" brushRef="#br1" timeOffset="-127177.83">25607 15895 0,'0'0'0,"9"-9"16,1-10-16,9 10 15,-1-1 1,11 1-16,-1 18 16,0 10-1,-9 9-15,0 0 16,0 1 0,-10 8-16,0 1 15,1-20 1,-1 1-1,10 0-15,9 0 16,19-1 0,0-8-16,0-10 15,-9 0 1,0 0-16,-10 0 16,-19 0-1</inkml:trace>
  <inkml:trace contextRef="#ctx0" brushRef="#br1" timeOffset="-126733.59">26190 16749 0,'0'0'16,"0"0"-16,10 0 15,-1-9-15,19-1 16,29 1 0,9 0-16,-1-1 15,1 10 1,-9 0-1,-10 0-15,-10 10 16,-27-10-16</inkml:trace>
  <inkml:trace contextRef="#ctx0" brushRef="#br1" timeOffset="-126467.65">26519 16336 0,'0'0'0,"0"0"0,0 10 15,0 8 1,0 39-16,0 37 16,10 18-1,-1 10-15,-9-9 16,0-10-1,-9-19-15,-1-27 16,10-20 0,0 1-16,0-29 15</inkml:trace>
  <inkml:trace contextRef="#ctx0" brushRef="#br1" timeOffset="-125916.22">27244 16458 0,'0'0'0,"9"0"0,10 0 16,9-9-1,1-1-15,8 1 16,1 9 0,-19 9-16,-1 1 15,1-1 1,-19 1-16,0 18 15,0 0 1,-9-9-16,-1-1 16,1 1-1,0-9-15,9-1 16,9 0 0,0 10-1,20 9-15,18 0 16,-10 10-1,-8-1-15,-11-18 16,-18 0 0,0 0-16,-37 9 15,-48-9 1,-47-10-16,10-9 16,28-9-1,56-1-15</inkml:trace>
  <inkml:trace contextRef="#ctx0" brushRef="#br1" timeOffset="-125481.9">27564 15708 0,'0'0'0,"0"0"0,9 0 16,1 0 0,8 9-16,11 10 15,-1 9 1,0 19-16,-9 0 15,0 9 1,-1-9-16,-8-9 16,-1-20-1,1 1-15,-1 0 16,10-10 0,9-9-16,19 0 15,10-19 1,18 1-16,0-20 15,-9 1 1,-28 8 0,-29 20-16</inkml:trace>
  <inkml:trace contextRef="#ctx0" brushRef="#br1" timeOffset="-125151.1">28138 16852 0,'0'0'0,"9"0"0,0-9 16,1-10-1,-1 0-15,10 10 16,9 0 0,0-1-1,19 10-15,19 10 16,19-1 0,-10 0-16,-18-9 15,-38 0 1</inkml:trace>
  <inkml:trace contextRef="#ctx0" brushRef="#br1" timeOffset="-124843.39">28551 16383 0,'0'0'0,"0"0"16,0 0-16,0 10 16,0 27-1,0 29 1,-9 28-16,0 28 16,-1 0-16,10 18 15,0-18 1,10-19-1,-1-37-15,0-19 16,-9-19 0,0-9-16,0-19 15</inkml:trace>
  <inkml:trace contextRef="#ctx0" brushRef="#br1" timeOffset="-124336.53">29577 16393 0,'0'0'0,"0"0"15,0 0-15,-19 0 16,-19 9 0,-18 10-16,0 9 15,-1 19 1,10 18-16,19 11 15,18-20 1,1 0-16,18-9 16,1-9-1,-1-10-15,10-10 16,0 1 0,0-19-16,-10 0 15,1 0 1,-10-19-16,-10-9 15,-18-9 1,-19-10-16,-10 19 16,-27 18-1,37 1-15</inkml:trace>
  <inkml:trace contextRef="#ctx0" brushRef="#br1" timeOffset="-123836.55">29445 15642 0,'0'0'0,"10"0"0,8-9 15,11-1 1,-1 20-16,9-1 16,1 19-1,-10 0 1,1 19-16,-11 19 15,-8 9 1,-10 0-16,0-19 16,0-9-1,0-19-15,0-9 16,9-10 0,1-9-16,27 0 15,38-18 1,38-20-16,0 1 15,10-1 1,-20 1-16,-37 8 16,-38 20-1</inkml:trace>
  <inkml:trace contextRef="#ctx0" brushRef="#br1" timeOffset="-123090.2">13754 18222 0,'0'0'0,"9"0"0,19-9 16,19-1-16,0 1 15,10 0 1,-10 9-16,-10 0 16,-27 0-1</inkml:trace>
  <inkml:trace contextRef="#ctx0" brushRef="#br1" timeOffset="-122901.14">13707 18447 0,'9'0'0,"0"-9"16,29 0-16,47-1 16,37-9-1,29 10 1,168-10-16</inkml:trace>
  <inkml:trace contextRef="#ctx0" brushRef="#br1" timeOffset="-99352.09">15409 17913 0,'0'0'0,"0"0"0,0 0 15,0 0-15,0 0 16,0 0 0,0 9-16,-18 10 15,-1 18 1,9 29-16,1 0 16,-1 9-1,10 9 1,-9-9-16,9-9 15,-9-10 1,9-9-16,-10-28 16</inkml:trace>
  <inkml:trace contextRef="#ctx0" brushRef="#br1" timeOffset="-98684.64">15757 18185 0,'0'0'0,"10"0"0,-1-19 16,19 0 0,1-18-16,18-1 15,0 10 1,0 0-16,0 0 16,-10 18-1,1 1-15,0 18 16,-10 1-1,-9 18-15,0 19 16,-19 0 0,-10 9-16,-18 10 15,-19-10 1,-10-9 0,1-19-16,9-9 15,0-19 1,0 0-16,19-10 15,-1-9 1,11 1-16,8-1 16,1-9-1,18-10-15,1 10 16,-1 0 0,0 9-16</inkml:trace>
  <inkml:trace contextRef="#ctx0" brushRef="#br1" timeOffset="-97418.12">16736 17856 0,'0'0'0,"0"0"15,-10 10-15,-18 8 16,-9 20 0,-11 9-16,20 18 15,0-8 1,9 8-1,10 11-15,9-11 16,9-9-16,19 1 16,1-10-1,18-10-15,0-9 16,9-9 0,1-9-16,-10-10 15,-10-19 1,1 0-16,-19-19 15,-10-8 1,-18 8-16,-19 0 16,-29 10-1,-9 10 1,-9 8-16,9 20 16,0-1-1,10 10-15,28-1 16,-1-8-1,20-1-15,0 1 16,9-1 0,9 0-16,0 1 15,20-1 1,-1 1-16,9-10 16,-8 0-1,-1-10-15,0 1 16,0-1-1,1 1-15,-1 0 16,0 9 0,10 0-16,-10 0 15,0 0 1,0 9 0,-9 0-16,0 1 15,0-1-15,-10 1 16,-9 8-1,0 1 1,0 9-16,-19 0 16,1-9-1,-11 0-15,1 0 16,0-19 0,9 0-16,-9 0 15,9-19 1,-9 0-16,0-18 15,-1-20 1,20-8-16,0-10 16,-1 0-1,20-1-15,-1 11 16,0 27 0,10 19-16,-19 10 15</inkml:trace>
  <inkml:trace contextRef="#ctx0" brushRef="#br1" timeOffset="-96179.08">10235 17556 0,'0'0'0,"0"0"0,0 0 16,0 0-1,0 0 1,0 0-16,0 0 16,0 0-1,0 0-15,0 0 16,10 9 0,27-9-16,29 0 15,47 0 1,38-9-16,46-10 15,38 0 1,29 1-16,9-1 16,-10 10-1,-9-1-15,-19 1 16,-9 9 0,-19 0-1,-28 0-15,-38 0 16,-28 0-16,-38 0 15,-38 0 1,-18 0-16,0 0 16,-19 0-1,0 0-15,0 0 16,0 9 0,-9-9-16</inkml:trace>
  <inkml:trace contextRef="#ctx0" brushRef="#br1" timeOffset="-94136.36">9840 16252 0,'0'0'0,"0"0"0,10 0 15,18-10 1,38 1-16,28 0 16,47-10-1,28 0-15,10 10 16,18-1 0,10 1-16,10 9 15,9 0 1,-10 0-16,0 0 15,-28 0 1,-18 0-16,-10 0 16,-29 9-1,-8 10-15,18 9 16,-9 0 0,-29-9-16,-18 0 15,-19 0 1,-19-10-16,-10-9 15,1 0 1,-19 0-16,-1 0 16,1 0-1,0 0 1,-10 0-16,1 0 16,-1 0-1,1 0-15,-1 0 16,-9 0-1,0 0-15,0 0 16,10 0 0,-10 0-16,9 0 15,-9 0 1,9 10-16,1-1 16,-1 19-1,1 10-15,18 46 16,0 38-1,-9 9-15,0 19 16,-10 1 0,-9-20-16,0-9 15,-9-19 1,-1-18-16,10-29 16,0-19-1,0-18 1,-9 0-16,-1-10 15</inkml:trace>
  <inkml:trace contextRef="#ctx0" brushRef="#br1" timeOffset="-93514.78">9784 16196 0,'0'0'0,"0"0"16,0 0 0,0 0-16,0 9 15,9 19 1,1 28-16,18 38 16,0 38-1,10 8-15,-10 10 16,0 10-1,0-19-15,-9-29 16,0-27 0,-10-20-16,-9-8 15,0-20 1,0-18-16,10 0 16,-1-1-1,1-8 1,-1-1-16,-9-9 15</inkml:trace>
  <inkml:trace contextRef="#ctx0" brushRef="#br1" timeOffset="-92153.34">3584 15867 0,'0'0'16,"0"0"-16,-19 10 16,1-1-16,-11 0 15,-8 10 1,-1 9-16,10-9 16,0 0-1,18 0 1,1-10-16,18 0 15,29 19 1,28 10-16,18 9 16,10 0-1,-9 9-15,-28-18 16,-20-1 0,-9-18-16,-9 0 15,-9-1 1,-10 1-16,-19 9 15,-19 0 1,-28 19-16,-28-9 16,-9-1-1,18-18-15,19-9 16,19-10 0,0 0-16,10-10 15,18 1 1</inkml:trace>
  <inkml:trace contextRef="#ctx0" brushRef="#br1" timeOffset="-91753.5">4177 16055 0,'0'0'0,"0"0"16,0 0-16,0 0 16,0 9-1,-10 19-15,20 19 16,9 19-1,9-10-15,19 1 16,0-20 0,0-9-16,0-9 15,10-19 1,-10-9-16,-10-29 16,1-18-1,-19-1 1,-19 1-16,-19 9 15,0 19 1</inkml:trace>
  <inkml:trace contextRef="#ctx0" brushRef="#br1" timeOffset="-90919.7">4807 16055 0,'0'0'0,"0"0"16,0 0-16,0 9 15,10 10 1,-1 18-16,0 29 16,1 9-1,-10-18-15,0-20 16,0 1-1,0-10-15,0-10 16,0 1 0,0-19-16,0 0 15,0 0 1,0-9-16,9-47 16,1-29-1,18 1-15,0 18 16,0 19-1,1 19 1,-1 19-16,9-1 16,1 20-1,-10-1-15,0 10 16,-9 9 0,0 19-16,-10 0 15,-9-10 1,-9 1-16,0-1 15,-1-18 1,1 0-16,-1-19 16,10 0-1,0-10-15,10-36 16,18-11 0,0 1-16,1 9 15,-1 19 1,9 9-16,1 10 15,0 18 1,-1 0-16,1 20 16,-10 18-1,-9-1-15,-19 1 16,0 19 0,-9-38-1</inkml:trace>
  <inkml:trace contextRef="#ctx0" brushRef="#br1" timeOffset="-89864.5">6134 16346 0,'0'0'0,"0"0"0,0 0 16,-19 9-1,0 0 1,-9 10-16,9 9 15,10 0 1,18 1-16,19 8 16,10 1-1,9-20-15,0 1 16,-9-19 0,-1 0-16,1-19 15,-19 1 1,-19-1-16,0-9 15,0 0 1,-10-1-16,1 1 16,-1 19-1,20 0-15,-1-10 16,19 0 0,19 0-16,19-9 15,0 0 1,-9 0-16,-1-10 15,-18 10 1,-10 0-16,-9 0 16,0-10-1,-19 1-15,-10-19 16,-9 9 0,0 18-16,-9 1 15,0 19 1,9 9-1,0 19-15,1 28 16,8 75 0,1 56-16,18 19 15,10 9 1,0-9-16,-10-18 16,-9-57-1,0-19-15,0-28 16,-9-19-1,-10-18-15,0-10 16,0-9 0,1-1-16,-20-18 15,-9-18 1,-19-11-16,-19-18 16,1-9-1,8-9 1,20 18-16,28 18 15,18 1 1,1 10-16,28-1 16,18-19-1,29 1-15,28-1 16,19-9 0,0 0-16,-28 19 15,-10 0 1,-19 0-16,-18 19 15,-10-1 1,-18 1-16</inkml:trace>
  <inkml:trace contextRef="#ctx0" brushRef="#br1" timeOffset="-89400.39">7564 16271 0,'0'0'0,"0"0"16,-19 0-1,0 9-15,-19 0 16,1 20 0,8-1-16,1 0 15,19 0 1,18-9-16,19 9 16,29 0-1,18 10-15,-9-10 16,0 0-1,-19-9-15,-9-1 16,-20 1 0,-18 0-1,0-10-15,-18 19 16,-30 1 0,-17 8-16,-1-18 15,9-10 1,29-9-16</inkml:trace>
  <inkml:trace contextRef="#ctx0" brushRef="#br1" timeOffset="-88683.28">8222 16486 0,'0'0'0,"0"0"16,0 0-16,-9-9 15,-10 0 1,0 9-1,-19 9-15,10 0 16,0 1 0,19 9-16,-1-1 15,1 1 1,9-10-16,9 1 16,1-1-1,-10-9-15,9 0 16,0 0-1,20-9-15,-1-10 16,0 0 0,-9 10-16,0 0 15,-1-1 1,-8 10-16,-1 0 16,1 10-1,18 27-15,0 48 16,10 65-1,-19 28-15,-19-9 16,-10-28 0,1-29-1,-1-27-15,1-20 16,0-27 0,9-19-16,0-1 15,0-18 1,9 0-16,0 0 15,20-28 1,8-38-16,10-37 16,-9-19-1,0 0-15,-20 28 16,-18 29 0,0 46-16</inkml:trace>
  <inkml:trace contextRef="#ctx0" brushRef="#br1" timeOffset="-88017.78">8580 16364 0,'0'0'0,"0"0"0,0 0 15,0 0 1,0 0-16,0 10 16,0 9-1,0 37-15,9 10 16,0 9 0,20 0-16,-1-10 15,0-27 1,0-1-16,10-18 15,9-19 1,0-9-16,0-19 16,-9-29-1,-1-18-15,-18-9 16,-28-10 0,-20 10-16,-18 18 15,0 28 1,19 20-1</inkml:trace>
  <inkml:trace contextRef="#ctx0" brushRef="#br1" timeOffset="-86768.35">9106 16843 0,'0'0'0,"0"0"16,0 0-16,0 0 16,10 0-1,-1 0 1,1 0-16,-10 0 16,0 0-1,0 0-15,0 0 16,0 0-1</inkml:trace>
  <inkml:trace contextRef="#ctx0" brushRef="#br2" timeOffset="-47669.73">20179 1418 0,'0'0'0,"0"0"0,9 0 16,1 0-1,9-9-15,9 9 16,0 0-1,28 9-15,10 1 16,10-1 0,-1 10-16,0 9 15,0-9 1,1 9-16,-1-9 16,0-1-1,-9 1-15,0 9 16,18 0-1,11 1-15,8-1 16,-9 9 0,-9-9-16,-1 1 15,20 8 1,-10 1-16,0-1 16,10-9-1,18 10-15,-9-1 16,-10 1-1,10 9-15,0 0 16,9 0 0,-9 0-1,9-1-15,10 11 16,0-1 0,-10 0-16,19 1 15,0-1 1,-9 0-16,9 1 15,10 8 1,-1-9-16,1 10 16,9-10-1,-10 10-15,10 0 16,9-10 0,-9 10-16,0-1 15,0 1 1,10 0-16,18 9 15,-10 0 1,1 0-16,9 19 16,-9-10-1,19-9-15,-20 0 16,11 10 0,-1 9-16,9-1 15,10 1 1,10-9-1,-10-1-15,-1 1 16,1 8 0,-9-8-16,9 9 15,9 0 1,-9-1-16,0 1 16,10 9-1,-1-9-15,0 0 16,1 0-1,-10 9-15,9-9 16,-9 0 0,9 0-16,1 9 15,-1-9 1,-9-1-16,0 11 16,-9-11-1,-1-8 1,-18 9-16,-10-19 15,10 9 1,-10-9-16,-18 10 16,-10 9-1,-38-19-15,-27-19 16,-20 0 0,-18-18-16,65 56 15</inkml:trace>
  <inkml:trace contextRef="#ctx0" brushRef="#br2" timeOffset="-44519.62">23528 2619 0,'0'0'0,"0"0"0,0 0 16,0 0-1,0 0-15,0 0 16,0 0 0,0 10-16,0 8 15,0 11 1,0 17-16,9 20 16,1 9-1,-1 10 1,1 8-16,8 11 15,1 8-15,0 10 16,9 19 0,-9-10-16,0 1 15,0 18 1,-1-9 0,1 9-16,-9 19 15,9-1 1,-10-8-16,10 9 15,0-10 1,-1 1-16,1 18 16,-9 0-1,-1 1-15,0-20 16,1-9 0,-1-9-16,1-10 15,-1-18 1,10-19-16,-10 0 15,1-19 1,-1-19-16,-9-9 16,0-10-1,0 1-15,0-19 16,0-1 0,0-8-1,0-1-15,0-9 16,0 0-1</inkml:trace>
  <inkml:trace contextRef="#ctx0" brushRef="#br2" timeOffset="-43852.65">24873 3070 0,'0'0'0,"0"0"0,0 0 15,10 18-15,-1 29 16,0 28 0,10 29-16,0 17 15,0 11 1,0-1-1,-1 1-15,11-1 16,-10-9 0,-1-10-16,1 10 15,-9-9 1,8 0-16,-8-20 16,-1 1-1,1 0-15,-10 0 16,0-19-1,0-9-15,0-10 16,0 0 0,0-37-16</inkml:trace>
  <inkml:trace contextRef="#ctx0" brushRef="#br2" timeOffset="-43111.03">26877 4017 0,'0'0'0,"0"0"16,0 0-1,0 10-15,9 27 16,1 10-1,-1 28-15,1 38 16,8 18 0,11 0-16,-1 1 15,0-10 1,-9 0-16,0-10 16,0 1-1,-1-1-15,1 1 16,0-10-1,0-28-15,0-9 16,-10-10 0,0 1-16,1-11 15,-1-8 1,1 0-16,-1-20 16,-9 1-1,0-10-15,0 1 16,0-1-1,0 1 1,0-1-16,0-9 16</inkml:trace>
  <inkml:trace contextRef="#ctx0" brushRef="#br2" timeOffset="-42653.27">27761 4130 0,'0'0'0,"0"0"0,0 9 16,10 19 0,-10 19-16,9 19 15,-9 28 1,0 9-16,9-9 16,-9-19-1,0 0-15,0-38 16</inkml:trace>
  <inkml:trace contextRef="#ctx0" brushRef="#br2" timeOffset="-41931.05">29624 4289 0,'0'0'0,"0"0"15,0 0-15,0 10 16,0 8 0,9 20-16,1 18 15,-10 29 1,0 18-16,9 0 16,1 10-1,-10-10-15,9-28 16,-9-9-1,0-10-15,0-19 16,0 1 0,0 0-16,0-1 15,0-18 1,0-10 0,0-9-16</inkml:trace>
  <inkml:trace contextRef="#ctx0" brushRef="#br2" timeOffset="-41267.37">30282 2797 0,'0'0'0,"0"0"16,0 10-16,10 9 15,-1 18 1,1 38-16,-1 47 16,10 28-1,-10 10-15,10 18 16,0-9-1,9-10-15,-9 1 16,0-10 0,0 0-16,-1 0 15,1-9 1,0 0-16,0 9 16,0-19-1,-1 1-15,1-1 16,-9-9-1,-1-28-15,10-10 16,-10-18 0,1-10-16,-10-18 15,0-1 1,0-18-16,0 0 16,0 0-1,0-19 1,0 0-16,0 0 15</inkml:trace>
  <inkml:trace contextRef="#ctx0" brushRef="#br2" timeOffset="-40642.23">31929 3717 0,'0'0'0,"0"9"15,0 10-15,0 37 16,0 57-1,9 37 1,1 19-16,-1 28 16,0 0-16,10 0 15,0-9 1,0-10 0,-10 0-16,10-9 15,-10-9-15,1-10 16,9-19-1,-10-9-15,0-9 16,1-10 0,9-19-1,-10-27-15,1-10 16,-1-10 0,0-18-16,-9 0 15,0-10 1,0-9-16,0 0 15</inkml:trace>
  <inkml:trace contextRef="#ctx0" brushRef="#br2" timeOffset="-34446.28">28523 5434 0,'0'0'0,"0"0"15,10 0-15,-1 0 16,10 9 0,9 1-16,10 8 15,-1 11 1,1-1-16,0 19 16,-20 0-1,1 9 1,-9-9-16,-10 9 15,0 0 1,-10 1-16,1 8 16,-1-8-1,10 8-15,10 1 16,9-10 0,9 1-16,-9-10 15,0-10 1,-10-18-16,-9 0 15,0-19 1,0 0-16,-9 0 16,-29 0-1,-28-10-15,-9 20 16,-10 8 0,0 10-16,20 19 15,18 0 1,0 0-16,18 19 15,20 9 1,-1 9 0,10 10-16,0 0 15,0 0 1,-9-10-16,-10-9 16,-18 0-16,-1 0 15,-18-18 1,-10-20-1,-28 1-15,-19-19 16,-10-19 0,1 0-16,19-10 15,27 1 1,39-1-16</inkml:trace>
  <inkml:trace contextRef="#ctx0" brushRef="#br2" timeOffset="-32938.12">29182 6785 0,'0'0'0,"9"0"16,10 9 0,37 10-16,29 9 15,9 0 1,-9 1-16,-10 8 15,0 1 1,-9-20-16,-9 1 16,-20 0-1,1-10-15,-19-9 16,-19 0 0</inkml:trace>
  <inkml:trace contextRef="#ctx0" brushRef="#br2" timeOffset="-32544.53">30160 6691 0,'0'0'0,"0"0"16,0 0-16,10 10 15,-1-1 1,0 28-1,1 20-15,-1 27 16,1 19 0,-1-9-1,0-9-15,1-20 16,-1-27-16,1-1 16,-1-18-1,0-9-15,20-10 16,-1-19-1,19-9-15,19-29 16,-10 1 0,1-19-16,-1 9 15,1 10 1,-20 19-16,-18 18 16,-10 9-1</inkml:trace>
  <inkml:trace contextRef="#ctx0" brushRef="#br2" timeOffset="-32084.76">30903 7489 0,'0'0'15,"0"0"-15,0 0 16,10 0-16,-1 0 16,10-10-1,0 1-15,0-10 16,-1 0 0,-8 1-16,-1-1 15,-9 9 1,0-8-16,-19 8 15,1 1 1,-20 0-16,-18 18 16,8 19-1,1 0 1,19 19-16,19 0 16,-1 0-1,20 9-15,18 1 16,19-20-1,10 1-15,-10-20 16,0 1 0,-10-19-16,-9 0 15,-18 0 1</inkml:trace>
  <inkml:trace contextRef="#ctx0" brushRef="#br2" timeOffset="-31187.46">33058 3736 0,'0'0'0,"0"0"0,0 18 15,0 29 1,0 38-16,-19 46 16,-9 19-1,-1 0 1,1-18-16,19-10 16,-1-19-1,20-19-15,-1-9 16,1-18-1,-1-20-15,10 1 16,0-19 0,-10-10-16,-9-9 15,0 0 1,0 0-16,0-9 16,-19-1-1,0 1-15,-18-1 16,-1 20-1,0 18-15,1 28 16,9 19 0,18 19-16,10 28 15,10 0 1,18 0-16,-9-9 16,-1-1-1,1-18 1,-19-9-16,0-29 15,-9 0 1,-10-18-16,-9-1 16,-19-9-1,-19-9-15,-19-10 16,29-9 0</inkml:trace>
  <inkml:trace contextRef="#ctx0" brushRef="#br2" timeOffset="-30484.32">31797 2281 0,'0'0'0,"9"0"16,10 0-1,19 10-15,28 18 16,37 19 0,10 9-1,-9-9-15,-10-9 16,0-1-16,-10-9 15,-18-9 1,-19 0-16,-28-19 16</inkml:trace>
  <inkml:trace contextRef="#ctx0" brushRef="#br2" timeOffset="-30214.47">32503 2131 0,'0'0'0,"0"0"16,0 0 0,0 0-16,0 0 15,0 19 1,0 28-16,0 47 16,0 37-1,-10 1 1,1-1-16,-1-19 15,1-27-15,0-19 16,9-29 0,0-18-16,0-10 15</inkml:trace>
  <inkml:trace contextRef="#ctx0" brushRef="#br2" timeOffset="-29901.07">32869 2357 0,'0'0'0,"0"9"0,10 10 16,-1 37 0,10 38-16,0 0 15,-10-10 1,10-9-16,0-19 15,0-18 1,0-10-16,9-9 16,9-19-1,29-19-15,10-28 16,-20-19 0,-9-37-16,-9 0 15,-29 56 1,-9 28-16</inkml:trace>
  <inkml:trace contextRef="#ctx0" brushRef="#br2" timeOffset="-29504.34">33340 2985 0,'0'0'0,"0"0"0,9 0 0,19 0 0,1 0 0,-1-9 0,10-10 0,-1-19 0,1 1 0,-19-1 0,-1-9 0,-18 10 0,0 9 0,-18 9 0,-1-9 0,-19 19 0,38 9 0,-47 0 0,0 37 0,47-37 0,0 0 0,0 0 0,0 0 0,-38 56 0,38-56 0,0 0 0,0 0 0,-18 75 0,18-75 0,0 0 0,9 104 0,-9-104 0,28 93 0,29-8 0,-57-85 0,75 94 16,10-19-16,56 28 0</inkml:trace>
  <inkml:trace contextRef="#ctx0" brushRef="#br2" timeOffset="-24559.83">24356 217 0,'0'0'0,"0"0"16</inkml:trace>
  <inkml:trace contextRef="#ctx0" brushRef="#br2" timeOffset="-23619.52">24027 133 0,'0'0'0,"0"0"16,0 0 0,0 0-16,0 0 15,0 0 1,0 0-16,0 9 16,0 1-1,0-1-15,0 0 16,0 1-1,9-1-15,0 1 16,1-1 0,-1 0-16,1 1 15,-1 8 1,0 1-16,1 9 16,-1 1-1,19 8-15,1 1 16,-1 9-1,0-1-15,10 1 16,9 10 0,0-1-1,9 10-15,10-1 16,0 1 0,0 0-16,-10-1 15,1 10 1,9 0-16,-1 0 15,20 10 1,-10-1-16,1-9 16,-1 10-1,0-1-15,10 1 16,-1 18 0,10 0-16,10 0 15,9 19 1,19 10-16,9-1 15,0 0 1,19 20-16,0-1 16,0 9-1,18 10-15,10 0 16,1 19 0,-1-1-1,19 10-15,9 0 16,10 10-1,0-1-15,-10 1 16,0 8 0,1 10-16,18 19 15,19 0 1,0 10-16,9 27 16,10-9-1,-9-9-15,8 9 16,-8-9-1,-10-1-15,-19-8 16,-19-20 0,1 1-16,-20-19 15,1-10 1,-19-9-16,-10-19 16,-19-18-1,-18-19-15,-19-19 16,-10-19-1,-37-28 1,94 122-16</inkml:trace>
  <inkml:trace contextRef="#ctx0" brushRef="#br2" timeOffset="-12652.22">11665 13231 0,'10'0'0,"18"-10"16,66-8-16,66-11 16,56 1-1,38 10-15,19-1 16,9 9 0,-18 1-16,-20 0 15,-37 9 1,-28 0-16,-19 0 15,-28 9 1,-48 0-16,-27 1 16,-20-1-1,-18 1-15,-19-10 16,-9 9 0,-38 10-1,-85 28-15,-75-1 16,-56-8-1,-38-10-15,-19-9 16,0-10 0,28 1-16,10-1 15,56-9 1,38 9-16,28 1 16,47-10-1,38 0-15,37 0 16,10 0-1,19 0-15,9 0 16,28 0 0,75 0-16,95-10 15,56-8 1,28-1-16,0 0 16,-9 0-1,0 1-15,-19 8 16,-19 1-1,-28-1 1,-28 10-16,-29 0 16,-46 0-1,-38 0-15,-19 0 16,-19 0 0,-9 0-16,-19 0 15,0 0 1,0 0-16,-10 10 15,-18-1 1,-38 1-16,-37-1 16,-48 0-1,-18 10-15,-19-9 16,-28-1 0,-10 0-16,0 10 15,19-10 1,0 10-16,10-19 15,18 0 1,28 0-16,20 0 16,27 0-1,29 0-15,18 0 16,20 0 0,9 0-1,18 0-15,1 0 16,-1 0-1,10 0-15,0 0 16,10 0 0,27-9-16,57-10 15,66 10 1,38-1-16,9 10 16,9-9-1,29 0-15,122-10 16</inkml:trace>
  <inkml:trace contextRef="#ctx0" brushRef="#br2" timeOffset="93111.07">11167 837 0,'9'0'0,"10"0"0,28 0 15,56 0 1,20 0-16,18 0 16,9 0-1,1-10-15,-10 10 16,9 0 0,10 0-16,-28 10 15,9-10 1,-9 9-16,-10 10 15,-28-1 1,-9 1-16,-10 0 16,-18 0-1,-20-10-15,-9-9 16,-9 0 0,-19 0-16,0 0 15,0 0 1,-9 10-16,-48-1 15,-84-9 1,-56 0 0,-67-19-16,-46 0 15,-19 1 1,-10-1-16,10 9 16,37 1-1,38 0-15,28 18 16,29 0-1,56 1-15,37-1 16,29 1 0,37-10-16,10 0 15,19 0 1,9 0-16,0 0 16,18 9-1,39 0-15,56 1 16,47 18-1,37-9-15,1-1 16,9-8 0,0 9-1,9-10-15,-9 10 16,-19-10-16,0 1 16,-18-1-1,-1 0 1,-9 1-16,-28-10 15,-1 9 1,-8 0-16,-39 1 16,-8-1-1,-20 1-15,-18-1 16,-1 0 0,-8 1-16,-11-1 15,1-9 1,-19 0-16,0 0 15</inkml:trace>
  <inkml:trace contextRef="#ctx0" brushRef="#br2" timeOffset="94810.71">12973 283 0,'0'0'0,"0"0"16,9 0-1,1 9-15,8 1 16,1-1-1,9 10-15,1 9 16,-1 10 0,-9 9-16,9 18 15,-9 1 1,0 0-16,-1-10 16,1 0-1,0 10-15,0-1 16,0 1-1,-10 9 1,0 0-16,10 0 16,-9 0-1,9 10-15,-1-10 16,-8 9 0,-1 10-16,1 9 15,-1-9 1,0 0-16,-9 0 15,10 0 1,-10-1-16,0 1 16,0 0-1,9-9-15,-9 18 16,10 0 0,-1-9-16,0 9 15,1 0 1,-1 10-16,1-1 15,-1-18 1,0 9 0,10 10-16,-9 0 15,-1-1 1,0 1-16,10-1 16,-9 1-1,-1 0-15,10 9 16,-10 0-1,10 9-15,0 0 16,0 1 0,0-1-16,-1 0 15,-8-9 1,9 10-16,-1-1 16,1 10-1,0-1-15,-10 11 16,1-11-1,-1 20-15,1-10 16,-1 9 0,1 1-16,-1-1 15,0 1 1,-9-1 0,10 10-16,-10 10 15,9-11 1,1 11-16,-1-1 15,0-9 1,1 9-16,-1 0 16,1 1-1,-1 8-15,0 1 16,10 0 0,-9-1-16,8-9 15,1 10 1,0-10-16,0-9 15,0 0 1,0-9-16,-1-1 16,1 10-1,0-28-15,-10 9 16,1-9 0,-10-19-16,9 0 15,-9 0 1,0 0-1,0-29-15,0 1 16,0 9 0,10-9-16,-10-9 15,9-10 1,0 0-16,1 0 16,-1 0-1,1-9-15,-10-10 16,0 0-1,9-18-15,0-1 16,-9 1 0,0-10-16,0 0 15,10 0 1,-10 0-16,0 10 16,0-10-1,0 10-15,0-10 16,0 0-1,0 0-15,9 0 16,-9 0 0,10 0-1,-1 10-15,-9-1 16,9-8 0,-9 8-16,10-9 15,-10 0 1,0-9-16,0 0 15,0 0 1,0 0-16,0-1 16,0 10-1,0-9-15,0 9 16,0-18 0</inkml:trace>
  <inkml:trace contextRef="#ctx0" brushRef="#br2" timeOffset="96281.67">11157 13062 0,'0'0'0,"0"0"0,0 0 16,0 0-16,0 0 16,10 0-1,8 9-15,29 10 16,57 9-1,28 0 1,18-9-16,19-10 16,1-9-1,9 0-15,9 0 16,9 0 0,10 10-16,10-1 15,-1 1 1,-18 8-16,-1 1 15,-9 0 1,-18-10-16,-1 1 16,-19-1-1,-18 0-15,-10 1 16,-28-1 0,-18 1-16,-20-1 15,-9 0 1,-9 1-1,-19-10-15,-1 0 16,-18 0-16,0 0 16,-18 9-1,-67 0 1,-113 10-16,-65-9 16,-38-20-1,-28-9-15,18 1 16,1-10-1,-1 18-15,48 1 16,0-1 0,37 10-16,9 0 15,10 10 1,19-1-16,19 10 16,37 0-1,19-10-15,10 10 16,18-10-1,29 1-15,9-1 16,19 0 0,9-9-16,9 0 15,1 0 1,9 0 0,0 0-16,0 0 15,0 0 1,0 0-16,0 0 15,0 0 1,9 0-16,1 0 16,9-9-1,9 0-15,0-1 16,0 1 0,10-1-16,18 10 15,10-9 1,28 0-16,10-1 15,-1 10 1,29 0-16,28 10 16,19-1-1,28-9-15,18 9 16,10 1 0,10-10-16,-10 9 15,19 1 1,-19-10-1,-18 9-15,-10-9 16,-28 9 0,-10 1-16,-19-10 15,-37 0 1,-19 0-16,-18 9 16,-20-9-1,-9 0-15,-9 0 16,-19 0-1,-1 0-15,-8 0 16,-10 0 0,9 10-16,-9-1 15</inkml:trace>
  <inkml:trace contextRef="#ctx0" brushRef="#br2" timeOffset="98594.44">17686 15398 0,'0'0'0,"0"0"16,0 0 0,0-9-16,0-10 15,9 0 1,1-18-16,-1-1 15,1-9 1,8-37-16,11-19 16,8-19-1,10 9-15,0-9 16,10 0 0,-1 28-1,10 10-15,19 18 16,-10 10-1,0 9-15,-18 9 16,-1 10 0,-18 0-16,-1 19 15,-8-1 1,-11 1-16,1 0 16,-19 9-1,0 9-15,0 0 16</inkml:trace>
  <inkml:trace contextRef="#ctx0" brushRef="#br2" timeOffset="99179.67">17216 14976 0,'0'0'0,"0"0"0,0 0 16,0 0 0,0 0-16,9 0 15,0 9 1,1 10-1,18 19-15,19 8 16,0 20-16,0 0 16,0-1-1,0-8-15,-9-20 16,9 1 0,0-19-1,0-1-15,0-18 16,9-9-1,1-19-15,-1-10 16,1 1 0,-1-10-16,-18 0 15,-10 19 1,-19 9-16</inkml:trace>
  <inkml:trace contextRef="#ctx0" brushRef="#br2" timeOffset="100311.29">18824 12977 0,'0'0'0,"0"0"0,0 10 15,0 9 1,0 18-1,10 29-15,-1 28 16,10 28 0,-10 0-16,1-19 15,-1-19 1,0-9-16,-9-28 16,0-9-1,0-20-15,0-8 16,0-10-1,0 0-15,0 0 16,0-28 0,-9-38-16,0-37 15,-1-10 1,1 1-16,18-1 16,1 10-1,8 18-15,1 20 16,10 8-1,-1 10-15,9 19 16,10 19 0,10 0-16,-1 18 15,1 19 1,-1 19 0,-9 19-16,-19 9 15,-9 0 1,-28 9-16,-19 1 15,-19 9 1,-10-19-16,-9-19 16,19-19-1,0-18-15,19 0 16,9-19 0,10 0-16,-1 0 15,1-9 1,18-10-16,1 0 15,18 0 1,19-9 0,0 9-16,10 10 15,-10 9-15,0 9 16,-10 10 0,1 9-1,-10 0-15,-9 1 16,-10 8-1,-9 1-15,-19-1 16,-18 10 0,-29-9-16,-19-1 15,-18-18 1,-19 0-16,56-19 16</inkml:trace>
  <inkml:trace contextRef="#ctx0" brushRef="#br2" timeOffset="101563.63">19803 12977 0,'0'0'0,"0"0"16,0 0-16,0 0 15,0 0 1,0 0-16,0 10 16,0 9-1,0 37-15,9 19 16,0 9 0,1 20-16,-1 8 15,1-18 1,-1-19-16,0-19 15,-9-9 1,0-9-16,0-19 16,0-1-1,0 1-15,0-19 16,0 0 0,0 0-16,0 0 15,0 0 1,0 0-16,10 0 15,-1 0 1,19 0 0,1 0-16,18 0 15,0-9-15,9-1 16,1 1 0,9 9-1,-10 0-15,0 0 16,1 0-1,-20-9-15,-8-1 16,-10 10 0,-1-9-16,-18 9 15,0 0 1,0 0-16,0 0 16</inkml:trace>
  <inkml:trace contextRef="#ctx0" brushRef="#br2" timeOffset="102457.01">21016 13287 0,'0'0'0,"0"0"15,0 0 1,0 0-16,10 9 16,18 1-1,0-1-15,0-9 16,19 0-1,0 0-15,10 0 16,-20-19 0,1 1-1,-19-1-15,0 0 16,-10-9-16,-9 0 16,0 9-1,-19 0-15,-9 1 16,-10 8-1,1 10 1,-1 10-16,10 18 16,0 0-16,18 19 15,1 18 1,18 20 0,1-10-16,18 0 15,0-19 1,19 1-16,0-20 15,0-9 1,19-9-16,-9-19 16,-1 0-1,0 0-15,-18-9 16,0-1 0,-20 1-16,-18-1 15</inkml:trace>
  <inkml:trace contextRef="#ctx0" brushRef="#br2" timeOffset="103014.75">21769 12987 0,'0'0'0,"9"0"0,19-19 15,19 10 1,0-1-16,0 1 16,10 18-1,9 10-15,0 19 16,-10 8-1,-9 11-15,-9-1 16,-19 0 0,-19-9-16,0 0 15,-19-9 1,0-1-16,0-18 16,0 0-1,0-19 1,-9 0-16,9-19 15,1-9 1,8-19-16,1-19 16,18-9-1,1 10-15,18-1 16,19 0 0,19 10-16,-10-10 15,1 19 1,-10 19-16,-10 0 15,-18 19 1,0 9-16,-10 0 16</inkml:trace>
  <inkml:trace contextRef="#ctx0" brushRef="#br2" timeOffset="103481.99">22766 12987 0,'0'0'0,"9"0"16,20-19-16,-1 0 16,9 10-1,1-1-15,9 1 16,0 18-1,0 10-15,19 19 16,0 18 0,-19 10-16,-9-10 15,-20 10 1,-18-1-16,-18-8 16,-1-10-1,0-10-15,-9-9 16,-1-9-1,1-19-15,0 0 16,9-19 0,10 1-16,-1-20 15,10-28 1,10-9 0,27-19-16,20 1 15,18 8 1,10 10-16,-48 47 15</inkml:trace>
  <inkml:trace contextRef="#ctx0" brushRef="#br2" timeOffset="104294.16">23857 13099 0,'0'0'0,"0"0"0,0 0 16,0 0-1,-9 0-15,-1 0 16,-8 10 0,8-1-16,1 1 15,-1 8 1,10 1-1,10 0-15,-1 0 16,1-10 0,-1-9-16,19 0 15,0 0 1,10-19-16,0-18 16,-1-10-1,-18-10-15,-19-36 16,-56-48-1,-67-37-15,1 18 16,47 76 0,9 27-16,10 29 15,8 9 1,20 29-16,9-1 16,10 19-1,9 1-15,19 27 16,47 19-1,47 0 1,18-19-16,10-18 16,1-19-1,-20-19-15,-19-10 16,-27 1 0,-20-1-16,0 1 15,-18 9 1,0 0-16,-1 9 15,-8 1 1,8 18-16,1 19 16,-1 9-1,1 29-15,-19 8 16,0 1 0,0 0-16,-19 0 15,0-10 1,0-18-16,0-10 15,0-9 1,0-9-16,0-10 16,0-9-1,-10-10 1</inkml:trace>
  <inkml:trace contextRef="#ctx0" brushRef="#br2" timeOffset="105003.61">18533 14319 0,'9'0'0,"10"0"16,47-9-16,47-1 15,56 1 1,28 0-16,10 9 15,10 0 1,-1 0-16,1 0 16,-39-10-1,-27 1 1,-29-1-16,-37 1 16,-19 0-1,-29-1-15,-18 10 16,0 0-1,-19 0-15,0 0 16</inkml:trace>
  <inkml:trace contextRef="#ctx0" brushRef="#br2" timeOffset="106145.49">16679 11776 0,'0'0'0,"0"0"0,0 0 16,10 10 0,-1 27-16,1 10 15,8 19 1,1 18-16,0-9 15,0 0 1,0-18 0,-10-10-16,-9-10 15,0-18 1,0-10-16,0-9 16,0 0-1,0 0-15,0-18 16,0-29-1,0-10-15,-9-18 16,18-9 0,0-1-16,20 20 15,-1-1 1,0 19-16,10 10 16,-1 9-1,-8 18-15,8 20 16,1-1-1,9 28-15,-9 10 16,-1 19 0,-18 0-1,-10 18-15,-9 1 16,-18-1 0,-20-18-16,0-10 15,1-18 1,8-10-16,1-10 15,19-8 1,-1-10-16,10 0 16,0 0-1,0 0-15,10 0 16,-1-10 0,19 1-16,1 0 15,18-1 1,-10 10-16,1 10 15,0-1 1,-20 0-16,1 1 16,0 9-1,-19 9-15,-9 0 16,-10 9 0,-28 1-1,-19-1-15,-9 1 16,-10-19-1,19-10-15,0-9 16,10 0 0,28 0-16</inkml:trace>
  <inkml:trace contextRef="#ctx0" brushRef="#br2" timeOffset="106762.24">17808 12321 0,'0'0'0,"0"0"0,0-19 16,0 0 0,0-9-1,-19 9-15,1 0 16,-11 1 0,1 8-16,-9 1 15,-1 18 1,10 1-16,-1-1 15,20 19 1,0 0-16,9 0 16,9 1-1,0-11-15,1 1 16,18 0 0,0 0-16,10-19 15,9-19 1,0 0-16,-9-9 15,-1 0 1,1 9-16,-10 10 16,0-1-1,1 10-15,-1 10 16,0 8 0,10 11-1,-1-1-15,1-9 16,0-1-1,-20 1-15,1 0 16,-9-19 0</inkml:trace>
  <inkml:trace contextRef="#ctx0" brushRef="#br2" timeOffset="107164.25">18486 11795 0,'0'0'0,"0"0"0,0 0 16,-19 10-16,0-1 16,0 19-1,10 0 1,-1 10-16,20 9 15,-1 0 1,19 9-16,1 10 16,18-10-1,9 0-15,-18 0 16,-1-18 0,-18 0-16,0-1 15,-19-18 1,0 9-16,-9-9 15,-10 0 1,0-1-16,0 1 16,0-10-1,10-9-15</inkml:trace>
  <inkml:trace contextRef="#ctx0" brushRef="#br2" timeOffset="107660.87">18994 12255 0,'0'0'0,"9"0"0,0 0 16,20-9-1,18-1-15,0 1 16,9-1-1,1 1-15,-1 0 16,0-10 0,-9 0-16,-9 0 15,0 1 1,-19-1-16,-1 0 16,-18-9-1,0 9-15,-18 0 16,-1 10-1,-19 0 1,-28 18-16,-9 19 16,9 19-16,10 19 15,18-10 1,10 0 0,18 1-16,20-20 15,-1 10 1,19-9-16,20-1 15,17 1 1,11-20-16,18-8 16,-38-10-1</inkml:trace>
  <inkml:trace contextRef="#ctx0" brushRef="#br2" timeOffset="108210.73">19915 11148 0,'0'0'0,"0"0"15,0 0-15,0 9 16,0 38-1,-9 56-15,18 29 16,1 18 0,18-9-16,0-20 15,19-17 1,0-29-16,0-19 16,-9-18-1,0-10-15,-1-10 16,1-18-1,0 0-15,-1-18 16,1-1 0,-1 0-16,-8 0 15,-10 10 1,-1 0-16,-8-1 16,-1 1-1,1 9-15,8 9 16,11 1-1,18 18-15,0 0 16,-10-9 0,1-1-1,0-8-15,-1-1 16,-9-9 0,-9 0-16,-9 0 15</inkml:trace>
  <inkml:trace contextRef="#ctx0" brushRef="#br2" timeOffset="108426.66">20593 11579 0,'0'0'0,"0"0"0,0 0 15,0 0 1,0 0-16,0 0 16,0 0-1,0 19 1,0-9-16</inkml:trace>
  <inkml:trace contextRef="#ctx0" brushRef="#br2" timeOffset="109018.18">20969 11720 0,'0'0'0,"0"0"15,0 0-15,0 0 16,0 0-1,0 10-15,10 8 16,-1 20 0,0 18-16,10 10 15,0 9 1,0-19-16,0-18 16,-10-20-1,0 1-15,-9 0 16,0-19-1,0 0-15,0 0 16,10-9 0,-1-10-1,10-28-15,9-28 16,10 0 0,0 0-16,-1 28 15,1 9 1,-1 10-16,-8 19 15,-1-1 1,-9 20-16,9 9 16,0 18-1,10 10-15,-1 19 16,-8-10 0,-11 0-16,1-18 15,-9-1 1,-10-9-16,9-9 15,-9 0 1,9-10 0,-9-9-16</inkml:trace>
  <inkml:trace contextRef="#ctx0" brushRef="#br2" timeOffset="109560.78">21778 11795 0,'0'0'0,"0"0"0,0 0 15,0 0 1,0 0-16,10 0 16,-1 0-1,19 0-15,0 0 16,1 0-1,8-9-15,-9-1 16,-9-8 0,0-1-1,0 0-15,-10 0 16,-9-9 0,-9 0-16,-10 9 15,0 10 1,0 0-16,-9-1 15,0 20 1,0 8-16,9 20 16,10 18-1,9 10-15,18-1 16,11 11 0,8-20-16,10 0 15,0-18 1,0-20-16,0 1 15,19 0 1,-9-19-16,-1-19 16,1 0-1,-20 1-15,-18 8 16,-10 1 0</inkml:trace>
  <inkml:trace contextRef="#ctx0" brushRef="#br2" timeOffset="148080.87">14497 17809 0,'0'0'0,"0"0"15,0 0 1,0 0-16,0 0 16,9 0-1,1-9-15,8-10 16,11 0 0,18 1-16,9-20 15,10 1 1,19-1-1,9 10-15,0 0 16,0 0 0,0-1-16,9 20 15,10 0-15,0-1 16,-19 10 0,0 0-16,10 10 15,-1-1 1,10 0-16,-9 1 15,18-1 1,-9 10 0,-10 0-16,-9 0 15,10 9 1,-10 0-16,0-9 16,-19 9-1,10 0-15,9 9 16,0 10-1,0 0-15,-19 0 16,-9-9 0,-9-1-1,-20 1-15,1 9 16,0-10-16,-20 1 16,1-1-1,0 1-15,-9-1 16,-10 10-1,0 0 1,-19 0-16,0 9 16,-9-9-1,-10 0-15,-18 0 16,-20 0 0,1-10-16,-10 10 15,-9 0 1,0 10-16,0-1 15,10 0 1,-11-18-16,-17-1 16,-20 1-1,-9-19-15,-10-1 16,-9 1 0,19-10-16,9 1 15,-9 9 1,19-10-1,19-9-15,-10 0 16,0 0 0,-19-9-16,10-10 15,9 0-15,0-9 16,28 0 0,29 0-1,9 9-15,0-9 16,19-10-1,-1 1-15,1-1 16,0 1 0,0-1-16,9-9 15,0-9 1,10 0-16,-1-10 16,1 0-1,18 10-15,1-10 16,-1 10-1,1-10-15,18-9 16,0 0 0,10 0-16,37-9 15,47-20 1,170-46-16,206 19 16,-46 56-1</inkml:trace>
  <inkml:trace contextRef="#ctx0" brushRef="#br2" timeOffset="149265.81">17564 18588 0,'0'0'0,"18"0"0,29-19 16,66 1-1,66-20 1,47 0-16,0 10 16,-10 0-1,-18 9-15,-1 1 16,-18 8-1,-19 1 1,-28-10-16,-10 10 16,-28 9-16,-9 0 15,-10 0 1,0 0-16,-18 0 16,-1 0-1,-18 0-15,-20-10 16,1 1-1,-19 9 1,0 0-16,-9 0 16</inkml:trace>
  <inkml:trace contextRef="#ctx0" brushRef="#br2" timeOffset="149776.68">18326 17978 0,'0'0'0,"0"0"15,0 0-15,0 10 16,-19 8 0,-9 20-16,-29 28 15,1-1 1,-29 10-1,0 0-15,1 0 16,18-18 0,19-20-16,19-18 15,-1 0 1,20-10-16,0 1 16,-1-10-1,10 0-15,0 0 16,10 9-1,37 0-15,103 29 16,236 56 0,47 9-16</inkml:trace>
  <inkml:trace contextRef="#ctx0" brushRef="#br2" timeOffset="-205518.98">14365 17913 0,'0'0'0,"10"0"0,-1-19 15,19 0 1,10-9-16,9-10 16,28 1-1,19-1-15,28-9 16,1 0 0,-1 1-16,-9-1 15,-10 18 1,10-8-16,19 9 15,0 9 1,18 0-16,20 10 16,-1-1-1,-19 10-15,-8 10 16,-20-1 0,0 1-16,0 18 15,1 0 1,8 19-16,20 19 15,-10-10 1,-37 9 0,-10-8-16,-19-1 15,0 10 1,0 9-16,-18-10 16,-10-8-1,-10 8-15,1-8 16,-19-1-1,0 0-15,0 10 16,-19-10 0,0 1-16,-10-1 15,-9-9 1,1 0-16,-20 0 16,0 9-1,1-9-15,-20-10 16,-18 1-1,-29-1-15,-8 1 16,-11-1 0,-8-8-1,-11 8-15,20-18 16,0 9-16,-10 0 16,0-9-1,-9 0 1,-19 0-16,-9-1 15,9-18 1,-9 0-16,18 10 16,20-10-1,-1 0-15,19 0 16,10 0 0,8-19-16,-17-9 15,-1-10 1,0 1-16,9-20 15,10 1 1,19-10-16,19 20 16,8-1-1,20 9-15,0-9 16,9 0 0,10 0-16,-1 0 15,1-9 1,18 9-16,1 0 15,-1-9 1,19 9 0,1 0-16,-1-9 15,19 0 1,0-10-16,0 10 16,19-1-1,0 1-15,0-10 16,-1 10-1,1 0-15,0-1 16,19 11 0,-1-1-16,11 0 15,-1 0 1,9 19 0,1 0-16,8-1 15,11 20-15,-1 0 16,10-1-1,-1 10 1,1 0-16,0 10 16,0-1-16,-20 0 15,11 20 1,8-1 0,-8 9-16,-20 1 15,10 9 1,0-10-16,-28 1 15,-10-1 1,0 1-16,0-1 16,-9 10-1,0 0-15,0 19 16,-10-1 0,-9 11-16,-9 27 15,-28-47 1</inkml:trace>
  <inkml:trace contextRef="#ctx0" brushRef="#br2" timeOffset="-203283.24">16933 13662 0,'0'0'0,"10"0"15,-1-18 1,29-11-16,28-8 16,28-19-1,28 9-15,10 0 16,18 0 0,20-9-16,27-1 15,19-18 1,20 0-16,8 9 15,10 1 1,-9 8-16,-1 11 16,1 8-1,0 1-15,9-1 16,9 10 0,29-10-1,-10 1-15,19-10 16,9 0-1,-27 9-15,8 1 16,20-10 0,-20 0-16,-27 10 15,-10-10 1,0 0-16,-19 0 16,0 9-1,-9 10-15,-19 0 16,-28 0-1,-29 9-15,-18 0 16,-10 10 0,-37 0-16,-10-1 15,-19 10 1,-18 0-16,0 0 16,-10 0-1,0 10-15,0-1 16,1 19-1,-1 28-15,9 10 16,1 28 0,0 18-1,-1 10-15,-8 10 16,-11-1 0,1 19-16,0-9 15,0-10 1,-10 1-16,1-20 15,-1-9 1,0-27-16,1-1 16,-10-19-1,0-9-15,0-10 16,0 1 0,0-19-16,-10-1 15,1 1 1,-10-9-1,-28 8-15,-28-8 16,-76 8-16,-103-8 16,-103 9-1,-48 9-15,-9 0 16,-28 19 0,-19 9-1,0-9-15,10 9 16,9 10-1,0 9-15,-1-9 16,11 9 0,55-19-16,29-9 15,28 9 1,10 19-16,37 0 16,19 0-1,28-9-15,48-10 16,27-18-1,29-10-15,37-9 16,19-19 0,19-10-16,10-8 15,-10-20 1,0-18-16,0-10 16,0-18-1,9-19-15,10-19 16,-10-10-1,10-8 1,0-11-16,-1 1 16,1 10-1,0 8-15,9-9 16,0 29 0,0 27-16,1 29 15,8 37 1</inkml:trace>
  <inkml:trace contextRef="#ctx0" brushRef="#br3" timeOffset="27961.17">14723 17753 0,'9'0'0,"10"-19"0,18 0 16,29-9-1,10-9-15,8 9 16,10 0 0,19-1-16,0 1 15,19 9 1,28 10-16,9 0 15,0 9 1,1 9-16,-10 10 16,0 9-1,9 10 1,-9 8-16,19 20 16,-20 0-1,-17-10-15,-30 0 16,-17 1-1,-11-1-15,-9 0 16,-9 10 0,-9 0-16,-20-1 15,-8-8 1,-11 8-16,-18 1 16,-9 0-1,-19 18-15,-29 0 16,-18 10-1,-10-9-15,-27 9 16,-11-10 0,1-18-16,-10-10 15,-18-9 1,-20-10-16,-27 1 16,-29-10-1,10 0-15,-1-9 16,1 0-1,0-10 1,-1-9-16,20-28 16,9-19-1,9-19-15,28-18 16,29-10 0,9-9-16,19-10 15,19 10 1,28 0-16,9 9 15,29 10 1,-1 9-16,20 9 16,-1-9-1,19 0-15,19 9 16,10 0 0,27 1-16,-37 37 15</inkml:trace>
  <inkml:trace contextRef="#ctx0" brushRef="#br1" timeOffset="-77104.48">29784 14788 0,'9'0'0,"19"-19"16,48-18-16,46 9 16,47 0-1,1 18-15,-10 1 16,-10 18 0,-9 1-16,-18-1 15,-39 0 1,-18 1-16,-19-1 15,-9 10 1,-19 9 0,-1 28-16,-8 38 15,-10 38 1,-19 18-16,-9 19 16,9 9-1,0 9-15,0 10 16,10 0-1,-1-9-15,10 0 16,10-10 0,-1 0-16,1-9 15,-1-9 1,1-20-16,-10-8 16,0-10-1,0-10-15,0-8 16,-19-1-1,0-9-15,0-19 16,-19 0 0,-27-10-16,-48 1 15,-57-10 1,-37-28 0,-9-9-16,-10-19 15,10 0 1,9 0-16,28 0 15,29 0 1,37 0-16,38 0 16,18 0-1,10 0-15,19 0 16,9 0 0,10 0-16,-1 0 15,10 0 1,0 0-16,0 0 15,0 0 1,0 0-16,0 0 16,0 0-1,0 0-15,0 0 16,0 0 0,0 0-1,0 0-15,0 0 16,0 0-1,0 0-15,0 0 16,0 0 0,0 0-16,0 0 15,0 0 1,0 0-16,0 0 16,0 0-1,0 0-15,0 0 16,0 0-1,0 0-15,0 0 16,0 0 0,0 0-16,0 0 15,0 0 1,0 0-16,0 0 16,0 0-1,0 0-15,0 0 16,0 0-1,0 0-15,0 0 16,0 0 0</inkml:trace>
  <inkml:trace contextRef="#ctx0" brushRef="#br1" timeOffset="-74438.5">27281 11701 0,'0'0'0,"0"10"16,10 9 0,9 37-16,18 28 15,10 10 1,0-9 0,10-20-16,9-18 15,0-19-15,-1-18 16,-8-20-1,-1-18 1,1-19-16,-1-9 16,-18 0-1,-19-10-15,-1 10 16,-8 18 0,-10 10-16,0 19 15,0 9 1,0 9-16,0 19 15,0 57 1,0 55-16,0 20 16,0-1-1,0-18-15,-10-19 16,-8-19 0,-1-18-1,-9-20-15,-1-18 16,1-9-1,-9-19-15,-1-10 16,-19-9 0,-8-19-16,-29-9 15,-19-19 1,56 19-16</inkml:trace>
  <inkml:trace contextRef="#ctx0" brushRef="#br1" timeOffset="-74092.01">28373 12518 0,'0'0'0,"0"0"0,0 0 15,0 0 1,0 0-16,0 9 16,9 38-16,1 37 15,-1 38 1,0 28 0,1 1-16,-1-20 15,-9-9 1,0-38-16,0-18 15,0-28 1,0-20-16,0-8 16</inkml:trace>
  <inkml:trace contextRef="#ctx0" brushRef="#br1" timeOffset="-73809">28316 12536 0,'0'0'0,"10"-18"16,-1-20-16,19 1 16,19 8-1,0 1 1,19 19-16,10 18 16,-20 10-1,0 9-15,-18 19 16,0 0-1,-20 9-15,-18 1 16,-18-10 0,-20-1-16,-18 11 15,-1-10 1,20-19-16</inkml:trace>
  <inkml:trace contextRef="#ctx0" brushRef="#br1" timeOffset="-73573.94">29144 12536 0,'0'0'0,"10"0"0,18-9 16,28 0-1,10-1-15,9 1 16,1 18 0,-1 1-1,-47-10-15</inkml:trace>
  <inkml:trace contextRef="#ctx0" brushRef="#br1" timeOffset="-72992.49">30038 11861 0,'0'0'0,"0"0"0,0 9 16,0 29-16,9 27 15,10 39 1,9 8-1,19-9-15,0-18 16,0-29-16,10-9 16,-1-19-1,-9-18-15,0-20 16,0-18 0,-9-38-1,0-9-15,-20 0 16,-18 10-1,0 8-15,0 29 16,0 0 0,0 19-16,0 9 15,0 0 1,10 18-16,-1 29 16,1 38-1,9 27-15,-19 29 16,0 0-1,0 0 1,-19-10-16,-10 0 16,-8-27-16,-20-20 15,1-9 1,-19-28-16,-1-10 16,-18-18-1,-9-19-15,-1-19 16,-8-9-1,46 10-15</inkml:trace>
  <inkml:trace contextRef="#ctx0" brushRef="#br1" timeOffset="-72613.7">31035 12837 0,'0'0'0,"9"-10"0,-9 1 16,0 0-16,0-1 15,0 10 1,0 0-16,0 19 15,0 37 1,-9 47 0,0 19-16,-1 0 15,1-9 1,-1-10-16,1-18 16,0-29-1,-1-9-15,10-19 16,0-9-1,0-10-15,0-9 16</inkml:trace>
  <inkml:trace contextRef="#ctx0" brushRef="#br1" timeOffset="-72340.86">30800 12837 0,'0'0'16,"9"0"-16,1-19 15,18 0-15,19 10 16,0 9 0,19 19-16,0 18 15,18 19 1,-8 19-16,-1 10 16,-19 9-1,1-10 1,-20-9-16,1 0 15,-19-18 1,0-1-16,-19-19 16,0-18-1</inkml:trace>
  <inkml:trace contextRef="#ctx0" brushRef="#br1" timeOffset="-72157.88">30932 13362 0,'0'0'0,"0"0"16,0 0-16,9 0 16,10-9-1,18-1-15,39 1 16,27 0 0,10-1-1,-57 1-15</inkml:trace>
  <inkml:trace contextRef="#ctx0" brushRef="#br1" timeOffset="-71825.54">31571 11776 0,'0'0'0,"10"0"16,8 19-16,30 28 15,36 56 1,1 38 0,-10 37-16,-18 29 15,-29 27-15,-19 1 16,-28-10-1,-28-19-15,-37 1 16,-48-1 0,-28-27-16,-113 64 15</inkml:trace>
  <inkml:trace contextRef="#ctx0" brushRef="#br1" timeOffset="-71409.14">27009 11842 0,'0'0'0,"0"0"15,0 9-15,-19 10 16,-19 47-16,1 47 15,-1 37 1,47 37 0,38-8-16,47 18 15,66 9 1,47-28-16,76-28 16,74 29-1</inkml:trace>
  <inkml:trace contextRef="#ctx0" brushRef="#br1" timeOffset="-70811.71">31694 11335 0,'0'0'16,"9"0"-16,0 0 15,20 10-15,-1-1 16,9 19 0,1 19-16,-19 10 15,0 18 1,-19 0-1,-10-10-15,1-18 16,-1-9-16,1-19 16,9-1-1,9-8-15,1-10 16,28 0 0,27-10-1,48-27-15,19-10 16,-19 9-1,0 1-15,-19 9 16,-28 0 0,-19 18-16,-19 1 15,-28 9 1,0 0-16</inkml:trace>
  <inkml:trace contextRef="#ctx0" brushRef="#br1" timeOffset="-69909.6">26519 11730 0,'0'0'0,"-9"0"16,-29-10-16,-27 20 15,-20 8 1,-9 29-16,0 19 16,19 0-1,18 9 1,19 0-16,29-10 16,9-8-1,19-10-15,9-10 16,19 1-1,0-10-15,0-9 16,0-1 0,-9-18-16,-10 0 15,-9 0 1,-10 0-16,-9 0 16,0 0-1,-9 10-15,-38-1 16,-19 19-1,0 19-15,0 0 16,29 9 0,18-9-16,19 10 15,19-11 1,28 11 0,19-10-16,37-10 15,19-9 1,19-9-16,10-19 15,-10 0 1,-37-9-16,-20-1 16,-18 1-1,-28 9-15,-19 0 16,-10 0 0,-9 0-16,0 0 15</inkml:trace>
  <inkml:trace contextRef="#ctx0" brushRef="#br1" timeOffset="-69423.49">25880 13822 0,'0'0'0,"0"0"0,0 0 16,0-10-16,0 1 15,0 9 1,0 0-16,0 0 16,0 19-1,0 9-15,-10 19 16,1 19-1,0-10-15,9-19 16,0 1 0,0-1-1,0-18-15,0 0 16,0-10 0,0-9-16</inkml:trace>
  <inkml:trace contextRef="#ctx0" brushRef="#br1" timeOffset="-69167.03">25795 13512 0,'0'0'0,"0"0"15,0 0 1,0 0-16,0 0 16,0 0-1,0 0-15,10 0 16,-10 0 0,0 0-1</inkml:trace>
  <inkml:trace contextRef="#ctx0" brushRef="#br1" timeOffset="-68908.25">26162 13737 0,'0'0'0,"0"-975"0,0 1950 16,0-975 0,9 0-16,1 0 15,18 0 1,10 10-16,9-1 16,-19 1-1</inkml:trace>
  <inkml:trace contextRef="#ctx0" brushRef="#br1" timeOffset="-68710.46">26124 14141 0,'0'0'0,"0"0"15,10 0 1,-1 0-16,19 0 15,19-10 1,19 10-16,0 0 16,-38 0-1</inkml:trace>
  <inkml:trace contextRef="#ctx0" brushRef="#br1" timeOffset="-68425.84">26726 13559 0,'0'0'0,"0"0"16,0 0 0,0 9-16,-9 10 15,0 38 1,9 36-1,9 29-15,0-9 16,1-19 0,9-10-16,-1-18 15,1-10 1,0 0-16,-9-37 16</inkml:trace>
  <inkml:trace contextRef="#ctx0" brushRef="#br1" timeOffset="-67038.46">25616 10829 0,'0'0'0,"0"0"15,0 9 1,10 29-16,-1 9 16,10 18-1,0 20-15,0-1 16,-1 1 0,-18-29-16,0-9 15,0-10 1,0-18-16,0 0 15,0-19 1,0 0-16,0 0 16,10-28-1,-1-38-15,1-9 16,-1-9 0,19-1-16,-9 19 15,9 20 1,1 17-1,-1 1-15,9 19 16,1 18-16,9 10 16,-9 9-1,-1 19 1,1 0-16,-19 0 16,0 9-1,-10 0-15,-9-9 16,0-9-1,0-19-15,0-1 16,0-18 0,0 0-16,0 0 15,0-28 1,9-28-16,20-28 16,-1-29-1,9 19-15,11 19 16,-1 28-1,-10 10-15,10 27 16,-9 1 0,9 28-1,-9 18-15,-1 19 16,-18 20 0,-19 27-16,-9-38 15</inkml:trace>
  <inkml:trace contextRef="#ctx0" brushRef="#br1" timeOffset="-65066.64">2258 1362 0,'0'0'0,"0"0"15,-10 0 1,-8 9-16,-11 1 15,-18 18 1,-9 9 0,9 29-16,-10 37 15,10 29 1,0 27-16,28 29 16,1 9-1,-1 19-15,38 9 16,-1 9-1,1 20-15,10 8 16,8 10 0,10 1-16,0 17 15,0 29 1,0-9-16,0 18 16,-18 10-1,-1 0-15,-9 9 16,-1 10-1,11-10-15,-1 9 16,-9 1 0,-1-10-1,1 0-15,0 0 16,0 10 0,0-10-16,0-28 15,9-9 1,0-10-16,0-19 15,0-9 1,-9-28-16,0-28 16,-10-19-1,-9-28-15,0-28 16,-9-29 0,0-18-16,-1-19 15,1-18 1,-1-1-16,10-19 15,0 1 1,0-19-16,0-1 16,0-8-1,0-10-15,0 0 16</inkml:trace>
  <inkml:trace contextRef="#ctx0" brushRef="#br1" timeOffset="-64176.3">1214 11232 0,'0'0'0,"0"-19"16,0-9-16,0 0 16,0 0-1,0 19 1,0 9-16,0 0 15,9 18 1,-9 20-16,9 28 16,1 9-1,-1 0-15,-9 0 16,0-10 0,0-18-16,0-9 15,0-19 1,0-19-16,0 0 15,0 0 1,0-28-16,0-29 16,10-27-1,-1-19-15,0 18 16,10 19 0,0 20-16,19 17 15,-10 1 1,-9 19-16,9 18 15,19 10 1,19 19-16,-29 18 16,10 19-1,-9-9 1,-10-10-16,-9-9 16,-19-10-1,0-18-15,0 0 16,0-19-1,0 0-15,0-10 16,10-46 0,-1-38-16,0-9 15,10 19 1,0 18-16,0 19 16,9 19-1,10 0-15,-20 18 16,20 20-1,9 9-15,0 18 16,-9 38 0,-10 19-16,-19 37 15,-27 38 1,-39 160-16</inkml:trace>
  <inkml:trace contextRef="#ctx0" brushRef="#br1" timeOffset="-62987.52">28918 13034 0,'0'0'0,"0"0"0,0 0 16,0 9-1,0 0-15,0 20 16,-9 18 0,-10 9-16,10 9 15,-1-8 1,1-1 0,0 0-16,9-18 15,9-1-15,0 1 16,1-19-1,-1-1 1,-9-8-16</inkml:trace>
  <inkml:trace contextRef="#ctx0" brushRef="#br1" timeOffset="-62720.8">28834 12884 0,'0'0'0,"0"0"16,0 0-1,9 0-15,1 0 16,8 0 0,1 0-16,0 0 15,0 0 1,0 0-16,-10 0 15,-9 0 1,0 0-16,0 0 16</inkml:trace>
  <inkml:trace contextRef="#ctx0" brushRef="#br1" timeOffset="-62022.98">31769 13137 0,'0'0'0,"0"0"0,0 0 16,0 0-16,0 0 15,0 9 1,0 29-16,0 9 15,9 18 1,1 1 0,-1 9-16,10-19 15,0 1 1,9-20-16,0 1 16,-9-19-1,9-1-15,-18-8 16</inkml:trace>
  <inkml:trace contextRef="#ctx0" brushRef="#br1" timeOffset="-61638.45">31919 12930 0,'0'0'0,"0"0"0,0 0 15,0 0-15,0 0 16,0 10 0,10-1-16,-1 1 15,1-1 1,-1 0-16,-9-9 16,0 0-1,0 0 1,0 0-16,0 0 15,-19-9 1,-9-10-16,-10 10 16,1-1-1,-1 1-15,10 0 16,0 9 0,18 0-16,1 0 15,-1 0 1,10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14:52:53.72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9T15:08:51.761"/>
    </inkml:context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2492 15608 1206 0,'0'0'0'0,"0"0"0"0,0 0 0 16,0 0 13-16,0 0 2 0,18-9-1 0,-7 7 1 0,1 2-7 15,2 0 1-15,0 0 0 0,-3 4 0 0,3 3-9 16,0 0 0-16,-3-3 0 0</inkml:trace>
  <inkml:trace contextRef="#ctx1" brushRef="#br1">14215 4683 0,'0'10'0,"9"65"16,10 122-16,9 122 15,10 66 1,-1 46 0,1 38-16,-19 10 15,0 27 1,-10-18-16,0 10 16,-9-11-1,-9-46-15,0-37 16,-1-20-1,10-27-15,-9-66 16,18-38 0,1-28-16,-1-37 15,0-28 1,10-39-16,0-36 16,0-29-1,0-18-15,-19-29 16</inkml:trace>
  <inkml:trace contextRef="#ctx1" brushRef="#br1" timeOffset="498.42">11138 11260 0,'0'0'0,"0"0"16,0 0-1,10-18-15,46-1 16,142-28 0,178-19-1,113 29-15,104 9 16,47-10-16,46 1 15,48-10 1,19-28-16,-1 18 16,48 10-1,56 19 1,10 9-16,37 38 16,-47 28-16,-75 0 15,-76 9 1,-37-9-1,-113 0-15,-85-28 16,-65-10 0,-104-9-16,-56 0 15,-67-9 1,-46 0-16,-47-1 16,-38 10-1,-28 0-15,-19 0 16</inkml:trace>
  <inkml:trace contextRef="#ctx1" brushRef="#br1" timeOffset="1164.91">15249 9750 0,'0'0'0,"0"0"16,10 0-1,9-19-15,28-28 16,66-28 0,75-47-16,85-47 15,65-37 1,57-29-16,57-18 15,37 0 1,28-10-16,38 0 16,57 1-1,28 18 1,-1 9-16,-8 38 16,-57 19-1,18 9-15,-56 19 16,-84 18-1,-76 20-15,-65 18 16,-48 10 0,-65 8-16,-57 20 15,-38 9 1,-18 19-16,-29 0 16,-18 19-1,-19-1-15,0 1 16,-19 9-1,-10 19-15,1-10 16</inkml:trace>
  <inkml:trace contextRef="#ctx1" brushRef="#br1" timeOffset="1876.67">17413 8352 0,'0'0'0,"0"0"0,-9 0 16,-1 0-1,1 0-15,-1 9 16,1 1-1,9-1-15,9 19 16,20-9 0,-1 0-16,0-1 15,0-18 1,-9 0-16,0 0 16,0-9-1,-19 0-15,0 9 16,0-10-1,0 10-15,-19 0 16,-19 10 0,1-1-16,9 10 15,9 0 1,9-1 0,1-8-16,-1-10 15,10 0 1,0 0-16</inkml:trace>
  <inkml:trace contextRef="#ctx1" brushRef="#br1" timeOffset="2414.11">18881 7489 0,'0'0'0,"0"0"15,0 0-15,0 0 16,0 9-16,9 10 15,19 9 1,10 10 0,18-1-16,10-18 15,-9-10 1,-1-18-16,-9-10 16,-19-9-1,-9-10-15,-19 1 16,-9-1-1,-19 10-15,-10 0 16,-9 19 0,-10 18-16,10 19 15,10 10 1,9-1 0,18 1-16,1-10 15,18-9-15,1-1 16,-1 1-1,19-9-15,-9-1 16</inkml:trace>
  <inkml:trace contextRef="#ctx1" brushRef="#br1" timeOffset="2969.27">21167 6813 0,'0'0'0,"0"0"0,0 0 15,0 0 1,-10 0-16,1 10 15,-1-1 1,1 19 0,9 0-16,9-9 15,1 0 1,-1 0-16,1-19 16,-1 0-1,10 0-15,-10 0 16,1-10-1,-10 1-15,0-1 16,0 10 0,0 0-16,-10 0 15,-9 10 1,1 9-16,-11 9 16,20-10-1,0 1-15,9-9 16,0-10-1,0 0-15,9 0 16,0 0 0,10-19-16,0 0 15,-10-9 1,-9 19-16,0 9 16</inkml:trace>
  <inkml:trace contextRef="#ctx1" brushRef="#br1" timeOffset="3510.44">23443 6185 0,'0'0'0,"0"0"0,0 0 16,-19 9-16,1 0 15,-11 19 1,1 1-1,19 8-15,-1-9 16,10-9-16,0-10 16,10 1-1,-1-10 1,1 0-16,-1-10 16,0-8-1,-9-1-15,0 0 16,0 0-1,-18 10-15,-11 0 16,-8 9 0,-20 9-16,10 19 15,10 0 1,8 0-16,20-9 16,0 0-1,9-19-15,18 9 16,-8-9-1</inkml:trace>
  <inkml:trace contextRef="#ctx1" brushRef="#br1" timeOffset="4000.85">25118 5659 0,'0'0'0,"0"0"15,0-9-15,0-1 16,0 10 0,0 0-16,0 10 15,9 18 1,1 0-16,18 10 15,0-1 1,0-18-16,0-10 16,-9-9-1,0-9-15,0-10 16,0 0 0,-19-18-16,0 9 15,-19 0 1,0 9-16,-19 9 15,-9 10 1,0 10 0,0-1-16,10 10 15,18-19 1,10 0-16,-1 0 16,10 0-1,0 0-15,0 0 16</inkml:trace>
  <inkml:trace contextRef="#ctx1" brushRef="#br1" timeOffset="5569.76">17291 8511 0,'0'0'0</inkml:trace>
  <inkml:trace contextRef="#ctx1" brushRef="#br1" timeOffset="6183.55">17394 8924 0,'0'0'0,"0"10"15,0-1 1,0 19-16,10 10 16,-1-1-1,19 1-15,1-20 16,8 1 0,1-19-16,-1 0 15,1-19 1,-19 1-16,0-1 15,-19 0 1,-10-9 0,-46 0-16,9 18 15</inkml:trace>
  <inkml:trace contextRef="#ctx1" brushRef="#br1" timeOffset="22216.31">3509 3754 0,'0'-9'0,"0"-10"16,-9 10-1,9 0-15,0 18 16,0 28 0,9 114-16,10 111 15,18 76 1,10 47-16,10 37 15,9 0 1,0-9-16,-10 19 16,-18-29-1,-10 10-15,-9-10 16,-10-27 0,1-48-1,-1-18-15,0-48 16,1-65-1,-1-28-15,1-47 16,-1-28 0,-9-28-16,0-19 15,0-19 1,0-19-16,0-9 16</inkml:trace>
  <inkml:trace contextRef="#ctx1" brushRef="#br1" timeOffset="22629.35">1016 8755 0,'0'0'0,"0"0"15,0-9 1,19-10-16,84-9 15,198-10 1,160 20-16,104 18 16,93-10-16,57-18 15,10-9 1,55-20 0,1 20-16,-9 9 15,18 18 1,-85 20-16,-18 8 15,-47 1 1,-104-9-16,-94-1 16,-113 0-1,-93-9-15,-67 0 16,-75 0 0,-47 0-16,-28 0 15,-19 0 1,0 0-16</inkml:trace>
  <inkml:trace contextRef="#ctx1" brushRef="#br1" timeOffset="23048.27">5146 6982 0,'0'0'0,"9"9"15,10 1-15,19-1 16,18 1-1,10-10-15,0-19 16,-19 0 0,-19 0-1,-9 1-15,-19-1 16,-19 9-16,0 1 16,-9 0-1,0 18-15,0 0 16,18 10-1,1 0 1,-1 0-16,10-10 16</inkml:trace>
  <inkml:trace contextRef="#ctx1" brushRef="#br1" timeOffset="23435.31">5795 5303 0,'0'0'0,"0"0"0,9 0 15,1 0 1,9-10-16,9 1 15,0-1 1,-9 1 0,0-10-16,-19 1 15,-10-20 1,-9 0-16,-18 10 16,-20 10-1,1 8-15,-1 20 16,10 18-1,19-10-15,9 1 16,10 0 0,9 9-16,0-9 15</inkml:trace>
  <inkml:trace contextRef="#ctx1" brushRef="#br1" timeOffset="23822.14">8241 6100 0,'0'0'0,"0"9"0,-10 20 15,1 8 1,18 19-16,1 1 15,9-10 1,9-10-16,0-18 16,0-19-1,1 0-15,-11-19 16,1 0 0,-9 1-16,-10-1 15,0 10 1,-19-1-16,-19 1 15,10-1 1,0 20-16,0-1 16,18-9-1,1 0-15</inkml:trace>
  <inkml:trace contextRef="#ctx1" brushRef="#br1" timeOffset="24222.3">8523 3529 0,'0'0'0,"0"0"16,0 0-16,0 10 15,0 18 1,10 0-16,-1 0 16,0 0-1,10-9-15,-9-10 16,-1-9-1,0 0-15,1-9 16,-10-10 0,0 1-16,-19-11 15,0 1 1,0 19 0,10-1-16</inkml:trace>
  <inkml:trace contextRef="#ctx1" brushRef="#br1" timeOffset="24658.2">11138 5002 0,'0'0'0,"0"0"16,0 0-1,0 0-15,10 0 16,-1 0 0,1-9-16,-1 0 15,0-10 1,1 0-1,-10 0-15,0-9 16,-19 9 0,-9 1-16,-10 8 15,-18 20 1,9 8-16,0 11 16,18-1-1,1-10-15,19 1 16,-1 0-1,10-19-15,0 0 16</inkml:trace>
  <inkml:trace contextRef="#ctx1" brushRef="#br1" timeOffset="25081.72">12060 2150 0,'0'0'0,"0"0"15,0 0 1,-9 9-16,-1 1 16,1-1-1,9 1-15,0-1 16,0 0 0,0-9-16,0 0 15,0 0 1,0 0-16,-19-9 15,0-10 1,-18-9-16,-20 0 16,1 19-1,-1 9 1,20 9-16</inkml:trace>
  <inkml:trace contextRef="#ctx1" brushRef="#br1" timeOffset="25556.67">14422 3229 0,'0'0'0,"0"0"0,0 0 15,0 0 1,0 0-16,0 0 16,9 9-1,0-9 1,1 0-16,9 0 15,-1 0 1,1-9-16,-9 0 16,-10-1-16,0 1 15,-10 0 1,-9-1 0,-18 1-16,-1 18 15,10 1 1,0-1-16,18 0 15,1 1 1,-1-10-16,10 0 16,0 0-1</inkml:trace>
  <inkml:trace contextRef="#ctx1" brushRef="#br1" timeOffset="25940.72">14685 949 0,'0'0'0,"0"0"15,0 0-15,0 0 16,0 0 0,0 0-16,0 0 15,0 0 1,0 0-16,0 0 16,9 0-1,-9-19-15,0 1 16,0-1-1,-9 9-15,-10 1 16,0 0 0,-18 18-16,8 0 15</inkml:trace>
  <inkml:trace contextRef="#ctx1" brushRef="#br1" timeOffset="35848.06">2700 8286 0,'0'0'0,"0"0"0,0 0 16,0 0-1,0 0-15,0 0 16,0 0-1,0 0 1,0 0-16,0 0 16,9 0-1,1 0-15,9-9 16,9-1 0,0 1-16,0 0 15,0-1 1,10 1-16,9-10 15,0 0 1,10 1 0,8-11-16,1 1 15,-9 0-15,-1 0 16,1-10 0,-1 10-16,10-9 15,0-1 1,0 1-16,9-1 15,0 1 1,0-1-16,1 1 16,-1-10-1,10 9 1,-1 1-16,10-10 16,0 0-1,0-9-15,1-1 16,-1 1-1,0 0-15,-10-1 16,1 1 0,0 0-16,18-10 15,1 0 1,9-9-16,9-9 16,10 9-1,-1-10-15,10 10 16,10-18-1,-10 8-15,0 1 16,28-10 0,1 0-16,9-9 15,9-10 1,19 1 0,9-1-16,0 0 15,1-9 1,-1 1-16,0-11 15,10 10 1,9 0-16,19-9 16,10 0-1,27-10-15,20-9 16,18 0 0,10-19-16,9 0 15,9-10 1,10 11-16,-28 8 15,-10-9 1,-9 19-16,0 0 16,-10 0-1,1 9-15,-20 10 16,-18 9 0,-28 9-16,-19 10 15,-19 9 1,-10 0-16,-18 10 15,-29 9 1,1 9 0,-10 1-16,-37 18 15,-10 0 1,-19 0-16,0 19 16,-18-1-1,-10 1-15,-10 10 16,1 8-1,-19 1-15,-1-1 16,1 1 0,-9 9-16,-1 0 15,1 0 1,8 19 0,-8-10-16</inkml:trace>
  <inkml:trace contextRef="#ctx1" brushRef="#br1" timeOffset="53981.19">11317 13850 0,'0'0'0,"0"0"16,0 0-1,0 0-15,10 9 16,-1 1 0,0-1-16,10 0 15,0 1 1,0-1-16,0 1 16,-10-1-1,0 0-15,-9-9 16,0 0-1,10 0-15,-10 0 16,9 0 0,1-9-16,-1 0 15,-9-1 1,0 10-16,0 0 16,0 0-1</inkml:trace>
  <inkml:trace contextRef="#ctx1" brushRef="#br1" timeOffset="54680.92">11646 13756 0,'0'0'0,"0"0"15,0 0-15,-9-9 16,0-1-1,-10 1-15,-9 0 16,-10 18 0,-19 10-16,10 9 15,10 0 1,9 0-16,18 0 16,20 0-1,27 19-15,20 19 16,8-10-1,20 10-15,-10-10 16,1 1 0,-20-1-16,-18-19 15,-19 1 1,-19-10 0,-19 19-16,-28 0 15,-19 0 1,-28-10-16,-10-18 15,20-9 1,18-10-16,0 0 16,38 0-1</inkml:trace>
  <inkml:trace contextRef="#ctx1" brushRef="#br1" timeOffset="55431.19">12615 14056 0,'0'0'0,"0"-9"16,-18-10-16,-11 0 15,-37-9 1,-9 10 0,0 18-16,9 9 15,0 19 1,19 0-16,10 10 16,18-1-1,9-9-15,20 1 16,-1-1-1,1-10-15,18 1 16,9-19 0,10 0-16,10-19 15,-1-18 1,1-1-16,-1 1 16,-18 9-1,-1 9-15,-18 10 16,0-1-1,0 20 1,0 27-16,0 29 16,-1 46-16,-8 48 15,-10-1 1,-10 20 0,-8-10-16,-1-1 15,0-17 1,10-29-16,-1-29 15,10-18 1,0-28-16,10-9 16,-1-19-1,0-10-15,1-9 16,27-9 0,20-29-16,27-37 15,-8-19 1,-10-9-16,-19 19 15,-10-1 1,-9 1-16,-18 46 16</inkml:trace>
  <inkml:trace contextRef="#ctx1" brushRef="#br1" timeOffset="55863.8">13001 14028 0,'0'0'0,"0"0"16,0 0-16,0 0 16,0 10-1,9 27-15,10 19 16,9 19-1,1 1-15,8-11 16,1-18 0,0-9-16,-1-20 15,-9-18 1,10-18-16,0-10 16,-1-10-1,-18-18 1,0 9-16,-10 19 15,-9-1-15,0 20 16,0 9 0,0 0-1,10 19-15,18 28 16,0 47 0,19 28-16,-28-66 15</inkml:trace>
  <inkml:trace contextRef="#ctx1" brushRef="#br1" timeOffset="56188.21">14008 14347 0,'0'0'15,"-10"-9"-15,-18-10 16,-10 10-16,1-1 15,9 20 1,-1-1-16,10 29 16,10 9-1,18 9 1,1 0-16,18-18 16,0-1-1,1-18-15,18 0 16,0-1-1,18 1 1,1 9-16,0 1 16,0 8-16,-38-18 15</inkml:trace>
  <inkml:trace contextRef="#ctx1" brushRef="#br1" timeOffset="56597.31">14252 14066 0,'0'0'0,"10"0"0,18-10 16,19 1 0,19 9-16,18 19 15,1 18 1,0 20-16,-10 18 15,-28 9 1,-19-9-16,-9 0 16,-19-19-1,-19-18-15,0-19 16,1 0 0,-1-19-16,-9-19 15,-1-28 1,11-19-16,8-18 15,20-10 1,18 9-16,9 29 16,10 9-1,0 19-15,29 28 16,-39 0 0</inkml:trace>
  <inkml:trace contextRef="#ctx1" brushRef="#br1" timeOffset="56938.23">15466 14469 0,'0'0'0,"0"0"15,9 0 1,1 0-16,-1-9 16,19-10-1,-9-9-15,0-10 16,-19 1-1,-10-10-15,-8 9 16,-1 10 0,-9 19-16,-1-1 15,11 20 1,-1 9-16,0 18 16,-9 29-1,18 0-15,20-10 16,9 0-1,18-9 1,29 9-16,19-18 16,18-1-16,-46-27 15</inkml:trace>
  <inkml:trace contextRef="#ctx1" brushRef="#br1" timeOffset="57564.06">16341 13240 0,'0'0'0,"0"0"0,0 9 15,9 10 1,0 47-16,10 47 15,0 8 1,0 30-16,-10-1 16,1-10-1,-10-8-15,9-10 16,1-19 0,-1-28-1,0-28-15,1-10 16,-10-18-1,0 0-15,0-19 16,0 0 0,0 0-16,0-9 15,-19-20 1,-19-27-16,-9 0 16,-9 9-1,-1 9-15,10 10 16,0 19-1,10 18-15,-1 1 16,0 18 0,1 9-16,9 10 15,9 0 1,19-9-16,19 9 16,18-10-1,20 1-15,9-1 16,18-18-1,10-19 1,-18 0-16,-11-9 16,-8-10-1,-38 9-15</inkml:trace>
  <inkml:trace contextRef="#ctx1" brushRef="#br1" timeOffset="58136.08">18316 14432 0,'0'0'0,"10"0"0,18-19 15,19 0 1,0-18-16,0-1 16,0 1-1,-9-10-15,-20-10 16,-8 1-1,-20 0-15,-18-19 16,-9 9 0,-10 19-16,-10 19 15,-9 19 1,-9 27-16,9 29 16,0 28-1,10 10-15,28-1 16,9 19-1,19 10-15,19-10 16,18-28 0,20 0-16,18-18 15,10-20 1,-1-18-16,1 0 16,0-19-1,-10 0-15,-28-10 16,-28 10-1</inkml:trace>
  <inkml:trace contextRef="#ctx1" brushRef="#br1" timeOffset="58646.47">19022 13944 0,'0'0'0,"9"-10"15,19-8-15,10-1 16,28 9 0,19 10-16,9 19 15,9 19 1,1 27-1,-10 20-15,-19-1 16,-19 10 0,-18 0-16,-19-19 15,-29 0 1,-18-9-16,-28-1 16,-1-27-1,1-10-15,-1-28 16,10-19-1,-9-18-15,9-29 16,19-28 0,9-18-16,28-10 15,19 9 1,20 19 0,17 19-16,1 19 15,9 18-15,-18 10 16,-1 19-1,-37 9-15</inkml:trace>
  <inkml:trace contextRef="#ctx1" brushRef="#br1" timeOffset="59147.98">19991 14272 0,'9'0'0,"10"-28"16,19-19-1,9-9-15,18 0 16,11 9 0,18 9-16,0 19 15,9 19 1,1 28-16,-10 1 15,-9 18 1,-10 18-16,-9 10 16,-29 10-1,-8-1-15,-29 1 16,-29-10 0,-8 0-1,-20-19-15,1-9 16,-1-28-1,10-1-15,10-18 16,8-18 0,1-10-16,9-38 15,19-28 1,10 0-16,18 10 16,0 18-1,19 10-15,0 9 16,-9 28-1,-19 10-15</inkml:trace>
  <inkml:trace contextRef="#ctx1" brushRef="#br1" timeOffset="60130.72">21515 14375 0,'0'0'0,"0"0"16,0-9-16,0 0 15,0-1 1,0 1-16,-19-1 16,0 20-1,0 9-15,0 9 16,10 9 0,0 1-16,18-1 15,10 1 1,9-19-16,10-1 15,9-8 1,0-10-16,0-19 16,0-9-1,-9-19-15,-29-28 16,-18 0 0,-20-10-1,-8 20-15,-1 18 16,-9 19-1,0 18-15,19 1 16,0 9 0,18 0-16,1 0 15,9 0 1,9 0-16,29 0 16,18-19-1,29-18-15,18-10 16,-18-10-1,-10 1-15,-28-19 16,-18 0 0,-39 9-16,-28 1 15,-27 18 1,-11 19-16,-8 28 16,8 18-1,29 29-15,29 19 16,18 0-1,18-1 1,29 1-16,29 0 16,37-10-1,9-19-15,28 1 16,1-19 0,-29 0-16,-18 9 15,-1 0 1,-18 0-16,-29 0 15,-18 19 1,0 0-16,-20 9 16,-8 10-1,-10 9-15,-19-9 16,0-1 0,0-8-16,1-1 15,-11 0 1,1-28-16</inkml:trace>
  <inkml:trace contextRef="#ctx1" brushRef="#br1" timeOffset="61447.45">13932 15398 0,'0'0'0,"0"0"0,0 0 16,0 0-1,0 0-15,0 0 16,0 19 0,0 37-1,0 38-15,0 47 16,0 18-1,0-9-15,0-9 16,0-28 0,0-20-16,-9 1 15,0-19 1,9-18-16,0-1 16,0-19-1,9 1-15,-9-10 16,9-9-1,-9 0-15,10-10 16,-10-9 0,0 0-16,0 0 15,0 0 1,0 0-16,0 0 16,0 0-1,0 0-15,0 0 16,0 0-1,0 0-15,0 0 16,0 0 0,0 0-1,0 0-15,0 0 16,0 0 0,0-9-16,0-1 15,0-9 1,9-9-16,1-9 15,18-10 1,0 0-16,19-9 16,10 9-1,-10 9-15,0 10 16,0 0 0,-10 19-16,1 18 15,9 0 1,0 19-16,-9 10 15,-1 9 1,-18 19-16,-19-1 16,-28 10-1,-38 0-15,-38 0 16,-8-28 0,-20-18-16,10-29 15,18-10 1,19-18-1,20-10-15,27-8 16,19-1 0,10 0-16,18 9 15,1 19 1</inkml:trace>
  <inkml:trace contextRef="#ctx1" brushRef="#br1" timeOffset="62246.65">15108 16768 0,'0'0'0,"0"0"0,0 0 16,0 0-1,0 0-15,0 0 16,0 0-1,10 0 1,-1 0-16,1-10 16,8-8-1,1-1-15,-9 0 16,-10-9 0,0 0-16,0 0 15,-19 9 1,0 10-16,-19-1 15,1 20 1,8-1-16,1 19 16,0 10-1,19 9-15,-1-10 16,20 1 0,8-1-16,11 1 15,18-20 1,19 1-16,18-19 15,1-19 1,0-27 0,9-20-16,-19-9 15,-19 0 1,-18 0-16,-10 9 16,-9 19-1,-19 0-15,0 19 16,-9 9-1,-1 10-15,1 0 16,-1 18 0,1 0-16,0 1 15,18 18 1,10 9-16,18 10 16,10 10-1,19 8-15,10 1 16,-11-10-1,-8 0-15,-20-9 16,-8-9 0,-20-1-16,-9 1 15,-28 9 1,-29 9 0,1-18-16,-10-20 15,28-8 1</inkml:trace>
  <inkml:trace contextRef="#ctx1" brushRef="#br1" timeOffset="62631.06">16294 15651 0,'0'0'0,"0"0"0,0 0 16,0 19 0,0 37-1,9 48-15,0 36 16,1 29-1,9 0-15,-1 0 16,1-19 0,0-37-16,-9-38 15,-1-19 1,0-18-16,-9-10 16,0-9-1,0-1-15,0-18 16,0 0-1</inkml:trace>
  <inkml:trace contextRef="#ctx1" brushRef="#br1" timeOffset="62869.35">15823 16130 0,'10'0'0,"8"-10"0,48-18 16,47 0 0,10 0-1,8 0-15,1 19 16,-10 18 0,-9 0-16,0 10 15,-66-10 1</inkml:trace>
  <inkml:trace contextRef="#ctx1" brushRef="#br1" timeOffset="63451.39">17535 15520 0,'0'0'0,"0"0"0,0 0 16,0 9-1,-9 10-15,-10 47 16,0 46 0,-9 39-1,19 27-15,9-9 16,19 0-1,9-19-15,9-28 16,1-29 0,9-27-16,-9-19 15,9-28 1,9 0-16,1-19 16,8-19-1,1-28-15,-9 0 16,-20 0-1,1 0-15,-19 19 16,0 0 0,-10 19-16,-9-1 15,0 10 1,9 10-16,1 8 16,18 29-1,0 9-15,10-9 16,0-9-1,-1-1 1,1-18-16,-10 0 16,10-19-1,-19 0-15,-10 0 16</inkml:trace>
  <inkml:trace contextRef="#ctx1" brushRef="#br1" timeOffset="63658.18">17865 16149 0,'0'0'0,"0"0"0,0 0 15,0 0 1,0 0-16,9 18 15,-9-8 1</inkml:trace>
  <inkml:trace contextRef="#ctx1" brushRef="#br1" timeOffset="64180.49">18617 16458 0,'0'0'0,"0"0"0,0 0 16,0 0 0,0 10-16,0 18 15,10 28 1,-1 29-16,0-1 16,-9-9-1,10 0-15,-10-19 16,9-18-1,-9-19-15,0-1 16,0-18 0,0 0-16,10-9 15,18-28 1,0-57-16,10-28 16,-1 9-1,1 29-15,0 27 16,-1 20-1,-8 9 1,-1 18-16,9 20 16,10 8-1,-9 11-15,0 27 16,-10 19 0,-9 0-16,-19 0 15,0-9 1,0-1-16,-10-8 15,1-10 1,9 0-16,0-19 16</inkml:trace>
  <inkml:trace contextRef="#ctx1" brushRef="#br1" timeOffset="64649.36">19483 16683 0,'0'0'0,"0"0"0,9 0 15,1 0-15,18 0 16,0-9 0,0 0-1,10-1-15,-10-8 16,-9-1-1,0 0-15,-19 0 16,0-9 0,-19 0-16,-9 0 15,-10 9 1,0 10-16,1 18 16,-1 10-1,1 37-15,8 10 16,10 9-1,29 0-15,9-9 16,18-1 0,29-8-16,0-20 15,19-9 1,-10-9 0,10-19-16,-1-19 15,-18 0 1,-9 1-16,-29-10 15,-19 9 1</inkml:trace>
  <inkml:trace contextRef="#ctx1" brushRef="#br1" timeOffset="65566.2">2728 8455 0,'0'0'0,"0"0"0,10 0 16,-10-9-1,9 9-15,-9-10 16,9 10 0,1-9-1,-1 9-15,1-9 16,-1-1-1,-9 1-15,0 9 16,0-10 0,0 10-16,0-9 15</inkml:trace>
  <inkml:trace contextRef="#ctx1" brushRef="#br2" timeOffset="69302.69">2333 8530 0,'0'0'0,"0"0"0,0 0 15,0 0 1,0 0-16,0 0 15,0 0 1,0 0-16,0 0 16,0 0-1,0 0 1,0-9-16,9-1 16,1-8-16,9-1 15,-1 0 1,11 0-1,-1 1-15,19-1 16,0 0 0,0-9-16,0 0 15,10 0 1,-1-1-16,0 1 16,-9 0-1,10 0-15,-1-10 16,1 1-1,-1 9-15,10-10 16,0 1 0,0-1-16,9 1 15,-9-1 1,0 1-16,9-10 16,10-10-1,9 10-15,0 1 16,-19-1-1,10 9 1,9-9-16,-10 10 16,11-1-1,-11 1-15,1-1 16,9-9 0,9 0-16,-8 0 15,-11 0 1,1-9-16,9 0 15,9 0 1,1-1-16,-10-8 16,0-1-1,-9 0-15,9 1 16,0-1 0,0-9-16,0 9 15,9-9 1,10 0-1,-19 9-15,10 10 16,-1-10-16,10-9 16,-9 10-1,-1-1 1,10 0-16,9 1 16,-18-1-1,9 0-15,9-9 16,0 10-1,-9-1-15,-9 0 16,18 1 0,0-1-16,-9 10 15,0-10 1,-9 0-16,9 1 16,-10-1-1,0 10-15,10-10 16,10 0-1,-1 1-15,0-1 16,10 0 0,0 0-1,-10 10-15,19-9 16,0-11 0,0 11-16,0-10 15,10 0 1,-10 9-16,0-9 15,10 0 1,-10 9-16,-10-9 16,11 0-1,-1 9-15,0-9 16,9 0 0,10 0-16,-9 10 15,-1-11 1,-9 11-16,1 8 15,17-8 1,1-1-16,-9 0 16,28-9-1,9-9-15,9 9 16,1-10 0,-1 10-1,10-18-15,10-1 16,-10 9-1,-19 10-15,0-19 16,0 10 0,-9 9-16,0-10 15,-1 10 1,11 0-16,-30 10 16,-8-1-1,9 0-15,-19 1 16,-19 8-1,10 10-15,-10 1 16,-9-1 0,-9 9-16,-10 1 15,0-1 1,0 10-16,-28 0 16,-10 0-1,1 9-15,-1 0 16,-18 0-1,-1 10 1,-18 0-16,0-1 16,-19 10-1</inkml:trace>
  <inkml:trace contextRef="#ctx1" brushRef="#br2" timeOffset="75459.17">10254 13568 0,'0'0'0,"0"0"0,-9 10 16,-20-1-16,-18 19 15,-18 10 1,-30 9 0,-36 9-16,-1-9 15,0-9-15,19-1 16,19 1-1,29-20 1,18 1-16,18 0 16,1-10-1,19 1-15,-1-1 16,1-9 0,9 9-16,9 1 15,19 9 1,29 9-16,18 9 15,19 10 1,29 0-16,-1 9 16,-9 1-1,0-1-15,-19 10 16,-10-10 0,-18-19-16,-9 1 15,-20-19 1,-18 0-1,0-1-15,0-8 16,-19-10 0,0 0-16,0 0 15,0 0 1,0 0-16</inkml:trace>
  <inkml:trace contextRef="#ctx1" brushRef="#br2" timeOffset="75898.75">9106 14807 0,'0'0'0,"0"0"0,0 0 15,0 0-15,0 0 16,0 0 0,0 0-1,0 0-15,10 0 16,9 0 0,46 9-16,39 19 15,9 10 1,19 9-16,-10 9 15,-19-9 1,-9 0-16,10 9 16,9 10-1,0 0-15,-19-10 16,-19-9 0,-9-10-16,-19-18 15,-10-9 1,-18-10-16,-19 0 15,0 0 1</inkml:trace>
  <inkml:trace contextRef="#ctx1" brushRef="#br2" timeOffset="77846.91">8025 13522 0,'0'0'0,"0"0"0,-19-19 16,-10 0-1,-8 0-15,-20 10 16,1 9-1,-19 9 1,-1 19-16,-8 10 16,-1 9-1,29 0-15,9 0 16,0 18 0,9 1-16,10 18 15,9-8 1,10-1-16,9 0 15,9 9 1,19 1-16,19-1 16,19-9-1,0-19-15,9 1 16,10-10 0,-1-10-16,1-9 15,0-9 1,-10-10-16,0-9 15,1-9 1,-1-10-16,0-18 16,-9-20-1,-10-18 1,-9-9-16,-9-10 16,0-19-1,-19 10-15,-19 0 16,0 19-1,-10-1-15,-9 10 16,-18 9 0,-1 10-16,-18 9 15,-1 10 1,-9 9-16,-9 18 16,-19 1-1,0 18-15,9 1 16,10 8-1,0 10-15,9 1 16,9-1 0,1 9-16,9 1 15,0 9 1,0 0-16,0 9 16,19 0-1,-1 1 1,11-1-16,8 0 15,1 10 1,18-10-16,1 0 16,18 1-1,0-1-15,10-9 16,9 9 0,0-9-16,9-9 15,1-1 1,-1-9-16,10-9 15,0 0 1,0-19-16,-1 0 16,1 0-1,0-19-15,0 0 16,0-9 0,-10-9-16,1-1 15,-1-9 1,-18 0-16,-1-9 15,1-10 1,-19-9 0,0 0-16,-19 0 15,0 0 1,-19 9-16,0 1 16,-9-1-1,-10 10-15,1-1 16,-10 11-1,-10 17-15,1 1 16,-20 0 0,-18 19-16,0 18 15,0 0 1,10 10-16,-1 9 16,19 1-1,0-1-15,0 19 16,19 0-1,-9-1-15,9 11 16,0-1 0,19 0-1,-1 1-15,20-1 16,-1 10 0,10-1-16,10-8 15,-1-1 1,1 0-16,9 0 15,9 1 1,19-10-16,9 9 16,10-19-1,-9 1-15,-1 0 16,10-1 0,-10-9-16,10-9 15,9 0 1,-9-1-16,0-18 15,0 0 1,-10 0-16,10-18 16,-9-1-1,-1 0-15,-9-9 16,0-9 0,0-20-1,-9-8-15,-1-11 16,-18-17-1,0-20-15,-19 0 16,-19-8 0,0 27-16,-18 9 15,-10 10 1,-19 10-16,19 36 16</inkml:trace>
  <inkml:trace contextRef="#ctx1" brushRef="#br2" timeOffset="79289.05">25033 13906 0,'0'0'0,"0"0"0,0 0 16,0 0 0,0 10-16,-9 8 15,-29 48 1,-47 28-16,-46 18 16,-29 20-1,0-29-15,19-28 16,28-28-1,19-9-15,28-20 16,19 1 0,19 0-16,18-10 15,1 1 1,-1-1-16,20 0 16,9 1-1,28 18-15,28 0 16,28 19-1,1 0-15,-1 0 16,1 9 0,-10-9-1,-19-9-15,-9-1 16,-9 1 0,-20-20-16,1 1 15,-19 0 1,-10-10-16,0 1 15,-9-10 1,0 0-16</inkml:trace>
  <inkml:trace contextRef="#ctx1" brushRef="#br2" timeOffset="79753">23519 15304 0,'0'0'0,"0"0"16,9 0-1,29 0-15,18 0 16,29 10 0,18 18-16,19 0 15,-9 19 1,-9-10-16,-1 1 16,-9-1-1,0 1-15,1-1 16,-20-8-1,-9-1 1,-10-9-16,1-1 16,-20 1-16,1-10 15,-19-9 1,-1 0-16,1 0 16,-9 0-1,-10 10 1,0-10-16</inkml:trace>
  <inkml:trace contextRef="#ctx1" brushRef="#br2" timeOffset="81265.88">26623 14047 0,'0'0'0,"0"0"15,0 9 1,9 10-16,1 37 15,-1 38 1,10 28-16,-10 0 16,10-9-1,-9-1-15,-1-8 16,0-20 0,-9-37-1,0-10-15,0-18 16,0 0-1,0-19-15,0 0 16,0-19 0,0-28-16,0-28 15,-9-47 1,0-9-16,18-10 16,0 10-1,20 9-15,18 0 16,9 19-1,-9 28-15,-9 28 16,-1 19 0,1 9-16,9 9 15,19 20 1,0 27-16,0 20 16,-10 8-1,-18 1-15,-19 9 16,-10-9-1,-18 9-15,-10 0 16,-19 0 0,-9-19-1,19-9-15,0-9 16,18-20 0,1 1-16,-1-9 15,1-10 1,9 0-16,9 0 15,1 0 1,18 0-16,10 9 16,9 0-1,0 1-15,9 18 16,-9 0 0,-9 19-16,-1 9 15,-8 10 1,-20 0-16,-18-1 15,-10-8 1,-38-1-16,-37 0 16,-47-9-1,-19-19 1,0-28-16,19 0 16,19-19-1,0 1-15,28-1 16,47 9-1</inkml:trace>
  <inkml:trace contextRef="#ctx1" brushRef="#br2" timeOffset="81781.74">28222 14629 0,'0'0'0,"0"0"0,0-19 15,-9 0 1,-10 0-16,-19 10 15,1 0 1,-10 18-16,0 19 16,18 0-1,1 19-15,19 0 16,-1-9 0,20-1-16,-1-18 15,19 0 1,1-10-16,18-9 15,0-9 1,9-1-16,1 1 16,-10 0-1,0 9-15,0 9 16,9 0 0,1 1-1,-10 8-15,-10 1 16,1 0-16,-10 0 15,-18-19 1</inkml:trace>
  <inkml:trace contextRef="#ctx1" brushRef="#br2" timeOffset="82147.2">29172 14150 0,'0'0'0,"0"0"16,-9 0-16,-10 10 15,-9 8 1,0 10-16,-1 19 16,11 10-1,8 18-15,20 9 16,-1 1-1,19-1-15,10 10 16,0-10 0,-10-18-16,-9-10 15,-1-9 1,-18-9-16,-18-19 16,-11-1-1,-8 1 1,-10 0-16,18-19 15</inkml:trace>
  <inkml:trace contextRef="#ctx1" brushRef="#br2" timeOffset="82632.39">29624 14910 0,'0'0'0,"9"0"0,20 0 16,8-9-1,10-1-15,10 1 16,9 0 0,-10-10-1,0 0-15,-18 0 16,0-9-16,-20-9 15,1-1 1,-28-18 0,-19-10-16,-29-9 15,-18 9 1,-19 20-16,0 17 16,9 29-1,10 19-15,28 19 16,0 18-1,28 19-15,19 9 16,19 20 0,18-11-16,10-17 15,19-1 1,10-19-16,18-19 16,0-8-1,-10-11-15,-46-18 16</inkml:trace>
  <inkml:trace contextRef="#ctx1" brushRef="#br2" timeOffset="83250.55">30988 13700 0,'0'0'0,"0"0"16,0 9-16,0 19 15,-19 38 1,10 47-16,-1 27 15,20 20 1,9-1-16,9-27 16,0-1-1,0-18 1,0-20-16,10-27 16,9-19-1,0-9-15,0-20 16,10-18-1,9-28-15,-1-19 16,1-9 0,-9-10-16,-20 10 15,1 9 1,-19 19-16,0 9 16,-1 10-1,-8-1-15,9 20 16,9 9-1,9 9-15,10 19 16,-9 9 0,0-19-16,-1 1 15,1-10 1,-10-9-16,-9 0 16,0-19-1,-10 0-15,-9 0 16</inkml:trace>
  <inkml:trace contextRef="#ctx1" brushRef="#br2" timeOffset="83433.48">31797 14056 0,'0'0'0,"0"0"0,0 0 16,0 10-16,9 9 16,-9-1-1</inkml:trace>
  <inkml:trace contextRef="#ctx1" brushRef="#br2" timeOffset="83931.27">32427 14619 0,'0'0'0,"0"0"15,0 0 1,0 10-16,0 8 16,0 20-1,0 18-15,-9 29 16,0 9-1,-1-10-15,1-28 16,-1-18 0,1-19-16,9-10 15,0-9 1,9-9-16,10-57 16,19-37-1,9-19-15,0-10 16,9 20-1,-9 27-15,-9 38 16,0 19 0,-10 19-16,9 18 15,-8 19 1,18 29-16,-10 18 16,-18 9-1,0 1-15,-10 8 16,-9-17-1,0-20 1,0 0-16,0-18 16,-9-20-1</inkml:trace>
  <inkml:trace contextRef="#ctx1" brushRef="#br2" timeOffset="84385.79">33095 15042 0,'0'0'0,"0"0"15,0 0-15,10 0 16,-1 0 0,10 0-16,0 0 15,9 0 1,0 0-16,0-10 15,29-18 1,9-19 0,-29 0-16,-8-9 15,-11 9 1,-18 0-16,0 19 16,-9 9-1,-10 10-15,-19-1 16,1 20-1,-10 18-15,9 28 16,19 0 0,10-9-16,9 19 15,9-10 1,10 1-16,28 8 16,10 10-1,-20-37-15,10-10 16,66 28-1</inkml:trace>
  <inkml:trace contextRef="#ctx1" brushRef="#br2" timeOffset="85031.19">28636 16092 0,'0'0'0,"0"0"16,10 0-16,18 10 15,19-1 1,19-9-16,0 0 15,-10-9 1,0-10 0,-9 0-16,-18 0 15,-11-18 1,-18-1-16,0 10 16,-18 0-1,-1 19-15,-19-1 16,1 20-1,-10 18-15,0 0 16,9 19 0,10 19-16,18-1 15,20 10 1,18-9-16,19 0 16,19-10-1,18 0-15,11-18 16,-20-1-1,0-18-15,-37-19 16</inkml:trace>
  <inkml:trace contextRef="#ctx1" brushRef="#br2" timeOffset="85532.25">29483 15877 0,'0'0'0,"0"0"15,0-10-15,9 1 16,1-1 0,18 1-16,9 0 15,20 18 1,28 19-16,9 19 15,-10 0 1,-8 9-16,-20 10 16,-18-10-1,-20 1-15,-8-1 16,-10-19 0,-19 1-16,0-19 15,-18-1 1,-1-18-1,0-9-15,1-19 16,-1-28 0,10-1-16,18-18 15,10 0 1,29 0-16,18 9 16,9 1-1,1 18-15,-1 19 16,-9 9-1,0 10-15,-28 9 16</inkml:trace>
  <inkml:trace contextRef="#ctx1" brushRef="#br2" timeOffset="85996.92">30442 15952 0,'0'0'0,"10"0"15,9-10-15,18-9 16,20 10 0,9 0-16,18 18 15,10 10 1,-9 9-16,-10 19 15,-9 9 1,-19 10-16,-19 9 16,-18-9-1,-20-10-15,-18 0 16,-19-9 0,-9-9-16,-1-20 15,10-18 1,9-18-16,10-11 15,0-17 1,9-11-16,10-18 16,18-9-1,10-10 1,28 0-16,10 0 16,-1 38-1,-9 18-15,-28 20 16</inkml:trace>
  <inkml:trace contextRef="#ctx1" brushRef="#br2" timeOffset="86881.2">31618 16196 0,'0'0'0,"0"0"16,0 0 0,0 0-1,0 0-15,0 0 16,0 9-16,-9 19 16,-1 0-1,1 10-15,18-1 16,1 1-1,9-19 1,9-1-16,0 1 16,19-19-1,-9-19-15,-1-9 16,1-37 0,-29-20-16,-37-28 15,-28-8 1,9 17-16,0 39 15,19 8 1,-1 29-16,1 0 16,0 9-1,0 1-15,-1-1 16,-8 9 0,9 1-16,-1 9 15,1 9 1,9 1-16,10-1 15,-1 1 1,1 8-16,9 1 16,9 9-1,1 0 1,18 0-16,10 1 16,28 8-1,18 1-15,10-20 16,0 1-1,-18-9-15,-1-1 16,-9 0 0,0 1-16,-1 9 15,-8-1 1,-1 10-16,1 19 16,-10-9-1,-10 9-15,1 0 16,-19 9-1,0 0-15,-19-9 16,0 0 0,0-9-16,0-1 15,0 1 1,0-20-16,0 1 16,0-9-1,0-1 1,-10-9-16</inkml:trace>
  <inkml:trace contextRef="#ctx1" brushRef="#br2" timeOffset="94610.9">3274 4233 0,'0'0'0,"0"0"16,0 0-16,0 0 16,0 0-1,0 0 1,0-9-16,0-1 16,0-9-1,0 1-15,9-20 16,1 1-1,8-20-15,1-27 16,0-19 0,-10-10-16,1-9 15,-10-28 1,0 0-16,0-10 16,0-8-1,-19 17 1,0 1-16,0-9 15,1 9-15,8 18 16,1 1 0,-1 0-1,10 9-15,0 9 16,0-9 0,0 19-16,0 0 15,0 18 1,0-9-16,0 10 15,0 18 1,0 19-16,0 0 16,0 19-1,0 0-15,0 0 16,0 19 0,0-1-16,0 10 15</inkml:trace>
  <inkml:trace contextRef="#ctx1" brushRef="#br2" timeOffset="96549.65">894 3942 0,'0'0'0,"0"0"16,0 0-16,0 0 15,0 0 1,0-9-16,9-1 15,-9 1 1,10 0-16,-1-1 16,0 1-1,20-1 1,8 1-16,20 0 16,-10-1-1,19 1-15,9 0 16,19 9-1,9 0-15,20 0 16,27 0 0,10 9-16,9 0 15,1 1 1,27-1-16,10 0 16,19-9-1,19 10-15,9-1 16,9-9-1,0 10-15,10-1 16,19-9 0,28-9-16,18-1 15,20-9 1,9 10 0,0 0-16,28 9 15,28 9 1,19 10-16,19 0 15,10-10 1,46 0-16,29 10 16,9 9-1,-10 0-15,1 10 16,37 0 0,-37-1-16,9-18 15,56 0 1,-18-1-16,-47 1 15,-20-10 1,-46 1-16,-141-10 16,-76 9-1,67 1-15,-20-1 16,-47 0 0,-37-9-16,-28 0 15,-29 0 1,-37 0-1,28-9-15,-19 0 16,-57-1 0,-27 10-16,-10 0 15,-9 0 1,-1 0-16,-9 0 16,-9 0-1,0 0-15,0 0 16,9-9-1,0-10-15,1 0 16,-11 1 0,1 8-16,0 1 15,0-1 1,9 10-16,0 10 16,10-1-1,9 1-15,9 8 16,-9 1-1,-9 0-15,0-10 16,-1 1 0,1-1-1,0 0-15,-10-9 16,-9 0 0,-1 0-16,1 0 15,0 0 1,0 0-16,-10 0 15,1 0 1,-1 0-16,0 0 16,1 0-1,-10 0-15,0 0 16,0 0 0,9 0-16,-9 0 15,10 0 1,-10 0-16,9 0 15,1 0 1,-10 0-16,9 0 16,0 0-1,1 0 1,-10 0-16,9 0 16,-9-9-16,10 9 15,-10-9 1,0 9-1,0 0-15,0 0 16,0 0 0,0 0-16</inkml:trace>
  <inkml:trace contextRef="#ctx1" brushRef="#br2" timeOffset="98289.75">1477 4045 0,'0'0'0,"0"0"15,0 0 1,-9-9-16,-1 0 16,1-10-1,-1 0-15,1 10 16,9-1-1,0 1-15,0 0 16,9 9 0,1-10-16,18 1 15,28-1 1,1 1-16,28 0 16,18-1-1,19 1-15,-9-1 16,9 10-1,10 0-15,28 0 16,19 0 0,9-9-16,10 9 15,9-9 1,-1-10 0,1 10-16,-9-1 15,-10 1 1,10-1-16,9 10 15,0-9 1,-10 9-16,10 0 16,0-9-1,-9 9-15,-20 0 16,-8 0 0,-10 9-16,-10 0 15,10 1 1,19-1-16,-10 1 15,10-1 1,0 0-16,-10 1 16,10-1-1,-10 0-15,0 1 16,10-1 0,9 10-16,0-10 15,1 1 1,-1-10-1,9 0-15,-18 9 16,9 1 0,-18-1-16,8 0 15,10 1 1,1 8-16,8-8 16,1-1-1,9 10-15,-10 0 16,20 0-1,18-1-15,0 1 16,19-10 0,-9 1-16,-1 9 15,1-1 1,18 1-16,1 0 16,18-10-1,9 10-15,-8 0 16,8-10-1,1 1-15,-10-1 16,10 0 0,-1-9-1,-8 10-15,-11-1 16,-18-9 0,0 9-16,0-9 15,0 10 1,0-10-16,-18 0 15,-1-10 1,-9 10-16,-10 0 16,-19 0-1,-18-9-15,-9 9 16,-11-9 0,-17 9-16,-11 0 15,1 0 1,-19 0-16,-19 0 15,0 0 1,-19-10-16,1 10 16,-1 0-1,-19 0 1,-18 0-16,-1 0 16,1 0-1,-19 0-15,0 0 16,-10 0-1,-9 0-15,0 0 16,0 0 0</inkml:trace>
  <inkml:trace contextRef="#ctx1" brushRef="#br2" timeOffset="98957.15">19041 3989 0,'0'0'0,"9"0"0,0-28 16,20-19 0,8-28-16,10-28 15,0-10 1,0 1-16,0-10 15,-9 0 1,0 18-16,-1 20 16,-8 0-1,-1 18-15,-9 19 16,-1 19 0,-8 18-16,-1 1 15,1 18 1,18 10-16,0 19 15,19 37 1,0 28 0,-9 19-16,-1 9 15,1 1 1,-10-1-16,0-18 16,1-10-1,-11-19-15,1-18 16,0-10-1,-9-18-15,-1-1 16,0-18 0,-9 0-16,0-10 15,0-9 1,0 0-16</inkml:trace>
  <inkml:trace contextRef="#ctx1" brushRef="#br2" timeOffset="99341">18533 3642 0,'0'0'0,"9"0"15,10-9-15,47-10 16,37 0 0,57 10-1,19-1-15,0 20 16,-20 8-16,-8-8 15,-29-1 1,-28-9-16,-18 0 16,-20 0-1,-9 0-15,-19 0 16,-18 0 0</inkml:trace>
  <inkml:trace contextRef="#ctx1" brushRef="#br2" timeOffset="99750.17">20311 3023 0,'0'0'0,"0"0"15,0 0-15,0 0 16,9 18-1,19 29-15,0 38 16,10 27 0,9 10-16,10 10 15,-1-29 1,-18-19-16,-1-27 16,1-20-1,0-9-15,-10-9 16,0-19-1,0 0-15,0-28 16,19-19 0,-9-19-16,0-27 15,-10-20 1,-9 10 0,-10 0-16,1 18 15,-10 19 1,0 38-16</inkml:trace>
  <inkml:trace contextRef="#ctx1" brushRef="#br2" timeOffset="100663.36">21900 3520 0,'0'0'0,"-9"-28"15,-19-29 1,-29-8-16,10 9 16,-9 9-1,9 28-15,-10 9 16,1 20-1,9 18-15,0 19 16,19 9 0,18 0-16,10 1 15,19-1 1,9-9-16,1-9 16,8-20-1,1 1-15,9-19 16,0-19-1,9-9-15,1-19 16,-1-9 0,-18 0-16,-10-1 15,-9 10 1,0 10-16,-19 9 16,0 18-1,0 10-15,0 0 16,9 29-1,0 46 1,1 56-16,-1 38 16,-9 18-1,0-8-15,0-1 16,-19 0 0,-9-9-16,-9-19 15,-1-9 1,10-38-16,0-37 15,-1-19 1,11-10-16,-1-18 16,9-19-1,-9 0-15,1-28 16,-11-28 0,1-19-16,19-29 15,-1-8 1,20-1-16,-1 10 15,19 19 1,1 9 0,18-10-16,9 10 15,1 0 1,-1 9-16,0 19 16,-18 0-1,0 19-15,-19 0 16,-1 0-1,-18 19-15,0 9 16,0 0 0</inkml:trace>
  <inkml:trace contextRef="#ctx1" brushRef="#br2" timeOffset="101280.38">23434 2957 0,'0'0'0,"0"0"0,-10 9 16,-37 38 0,-47 75-16,-37 57 15,-29 46 1,-19 28-1,10 0-15,-1 19 16,10-28-16,19-18 16,10-39-1,36-46 1,11-19-16,18-28 16,19-19-1,19-19-15,-1-18 16,20-20-1,0-18-15,9 0 16</inkml:trace>
  <inkml:trace contextRef="#ctx1" brushRef="#br2" timeOffset="101930.48">23462 3548 0,'0'0'0,"0"0"0,0 0 15,0 0 1,0 9-16,-19 29 15,0 37 1,-9 38-16,0 27 16,19 1-1,-1-19-15,1-9 16,-1-19 0,10-29-16,0-27 15,0-20 1,0 1-16,0-19 15,10 0 1,9-19-16,18-27 16,10-11-1,10 1-15,-1 0 16,1 18 0,-1 10-16,0 19 15,1 18 1,-1 10-16,1 9 15,-10 19 1,-10 0 0,-18 9-16,-19 10 15,-19-10 1,-18 0-16,-20-9 16,-27 0-1,-20-9-15,1-20 16,18-18-1,10 0-15,9-9 16,19-10 0,28 10-16</inkml:trace>
  <inkml:trace contextRef="#ctx1" brushRef="#br2" timeOffset="102480.32">24676 4280 0,'0'0'0,"0"0"16,0-19-16,-19 0 15,0-9 1,-19 0-16,1 19 16,-20-1-1,1 20-15,-10 18 16,19 0 0,19 0-16,0 0 15,18 10 1,1-10-16,9-9 15,0 0 1,0-19-16,9 0 16,10 0-1,9-19-15,19 0 16,0 0 0,-9 10-1,9-1-15,0 20 16,0-1-1,9 19-15,-9 1 16,10 8 0,-10 1-16,0-1 15,-9-9 1,-1-9-16,-9 0 16,-18-19-1</inkml:trace>
  <inkml:trace contextRef="#ctx1" brushRef="#br2" timeOffset="102830.4">25522 3783 0,'0'0'0,"0"0"0,-9-10 15,-1 1 1,-8 9-16,-1 9 15,-9 19 1,-1 19-16,1 19 16,19 18-1,-1 10-15,20 0 16,-1 0 0,10 0-16,0 0 15,0-10 1,-19-28-16,0 1 15,0-20 1,-19 1-16,0-10 16,-28 0-1,9-19-15</inkml:trace>
  <inkml:trace contextRef="#ctx1" brushRef="#br2" timeOffset="103296.78">25701 4655 0,'0'0'0,"9"0"16,10 0-16,28 0 16,19 10-1,9-10-15,-9 0 16,0-19-1,0 0-15,0-9 16,-10-10 0,1-18-16,-20 0 15,-18 0 1,-19-10-16,-19 19 16,1 9-1,-20 10-15,-9 9 16,-19 19-1,-9 19-15,-10 28 16,19 19 0,19 0-1,0 18-15,19 0 16,19-9 0,18-18-16,10-1 15,18-9 1,20-10-16,9 1 15,9-19 1,19-19-16,-38 0 16</inkml:trace>
  <inkml:trace contextRef="#ctx1" brushRef="#br2" timeOffset="103847.47">27169 3145 0,'0'0'0,"0"9"15,0 19-15,-19 47 16,0 66-1,-9 28-15,0 0 16,18 18 0,1-18-16,18-19 15,1-9 1,18-19-16,0-28 16,10-28-1,9-19-15,0-10 16,9-18-1,10-19-15,9-28 16,0-29 0,1-18-16,-20 10 15,-18 18 1,-10 9-16,-9 10 16,0 19-1,-10-1-15,0 20 16,1 8-1,18 20-15,10 18 16,9 1 0,0-1-1,-10-19-15,1-8 16,-19-11 0,-10-18-16</inkml:trace>
  <inkml:trace contextRef="#ctx1" brushRef="#br2" timeOffset="104052.5">27545 3820 0,'0'0'0,"0"0"0,0 0 15,0 0 1,9 19-16,-9-10 16</inkml:trace>
  <inkml:trace contextRef="#ctx1" brushRef="#br2" timeOffset="104598.36">28288 4242 0,'0'0'0,"0"0"16,0 0-16,0 10 16,0 18-1,0 28-15,0 38 16,0 19-1,-9-10-15,9-19 16,0-18 0,0-19-16,0-10 15,0-18 1,0-19-16,0 0 16,9-9-1,19-29-15,19-46 16,19-48-1,-9 1-15,-1 28 16,1 28 0,-20 37-1,1 10-15,-10 19 16,10 18 0,9 19-16,0 47 15,0 38 1,-10 9-16,-18 0 15,-19-10 1,0-27-16,0-19 16,-9-10-1,9-19-15,0-8 16,0-11 0,0-8-16</inkml:trace>
  <inkml:trace contextRef="#ctx1" brushRef="#br2" timeOffset="105201.81">29323 4740 0,'0'0'0,"0"0"0,0 0 16,9 0-1,1 0-15,18 9 16,0-9-1,10 0-15,-1-9 16,-8-10 0,8-19-16,1-9 15,-10-28 1,-9-18-16,-19 8 16,-19 10-1,0 28-15,-18 19 16,-1 9-1,-9 19-15,-9 19 16,-10 28 0,0 37-16,19 20 15,19 8 1,18 1 0,20-10-16,18-9 15,0-29 1,19-8-16,19-10 15,9-10 1,10-18-16,18-10 16,10-18-1,-9-10-15,-10-9 16,-19 0 0,-9 0-16,-10 0 15,-18 18 1,-10 1-16,-9-1 15,0 1 1,-10 0-16,-9 9 16,0 0-1,0 0 1,0 0-16</inkml:trace>
  <inkml:trace contextRef="#ctx1" brushRef="#br2" timeOffset="108026.66">931 3989 0,'0'0'0,"0"0"0,0 0 16,0 0 0,10 0-16,-1-9 15,19 9 1,10 0-16,9 0 15,0 0 1,28 9-16,-18 0 16,9-9-1,28 0-15,9 0 16,10-9 0,-9 0-16,18 9 15,0-10 1,-18 1-16,-1 9 15,10 0 1,0 9-16,0 1 16,9-1-1,0 0-15,10-9 16,-10 0 0,-9 0-16,10 0 15,-11 0 1,1 0-16,10 0 15,-1 0 1,0 0 0,-9 0-16,0 0 15,9 0 1,-9 0-16,9 0 16,1 0-1,8 0-15,-8 0 16,8 0-1,20 0-15,0 0 16,-1 0 0,10 0-1,-10 0-15,1 0 16,18 0-16,-9 10 16,-9-10-1,18 0-15,0 0 16,10 0-1,0 9-15,9 1 16,0-1 0,-18 0-16,18-9 15,-10 10 1,1-1 0,0 1-16,-10-1 15,29 0 1,-10 1-16,0-1 15,10-9 1,-1 9-16,1 1 16,-1-1-1,1 1-15,-1-1 16,10 10 0,0-10-16,10 10 15,9 0 1,28-1-16,28-8 15,-19 9 1,1-10-16,8 0 16,1 1-1,9-1-15,-9 0 16,19 10 0,9-9-16,-9 8 15,9 1 1,9 0-1,-18 0-15,9-1 16,-10 1 0,-46-9-16,-19-1 15,-10-9 1,0 9-16,-18 1 16,0-1-1,-20 0-15,-8 10 16,-10-9-1,-19 8-15,-10-8 16,-8-10 0,-20 0-16,-9 0 15,0 0 1,-18 0-16,-1 0 16,-19-10-1,1 10-15,-20 0 16,1 0-1,0 0 1,-1-9-16,1 0 16,-1 9-1,1-10-15,0 1 16,-1-1 0,-8 1-16,-11 0 15,1-1 1,0 10-16,-10 0 15,-9 0 1</inkml:trace>
  <inkml:trace contextRef="#ctx1" brushRef="#br3" timeOffset="113033.03">1326 6428 0,'0'0'0,"0"0"16,0 0-16,10-9 16,9-10-1,-1-9-15,20-9 16,56-10 0,47-28-1,57-10-15,46-18 16,48-10-16,28 10 15,56 9 1,85-28-16,57-18 16,65-20-1,113-37 1,47-9-16,29-1 16,46-8-16,-18 27 15,-10 0 1,10 10-1,-57 28-15,28-19 16,-75 28 0,-9 10-16,-28 0 15,-95 18 1,-56 10-16,-104 0 16,-46 9-1,-66 19-15,-95 18 16,-56 39-1,-65 8-15,-58 10 16</inkml:trace>
  <inkml:trace contextRef="#ctx1" brushRef="#br3" timeOffset="113666.82">1618 7001 0,'0'0'0,"-19"9"0,0 1 16,10-1-1,0-9-15,18 9 16,57 1 0,131-20-16,142-37 15,66-37 1,56-47-16,28-19 15,9-38 1,29-28-16,66-37 16,56-38-1,28 9-15,114-27 16,18-1 0,18 1-1,77-39-15,-86 11 16,19-20-1,-37 19-15,-48 1 16,-55 18 0,-58 18-16,-84 20 15,-94 46 1,-75 38-16,-123 47 16,-46 19-1,-57 37-15,-47 19 16,-38 37-1,-38 29-15,-27 18 16,-10-9 0</inkml:trace>
  <inkml:trace contextRef="#ctx1" brushRef="#br3" timeOffset="114380.1">3067 9299 0,'9'0'0,"19"-37"0,76-38 16,75-56 0,65-38-16,48-28 15,18-29 1,38-27-16,57-47 16,18-19-1,-9-19-15,19-28 16,28-28-1,47-19-15,28-37 16,0-10 0,66-18-16,29 27 15,-39 20 1,1 9-16,9 9 16,-47 37-1,-37 29-15,8 0 16,-46 47-1,-19 37-15,-66 29 16,-47 37 0,-37 28-16,-57 28 15,-57 28 1,-37 38 0,-66 38-16,-47 18 15,-18 28 1,-29-9-16</inkml:trace>
  <inkml:trace contextRef="#ctx1" brushRef="#br3" timeOffset="115029.9">5315 9787 0,'0'0'0,"0"0"16,0 0-16,10-28 15,55-56 1,77-76-16,83-65 16,58-47-1,55-56-15,39-38 16,8-38-1,20-9-15,9 1 16,-10-11 0,57-36-16,66-20 15,56-37 1,-9 28-16,38-9 16,37 9-1,-85 66-15,10-19 16,-38 28-1,-56 38-15,-66 37 16,-104 57 0,-27 18-16,-76 56 15,-38 29 1,-9 37 0,-47 38-16,-38 38 15,-28 27 1,-19 29-16,-18 18 15,-10 0 1</inkml:trace>
  <inkml:trace contextRef="#ctx1" brushRef="#br3" timeOffset="115663.87">6369 11082 0,'0'0'0,"0"0"15,0 0 1,9-28-16,10-47 16,56-66-1,57-65-15,75-76 16,56-55-1,48-39-15,27-37 16,-8-9 0,-10-38-16,37-27 15,19 8 1,19-9-16,66-47 16,38-28-1,37-18-15,76-10 16,18 37-1,-47 19-15,-18 19 16,-20 19 0,-65 37-1,-75 47-15,-67 57 16,-46 46 0,-66 48-16,-57 65 15,-18 37 1,-48 47-16,-37 48 15,-38 46 1,-18 10-16</inkml:trace>
  <inkml:trace contextRef="#ctx1" brushRef="#br3" timeOffset="121995.17">5532 6119 0,'0'0'0</inkml:trace>
  <inkml:trace contextRef="#ctx1" brushRef="#br3" timeOffset="125362.68">10649 13334 0,'10'-9'0,"18"-38"16,56-47-16,48-38 15,66-18 1,28-9-16,37 27 16,29 11-1,56-11-15,47 10 16,28 19 0,19 9-16,19 19 15,28 9 1,-9 29-16,-9 18 15,8 10 1,10 27-16,10 20 16,9 18-1,-9 19-15,-10 10 16,-38 9 0,-27 28-16,-39 0 15,-27 18 1,-1 29-1,-27 9-15,-29 20 16,-38 27 0,-37 0-16,-38 0 15,-19 10 1,-56-1-16,-28-9 16,-29 19-1,-27 19-15,-20 9 16,-28 10-1,-18 8-15,-10-8 16,-38 9 0,-28-19-16,-19 0 15,-56-9 1,-47-10-16,-57-19 16,-37-18-1,-57-19-15,-18-37 16,-38-10-1,-29-19 1,-18-46-16,-28-20 16,-1-36-16,10-39 15,10-18 1,27-28 0,20-47-16,18-19 15,10-19 1,-1-28-16,29-19 15,10-28 1,8-9-16,20-19 16,37-9-1,47 9-15,29-19 16,27 1 0,20-20-16,8-27 15,20-1 1,9 10-16,10-29 15,9 29 1,46 47-16,39-1 16,18 29-1,29 10 1,18 8-16,29 10 16,9 9-1,19 20-15,0 27 16,0 19-1,-10 28-15,1 19 16,-1 28 0,-18 9-16,-1 10 15,-9 19 1,1 0-16,-1 18 16,-19 0-1</inkml:trace>
  <inkml:trace contextRef="#ctx1" brushRef="#br3" timeOffset="127315.09">13133 15680 0,'19'-19'0,"75"-47"0,103-56 15,76-9 1,66 28-16,65 27 15,38 20 1,38 28-16,28 19 16,0 9-1,-28 18-15,-47 11 16,-38 17 0,-28 11-16,-57 18 15,-47 9 1,-37 29-16,-19 37 15,-47 9 1,-66 29 0,-47 19-16,-56 8 15,-76 20 1,-75 9-16,-94-10 16,-103-18-1,-85-28-15,-48-29 16,-46-46-1,-28-38-15,-1-37 16,10-38 0,19-47-16,28-19 15,66-19 1,56-27-16,66-10 16,76-9-1,56-20-15,47-36 16,46-29-1,67-19-15,56-8 16,95-30 0,103-27-16,131 9 15,76 47 1,84 47 0,48 47-16,-1 56 15,19 29 1,19 55-16,29 48 15,-10 56 1,9 75-16,-47 84 16,-188-37-1</inkml:trace>
  <inkml:trace contextRef="#ctx1" brushRef="#br3" timeOffset="140065.2">12954 15726 0,'9'0'0,"20"-9"0,27-19 15,29-10 1,9-9-16,28-9 16,10 0-1,0 0 1,18-1-16,29-8 15,18-1-15,10 10 16,0 9 0,0 0-1,-9 9-15,9 10 16,0 0 0,-10 0-16,10 9 15,10 10 1,8-1-16,-18 10 15,10 10 1,-1 8-16,0 11 16,-9 8-1,0 1-15,-9 9 16,9-1 0,-10 1-16,-18 10 15,0-1 1,0 0-16,-29 1 15,-18-1 1,0 0-16,-20 10 16,-8 0-1,-19 9 1,-1 0-16,-18 0 16,-9 0-1,-20 0-15,-18 0 16,-10 0-1,-18 0-15,-10 9 16,-18 1 0,-20 9-16,1 0 15,-10-1 1,-19-8-16,1-1 16,-20 1-1,-18-1-15,-29 10 16,10-19-1,-28 0-15,-10-9 16,-37-1 0,-20-8-16,-18-10 15,-18-10 1,-11-9 0,1-9-16,0 0 15,0-19 1,9 0-16,19 0 15,-9 0 1,-1-10-16,10 1 16,-9-10-1,18 1-15,-9-20 16,28 10 0,38-10-16,9 1 15,10-1 1,9 1-16,0-1 15,0-9 1,19-9-16,0 0 16,28-10-1,19 0-15,28 10 16,10 9 0,9-9-1,9-19-15,10 9 16,19 0-1,-1 1-15,10-1 16,10-9 0,18 0-16,0 0 15,19 0 1,0 9-16,10 10 16,-1 0-1,10-1-15,0-8 16,0 8-1,18 1-15,1 0 16,9 9 0,-9 0-16,18 9 15,1 1 1,8-10-16,1 9 16,19-9-1,9 1-15,10-1 16,9 9-1,18 1-15,20 8 16,28 11 0,37 8-1,113 10-15</inkml:trace>
  <inkml:trace contextRef="#ctx1" brushRef="#br3" timeOffset="142068.12">14262 12471 0,'0'0'0,"0"0"16,-10-10-1,-9-8-15,1 8 16,-20 1 0,-18-1-16,-10 20 15,0-1 1,0 10 0,10 0-16,27 0 15,10-1-15,10 1 16,9-10-1,9 20 1,20-1-16,18 0 16,9 0-1,10 10-15,9-1 16,1-9 0,-1 10-16,0-10 15,-18 9 1,-1 1-16,-18-1 15,-20 1 1,1 0-16,-19-10 16,-19 0-1,-28 19-15,-37 0 16,-29-10 0,-9-18-16,-1 0 15,1-10 1,18-9-16,29 0 15,9-9 1,19-1-16,19 1 16,0 0-1,9-1 1</inkml:trace>
  <inkml:trace contextRef="#ctx1" brushRef="#br3" timeOffset="142715.79">15080 12499 0,'0'0'0,"0"0"15,0 0 1,0 0-16,-9 0 15,-10 0-15,-9 9 16,-1 1 0,1-1-16,0 10 15,9 0 1,10-1 0,-1 1-16,20 9 15,-1 0 1,19 1-16,10-1 15,9 0 1,0-9-16,10-1 16,-10 1-1,-10 0-15,1 0 16,-19 9 0,-1 0-16,1 0 15,-19 0 1,-19 19-1,-18 0-15,-20 19 16,-18-19-16,0-10 16,0-18-1,-1 0-15,-18-19 16,47-10 0</inkml:trace>
  <inkml:trace contextRef="#ctx1" brushRef="#br3" timeOffset="143248.01">15635 12386 0,'0'0'0,"0"0"16,0 0-16,0 0 15,0 10 1,-9 18-16,-1 28 16,1 19-1,-1 19-15,20 0 16,-1-10 0,1 1-16,-1-10 15,10-10 1,0-8-16,9-20 15,0 1 1,0-10-16,19-9 16,0-1-1,10 1-15,-1-9 16,1-10 0,-20 0-1,1 0-15,-29 0 16</inkml:trace>
  <inkml:trace contextRef="#ctx1" brushRef="#br3" timeOffset="143556.15">15485 12546 0,'9'0'0,"10"-19"16,18 0-16,29-9 15,19 0 1,18 9 0,1 10-16,-10-1 15,-19 1-15,-18 0 16,-10 9-1,-10 0-15,-18 0 16,-19 0 0,0 0-16</inkml:trace>
  <inkml:trace contextRef="#ctx1" brushRef="#br3" timeOffset="143829.71">15503 13015 0,'0'0'0,"10"0"0,9-19 16,18-18 0,29-1-16,28 10 15,10 0 1,-10 0-16,-10 18 15,-8 1 1,8 0-16,-8 9 16,8 9-1,-46-9-15</inkml:trace>
  <inkml:trace contextRef="#ctx1" brushRef="#br3" timeOffset="146067.95">13133 12527 0,'0'0'0,"0"0"0,0-19 15,0 1 1,0-1-16,9-9 15,10-10 1,9 1 0,29-20-16,8 1 15,11 9 1,8 0-16,10 0 16,10 0-1,-1 10-15,1-1 16,18 10-1,19 0-15,-9 9 16,9 10 0,-9-1-16,-19 1 15,0 9 1,9 9-16,0 1 16,-9-1-1,0 10-15,9 0 16,10-10-1,-19 10-15,0 0 16,0 9 0,9 0-16,-19 9 15,-8-8 1,-1 17 0,0 1-16,-19 0 15,0 0 1,-18 10-16,-10-11 15,-10 11 1,1 8-16,-10 1 16,-9 0-1,0-1-15,-10 1 16,-9 0 0,0 18-16,-19-9 15,1 0 1,-20 0-16,0 0 15,-18-9 1,-10 9-16,0-9 16,-9-10-1,-10 0-15,-9 1 16,0-20 0,-9 1-16,-10-10 15,-10-9 1,1 0-16,-10-10 15,-9 0 1,0-9 0,9 0-16,-18 0 15,-1 0 1,-8 0-16,8-9 16,0-10-1,10 0-15,10 1 16,-10-20-1,9 1-15,19-1 16,9-9 0,10 0-16,10 0 15,8 0 1,20 0-16,9 1 16,0-11-1,9 1-15,10-10 16,0 1-1,18-1 1,1 10-16,0-10 16,18 0-1,10-9-15,9 10 16,0-1 0,19 0-16,0 1 15,10-1 1,-1 0-16,1 19 15,-1 0 1,10 10-16,9 9 16,10 9-1,-38 9-15</inkml:trace>
  <inkml:trace contextRef="#ctx1" brushRef="#br3" timeOffset="150489.9">27987 12227 0,'0'0'0,"0"9"0,9 10 15,1 28 1,-1 28-16,-9 28 16,0 19-1,-9 9-15,-1 10 16,-8 0 0,8-10-1,1-18-15,-1-19 16,1-19-1,0-19-15,-1-18 16,1-1 0,-1-18-16,10 0 15,0-10 1,-9 0-16,0-9 16,9 0-1,0 0-15</inkml:trace>
  <inkml:trace contextRef="#ctx1" brushRef="#br3" timeOffset="150914.67">27112 12330 0,'0'0'0,"10"0"16,27-19-16,38-9 15,20 0 1,27 0-1,19 18-15,9 1 16,-18 9-16,0 9 16,-10 1-1,-28-10-15,-19 0 16,-18-10 0,-10 1-16,-9 0 15,-20 9 1,-8 0-16,-10 0 15,0 0 1,0 0-16</inkml:trace>
  <inkml:trace contextRef="#ctx1" brushRef="#br3" timeOffset="151412.57">28815 12396 0,'0'0'0,"0"0"0,-19 0 15,0 9 1,-9 0-16,0 10 16,0 9-16,18 1 15,1 8 1,9 10 0,9 9-16,19 1 15,1 8 1,18-8-16,0-1 15,0 0 1,-10 0-16,1-18 16,-19-1-1,-10 1-15,-9-10 16,-19 10 0,-18-1-16,-20-9 15,-18 10 1,-28-19-16,-10-10 15,9-9 1,57 0-16</inkml:trace>
  <inkml:trace contextRef="#ctx1" brushRef="#br3" timeOffset="151965.56">30245 12339 0,'0'0'0,"0"0"0,-28 10 16,-19-1 0,-10 19-16,-9 0 15,0 19 1,19 0 0,10 10-16,9-1 15,18 0 1,20-9-16,18-9 15,9 9-15,10-1 16,19-8 0,-9-1-16,-1 1 15,1 0 1,-10 8 0,-10 1-16,-18-9 15,-10 9 1,-9 0-16,-28 0 15,-28 0 1,-38 9-16,-38-19 16,-18-18-1,-10-19-15,9 0 16,-159-9 0</inkml:trace>
  <inkml:trace contextRef="#ctx1" brushRef="#br3" timeOffset="153162.63">26284 12039 0,'10'0'0,"18"-19"0,38-18 16,37-19-1,29-1 1,9 10-16,0 0 15,10 1 1,9-1-16,0 9 16,9 1-1,0-1-15,1 10 16,-1 0 0,10 9-16,9 10 15,0 18 1,9 0-16,1 19 15,-10 1 1,-18-1-16,-1 0 16,-9 19-1,0 0-15,-10 9 16,-18-9 0,-19 9-16,0 10 15,-19 0 1,-19-1-16,-9 20 15,-10-1 1,-18 1-16,0-10 16,-10 9-1,-9 10 1,-19 0-16,-19 0 16,-9-1-1,-19 11-15,-19 8 16,-28 1-1,-19-1-15,-28-8 16,-38-1 0,0 0-16,-18-28 15,-20 0 1,-9-19-16,-9-9 16,9-28-1,-18 0-15,-10-29 16,9-8-1,20-10-15,8-10 16,10-9 0,10-9-16,8-19 15,30 0 1,17 0 0,30 9-16,8-9 15,29 0 1,9-19-16,19 0 15,19 0 1,18-18-16,10-10 16,19 9-1,9 1-15,19-1 16,0 0 0,10 20-16,9-1 15,9 0 1,28 0-16,20 10 15,84 18 1,150-9-16</inkml:trace>
  <inkml:trace contextRef="#ctx1" brushRef="#br3" timeOffset="164423.47">17018 11701 0,'0'0'0,"0"0"16,0 0-1,-9 10-15,-10 9 16,-28 27 0,-19 58-16,-9 36 15,9 29 1,-9 28-16,9 0 15,0-28 1,-9 9-16,9-9 16,9-37-1,10-1-15,0-9 16,10-38 0,8-27-16,1-10 15,19-10 1,-1-18-1,1 0-15,-1-19 16,10 0 0,0 0-16</inkml:trace>
  <inkml:trace contextRef="#ctx1" brushRef="#br3" timeOffset="165331.97">17281 12555 0,'0'0'0,"0"0"0,0 10 16,0 8-1,10 39 1,-10 27-16,9 29 16,1 9-1,-1 0-15,-9-19 16,0-9 0,0-10-16,0-28 15,0-18 1,0-19-16,0-1 15,0-18 1,0 0-16,0-9 16,-9-47-1,-10-47-15,9-29 16,1-18 0,18 0-16,10 9 15,9 19 1,19 19-16,1 9 15,8 19 1,-9 28-16,0 19 16,9 19-1,1 18-15,-1 10 16,1 9 0,-20 19-1,1 9-15,-29 29 16,-18-1-1,-19 10-15,-19-10 16,-10-9 0,1-18-16,-10-10 15,-9-10 1,9-18-16,0-19 16,19 0-1,9-9-15,10-1 16,19 1-1,-1-1-15,10 10 16,10 0 0,27 10-16,20-1 15,9 29 1,28 18-16,0 19 16,0-9-1,-9 9 1,-29-19-16,1 0 15,-20-18 1,1-19-16,-19-1 16,-1 1-1,1-9-15,-19-10 16</inkml:trace>
  <inkml:trace contextRef="#ctx1" brushRef="#br3" timeOffset="165812.26">18467 12386 0,'0'0'0,"0"0"15,0 0 1,-19-9-1,0 9-15,-19 9 16,1 1 0,-1 18-16,10 0 15,19 19 1,9 0-16,18 9 16,20 0-1,9 1-15,19-1 16,0 10-1,-10-10-15,1 0 16,-20 1 0,-18-11-16,0-8 15,-19 0 1,-19 8-16,-19-8 16,-9-1-1,-9 1-15,0-10 16,-1-9-1,10 0-15,19-1 16,0-8 0,9-10-16</inkml:trace>
  <inkml:trace contextRef="#ctx1" brushRef="#br3" timeOffset="166446.88">19445 12471 0,'0'0'0,"0"0"0,-9 0 15,-20 0 1,-18 9-16,-28 10 16,-9 9-1,18 19 1,0 0-16,28-10 16,10 1-16,19-1 15,-1 1 1,20 0-16,18-1 15,9 10 1,20 0 0,-1-10-16,1 1 15,-20-1 1,1 1-16,0 0 16,-20-1-1,1-9-15,0 0 16,-19 0-1,0 1-15,-19-1 16,-28 0 0,-19 9-16,-28-18 15,-28 0 1,0-19-16,18 0 16,29-9-1,19-1-15,18 1 16,10-1-1,18 10 1,1 0-16,-1 0 16,10 10-1,-9-10-15</inkml:trace>
  <inkml:trace contextRef="#ctx1" brushRef="#br4" timeOffset="177361.26">26726 12086 0,'10'0'0,"9"-19"16,37-18-1,19-20-15,29 1 16,18 0-1,19 0-15,10-1 16,28 10 0,27-9-16,20 9 15,0 10 1,0-1-16,0 10 16,-1 19-1,-8 18-15,-1 0 16,0 19-1,1 19-15,-10 10 16,0 8 0,-19 10-16,-28 10 15,-10 9 1,-27 0 0,-29-1-16,0 11 15,-19-1-15,-18 9 16,-20-8-1,-18 8 1,-28 1-16,-20-1 16,-18 10-1,-37 0-15,-29-9 16,-28-10 0,-29 10-16,-8-20 15,-11-8 1,-8-1-16,-20-9 15,1 0 1,-28-9-16,-10-10 16,0-9-1,0-9-15,0-19 16,0-19 0,28-19-16,19-9 15,19-10 1,-1-18-16,30 9 15,8 0 1,29-9 0,18 0-16,1-10 15,-1-19 1,20 1-16,8 0 16,11-10-1,17-19-15,11 10 16,9 18-1,18-8-15,1-1 16,18 9 0,1 1-16,-1 9 15,0 0 1,10-19-16,0 10 16,9-1-1,1 10-15,18 0 16,0-9-1,0 8-15,9 11 16,10-1 0,9 10-16,19 0 15,29 9 1,27 0 0,48 28-16,150 0 15</inkml:trace>
  <inkml:trace contextRef="#ctx1" brushRef="#br4" timeOffset="181361.37">27978 10125 0,'0'0'0,"0"0"0,-10 0 16,-9-9 0,-28-10-16,-9 10 15,-19-1 1,-19 20-16,9 18 15,0 0 1,19 9-16,10 1 16,37-1-1,10-8-15,18-1 16,29 19 0,28 0-16,28 0 15,19-10 1,-19 1-1,0-20-15,-10 10 16,-8 1 0,-1 8-16,-19 10 15,-9 0 1,-18 0-16,-20 19 16,-28-1-1,-28 10-15,-28 0 16,-29-18-1,-18-10-15,0-29 16,0-18 0,-1 0-16,20-18 15,9-1 1,9-9-16,10 18 16,37 1-1</inkml:trace>
  <inkml:trace contextRef="#ctx1" brushRef="#br4" timeOffset="181943.43">29050 10210 0,'0'0'0,"-9"0"16,-29 9-16,-28 0 15,-28 19 1,0 19-16,19 0 15,18-9 1,20-1-16,18 1 16,9-10-1,29 0 1,19 0-16,28 10 16,9-10-1,10 0-15,9 0 16,0 0-1,-19 1-15,-18-1 16,-1 0 0,-9 19-16,-9-10 15,-20 10 1,1-9-16,-19-1 16,-19 1-1,-28-1-15,-37 1 16,-20-10-1,-18-28-15,-29 0 16,10-9 0,0-1-16,66 10 15</inkml:trace>
  <inkml:trace contextRef="#ctx1" brushRef="#br4" timeOffset="182377.39">30104 10303 0,'0'0'0,"0"0"15,0 0-15,0 10 16,-10 9 0,-9 46-16,1 38 15,-11 29 1,1 18-16,0-9 15,9-10 1,10-18 0,-1-20-16,1-18 15,0-18 1,-1-20-16,10 1 16,-9-19-1,9-1-15,-10-8 16</inkml:trace>
  <inkml:trace contextRef="#ctx1" brushRef="#br4" timeOffset="182677.9">29361 10350 0,'0'0'0,"18"0"0,58-9 15,65 9 1,66 0 0,18 9-16,11 10 15,8 0 1,-18-10-16,-28-9 15,-48 0 1,-37 0-16,-66 0 16</inkml:trace>
  <inkml:trace contextRef="#ctx1" brushRef="#br4" timeOffset="196179">13114 12574 0,'0'0'0,"0"0"16,9 0 0,1-19-16,-1 0 15,1 1 1,-1-1-16,0 0 15,10 0 1,0 1-16,9-11 16,10-8-1,9-1-15,19 1 16,-10-10 0,10 9-16,-10 1 15,10-1 1,0 1-1,9 9-15,1 0 16,8-1 0,1 1-16,9 0 15,0 9 1,10 1-16,-1-1 16,-9 0-1,0 10-15,-9-1 16,0 20-1,-1-1-15,10 0 16,0 10 0,-18-9-16,-1 8 15,0 1 1,-9 0-16,9 0 16,-9 9-1,-9 0-15,-1-9 16,1-1-1,-10 11-15,9-1 16,0 0 0,-9 0-16,10 0 15,-19-9 1,-1 9 0,1-9-16,-1 0 15,-8 9 1,8 0-16,-8 0 15,-1 10 1,-9-1-16,-1-9 16,1 0-1,0 1-15,-10 8 16,1 1 0,-1-1-16,1 1 15,-1-1 1,-9 10-16,0 0 15,0 0 1,0 0-16,-9 9 16,-10-9-1,0 0-15,0-9 16,0 8 0,-18 1-16,-1 0 15,-18 0 1,-1 0-1,-9 9-15,1-9 16,-11 10 0,1-11-16,0-8 15,-19 0 1,-19-1-16,-10-9 16,-8-9-1,-10 0-15,9-10 16,-9-9-1,9 0-15,0-19 16,-18-18 0,-10-1-16,0-18 15,10 9 1,27 0-16,10 0 16,19 10-1,10-1-15,8 1 16,11-10-1,-1 9 1,-10 1-16,11-10 16,8 0-1,10 0-15,19 9 16,0 1 0,18 9-16,1-10 15,9 1 1,0 9-16,9-1 15,1 1 1,-10 19-16,0 0 16</inkml:trace>
  <inkml:trace contextRef="#ctx1" brushRef="#br4" timeOffset="197343.58">16867 12546 0,'0'0'0,"10"0"16,-1-10-1,10-8-15,9-1 16,19-19 0,0 1-16,19-1 15,0-9 1,19 10-16,-1-1 15,11 10 1,8 0-16,0 0 16,1 9-1,18 10-15,1-1 16,18 10 0,9 10-16,-9-1 15,0 19 1,1 0-1,-20 1-15,-9 17 16,-10 1-16,-9 0 16,0 19-1,0 0 1,-9 18-16,0-9 16,-10 10-1,-19-10-15,-9 0 16,-9 0-1,-19 0-15,-10-9 16,-18 9 0,-29 9-16,-37 19 15,-38 0 1,-47 10-16,-28 0 16,-28-10-1,-10-9 1,-9-19-16,9-10 15,10-27-15,9-29 16,18-18 0,11-38-16,-1-19 15,10-28 1,9-27 0,28-20-16,29 0 15,18-9 1,28 19-16,39 18 15,18 19 1,18 0-16,11 10 16,18 9-1,0 19-15,0 9 16,-19 28 0</inkml:trace>
  <inkml:trace contextRef="#ctx1" brushRef="#br4" timeOffset="199010.27">24252 733 0,'0'0'0,"0"0"16,10-9 0,-10 0-16,0-1 15,0 10 1,0 10-16,0 18 16,-19 47-1,0 28-15,10 10 16,-1-10-1,20-9-15,8-10 16,11-9 0,-1-19-1,19 1-15,0-1 16,19-18 0,0-10-16,0-10 15,-10-18 1,-28 0-16</inkml:trace>
  <inkml:trace contextRef="#ctx1" brushRef="#br4" timeOffset="199250.29">24252 771 0,'0'0'16,"10"0"-16,27-9 15,29-1 1,19 1-16,9 9 16,-19 9-1,-9 19-15,-28-18 16</inkml:trace>
  <inkml:trace contextRef="#ctx1" brushRef="#br4" timeOffset="199443.78">24224 1146 0,'9'0'0,"10"0"15,47 0-15,47 10 16,19-1 0,18 0-16,151 29 15</inkml:trace>
  <inkml:trace contextRef="#ctx1" brushRef="#br4" timeOffset="199911.94">25061 865 0,'0'0'0,"0"0"15,10 0 1,-1-10-16,19 1 15,1 9 1,27 9-16,19 19 16,10 19-1,-10-9 1,-18 9-16,-10-10 16,-10 1-16,-18-1 15,-19 1 1,0-1-16,-19 1 15,1-10 1,-1-9-16,0 0 16,0-19-1,0 0-15,10-19 16,-1-28 0,20-28-16,9 0 15,18 0 1,10 19-1,10 9-15,-20 28 16</inkml:trace>
  <inkml:trace contextRef="#ctx1" brushRef="#br4" timeOffset="200377.03">25805 921 0,'0'0'0,"0"0"16,9-9 0,10-10-16,18 0 15,29 10 1,9 9-16,20 9 16,8 19-1,1 19-15,-20 0 16,-27 0-1,-10 0 1,-10 0-16,-18 0 16,-19 0-1,-19 0-15,0-10 16,-18 1 0,9-20-16,-1-18 15,1 0 1,9-18-16,1-20 15,8-28 1,10-18-16,19-10 16,19-9-1,9 9-15,9 19 16,1 38 0,-10 18-16,18 28 15,-27 1 1</inkml:trace>
  <inkml:trace contextRef="#ctx1" brushRef="#br4" timeOffset="201144.38">27103 1259 0,'0'0'0,"0"0"0,0 0 16,0 0-1,0 9-15,-10 1 16,10 8 0,-9 10-16,18 10 15,1-10 1,18 0-16,19-9 16,0-10-1,9-18-15,1-28 16,-19-29-1,-29-28-15,-18-9 16,-29 18 0,0 29-16,10 9 15,0 19 1,18 0-16,1 18 16,0 1-1,9 9 1,9-9-16,10-10 15,9 0 1,0-9-16,-9 0 16,0 0-1,-10 0-15,-9-1 16,-18 1 0,-20 0-16,0 19 15,10-1 1,0 20-16,0-1 15,18 19 1,20 0-16,8 1 16,39 8-1,9 1-15,18-1 16,20-9 0,-10 0-16,-9-9 15,-20 9 1,-8 1-16,-19 17 15,-1 1 1,-18 28 0,-28 38-16,-10 9 15,-19-19 1,-9-9-16,9-19 16,1-9-1,9-19-15,9-10 16,9-27-1</inkml:trace>
  <inkml:trace contextRef="#ctx1" brushRef="#br4" timeOffset="201543.63">28740 583 0,'0'0'0,"0"10"16,-29 27-16,-36 66 15,-11 66 1,-8 38-16,8 8 16,1 1-1,9-9-15,0-29 16,19-19 0,0-27-16,19-38 15,19-29 1,-1-8-16,20-20 15,-1-18 1,-9-10-16</inkml:trace>
  <inkml:trace contextRef="#ctx1" brushRef="#br4" timeOffset="201860.56">29323 1109 0,'0'0'16,"0"0"-16,0 9 15,0 29-15,-10 46 16,1 38-1,-10 19 1,0 9-16,10-9 16,0-19-16,-1-10 15,1-27 1,-1-20-16,1-18 16,0-28-1</inkml:trace>
  <inkml:trace contextRef="#ctx1" brushRef="#br4" timeOffset="202395.54">29238 1156 0,'10'0'0,"-1"-19"0,19 0 15,19 0 1,0 10-16,0 18 15,10 1 1,-10 27-16,0 19 16,-9 20-1,-20 8-15,-18-9 16,-18 0 0,-30 0-16,-27 0 15,-38 0 1,-37-18-16,9-29 15,18-28 1,29-19-16,28 0 16,29-9-1,9 0 1,18 0-16,10 9 16,10 0-16,-1 10 15,19-1 1,10 10-1,28 19-15,28 47 16,9 18 0,10 20-16,-9 8 15,-1-9 1,-9-9-16,-28-9 16,-19-38-1,-9-10-15,-1-18 16,-27-10-1</inkml:trace>
  <inkml:trace contextRef="#ctx1" brushRef="#br4" timeOffset="202604.75">30047 1925 0,'0'0'0,"0"0"16,10 0-16,-1 0 16,10 0-1,9 0-15,0-9 16,1-10 0,-11 9-16</inkml:trace>
  <inkml:trace contextRef="#ctx1" brushRef="#br4" timeOffset="202843.17">30329 1484 0,'0'0'0,"0"0"16,-9 0-16,-19 9 16,-19 10-1,-10 19-15,1 27 16,9 20 0,19 9-16,18-1 15,20-8 1,18-10-16,19-9 15,28-10 1,19-28-16,10-19 16,18-18-1,-9-29 1,-57 20-16</inkml:trace>
  <inkml:trace contextRef="#ctx1" brushRef="#br4" timeOffset="203209.84">31298 762 0,'0'975'0,"0"-975"16,0 0-16,0 0 15,-18-9 1,-20 0-16,-9-1 16,-19 10-1,0 10-15,0 8 16,19 10-1,19 1 1,9-1-16,10 0 16,18 19-16,10 0 15,9 9 1,1 10-16,8-1 16,1-8-1,-19-1 1,-1-9-16,-18-10 15,-9 1 1,-19-10-16,-38 0 16,-28-9-1,0-19-15,47-9 16</inkml:trace>
  <inkml:trace contextRef="#ctx1" brushRef="#br4" timeOffset="204259.74">30405 1540 0,'0'0'0,"9"10"0,19-1 15,1 0-15,8 20 16,1 17 0,-19 1-16,-1 10 15,-18-1 1,-28-9 0,-38-10-16,-28 1 15,-19-19-15,57-10 16</inkml:trace>
  <inkml:trace contextRef="#ctx1" brushRef="#br4" timeOffset="204710.09">31458 2056 0,'0'0'0,"0"0"0,0 10 16,0 8-1,0 20-15,0 18 16,0 10-1,-9 9-15,0-19 16,-1 1 0,10-20-16,0-9 15,0-9 1,0-19-16</inkml:trace>
  <inkml:trace contextRef="#ctx1" brushRef="#br4" timeOffset="204917.93">31515 1625 0,'0'0'0,"0"0"0,0 0 15,0 0-15,0 0 16,0 0-1,0 0 1,0 0-16</inkml:trace>
  <inkml:trace contextRef="#ctx1" brushRef="#br4" timeOffset="205459.87">32192 1446 0,'0'0'0,"0"0"0,0 0 16,0 0-16,0 19 15,0 37 1,-19 48-16,1 46 15,8 9 1,-9 1 0,10-29-16,-1-28 15,1-18 1,9-20-16,0-27 16,0-10-1,0-9-15,0-19 16,0 0-1,0-9-15,0-48 16,-19-27 0,-18-10-16,-1 19 15,0 28 1,1 19-16,-10 9 16,18 28-1,1 10-15,0 19 16,19 18-1,9 0 1,9 1-16,19-10 16,0-10-1,20 1-15,17-10 16,-27-19 0</inkml:trace>
  <inkml:trace contextRef="#ctx1" brushRef="#br4" timeOffset="205814.57">32465 2047 0,'0'0'0,"0"0"16,0 0-16,0 19 15,-9 18 1,-1 19-16,1 10 15,18 9 1,1-18-16,18-1 16,0-19-1,19-9-15,0-9 16,0-19 0,19-28-1,-10-19-15,-9-28 16,-18-9-1,-11 9-15,-18 18 16,-9 10 0,0 29-16,-1 8 15</inkml:trace>
  <inkml:trace contextRef="#ctx1" brushRef="#br4" timeOffset="206477.29">33274 2591 0,'0'0'15,"0"-19"-15,0-18 0,-19-10 0,-9 9 0,9 20 0,-18 8 0,8 1 0,1 9 0,0 9 0,9 1 0,10-1 0,-1 0 0,1 10 0,18 0 0,1 9 0,8 10 0,1-20 0,9 1 0,1-19 0,8 0 0,-37 0 0,47-28 0,19-57 0,-66 85 0,66-140 0,-19-10 0,-37-19 0,-20 0 0,-9-9 16,-9 27-16,0 30 15,18 45 1,1 39-16,0 28 16,9 9-1,-10 9-15,-9 57 16,-9 46 0,9 1-16,10 18 15,18 38 1,1 9-1,18 10-15,0 0 16,0-10 0,1-19-16,18-9 15,19-9 1,-10-19-16,38 38 16</inkml:trace>
  <inkml:trace contextRef="#ctx1" brushRef="#br4" timeOffset="207231.24">24365 2638 0,'0'0'0,"10"0"0,8-9 15,29-1 1,48 1-16,83-1 16,86 29-16,84 9 15,94 1 1,85-1-1,18 0-15,1 9 16,28 10 0,18 0-16,20 9 15,-1 10 1,-8 9-16,-20 10 16,-56 8-1,-66-17-15,-66-20 16,-75-19-1,-66-9-15,-57-9 16,-56 0 0,-19-19-16,-18 0 15,-57 0 1,-28 0-16,-10 0 16,-9 0-1</inkml:trace>
  <inkml:trace contextRef="#ctx1" brushRef="#br4" timeOffset="207742.26">23914 2525 0,'9'0'0,"29"-9"0,103-10 15,113 10 1,113 9-16,94 37 15,112 20 1,124 8 0,27 10-16,76-9 15,18 9 1,-47-9-16,-27 0 16,-76-10-1,-48 0-15,-83 0 16,-86 1-1,-56-10-15,-94 9 16,-112-9 0,-48-10-16,-47 1 15,-38-10 1,-37-19-16,-10-9 16,-9 0-1,0 0-15</inkml:trace>
  <inkml:trace contextRef="#ctx1" brushRef="#br4" timeOffset="208378.7">22606 818 0,'9'0'0,"10"-19"0,56-28 16,104-9 0,132-10-1,93 19-15,76 28 16,47 19-16,37 0 15,29 0 1,56 0 0,-9 10-16,18 18 15,10 10 1,-28 27-16,-29 10 16,-37-9-1,-56 0-15,-39-10 16,-27 0-1,-48-9-15,-46 9 16,-76-18 0,-47-10-16,-47 0 15,-46-9 1,-20 9-16,-37-9 16,-38 0-1,-29-1-15,-18-8 16</inkml:trace>
  <inkml:trace contextRef="#ctx1" brushRef="#br4" timeOffset="208899.88">23566 668 0,'0'0'0,"0"0"0,0 0 16,0 9-1,9 29-15,0 55 16,1 58-1,-10 46-15,0 0 16,0 0 0,0-19-16,0-19 15,-10-18 1,1-28-16,0-10 16,-1-19-1,1-18-15,-1-10 16,1-18-1,0-19-15</inkml:trace>
  <inkml:trace contextRef="#ctx1" brushRef="#br4" timeOffset="209113.93">23368 2722 0,'0'0'0,"9"0"15,38-18-15,104-1 16,225 19 0,226 28-16,-141 10 15</inkml:trace>
  <inkml:trace contextRef="#ctx1" brushRef="#br4" timeOffset="-202219.33">16915 12583 0,'0'0'0,"9"0"15,0-18 1,20-11-16,-1-8 16,9-1-1,1 10-15,0 0 16,-1 0 0,10 9-1,19 0-15,0 10 16,0 0-16,9-1 15,10-9 1,9 1-16,0-1 16,0 0-1,-9 0-15,-1 1 16,1 8 0,9 1-16,-19-1 15,1 10 1,-11 10-1,1-1-15,19 10 16,0 9 0,-10 0-16,0 0 15,0 10 1,-9-10-16,19 10 16,0-10-1,-10 0-15,0 0 16,0 10-1,10-1-15,-10 10 16,1-9 0,-20 9-16,0-10 15,-18 1 1,0 9-16,-1-1 16,-8 1-1,-11 0-15,1 10 16,-19-11-1,0 1-15,0 0 16,-9-9 0,-10 9-1,0 0-15,0 0 16,-9-1 0,0 1-16,-10 0 15,1 0 1,-10 0-16,0 9 15,-10-9 1,1 0-16,-20 0 16,-8-9-1,9-1-15,-1 1 16,1-1 0,-10 1-16,-18-10 15,-1-9 1,-9-1-16,-18-8 15,-10 9 1,18-10-16,20 0 16,-1-9-1,1 0-15,18 10 16,1-10 0,8 0-16,-18 0 15,0-10 1,10 1-1,8 0-15,10-1 16,19 1 0,-9-10-16,9 0 15,0-9 1,0 0-16,9-10 16,1-8-1,-10-20-15,-1-9 16,11 0-1,9 9-15,-1 10 16,1 0 0,0-1-16,9 1 15,10 0 1,-1-10-16,10 0 16,10 1-1,-1 18 1,1-10-16,-1 1 15,10 0-15,0 0 16,9-1 0,0 10-1,10-9-15,9 9 16,0 0 0,9-9-16,10 0 15,0 9 1,0 28-16,-38 10 15</inkml:trace>
  <inkml:trace contextRef="#ctx1" brushRef="#br4" timeOffset="-200884.39">13057 12630 0,'0'0'0,"0"0"0,10-19 16,-1 1 0,20-20-16,18 1 15,9-1 1,47 1-16,29-10 15,28 0 1,0 9 0,0 1-16,-10-1 15,-18 1 1,9-1-16,0 1 16,10-1-1,-1 10-15,10 9 16,-19 10-1,-9-1-15,-10 10 16,1 0 0,-1 10-1,10-1-15,9 19 16,-9 0-16,-10 1 16,-28 8-1,-19 10-15,0 0 16,-18 0-1,-10 0-15,-9 9 16,-1 10 0,1 9-1,-19 0-15,-1-9 16,-8-10 0,-10 10-16,0-1 15,-19 20 1,-9-1-16,-29 10 15,-8-10 1,-20 20-16,-28-1 16,-47 9-1,-9-27-15,-38-10 16,-38-19 0,-18-18-16,-10-29 15,0-18 1,0-19-16,-9-38 15,9-37 1,0-29-16,10-18 16,47-19-1,46-18 1,86-1-16,74 19 16,29 94-16</inkml:trace>
  <inkml:trace contextRef="#ctx1" brushRef="#br4" timeOffset="-56158.19">2794 8521 0,'0'0'0,"0"0"16,0 0-16,0 0 15,0-19 1,-9 0-16,-1 0 16,1 10-1,9-10 1,0 10-16</inkml:trace>
  <inkml:trace contextRef="#ctx1" brushRef="#br4" timeOffset="-54854.28">2568 8389 0,'0'0'0,"0"0"0,0 0 16,0 0-16,0-9 15,10-10 1,-1 0-16,19 1 15,10-10 1,18-10-16,10 1 16,0-10-1,9 0-15,10-10 16,9 1 0,0 9-16,-9 0 15,18 0 1,1 0-16,9 1 15,0-1 1,-10-10-16,10 1 16,0 9-1,-19 0-15,0 0 16,-9-9 0,9 0-16,9-1 15,-9 1 1,0 0-1,10 0-15,9-1 16,-10 1 0,10 0-16,0-19 15,0 9 1,0 0-16,0 1 16,9-10-1,0 9-15,10 0 16,-10-9-1,10 0-15,0 9 16,-10 1 0,19-10-16,0 0 15,0 0 1,0-10-16,19 1 16,-9-1-1,18-9 1,0 1-16,1-1 15,-10 0-15,0 9 16,9-8 0,10-1-1,-1 0-15,11 0 16,8 0 0,1-9-16,9 0 15,9 0 1,0 0-16,1-1 15,-10 1 1,0 0-16,9 9 16,-9-9-1,9-10-15,20 1 16,-1 8 0,-28 11-16,9-1 15,10-9 1,-10-1-16,1 1 15,-1 0 1,0 0-16,20 0 16,-11-1-1,1 11-15,0-1 16,-19-9 0,0-1-1,-19 10-15,-19 10 16,1 9-1,-20-9-15,-9 8 16,-9 11 0,-19 18-16,-28 9 15,-20 10 1,-8 0-16,-1 19 16,-18-1-1,0 1-15,-20 18 16,-8-9-1</inkml:trace>
  <inkml:trace contextRef="#ctx1" brushRef="#br4" timeOffset="-51219.38">15936 3876 0,'0'0'0,"0"-9"16,0-10-16,-9 1 15,-10-20 1,-9 0-16,-19-18 16,-29-9-1,-18 18 1,-9 0-16,18 19 15,48 18 1</inkml:trace>
  <inkml:trace contextRef="#ctx1" brushRef="#br4" timeOffset="-50932.16">15663 3304 0,'0'0'0,"0"0"16,0 0-16,0 10 15,10-1 1,-1 28-16,-9 20 15,0 8 1,-9-8-16,-1-20 16,1-27-1</inkml:trace>
  <inkml:trace contextRef="#ctx1" brushRef="#br4" timeOffset="-50796.73">15645 3107 0,'0'0'0,"9"9"16,10 10 0,37 47-16,38 56 15,-47-56 1</inkml:trace>
  <inkml:trace contextRef="#ctx1" brushRef="#br4" timeOffset="-50485.42">15522 2253 0,'0'0'0,"19"10"0,19 27 16,18 29-1,10 28-15,9 18 16,-18 1 0,-20-10-16,-8-18 15,-29-20 1,0-46-16</inkml:trace>
  <inkml:trace contextRef="#ctx1" brushRef="#br4" timeOffset="-50317.74">15701 2797 0,'0'0'0,"0"0"0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11:42.20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12258 1859 0,'0'0'0,"0"0"15,-19 0 1,-19 10-16,-9-1 15,0 19 1,0 0-16,19 0 16,0 1-1,18-1 1,10-9-16,10-1 16,18 10-1,0 1-15,19-1 16,10 0-1,9 0-15,-1 19 16,-8 0 0,-10 0-16,-19-10 15,-9 1 1,-19-1-16,-19 10 16,-28 0-1,-38 9-15,-37-18 16,-10-19-1,-9-10-15,10-9 16,18-19 0,28 1-1,29-1-15,27 9 16</inkml:trace>
  <inkml:trace contextRef="#ctx0" brushRef="#br0" timeOffset="564.14">13020 1972 0,'0'0'16,"0"0"-16,0 0 16,-19 0-16,-19 9 15,1 10 1,-10 9-1,19 0-15,-1 0 16,20 1 0,9-1-16,19 0 15,28 9 1,0-8-16,19-11 16,-1 1-1,-8 0-15,-1 0 16,-18-1-1,0 11-15,-10-1 16,-9 0 0,-19 0-16,-10 0 15,-18 10 1,-28 9-16,-38-10 16,-10-9-1,10-18 1,9-10-16,38-10 15</inkml:trace>
  <inkml:trace contextRef="#ctx0" brushRef="#br0" timeOffset="1051.44">13641 1953 0,'0'0'0,"0"0"16,0 0-16,0 9 16,0 10-1,-10 19 1,-8 18-16,-1 28 16,0 10-16,9-19 15,1-9 1,18-10-1,20-9-15,-1-9 16,19-1 0,19-18-16,0 0 15,0-19 1,-1 0-16,1 0 16,-19 0-1,-9-10-15,-29 1 16</inkml:trace>
  <inkml:trace contextRef="#ctx0" brushRef="#br0" timeOffset="1313.91">13791 1962 0,'0'0'0,"10"0"0,18-18 16,10-1-1,27-9-15,1 18 16,9 1 0,1 0-16,-20 9 15,-18 9 1,-19-9-16</inkml:trace>
  <inkml:trace contextRef="#ctx0" brushRef="#br0" timeOffset="1516.18">13688 2310 0,'0'0'0,"0"0"0,19 0 15,37 0 1,19 0-16,29 0 16,18 9-1,0 0 1,-56-9-16</inkml:trace>
  <inkml:trace contextRef="#ctx0" brushRef="#br0" timeOffset="2035.39">13001 3576 0,'0'0'0,"0"10"16,0 8 0,0 29-16,0 28 15,0 38 1,9 18-16,-9 1 15,0-1 1,0-9-16,0-19 16,0-28-1,0-28-15,0-9 16,0-20 0,0-8-16,0-10 15</inkml:trace>
  <inkml:trace contextRef="#ctx0" brushRef="#br0" timeOffset="2336.21">12869 3529 0,'0'0'0,"0"0"16,0 10-16,-18 27 15,-1 20 1,-19 27-16,0 0 16,-9-9-1,0-9-15,19-10 16,0-18-1,9-10-15,10-18 16</inkml:trace>
  <inkml:trace contextRef="#ctx0" brushRef="#br0" timeOffset="2615.84">13161 3501 0,'0'0'0,"0"0"0,9 10 16,20 8 0,18 20-16,9 28 15,1-1 1,-20 1-16,1-10 15,-1 0 1,-18-18-16,0 0 16,-10-20-1,-9-8-15</inkml:trace>
  <inkml:trace contextRef="#ctx0" brushRef="#br0" timeOffset="3299.52">12286 4740 0,'0'0'0,"0"9"0,0 10 16,9 46 0,1 39-16,-1 8 15,-9-9 1,0-9 0,0-9-16,0-29 15,0-18 1,10-20-16,-1-18 15,1 0 1,8-9-16,11-10 16,8-9-1,1 0-15,-1 19 16,1-1 0,0 20-16,-10 8 15,10 20 1,-20 9-16,-27 18 15,-29 10 1,-37 10-16,-47-19 16,-10-29-1,-9-28-15,19-27 16,28-20 0,18 1-16,48 18 15</inkml:trace>
  <inkml:trace contextRef="#ctx0" brushRef="#br0" timeOffset="4083.17">13001 5762 0,'0'0'0,"0"0"0,9-9 16,1-10-16,9 0 16,-1 1-1,1-10 1,0-10-16,0-9 15,-19 0 1,0 19-16,0 0 16,0 9-1,-19 10-15,0 9 16,-18 18 0,-10 20-16,0 9 15,28 0 1,19 9-16,19 10 15,37 9 1,38-28-16,10-19 16,18-37-1,10-20-15,-10-27 16,-37-19 0,-20 0-16,-18-9 15,-18 18 1,-29 10-1,0 27-15,-19 1 16,0 19 0,0 0-16,-18-1 15,8 20 1,1-1-16,0 0 16,19 10-1,-1 9-15,29 19 16,19 9-1,9 1-15,18 8 16,1 10 0,-9-9-16,-1-10 15,-28-9 1,-9-9-16,-19-10 16,-19 0-1,-18 0-15,-29-9 16,-28 0-1,0-19-15,56-10 16</inkml:trace>
  <inkml:trace contextRef="#ctx0" brushRef="#br0" timeOffset="4446.97">14299 4730 0,'0'0'0,"0"0"16,0 0 0,0 10-16,0 18 15,0 37 1,-9 67-16,9 18 15,9 9 1,10-18-16,0-28 16,0-10-1,0-19-15,-1-18 16,-8-10 0,-1-18-16,-9-10 15,0-9 1,0 0-16,0-19 15</inkml:trace>
  <inkml:trace contextRef="#ctx0" brushRef="#br0" timeOffset="4680.85">14045 5368 0,'0'0'0,"28"-9"16,38-10 0,19 0-16,18 1 15,1-1 1,-1 9-16,-8 1 16,-20 9-1,-9 0-15,-38 0 16</inkml:trace>
  <inkml:trace contextRef="#ctx0" brushRef="#br0" timeOffset="5368.58">15391 2253 0,'0'0'0,"0"0"0,0 0 16,0 0-1,0 0-15,0 0 16,0 0-1,0 0-15,0 0 16,0 0 0,0 0-16,0 0 15,0 0 1,0 0-16,0 0 16,0 0-1,0 0-15,0 0 16,0 0-1,0 0 1,0 0-16,0 0 16,0 0-1,-10 0-15</inkml:trace>
  <inkml:trace contextRef="#ctx0" brushRef="#br0" timeOffset="6180.6">16124 1887 0,'0'0'0,"0"0"16,0 0-16,-19 0 16,-9 10-1,-19 18-15,-19 19 16,-18 19-1,-10-1 1,-10-9-16,29-18 16,28-10-1,19-9-15,18-10 16,1-9 0,9 10-16,9-1 15,29 19 1,28 0-16,18 10 15,20-1 1,-10 1-16,-9-1 16,-20 1-1,-18-19-15,-9 0 16,-19-1 0,0-8-16,0-1 15,-19 0 1</inkml:trace>
  <inkml:trace contextRef="#ctx0" brushRef="#br0" timeOffset="6468.23">15494 2863 0,'0'0'0,"9"0"16,29 10-16,18 8 15,39 20 1,27 9 0,0 0-16,0 9 15,-18-9-15,-19-10 16,-20-18-1,-27 0-15,-29-19 16,-9 0 0</inkml:trace>
  <inkml:trace contextRef="#ctx0" brushRef="#br0" timeOffset="7199.2">11468 1662 0,'0'0'0,"0"0"15,0 0-15,-19-9 16,-9 9-1,-48 19-15,-37 18 16,-9 19 0,-10 10-16,10 9 15,28-19 1,19-18-16,28-19 16,19 0-1,18-10-15,1 0 16,9 1-1,19 18-15,18 9 16,29 20 0,9 8-1,19 1-15,-9-10 16,-10 1 0,-18-11-16,-20-8 15,-18 0 1,0-20-16,-19 10 15,0-18 1</inkml:trace>
  <inkml:trace contextRef="#ctx0" brushRef="#br0" timeOffset="7546.89">10282 2732 0,'0'0'0,"0"0"0,0 0 15,0 0-15,0 0 16,0 0 0,10 0-16,-1-10 15,1 10 1,18 10-1,9-1-15,29 19 16,19 0 0,0 1-16,-10 8 15,0-9 1,-18-9-16,-1 0 16,-9 0-1,-28-10-15</inkml:trace>
  <inkml:trace contextRef="#ctx0" brushRef="#br0" timeOffset="8130.61">9050 2066 0,'0'0'0,"0"0"16,0 0-16,0 0 15,-19 9 1,-19 10-16,1 9 16,-1 19-1,-9 19-15,19 9 16,9 0 0,29-19-16,8 0 15,11-9 1,18-9-16,0-1 15,19-9 1,18-9-16,10-19 16,-9-19-1,-10-9-15,0-9 16,-18-20 0,-10 1-1,-28-10-15,-29-9 16,-27 0-1,-39-9-15,-46 28 16,-28 18 0,-10 38-16,28 28 15,76-9 1</inkml:trace>
  <inkml:trace contextRef="#ctx0" brushRef="#br0" timeOffset="8865.35">18561 1728 0,'0'0'0,"0"0"15,0 0-15,0 0 16,0 0-1,0 19-15,0 28 16,9 28 0,1 28-16,-1 19 15,0 9 1,1-18-16,-1-19 16,1-10-1,-1-9-15,0 0 16,1-19-1,-10 1 1,0-20-16,9 1 16,-9-19-1,0-10-15</inkml:trace>
  <inkml:trace contextRef="#ctx0" brushRef="#br0" timeOffset="9214.37">17648 1850 0,'0'0'0,"0"0"15,10 0 1,27-19-16,48 0 15,56 1 1,47-11 0,10 11-16,-1-1 15,-8 0-15,-20 0 16,-19 1 0,-27 8-16,-39 1 15,-18 9 1,-28 0-16,-1 0 15,-18 9 1,-19-9 0</inkml:trace>
  <inkml:trace contextRef="#ctx0" brushRef="#br0" timeOffset="9680.49">19963 1840 0,'0'0'0,"0"0"16,0 0-16,-19 0 16,-10 10-1,-8-1-15,-10 19 16,0 1-1,0 8 1,19-9-16,-1 10 16,20-10-1,18 9-15,10 10 16,9 19 0,19 0-16,10 9 15,-1 0 1,-18-10-16,0 1 15,-20 0 1,-8-10-16,-20 0 16,-8-18-1,-30-1-15,-17-8 16,-29-11 0,9-18-16,0-18 15,38 8 1</inkml:trace>
  <inkml:trace contextRef="#ctx0" brushRef="#br0" timeOffset="10182.26">21063 1962 0,'0'0'0,"0"0"0,-19-9 15,-9 0 1,-38 9-16,-18 18 16,-10 11-1,9 18-15,10-1 16,18 11-1,20-1-15,18 0 16,19-9 0,19 0-16,18 0 15,10 9 1,19 1-16,0-10 16,0-1-1,-10 1 1,-9 0-16,-19-9 15,-9-1 1,-19 10-16,-9 0 16,-38 0-1,-38 0-15,-37-19 16,-10-18 0,0-29-16,10 0 15,19 0 1,46 10-16</inkml:trace>
  <inkml:trace contextRef="#ctx0" brushRef="#br0" timeOffset="12298.43">6256 7977 0,'0'0'0,"0"0"0,0 0 15,0 9 1,0 38 0,0 37-16,9 38 15,1 38 1,9 18-16,-1 0 16,1 1-1,0-29-15,-10-19 16,-9-28-1,0-28-15,0-18 16,0-1 0,0-19-16,0-8 15,0-11 1,0-8-16,0-1 16,0-9-1,0 0-15,0 0 16</inkml:trace>
  <inkml:trace contextRef="#ctx0" brushRef="#br0" timeOffset="13034.16">6115 8277 0,'0'0'0,"9"-19"15,29-18-15,47-20 16,46-18 0,10 19-16,-9 9 15,0 19 1,-19 9-16,-19 10 15,-28 18 1,-10 0-16,-9 20 16,-9 17-1,-10 20-15,-28 19 16,-28 18 0,-38 9-16,-38 1 15,-9-10 1,-18-37-16,8-19 15,29-19 1,29-9 0,8-19-16,10 0 15,19-10 1,0-8-16,18-1 16,1-9-1,18-1-15,1 1 16,-1 0-1,19 19-15,29-1 16,18 20 0,19 27-16,9 20 15,10 27 1,0 19-16,0 10 16,-19-1-1,-9-8-15,-10-11 16,0-17-1,-18-11-15,-10-8 16,-9-20 0,-10 1-16,-9-20 15,-1 1 1,-8 0 0,-10-19-16,0 0 15</inkml:trace>
  <inkml:trace contextRef="#ctx0" brushRef="#br0" timeOffset="13851.31">7121 7254 0,'0'0'0,"0"0"16,0 0-1,10-19-15,-1 1 16,1-1-1,8 0-15,11 0 16,-1 1 0,0 8-16,0 1 15,10 18 1,0 1-16,-20 18 16,1 0-1,0 19-15,-19 18 16,-19-8-1,0-1 1,1 0-16,8-18 16,1-1-1,-1-18-15,10 0 16,0-19 0,10 0-16,9 0 15,28-9 1,28-10-16,28-9 15,38-10 1,10 1-16,-10-1 16,-9-9-1,-10 10-15,-18 8 16,-29 1 0,-9 0-16,-10 9 15,-18 10 1,-19 0-16,-1 9 15,1 0 1,-19 0 0,0 0-16</inkml:trace>
  <inkml:trace contextRef="#ctx0" brushRef="#br0" timeOffset="15580.77">9041 8643 0,'0'0'0,"9"0"0,0-10 15,20 1 1,27 0-16,38-1 16,10 1-1,8-1 1,11 10-16,-20 0 16,-9-9-16,-18 0 15,-20 9 1,-18 0-16,-10 9 15,-19-9 1</inkml:trace>
  <inkml:trace contextRef="#ctx0" brushRef="#br0" timeOffset="15896.68">8871 9149 0,'0'0'0,"10"0"15,18 0 1,38-9-16,47 0 16,18-1-1,1 10-15,0 0 16,9 0-1,-19-9-15,-18-1 16,-20 1 0,-18 0-16,-19-1 15,-19 1 1,-18 9-16</inkml:trace>
  <inkml:trace contextRef="#ctx0" brushRef="#br0" timeOffset="27964.06">5485 7310 0,'9'0'0,"10"-28"0,18-19 15,29-18 1,9-10-16,10 9 15,19-9 1,9 0-16,9 9 16,19 0-1,19 10-15,9 9 16,-9 19 0,9 0-16,1 9 15,-10 10 1,-19 18-16,-9 10 15,-1 9 1,1 28 0,-19 10-16,-10 28 15,-9 9-15,10 19 16,-10 9 0,-19 10-1,0 9-15,-9 0 16,-9-18-1,-1 9-15,-18-10 16,-19 0 0,-1-9-16,-18 19 15,-9 0 1,-10 9-16,0 9 16,-9-9-1,-9-9-15,-1 9 16,10-9-1,-10-28-15,0-10 16,-18-9 0,0-10-16,-10-9 15,-19-19 1,-28 1-16,-9-10 16,-10-19-1,-18-9 1,9-10-16,18-9 15,1 0-15,-10 0 16,10-9 0,0-10-1,-1 0-15,-8-9 16,8 0 0,1-10-16,0 1 15,9-10 1,19 0-16,19-9 15,-20-10 1,1-19-16,0-8 16,10-1-1,18 0-15,19 0 16,0-18 0,9 8-16,10 1 15,0-19 1,18-9-16,1-10 15,9 10 1,0-10 0,0 10-16,9 9 15,1-10 1,-1 10-16,10 10 16,0-1-1,9 1-15,0 8 16,0 1-1,19 9-15,10 10 16,-20 46 0</inkml:trace>
  <inkml:trace contextRef="#ctx0" brushRef="#br0" timeOffset="30257.91">11703 8127 0,'0'0'0,"0"0"15,0 0-15,0 0 16,0 0 0,0 0-16,9 9 15,1 10 1,-1 37-16,19 38 15,0 37 1,1 1-16,-10 8 16,-1 1-1,1-10-15,-9-9 16,-10-18 0,0-20-16,0-9 15,0-19 1,0-18-16,0 0 15,0-20 1,0 1-16,0-10 16,0-9-1,0 0 1,0 0-16</inkml:trace>
  <inkml:trace contextRef="#ctx0" brushRef="#br0" timeOffset="30788.56">12361 8812 0,'0'0'0,"0"0"16,0 0-16,0 0 15,10 0 1,27-10-16,20 1 16,56-1-1,37 1-15,20 9 16,8 0 0,1 0-16,-38 0 15,-9 0 1,-19 9-16,-29 1 15,-27-10 1,-20 9-16,-8-9 16,-10 0-1,-1 0-15,-8 0 16,-1 0 0,1 10-1,-10-10-15</inkml:trace>
  <inkml:trace contextRef="#ctx0" brushRef="#br0" timeOffset="31496.69">15682 7573 0,'0'0'0,"-9"0"16,-10-9-16,-19 9 15,1 0 1,-1 9-16,-9 1 15,0 18 1,19 0-16,0 0 16,18-9-1,20 9-15,-1 0 16,29 10 0,18-1-16,10 10 15,9-9 1,-9 8-16,-10 1 15,1 0 1,-10 0 0,-9 9-16,-10 1 15,-19-10 1,-9 0-16,-19 9 16,-28 0-16,-37 0 15,-48-9 1,-9-18-1,9-29-15,10 0 16,28 0 0,28-10-16,38 10 15</inkml:trace>
  <inkml:trace contextRef="#ctx0" brushRef="#br0" timeOffset="32030.08">16407 7611 0,'0'0'0,"0"0"15,-19 0-15,0 9 16,-9 10 0,-1 18-16,1 10 15,19 0 1,-1 0-16,10 9 15,10-9 1,18 0-16,10 0 16,9 0-1,9 0-15,1 0 16,-1-10 0,-9 10-16,-9-9 15,-19-1 1,-1 1-16,-18-10 15,-9 10 1,-29 8 0,-28 11-16,-28-1 15,0-18-15,10-10 16,-1-10 0,38-18-1</inkml:trace>
  <inkml:trace contextRef="#ctx0" brushRef="#br0" timeOffset="32497.02">17046 7714 0,'0'0'0,"0"0"16,0 0-16,0 0 15,0 19 1,0 18-16,-9 48 15,-1 27 1,1 10-16,0 0 16,18-19-1,10-9-15,9-9 16,0-10 0,29-19-16,9 0 15,-1-18 1,11-10-16,-1-9 15,-9-10 1,-10-9-16,-9 0 16,-9-9-1,-29-1 1</inkml:trace>
  <inkml:trace contextRef="#ctx0" brushRef="#br0" timeOffset="32780.74">17234 7761 0,'0'0'0,"10"0"16,18-19-1,19 0-15,19 10 16,0-1 0,9 10-16,0 10 15,1-1 1,-20 19-16,-18 1 16,-29-20-1</inkml:trace>
  <inkml:trace contextRef="#ctx0" brushRef="#br0" timeOffset="33032.25">16962 8380 0,'0'0'0,"0"0"15,9 0 1,10 0-16,18 9 15,29 1 1,47-1-16,19 1 16,-10-10-1,0 0-15,-18 0 16,-19 0 0,-29 0-16,-37 0 15</inkml:trace>
  <inkml:trace contextRef="#ctx0" brushRef="#br0" timeOffset="33467.26">15212 9346 0,'0'0'0,"9"0"16,10-9-1,37 0-15,86-10 16,93 9-1,38 10-15,28 19 16,9-9 0,-9-10-16,-28-19 15,-38 9 1,-47-8-16,-37-10 16,-38 9-1,-29 9-15,-27 1 16,-20 0-1,-18 9-15,-19 0 16,0 0 0</inkml:trace>
  <inkml:trace contextRef="#ctx0" brushRef="#br0" timeOffset="34052.53">16171 9797 0,'0'0'0,"0"0"15,0 0 1,0 0-16,0 0 15,-18 0 1,-30 9 0,-17 10-16,-29 9 15,18 10-15,20-10 16,18-10 0,10 11-1,19-11-15,18 11 16,0-1-1,20 19-15,18 0 16,0-1 0,9 1-16,1 10 15,-20-1 1,1-9-16,-19-10 16,-1 1-1,-18-10-15,-28 0 16,-28 19-1,-48-9-15,-27-1 16,-1-18 0,19-19-16,38 0 15,18 0 1,29 0-16,0-9 16,18-1-1,1 1 1,9-1-16</inkml:trace>
  <inkml:trace contextRef="#ctx0" brushRef="#br0" timeOffset="34582.92">16858 9900 0,'0'0'0,"0"0"16,0 0-16,-9 0 15,-10 0 1,0 9-16,-9 1 15,9 18 1,10 0-16,-1 0 16,20 0-1,-1 10 1,0-10-16,20-9 16,-1 9-1,0-9-15,10 9 16,-1 0-1,1 0-15,0 0 16,-20 0 0,1 10-16,0-1 15,-19 10 1,-9 0-16,-10 0 16,-19 0-1,-18 9-15,-1-18 16,-9-19-1,1-1-15,27-8 16</inkml:trace>
  <inkml:trace contextRef="#ctx0" brushRef="#br0" timeOffset="36032.11">14958 9928 0,'0'0'0,"0"0"16,0 0-16,0-9 16,0-1-1,0 10 1,0 0-16,0 0 15,0 19 1,0 19-16,9 27 16,1 10-1,8 10-15,1 9 16,0-10 0,0-9-16,-10-9 15,-9-10 1,0 0-16,0-18 15,0-1 1,0 1-16,0 0 16,0-1-1,-9 1-15,9-10 16,0-10 0,0-8-16</inkml:trace>
  <inkml:trace contextRef="#ctx0" brushRef="#br0" timeOffset="36481.86">14271 9909 0,'0'0'0,"0"0"16,9 0-1,20-9-15,8 0 16,20-1-1,18 1-15,28-1 16,1 10 0,18 0-1,10 0-15,0 0 16,-19 0 0,-1-9-16,-17 9 15,-11-9 1,-9 9-16,-18 0 15,-19 0 1,-10 0-16,-9 0 16,-19 0-1</inkml:trace>
  <inkml:trace contextRef="#ctx0" brushRef="#br0" timeOffset="37433.71">14224 9384 0,'0'0'0,"0"0"16,0 0-16,9 0 16,20 0-1,18 0 1,19 9-16,-1 1 15,20-1 1,9 0-16,10 1 16,-1-1-1,29 1-15,-1-10 16,1 0 0,9 9-16,0-9 15,10 0 1,-1 0-16,-8 0 15,-11 0 1,10 0-16,0 9 16,1-9-1,-11 0-15,10 0 16,-18 0 0,-10 0-16,9 0 15,0 0 1,-9 0-1,-19 0-15,0-9 16,0 9 0,-9 0-16,-10 0 15,-18-9 1,-10 9-16,-10 0 16,1 0-1,-19 0-15,-19 0 16,0 0-1</inkml:trace>
  <inkml:trace contextRef="#ctx0" brushRef="#br0" timeOffset="37998.42">14431 9328 0,'0'0'0,"0"0"15,9 0 1,10 0-16,19-10 15,37 1 1,29 18-16,37-9 16,28 0-1,-9 0-15,0 0 16,19 0 0,-10-9-16,19 9 15,-9 0 1,-10 0-16,19 0 15,-9 9 1,0-9-16,-10 10 16,-18-10-1,-1 0 1,-9 9-16,-37-9 16,-1 0-16,1 0 15,-20 0 1,-18 0-1,-9-9-15,-20 9 16,-8 0 0,-11 0-16,-18 9 15,0-9 1</inkml:trace>
  <inkml:trace contextRef="#ctx0" brushRef="#br0" timeOffset="38534.33">14008 9459 0,'0'0'0,"9"0"0,10 0 16,37-9-1,57-1-15,38 1 16,37-1 0,19 10-16,0 10 15,0-10 1,-10 0-16,10 0 15,-9 0 1,-10 0-16,0 0 16,10 0-1,9 0-15,0 0 16,-19 9 0,0-9-16,-19 0 15,-37 0 1,0 0-16,-19-9 15,-19-1 1,-29 1-16,-8 9 16,-19-9-1,-1 9-15,-18 0 16,0 0 0,-19 0-1,0 0-15</inkml:trace>
  <inkml:trace contextRef="#ctx0" brushRef="#br0" timeOffset="39588.43">10405 7226 0,'0'0'0,"0"0"0,0 9 16,0 10-1,9 19-15,0 37 16,1 37-1,-1 38 1,10 10-16,-10 28 16,1-10-16,9 9 15,-1 11 1,1-1 0,-9-10-16,-1 10 15,1-9 1,-10-10-16,0-9 15,0 0 1,0-10-16,0-8 16,0-20-1,0-9-15,0-19 16,0-19 0,0-18-16,0-19 15,0-9 1,0-20-16,0-18 15,0 0 1,0 0-16</inkml:trace>
  <inkml:trace contextRef="#ctx0" brushRef="#br0" timeOffset="41050.56">10009 7301 0,'0'0'0,"0"-19"16,10-18-1,-1-1-15,20 1 16,-1-10 0,19 0-16,9 9 15,29 1 1,37-1-16,29 1 16,27-10-1,29 9-15,29-9 16,18 0-1,28 19 1,19 0-16,19 9 16,56 10-1,29 9-15,18 9 16,19 1 0,19-1-16,9 1 15,-9-10 1,-37 0-16,-29 9 15,-28-9 1,-29 9-16,-18-9 16,-38 10-1,-46-10-15,-39 0 16,-28-10 0,-37 1-16,-28 9 15,-29-9 1,-19 9-16,-18-10 15,0 10 1,-10 0-16,-9 0 16,-1 10-1,1-1 1,0 19-16,9 10 16,1 37-1,18 47-15,0 28 16,0 28-1,0 28-15,0 20 16,0-11 0,-10 11-16,1 8 15,-10 10 1,-9-9-16,0-10 16,-19-9-1,0-10-15,0-9 16,0-19-1,0-37-15,0-10 16,0 1 0,0-20-16,-10-18 15,10 0 1,-9-19-16,0 0 16,-1-19-1,-9 1 1,1-20-16,-11 1 15,-36 9 1,-48 0-16,-94 0 16,-94-19-1,-76-19-15,-65-9 16,-38-9 0,-37-10-16,-19 10 15,-19 9 1,19-10-16,9-9 15,0 10 1,38-10-16,37 0 16,48 10-1,37 0-15,37 9 16,58 0 0,46 0-16,38 0 15,37 0 1,29-10-1,18 1-15,29 0 16,9-1 0,19 1-16,19-1 15,0 1 1,18 0-16,1 9 16,0 0-1,-1 0-15,10 0 16,0 0-1,0 0-15,0 0 16,0 0 0,0 0-16,0 0 15,0 0 1,-9 0-16,9 0 16,0 0-1,0 9-15,-10 0 16</inkml:trace>
  <inkml:trace contextRef="#ctx0" brushRef="#br0" timeOffset="56385.75">8730 12921 0,'0'0'0,"0"0"0,0 9 16,9 10 0,1 38-16,18 27 15,0 10 1,1 18 0,8 1-16,-18 0 15,0-10 1,0-19-16,-10-9 15,-9-9 1,0-10-16,0-18 16,0-10-1,0-9-15,0-1 16,0-18 0</inkml:trace>
  <inkml:trace contextRef="#ctx0" brushRef="#br0" timeOffset="57001.82">8655 13278 0,'0'0'0,"0"-29"0,9-27 15,19 0 1,10-10-16,9 1 15,10-1 1,8 19-16,11 19 16,18 9-1,0 10 1,0 18-16,-19 19 16,-18 0-1,-10 19-15,-19 0 16,-9 19-1,-19-10-15,-19 0 16,-28 1 0,-10-1-16,-8-18 15,-1-20 1,19-18-16,0 0 16,18 0-1,1 0-15,19 0 16,-1 0-1,10 0-15,0 0 16,19 10 0,38 8-16,46 39 15,19 18 1,10 9 0,-10-9-16,-18 10 15,-19-10-15,-29-19 16,0 0-1,-18-9 1,-10-9-16,-9-19 16,0-1-1,-10 1-15,-9-19 16</inkml:trace>
  <inkml:trace contextRef="#ctx0" brushRef="#br0" timeOffset="57522.62">9436 12508 0,'0'0'0,"0"-18"15,9-1 1,0-9-16,20-1 16,-1 11-1,10 8-15,9 20 16,0-1-1,-10 19-15,1 10 16,-1 9 0,-18-10-16,0 1 15,-9-20 1,-1 1-16,0-9 16,20-1-1,8-9-15,29 0 16,28-19-1,0 0-15,0-9 16,-9 0 0,-19 0-1,-19 19-15,-28-1 16,-19 10 0,0 0-16</inkml:trace>
  <inkml:trace contextRef="#ctx0" brushRef="#br0" timeOffset="63263.19">14309 9412 0,'0'0'0,"0"0"16,0 0-1,0 0-15,9 0 16,0-9-1,10-1-15,19 1 16,28 0 0,47-1-16,28 1 15,28-1 1,19 1-16,0 9 16,10 0-1,0 0-15,-10 0 16,9 0-1,10 0-15,10 0 16,-10 0 0,-19 0-16,-19 0 15,0 0 1,-37 0 0,-28 0-16,-20 0 15,-9 0 1,-18 0-16,-1 9 15,-9 1 1,-9-1-16,-19 1 16,0-10-1,-19 0-15,0 0 16,-19 9 0,-47 19-16,-94 0 15,-66 0 1,-47-9-16,-28-19 15,10 0 1,9-9-16,-10-1 16,19 10-1,38 0-15,28 0 16,38 10 0,18-1-16,38 1 15,19-10 1,28 0-1,10 0-15,28 0 16,-1 0 0,20 0-16,0 0 15,9 0 1,28 0-16,66 9 16,66 0-1,47 1-15,37 8 16,1-8-1,18-10-15,-9-10 16,10 1 0,-10 0-16,-19-1 15,0 1 1,-18 18-16,-29-9 16,-28 10-1,-29-1-15,-18 0 16,-28 1-1,-38-1 1,-9 1-16,-20-10 16,1 0-1,-19 0-15,0 0 16,0 0 0,-37 9-16,-48-9 15,-75 0 1,-56-9-16,-48-1 15,1 1 1,-1-10-16,20 0 16,18 1-1,0 8-15,10 1 16,18 9 0,1 9-16,9 1 15,37 8 1,10 1-16,28-10 15,38 1 1,18-10-16,29 0 16,0 0-1,18 0-15,1 0 16,9 0 0,9 0-16,20 0 15,46-10 1,57-8-1,56 8-15,38 1 16,9 0 0,19-1-16,-10 1 15,1-1 1,0 1-16,-1 9 16,-9-9-1,-9-1-15,-28 1 16,-29-1-1,-28 10-15,-28-9 16,-28 9 0,-29 0-16,-18 9 15,-19 1 1,-19-1-16</inkml:trace>
  <inkml:trace contextRef="#ctx0" brushRef="#br0" timeOffset="64279.26">10828 13325 0,'0'0'0,"0"0"16,9 0-16,1-10 15,18 1 1,10-1-1,18-8-15,19-1 16,1 9-16,-1 1 16,0 0-1,-9-1 1,-19 10-16,-9 0 16,-29 0-1</inkml:trace>
  <inkml:trace contextRef="#ctx0" brushRef="#br0" timeOffset="64532.76">10715 13653 0,'0'0'0,"9"0"15,10-19-15,38 0 16,37 1 0,19 8-16,9 1 15,-9-1 1,0 1-16,0 9 16,-66 0-1</inkml:trace>
  <inkml:trace contextRef="#ctx0" brushRef="#br0" timeOffset="65807.25">12916 12696 0,'0'0'0,"0"9"0,10 10 15,9 19 1,9 46 0,9 29-16,1 27 15,0 1 1,-19 0-16,-10-19 15,-9-10 1,0-18-16,0-9 16,0-20-1,0-18-15,0-9 16,0-19 0,0-1-16,0-18 15,0 10 1,0-10-16</inkml:trace>
  <inkml:trace contextRef="#ctx0" brushRef="#br0" timeOffset="66175.11">13434 13456 0,'0'0'0,"9"0"15,1-9 1,8-1-16,20 1 16,37-1-1,29 20-15,9-1 16,-10 1-1,10-10-15,0 0 16,-19 0 0,-19 0-16,-9-10 15,-19 1 1,-9-1-16,-19 10 16,-10 0-1,-9 0-15,0 0 16</inkml:trace>
  <inkml:trace contextRef="#ctx0" brushRef="#br0" timeOffset="69463.3">11618 1615 0,'0'0'0,"0"0"16,0 0-1,10 0-15,-1-18 16,19-1 0,19-19-16,28 1 15,20-10 1,8 0 0,10 0-16,9 9 15,1 10-15,-11 0 16,20 9-1,19-9-15,-1 19 16,1 9 0,18 9-16,-18 10 15,-10 9 1,-10 0-16,1 0 16,-10 10-1,-9 9-15,0 0 16,-9 0-1,-10 9 1,-19 0-16,0 10 16,0 0-1,-18 9-15,-19 0 16,-10 0 0,-9 0-16,-19 9 15,0 1 1,-19-1-16,-19-9 15,0 0 1,-18 10-16,-10-1 16,-18 1-1,-20-10-15,-9 0 16,-9-10 0,-10-8-16,-9-10 15,0-10 1,0 1-16,0-20 15,-10-8 1,-9-10-16,19 0 16,9-19-1,-18 0-15,-1-18 16,10-1 0,0 1-1,9-10-15,20 9 16,18-9-1,9 10-15,10-19 16,9 9 0,0-10-16,19 1 15,9-10 1,10 1-16,0-1 16,0 0-1,18 1-15,1 8 16,9 1-1,9-19-15,19 0 16,1-9 0,18 8-16,18 11 15,1-1 1,19 0 0,0 1-16,18 8 15,1 11 1,9 8-16,18 1 15,10 8 1,0 11-16,10-1 16,9 9-1,-19 1-15,-9 9 16,-1 0 0,-8 9-16,-10 1 15,-1-1 1,1 10-16,0 9 15,-9 0 1,-10 0-16,0 1 16,0 8-1,-19 1-15,0 9 16,-9-1 0,0 1-16,-9 19 15,-10 0 1,-10-1-16,1 20 15,-29-48 1</inkml:trace>
  <inkml:trace contextRef="#ctx0" brushRef="#br0" timeOffset="70215.1">14036 1606 0,'0'0'0,"0"0"0,0 0 16,0 0-1,0-9 1,0-10-16,9-9 15,1-19 1,-1-10-16,19-18 16,29-18-1,9-20-15,18 10 16,1 0 0,18 18-16,20 1 15,-1 18 1,38 19-16,28 0 15,28 19 1,29 9-16,-10 10 16,-28 18-1,0 1-15,-9 18 16,-1 0 0,-9 0-16,-28 19 15,-19 0 1,-9 0-16,-10 9 15,-18 0 1,-29 1 0,-18-1-16,-10-18 15,-10-1 1,1-18-16,-19 0 16,0-1-1,-10-8-15,0-1 16,-9-9-1,0 0-15,0 0 16,0 0 0</inkml:trace>
  <inkml:trace contextRef="#ctx0" brushRef="#br0" timeOffset="70565.19">17667 527 0,'0'0'0,"10"0"16,-1-9-16,0-1 16,1 1-1,18 9-15,0 9 16,0 19 0,1 19-16,8 19 15,-9 9 1,-9 9-16,0 1 15,-19-10 1,0-19-16,-19 1 16,-9-11-1,-10-8-15,-18-1 16,-19 1 0,-1 0-16,-8-20 15,18 1 1,10 9-16,18-9 15</inkml:trace>
  <inkml:trace contextRef="#ctx0" brushRef="#br0" timeOffset="72350.46">17695 1775 0,'0'0'0,"10"-10"0,18-8 16,19-20 0,19-18-16,19 0 15,18-20 1,19 11-16,19-1 15,38 0 1,9 20-16,0 8 16,10 10-16,-19 18 15,9 1 1,-9 18 0,-1 10-16,1 9 15,-28 19 1,-1 10-16,1 18 15,-29 0 1,-28-10 0,0 1-16,-19 0 15,1 9-15,-1 0 16,-19 0 0,1 9-16,-20 1 15,1-1 1,-19 10-1,0 0-15,-1 0 16,-18 9-16,0 0 16,-9-9-1,-10-10 1,0 1-16,-18 9 16,-10-10-1,-10 1-15,-18-10 16,-10 0-1,-37 0-15,-10-19 16,-9-9 0,-37-10-16,-11-8 15,-18-20 1,0-9-16,-9-9 16,9-10-1,10-19-15,-1 1 16,29-10-1,9-9-15,9-19 16,10-1 0,19 1-16,0 0 15,9-9 1,19-1-16,18 1 16,10 0-1,10-1 1,18 10-16,10-19 15,19 0 1,18 1-16,1-1 16,18 0-1,0 0-15,19 10 16,19-1 0,9 10-16,10 10 15,28-11 1,9 11-16,19-1 15,-9 0 1,9 10-16,9 9 16,1 10-1,-10 9-15,10-1 16,-10 20 0,9 0-1,1 18-15,-20 0 16,1 20-16,9-1 15,-18 19 1,-1 0 0,-9 18-16,0 1 15,-19 0 1,0 18-16,0 0 16,-19 10-1,-9 0-15,-10 9 16,1 0-1,-19 10-15,-10-10 16,-9 0 0,-1 10-16,-18-10 15,-18 0 1,-1 1-16,-19-10 16,0-10-1,-18 10-15,-10-10 16,-28-9-1,-19 0-15,-9-18 16,-29-10 0,-18-10-1,-19-18-15,-28-19 16,-20-10 0,1-18-16,19-9 15,-10-10 1,10-9-16,9-19 15,28-1 1,19 1-16,19 0 16,19-18-1,9-11-15,19 1 16,18 0 0,11 0-16,18-1 15,28 1 1,9 9-16,20 1 15,18 8 1,10-9-16,-10 47 16</inkml:trace>
  <inkml:trace contextRef="#ctx0" brushRef="#br0" timeOffset="75868.37">15118 12818 0,'0'0'0,"0"0"16,0-9-16,0-1 15,0 1 1,0 9-16,0 9 15,0 29 1,9 55-16,1 39 16,8 9-1,1 9-15,-9-10 16,-10-18 0,0-28-16,0-9 15,-10-10 1,10-28-16,0-10 15,0-9 1,0-9-16,0-10 16,0 1-1,0-10 1</inkml:trace>
  <inkml:trace contextRef="#ctx0" brushRef="#br0" timeOffset="76246.47">16228 13437 0,'0'0'0,"9"0"16,1-9 0,8-10-16,39 0 15,28 0-15,-10 10 16,9 0-1,11-1-15,-20 10 16,-9 0 0,-19 10-1,-29-10-15</inkml:trace>
  <inkml:trace contextRef="#ctx0" brushRef="#br0" timeOffset="76464.22">16228 13812 0,'0'0'0,"0"0"0,9 0 16,10 0 0,19-18-16,37-1 15,19 10 1,9-1-1,20 1-15,-1-1 16,-56 1-16</inkml:trace>
  <inkml:trace contextRef="#ctx0" brushRef="#br0" timeOffset="77537">18316 13024 0,'0'0'0,"0"0"16,0 0-16,-19 10 15,-9-1 1,-9 19-16,-20 19 16,1 9-1,9 10 1,0 0-16,18 28 15,11-1 1,8-18-16,20 1 16,-1 8-1,19-9-15,0 0 16,19-19 0,19-9-16,0-9 15,9-19 1,-9-10-16,19-18 15,0-20 1,-10-17-16,-9-11 16,-10-18-1,-18-9 1,-10-10-16,-9 0 16,-19 10-16,-19 9 15,0 0 1,-18 9-1,-20 0-15,1 19 16,-10 10-16,-9 9 16,9 18-1,-10 10 1,1 19-16,9 9 16,0 0-1,1 19-15,-1 0 16,9 9-1,10 1-15,19-1 16,0 10 0,18-1-16,20 1 15,-1-10 1,1 10-16,18 0 16,0-1-1,19-8-15,10-1 16,8 0-1,1-18-15,19-1 16,-10-18 0,10 0-1,0-19-15,-1-19 16,1-9 0,-10-10-16,-9-18 15,-10-19 1,-9-19-16,-18-28 15,-20-9 1,-18 0-16,-20 9 16,-8 9-1,-20 19-15,-8 28 16,-11 20 0,-37 27-16,48 19 15</inkml:trace>
  <inkml:trace contextRef="#ctx0" brushRef="#br0" timeOffset="79484.64">20066 13550 0,'0'0'0,"0"0"0,9 0 16,10-10 0,19 1-16,28 0 15,65-1 1,29 29-1,28 9-15,-9 10 16,0-20-16,0 1 16,-10 0-1,-28-19-15,-9 0 16,-29 0 0,-18-9-1,-10-1-15,-28 1 16,-9-1-1,-10 1-15,-9 9 16,0 0 0,-10 9-16,-9-9 15</inkml:trace>
  <inkml:trace contextRef="#ctx0" brushRef="#br0" timeOffset="80099.53">22343 13240 0,'0'0'0,"0"0"0,0 0 15,0 0 1,0 9-16,9 20 16,0 27-1,1 28-15,-1 10 16,1-9 0,-10-29-16,0-19 15,0 1 1,0-19-16,0 0 15,0-19 1,0 0-16,0 0 16,0-19-1,9-38-15,0-27 16,1-10 0,-1 10-16,19 18 15,1 19 1,8 0-16,10 10 15,0 18 1,10 10-16,-1 18 16,-9 10-1,-9 9 1,-10 19-16,-9 9 16,-28 10-1,-20 18-15,-18-9 16,-28 0-1,-28-9-15,-20 9 16,-18 0 0,66-28-16</inkml:trace>
  <inkml:trace contextRef="#ctx0" brushRef="#br0" timeOffset="80865.02">23603 12987 0,'0'0'0,"0"0"16,0 9-16,0 10 16,-19 37-1,1 38-15,8 9 16,1 10 0,18-10-16,1-19 15,8-18 1,1-28-16,9-20 15,1 1 1,-1-19-16,0 0 16,10-19-1,-1-18-15,10-19 16,-9-1 0,-10 10-16,-9 10 15,0 9 1,0 9-1,-10 10-15,0-1 16,1 20 0,18 8-16,10 29 15,9 28 1,19 29-16,-10-11 16,1-8-1,-20-10-15,1-19 16,9-18-1,-10-10-15,1-9 16,0-19 0,9-29-16,0-17 15,0-20 1,-10-47-16,-27-18 16,-10-10-1,-19 19-15,-19 0 16,-9 19-1,-9 19 1,9 27-16,-10 20 16,29 18-16</inkml:trace>
  <inkml:trace contextRef="#ctx0" brushRef="#br0" timeOffset="81331.39">25297 13325 0,'0'0'0,"0"0"0,0-10 15,0 1 1,-10-1-16,-9 1 16,0 18-1,-9 1-15,0 27 16,0 10 0,18 28-1,20 0-15,9-9 16,9-10-1,0-18-15,0-19 16,1-1 0,-1-18-16,9-18 15,1-11 1,0-36-16,-1-20 16,-27-8-1,-20-1-15,-9 9 16,-28 20-1,-37 8-15,27 29 16</inkml:trace>
  <inkml:trace contextRef="#ctx0" brushRef="#br0" timeOffset="81947.95">25485 12809 0,'9'0'0,"0"-19"0,10-9 15,10-1 1,-1 1-16,0 19 16,0 0-1,19 18-15,28 28 16,10 20 0,0 27-16,-1 38 15,-18 10 1,-19-20-16,-9 10 15,-19-9 1,-10-29-16,-9-18 16,0-10-1,-9-18-15,-1-10 16,1-9 0,0-10-16,-1-9 15,10 0 1,-9-28-1,-1-38-15,1-28 16,18-18 0,20-1-16,-1-18 15,19-1 1,9 20-16,10 9 16,-9 9-1,-1 28-15,-18 29 16,-10 18-1,-19 9-15</inkml:trace>
  <inkml:trace contextRef="#ctx0" brushRef="#br0" timeOffset="82412.63">26915 12921 0,'0'0'0,"0"0"16,0 0 0,0 0-16,-10 0 15,-9 9 1,10 1-16,0 9 15,-1 9 1,10 9-16,10 10 16,18 10-1,0 8-15,19 1 16,0 0 0,-9-1-16,-1 1 15,1-10 1,-19 0-16,-10-18 15,-9 0 1,-19-10 0,-9 9-16,-28 1 15,-48-1 1,-9-9-16,-9 1 16,56-20-1</inkml:trace>
  <inkml:trace contextRef="#ctx0" brushRef="#br0" timeOffset="82880.46">27441 11476 0,'0'0'0,"0"0"16,0 10-16,0 8 15,-9 57 1,-10 76-16,0 55 15,10 38 1,9 28-16,9 0 16,10-28-1,-9-28-15,-10-29 16,9-27 0,-9-38-16,0-19 15,0-18 1,0-29-16,0-9 15,0-10 1,0-18-16,0 0 16,0-19-1,0 0 1,0 0-16</inkml:trace>
  <inkml:trace contextRef="#ctx0" brushRef="#br0" timeOffset="83181.96">26557 12518 0,'10'0'0,"27"-10"0,114-8 16,112-1-1,66 9-15,-18 10 16,-10 19 0,-10 0-16,-55-19 15,-67 0 1,-37-9-16,-38-1 16,-47 1-1,-19-1 1,-28 10-16</inkml:trace>
  <inkml:trace contextRef="#ctx0" brushRef="#br0" timeOffset="95381.62">9106 15839 0,'0'0'0,"10"9"16,-1 20-16,19 8 15,1 29 1,8 46-16,1 10 16,-10 0-1,-9 0-15,0 0 16,0-19-1,-1-28-15,-8-18 16,-1-20 0,-9-18-16,0 0 15,0-10 1,0-9-16</inkml:trace>
  <inkml:trace contextRef="#ctx0" brushRef="#br0" timeOffset="95948.19">9097 15933 0,'0'0'0,"9"-19"16,20-9-16,18-10 15,18 1 1,1 9-16,10 0 16,-1 18-1,0 20-15,0 18 16,-18 0 0,-20 19-16,-18 0 15,-19 9 1,-28 28-16,-38 10 15,-18 0 1,-20-19-16,-9-28 16,19-19-1,38-18-15,18-10 16,19 0 0,10-10-1,28-9-15,28-18 16,37 9-1,1 18-15,28 20 16,19 27 0,-1 10-16,-8 9 15,8 10 1,-18 19-16,-28-20 16,-29-8-1,-18-20-15,-10-18 16,-9 0-1,-19-19-15</inkml:trace>
  <inkml:trace contextRef="#ctx0" brushRef="#br0" timeOffset="96380.97">9755 15182 0,'0'0'0,"10"0"15,-1-9 1,1-1-16,9 10 15,-1 10 1,1 9-16,9 9 16,-9 9-1,0 1-15,0-1 16,0-18 0,-1 0-16,1-19 15,9 0 1,20-19-1,17-18-15,1-10 16,9-10 0,1 1-16,-1 9 15,-19 10 1,-27 18-16</inkml:trace>
  <inkml:trace contextRef="#ctx0" brushRef="#br0" timeOffset="96712.69">11120 16318 0,'0'0'0,"9"0"15,0-19-15,20 0 16,18-9 0,18 0-16,11 0 15,-10 9 1,9 9-16,-9 1 15,-10 9 1,-37 0-16</inkml:trace>
  <inkml:trace contextRef="#ctx0" brushRef="#br0" timeOffset="96963">10950 16552 0,'0'0'0,"10"0"0,-1-9 16,38-1-1,38 1-15,37 9 16,29 0 0,8 0-1,-27 0-15,0 0 16,-38 9-1,-28-9-15,-38 0 16</inkml:trace>
  <inkml:trace contextRef="#ctx0" brushRef="#br0" timeOffset="97767.93">13029 15670 0,'0'0'0,"0"0"0,10 10 16,-1 27 0,10 38-16,0 28 15,-10 29 1,1 8-16,-10-8 16,0-20-1,0 1-15,0-19 16,0-19-1,0-19-15,0-18 16,0-1 0,0-18-16,0 0 15,0-19 1,0 0 0,0 0-16</inkml:trace>
  <inkml:trace contextRef="#ctx0" brushRef="#br0" timeOffset="98235.61">13490 16346 0,'0'0'0,"10"0"0,8 0 16,29 0-16,38 0 15,19 0 1,9 0 0,9 0-16,-9 0 15,-29 0 1,-8 0-16,-20-10 16,-18 10-1,-1 0-15,-18 0 16,-9 0-1,-10 0-15,0 0 16,0 0 0,0 0-16,0 0 15</inkml:trace>
  <inkml:trace contextRef="#ctx0" brushRef="#br0" timeOffset="100847.68">12371 1296 0,'0'0'0,"0"0"0,9-18 15,-9-20 1,0 0-16,-19-18 15,-18-9 1,-10-1-16,-19 0 16,-19 0-1,-18 10-15,-10-9 16,-10-1 0,-27 0-16,9 10 15,9 9 1,-18 0-16,18 19 15,19 19 1,0 9 0,10 9-16,9 10 15,0 9 1,-19 9-16,0 10 16,9 0-1,1 0-15,9 0 16,0 0-1,9 9-15,19-9 16,10 0 0,-1 9-16,10-9 15,0-9 1,0-1-16,9 1 16,1-1-1,9-9-15,-1-9 16,1 0-1,9 0-15,10-10 16,0 1 0,-1-10-1,1 0-15,-10 0 16,10 0 0,-10 0-16,0 0 15,9 0 1,-8 0-16,-1 9 15,0 0 1,10 1-16</inkml:trace>
  <inkml:trace contextRef="#ctx0" brushRef="#br0" timeOffset="101313.47">8899 912 0,'0'0'0,"0"0"15,0 0-15,0 0 16,10 9-1,-1 0-15,1 20 16,-1-1 0,0 19-16,1 0 15,-1 9 1,1 0-16,-1 0 16,0 1-1,1-1-15,9-18 16,0-1-1,-1-9-15,11-9 16,8 0 0,20-19-16,18-19 15,19-19 1,0-18 0,0 0-16,-9 9 15,-10 0-15,-19 19 16,-37 9-1</inkml:trace>
  <inkml:trace contextRef="#ctx0" brushRef="#br0" timeOffset="106297.64">14873 15933 0,'0'0'0,"0"9"15,-9 1-15,-1 18 16,1 19-1,-1 18-15,1 1 16,0 9 0,-1 0-1,10 0-15,10-19 16,8 1 0,11-1-16,18-18 15,9-1 1,19 1-16,-9-20 15,0 1 1,0-19-16,0-19 16,9 1-1,0-20-15,-9-9 16,-9-9 0,-20-29-16,-8-27 15,-39-1 1,-28 1-16,-18-10 15,-10 28 1,-9 28-16,-10 19 16,-9 19-1,0 19-15,9 28 16,-9 18 0,0 29-16,10 18 15,37-37 1</inkml:trace>
  <inkml:trace contextRef="#ctx0" brushRef="#br0" timeOffset="106696.42">16613 16346 0,'0'0'0,"0"-10"0,0-8 16,10-11-1,-1 11-15,10-1 16,9 0 0,19 0-16,19 10 15,0 0 1,-9 9-16,-39 0 15</inkml:trace>
  <inkml:trace contextRef="#ctx0" brushRef="#br0" timeOffset="106929.15">16435 16561 0,'0'0'0,"9"0"16,10-9-16,37 9 16,57 9-1,38 1 1,-1 9-16,-18-1 16,0 1-1,-38-9-15,-57-10 16</inkml:trace>
  <inkml:trace contextRef="#ctx0" brushRef="#br0" timeOffset="107390.36">18279 15745 0,'0'0'0,"0"0"16,0 0-16,0 0 15,0 0 1,9 10-16,0 8 16,1 20-1,9 46-15,-1 29 16,1 18 0,-9-18-16,-1-19 15,-9-10 1,0-18-16,0-19 15,0-10 1,0 1-16,0-19 16,0-1-1,0 1-15,0-10 16,0-9 0</inkml:trace>
  <inkml:trace contextRef="#ctx0" brushRef="#br0" timeOffset="107889.6">19445 16139 0,'0'0'0,"10"0"0,27-19 16,48 10-1,65 0-15,57-1 16,38 20-16,9-1 16,-10 0-1,-27-9 1,-48 0-16,-28-9 15,-37 0 1,-29-1-16,-28 1 16,-19 9-1,-9 0-15,-19 0 16,0 0 0</inkml:trace>
  <inkml:trace contextRef="#ctx0" brushRef="#br0" timeOffset="108505.86">21505 15717 0,'0'0'0,"0"0"16,0 0-1,10 9-15,-1 20 16,-9 17 0,10 20-16,-1 0 15,-9 18 1,0-9-16,-9 0 16,-1-18-1,10-20-15,0-9 16,0-9-1,0-19-15,0 0 16,0-9 0,0-29-16,-9-37 15,18-37 1,1-10-16,-1 28 16,19 28-1,0 19-15,1 0 16,18 19-1,0 0-15,9 19 16,1 9 0,-1 9-1,0 19-15,1 19 16,-19 0 0,-1 0-16,-18 9 15,-19 10 1,-9 0-16,-38 18 15,-29 10 1,-37 0-16,1-19 16,-11-19-1,20-9-15,46-28 16</inkml:trace>
  <inkml:trace contextRef="#ctx0" brushRef="#br0" timeOffset="109229.52">22709 14938 0,'0'0'0,"0"0"16,0 0-1,0 10-15,0 37 16,-9 37 0,9 47-16,0 20 15,9-11 1,1 10-16,-1-28 16,1-37-1,-1-29-15,1-18 16,-1-20-1,0-8-15,20-10 16,8-10 0,20-37-1,8-28-15,1 10 16,0-1 0,-9 29-16,-1 18 15,-9 9 1,0 20-16,-9 18 15,-1 28 1,-8 10-16,-11 9 16,-27 9-1,-19-9-15,-29 0 16,-37-9 0,-28-19-16,-29-19 15,1-18 1,46-10-16,29 0 15,28-10 1,28 1-16,10 9 16</inkml:trace>
  <inkml:trace contextRef="#ctx0" brushRef="#br0" timeOffset="110079.17">23688 16224 0,'0'0'0,"0"0"15,0 0-15,9 0 16,1 0-1,18 0-15,0 0 16,0-19 0,10-19-16,0-9 15,-20-9 1,1-9 0,-19-1-16,0 19 15,-19 9 1,1 10-16,-20 19 15,0-1 1,-9 29-16,0 9 16,19 19-1,9 19-15,19 9 16,19 0 0,19 0-16,9-19 15,9-18 1,19 0-16,38-29 15,19-18 1,-10-38-16,-9-19 16,0-19-1,-28-18-15,-19 0 16,-38 19 0,-19 18-16,-9 10 15,-19 18 1,1 10-16,-11 19 15,1-1 1,0 20 0,19-1-16,-1 10 15,1 9 1,28 19-16,18 18 16,10 11-1,19 8-15,0 0 16,0 10-1,0 0-15,-10-19 16,-28-19 0,-9-9-16,-19 0 15,-28 0 1,-29 9-16,-27 1 16,-10-20-1,18-18-15,20-10 16,9-9-1,19 0-15</inkml:trace>
  <inkml:trace contextRef="#ctx0" brushRef="#br0" timeOffset="110519.3">25353 15032 0,'0'0'0,"0"0"0,0-9 16,0 9-16,0 0 15,0 19 1,0 37-16,0 75 15,0 47 1,9 19-16,1 0 16,-1 1-1,10-20-15,0-37 16,0-20 0,-10-17-16,0-29 15,-9-28 1,0-10-1,0-18-15,0 0 16,0-10 0,0-9-16,0 0 15,0 0 1,0 0-16,0 0 16</inkml:trace>
  <inkml:trace contextRef="#ctx0" brushRef="#br0" timeOffset="110833.08">25165 15877 0,'0'0'0,"9"0"0,29-19 15,18 0 1,38 10-16,19-1 16,10 1-1,-1-1-15,-9 1 16,-29 0 0,-18-1-16,-19 1 15,-9 0 1,-19-1-16,-10 1 15,-9 9 1,0 0-16</inkml:trace>
  <inkml:trace contextRef="#ctx0" brushRef="#br0" timeOffset="111248.41">23105 17218 0,'9'0'0,"47"-19"16,67-9-1,74 19-15,67 28 16,46 18 0,38 10-16,19 9 15,-56-18 1,-29-1-16,-19-18 16,-46-19-1,-58 0-15,-27-19 16,-28 1-1,-29 8-15,-28 1 16,-19 0 0,-9-1-16,-10 1 15,-9 9 1</inkml:trace>
  <inkml:trace contextRef="#ctx0" brushRef="#br0" timeOffset="112181.34">23613 4777 0,'0'0'0,"0"0"0,-10 0 15,-18 10 1,-28 8 0,-20 39-16,-18 27 15,10 19 1,27 0-16,19 1 15,20-1 1,18-9-16,18-19 16,11-19-1,18-18-15,9-1 16,10-18 0,9-10-16,10-27 15,-10-11 1,-9-18-16,-10-28 15,-18-9 1,-19-10-16,-19 0 16,-19 10-1,-19-1-15,-18 20 16,-10 18 0,-18 9-16,-29 48 15,47-1 1</inkml:trace>
  <inkml:trace contextRef="#ctx0" brushRef="#br0" timeOffset="112714.6">25090 4693 0,'0'0'0,"0"0"15,-10 9-15,-18 10 16,-38 28 0,-28 9-1,-28 10-15,-10-1 16,19-8 0,38-10-16,18-10 15,29-9 1,9 0-16,10 1 15,18-1 1,1 0-16,27 19 16,20 0-1,28 9-15,9 0 16,0-9 0,-10-9-16,-8-1 15,-20-9 1,-18-9-16,-20 9 15,-8-18 1</inkml:trace>
  <inkml:trace contextRef="#ctx0" brushRef="#br0" timeOffset="112966.53">24318 5903 0,'0'0'0,"0"0"0,0 0 16,0 0 0,10 0-16,8 9 15,39 20 1,37 18-16,9-1 16,1 11-1,9-1-15,0-18 16,-19-1-1,-19-18-15,0-10 16,-37-9 0</inkml:trace>
  <inkml:trace contextRef="#ctx0" brushRef="#br0" timeOffset="113296.06">26049 4909 0,'0'0'0,"0"0"16,0 0 0,0 0-16,0 18 15,-9 29 1,-1 19-16,1 28 15,-1 28 1,1-10-16,0-9 16,-1-9-1,1-19-15,-1 0 16,10-18 0,0-10-16,0-29 15</inkml:trace>
  <inkml:trace contextRef="#ctx0" brushRef="#br0" timeOffset="113862.45">26040 4890 0,'0'0'0,"9"-10"0,1-8 15,18-20 1,9 10-1,10 0-15,10 9 16,9 10 0,0 18-16,9 19 15,-19 19 1,1 19-16,-20-1 16,-8 1-1,-20 0-15,-18-1 16,-20 11-1,-37-1-15,-18 0 16,-20-10 0,10-27-16,10-19 15,8-19 1,20 0-16,28 0 16,9-10-1,9 10 1,10 0-16,0 0 15,10 0 1,18 0-16,29 10 16,18 18-1,19 9-15,9 10 16,-9 10 0,-9 8-16,-10 1 15,1 9 1,-20-19-16,0-9 15,-18-9 1,0-10-16,-19-9 16,-10-10-1</inkml:trace>
  <inkml:trace contextRef="#ctx0" brushRef="#br0" timeOffset="114366.03">26519 4346 0,'10'-10'0,"-1"-18"0,20-19 16,27-9-1,10 0-15,9 9 16,0 28-1,-9 19-15,-9 19 16,-1 18 0,-18 19-16,-10 10 15,-19 9 1,-9 0-16,-18 0 16,-1-18-1,0-1 1,9-19-16,1 1 15,9-19-15,0-10 16,9-9 0,10 0-1,28-9-15,38-29 16,37-27-16,10-11 16,0-8-1,-10 9 1,-28 19-16,-28 9 15,-19 19 1,-19 18-16,-18 10 16,-10 19-1,0-10-15</inkml:trace>
  <inkml:trace contextRef="#ctx0" brushRef="#br0" timeOffset="114830.16">28749 5049 0,'0'0'0,"0"0"15,0 0-15,-38 10 16,-37 18 0,-47 19-16,-57 18 15,10-8 1,37-20-16,29 1 16,37-19-1,28-1-15,19 1 16,10 0-1,18-10-15,1 19 16,27 0 0,29 19-16,38 0 15,37 10 1,0-1-16,-9-9 16,-10-10-1,-37-9-15,-29-9 16,-28 0-1,-18-10-15</inkml:trace>
  <inkml:trace contextRef="#ctx0" brushRef="#br0" timeOffset="115080.89">27479 6166 0,'0'0'0,"9"0"0,10 9 16,38 1-1,37 18-15,19 0 16,9 9 0,19 20-16,0-1 15,10-9 1,9 0-16,-19-10 15,-75-27 1</inkml:trace>
  <inkml:trace contextRef="#ctx0" brushRef="#br0" timeOffset="115446.28">30028 4909 0,'0'0'0,"0"0"16,0 9-16,-18 28 16,-1 48-1,-9 56-15,-10 37 16,10-9-1,0 18-15,9-8 16,9-20 0,1-18-16,-1-10 15,10-28 1,0-18-16,0-10 16,0-19-1,0-18 1,-9-1-16,0-27 15</inkml:trace>
  <inkml:trace contextRef="#ctx0" brushRef="#br0" timeOffset="116265.67">22126 4242 0,'0'0'0,"10"-18"15,8-1 1,39-19-16,56 1 16,66-10-1,65 9-15,57 10 16,75 0-1,38 19-15,47-10 16,29 10 0,-1-10-16,0 0 15,38 0 1,0 10-16,-38 9 16,0 9-1,-28 10 1,-47 9-16,-38-9 15,-47 0-15,-37-10 16,-66-9 0,-57 0-1,-47 0-15,-18 0 16,-38 0 0,-10 0-16,-18 9 15,-1 1 1,-8 9-16,-1 18 15,0 38 1,10 38-16,-10 46 16,10 38-1,-20 10-15,11 9 16,-11-10 0,1 0-16,0-9 15,0 0 1,-10-18-16,1-39 15,-1-8 1,-9-29-16,0-9 16,0-19-1,0-19-15,-9-28 16</inkml:trace>
  <inkml:trace contextRef="#ctx0" brushRef="#br0" timeOffset="117230.14">22032 4411 0,'0'0'0,"0"0"0,0 10 16,0 18-1,10 56 1,-1 38-16,10 38 16,0 18-1,-1 10-15,-8-1 16,-10-8 0,0 8-16,0-18 15,0-19 1,-10-18-16,1-10 15,0-38 1,-1-9-16,10-19 16,10 1-1,-1-20-15,19 1 16,38-1 0,66-9-16,122-18 15,113-29 1,75-9-16,66 9 15,28 0 1,10 10 0,28 0-16,18-1 15,-27 1 1,-20 18-16,-9-9 16,-37 10-1,-47-1-15,-48 10 16,-65-10-1,-38-9-15,-57 0 16,-46 9 0,-29-9-16,-37 10 15,-28-10 1,-10 9-16,-19 1 16,-9-10-1,-10 0-15,-18 0 16,-1 0-1,-18-10-15,0 10 16,0-9 0,0-1-1,-10 10-15,0 0 16,-9 0 0,0 0-16,0 0 15,0 0 1,0 0-16,0 0 15,0 0 1,0 0-16,0 0 16,0 0-1</inkml:trace>
  <inkml:trace contextRef="#ctx0" brushRef="#br0" timeOffset="118430.92">22211 7751 0,'0'0'0,"0"10"0,0 9 16,0 37-1,0 28-15,0 29 16,0 9-1,0-10-15,-10 1 16,1-10 0,0-18-1,9-20-15,-10-8 16,10-20 0,0-18-16,0 0 15,0-10 1,-9-9-16</inkml:trace>
  <inkml:trace contextRef="#ctx0" brushRef="#br0" timeOffset="119069.67">21844 7967 0,'0'0'0,"9"-9"16,1-10-16,18-18 15,19-10 1,19 9-16,0 10 16,18 0-1,1 18-15,0 1 16,-10 18 0,0 20-1,-18-1-15,-1 9 16,-18 10-1,-10 0-15,-9 19 16,-19-1 0,-19 10-16,-19 1 15,1-20 1,-20-9-16,-18-10 16,9-9-1,10-18-15,-1-10 16,10 0-1,10-19-15,8 0 16,11 0 0,8 1-16,1 8 15,18 1 1,10 0 0,19-1-16,18 20 15,19 8 1,10 39-16,28 18 15,9 28 1,-9-9-16,-19 0 16,-19-10-1,-18-9-15,-1-19 16,-18 1 0,0-20-16,-20-18 15,1 0 1,0-10-16,-19-9 15</inkml:trace>
  <inkml:trace contextRef="#ctx0" brushRef="#br0" timeOffset="119554">22512 7526 0,'0'0'0,"9"-19"0,1-18 15,18-1 1,19 10-16,9 0 16,10 19-1,-9 18-15,-10 10 16,-10 9-1,-18 19-15,0 9 16,-19 19 0,0 0-16,-9-18 15,-1-20 1,1 1-16,9-20 16,9 1-1,1-19 1,18 0-16,38-19 15,37-27 1,10-11-16,0 1 16,-10 0-1,-8 9-15,-30 0 16,-18 19 0,-9 18-16,-19 1 15,-19 9 1,0 0-16</inkml:trace>
  <inkml:trace contextRef="#ctx0" brushRef="#br0" timeOffset="122664.78">14948 15830 0,'10'0'0,"-1"0"0,19-10 15,19 1 1,0-1-16,1 10 16,8 10-1,10 18-15,9 10 16,10 8 0,-10 11-16,0 8 15,-18 1 1,-20-10-16,-8 10 15,-11-10 1,-18 10-16,-18 0 16,-20 9-1,-19 0-15,1 0 16,0 0 0,-20-19-16,1-9 15,9-9 1,0-20-16,1-8 15,8-10 1,1-19 0,-1-28-16,10-9 15,0-10 1,0-9-16,19 9 16,0 1-1,18-1-15,1 0 16,9 1-1,9 8-15,10-8 16,0 8 0,9-8-16,0 9 15,1 9 1,18 0-16,9 9 16,10 10-1,9 0-15,-9 18 16,-10 1-1,10 18-15,0 1 16,0 18 0,9 10-16,-18 8 15,-1 1 1,-9 0-16,-9 10 16,-1 8-1,-18 10-15,-19 0 16,0 0-1,-9 0 1,-10 10-16,-19-10 16,1-9-1,-20-10-15,1-19 16,-19-18 0,-10-9-16,-19-39 15,1-8 1,-1-19-16,10-10 15,10 10 1,18-1-16,0-8 16,19-1-1,9 19-15,10 0 16,19 0 0,9 0-1,0 29-15</inkml:trace>
  <inkml:trace contextRef="#ctx0" brushRef="#br0" timeOffset="123500.62">1750 9853 0,'0'19'0,"9"75"16,1 121-1,8 86-15,1 18 16,9 18 0,10 11-16,-19 8 15,19-9 1,-1-9-16,10-28 16,-9-29-1,-1-28-15,-18-46 16,0-48-1,-19-37-15,0-37 16,0-29 0,0-18-16,0-20 15,0-18 1</inkml:trace>
  <inkml:trace contextRef="#ctx0" brushRef="#br0" timeOffset="123881.48">621 13109 0,'0'0'0,"0"0"16,19-10-16,56-37 15,113-18 1,141-10-16,66 37 15,76 10 1,37 9-16,47 1 16,19-1-1,9-9-15,-37 18 16,-57 10 0,-47 19-16,-47 9 15,-66 0 1,-56 0-16,-75-9 15,-67 0 1,-37-19-16,-46 0 16,-20 0-1,-19 0 1,-9 0-16</inkml:trace>
  <inkml:trace contextRef="#ctx0" brushRef="#br0" timeOffset="124666.15">2766 11767 0,'0'0'0,"0"0"16,0 0-16,0 0 16,0 0-1,0 0-15,9 9 16,1 1-1,-1-1-15,0 1 16,1-10 0,-10 0-16,0 0 15,0 0 1,0 0-16,0 0 16,0 9-1,-10 0-15</inkml:trace>
  <inkml:trace contextRef="#ctx0" brushRef="#br0" timeOffset="125067.74">3575 11532 0,'0'0'0,"0"0"0,0 0 16,0 0-16,0 0 15,0 0 1,0 0-16,0 0 16,0 0-1,0 0-15,0 0 16,0-9 0,0 0-16,0-1 15,-10 1 1,-8 9-16,8 0 15</inkml:trace>
  <inkml:trace contextRef="#ctx0" brushRef="#br0" timeOffset="125429.49">4421 11110 0,'0'0'0,"0"0"16,0 0-1,0 0-15,10 10 16,-1-1-1,1 19 1,9-9-16,-10 0 16,-9-19-16,0 0 15,0 0 1,0 0-16,0 0 16,0-19-1,-19 10 1,10-1-16</inkml:trace>
  <inkml:trace contextRef="#ctx0" brushRef="#br0" timeOffset="125766.74">5108 11148 0,'0'0'0,"0"0"15,0 0-15,0 0 16,0 0 0,0 0-1,0 0-15,0 0 16,0-10-1,0 1-15,0-10 16,0 1 0,-9-1-16,-10 0 15,0 0 1,0 10-16,10 9 16</inkml:trace>
  <inkml:trace contextRef="#ctx0" brushRef="#br0" timeOffset="126117.59">6209 10735 0,'0'0'0,"0"0"15,0 0 1,0 0-16,0 0 16,0 0-1,0 0-15,9 0 16,1 0 0,-1 0-16,19 0 15,1 0 1,8-19-16,1-9 15,-19 0 1,-1 0-16,-18 9 16,-9 10-1,-10-1-15</inkml:trace>
  <inkml:trace contextRef="#ctx0" brushRef="#br0" timeOffset="126808.53">1317 12396 0,'9'0'0,"38"-28"16,48-29-16,83-18 16,57 0-1,85-19-15,38-18 16,65-10-1,48-10 1,-1-8-16,-37 8 16,-29 10-1,-28 10-15,-18-1 16,-29 19 0,-28 0-16,-28 29 15,-19-1 1,-56 10-16,-48 9 15,-56 19 1,-37 0-16,-20 9 16,-18 9-1,-10 1-15,-9 0 16,0 9 0,0 0-16</inkml:trace>
  <inkml:trace contextRef="#ctx0" brushRef="#br0" timeOffset="131762.43">2248 12105 0,'0'0'0,"0"0"15,0 0-15,10 0 16,-1-10 0,1 1-16,-1 0 15,0-1 1,20 1-16,-1 0 16,0-1-1,10-9-15,9 1 16,0 8-1,0-9 1,9 1-16,1-1 16,9 0-1,9-9-15,0 9 16,0-9 0,1 0-16,-1 9 15,0 0 1,0 1-16,10-1 15,0-9 1,-1 0-16,10-10 16,10 1-1,9-1-15,-10 0 16,1 1 0,-1-1-16,1 1 15,-1-1 1,1 1-16,18-1 15,10-9 1,-10 19-16,10 0 16,-1 9-1,-8-9 1,-10 9-16,-10 1 16,10-1-16,0-9 15,-10 0 1,1-10-1,9 1-15,0 8 16,-19 1 0,-10 0-16,1 0 15,-10 0 1,1 0-16,-20 9 16,0 0-1,1 0-15,-10 1 16,0-1-1,-9 9-15,-1 1 16,-9 0 0,1-1-16,-1 1 15,0 0 1,-9-1-16,0 1 16,0-1-1,-10 1 1,-9 9-16,0 0 15,0 0 1,0 0-16,0 0 16,0 0-1,0 0-15,-19 9 16,-19 1 0,-27-1-16,-20 19 15,-28 0 1,-19 1-16,-9 18 15,-9-1 1,-1 1-16,1 10 16,-20-10-1,20 9-15,-10-9 16,0 9 0,0 0-16,0 10 15,-9-10 1,-1 1-16,1-1 15,9 0 1,-9-9 0,0 9-16,27-9 15,-8 0-15,9 10 16,9-11 0,10 11-1,0-10-15,-1-10 16,1 1-1,0-1-15,-1 1 16,1-1 0,19-9-16,-1 1 15,10-11 1,9 10-16,-18 1 16,9-1-1,0 0 1,-10 0-16,20 0 15,-1 0 1,19-9-16,0 0 16,19 0-1,0-1-15,19-8 16,-19-1 0,9 1-16,10-1 15,0 0 1,9-9-16,19 0 15,-9 0 1,9 0-16,0 0 16,0 0-1,9 0-15,-9-9 16,28-10 0,10 0-16,9-18 15,19-1 1,18 1-16,20-1 15,9 1 1,0-1-16,28-9 16,-10 0-1,29 1-15,10-1 16,-1 0 0,29-10-1,-1 1-15,10 0 16,9 0-1,20-1-15,18-8 16,0-11 0,0 1-16,0 0 15,0-9 1,-19 9-16,0 9 16,-9 1-1,-19-1-15,-10 10 16,-37 9-1,-9 0-15,-20 19 16,-27-1 0,-19 1-16,-10 19 15,-19 0 1,-27-1-16</inkml:trace>
  <inkml:trace contextRef="#ctx0" brushRef="#br0" timeOffset="134866.69">23594 7995 0,'0'0'0,"9"0"0,10 0 15,19-9 1,27 0-16,20 18 16,0 0-1,18 1-15,1 18 16,-1 0-1,20 0-15,-1 0 16,-19-9 0,-18 0-16,-19 0 15,-19-10 1,-9 0-16,-20 1 16,1-1-1,-19-9-15,0 10 16,0-1-1,-28 10 1,-38 18-16,-37 10 16,-10 0-1,-19-9-15,10-1 16,9-9-16,28-9 16,0 0-1,20 0 1,18-10-16,18 0 15,1-9 1,19 0-16,-1 0 16,10 0-1,0 0-15</inkml:trace>
  <inkml:trace contextRef="#ctx0" brushRef="#br0" timeOffset="135313.94">25071 8737 0,'0'0'0,"0"0"0,0 0 16,-28 0-1,-20 9-15,-27 0 16,-56 19 0,-20 10-1,0 9-15,-8-10 16,17 1-16,20-1 16,19-18-1,18 0-15,19-10 16,29-9-1</inkml:trace>
  <inkml:trace contextRef="#ctx0" brushRef="#br0" timeOffset="135879.28">25767 8145 0,'0'0'0,"0"0"0,-10 10 16,-8-1 0,-1 19-1,-9 1-15,-1 17 16,1 1-1,19 19-15,9-10 16,9 1 0,10-10-16,9-19 15,0-10 1,19-18-16,19-9 16,0-10-1,-9-18-15,-10-10 16,-10-9-1,-18-1-15,-19-8 16,-19 8 0,-9 10-16,-19 19 15,9 9 1</inkml:trace>
  <inkml:trace contextRef="#ctx0" brushRef="#br0" timeOffset="136217.76">26444 8446 0,'0'0'0,"0"0"16,0 0 0,0 0-16,0 0 15,0 0 1,0 0-16,0 0 15,0 0 1,0 0 0</inkml:trace>
  <inkml:trace contextRef="#ctx0" brushRef="#br0" timeOffset="136829.88">27281 7902 0,'0'0'0,"0"0"15,-18-10-15,-1 1 16,-19 9-1,1 9-15,-1 1 16,10-1 0,0 10-16,-1 9 15,20 9 1,-1 10 0,20 10-16,9 8 15,9 1 1,0 0-16,19 18 15,0 0 1,-9 1-16,-19-10 16,-19-19-1,0 1-15,-10-20 16,-9 1 0,1-20-16,-20-8 15,0-10 1,-9-10-16,0-8 15,19-1 1,19-19-16,-1 1 16,20-20-1,8-8-15,11-1 16,18-9 0,9 9-16,1 1 15,-1 18 1,-18 19-1,-19 0-15,-10 18 16</inkml:trace>
  <inkml:trace contextRef="#ctx0" brushRef="#br0" timeOffset="137729.21">20743 7001 0,'10'0'0,"18"0"16,47-19-16,66 10 16,66-1-1,47 29-15,66 9 16,85 19 0,74 0-16,1-9 15,0-1 1,19-18-16,-29-10 15,-37 10 1,-48-10-16,-27 10 16,-19 0-1,-48-10 1,-37 10-16,-56 0 16,-38 0-1,-29-1-15,-27-8 16,-19-1-1,-20 0-15,-8 1 16,-10-1 0,-10 1-16,1-1 15,-19 0 1,9 1-16,-9 9 16,9 18-1,0 29-15,10 46 16,0 29-1,-1 19-15,-8-10 16,-1 0 0,-9 9-16,9-9 15,-9-18 1,-1-1-16,1-9 16,-9-19-1,-1-18-15,0-10 16,-9-10-1,0-8 1,-18-10-16,8-29 16</inkml:trace>
  <inkml:trace contextRef="#ctx0" brushRef="#br0" timeOffset="138647.5">20837 7357 0,'0'0'0,"0"0"0,0 10 16,10 37-1,-1 56-15,1 56 16,8 29-1,1 9-15,0-19 16,0 1 0,0-20-16,-10-18 15,-9-19 1,10-19-16,-10-9 16,9-29-1,0-8-15,20-1 16,8-9-1,29 19 1,94 9-16,132 19 16,103-29-1,66-37-15,0-9 16,0-19 0,9-9-16,-9-1 15,0 1 1,-47 0-16,-57-1 15,-46 10 1,-38-9-16,-57 9 16,-47 0-1,-37-10-15,-29 1 16,-18 9 0,-28-9-16,-20 9 15,1-10 1,-19 1-16,-1 9 15,1-9 1,0 9-16,-10 0 16,10-10-1,-9 1-15,-1-1 16,1 10 0,-1-9-16,0 9 15,10-9 1,9 9-1,1-10-15,-1 1 16,0-1 0,-9 1-16,0 0 15,-1-1 1,1 1-16,-19 0 16</inkml:trace>
  <inkml:trace contextRef="#ctx0" brushRef="#br0" timeOffset="139046.34">28053 8558 0,'0'0'0,"0"0"15,0 0-15,0 0 16,0 0 0,9 0-16,10 0 15,38-9 1,27 9-16,29 0 15,9 0 1,-9 0-16,-19 0 16,-28 0-1,-9 0-15,-20 0 16,-8 0 0,-11 0-16,-8 0 15,-10 0 1</inkml:trace>
  <inkml:trace contextRef="#ctx0" brushRef="#br0" timeOffset="139664.62">28909 8221 0,'0'0'0,"0"0"16,0 0-1,0 0-15,0 9 16,0 10 0,9 9-16,1 28 15,-1 10 1,1 9-16,-1 0 16,-9-19-1,0-18-15,0-1 16,0-18-1,0 0-15,0-19 16,0 0 0,0 0-16,0 0 15,0-10 1,9-18-16,1-9 16,9-29-1,9-9-15,9 0 16,1 19-1,0 18 1,-1 10-16,10 19 16,0-1-1,0 20-15,1 8 16,8 10 0,-18 29-16,-1 8 15,-18 20 1,-19-10-16,-9 0 15,-10-19 1,-9-18-16,-10-1 16,-9 1-1,-10-19-15,-8-1 16,-1-18 0,0 0-16,28-9 15</inkml:trace>
  <inkml:trace contextRef="#ctx0" brushRef="#br0" timeOffset="140329.38">30038 7808 0,'0'0'0,"0"0"0,0 0 15,0 0 1,0 18-16,0 20 16,-19 46-1,0 48-15,-9 9 16,0-10-1,9 0-15,0-18 16,10-29 0,-1-27-16,1-20 15,0 1 1,9-20-16,0 1 16,0-19-1,9 0 1,0 0-16,29-19 15,9-18 1,19-10-16,0 0 16,-10 9-1,1 10-15,-20 10 16,1 8 0,-1 1-16,1 18 15,-19 1 1,0-1-16,0 19 15,-19 0 1,0 19-16,-19 0 16,-28 19-1,-47 9-15,-57-10 16,-18-18 0,18-28-16,20-19 15,36-9 1,20-10-1,38 10-15</inkml:trace>
  <inkml:trace contextRef="#ctx0" brushRef="#br0" timeOffset="141229.75">30743 8934 0,'0'0'0,"0"0"0,0 0 15,0 0-15,0 0 16,0 0-1,10 0 1,-1-10-16,19-9 16,1-9-1,18-19-15,-10-9 16,1 0-16,-19 9 31,-10 19-31,-9 0 16,0 9-16,-19 9 15,1 1 1,-11 18-16,-8 10 16,-1 28-1,10 0-15,0 0 16,9 0 0,9-10-16,20 1 15,-1-10 1,10 0-16,19-9 15,18 0 1,19-10-16,19-18 16,19-29-1,-9-18-15,-10-19 16,-9-10 0,-29 20-16,-18 8 15,-20 11 1,1 17-1,-19 1-15,0 0 16,-9 9 0,-10 10-16,0 0 15,-9-1 1,0 20-16,9-1 16,0 0-1,10 19-15,-1 1 16,1 18-1,18-1-15,1 1 16,-1 19 0,10 0-16,0-10 15,-10 0 1,-9 1-16,0-20 16,0 1-1,-19-1-15,-18 1 16,-20-1-1,-9-9 1,-9-9-16,0-19 16,37-9-1</inkml:trace>
  <inkml:trace contextRef="#ctx0" brushRef="#br0" timeOffset="141663.46">32211 7620 0,'0'0'0,"0"0"16,0 19 0,-19 37-16,-9 47 15,-10 38 1,10 28-16,0 0 16,9 9-1,10 0-15,-1-18 16,1-29-1,9-18-15,0-29 16,0-18 0,0-10-16,0-18 15,0-20 1,0 1-16,0 0 16,0-19-1,0 0-15</inkml:trace>
  <inkml:trace contextRef="#ctx0" brushRef="#br0" timeOffset="141985">31647 8202 0,'0'0'0,"9"0"16,10-19-16,18 0 15,39 0 1,18 1-16,19-1 16,28 10-1,-10-1-15,-27 10 16,-19-9 0,-20-1-16,-18 1 15,-9 9 1,-19 0-16,-10 0 15,-9 0 1,0 0-16,0 0 16,0 0-1</inkml:trace>
  <inkml:trace contextRef="#ctx0" brushRef="#br0" timeOffset="183680.19">25654 8080 0,'0'0'0,"0"9"15,-9 10-15,-10 18 16,0 20 0,10 8-16,-1 10 15,1 1 1,9-20-16,9-9 16,1-10-1,18 1-15,9-19 16,10-1-1,10-18-15,9-9 16,-10-10 0,1-18-1,-10-20-15,-10 1 16,-18-19 0,-38-9-16,-37-10 15,9 47 1</inkml:trace>
  <inkml:trace contextRef="#ctx0" brushRef="#br0" timeOffset="196044.33">1976 1428 0,'0'0'0,"0"0"15,0 18-15,0 76 16,0 103-1,9 85 1,0 46-16,38 47 16,-18 19-1,18-9-15,-10-10 16,-18-18 0,9-38-16,-18-19 15,9-28 1,-1-37-16,-8-38 15,-1-38 1,1-27-16,-1-38 16,-9-29-1,0-18-15,0-19 16,0-9 0,0-19-16,0 0 15,0 0 1</inkml:trace>
  <inkml:trace contextRef="#ctx0" brushRef="#br0" timeOffset="196448.22">1185 5209 0,'-18'0'0,"-20"-19"15,-9-9-15,19 0 16,-1 18-16,20 1 15,18 9 1,48 0 0,169 9-16,131-9 15,66 0 1,48 0-16,37 10 16,28-1-1,-9 0-15,-29 1 16,10 9-1,-18-10-15,-29 19 16,-29-9 0,-46 0-16,-47-10 15,-57-9 1,-85 0-16,-55 0 16,-48-9-1,-38-1-15,-18 1 16,-19 0-1,-19-1 1</inkml:trace>
  <inkml:trace contextRef="#ctx0" brushRef="#br0" timeOffset="196871.6">2916 3876 0,'0'0'0,"0"0"15,0 0 1,0 0 0,0 0-16,0 0 15,10 0-15,-1 0 16,1 0 0,8-9-1,1-10-15,0-18 16,0-1-16,-19-9 15,-19 0 1,-19 10 0,1 9-16,-20 28 15,20 0 1</inkml:trace>
  <inkml:trace contextRef="#ctx0" brushRef="#br0" timeOffset="197254.31">3471 2141 0,'10'0'0,"-1"-19"0,1 0 15,-1 10 1,10-1-16,-10 1 16,1 18-1,-1 1-15,10 9 16,-10-1 0,1 1-16,-10-19 15,0 0 1,0-9-16,-10-29 15,-27-37 1,-20 0-16,10 28 16,19 47-1,9 66-15,19-10 16</inkml:trace>
  <inkml:trace contextRef="#ctx0" brushRef="#br0" timeOffset="197529.39">4901 4787 0,'0'0'0,"0"0"16,0 0-1,0 0-15,0 0 16,0 0-1,0-29-15,0-8 16,0-19 0,0-1-16,-19-8 15,1 8 1,-20 10-16,10 19 16</inkml:trace>
  <inkml:trace contextRef="#ctx0" brushRef="#br0" timeOffset="197830.17">4807 2554 0,'0'0'0,"0"0"15,0-10-15,0-9 16,0 10 0,0 0-16,0-1 15,0 1 1,0-1-16,-9 1 15,-1 0 1</inkml:trace>
  <inkml:trace contextRef="#ctx0" brushRef="#br0" timeOffset="198138.06">4149 4543 0,'0'0'0,"0"0"15,0 0-15,0 0 16,0 0-1,0 0-15,0 0 16,0 0 0,-10 9-16,1 0 15,-1 1 1,1-10-16</inkml:trace>
  <inkml:trace contextRef="#ctx0" brushRef="#br0" timeOffset="198415.21">6595 4655 0,'0'0'0,"0"0"15,0-9 1,0-1-16,0-8 16,0 8-1,0 1-15,0-10 16,0 0 0,0-9-16,-10 9 15</inkml:trace>
  <inkml:trace contextRef="#ctx0" brushRef="#br0" timeOffset="198688.61">5870 2150 0,'0'-9'0,"0"-10"16,0-19 0,0 1-16,0 9 15,0 0 1,0 18-16,0 1 16,0-1-1,0 1-15,0 9 16,0 0-1</inkml:trace>
  <inkml:trace contextRef="#ctx0" brushRef="#br0" timeOffset="198955.21">7582 4224 0,'0'0'0,"0"0"16,0 0 0,0 0-16,0 0 15,0 0 1,0 0-16,0 0 15,0 0 1</inkml:trace>
  <inkml:trace contextRef="#ctx0" brushRef="#br0" timeOffset="199230.1">6463 1493 0,'0'0'0,"0"-18"0,0 8 16,0 1-1,0-1-15,0 10 16,0 0-1,0 10-15,0 9 16,9 56 0,-9-19-16</inkml:trace>
  <inkml:trace contextRef="#ctx0" brushRef="#br0" timeOffset="199441.48">6190 3679 0,'0'0'0,"0"0"0,-9 0 15,-1 0 1,1 0-16,-1 0 16,1 0-1,9 0 1,0 0-16,0 0 15</inkml:trace>
  <inkml:trace contextRef="#ctx0" brushRef="#br0" timeOffset="199739.28">7319 4599 0,'0'0'0,"9"0"16,1-9-16,-1-1 15,1 1 1,-1-1-16,-9 1 15,0 9 1,0 0-16,0 0 16,0 0-1</inkml:trace>
  <inkml:trace contextRef="#ctx0" brushRef="#br0" timeOffset="200044.73">5419 4590 0,'0'0'0,"0"0"0,0 0 15,0 0 1,0 0-16,0-10 16,0 1-1,0-1 1</inkml:trace>
  <inkml:trace contextRef="#ctx0" brushRef="#br0" timeOffset="200245.81">4563 2722 0,'0'0'15,"0"-18"-15,9-10 16,0-1-16,1 11 16,-1-1-1,1 0-15</inkml:trace>
  <inkml:trace contextRef="#ctx0" brushRef="#br0" timeOffset="200433.75">4572 1690 0,'0'0'0,"0"0"0,0 0 16,0 0-1,0 0-15,-9 19 16,-1 0-1</inkml:trace>
  <inkml:trace contextRef="#ctx0" brushRef="#br0" timeOffset="200617.96">3471 3257 0,'0'0'0,"0"0"15,0 0-15,0 0 16,10 10 0,27 18-16,-8-9 15</inkml:trace>
  <inkml:trace contextRef="#ctx0" brushRef="#br0" timeOffset="200786.17">5898 3736 0,'0'0'0,"0"0"0,0 0 16,10 0 0,-1 0-16,1 0 15</inkml:trace>
  <inkml:trace contextRef="#ctx0" brushRef="#br0" timeOffset="200954.63">6595 3342 0,'0'0'0,"0"0"16,0 0-16,0 0 15,0-10 1</inkml:trace>
  <inkml:trace contextRef="#ctx0" brushRef="#br0" timeOffset="201127.31">5616 1794 0,'0'0'0,"0"-10"16,0 1 0,0-1-16,19 10 15,-10 0 1</inkml:trace>
  <inkml:trace contextRef="#ctx0" brushRef="#br0" timeOffset="201306.38">6632 3651 0,'0'0'0,"0"0"0,0 10 15,0-1 1,0 0-16</inkml:trace>
  <inkml:trace contextRef="#ctx0" brushRef="#br0" timeOffset="201474.79">7620 4317 0,'0'0'15,"0"0"-15,0 0 16,0 0-16,0 0 16</inkml:trace>
  <inkml:trace contextRef="#ctx0" brushRef="#br0" timeOffset="201645.99">7526 3360 0,'0'0'0,"0"-18"16,-9-1-16,-1 0 16</inkml:trace>
  <inkml:trace contextRef="#ctx0" brushRef="#br0" timeOffset="201848.34">7074 1343 0,'0'0'0,"10"0"16,-1-9-1,10 9-15,47 28 16,-10-9 0</inkml:trace>
  <inkml:trace contextRef="#ctx0" brushRef="#br0" timeOffset="202029.14">8580 3107 0,'0'0'0,"0"9"16,9 1-1,0 27-15,29 29 16,28 75 0,84 159-16</inkml:trace>
  <inkml:trace contextRef="#ctx0" brushRef="#br0" timeOffset="202188.41">8805 4364 0,'0'0'0,"0"0"0,0 0 16,0 0 0,0 0-1,0 0-15,0 0 16,0 0-16</inkml:trace>
  <inkml:trace contextRef="#ctx0" brushRef="#br0" timeOffset="202335.82">8542 3952 0,'0'0'0,"-9"-19"0,-10-28 15,-19-9-15,19 18 16</inkml:trace>
  <inkml:trace contextRef="#ctx0" brushRef="#br0" timeOffset="202495.64">6886 2122 0,'0'0'0,"0"0"16,0 0-16,0 0 15</inkml:trace>
  <inkml:trace contextRef="#ctx0" brushRef="#br0" timeOffset="202673.49">6294 2891 0,'0'0'0,"0"0"0,0 10 15,0-10 1</inkml:trace>
  <inkml:trace contextRef="#ctx0" brushRef="#br0" timeOffset="202872.02">7695 4346 0,'0'0'0,"0"0"16,0 9-16,10 19 15,-1-18 1</inkml:trace>
  <inkml:trace contextRef="#ctx0" brushRef="#br0" timeOffset="203139.45">7930 780 0,'0'-9'0,"0"-29"0,-9-9 15,0 1 1,-1 27-16</inkml:trace>
  <inkml:trace contextRef="#ctx0" brushRef="#br0" timeOffset="203310.52">7272 536 0,'0'0'0,"0"0"0,0 10 15,-28 27 1,9-18-16</inkml:trace>
  <inkml:trace contextRef="#ctx0" brushRef="#br0" timeOffset="203475.92">5033 1362 0,'0'0'0,"0"0"16,0 9 0,0-9-16</inkml:trace>
  <inkml:trace contextRef="#ctx0" brushRef="#br0" timeOffset="203669.59">6961 2572 0,'0'0'0,"29"19"15,-10 0-15</inkml:trace>
  <inkml:trace contextRef="#ctx0" brushRef="#br0" timeOffset="203818.28">7498 2938 0,'-10'0'0,"1"-9"0</inkml:trace>
  <inkml:trace contextRef="#ctx0" brushRef="#br0" timeOffset="203999.5">3735 1024 0,'0'0'0,"0"0"0,0 0 16,0 0-1,0 0-15</inkml:trace>
  <inkml:trace contextRef="#ctx0" brushRef="#br0" timeOffset="204164.81">3641 1156 0,'0'0'0,"0"9"0,-19 28 16,9 85-1,-18 197-15</inkml:trace>
  <inkml:trace contextRef="#ctx0" brushRef="#br0" timeOffset="204335.39">3104 3351 0,'0'0'16,"0"0"-16,10 9 15,18 10-15,-9-9 16</inkml:trace>
  <inkml:trace contextRef="#ctx0" brushRef="#br0" timeOffset="204506.29">4403 3839 0,'0'0'0,"0"0"0,0 0 16,9 0-1,10 0-15,-10 0 16</inkml:trace>
  <inkml:trace contextRef="#ctx0" brushRef="#br0" timeOffset="204676.9">4572 1803 0,'0'0'0,"0"0"0,0-19 15,-9 10 1</inkml:trace>
  <inkml:trace contextRef="#ctx0" brushRef="#br0" timeOffset="204848.13">4798 724 0,'0'0'0,"9"0"0,19 9 16,1-9 0</inkml:trace>
  <inkml:trace contextRef="#ctx0" brushRef="#br0" timeOffset="205024.65">6406 2084 0,'0'0'0,"0"10"0,0 9 16,-18 65 0,-1-18-16</inkml:trace>
  <inkml:trace contextRef="#ctx0" brushRef="#br0" timeOffset="205181.37">5757 3464 0,'0'0'0,"0"0"0,-18 9 16,-1 0 0,0 1-16,-9 9 15,-19 18 1,18-9-16</inkml:trace>
  <inkml:trace contextRef="#ctx0" brushRef="#br0" timeOffset="205322.8">4835 3670 0,'0'0'0,"0"0"15,0-9-15,0-10 16,0 0-1,0 0-15</inkml:trace>
  <inkml:trace contextRef="#ctx0" brushRef="#br0" timeOffset="205492.54">5541 1606 0,'0'0'16,"9"-19"-16,1-9 16,-1 0-16,1 9 15</inkml:trace>
  <inkml:trace contextRef="#ctx0" brushRef="#br0" timeOffset="205669.58">7150 1231 0,'0'0'0,"0"0"16,0 0 0,9 9-16,10 57 15,0-10 1</inkml:trace>
  <inkml:trace contextRef="#ctx0" brushRef="#br1" timeOffset="-195348.97">3556 2807 0,'0'0'0,"0"0"0,0 0 16,0 0-16,0 0 16</inkml:trace>
  <inkml:trace contextRef="#ctx0" brushRef="#br1" timeOffset="-195158.66">3866 3314 0,'0'0'0,"0"0"16,0 0-16,0 0 15,0 0 1,0 0-16</inkml:trace>
  <inkml:trace contextRef="#ctx0" brushRef="#br1" timeOffset="-194999.78">3763 2938 0,'0'0'0,"0"0"0,0-19 16,0 10-1,0 0-15</inkml:trace>
  <inkml:trace contextRef="#ctx0" brushRef="#br1" timeOffset="-194835.31">3923 2948 0,'0'0'0,"0"0"16,0 0-16,9 9 16,-9 0-1</inkml:trace>
  <inkml:trace contextRef="#ctx0" brushRef="#br1" timeOffset="-194688.51">4167 3576 0,'0'0'0,"0"0"16,0 0-16,10 0 15,-1-9 1,-9 9-16</inkml:trace>
  <inkml:trace contextRef="#ctx0" brushRef="#br1" timeOffset="-194530.24">4177 2882 0,'0'0'0,"0"0"0,0 0 15,0 0 1,0 0-16</inkml:trace>
  <inkml:trace contextRef="#ctx0" brushRef="#br1" timeOffset="-194367.54">4233 2826 0,'0'0'0,"0"0"0,0 0 0,10 9 16,9 10-1,-10-10-15</inkml:trace>
  <inkml:trace contextRef="#ctx0" brushRef="#br1" timeOffset="-194223.67">4864 3820 0,'0'0'0,"9"0"15,0-9 1,1-1-16,-10 1 16</inkml:trace>
  <inkml:trace contextRef="#ctx0" brushRef="#br1" timeOffset="-194061.71">4478 2863 0,'0'0'0,"0"-19"0,9 1 15,1-11 1,-10 20-16</inkml:trace>
  <inkml:trace contextRef="#ctx0" brushRef="#br1" timeOffset="-193896.48">4977 2966 0,'0'0'0,"0"0"0,0 10 16,9 37 0,-9-19-16</inkml:trace>
  <inkml:trace contextRef="#ctx0" brushRef="#br1" timeOffset="-193757.59">5071 3679 0,'0'0'0,"0"0"16,0-9-16,9 0 16,-9-1-1</inkml:trace>
  <inkml:trace contextRef="#ctx0" brushRef="#br1" timeOffset="-193599.19">5042 2854 0,'0'0'0,"0"0"16,10 0-16,-10-10 16</inkml:trace>
  <inkml:trace contextRef="#ctx0" brushRef="#br1" timeOffset="-193432.51">5353 3107 0,'0'0'0,"0"0"0,0 9 15,9 10 1,1 38-16,-1-20 15</inkml:trace>
  <inkml:trace contextRef="#ctx0" brushRef="#br1" timeOffset="-193292.23">5654 3905 0,'0'0'0,"0"0"16,0 0-16,0 0 15,0-10 1</inkml:trace>
  <inkml:trace contextRef="#ctx0" brushRef="#br1" timeOffset="-193134.79">5475 2882 0,'0'-9'0,"10"-10"0,-1-19 16,0 10-16,1 9 16,-10 10-1</inkml:trace>
  <inkml:trace contextRef="#ctx0" brushRef="#br1" timeOffset="-192966.71">5993 3182 0,'0'0'0,"0"0"0,0 0 16,0 19-16,0 28 16,0-19-1</inkml:trace>
  <inkml:trace contextRef="#ctx0" brushRef="#br1" timeOffset="-192825.45">5964 3745 0,'0'0'0,"0"0"0,10 0 16,-1-9-1,-9-1-15</inkml:trace>
  <inkml:trace contextRef="#ctx0" brushRef="#br1" timeOffset="-192656.89">6143 2676 0,'0'0'0,"0"0"16,0 0-16,0 0 15,9 9 1,-9-9-16</inkml:trace>
  <inkml:trace contextRef="#ctx0" brushRef="#br1" timeOffset="-192497.81">6463 3454 0,'0'0'0,"0"0"16,0 0-16,0 10 16,0 8-1,0-8 1</inkml:trace>
  <inkml:trace contextRef="#ctx0" brushRef="#br1" timeOffset="-192349.95">6519 3539 0,'0'0'0,"0"0"16,0-19-16,-9 10 16</inkml:trace>
  <inkml:trace contextRef="#ctx0" brushRef="#br1" timeOffset="-192179.17">6651 2582 0,'0'0'0,"0"0"15,9 0-15,10 9 16,-9 0-1</inkml:trace>
  <inkml:trace contextRef="#ctx0" brushRef="#br1" timeOffset="-192022.31">6990 3398 0,'0'0'0,"0"0"0,0 0 15,0 9 1,-10 1-16,1-1 16</inkml:trace>
  <inkml:trace contextRef="#ctx0" brushRef="#br1" timeOffset="-191853.03">7206 3126 0,'0'0'0,"0"0"0,0 0 15,0 0 1,0 0-16,0 0 16</inkml:trace>
  <inkml:trace contextRef="#ctx0" brushRef="#br1" timeOffset="-190921.55">2154 3473 0,'19'0'0,"47"-19"16,75-18-16,85-1 16,75-9-1,56 0-15,67 0 16,37 1-1,9 8-15,19 0 16,-28 10 0,-28 0-16,-19 9 15,-57 10 1,-46 0-16,-48-1 16,-56 10-1,-28 0-15,-47 0 16,-48 0-1,-27-9-15,-20 0 16,-8-1 0,-11 1-16,1-1 15,-9 1 1,-10 9-16,0 0 16,0 0-1,0 0 1,0 0-16,0 0 15,0 0 1</inkml:trace>
  <inkml:trace contextRef="#ctx0" brushRef="#br1" timeOffset="-188496.71">2070 3567 0,'0'0'0,"0"0"15,0 0 1,0 0-16,0 0 15,9 0 1,0 0-16,20-10 16,-1 1-1,10 0-15,9-1 16,9 1 0,0 0-16,10-1 15,0 1 1,0-1-16,0 1 15,9 0 1,0-1-16,1 1 16,-1-1-1,-9 1-15,-10 0 16,10 9 0,0 0-16,0 0 15,9 0 1,0-10-16,-9 1 15,19 0 1,-1-10 0,1 9-16,0-8 15,-1 8 1,1-8-16,9 8 16,0 1-1,10-1-15,9 1 16,9 0-1,0 9-15,1 0 16,8 0 0,1 0-16,0 0 15,9-10 1,9 1-16,1-1 16,9 1-1,9 0-15,-18-1 16,-1 1-1,1 0-15,-1-10 16,-18 9 0,0 1-1,-10 0-15,-9-1 16,-19 1-16,-10 9 16,-8-10-1,-20 1 1,1 0-16,-20 9 15,1-10 1,-19 10-16,-1 0 16,-18 0-1,0 0-15,0 0 16</inkml:trace>
  <inkml:trace contextRef="#ctx0" brushRef="#br1" timeOffset="-187761.93">2926 2919 0,'0'0'0,"0"0"0,0 0 16,0 0 0,0 0-16,0 0 15,9 0 1,1 10-16,-1-1 15,19 29 1,10 27-16,-1 39 16,1-1-1,-19 19-15,-19 0 16,0-19 0,0-19-16,-10-9 15,10-28 1,0-9-16,0-19 15,0-10 1,0-9-16,0 0 16,0 0-1</inkml:trace>
  <inkml:trace contextRef="#ctx0" brushRef="#br1" timeOffset="-186449.51">2775 2779 0,'0'0'0,"0"0"0,10 0 16,8-10-1,20 1-15,18 0 16,20-1 0,37 1-16,37-1 15,10 10 1,28-9-16,10 9 16,18-9-1,19-1 1,19 1-16,0 0 15,10 9 1,-10 9-16,-10 0 16,1-9-1,-19 0-15,-19 0 16,-19 0 0,-9-18-16,-38 8 15,-28 10 1,-10-9-16,-28-1 15,-18 1 1,-20 0-16,1-1 16,-19 10-1,-10 0-15,1-9 16,-10 9 0,0 0-1,0 0-15,0 0 16,0 0-16,0 0 15,9 9 1,0 10-16,1 19 16,-1 18-1,19 28 1,1 1-16,-1 9 16,0 9-1,0 0-15,1-19 16,-11-9-1,11-9-15,-1-10 16,-9 1 0,-1-20-16,-8-9 15,-10-9 1,0 0-16,0-10 16,-19 1-1,-28-1-15,-38-9 16,-56 0-1,-56-9-15,-48-10 16,-56 10 0,-19-1-16,-18 10 15,-20 10 1,10-1 0,19 0-16,18 10 15,20 0 1,8 0-16,29-1 15,57 1 1,65 0-16,29-10 16,27 1-1,39-10-15,9 0 16,18 0 0,10 0-16,0 0 15,0 0 1,0 0-16,0 0 15,0 0 1,0 0-16,0 0 16,0 0-1,0 0-15,0 0 16,0 0 0,0 0-16,0 0 15,0 0 1,0 0-16,0 0 15,0 0 1,0 0 0,0 0-16,0 0 15,0 0 1,0 0-16,0 0 16,0 0-1,0 0-15,0 0 16</inkml:trace>
  <inkml:trace contextRef="#ctx0" brushRef="#br1" timeOffset="-184319.17">2700 2844 0,'0'0'0,"0"0"0,0 0 15,0 0 1,0 0-16,0 0 15,9 0 1,10-9-16,19 0 16,28-1-1,28-9-15,19 10 16,18-10 0,29 10-16,-9 0 15,27-1 1,11 1-16,-1 9 15,19-10 1,19 1-16,9 9 16,0 0-1,0-9 1,-9-1-16,-10 1 16,10 9-1,-10-9-15,-9-1 16,-9 1-1,-19-1-15,-29 1 16,-28 0 0,-18 9-16,-29 0 15,-18 0 1,-20 0-16,1 0 16,-19 0-1,0 0-15,-10 0 16,-9 0-1,0 0-15,0 0 16,0 0 0,0 0-16,0 0 15,0 0 1,9 0-16,1 9 16,-1 0-1,1 20 1,8 17-16,11 20 15,-1 9 1,0 10-16,0 8 16,-9 1-1,0-19-15,0-9 16,-10-10 0,1-9-16,-10-9 15,0-1 1,0-18-16,0 0 15,0 0 1,-10-1-16,-9-8 16,-28-1-1,-47 0-15,-47-9 16,-38 0 0,-37-9-16,-29 9 15,-9 9 1,-47 20-1,-9 8-15,-29 10 16,10 0 0,0 0-16,28-10 15,18 1 1,11-19-16,36-1 16,48-8-1,47-1-15,57-9 16,36 0-1,20 0-15,19 0 16,-1 0 0,10 0-16,0 0 15,0 0 1,10-19-16,-1 1 16,19-10-1,1-10-15,-1 0 16,0 1-1,0-1-15,-9 1 16,0-10 0,0-19-1,-19-18-15,0-1 16,0 1 0,-10 0-16,1 8 15,0 11 1,-1-1-16,1 0 15,-1 20 1,-8-1-16,-1 0 16,0 19-1,0-1-15,0 1 16,10 19 0,-1 0-16,1-1 15,0 10 1</inkml:trace>
  <inkml:trace contextRef="#ctx0" brushRef="#br1" timeOffset="-183766.62">2945 2807 0,'0'0'0,"0"-10"0,0-8 15,-10 8 1,10 1-16,0 9 15,0 9 1,0 10-16,0 37 16,0 38-1,10 19-15,-1-1 16,0-8 0,1-29-16,-1 0 15,1-10 1,-1-8-16,0-20 15,1 1 1,-10-19-16,0-1 16,0-18-1</inkml:trace>
  <inkml:trace contextRef="#ctx0" brushRef="#br1" timeOffset="-141668.64">21195 7695 0,'0'0'0,"9"0"0,1-9 15,9-10 1,18-9-16,10-10 16,0 1-1,19-1-15,0 1 16,9-10 0,0 0-16,10 0 15,9 0 1,-9 0-16,0 10 15,18-1 1,19 10-16,-9 0 16,9 0-1,20-1-15,-11 1 16,20 10 0,9-1-16,9 9 15,0 1 1,10 0-16,0 9 15,18 0 1,-18 0 0,9 9-16,10 0 15,-10 1 1,0 18-16,-9 0 16,9 0-1,10 10-15,-1 9 16,-9 9-1,0 0-15,1 10 16,-20 0 0,-9-1-16,-10 1 15,-8 0 1,-11 9-16,1 0 16,-10 0-1,-9 9 1,-19 1-16,0-1 15,-18-9-15,-1 10 16,-19-1 0,-18 1-1,-19-1-15,-1 0 16,-18 10 0,-18 9-16,-11 1 15,-18 18 1,-9-10-16,-10 1 15,-28-1 1,-28 1-16,-10 0 16,-37-1-1,-19 1-15,-48-10 16,-18-9 0,-28-19-16,-28-28 15,-10-19 1,-9-19-16,-29-27 15,29-1 1,37-28-16,1-9 16,8-1-1,29-8-15,-9-1 16,18-9 0,10 0-16,19-10 15,28 10 1,9-9-1,28-1-15,29-8 16,19-1 0,18-9-16,10-1 15,28 1 1,0 0-16,18 0 16,1 18-1,19 1-15,-1 9 16,1 9-1,0 29-15</inkml:trace>
  <inkml:trace contextRef="#ctx0" brushRef="#br1" timeOffset="-141002.95">24130 2009 0,'0'0'0,"-9"-9"16,-20-10-16,-18-9 16,-19 0-1,-18 9-15,-29 19 16,-9 19 0,-1 28-1,1 19-15,19-1 16,27 20-1,20 8-15,18 1 16,19 0 0,19 0-16,19 0 15,19-10 1,28-9-16,9-9 16,28-10-1,10-9-15,0-9 16,0-20-1,-9 1-15,-1-19 16,1 0 0,-1-19-1,-56 10-15</inkml:trace>
  <inkml:trace contextRef="#ctx0" brushRef="#br1" timeOffset="-140615.8">24497 2591 0,'0'0'0,"0"0"16,0 0 0,-19 9-16,0 1 15,0 9 1,-9 18-16,19 10 15,9 9 1,19 1-16,18-1 16,20-19-1,9-8-15,9-11 16,9-27 0,1-19-16,-10-28 15,-28-10 1,-18-9-16,-39 0 15,-27-10 1,-48 1-16,-37 9 16,-10 37-1,0 38 1,66 0-16</inkml:trace>
  <inkml:trace contextRef="#ctx0" brushRef="#br1" timeOffset="-140064.05">25315 2647 0,'0'0'0,"0"0"16,0 0-16,10 0 15,18 0 1,0-9-16,10 0 16,9-10-1,0 0 1,0-18-16,-9-1 15,-20-9 1,1 0-16,-19 0 16,0 19-1,-19 9-15,-18 10 16,-10 18 0,-19 10-16,0 28 15,10 9 1,27 1-16,11 8 15,18-8 1,18 8-16,39-8 16,18-1-1,29-19-15,-1-8 16,0-20 0,-18-9-16,-19-9 15,-19-1 1,-28 1-1</inkml:trace>
  <inkml:trace contextRef="#ctx0" brushRef="#br1" timeOffset="-139434.02">26096 2103 0,'0'0'0,"0"0"16,0 10-16,0 8 15,10 48 1,-10 47-16,9 37 16,-9 28-1,9-9-15,-9 9 16,0-18-1,0-29-15,-9-28 16,-10-18 0,10-29-1,-1-19-15,1-18 16,0-9 0,9-10-16,-10-38 15,1-65 1,-1-57-16,10-37 15,0-9 1,10 18-16,9 19 16,9 29-1,0 27-15,10 10 16,9 28 0,18 28-16,-8 9 15,-1 20 1,1 18-16,-1 18 15,1 29 1,-1 28-16,1 19 16,-29 0-1,-19-10 1,-18-9-16,-10 1 16,-28-20-16,-19-9 15,-19-10 1,29-27-1</inkml:trace>
  <inkml:trace contextRef="#ctx0" brushRef="#br1" timeOffset="-138802.9">27159 2535 0,'0'0'0,"0"0"16,0 0-16,0 0 16,0 0-1,0 19-15,-19 27 16,1 58-1,-1 27 1,0 29-16,10-1 16,-1-18-1,10-10-15,0-18 16,0-29 0,0-18-16,0-19 15,0-19 1,0-19-16,0-9 15,0-28 1,-9-75-16,9-104 16,-10-27-1,1-10-15,18 19 16,1 37 0,-1 47-1,19 29-15,1 18 16,-1 19-16,9 19 15,1 18 1,9 10-16,-9 19 16,-1 18-1,1 0 1,0 20-16,-10 8 16,-9 19-1,-29 29-15,-37 27 16,10-46-1</inkml:trace>
  <inkml:trace contextRef="#ctx0" brushRef="#br1" timeOffset="-138468.52">25541 3116 0,'0'0'0,"10"0"16,27-18-16,57-1 15,57-9 1,46 18 0,38 1-16,1 9 15,-1 9 1,-28 1-16,-10-1 15,-37 1 1,-37-10-16,-39 0 16,-18 0-1,-28 0-15,-19 0 16,-10 0 0,-9 0-16</inkml:trace>
  <inkml:trace contextRef="#ctx0" brushRef="#br1" timeOffset="-138138.4">27874 2995 0,'0'0'0,"0"0"16,0 0-1,0 0-15,0 0 16,0 0 0,0 0-16</inkml:trace>
  <inkml:trace contextRef="#ctx0" brushRef="#br1" timeOffset="-137186.22">28570 2300 0,'0'0'0,"0"0"0,-19 10 15,1-1 1,-11 19-16,1 19 15,19 0 1,9 0-16,9 0 16,19-10-1,10 1-15,9-19 16,10-10 0,-1-9-16,-9-19 15,-9-18 1,-1-29-16,-18 0 15,-9 1 1,-10 18-16,0 19 16,0-1-1,9 20-15,0 0 16,1-1 0,27 1-16,20 0 15,27-10 1,-8 9-16,-1-8 15,-9-1 1,-10-19 0,-18 1-16,0-1 15,-20-9 1,-8 0-16,-10 19 16,-10 0-1,1 19-15,-10-1 16,-9 29-1,-10 19 1,-9 56-16,10 56 16,18 37-16,19 29 15,9 0 1,10 0-16,-10-29 16,1-27-1,-1-19-15,1-29 16,-10-27-1,0-29 1,0-19-16,-10-18 16,-9 0-1,-37-28-15,-38-29 16,-10-37 0,1-9-16,28-1 15,18 1 1,20 18-16,27 10 15,10 9 1,10 0-16,27 9 16,20-9-1,37 0-15,28 19 16,-9 0 0,0 9-16,-10 1 15,-37 8 1,-38 1-16</inkml:trace>
  <inkml:trace contextRef="#ctx0" brushRef="#br1" timeOffset="-136585.83">30461 1737 0,'0'0'0,"0"0"0,0 0 16,0 19-1,0 28-15,0 47 16,-9 56-1,-1 28 1,1-9-16,0-19 16,9-28-16,0-19 15,0-37 1,0-19-16,0-19 16,0-9-1,0-19 1,0 0-16,0-19 15,-10-37 1,-27-19-16,-1-10 16,-19 20-1,1 27-15,-19 10 16,-19 28 0,9 9-16,10 19 15,9 19 1,19 0-16,19 0 15,18 9 1,20-9-16,8 0 16,48 0-1,28 10-15,29-20 16,8 1 0,-65-29-16</inkml:trace>
  <inkml:trace contextRef="#ctx0" brushRef="#br1" timeOffset="-136152.71">30847 2873 0,'0'0'0,"0"0"15,0 0-15,0 0 16,9 0-1,1 0-15,9-10 16,9-9 0,0 1-16,0-20 15,-9-18 1,0 0-16,-19-1 16,-10 10-1,-8 10-15,-1 9 16,-19 18-1,1 20-15,8 18 16,1 9 0,9 38-16,19 19 15,19 0 1,9-10-16,19-8 16,10-11-1,9-18-15,-1-9 16,11-20-1,-1-18 1,-37-9-16</inkml:trace>
  <inkml:trace contextRef="#ctx0" brushRef="#br1" timeOffset="-135802.03">31477 1653 0,'0'0'0,"0"0"15,0 0-15,0 0 16,0 0 0,0 0-16,10 19 15,-10 56 1,0 65-16,0 29 15,0 0 1,0 0 0,0 0-16,0-19 15,0-28 1,0-9-16,9-20 16,-9-18-1,0-18-15,0-20 16,0-18-1,0-19-15</inkml:trace>
  <inkml:trace contextRef="#ctx0" brushRef="#br1" timeOffset="-135534.09">30922 2047 0,'0'0'0,"10"0"0,18 0 15,28-9 1,19-1 0,38 20-16,0-1 15,10 19 1,-11 0-16,1 0 15,-28 10 1,-47-19-16</inkml:trace>
  <inkml:trace contextRef="#ctx0" brushRef="#br1" timeOffset="-135135.41">31797 2610 0,'0'0'0,"0"0"16,0 0-16,0 0 15,9 0 1,1 0-16,9 0 16,9 0-1,0 0-15,10-19 16,9-9 0,0-10-1,-10-9-15,1-9 16,-19 9-1,-19 19-15,0 0 16,0 19 0,-10-1-16,-8 29 15,-1 19 1,-9 37-16,-1 28 16,20 19-1,9-19-15,9-9 16,20-19-1,8 0-15,29 0 16,19-28 0,-48-28-16</inkml:trace>
  <inkml:trace contextRef="#ctx0" brushRef="#br1" timeOffset="-134686.45">32277 2347 0,'0'0'0,"0"0"16,0 0-16,9 0 15,19 10 1,10-1-16,19 28 15,27 29 1,1 0-16,-10 18 16,-28-9-1,-9 0-15,-19 0 16,-19-9 0,-19-10-16,-9 1 15,-29-20 1,1-18-16,-20-28 15,1-20 1,9-36 0,19-38-16,28-10 15,19 10 1,19 0-16,9 18 16,10 29-1,9 9-15,0 19 16,-19 18-1</inkml:trace>
  <inkml:trace contextRef="#ctx0" brushRef="#br1" timeOffset="-133965.25">32832 2647 0,'0'0'0,"0"0"16,0 0-16,0 0 16,0 0-1,0 10 1,9 9-16,1 37 15,-1 9 1,0 11-16,-9-20 16,0 0-1,0-18-15,0-20 16,0 1 0,0-19-16,0 0 15,0-9 1,10-29-16,-1-56 15,1-18 1,-1 9-16,1 28 16,8 28-1,1 19-15,-9 18 16,8 1 0,1 18-16,9 29 15,-9 18 1,0 10-16,0-1 15,-19-18 1,0-9 0,-10-19-16,10-1 15,0-18 1,0 0-16,10-9 16,9-19-1,18-38-15,20 0 16,-20 10-1,10 19-15,-9 8 16,-19 29 0,9 19-16,0 47 15,-9 37 1,0 19-16,-19 9 16,0 66-1</inkml:trace>
  <inkml:trace contextRef="#ctx0" brushRef="#br1" timeOffset="-133756.27">33472 2835 0,'0'0'16,"0"0"-16,0 9 0,0 10 0,0 19 0,-10 18 0,-18 75 0</inkml:trace>
  <inkml:trace contextRef="#ctx0" brushRef="#br1" timeOffset="-133591.29">33434 2066 0,'0'0'0,"0"0"0,0 0 16,0 0 0,0 0-16</inkml:trace>
  <inkml:trace contextRef="#ctx0" brushRef="#br1" timeOffset="-131485.66">23058 3783 0,'0'0'0,"0"0"0,9 0 15,0-19-15,20 0 16,18 0 0,28 1-16,47-1 15,57 0 1,75 0-16,75-9 15,76 0 1,27 9 0,39-9-16,46 9 15,38-9 1,-9 9-16,18 10 16,38 0-1,0 18-15,-28 10 16,10 9-1,-11 0-15,-46 10 16,-38-1 0,-37 1-16,-57-1 15,-56-18 1,-48 0-16,-74-1 16,-48-8-1,-47-10-15,-65 0 16,-20 0-1,-18 0-15,-9 0 16,-10 0 0,0 0-1,0 0-15,0 0 16,0 0 0</inkml:trace>
  <inkml:trace contextRef="#ctx0" brushRef="#br1" timeOffset="-98203.84">5597 7339 0,'0'0'0,"10"-10"15,18-27-15,10-10 16,37-10-1,38-8-15,9-1 16,10-9 0,0 9-16,9 1 15,0 8 1,9 10-16,20 19 16,-1 19-1,19 18-15,0 10 16,-18 9-1,-1 19 1,-28 9-16,-28 10 16,-10 19-1,1 18-15,-19 0 16,-20 19 0,-8 0-16,-1 19 15,-18 9 1,0 19-16,-1 9 15,-18 0 1,0 10-16,-19-10 16,-10 0-1,-8-9-15,-20 0 16,-19-19 0,-18 0-16,-9-18 15,-1-10 1,-19 9-1,-18-18-15,-19-10 16,0-19-16,-19-9 16,19-9-1,9-19-15,0-10 16,1-27 0,-1-20-1,-9-18-15,0-9 16,9-29-1,0-18-15,10-20 16,9 1 0,29 0-16,8 0 15,10-10 1,-9 1-16,0-1 16,0-9-1,-1 0-15,11 0 16,8 10-1,10-10-15,19-10 16,18 10 0,1-18-16,18-11 15,1 1 1,9 0-16,9 0 16,0 19-1,10-1-15,9 10 16,9 10-1,19-1 1,-9 19-16,19 10 16,0 9-1,9 19-15,0 9 16,9 19 0,10 9-16,38 19 15,9 28 1,9 9-16,10 10 15,-1 19 1,1 0-16,-9 9 16,-20 9-1,1 1-15,-20 18 16,1 9 0,-10 20-16,-18 18 15,-10 9 1,-10 10-16,-27-9 15,-1 27 1,-18-8-16,-19-1 16,-19-9-1,-10 0-15,-27 0 16,-1 0 0,-28-10-1,-28-9-15,0-19 16,-19-18-1,-9-19-15,-19-10 16,-10-18 0,-18-19-16,0-28 15,-10-29 1,-9-18-16,9-19 16,19-9-1,0-19-15,19 0 16,19-19-1,-1-19-15,1-9 16,9-37 0,0-29-16,1-18 15,8-10 1,10 0-16,38 1 16,18 27-1,10-131-15</inkml:trace>
  <inkml:trace contextRef="#ctx0" brushRef="#br1" timeOffset="-95069.15">3424 7939 0,'0'0'0,"10"0"16,-1-9-1,29-10-15,18 10 16,38-1 0,29 29-16,8 9 15,-8 19 1,-11 9-16,-17 1 15,-20-11 1,-9-8-16,-10-10 16,1-9-1,-1 0-15,-9-19 16,9 0 0,1 0-16,-19-10 15,-20 1 1</inkml:trace>
  <inkml:trace contextRef="#ctx0" brushRef="#br1" timeOffset="-94553.52">4948 8014 0,'0'0'0,"0"0"15,0 0-15,0 0 16,0 19 0,0 28-16,0 18 15,10 20 1,-10-10-16,0 0 16,0-19-1,0-9-15,0-19 16,0-9-1,0-19-15,0 0 16,0 0 0,0-19-16,0-18 15,0-19 1,-10-20-16,1 1 16,9 10-1,0-1 1,0 29-16,9 8 15,1 20 1,-1 0-16,29 18 16,9 10-1,9 9-15,-9 9 16,-9 1 0,-19-10-16,-19 0 15,-19 19 1,-66 38-16,19-38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17:27.1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3556 2131 0,'0'0'0,"0"0"16,0 0-16,9 19 15,1 28 1,18 56-16,0 29 16,-9 36-1,0 11-15,0-10 16,-19-1 0,0-36-16,0-29 15,-10-28 1,1-19-16,-1-18 15,10-10 1,0-19-16,0-9 16,0 0-1</inkml:trace>
  <inkml:trace contextRef="#ctx0" brushRef="#br0" timeOffset="544.05">3518 2657 0,'0'0'0,"10"-19"0,-1-19 15,10-18 1,9-10-16,10 20 16,18-1-1,38 9-15,0 19 16,1 29-1,-1 18-15,-19 9 16,-19 10 0,-18 0-16,-29 19 15,-18 9 1,-48 9-16,-37 10 16,-28-9-1,9-29-15,19-28 16,28-18-1,19-10-15,19-10 16,19-9 0,-1 10-1,20-10-15,-1 10 16,19-1 0,10 10-16,37 19 15,29 19 1,-1 37-16,1 9 15,-10 1 1,-10-10-16,-18-19 16,-19-9-1,-9-10-15,-10-18 16,-9 0 0,-19-19-16</inkml:trace>
  <inkml:trace contextRef="#ctx0" brushRef="#br0" timeOffset="948.32">4064 1587 0,'0'0'0,"9"-19"15,1 1-15,9 8 16,9 1 0,0 28-16,19 18 15,-9 57 1,-1 28-16,-27 9 16,-10-27-1,0-29 1,0-38-16,0-28 15,9-9-15,29-9 16,37-38 0,38-28-16,19-9 15,-1 9 1,-8 9-16,8 19 16,-27 19-1,-38 28-15,-38 0 16</inkml:trace>
  <inkml:trace contextRef="#ctx0" brushRef="#br0" timeOffset="1277.61">5287 2919 0,'0'0'0,"19"0"0,56-18 15,66 8 1,19 1-1,9 18-15,-27 1 16,-20 8 0,-19-8-16,-18-1 15,-19-9 1,-38 0-16</inkml:trace>
  <inkml:trace contextRef="#ctx0" brushRef="#br0" timeOffset="1846.23">6538 2732 0,'0'0'0,"0"0"16,0 0-1,10 9-15,-1 19 16,0 29 0,10 8-16,-9 20 15,-10 9 1,0-19 0,0-19-16,0-19 15,0-27 1,0-10-16,0-10 15,0-27 1,0-38-16,-10-38 16,1 10-1,9 19-15,9 18 16,1 19 0,-1 19-16,10 0 15,9 18 1,10 10-16,9 19 15,19 19 1,9 9-16,-9 9 16,-19-9-1,-10-10 1,-18 1-16,0-10 16,-28 0-16,-29 19 15,-56 19 1,-57-1-1,-159 67-15</inkml:trace>
  <inkml:trace contextRef="#ctx0" brushRef="#br0" timeOffset="3160.34">7930 1822 0,'0'0'0,"0"0"0,0 28 15,0 56 1,0 76-16,0 56 16,10 18-1,-10 1-15,0-29 16,0-37 0,0-47-16,9-28 15,-9-47 1,10-10-16,-1-18 15,0-19 1,10-9-16,19-48 16,18-36-1,1 8 1,-10 19-16,0 19 16,9 19-1,-9 19-15,10 9 16,-1 19-1,1 28-15,-10 9 16,-10 10 0,-18-10-16,0 10 15,-19-1 1,0-27-16</inkml:trace>
  <inkml:trace contextRef="#ctx0" brushRef="#br0" timeOffset="3944.45">9078 2995 0,'0'0'0,"0"0"16,-19 9-16,1 10 15,-20 37 1,10 28-16,9-9 16,9-9-1,20-10-15,-1-9 16,10-19 0,0-9-16,9-19 15,0-9 1,19-29-16,10-46 15,-1-29 1,1-9-16,-1 19 16,-18 28-1,-1 19-15,1 28 16,9 18 0,10 29-16,8 19 15,1 37 1,-9 18-1,-20 1-15,1-9 16,-19-20-16,0-8 16,-1-20-1,1-18 1,9-10-16,10-18 16,18-29-1,10-37-15,0-18 16,-19-1-1,-9 28-15,-19 29 16,-1 18 0,-8 9-16,9 20 15,9 27 1,19 20-16,0 27 16,0-9-1,-9-19-15,-1-18 16,-8-19-1,8-10-15,10-18 16,0-29 0,-9-28-1,-10-27-15,-28-20 16,-19 0 0,-18 20-16,8 27 15,11 47 1</inkml:trace>
  <inkml:trace contextRef="#ctx0" brushRef="#br0" timeOffset="4698.33">12070 2600 0,'0'0'0,"0"0"15,0 10-15,0 9 16,-19 46-1,0 38-15,0 29 16,0-1 0,1-18-16,8-29 15,1-37 1,-1-9-16,1-20 16,9-18-1,0-9-15,0-38 16,9-65-1,1-67-15,18-8 16,0 65 0,0 47-16,1 37 15,-1 19 1,10 19-16,18 38 16,10 37-1,-19 19-15,-9 0 16,-20-19-1,1-19 1,-9-9-16,-1-28 16,0-1-1,1-18-15,-1-9 16,19-29 0,19-46-16,-9 9 15,0 9 1,-1 19-16,-8 19 15,8 19 1,10-1-16,10 29 16,-1 19-1,-9 18-15,-9 19 16,-10 28 0,-19 10-16,-9-29 15,0-18 1,0-38-16</inkml:trace>
  <inkml:trace contextRef="#ctx0" brushRef="#br0" timeOffset="5030.47">13152 2995 0,'0'0'0,"0"0"15,0 9-15,9 10 16,0 28 0,20 28-16,8 0 15,10 0 1,0-19-16,10-18 16,9-10-1,28-19-15,9-37 16,-9-28-1,-9-48-15,-38-8 16,-28-10 0,-29 9-16,-8 48 15,8 36 1,1 20-16</inkml:trace>
  <inkml:trace contextRef="#ctx0" brushRef="#br0" timeOffset="5731.66">14629 2976 0,'0'0'0,"0"0"0,0 0 15,-19 0 1,-19 19-16,-18 18 16,-10 38-1,19 19 1,9 0-16,29-19 16,18-10-1,19-18-15,10-9 16,18-19-16,38-29 15,19-37 1,0-56 0,0-38-16,-28-46 15,-19-20 1,-19 10-16,-28 38 16,-19 28-1,0 55-15,-10 20 16,1 37-1,9 10-15,-10 28 16,-9 46 0,-9 76-16,19 47 15,18-1 1,19-27-16,1-29 16,-1-37-1,0-28-15,0-29 16,1-18-1,18-19 1,18-19-16,11-9 16,-10 0-1,-10 0-15,-18 19 16,-1 18 0,-8 0-16,-1 29 15,9 18 1,1 29-16,-10 8 15,0 11 1,-18-57-16</inkml:trace>
  <inkml:trace contextRef="#ctx0" brushRef="#br0" timeOffset="6177.16">16566 2873 0,'0'0'0,"0"9"15,10 19-15,18 38 16,10 46 0,9 1-16,0 0 15,0-20 1,0-27-16,0-19 16,0-19-1,0-28-15,19-28 16,18-47-1,1-47-15,-10-19 16,-9-9 0,-28-9-16,0 37 15,-20 47 1,1 37-16,-9 29 16,-10 9-1</inkml:trace>
  <inkml:trace contextRef="#ctx0" brushRef="#br0" timeOffset="6515.3">17902 3304 0,'0'0'0,"0"-19"15,0-18 1,-19 9-16,1 0 15,-1-1 1,-19 20-16,1 9 16,-1 19-1,-9 18-15,19 1 16,18-1 0,1 1-16,18-10 15,1-9 1,9 9-16,18 0 15,10 10 1,0-20-16,-9 1 16,-1 0-1,-18-10 1</inkml:trace>
  <inkml:trace contextRef="#ctx0" brushRef="#br0" timeOffset="7032.13">18194 2854 0,'9'0'0,"1"-10"0,18-8 16,19 8-16,19 1 15,19 28 1,9 18-16,0 29 16,0 18-1,-19 10-15,-28 0 16,-9-10-1,-20-18-15,-18-28 16,-9-1 0,-10-9-16,-9-9 15,-10-19 1,10-9 0,0-20-16,19-27 15,18-38 1,47-28-16,20 0 15,18 29 1,9 27-16,1 28 16,-29 10-1,-19 19-15,1 18 16,-20 29 0,1 18-16,-19 19 15,0 19 1,0 9-16,-19-9 15,0-19 1,-10-9-16,10-19 16,-9-10-1,-1-18-15,10-19 16,0 0 0</inkml:trace>
  <inkml:trace contextRef="#ctx0" brushRef="#br0" timeOffset="7183.21">19370 2357 0,'0'0'0,"0"0"16,0 9-16,0 10 16,9 56-1,-9-28-15</inkml:trace>
  <inkml:trace contextRef="#ctx0" brushRef="#br0" timeOffset="8027.22">20151 3145 0,'0'0'0,"0"0"15,-19-10-15,0 1 16,-19-1 0,1 20-1,-10 18-15,19 10 16,-1 8 0,20 1-16,18-9 15,10-1 1,19-18-16,28-9 15,9-20 1,10-18-16,-1-9 16,-18 8-1,-10 1-15,-18 0 16,-10 19 0,10-1-16,0 20 15,-1 8 1,1 1-16,-10 9 15,10-9 1,-1 0 0,-8-10-16,-1-9 15,9 0-15,1-18 16,0-20 0,-1-9-16,-8 0 15,-11 10 1,1 8-1,-19 20-15,0 0 16,0 9 0,10 9-16,-1 19 15,0 19 1,-9 0-16,0 0 16,0-9-1,0-10-15,0-10 16,0-18-1,0 0-15,10-9 16,18-19 0,19-38-16,0-9 15,0 19 1,-9 18-16,-1 10 16,-8 19-1,-1 18 1,0 1-16,-9 27 15,0 19 1,-1 10-16,-8 9 16,-10 0-1,0-9-15,0-47 16</inkml:trace>
  <inkml:trace contextRef="#ctx0" brushRef="#br0" timeOffset="8547.95">22098 2582 0,'0'0'0,"0"0"0,0 0 16,0 0 0,-28 18-16,-19 20 15,-29 37 1,11 28-1,27 10-15,19-10 16,19-9-16,28 0 16,29-10-1,18-9 1,19-19-16,28-18 16,1-29-1,-10-18-15,-10-29 16,-28-8-1,-28-1-15,-28 0 16,-19 9 0,-19 10-16,-9 0 15,-19 19 1,-28 9-16,-10 18 16,19 20-1,29 9-15,18 0 16,19 0-1,28 18-15,29 1 16,27 0 0,29-10-16,0-19 15,0-18 1,-19-19 0,-9 0-16,-48-9 15</inkml:trace>
  <inkml:trace contextRef="#ctx0" brushRef="#br0" timeOffset="9894.58">24789 2966 0,'0'0'0,"-38"-18"0,-66 8 16,-37 10-1,-19 38-15,29 9 16,37 28 0,18 9-16,39 10 15,18 0 1,47 9-16,38 10 16,37-20-1,48-18-15,47-28 16,27-28-1,-8-38-15,-29-37 16,-47-19 0,-28 0-16,-47 9 15,-38 1 1,-19-1-16,-37 10 16,-19 9-1,-19 19-15,-28 28 16,-9 37-1,18 10-15,29 9 16,27 10 0,29 0-1,19-10-15,19 0 16,18-18 0,38-10-16,19-19 15,9-37 1,-9-9-16,-9-10 15,-20 0 1,-27 19-16,-19 0 16,-20 18-1,1 1-15,9 18 16,10 19 0,9 19-16,19 19 15,0-10 1,18 0-16,-8-9 15,8-18 1,-8-20 0,-1-18-16,0-20 15,0-18 1,-18-9-16,-20 0 16,-8 0-16,-10 9 15,-10 9 1,-9 10-1,0 19-15,0-1 16,0 10 0,0 10-16,-19 37 15,0 56 1,0 94-16,10 28 16,0-9-1,-1-10-15,-9-18 16,10-29-1,0-27-15,-1-38 16,1-29 0,-1-37-16,1-18 15,0-29 1,-38-94-16,-29-121 16,20-38-1,18 9-15,38 38 16,19 56-1,19 38 1,9 27-16,0 20 16,0 28-1,9 18-15,-9 10 16,19 19 0,-9 18-16,-1 10 15,-18 9 1,-1 19-16,-18 9 15,-19 10 1,-19-1-16,-37 20 16,-29-1-1,38-46-15</inkml:trace>
  <inkml:trace contextRef="#ctx0" brushRef="#br0" timeOffset="10260.19">27366 2066 0,'0'0'0,"0"18"0,10 48 16,-1 75 0,0 65-16,1 10 15,-1 9 1,-9-9-16,0 9 16,0-18-1,0-10-15,0-28 16,0-47-1,0-38-15,0-18 16,0-29 0,0-18-16,0-19 15</inkml:trace>
  <inkml:trace contextRef="#ctx0" brushRef="#br0" timeOffset="10477.02">26623 3060 0,'0'0'0,"19"0"16,37-19 0,57-9-16,47 10 15,38 8 1,-1 1-16,-9 28 15,132 37 1</inkml:trace>
  <inkml:trace contextRef="#ctx0" brushRef="#br0" timeOffset="10765.61">28326 3220 0,'0'0'0,"0"0"0,-19 9 16,-19 0-1,-9 29-15,0 9 16,0 19 0,19 18-16,9 10 15,29-19 1,8-9-16,20-10 16,9-19-1,19-18-15,9-28 16,29-29-1,-10-37-15,-19-28 16,-28-19 0,-19 0-16,-18 28 15,-20 66 1</inkml:trace>
  <inkml:trace contextRef="#ctx0" brushRef="#br0" timeOffset="11195.43">28928 3079 0,'0'0'0,"19"0"0,37-9 15,10 18 1,19 10-16,-10 28 15,0 28 1,-18 9-16,-10 19 16,-19 10-1,-19-19-15,-28-29 16,-9-18 0,-9-28-16,-1-10 15,-19-27 1,1-29-16,9-19 15,28-28 1,19-18-16,19-20 16,28 10-1,0 29-15,19 18 16,0 18 0,0 38-16,18 38 15,-37 0 1</inkml:trace>
  <inkml:trace contextRef="#ctx0" brushRef="#br0" timeOffset="11545.59">29859 3754 0,'0'0'0,"0"0"0,10-18 16,-1-1-1,0-19-15,-9-8 16,0-11 0,-18-8-16,-1 18 15,-19 0 1,0 19-16,1 18 16,-10 20-1,0 8-15,0 10 16,18 19-1,20 0-15,9 10 16,19 8 0,37 1-1,29-10-15,28-18 16,19-10 0,-67-19-16</inkml:trace>
  <inkml:trace contextRef="#ctx0" brushRef="#br0" timeOffset="12010.48">30819 2478 0,'0'0'0,"0"0"16,0 10-16,-19 9 15,-19 46 1,1 39-16,-10 74 15,9 19 1,10-28-16,-1 0 16,20-29-1,9-36 1,9-20-16,1-37 16,-10-19-16,0-9 15,0-19 1,0-10-1,-10-27-15,-18-29 16,-19 1 0,0 8-16,10 29 15,8 19 1,1 18-16,0 0 16,0 20-1,-1 18-15,20 9 16,18-9-1,1-10-15,27 10 16,39 0 0,27-9-16,-46-29 15</inkml:trace>
  <inkml:trace contextRef="#ctx0" brushRef="#br0" timeOffset="12294.63">31599 2600 0,'0'0'0,"0"0"15,-28 19 1,-56 47-16,-39 56 15,-18 84 1,0 57-16,9 9 16,-9 19-1,10 9-15,-1-28 16,0-18 0,-28 74-16</inkml:trace>
  <inkml:trace contextRef="#ctx0" brushRef="#br0" timeOffset="13183.65">8683 4927 0,'0'0'0,"9"0"0,29-18 16,9-1-16,10-9 15,-20-1 1,1 11 0,-19-1-16,-19 0 15,-10-9 1,-46 0-16,-29 0 16,-9 28-1,9 19-15,1 18 16,27 19-1,20 19-15,18 0 16,28 1 0,29-20-16,18 0 15,29-9 1,9-19-16,0-18 16,0-20-1,-47 1-15</inkml:trace>
  <inkml:trace contextRef="#ctx0" brushRef="#br0" timeOffset="13401.14">8928 4533 0,'0'0'0,"0"0"16,0 0-16,0 0 16,9 10-1,38 27 1,47 38-16,47 28 15,0 19 1,0 0-16,-9-9 16,0 0-1,0-10-15,-76-56 16</inkml:trace>
  <inkml:trace contextRef="#ctx0" brushRef="#br0" timeOffset="13630.36">9906 4636 0,'0'0'0,"0"0"0,0 0 16,-19 10 0,-9 18-16,-38 47 15,-19 38 1,1 18-1,-10 10-15,0-19 16,28-38 0,38-46-16</inkml:trace>
  <inkml:trace contextRef="#ctx0" brushRef="#br0" timeOffset="13979.42">10386 4636 0,'0'0'0,"0"0"0,0 0 15,0 0 1,0 0-16,0 19 16,-19 38-1,-9 64-15,9 48 16,10 38 0,-1-1-16,10 10 15,-9-19 1,9 0-16,-10-9 15,1-19 1,9 150-16</inkml:trace>
  <inkml:trace contextRef="#ctx0" brushRef="#br0" timeOffset="14295.67">10348 4655 0,'10'0'0,"8"-9"16,11-1-1,18 10-15,9 10 16,-9 18-1,-9 10-15,-19 18 16,-19 9 0,-19 20-1,-28-10-15,-19-9 16,-19-10-16,29-37 16</inkml:trace>
  <inkml:trace contextRef="#ctx0" brushRef="#br0" timeOffset="14877.51">10866 4271 0,'0'0'0,"0"0"15,0 0 1,0 9-16,-19 38 16,-9 56-1,-1 28-15,10 10 16,10-10 0,18-27-16,20-29 15,-1-19 1,10-18-16,9-20 15,0-18 1,0-18-16,0-11 16,-10-8-1,-18-10-15,0 19 16,-19 0 0,0 18-16,0 1 15,0 9 1,0 9-16,-9 19 15,9 19 1,9 10 0,10-1-16,9 0 15,0-18 1,19-1-16,0-18 16,0-10-1,0-9-15,10-9 16,-20 0-1,1-1-15,-19 1 16,0 0 0,-19 9-16,0 0 15</inkml:trace>
  <inkml:trace contextRef="#ctx0" brushRef="#br0" timeOffset="15147.38">11232 4815 0,'0'0'0,"0"0"0,0 0 16,0 0-1,0 0-15,0 0 16</inkml:trace>
  <inkml:trace contextRef="#ctx0" brushRef="#br0" timeOffset="15660.87">11778 4833 0,'0'0'0,"0"0"16,0 0-1,0 10-15,0 9 16,0 28 0,0 18-16,0 1 15,-9 9 1,-1-19-16,10-18 16,0-19-1,0-10-15,0-9 16,10 0-1,-1-28-15,19-38 16,1-9 0,8 0-16,10 19 15,0 18 1,-9 10-16,-1 19 16,1 18-1,-10 10-15,1 18 16,-1 10-1,-9 19 1,-1 0-16,-18-1 16,0-8-1,0-11-15,0-8 16,-9-29 0</inkml:trace>
  <inkml:trace contextRef="#ctx0" brushRef="#br0" timeOffset="16005.48">12587 5199 0,'0'0'16,"0"0"-16,10 0 16,18-18-16,9-1 15,10 0 1,-9-9-16,-10 0 15,-9 0 1,-19 0-16,-9-10 16,-29 0-1,-18 10 1,-10 10-16,-10 18 16,11 18-1,8 20-15,20 18 16,18 10-1,19-1-15,19 1 16,18 0 0,48-10-16,-29-37 15</inkml:trace>
  <inkml:trace contextRef="#ctx0" brushRef="#br0" timeOffset="16494.16">13424 4271 0,'0'0'0,"0"9"0,0 10 0,0 28 15,-9 28 1,18 37-16,10 76 15,0 9 1,0-94-16,0-18 16,-10-20-1,0-27-15,-9-10 16,0-9 0,0-19-16,0 0 15,0 0 1,-28-19-16,-47-19 15,-19-9 1,9 10-16,10 18 16,9 19-1,10 10-15,9 8 16,18 10 0,1 1-16,19 8 15,9 1 1,9-10-16,29 0 15,37 10 1,47-20-16,-46-18 16</inkml:trace>
  <inkml:trace contextRef="#ctx0" brushRef="#br0" timeOffset="17114.81">14873 4590 0,'0'0'0,"0"9"15,0 10 1,0 18-16,0 20 16,0 27-1,10-9-15,-1-9 16,0-19 0,1-10-16,18-9 15,19-9 1,9-10-16,10-9 15,0-9 1,-9 0-16,-20 9 16,1 9-1,-10 0-15,-9 1 16,-19-1 0,-19 19-16,-47 19 15,-65 19 1,-48 0-16,19-38 15,38-19 1,65-9 0</inkml:trace>
  <inkml:trace contextRef="#ctx0" brushRef="#br0" timeOffset="17662.02">15673 4815 0,'0'0'0,"0"0"0,0 0 16,0 9-1,0 19-15,9 19 16,1 9-1,8 1-15,11-20 16,-11 1 0,11-19-1,-1-1-15,0-18 16,10-18 0,-1-20-16,1-18 15,-19 9 1,0 0-16,-19 19 15,0 0 1,0 18-16,0 1 16,0 9-1,0 19-15,9 37 16,0 38 0,10 28-16,-19 28 15,0-9 1,-19-19-16,-9 0 15,-9-1 1,-10-36-16,-10-29 16,-28-9-1,-27-19 1,-20-37-16,66 0 16</inkml:trace>
  <inkml:trace contextRef="#ctx0" brushRef="#br0" timeOffset="18031.7">16915 4486 0,'0'0'0,"0"0"0,0 10 16,0 8-1,0 39 1,0 27-16,0 38 15,0 10 1,-10-1-16,-9 0 16,0-9-1,10-19-15,0-18 16,-1-57 0</inkml:trace>
  <inkml:trace contextRef="#ctx0" brushRef="#br0" timeOffset="18880.16">16312 4843 0,'0'0'0,"10"0"0,9-19 16,47 0 0,28-9-16,28 0 15,10 19 1,9 9-16,-19 9 15,-19 0 1,-18-9-16,-28 0 16,-1 0-1,-18-18 1,-1-1-16,-8-9 16,-11-10-1,1-27-15,-19-1 16,-9 10-1,-1 18-15,1 19 16,0 10 0,9 18-16,-19 19 15,0 47 1,-9 38-16,-1 37 16,20 10-1,0-29-15,-1-9 16,10-28-1,0-28-15,0-29 16,0-9 0,10-18-16,-1-10 15,10-10 1,9-9-16,0 1 16,10-10-1,9 9-15,0 9 16,0 1-1,19 18 1,0 1-16,-10 18 16,1 0-1,-1-9-15,-18 0 16,-1-19 0,-8 0-16,-11-19 15,1 0 1,-19-18-16,0 8 15,-19 1 1,1 0-16,-11 19 16,1-1-1,0 20-15,9-1 16,10 19 0,9 10-16,18-1 15,11 1 1,18-10-16,19-9 15,28-19 1,9 0 0,-18-19-16,-48 10 15</inkml:trace>
  <inkml:trace contextRef="#ctx0" brushRef="#br0" timeOffset="19527.37">19746 5518 0,'0'0'0,"0"0"15,10-18-15,-1-20 16,10 1 0,0-20-1,-1-18-15,-8-19 16,18-18 0,0 9-16,0 28 15,-9 28 1,0 18-16,0 20 15,0 0 1,9 18-16,0 29 16,0 18-1,-9 19-15,0-9 16,-10-19 0,-9-10-16,0 1 15,0-29 1,0-9-16,10 0 15,-1-19 1,19-18-16,29-38 16,9-19-1,-10 19 1,1 28-16,-1 19 16,1 9-16,-20 19 15,1 19 1,-1 18-1,1 38-15,-10 10 16,-9 18 0,-19 0-16,0-18 15,-9-20 1,-1-37-16</inkml:trace>
  <inkml:trace contextRef="#ctx0" brushRef="#br0" timeOffset="19867.02">20941 5115 0,'0'0'0,"0"0"0,0 9 16,0 1-1,0 18 1,0 0-16,9-9 16,1 0-1,-1-1-15,19-8 16,-9-10 0,9 0-16,1-19 15,-11 0 1,1 0-16,-19-18 15,-19-1 1,-37 1-16,18 18 16</inkml:trace>
  <inkml:trace contextRef="#ctx0" brushRef="#br0" timeOffset="20394.16">21825 4364 0,'0'0'0,"0"0"15,0 10-15,0 18 16,-9 38 0,-1 37-16,1 28 15,0 0 1,-1-18-16,1-19 16,-1-28-1,1-20-15,9-8 16,0-19-1,0-19-15,0 0 16,0 0 0,-19-19-16,-9-19 15,-29-8 1,1 17-16,9 11 16,9 8-1,10 20 1,0-1-16,18 19 15,1 0-15,0 19 16,18-9 0,0 9-1,10-10-15,-9-27 16</inkml:trace>
  <inkml:trace contextRef="#ctx0" brushRef="#br0" timeOffset="20807.9">22183 5256 0,'0'0'0,"0"0"0,9 0 16,0 0-16,10 0 15,0 0 1,0 0-16,0-10 15,0 1 1,-1-10 0,-8 0-16,-10 1 15,0-1 1,-10 0-16,-8 0 16,-20 10-1,0 9-15,-9 9 16,0 19-1,19 19-15,9 10 16,19 18 0,10-19-16,18 0 15,9-18 1,10-19-16,10-1 16,-1-18-1,-27-9-15</inkml:trace>
  <inkml:trace contextRef="#ctx0" brushRef="#br0" timeOffset="21077.35">23020 4374 0,'0'0'0,"0"0"15,0 19 1,0 27-16,-19 39 16,0 56-1,-9 37-15,-10 38 16,10 9 0,0-9-16,-10-10 15,1-18 1,-29 131-16</inkml:trace>
  <inkml:trace contextRef="#ctx0" brushRef="#br0" timeOffset="21728.17">6181 8830 0,'0'0'0,"0"10"16,0 37-16,-10 75 16,1 84-1,9 57-15,0 46 16,0 39 0,9 27-16,1 9 15,-1-18 1,19 10-16,1 8 15,-1-8 1,-9-20-16,-1-37 16,-8-19-1,-1-18-15,-9-57 16,0-37 0,0-29-16,0-37 15,0-28 1,0-38-16,0-18 15,-9-29 1</inkml:trace>
  <inkml:trace contextRef="#ctx0" brushRef="#br0" timeOffset="22166.31">3603 13615 0,'9'0'0,"38"-18"0,104-11 16,141-27-1,103 19-15,103 9 16,104 9-1,123 9-15,93-8 16,38-1 0,-28-9-16,-38-10 15,10-9 1,-19-9-16,-57 9 16,-46 10-1,-29 8-15,-76 11 16,-46 8-1,-122 1 1,-104-1-16,-66 1 16,-75 9-1,-57 0-15,-46 0 16,-29 0 0,-28 0-16</inkml:trace>
  <inkml:trace contextRef="#ctx0" brushRef="#br0" timeOffset="22930.9">5936 12433 0,'0'0'0,"0"0"16,9-9-16,39-19 15,64-47 1,105-29-16,65-8 15,47-20 1,85-36-16,57-1 16,18-10-1,85-27-15,-10 18 16,-18 19 0,-29-9-16,-37 19 15,-19 18 1,-38 28-16,-28 10 15,-28 19 1,-75 18-16,-57 0 16,-56 29-1,-66 9 1,-38 9-16,-38 10 16,-27 9-16,-10 0 15</inkml:trace>
  <inkml:trace contextRef="#ctx0" brushRef="#br0" timeOffset="23554.43">7554 11908 0,'0'0'0,"0"0"15,0 0 1,10 0-16,8 0 16,11 0-1,-11 0-15,1-10 16,0 1 0,0 0-16,-10-1 15,-9 1 1,0 9-16,0 0 15,-19 0 1,-18 9-16,9 1 16,-1 8-1,20-8-15,0-10 16,9 0 0,9 0-1,-9 0-15</inkml:trace>
  <inkml:trace contextRef="#ctx0" brushRef="#br0" timeOffset="23938.65">8608 11317 0,'0'0'0,"0"0"0,0 0 16,0 0 0,0 0-16,0 9 15,9 0 1,1 10-16,-1 0 16,19-10-1,0-9-15,10 0 16,-10-18-1,-9 8 1,-19 1-16,0-1 16,0 10-1,-9 0-15,-10 10 16,-9 18 0,-1 0-16,11 0 15,8-9 1</inkml:trace>
  <inkml:trace contextRef="#ctx0" brushRef="#br0" timeOffset="24311.54">9991 11035 0,'0'0'0,"0"0"16,0 0 0,-10 10-16,-9-1 15,1 19 1,-1 19-16,9 0 16,1-10-1,18 1-15,1-19 16,-1 0-1,1-19-15,-1 0 16,10-10 0,-10-9-16,-9 10 15,-9-10 1,-19 0-16,-19 10 16,-10 9-1,29 9-15</inkml:trace>
  <inkml:trace contextRef="#ctx0" brushRef="#br0" timeOffset="24716.04">10960 10679 0,'0'0'0,"0"0"16,-10-10-1,-9 1-15,1 0 16,-1 18 0,0 0-16,0 19 15,10 1 1,-1-1-16,10-9 15,10-1 1,-1-8-16,1-10 16,8 0-1,1-10 1,0-8-16,-19-1 16,0 0-16,0 10 15,-9-1 1,-10 1-16,9 9 15</inkml:trace>
  <inkml:trace contextRef="#ctx0" brushRef="#br0" timeOffset="25129.08">12239 10256 0,'0'0'0,"0"0"15,0 0-15,-19 10 16,0-1-1,10 1-15,0 18 16,-1 0 0,10-9-16,10-1 15,-1 1 1,0-19 0,1 0-16,9 0 15,-10-19 1,0 1-16,-9 8 15,0 1 1,0 0-16,0 9 16,0 0-1</inkml:trace>
  <inkml:trace contextRef="#ctx0" brushRef="#br0" timeOffset="25487.92">13547 9928 0,'0'0'0,"0"0"0,0 0 15,-19 9 1,0 1-1,0 18-15,10 0 16,-1 10 0,20-1-16,-1-18 15,1 0 1,8-10-16,11-9 16,8-19-1,1-18-15,0-1 16,-20-9-1,1 19-15,-19 0 16,-9 19 0</inkml:trace>
  <inkml:trace contextRef="#ctx0" brushRef="#br0" timeOffset="26274.67">7432 11814 0,'0'0'0,"0"0"0,0 0 16,0 0-16,0 0 15,0 0 1,9 9 0,19 1-16,1-10 15,8 0 1,-18 0-16,0 0 15,-19-10 1,0 10-16,0 0 16,-9-9-1,-1 0-15,1 9 16</inkml:trace>
  <inkml:trace contextRef="#ctx0" brushRef="#br0" timeOffset="26962.23">10066 11138 0,'0'0'0,"0"0"0,0 0 16,-19 0-1,10 0-15,-1 0 16,1 0 0,-1 0-16,10 0 15,0 0 1,0 0-16,0 0 16,0 0-1,0 0-15,0 0 16,-18-9-1,-1-10-15,-9 1 16,-10 8 0,0 1-1,1-1-15,9 20 16,-1-1-16,20 1 16,-1-1-1,1-9 1,9 0-16,0 0 15,9 0 1,1 0-16,18-9 16,0-10-1,1 0-15,-11-9 16,1 0 0,0 0-16,-19 18 15,0 1 1,-9 18-16,-1 1 15</inkml:trace>
  <inkml:trace contextRef="#ctx0" brushRef="#br0" timeOffset="32698.61">19520 8821 0,'0'19'0,"-9"93"0,0 123 15,-1 103 1,10 46-16,0 1 16,-9 0-1,-1 9-15,10-28 16,10-47-1,-1-19-15,1-56 16,-1-28 0,0-57-1,1-37-15,-1-37 16,-9-20 0,0-18-16,0-9 15,0-20 1,0-18-16</inkml:trace>
  <inkml:trace contextRef="#ctx0" brushRef="#br0" timeOffset="33111.05">17460 12443 0,'10'0'0,"8"-19"16,76-37-1,132-20 1,113 20-16,122 19 16,132 46-1,103 19-15,75 10 16,10-1-1,19-9-15,18-18 16,-28-10 0,0-19-16,-131 0 15,-66 19 1,-57 10-16,-132-1 16,-84 19-1,-56 0-15,-67-9 16,-75 0-1,-46-19-15,-48 0 16,-19 0 0</inkml:trace>
  <inkml:trace contextRef="#ctx0" brushRef="#br0" timeOffset="33624.47">20969 10716 0,'0'0'0,"0"0"16,0-9-1,0-1-15,0 10 16,0 0-1,0 0-15,0 0 16,0 0 0,0 0-16</inkml:trace>
  <inkml:trace contextRef="#ctx0" brushRef="#br0" timeOffset="33783.36">21336 9694 0,'0'0'16,"0"0"-16,0 0 16,9 0-1,1 9-15,9 57 16,-1-19-16</inkml:trace>
  <inkml:trace contextRef="#ctx0" brushRef="#br0" timeOffset="33940.03">21458 11223 0,'0'0'0,"0"0"16,0 0 0,10 0-16,-1-10 15,-9 1 1</inkml:trace>
  <inkml:trace contextRef="#ctx0" brushRef="#br0" timeOffset="34087.32">21872 10256 0,'0'0'0,"10"-18"16,-1-1-16,-9 10 15</inkml:trace>
  <inkml:trace contextRef="#ctx0" brushRef="#br0" timeOffset="34236.3">22700 10519 0,'0'0'0,"9"19"16,-9-10 0</inkml:trace>
  <inkml:trace contextRef="#ctx0" brushRef="#br0" timeOffset="34397.06">22512 11495 0,'0'0'0,"9"0"0,1-19 16,9-18-16,-1-20 15,-8 29 1</inkml:trace>
  <inkml:trace contextRef="#ctx0" brushRef="#br0" timeOffset="34532.46">22644 9590 0,'0'0'0,"0"0"0,9-9 16,-9 0 0</inkml:trace>
  <inkml:trace contextRef="#ctx0" brushRef="#br0" timeOffset="34704.75">22973 11204 0,'0'0'0,"0"0"16,0 9-16,0 1 15,0 18 1,0-19-16</inkml:trace>
  <inkml:trace contextRef="#ctx0" brushRef="#br0" timeOffset="34854.85">22427 10660 0,'0'0'0,"-9"-9"16</inkml:trace>
  <inkml:trace contextRef="#ctx0" brushRef="#br0" timeOffset="35002.82">22644 9525 0,'0'0'0,"9"0"0,19-10 16,-9 10-16</inkml:trace>
  <inkml:trace contextRef="#ctx0" brushRef="#br0" timeOffset="35171.62">23556 10951 0,'0'0'0,"0"0"0,0 0 16,0 0 0,0 0-16</inkml:trace>
  <inkml:trace contextRef="#ctx0" brushRef="#br0" timeOffset="35317.06">23829 11063 0,'0'0'0,"0"0"16,9-18-16,1-20 15,-10 19 1</inkml:trace>
  <inkml:trace contextRef="#ctx0" brushRef="#br0" timeOffset="35467.17">23970 9497 0,'0'0'0,"0"0"15,0 0-15,0 0 16,19 28-1,-10-10-15</inkml:trace>
  <inkml:trace contextRef="#ctx0" brushRef="#br0" timeOffset="35635.49">23801 11467 0,'0'0'0,"0"0"0,0 0 16,0 0 0,9 9-16,-9-9 15</inkml:trace>
  <inkml:trace contextRef="#ctx0" brushRef="#br0" timeOffset="35783.83">24158 10294 0,'0'0'0,"0"0"0,0-19 16,-9 10 0</inkml:trace>
  <inkml:trace contextRef="#ctx0" brushRef="#br0" timeOffset="35943.29">23105 9956 0,'0'0'0,"0"10"0,9 37 15,0-10 1</inkml:trace>
  <inkml:trace contextRef="#ctx0" brushRef="#br0" timeOffset="36103.57">23519 11439 0,'0'0'0,"9"0"16,19 0-1,29 0-15,-29-10 16</inkml:trace>
  <inkml:trace contextRef="#ctx0" brushRef="#br0" timeOffset="36249.31">24751 10697 0,'0'0'0,"9"-18"0,-9-29 16,0 19-16</inkml:trace>
  <inkml:trace contextRef="#ctx0" brushRef="#br0" timeOffset="36397.26">24610 9102 0,'0'0'0,"9"0"16,1 10-1,27 18-15,-18-9 16</inkml:trace>
  <inkml:trace contextRef="#ctx0" brushRef="#br0" timeOffset="36566.33">24995 11232 0,'0'0'16,"0"10"-16,10 8 16,-1 20-16,20 18 15,-20-18 1</inkml:trace>
  <inkml:trace contextRef="#ctx0" brushRef="#br0" timeOffset="36708.51">25673 11523 0,'0'0'0,"9"-9"0,10-10 16,-10 0-1</inkml:trace>
  <inkml:trace contextRef="#ctx0" brushRef="#br0" timeOffset="36866.16">25560 9844 0,'0'0'0,"0"0"15,0-10-15,9 1 16,-9 0 0</inkml:trace>
  <inkml:trace contextRef="#ctx0" brushRef="#br0" timeOffset="37046.07">26200 10951 0,'0'0'0,"0"0"0,9 9 16,0 19 0,1-9-16</inkml:trace>
  <inkml:trace contextRef="#ctx0" brushRef="#br0" timeOffset="37211.14">26482 11476 0,'0'0'0,"9"-19"0,10-18 15,9-19 1,-18 27-16</inkml:trace>
  <inkml:trace contextRef="#ctx0" brushRef="#br0" timeOffset="37355.62">26670 9384 0,'0'0'0,"0"0"15,9 19-15,1-10 16</inkml:trace>
  <inkml:trace contextRef="#ctx0" brushRef="#br0" timeOffset="37542.81">26915 11307 0,'0'0'0,"0"0"16,0 0-1,0 0-15,0 0 16,0 0 0,0 0-16</inkml:trace>
  <inkml:trace contextRef="#ctx0" brushRef="#br0" timeOffset="37715.92">25927 10059 0,'0'-9'0,"-10"-19"16,1 0-16,0 9 15</inkml:trace>
  <inkml:trace contextRef="#ctx0" brushRef="#br0" timeOffset="37880.87">25569 9787 0,'0'0'0,"10"10"0,-10-1 15</inkml:trace>
  <inkml:trace contextRef="#ctx0" brushRef="#br0" timeOffset="38062.33">27112 11279 0,'0'0'0,"0"0"16,10 0-1,-10 0-15</inkml:trace>
  <inkml:trace contextRef="#ctx0" brushRef="#br0" timeOffset="38233.33">28279 10181 0,'0'0'0,"0"0"15,-10 10 1,1-10-16</inkml:trace>
  <inkml:trace contextRef="#ctx0" brushRef="#br0" timeOffset="38810.4">19022 10482 0,'0'0'0,"9"0"0,10-10 16,28 1 0,113-10-16,179 19 15,178 19 1,95 9-16,84-9 16,37-19-1,39-10-15,37-8 16,9-10-1,10 18-15,38 38 16,-29 29 0,0 27-1,-37-9-15,-104 28 16,-28 19 0,-104-9-16,-131-29 15</inkml:trace>
  <inkml:trace contextRef="#ctx0" brushRef="#br0" timeOffset="41307.73">23283 8915 0,'0'0'0,"0"0"16,0 0 0,0 0-16,0 0 15</inkml:trace>
  <inkml:trace contextRef="#ctx0" brushRef="#br0" timeOffset="41495.82">22032 8708 0,'0'0'0,"0"0"16,0 0 0,0 0-16</inkml:trace>
  <inkml:trace contextRef="#ctx0" brushRef="#br0" timeOffset="41679.01">21007 8718 0,'0'0'0,"0"0"16,0 0-16,0 9 16,0-9-1</inkml:trace>
  <inkml:trace contextRef="#ctx0" brushRef="#br0" timeOffset="41868.37">20659 10923 0,'0'0'0,"0"9"16,-10 19-16,1 0 16</inkml:trace>
  <inkml:trace contextRef="#ctx0" brushRef="#br0" timeOffset="42039.18">21167 11889 0,'0'0'0,"0"0"15,9 0 1,29 9-16,-10-9 16</inkml:trace>
  <inkml:trace contextRef="#ctx0" brushRef="#br0" timeOffset="42209.43">23302 12086 0,'0'0'16,"0"0"-16,0 0 15,19 9-15,37 10 16,-9 0-1</inkml:trace>
  <inkml:trace contextRef="#ctx0" brushRef="#br0" timeOffset="42364.8">24864 12321 0,'0'0'0,"9"0"0,1-10 15,8-9 1,29 1-16,-9 8 16</inkml:trace>
  <inkml:trace contextRef="#ctx0" brushRef="#br0" timeOffset="42504.73">25908 11842 0,'0'0'0,"9"-19"16,-9-18-16,0-1 16,0 10-1</inkml:trace>
  <inkml:trace contextRef="#ctx0" brushRef="#br0" timeOffset="42653.33">24685 9215 0,'0'0'0,"0"-19"16,-9 1-16</inkml:trace>
  <inkml:trace contextRef="#ctx0" brushRef="#br0" timeOffset="42823.15">23349 7742 0,'0'0'0,"0"0"15,0-9-15,0 9 16</inkml:trace>
  <inkml:trace contextRef="#ctx0" brushRef="#br0" timeOffset="42999.95">25494 9009 0,'0'0'0,"9"28"0,20 94 16,37 197-1</inkml:trace>
  <inkml:trace contextRef="#ctx0" brushRef="#br0" timeOffset="43173.16">25974 11880 0,'0'0'0,"0"0"0,9 9 16,10 38 0,0-10-16</inkml:trace>
  <inkml:trace contextRef="#ctx0" brushRef="#br0" timeOffset="43322.42">27244 12189 0,'9'-9'0,"1"-10"0,-1 0 16</inkml:trace>
  <inkml:trace contextRef="#ctx0" brushRef="#br0" timeOffset="43490.02">26943 9112 0,'0'-10'0,"0"-18"0,0-9 16,-10 18 0</inkml:trace>
  <inkml:trace contextRef="#ctx0" brushRef="#br0" timeOffset="43660.26">26745 8249 0,'0'0'0,"0"9"16,0-9 0</inkml:trace>
  <inkml:trace contextRef="#ctx0" brushRef="#br0" timeOffset="43848.25">27846 11823 0,'0'0'0,"0"19"0,-9 75 15,9-19 1</inkml:trace>
  <inkml:trace contextRef="#ctx0" brushRef="#br0" timeOffset="43995.57">28043 12246 0,'10'-10'0,"-1"-27"16,57-160-16</inkml:trace>
  <inkml:trace contextRef="#ctx0" brushRef="#br0" timeOffset="44157.74">28542 8934 0,'9'0'0,"1"-19"16,-10 9 0</inkml:trace>
  <inkml:trace contextRef="#ctx0" brushRef="#br0" timeOffset="44316.03">28363 7948 0,'0'0'0,"-9"0"0,-66 19 15,-1 0 1</inkml:trace>
  <inkml:trace contextRef="#ctx0" brushRef="#br0" timeOffset="44462.42">24807 8127 0,'-9'0'0,"-38"9"16,-85 38-1,-197 66-15</inkml:trace>
  <inkml:trace contextRef="#ctx0" brushRef="#br0" timeOffset="44613.1">22512 8586 0,'0'0'0,"0"0"0,-19 19 16,0-9 0</inkml:trace>
  <inkml:trace contextRef="#ctx0" brushRef="#br0" timeOffset="44762.05">20988 9337 0,'0'0'0,"0"0"0</inkml:trace>
  <inkml:trace contextRef="#ctx0" brushRef="#br0" timeOffset="44942.21">20960 11129 0,'0'0'0,"0"0"0,9 9 15,1 1 1</inkml:trace>
  <inkml:trace contextRef="#ctx0" brushRef="#br0" timeOffset="45099.16">22747 11654 0,'0'0'0,"0"0"0,0 0 16</inkml:trace>
  <inkml:trace contextRef="#ctx0" brushRef="#br0" timeOffset="45281.41">24205 11654 0,'0'0'0,"10"0"16,-10 0-16</inkml:trace>
  <inkml:trace contextRef="#ctx0" brushRef="#br0" timeOffset="45430.82">24685 10970 0,'0'0'0,"0"-19"0,0 9 15</inkml:trace>
  <inkml:trace contextRef="#ctx0" brushRef="#br0" timeOffset="45609.16">23603 8887 0,'0'0'0,"0"0"0,-9-10 16,-1 10-16</inkml:trace>
  <inkml:trace contextRef="#ctx0" brushRef="#br0" timeOffset="45779.34">21684 8549 0,'0'0'0,"0"0"0,0 0 15,-9 9 1,-1-9-16</inkml:trace>
  <inkml:trace contextRef="#ctx0" brushRef="#br0" timeOffset="45945.77">21910 8192 0,'9'0'0,"1"-9"0,27-10 16,95 0-1,197-9-15</inkml:trace>
  <inkml:trace contextRef="#ctx0" brushRef="#br0" timeOffset="46084.34">25108 7939 0,'10'0'0,"9"-9"15,28-10 1,28 0-16,-28 10 15</inkml:trace>
  <inkml:trace contextRef="#ctx0" brushRef="#br0" timeOffset="46256">26651 8436 0,'0'0'0,"0"10"0,0-10 15</inkml:trace>
  <inkml:trace contextRef="#ctx0" brushRef="#br0" timeOffset="46437.11">26896 10519 0,'0'10'0,"0"27"15,-19 188-15</inkml:trace>
  <inkml:trace contextRef="#ctx0" brushRef="#br0" timeOffset="46592.42">27131 11908 0,'0'0'16,"0"0"-16,0 0 15,0 0-15,0 0 16,0 19-1,-9-1 1</inkml:trace>
  <inkml:trace contextRef="#ctx0" brushRef="#br0" timeOffset="46765.1">27583 10135 0,'9'-10'0,"0"-18"16,-9-10-1,0 20-15</inkml:trace>
  <inkml:trace contextRef="#ctx0" brushRef="#br0" timeOffset="46935.09">27535 8399 0,'0'0'0,"0"0"0,0 0 15</inkml:trace>
  <inkml:trace contextRef="#ctx0" brushRef="#br0" timeOffset="47123.31">23500 10500 0,'0'0'0,"-19"19"16,-169 66-16</inkml:trace>
  <inkml:trace contextRef="#ctx0" brushRef="#br0" timeOffset="47323.69">21148 11242 0,'0'0'0,"0"9"16,0-9-16</inkml:trace>
  <inkml:trace contextRef="#ctx0" brushRef="#br0" timeOffset="47485.07">21995 11401 0,'0'0'0,"0"0"16,0 0-16</inkml:trace>
  <inkml:trace contextRef="#ctx0" brushRef="#br0" timeOffset="48278.34">30038 9506 0,'0'0'0,"0"19"15,0 37-15,0 47 16,0 19-1,0-9-15,0-10 16,-10-19 0,1-18-16,0-10 15,-1-18 1,1-29-16</inkml:trace>
  <inkml:trace contextRef="#ctx0" brushRef="#br0" timeOffset="48811.27">29869 9403 0,'9'0'0,"10"-19"0,28-19 16,28 1-16,29-1 16,8 20-1,-18 8 1,-9 20-16,-10 18 15,-18 0 1,-1 19-16,-18 18 16,-19 1-1,-19 19-15,-10 18 16,-37-9 0,-28-1-16,-28-18 15,8-28 1,11-18-16,18-20 15,10-9 1,18-9-16,10-10 16,18 0-1,10-9-15,10 0 16,18 0 0,0-1-16,19 20 15,10 9 1,27 47-1,20 28-15,-10 19 16,0 9-16,-19 0 16,-9-18-1,-10-20 1,-18-18-16,-10-19 16,-9-9-1,-9-19-15</inkml:trace>
  <inkml:trace contextRef="#ctx0" brushRef="#br0" timeOffset="49193.27">30659 8859 0,'9'0'0,"1"-19"0,18 0 15,19-9 1,19 28-16,0 19 16,9 18-16,-9 19 15,-10 10 1,-18 0-16,-10-10 16,-9-18-1,0-20 1,-10 1-16,0-9 15,10-10 1,9-10-16,19-18 16,10-19-1,9-19-15,9 19 16,0 10 0,-9 18-16,-9 29 15,-39-1 1</inkml:trace>
  <inkml:trace contextRef="#ctx0" brushRef="#br0" timeOffset="49391.89">31110 9900 0,'0'0'0,"10"0"15,-1-9-15,19-1 16,29 1 0,9-1-16,9 20 15,-37-10 1</inkml:trace>
  <inkml:trace contextRef="#ctx0" brushRef="#br0" timeOffset="49591.04">31139 10200 0,'0'0'0,"9"0"0,0 0 15,20-9 1,18-1-16,9 1 15,-28 0 1</inkml:trace>
  <inkml:trace contextRef="#ctx0" brushRef="#br0" timeOffset="49977.47">32305 9750 0,'0'0'0,"-19"0"15,-28 9-15,-28 19 16,0 29 0,9 8-16,9 10 15,20 0 1,18-18-16,19-1 15,9-18 1,20-1-16,18-18 16,28 0-1,10-29 1,9-27-16,0-29 16,-10-28-1,-37 0-15,-28 10 16,-19 9-1,-37 9-15,8 38 16</inkml:trace>
  <inkml:trace contextRef="#ctx0" brushRef="#br0" timeOffset="50545.4">29144 8511 0,'10'0'0,"18"-9"15,66-10 1,94 19-16,75 19 16,48 9-1,28 10-15,46-1 16,-18 1 0,-28-10-16,-48-9 15,-27-19 1,-57-10-16,-47 1 15,-38-1 1,-28 20-16,-28-1 16,-19 10-1,-9 9-15,-10 19 16,-9 38 0,-1 46-16,-8 47 15,-10 19 1,0 38-16,0 9 15,0-38 1,0-18 0,0-29-16,0-18 15,0-19 1,-10-38-16,-8-9 16,8-46-1</inkml:trace>
  <inkml:trace contextRef="#ctx0" brushRef="#br0" timeOffset="51063.77">28758 8718 0,'0'0'0,"0"9"0,-18 29 15,-1 65 1,0 56 0,0 29-16,0 9 15,-9 0 1,0 0-16,19-37 15,27-20 1,20-18-16,18-28 16,57-9-1,66-10-15,75-28 16,66-10 0,37-18-16,29 0 15,0-10 1,-1-9-16,-18-9 15,-47 18 1,-47-9-16,-38-9 16,-56 9-1,-47 0-15,-48-10 16,-37 1 0,-9-1-16,-19 10 15,-19 0 1</inkml:trace>
  <inkml:trace contextRef="#ctx0" brushRef="#br0" timeOffset="54510.18">2342 1887 0,'0'19'16,"0"56"-16,0 122 15,0 103 1,10 38-16,9 28 15,-1 9 1,-8-18-16,18-10 16,-9-18-1,-10-29-15,-18-38 16,-10-36 0,0-39-16,0-55 15,1-48 1,-1-18-16,0-29 15,10-18 1,-1-10-16,10-9 16,-9-9-1</inkml:trace>
  <inkml:trace contextRef="#ctx0" brushRef="#br0" timeOffset="54904.48">2126 2694 0,'0'0'0,"0"-18"16,9-20 0,1-28-16,-1-28 15,20-18 1,-11-19-16,1-10 16,0-19-1,0 20-15,-19-11 16,0 20-1,0 28-15,0 28 16,0 19 0,0 27-16,0 20 15,0 0 1,0 9-16</inkml:trace>
  <inkml:trace contextRef="#ctx0" brushRef="#br0" timeOffset="56710.41">2173 921 0,'0'0'0,"0"0"15,10 0-15,8-9 16,-8-10 0,46 0-16,66-18 15,67 8 1,36-8-16,29-1 15,19 1 1,38-1 0,27 1-16,48 18 15,75 10 1,56 18-16,57 19 16,57 0-1,36 0-15,30 1 16,-1 8-1,66-27-15,0-20 16,-19 20 0,57-10-16,-29 9 15,10 19 1,65 0-16,-18-9 16,0-10-1,-9 1-15,-20 8 16,10-8-1,-28 18-15,0 0 16,-28 10 0,-29-10-1,10 19-15,-48-10 16,-8 10 0,-29 0-16,-19-9 15,-18-1 1,-76-9-16,-28 10 15,-47-10 1,-47 10-16,-10-1 16,-18 10-1,-10 0-15,-37 0 16,-19-10 0,-19-18-16,-57 0 15,-27-10 1,-38-9-16,-29 0 15,-37-9 1,-19 9-16,-19-10 16,-9 1-1,0 0-15,0 9 16,0 0 0,18 0-16,10 0 15,-9 0 1,-10 9-1,-9 0-15,-9 1 16,-1 18 0,10 19-16,0 28 15,18 38 1,1 46-16,0 38 16,-10 38-1,10 27-15,-1 10 16,1 10-1,-19-19-15,-10-10 16,-18-28 0,0-9-16,-1 0 15,-18-10 1,0-18-16,-19-10 16,0-28-1,-10-18 1,-8-11-16,-1-17 15,-19-20 1,-18-9-16,-10 0 16,-19-18-1,-28-1-15,-75 10 16,-47-10 0,-57-19-16,-93 1 15,-95-19 1,-94-10-16,-84-18 15,-114-10 1,-56 0-16,-75 10 16,-75-10-1,-10 10-15,-47-20 16,-18-17 0,-10-20-16,18-9 15,10 0 1,29 9-16,9 29 15,18 18 1,-27 28 0,-10 19-16,0-9 15,0-19 1,9-19-16,38 1 16,104-20-1,131 10-15,38 0 16,37 18-1,57 10-15,0 0 16,38-9 0,27 0-16,20-10 15,9 0 1,28 10-16,76-1 16,93 1-1,67-1 1,65 10-16,57 0 15,37 0 1,19 10-16,19-1 16,9-9-16,20 0 15,-20 0 1,29 10-16,-1-10 16,10 0-1,0 9 1,38 10-16,-1-10 15</inkml:trace>
  <inkml:trace contextRef="#ctx0" brushRef="#br0" timeOffset="57519.7">17140 1240 0,'0'0'0,"-37"-19"0,-39 0 15,-36 10-15,8 18 16,1 29-1,8 18-15,20 19 16,19 0 0,37-9-1,10-19-15,18-9 16,0-20 0,20-8-16,-1-10 15,19-10 1,19-18-16,9-28 15,0 0 1,-18 9-16,-20 19 16,-8 18-1,-11 1-15,1 28 16,0 18 0,0 38-16,-10 38 15,-9 18 1,0-9-16,-9-9 15,9-20 1,0-27 0,0-28-16,9-10 15,-9-19 1</inkml:trace>
  <inkml:trace contextRef="#ctx0" brushRef="#br0" timeOffset="57828.27">17620 1484 0,'0'0'0,"0"0"16,-9 9-16,-10 1 16,-19 27-1,1 29-15,8 18 16,11-9-1,8-18-15,20-10 16,-1-10 0,0-18-16,1 0 15,9-19 1,9-19-16,-9-9 16,-1-19-1,-27-28-15,-57-10 16,10 29-1</inkml:trace>
  <inkml:trace contextRef="#ctx0" brushRef="#br0" timeOffset="58894">18373 1334 0,'0'0'0,"-10"9"16,-37 10-1,-28 37-15,-19 19 16,-19 10-1,10 18-15,-1-9 16,19-10 0,20-9-16,8-28 15,29-28 1</inkml:trace>
  <inkml:trace contextRef="#ctx0" brushRef="#br0" timeOffset="59086.92">17742 1390 0,'0'0'0,"0"0"16,0 0-16,0 0 15,10 10 1,-1 8-16,1 1 15</inkml:trace>
  <inkml:trace contextRef="#ctx0" brushRef="#br0" timeOffset="59238.04">18043 2094 0,'0'0'0,"0"0"0,0-10 16,0 1-16,0 0 15,0-1 1,0 10-16</inkml:trace>
  <inkml:trace contextRef="#ctx0" brushRef="#br0" timeOffset="62103.63">7517 10782 0,'0'0'0,"0"-9"0,-10-1 15,1 1 1,-1-1-16,10 10 15,0 0 1</inkml:trace>
  <inkml:trace contextRef="#ctx0" brushRef="#br0" timeOffset="62341.73">8918 12358 0,'0'0'0,"0"0"15,0 0-15,0 0 16,0 0-1,0 0-15</inkml:trace>
  <inkml:trace contextRef="#ctx0" brushRef="#br0" timeOffset="62605.42">9332 10116 0,'0'0'0,"0"0"15,0 0 1,0 0-16</inkml:trace>
  <inkml:trace contextRef="#ctx0" brushRef="#br0" timeOffset="62817">10461 12255 0,'0'0'0,"0"0"0,0-9 16,0-1-16,0 1 15,0-1 1</inkml:trace>
  <inkml:trace contextRef="#ctx0" brushRef="#br0" timeOffset="63102.63">10583 9393 0,'0'0'0,"0"0"15,10 10-15,9 8 16,9 39-1,19 27-15,-19-28 16</inkml:trace>
  <inkml:trace contextRef="#ctx0" brushRef="#br0" timeOffset="63308.55">11957 11927 0,'0'0'0,"0"0"15,0 0-15,0 0 16,0 0 0,9 0-16,-9-10 15</inkml:trace>
  <inkml:trace contextRef="#ctx0" brushRef="#br0" timeOffset="63527.94">12126 9027 0,'0'0'0,"0"-9"16,0 0 0,0 9-16,10 9 15,8 19 1,-8-9-16</inkml:trace>
  <inkml:trace contextRef="#ctx0" brushRef="#br0" timeOffset="63738.16">13481 11636 0,'0'0'0,"0"0"15,0-10-15,0 1 16,0 9-1,9-9 1,1-10-16,-10 0 16</inkml:trace>
  <inkml:trace contextRef="#ctx0" brushRef="#br0" timeOffset="63965.85">13603 8577 0,'0'0'0,"0"0"16,0 0 0,0 0-16,0 9 15,10 20 1,-1 46-16,-9-28 15</inkml:trace>
  <inkml:trace contextRef="#ctx0" brushRef="#br0" timeOffset="65679.12">6030 11260 0,'0'0'0,"0"0"15,0 0-15,10 0 16,-1-18 0,10-1-16,18 0 15,29-18 1,28-1-16,29-18 16,37-19-1,47-19-15,37-9 16,38-19-1,48-10-15,27-8 16,10-11 0,37-8-16,48-1 15,9 1 1,28-10 0,0 0-16,1 10 15,8-10 1,-37 19-16,-9 18 15,-29 1 1,-37 9-16,-48 9 16,-74 20-1,-38 18-15,-48 18 16,-55 20 0,-76 27-16</inkml:trace>
  <inkml:trace contextRef="#ctx0" brushRef="#br0" timeOffset="66380.25">7065 12940 0,'9'0'0,"1"-19"0,37-18 15,75-38-15,76-29 16,93-18-1,67-9-15,93-19 16,67-10 0,9-9-16,37-18 15,19-10 1,1 0 0,-1 9-16,-19 19 15,-18 0 1,-57 38-16,-66 37 15,-56 28 1,-75 1-16,-57 9 16,-56 9-1,-47 18-15,-48 1 16,-18 0 0,-28 19-16,-20-1 15,1 1 1,-9 0-16,-10 9 15,0 0 1,0 0-16,-10 18 16,1-8-1</inkml:trace>
  <inkml:trace contextRef="#ctx0" brushRef="#br0" timeOffset="67078.22">6830 13024 0,'0'0'0,"0"0"0,0 0 15,0 0 1,0 0-16,9 0 15,19-18 1,57-29-16,84-38 16,76-9-1,65-18-15,48-20 16,56 1 0,47-10-16,19-18 15,18 9 1,29-19-1,9 9-15,-9 10 16,-28 0-16,-57 28 16,-57 19-1,-65 9 1,-75 19-16,-66 19 16,-48 18-1,-46 10-15,-38 19 16,-38 9-1</inkml:trace>
  <inkml:trace contextRef="#ctx0" brushRef="#br0" timeOffset="67563.42">8043 10510 0,'0'0'0,"0"-10"15,10-8-15,-10 8 16,0 1 0,9 18-16,10 10 15,37 56 1,20 56-16,18 38 15,9 10 1,1-1-16,-10-19 16,0-9-1,-28-18-15,-19-29 16,-10-28 0,-18-9-16,0-10 15,-10-28 1</inkml:trace>
  <inkml:trace contextRef="#ctx0" brushRef="#br0" timeOffset="67893">8297 11973 0,'0'0'0,"0"0"0,0 0 16,10 10 0,18 18-16,19 19 15,19 9 1,9 0-16,10-9 16,-10-18-1,10-20-15,-1-18 16,-8-20-1,-1-18-15,-9-37 16,-19-10 0,-19-18-1,-19 55-15</inkml:trace>
  <inkml:trace contextRef="#ctx0" brushRef="#br0" timeOffset="68277.03">9050 9975 0,'0'0'0,"0"0"0,0 0 16,9 9-1,29 29-15,18 65 16,29 66 0,9 28-16,-9 9 15,-10-9 1,0-28-1,-18-9-15,-10-48 16,-10-18 0,-8-19-16,-11-9 15,1-10 1,-19-37-16</inkml:trace>
  <inkml:trace contextRef="#ctx0" brushRef="#br0" timeOffset="68497.78">9323 11617 0,'0'0'0,"0"0"0,9 9 16,1 10-16,27 9 16,10 10-1,28 9 1,29-10-16,37-18 15,0-10 1,-37-18-16,-20-29 16,-46 10-1</inkml:trace>
  <inkml:trace contextRef="#ctx0" brushRef="#br0" timeOffset="68768.16">9897 9825 0,'0'0'0,"9"9"0,10 38 15,37 56 1,20 57-1,18 9-15,-10 0 16,-8 18-16,-1-8 16,19 8-1,75 123 1</inkml:trace>
  <inkml:trace contextRef="#ctx0" brushRef="#br0" timeOffset="68947.07">10405 11382 0,'0'0'0,"0"0"15,9 10 1,10-1-16,28 19 16,47 19-1,28 9 1,-56-37-16</inkml:trace>
  <inkml:trace contextRef="#ctx0" brushRef="#br0" timeOffset="69209.82">11016 9318 0,'0'0'0,"0"0"15,0 19-15,9 37 16,10 76 0,19 65-16,28 28 15,18 0 1,1-9-16,47 103 15</inkml:trace>
  <inkml:trace contextRef="#ctx0" brushRef="#br0" timeOffset="69435.07">11355 11129 0,'0'0'0,"0"0"16,0 0-16,9 0 16,19 0-1,19 0 1,19 0-16,28-28 16,19-10-1,-66 10-15</inkml:trace>
  <inkml:trace contextRef="#ctx0" brushRef="#br0" timeOffset="69677.36">11646 9112 0,'0'0'0,"0"0"15,0 0-15,0 0 16,10 28-1,9 56-15,18 85 16,20 47 0,9 9-1,18-9-15,-9-19 16,20-19-16,-1-9 16,75 113-1</inkml:trace>
  <inkml:trace contextRef="#ctx0" brushRef="#br0" timeOffset="69858.99">12126 10585 0,'0'0'0,"10"-10"16,-10 1-16</inkml:trace>
  <inkml:trace contextRef="#ctx0" brushRef="#br0" timeOffset="70134.48">12220 9224 0,'0'0'0,"0"0"16,0 0 0,0 0-16,0 10 15,10 9 1,-1 56-16,19 56 16,19 28-1,0 10-15,0 10 16,0 8-1,0 1-15,0 0 16,1-10 0,-11-28-16,-18-75 15</inkml:trace>
  <inkml:trace contextRef="#ctx0" brushRef="#br0" timeOffset="70480.25">13020 8971 0,'0'0'0,"0"9"15,9 38-15,19 57 16,20 64 0,8 30-16,19 27 15,0 0 1,1-19-16,-1-18 15,-9-10 1,66 132-16</inkml:trace>
  <inkml:trace contextRef="#ctx0" brushRef="#br0" timeOffset="70766.97">13641 8915 0,'0'0'0,"9"19"0,10 74 16,37 76-1,10 47-15,0 19 16,-19 18 0,-9 0-16,-10 19 15,-28 104 1</inkml:trace>
  <inkml:trace contextRef="#ctx0" brushRef="#br0" timeOffset="71144.05">7244 11092 0,'0'0'0,"9"18"0,38 57 15,47 66 1,38 56-1,9 28-15,0 10 16,0 18-16,-9-9 16,0-9-1,46 74-15</inkml:trace>
  <inkml:trace contextRef="#ctx0" brushRef="#br0" timeOffset="71465.87">9078 10500 0,'0'0'0,"10"19"0,18 56 16,56 85-16,39 56 16,8 18-1,11-9-15,17 10 16,20-1-1,66 57-15</inkml:trace>
  <inkml:trace contextRef="#ctx0" brushRef="#br0" timeOffset="71727.08">11675 9816 0,'9'18'0,"47"76"16,104 169-1,132 140-15,-19-56 16</inkml:trace>
  <inkml:trace contextRef="#ctx0" brushRef="#br0" timeOffset="201975.94">12578 15126 0,'0'0'0,"0"9"16,0 10-16,9 19 15,1 46 1,-1 29 0,0 18-16,1 10 15,-1-1 1,1-8-16,-10-20 16,0-27-1,0-19-15,0-20 16,0-8-1,0-19-15,-10-10 16</inkml:trace>
  <inkml:trace contextRef="#ctx0" brushRef="#br0" timeOffset="202475.25">12907 14826 0,'9'0'0,"10"-19"0,28 0 16,19 0 0,0 10-16,-10 18 15,1 10 1,-20 28-16,-8 19 15,-20 9 1,-18 9-16,-38 19 16,-19-9-1,-19-9-15,-9-29 16,0-18 0,9-20-16,10 1 15,28-10 1,19 1-16,18-1 15,1 1 1,28 8-16,28 29 16,47 28-1,9 10 1,1 9-16,-10-10 16,-9 10-16,-10 0 15,0-19 1,-18-10-1,-20-18-15,-27-37 16</inkml:trace>
  <inkml:trace contextRef="#ctx0" brushRef="#br0" timeOffset="202891.89">13377 14544 0,'10'0'0,"9"-19"0,9 1 16,0 8-1,10 1-15,9 28 16,0 9-1,-10 19 1,1 18-16,-10 1 16,-9 0-1,-10-19-15,1-19 16,-1-19-16,1-9 16,18-19-1,19-27 1,9-20-16,1-19 15,-1 10 1,-18 28-16,9 29 16,0 27-1,-19 0-15</inkml:trace>
  <inkml:trace contextRef="#ctx0" brushRef="#br0" timeOffset="203125.12">14290 15698 0,'9'0'0,"1"-18"15,18-1-15,19-19 16,28 10-1,19 0-15,0 9 16,-9 19 0,-38 0-16</inkml:trace>
  <inkml:trace contextRef="#ctx0" brushRef="#br0" timeOffset="203331.91">14196 15970 0,'0'0'0,"19"0"0,28-18 16,37-1-16,29-9 16,19 9-1,0 10-15,18 9 16,170 9-1</inkml:trace>
  <inkml:trace contextRef="#ctx0" brushRef="#br0" timeOffset="203693.04">16115 14901 0,'0'0'0,"0"0"16,0 9-16,9 19 15,1 38 1,9 65-16,-1 38 15,-18 0 1,0 9 0,0-18-16,0-19 15,10-48 1,-10-36-16,0-20 16,0-18-1,0-19-15,0 0 16</inkml:trace>
  <inkml:trace contextRef="#ctx0" brushRef="#br0" timeOffset="203949.11">17074 15539 0,'10'0'0,"9"-19"16,18 0 0,39-9-1,36 9-15,11 10 16,18 0 0,-9-1-16,18 20 15,10 8 1,160 20-16</inkml:trace>
  <inkml:trace contextRef="#ctx0" brushRef="#br0" timeOffset="204325.12">19671 14432 0,'0'0'0,"0"0"0,0 0 16,0 0-16,0 0 15,0 18 1,-10 29-1,-8 28-15,8 29 16,1 8 0,9-9-16,0-28 15,9 1 1,1-1-16,-1-19 16,0 0-1,20-18-15,-20-20 16</inkml:trace>
  <inkml:trace contextRef="#ctx0" brushRef="#br0" timeOffset="204658.06">20160 14572 0,'0'0'0,"0"0"0,0 10 16,-19 18-1,10 19-15,-1 19 16,20 9 0,-1-19-1,10-9-15,9-19 16,1-9 0,18-19-16,0-10 15,9-8 1,-18-20-16,-10-9 15,-19-9 1,-37-10-16,-28 0 16,-10 20-1,0 8-15,0 38 16,38 0 0</inkml:trace>
  <inkml:trace contextRef="#ctx0" brushRef="#br0" timeOffset="205075.38">20828 14282 0,'0'0'0,"0"0"0,0 9 15,-19 0 1,10 19 0,-1 19-16,10 0 15,10 19 1,18-10-16,10 1 16,9-1-1,9 0-15,1 0 16,-10-9-1,0 0-15,-10-9 16,-18-1 0,0-9-16,-19-9 15,-19 9 1,-37 1 0,-20 8-16,1-18 15,0 0 1,28-19-16</inkml:trace>
  <inkml:trace contextRef="#ctx0" brushRef="#br0" timeOffset="205308.21">20847 14282 0,'9'0'0,"19"-19"0,48 9 15,27 1 1,29 9-16,-10 9 16,-18 1-1,-20-1-15,-37 10 16,-18 9 0,-29 10-16,-10-10 15</inkml:trace>
  <inkml:trace contextRef="#ctx0" brushRef="#br0" timeOffset="205609.14">19285 15726 0,'10'0'0,"18"0"15,56-18-15,76-1 16,57-9 0,18 0-16,19 9 15,9 9 1,-18 1-16,-38 18 16,-47-9-1,-28 0-15,-38 10 16,-47-10-1,-38 0-15,-28 9 16,0 1 0</inkml:trace>
  <inkml:trace contextRef="#ctx0" brushRef="#br0" timeOffset="205908.47">19558 16139 0,'0'0'16,"0"0"-16,9 0 16,1 19-16,18 19 15,0 37 1,10 18-16,-19 20 15,-19 0 1,0-10-16,0-28 16,-10-9-1,1-10-15,9 0 16,0-37 0</inkml:trace>
  <inkml:trace contextRef="#ctx0" brushRef="#br0" timeOffset="206308.24">20329 16524 0,'0'0'0,"0"0"16,0 0-1,-18-9-15,-1 9 16,-19 9-1,1 0-15,8 19 16,1 19 0,9 10-16,10-1 15,18-19 1,1 1 0,18 0-16,10-20 15,9 1-15,0-19 16,9-9-1,-18-19-15,-10-19 16,-38-19 0,-37-18-16,-18 8 15,-20 20 1,0 28 0,-9 28-16,38 9 15</inkml:trace>
  <inkml:trace contextRef="#ctx0" brushRef="#br0" timeOffset="206775.67">21016 16318 0,'0'0'0,"0"0"0,-19 9 15,-18 28 1,-1 20-16,0 18 15,10 19 1,9-10 0,10-28-16,0 1 15,18-20 1,10 1-16,9-10 16,19-9-1,0-10-15,-9-9 16,-1-19-1,-18 0-15,0-18 16,-28-1 0,-48-9-16,-46 19 15,-67 47 1,-159 66-16</inkml:trace>
  <inkml:trace contextRef="#ctx0" brushRef="#br0" timeOffset="207862.14">22615 15689 0,'10'0'0,"18"-9"16,47-10-16,19 0 15,0 10 1,-9-1-1,-10 10-15,-28 10 16,-28-10 0</inkml:trace>
  <inkml:trace contextRef="#ctx0" brushRef="#br0" timeOffset="208042.34">22305 16120 0,'9'0'16,"10"0"-16,28-18 16,28-1-16,38 10 15,10-1 1,-10 1-16,-57 9 16</inkml:trace>
  <inkml:trace contextRef="#ctx0" brushRef="#br0" timeOffset="208344.2">22916 15267 0,'0'0'0,"10"0"0,9 9 15,18 10 1,29 18-16,0 10 16,-10 10-1,-18-11-15,0 20 16,-19 19 0,-29-1-16,-18 10 15,-38 9 1,-56 19-16,-38 0 15,-132 66 1</inkml:trace>
  <inkml:trace contextRef="#ctx0" brushRef="#br0" timeOffset="210494.23">24469 15332 0,'0'0'0,"0"0"0,-19 10 15,0-1 1,-9 10-16,0 9 16,-1 19-1,20 0-15,18 9 16,10 0-1,28 1 1,19-20-16,9-9 16,10-18-16,18-29 15,-8-28 1,-1-28-16,-29-28 16,-27 0-1,-38-10 1,-38 10-16,-56 18 15,-47 29 1,-47 56-16,-151 47 16</inkml:trace>
  <inkml:trace contextRef="#ctx0" brushRef="#br0" timeOffset="210779.43">25325 15717 0,'0'0'0,"0"0"0,0 0 15,0 0 1,0 0 0,0 0-16,0 0 15,0 0 1,0 0-16</inkml:trace>
  <inkml:trace contextRef="#ctx0" brushRef="#br0" timeOffset="211178.55">26040 15201 0,'0'0'0,"0"0"0,0 0 15,-10 0 1,-18 9-16,-10 20 16,-18 8-16,9 19 15,19 1 1,18-20 0,10 1-16,10-1 15,9-18 1,18 0-16,10-10 15,10-9 1,-1-19-16,-9-18 16,-19-1-1,-28-18-15,-47-19 16,-56 0 0,-19 28-16,65 38 15</inkml:trace>
  <inkml:trace contextRef="#ctx0" brushRef="#br0" timeOffset="211579.22">26407 15192 0,'9'0'0,"10"-19"0,28 0 16,28-9 0,19 19-16,0 9 15,-28 9 1,-9 10-16,-20 9 16,-18 0-1,-10 19-15,-27 19 16,-48 27-1,-19 11-15,19-20 16,29-28 0,18-18-16,19-19 15,19-1 1,46 1-16,48-19 16,19-9-1,47-10-15,9 10 16,132-1-1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23:22.42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3979 1034 0,'0'0'0,"0"0"16,0 9-16,10 29 15,-1 18 1,1 28-16,8 29 15,-8 9 1,9 0-16,-10 0 16,-9-10-1,0-8 1,-9-20-16,-1-9 16,1-19-1,-1-18-15,1-10 16,9-9-1,0 0-15,0-19 16,0 0 0</inkml:trace>
  <inkml:trace contextRef="#ctx0" brushRef="#br0" timeOffset="739.66">4055 1137 0,'0'0'0,"9"0"0,10-19 15,9 0 1,19-9-16,-9 0 15,-1 9 1,1 10-16,0-1 16,-1 20-1,-18-1 1,0 1-16,-10 8 16,-9 11-16,-9-1 15,-10 0 1,-19 0-16,-18 0 15,9-9 1,9 0-16,10-19 16,19 0-1,9 0-15,0 0 16,9 0 0,10 0-1,9-10-15,19 1 16,0-1-1,-9 20-15,-1-1 16,1 1 0,-19 18-16,0 0 15,-19 19 1,-10 0-16,-18 0 16,-28-10-1,-20 1-15,-18-1 16,-19-18-1,10 0-15,46-19 16</inkml:trace>
  <inkml:trace contextRef="#ctx0" brushRef="#br0" timeOffset="1253.31">4384 1747 0,'0'0'0,"0"0"0,0 0 15,0 0 1,0 9-16,0 0 15,9 1 1,19 9-16,1-1 16,18-18-1,0 0-15,-10 0 16,1-18 0,-19-11-1,-19 11-15,0-1 16,-28-9-1,-38 9-15,-38 19 16,48 0 0</inkml:trace>
  <inkml:trace contextRef="#ctx0" brushRef="#br0" timeOffset="1615.42">5080 1756 0,'0'0'0,"0"0"0,0 0 16,0 0 0,0 0-16,-9 9 15,-29 20 1,-28 27-16,-19 10 15,38-29 1</inkml:trace>
  <inkml:trace contextRef="#ctx0" brushRef="#br0" timeOffset="2078.15">5673 1034 0,'0'0'0,"0"0"16,0 0-16,0 9 16,-19 10-1,0 28-15,0 37 16,-9 29-1,9 9-15,10 0 16,9-10 0,0-9-1,0-18-15,0-10 16,0-19-16,-10-9 16,1-9-1,0-29 1</inkml:trace>
  <inkml:trace contextRef="#ctx0" brushRef="#br0" timeOffset="2688.16">5682 968 0,'0'0'0,"9"0"15,20-9-15,18-10 16,19 9 0,-10 1-16,-9 9 15,-9 9 1,-1 1-1,-18-1-15,0 10 16,-19 9-16,-9 0 16,-20 0-1,-8 10 1,-20-1-16,1 1 16,9-19-1,9-1-15,10 1 16,19-19-1,-1 0-15,10 0 16,10 0 0,-1 0-16,19 0 15,19 0 1,19 0-16,-10 10 16,-8-1-1,-11 0-15,1 10 16,-19 9-1,-1 0-15,-18 1 16,-18 8 0,-29 10-16,-38 0 15,-28-10 1,-19 1 0,66-29-16</inkml:trace>
  <inkml:trace contextRef="#ctx0" brushRef="#br0" timeOffset="3044.57">6416 1559 0,'0'0'0,"0"0"15,0 0-15,0 9 16,-10 20 0,1 27-16,-10 10 15,0 18 1,10-47-16</inkml:trace>
  <inkml:trace contextRef="#ctx0" brushRef="#br0" timeOffset="8305.54">1609 2572 0,'0'0'0,"0"10"16,0 8 0,0 29-16,9 28 15,0 10 1,-9 9-1,0 0-15,0-19 16,0-19 0,0-9-16,0-10 15,0-18 1,0-10-16,-9-9 16</inkml:trace>
  <inkml:trace contextRef="#ctx0" brushRef="#br0" timeOffset="8855.54">1656 2422 0,'0'0'0,"9"-9"0,29-10 16,-10 10 0,19-1-1,0 20-15,9-1 16,-18 19 0,0 0-16,-19 19 15,-10 10 1,-9-1-16,-28 10 15,-19 9 1,-29-19-16,-8 0 16,-20-18-1,10-20-15,10 1 16,27-19 0,29 0-16,18-9 15,1-1 1,9 10-16,9 0 15,1-9 1,28 18-16,18 1 16,19 18-1,-18 10 1,9 8-16,-1 1 16,-8 10-1,9-10-15,-38-1 16,10-8-1,-29-19-15</inkml:trace>
  <inkml:trace contextRef="#ctx0" brushRef="#br0" timeOffset="9323.74">2305 3107 0,'0'0'0,"0"0"15,0 0 1,0 0-16,-19-9 16,0-1-1,-9 10-15,-10 10 16,1-1 0,8 0-16,1 10 15,19 0 1,-1-10-16,10 10 15,10-9 1,-1-1-16,1 0 16,18-9-1,10 0-15,9 0 16,0 0 0,9 10-16,-18-10 15</inkml:trace>
  <inkml:trace contextRef="#ctx0" brushRef="#br0" timeOffset="9873.45">2587 2966 0,'0'0'0,"0"0"0,0 0 15,0 10 1,9 9-16,1 27 16,-1 20-1,-9 0 1,0-10-16,0-18 15,0-20 1,0 1-16,0-19 16,0 0-16,0-9 15,-9-19 1,-1-19-16,20-10 16,-1 10-1,19 1 1,20 17-16,8 1 15,10 19 1,-10 0-16,-9 18 16,-9 0-1,0 19-15,-20 1 16,1 8 0,-9 10-16,-10-9 15,0-1 1,0 1-16,0-1 15,0-27 1</inkml:trace>
  <inkml:trace contextRef="#ctx0" brushRef="#br0" timeOffset="10388.77">3509 2432 0,'0'0'0,"0"0"16,0 0-16,0 0 16,9 9-1,1 19-15,-1 47 16,10 38-1,0-1-15,-10-8 16,-9-20 0,0-28-16,0-9 15,0-19 1,0-9-16,0-19 16,0 0-1,0 0 1,0-9-16,-19-10 15,-18-19 1,-1 10-16,1 0 16,8 19-1,-8-1-15,-1 20 16,0-1 0,10 10-16,0 9 15,0 0 1,18 0-16,20-9 15,9 9 1,28-9-16,28 0 16,-28-19-1</inkml:trace>
  <inkml:trace contextRef="#ctx0" brushRef="#br0" timeOffset="11390.7">4036 2891 0,'0'0'0,"-10"0"15,-8-9-15,-20 18 16,0 10-1,1 9-15,8 19 16,1 0 0,19 9-16,9 1 15,9-20 1,10 1-16,9-20 16,10 1-1,0-19-15,-1 0 16,-18-19-1,0 1-15,0-1 16,-10-19 0,-9-9-1,9-9-15,1 0 16,-1 9 0,10 19-16,9 0 15,0 18 1,10 1-16,9 18 15,-9 19 1,-1 1-16,-8-1 16,-11 9-1,1 1-15,-19-1 16,0-9 0,0-9-16,0 0 15,-9-19 1,9 0-16,0 0 15,-10-19 1,1-18-16,0-1 16,18-9-1,10 0-15,9 0 16,0 19 0,10 0-16,0 19 15,-10-1 1,0 20-1,0 9-15,0 9 16,-9 9-16,0 1 16,0-1-1,-19-9 1,0-9-16,0 0 16,0-19-1,0 0-15,0 0 16,0-9-1,0-20-15,9-8 16,1-10 0,18 0-16,0 19 15,10 9 1,-10 10-16,10 18 16,-1 19-1,1 0-15,-19 19 16,0 0-1,-19 19-15,-19 0 16,9-29 0</inkml:trace>
  <inkml:trace contextRef="#ctx0" brushRef="#br0" timeOffset="11737.63">5541 2948 0,'0'0'0,"0"0"0,0 0 16,0 0-1,0 9-15,0 0 16,0 20 0,0 17-16,0 1 15,9 10 1,1-20-16,-1 1 15,-9-20 1</inkml:trace>
  <inkml:trace contextRef="#ctx0" brushRef="#br0" timeOffset="11910.73">5485 2751 0,'0'0'0,"0"0"16,0 0-16,9 9 15,-9-9 1</inkml:trace>
  <inkml:trace contextRef="#ctx0" brushRef="#br0" timeOffset="12340.55">5767 3079 0,'0'0'0,"0"0"0,0 0 15,0 0 1,9 9-16,1 1 15,-1 18 1,0-9-16,1-1 16,-1 1-1,-9 0-15,0-19 16,0 0 0,0 0-16,10 0 15,-1-19 1,10-9-16,0 0 15,9 0 1,0 9-16,0 10 16,1-1-1,18 20 1,-10 18-16,1 0 16,-19 9-1,-1 10-15,1 10 16,-9-29-1</inkml:trace>
  <inkml:trace contextRef="#ctx0" brushRef="#br0" timeOffset="12707.24">6651 2319 0,'0'0'0,"0"0"0,0 9 16,9 29-1,1 28 1,9 37-16,-1 19 15,-8-19 1,-1 0-16,-9-9 16,0-19-1,-9-9-15,9-19 16,-10-10 0,1 1-16,0-20 15,-1-8 1</inkml:trace>
  <inkml:trace contextRef="#ctx0" brushRef="#br0" timeOffset="12958.66">6096 2882 0,'0'0'0,"19"0"16,47 0 0,47 0-16,9 0 15,0 0 1,-9 0-16,-19 9 16,-9-9-1,-10 10-15,-47-10 16</inkml:trace>
  <inkml:trace contextRef="#ctx0" brushRef="#br0" timeOffset="13206.19">7234 2929 0,'0'0'0,"0"0"15,0 0-15,0 9 16,0 10 0,0 9-16,0 19 15,10 9 1,-1-9 0,-9-9-16,0-1 15,0-18 1</inkml:trace>
  <inkml:trace contextRef="#ctx0" brushRef="#br0" timeOffset="13605.36">7338 2694 0,'0'0'0,"0"0"0,0 0 16,0 0 0,9 0-16,1 10 15,8-1 1,-8 0-16,-1 1 16,-9-10-1,0 0-15,0 0 16,0 0-1,-9 0-15</inkml:trace>
  <inkml:trace contextRef="#ctx0" brushRef="#br0" timeOffset="14555">8034 3295 0,'0'0'0,"0"-10"15,-9-8 1,-10-20-16,-19 1 16,-9 8-1,-9 1-15,-20 19 16,1-1 0,19 20-16,27-1 15,20 19 1,0 1-16,18-1 15,29 19 1,9 0-16,0-10 16,9-18-1,1-19-15,-1 0 16,0 0 0,-18-10-16,0 1 15,-1 9 1,10 9-1,10 1-15,-1-1 16,-9 10 0,-9-19-16,-19 0 15,0 0 1,9-28-16,0-38 16,0-46-1,-9-10-15,-19-10 16,-19 10-1,0 10-15,-9 37 16,9 28 0,10 28-16,0 10 15,-1 18 1,1 0-16,-1 38 16,1 38-1,18 27-15,10 20 16,9-10-1,19-29 1,0-8-16,10-29 16,-1-18-16,-9-20 15,-9-18 1,0 0 0,-1-9-16,-18 0 15,0-1 1,0 1-16,9 9 15,0 0 1,10 9-16,-10 1 16,10-10-1,-10 0-15,-9-10 16,-10 1 0</inkml:trace>
  <inkml:trace contextRef="#ctx0" brushRef="#br0" timeOffset="14712.96">8881 2863 0,'0'0'0,"0"0"0,0 0 16</inkml:trace>
  <inkml:trace contextRef="#ctx0" brushRef="#br0" timeOffset="15137.98">9426 2948 0,'0'0'0,"10"0"0,-1-10 15,19 1-15,0-1 16,-9 20 0,0-1-16,0 19 15,-10 10 1,-18 18-16,-19 10 16,-29 0-1,-9-20-15,1-8 16,18-19-1,18 0 1,20-10-16,-1-9 16,10 0-1,10 9-15,18 1 16,10-10 0,9 0-16,0 0 15,-10 0 1,1 0-16,0 9 15,-1 0 1,20 10-16,-29 0 16</inkml:trace>
  <inkml:trace contextRef="#ctx0" brushRef="#br0" timeOffset="15459.6">10245 3332 0,'0'0'0,"0"0"0,0 0 15,-19-18 1,-19-1-16,1 9 16,-10 1-1,18 9-15,1 9 16,19 1-1,-1-1-15,1 1 16,9-1 0,9 0-16,1 1 15,18 18 1,19 0-16,0 0 16,9-9-1,10 0-15,-37-10 16</inkml:trace>
  <inkml:trace contextRef="#ctx0" brushRef="#br0" timeOffset="15774.57">10517 2432 0,'0'0'0,"0"0"16,0 0-16,0 0 16,0 9-1,0 28-15,10 39 16,-1 27 0,10 9-16,0 1 15,0-10 1,0-9-16,-10-19 15,0-19 1,1-9-16,-1-9 16,-9-1-1,0-27-15</inkml:trace>
  <inkml:trace contextRef="#ctx0" brushRef="#br0" timeOffset="16022.08">10292 2891 0,'9'0'0,"10"0"15,37 0-15,38 0 16,1-9-1,-11 18-15,-9 1 16,-9-1 0,-9 0-16,-38-9 15</inkml:trace>
  <inkml:trace contextRef="#ctx0" brushRef="#br0" timeOffset="16274.96">11270 3107 0,'0'0'0,"0"0"16,0 0 0,0 0-16,0 19 15,0 18 1,0 10-16,-9 19 15,-1 0 1,1-1-16,-1-18 16,1-9-1,9-29-15</inkml:trace>
  <inkml:trace contextRef="#ctx0" brushRef="#br0" timeOffset="16468.53">11138 2704 0,'0'0'0,"0"0"0,0 0 16,0 0 0,0 0-16,0 0 15,10 9 1,-1 0-1</inkml:trace>
  <inkml:trace contextRef="#ctx0" brushRef="#br0" timeOffset="17154.75">11712 3126 0,'0'0'0,"0"0"0,0 0 16,-19 9 0,1-975-16,-11 1970 15,1-957 1,9 0-16,19 0 16,10-10-1,27 1-15,10-20 16,19-8-1,10-29-15,-11-9 16,1-28 0,-9-20-1,-20 11-15,1 8 16,-10-8 0,0-1-16,1 19 15,-11 10 1,11 9-16,-1 18 15,0 1 1,0 18-16,1 19 16,8 0-1,-9 19-15,-9 19 16,0 9 0,-19-19-16,0-18 15,0-1 1,0-18-16,0-19 15,0 0 1,0 0-16,9-28 16,1-19-1,18-28 1,0 9-16,0 20 16,1 17-1,-1 20-15,10 0 16,-1 18-1,1 29-15,-1 27 16,-8 20 0,-11 27-16,-18 29 15,-9-66 1</inkml:trace>
  <inkml:trace contextRef="#ctx0" brushRef="#br0" timeOffset="19002.46">2559 4064 0,'0'0'0,"0"0"0,0 0 16,0 10-1,0 8-15,-10 10 16,1 29 0,0 8-16,9 10 15,0 1 1,0-11-16,0-18 15,0-9 1,0-20-16,0 1 16,0 0-1,0-19 1,0 0-16,0 0 16,0 0-1,0 0-15,0 0 16,0 0-1,0 0-15,9 9 16,19 1 0,19-1-16,0 0 15,19 1 1,-9-10-16,-1 0 16,-18 0-1,-10 0-15,-9 0 16,0 0-1,-10 0-15,-9 0 16,0 0 0</inkml:trace>
  <inkml:trace contextRef="#ctx0" brushRef="#br0" timeOffset="19420.81">2860 4364 0,'0'0'0,"0"0"16,0 0-16,9 10 15,19-1 1,20 19-16,8 0 16,-9 1-1,-9-1 1,-1-10-16,-9 1 16,-9 0-16,0 0 15,-9 0 1,-10-10-16,0 0 15,-19 19 1,-10 10 0,-18 9-16,-9 19 15,-10 9 1,29-38-16</inkml:trace>
  <inkml:trace contextRef="#ctx0" brushRef="#br0" timeOffset="24753.1">4073 4740 0,'0'0'0,"0"0"16</inkml:trace>
  <inkml:trace contextRef="#ctx0" brushRef="#br0" timeOffset="34823.67">23180 1062 0,'0'0'0,"0"0"15,9 0-15,19 9 16,10 10-1,19 28-15,18 28 16,9 28 0,1 0-16,9-9 15,-19 0 1,1-19-16,-20-9 16,-9-19-1,-28-38-15</inkml:trace>
  <inkml:trace contextRef="#ctx0" brushRef="#br0" timeOffset="35071.26">24045 1090 0,'0'0'0,"0"9"0,-18 10 16,-39 28-1,-37 56 1,-47 29-16,-10 8 16,10 10-1,10-9-15,36-19 16,20-28 0,19-28-16,37-38 15</inkml:trace>
  <inkml:trace contextRef="#ctx0" brushRef="#br0" timeOffset="35630.81">24591 808 0,'0'0'0,"0"0"0,0 10 15,-19 37 1,0 56-16,-9 75 16,0 57-1,0 27-15,18 39 16,1 27-1,-1 10-15,1 9 16,0 0 0,9 10-16,-10 9 15,1 37 1,-1 10-16,1 18 16,0 20-1,18-1-15,0-9 16,1-19-1,-1 1-15,-9-39 16,10-55 0,-10-10-16,9-10 15,0-37 1,1-28-16,-1-28 16,1-38-1,8-28 1,1-37-16,-9-38 15,-1-28 1,-9-28-16,0-19 16</inkml:trace>
  <inkml:trace contextRef="#ctx0" brushRef="#br0" timeOffset="36523.65">25419 1043 0,'0'0'0,"0"0"0,0 9 15,-10 10-15,1 19 16,0 18-1,18 10-15,19 9 16,0-19 0,10 0-16,9-18 15,-9-10 1,-1-9 0,1-19-16,0-19 15,-1-9 1,1-10-16,0-18 15,-20-10 1,1 10-16,-9 9 16,-10 19-1,0 0-15,0 18 16,0 1 0,0 9-16,0 19 15,0 18 1,-10 48-16,10 18 15,-9 10 1,-1-1 0,-8 1-16,-1-10 15,-10-19-15,1-18 16,-9-10 0,-20-18-16,1-10 15,-10-19 1,0-9-1,0-18-15,19-1 16,0 0 0,19 10-16,18-1 15</inkml:trace>
  <inkml:trace contextRef="#ctx0" brushRef="#br0" timeOffset="37156.19">26519 912 0,'0'0'0,"0"0"16,0-10-16,0 10 16,0 0-1,0 19-15,-18 56 16,-20 66 0,0 56-16,10 28 15,19 19 1,9 28-16,9 19 15,1 28 1,-1 19-16,0 18 16,-9 10-1,-9 0-15,-10 9 16,10 19 0,-1 0-16,1 10 15,0-10 1,-1 0-16,1-37 15,-10-1 1,0 1-16,-9-20 16,9-36-1,0-20 1,10-28-16,-10-37 16,10-28-1,9-38-15,0-28 16,0-19-1,0-28-15,0-28 16,0-9 0,0-20-16,0-18 15,0 0 1</inkml:trace>
  <inkml:trace contextRef="#ctx0" brushRef="#br0" timeOffset="37871.06">27535 865 0,'0'0'0,"0"0"0,0 0 16,0 0-1,0 0-15,0 9 16,10 10-1,-1 18-15,1 29 16,-1 19 0,1 8-16,-1-8 15,-9-1 1,0-9-16,0-18 16,0-11-1,-9-8-15,-1-10 16,1-9-1,9-10-15,-10-9 16</inkml:trace>
  <inkml:trace contextRef="#ctx0" brushRef="#br0" timeOffset="38342.51">27357 893 0,'0'0'0,"9"-10"15,1-8 1,-1-10-16,19-1 16,19 1-1,0 10-15,19 8 16,0 1 0,-10 18-16,-18 1 15,0-1 1,-20 0-16,1 1 15,-19-1 1,0 19-16,-19 0 16,1 0-1,-11 1-15,1-11 16,19 1 0,-1 0-16,1-10 15,18 1 1,20 8-1,-1 11-15,9-1 16,1 0 0,-10 0-16,-9 0 15,0-9 1,-19 0-16,0-1 16,-19 1-1,-18 9-15,-29 1 16,28-20-1</inkml:trace>
  <inkml:trace contextRef="#ctx0" brushRef="#br0" timeOffset="38707.41">28109 1278 0,'0'0'0,"0"0"15,0 0-15,0 0 16,0 0 0,0 0-16,0 0 15,10 9 1,-1 0-16,1 1 15,8-1 1,11-9-16,-11 0 16,1-19-1,0 1-15,-10-11 16,-18 1 0,-19 0-16,-29 9 15,20 10 1</inkml:trace>
  <inkml:trace contextRef="#ctx0" brushRef="#br0" timeOffset="39108">28693 752 0,'0'0'0,"0"0"0,0 0 16,0 0-1,0 10-15,-10 18 16,1 28 0,-1 28-16,-8 20 15,8 8 1,1-9-16,-1-9 16,1-9-1,0-29-15,9-19 16,0 1-1,0-29 1</inkml:trace>
  <inkml:trace contextRef="#ctx0" brushRef="#br0" timeOffset="39573.22">28721 930 0,'0'0'0,"0"0"16,9-18-16,1-1 16,-1 9-1,10 1-15,9 0 16,0-1 0,10 10-16,0 10 15,-10-1 1,-9 0-1,-19 1-15,0-1 16,-10 1-16,-9 18 16,-9 0-1,0 9 1,0 1-16,-1 0 16,20-1-1,0-9-15,18 0 16,0 0-1,10 10-15,0-19 16,-9 0 0,-10-1-16,0-8 15,0-1 1,-29 0-16,-46 20 16,19-20-1</inkml:trace>
  <inkml:trace contextRef="#ctx0" brushRef="#br0" timeOffset="39821.41">29182 1465 0,'0'0'0,"0"0"16,0 0-16,0 0 16,0 0-1,0 10-15,0 8 16,-19 20 0,0 28-16,10-29 15</inkml:trace>
  <inkml:trace contextRef="#ctx0" brushRef="#br0" timeOffset="40381.44">26548 1643 0,'9'0'0,"38"0"0,47-9 16,57 9-1,65 9 1,48 1-16,18 9 16,28-1-1,1 11-15,-29-11 16,0 1 0,-37-10-16,-48 1 15,-27-10 1,-39 0-16,-37 0 15,-28 0 1,-19 0-16,-37 0 16</inkml:trace>
  <inkml:trace contextRef="#ctx0" brushRef="#br0" timeOffset="41025.05">27122 2038 0,'0'0'0,"0"0"0,0 9 16,0 0-1,9 19-15,0 29 16,-9 8 0,0 20-16,0-10 15,0 0 1,0-9-16,0-19 15,0-10 1,0-18-16,0 0 16,0-10-1,0-9-15</inkml:trace>
  <inkml:trace contextRef="#ctx0" brushRef="#br0" timeOffset="41490.33">27065 1944 0,'0'0'0,"0"0"0,10 0 16,-1-10-1,0 1-15,10 0 16,9 18-1,1 0-15,-1 1 16,-9-1 0,-1 0-16,-8-9 15,-10 0 1,0 0-16,0 10 16,0-1-1,-10 10-15,1 9 16,0 0-1,18 0-15,0 10 16,10-1 0,9 1-1,-9 0-15,0-20 16,-9 1-16,-10 0 16,0-10-1,-19 1 1,-19-1-16,-9 0 15,-9 1 1,27-1-16</inkml:trace>
  <inkml:trace contextRef="#ctx0" brushRef="#br0" timeOffset="41867.79">27545 2582 0,'0'0'0,"0"0"0,0 0 16,0 0-16,-10 0 15,1 9 1,0 0-16,-1 1 15,1 9 1,9-10 0,9 0-16,1-9 15,18 0 1,0 0-16,-9-18 16,0-1-1,0-9-15,-19 0 16,0-1-1,-19 20-15,9 0 16</inkml:trace>
  <inkml:trace contextRef="#ctx0" brushRef="#br0" timeOffset="42189.13">27921 2441 0,'0'0'0,"0"0"16,0 0-16,0 0 15,10 0 1,-1 0-16,29 9 16,9 1-1,9-1-15,1 0 16,-10-9 0,-29 0-16</inkml:trace>
  <inkml:trace contextRef="#ctx0" brushRef="#br0" timeOffset="42440.94">27968 2216 0,'0'0'0,"0"0"16,0 0-16,0 0 15,0 9 1,0 19-16,0 19 15,10 19 1,-1 9 0,0 9-16,1-9 15,-1 1 1,1-20-16,8-19 16,-8-27-1</inkml:trace>
  <inkml:trace contextRef="#ctx0" brushRef="#br0" timeOffset="42722.18">28561 2113 0,'0'0'0,"0"0"0,0 0 15,0 0 1,0 9-16,0 28 16,0 29-16,9 28 15,-9 0 1,10 0 0,-1-19-16,1-10 15,-1-18 1,0-9-16,-9-29 15</inkml:trace>
  <inkml:trace contextRef="#ctx0" brushRef="#br0" timeOffset="43121.21">28589 2122 0,'0'0'0,"0"0"16,10-9-16,-1-1 15,10 1 1,0-1-16,-1 1 16,1 9-1,-9 9 1,-1 1-16,-9 9 16,0 9-16,0 0 15,-9 0 1,-1 0-1,1 10-15,18-10 16,1 9 0,18 1-16,0-1 15,0 1 1,0-19-16,-9-1 16,0 1-1,-19-19-15,0 0 16,-9 10-1,-20-1-15,11 0 16</inkml:trace>
  <inkml:trace contextRef="#ctx0" brushRef="#br0" timeOffset="43383.72">29172 2582 0,'0'0'0,"0"0"16,0 0 0,0 9-16,0 0 15,0 20 1,-9 18-16,9-1 15,0 1 1,0-9-16,0-19 16</inkml:trace>
  <inkml:trace contextRef="#ctx0" brushRef="#br0" timeOffset="43620.98">29342 2291 0,'0'0'0,"0"0"15,0 0 1,9 0-16,10 9 16,9 19-1,10 19-15,-1 10 16,10 18-1,0 9-15,-18-46 16</inkml:trace>
  <inkml:trace contextRef="#ctx0" brushRef="#br0" timeOffset="43821.42">29774 2300 0,'0'0'0,"0"0"15,0 0-15,-18 10 16,-11 27 0,-36 19-16,-11 29 15,1-1 1,9-9-16,19-9 16,28-38-1</inkml:trace>
  <inkml:trace contextRef="#ctx0" brushRef="#br0" timeOffset="44692.48">30414 367 0,'0'0'15,"0"19"-15,-19 38 16,-9 64-16,19 67 16,9 37-1,9 38-15,10 0 16,0 9-1,0 9-15,-1 10 16,-8 0 0,-10 9-16,0 29 15,9 8 1,1 20 0,-10 37-16,0 9 15,0 1 1,9 27-16,-9 1 15,9-10 1,-9-9-16,0-19 16,0 0-1,0 0-15,-9-28 16,9-19 0,0-28-16,-9-28 15,-1-38 1,10-18-16,0-38 15,10-28 1,-1-19-16,0-28 16,1-19-1,-1-18-15,-9-20 16,0-27 0,0-19-16,0-19 15</inkml:trace>
  <inkml:trace contextRef="#ctx0" brushRef="#br0" timeOffset="46504.78">22465 1249 0,'9'0'0,"10"-9"16,38-10-16,18 0 15,19-18 1,9-1-1,1 1-15,9-1 16,0 10 0,-10 0-16,-9 0 15,0 9 1,-9 10-16,9-1 16,-19 20-1,1 9-15,-1 9 16,0 19-1,-9 0-15,-10 18 16,1-9 0,-10 1-16,-10-1 15,1 10 1,-19-1-16,0 1 16,0 9-1,-19 10-15,0-1 16,-19 0-1,-10 1 1,-18-1-16,-18 1 16,-11-1-1,-18 1-15,-28-10 16,0-19 0,-1-9-16,-8-19 15,-1-19 1,10-18-16,18-10 15,-9-28 1,10-9-16,18-10 16,19-9-1,19-9-15,10-10 16,8-9 0,20 0-16,18 18 15,1 10 1,-1 19-16,1 18 15,-1 10 1,-9 19-16</inkml:trace>
  <inkml:trace contextRef="#ctx0" brushRef="#br0" timeOffset="47081.41">22474 2863 0,'0'0'0,"0"0"16,0 0-16,0 10 15,-9 8 1,-10 20-16,0 28 15,0 18 1,10 10 0,0-19-16,-1-19 15,1-9-15,-1-9 16,1-20 0,9 1-16,0-10 15,0-9 1</inkml:trace>
  <inkml:trace contextRef="#ctx0" brushRef="#br0" timeOffset="47770.6">22766 3107 0,'0'0'0,"0"0"0,0 9 16,-9 1-1,-10 18-15,9 19 16,1 0-1,-1 9 1,20-18-16,-1-10 16,1-9-1,-1-10-15,1-9 16,-1 0 0,0-19-16,10-18 15,-9-1 1,-1-18-16,0 0 15,10 9 1,-9 9-16,18 10 16,0 0-1,0 9-15,19 10 16,0 18 0,0 0-16,0 20 15,-9 17 1,0 1-16,-10 0 15,-9-9 1,0-1-16,-1-8 16,11-11-1,-1 1 1,19-19-16,9 0 16,1-19-16,-1-9 15,-18-9 1,-19-1-1,-19-18-15,-29-1 16,-46 11 0,-57 27-16,-187 0 15</inkml:trace>
  <inkml:trace contextRef="#ctx0" brushRef="#br0" timeOffset="48172.39">22597 4008 0,'0'0'0,"0"0"0,0 9 15,0 19 1,0 19-16,0 19 15,0 0 1,0-1-16,0 1 16,0-10-1,9-18-15,0-1 16,-9-27 0</inkml:trace>
  <inkml:trace contextRef="#ctx0" brushRef="#br0" timeOffset="48374.13">22935 4130 0,'0'0'0,"0"0"16,0 9-1,0 19-15,-9 19 16,9 19-1,-10 9-15,-8 0 16,8-37 0</inkml:trace>
  <inkml:trace contextRef="#ctx0" brushRef="#br0" timeOffset="48724.53">23161 4374 0,'0'0'0,"0"0"16,0 0-16,0 9 16,9 19-1,1 0 1,9 19-16,9-9 15,0-1-15,0-18 16,10-9 0,9-20-1,0-9-15,-9-18 16,-1-19 0,-18-1-16,-19 10 15,-19 19 1,-28 0-16,10 19 15</inkml:trace>
  <inkml:trace contextRef="#ctx0" brushRef="#br0" timeOffset="49122.61">22747 5228 0,'0'0'0,"0"0"0,0 0 15,0 9 1,0 10-16,0 37 16,0 19-1,0 0-15,-9 0 16,-1-9-1,10-10-15,0-28 16</inkml:trace>
  <inkml:trace contextRef="#ctx0" brushRef="#br0" timeOffset="49455.5">22869 5556 0,'0'0'0,"10"0"15,-1-9 1,1-1-16,18 1 16,0-1-1,0 10-15,1 10 16,-1-1 0,-9 19-16,-1 0 15,-18 1 1,0-1-16,-9 0 15,0 0 1,-1-9-16,10 0 16,10-10-1,-1 0-15,19 1 16,29-10 0,8 0-16,-27-10 15</inkml:trace>
  <inkml:trace contextRef="#ctx0" brushRef="#br0" timeOffset="49806.13">23754 5500 0,'0'0'0,"0"0"16,-19 9-1,-19 10-15,-9 9 16,0 19 0,19 0-16,0 0 15,18-10 1,20 1 0,-1-10-16,1-9 15,18-1-15,0-18 16,19-18-1,-9-1-15,-10-19 16,-9 1 0,-29-10-16,-27 0 15,-39 9 1,-36 48 0,46-1-16</inkml:trace>
  <inkml:trace contextRef="#ctx0" brushRef="#br0" timeOffset="50156.58">22747 6710 0,'0'0'0,"0"0"15,0 0-15,0 0 16,0 9 0,10 1-1,-1 27-15,10 10 16,-10 19-1,1-10-15,-10 0 16,0-18 0,0-1-16,0-8 15,0-20 1</inkml:trace>
  <inkml:trace contextRef="#ctx0" brushRef="#br0" timeOffset="50526.32">23095 6710 0,'0'0'0,"10"0"0,8-9 16,11-1-16,-1 1 16,-9-1-1,-1 20-15,1-1 16,-9 1-1,-1 18-15,1 0 16,-1 0 0,0 10-16,10 8 15,9 1 1,1 0 0,-1 0-16,0 0 15,-9-9 1,-10-1-16,-9 1 15,-28-10 1,-28 9-16,-29 1 16,-19-1-1,57-27-15</inkml:trace>
  <inkml:trace contextRef="#ctx0" brushRef="#br0" timeOffset="50877.88">23867 7123 0,'0'0'0,"0"0"0,0 0 16,-10 9-1,1 10-15,-1 9 16,1 0 0,0 0-16,9-9 15,9 0 1,0 0-16,1-19 16,-1 0-1,19-19-15,-9-19 16,0 1-1,-19-1-15,-19 1 16,0 18 0</inkml:trace>
  <inkml:trace contextRef="#ctx0" brushRef="#br0" timeOffset="51172.94">22935 7920 0,'0'0'0,"0"0"0,0 0 15,0 10 1,0 8-16,0 29 16,10 19-1,-1 9-15,0 10 16,1-48 0</inkml:trace>
  <inkml:trace contextRef="#ctx0" brushRef="#br0" timeOffset="51505.43">23246 8099 0,'0'0'0,"0"0"16,9 9-1,1 10-15,-1-1 16,10 1-1,0 0-15,9 0 16,0-19 0,0 0-16,-9 0 15,0-10 1,-10 10-16,-9 0 16,0 0-1,10 10-15,-10 18 16,0 19-1,0 18 1,9 20-16,-9-48 16</inkml:trace>
  <inkml:trace contextRef="#ctx0" brushRef="#br0" timeOffset="51810.92">23782 8352 0,'0'0'0,"0"0"16,0 0-16,0 0 16,0 0-1,0 9-15,-9 1 16,9 18 0,9 19-16,0-10 15,10 1 1,0-19-16,9-1 15,0-18 1,1-9-16,8-10 16,-9-18-1,-9-1-15,-19 1 16,-28 8 0,9 11-16</inkml:trace>
  <inkml:trace contextRef="#ctx0" brushRef="#br0" timeOffset="52125.05">23142 9403 0,'0'0'0,"0"0"15,0 0 1,0 9-16,-9 0 16,-10 29-1,0 18-15,0 10 16,1 9-1,8 0 1,1-9-16,9-47 16</inkml:trace>
  <inkml:trace contextRef="#ctx0" brushRef="#br0" timeOffset="52437.84">23359 9459 0,'0'0'0,"0"0"0,0 0 16,0 9 0,9 1-16,0 9 15,1 9 1,18 0-16,0 9 15,0 1 1,-9-1-16,0-8 16,0-1-1,-19-10 1,0 1-16,-19 0 16,0-10-16</inkml:trace>
  <inkml:trace contextRef="#ctx0" brushRef="#br0" timeOffset="52607.77">23462 9478 0,'9'0'0,"1"-19"0,28 0 16,18-9-1,0 0-15,1 19 16,-20 9-1,-18 0-15</inkml:trace>
  <inkml:trace contextRef="#ctx0" brushRef="#br0" timeOffset="52922.82">23810 9778 0,'0'0'0,"0"0"0,0 0 16,0 9 0,0 10-1,-9 9-15,18 19 16,1-9 0,18-1-16,19 1 15,9-19 1,10-19-16,9-29 15,-9-27 1,-28 0-16,-29 0 16,-28-10-1,-37 19-15,-38 9 16,37 29 0</inkml:trace>
  <inkml:trace contextRef="#ctx0" brushRef="#br0" timeOffset="54321.77">24139 2507 0,'0'0'0,"0"0"16,0 0-16,10-10 15,-1-9 1,19 1-16,10-1 16,47 10-1,46-1 1,48 1-16,19 9 16,18 0-16,-18 0 15,-10 0 1,-9 0-1,-1-10-15,-18 10 16,-28 10 0,-19-1-16,-29 1 15,-18-1 1,-28 0-16,-19 1 16,-10-10-1,-9 0-15</inkml:trace>
  <inkml:trace contextRef="#ctx0" brushRef="#br0" timeOffset="54988.5">25052 2929 0,'0'0'0,"0"0"0,0 0 15,0 0 1,9 9 0,1 29-16,-1 18 15,1 19 1,-1 0-16,10-9 16,-10-10-1,1-18-15,-10-10 16,0-9-1,0-10-15,0-9 16</inkml:trace>
  <inkml:trace contextRef="#ctx0" brushRef="#br0" timeOffset="55503.04">25513 3154 0,'0'0'0,"9"0"0,1-9 15,-1-1 1,10 1-16,0-1 16,0 1-1,9 9-15,0 9 16,0 1 0,-9 18-16,0 0 15,0 10 1,-19-1-16,0 1 15,-19-1 1,0-18-16,-19 0 16,1-19-1,-1 0 1,10-19-16,0 0 16,-1-18-1,20-1-15,0 10 16,18 0-1,-9 19-15,9 18 16,-9-9 0</inkml:trace>
  <inkml:trace contextRef="#ctx0" brushRef="#br0" timeOffset="55970.59">25212 4102 0,'0'0'0,"0"0"0,0 0 15,0 0 1,0 9-16,0 10 16,0 18-1,0 29 1,-10 9-16,1 0 16,0-9-1,9-19-15,0-10 16,0-18-16</inkml:trace>
  <inkml:trace contextRef="#ctx0" brushRef="#br0" timeOffset="56220.66">25710 3970 0,'0'0'0,"0"0"16,0 10-16,0 8 15,0 39 1,0 27-16,0 29 16,0 18-1,-9-9-15,9 9 16,0-65-1</inkml:trace>
  <inkml:trace contextRef="#ctx0" brushRef="#br0" timeOffset="56670.75">25005 5762 0,'0'0'0,"0"0"0,0 0 15,0 0 1,0 0-16,0 10 15,0 18 1,0 28 0,0 29-16,0-1 15,0 0 1,0-46-16</inkml:trace>
  <inkml:trace contextRef="#ctx0" brushRef="#br0" timeOffset="57025.11">25240 5847 0,'0'0'0,"9"-10"16,1-8-16,18 8 16,0 1-1,10-1-15,0 20 16,-10 9-1,-9 9-15,-1 19 16,-18 0 0,0 0-16,-18-10 15,8 1 1,1-20 0,-1 1-16,1 0 15,18-10 1,10 1-16,28-1 15,29-9 1,18 0-16,0 0 16,-19 9-1,-47-9-15</inkml:trace>
  <inkml:trace contextRef="#ctx0" brushRef="#br0" timeOffset="57322.18">25108 7123 0,'0'0'0,"0"0"16,0 0-1,0 0-15,0 0 16,0 9 0,0 29-16,10 9 15,-1 18 1,1 1-16,-1 9 16,-9-19-1,0-28-15</inkml:trace>
  <inkml:trace contextRef="#ctx0" brushRef="#br0" timeOffset="57740.03">25325 7113 0,'0'0'0,"9"0"0,19-9 15,1 0-15,8-1 16,1 1 0,-1 18-1,-18 1-15,0 18 16,-19 0 0,0 9-16,-9 1 15,-1 0 1,1 8-16,-1-8 15,20 9 1,9 0-16,9 0 16,10 9-1,-1-18-15,-9-1 16,-9 1 0,-19-10-16,-9 0 15,-29 0 1,-37 19-16,-57 9 15,57-28 1</inkml:trace>
  <inkml:trace contextRef="#ctx0" brushRef="#br0" timeOffset="58013.52">25108 8727 0,'0'0'0,"0"0"0,0 0 16,0 0-1,0 0-15,0 10 16,-9 18-1,0 19-15,-1 18 16,10 1 0,0-38-16</inkml:trace>
  <inkml:trace contextRef="#ctx0" brushRef="#br0" timeOffset="58287.98">25334 8596 0,'0'0'0,"0"0"0,10 0 16,-1 9 0,19 1-16,0 18 15,10 0 1,0 9-16,-10 1 15,-9-1 1,0 1-16,-19 0 16,0-10-1,-19 0-15,9-19 16</inkml:trace>
  <inkml:trace contextRef="#ctx0" brushRef="#br0" timeOffset="58438.85">25391 8540 0,'9'0'0,"19"-10"0,29 1 15,37 9 1,9 9-16,-9 19 16,-47-18-1</inkml:trace>
  <inkml:trace contextRef="#ctx0" brushRef="#br0" timeOffset="58741.29">24930 9806 0,'0'0'0,"0"0"0,0 0 15,0 0 1,0 19 0,0 18-16,0 20 15,0 18 1,0 9-16,9 1 15,0-10 1,1-38-16</inkml:trace>
  <inkml:trace contextRef="#ctx0" brushRef="#br0" timeOffset="59022.12">25287 9740 0,'0'0'0,"10"-9"0,-1-10 16,19 1-1,0 8-15,1 1 16,8 18 0,1 1-1,-10 27-15,0 19 16,-9 10-16,-9 0 15,-10 9 1,-10 0 0,-9 0-16,10-38 15</inkml:trace>
  <inkml:trace contextRef="#ctx0" brushRef="#br0" timeOffset="59161.06">25297 10059 0,'9'0'0,"19"-28"16,66-19 0,57-18-1,46 18-15,142-28 16</inkml:trace>
  <inkml:trace contextRef="#ctx0" brushRef="#br0" timeOffset="59837.4">25833 9009 0,'0'0'0,"0"28"15,9 47 1,29 84-16,9 76 16,9 18-1,10 104-15</inkml:trace>
  <inkml:trace contextRef="#ctx0" brushRef="#br0" timeOffset="60641.12">25823 8887 0,'0'0'0,"0"0"0,10 18 15,9 39 1,9 74-16,9 47 16,20 160-1</inkml:trace>
  <inkml:trace contextRef="#ctx0" brushRef="#br0" timeOffset="62571.18">21750 2732 0,'0'0'0,"9"0"15,1-10-15,18 1 16,19 0 0,28-10-1,29 10-15,9-1 16,18 1-1,29-1-15,-9 1 16,-10 0 0,-9-1-16,-10 10 15,-9 10 1,-19-1-16,-9 10 16,-10 9-1,0 0-15,-9 0 16,-10 10-1,1-1-15,-10 10 16,0 0 0,-10 9-16,1 1 15,-19-1 1,0 0 0,0 1-16,-19-1 15,0 0-15,-10-9 16,-9 0-1,1 0-15,-20 0 16,0 0 0,-28 0-1,-9 0-15,-19-1 16,-19-8 0,-9-1-16,0-18 15,-1 0 1,-8-19-16,8-9 15,1-10 1,9-9-16,0-10 16,10 1-1,18-1-15,10-9 16,9 0 0,19 0-16,9-9 15,10 9 1,19 0-16,-1 0 15,20 0 1,-1 10-16,0 9 16,1 0-1,9 9 1,-10 9-16,1 1 16,-1 9-1,-9 0-15</inkml:trace>
  <inkml:trace contextRef="#ctx0" brushRef="#br0" timeOffset="64070.73">7074 3905 0,'38'0'0,"103"0"15,113 0-15,47 0 16,-9 9-1,9 0-15,19 1 16,9 9 0,10-10-16,9 0 15,9 1 1,-28-10-16,-18 0 16,-20-10-1,-8 1 1,-39 0-16,-65 9 15,-28 9 1,-29 0-16,-37 1 16,-10-1-1,-19-9-15,-18 0 16,-1 9 0,-18-9-16,-9 0 15</inkml:trace>
  <inkml:trace contextRef="#ctx0" brushRef="#br0" timeOffset="64789">8664 1512 0,'0'0'0,"0"0"0,0 0 15,0-9 1,0 9-16,0 0 16,0 9-1,0 10-15,-9 28 16,-1 37 0,1 38-16,0 0 15,9-28 1,0-19-16,0 0 15,0-19 1,0-9-16,0-9 16,0-1-1,0-18-15,-10-9 16</inkml:trace>
  <inkml:trace contextRef="#ctx0" brushRef="#br0" timeOffset="65305.16">8570 1568 0,'0'0'0,"10"0"0,-1-9 16,10-10-1,37 0-15,38 10 16,0 0 0,0 18-16,-28 0 15,-28 1 1,-10 9-16,-9-10 16,-19 10-1,-9 9-15,-20 0 16,-8 10-1,8-20-15,1 1 16,0-9 0,19-10-16,9 0 15,0 0 1,9 0 0,0 9-16,20 0 15,-1 1 1,10 8-16,-20 1 15,1 0 1,-19 9-16,-19 0 16,-28 10-1,-47 9-15,-28-10 16,47-18 0</inkml:trace>
  <inkml:trace contextRef="#ctx0" brushRef="#br0" timeOffset="65859.39">9398 2028 0,'0'0'0,"0"0"16,0 0 0,0 0-16,0 0 15,0 0 1,0 0-16,-19 10 16,0 8-1,-9 10 1,0 1-16,9 8 15,10-9-15,9-9 16,9 0 0,1-10-1,18-9-15,0 0 16,10 0 0,-1-19-16,-18 1 15,0-11 1,-19 11-16,-38-10 15,10 9 1</inkml:trace>
  <inkml:trace contextRef="#ctx0" brushRef="#br0" timeOffset="66210.13">9633 1784 0,'0'0'0,"0"0"16,10 0-16,-1 0 15,19 0 1,0 0-16,1 0 16,-11 10-1,11-1-15,-20-9 16</inkml:trace>
  <inkml:trace contextRef="#ctx0" brushRef="#br0" timeOffset="66397.28">9605 2066 0,'0'0'0,"19"0"15,18-10 1,1 1-16,0 0 16,-20 9-16</inkml:trace>
  <inkml:trace contextRef="#ctx0" brushRef="#br0" timeOffset="67670.75">10245 1540 0,'0'0'0,"0"0"0,9 10 15,0 18 1,10 19-16,0 18 15,0 20 1,-10-10-16,-9-9 16,0-10-1,0-19-15,0 1 16,-9-29 0</inkml:trace>
  <inkml:trace contextRef="#ctx0" brushRef="#br0" timeOffset="67909.71">10762 2066 0,'0'0'0,"0"0"16,-19 9 0,-28 29-16,-56 37 15,37-38 1</inkml:trace>
  <inkml:trace contextRef="#ctx0" brushRef="#br0" timeOffset="68354.39">11298 1362 0,'0'0'0,"0"0"16,0 0-16,0 0 15,10 19 1,-1 18-16,1 29 16,-1 18-1,0 20-15,-9-20 16,0-9 0,0-9-16,0-29 15,0 1 1,0-19-16,0-10 15</inkml:trace>
  <inkml:trace contextRef="#ctx0" brushRef="#br0" timeOffset="68839.67">11327 1287 0,'9'0'0,"10"-19"16,18 0-16,10-9 15,10 9 1,-1 10-16,-18 18 16,0 1-1,-20-1-15,1 19 16,-19 1-1,-19-1-15,-9 0 16,-19 9 0,0-18-16,19 0 15,0-10 1,18-9-16,1 0 16,9 0-1,9 0-15,19 10 16,19-1-1,10 19 1,-19 0-16,-1 0 16,-18 1-1,-19-1-15,-9 0 16,-38 9 0,-48 20-16,-27-20 15,56-27 1</inkml:trace>
  <inkml:trace contextRef="#ctx0" brushRef="#br0" timeOffset="69192.14">11891 1784 0,'0'0'0,"0"0"0,0 0 16,0 10-1,0 27-15,0 19 16,0 10 0,-9 9-16,-1 0 15,-9-9 1,10-10-16,0-18 16,-1-29-1</inkml:trace>
  <inkml:trace contextRef="#ctx0" brushRef="#br0" timeOffset="69442.33">12258 1643 0,'0'0'0,"0"0"16,9 0-1,19-9-15,1 9 16,8 9 0,1 10-16,-19-9 15</inkml:trace>
  <inkml:trace contextRef="#ctx0" brushRef="#br0" timeOffset="69654.32">12154 1944 0,'0'0'0,"10"0"16,9 0-1,9 0-15,9-10 16,1 10-16,-19-9 16,-10 9-1</inkml:trace>
  <inkml:trace contextRef="#ctx0" brushRef="#br0" timeOffset="70187.83">12803 1597 0,'0'0'0,"10"-10"0,9-9 16,9 10-1,10 0-15,9 9 16,-10 9 0,1 0-16,-19 20 15,-1-1 1,-18 0-16,-9 9 16,-29 1-1,-18-1 1,0-18-16,9 0 15,18-19 1,10 0-16,10 0 16,9 0-1,9 0-15,20-9 16,18-1 0,9 1-16,1 18 15,-10 1 1,-10 18-1,-18 0-15,-9 0 16,-10 0-16,-29 0 16,-27 19-1,-48-9-15,-27-10 16,-10-9 0,-170-10-16</inkml:trace>
  <inkml:trace contextRef="#ctx0" brushRef="#br0" timeOffset="73314.17">26529 2891 0,'0'0'0,"0"0"15,0 0-15,0 0 16,-10 0 0,1-9-16,9 9 15,0 0 1,9-19-16,29 0 15,28 1 1,47 8-16,28 1 16,9-1-1,10 1-15,0 9 16,10-9 0,8 9-16,29 0 15,10 0 1,-29 0-1,0 0-15,-19 9 16,-18-9 0,-10 0-16,-9 0 15,-19 0 1,-1 9-16,-17 1 16,-11-1-1,-9 1-15,1-1 16,-10-9-1,-10 0-15,0 0 16,-18 0 0,0 0-16,-1 0 15,-18 0 1,0 0-16,-10 0 16,-9 0-1</inkml:trace>
  <inkml:trace contextRef="#ctx0" brushRef="#br0" timeOffset="73940.16">26858 2769 0,'0'0'0,"0"0"0,0 0 15,0 0 1,10 0-16,18-9 15,9 0 1,39-1-16,27 1 16,19-1-1,20 1-15,8 9 16,10 0 0,0 0-16,28 0 15,10 9 1,-1 1-1,1 9-15,9 9 16,-10 0 0,-9 0-16,-18-9 15,-29 0 1,-19-1-16,-18-8 16,-20-1-1,-27 0-15,-10 1 16,-10-10-1,-18 0-15,0 0 16,0 0 0,-10 0-16,1 0 15,-10 0 1,0 0-16,0 0 16,0 0-1</inkml:trace>
  <inkml:trace contextRef="#ctx0" brushRef="#br0" timeOffset="79878.94">26896 3116 0,'0'0'0,"0"0"15,0 0-15,0 0 16,0 0-1,0 0-15,9 10 16,1 9 0,-1 9-16,0 19 15,1 9 1,-1 0-16,1-9 16,-1-9-1,-9-10 1,0-9-16,0-10 15,0 0-15,0 1 16,0-10 0</inkml:trace>
  <inkml:trace contextRef="#ctx0" brushRef="#br0" timeOffset="80337.75">27310 3267 0,'0'0'0,"0"0"0,9 0 15,1-10 1,18-9-16,9 10 15,1 0 1,0-1-16,-1 10 16,1 10-1,-10-1-15,-9 0 16,0 10 0,0 9-1,-10 1-15,-9-1 16,0-10-1,-9 1-15,-10 0 16,0-10 0,-9-9-16,-1 0 15,1-9 1,0-10-16,9 0 16,10 1-1,-1-1-15,10 0 16</inkml:trace>
  <inkml:trace contextRef="#ctx0" brushRef="#br0" timeOffset="80802.12">28015 3370 0,'0'0'0,"0"0"0,10-19 16,-1 0 0,0 10-16,1 0 15,-1-1 1,1 1-16,-1-1 15,1 10 1,-1 10-16,10-1 16,0 1-1,-10-1-15,0 10 16,-9-1 0,0 1-16,0 0 15,-18 0 1,-1-10-16,-19-9 15,10 0 1,0-9 0,-1-1-16,11 1 15,8 0 1,1-1-16,-1 1 16</inkml:trace>
  <inkml:trace contextRef="#ctx0" brushRef="#br0" timeOffset="80867.34">24375 17565 0,'9'10'0,"10"-1"15,0 1-15,-10-10 16</inkml:trace>
  <inkml:trace contextRef="#ctx0" brushRef="#br0" timeOffset="81074.53">28326 3154 0,'0'0'0,"0"0"15,0 0 1,9 0-16,1 0 16,8 9-16,11 20 15,18 27 1,18 19-16,1 9 16,-9 1-1,-38-57 1</inkml:trace>
  <inkml:trace contextRef="#ctx0" brushRef="#br0" timeOffset="81304.39">28627 3126 0,'0'0'0,"0"9"0,-10 29 16,1 18-16,-10 19 16,0 10-1,-9-1 1,-10 0-16,10-46 16</inkml:trace>
  <inkml:trace contextRef="#ctx0" brushRef="#br0" timeOffset="81821.25">28947 3304 0,'9'0'0,"0"-9"0,1-10 16,9 10 0,-1-1-16,11 1 15,-1 9 1,-9 9-16,0 1 16,-10-1-1,-9 0-15,0 1 16,-9 18-1,-10-9-15,0-1 16,0 1 0,10 0-16,-1-10 15,1 1 1,9-1 0,9 0-16,1 1 15,18 9 1,0-1-16,0 11 15,1-11 1,-11 1-16,1 0 16,-19 9-1,0-9-15,-19 9 16,-9-9 0,-19-1-16,19-8 15</inkml:trace>
  <inkml:trace contextRef="#ctx0" brushRef="#br0" timeOffset="82129.41">29473 3539 0,'0'0'0,"0"0"16,0 0-16,0 0 16,0 0-1,10 0-15,9 0 16,9 0-1,9 9-15,11-9 16,-30 0 0</inkml:trace>
  <inkml:trace contextRef="#ctx0" brushRef="#br0" timeOffset="82362.42">29633 3370 0,'0'0'0,"0"0"15,0 0-15,0 9 16,-9 29 0,0 18-16,-1 10 15,20 9 1,-1-19-16,0 0 15,-9-28 1</inkml:trace>
  <inkml:trace contextRef="#ctx0" brushRef="#br0" timeOffset="82572.61">29916 3314 0,'0'0'0,"0"9"16,0 28-16,9 57 16,0 38-1,-9-67-15</inkml:trace>
  <inkml:trace contextRef="#ctx0" brushRef="#br0" timeOffset="94910.83">27884 4242 0,'0'0'0,"0"0"15,0 0 1</inkml:trace>
  <inkml:trace contextRef="#ctx0" brushRef="#br0" timeOffset="95091.54">27912 5228 0,'0'0'0,"0"0"0,0 0 16,0 9-1,0 10 1,0-10-16</inkml:trace>
  <inkml:trace contextRef="#ctx0" brushRef="#br0" timeOffset="95248.27">27827 6400 0,'0'0'0,"0"0"16,0 10-16,0 27 15,-9 29 1,-1-19-16</inkml:trace>
  <inkml:trace contextRef="#ctx0" brushRef="#br0" timeOffset="95418">27855 7948 0,'0'0'0,"0"0"16,0 10-16,0-1 16,0 29-1,0 37 1,0-28-16</inkml:trace>
  <inkml:trace contextRef="#ctx0" brushRef="#br0" timeOffset="95575.48">27648 9356 0,'0'0'0,"0"0"16,0 0-16,0 9 16,0 10-1,-9 0-15</inkml:trace>
  <inkml:trace contextRef="#ctx0" brushRef="#br0" timeOffset="95714.38">28203 9853 0,'0'0'0,"0"0"15,0 0 1,0 0-16</inkml:trace>
  <inkml:trace contextRef="#ctx0" brushRef="#br1" timeOffset="102653.89">27564 208 0,'0'0'0,"0"0"0,0 0 15,0 0 1,0 0-16,0 0 16,0 0-1,0 0-15,0 0 16,0 9-1,9 1 1,1 18-16,-1 9 16,19 10-16,0 10 15,10-1 1,0 0 0,-1-18-16,1-1 15,0-18 1,-10 0-16,19-19 15,0 0 1,0 0-16,0-19 16,9-9-1,-18 0-15,0 0 16,-20-1 0,1 1-16,0 0 15,-10 9 1,-9 10-16,0 0 15,0-1 1,0 1-16,0 9 16,0 0-1,0 0-15,0 9 16,-9 29 0,0 18-16,-10 28 15,0 10 1,0 0-1,-9 9-15,0-9 16,-10-19 0,0 0-16,-9 0 15,-9-18 1,0-10-16,-20-19 16,-8-10-1,-10-27-15,-10-19 16,-9-10-1,19-9-15,19 1 16,18 17 0,20 1-16,18 19 15</inkml:trace>
  <inkml:trace contextRef="#ctx0" brushRef="#br1" timeOffset="103237.44">28363 818 0,'0'0'0,"0"0"16,0 0-16,0 0 16,0 9-1,0 10-15,0 37 16,0 19-1,-9 29-15,0 8 16,-1 1 0,10-19-16,-9-19 15,-1 0 1,1 0-16,-1-19 16,1 0-1,0-18-15,-1-1 16,1-9-1,9-18-15</inkml:trace>
  <inkml:trace contextRef="#ctx0" brushRef="#br1" timeOffset="103622.6">28410 1118 0,'0'0'0,"0"0"15,10-9-15,-1-1 16,1-8 0,-1 8-16,19 1 15,0-1 1,1 1-16,-1 9 15,10 0 1,-1 9-16,-9 1 16,1-1-1,-11 10-15,1 0 16,0 9 0,-19 0-16,-9 0 15,-20 0 1,-18 0-16,-28 1 15,-28-1 1,46-10-16</inkml:trace>
  <inkml:trace contextRef="#ctx0" brushRef="#br1" timeOffset="107287.32">4205 4721 0,'0'0'0,"0"0"0,0 9 16,0 1-1,0 8 1,10 11-16,-1-1 15,0 9 1,1 1-16,9-10 16,-1-9-1,1-1-15,9-18 16,1 0 0,-11 0-16,1-9 15,0-10 1,0 1-16,0-1 15,0 0 1,-10 10-16,0-10 16,-9 9-1,0 1-15,0 0 16,0-1 0,0 10-16,0 0 15,0 0 1,0 0-16,0 0 15,10 10 1,-1 18 0,1 19-16,-10 18 15,0 1 1,-19-10-16,-19 10 16,-9-10-1,-19 1-15,-9-20 16,0 1-1,-1-10-15,1-9 16,9-10 0,10-9-16,9 0 15,19-9 1</inkml:trace>
  <inkml:trace contextRef="#ctx0" brushRef="#br1" timeOffset="107837.12">4675 5284 0,'0'0'0,"0"0"16,0 0-1,0 0-15,0 9 16,0 10-1,0 19-15,0 27 16,0 20 0,-9 8-16,0 1 15,-1-9 1,1-10-16,-1-28 16,10-10-1,-9 1-15,0-29 16</inkml:trace>
  <inkml:trace contextRef="#ctx0" brushRef="#br1" timeOffset="108206.8">4666 5434 0,'0'0'0,"0"0"15,9-19-15,1 0 16,-1 1 0,10-1-16,0 10 15,9-1 1,0 1-16,10 9 15,0 9 1,-1 1-16,-18 8 16,0-8-1,-19 8-15,-28 11 16,-29-1 0,-27 9-16,-20 1 15,57-29 1</inkml:trace>
  <inkml:trace contextRef="#ctx0" brushRef="#br1" timeOffset="108566.26">5268 4984 0,'0'0'0,"0"0"15,0 0-15,10 0 16,8-10 0,1 1-16,0-1 15,0 10 1,0 0-16,-10 0 16,0 0-1</inkml:trace>
  <inkml:trace contextRef="#ctx0" brushRef="#br1" timeOffset="108771.53">4986 5284 0,'0'0'0,"0"0"0,0 0 15,19 0 1,18 0-16,29-10 15,0 1 1,-9 9-16,-1-9 16,-28 9-1</inkml:trace>
  <inkml:trace contextRef="#ctx0" brushRef="#br1" timeOffset="109303.59">5936 4674 0,'0'0'0,"0"0"16,0 9-16,0 10 15,0 19 1,0 37-16,0 28 16,0 10-1,0-10-15,0 0 16,-9-9-1,-1-19 1,1-19-16,-1-9 16,1-9-1,0-20-15,-1 1 16,1-19 0</inkml:trace>
  <inkml:trace contextRef="#ctx0" brushRef="#br1" timeOffset="109771.3">5936 4740 0,'0'0'0,"9"0"16,10-19-16,10 10 15,-1-1 1,9 10-16,-18 10 16,0-1-1,0 0-15,-19 10 16,0 0 0,0 0-1,-19-1-15,0 1 16,10 0-1,-1-10-15,1 1 16,0-1 0,9 0-16,9 1 15,0-1 1,20 10-16,-11 9 16,1-9-1,0 0-15,-19-1 16,0 11-1,-28-1-15,-19 9 16,-28 1 0,9-1-16,28-27 15</inkml:trace>
  <inkml:trace contextRef="#ctx0" brushRef="#br1" timeOffset="110169.1">6303 5228 0,'0'0'0,"0"0"15,0 0 1,0 9-16,-9 0 16,-1 19-1,1 10-15,9 0 16,9-10 0,1-10-16,18 1 15,0-19 1,19-19-1,-9-18-15,-10-1 16,-9 10 0,-19 0-16,0 0 15,-29 19 1,11-1-16</inkml:trace>
  <inkml:trace contextRef="#ctx0" brushRef="#br1" timeOffset="110525.73">6839 5106 0,'0'0'0,"0"0"0,10 0 16,18 0-1,0 0 1,10 9-16,9-9 15,-10 0 1,1 0-16,0 0 16,-1 0-1,-27 0-15</inkml:trace>
  <inkml:trace contextRef="#ctx0" brushRef="#br1" timeOffset="110789.17">7046 4824 0,'0'0'0,"0"0"16,0 0-16,0 0 15,0 19 1,0 18-1,10 38-15,-10 29 16,0 18 0,-10-10-16,1-9 15,9-56 1</inkml:trace>
  <inkml:trace contextRef="#ctx0" brushRef="#br1" timeOffset="111204.19">7780 4721 0,'0'0'0,"0"0"16,0 0 0,0 9-16,0 1 15,0 18 1,-9 28-16,-1 19 15,1 19 1,9-10-16,0 1 16,0-10-1,0 0-15,0-19 16,0-9 0,0-9-16,-10-10 15,1-19 1</inkml:trace>
  <inkml:trace contextRef="#ctx0" brushRef="#br1" timeOffset="111737.21">7808 4749 0,'10'0'0,"-1"-19"16,19 1 0,19-1-16,10 9 15,-10 1 1,-10 18-16,1 1 16,0-1-1,-20 10-15,1 0 16,-19-1-1,-19 11-15,-9-1 16,-9 0 0,-10-9-16,18-1 15,1 1 1,19-9-16,-1-10 16,10 0-1,10 9-15,18 0 16,19 1-1,0-1 1,-9 0-16,-1 10 16,-9 0-1,-9 0-15,0 0 16,-19 9 0,-19 0-16,-18 0 15,-39 9 1,-27 1-16,-19-19 15,65-10 1</inkml:trace>
  <inkml:trace contextRef="#ctx0" brushRef="#br1" timeOffset="112088.03">8335 5199 0,'0'0'0,"0"0"16,0 0-1,0 10-15,0-1 16,0 19 0,9 0-16,1 10 15,-10 0 1,9-1-16,1 1 16,-10-10-1,0 0-15,0-19 16</inkml:trace>
  <inkml:trace contextRef="#ctx0" brushRef="#br1" timeOffset="112422.18">8862 4768 0,'0'0'0,"0"0"0,9 0 16,1 9 0,18 1-16,19 18 15,19 19 1,18 18-16,-8-8 15,-1-1 1,-19-19-16,10 1 16,-9-1-1,-10-18 1,-19 0-16,-19-19 16</inkml:trace>
  <inkml:trace contextRef="#ctx0" brushRef="#br1" timeOffset="112639.11">9464 4749 0,'0'0'0,"0"0"16,0 0-1,0 9-15,-19 10 16,-28 47-1,-38 37-15,-28 19 16,-28 19 0,66-66-16</inkml:trace>
  <inkml:trace contextRef="#ctx0" brushRef="#br1" timeOffset="115809.35">1759 6597 0,'0'0'0,"0"0"16,0 0 0,-19 0-16,1 10 15,-11-1 1,-18 19-16,10 0 16,-1 10-1,19-1 1,10 10-16,-1 0 15,20-9 1,9-1-16,9-8 16,19-11-1,9 1-15,-9 0 16,10-19 0,-38 0-16</inkml:trace>
  <inkml:trace contextRef="#ctx0" brushRef="#br1" timeOffset="116382.33">2183 6898 0,'0'0'0,"0"0"16,0 0 0,0 0-16,-19 0 15,0 0 1,-19 9-16,1 0 16,8 10-1,1 0-15,19 0 16,-1-19-1,10 0-15,10 0 16,-1 0 0,19 0-16,-9-10 15,9 1 1,-9 0 0,0-1-16,0 1 15,0 9 1,0 9-16,-1 1 15,1 18 1,0 9-16,-19-18 16</inkml:trace>
  <inkml:trace contextRef="#ctx0" brushRef="#br1" timeOffset="116753.87">2380 6269 0,'0'0'0,"0"0"15,0 0-15,0 19 16,0 28 0,0 28-16,-9 37 15,9 20 1,-19-20-16,9-18 16,1 0-1,0-19-15,9-19 16,0-9-1,0-9-15,0-10 16,0-19 0</inkml:trace>
  <inkml:trace contextRef="#ctx0" brushRef="#br1" timeOffset="117322.42">2822 6729 0,'0'0'16,"0"0"-16,10 0 16,8-10-16,1 1 15,0 0 1,-10-1-16,1 10 15,-10 0 1,0 0-16,0 0 16,0 0-1,-10 10 1,-18-1-16,-28 19 16,-1 0-1,10 10-15,19-1 16,9 1-16,10-1 15,9 1 1,9-1 0,1-8-16,18-11 15,0 1 1,0 0-16,10-19 16,-19 0-1</inkml:trace>
  <inkml:trace contextRef="#ctx0" brushRef="#br1" timeOffset="117737.52">3151 6738 0,'0'0'0,"0"0"15,0 0 1,0 0-16,0 9 16,0 10-1,10 9-15,-1 10 16,1-1 0,9-18-16,9 0 15,0 0 1,0-19-16,10 0 15,-10-19 1,-9 0-16,0-9 16,-1 9-1,-8 1-15,-1 8 16,-9 1 0,0 9-16,0 0 15,10 9 1,-1 10-16,1 9 15,-1-19 1</inkml:trace>
  <inkml:trace contextRef="#ctx0" brushRef="#br1" timeOffset="119104.65">4581 6888 0,'0'0'0,"0"0"15,10 0-15,-1 0 16,10 0 0,9 0-16,0 0 15,1 0 1,-1 0-16,0-9 15,-9-10 1,0 0-16,-10 10 16,-9 0-1,0-1-15,-19 1 16,-9-1 0,-9 10-1,-20 10-15,10 18 16,0 0-1,19 19-15,0-9 16,18 8 0,20-8-16,-1-1 15,29-8 1,18 8-16,19-18 16,10-10-1,9-9-15,-19 0 16,-46 0-1</inkml:trace>
  <inkml:trace contextRef="#ctx0" brushRef="#br1" timeOffset="119570.39">5024 6832 0,'0'0'0,"9"0"15,0-9-15,20-1 16,-1-9 0,0 10-16,10 0 15,9-1 1,0 20-16,0-1 15,-10 0 1,1 10-16,-19 9 16,0 0-1,-19 1-15,-10 8 16,-9 1 0,-18-1-16,9-9 15,-1-9 1,20-19-16,0 0 15,-1-19 1,10-9-16,10-19 16,18-9-1,19 0 1,0 9-16,0 19 16,-28 9-1</inkml:trace>
  <inkml:trace contextRef="#ctx0" brushRef="#br1" timeOffset="120089.13">5898 6738 0,'0'0'0,"0"0"15,10 0 1,18-9-16,10-1 15,9 10 1,0 10-16,0-1 16,-10 19-1,1 0-15,-19 1 16,0 8 0,-19 1-16,-19-1 15,0-9 1,0 0-16,-9-9 15,0 0 1,0-19-16,9 0 16,0-19-1,10 0-15,-1-18 16,20-1 0,8 1-1,11-1-15,-1 10 16,-9 9-16</inkml:trace>
  <inkml:trace contextRef="#ctx0" brushRef="#br1" timeOffset="120904.62">6736 6851 0,'0'0'0,"0"0"16,0 0-16,0 0 15,0 0 1,0 9-16,-10 0 16,-9 1-1,10 9-15,0 9 16,18 0-1,0 0-15,20-9 16,-1 0 0,19-19-16,0 0 15,-9 0 1,-1-19-16,-18 0 16,-19 0-1,0 1 1,-9-11-16,-10 1 15,0 9 1,10 10-16,-1-10 16,1 1-1,18-1-15,1 0 16,18-19 0,0 1-16,0-1 15,1 1 1,-11 9-16,-8 0 15,-10-1 1,-19 1-16,-9 10 16,-19-11-1,-19 20-15,0 18 16,19 1 0,19-1-16,18 1 15,1-1 1,18 0-16,10 1 15,19 8 1,18 1 0,10-9-16,19-1 15,-10 0 1,0 1-16,-9 9 16,-19-1-1,-9 10-15,-19 1 16,-19 17-1,0 20-15,-10 0 16,1 9 0,-10 0-16,10-19 15,-1-28 1</inkml:trace>
  <inkml:trace contextRef="#ctx0" brushRef="#br1" timeOffset="126773.8">1458 7564 0,'0'0'0,"0"0"0,0 0 15,10 0-15,-1-10 16,19 1 0,19 0-1,10-10-15,56 9 16,28-8-1,-10-1-15,29 0 16,-9 10 0,-19-1-16,-1 1 15,20 0 1,18-1-16,-9 10 16,-9 0-1,-29 0-15,-28-9 16,-28 9-1,-19 0-15,-19 0 16,-19 0 0,-9 0-16,0 0 15</inkml:trace>
  <inkml:trace contextRef="#ctx0" brushRef="#br1" timeOffset="127197.38">1881 7536 0,'0'0'16,"19"0"-16,19-19 15,37 0-15,29 0 16,46-9 0,10 19-1,0-10-15,9 10 16,-18-1-1,-19 10-15,-20 0 16,-8-9 0,-29 9-16,-18 0 15,-10 0 1,-10 0-16,-18 0 16,0 0-1,-19 0-15</inkml:trace>
  <inkml:trace contextRef="#ctx0" brushRef="#br1" timeOffset="127504.17">1665 7507 0,'0'0'0,"28"0"16,19-9-16,94 9 15,19 0 1,19 9-16,-10 1 16,-9-10-1,-9 0 1,-1 0-16,-18-10 15,-19 1 1,-9 0-16,-57 9 16</inkml:trace>
  <inkml:trace contextRef="#ctx0" brushRef="#br1" timeOffset="130939.79">5691 7714 0,'0'0'0,"0"0"0,0 0 16,0 0-1,0 0-15,0 9 16,0 1 0,10 8-16,-1 1 15,1 0 1,-1 0-16,10-1 15,9 1 1,0 0-16,10-10 16,0-9-1,9 0-15,-10-9 16,1 0 0,-19-1-16,0-9 15,-1 1 1,-8 8-16,-1 1 15,-9 0 1,0-1-16,0 1 16,0 9-1,0 0-15,0 0 16,0 0 0,0 0-1,0 0-15,0 0 16,0 0-1,10 9-15,-1 19 16,0 0 0,1 10-16,-1 9 15,-9 0 1,0 9-16,0 0 16,-19-9-1,1 0-15,-20-9 16,0-1-1,-18-9-15,-1-9 16,-8 0 0,8-19-16,1 0 15,-1-9 1,10-1-16,0 1 16,19 9-1</inkml:trace>
  <inkml:trace contextRef="#ctx0" brushRef="#br1" timeOffset="131536.57">6378 8164 0,'0'0'0,"0"0"16,0 0-1,0 0-15,0 0 16,0 0-1,0 0-15,0 10 16,0 8 0,0 20-16,0 28 15,10 18 1,-1 19 0,-9-9-16,0-10 15,0 1-15,-9-10 16,-1-19-1,1-9-15,-1-9 16,1-20 0,0 1-16,-1-19 15,10 0 1</inkml:trace>
  <inkml:trace contextRef="#ctx0" brushRef="#br1" timeOffset="131970.28">6331 8352 0,'0'0'0,"0"0"0,0 0 16,0-19-1,10 0-15,-1 1 16,0-1 0,10 0-16,9 10 15,1-1 1,8 1-1,1 9-15,-10 9 16,-9 1 0,0-1-16,0 0 15,-10 10 1,-9 0-16,0 9 16,-19 0-1,-18 10-15,-29-1 16,28-18-1</inkml:trace>
  <inkml:trace contextRef="#ctx0" brushRef="#br1" timeOffset="132587.39">6886 8324 0,'0'0'0,"0"0"16,10 0-16,-1 0 15,19 0 1,0 0 0,1-10-16,8 1 15,10 9 1,10 0-16,-1-9 16,-9 9-1,-9 0-15,-29 0 16</inkml:trace>
  <inkml:trace contextRef="#ctx0" brushRef="#br1" timeOffset="133555.26">7780 7780 0,'0'0'0,"0"0"16,0 0-1,0 0-15,0 0 16,0 9-1,0 0-15,-9 19 16,9 1 0,9-1-16,0 9 15,20-9 1,-1-9-16,0 0 16,10 0-1,-1-19-15,1 0 16,0 0-1,-1-19-15,1 0 16,-19-18 0,-1 9-16,1-1 15,-19 1 1,0 9-16,0 10 16,0 0-1,0-1-15,0 1 16,0 9-1,0 0 1,0 9-16,0 10 16,10 9-1,-1 19-15,0 19 16,1 9 0,-10 0-16,0 0 15,0-19 1,0 1-16,-19-20 15,0 1 1,-18-1-16,-10-18 16,-19 0-1,-10-19-15,1-10 16,9 1 0,29 9-16</inkml:trace>
  <inkml:trace contextRef="#ctx0" brushRef="#br1" timeOffset="134020.42">8429 8305 0,'0'0'0,"0"0"16,0 0-16,0 9 15,0 10 1,-9 9-16,-1 19 16,-9 0-1,1 0 1,8 9-16,1-18 15,-1-1 1,1 1-16,0-10 16,9-19-1</inkml:trace>
  <inkml:trace contextRef="#ctx0" brushRef="#br1" timeOffset="134370.35">8307 8371 0,'0'0'0,"0"0"0,0 0 16,0 0-1,0 0-15,9 0 16,10 9-1,9 0-15,10 20 16,9 17 0,0 1-16,0 0 15,-9-9 1,-1-1-16,1 1 16,-19-1-1,-1-8-15,1 8 16,0 1-1,-10-10-15,-9-19 16</inkml:trace>
  <inkml:trace contextRef="#ctx0" brushRef="#br1" timeOffset="134606.7">8307 8765 0,'0'0'0,"0"0"0,9 0 16,1 0 0,18-10-16,0 1 15,19 0 1,19-1-16,0 1 15,-38-1 1</inkml:trace>
  <inkml:trace contextRef="#ctx0" brushRef="#br1" timeOffset="134989.18">9069 7601 0,'0'0'0,"0"0"0,9 10 16,19-1 0,19 29-16,19 18 15,0 38 1,-9 9-16,-29 9 16,-9 1-1,-29 9-15,-18 0 16,-47 0-1,-57 0-15,-141 84 16</inkml:trace>
  <inkml:trace contextRef="#ctx0" brushRef="#br1" timeOffset="135620.23">5569 7733 0,'0'0'0,"0"0"0,-19 9 16,-18 10-16,-1 18 15,-28 20 1,-9 27-16,0 19 16,18-9-1,20 0-15,46 0 16,57 18-1,84 10-15,151 75 16</inkml:trace>
  <inkml:trace contextRef="#ctx0" brushRef="#br1" timeOffset="136675.47">9398 7123 0,'0'0'0,"0"0"0,0 0 16,0 0-1,9 0-15,1-10 16,-1 1 0,1 0-16,-1-1 15,10 1 1,0-1-16,9 1 15,0 0 1,-9 9-16,0 9 16,0 0-1,-1 10-15,1 9 16,-9 10 0,-10 9-16,0-10 15,-19 1 1,0-1-16,0-8 15,0-11 1,1 1-16,8-10 16,1 1-1,-1-10-15,10 0 16,0 0 0,19 0-16,28-10 15,28-8 1,29-10-16,-1-1 15,1 1 1,-10 0 0,-28 9-16,-19 10 15,-19 0 1,-28 9-16,0 0 16</inkml:trace>
  <inkml:trace contextRef="#ctx0" brushRef="#br1" timeOffset="139059.82">4544 7826 0,'0'0'0,"0"0"15,9 0-15,1-9 16,-1 0 0,0-1-16,20 1 15,-1 9 1,-9 0-1,-1 0-15,1 0 16,0 0 0,-9 0-16,-10 0 15,0 0 1,0 0-16,-10 9 16,-18 1-1,-29 8-15,-18 11 16,-9-1-1,18 9-15,9-9 16,20 1 0,8-1-16,20-10 15,0 1 1,-1 0-16,20-10 16,-1 10-1,10 0-15,9 0 16,10-1-1,-1 1-15,1-9 16,0-1 0,-20 0-16,1-9 15,-19 0 1,0 0 0,0 0-16,0 0 15,0 10 1,-19-1-16,-18 10 15,-20 9 1,-18 0-16,9 0 16,0-9-1,19 9-15,0-9 16,19 0 0,0 0-16,0-1 15,18 1 1,1 0-16,-1-10 15,20 1 1,9-1-16,18 0 16,38 1-1,10-1-15,9-9 16,0 0 0,-9 0-16,9 0 15,0 0 1,-19-9-1,-18-1-15,-10 1 16,-10 9 0,-18 0-16,0 0 15,-10 0 1,-9 0-16,0 0 16,0 0-1</inkml:trace>
  <inkml:trace contextRef="#ctx0" brushRef="#br1" timeOffset="139532.38">3716 8980 0,'0'0'0,"0"0"16,0 0-1,0 0-15,0 10 16,0 9 0,0 9-16,0 0 15,-9 0 1,9 0-16,0-9 15,0 0 1,0 0-16,0-10 16,0 0-1,0-9-15</inkml:trace>
  <inkml:trace contextRef="#ctx0" brushRef="#br1" timeOffset="139761.16">3744 8905 0,'0'0'0,"0"0"0,0 0 16,0 0-1,0 0-15,0 0 16,0 0 0,0 0-16</inkml:trace>
  <inkml:trace contextRef="#ctx0" brushRef="#br1" timeOffset="140097.1">3951 9131 0,'0'0'0,"0"0"0,0 0 16,10 0-1,-1 0-15,0 0 16,10 0 0,0 0-16,9 0 15,0 0 1,-18 0-16</inkml:trace>
  <inkml:trace contextRef="#ctx0" brushRef="#br1" timeOffset="140304.2">3932 9224 0,'0'0'0,"0"0"0,10 0 16,27 0 0,20 0-16,9-9 15,-1 0 1,1-1-16,-37 1 16</inkml:trace>
  <inkml:trace contextRef="#ctx0" brushRef="#br1" timeOffset="140554.56">4534 8962 0,'0'0'0,"0"0"16,0 9-16,-9 0 15,0 20 1,-1 18-16,1-1 16,9 1-1,-10 19-15,20 0 16,-10-29 0</inkml:trace>
  <inkml:trace contextRef="#ctx0" brushRef="#br1" timeOffset="141107.38">3951 7442 0,'0'0'0,"0"0"0,0 0 16,10 9-1,-1 1-15,0 18 16,-9 19 0,0 0-16,0-10 15,0 1 1,0-10-16,-9 0 15,9-19 1</inkml:trace>
  <inkml:trace contextRef="#ctx0" brushRef="#br1" timeOffset="141571.17">3885 7479 0,'0'0'0,"0"0"0,0 0 16,0 0-1,10 0 1,8 0-16,11 10 16,-1-1-1,19 19-15,0 0 16,-9 1-1,-1-1-15,1 0 16,0 0 0,-1-9-16,-9-1 15,1 1 1,-11 0-16,1-10 16,0-9-1,-10 0-15,1 0 16,-1 0-1,1-18-15,8-20 16,-8-18 0,-10-10-16,0 0 15,0 1 1,-10 8-16,10 20 16,0 28-1</inkml:trace>
  <inkml:trace contextRef="#ctx0" brushRef="#br1" timeOffset="143050.03">6783 8840 0,'0'0'0,"0"0"16,0 0-16,0 0 16,0 0-1,0 9-15,0 1 16,-10-1 0,1 0-16,0 10 15,-1 9 1,10-9-16,0 0 15,10-1 1,-1 1-16,0 0 16,1 0-1,9-10-15,9 10 16,-19-10 0</inkml:trace>
  <inkml:trace contextRef="#ctx0" brushRef="#br1" timeOffset="143610.79">6726 8737 0,'0'0'16,"0"0"-16,0 0 15,0 0-15,0 0 16,0 0 0,0 0-16,10 0 15,-1 0 1,1 0-16,-1-10 15,0 1 1,1-10-16,-1 10 16,-9-1-1,0 1-15,0 9 16,0 0 0,0 0-16,0 0 15,0 0 1,0 0-16,0 0 15,-9 0 1</inkml:trace>
  <inkml:trace contextRef="#ctx0" brushRef="#br1" timeOffset="144470.39">9088 8708 0,'0'0'0,"0"0"0,0 0 15,0 0 1,0 0 0,0 0-16,0 0 15,0 0 1,0 0-16,0 0 16,0 0-1,0 10-15,-10-1 16,1 10-1,-1 9-15,1 0 16,18 10 0,1-1-16,18 10 15,0-9 1,10-1-16,-1-18 16,10 0-1,-9 0-15,-19-19 16</inkml:trace>
  <inkml:trace contextRef="#ctx0" brushRef="#br1" timeOffset="144970.98">8956 8540 0,'0'0'0,"0"0"16,0 0-16,9 0 15,1 0 1,-1 0-16,0 0 15,1 0 1,-1-10-16,1 1 16,-1-10-1,-9 10-15,0-1 16,0 1 0,-19-1-16,0 1 15,1 0 1,8 9-16,1 0 15,-1 0 1,1 0 0,9 0-16,0 0 15,0 0 1,0 0-16,0 0 16,0 0-1,0 0-15,0 0 16,0 0-1</inkml:trace>
  <inkml:trace contextRef="#ctx0" brushRef="#br1" timeOffset="146186.67">30320 3445 0,'0'0'0,"0"0"16,0 0-16,0 0 16,9 0-1,29-10-15,19 10 16,27 10-1,20-1-15,-1 1 16,-9-1 0,-9 0-16,-10 1 15,-18-10 1,-20 9-16,1 1 16,-29-10-1</inkml:trace>
  <inkml:trace contextRef="#ctx0" brushRef="#br1" timeOffset="146698.6">31063 3248 0,'0'0'0,"0"0"15,0 0 1,0 0-16,0 9 16,0 1-1,0 18-15,0 0 16,0 9 0,0-8-16,0-11 15,0 1 1,0 0-16,0-19 15,0 0 1,0 0-16,0 0 16,0 0-1,0-19-15,-9 0 16,9 1 0,0-1-16,0 9 15,9 1 1,1 0-16,-1-1 15,0 10 1,10 10 0,10-1-16,-11 0 15,1 1 1,-19 9-16,0 9 16,-28 9-1,9-9-15</inkml:trace>
  <inkml:trace contextRef="#ctx0" brushRef="#br1" timeOffset="147523.35">30311 4299 0,'0'0'0,"0"0"0,0 0 16,0 0-1,9 0-15,19-10 16,29 1 0,18 0-16,28-1 15,20 10 1,-10-9-16,-19-1 15,-19 1 1,-9 0-16,-10-1 16,-18 10-1,0 0-15,-20 0 16,1 0 0,-9 0-1,-1 0-15,-9-9 16,0 9-1,0 0-15,0 0 16,0 0 0,0 9-16,-9 1 15,-1 18 1,1 0-16,-1 0 16,1 0-1,0-9-15,-1 0 16,1-10-1,9-9-15,0 0 16,0 0 0,0-19-16,0-9 15,0-9 1,9 9-16,1-1 16,-1 20-1,0 0-15,1 9 16,-1 9-1,1 19 1,-1 0-16,-9 0 16,-19 19-1,0-18-15</inkml:trace>
  <inkml:trace contextRef="#ctx0" brushRef="#br1" timeOffset="148386.5">30282 5744 0,'0'0'0,"0"0"15,10 0-15,-1-10 16,19-9 0,20 1-16,8 8 15,0 1 1,10 0-16,0-1 16,0 10-1,0 0-15,0 0 16,-10 0-1,1 0-15,-20 0 16,1-9 0,-1-1-16,-18 1 15,0 0 1,-10-1-16,1 1 16,-10-1-1,0 10 1,0 0-16,0 0 15,0 0-15,0 0 16,0 10 0,0-1-1,0 10-15,0 0 16,0 0 0,0-10-16,0 0 15,0-9 1,0 0-16,0 0 15,0-9 1,-10-10-16,1-18 16,9 8-1,0 1-15,9 0 16,1 19 0,-1-1-16,1 10 15,-1 10 1,1-1-1,-1 19-15,-9 0 16,0 19 0,-9-28-16</inkml:trace>
  <inkml:trace contextRef="#ctx0" brushRef="#br1" timeOffset="148903.31">30273 7170 0,'0'0'0,"9"0"15,29 0-15,19 0 16,18 9 0,9 0-16,20 1 15,-10-1 1,0 1-16,-19-1 15,-18-9 1,-20 0 0,-18 0-16,0 0 15,-19 0-15</inkml:trace>
  <inkml:trace contextRef="#ctx0" brushRef="#br1" timeOffset="149284.42">31091 7132 0,'0'0'0,"0"0"0,0 0 15,0 0 1,0 0 0,0 0-16,0 0 15,0 10 1,0-1-16,0 19 16,0 10-1,0-1-15,0-9 16,0-9-1,0 0-15,0-19 16,0 0 0,0 0-16,0 0 15,0-19 1,10-18-16,-1-10 16,1 0-1,9 9-15,-1 10 16,-8 19-1,9-1-15,-10 10 16,0 10 0,-9-1-1,0 29-15,-9-20 16</inkml:trace>
  <inkml:trace contextRef="#ctx0" brushRef="#br1" timeOffset="150207.32">30245 8549 0,'0'0'0,"9"0"15,1-9-15,27-1 16,20 1-1,9-1-15,9 10 16,0 0 0,0 0-16,-18 0 15,-1 0 1,-9 0-16,-9 0 16,-10 0-1,-9 0-15,0 0 16,-10 0-1,1 0 1,-1 0-16,0-9 16,1 0-1,-1-1-15,1 1 16,-1-1 0,-9 1-16,0 9 15,0 0 1,0 0-16,9 9 15,-9 20 1,0-1-16,0 0 16,0-9-1,0-1-15,0 1 16,0-19 0,0 0-16,0 0 15,0 0 1,0-19-16,0-18 15,10-10 1,-1 19-16,10 0 16,0 18-1,0 1 1,-10 9-16,10 9 16,-10 1-1,-9 18-15,0-9 16</inkml:trace>
  <inkml:trace contextRef="#ctx0" brushRef="#br1" timeOffset="150686.37">30141 9778 0,'0'0'0,"10"0"16,27-19 0,39 0-16,27 1 15,1 8 1,-1 1-16,10 9 15,-19 9 1,-19 1-16,1-10 16,-20 0-1,-18 0-15,-1 0 16,-18 0 0,-10 0-1</inkml:trace>
  <inkml:trace contextRef="#ctx0" brushRef="#br1" timeOffset="151108.25">31054 9590 0,'0'0'0,"0"0"0,0 0 16,0 10-1,0 8-15,0 11 16,-10 18-1,1 9-15,0 0 16,-1-18 0,10-1-16,-9-18 15,9 0 1,0-19-16,0 0 16,0 0-1,0-19-15,-10-9 16,1-10-1,9 1-15,9 9 16,1-1 0,-1 11-1,1 8-15,-1 1 16,0 9-16,1 9 16,-1 1-1,-9-1 1,0 0-16,-28 20 15,0-20 1</inkml:trace>
  <inkml:trace contextRef="#ctx0" brushRef="#br1" timeOffset="154882.49">5353 9375 0,'0'0'0,"0"0"16,0 0-16,9 0 15,10-10 1,19 1-16,28-10 16,9 0-1,38 10 1,28-10-16,19 0 16,37 10-1,20 0-15,18-1 16,-9 1-1,-10-1-15,-9 10 16,-10 0 0,1 10-16,9-1 15,-9 1 1,-20-1-16,-8-9 16,-1 0-1,-28 0-15,-9 0 16,-10 0-1,-18-9-15,-39-1 16,-18 1 0,-9 9-16,-19 0 15,0 0 1,-19 0-16,0 0 16,0 0-1,-10 0-15,-18 9 16,-47 1-1,-38-1 1,-47 0-16,-28-9 16,-10 0-1,-27 0-15,-11-9 16,1 18 0,9 1-16,1-1 15,-11 10 1,1 0-16,0-1 15,19 1 1,18 0-16,29-10 16,28 10-1,28-10-15,19 1 16,9-1 0,10 1-16,9-1 15,9 0 1,20 1-1,9-10-15,18 0 16,1 0 0,9 0-16,0 0 15,0 0-15,9 0 16,1 0 0,18 0-1,9 0-15,39 0 16,18-10-1,28 1-15,19 0 16,19-1 0,9-9-16,29 10 15,9 0 1,28-1-16,10 1 16,-1 0-1,10-1-15,-18 1 16,-39-1-1,-18 10-15,-19-9 16,-19 9 0,-9 9-16,-10-9 15,-37 0 1,-10 0 0,-19 0-16,1 0 15,-20 0 1,1 0-16,-19-9 15,0 9 1,-1 0-16,-8 0 16,-1 0-1,1 0-15,-1 0 16,0 0 0,10-9-16,0-1 15,-10 10 1,1-9-16,-1 9 15,1-10 1,-1 10-16,1 0 16,-10 0-1,0 0-15,0 0 16,0 0 0,0 0-16,0 0 15,0 0 1,0 0-16,0 0 15,0 0 1,0 0 0,0 0-16</inkml:trace>
  <inkml:trace contextRef="#ctx0" brushRef="#br1" timeOffset="191648.11">3970 7592 0,'0'0'0,"0"0"0,0 0 16,0 0-1,0 0-15,0 0 16,0 0-1,0 9-15,0 1 16,0 18 0,0 0-16,9 9 15,1 10 1,-1-9 0,1-1-16,-10 1 15,0-19 1,0 0-16,0-1 15,0-8 1,0-10-16,0 0 16,0 0-1,0 0-15</inkml:trace>
  <inkml:trace contextRef="#ctx0" brushRef="#br1" timeOffset="192387.66">3970 7573 0,'0'0'0,"0"0"15,0 0-15,0 0 16,0 0 0,0 0-16,0 0 15,0 0 1,0 0-16,0 0 16,0 0-1,9 10-15,1-1 16,9 0-1,-1 10-15,11 0 16,-1 0 0,-9-1-16,-1 1 15,1 0 1,0 0-16,0-10 16,-10 0-1,1 1 1,-10-10-16,0 0 15,0 0 1,0 0-16,0 0 16,9 0-1,1-10-15,-1-8 16,0-1 0,1-9-16,9-10 15,-1 1 1,1-1-16,0-9 15,-10 10 1,1-1-16,-10 19 16</inkml:trace>
  <inkml:trace contextRef="#ctx0" brushRef="#br1" timeOffset="196091.47">3377 7845 0,'0'0'0,"0"0"15,0 0-15,0 0 16,0 0-1,0 0-15,0 0 16,0 0 0,0 10-16,10-1 15,-1 19 1,0 0-16,1 0 16,-1 10-1,1-10-15,-1 10 16,1-10-1,-10 0-15,0-9 16,9-1 0,-9 1-1,0-9-15,0-10 16,0 0-16,0 0 16,0 0-1,9 0 1,1-19-16,-1-9 15,1-10 1,-1 1-16,-9-10 16,0 0-1,9 0-15,-9 19 16,0 0 0,0 18-16,0 1 15,0-1 1,0 10-16,0 0 15,10 10 1,-10 18-16,0 0 16,0 10-1,0-1-15,0 1 16,0-1 0,0 1-16,0-19 15,0-1 1,0-8-16,0-10 15,0 0 1,0 0 0,0 0-16,0 0 15,0-10 1,0-8-16,-10-11 16,1 1-1,0 9-15,9 10 16,0 9-1</inkml:trace>
  <inkml:trace contextRef="#ctx0" brushRef="#br1" timeOffset="196675.56">2841 8380 0,'0'0'0,"0"0"16,0 0-16,0 0 15,19 0 1,18 0-16,29-9 16,28-1-1,19 1-15,0-1 16,0 10 0,-19-9-1,0 0-15,0-1 16,-18 1-1,-20 0-15,-18 9 16,-1 0 0,-18 0-16,0 0 15,-10 0 1,-9 0-16,0 0 16</inkml:trace>
  <inkml:trace contextRef="#ctx0" brushRef="#br1" timeOffset="197195.99">2879 8718 0,'0'0'0,"0"0"15,0 0-15,0 0 16,0 9 0,0 19-16,0 0 15,0 10 1,0 9-16,0 0 15,0-10 1,0 1 0,-10-1-16,10-8 15,0-11 1,0 1-16,0-10 16,0 1-1,0-10-15</inkml:trace>
  <inkml:trace contextRef="#ctx0" brushRef="#br1" timeOffset="197703.85">2850 8699 0,'0'0'0,"0"0"16,0 0-16,0 0 15,0 0 1,10 9-16,-1 1 16,19 18-1,1 0-15,18 19 16,-10 0-1,1 0 1,0 9-16,-1-18 16,-9-1-1,-9 1-15,0-10 16,0-9 0,-10-1-16,1-8 15,-10-10 1,9 0-16,1 0 15,-1-19 1,0-19-16,10-18 16,-9 0-1,-1-10-15,0 1 16,-9-1 0,0 19-16,0 19 15</inkml:trace>
  <inkml:trace contextRef="#ctx0" brushRef="#br1" timeOffset="198872.11">2653 8877 0,'0'0'0,"0"0"16,0 0 0,0 0-16,0 0 15,0 0 1,0 0-16,0 10 15,9 8 1,1 11-16,-1 17 16,1 11-1,-1-1-15,0 0 16,1-9 0,-10-9-1,0-1-15,0 1 16,0-19-1,0-1-15,0 1 16,0-19 0,0 0-16,0 0 15,0 0 1,0 0-16,0 0 16,9-19-1,1-18-15,-1-1 16,0 1-1,1-19-15,9 9 16,-1 0 0,-8 9-16,9 1 15,-1-1 1,1 1-16,-9 8 16,-1 1-1,0 0-15,1 19 16,-1-1-1,1 1 1,-1 9-16,1 9 16,18 1-1,0 18-15,0 0 16,0 0 0,1 10-16,-1-1 15,-9 1 1,-1-10-16,1-9 15,-9-1 1,9 1-16,-10-9 16,0-1-1,1-9-15,-1 0 16,1 0 0,-1-19-16,10-9 15,0-19 1,-1-9-16,1-19 15,-9 9 1,-10 29-16</inkml:trace>
  <inkml:trace contextRef="#ctx0" brushRef="#br1" timeOffset="200187.53">2794 8840 0,'0'0'0,"0"0"15,0 0-15,0 0 16,0 0 0,0 0-16,0 0 15,0 0 1,0 9-1,-9 1-15,-1 18 16,1 19 0,-1-1-16,1 11 15,0-1 1,-1-9-16,1-9 16,-1-1-1,10-9-15,0-9 16,0 0-1,0-19-15,0 0 16,0 0 0,0 0-16,0 0 15,0 0 1,0-19-16,10 0 16,-1-18-1,1-1-15,-1 1 16,0-10-1,1 9 1,-1 1-16,1-1 16,-1 1-16,0 8 15,1 1 1,-1 0 0,1 19-16,-1-1 15,0 1 1,1 0-16,-1 9 15,1 9 1,18 0-16,0 10 16,0 0-1,1 9-15,-1 0 16,0 0 0,0 0-16,-9 1 15,0-1 1,0-9-16,-1-1 15,1-8 1,-9-1-16,-1-9 16,1 0-1,-1 0 1,0 0-16,1 0 16,-1 0-16,1 0 15,-1 0 1,0-9-1,10-1-15,0-8 16,0-1 0,9-19-16,0 1 15,-9-10 1,0 0-16,0 0 16,-19 28-1</inkml:trace>
  <inkml:trace contextRef="#ctx0" brushRef="#br1" timeOffset="204370.62">3010 8849 0,'0'0'0,"0"0"15,0 0-15,0 0 16,0 0 0,0 0-16,0 0 15,0 0 1,0 0-16,0 0 15,0 10 1,10-1-16,-1 19 16,1-9-1,-1 9-15,0-9 16,1-1 0,-1 1-16,1 0 15,-1 0 1,0-10-16,1 1 15,-1-1 1,1 0-16,-1 1 16,0-1-1,1 0-15,-1 1 16,1-1 0,-1 1-1,1-10-15,-1 0 16,0 0-1,1 0-15,-1 0 16,1 0 0,8-10-16,1-9 15,0 1 1,0-1-16,0 0 16,-1-9-1,-8 0-15,-1 0 16,-9 9-1,0 10-15,0-1 16</inkml:trace>
  <inkml:trace contextRef="#ctx0" brushRef="#br1" timeOffset="207238.35">3020 8840 0,'0'0'0,"0"0"16,0 0-1,0 0-15,0 0 16,0 0 0,0 0-16,-10 0 15,1 0 1,9 0-16,-9 0 15,9 9 1,-10 1-16,10-1 16,0 10-1,10 9-15,-1 0 16,0 9 0,1 1-16,9 0 15,-1-10 1,1 9-1,0-18-15,0 0 16,0 0 0,-1-10-16,1-9 15,-9 0 1,9 0-16,-10 0 16,10-19-1,0 0-15,-1 1 16,1-11-1,0 1-15,-10 10 16</inkml:trace>
  <inkml:trace contextRef="#ctx0" brushRef="#br1" timeOffset="-213410.44">1336 7385 0,'0'0'0,"0"0"16,0 0-16,19 0 16,-1-9-1,1 0 1,28-1-16,19 1 15,9 9 1,20 9-16,8-9 16,10 0-1,0 0-15,0 0 16,0 0 0,-10 10-16,-9-1 15,0 0 1,10 1-16,-1-1 15,10 1 1,0-1-16,-10 0 16,10 1-1,-19-10-15,0 9 16,-9-9 0,9 0-1,19 0-15,0 0 16,9-9-16,1-1 15,8 1 1,1 0 0,-10-10-16,10 9 15,-10 1 1,10 0-16,9-10 16,0 10-1,0-1-15,0 1 16,10-10-1,-19 10-15,9-10 16,0 10 0,0-1-16,-9 1 15,9-10 1,9 0-16,-9 10 16,-9-1-1,0-8-15,-10 8 16,-9 1-1,9 0 1,-9-1-16,-9 1 16,-20-1-1,-8 1-15,-11 0 16,-8-1 0,-10 10-16,-9 0 15,-1 0 1,-9-9-16,1 9 15,-11 0 1,1 0-16,-9 0 16,-1 0-1,10-10-15,-10 1 16,1 9 0,-10 0-16,0 0 15,0-9 1,0-1-16,0-8 15,0-1 1,0-19 0,0-9-16,0-9 15,0-28 1,-19-10-16,0 0 16,0 10-1,0-1-15,1 19 16,-1 10-1,0 9-15,-9 0 16,9 10 0,-9 9-16,-10-10 15,-9 10 1,-19 9-16,-18 10 16,-39 9-1,-27 19-15,-29 9 16,-47 9-1,-28 1-15,0-10 16,-19-9 0,-9-10-16,-19 0 15,19-9 1,9 0-16,19-9 16,10 0-1,-1-1-15,0 1 16,1 9-1,-1 0 1,10 0-16,9 0 16,29 0-1,18 0-15,19 0 16,9 0 0,10 0-16,-9 0 15,-1 9 1,10-9-16,19 0 15,28 0 1,-19 0-16,9 0 16,10 0-1,10 0-15,18 0 16,9 0 0,1 10-16,18-1 15,10 0 1,19 1-16,-1-1 15,1 1 1,-1 18 0,10 19-16,10 0 15,-1 18 1,1 1-16,-1 0 16,10 9-1,-10 0-15,1 0 16,-1-19-1,1-9-15,-1-9 16,0-1 0,-9-18-16,0 0 15,0-1 1,0-8-16,0-1 16,10 0-1,-1 20-15,-9-11 16</inkml:trace>
  <inkml:trace contextRef="#ctx0" brushRef="#br1" timeOffset="-212592.42">2549 9074 0,'0'0'0,"0"0"15,0 0-15,0 0 16,0 0-1,0 0-15,0 0 16,0 0 0,0 0-16,0 0 15,0 0 1,0 0-16,0 0 16,0 0-1,0 0-15,0 0 16,0 0-1,0 0 1,0 0-16,0 0 16,0 10-1,0-1-15,10 0 16,-10 10 0,0 0-16,0 0 15,0 0 1,0-1-16,0-8 15,0-1 1,0-9-16,0 0 16,0 9-1,0-9-15</inkml:trace>
  <inkml:trace contextRef="#ctx0" brushRef="#br1" timeOffset="-211010.85">2625 8924 0,'0'0'0,"0"0"0,0 0 16,0 0-1,9 0-15,0 0 16,1 0-1,-1 0-15,1 10 16,-1-1 0,1 0-16,-1 10 15,0 9 1,1 0-16,-10 1 16,0-1-1,0 0-15,0 9 16,-10 1-1,1-10-15,9 0 16,-9 0 0,-1 0-16,10-9 15,0 0 1,0-10-16,0-9 16,0 0-1,0 0 1,0 0-16,0 0 15,0 0 1,0-18-16,0-1 16,0-9-1,10-10-15,-1 1 16,0-1 0,1 1-16,-1 8 15,1 1 1,-1 0-16,0 9 15,1 1 1,-10 8-16,9 1 16,1-1-1,-10 1-15,9 9 16,0 0 0,1 9-16,18 1 15,0-1 1,0 10-16,1 0 15,-1 0 1,0-1 0,-9 1-16,0 0 15,0-10 1,-1 1-16,1-1 16,0 0-1,0 1-15,-10-10 16,1 0-1,-1 0-15,0 0 16,1 0 0,-1 0-16,10 0 15,0-19 1,0 0-16,9-18 16,-9-20-1,0 1-15,-1 0 16,-18 0-1,0 37-15</inkml:trace>
  <inkml:trace contextRef="#ctx0" brushRef="#br1" timeOffset="-207088.67">1712 9937 0,'0'0'0,"47"0"0,75-18 16,38-1-1,38 0-15,28 0 16,18 1 0,20-10-16,27 9 15,20 0 1,18-9-16,-28 0 15,10 0 1,-1 9-16,-9 9 16,9 10-1,1 10-15,-19-1 16,27 10 0,1-19-16,-9 9 15,-1-9 1,1-9-16,-39 9 15,-27 0 1,-19-9 0,0 9-16,-19 0 15,-10 0 1,-18 0-16,-29 0 16,-37-10-16,-28 1 15,-29-1 1,-18 10-1,-19-9-15,0 9 16,-19 0 0,0 0-16,0 9 15,-10-9 1</inkml:trace>
  <inkml:trace contextRef="#ctx0" brushRef="#br1" timeOffset="-206360.12">2041 9900 0,'0'0'0,"0"0"0,19 0 16,19-9-16,28-1 16,65 1-1,39-1 1,27 10-16,48 10 16,37-10-16,38-10 15,28-8 1,-9-1-16,18 0 15,29-9 1,9 0-16,-19 9 16,1 0-1,-1 10 1,-9 0-16,-10-1 16,-9 1-1,-37 9-15,-38 9 16,-48 1-1,-18 8-15,-19-8 16,-37 8 0,-19-8-16,-10-1 15,-37-9 1,-10 0-16,-19 0 16,-18 0-1,-10 0-15,-9 0 16,-10 0-1,-9 0-15,0 0 16,0 0 0,0 0-16</inkml:trace>
  <inkml:trace contextRef="#ctx0" brushRef="#br2" timeOffset="-192467.58">10988 8605 0,'0'0'0,"0"0"16,0 0-1,9 10-15,1-1 16,-1 19 0,10 19-16,0 37 15,0 29 1,-10 28 0,-9 18-16,0 20 15,-19-1-15,0 28 16,0 10-1,1 9-15,-1 10 16,0 9 0,10 18-16,-10-18 15,9 10 1,1-10-16,0 18 16,-1-8-1,10 18 1,10 0-16,-1-19 15,0 0 1,10-9-16,0 0 16,0 0-1,0-19-15,-1 1 16,1-11 0,0-8-16,9-1 15,-9 1 1,0-20-16,0 1 15,0-19 1,-1 0-16,-8-19 16,-10-28-1,0-10-15,0-18 16,0-19 0,-10-18-16,1-1 15,0-19 1,-1 1-16,10-19 15,0-1 1,0-8 0,0-10-16,0 0 15,-9 0 1</inkml:trace>
  <inkml:trace contextRef="#ctx0" brushRef="#br2" timeOffset="-191480.94">7874 15651 0,'0'0'0,"0"0"16,0 0-16,0 0 15,0 0 1,0 0-16,0 0 16,9 0-1,29 0-15,28 0 16,56-9 0,29 9-1,27-9-15,29-1 16,29-9-16,18 10 15,9 0 1,19-1-16,19 1 16,38 0-1,0-1-15,18 10 16,29 10 0,18-10-1,10-10-15,10 10 16,8-9-16,-18 9 15,10-10 1,-1-8 0,10 8-16,-10 10 15,0 10 1,29-10-16,-10 9 16,19-9-1,9 9-15,-9 1 16,-19-1-1,-18 1-15,-29-1 16,-38-9 0,-18 0-16,-29-9 15,-37 9 1,-9 0-16,-29-10 16,-19 10-1,-28-9-15,-28-1 16,-28 1-1,-10 9 1,-37 0-16,-19-9 16,-10-1-1,-18 10-15,-10 0 16,-9-9 0,0-1-16,-10 10 15,1-9 1,-1 0-16,0-1 15,1 1 1,-10 0-16,0 9 16,0 0-1</inkml:trace>
  <inkml:trace contextRef="#ctx0" brushRef="#br2" timeOffset="-188074.64">12295 8014 0,'0'0'0,"0"0"16,0 0-16,0 0 15,0 0 1,0 0-16,0 9 15,10 20 1,-1 18-16,1-1 16,-10 1-1,9 10-15,1-1 16,-1 10 0,0-1-16,10 10 15,9 10 1,1-10-16,-1 9 15,0 1 1,0-1-16,0 10 16,1 0-1,-1-10 1,0 1-16,0-10 16,1 9-1,-1 1-15,9-1 16,1 1-16,0-1 15,-1 0 1,10 10 0,-9 0-16,0-9 15,-1 18 1,10 0-16,0 0 16,0 0-1,0-9-15,0 9 16,10-9-1,-1 0-15,-9 0 16,0 0 0,0-10-1,0 1-15,1 8 16,8 1-16,0 0 16,-9-10-1,0 1-15,1-1 16,8 1-1,0-1 1,10 1-16,0-1 16,0 1-1,-10-10-15,1 0 16,-1 0 0,1 0-16,-1 0 15,10 0 1,0 0-16,9 0 15,-9 0 1,-10-9-16,1-1 16,9 1-1,-10 0-15,10-1 16,0-8 0,0-1-16,-10 0 15,10-9 1,0 0-16,0 0 15,9 9 1,-9-9-16,0 0 16,-10 0-1,10 0 1,0 0-16,0 0 16,9-10-1,0 1-15,-9-1 16,-9 1-1,8 9-15,1-10 16,0 1 0,9-1-16,-9 1 15,-9 0 1,8-10-16,1 0 16,0 0-1,0 0-15,9 0 16,1-9-1,-11 0-15,11 0 16,-1-1 0,0 1-16,0 0 15,1 0 1,-10-10-16,9 0 16,0 1-1,10-10 1,-10 0-16,0 0 15,1 0 1,-1-10-16,0 1 16,10 0-1,-10-1-15,0 1 16,-9-10 0,0 10-16,9-10 15,10 0 1,-10 0-16,0 1 15,-9-1 1,0 0-16,9-9 16,-9 0-1,9 0-15,-9 0 16,-9-1 0,9 1-16,-1 0 15,1 0 1,10 0-16,-11-10 15,11 1 1,-20-1 0,1 1-16,8-1 15,11 1 1,-10-1-16,9-9 16,-19 10-1,10-1-15,-9-9 16,-1 0-1,10 0-15,0 0 16,0 1 0,-10-11-16,0 10 15,1 0 1,-10-9-16,9 0 16,1 0-1,-1-1-15,1 1 16,-1 0-1,1 9 1,-10-10-16,0 1 16,0-9-16,0 8 15,0-8 1,9 8 0,-9-8-16,0-1 15,0 0 1,0-9-16,-9 9 15,9 1 1,0-1-16,0-9 16,0 0-1,0 0-15,0-10 16,0 10 0,-9 0-16,-1 0 15,1-9 1,0-1-16,-1 10 15,1-9 1,0 9-16,-1 0 16,1-19-1,0 10 1,-1 8-16,1-8 16,-10 0-1,0-1-15,0 1 16,1-1-1,-1 1-15,0-1 16,0-8 0,-9-1-16,0 9 15,0 1 1,9-1-16,0 10 16,-9-9-1,0 9-15,0-10 16,-1 10-1,1 0-15,10 0 16,-11-9 0,1 9-1,0-10-15,0 10 16,0 0 0,-1 0-16,1 0 15,0 0 1,0-9-16,-10 9 15,1-10 1,8-9-16,-8 0 16,-1 1-1,1-20-15,18 0 16,-19 57 0</inkml:trace>
  <inkml:trace contextRef="#ctx0" brushRef="#br2" timeOffset="-184873.47">21722 15755 0,'0'0'0,"0"0"15,0 0 1,0 0-16,9 0 15,1-10 1,-1 1-16,19-1 16,29 1-1,37 0-15,28 9 16,0 0 0,1 0-16,-1-19 15,19 0 1,-9 0-16,-1 10 15,10 0 1,1 18-16,-20 0 16,-19 1-1,-18-1 1,-10 1-16,-18-10 16,-20 0-1,-8 0-15,-11-10 16,-18 10-1,0 0-15,0 0 16,0 0 0</inkml:trace>
  <inkml:trace contextRef="#ctx0" brushRef="#br2" timeOffset="-184492.59">23067 15239 0,'19'9'0,"47"0"15,47 19-15,9 10 16,-9 0 0,-29-10-1,-18 0-15,-9-9 16,-20-1 0,-18 1-16,-9 9 15,-20 0 1,-28 19-16,-74 28 15,-58 10 1,-8 9-16,-105 75 16</inkml:trace>
  <inkml:trace contextRef="#ctx0" brushRef="#br2" timeOffset="-183591.07">24478 15454 0,'0'0'0,"0"0"0,0 0 15,0 0 1,0 10-16,0 8 16,-9 39-1,9 46-15,0 38 16,9 9 0,-9 37-16,0-8 15,0-1 1,0 0-16,0-9 15,0-19 1,-9-9 0,9-28-16,-10-20 15,10 1 1,0-19-16,0-18 16,0-20-1,0 1-15,0-1 16,0-18-1,0 0-15,0-10 16,0-9 0,0 0-16,0 0 15,0 0 1</inkml:trace>
  <inkml:trace contextRef="#ctx0" brushRef="#br2" timeOffset="-182711.18">24525 15520 0,'0'0'0,"10"-9"15,8-10 1,29-19-16,10 10 16,9 0-1,9 9 1,0 10-16,0 18 16,-9 1-1,-19 8-15,-9 11 16,-19-1-1,0 0-15,-19 9 16,0 1 0,-19 9-16,-19-10 15,1 1 1,-11-1-16,1-18 16,10 0-1,-1-10-15,10-9 16,0 0-1,18 0-15,1 0 16,9 0 0,9 0-1,1-9-15,18-10 16,19 10-16,9-1 16,1 20-1,-1-1-15,1 19 16,-10 0-1,-10 19-15,-8 0 16,-11 0 0,-18 10-1,-18 8-15,-20 10 16,-9-18 0,-9-1-16,-20-19 15,1-18 1,-19 0-16,0-10 15,0-9 1,9 0-16,19-9 16,19 0-1,28-1-15</inkml:trace>
  <inkml:trace contextRef="#ctx0" brushRef="#br2" timeOffset="-181288.72">25598 16355 0,'0'0'0,"0"0"16,0 0-1,0 0-15,0 0 16,0 0 0,0 9-16,0 20 15,0 27 1,0 38-16,0 18 15,0 1 1,0-10-16,-10-9 16,1-10-1,-1-27-15,1-10 16,0-10 0,-1-18-16,10-10 15,0-9 1,0 0-16,0 0 15,0-28 1,-9-19 0,9-9-16,-10-19 15,10-10 1,0-8-16,0-1 16,0 9-1,0 10-15,0 10 16,0-1-1,0 19-15,0 9 16,0 10 0,0 19-16,0 0 15,0 9 1,0 9-16,0 28 16,0 20-1,0 18-15,0 28 16,-9 0-1,-1-9-15,1-19 16,0 0 0,-1 0-16,10-19 15,0-18 1,0 0 0,0-20-16,0 1 15,0-19 1,0 0-16,0 0 15,0-9 1,0-19-16,0-38 16,0-19-1,0-18-15,10 0 16,-10 19 0,0 9-16,0 9 15,0 19 1,0 19-16,0 18 15,0 1 1,0 9-16,0 0 16,0 9-1,0 10 1,0 28-16,-10 38 16,1 18-16,-1 9 15,1 1 1,0-19-1,-1 0-15,1-19 16,-1-19 0,1 0-16,0-18 15,9-1 1,0-18-16,0-10 16,0-9-1,0 0-15,0 0 16</inkml:trace>
  <inkml:trace contextRef="#ctx0" brushRef="#br2" timeOffset="-176409.62">10856 8980 0,'0'0'0,"0"0"15,0 0 1,0 0-16,0 0 16,0-18-1,0-1-15,0-9 16,0-10 0,10-9-16,-1-9 15,0-19 1,10-9-1,0-10-15,0 0 16,0 0-16,-10-18 16,0 8-1,-9 1-15,0 0 16,0 0 0,10-1-1,-1 11-15,-9-1 16,0 0-1,0 0-15,0 10 16,0-1 0,0 20-16,0-1 15,0 19 1,0 0-16,0 19 16,-9 0-1,9 18-15,0 1 16,0 0-1,0 9-15,0 9 16,-10 10 0,-8 9-16,-1 19 15,-9 19 1,-1 18-16,1 0 16,0 1-1,0-10-15,-1-9 16,11-10-1,-1 0 1,9-18-16,1-1 16,0-18-1,-1 0 1,1-19-16,9 0 16,0 0-16,0 0 15,9-10 1,1-18-16,-1-19 15,19-28 1,0-9-16,10-1 16,-10 1-1,10 0-15,-10 8 16,-9 11 0,0 18-16,0 9 15,-10 10 1,0 19-1,-9-1-15,10 10 16,-1 10 0,19 18-16,1 10 15,18 8 1,0 20-16,0 0 16,0 9-1,-10-9-15,1-10 16,-10-19-1,-9 1-15,0-10 16,0-9 0,-10 0-16,1-1 15,-10-8 1,0-10-16,0 0 16,0 9-1,-19 0-15,0 1 16,-19-1-1,-18 1-15,-10-1 16,-9 0 0,9-9-16,9 0 15,10 10 1,0-10 0,10 0-16,-1 9 15,10-9 1</inkml:trace>
  <inkml:trace contextRef="#ctx0" brushRef="#br2" timeOffset="-159368.37">5005 9909 0,'0'0'16,"0"0"-16,0 0 15,0 0-15,0 0 16,0 0 0,9 10-16,1 8 15,8 29 1,11 28-16,-1 19 16,0 0-1,-9 0-15,-10-10 16,-9-9-1,0 0 1,-9 1-16,-1-11 16,1-8-1,0-11-15,-1-8 16,1-1 0,9-18-16,0 0 15,0 0 1,0-10-16,0-9 15,0 0 1,0 0-16,0 0 16</inkml:trace>
  <inkml:trace contextRef="#ctx0" brushRef="#br2" timeOffset="-158894.66">4591 10791 0,'0'0'0,"0"0"16,0 0-16,0 0 16,9 10-1,1-1-15,18 10 16,0 9-1,0 0-15,10 10 16,0-1 0,-1 1-16,1-10 15,-1-9 1,-8-1-16,8 1 16,1-9-1,9-10-15,0 0 16,0-10-1,0-9-15,0-18 16,-9-1 0,-1-18-16,1 0 15,0-1 1,-20 11 0,1-1-16,0 18 15,-10 1-15,-9 19 16,0 9-1</inkml:trace>
  <inkml:trace contextRef="#ctx0" brushRef="#br2" timeOffset="-155277.98">3227 11561 0,'0'0'0,"0"0"16,0 0-16,0 0 15,0 0 1,9 9-16,1 19 16,18 10-1,0 9-15,-9 18 16,0 10-1,-1 0 1,-18-9-16,-9-10 16,-10 1-16,-18-1 15,-1 0 1,0-9-16,10-9 16,0-10-1,-10-9-15,1-1 16,-1 1-1,0-19 1,-9 0-16,0-19 16,10 1-1,8-11-15,1 1 16,0 0 0,9 9-16,0 10 15,1 0 1,8-1-16</inkml:trace>
  <inkml:trace contextRef="#ctx0" brushRef="#br2" timeOffset="-154811.5">2700 11307 0,'0'0'0,"0"0"15,0 0-15,9 0 16,29-9 0,18 0-16,20-1 15,8 1 1,1-1-16,18 10 16,10 0-1,-9 0-15,-10 0 16,-9 10-1,-29-10-15,0 0 16,-18 9 0,0 1-16,-1-1 15,-18 0 1,0 1-16,-19-10 16</inkml:trace>
  <inkml:trace contextRef="#ctx0" brushRef="#br2" timeOffset="-154261.08">4224 11242 0,'0'0'0,"0"0"0,0 0 16,-9 9-1,-10 0-15,-19 20 16,-9 17-1,-9 20-15,9 9 16,18 10 0,11 8-16,18-8 15,18-10 1,11 0-16,27-9 16,10-10-1,9 0-15,19-9 16,-9-9-1,-38-20-15</inkml:trace>
  <inkml:trace contextRef="#ctx0" brushRef="#br2" timeOffset="-153795.71">4666 11476 0,'0'0'0,"0"0"0,0 10 15,0 8 1,9 39-16,1 27 16,-1 38-1,1 0 1,-10 19-16,0-1 16,0-8-1,0-10-15,0-10 16,0-8-16,0-39 15,-10-8 1,10-20 0,0 1-16,0-20 15,0 1 1,0-19-16,10 0 16,9 0-1,-10-9-15</inkml:trace>
  <inkml:trace contextRef="#ctx0" brushRef="#br2" timeOffset="-153211.5">4704 11448 0,'0'0'0,"0"0"15,9 0-15,10 0 16,9-9 0,0 9-16,-9 0 15,0 0 1,-10 9-16,1 0 15,-10 1 1,0 18-16,-10 9 16,-8 1-1,-20 9-15,10-10 16,0-18 0,9 0-16,9-10 15,1-9 1,9 0-16,0 0 15,9 0 1,20 10-16,-1-1 16,19 1-1,0 8 1,-10 1-16,1 0 16,-19 0-1,0-1-15,-19 1 16,0 9-1,-19 0-15,0 10 16,-19-1 0,-18 1-16,0-10 15,18-18 1</inkml:trace>
  <inkml:trace contextRef="#ctx0" brushRef="#br2" timeOffset="-152793.95">5052 11420 0,'0'0'0,"9"0"0,1 0 15,27 9 1,10 19-16,0 10 15,10 18 1,-20 10-16,1 0 16,-19 9-1,-10 9-15,-18 10 16,-19 9 0,-19 0-16,9-56 15</inkml:trace>
  <inkml:trace contextRef="#ctx0" brushRef="#br2" timeOffset="-152144.36">4252 11176 0,'0'0'0,"0"0"16,0 0-16,-19 9 15,1 10 1,-11 9-16,-8 19 15,-1 19 1,0 0-16,10 18 16,0-9-1,19 0-15,18 0 16,10-9 0,9-10-1,19 0-15,19 10 16,9 0-16,-37-38 15</inkml:trace>
  <inkml:trace contextRef="#ctx0" brushRef="#br2" timeOffset="-151727.92">5136 11448 0,'0'0'0,"0"0"15,10 9-15,18 1 16,19 18-16,0 19 16,0 0-1,-9 9 1,-1 0-16,-18 10 15,-9 18 1,-20 20-16,-37 18 16,19-66-1</inkml:trace>
  <inkml:trace contextRef="#ctx0" brushRef="#br2" timeOffset="-150107.52">3321 11401 0,'0'0'0,"0"0"15,0 0-15,0 0 16,0 0 0,0 0-16,0 0 15,-10 10 1,1-1-16,0 19 15,-1 0 1,1 19-16,18 19 16,10-1-1,9 1-15,0 9 16,-9-9 0,0 9-16,0 0 15,-10 0 1,1-9-16,-10-1 15,0-8 1,0-1-16,-19-9 16,0 9-1,-9-9 1,-10-9-16,-9-1 16,-9 1-1,-1-20-15,1-8 16,9-10-1,0 0-15,9 0 16,-9 0 0,9-10-16,1 1 15,9 0 1,-1-1-16,1 10 16,9 0-1,10 0-15,0 0 16,-1 0-1,10 0-15,0 0 16,0 0 0,0 0-16,0 0 15,0 0 1,10 0-16,-1 10 16,19-1-1,19 0 1,10-9-16,-1 0 15,1 0-15,-1-9 16,0 0 0,-9-1-1,10-8-15,-19-1 16,-1-19 0,1 1-16,-10-10 15,-9-19 1,0-18-16,-10-10 15,-9 9 1,0 1-16,0 0 16,0 8-1,-9 1-15,-1 0 16,1 0 0,-1 0-16,-8 0 15,-1 10 1,0-1-1,10 19-15,-1 19 16,1 0 0,-1 18-16,10 1 15,0 9 1,0 9-16,0 10 16,0 9-1,10 19-15,-1 19 16,1-1-1,-1 20-15,0-10 16,-9 0 0,10 0-16,-10 0 15,0-9 1,0-10-16,0 0 16,0 10-1,0-10-15,0 1 16,-10-10-1,1-1-15,0-8 16,-10 0 0,9-20-16</inkml:trace>
  <inkml:trace contextRef="#ctx0" brushRef="#br2" timeOffset="-148190.74">2662 11345 0,'0'0'0,"0"0"16,10 0-1,9 0-15,18-10 16,20 1 0,18 0-16,10-1 15,-1 10 1,20 10-16,-1-1 16,10 0-1,-28 1-15,-19-10 16,-10 0-1,-18 0-15,-20 0 16,1 0 0,-19 0-16,0 0 15,0 0 1,-9 0-16,-38 9 16,-47 1-1,-29-10-15,-18 0 16,10 0-1,18 0-15,19 0 16,28-10 0,9 10-1,10 0-15,19-9 16,0-1 0,0 10-16,18 0 15,1 0 1,9 0-16,0 0 15,0 0 1,0 0-16,9 10 16,1-1-1,18 1-15,19-1 16,19 0 0,9 1-16,10-10 15,-1 0 1,-8 0-16,-1 0 15,-19 0 1,-9 0-16,-9 0 16,0-10-1,-10 1 1,-9 0-16,-1-1 16,-8 1-1,-1-1-15,-9 1 16,0 0-1,0-1-15,0 1 16,-9 0 0,-1-1-16,1 1 15,0-1 1,-1 1-16,1 0 16,-1 9-1,1 0-15,0 9 16,-1 10-1,1 9-15,9 19 16,0 19 0,9-1-16,1 1 15,-1 18 1,0-9-16,1 0 16,-1 0-1,1 1 1,-10-11-16,0 1 15,0-10 1,0 0-16,0 1 16,-10-20-1,1 1-15,-1-1 16,1-8 0,0-1-16,-10 0 15,0-9 1,-19-1-16,1 1 15,-10 0 1,-10-19-16,-18 0 16,9-9-1,10-1-15,9-9 16,0 10 0,18 0-1,1-1-15,0 1 16,9-1-1,10 1-15,-1 9 16,1-9-16,0 9 16,-1 0-1,10 0 1,0 0-16,0 0 16,0 0-1,10 9-15,-1 0 16,19 1-1,10 18-15,18 0 16,1 10 0,-1-10-16,1-9 15,-1-1 1,-18 1-16,-1 0 16,-9-10-1,-9-9-15,0 0 16,0 0-1,0-19-15,0 1 16,-1-20 0,1-9-1,0-18-15,-10-10 16,-9-10 0,0 10-16,10 9 15,-10 1 1,0-1-16,9 10 15,-9-10 1,0 0-16,0 1 16,0-1-1,-9 19-15,-1 10 16,1 18 0,9 19-16</inkml:trace>
  <inkml:trace contextRef="#ctx0" brushRef="#br2" timeOffset="-147575.61">2484 11260 0,'0'0'15,"0"0"-15,9 0 16,10 0-16,9 0 16,19 0-1,19-9 1,9 0-16,19-1 15,19 10 1,9 0-16,20 0 16,-11 0-1,-8 0-15,-39 0 16,-18 0 0,-10 0-16,-18 0 15,-19 0 1,0 0-16,-19 0 15,0 0 1,0 0-16,0 0 16,0 0-1,0 0-15,-19 0 16,10 0 0</inkml:trace>
  <inkml:trace contextRef="#ctx0" brushRef="#br2" timeOffset="-146894.39">3349 11307 0,'0'0'0,"0"0"0,0 0 16,0 0-16,0 0 15,0 10 1,0 8 0,-9 11-16,-1 8 15,10 19 1,0 10-16,10 19 15,-1 8 1,-9 1-16,9 0 16,-9-10-1,0-8-15,0-1 16,0 0 0,0-19-16,-9 0 15,-10-18 1,0-1-16,1 1 15,-20-1 1,0-8-16,1-11 16,-1 1-1,-9 0-15,9-19 16,-9 0 0,10 0-1,-1 0-15,10 0 16,9 0-1,10 0-15</inkml:trace>
  <inkml:trace contextRef="#ctx0" brushRef="#br2" timeOffset="-146385.43">2625 11345 0,'0'0'0,"0"0"0,0 0 16,9 0-16,10 0 16,9-10-1,19 1 1,19 0-16,9-1 15,1 1 1,-1 0-16,0-1 16,-19 10-1,1-9-15,-10 9 16,-9 0 0,-10 0-16,-9 0 15,-1 0 1,-8 0-16,-10 0 15,0 0 1</inkml:trace>
  <inkml:trace contextRef="#ctx0" brushRef="#br2" timeOffset="-145361.41">4252 11110 0,'0'0'0,"0"0"15,0 0-15,-9 10 16,-1-1 0,-8 19-16,-1 0 15,-19 10 1,-9 9-16,0 0 16,0 0-1,19 0 1,18-1-16,20 11 15,27 8-15,20 20 16,-29-48 0</inkml:trace>
  <inkml:trace contextRef="#ctx0" brushRef="#br2" timeOffset="-144023.12">6209 9365 0,'0'0'0,"0"0"15,0 0-15,0 0 16,9 10 0,1-1-16,9 19 15,9 19 1,9 19 0,10-1-16,0 20 15,10-1 1,-1 1-16,1-1 15,-1-9 1,-18-19-16,-1 1 16,-18-20-1,0-18-15,-9 0 16,-1-10 0,0 1-16,-9-10 15,0 0 1,10 9-16,-10-9 15</inkml:trace>
  <inkml:trace contextRef="#ctx0" brushRef="#br2" timeOffset="-143595.92">6406 10256 0,'0'0'0,"0"0"15,0 0 1,0 0-16,10 10 16,9-1-1,9 19-15,19 1 16,0 8-1,0 1-15,9-1 16,-18-18 0,0 0-16,-1-1 15,-8-8 1,-1-10-16,0 0 16,-9 0-1,9-10 1,0-8-16,0-10 15,-9-10 1,0-18-16,-9-1 16,-10 10-1,-10 29-15</inkml:trace>
  <inkml:trace contextRef="#ctx0" brushRef="#br2" timeOffset="-143023.17">6209 10566 0,'0'0'0,"0"0"0,0 0 15,0 0 1,9 19-16,1 18 16,-1 20-1,10 27-15,0 10 16,0 0-1,-10-10-15,0 1 16,-9-10 0,0-10-16,0-8 15,0-1 1,0-18 0,0-1-16,0-9 15,10-9-15,-1 0 16,-9-19-1</inkml:trace>
  <inkml:trace contextRef="#ctx0" brushRef="#br2" timeOffset="-142478.56">6228 10529 0,'0'0'0,"9"-10"0,1-9 15,18 10-15,19 0 16,9-1 0,1 20-16,-1-1 15,-18 10 1,-1 0-1,-18-1-15,-9 1 16,-10 0 0,0 9-16,-19 0 15,0 0 1,-9-9-16,0 0 16,9-10-1,9 1-15,1-10 16,9 9-1,9 0-15,1 1 16,-1 18 0,19 0-16,1 0 15,-11 0 1,1 0-16,0-9 16,-19 9-1,-19 1-15,-9-1 16,-28 9-1,-1-18-15,-18 0 16,0 9 0,37-19-16</inkml:trace>
  <inkml:trace contextRef="#ctx0" brushRef="#br2" timeOffset="-142077.56">6736 11251 0,'0'0'0,"0"0"16,0 0-16,0 0 15,-19 9 1,0 1-16,0-1 16,0 10-1,10 0-15,0-1 16,9 1 0,9 0-16,0-10 15,1-9 1,18 0-1,0-18-15,10-1 16,0-9 0,-20 0-16,-18-1 15,0 11 1,-9 8-16</inkml:trace>
  <inkml:trace contextRef="#ctx0" brushRef="#br2" timeOffset="-141711.45">7121 10932 0,'0'0'0,"0"0"0,10 0 16,9 0-16,9 0 15,0 0 1,0 0-16,1 0 16,-11 0-1,-8 0-15</inkml:trace>
  <inkml:trace contextRef="#ctx0" brushRef="#br2" timeOffset="-141423.29">7131 10688 0,'0'0'0,"0"0"0,0 0 16,9 19-16,1 18 15,-1 38 1,19 10-1,0 27-15,1 10 16,-1-18 0,-9-11-16,0-17 15,-1-20 1,-8-9-16,-1-10 16,1-9-1,-10-18-15</inkml:trace>
  <inkml:trace contextRef="#ctx0" brushRef="#br2" timeOffset="-141044.68">7705 10632 0,'0'0'0,"0"0"16,0 0-1,0 0-15,0 0 16,0 9 0,0 10-16,0 18 15,9 20 1,0 8-16,1 10 15,-1-9 1,1 9-16,-1-9 16,1-10-1,-1 0-15,0-18 16,1 0 0,-1-20-16,-9-8 15</inkml:trace>
  <inkml:trace contextRef="#ctx0" brushRef="#br2" timeOffset="-140511.75">7667 10585 0,'0'0'0,"9"0"15,1-19-15,18 0 16,0 1 0,10 8-16,9 1 15,0-1 1,-9 10-16,-1 10 16,-18-1-1,0 1-15,-19-1 16,0 19-1,-19 0-15,-9 10 16,0-1 0,-1-9-16,1-9 15,19 0 1,-1-10-16,1-9 16,9 0-1,0 0 1,9 0-16,20 0 15,8 10 1,10-1-16,-9 1 16,0 8-1,-1 1-15,-18 9 16,0-9 0,-19 0-16,0-1 15,-19 11 1,-28-1-16,-28 0 15,28-9 1</inkml:trace>
  <inkml:trace contextRef="#ctx0" brushRef="#br2" timeOffset="-140123.39">8231 11082 0,'0'0'0,"0"0"16,0 0-16,0 10 15,0-1 1,0 19-16,0 0 16,10 19-1,-1 0-15,1-9 16,-1-1-1,10-9-15,-10-18 16</inkml:trace>
  <inkml:trace contextRef="#ctx0" brushRef="#br2" timeOffset="-139844.39">8438 10575 0,'0'0'0,"0"0"16,0 0-1,10 0-15,-1 10 16,19-1 0,10 29-16,19 18 15,8 10 1,1-1-16,-9-8 15,-1-1 1,-18-9-16,-1 0 16,-18-19-1</inkml:trace>
  <inkml:trace contextRef="#ctx0" brushRef="#br2" timeOffset="-139591.52">8946 10726 0,'0'0'0,"0"0"16,0 0-16,0 0 16,-9 9-1,-10 19-15,-18 10 16,-20 27-1,-9 1-15,0 0 16,1-1 0,18 1-16,0 0 15,28-38 1</inkml:trace>
  <inkml:trace contextRef="#ctx0" brushRef="#br2" timeOffset="-139195.35">9031 10425 0,'0'0'0,"10"0"15,8 10 1,11 9-16,18 18 15,0 19 1,-10 38-16,-9 9 16,-18 19-1,-29 19-15,-37 9 16,18-75 0</inkml:trace>
  <inkml:trace contextRef="#ctx0" brushRef="#br2" timeOffset="-138661.45">5898 10435 0,'0'0'0,"0"0"15,-9 9 1,-19 1-16,-19 27 16,-10 19-1,-9 19-15,19 29 16,29-1 0,36 19-16,105 37 15,150 76 1</inkml:trace>
  <inkml:trace contextRef="#ctx0" brushRef="#br2" timeOffset="-133811.74">6472 11795 0,'0'0'0,"0"0"15,0 0 1,0 0-16,0 0 16,0 0-1,0 0-15,0 0 16,10 0 0,-1 10-16,10 8 15,0 10 1,0 19-16,9 0 15,-9 19 1,-1 0 0,-8-10-16,-10 0 15,0-18 1,0-1-16,0 1 16,0-10-1,-10-9-15,1 0 16,9-19-1,0 0-15,0 0 16,0-10 0,-9-18-16,9-10 15,0-18 1,0 0-16,0 9 16,0 0-1,0 0-15,-10 10 16,1 8-1,-1 1-15,-8 10 16,-1 8 0,0 1-16,0 18 15,0 1 1,-9-1 0,-10 19-16,10-9 15,0 0 1,9-1-16,10-8 15,-1-10 1,10 0-16,0 0 16,0-10-1,10-8-15,-1-20 16,1 1 0,-1-10-16,10 9 15,-10 10 1,1 0-16,-1 18 15,10 1 1,9 0-16,0 9 16,10 0-1,0 9-15,-1 0 16,1 1 0,-1-1-16,10 1 15,10 8 1,9 1-16,-10 0 15,1 0 1,-10-10 0,-10 0-16,1-9 15,-19 0 1,0 0-16,-10 0 16,-9 0-1</inkml:trace>
  <inkml:trace contextRef="#ctx0" brushRef="#br2" timeOffset="-132707.42">7996 11636 0,'0'0'0,"0"0"16,0 0-16,0 9 16,0 0-1,0 20-15,0 18 16,0 9 0,-9 9-16,-1 1 15,1 19 1,9-10-16,0 0 15,0-10 1,0-8-16,0-10 16,0-10-1,0-18-15,0 0 16,0-19 0,0 0-16,0 0 15,0-19 1,9-9-1,1 0-15,-1-1 16,1-8 0,9-1-16,-1 1 15,1-10 1,-9 9-16,-10-8 16,0-11-1,0 10-15,0 19 16,-10 0-1,10 9-15,-9 10 16,-10-1 0,0 1-16,-9 0 15,0 18 1,-10 0-16,10 10 16,0 9-1,9-9-15,9 0 16,1 0-1,0-10 1,-1-9-16,10 0 16,0 0-1,0 0-15,10-19 16,-1-18 0,19-1-16,0 1 15,1 9 1,-1-1-16,0 1 15,0 10 1,-9 8-16,9 1 16,1 18-1,8 1-15,1 18 16,-1 0 0,1 0-16,0 0 15,-19-9 1,-1 0-16,-8-1 15,-1-8 1,1-1 0,-10 1-16,9-1 15,0 0 1,-9 1-16</inkml:trace>
  <inkml:trace contextRef="#ctx0" brushRef="#br2" timeOffset="-131652.2">8250 9187 0,'0'0'0</inkml:trace>
  <inkml:trace contextRef="#ctx0" brushRef="#br2" timeOffset="-130160.2">7526 7986 0,'0'0'0,"0"0"16,9-9-16,1-10 16,-1 0-1,1-9-15,-1 0 16,0 0 0,20-10-16,-1 1 15,19-10 1,28 0-16,10 0 15,9 19 1,-9 0-16,-1 18 16,10 1-1,0 9-15,-18 0 16,-1 9 0,10 1-16,9-1 15,0 19 1,0 0-16,-19 0 15,-9 0 1,-10 10-16,1 0 16,-10 8-1,0 1 1,-10 10-16,1 8 16,0 1-1,-1 9-15,1 0 16,-10-19-1,-9 1-15,0-1 16,0 0 0,-1-9-16,1 0 15,-9 0 1,-1 0-16,0 9 16,1-9-1,-1 0-15,1-9 16,-10 9-1,0-1-15,-10 1 16,-9 10 0,1 8-1,-20 1-15,0 0 16,-9-1 0,-9 10-16,-1-18 15,-8-1 1,-11 0-16,-18-9 15,-9-9 1,18-10-16,19-9 16,10-10-1,-10-9-15,0-19 16,-19 0 0,-9-18-1,0-10-15,-9-9 16,-1-1-16,10-8 15,28 8 1,10 11-16,9-1 16,9 0-1,1 0 1,-1-9-16,0-1 16,-9-18-16,0 0 15,19 0 1,-9 0-1,8 0-15,1 0 16,0 9 0,18 1-16,1 8 15,0 10 1,9-9-16,0 0 16,9-1-1,0 1-15,10 0 16,9 0-1,1 9-15,-1 0 16,-9 19 0,0-1-16,-1 20 15,1 0 1,-9-1-16,8 1 16,-8 9-1,-1 9-15,-9-9 16</inkml:trace>
  <inkml:trace contextRef="#ctx0" brushRef="#br2" timeOffset="-125811.3">21449 2478 0,'0'0'0,"0"0"15,0 0-15,0-9 16,0 0 0,0-1-16,9 10 15,10-9 1,28 0-1,38 9-15,47 0 16,9 0 0,19 9-16,28 0 15,0 1 1,9-1-16,-8 10 16,18 0-1,-1-1-15,11 11 16,-1-1-1,1-10-15,-1 1 16,-18 0 0,-20 0-16,-18-10 15,-28 1 1,0-1-16,-20-9 16,-8 9-1,-1-9-15,10 0 16,0 0-1,-19 0-15,-9-9 16,0 0 0,-10-1-16,-9-9 15,-10 1 1,1 8 0,-20 1-16,1-1 15,0 1 1,-1-10-16,-9 10 15,1 0 1,-11-1-16,1 1 16,0-1-1,0 1-15,-10 0 16,1 9 0,-1 0-16,0 9 15,1 0 1,-1 20-16,10 17 15,-9 30 1,8 27-16,-8 9 16,-1 10-1,1 0-15,-1 19 16,-9 9 0,9 0-1,1 10-15,-10-1 16,9 1-1,1 9-15,-10 0 16,9 9 0,-9 0-16,9 0 15,1-9 1,-10 9-16,9-9 16,-9 0-1,0 9-15,0 1 16,0-1-1,0 0-15,10-9 16,-10 0 0,0-9-16,0-1 15,0 1 1,0 8-16,0 1 16,0 10-1,0-1-15,0 0 16,0-9-1,-10 0 1,1 0-16,9-10 16,-10-9-1,10 0-15,-9 10 16,9-19 0,-9-1-16,9 1 15,0-9 1,0-1-16,0-19 15,0-8 1,0-20-16,0-9 16,0 0-1,0-18-15,0-1 16,0-19 0,0 1-16,0-1 15,0 1 1,0-10-16,0 0 15,0 10 1,0-1-16,-10-9 16,10 1-1,-9-1 1,9-9-16,-10-1 16,10 1-1,-9 0-15,9 0 16,0-1-1,0-8-15,0-1 16,0 0 0,0 1-16,0-1 15,0-9 1,0 10-16,-9-10 16,-1 0-1,-9 0-15,-28 0 16,-28-10-1,-28 1-15,-29-10 16,-28 0 0,-9 1-16,9 8 15,-10 1 1,-8-1-16,-1 1 16,-9 0-1,9 9 1,19 0-16,0 0 15,28 9 1,10 0-16,19 1 16,-1-10-1,19 0-15,10 0 16,9 0 0,1 0-16,-1 0 15,0 0 1,19 0-16,0 0 15,0 0 1,18 0-16,1 0 16,0 0-1,0-10-15,0 1 16,-1 0 0,1-1-16,0 1 15,0-10 1,-1 0-16,-8 1 15,9-11 1,-10-8 0,0-1-16,1-9 15,-1-9 1,0-19-16,1 0 16,9 0-1,-10-19-15,10-9 16,0 0-1,-1-10-15,1-9 16,9-9 0,0 0-16,1-10 15,-1 0 1,0-9-16,0 0 16,10 0-1,-1 0-15,-8-1 16,8 1-1,1-9-15,-10 9 16,10-19 0,-1 0-1,1 0-15,-1 10 16,1-1 0,0 1-16,-1-1 15,1 10 1,9-10-16,0 1 15,0-1 1,0-8-16,0 8 16,0 1-1,0-1-15,9 1 16,1 8 0,-1 1-16,0 0 15,1 0 1,-1 0-16,-9 0 15,0 0 1,0 0-16,0 9 16,0 0-1,0 10 1,0 9-16,0 0 16,0 9-1,-9 10-15,-1 0 16,1 18-1,0 10-15,-1 0 16,1 10 0,-10-1-16,9 10 15,1 9 1,0 0-16,-1 9 16,1 1-1,-1 9-15,1-1 16,0 1-1,-1 0-15,1 9 16,-1 1 0,1-1-16,0 0 15,-1 0 1,1 1-16,-1-1 16,1 9-1,0 1-15,9 0 16,0-1-1,0 1 1,0 0-16,0-1 16,0 1-1,0-1-15,0 1 16,0 0 0,0 9-16,0 0 15,0 0 1,0 0-16,9 0 15,0-10 1,10 10-16,9 0 16,19 0-1,10 0-15,9 10 16,18-1 0,1 0-16,19 1 15,-1-1 1,10 1-16,-10 8 15,1 1 1,18-10-16,-9 10 16,9 0-1,10 0 1,0-1-16,-1 1 16,1 0-1,0 0-15,0 0 16,-10-19-1,10 9-15,-1-9 16,1 9 0,-10-9-16,1 0 15,-11 10 1,-8-10-16,-1 0 16,10 0-1,-19 0-15,0 9 16,-9-9-1,0 9-15,-10 1 16,0-10 0,-9 0-16,-9 0 15,-1 9 1,-9-9 0,10 10-16,-10-10 15,9 0 1,0 0-16,1 0 15,-10 0 1,-9 0-16,-1 0 16,1 9-1,-1 0-15,-18-9 16,0 10 0,0-1-16,0 1 15,0-1 1,-10 0-16,0 1 15,1-1 1,-1 0-16,1 10 16,-10 0-1,9-10-15,-9 19 16,0 19 0,0-9-16</inkml:trace>
  <inkml:trace contextRef="#ctx0" brushRef="#br2" timeOffset="-120211.83">1778 8042 0,'0'0'15,"0"0"-15,-9-19 16,-1 1-16,1 8 15,9 1 1,0 0-16,0 9 16,9 18-1,19 29-15,10 28 16,9 19 0,-28 0-16,-10 9 15,-18 0 1,-10-9-16,-37-19 15,-1-9 1,10-19 0,-9-19-16,27-9 15,1-19 1,0 0-16,19 0 16,-1-10-1,20-8-15,-1-1 16,0 9-1,20 1-15,-1 18 16,0 1 0,0 18-16,-9 10 15,-19 37 1,0 28-16,-9 0 16,-1 10-1,-8-29-15,18-9 16,18-19-1,-8 1-15,9-20 16,18 1 0,38-20-16,38-8 15,-47-10 1</inkml:trace>
  <inkml:trace contextRef="#ctx0" brushRef="#br2" timeOffset="-119460.02">1778 7995 0,'0'0'0,"0"0"16,0 0-16,0 0 16,0 0-1,0 10-15,9 18 16,1 19-1,18 18-15,10 20 16,-20 9 0,11 9-16,-20 10 15,-18-10 1,-20-9-16,-18-10 16,-9-18-1,-10-29-15,19-18 16,0-19-1,19 0-15,0-19 16,18 0 0,10-18-1,-9-1-15,18 10 16,-9 9 0,10 10-16,8 0 15,1 18 1,0 19-16,0 29 15,-10 27 1,-18 47-16,-10 10 16,19 9-1,28 19-15,66 141 16</inkml:trace>
  <inkml:trace contextRef="#ctx0" brushRef="#br2" timeOffset="-116178.96">11270 5228 0,'0'0'0,"0"0"0,0 0 15,0 0-15,0 9 16,9 28 0,1 29-16,9 37 15,0 10 1,9 18-16,0 10 15,-9-10 1,0-9 0,-19-9-16,0-19 15,-19-19 1,0-19-16,-19-18 16,-9-20-1,-9-8-15,-19-10 16,9-19-1,0 0-15,9-9 16,1-9 0,0 8-16,9 1 15,18 19 1,1 0-16,19-1 16,-1 1-1</inkml:trace>
  <inkml:trace contextRef="#ctx0" brushRef="#br2" timeOffset="-115828.49">10715 5228 0,'0'0'0,"0"0"16,9 0-16,1-10 16,27-9-1,29 1-15,47-11 16,10 1 0,-1 0-16,19 0 15,-9 0 1,-29 0-16,-28 18 15,-18 1 1,-20 9-16,1 0 16,-19 9-1,0 1-15,-19-1 16</inkml:trace>
  <inkml:trace contextRef="#ctx0" brushRef="#br2" timeOffset="-115442.55">12211 4843 0,'0'0'0,"0"0"0,0 9 16,-28 19 0,-19 38-16,-10 28 15,-9 9 1,19 0-16,0-9 16,19 0-1,19-10-15,18-18 16,10-10-1,9 1 1,10-1-16,9-19 16,0 1-1,9-10-15,1-9 16,8 0 0,-36-19-16</inkml:trace>
  <inkml:trace contextRef="#ctx0" brushRef="#br2" timeOffset="-115079.73">12728 4937 0,'0'0'0,"0"0"16,0 0-16,0 9 15,0 29 1,-9 46-16,9 38 16,0 19-1,0 9 1,0 0-16,0-19 16,0-18-1,9-29-15,-9-9 16,0-18-1,0-10-15,0-10 16,0-9 0,0-9-16,0-19 15,0 0 1,0 0-16</inkml:trace>
  <inkml:trace contextRef="#ctx0" brushRef="#br2" timeOffset="-114511.58">12738 5134 0,'0'0'0,"9"-19"16,0-19-16,10 1 15,0 9 1,9 0-16,1 18 15,-1 1 1,9 18-16,1 1 16,0 8-1,-20 11-15,1-1 16,-19 0 0,-19 9-16,-28 10 15,-9 0 1,0-19-16,27-9 15,1-10 1,19-9-16,-1 0 16,10 0-1,10 0-15,18-9 16,19 0 0,9-1-16,1 1 15,-1 18 1,1 1-1,-10 8-15,-10 1 16,-8 0 0,-11 9-16,-18 0 15,0 0 1,-28 10-16,-28 18 16,-57 10-1,-28-10-15,18-18 16,1-19-1,66-10-15</inkml:trace>
  <inkml:trace contextRef="#ctx0" brushRef="#br2" timeOffset="-114209.42">13537 4815 0,'0'0'0,"10"0"0,8 9 15,20 10 1,28 28-16,0 28 15,-10 9 1,-18 19-16,-29 1 16,-37 8-1,-38 20-15,10-67 16</inkml:trace>
  <inkml:trace contextRef="#ctx0" brushRef="#br2" timeOffset="-108895.89">17206 14601 0,'0'0'0,"0"0"0,0 0 16,0 0-1,0 0-15,0 0 16,0 0-1,0 0-15,0 9 16,0 10 0,-9 18-16,9 29 15,0 18 1,0-9-16,0 0 16,0-18-1,0-10 1,-10-10-16,10 1 15,-9-20 1,9 1-16,0-19 16,0 0-1,9-9-15,1-19 16,-1-47 0,10-19-16,-10-9 15,-9-1 1,0 20-16,0 18 15,-9 19 1,9 19-16,0 19 16,0 9-1,0 9-15,0 10 16,-19 37 0,0 48-16,1 27 15,8 0 1,1 1-1,-1-10-15,10-19 16,0-38 0,0-18-16,0-9 15,0-19 1,0-19-16,0 0 16,10-10-1,-1-46-15,1-28 16,-1-38-1,0-19-15,-9 9 16,0 29 0,0 19-16,0 28 15,0 18 1,0 10-16,0 18 16,0 10-1,0 10-15,10 27 16,-1 48-1,1 27 1,-1 10-16,0 0 16,1 0-16,-1-18 15,-9-39 1,0-18 0,0-19-16,0-18 15,0-10 1,0 0-16,0-47 15,0-47 1,-19-47-16,1-18 16,8 27-1,1 29-15,-1 28 16,10 19 0,0 28-16,0 18 15,0 1 1,0 9-16,0 19 15,0 37 1,-9 38-16,0 9 16,-1-9-1,10 0-15,-9-1 16,9-18 0,0-18-16,0-20 15,0-18 1,0-19-1,0 0-15,0-9 16,9-48 0,-9-46-16,10-38 15,-10-18 1,0 28-16,0 18 16,0 38-1,0 37-15,0 20 16,0 8-1,0 10-15,0 19 16,0 19 0,-10 46-16,10 29 15,-9 9 1,-1-10-16,1-9 16,-1-18-1,1-29-15,9-18 16,0-20-1,0 1-15,0-19 16,0 0 0,0 0-1,0-28-15,0-28 16,0-38 0,0-28-16,9 28 15,-9 19 1,0 19-16,0 28 15,0 9 1,0 9-16,0 10 16,0 10-1,0 9-15,0 46 16,-9 20 0,9 18-16,-9-9 15,-1-10 1,1-28-16,9-18 15,0-19 1,0-19-16,0 0 16,0-10-1,0-27 1,0-38-16,-10-47 16,10 0-1,0 9-15,0 38 16,0 19-1,0 28-15,0 9 16,0 10 0,0 18-16,10 19 15,-1 47 1,-9 47-16,0 10 16,0 8-1,-9-18-15,-1-28 16,1-28-1,0-19-15,9-10 16,0-18 0,0-19-1,0 0-15,0 0 16,9-28 0,0-57-16,10-46 15,0-47 1,-19 9-16,0 19 15,0 37 1,0 29-16,0 27 16,0 39-1,0 8-15,0 10 16,0 28 0,0 47-16,-9 66 15,9 28 1,0 9-16,-10-9 15,10-28 1,-9-19-16,-1-28 16,1-29-1,9-18-15,0-28 16,0-19 0,0 0-1,9-28-15,1-28 16,-1-66-16,1-38 15,-10-9 1,0-9 0,0 28-16,9 28 15,0 28 1,-9 38-16,0 18 16,0 20-1,0 18-15,0 9 16,0 19-1,0 66-15,-9 47 16,9 18 0,-9-9-16,-1-18 15,10-29 1,0-19-16,0-37 16,0-9-1,0-20-15,0-18 16,0 0-1,0-37 1,0-57-16,0-47 16,0-37-1,0-10-15,-9 38 16,9 28 0,0 38-16,0 46 15,0 20 1,0 8-16,0 10 15,0 10 1,0 27-16,0 48 16,-10 27-1,1 10-15,0 0 16,-1-9 0,1-10-16,-1-37 15,1-19 1,9-19-1,0-19-15,0-9 16,9-9-16,1-57 16,-10-56-1,0-47 1,0 0-16,-10 19 16,1 28-1,0 47-15,9 38 16,0 18-1,0 9-15,0 20 16,0 18 0,0 47-16,-10 47 15,1 28 1,-1-9-16,1-19 16,0-10-1,-1-18-15,1-28 16,-1-19-1,10-10-15,0-18 16,0 0 0,0-19-16,0 0 15,0 0 1,10-10-16,-1-18 16,1-19-1,-1-9 1,-9 9-16,9 0 15,-9 19 1,0 0-16,0 19 16,0-1-1,0 1-15,0 9 16,0 0 0,0 0-16,0 0 15,0 0 1,0 0-16,0 9 15,0 1 1,0-1-16,0 0 16,0 1-1,0-10-15,0 0 16,0 0 0,0 0-16,0 0 15,0 0 1,0 0-16,0 0 15,0 0 1,0 9 0,0 1-16,0-1 15,0 0 1,0 1-16,0-1 16,0 0-1,0 1-15,0-1 16,0 1-1,0-1-15,0 0 16,0 1 0,0-1-16,0 1 15,0-1 1,0 0-16,0-9 16,0 0-1,0 0-15,0 0 16,0 0-1,0 0-15,0 0 16,0 0 0,0 0-16,0 0 15,0 0 1,0 0 0,0 0-16,0 0 15,0 0 1,0 10-16,0-10 15,0 0 1,0 0-16,0 0 16,0 0-1,0 0-15,0 0 16,0 0 0,0 0-16,0 0 15,0 0 1,0 0-16,0 0 15,0 0 1,0 0-16,0 0 16,0 0-1,0 0-15,0 0 16,0 0 0,0 0-1,0 0-15,0 0 16,0 0-1,0 0-15,0 0 16,0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0-1,0 0-15</inkml:trace>
  <inkml:trace contextRef="#ctx0" brushRef="#br1" timeOffset="-104068.64">12277 8333 0,'0'0'0,"0"0"0,0 0 16,0 0-1,9 9-15,0 1 16,10 9 0,10-1-16,-11 1 15,11-19 1,-11 0 0,1 0-16,0-9 15,-19-1 1,0-8-16,-9-1 15,-10 9 1,-19 1-16,1 0 16,-1 18-1,10 0-15,-1 10 16,20 0 0,0 9-16,18-9 15,0 0 1,20-1-16,-1-18 15,10 0 1,-1-9-16,1-10 16,-19 1-1,-1 8-15,-18 1 16,0-1 0,0 1-1,-18 0-15,-20-1 16,10 10-1,0 10-15,-1-1 16,1 0 0,19 1-16,-1-10 15,1 0 1,9 0-16,0 0 16</inkml:trace>
  <inkml:trace contextRef="#ctx0" brushRef="#br1" timeOffset="-103516.17">12220 8333 0,'0'0'0,"0"0"15,0 0 1,0 9-16,10 1 15,8 18 1,11-9-16,-1 0 16,10-1-1,-10-18-15,0 0 16,-9 0 0,0-9-1,-19 0-15,0 9 16,0 0-1,-10 0-15</inkml:trace>
  <inkml:trace contextRef="#ctx0" brushRef="#br1" timeOffset="-102117.78">12183 8643 0,'0'0'0,"0"9"0,0 0 16,0 20-1,-10 18-15,1 9 16,-1 10-1,1 18-15,0 10 16,-1 0 0,10-1-16,0 11 15,10-11 1,-1 1-16,0 0 16,-9 9-1,10 1-15,-1 8 16,1-9-1,-1 19-15,0 0 16,1 0 0,-1 0-16,-9 0 15,0 10 1,0-1 0,0-9-16,0 9 15,0-9 1,10 0-16,-1 0 15,-9 9 1,9 1-16,1-10 16,-1 0-1,-9 9-15,10 0 16,-1-9 0,0 10-16,1-1 15,-1 10 1,1-10-16,-1 1 15,-9-1 1,10-9-16,-10 9 16,9-9-1,-9 0-15,0 10 16,9-10 0,-9-10-16,0 10 15,0-9 1,0-10-1,0-9-15,0-10 16,0 1 0,-9-1-16,0-9 15,-1 0 1,10 0-16,0-9 16,0-10-1,0 0-15,0 1 16,0-10-1,0-10-15,0 1 16,0-1 0,0-9-1,-9 1-15,9-11 16,0 1-16,0-10 16,0 1-1,0-1-15,0-9 16,0 0-1,0 0 1,0 0-16,0 0 16</inkml:trace>
  <inkml:trace contextRef="#ctx0" brushRef="#br1" timeOffset="-101556.48">12211 15314 0,'0'0'0,"0"0"0,0 0 15</inkml:trace>
  <inkml:trace contextRef="#ctx0" brushRef="#br1" timeOffset="-100591.7">12277 15905 0,'0'0'0,"0"0"15,0 0-15,9-19 16,0 0-1,10 0-15,10 1 16,18-1 0,-10 9-16,1 1 15,-1 0 1,1 18-16,-19 0 16,0 1-1,-10-1 1,-9 19-16,0 1 15,-19-1 1,-9 0-16,-10 9 16,10-18-1,0 0-15,9-10 16,10-9 0,9 0-16,0 0 15,9 0 1,19 0-16,19-9 15,10 9 1,9 9-16,0 1 16,-10-1-1,-18 10-15,-1 0 16,-18 9 0,-9 0-16,-10 0 15,-19 10 1,-28-1-1,-38 1-15,-28-20 16,-19-8 0,10-10-16,9 9 15,57-9 1</inkml:trace>
  <inkml:trace contextRef="#ctx0" brushRef="#br1" timeOffset="-98678">11599 611 0,'19'0'0,"66"-9"0,84 0 16,48 18-1,-1 0-15,-19 1 16,-8 9-1,-11-1-15,-37 1 16,-28-19 0,-28 0-16,-38 0 15,-9 0 1,-20 0-16,1 9 16,0 1-1,-9 9-15,-1 18 16,10 29-1,9 46-15,0 20 16,0 18 0,1-9-16,-1-10 15,-9 10 1,-1-10-16,1-18 16,0-20-1,-9-17 1,-10-1-16,0-19 15,-10-19-15,-9 1 16,0-10 0,-18 0-1,-29 10-15,-19-1 16,-37 1 0,-38-1-16,-19-9 15,1-9 1,-1-19-16,10 0 15,18 0 1,10 0-16,9 0 16,-18-9-1,-1 9-15,19 0 16,20-10 0,8 1-16,19 0 15,10-1 1,28-8-16,0-1 15,19 0 1,0 0 0,9-18-16,0-20 15,10-18-15,-1-9 16,10-10 0,10 10-1,-1-1-15,0 1 16,1-1-1,9-8-15,-1-1 16,1 0 0,0 0-16,-9 10 15,-10 9 1,0 9-16,0 10 16,-10 37-1</inkml:trace>
  <inkml:trace contextRef="#ctx0" brushRef="#br1" timeOffset="-95173.33">12286 8361 0,'0'0'0,"0"0"16,0 0-16,0 0 15,0 0 1,0 0-16,0 0 15,0 0 1,-9 0-16,9 0 16,0 0-1,0 0-15,0 0 16,0 0 0,0 0-16,0 0 15,9 0 1,0 0-16,1 0 15,-1-19 1,-9 10 0,0-10-16,0 10 15,-9 0 1,-10-1-16,0 20 16,-9-1-1,0 10-15,9-1 16,10 1-1,-1 0-15,1-10 16,9-9 0,0 0-16,0 0 15,0 0 1,0 0-16,0 0 16,0 0-1,0 0-15</inkml:trace>
  <inkml:trace contextRef="#ctx0" brushRef="#br1" timeOffset="-92212.19">1486 8023 0,'0'0'0,"0"0"15,10 0-15,-10-9 16,9 0 0,10-10-16,-10 0 15,1 0 1,-10 1-16,0 8 15,0 1 1,9 0-16,-9-1 16,10 1-1,-1-1-15,0 10 16,1 0 0,9 0-16,9 10 15,0-1 1,10 1-1,-10-1-15,10 10 16,-1-1 0,1-8-16,-1-1 15,-27 1 1,9-10-16,0 0 16,-10 0-1,10 0-15,-10 0 16,10 0-1,0 0-15,-10 0 16,10 0 0,-19 0-16,0 0 15,0 0 1,0 0-16,0 0 16,0 0-1,0 0 1,0 0-16,-28 0 15,-10 0 1,1 0-16,-11 0 16,-27-19-1,19 0-15,18 0 16,1 1 0,8-1-16,10 9 15,10 1 1,0 0-16,-1-1 15,10-9 1,0 1-16,10-1 16,-1 0-1,19 10-15,1-1 16,27 1 0,29 0-16,18-1 15,19 1 1,-18 9-16,-1-10 15,20 1 1,-10 0 0,-1-1-16,1-8 15,19-1 1,0 0-16,-10 0 16,10-9-1,-1 0-15,-8 9 16,-1 0-1,10 1-15,-1-1 16,-8-9 0,8 9-16,1 0 15,-10 10 1,1-1-16,8 1 16,1 0-1,0-1-15,9 10 16,9 0-1,1 10-15,0-1 16,-1 0 0,1-9-16,-1 0 15,-9 0 1,0 0 0,0-9-16,10 9 15,-10-9-15,19 9 16,-19-10-1,0 1 1,10-10-16,-10 0 16,-9 1-1,18-1-15,1 0 16,-10 0 0,-10 1-16,10-1 15,-9 9 1,0-8-16,9-1 15,-9 0 1,-19 10-16,-10-1 16,-9 1-1,0 0-15,-9-1 16,-10 10 0,-9 0-16,0 0 15,-10 0 1,1 0-16,-1 0 15,-18 0 1,-1 10 0,1-1-16,-10 0 15,1 1 1,-1 18-16,0 9 16,0 10-1,0 0-15,1 19 16,-1 0-1,0-1-15,0 20 16,1-1 0,-11 10-16,1-10 15,0 1 1,0-1-16,-10 1 16,1-10-1,-1-9-15,0-1 16,1 1-1,-10 0 1,0-1-16,0-8 16,0-1-1,-10 0-15,-8-9 16,-1 9 0,0 1-16,0-1 15,0 0 1,-9 0-16,-10-9 15,-27 10 1,-29-10-16,-48 9 16,-36-9-1,-39-10-15,-27 10 16,-20 0 0,-8 9-16,-30 1 15,-27 8 1,-38-8-16,-9-20 15,-10 1 1,1-1-16,27-18 16,10 0-1,9 0 1,20-1-16,36 1 16,11 0-1,-30-19-15,20 0 16,19-9-1,28-1-15,47 1 16,28 9 0,47 0-16,9 9 15,10-9 1,0 0-16,9 0 16,1 0-1,-1 0-15,0 0 16,1 0-1,8 0-15,11 0 16,27 0 0,-18 0-16,27 10 15,11-10 1</inkml:trace>
  <inkml:trace contextRef="#ctx0" brushRef="#br1" timeOffset="-91578.85">2183 9900 0,'0'0'0,"0"0"16,0 0 0,-10 19-16,-9 28 15,-28 56 1,-9 38-16,-10 37 16,-9 9-1,9-8-15,9-1 16,1 0-1,18-18-15,1-1 16,8 1 0,20-10-16,0 0 15,-1-9 1,1-1-16,-10-8 16,10-1-1,-1-28-15,10-18 16,-9-10-1,9-19-15,0-18 16,0-1 0,0-9-1,0-9-15,0-9 16</inkml:trace>
  <inkml:trace contextRef="#ctx0" brushRef="#br1" timeOffset="-91161.84">884 13512 0,'0'0'0,"0"0"0,0 0 16,0 0-16,0 0 15,0 0 1,10 19-16,-10 28 15,9 28 1,-9 19 0,0 0-16,0-10 15,-9-18 1,9-10-16,0-18 16,0-1-1,0-18-15,0-10 16</inkml:trace>
  <inkml:trace contextRef="#ctx0" brushRef="#br1" timeOffset="-90762.38">1458 13756 0,'0'0'0,"0"0"16,0 0-1,-9 10-15,-1 18 16,1 19 0,18 18-16,1 1 15,18-10 1,0-18-16,0-10 15,-9-9 1,9-19-16,1-10 16,8-27-1,10-20-15,-28 1 16,-19-10 0,-19 10-16,-47 0 15,-9 9 1,-38 28-16,57 19 15</inkml:trace>
  <inkml:trace contextRef="#ctx0" brushRef="#br1" timeOffset="-90275.66">2154 13653 0,'0'0'0,"0"9"0,-9 19 15,-1 19 1,10 19-16,10 9 15,-1-19-15,10 1 16,9-20 0,-18-18-1,9 0-15,-1-19 16,1 0 0,-9-19-16,-10 0 15,-19-9 1,-28 19-16,19-1 15</inkml:trace>
  <inkml:trace contextRef="#ctx0" brushRef="#br1" timeOffset="-89403.56">10828 8258 0,'0'0'0,"0"0"16,9 0-16,1-9 15,18-1 1,0 1-16,19 0 15,10 9 1,9 0-16,-1 0 16,20 9-1,19 0-15,8 1 16,-8-1 0,-1-9-16,1 9 15,-10-9 1,-19 10-16,0-10 15,1 9 1,-1-9-16,0 0 16,-9 0-1,-9 0 1,-20 0-16,1 0 16,-10 0-1,-9 0-15,0 0 16,-19 0-1</inkml:trace>
  <inkml:trace contextRef="#ctx0" brushRef="#br1" timeOffset="-88862.46">12653 7583 0,'0'0'0,"0"0"16,0 0-16,0 0 16,0 9-1,9 10-15,1 18 16,-1 19 0,-9 1-16,10 8 15,-10-8 1,0-20-1,0 1-15,0-19 16,0-1 0,0-18-16</inkml:trace>
  <inkml:trace contextRef="#ctx0" brushRef="#br1" timeOffset="-88478.19">13010 7733 0,'0'0'0,"0"0"15,0 0 1,0 9-16,-18 10 16,-1 9-1,0 9-15,10 1 16,-1 0-1,10-1-15,10 1 16,-1-20 0,0 1-1,1 0-15,9-19 16,-10 0 0,0 0-16,-9-10 15,0-8 1,-18-20-16,-1 1 15,-19 9 1,-9 9-16,0 28 16,19 1-1</inkml:trace>
  <inkml:trace contextRef="#ctx0" brushRef="#br1" timeOffset="-87863.12">13471 7733 0,'0'0'0,"0"0"16,-18 9-16,-1 0 15,-19 1 1,10 9-16,0 9 16,-1 0-1,20 9-15,0 10 16,9 0-1,9 0 1,19-9-16,1-1 16,-1-9-1,9-9-15,10-19 16,0 0 0,10-9-16,-10-10 15,-9 0 1,-20-9-16,-18 0 15,-28-10 1,-38 10-16,10 9 16</inkml:trace>
  <inkml:trace contextRef="#ctx0" brushRef="#br1" timeOffset="-87144.97">13020 7911 0,'0'0'0,"0"0"0,0 0 15,0 0-15,-19 0 16,0 0 0,0 9-16,1 1 15,-1-1 1,-9 10-16,-1 9 16,11 0-1,-11 0 1,10 10-16,10-1 15,0 10 1,9-9-16,0-1 16,9 1-1,0-1-15,1-9 16,-10-9 0,9 0-16,1 0 15,-1 0 1,10-10-16,9 0 15,0 1 1,1-10-16,-1 0 16,0 0-1,0-19-15,10-19 16,0-18 0,-20-10-16,-8 1 15,-10 8 1,-19 11-16,10 27 15</inkml:trace>
  <inkml:trace contextRef="#ctx0" brushRef="#br1" timeOffset="-86079.25">13453 7423 0,'0'0'0,"-10"0"16,-18 9-1,-10 20-15,10-1 16,0 19 0,0 28-16,18 9 15,20-9 1,-1 0-16,0-18 15,10-1 1,10 0-16,8-18 16,1-20-1,-1 1-15,1 0 16,-10-19 0,-9 0-1,0 0-15,-10 0 16,-9-9-1,0-1-15,0-9 16,-9 1 0,-1-1-16,1 0 15,0 10 1,-1-1-16,1 1 16,9 0-1,0 9-15,9 0 16,1-10-1,8 10-15,11 0 16,-1 10 0,0-1-16,-9 0 15,0 10 1,0 9-16,-19 0 16,0 1-1,-10-1-15,-9-10 16,1 1-1,-20-9-15,-9-10 16,-10-10 0,-8-9-1,8-18-15,10-1 16,19 1 0,0-19-16,18-1 15,20 1 1,8-10-16,20 1 15,0-1 1,9 10-16,-10 9 16,1 9-1,-19 19-15,-10 10 16</inkml:trace>
  <inkml:trace contextRef="#ctx0" brushRef="#br1" timeOffset="-84959.28">11007 14206 0,'0'0'0,"0"0"0,0 0 15,0 0 1,0 0-16,0 0 16,0 0-1,0 0-15,0 0 16</inkml:trace>
  <inkml:trace contextRef="#ctx0" brushRef="#br1" timeOffset="-84800.2">11590 14150 0,'0'0'0,"0"0"16,9 0-16,-9 0 15</inkml:trace>
  <inkml:trace contextRef="#ctx0" brushRef="#br1" timeOffset="-84628.42">12295 14122 0,'0'0'0,"0"0"0,0 0 16</inkml:trace>
  <inkml:trace contextRef="#ctx0" brushRef="#br1" timeOffset="-84479.68">12719 14188 0,'0'0'0,"0"0"16,0 0-16</inkml:trace>
  <inkml:trace contextRef="#ctx0" brushRef="#br1" timeOffset="-84014.58">10913 14347 0,'0'0'0,"0"0"16,0 0-1,0 0-15,0 0 16,9 10-1,-9-10-15</inkml:trace>
  <inkml:trace contextRef="#ctx0" brushRef="#br1" timeOffset="-83858.31">11552 14319 0,'0'0'0,"0"0"15,0 0-15,0 0 16,0 0 0,0 0-1</inkml:trace>
  <inkml:trace contextRef="#ctx0" brushRef="#br1" timeOffset="-83708.8">12079 14282 0,'0'0'0,"0"0"15,0 0-15,0 0 16</inkml:trace>
  <inkml:trace contextRef="#ctx0" brushRef="#br1" timeOffset="-83558.44">12700 14338 0,'0'0'0,"0"0"0,9 0 16,-9 0-16</inkml:trace>
  <inkml:trace contextRef="#ctx0" brushRef="#br1" timeOffset="-83420.3">13434 14366 0,'0'0'0,"9"0"15,-9 0-15</inkml:trace>
  <inkml:trace contextRef="#ctx0" brushRef="#br1" timeOffset="-83220.35">14534 14535 0,'0'0'0,"0"0"0,10 0 16,-1 0-16,1 0 15</inkml:trace>
  <inkml:trace contextRef="#ctx0" brushRef="#br1" timeOffset="-83048.82">15278 14563 0,'0'0'0,"0"0"0,9 0 16,0 0 0,10 9-16,-9-9 15</inkml:trace>
  <inkml:trace contextRef="#ctx0" brushRef="#br1" timeOffset="-82891.53">16068 14647 0,'0'0'0,"0"0"0,9 0 15,10 0 1,9 10-16,-9-10 15</inkml:trace>
  <inkml:trace contextRef="#ctx0" brushRef="#br1" timeOffset="-82719.35">16933 14760 0,'0'0'0,"0"0"0,0 0 16,0 0 0,10 0-16,-10 0 15</inkml:trace>
  <inkml:trace contextRef="#ctx0" brushRef="#br1" timeOffset="-82584.18">17131 14760 0,'0'0'0,"0"0"15,0 0-15,0 0 16</inkml:trace>
  <inkml:trace contextRef="#ctx0" brushRef="#br1" timeOffset="-81715.46">12079 14282 0,'0'0'0,"10"0"0,8 0 15,-8 0 1</inkml:trace>
  <inkml:trace contextRef="#ctx0" brushRef="#br1" timeOffset="-81545.58">12898 14375 0,'0'0'0,"9"10"15,0-10-15</inkml:trace>
  <inkml:trace contextRef="#ctx0" brushRef="#br1" timeOffset="-81311.3">14186 14638 0,'0'0'0,"10"0"15,-1 0-15,19 0 16,19 0 0,-18 0-16</inkml:trace>
  <inkml:trace contextRef="#ctx0" brushRef="#br1" timeOffset="-81130.97">15607 14741 0,'0'0'0,"0"0"0,0 0 15,0 0 1</inkml:trace>
  <inkml:trace contextRef="#ctx0" brushRef="#br1" timeOffset="-80926.15">16482 14835 0,'0'0'0,"0"0"0,0 0 16,0 0-1</inkml:trace>
  <inkml:trace contextRef="#ctx0" brushRef="#br1" timeOffset="-80761.88">16990 14854 0,'0'0'0,"0"0"15,0 0 1</inkml:trace>
  <inkml:trace contextRef="#ctx0" brushRef="#br1" timeOffset="-78492.97">11016 14554 0,'0'0'0</inkml:trace>
  <inkml:trace contextRef="#ctx0" brushRef="#br1" timeOffset="-78291.27">11637 14563 0,'0'0'0,"0"0"0,9 9 15,1-9 1</inkml:trace>
  <inkml:trace contextRef="#ctx0" brushRef="#br1" timeOffset="-78119.39">12531 14601 0,'0'0'0,"9"0"0,10 0 16,-10 0-16</inkml:trace>
  <inkml:trace contextRef="#ctx0" brushRef="#br1" timeOffset="-77910.96">13791 14647 0,'0'0'0,"10"0"15,27 0 1,20 0-16,18 10 16,-9-1-1,0-9-15,-38 0 16</inkml:trace>
  <inkml:trace contextRef="#ctx0" brushRef="#br1" timeOffset="-77729.96">15137 14713 0,'0'0'0,"0"0"0,9 0 15,10 0 1,18 10-16,29-1 16,-28-9-1</inkml:trace>
  <inkml:trace contextRef="#ctx0" brushRef="#br1" timeOffset="-77561.92">15964 14788 0,'0'0'15,"10"0"-15,27 0 16,10 0-16,10 0 16,-10 0-1,9 0-15,-9 0 16,-28 0 0</inkml:trace>
  <inkml:trace contextRef="#ctx0" brushRef="#br1" timeOffset="-77419.23">16905 14798 0,'0'0'0,"0"0"0,0 0 16,0 0-1,0 0-15</inkml:trace>
  <inkml:trace contextRef="#ctx0" brushRef="#br1" timeOffset="-77285.4">16924 14788 0,'0'0'0,"0"0"15,0 0-15,0 0 16</inkml:trace>
  <inkml:trace contextRef="#ctx0" brushRef="#br1" timeOffset="-64770.9">16482 15689 0,'0'0'0,"0"0"0,0 0 15,0-9 1,9-10-16,1 0 15,8-9 1,11 0-16,-1-10 16,9 1-1,11-1-15,8-9 16,0 19 0,10 0-16,0 0 15,9 9 1,-9 10-16,0-1 15,0 1 1,0 18-16,-10 1 16,1-1-1,-1 10 1,-9 0-16,0-1 16,0 10-16,0 1 15,-9-1 1,0 0-1,-1 0-15,-18 0 16,0 0 0,0 0-16,-10 10 15,-9 0 1,0 8-16,-19 1 16,0 10-1,-18-10-15,-10 9 16,-10 0-1,1 0-15,-19 1 16,-1-10 0,1-10-16,0 1 15,-10-1 1,-18-18-16,-1-10 16,1-9-1,-1-9 1,1-10-16,18 0 15,0-18-15,20-1 16,8 1 0,10 9-1,19 0-15,0-10 16,18 1 0,1-1-16,9-18 15,9 9 1,1-10-16,18-8 15,0 18 1,19 0-16,0 0 16,0 0-1,0 0-15,0 10 16,0-1 0,10 1-16,9 9 15,-1 9 1,1 9-16,10 1 15,-11 18 1,1 1 0,0-1-16,9 1 15,1 8 1,-11 1-16,-8 0 16,-1 0-1,1 9-15,-1-10 16,1 11-1,-20-1-15,1 0 16,0 0 0,-10 10-16,-9-1 15,-1-9 1,-18 19-16,0 0 16,-18 9-1,-1 1-15,-19-1 16,-18 10-1,-10-1-15,-19 1 16,-18-10 0,-10 1-16,0-20 15,-19-9 1,10-9 0,18-19-16,1-9 15,-10-10 1,19 0-16,9-9 15,1-10 1,18 1-16,19 9 16,9 0-1,10-10-15,19-9 16,-1-9 0,20-19-16,-1 9 15,19-9 1,0 9-16,1 10 15,27 0 1,10-10-16,19 10 16,9 0-1,-10 9-15,10 0 16,10 19 0,-19-1-1,-10 20-15,9 0 16,11 18-1,-1 0-15,0 10 16,-19 9 0,0 1-16,0 8 15,-9 10 1,-9 0-16,-1 9 16,-18 10-1,-1 0-15,-18-10 16,-9 0-1,-10 0-15,-19 1 16,-9-1 0,-19 10-16,-19-1 15,-10 10 1,-18-9-16,0-10 16,10-18-1,-1-10-15,-9-9 16,0 0-1,-10-19 1,1 0-16,9-19 16,-19 0-1,9-9-15,20-10 16,18 1 0,9-1-16,10 1 15,0-1 1,19 1-16,0-10 15,0-9 1,18-1-16,1 1 16,9-10-1,9 1-15,1 8 16,9 10 0,9 0-16,9 1 15,10-1 1,10 0-16,9 9 15,0 10 1,-10 0-16,0 19 16,-8-1-1,-11 1 1,1 9-16,-1 0 16,1 9-16,-10-9 15,-9 10 1,0-1-1,0 0-15,0-9 16,-10 0 0,0 0-16,1 0 15,-1 0 1,1 10-16,-1-10 16,0 0-1,-9 0-15,10 0 16,-10 0-1,0 0-15,0 0 16,0 0 0,0 0-16,0 0 15,0 0 1,0 0 0,9 0-16,-9 0 15,0 0 1,0 0-16,0 0 15,0 0 1,0 0-16,0 0 16,0 0-1,0 0-15,0 0 16,0 0 0,0 0-16,0 0 15,0 0 1,0 0-16,0 0 15</inkml:trace>
  <inkml:trace contextRef="#ctx0" brushRef="#br1" timeOffset="-62386.3">9690 5256 0,'0'0'0,"0"-10"0,9-8 16,10-20-1,18 0-15,48-18 16,37 0-1,48 0-15,18 9 16,19 0 0,47-10-1,19 1-15,18-9 16,10-1 0,-37 0-16,-10 10 15,-19 18 1,-19 1-16,1 9 15,-20 0 1,-9-1-16,-28-8 16,-19 9-1,-18 0-15,-29-1 16,-19 11 0,-18-1-16,-10 9 15,-10 1 1,-9 0-16,1-1 15,-1 10 1,0 10-16,0 8 16,10 20-1,9 28-15,19 28 16,-10 27 0,1 1-16,-1 19 15,1 0 1,-10 9-1,-10-9-15,1 9 16,-19-9 0,0-10-16,-10-18 15,-9-10 1,-19-19-16,0-9 16,-18-9-1,-39 0-15,-46-1 16,-47-8-1,-66-1-15,-66-9 16,-19 0 0,0-10-16,-9 10 15,28 0 1,9 9-16,-19 10 16,10 18-1,38 1-15,28-10 16,47 0-1,18-28-15,29-10 16,10-8 0,36-20-1,30-9-15,18-19 16,0-18 0,0-29-16,9-37 15,10-10 1,-1-9-16,20-9 15,0-10 1,9 10-16,9-19 16,0-10-1,-9 10-15,0 9 16,0 10 0,0 18-16,-9 20 15,9 18 1,0 18-16,0 20 15,0 27 1</inkml:trace>
  <inkml:trace contextRef="#ctx0" brushRef="#br3" timeOffset="-56296.07">10141 5143 0,'0'0'0,"0"0"16,0 0-1,0 0-15,0 0 16,0 0-1,0 0-15,0 0 16,0 0 0,0 0-16,0 0 15,10 0 1,-1-9 0,19-10-16,0 0 15,1 0 1,18 1-16,28-10 15,19-10 1,19 0-16,-10 1 16,20-1-1,8 1-15,11-1 16,17 1 0,20-10-16,0 0 15,9 0 1,-9 0-16,-10 10 15,19-10 1,-9 0-16,0 9 16,-10 1-1,-18 9-15,9-1 16,-19 1 0,-19 0-16,-9 9 15,0-9 1,-10 0-16,-37 9 15,-9 1 1,-20-1 0,1 9-16,-19 1 15,-1 0 1,1-1-16,-9 1 16,-1 0-1,-9 9-15,9 0 16,1 9-1,-1 10-15,10 9 16,0 19 0,9 28-16,0 19 15,1 28 1,8 0-16,-9 0 16,10-1-1,-10 1-15,0 10 16,1-1-1,-1 1 1,0-1-16,0 0 16,1 1-16,-11-20 15,1-9 1,0-18 0,0-20-16,-10-8 15,1-20 1,-1 1-16,-9-10 15,0-9 1,0 0-16,0-1 16,0-8-1,-19-1-15,0 0 16,-18 10 0,-29 9-16,-38 0 15,-18 1 1,-47 27-16,-66 0 15,-48 1 1,-18 8-16,0 1 16,-9 0-1,18-1 1,19 1-16,-18 9 16,27-19-16,29-9 15,9 9 1,20 1-1,17-10-15,29-10 16,19 1 0,28-10-16,38-9 15,19-1 1,9-8-16,18-10 16,1 0-1,9 0-15,10 0 16,0 0-1,-1 0-15,1 0 16,-1-10 0,1 1-16,0-10 15,-1 0 1,1 1-16,-10-20 16,0-9-1,10-9-15,-10 0 16,10-10-1,-1-9 1,-9 0-16,0-19 16,10 0-1,0-18-15,-1-1 16,1 0 0,-1 10-16,10-9 15,0-1 1,-9 10-16,0 0 15,-1 18 1,1 1-16,-1-1 16,1 20-1,0-1-15,9 19 16,0 0 0,0 10-16,0 9 15,0-1 1,0 20-16,0 0 15,0-1 1,0 10-16,0-9 16,0 9-1,0 0 1,0 0-16,0 0 16,0 0-1,0 0-15,9 0 16,-9-10-1,9 10-15,1-9 16,-1 9 0,1 0-16,-1 0 15,0 0 1,1 0-16,-1 0 16,1 0-1,-1 0-15,0 0 16,-9 0-1,0 0-15,10 0 16,-10 0 0,0 0-1,0 0-15,0 0 16,9 0 0,-9 0-16,0 0 15,0 0 1,10 0-16,-10 0 15,0 0 1,9 0-16,-9 0 16,0 0-1,0 0-15,0 0 16,0 0 0,0 0-16,10 0 15,-10 0 1,0 0-16,0 0 15,0 0 1,0 0-16,9 0 16,-9 0-1,0 0-15,9 0 16,-9 0 0,0 0-16,10 0 15,-10 0 1,0 0-1,9 0-15,-9 0 16,10 0 0,-10 0-16,9 0 15,0 0 1,-9 0-16,10 0 16,-1-9-1,1 9-15,-1-10 16,0 1-1,10 0-15,0-1 16,9 1 0,0-10-16,1 0 15,18 0 1,0 1-16,0-10 16,0-1-1,0 11-15,0-10 16,0-1-1,9 1 1,10 9-16,0-9 16,0 0-1,0 0-15,9 9 16,10-9 0,9 0-16,0 0 15,0 9 1,9-9-16,20-10 15,-1 10 1,0 0-16,1 0 16,-1 0-1,-9 0-15,9-1 16,0 1 0,10 0-16,0 9 15,-10 1 1,19-10-16,-9-1 15,-10 1 1,-9 0-16,9 9 16,-18-9-1,-10 0 1,-9 0-16,-10 9 16,0 0-1,-9 1-15,-10-1 16,1 0-1,-19 10-15,-1-1 16,1 1 0,-10 0-16,-9-1 15,0 1 1,-1 9-16,-8 0 16,-1 0-1,1 9-15,8 1 16,1-1-1,0 10-15,9 9 16,1 19 0,-1 0-16,0 18 15,0 20 1,10 18-16,-1 0 16,1 0-1,-10 10-15,10 9 16,0-9-1,-10-10 1,0 0-16,0 10 16,0-1-1,1-18-15,-10-19 16,-1-9 0,1-10-16,0-9 15,-10-10 1,1 1-16,-1-19 15,-9-1 1,0-8-16,0-1 16,0-9-1,0 0-15,0 0 16,0 0 0,0 0-16,0 0 15,0 0 1,0 0-16,0 0 15,0 0 1,0 0-16,0 0 16,0 0-1,0 0 1,0 0-16,0 0 16,0 0-1,0 0-15,0 0 16,0 0-1,0 0-15,0 0 16,0 0 0,0 0-16,0 0 15,0 0 1,0 0-16,0 0 16,0 10-1,-9-10 1</inkml:trace>
  <inkml:trace contextRef="#ctx0" brushRef="#br3" timeOffset="-55628.43">15240 3201 0,'0'0'0,"0"0"15,-19 9 1,-18 10-16,-1 28 16,-9 28-1,0 38 1,0 27-16,19 1 15,18-19-15,10-9 16,10-29 0,18-9-16,9-19 15,10 1 1,10-20-16,-1 1 16,10-19-1,0-1-15,9-18 16,-18 0-1,-1-18 1,-28 8-16</inkml:trace>
  <inkml:trace contextRef="#ctx0" brushRef="#br3" timeOffset="-55227.21">16040 3576 0,'0'0'0,"0"0"16,0 0-1,-19 10-15,0 8 16,-9 29 0,0 10-16,9-1 15,9 0 1,20-9-16,-1-9 15,10-10 1,9-9-16,0-19 16,1 0-1,8-19 1,-9-9-16,-9-10 16,0-18-1,-19-19-15,-19 9 16,-18 19-1,-1 10-15,-9 18 16,-9 19 0,-1 28-16,19-9 15</inkml:trace>
  <inkml:trace contextRef="#ctx0" brushRef="#br3" timeOffset="-54791.62">16736 3426 0,'0'0'0,"0"0"0,0 0 15,-19 0-15,-19 9 16,1 1-1,-1 18 1,10 0-16,9 10 16,10-1-1,18 1-15,19-1 16,19 1 0,0-10-16,10 0 15,-1-9 1,-9 0-16,-9 9 15,0 0 1,-20 0-16,1 0 16,-19 0-1,-28 10-15,-29 18 16,-46 1 0,-19-11-16,-1-27 15,67-19 1</inkml:trace>
  <inkml:trace contextRef="#ctx0" brushRef="#br3" timeOffset="-54368.52">17009 2197 0,'0'0'16,"0"0"-16,0 19 15,9 28-15,10 56 16,9 47-1,0 19-15,10 0 16,-10 9 0,10-9-1,-10-19-15,0-28 16,0-9 0,-9-29-16,0-9 15,0-19 1,-10-18-16,1-1 15,-10-18 1,0-19-16,0 0 16</inkml:trace>
  <inkml:trace contextRef="#ctx0" brushRef="#br3" timeOffset="-54129.51">16303 3023 0,'0'0'0,"0"0"0,0 0 16,9 0-1,29-19-15,28 0 16,19 0 0,27 1-1,11-11-15,8 1 16,-18 10-1,-9 8-15,-48 1 16</inkml:trace>
  <inkml:trace contextRef="#ctx0" brushRef="#br3" timeOffset="-53596.06">18580 3098 0,'0'0'0,"0"0"0,9 0 15,10-19 1,18-9-16,11-10 16,-1-18-1,18 0-15,-8-19 16,-1-19-1,-18-9-15,-19-10 16,-19 19 0,-19 19-1,-19 9-15,-9 20 16,-19 27 0,-9 19-16,0 37 15,9 29 1,10 28-16,9 28 15,18 19 1,20 9-16,18 9 16,1 1-1,9-10-15,9 0 16,0 0 0,0-9-16,0-19 15,-9 0 1,-9-19-16,-1-19 15,-9-9 1,0-18-16,0-20 16,0-18-1</inkml:trace>
  <inkml:trace contextRef="#ctx0" brushRef="#br3" timeOffset="-53359.33">17836 3651 0,'10'0'0,"9"0"0,47-18 16,37-11-1,19 1 1,10 0-16,9 9 15,0-9-15,-9 0 16,0 19 0,-76-1-16</inkml:trace>
  <inkml:trace contextRef="#ctx0" brushRef="#br3" timeOffset="-53046.01">19332 3098 0,'0'0'0,"0"0"15,0 0 1,0 0-16,0 0 16,-9 9-1,-1 10-15,1 18 16,0 10 0,18 10-16,0-1 15,20-19 1,-1-8-16,0-11 15,10 1 1,-1-19-16,1-19 16,0-9-1,-1-19-15,-18-18 16,-10-1 0,-18 19-16,0 28 15</inkml:trace>
  <inkml:trace contextRef="#ctx0" brushRef="#br3" timeOffset="-52724.35">20019 3520 0,'0'0'0,"0"-9"15,9-29-15,1-28 16,-1-9 0,1 10-16,8-1 15,1 10 1,0 27-16,0 1 16,0 19-1,-1 0-15,1 9 16,0 9-1,-9 0-15,-1 19 16,0 19 0,1 0-16,-10-19 15</inkml:trace>
  <inkml:trace contextRef="#ctx0" brushRef="#br3" timeOffset="-52396.05">20715 2657 0,'0'0'0,"0"0"0,-19 9 15,-9 10 1,-10 18-16,-9 29 15,10 9 1,18 0-16,19 0 16,9 0-1,20-18-15,8-20 16,10 1 0,19-20-16,0-8 15,19-20 1,-48 1-16</inkml:trace>
  <inkml:trace contextRef="#ctx0" brushRef="#br3" timeOffset="-52078.74">20856 1400 0,'0'0'0,"0"0"15,0 0-15,0 18 16,-9 29 0,-1 47-16,1 66 15,18 18 1,1 19-16,-1-10 16,10-18-1,0 0-15,0-28 16,-1-19-1,1-19-15,10-9 16,-11-10 0,1-18-16,-9-19 15,-10-28 1</inkml:trace>
  <inkml:trace contextRef="#ctx0" brushRef="#br3" timeOffset="-51877.81">20311 2591 0,'0'0'0,"9"0"16,10-9 0,37-10-16,10 10 15,0-1 1,-10 1-16,1 18 15,-38-9 1</inkml:trace>
  <inkml:trace contextRef="#ctx0" brushRef="#br3" timeOffset="-51645.51">20913 2676 0,'0'0'0,"0"0"0,0 9 15,9 19 1,0 28-16,1 10 16,-1 0-1,1 18-15,9 10 16,-10-57-1</inkml:trace>
  <inkml:trace contextRef="#ctx0" brushRef="#br3" timeOffset="-51480.67">20772 2235 0,'0'0'0,"0"9"0,9 28 16,-9-8-1</inkml:trace>
  <inkml:trace contextRef="#ctx0" brushRef="#br3" timeOffset="-51016.43">21223 3032 0,'0'0'0,"0"0"0,0 0 16,0 9 0,0 1-16,0 9 15,0-1 1,0 1-16,0-19 15,0 0 1,10 0-16,-1-19 16,19-28-1,0-18-15,1-1 16,-1 10 0,0 9-1,0 19-15,0 18 16,1 1-1,8 18-15,-8 1 16,-1-1 0,-9 10-16,-1-10 15,1 1 1,-9-10-16,-1 0 16,0 0-1,-9 0-15,0 0 16,0 0-1,0 0-15</inkml:trace>
  <inkml:trace contextRef="#ctx0" brushRef="#br3" timeOffset="-50475.77">15014 4862 0,'0'0'0,"0"0"0,19 0 16,37-19-1,67 0-15,93-18 16,66-20 0,19-8-16,29-20 15,37-18 1,28 9-16,28-9 15,29 0 1,18 0-16,19 9 16,0 9-1,-9 1-15,-38-1 16,-65 1 0,-67 18-16,-75 10 15,-37 0 1,-48 9-1,-37 19-15,-56 9 16,-29 9 0,-28 10-16,0 0 15</inkml:trace>
  <inkml:trace contextRef="#ctx0" brushRef="#br3" timeOffset="-49860.96">14215 3126 0,'9'0'0,"66"-28"16,170-38-16,188-56 16,84-19-1,0 10-15,20 0 16,46-1 0,-9 10-16,-47 10 15,-57 9 1,-47-1-16,-56 20 15,-56 18 1,-67 19-16,-56 19 16,-28 0-1,-37 19-15,-39-1 16,-9 1 0,-18 9-16,-10 0 15,-9 0 1,-1 9-16,-9 1 15,10 18 1,9 37 0,0 48-16,0 47 15,0 27 1,-9 20-16,9-10 16,-9-10-1,-1-37-15,1 0 16,-1-37-1,-18-10-15,-9 0 16,-20 10 0,1-66-16</inkml:trace>
  <inkml:trace contextRef="#ctx0" brushRef="#br3" timeOffset="-48652.75">16519 5612 0,'0'0'0,"0"0"0,10-19 16,-1 1-16,-9-1 16,10-9-1,-1 0-15,0-1 16,1 11 0,-10 8-1,0 1-15,0 9 16,9 9-16,1 19 15,-1 38 1,19 28 0,-9 19-16,0 18 15,0 0 1,-10-9-16,1-9 16,-1-29-1,-9-27-15,0-20 16,0-18-1,0-19-15,0-10 16,-19-36 0,-28-58-16,-19-46 15,0-19 1,10 29-16,18 18 16,10 28-1,19 19-15,-1 28 16,10 19-1,0 9-15,0 10 16,10 9 0,-1 9-1,19 19-15,19 19 16,0 0 0,10 19-16,-1-10 15,1 0 1,-10 0-16,-10-18 15,1-19 1,-10 0-16,0-10 16,1-9-1,-1-9-15,0-20 16,0-18 0,1-46-16,-11-20 15,1 10 1,-9 18-16,-10 20 15,9 18 1,-9 19-16,0 18 16,0 1-1,0 9 1,9 9-16,20 38 16,-1 28-1,10 28-15,-1 1 16,1 8-1,-1 1-15,1-10 16,-10-9 0,-9-19-16,0-19 15,0-9 1,-10-9-16,1-10 16,-1-9-1,-9-10-15,0-9 16,0 0-1</inkml:trace>
  <inkml:trace contextRef="#ctx0" brushRef="#br3" timeOffset="-48175.54">17921 5199 0,'0'0'0,"0"0"15,0 0-15,-19-9 16,0 0 0,-18 18-1,-1 0-15,1 20 16,8-1 0,1 9-16,19 1 15,-1-1 1,20 1-16,18-1 15,19 10 1,19 0-16,0 0 16,0 0-1,9-9-15,-19-1 16,1 1 0,-20-1-16,-18-9 15,-19 0 1,0 1-16,-28 8 15,-47 10 1,-38 9 0,-19-18-16,10-19 15,28-1 1,18-8-16,39-1 16,18-9-1,19 0-15</inkml:trace>
  <inkml:trace contextRef="#ctx0" brushRef="#br3" timeOffset="-47796.13">18486 5134 0,'0'0'0,"0"0"0,0 0 16,0 9-16,-10 19 15,1 29 1,-1 36-16,20 29 16,-1-9-1,1 0 1,18-10-16,0-19 15,19-28 1,0-9-16,0-9 16,19-19-1,0-10-15,0-9 16,0-19 0,-1-18-16,-36 18 15</inkml:trace>
  <inkml:trace contextRef="#ctx0" brushRef="#br3" timeOffset="-47556.99">18627 5246 0,'0'0'0,"0"0"16,0 0-1,9-18-15,0-11 16,20-8 0,18-1-16,9 1 15,19 9 1,20 0-16,-1 18 16,-47 10-1</inkml:trace>
  <inkml:trace contextRef="#ctx0" brushRef="#br3" timeOffset="-47321.07">18476 5612 0,'0'0'0,"0"0"0,10 0 16,-1-19-1,29 1-15,46-20 16,48 10 0,18 0-1,20 0-15,-10 0 16,-85 18 0</inkml:trace>
  <inkml:trace contextRef="#ctx0" brushRef="#br3" timeOffset="-46613.2">15748 5462 0,'9'0'0,"10"-19"0,38-9 15,18-9 1,38-20 0,37-18-16,29 0 15,37-9 1,29-1-16,18 1 16,10 9-1,-9 19-15,-10 9 16,-19 0-1,-19 9-15,-28 19 16,-9 10 0,-38 9-16,-18 9 15,-20 1 1,-18-1-16,-10 10 16,-19 0-1,1 9-15,-10 9 16,9 10-1,-9 28-15,10 10 16,-1 18 0,-18-9-1,-1 9-15,1 10 16,0-10 0,-1-9-16,-18-19 15,0-19 1,0 0-16,-10-18 15,-9-1 1,0-8-16,-9-20 16</inkml:trace>
  <inkml:trace contextRef="#ctx0" brushRef="#br3" timeOffset="-46000.72">15419 5866 0,'0'0'0,"0"0"0,0 9 16,9 10 0,19 37-16,1 19 15,18 38 1,9 9-16,1 9 16,-1-18-1,10-1-15,0-27 16,0-20-1,18-8-15,20-29 16,46-19 0,57-18-16,47-38 15,47-19 1,19-9-16,9 0 16,1-9-1,-39-1 1,-56 19-16,-37 1 15,-48 18 1,-37 19-16,-19 0 16,-28-1-1,-19 20-15,-9 0 16,-19-1 0,0 10-16,-1 0 15,-8 0 1,-10 0-16,0 0 15,0 10 1,0-10-16</inkml:trace>
  <inkml:trace contextRef="#ctx0" brushRef="#br3" timeOffset="-45091.45">16425 6945 0,'0'0'0,"0"0"0,0 0 16,0 0-1,0 0-15,-9 9 16,-10 0-16,0 19 16,0 10-1,-18 9 1,-10 19-16,-19-1 15,-19-8 1,-28-1-16,-37-9 16,-57-10-1,-47-9-15,-57-9 16,-37 0 0,-37-10-16,-20-9 15,10 0 1,38-9-16,18 18 15,-9 1 1,0 8-16,-29 11 16,11-11-1,27 1-15,10-9 16,-1-1 0,39 10-16,46-1 15,38 11 1,28 17-16,10 20 15,37-10 1,29 10 0,18 0-16,19 9 15,19 0 1,10-19-16,9 1 16,18-20-1,1-9-15,9-9 16,0 0-1,0-10-15,0-9 16,0 0 0,0 0-16,0 0 15,0 0 1</inkml:trace>
  <inkml:trace contextRef="#ctx0" brushRef="#br3" timeOffset="-44779.31">9417 7498 0,'0'0'0,"0"0"16,0 0-16,0 9 16,-19 10-1,-28 47-15,-19 37 16,-9 10 0,37-19-16,19-29 15,38-9 1,9-27-16</inkml:trace>
  <inkml:trace contextRef="#ctx0" brushRef="#br3" timeOffset="-43124.56">19464 5068 0,'0'0'0,"0"0"15,9 0-15,1-19 16,18 1 0,19-1-16,19-9 15,-10 9 1,1 9-16,-1 1 15,1 18 1,-39-9-16</inkml:trace>
  <inkml:trace contextRef="#ctx0" brushRef="#br3" timeOffset="-42878.91">19680 5312 0,'0'0'0,"10"0"15,-1-9-15,1-1 16,18 1 0,19-1-16,19 1 15,28 0 1,9-1-1,-18 1-15,-38 9 16</inkml:trace>
  <inkml:trace contextRef="#ctx0" brushRef="#br3" timeOffset="-42396.03">20687 4299 0,'0'0'0,"0"0"15,0 0 1,-10 0-16,-8 9 15,-20 10 1,-18 9-16,18-9 16,19 0-1,10-1-15,18 1 16,10 9 0,19 0-16,9 0 15,9 10 1,1 0-16,-20-10 15,1 0 1,-19 0-16,-1 0 16,-18 0-1,-9 19-15,-29 0 16,-18-9 0,-19-1-16,-1 1 15,1-10 1,38-19-16</inkml:trace>
  <inkml:trace contextRef="#ctx0" brushRef="#br3" timeOffset="-41979.74">21392 4261 0,'0'0'0,"0"0"0,0 0 0,-18 0 15,-1 10 1,-9-1-16,-1 10 16,1-1-1,9 1-15,10 0 16,0 0-1,9-10-15,9 1 16,0 8 0,20 1-16,-1 0 15,0 9 1,10 0-16,-10-9 16,-9 0-1,-1 9-15,-8 9 16,-10 1-1,-19-10 1,-28 0-16,-9 10 16,-1-10-1</inkml:trace>
  <inkml:trace contextRef="#ctx0" brushRef="#br3" timeOffset="-41646.03">21769 4064 0,'0'0'0,"0"0"0,0 0 15,0 10 1,0-1-16,-10 19 15,10 10 1,10 8 0,-1 48-16,19 19 15,1-38 1,-1-19-16,0-18 16,10-1-1,9-18-15,0 0 16,-19-10-1</inkml:trace>
  <inkml:trace contextRef="#ctx0" brushRef="#br3" timeOffset="-40943.67">20518 5171 0,'9'0'0,"47"-19"15,76-27-15,84-20 16,29 0-1,0 1-15,-10 8 16,0 10 0,-47 19-16,-37 0 15,-57 19 1,-57-1-16</inkml:trace>
  <inkml:trace contextRef="#ctx0" brushRef="#br3" timeOffset="-38994.39">21750 4317 0,'0'0'16,"0"0"-16,0-9 15,-9-10-15,-1 1 16,10-1 0,10-9-16,-1 9 15,29-19 1,18 1 0,29-1-16,-1 10 15,-8 0 1,-1 0-16,-19 18 15,-18 1 1,-19 9-16</inkml:trace>
  <inkml:trace contextRef="#ctx0" brushRef="#br3" timeOffset="-38706.89">21778 4364 0,'0'0'0,"0"0"16,10 0-1,-1-9-15,19 0 16,10-10 0,18 9-16,10 1 15,19 0 1,-48 9-16</inkml:trace>
  <inkml:trace contextRef="#ctx0" brushRef="#br3" timeOffset="-38462.1">21872 4777 0,'0'0'0,"10"0"15,-1-9-15,19-10 16,19 0-1,19-18-15,19 9 16,-1-1 0,11 1-16,-48 10 15</inkml:trace>
  <inkml:trace contextRef="#ctx0" brushRef="#br3" timeOffset="-37629.7">21327 5396 0,'0'0'0,"0"0"16,0 0-1,0 0-15,0 0 16,0 0-16,0 10 15,9 9 1,0 27 0,1 1-16,-1 10 15,1-1 1,-1 0-16,-9-18 16,0-1-1,0-18-15,0 0 16,0-19-1,0 0-15,0 0 16,0 0 0,-9-19-16,-10-18 15,0-10 1,10 0-16,-1 9 16,1 10-1,9 0-15,0 19 16,0-1-1,0 10-15,9 0 16,1 10 0,8-1-16,11 0 15,-1 19 1,9 1 0,1-11-16,-10 1 15,-9 0 1,0-10-16,0-9 15,-10 0 1,1 0-16,8-18 16,1-29-1,-9-19-15,-10-28 16,-19 0 0,0 0-1,-9 10-15,0 18 16,9 29-16,0 18 15,10 10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29:57.06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8580 1193 0,'0'0'0,"0"0"16,0 0 0,0 9-16,0 20 15,0 55 1,9 66-16,0 66 15,20 47 1,-1 28-16,19 46 16,0 1-1,0 0 1,9 37-16,-9 19 16,0 19-1,-9 28-15,-10 0 16,10 28-1,-10 0-15,10 19 16,-1 0 0,1 9-16,-10-18 15,-9-20 1,-10-8-16,1-38 16,-1-29-1,-9-27-15,10-19 16,-1-38-1,1-47-15,-1-18 16,0-38 0,10-38-16,0-27 15,-10-29 1,-9-19 0,0-27-16,0-20 15,0 1 1,0-20-16,0-8 15,0-10 1,0 0-16,0-10 16,0-8-1</inkml:trace>
  <inkml:trace contextRef="#ctx0" brushRef="#br0" timeOffset="1054.63">4929 10294 0,'0'0'0,"0"0"16,19 0-16,38-28 15,84-10 1,75 1-16,76 9 16,65 9-1,67 10-15,65-1 16,113-9-1,-9 1-15,122-11 16,37 1 0,29-28-16,84 0 15,-46-1 1,28 11-16,-1 8 16,29 19-1,-9 10-15,-29-1 16,0 10-1,0-9-15,-46 9 16,-39-9 0,-46-1-16,-57 1 15,-56 0 1,-29-1 0,-75 1-16,-47-1 15,-65 1 1,-67-10-16,-56 10 15,-38-1 1,-37 1-16,-38 0 16,-47-1-1,-28 1-15,-9 0 16,-20-1 0,-18 1-16,0 9 15,0 0 1,-10 0-16,1 0 15,-1 0 1,0 0-16,1-10 16,-10 1-1,0 9 1,9 0-16,-9-9 16,10 9-16,-10-10 15,9 10 1,-9-9-1,9 9-15,1-9 16,-1 9 0,1 0-16,-1 0 15,0 0 1,1 0-16,-1 0 16,1 0-1,-10 0-15,0 0 16,0 0-1,0 0-15,0 0 16,0 0 0,0 0-16,0 0 15,0 0 1,0 0-16,0 0 16,0 0-1</inkml:trace>
  <inkml:trace contextRef="#ctx0" brushRef="#br0" timeOffset="2932.47">10988 1343 0,'0'0'0,"0"0"15,0 0 1,0 0-16,0 0 15,9 19 1,1 37-16,8 19 16,11 47-1,8 28-15,1 1 16,9-1 0,0 9-16,0 10 15,10 9 1,8 1-16,20 8 15,0 10 1,18 10-16,1 8 16,9-8-1,9 9 1,-9-1-16,9 1 16,19 9-16,-9 1 15,9-11 1,9 1-1,10 0-15,0 0 16,0-19 0,0 0-16,10 0 15,-1 0 1,-9-19-16,9 0 16,10 1-1,0-20-15,-1-18 16,10 0-1,10 9-15,-10-28 16,10-10 0,-1-8-16,1-11 15,-1 1 1,10-9-16,10-10 16,9-19-1,-1-9-15,1-10 16,0-18-1,0-9-15,-10-10 16,10-10 0,0-9-1,-1-9-15,1-28 16,0-10 0,-10-27-16,-9-1 15,0 0 1,-19-19-16,-9-18 15,0 0 1,-19-10-16,9-19 16,-18 1-1,-10 9-15,19-29 16,-19 1 0,-10 0-16,11-19 15,8-10 1,-9 1-16,10-10 15,-1-9 1,-9 9-16,10-9 16,-1 0-1,1 0-15,9 9 16,-10 0 0,1 0-16,-10 10 15,0 0 1,0 9-1,-9-1-15,9 1 16,-9 10 0,-10 9-16,0-1 15,1 10 1,-20 10-16,-9 18 16,0 0-1,-9 10-15,0 9 16,-10 10-1,-19 18-15,1 0 16,-1 9 0,-18 10-16,9 10 15,-10-1 1,1 0-16,0 10 16,-19 9-1,-1 10-15,1 8 16,0 1-1,0 0 1,-10 9-16,1 10 16,-10 0-1,0-1-15,0 1 16,0 9 0,0 0-16,0 0 15</inkml:trace>
  <inkml:trace contextRef="#ctx0" brushRef="#br0" timeOffset="5148.79">3368 1043 0,'0'0'0,"0"0"16,0 0-16,0 0 15,0 0 1,0 0-16,0 9 15,0 10 1,0 37 0,9 38-16,1 28 15,18 10 1,-9 8-16,0 10 16,-19-9-1,-19-19-15,-10 9 16,-8-27-1,-1-20-15,-9-18 16,-19-10 0,-18-18-16,-10-10 15,-10-19 1,10-9-16,-9-19 16,18-18-1,19-1-15,0-18 16,10 9-1,9-9-15,18 9 16,11 0 0,-1 19-16,9 0 15,1 18 1</inkml:trace>
  <inkml:trace contextRef="#ctx0" brushRef="#br0" timeOffset="5547.66">2502 1024 0,'0'0'0,"0"0"16,10 0-1,9 0 1,18-9-16,48-1 16,56 1-1,10 0-15,8 9 16,-8 0-1,-19 0-15,-29 0 16,-28 0 0,-18 0-16,-10 0 15,-9 0 1,-20 9-16,-8-9 16</inkml:trace>
  <inkml:trace contextRef="#ctx0" brushRef="#br0" timeOffset="5947.07">4421 846 0,'0'0'0,"0"0"0,-9 0 16,-10 9-1,-28 10-15,-19 47 16,-28 28 0,-19 37-16,19 0 15,28-27 1,29-20-16,27-18 15,20-1 1,18 1-16,10 9 16,9-19-1,0 1-15,9-20 16,10 1 0,0-20-16,9 1 15,-37-19 1</inkml:trace>
  <inkml:trace contextRef="#ctx0" brushRef="#br0" timeOffset="6318.89">4882 1062 0,'0'0'0,"0"0"0,0 0 16,0 0 0,0 9-16,-18 29 15,-1 27 1,0 48-16,0 18 16,10 19-1,-1 19-15,1-19 16,9-9-1,9-10-15,1-9 16,-10-28 0,0-19-16,0-9 15,0-19 1,0-10 0,0-18-16,0-9 15,0-10-15</inkml:trace>
  <inkml:trace contextRef="#ctx0" brushRef="#br0" timeOffset="6863.5">4901 1287 0,'0'0'0,"10"-9"15,8-20 1,11-8-16,18-10 16,0 19-1,0 0-15,0 18 16,-10 20 0,1-1-16,-19 0 15,0 10 1,-19 9-16,0 0 15,-19 10 1,-9 0-16,-1-20 16,11 1-1,8-19 1,1 0-16,9 0 16,0 0-1,9 0-15,19-976 16,1 1952-1,18-967-15,-10 10 16,1 9 0,-10 1-16,-9-1 15,0 0 1,-19 9-16,-19 1 16,-19-1-1,-37 10-15,-19-9 16,-19-1-1,0-18-15,57-9 16</inkml:trace>
  <inkml:trace contextRef="#ctx0" brushRef="#br0" timeOffset="7264.15">5532 780 0,'9'0'0,"0"0"0,20-9 15,18 0 1,0 18-16,9 10 16,10 37-1,9 38 1,-9 9-16,-9 10 16,-20 9-16,-9-10 15,-28-9 1,-9-9-16,-19 0 15,-29 0 1,-27 0-16,-20-1 16,48-46-1</inkml:trace>
  <inkml:trace contextRef="#ctx0" brushRef="#br0" timeOffset="8351.17">24657 9112 0,'0'0'0,"0"0"0,9 0 16,10 9 0,37 10-1,10 9-15,19 19 16,9 19 0,-9-1-16,-1 10 15,-8 1 1,-1-1-16,-19-10 15,1-8 1,-20-1-16,-18-9 16,0 9-1,-28 10-15,-20 18 16,-27 1 0,-38 18-16,-28-9 15,-10-10 1,-9-9-16,9-9 15,57-38 1</inkml:trace>
  <inkml:trace contextRef="#ctx0" brushRef="#br0" timeOffset="8965.96">26877 10378 0,'0'0'0,"0"10"16,-9 18-16,-10 66 16,0 65-1,10 38-15,-1 29 16,10 8 0,0 10-16,-9 0 15,9-9 1,-10-10-16,1-19 15,9-18 1,-10-29-16,10-27 16,10-20-1,-10-27-15,0-20 16,0-27 0,9-1-16,-9-18 15,0-9 1,0-10-16,0 0 15</inkml:trace>
  <inkml:trace contextRef="#ctx0" brushRef="#br0" timeOffset="9598.04">26877 10585 0,'9'-10'0,"20"-27"0,27-19 16,19-10-16,38 10 16,-9 18-1,-1 29-15,-9 18 16,0 19-1,-9 10-15,-19-1 16,-29 10 0,-18 0-16,-28 0 15,-29 19 1,-28 9 0,-9-9-16,9-20 15,0-17 1,19-11-16,19-8 15,19-10 1,-1 0-16,10 0 16,10 0-1,9-19-15,28-9 16,9 18 0,19 1-16,10 18 15,0 20 1,-10 17-16,-19 11 15,-9 8 1,-18 11-16,-29 8 16,-10 0-1,-37 1-15,-47-10 16,-38-9 0,-28-20-16,1-27 15,8-19 1,0 0-16,76-9 15</inkml:trace>
  <inkml:trace contextRef="#ctx0" brushRef="#br0" timeOffset="10846.99">28326 11570 0,'0'0'0,"0"0"16,0 0-16,0 0 15,0 0 1,0 19-16,0 37 15,-10 57 1,1 18 0,-1 19-16,-8-9 15,8-19 1,1-10-16,-1-27 16,1-10-1,0-19-15,-10-18 16,0 9-1,10-29-15</inkml:trace>
  <inkml:trace contextRef="#ctx0" brushRef="#br0" timeOffset="20140.09">10913 1568 0,'0'0'0,"0"0"0,0 0 16,0 0 0,0 0-16,0 0 15,0 0 1,0 0-16,0 0 15,0 0 1,0 0-16,0 0 16,0 0-1,0 10-15,0-1 16,0 1 0,0 8-16,0 1 15,9 0 1,0 0-1,-9-1-15,0-8 16,0-1 0,10 1-16,-10-10 15</inkml:trace>
  <inkml:trace contextRef="#ctx0" brushRef="#br0" timeOffset="21797.01">11411 9468 0,'0'0'0,"0"0"0,0 0 16,0 0-1,0 0-15,0 0 16,0 0-1,0 10-15,-9-1 16,-1 19 0,1 19-16,0 19 15,-1 0 1,10 9-16,0 0 16,0 0-1,-9 0-15,9-10 16,0-8-1,0-10-15,0-10 16,0-18 0,0-19-16,0 0 15,0 0 1,9-9-16,1-38 16,-1-19-1,0-9-15,1 0 16,9 9-1,-1 1 1,1 8-16,0-8 16,0 18-1,0 0-15,-1 0 16,-18 19 0,0 9-16,0 10 15,0 9 1,10 9-16,-1 10 15,1 37 1,-1 28-16,1 29 16,-10 0-1,0 9-15,-10-10 16,1-9 0,-1-56-16</inkml:trace>
  <inkml:trace contextRef="#ctx0" brushRef="#br0" timeOffset="22697.36">11430 10773 0,'0'0'0,"9"0"0,10-10 16,19 1-1,9-1-15,-9 20 16,-1-1 0,-9 1-16,-9 18 15,0 0 1,-19 9-16,0 1 15,-19-1 1,-9 1-16,-10-1 16,1-8-1,8-11-15,20-8 16,0-1 0,-1-9-1,10 0-15,10 0 16,8 0-16,11 10 15,18-1 1,0 0 0,19 10-16,-1 9 15,-8 0 1,-10 10-16,-9-1 16,-20 1-1,-18-10-15,0 10 16,-18-1-1,-1-9-15,-19-9 16,-9 0 0,-19 0-16,-18-19 15,-1-10 1,19-9-16,0 1 16,19 8-1,19 1-15,19 0 16</inkml:trace>
  <inkml:trace contextRef="#ctx0" brushRef="#br0" timeOffset="23881.25">8598 2009 0,'0'0'0,"0"0"16,0 0-16,0 0 16,0 0-1,0 0-15,0 0 16,0 0-1,0 0-15,10 0 16,9 0 0,-10-9-1</inkml:trace>
  <inkml:trace contextRef="#ctx0" brushRef="#br0" timeOffset="24038.85">9200 1925 0,'0'0'0,"0"0"0,0 0 16,10 0-1,-1-9-15,1 9 16,-1 0 0</inkml:trace>
  <inkml:trace contextRef="#ctx0" brushRef="#br0" timeOffset="24196.17">9925 1869 0,'0'0'0,"0"0"16,9 0-1,1 0-15,-1 0 16</inkml:trace>
  <inkml:trace contextRef="#ctx0" brushRef="#br0" timeOffset="24357.6">10734 1887 0,'0'0'0,"0"0"15,9 0-15,-9 0 16</inkml:trace>
  <inkml:trace contextRef="#ctx0" brushRef="#br0" timeOffset="24506.32">11223 1869 0,'0'0'0,"0"0"0,0 0 16,0 0-1</inkml:trace>
  <inkml:trace contextRef="#ctx0" brushRef="#br0" timeOffset="26164.85">12041 15342 0,'0'0'0,"0"0"0,0 0 16,0 0-1,10 9-15,-1 19 16,1 19 0,9 28-16,-1 38 15,1 18 1,-19 1-16,0-1 16,-19-9-1,1-19-15,-20-28 16,-19-9-1,1-10-15,-19-18 16,-19-20 0,-10-8-16,10-10 15,28-19 1,29 10-16</inkml:trace>
  <inkml:trace contextRef="#ctx0" brushRef="#br0" timeOffset="26497.97">10988 15201 0,'0'0'0,"9"0"16,29-19-16,28-18 16,56-1-1,29-9-15,8 19 16,1 9 0,10 1-16,-20 8 15,-9 10 1,-9 0-16,-28 10 15,-39-1 1,-18 0-16,-28 1 16</inkml:trace>
  <inkml:trace contextRef="#ctx0" brushRef="#br0" timeOffset="26796.63">12869 15229 0,'0'0'0,"0"0"16,0 10-16,-18 8 16,-1 29-1,-10 47-15,1 9 16,9 38-1,1 9-15,27-19 16,10-9 0,18-18-16,11-20 15,17-28 1,1-18-16,-28-19 16</inkml:trace>
  <inkml:trace contextRef="#ctx0" brushRef="#br0" timeOffset="27120.38">13368 15323 0,'0'0'0,"0"0"15,0 0 1,0 0-16,0 0 15,9 9 1,1 29-16,18 37 16,0 56-1,0 29-15,1 18 16,-11 10 0,1-38-16,-19-38 15,0-18 1,0-28-16,0-19 15,0-10 1,0-18 0,0-19-16</inkml:trace>
  <inkml:trace contextRef="#ctx0" brushRef="#br0" timeOffset="27564.28">13537 15220 0,'0'0'0,"10"-19"0,-1 0 15,0 0 1,10 10-16,0 0 16,9 18-1,1 19-15,-11 29 16,1 8-1,-19 10-15,-9-18 16,-1-20 0,10 1-16,10-10 15,-1 0 1,29 0-16,18 0 16,10 10-1,9-1 1,-9 1-16,-28-1 15,-19-9-15,-10 1 16,-18 8 0,-38 10-1,-47-9-15,-10-1 16,10-18 0,19-10-16,37-9 15</inkml:trace>
  <inkml:trace contextRef="#ctx0" brushRef="#br0" timeOffset="27864.68">14149 14985 0,'9'0'0,"10"0"0,37 0 15,20 19 1,8 19 0,20 37-16,-10 28 15,-9 19-15,-20 9 16,-36 19 0,-29-9-1,-47 0-15,-38-1 16,-9-18-1,-10-37-15,10-38 16,47-28 0</inkml:trace>
  <inkml:trace contextRef="#ctx0" brushRef="#br0" timeOffset="28163.43">15409 15689 0,'0'0'0,"10"0"16,-1-19-1,10 0-15,19-9 16,9 0-1,9 0 1,10 9-16,-10 0 16,1 10-1,-1 0-15,-18 18 16,-19-9 0</inkml:trace>
  <inkml:trace contextRef="#ctx0" brushRef="#br0" timeOffset="28330.5">15409 15839 0,'0'0'0,"0"0"15,10 0-15,9 9 16,46 1 0,48 9-16,47-1 15,28 10 1,142 29-16</inkml:trace>
  <inkml:trace contextRef="#ctx0" brushRef="#br0" timeOffset="29760.17">18373 14901 0,'18'0'0,"39"-19"16,56 10-16,19-1 15,-1 10 1,-8 0-16,-29 10 16,-47-10-1,-19 0-15,-19 0 16,-18 9-1,-76 0-15,-94 29 16,-56 9 0,-9 19-16,27 18 15,48 10 1,47 0-16,46-10 16,39-18-1,37-10-15,28 10 16,47-10-1,29 0-15,65 1 16,19-20 0,0-18-16,1-10 15,-48-9 1,-38 0 0,-28 0-16,-46 0 15,-20 0 1,-9 0-16,-28 0 15,-113 10 1,-85 8-16,-38 29 16,20 19-1,28 28-15,18 28 16,38-10 0,57 1-16,37-10 15,37-18 1,29-10-16,19-19 15,28 0 1,38-18-16,56-1 16,57-18-1,37 0 1,0-19-16,-9 0 16,-38-10-16,-28-8 15,-38 8 1,-37 1-1,-19 0-15,-29 9 16,-18-10 0,0 10-16,-10 0 15,-9 0 1,0 0-16,0 0 16,0 0-1,0 0-15,0 0 16,0 0-1,0 0-15,0 0 16,0 0 0,0 0-16,0 0 15</inkml:trace>
  <inkml:trace contextRef="#ctx0" brushRef="#br0" timeOffset="30619.18">20527 15398 0,'0'0'0,"0"0"0,0 0 16,9 9-1,1 10-15,-1 19 16,19 9-1,1 9-15,-1 0 16,0-9 0,10-9-16,-1-20 15,10-8 1,0-10-16,0-19 16,10-18-1,-19-1-15,-1-18 16,-18-1-1,-10 10-15,-9 1 16,0 17 0,0 20-1,0 0-15,0 9 16,0 9 0,10 38-16,-1 37 15,10 57 1,-10 19-16,-18 9 15,-19-1 1,-29-27-16,1-38 16,-10-18-1,-19-20-15,-18-18 16,-19-28 0,-10-28-16,0-10 15,19-9 1,19 0-16,38 0 15,18-1 1,19 20-16,19 9 16</inkml:trace>
  <inkml:trace contextRef="#ctx0" brushRef="#br0" timeOffset="31084.52">21383 16130 0,'0'0'0,"0"0"0,9-19 16,1 10-16,-1-1 16,1 1-1,-1 0 1,0 27-16,10 39 15,10 46 1,-11 47-16,1 19 16,-19-19-16,0-19 15,-9-9 1,-1-19 0,1-37-16,9-19 15,0-19 1,0-9-16,0-19 15</inkml:trace>
  <inkml:trace contextRef="#ctx0" brushRef="#br0" timeOffset="31381.6">21487 15970 0,'0'0'15,"9"0"-15,0-9 16,20 9-16,18 9 16,18 10-1,1 19-15,0 9 16,-9 9 0,-20 10-1,-18-1-15,-19-8 16,-28-1-1,-19 0-15,-10-18 16,-18-10 0,9-9-16,29-10 15</inkml:trace>
  <inkml:trace contextRef="#ctx0" brushRef="#br0" timeOffset="31713.77">22343 16758 0,'0'0'0,"0"0"0,0 0 16,9 10-1,0-1-15,1 19 16,-1 1 0,1 27-1,-10 10-15,0 9 16,0-10 0,0-8-16,0-20 15,0-9 1,0-9-16,0-19 15</inkml:trace>
  <inkml:trace contextRef="#ctx0" brushRef="#br0" timeOffset="31967.02">22314 16571 0,'0'0'0,"0"0"0,10 0 15,-1-10 1,19 1-16,1-10 16,-1 1-1,-9-1 1,-1 0-16,-18 0 16,0 0-1,-18 1-15,-20 8 16,0 10-1,20 10-15</inkml:trace>
  <inkml:trace contextRef="#ctx0" brushRef="#br0" timeOffset="32484.92">23020 16205 0,'0'0'0,"0"0"16,9 0-16,1-9 15,27-10 1,39 0-16,37 10 15,28-1 1,28 1-16,-9 9 16,-10 0-1,-8-10-15,-30 10 16,-36-9 0,-29 0-16,-10 9 15,-18 0 1,-9 0-1,-10 0-15,9 9 16,-9-9 0</inkml:trace>
  <inkml:trace contextRef="#ctx0" brushRef="#br0" timeOffset="33164.75">25108 15342 0,'0'0'0,"0"0"0,0 0 16,0 9-1,-18 10-15,-1 28 16,9 18-1,10 20 1,19 18-16,9-18 16,19-10-16,10-19 15,9-9 1,0-28 0,9-10-16,0-18 15,-9-38 1,-10-19-16,-9-28 15,-18 0 1,-11 10-16,-18 18 16,-9 19-1,0 19-15,-1 19 16,10 9 0,0 9-16,-19 29 15,1 46 1,-1 57-16,9 28 15,1 18 1,9-8-16,-9-20 16,-1-18-1,-9-28-15,1-20 16,-20-27 0,0-10-1,-18-9-15,-10-9 16,-28-19-1,-19-19-15,10-19 16,8 0 0,11 0-16,18-9 15,19 19 1,28-1-16</inkml:trace>
  <inkml:trace contextRef="#ctx0" brushRef="#br0" timeOffset="33800.79">26021 16308 0,'0'0'0,"0"0"16,0 10-1,0 18-15,-10 28 16,1 19 0,0 28-16,9 0 15,0-9 1,-10-9-16,10-29 15,0-18 1,0-20-16,0-18 16,0 0-1,0-18-15,-9-58 16,-1-36 0,20-10-16,-1-9 15,19 18 1,1 19-16,-1 28 15,0 20 1,0 17-16,10 11 16,9 18-1,19 28-15,9 28 16,-9 19 0,-10 10-1,-18 8-15,0 1 16,-19-9-1,-1-10-15,-8-19 16,-1 0 0,1 1-16,-1-10 15,0 9 1,1-19-16,-10 1 16,0-19-1</inkml:trace>
  <inkml:trace contextRef="#ctx0" brushRef="#br0" timeOffset="34014.17">25927 16740 0,'0'0'0,"0"0"0,9 0 15,10-10 1,19 1-16,18 0 15,29-1 1,18 1-16,1 9 16,-1 0-1,-46 0-15</inkml:trace>
  <inkml:trace contextRef="#ctx0" brushRef="#br0" timeOffset="34380.68">27027 14929 0,'0'0'0,"10"0"16,9 9 0,18 29-16,10 46 15,19 57 1,-9 56-16,-20 47 16,-18 28-1,-28-9-15,-29-1 16,-28-8-1,-28-1-15,-47 0 16,-28-37 0,-85 56-16</inkml:trace>
  <inkml:trace contextRef="#ctx0" brushRef="#br0" timeOffset="34897.04">19953 15173 0,'0'0'0,"0"0"0,-28 19 16,-19 46-16,-28 48 15,9 37 1,9 28-1,38 1-15,38-1 16,38 0 0,46 10-16,85 9 15,95 56 1</inkml:trace>
  <inkml:trace contextRef="#ctx0" brushRef="#br0" timeOffset="35647.26">27451 14535 0,'0'0'0,"9"0"16,1-10-16,-1 1 15,0 0 1,20-1-16,8 20 16,10 8-1,-9 11 1,0 18-16,-20 9 16,-18 10-1,-18 18-15,-20-9 16,0-19-16,-9-9 15,19-9 1,9-19 0,10-1-16,-1-18 15,29 0 1,38-9-16,56-38 16,37-19-1,19-9-15,-27 19 16,-20 9-1,-19 10-15,-18 8 16,-38 20 0,-19 0-16,-9 18 15,-19 0 1</inkml:trace>
  <inkml:trace contextRef="#ctx0" brushRef="#br0" timeOffset="36250.73">26755 16486 0,'0'0'0,"0"0"16,0 0-1,0 0-15,0 0 16,0 0 0,9 10-16,0 9 15,1 37 1,9 10-16,0 9 16,-10-19-1,-9-19 1,0 1-16,0-10 15,0-9-15,0 0 16,0-10 0,0-9-16</inkml:trace>
  <inkml:trace contextRef="#ctx0" brushRef="#br0" timeOffset="36536.78">26708 16102 0,'0'0'0,"0"0"15,0 0-15,9 0 16,10 0 0,9 9-16,0 0 15,10 1 1,-10-10-16,0 0 15,-9 0 1,0-10-16,-10 1 16,-9 0-1,0 9-15,-37 0 16,9 9 0</inkml:trace>
  <inkml:trace contextRef="#ctx0" brushRef="#br0" timeOffset="37717.96">18137 17340 0,'0'0'0,"0"0"0,0 0 15,0 0 1,0 10-16,0 8 16,0 10-1,0 19-15,-9 0 16,0-9 0,-1-1-16,1 1 15,-1-19 1,1-1-16,0-8 15</inkml:trace>
  <inkml:trace contextRef="#ctx0" brushRef="#br0" timeOffset="37940.74">17987 17153 0,'0'0'0,"0"0"0,9-10 15,1 1 1,-1-1-16,-9 1 16,10 9-1,-10 0-15</inkml:trace>
  <inkml:trace contextRef="#ctx0" brushRef="#br0" timeOffset="38231.15">18401 17396 0,'0'0'0,"0"0"0,0 0 15,9 0-15,1-9 16,-1 0 0,19-10-1,10 0-15,9 10 16,0-1 0,-9 1-16,-1 9 15,1 0 1,-10 9-16,0 1 15,-9-1 1</inkml:trace>
  <inkml:trace contextRef="#ctx0" brushRef="#br0" timeOffset="38437.33">18420 17565 0,'0'0'0,"0"0"16,9 0-16,19 0 16,29 0-1,18-9 1,0 0-16,1-1 16,8 20-1,-37-10-15</inkml:trace>
  <inkml:trace contextRef="#ctx0" brushRef="#br0" timeOffset="38714.83">19201 17218 0,'0'0'0,"0"0"15,0 0-15,0 0 16,0 0-1,0 0-15,0 10 16,0 18 0,0 19-16,0 9 15,0 19 1,0 19 0,-10-10-16,1-9 15,-1-9-15,1-19 16,-1-28-1</inkml:trace>
  <inkml:trace contextRef="#ctx0" brushRef="#br0" timeOffset="39263.69">17978 13963 0,'0'0'0,"0"0"16,0 0-16,0 18 15,0 20 1,9 18-16,-9 10 16,0 18-1,0 10 1,0-19-16,0-9 15,0-10 1,0-18-16,0-1 16,0-9-16,0-18 15</inkml:trace>
  <inkml:trace contextRef="#ctx0" brushRef="#br0" timeOffset="39763.71">18015 14085 0,'0'0'0,"10"0"16,-1-10-16,0 1 15,1-1 1,-1 1-16,10 18 15,19 10 1,9 9-16,19 19 16,9 19-1,-19 0-15,-18-10 16,0 0 0,-10-18-16,-9-1 15,-1-18 1,-8 0-16,-1-10 15,1-9 1,-1 0 0,0-19-16,10-18 15,0-29 1,-10-28-16,-9-28 16,0 0-1,-9 19-15,0 9 16,-1 19-1,1 19-15,-1 18 16,1 20 0,9 8-16,0 10 15</inkml:trace>
  <inkml:trace contextRef="#ctx0" brushRef="#br0" timeOffset="40429.85">16745 14807 0,'0'0'0,"0"0"0,0 0 16,0 0 0,0 9-16,0 10 15,-9 37 1,-1 29-16,1 18 16,0 19-1,-1-9-15,1-29 16,-1-9-1,1-19-15,9-18 16,0-1 0,0-18-16,0 0 15,0-10 1,0 1-16,-9-1 16,-1 1-1</inkml:trace>
  <inkml:trace contextRef="#ctx0" brushRef="#br0" timeOffset="40796.62">16237 16111 0,'0'0'0,"0"0"0,10 0 15,-1-9 1,10-1-16,18 1 16,29 0-1,38-1-15,37 10 16,19 0 0,9 0-16,-9 0 15,-9-9 1,-39-1-16,-27 1 15,-28 0 1,-20 9 0,-18 0-16,0 0 15,-10 9 1,-9 0-16,0 1 16</inkml:trace>
  <inkml:trace contextRef="#ctx0" brushRef="#br0" timeOffset="41263.75">16312 16871 0,'0'0'0,"0"-19"0,0 1 15,10-11 1,-10 1-16,0 0 16,0 19-1,0-1 1,0 10-16,0 0 15,0 19 1,0 28-16,0 28 16,0 28-1,0-9-15,-10 0 16,1-19 0,0-19-16,-1 1 15,1-11 1,-1-8-16,1-10 15,9-9 1,0 0-16,0-10 16,0 0-1</inkml:trace>
  <inkml:trace contextRef="#ctx0" brushRef="#br0" timeOffset="41747.04">16228 16749 0,'0'0'0,"0"0"16,0-9-16,0-1 16,9 10-1,1 0-15,18 10 16,19 27-1,19 10-15,9 19 16,0 18 0,0 1-16,-9-10 15,10 0 1,-20-19-16,0 0 16,-8-18-1,-11-1-15,-18-18 16,0 0-1,-10-10-15,-9-9 16,0 0 0,10-9-1,-10-29-15,0-46 16,0-38 0,-19-9-16,0-1 15,10 10 1,-1 10-16,1 37 15,-1 28 1,10 28-16,0 10 16</inkml:trace>
  <inkml:trace contextRef="#ctx0" brushRef="#br0" timeOffset="42658.46">15221 15604 0,'0'0'0,"0"0"16,10 0-16,-1 0 15,19-9 1,29 0 0,9-1-16,9 10 15,0 0 1,-19 0-16,1 0 16,-19 0-1,-1 0-15,-9 0 16,-9 0-1,0 0-15,-19 0 16,0 0 0,0 0-16,0 0 15,0 0 1,0 0-16</inkml:trace>
  <inkml:trace contextRef="#ctx0" brushRef="#br0" timeOffset="43363.78">15221 16158 0,'0'0'0,"10"0"15,18-19-15,0 0 16,19 1 0,0-10-16,19-1 15,9 20 1,0 0-16,1-1 15,8 1 1,1 0-16,-28-1 16,-10 10-1,-10 0-15,-18 0 16,0 0 0,-10 0-16,-9 0 15,0 0 1,-37 10-16,-67-1 15,-56 0 1,-37 1 0,-1-1-16,48-9 15,46 0 1,48 0-16,27 0 16,20 0-1,0 0-15,9 0 16,18 0-1,29-9-15,29-1 16,27 1 0,19 0-16,1-1 15,-20 1 1,-18 9-16,-29-10 16,-9 10-1,-18 0-15,-11 0 16,-18 0-1,10 10-15,-10-1 16</inkml:trace>
  <inkml:trace contextRef="#ctx0" brushRef="#br0" timeOffset="43879.83">15202 15698 0,'0'0'0,"0"0"0,0 0 16,10 0 0,-1-9-16,10 0 15,9-10 1,19 9-16,19 1 16,0 0-1,9 9-15,-9 0 16,-19 9-1,-9 0-15,-19 1 16,-1-1 0,-18 1-16</inkml:trace>
  <inkml:trace contextRef="#ctx0" brushRef="#br0" timeOffset="44179.92">15184 16149 0,'9'0'0,"0"-10"15,20-9 1,27 1-16,10 8 16,19 1-1,9 0 1,-10 18-16,20 19 16,-38-9-16</inkml:trace>
  <inkml:trace contextRef="#ctx0" brushRef="#br0" timeOffset="49197.6">14788 15708 0,'0'0'0,"0"0"16,10 0 0,9 0-16,9-10 15,0 1 1,0 0-16,1-1 16,8 1-1,10-10-15,19 10 16,28-1-1,10 1-15,-1 9 16,-18-10 0,-19 10-16,-19 0 15,-10 0 1,-18 0-16,0 0 16,-19 0-1,0 0-15,0 0 16</inkml:trace>
  <inkml:trace contextRef="#ctx0" brushRef="#br0" timeOffset="49814.94">14977 16280 0,'0'0'0,"9"0"15,19-19-15,0 0 16,19 1-1,19-1-15,19 10 16,0-1 0,-10 1-16,-19-1 15,-18 1 1,0 0-16,-20-1 16,-18 10-1,0 0-15</inkml:trace>
  <inkml:trace contextRef="#ctx0" brushRef="#br0" timeOffset="50255.83">15184 15670 0,'0'0'0,"9"0"0,10-9 15,18-1-15,20 1 16,-1 0 0,-37 9-16</inkml:trace>
  <inkml:trace contextRef="#ctx0" brushRef="#br0" timeOffset="54963.3">10997 1794 0,'0'0'15,"0"0"-15,0 0 16,0 0-16,0 0 15,0 0 1,0 0-16,0 0 16,-9 0-1,-1 0 1,1 0-16,-10 0 16,0 0-16,10 0 15,-10 0 1,0 0-16,1 0 15,-20-10 1,0 10 0,-18 0-16,-1-9 15,-8 18 1,-11 1-16,1-1 16,-10 0-1,-9 10-15,-19 0 16,48-19-1</inkml:trace>
  <inkml:trace contextRef="#ctx0" brushRef="#br0" timeOffset="55496.71">8570 2019 0,'0'0'0,"0"0"0,0 0 15,0 0 1,10 0-16,8-10 15,11 1 1,27 0-16,29-1 16,18 1-1,19 9-15,20-10 16,8 1 0,19 0-16,1-10 15,-1 0 1,-9 0-16,-9-9 15,-20 19 1,1-1-16,-10 1 16,-18 0-1,-20 9 1,-18 0-16,-9 0 16,-1 0-16,-9 0 15,-9 0 1,-1 0-1,-18 0-15,0 0 16,-10 0 0</inkml:trace>
  <inkml:trace contextRef="#ctx0" brushRef="#br0" timeOffset="56798.66">11392 1062 0,'0'0'0,"0"0"0,0 0 16,0 0-1,0 0 1,0 0-16,0 0 16,0 0-1,-9 0-15,0 9 16,-1 1-1,1 18-15,-1 9 16,1 19 0,0 20-16,9-1 15,0-10 1,0-8-16,0-39 16</inkml:trace>
  <inkml:trace contextRef="#ctx0" brushRef="#br0" timeOffset="57209.51">11590 1315 0,'0'0'0,"0"0"0,0 0 16,0 0 0,0 0-16,0 9 15,9 10 1,1 9-16,18-9 15,0 0 1,0 0-16,1-1 16,-1-18-1,-9 0-15,-1-18 16,-8-1 0,-10 0-1,-19 0-15,-19-9 16,10 9-1</inkml:trace>
  <inkml:trace contextRef="#ctx0" brushRef="#br0" timeOffset="57780.1">12239 940 0,'0'0'0,"0"0"15,0 0 1,-19 9-16,-9 1 15,-19 27 1,-9 19-16,-1 10 16,10 0-1,19 9-15,28-10 16,9-8 0,10-10-16,9-10 15,0-18 1,20-10-16,-11-9 15,1-18 1,-19-1-16,-10 0 16,-9-9-1,-38 9 1,1 0-16</inkml:trace>
  <inkml:trace contextRef="#ctx0" brushRef="#br0" timeOffset="60513.92">17771 8596 0,'0'0'15,"0"9"-15,9 10 16,0 28-16,1 9 16,9 19-1,-1 10 1,1 8-16,0 11 15,-10-1 1,1 9-16,9-8 16,0-10-1,-1-19-15,-8-19 16,-1-19 0,1 1-16,-10-19 15,0-19 1,0 0-16,0 0 15,0 0 1,0-28-16,0-29 16,0-27-1,0-10-15,0-9 16,0-10 0,-10-9-16,1 19 15,-1 9 1,1 0-16,0 10 15,-1 18 1,10 19-16,0 29 16,0 8-1,0 10 1,0 10-16,0 27 16,10 48-1,-1 37-15,-9 18 16,0 10-1,0 0-15,0-9 16,0-9 0,0-20-16,0-9 15,0-18 1,0-38-16,0-10 16,0-18-1,0-10-15,0-9 16,0 0-1,9-28-15,1-37 16,-1-48 0,10-28-1,0 1-15,-10-11 16,10 1 0,-10 28-16,1 19 15,-1 28-15,-9 9 16,0 29-1,0 18 1,0 10-16,0 9 16,0 9-1,0 19-15,0 57 16,-9 27 0,9 20-16,0 8 15,-10 1 1,1-19-16,9-9 15,-9-10 1,-1-19-16,1-18 16,9-29-1,0-18-15,0-9 16,0-10 0,0-10-16,0-27 15,0-38 1,-10-47-16,1-28 15,0 9 1,9-19 0,0 10-16,-10 28 15,1 19 1,9 9-16,-10 29 16,1 8-1,9 29-15,0 9 16,0 10-1,0 18-15,0 10 16,-9 47 0,-1 46-16,1 29 15,9 0 1,-10 0 0,10-10-16,-9-9 15,-1-28-15,10-19 16,-9-19-1,9-9-15,-9-28 16,9-10 0,0-9-16,0 0 15,0-19 1,-19-56 0,0-56-16,0-29 15,-9-18 1,0 19-16,18 18 15,1 10 1,9 37-16,0 37 16,0 39-1</inkml:trace>
  <inkml:trace contextRef="#ctx0" brushRef="#br0" timeOffset="62246.62">17554 8793 0,'0'0'0,"0"0"0,0 0 15,0 0 1,0 0-16,0 0 15,0 9 1,0 29-16,0 37 16,10 28-1,-1 10 1,-9 9-16,0 0 16,9 0-1,1-10-15,-10-9 16,9-9-16,-9-9 15,0-29 1,0-19-16,0-18 16,0 0-1,0-19 1,0 0-16,0 0 16,10-9-1,-1-38-15,0-38 16,1-18-1,-10-19-15,0 0 16,0-9 0,0 9-16,0 0 15,0 28 1,-10 9-16,10 20 16,0-1-1,0 19-15,0 19 16,0 9-1,0 10-15,0 9 16,0 9 0,10 29-16,-1 46 15,10 38 1,0 0 0,-10-19-16,1-9 15,-1-9 1,-9-10-16,0-19 15,0-18 1,0-20-16,-9-8 16</inkml:trace>
  <inkml:trace contextRef="#ctx0" brushRef="#br0" timeOffset="63430.86">1298 1221 0,'10'0'0,"18"-37"16,66-38 0,47-19-16,47-19 15,10 10 1,18 0-16,19 9 15,38-9 1,-9 28-16,-1 9 16,29 10-1,-20 18-15,1 19 16,19 1 0,-1 18-16,1 18 15,-10 11 1,-9 8-16,0 10 15,-28 0 1,-29 19 0,-28 9-16,-37 0 15,-29 9 1,-28 19-16,-28 29 16,-19-1-1,-38 29-15,-28 18 16,-37 10-1,-57 18-15,-37-18 16,-39 9 0,-36-19-16,-58-19 15,-36-18 1,-1-38-16,0-28 16,-19-28-1,10-28-15,9-28 16,10-19-1,9-29-15,18-18 16,20-19 0,18 1-16,20-29 15,27-10 1,29-18-16,18 0 16,38 0-1,38 19 1,28 9-16,9 0 15,20 9 1,18 0-16,18 10 16,20 9-1,0 10-15,18 18 16,38 10 0,-56 28-16</inkml:trace>
  <inkml:trace contextRef="#ctx0" brushRef="#br0" timeOffset="66137.81">19605 15285 0,'0'0'0,"0"0"16,0 0-16,0 0 15</inkml:trace>
  <inkml:trace contextRef="#ctx0" brushRef="#br0" timeOffset="66485.85">19699 15248 0,'0'0'0,"0"0"0,0 0 16,0 0-1,0 0-15,0 0 16,0 0 0,0 19-1,-9 18-15,-1 20 16,-9 27 0,1 19-16,-1 29 15,-9-1 1,18-9-16,1 19 15,18-10 1,1 0-16,18-9 16,19 10-1,0-20-15,0-27 16,9-10 0,1-19-16,-1-18 15,1-1 1,-10-18-16,-10 0 15,-18-10 1,-9-9-16</inkml:trace>
  <inkml:trace contextRef="#ctx0" brushRef="#br0" timeOffset="67246.98">26661 14779 0,'0'0'0,"9"0"15,19 9 1,10 1-16,18 18 16,10 19-1,0 28-15,0 19 16,19 27 0,-10 30-16,0 8 15,-9 10 1,-19-19-16,-9 0 15,-20 10 1,-18-20-16,-28 1 16,-9 9-1,-20 0 1,1-9-16,-1 0 16,10-10-1,10-18-15,-1-10 16,10-9-1,-1-19-15,1-9 16,9-48 0</inkml:trace>
  <inkml:trace contextRef="#ctx0" brushRef="#br0" timeOffset="67768.38">26632 14788 0,'0'0'0,"0"0"16,10 10 0,-1 8-16,29 39 15,9 27 1,19 19-16,0 29 15,-10-1 1,0 10-16,1 9 16,-10 0-1,-9 0-15,-10 0 16,-9 10 0,-19-20-1,-10 11-15,-18-1 16,0-19-1,-10-18-15,-18-1 16,-1-18 0,-18 0-16,-19-10 15,47-46 1</inkml:trace>
  <inkml:trace contextRef="#ctx0" brushRef="#br0" timeOffset="68564.57">19887 15285 0,'0'0'15,"0"0"-15,0 0 16,0 0 0,0 0-16,0 0 15,-9 10 1,-19 9-16,-19 37 16,0 10-1,0 9-15,-1 18 16,20 11-1,19-1-15,18 0 16,10 19 0,9-9-16,1-1 15,-1-9 1,0 1-16,0-11 16,0 1-1,1-19-15,-1 0 16,19 10-1,0-1-15,0-9 16,-9-9 0,-1-10-1,1-18-15,-19-10 16,-1-9 0,-8 0-16,-1-10 15,-9-9 1</inkml:trace>
  <inkml:trace contextRef="#ctx0" brushRef="#br0" timeOffset="69084.75">19567 15229 0,'0'0'0,"0"0"0,0 10 15,10-1 1,-1 28-16,-9 20 15,0 27 1,0 10 0,0 28-16,0 9 15,-9-18 1,-1 9-16,10 9 16,0-9-1,10-19-15,-1 10 16,10 9-1,9-19-15,10-9 16,9-19 0,0 0-16,0-19 15,9 1 1,1-10-16,-1-10 16,-9-9-1,0-9-15,0 9 16,-18-9-1</inkml:trace>
  <inkml:trace contextRef="#ctx0" brushRef="#br0" timeOffset="72142.16">9389 8849 0,'0'0'0,"0"0"16,0 0-16,0 0 16,9 0-1,-9 0-15</inkml:trace>
  <inkml:trace contextRef="#ctx0" brushRef="#br0" timeOffset="72330.92">9915 8802 0,'0'0'0,"0"0"0,0 0 16,0 0-16,10 0 15,9 0 1,-10 0-16</inkml:trace>
  <inkml:trace contextRef="#ctx0" brushRef="#br0" timeOffset="72480.67">10480 8661 0,'0'0'0,"0"0"16,9 0-1,10 0-15,-10 0 16</inkml:trace>
  <inkml:trace contextRef="#ctx0" brushRef="#br0" timeOffset="72641.49">11355 8615 0,'0'0'0,"0"0"0,9 0 16,19 0-16,-9-10 15</inkml:trace>
  <inkml:trace contextRef="#ctx0" brushRef="#br0" timeOffset="72789.49">12107 8530 0,'0'0'0,"0"0"0,10 10 16,-1-10 0</inkml:trace>
  <inkml:trace contextRef="#ctx0" brushRef="#br0" timeOffset="72956.99">13246 8633 0,'9'0'0,"10"-9"0,18-10 15,20 10 1,-29-1-1</inkml:trace>
  <inkml:trace contextRef="#ctx0" brushRef="#br0" timeOffset="73104.66">14544 8474 0,'0'0'0,"9"0"16,19-10-1,1 1-15,-10 0 16</inkml:trace>
  <inkml:trace contextRef="#ctx0" brushRef="#br0" timeOffset="73276.98">15494 8455 0,'0'0'0,"9"0"16,10-9 0,9-1-1,29 20-15,-29-10 16</inkml:trace>
  <inkml:trace contextRef="#ctx0" brushRef="#br0" timeOffset="73425.56">16604 8530 0,'0'0'0,"9"0"15,1 0-15,18 10 16,19-1 0,-28-9-16</inkml:trace>
  <inkml:trace contextRef="#ctx0" brushRef="#br0" timeOffset="73573.83">17319 8652 0,'0'0'0,"0"0"0,0 0 16,0 0-16,0 0 15,0 0 1</inkml:trace>
  <inkml:trace contextRef="#ctx0" brushRef="#br0" timeOffset="74049.42">9567 9037 0,'0'0'0,"0"0"0,0 0 16,0 0 0,0 0-16</inkml:trace>
  <inkml:trace contextRef="#ctx0" brushRef="#br0" timeOffset="74768.64">15588 8830 0,'0'0'0,"0"0"0,9 0 15,10 0 1,10-9-16,18 0 16,0 9-1,-29 0 1</inkml:trace>
  <inkml:trace contextRef="#ctx0" brushRef="#br0" timeOffset="74952.2">16896 8755 0,'0'0'0,"9"0"0,1 0 16,-1 0-1,19-9-15,-18 0 16</inkml:trace>
  <inkml:trace contextRef="#ctx0" brushRef="#br0" timeOffset="76867.94">17564 8408 0,'0'0'0,"0"0"0,0 0 16,0 0-16,0 10 15,0 18 1,9 28-16,0 38 15,1 37 1,18 29-16,0 9 16,10 9-1,0 0-15,-10-37 16,-9-10 0,-1-18-1,-18-19-15,0-29 16,0-27-1,0-10-15,0-19 16,0-9 0,0 0-16,0-28 15,-9-28 1,0-38-16,-10-28 16,9-19-1,1-18-15,0-10 16,9 19-1,0 9-15,0 0 16,0 29 0,-10 18-16,1 38 15,-1 18 1,1 19-16,9 10 16,0 28-1,-19 65 1,0 94-16,10 48 15,9 8 1,0-9-16,0-18 16,0-29-1,9-28-15,-9-37 16,0-29 0,0-37-16,0-9 15,0-20 1,0-18-16,10-18 15,-1-67 1,10-93-16,0-47 16,-10-19-1,-9 19-15,0 28 16,0 18 0,0 29-16,0 38 15,0 37 1,0 37-16,0 19 15,0 10 1,0 9 0,0 19-16,-9 65 15,-1 76 1,1 55-16,9 20 16,-9-10-1,9 10-15,-10-20 16,10-46-1,0-28-15,-9-28 16,9-38 0,0-28-16,0-29 15,0-18 1,0 0-16,9-37 16,1-57-1,8-84-15,-8-47 16,-1 9-1,1 9-15,-10 20 16,9 9 0,-9 27-16,0 39 15,0 18 1,0 38 0,0 28-16,0 18 15,0 10 1,0 19-16,-9 65 15,-1 85 1,1 38-16,9 18 16,-10 9-1,10 1-15,0-19 16,10-29 0,-10-36-16,9-20 15,-9-28 1,0-37-16,0-19 15,0-29 1,0-18-16,0 0 16,10-18-1,-1-76-15,10-94 16,-19-56 0,0-9-1,-19 9-15,10 19 16,-1 9-1,1 19-15,-1 37 16,10 10 0,0 47-16,0 28 15,0 28 1,0 19-16,0 19 16,0 9-1,0 28-15,0 47 16,10 75-1,-1 38-15,1-1 16,-1 20 0,10-10-16,-10-10 15,10-18 1,-10-19 0,10-28-16,0-18 15,-10-20 1,-9-37-16,0-19 15,0-9-15,0-19 16,0 0 0</inkml:trace>
  <inkml:trace contextRef="#ctx0" brushRef="#br0" timeOffset="81330.17">17554 8558 0,'0'0'0,"0"0"16,-19 0-16,1-9 15,-20 0 1,-18-1 0,-1 20-16,-9-1 15,0 0 1,1 10-16,17 0 15,1 0 1,19-1-16,0 10 16,19 1-1,-1-1-15,20 0 16,-1 0 0,19 10-16,10 9 15,18-1 1,10-8-16,19-1 15,-1-8 1,20-20-16,-10-9 16,0-19-1,-9-18-15,-10-1 16,-19-18 0,-18 0-16,0-10 15,-19 0 1,-19 1-16,0 18 15,-19 0 1,0 9-16,-19 10 16,-18 0-1,9 9 1,-10 10-16,10 18 16,-9 1-16,-1 18 15,10 0 1,19 9-1,0 10-15,19-9 16,9-1 0,9 10-16,19-9 15,0-1 1,19 1-16,10-19 16,9-1-1,9-18-15,-19-18 16,1-1-1,-19-9-15,-1-10 16,-18-18 0,-19 0-16,-9-1 15,-10 10 1,-28 0-16,-10 10 16,1 18-1,-1 10 1,-8 18-16,-11 10 15,10 9 1,10 10-16,9 9 16,9-1-1,19-8-15,19-1 16,10 1 0,28-10-16,37 10 15,19-20 1,9-18-16,-9-9 15,-9-19 1,-19-10-16,-19-18 16,-28 9-1,-19 0-15,-19 0 16,-19 0 0,-28 19-16,-9 19 15,-9 18 1,-11 19-16,-8 19 15,18 10 1,29-10 0,18-10-16,10-18 15,19 0 1,-1-19-16,20 0 16,8 0-1,11 0-15,-11 0 16</inkml:trace>
  <inkml:trace contextRef="#ctx0" brushRef="#br0" timeOffset="89379.58">26698 9825 0,'19'0'0,"37"-19"15,76-9-15,38 0 16,-1 18 0,10 1-16,9 18 15,19 10 1,9 19-16,-9 18 15,-19 10 1,-9-1 0,-10 20-16,-18 9 15,-20 9 1,-18 0-16,-9 19 16,-10 28-1,-9 10-15,-29-1 16,-18 19-1,-20-9-15,-18 0 16,-9 0 0,-19 0-16,-19 9 15,-19 0 1,-28-9-16,-28 0 16,-29-19-1,-18-18 1,-29-1-16,-18-9 15,-10 0-15,0-28 16,0-19 0,-9-19-16,-9-9 15,-1-28 1,-18-10-16,-10-27 16,28-20-1,20-18 1,27-10-16,19-9 15,29-19 1,18 0-16,10 0 16,9-18-1,9-1-15,29-9 16,19-9 0,9 0-16,18-1 15,20 1 1,18-19-16,20 0 15,-1-10 1,19-9-16,9 0 16,1 10-1,9-1-15,-1 20 16,1-10 0,19 9-16,18 19 15,1 9 1,-1 10-1,20-10-15,8 10 16,-8 19 0,8 18-16,11 0 15,-1 10 1,19 9-16,-1 0 16,-8 19-1,0 19-15,-1-1 16,-18 1-1,9 18-15,-9 1 16,-1 9 0,20 9-16,9 9 15,-19 1 1,-19 9-16,10 9 16,-10 10-1,-28-1-15,0 1 16,-9 0-1,0 18-15,-1 1 16,-8 18 0,-20-9-1,0 9-15,1 9 16,-10-8 0,-9 8-16,-10 1 15,0-1 1,-9 10-16,-10 0 15,-9 0 1,0 0-16,-9 10 16,-1-10-1,-8-10-15,-11 20 16,-8-11 0,-1-8-16,-9-10 15,-9 19 1,-29 0-16,-9-9 15,-28-1 1,-57 29-16,-122 75 16</inkml:trace>
  <inkml:trace contextRef="#ctx0" brushRef="#br0" timeOffset="92604.99">10612 1503 0,'0'0'0,"0"0"0,0 0 15,0 0-15,0 0 16,0 0 0,9 9-16,0 19 15,20 10 1,-1 18 0,0 19-16,10 10 15,-1-10 1,1 0-16,0 0 15,-1 0 1,1 0-16,-1 0 16,1 0-1,0 0-15,-1-9 16,-8-1 0,-1 10-16,9 10 15,-8-1 1,-1-9-16,0 0 15,0 10 1,1-1-16,8 1 16,1-10-1,-1 0 1,1 0-16,0 0 16,-1 0-1,1 0-15,0 0 16,-1 0-1,-9 0-15,10 0 16,0 0 0,-1 1-16,10-1 15,0 0 1,0 9-16,10-9 16,-10 0-1,0 10-15,-9-10 16,9 9-1,0 1-15,9-1 16,1-9 0,-1 10-16,0-10 15,1 0 1,-1 0 0,1 0-16,9 9 15,-1 10-15,1-10 16,0 1-1,0-1-15,0 1 16,0-1 0,0 1-16,-1 8 15,1-8 1,0-1 0,0-9-16,0 0 15,0 10 1,9-10-16,0 0 15,0 0 1,1 0-16,-1 0 16,0 0-1,0 0-15,10 0 16,0-9 0,-10 0-16,10-1 15,-1 1 1,1-10-16,0 1 15,-1-1 1,1 0-16,0 1 16,18-1-1,-9 0-15,0 0 16,-9-9 0,0 0-1,18 0-15,-9-9 16,-18-1-1,8 1-15,1-1 16,0 10 0,9-9-16,-19-1 15,10 1 1,-1-1-16,1-9 16,9 1-1,-9-1-15,-1 0 16,1 0-1,9-9-15,-9 0 16,9-1 0,0 1-16,-10 0 15,20 0 1,-10-1-16,0 1 16,-9-9-1,9-1 1,0-9-16,0 0 15,0 0 1,-9 0-16,-1-9 16,1-10-1,9 0-15,-19 0 16,1 1 0,-1-1-16,10 0 15,-1-9 1,-8 0-16,-1 9 15,-9 0 1,9-9-16,0 0 16,-9-10-1,9 1-15,1-1 16,-20 1 0,0-1-16,10 1 15,0-10 1,0 0-1,0 0-15,0 0 16,-10-9 0,1 9-16,-1-9 15,10-1 1,-10 1-16,1 0 16,-1-1-1,1 10-15,-1-9 16,1 0-1,-1 0-15,10-1 16,0-8 0,0 8-16,-10-8 15,10 8 1,0 1-16,0 0 16,-1-10-1,1-9-15,9 9 16,-9 1-1,-9-10 1,-1 0-16,1-1 16,9 1-1,-1-9-15,1 9 16,0-10 0,0 10-16,0-9 15,0 0 1,9-1-16,10-9 15,-10 0 1,0 1-16,-9-1 16,9 0-1,0-9-15,10-10 16,0 10 0,-10 0-16,10-10 15,-10-9 1,10 10-16,9-10 15,-10 0 1,-8 0-16,-11 9 16,20-18-1,0 9 1,-1 0-16,1-10 16,0 1-1,-1 0-15,1-1 16,9-8-1,-9 8-15,0 1 16,-1 0 0,1-1-16,18-8 15,-9 8 1,-9 1-16,9-1 16,10 1-1,-10 9-15,0 0 16,-10 0-1,11 0-15,-11 10 16,-9-1 0,1 10-16,-20 18 15,-9 20 1,0-1-16,-9 19 16,-10 0-1,-9 19-15,0 0 16,0 0-1,-19 18 1,0 10-16</inkml:trace>
  <inkml:trace contextRef="#ctx0" brushRef="#br0" timeOffset="94396.97">25391 10913 0,'9'-9'0,"10"-19"16,18-38 0,20-9-16,18-9 15,10-1 1,18 1-16,10-1 16,9 10-1,10 0-15,19 0 16,-10 0-1,9 0-15,1 9 16,-1 10 0,-9 9-16,1 19 15,-11 9 1,10 10-16,10 18 16,-10 10-1,0 9-15,0 19 16,-9 0-1,-10 19 1,-9-1-16,9 1 16,-18 9-1,-10 9-15,0 1 16,-9 9 0,-10 9-16,0 9 15,-9 10 1,-9 0-16,-1 19 15,-18 9 1,-1-18-16,-18-1 16,0 10-1,-19-10-15,-10 0 16,-8 1 0,-20-1-16,-28 10 15,-28 0 1,0 9-16,-28-10 15,-19 11 1,0-20-16,-10-9 16,-9-19-1,10-18 1,-10-10-16,-10-10 16,10-27-1,0-10-15,-18-28 16,-10-9-1,-1-20-15,-8-8 16,-1-10 0,29-9-16,9-10 15,19-9 1,9-19-16,19 10 16,10-10-1,-1-19-15,10 1 16,19 8-1,9-8-15,0-19 16,19 9 0,0 0-16,10-10 15,8-9 1,20 10 0,0-10-16,18-18 15,0 9-15,10 9 16,9-18-1,10 8-15,9-8 16,19-1 0,28-8-1,75-114-15</inkml:trace>
  <inkml:trace contextRef="#ctx0" brushRef="#br0" timeOffset="102047.02">1468 12780 0,'9'0'0,"10"-18"0,37-20 15,29 1 1,28-10-16,9 18 16,-18 20-1,-1 0-15,-18 9 16,-19 0-1,-29 0-15,-18 0 16,-19 0 0,0 0-16,-19 9 15,-47 0 1,-75 20 0,-19 27-16,0 10 15,0 9 1,19 18-16,19 20 15,28 9-15,28 0 16,19 9 0,28 10-1,19 0-15,28 0 16,20-1 0,27-27-16,19-19 15,38-19 1,-10-28-16,0-29 15,-28-18 1,0-18-16,-9-1 16,-29-19-1,1 1-15,-20-19 16,-18-19 0,0 9-16,-19 10 15,0 9 1,-19 0-16,0 19 15,1-1 1,-20 1-16,0 19 16,1 0-1,-1-1 1,1 10-16,8 0 16,20 0-1,-1 0-15,10 0 16,0 0-1,0 0-15,0 0 16,29 0 0,18-9-16,9-1 15,1 1 1,-1 0-16,-9-1 16,-9 10-1,-1 10-15,1-1 16,-10 0-1,0 20-15,10 27 16,0 28 0,-19 48-16,-1 27 15,-18 29 1,-9-10 0,-10 10-16,-9-38 15,0-19 1,-10-28-16,10-18 15,9-38 1,10-10-16,-1-18 16,1 0-1,-1-19-15,10 0 16,-9-19 0,9 10-16</inkml:trace>
  <inkml:trace contextRef="#ctx0" brushRef="#br0" timeOffset="102629.38">2493 13400 0,'0'0'0,"0"0"16,0 0-16,9-10 16,10 1-1,9-1-15,19 1 16,0 0-1,19 18-15,0 0 16,9 20 0,1 18-16,-20-1 15,-9 11 1,-9-1-16,-19-9 16,-1 0-1,-18 0-15,0 0 16,-9-10-1,-10-18-15,10 0 16,-1-19 0,1 0-1,0-19-15,-1-9 16,10-47 0,10-19-16,18 0 15,0 10 1,0-1-16,10 29 15,-10 18 1,-9 20-16,-10 8 16</inkml:trace>
  <inkml:trace contextRef="#ctx0" brushRef="#br0" timeOffset="103179.7">3989 13644 0,'0'0'0,"0"0"0,-28-19 15,-20 9 1,-27 10-16,-9 10 16,8 18-1,10 0 1,19 10-16,19 9 15,19 9-15,18-9 16,1-10 0,8-18-16,1 0 15,9-19 1,1-10 0,8-8-16,10-20 15,0-9 1,-9 0-16,-10 19 15,-9 0-15,9 19 16,0 18 0,1 0-1,27 38-15,38 56 16,19 38 0,-66-66-16</inkml:trace>
  <inkml:trace contextRef="#ctx0" brushRef="#br0" timeOffset="103796.08">4911 12508 0,'0'0'0,"0"0"16,0 19-16,9 37 16,0 48-1,10 64-15,-9 20 16,9-19-1,-10-28-15,0-29 16,1-27 0,-1-38-16,-9-10 15,0-18 1,0 0-16,0-19 16,0 0-1,0 0-15,0 0 16,-19-28-1,-18-10-15,-20 0 16,1 10 0,-10 19-16,10 9 15,-1 19 1,10 18 0,9 10-16,10 0 15,19 9 1,18 1-16,19-1 15,10-19 1,18 1-16,29-19 16,0-19-1,-1 0-15,-8-19 16,-10 10 0,-38-1-16</inkml:trace>
  <inkml:trace contextRef="#ctx0" brushRef="#br0" timeOffset="104085.94">5532 13306 0,'0'0'0,"0"0"0,9 9 16,0 10 0,20 28-16,-11 37 15,1 10 1,-9-19-16,-10-9 16,0-19-1,0-10-15,0-18 16,0-19-1</inkml:trace>
  <inkml:trace contextRef="#ctx0" brushRef="#br0" timeOffset="104254.41">5447 13034 0,'0'0'0,"0"0"0,0 0 16,9 0 0,1 0-16</inkml:trace>
  <inkml:trace contextRef="#ctx0" brushRef="#br0" timeOffset="105046.54">6134 13681 0,'0'0'16,"0"0"-16,0-9 16,0-10-16,0 0 15,0 0 1,-10 1-16,1 8 15,-10 1 1,0-1-16,0 1 16,10 18-1,0 1-15,-1 9 16,1 9 0,18 0-1,19 9-15,1 1 16,18 0-16,0-10 15,19-10 1,-1-18 0,1-18-16,9-20 15,-18-9 1,-10 0-16,-9 0 16,-20 19-1,-8 9-15,-1 10 16,-9 0-1,0 9-15,10 9 16,-1 0 0,0 20-16,1-1 15,-1 9 1,-9 1-16,0-10 16,0-9-1,0-10-15,0-9 16,0 0-1,10 0-15,-1-28 16,0-47 0,20-10-16,-10 20 15,9 18 1,0 9 0,10 10-16,9 19 15,0 18 1,0 10-16,9 28 15,-18 0 1,-1 18-16,-18 1 16,0 0-1,-19 0-15,0-10 16,0-9 0,0-29-16</inkml:trace>
  <inkml:trace contextRef="#ctx0" brushRef="#br0" timeOffset="105395.79">7582 12414 0,'0'0'0,"0"-9"0,0 0 16,0-1-1,0 10-15,10 19 16,-1 66 0,1 46-16,18 38 15,-9 18 1,-1-18-16,1-19 16,0-18-1,0-10-15,0-10 16,0-18-1,-10-9-15,-9-10 16,0-19 0,0-19-16,0 1 15,0-29 1</inkml:trace>
  <inkml:trace contextRef="#ctx0" brushRef="#br0" timeOffset="105647.37">7234 13240 0,'0'0'0,"19"0"16,28-19 0,57-9-16,18 0 15,19 0 1,0 19-16,-9-1 15,0 1 1,-20-1-16,-17 1 16,-30 9-1,-46 0-15</inkml:trace>
  <inkml:trace contextRef="#ctx0" brushRef="#br0" timeOffset="106463.48">3961 14591 0,'0'0'0,"0"0"0,0 10 15,9 8 1,0 48 0,20 37-16,-1 38 15,0 18 1,-9 10-16,0-28 15,-1-19 1,1-19-16,0-37 16,-10-19-1,-9-19-15,0-19 16,0-9 0,-9-9-16,-19-19 15,-19-19 1,-10-9-16,-8-10 15,-1 0 1,9 10-16,1 18 16,-19 10-1,-20 19-15,1 28 16,10 9 0,18 19-1,19 0-15,28 9 16,19 10-16,38 9 15,37 0 1,19-19 0,28-9-16,1-28 15,-1-19 1,-9-19-16,0 0 16,-19-9-1,-28 0-15,-19 9 16,-29 10-1</inkml:trace>
  <inkml:trace contextRef="#ctx0" brushRef="#br0" timeOffset="106930">4534 15698 0,'0'0'0,"10"0"0,-1 0 16,19-18-1,19-1-15,-9 0 16,0 0 0,-1 0-16,-18 1 15,0-1 1,0 0-16,-19-9 15,0 0 1,-19 9-16,-9 10 16,-19-1-1,-10 20-15,10 18 16,0 9 0,19 10-16,19 0 15,-1 10 1,20-20-16,-1 1 15,19-10 1,10-10-16,9 1 16,19-19-1,0 0-15,-10-19 16,10 1 0,-38 8-16</inkml:trace>
  <inkml:trace contextRef="#ctx0" brushRef="#br0" timeOffset="107379.51">5870 14985 0,'0'0'0,"0"0"0,-28-9 16,-28-1-1,-39 20-15,11 18 16,9 0 0,9 19-16,28 0 15,19-10 1,10 1-16,18-10 16,19 0-1,20-9 1,8 0-16,19 0 15,-9-1 1,0 11-16,0-1 16,0 0-1,-10 9-15,-9 1 16,-19-1 0,-18 1-16,-20 9 15,-37 19 1,-37 9-16,-39 0 15,1-28 1,0-10-16,9-18 16,56-10-1</inkml:trace>
  <inkml:trace contextRef="#ctx0" brushRef="#br0" timeOffset="108071.25">6388 14835 0,'0'0'0,"0"0"15,-29 19-15,-18 18 16,-28 38 0,9 19-16,10 9 15,18 10 1,29-10-16,18-28 15,10 0 1,9-18-16,19-10 16,0-10-1,10-18-15,-1 0 16,1-10 0,-1-9-1,-18 0-15,-29 0 16</inkml:trace>
  <inkml:trace contextRef="#ctx0" brushRef="#br0" timeOffset="109065.68">6689 15558 0,'0'0'0,"0"0"16,0 0-16,9 0 15,19-10 1,1 1 0,-11-1-16,1 1 15,0 0-15,-10-1 16,-9-9-1,0 1-15,-9-1 16,-10-9 0,-18 18-1,-11 1-15,1 28 16,19 9 0,0 19-16,19 0 15,9 0 1,9 0-16,19-10 15,0 1 1,19-20-16,1 1 16,-1-19-1,9 0-15,0-19 16,1 1 0,-19-1-16,-1 0 15,-9 0 1,-9-9-16,0 0 15,0 9 1,-19 1-16,0 8 16,0 1-1,0-1-15,0 10 16,0 0 0,0 0-1,0 0-15,9 10 16,1 9-1,8 9-15,1 0 16,0 0 0,0-9-16,0 0 15,-10-1 1,1 1-16,-1-19 16,-9 0-1,9 0-15,1-19 16,9-37-1,-1-28-15,1-10 16,9 9 0,1 20-16,-1 18 15,19 0 1,0 19-16,9 18 16,10 20-1,0 8-15,-9 11 16,-1 17-1,-18 11-15,-20 8 16,-8 29 0,-20 28-1,-8-9-15,-1-29 16,9-27 0,1-20-16,0 1 15,-1-29 1</inkml:trace>
  <inkml:trace contextRef="#ctx0" brushRef="#br0" timeOffset="109463.54">8175 14272 0,'0'0'0,"0"0"15,0 10 1,9 18-16,20 56 16,-1 38-1,10 28-15,-10 19 16,-9 0-1,-19-10-15,0-37 16,0-18 0,0-29-16,0 0 15,0-19 1,0-18-16,-10-1 16,1-9-1,-1-9-15,1 0 16,0-10-1</inkml:trace>
  <inkml:trace contextRef="#ctx0" brushRef="#br0" timeOffset="109731.79">7733 14957 0,'0'0'0,"19"0"0,47-9 16,46-1-1,30 10-15,-11 10 16,-8-1 0,-11-9-16,-8 0 15,-10 0 1,-28 0-16,-19-9 15,-19-1 1,-18 1-16</inkml:trace>
  <inkml:trace contextRef="#ctx0" brushRef="#br0" timeOffset="110775.85">913 12095 0,'0'0'0,"0"0"16,0 0-16,0 0 16,0 0-1,0 0-15,0 0 16,0 0 0,9 0-16,19-9 15,47 0 1,10-1-16,28 1 15,19 0 1,-10-1-16,10 10 16,18-9-1,20 9-15,27 0 16,48 9 0,9-9-1,28 10-15,19-10 16,0 0-1,-19-10-15,29-9 16,-1 1 0,10 8-16,0 1 15,9-1 1,10 10-16,-19 10 16,-1-1-1,-18 1-15,-37-1 16,-10-9-1,-10 9-15,-27 1 16,-20-1 0,-27 1-16,-20 8 15,-27 1 1,-11-10-16,-18 1 16,1-1-1,8 1 1,-9-1-16,-19-9 15,-9 0-15,-19 0 16,-9 0 0,-19 0-1,-19 0-15,0 0 16</inkml:trace>
  <inkml:trace contextRef="#ctx0" brushRef="#br0" timeOffset="111296.37">9041 12236 0,'0'0'0,"0"0"0,0 0 15,0 0 1,0 0-16,9 0 16,0-9-1,1-1-15,-1 1 16,1 0 0,-1-1-16,-9 10 15,0 0 1,0 0-16,9 10 15,1 27 1,-1 29-16,1 37 16,8 47-1,1 19 1,-9 9-16,8 19 16,11 19-1,-11 19-15,-8 18 16,-1 19-1,1-19-15,-1 10 16,1-10 0,-1 1-16,10-10 15,-10-19 1,1-19-16,-10-18 16,0 0-1,-10-48-15,1-8 16,-1-20-1,1-18-15,0-28 16,-1-19 0,1-29-16,-1 1 15,1-9 1,-1-10-16,1 0 16</inkml:trace>
  <inkml:trace contextRef="#ctx0" brushRef="#br0" timeOffset="112184.18">828 12011 0,'0'0'0,"0"0"16,0 0-16,0 0 15,0 9 1,-19 29-16,10 46 16,-10 38-1,9 47-15,1 28 16,9 19-1,-9 9-15,9 0 16,-10 10 0,10 0-16,0 18 15,10 0 1,-1 0 0,10-9-16,0 10 15,-1-20 1,-8-18-16,-10-19 15,0-19 1,0-9-16,0-9 16,0-19-1,0-1-15,0-18 16,19-9 0,-10-19-16,0-19 15,-9-10 1,0-8-16,0-20 15,0 1 1,0-20-16,0-8 16,0-1-1,0-9-15,0 0 16,0 0 0,0 0-16,0 0 15</inkml:trace>
  <inkml:trace contextRef="#ctx0" brushRef="#br0" timeOffset="115023.8">1110 16815 0,'0'0'16,"0"0"-16,-19 0 16,0 0-16,1 0 15,-11 0 1,-8 0-16,9 0 15,-1 0 1,11 0-16,8 0 16,1 0-1,9 0-15,0 0 16,9 0 0,38-19-16,66 0 15,9-9 1,10 0-1,47 0-15,0 0 16,37 9 0,19-9-16,10 18 15,27-8 1,11 8-16,8 1 16,10-10-1,10 10-15,9 9 16,18-10-1,20 1-15,-10 18 16,19 1 0,0-10-1,-10 0-15,1-10 16,-48 20-16,1-10 16,-10 0-1,-38 9 1,10 0-16,-19 1 15,-19-1 1,-28-9-16,-28 0 16,-38 0-1,-28 0-15,-38-9 16,-19 9 0,-18 0-16,-19 0 15,0 0 1,-1 0-16,-8 0 15,-1 0 1,-9 0-16,0 0 16,0 0-1,0 0-15,0 0 16</inkml:trace>
  <inkml:trace contextRef="#ctx0" brushRef="#br0" timeOffset="116332.08">10226 13296 0,'0'0'0,"0"10"16,-19-1-16,0 19 16,0 29-1,1 18-15,18 0 16,9-19 0,19-9-1,10 0-15,28-10 16,28-18-16,0-19 15,0-19 1,-19-9-16,-9-19 16,-10-9-1,-27-19-15,-20 0 16,-37 0 0,-38 0-1,-66 9-15,-65 47 16,-161 38-1</inkml:trace>
  <inkml:trace contextRef="#ctx0" brushRef="#br0" timeOffset="116816.06">11063 13052 0,'0'0'0,"0"0"16,0 10 0,-9 9-16,-1 18 15,1 38 1,28 57-16,9 27 15,19 19 1,0 10-16,-9-19 16,-10-28-1,-9-10-15,-10-18 16,-9-48 0,0-18-16,0-9 15,0-29 1</inkml:trace>
  <inkml:trace contextRef="#ctx0" brushRef="#br0" timeOffset="117113.27">11025 13306 0,'0'0'0,"10"-10"0,-1-8 16,20-1 0,8-9-16,10 18 15,0 20 1,19 8-16,0 11 16,-10 8-1,-27 1-15,-11 9 16,-27 18-1,-38 20-15,-47 9 16,28-48 0</inkml:trace>
  <inkml:trace contextRef="#ctx0" brushRef="#br0" timeOffset="117513.14">11759 12471 0,'0'0'0,"0"0"0,0 0 15,0 0 1,0 9-16,0 10 16,10 37-1,-1 47-15,0 29 16,20 27 0,-1-18-16,10-19 15,-10-19 1,0-9-1,-9-19-15,0-19 16,-19-18 0,0-1-16,0-18 15</inkml:trace>
  <inkml:trace contextRef="#ctx0" brushRef="#br0" timeOffset="117913.13">11628 13221 0,'9'0'0,"10"-9"0,37-10 16,48 10-1,9-10-15,-1 0 16,1 1-1,-19-1-15,-9 0 16,-38 10 0,-9-1-16,-19 1 15,-1-1 1,-8 10 0,-1 10-16,1-1 15,-1 19 1,0 19-16,1 0 15,-1 9 1,1 10-16,-1-10 16,0 1-1,-9-1-15,10-9 16,-10-28 0</inkml:trace>
  <inkml:trace contextRef="#ctx0" brushRef="#br0" timeOffset="118073.61">12333 12799 0,'0'0'0,"0"0"0,0 0 16,10 10-1,8 27-15,1-9 16</inkml:trace>
  <inkml:trace contextRef="#ctx0" brushRef="#br0" timeOffset="118712.52">12916 13174 0,'0'0'0,"0"0"0,10 10 15,-1 18-15,19 19 16,10 19 0,-19-10-16,0-9 15,-1-10 1,-8-18-16,-10 0 16,0-19-1,0 0-15,0 0 16,0-10-1,0-18-15,0-28 16,9-10 0,1 10-16,-1 18 15,10 10 1,9 19-16,0 9 16,19 9-1,-9 10 1,0 9-16,-1 0 15,-18 1 1,0-11-16,-10 1 16,-9 0-1,0-19-15,0 0 16,0 0 0,10 0-16,-1-19 15,10-9 1,0 0-16,9 0 15,0 18 1,0 1-16,1 9 16,-1 9-1,-9 1 1,0 18-16,-1 0 16,1 19-1,-9 19-15,-1 9 16,-9-38-1</inkml:trace>
  <inkml:trace contextRef="#ctx0" brushRef="#br0" timeOffset="118929.22">13998 13249 0,'0'0'0,"0"0"16,0 0-1,0 0-15,0 10 16,10 18 0,-1 10-16,-9 8 15,0 1 1,0 0-16,0 0 16,-9-28-1</inkml:trace>
  <inkml:trace contextRef="#ctx0" brushRef="#br0" timeOffset="119134.6">13678 12827 0,'0'0'0,"0"0"0,0-9 15,0 0 1,0-1-16,0 10 15,10 0 1,-1 10-16,10 18 16,-10-10-1</inkml:trace>
  <inkml:trace contextRef="#ctx0" brushRef="#br0" timeOffset="119766.61">14431 13137 0,'0'0'0,"0"-9"16,0-10 0,0 0-16,0 0 15,9 0 1,1 1-16,18-1 16,19 0-1,19 10-15,9-1 16,-18 20-1,-1-1-15,-18 19 16,-1 0 0,-18 1-16,-9 18 15,-20 9 1,-18 19-16,-47 28 16,-19 10-1,-1-20-15,20-27 16,38-28-1,8-20 1,20 1-16,9-19 16,9 10-1,29-10-15,28 0 16,19 0 0,-10-10-16,9 1 15,-8-1 1,-1 1-16,-28 0 15,-9 9 1,-20 0-16,1 0 16,-9 9-1,-1 0-15</inkml:trace>
  <inkml:trace contextRef="#ctx0" brushRef="#br0" timeOffset="120180.19">15400 13325 0,'0'0'0,"0"0"0,-9 0 16,-29 9-1,-9 0-15,-10 19 16,10 1-1,19-1-15,0 0 16,19 0 0,-1-9-16,10 0 15,10-10 1,-1-9-16,19 0 16,0 0-1,1-9-15,8-1 16,10 10-1,0 10-15,10-1 16,-1 0 0,-9 1-16,-9 8 15,-10 1 1,0 0 0,-18-10-16</inkml:trace>
  <inkml:trace contextRef="#ctx0" brushRef="#br0" timeOffset="120496.82">15804 12386 0,'0'0'0,"0"0"0,0 0 16,0 0-16,10 19 15,-1 19 1,1 46-16,18 38 16,0 0-1,-9 9-15,0 1 16,0-10 0,-1-10-1,-8-18-15,9 0 16,-10-10-1,0-27-15,-9-20 16,0 1 0,0-29-16</inkml:trace>
  <inkml:trace contextRef="#ctx0" brushRef="#br0" timeOffset="120764.66">15202 13118 0,'10'0'0,"18"-19"15,66 1 1,38-1-16,18 0 16,1-9-1,-10 0-15,-19 0 16,-18 9-1,-20 9-15,-18 1 16,-28 18 0,-19 1-1,-10-10-15</inkml:trace>
  <inkml:trace contextRef="#ctx0" brushRef="#br0" timeOffset="121046.77">16463 12959 0,'0'0'0,"0"0"15,0 0-15,9 9 16,1 0 0,9 20-16,-1 17 15,1 11 1,0 8-16,0-8 15,-10 8 1,-9-8-16,0-10 16,0-10-1,0 1-15,-9-20 16,-1-8 0</inkml:trace>
  <inkml:trace contextRef="#ctx0" brushRef="#br0" timeOffset="121210.58">16416 12705 0,'0'0'0,"0"0"0,0 0 16,0 0-1,0 0-15,9 10 16,-9-1-1</inkml:trace>
  <inkml:trace contextRef="#ctx0" brushRef="#br0" timeOffset="121981.17">17084 12996 0,'0'0'0,"0"0"0,-28-9 16,-10-1 0,-18 20-16,9 18 15,-1 9 1,20 10 0,0 0-16,19 0 15,-1-9 1,20-1-16,-1-18 15,10 0 1,9-10-16,0-9 16,1 0-1,-11 0-15,1-19 16,-9-9 0,-1-37-16,0-29 15,10-19 1,0 19-16,0 29 15,0 27 1,-1 19-16,-8 10 16,9 0-1,9 18-15,0 19 16,10 0 0,-1 0-1,1 19-15,0-9 16,-20-1-1,1-18-15,-9 0 16,-1-10 0,-9-9-16,0 0 15,9-9 1,20-19-16,-1-19 16,10-19-1,-1 1-15,1 18 16,-10 18-1,-9 20-15,9 0 16,0 18 0,1 29-16,8 18 15,-9 19 1,-9 19 0,0-10-16,-10-9 15,-9-18 1,0-20-16,0 1 15,10-20 1,-10-8-16</inkml:trace>
  <inkml:trace contextRef="#ctx0" brushRef="#br0" timeOffset="122670.96">18664 12499 0,'10'0'0,"9"0"16,37-9-16,47-10 16,29 0-1,-10-9-15,-18-10 16,-10 1-1,-19-20-15,-18-8 16,-10-10 0,-19-10-16,-37-9 15,-10 10 1,-19 18-16,-18 10 16,-29 9-1,-9 28-15,9 19 16,10 19-1,9 37-15,10 19 16,9 38 0,18 28-16,1 18 15,19 29 1,18 0 0,10-1-16,9-8 15,0-20 1,1-9-16,-10-28 15,-1-19 1,1-18-16,-9-20 16,-10-8-1,0-20-15,0-18 16,0 0 0,0-19-16</inkml:trace>
  <inkml:trace contextRef="#ctx0" brushRef="#br0" timeOffset="122966.79">18354 12987 0,'0'0'0,"9"0"0,19 0 15,38 0 1,47 0 0,19-10-16,0 10 15,-1-18 1,-8-1-16,-20 0 16,-28 0-1,-28 10-15,-9 0 16,-19-1-1,-19 10-15</inkml:trace>
  <inkml:trace contextRef="#ctx0" brushRef="#br0" timeOffset="123312.98">19323 12809 0,'0'0'0,"0"0"16,0 0-16,0 9 15,9 19 1,1 19 0,18 0-16,0 0 15,19 0 1,0-10-16,0-18 15,10-10 1,-20-9-16,1-18 16,0-11-1,-20-8-15,1-10 16,-19 9 0,-19 10-16,10 19 15</inkml:trace>
  <inkml:trace contextRef="#ctx0" brushRef="#br0" timeOffset="123612.79">20010 13203 0,'0'0'0,"0"0"0,0-19 16,9-19-1,0-9-15,20-9 16,-1 0 0,9 9-16,1 9 15,-10 10 1,1 9-16,-11 10 16,1 18-1,0 1-15,0 9 16,9 27-1,0 39-15,-18-48 16</inkml:trace>
  <inkml:trace contextRef="#ctx0" brushRef="#br0" timeOffset="124213.4">20715 12884 0,'0'0'0,"0"0"16,0-10-16,-19 1 16,0-1-1,1 1-15,-20 18 16,0 10 0,10 9-16,0 19 15,19 10 1,18-1-16,19-19 15,0 1 1,19-19-16,19-1 16,19-27-1,9-19-15,-9-28 16,-10-29 0,0-37-16,-18-28 15,-29-19 1,-28-9-16,-19-19 15,-19 0 1,10 65-16,0 48 16,0 47-1,18 18-15,1 9 16,9 39 0,-9 46-1,18 65-15,0 39 16,10 27-1,9-9-15,1-19 16,-1-18 0,9-29-16,11-28 15,-1-37 1,0-19-16,-10-10 16,1-18-1,-19 0-15,-1-10 16,-18-9-1</inkml:trace>
  <inkml:trace contextRef="#ctx0" brushRef="#br0" timeOffset="124431.54">20612 12471 0,'9'0'0,"10"-10"0,18-8 16,48-1-1,28-9-15,-9 9 16,-10 10 0,9 18-16,-46 0 15</inkml:trace>
  <inkml:trace contextRef="#ctx0" brushRef="#br0" timeOffset="124664.61">21816 12630 0,'0'0'0,"0"0"16,0 10-16,0 8 15,9 29 1,1 10-16,-1 8 15,0 10 1,1 0 0,9-9-16,-10-10 15,0-18 1,-9-19-16,0-19 16</inkml:trace>
  <inkml:trace contextRef="#ctx0" brushRef="#br0" timeOffset="124805.53">21571 12330 0,'0'0'0,"0"0"15,0 0 1,0 0-16,10 9 16,-1-9-1</inkml:trace>
  <inkml:trace contextRef="#ctx0" brushRef="#br0" timeOffset="125461.82">22277 12649 0,'0'0'0,"0"0"15,-19-9 1,0-1-16,-9 20 15,-10 8 1,10 20-16,0 9 16,18 19-1,20 9-15,-1-19 16,19-9 0,1-19-16,8-19 15,10-18 1,0-19-16,19-47 15,0-47 1,-9-10-16,-1 29 16,0 9-1,-9 38-15,0 19 16,-9 18 0,0 19-16,-1 9 15,1 29 1,0 18-1,-20 28-15,1-9 16,-19-18 0,0-20-16,0-9 15,0-9 1,0-19-16,0 0 16,10-9-1,-1-19-15,19-29 16,1-8-1,8 8-15,1 20 16,-1 9 0,1 18-16,-10 20 15,0 18 1,10 56-16,-28 48 16,-20 74-1,-37 38-15,-38 0 16,-65 75-1</inkml:trace>
  <inkml:trace contextRef="#ctx0" brushRef="#br0" timeOffset="126287.52">10499 14741 0,'0'0'0,"0"0"16,0 0-16,18 0 15,77-28 1,102-9-16,123-20 16,94-18-1,56 0-15,57-19 16,66 10-1,56-1-15,19 1 16,28-10 0,9 10-16,48-1 15,28 20 1,0-1 0,-10 19-16,-9 19 15,-75 9-15,-57 19 16,-75 19-1,-94-10-15,-9 1 16,-76-10 0,-75-19-1,-47 0-15,-47 0 16,-56-9 0,-29 9-16,-28 1 15,-38-1 1,-9 10-16,-9-1 15,-19 1 1,0-1-16,-19 10 16,0 0-1,0 0-15,0 0 16,0 0 0</inkml:trace>
  <inkml:trace contextRef="#ctx0" brushRef="#br0" timeOffset="126729.25">23556 11889 0,'0'9'0,"10"20"0,8 64 16,11 95 0,-1 47-16,0 9 15,0-10 1,-9-37 0,0-28-16,0-19 15,-19-37-15,0-19 16,0-19-1,0-47 1</inkml:trace>
  <inkml:trace contextRef="#ctx0" brushRef="#br0" timeOffset="127346.82">23453 11786 0,'0'0'0,"0"-10"16,-29-8-16,-27-1 15,-47-9 1,-86 0-1,-93 9-15,-57 0 16,1 10-16,-20-1 16,-37 10-1,-28 10 1,-57-1-16,-9 0 16,-38 1-1,-37-1-15,-38 10 16,-29 9-1,48 19-15,-10 28 16,10 0 0,9 10-16,-9 18 15,19 0 1,9 10-16,28-10 16,38-9-1,28 9-15,56 0 16,57-18-1,85-20-15,46-18 16,29 0 0,47-9-16,19-1 15,18-18 1,19 0 0,20-1-16,8-8 15,29-10 1,9 0-16,10 0 15,9 0 1</inkml:trace>
  <inkml:trace contextRef="#ctx0" brushRef="#br0" timeOffset="127579.23">10282 12968 0,'0'0'0,"0"0"16,0 0-16,0-9 15,0 9 1,0 0-16,0 18 16,-19 39-1,10 55-15,9 48 16,38 56 0,46 37-16,29 19 15,28-28 1,66 66-16</inkml:trace>
  <inkml:trace contextRef="#ctx0" brushRef="#br0" timeOffset="129045.82">1966 3464 0,'0'0'0,"-9"0"16,-19 9-1,-10 10-15,-19 18 16,-8 29 0,8 18-16,10 10 15,28 0 1,19 9-16,10-18 16,27-29-1,-8 0-15,18-9 16,0-19-1,18-9-15,-36-19 16,-10 0 0,169-150-16,-188 150 15,0 0 1,0-9-16,0-1 16,0 1-1,0 9-15,0 0 16,0 0-1,0 9 1,9 10-16,0 9 16,20 10-1,8-1-15,-18-9 16,19-9 0,-10 0-16,10-19 15,-20 0 1,11-9-16,-29-10 15,0-9 1,-29-10-16,1 1 16,-9-10-1,-1 19-15,10 18 16,18 1 0,10-1-16,0 10 15,0 0 1,19-18-16,19-1 15,18-19 1,19 1-16,1-1 16,-1-18-1,-19 0-15,-18 9 16,-19 0 0,-19 19-1,0 0-15,-19-1 16,0 20-1,-9 0-15,0 9 16,0 9 0,18 0-16,10 20 15,10-1 1,27 19-16,10-1 16,10 1-1,9 10-15,-1-10 16,-8 9-1,-1 0-15,-18-9 16,-19-9 0,-19 9-16,-28 9 15,-57 19 1,-47 0 0,57-37-16</inkml:trace>
  <inkml:trace contextRef="#ctx0" brushRef="#br0" timeOffset="129430.56">3236 3116 0,'0'0'0,"0"10"0,0 18 16,10 38 0,-1 28-16,19 27 15,0 20 1,10 0-1,-10-28-15,0-10 16,-9-19 0,0-9-16,0-18 15,-19-20 1,0 1-16,0-20 16,0-8-1</inkml:trace>
  <inkml:trace contextRef="#ctx0" brushRef="#br0" timeOffset="129597">3481 3717 0,'9'0'0,"19"0"15,76-19-15,93-9 16,86 9-1,102 10-15</inkml:trace>
  <inkml:trace contextRef="#ctx0" brushRef="#br0" timeOffset="-132150.17">17865 16524 0,'0'0'0,"0"0"16,0 0-16,0 0 15,0 9 1,9 1-16,-9-10 15</inkml:trace>
  <inkml:trace contextRef="#ctx0" brushRef="#br0" timeOffset="-124309.09">1364 3060 0,'9'0'0,"1"-19"15,37-9-15,28-9 16,19-1 0,19 1-16,-9-1 15,9 10 1,9 0-16,28 0 16,-9 18-1,19 20-15,10-1 16,-10 0-1,-10 20-15,1 8 16,-1 10 0,1 0-16,-1 19 15,-18-1 1,0 1-16,-10 0 16,-19 9-1,-27-10 1,-1 20-16,0-1 15,-18 10 1,-10-9-16,-10 18 16,-18 0-1,-9 0-15,-10 0 16,-19 1 0,-19 8-16,-18-9 15,-10-9 1,-19 0-16,-18 0 15,-29-19 1,-28 0-16,-9-28 16,-1-10-1,-8-18-15,-11-19 16,1 0 0,0-9-16,28-10 15,19-9 1,9-10-1,10-9-15,0-9 16,18-19 0,-9-9-16,10-1 15,9-9 1,9 1-16,1-20 16,-1 0-1,19 1-15,0-10 16,29 9-1,-20 10-15,29 9 16,0 10 0,18-1-16,1 20 15,9 8 1,9 10-16,1 19 16,-10 19-1</inkml:trace>
  <inkml:trace contextRef="#ctx0" brushRef="#br0" timeOffset="-123382.73">2324 4824 0,'0'0'0,"0"0"0,0 9 16,-10 20-1,1 18-15,-10-1 16,0 20-1,0 28-15,1 19 16,-1 18 0,9 19-16,-18 10 15,9 8 1,10 1-16,-1 10 16,-8-1-1,8-9-15,1 9 16,-1 0-1,1 19-15,0-9 16,-1 0 0,1 9-16,-1 0 15,10-10 1,-28-8-16,19-1 16,-1 0-1,1-9 1,0 9-16,-1-9 15,1 0-15,-1 0 16,10 0 0,0-10-1,0-9-15,0-18 16,0-1 0,0 0-16,10-9 15,-1-18 1,1-1-16,-1 0 15,0-19 1,-9-9-16,0-18 16,0-10-1,0-10-15,0 1 16,10-1 0,-10-18-16,0 0 15,0 0 1,0-10-16,0-9 15,0 0 1,0 0-16</inkml:trace>
  <inkml:trace contextRef="#ctx0" brushRef="#br0" timeOffset="-122925.3">1609 11007 0,'0'0'0,"0"0"0,0 0 16,0 0-1,0 0-15,0 0 16,0 0 0,0 9-1,0 10-15,0 9 16,9 29 0,0 8-16,1 10 15,-1-9 1,10-10-16,-9 1 15,18-1 1,-19-19-16,10-8 16,-10-11-1,20-18-15,8-18 16,57-48 0,57-75-16,75-46 15,93-48 1</inkml:trace>
  <inkml:trace contextRef="#ctx0" brushRef="#br0" timeOffset="-86893.19">9078 8737 0,'0'0'16,"0"0"-16,10 0 15,-1 0-15,0 0 16,20 0-1,8-10-15,10 1 16,19-1 0,0 1-16,9 9 15,-18 0 1,-1 9 0,1 1-16,-1-10 15,0 9 1,1-9-16,9 10 15,0-1 1,-10 0-16,0 1 16,1-1-1,-1 0-15,1 1 16,9-1 0,0 1-16,9-10 15,-9 9 1,-1-9-16,1 0 15,0 0 1,19 0-16,0 0 16,9-9-1,9-1-15,10 1 16,9-1 0,-9 10-1,0-9-15,9 0 16,1-1-16,-10 10 15,-1 0 1,11 0 0,8 0-16,11 0 15,-1 0 1,0-9-16,-10 9 16,-8 0-1,8 9-15,-18 1 16,10-1-1,18 0-15,0-9 16,-9 0 0,18 0-16,10 0 15,0 10 1,0-1-16,0 1 16,-10-1-1,10 0-15,0 1 16,0-1-1,19-9-15,-10 10 16,0-1 0,10-9-1,0 9-15,9 1 16,-9-1 0,-10 0-16,-9 1 15,-19-1 1,19 1-16,9-1 15,151 0 1</inkml:trace>
  <inkml:trace contextRef="#ctx0" brushRef="#br0" timeOffset="-85941.86">9897 8859 0,'18'0'0,"48"0"0,57-19 16,27 0 0,10 0-16,0 10 15,19-10 1,18 0-16,29 1 15,0-11 1,9 11-16,0 8 16,0 1-1,29-1-15,9 1 16,18 9 0,1 9-16,18-9 15,10 0 1,0 0-16,0 0 15,9 0 1,-9 0 0,-10 10-16,-18-1 15,0 1 1,-10 8-16,0 1 16,-19 0-1,-9 0-15,-28-10 16,-28 0-1,-38 1-15,-19 9 16,-38-10 0,-18 0-16,-38-9 15,-9 10 1,-20-10-16,-8 0 16,-10 0-1</inkml:trace>
  <inkml:trace contextRef="#ctx0" brushRef="#br0" timeOffset="-84819.14">6886 2028 0,'0'0'0,"0"0"16,0 0-16,0 0 16,0 0-1,0 0-15,0 10 16,-19 36-1,1 48-15,-11 28 16,1 10 0,19-1-16,-1-18 15,1-48 1,0-18-16,-1-9 16,10-29-1</inkml:trace>
  <inkml:trace contextRef="#ctx0" brushRef="#br0" timeOffset="-84437.65">6924 2403 0,'0'0'0,"0"0"0,0 10 16,0 18-1,9 0-15,10 0 16,9 10 0,1-19-16,8-1 15,1-18 1,-1 0-16,1-18 15,-10-11 1,-9-8-16,-19-19 16,-28-1-1,-19-8-15,-28 8 16,-1 20 0,-8 27-16,37 10 15</inkml:trace>
  <inkml:trace contextRef="#ctx0" brushRef="#br0" timeOffset="-83885.78">7771 1765 0,'0'0'0,"0"0"16,0 10-16,-19 9 15,-19 18 1,-18 29-16,-1 18 16,10 1-1,0 8 1,19-8-16,18-29 15,1-9 1,18-9-16,10-1 16,10-18-1,-1 0-15,0-19 16,0 0 0,-9-10-16,0-8 15,-19-1 1,-10 0-16,-37 0 15,-56 19 1,37 10-16</inkml:trace>
  <inkml:trace contextRef="#ctx0" brushRef="#br0" timeOffset="-83068.83">7545 8802 0,'0'0'0,"0"10"0,0 18 16,0 9 0,0 1-16,0-1 15,-10-9 1,1-9-16,9 0 16</inkml:trace>
  <inkml:trace contextRef="#ctx0" brushRef="#br0" timeOffset="-82542.88">7883 8737 0,'0'0'0,"10"0"0,-1-10 15,10-9 1,9 1-16,0 8 15,1 1 1,-1 18-16,0 1 16,0 8-1,1 11-15,-11 8 16,1 1 0,-19 9-16,0-10 15,-19 10 1,-18-10-16,-10-8 15,-10-11 1,-9-8-16,1-10 16,18-19-1,0 0-15,18-18 16,1-1 0,19 1-16,9-1 15,0 19 1</inkml:trace>
  <inkml:trace contextRef="#ctx0" brushRef="#br0" timeOffset="-81059.06">6811 3389 0,'0'0'0,"0"0"15,0 0 1,-9 9 0,-10 0-16,0 10 15,-9 9 1,-1 0-16,-8 19 15,-1 0 1,1 10-16,-1 8 16,0 10-1,-9 10-15,0 18 16,0-9 0,0 0-16,0 9 15,0-9 1,9 9-16,1 0 15,-1 0 1,1 10-16,-1 9 16,0 0-1,1 9-15,-10 10 16,9 9 0,10-9-1,0-1-15,-1-8 16,20-1-16,0 0 15,9 1 1,0-1-16,9-9 16,0 10-1,1-11 1,9 1-16,-1-9 16,11 0-1,-1-20-15,0 1 16,10 0-1,-1 0-15,1-10 16,9 1 0,0-1-16,0-9 15,10 0 1,-1-9-16,0-10 16,1 1-1,-1-1-15,-9 0 16,0-9-1,0-9-15,0-1 16,-9 1 0,0-20-1,-10 1-15,-9 0 16,0-10 0,-10 1-16,0-10 15,-9 0 1</inkml:trace>
  <inkml:trace contextRef="#ctx0" brushRef="#br0" timeOffset="-80675.24">6867 7948 0,'0'0'0,"0"0"0,0 0 15,0 0-15,0 0 16,10 10 0,-1-1-1,1 19-15,-1 0 16,10 19-1,0 0-15,-10 0 16,-9 0 0,-9 0-16,-20 19 15,-8-1 1,-29 1-16,-28-10 16,-19-9-1,57-28-15</inkml:trace>
  <inkml:trace contextRef="#ctx0" brushRef="#br0" timeOffset="-77482.56">11750 10622 0,'0'0'0,"0"0"0,0 0 15,0 0 1,0 0-16,0 0 15,0 0 1,0 0-16,0 0 16,0 0-1,9 0-15,10 0 16,9 0 0,1 0-1,18 0-15,0 0 16,18 10-16,1-1 15,10 1 1,18-1-16,19 0 16,9-9-1,10 10 1,9-1-16,-10 0 16,10 10-1,10 0-15,-1 0 16,1 0-1,18-1-15,1-18 16,-1 0 0,19 0-16,0 0 15,10 0 1,-10-9-16,0 0 16,-9-1-1,-19 1-15,0-1 16,-10 10-1,-9 0-15,0 0 16,1-9 0,-30 9-16,11 0 15,8-9 1,-27 9-16,-10 0 16,-9-10-1,-10 10 1,-19 0-16,1 0 15,-20 0 1,1 0-16,-19 0 16,-10 0-1,-9 0-15</inkml:trace>
  <inkml:trace contextRef="#ctx0" brushRef="#br0" timeOffset="-77013.66">17065 10557 0,'0'0'0,"0"0"0,0 0 16,0 0-16,0 9 15,0 0 1,0 20-1,0 18-15,0-1 16,-9-8 0,-1 0-16,1-20 15,-1 1 1,-8-19-16,-1 0 16,0-19-1,0 1-15,10-20 16,-1-18-1,10-10-15,10 0 16,18 10 0,0 19-16,-9 8 15,9 20 1,0 9-16,1 9 16,-1 1-1,-9 18-15,-19 9 16,-19 20-1,-47 37-15,19-48 16</inkml:trace>
  <inkml:trace contextRef="#ctx0" brushRef="#br0" timeOffset="-76450.78">18119 10482 0,'0'0'0,"0"0"16,0 0-16,0 0 15,0 9 1,0 10-16,0 18 16,9 38-1,0 19-15,1 19 16,-1-19-1,1-1-15,-1-17 16,-9-1 0,0-19-16,0-19 15,0 1 1,0-19-16,0-19 16</inkml:trace>
  <inkml:trace contextRef="#ctx0" brushRef="#br0" timeOffset="-75926.19">18655 10397 0,'0'0'0,"0"0"16,0 0-16,0 0 15,0 10 1,0 8-16,0 11 16,-10 17-1,1 1-15,0-9 16,9-1 0,0-18-16,0 0 15,0 0 1,0-10-16,9 0 15,0 1 1,20-1 0,-1 10-16,10-10 15,9 1-15,-10 9 16,10-10 0,-9 10-1,0-1-15,-1 1 16,-18 9-1,0 0-15,-10 1 16,-9 18 0,-19-1-16,-28 20 15,-9 0 1,-19-19-16,-1-10 16,11-18-1,27-10-15</inkml:trace>
  <inkml:trace contextRef="#ctx0" brushRef="#br0" timeOffset="-75658.96">18645 10594 0,'0'0'0,"10"0"15,9-9-15,18-10 16,29-9 0,47-10-16,66-8 15,103 8 1,113-9-16</inkml:trace>
  <inkml:trace contextRef="#ctx0" brushRef="#br1" timeOffset="-63442.21">10207 921 0,'0'0'0,"0"0"0,0 0 15,0 0 1,0 0-16,0 0 16,0 0-1,0 0-15,0 0 16,0-9-1,0-1-15,0 10 16,0-9 0,0 9-1,0 0-15,0 0 16,0 0 0,0 0-16,0 0 15,0 0 1,0 0-16,9 9 15,1 1 1,-10-1-16,9 0 16,1 20-1,-10-1-15,0 0 16,9 0 0,-9 0-16,9-9 15,1 0 1,-1-1-16,1 1 15,-1 0 1,1 0-16,-1-1 16,0 1-1,1 0-15,-1 0 16,1 0 0,-1-1-1,0 10-15,1 1 16,-1-1-16,1 0 15,-1 0 1,0 0 0,10 0-16,0 0 15,0 1 1,0 8-16,-1 1 16,1-1-1,0 1-15,0-1 16,0 10-1,0-9-15,9 9 16,0-10 0,0 1-16,0-1 15,1 1 1,-1 9 0,-9-10-16,9 10 15,-9-9-15,0 9 16,-1-1-1,1 1 1,0-9-16,-10 9 16,10-10-1,-9 1-15,8-1 16,-8 1 0,-1-1-16,10 1 15,-10 0 1,1-1-16,-1 1 15,1-1 1,-1-9-16,1 0 16,-1-9-1,-9 0-15,0 0 16,0-10 0,0 0-16,0-9 15,0 0 1,0 0-16,0 0 15,0 0 1,0 0-16,0 0 16,0 0-1,0 0-15,0-18 16,0-1 0,0-19-1,-9 1-15,-10-1 16,0-18-1,0 0-15,0-1 16,0 1 0,1 0-16,-1 0 15,-9-1 1,-1-8-16,1 8 16,0 1-1,-10 0-15,1-1 16,-1-8-1,10 8-15,0-8 16,-1 8 0,1 1-1,0 0-15,-10 0 16,10-1-16,0-8 16,0 8-1,-1-8-15,1 8 16,0 1-1,0 0 1,-10-1-16,0 1 16,10 9-1,0 0-15,0 10 16,9-1 0,10 10-16,-1 0 15,1 0 1,-1 0-16,1 0 15,0 9 1,-1 9-16,1 1 16,-1 0-1,10 9-15,0 0 16,0 0 0,0 0-1,0 0-15,0 0 16,10 9-1,-1 0-15,1 20 16,18 8 0,0 10-16,0 9 15,10 10 1,-10 0-16,0 9 16,10 9-1,-10 10-15,0-19 16,1 0-1,-11 0-15,1 0 16,9 0 0,1 0-16,-11 0 15,11 0 1,-1 1-16,0-1 16,10 9-1,-10-9-15,0 0 16,0-9-1,1-10 1,-1 0-16,-9 10 16,0 0-1,-1-1-15,1 1 16,-9 0 0,8-10-1,-8-9-15,-1 0 16,1 0-16,-1 0 15,0-10 1,1 1-16,-10-1 16,0-18-1,0 0-15,0 0 16,0-19 0,0 0-16,0 0 15,0 0 1,0 0-16,0 0 15,0-19 1,0-19-16,0 1 16,0-20-1,-10 1 1,10-19-16,-9 0 16,9 0-1,-9 0-15,-1 0 16,1 0-1,-1-10-15,-8 10 16,-1 0 0,0-9-16,0 9 15,-19-10 1,1 1-16,-1-1 16,-9 10-1,0 0-15,-9 0 16,9 0-1,0 0-15,0 9 16,0 1 0,0 9-16,-1-1 15,11 1 1,-1 0-16,1-1 16,8 10-1,1 1 1,9 8-16,1 10 15,8 0 1,1 0-16,-1 9 16,1 0-1,-1 10-15,10-1 16,0 1 0,0 9-16,0 0 15,0 0 1,0 0-16,0 9 15,10 10 1,-1 19-16,20 27 16,-1 20-1,9 8-15,10 20 16,0 0 0,0-10-16,1 0 15,-11 0 1,10 0-16,0 1 15,0-1 1,10 0-16,-1 10 16,1-1-1,-10-9 1,0 1-16,-10 8 16,10-9-1,-9-9-15,0-9 16,-1-1-1,1 1-15,-1-1 16,1-9 0,-10-19-16,-9 1 15,0-1 1,0-18-16,-10-1 16,-9-18-1,0 0 1,0-1-16,0-18 15,0 0-15,0 0 16,0 0 0,0 0-16,0 0 15,-9-18 1,-10-29 0,-9-28-16,-10-19 15,0-9 1,1-1-16,9-8 15,-1-1 1,1 1-16,0-10 16,0 9-1,-10 0-15,0-8 16,1-1 0,-1 9-16,-9-9 15,0 19 1,0 9-16,9 10 15,1-10 1,9 9-16,-10 10 16,0 0-1,1 9 1,-1 1-16,-9-1 16,9 0-16,1 20 15,9-1 1,-1 18-1,11 1-15,-1 0 16,9 9 0,1 10-16,0 0 15,-1-1 1,10 10-16,0 0 16,0 0-1,0 0-15,10 10 16,8 18-1,11 19-15,8 18 16,10 1 0,0 18-16,10 20 15,-10-10 1,9-1-16,-9 1 16,0-9-1,10 8 1,-1 1-16,-9 0 15,-9-9 1,-1-1-16,1 10 16,-19 0-1,9-1-15,-9 11 16,0 8 0,0-9-16,-10-9 15,10-9 1,-10-1-16,10 10 15,0-19 1,0 0-16,-1 0 16,1-19-1,0-9-15,-10-9 16,1-1 0,-1-18-16,-9 0 15,0-10 1,0-9-16,0 0 15,0 0 1,0 0-16,0 0 16,0-9-1,-9-19 1,-10-29-16,-9-18 16,-10-18-1,1-1-15,-1-9 16,0-1-1,1 1-15,8 9 16,-8 1 0,-1-1-16,1-10 15,-10 1 1,9 19-16,0-1 16,1-8-1,8 8-15,1 1 16,9-1-1,-9 10-15,9 0 16,-9 0 0,0 0-16,0 9 15,-1 10 1,1 9 0,0 0-16,9 10 15,0-1-15,1 10 16,-1 0-1,9 0 1,1 18-16,0 1 16,-1 0-1,1-1-15,-1 1 16,10 9 0,0 9-16,-9-9 15</inkml:trace>
  <inkml:trace contextRef="#ctx0" brushRef="#br1" timeOffset="-62261.56">9586 1099 0,'0'0'0,"0"0"16,0 0 0,0 0-16,0-9 15,0 0 1,0-1-16,0 1 15,0-1 1,0 1-16</inkml:trace>
  <inkml:trace contextRef="#ctx0" brushRef="#br1" timeOffset="-60384.36">9944 996 0,'0'0'0,"0"0"16,0 0-16,0 0 16,0-9-1,0 9-15,0-10 16,0 10-1,0 0-15,0 0 16,9-9 0,0 0-16,1-1 15,-1 10 1,1 10-16,18-1 16,0 19-1,10 0 1,-1 10-16,1-1 15,0 1 1,-10 9-16,9 0 16,-8 0-1,-1-1-15,0 11 16,-9-1 0,0 0-16,0-9 15,-1-9 1,1-1-16,0 1 15,0-1 1,0 10-16,-1 0 16,1 0-1,10 0-15,-1 0 16,0 0 0,-9-10-16,9 10 15,0 0 1,0 0-1,1 9-15,-1 1 16,-9-1 0,0 0-16,-1 1 15,1-1 1,0-9-16,0 9 16,0 0-1,9 1-15,-9-1 16,-1 0-1,1 1-15,0-1 16,0-19 0,-10 10-16,1-9 15,-1-1 1,1 1-16,-1-10 16,-9-9-1,0 0-15,0-1 16,0-8-1,0-10-15,0 0 16,0 0 0,0 0-16,0 0 15,0 0 1,0 0 0,-19-19-16,0-9 15,-9-10 1,0-18-16,-10-10 15,1-9 1,8 0-16,-8-9 16,9 9-1,-10 0-15,0-10 16,1-9 0,-1 10-16,0 9 15,1 0 1,-1 0-16,0 0 15,1 0 1,9 0-16,-1 9 16,-8 0-1,-1 1-15,1-11 16,-1 11 0,0-1-16,1 0 15,-1 10 1,10 9-1,0 0-15,9 10 16,0-1 0,0 10-16,10 0 15,-1 19 1,1-1-16,-1 1 16,10 9-1,0 0-15,0 0 16,0 0-1,0 0-15,10 9 16,-1 1 0,1 18-16,18 19 15,0 0 1,10 18-16,-1 10 16,1-9-1,-10 0 1,10 9-16,-10 0 15,10 9-15,-10 1 16,0-1 0,0 1-1,10-1-15,0 10 16,-1 0 0,1-10-16,0-9 15,-1 10 1,1 8-16,-10-8 15,0-10 1,0 0-16,1 0 16,-10 0-1,-1-19-15,1 1 16,0-1 0,0-19-1,0 1-15,-10-19 16,0 0-16,1-10 15,-1 0 1,-9-9 0</inkml:trace>
  <inkml:trace contextRef="#ctx0" brushRef="#br1" timeOffset="-56259.14">9925 3473 0,'0'0'0,"0"0"0,0 0 15,0 0-15,0 0 16,0 0-1,0 0 1,0 0-16,0 0 16,0 0-1,0 0-15,0 0 16,9-9 0,1-1-16,18 1 15,19-1 1,9 10-16,10-9 15,19 9 1,0 0 0,9 0-16,0 0 15,0 0-15,-10 0 16,-8 0 0,-20 0-16,-9 0 15,-9 0 1,-19 0-16,-10 0 15,-9 0 1,0 0 0</inkml:trace>
  <inkml:trace contextRef="#ctx0" brushRef="#br1" timeOffset="-54255.54">9718 1287 0,'0'0'0,"0"0"0,0 0 16,0 9-1,0 1-15,0 8 16,0 11 0,0-1-16,0 0 15,0 0 1,9 10-16,1 8 16,8 11-1,1 8-15,0 20 16,-9-1-1,-1-9-15,0 10 16,1-1 0,-1 10-16,1-9 15,-1-1 1,-9 0-16,0 1 16,0 9-1,0 0-15,0-19 16,0-10-1,0-8-15,9-1 16,1 0 0,-1 0-1,-9-9-15,10 0 16,-10 0 0,0-9-16,0-1 15,9-9 1,-9 1-16,9-11 15,-9 1 1,0-10-16,0-9 16,0 0-1,0 0-15,0 0 16,0 0 0,0 0-16,0-18 15,0-10 1,0-10-16,0 0 15,0-18 1,0 0 0,0 0-16,0-1 15,0-18-15,0 0 16,0 0 0,0 9-1,0 1-15,0-10 16,0 0-1,-9 0-15,0 9 16,-1-9 0,1 9-16,-1-9 15,10 0 1,-9 0-16,9 9 16,-9 1-1,9 8-15,-10 10 16,1 1-1,-1 8-15,1-9 16,0 0 0,-1 0-16,1 10 15,-1-1 1,1 10 0,-1 0-16,10 0 15,0 0 1,0 9-16,0 0 15,0 10 1,0-1-16,0 1 16,0 0-1,0-1-15,0 1 16,0-1 0,0 1-16,0 0 15,0-1 1,0 1-16,0-1 15,0 10 1,0-9-16,0 9 16,0 0-1,0 0-15,0 0 16,0 0 0,0 0-16,0 0 15,0 0 1,0 0-16,0 0 15,10 9 1,-1 1-16,1 18 16,-1 19-1,1 19 1,8-10-16,-8 10 16,9-10-1,-10 10-15,0-1 16,1 20-1,-10-10-15,0 0 16,0 9 0,0 1-16,-10 8 15,1 1 1,9-19-16,0 0 16,0 0-1,0 1-15,0-11 16,-9 10-1,9-18-15,-10-1 16,1-37 0</inkml:trace>
  <inkml:trace contextRef="#ctx0" brushRef="#br1" timeOffset="-53524.97">10038 4224 0,'0'0'0,"0"0"0,-10 0 16,-9 0-1,10 0-15,0 0 16,-1 0 0,1 0-16,9 0 15,0 0 1,0 0-16,9 0 16,10-10-1,19 1 1,9-1-16,19 10 15,-1 0 1,1 0-16,10 0 16,-1 0-1,0 10-15,-18-10 16,-10 0 0,-10 0-16,1 0 15,-19 0 1,-1 0-16,1 0 15,-9 0 1</inkml:trace>
  <inkml:trace contextRef="#ctx0" brushRef="#br1" timeOffset="-52940.59">10847 4092 0,'0'0'0,"0"0"16,0 10-16,0-1 16,-10 10-1,1 0-15,0 9 16,-1 0-1,1-9-15,-1 9 16,10-9 0,-9-1-16,9-8 15,0-1 1,0 0-16,-10-9 16,10 0-1,0 0-15,0 0 16,0 0-1,0 0-15,0-18 16,0-20 0,0 10-16,0 0 15,10 0 1,-1 9-16,-9 10 16,0-1-1,0 10-15,10 0 16,-1 10-1,1-1 1,-1 0-16,-9 1 16,0-1-1,0 10-15,-19 9 16,-28 0 0,-56 19-16,37-28 15</inkml:trace>
  <inkml:trace contextRef="#ctx0" brushRef="#br1" timeOffset="-52080.2">9407 2225 0,'0'0'0,"0"0"0,0 0 15,0 10 1,10-1-16,-1 19 15,1 19 1,-1 0-16,0 19 16,1 9-1,-10 9 1,0 1-16,0-10 16,0-10-1,9-8-15,1-1 16,-1 0-1,-9 0-15,0 1 16,0-20 0,0 1-16,0-19 15,0-10 1,0-9-16,0 0 16</inkml:trace>
  <inkml:trace contextRef="#ctx0" brushRef="#br1" timeOffset="-51625.88">9229 2873 0,'0'0'0,"0"0"0,0 0 16,0 0 0,0 9-1,9 0-15,0 1 16,1 8 0,-1 1-16,1 9 15,-1 1 1,1 17-16,8 11 15,1-20 1,0 1-16,-10-19 16,1-1-1,-1 1-15,10-19 16,0 0 0,9-9-16,10-10 15,9-19 1,19-9-16,-1-9 15,-18-9 1,-28 36-16</inkml:trace>
  <inkml:trace contextRef="#ctx0" brushRef="#br1" timeOffset="-44222.83">25889 2835 0,'0'0'0,"0"9"16,10 10-16,-1 19 15,0 46 1,1 38-16,-1 9 16,10 29-1,0 18-15,-10-28 16,10-9-1,-10 0-15,-9-10 16,0-9 0,-9 0-1,-10-9-15,0-19 16,10-19 0,0-19-16,-1-19 15,1 1-15,-1-19 16,10-1-1,0-8 1,0-10-16,0 0 16,0 0-1,0-10-15,0 1 16</inkml:trace>
  <inkml:trace contextRef="#ctx0" brushRef="#br1" timeOffset="-43354.03">25946 3342 0,'0'0'0,"0"0"16,0-19-16,0-9 16,9-10-1,-9-9 1,0-9-16,0 0 16,9-1-1,1 11-15,18-1 16,0 0-1,10 19-15,9-1 16,9 11 0,1 8-16,-1 10 15,-18 10 1,0-1-16,-10 0 16,-9 10-1,-1 9-15,-18 0 16,0 1-1,-18 8-15,-1 10 16,-19 0 0,1 0-16,-11-10 15,20-18 1,0 0 0,9 0-16,10-10 15,-1-9 1,1 0-16,9 0 15,0 0 1,0 0-16,9 0 16,1-9-1,9-1-15,9 1 16,19 9 0,0 9-16,0 1 15,0 18 1,-9 0-16,-1 0 15,-9 10 1,-9-1-16,0 1 16,-19 9-1,0 0-15,-19-1 16,-18 11 0,-10-10-16,-10-10 15,-9-9 1,0-9-1,10-10-15,0-9 16,9 0 0,0 0-16,9-9 15,10 9 1</inkml:trace>
  <inkml:trace contextRef="#ctx0" brushRef="#br1" timeOffset="-42776.05">27169 3116 0,'0'0'0,"9"0"16,10 0-16,18 0 16,10 0-1,19 0-15,0 0 16,0 0 0,0 0-1,-10 0-15,-9 0 16,-9 10-1,-29-10-15</inkml:trace>
  <inkml:trace contextRef="#ctx0" brushRef="#br1" timeOffset="-42527.05">26915 3529 0,'0'0'0,"0"0"0,9 10 15,29-1 1,27 0-16,30-9 16,27-9-1,0-10 1,29 1-16,56-1 15,141-9 1</inkml:trace>
  <inkml:trace contextRef="#ctx0" brushRef="#br1" timeOffset="-41849.53">28561 2572 0,'0'0'0,"0"0"15,0 10 1,0 8-16,0 29 16,0 57-1,0 36 1,0 20-16,0 9 15,0 9-15,9 0 16,-9 0 0,0-9-16,0-9 15,0-10 1,-19 0-16,10-19 16,0-27-1,-1-20-15,1-18 16,-1-19-1,1-10 1,0-18-16,9 0 16,0-19-1,0 0-15,0 0 16</inkml:trace>
  <inkml:trace contextRef="#ctx0" brushRef="#br1" timeOffset="-41157.1">28627 2722 0,'0'0'0,"0"0"0,19 0 15,18-9 1,10-10-16,19 10 16,-9 0-1,-1 9-15,-9 9 16,-9 0-1,-1 19-15,-9 10 16,-9 9 0,-19 0-16,-19 9 15,-18 0 1,-1 1-16,-18-10 16,9-10-1,0-18 1,18 0-16,1-19 15,19 0-15,-1 0 16,10 0 0,10-19-1,-1 0-15,19 10 16,20-1 0,-1 1-16,9 18 15,0 1 1,-9 8-16,-9 11 15,-10-1 1,-9 0-16,-19 9 16,-9 10-1,-19 0-15,-20 0 16,-8-9 0,-10-1-16,-9-18 15,9 0 1,0 0-16,38-19 15</inkml:trace>
  <inkml:trace contextRef="#ctx0" brushRef="#br1" timeOffset="-40784.87">29332 3464 0,'0'0'0,"0"0"16,10 0-1,9-10-15,18 1 16,10-1 0,10 1-16,-1 0 15,10-1 1,0 1 0,-10 0-16,1 9 15,-20 0-15,1 0 16,-29 0-1</inkml:trace>
  <inkml:trace contextRef="#ctx0" brushRef="#br1" timeOffset="-39958.85">30885 2722 0,'0'0'0,"0"0"0,0 10 15,-19 18 1,-10 28-16,-18 19 16,-9 10-1,-19 9 1,-1-1-16,-8-8 15,18-19-15,10-20 16,8-8 0,20-19-16,0-10 15,0-9 1,0-9-16,-1-10 16,20-19-1,0-18-15,18-10 16,0 20-1,10-1 1,0 18-16,9 1 16,-9 10-1,9 8-15,0 10 16,20 19 0,8 28-16,0 28 15,1 19 1,-1 0-16,-18-1 15,0-18 1,-20-9-16,1-19 16,0-9-1,-10-20-15,1 1 16,-10-10 0</inkml:trace>
  <inkml:trace contextRef="#ctx0" brushRef="#br1" timeOffset="-38823.96">31656 3238 0,'0'0'0,"-9"0"15,-10 0-15,-19 0 16,0 0-1,-9 0-15,0 10 16,0-1 0,19 1-16,0 18 15,18 0 1,1 0-16,18 0 16,20 19-1,18 0-15,19-9 16,-1-1-1,1-18-15,10 0 16,-1-19 0,-9-19-16,-10 0 15,1-18 1,-1-20 0,-18-8-16,-20-29 15,-8-19 1,-20-9-16,-27 0 15,-1 10 1,-18 18-16,-1 28 16,-9 0-1,1 20-15,8 17 16,1 1 0,27 19-16</inkml:trace>
  <inkml:trace contextRef="#ctx0" brushRef="#br1" timeOffset="-38225.7">32550 2816 0,'0'0'0,"0"0"0,0 10 15,0 18 1,9 0-16,0 28 15,20 10 1,-1 28-16,10 0 16,-10-10-1,-9 0-15,-1 1 16,1-10 0,-19 0-16,0-19 15,-19 1 1,1-20-16,-1 1 15,-19-20 1,0 1-16,-18-19 16,-19-19-1,37 10-15</inkml:trace>
  <inkml:trace contextRef="#ctx0" brushRef="#br1" timeOffset="-37840.12">32314 2694 0,'0'0'0,"0"0"15,0 0 1,10 0-16,9 0 16,18 0-1,20 0-15,18-9 16,19 9-1,0 0 1,-19 0-16,1 0 16,-10 9-16,-19 1 15,-19-1 1,-19-9 0</inkml:trace>
  <inkml:trace contextRef="#ctx0" brushRef="#br1" timeOffset="-37328.8">31458 3933 0,'0'0'0,"0"0"0,0 0 15,10 0 1,9 0-16,46 0 16,48-10-1,47 1 1,28 0-16,10-1 16,-19 10-1,-10 0-15,-37 10 16,-29-1-1,-28 0-15,-18 10 16,-10-9 0,-9-1-16,-20 0 15,1 1 1,-19-10-16,0 0 16</inkml:trace>
  <inkml:trace contextRef="#ctx0" brushRef="#br1" timeOffset="-36725.79">32051 5077 0,'0'0'0,"0"0"16,0 0 0,-9-9-16,-10-10 15,-9 1 1,-10-1-16,0 9 15,1 1 1,-1 0-16,0 18 16,10 0-1,0 1-15,0 9 16,18 9 0,1-10-16,9 1 15,9 0 1,1-10-1,18 1-15,19-10 16,0-10 0,10-18-16,-1-19 15,0-9 1,-18-19-16,-10-19 16,-18 0-1,-20-9-15,-9 19 16,-18 18-1,-20 0-15,1 19 16,-19 0 0,-1 19-16,39 19 15</inkml:trace>
  <inkml:trace contextRef="#ctx0" brushRef="#br1" timeOffset="-36142.16">32409 4458 0,'0'0'0,"0"10"16,0 8-16,0 48 16,0 28-1,0 47-15,0 9 16,0 0-1,0 9-15,0-18 16,0-10 0,0-9-16,0-9 15,0-19 1,0-29-16,0-8 16,0-20-1,0-9-15,0-9 16,0-19-1,0 0-15,0 0 16</inkml:trace>
  <inkml:trace contextRef="#ctx0" brushRef="#br1" timeOffset="-35539.86">32333 4524 0,'0'0'0,"10"0"16,8-10-16,11 1 15,18 0 1,9 18-16,-9 0 15,0 1 1,0 9-16,-9-1 16,-19 1-1,0 0-15,-19 9 16,0 0 0,-19 0-16,-9 1 15,-10 8 1,0-9-16,10-9 15,0-10 1,18-9-16,1 0 16,9 0-1,0 0 1,9-18-16,1-1 16,18 0-1,10 10-15,-1-1 16,1 10-1,0 10-15,-1-1 16,-9 19 0,-9 0-16,0 0 15,-19 10 1,-9 0-16,-20 8 16,-18 1-1,-9 10-15,-19-20 16,28-18-1</inkml:trace>
  <inkml:trace contextRef="#ctx0" brushRef="#br1" timeOffset="-34759.99">31186 2094 0,'0'0'0,"9"0"16,10 0-1,37 0 1,29-10-16,47 1 16,18-10-1,10 10-15,19 0 16,18-1 0,20 10-16,-10 10 15,-47-1 1,-29 0-16,-46 1 15,-38-1 1,-38-9-16</inkml:trace>
  <inkml:trace contextRef="#ctx0" brushRef="#br1" timeOffset="-34086.27">31091 2131 0,'0'0'0,"0"0"16,0 0-16,10 10 16,-1-1-1,1 10-15,-1 9 16,1 28-1,-1 10-15,0 18 16,10 10 0,0 19-16,-10 18 15,-9 1 1,0 18-16,0 19 16,0-1-1,-9 1-15,0 10 16,-1-1-1,1 0-15,-1 0 16,1 1 0,0-10-16,-1-1 15,1-8 1,9-19 0,0-10-16,0-9 15,0-19 1,9-18-16,-9-29 15,10-9 1,-1-10-16,-9-18 16,0 0-1,9-10-15,1-9 16,-10 0 0</inkml:trace>
  <inkml:trace contextRef="#ctx0" brushRef="#br1" timeOffset="-33090.2">33472 2000 0,'0'0'0,"0"28"0,-10 38 0,1 28 0,-1 28 0,-8 0 0,-1 0 0,0 18 0,-9 1 15,9 0 1,0-1-16,-9 11 16,9 8-1,10 10-15,-1 0 16,20-10 0,-10 10-16,9-19 15,0 10 1,10-10-16,0 0 15,0 0 1,0-18-16,-1-10 16,-8-19-1,-1-19-15,-9-9 16,0-18 0,0-1-16,0-19 15,0 1 1,0-10-16,0-9 15,0 0 1,-9-10 0,-1 0-16,-27 10 15,-20-9 1,-8-1-16,-1-9 16,0 9-16,-38 1 15,-37 8 1,-9 1-1,-10 9-15,-19-9 16,10 0 0,-1-10-16,1-9 15,9 0 1,19 0-16,9 0 16,29 0-1,28 0-15,9-9 16,19 9-1,18 0 1,1-10-16,19 10 16,-1 0-16,1 0 15,9 0 1,0 0-16</inkml:trace>
  <inkml:trace contextRef="#ctx0" brushRef="#br1" timeOffset="-32677.26">31665 5809 0,'0'0'0,"0"0"0,0 10 16,0 27-1,-9 29-15,0 18 16,-1 19 0,1 10-16,9-28 15,0-10 1,-10-19-16,10 0 16,0-18-1,0-1-15,0-27 16</inkml:trace>
  <inkml:trace contextRef="#ctx0" brushRef="#br1" timeOffset="-32310.18">31223 6550 0,'0'0'0,"0"0"0,10 10 16,8-1 0,11 19-16,18 1 15,0-1 1,9 9 0,-9-18-16,10 0 15,-1-19 1,1 0-16,-1-19 15,0 0 1,-9-18-16,-9-1 16,0 1-1,-1-20-15,-18 1 16,-19 9 0,0 19-16,-9 9 15</inkml:trace>
  <inkml:trace contextRef="#ctx0" brushRef="#br1" timeOffset="-31792.66">30508 7254 0,'0'0'0,"0"0"16,0-9-1,0-1-15,-9 1 16,-1 0-1,-8-1-15,-1 1 16,0-1 0,0 20-16,10-1 15,-1 1 1,10 18-16,10 19 16,18 0-1,19 18-15,-9 10 16,-1 0-1,1-9 1,-19-10-16,0 1 16,-19-20-1,-10 1-15,-18 9 16,-38 0 0,-28-10-16,-10-18 15,10-19 1,47 0-16</inkml:trace>
  <inkml:trace contextRef="#ctx0" brushRef="#br1" timeOffset="-31460.1">31035 6916 0,'0'0'0,"0"10"16,0 18-16,0 47 16,-9 47-1,-1 19-15,10 9 16,-9 0-1,9-47-15,0-9 16,0-10 0,9-18-16,1-10 15,8-9 1,-8-28-16</inkml:trace>
  <inkml:trace contextRef="#ctx0" brushRef="#br1" timeOffset="-30459.15">31430 7733 0,'0'0'0,"0"0"0,0 9 16,0 0-1,0 1-15,10 18 16,-1 0-1,19 0 1,0-9-16,19 0 16,0-19-1,1 0-15,-11-19 16,1 0 0,-19 0-16,-19-18 15,0-1 1,-19 1-16,-9 9 15,-10 0 1,10 9-16,-1 9 16,1 1-1,19 9-15,-1 0 16,10 0 0,0 0-16,10 0 15,9 9 1,28-9-16,19 0 15,-1-9 1,-8-10-16,-1 1 16,-18-1-1,0 0 1,-1 0-16,-18 10 16,0-1-1,-10 1-15,1 9 16,-1 9-1,0 29-15,1 46 16,-10 57 0,0 37-16,-10-9 15,1-28 1,-10 0-16,0-19 16,1-28-1,-1-19-15,0-19 16,10-28-1,-10-9-15,0-19 16,0 0 0,0-28-16,-9-38 15,0-18 1,18-20 0,1-18-16,18-18 15,1-20 1,18 10-16,10-9 15,9 18 1,0 47-16,0 28 16,9 10-1,10 28-15,9 9 16,-18 19 0,-10 9-16,-10 1 15,1 9 1,-19-1-16,0 1 15,-19 9 1,0 0-16,-28 19 16,-10-9-1,-19-1-15,29-18 16</inkml:trace>
  <inkml:trace contextRef="#ctx0" brushRef="#br1" timeOffset="-29958.94">32625 7714 0,'0'0'16,"0"0"-16,9 0 15,1 0-15,18 0 16,0 0 0,0-19-16,1 0 15,8-9 1,-18 0-16,0-9 16,0 8-1,-19 1-15,0 0 16,-10 19-1,-9-1-15,-9 1 16,-9 18 0,-20 1-1,10 18-15,0 19 16,9 9 0,20 0-16,8 10 15,20-10 1,18 1-16,9-10 15,11-10 1,8-9-16,0-9 16,1-19-1,-1 0-15,-18 0 16,-19 0 0</inkml:trace>
  <inkml:trace contextRef="#ctx0" brushRef="#br1" timeOffset="-28721.73">30141 8643 0,'0'9'0,"-28"10"15,-28 37 1,-10 19-16,19 10 16,19 8-1,28 1-15,18 0 16,20-19-1,18 0-15,10-18 16,0-11 0,9-17-16,-18-11 15,-1-18 1,-18 0-16,-19-18 16,0-1-1,-19-9-15,-19-10 16,0-9-1,-9 10-15,-1 9 16,11-1 0,8 11-16,1 8 15,9 1 1,9 0-16,1-1 16,27-9-1,10 10 1,10 0-16,-1-1 15,-18 10 1,-1 10-16,1-1 16,-19 0-1,0 20-15,0-1 16,-1 19 0,1 28-16,-9 9 15,-10 10 1,0-19-16,0 0 15,0-19 1,0 1-16,0-20 16,9-9-1,0-9-15,-9-19 16</inkml:trace>
  <inkml:trace contextRef="#ctx0" brushRef="#br1" timeOffset="-28276.87">30875 8905 0,'0'0'0,"10"0"0,-1-9 16,19 0-1,0 18-15,19 0 16,10 20 0,9 17-16,-10 20 15,-9-10 1,-19 1-16,-9-1 16,-19 0-1,-9 1-15,-10-10 16,0-10-1,-9-18-15,0 0 16,9-19 0,0-10-1,0-18-15,0-28 16,10-38 0,0-19-16,18-18 15,10 9 1,9 38-16,0 27 15,-18 39 1</inkml:trace>
  <inkml:trace contextRef="#ctx0" brushRef="#br1" timeOffset="-27846.85">31722 9027 0,'0'0'0,"0"0"0,0 0 15,-10-9 1,-8 0-16,-1-1 16,0 10-1,-9 10-15,-1 8 16,11 11-1,8-1-15,1 0 16,9-9 0,9-1-16,1 1 15,-1-9 1,19-10-16,1 0 16,-1-10-1,-9 1-15,-1 9 16,1 0-1,0 9-15,9 1 16,0 8 0,1 1-16,-1 9 15,-9-18 1</inkml:trace>
  <inkml:trace contextRef="#ctx0" brushRef="#br1" timeOffset="-27159.98">32258 8558 0,'0'0'0,"0"0"0,0 10 15,0 8 1,0 39-16,0 37 15,9 18 1,1-9 0,-1-18-16,1-29 15,-10-18-15,0-10 16,0-9 0,0-10-16,0-9 15,0 0 1,0 0-16,-10-9 15,-9-10 1,-9-9 0,0-1-16,0 20 15,18 9 1,1 9-16,0 1 16,-1 18-1,1 0-15,9 10 16,9-10-1,1 0-15,18 0 16,0-9 0,10 0-16,-1-10 15,10-9 1,-9 0-16,0-19 16,-1 0-1,-9 1-15,-9-1 16,0 10-1,-10-1-15,-9 1 16,0 9 0,0 0-16,10 9 15,-1 1 1,1-1 0,8 10-16,1-1 15,0 1 1,0 0-16,-10-19 15</inkml:trace>
  <inkml:trace contextRef="#ctx0" brushRef="#br1" timeOffset="-26985.81">32559 8934 0,'0'0'0,"0"0"16,0 0-16,0 0 16,0 0-1</inkml:trace>
  <inkml:trace contextRef="#ctx0" brushRef="#br1" timeOffset="-26471.16">32832 9440 0,'0'0'0,"0"0"0,9 0 15,1 0 1,-1-9-16,0-10 16,1 0-1,-1 1-15,-9-11 16,0 1-1,-9 9-15,-1 10 16,1 0 0,9 9-16,0 9 15,-9 0 1,9 20-16,9 8 16,0-18-1,1 0-15,-1-1 16,10-8-1,0-10-15,0 0 16,9-19 0,0-9-1,0-10-15,10 1 16,-19 9 0,0 18-16,-1 1 15,11 0 1,-1 18-16,0 10 15,10 9 1,18 38-16,-18-1 16,-19-27-1,-10-19-15,-9-10 16</inkml:trace>
  <inkml:trace contextRef="#ctx0" brushRef="#br1" timeOffset="-26141.58">33453 8371 0,'0'0'0,"0"9"0,0 29 0,0 55 15,-10 48-15,10 0 0,0 9 0,-9-9 0,9-10 16,0-18-16,9-20 16,-9-17-1,0-11-15,0-9 16,0-18-1,0-19-15,0-10 16</inkml:trace>
  <inkml:trace contextRef="#ctx0" brushRef="#br1" timeOffset="-25925.91">32794 8971 0,'0'0'0,"19"0"16,28-9-1,38 9-15,37-10 16,0 10 0,38 10-16,0 8 15,188 48 1</inkml:trace>
  <inkml:trace contextRef="#ctx0" brushRef="#br1" timeOffset="-25109.79">29398 7142 0,'0'0'0,"0"0"0,0 0 16,0 0 0,10-10-16,27-9 15,38 1 1,67-1-16,83-9 15,76 18 1,29 10-16,8 10 16,1 18-1,37 9-15,1-8 16,-20-1 0,-47-10-16,-27 1 15,-58-19 1,-55 10-16,-29-10 15,-38 0 1,-56 0-16,-18 0 16,-20 0-1</inkml:trace>
  <inkml:trace contextRef="#ctx0" brushRef="#br1" timeOffset="-24526.81">29511 7160 0,'0'0'0,"0"10"0,9 8 16,1 29-1,9 38-15,-10 46 16,-9 57 0,9 28-16,-9 18 15,10 10 1,-10 0-16,9 0 15,-9-19 1,0-28-16,0-9 16,-9-29-1,-1-18-15,1-19 16,0-28 0,-1-28-16,1-29 15,9-9 1,9-9-16,-9-10 15</inkml:trace>
  <inkml:trace contextRef="#ctx0" brushRef="#br1" timeOffset="-24275.1">29417 10238 0,'0'0'0,"9"0"0,10-19 16,19-9 0,46-10-16,76 1 15,76 9 1,93 28-16,94 9 16,76 0-1,65 10 1,38 9-16,38 10 15,197 27-15</inkml:trace>
  <inkml:trace contextRef="#ctx0" brushRef="#br1" timeOffset="-14043.8">32173 8371 0,'0'0'0,"0"0"15,10 0-15,-1 0 16,19 0 0,1 0-16,-1 0 15,0-10 1,0-9-16,10 1 16,9-10-1,19-10 1,9-18-16,10-10 15,9-9 1,9-28-16,1-10 16,-1-9-1,-9 0-15,0 19 16,-9-19 0,-19 19-16,-19 37 15,-19 38 1,-18 19-16</inkml:trace>
  <inkml:trace contextRef="#ctx0" brushRef="#br1" timeOffset="-2948.89">10612 1906 0,'0'0'0,"0"0"0,9 0 16,0 0-1,1 0-15,-1 0 16,1-9-1,-1-1-15,0 10 16,1 0 0,-10-9-16,0 9 15,0 0 1,9 0-16,1-9 16,-1-1-1,0 1-15,1-1 16,-1 1-1,1 0-15,-1-1 16,0 1 0,10 0-16,0-1 15,0 1 1,9-1-16,0 1 16,-9 0-1,9-1-15,-9 1 16,0 0-1,9 9 1,-9 0-16,9 0 16,1 0-1,-1 0-15,0 0 16,0 0 0,10 0-16,-1 0 15,1 9 1,9 0-16,0 1 15,0-1 1,0 0-16,0 1 16,0 9-1,-9-1-15,0 1 16,9 9 0,-10 0-16,1 1 15,-1 8 1,1 1-16,-10-1 15,1 1 1,-1 9-16,-9-1 16,-1 1-1,1 10-15,0-20 16,-10 10 0,1-9-1,-10-1-15,0 1 16,0-1-1,0 1-15,-10-1 16,-8 1 0,-1-1-16,0 1 15,0-1 1,0 1-16,1-10 16,-1 0-1,-9 0-15,9 1 16,0-11-1,0 1-15,0 0 16,0 0 0,1-1-16,-1-8 15,9-1 1,1 1 0,0-1-16,-1 0 15,1 1 1,-1-10-16,10 0 15,0 0 1,0 0-16,0 0 16,0 0-1,0 0-15,0 0 16,0 0 0,0 0-16</inkml:trace>
  <inkml:trace contextRef="#ctx0" brushRef="#br1" timeOffset="-2441.94">11581 2694 0,'0'0'0,"0"0"0,-19 0 16,0 0 0,9 0-16,1 0 15,0 0 1,-1 0-16,1 0 16,-1 10-1,1-1-15,0 0 16,-1 20-1,1-1-15,-1 9 16,1 1 0,18-1-16,1 1 15,-1-10 1,10 10-16,0-10 16,9-10-1,0 11-15,10-11 16,0 1-1,-1 0-15,1-10 16,-1-9 0,10 0-1,1-19-15,8 1 16,-18-1 0,-20 10-16</inkml:trace>
  <inkml:trace contextRef="#ctx0" brushRef="#br1" timeOffset="-1106.65">11486 3163 0,'0'0'0,"0"0"0,0 0 16,0 0 0,0 0-16,0 0 15,0 0 1,0 0-16,10 0 16,-10-9-1,9 9 1,1-9-16,-1-1 15,0 1 1,1-1-16,-10 1 16,9 9-1,-9-9-15,0 9 16,0 0 0,0 0-16,10-10 15,-10 1 1,0 9-16,0 0 15,0 0 1,0 0-16,0 0 16,0 0-1,0 0-15</inkml:trace>
  <inkml:trace contextRef="#ctx0" brushRef="#br1" timeOffset="-161.7">11581 3229 0,'0'0'0,"0"0"0,0 0 15,0 0 1,0 0-16,9-9 15,0-10 1,20 0-16,-1-18 16,0-1-1,10 1-15,9-1 16,9 1 0,10 8-16,-10 1 15,1 0 1,-1 19-16,10-1 15,0 1 1,9 18-16,-9 1 16,-9 8-1,-1 11-15,0-1 16,1 19 0,-19 9-1,-1 10-15,-9 18 16,-9 1-1,0-1-15,-19-9 16,0 0 0,-19 10-16,0-10 15,1 0 1,-11 0-16,-8-10 16,-1 10-1,-18-9-15,-1-10 16,1 1-1,9-10-15,0-10 16,0 1 0,9-10-16,10-9 15,0-1 1,-1 1-16,20-19 16,0 0-1,-1 0 1,10 0-16,0 0 15</inkml:trace>
  <inkml:trace contextRef="#ctx0" brushRef="#br1" timeOffset="223">12041 4205 0,'0'0'0,"0"0"0,0 9 16,-18 1-1,-1 18-15,0 19 16,10 0 0,-1-10-16,20 1 15,-1-1 1,0 1-16,20-20 15,8 1 1,20-19-16,27 0 16,10-19-1,1-9 1,-11 0-16,-9 0 16,1 0-1,-20 0-15,-9 0 16,-28 18-1,-10 1-15</inkml:trace>
  <inkml:trace contextRef="#ctx0" brushRef="#br1" timeOffset="842.82">12041 4430 0,'0'0'0,"0"0"0,10 0 15,18-9 1,10-10-16,9 0 15,9-9 1,10-10-16,19 1 16,-1-10-1,10 0-15,1 10 16,-1-1 0,0 10-16,-19 9 15,0 10 1,-9 9-16,-9 9 15,8 10 1,1 9-16,-9 19 16,-1 0-1,-18 0-15,-10 18 16,-9 11 0,-19 17-16,0 1 15,-19-9 1,-9-1-16,-10 10 15,0 0 1,-9-10-16,0-9 16,0 0-1,10-9 1,-20 0-16,10-10 16,19-19-1,0 1-15,18-19 16,1-1-1,0-18-15</inkml:trace>
  <inkml:trace contextRef="#ctx0" brushRef="#br1" timeOffset="1205.34">12813 5321 0,'0'0'0,"0"0"0,0 0 16,0 10-1,0-1 1,0 19-16,0 10 15,9 9 1,1 0-16,18-10 16,0 1-1,10-1-15,9-18 16,0 0 0,19-10-16,18-18 15,-8-10 1,-39 0-16</inkml:trace>
  <inkml:trace contextRef="#ctx0" brushRef="#br1" timeOffset="1892.46">12766 5697 0,'0'0'0,"9"0"16,1-10 0,18-8-16,10-20 15,27-18 1,11-1-16,8-8 16,10-1-1,-9 10-15,9-10 16,0 0-1,-9 19-15,0 1 16,9 17 0,-10 11-16,-8 8 15,-1 10 1,0 10 0,0 8-16,-18 11 15,-1 17 1,-9 20-16,-9 9 15,-19 10 1,-1 8-16,-18-8 16,-18 9-1,-11-10-15,-8-9 16,-1 0 0,1-9-16,8-10 15,1-9 1,0-9-16,0-10 15,-1 0 1,1 0-16,0 0 16,9 0-1,10-18-15</inkml:trace>
  <inkml:trace contextRef="#ctx0" brushRef="#br1" timeOffset="2240.32">13961 5931 0,'0'0'0,"0"0"16,0 0-1,0 10-15,-10 8 16,1 11-1,-1 8-15,10 10 16,10 0 0,-1-10-16,1 1 15,-1-1 1,0-18-16,1 0 16,18-10-1,10-9-15,18-9 16,29-10-1,-1-18 1,-46 18-16</inkml:trace>
  <inkml:trace contextRef="#ctx0" brushRef="#br1" timeOffset="2912.21">13857 6231 0,'0'0'0,"10"0"0,-1-9 16,10-10-16,9-18 16,28-1-1,10-9 1,19 0-16,0 1 16,-1-1-1,1 0-15,18 0 16,-9 0-1,-9 0-15,0 0 16,-1 10 0,11 8-16,-20 11 15,0 18 1,-9 9-16,-10 19 16,1 10-1,-20 9-15,-8 18 16,-11 10-1,-18 10-15,0-1 16,-18 10 0,-11 9-16,-8 0 15,-10-9 1,0-9-16,-10 18 16,1-9-1,9-19-15,0-10 16,9-8-1,10-20-15,0 1 16,9-19 0,9-1-1,1-8-15,0-10 16,9 0 0</inkml:trace>
  <inkml:trace contextRef="#ctx0" brushRef="#br1" timeOffset="3275.65">14572 6757 0,'0'0'0,"0"0"0,0 19 16,-9 18 0,-1 19-16,1 10 15,-1 0 1,10-10-16,10 0 16,9 1-1,9-10-15,10-10 16,9 1-1,0-20-15,28-18 16,28-9 0,1-10-16,-1-28 15,-46 19 1</inkml:trace>
  <inkml:trace contextRef="#ctx0" brushRef="#br1" timeOffset="3913.1">14788 7292 0,'0'0'0,"0"0"0,0 0 16,0 0-1,0 0-15,10 0 16,-1-19 0,29-19-16,18-27 15,10-20 1,9 1-1,1-1-15,-10 1 16,-1-1-16,1 1 16,10 0-1,8 18-15,1 10 16,-10 18 0,0 10-16,1 19 15,-20 9 1,1 18-1,-1 20-15,-9 28 16,-9 18 0,-20 10-16,1 18 15,-19 10 1,-19 0-16,1-9 16,-1 0-1,-9-10-15,-1-9 16,11-10-1,-1-9-15,0-19 16,10-9 0,-1-9-16,1-19 15,-1-1 1,1-8-16</inkml:trace>
  <inkml:trace contextRef="#ctx0" brushRef="#br1" timeOffset="4231.61">15597 7667 0,'0'0'0,"0"0"16,0 9-16,10 19 15,-1 19 1,1 10-16,18 8 16,0-8-1,10-1-15,9-19 16,0-8 0,0-20-16,19-18 15,9-29 1,-9-28-16,0-9 15,-38 28 1</inkml:trace>
  <inkml:trace contextRef="#ctx0" brushRef="#br1" timeOffset="4873.47">15692 8042 0,'0'0'0,"0"0"16,9 0-1,0-19-15,1-9 16,18-9 0,0-19-16,19-1 15,19-8 1,0-11-16,9-8 16,-9-10-1,9 0-15,1-9 16,-11 19-1,1-1-15,10 20 16,-1-1 0,0 19-1,0 10-15,-18 18 16,-1 9 0,-18 20-16,9 9 15,-9 18 1,-1 19-16,-9 29 15,-9 9 1,-19 18-16,-19 10 16,-9 0-1,-9 0-15,-1-9 16,-9-1 0,19-18-16,-1-9 15,1-10 1,0 0-16,19-19 15,-1 0 1,1-37-16</inkml:trace>
  <inkml:trace contextRef="#ctx0" brushRef="#br1" timeOffset="5156.84">16416 8267 0,'0'0'0,"0"10"16,9 9-16,10 18 16,19 29-1,9-10-15,9-18 16,10-1-1,9-18-15,1-19 16,-1-19 0,-9-18-16,-10-10 15,-28 19 1</inkml:trace>
  <inkml:trace contextRef="#ctx0" brushRef="#br1" timeOffset="5711.63">16943 8502 0,'0'0'0,"0"0"0,0 0 15,0 0 1,9 0-16,1-9 15,-1-10 1,19-19-16,0-9 16,19-18-1,0-20-15,1 1 16,-1-10 0,0-9-16,18 18 15,1 1 1,0-1-1,0 10-15,0 0 16,0 10 0,-10 27-16,-18 10 15,-1 19 1,-8 18-16,-1 29 16,-9 18-1,-1 10-15,-18 27 16,-9 11-1,-10-1-15,-18 9 16,-1 1 0,10 0-16,0-20 15,-1-8 1,11-10-16,8-19 16,1-18-1,-1-10 1,1-9-16,-1-10 15</inkml:trace>
  <inkml:trace contextRef="#ctx0" brushRef="#br1" timeOffset="5956.78">17582 8521 0,'0'0'0,"10"0"16,-1 0-1,19 0-15,29 0 16,9 0 0,18-10-16,1-18 15,19-19 1,-57 10-16</inkml:trace>
  <inkml:trace contextRef="#ctx0" brushRef="#br1" timeOffset="11998.29">24845 1953 0,'9'0'0,"10"0"15,19 0-15,9 0 16,9 0 0,1 0-16,9-9 15,-1-1 1,11 1-16,27 0 16,10 9-1,19-10-15,28 1 16,18-1-1,20 1 1,9 0-16,19-10 16,9 9-1,10 1-15,18 0 16,0-1 0,10 1-16,0 0 15,-10-1 1,10 1-16,-9-1 15,18 1 1,-9 9-16,9 0 16,19 9-1,-9 1-15,-1 9 16,10-10 0,-19 10-16,10 9 15,-19-9 1,-29 9-16,1-9 15,-29-10 1,-18 10-16,-10-10 16,-19 10-1,-37-19 1,0 9-16,-38 1 16,-47-1-1,-9 0-15,-20 1 16,1-10-1,-19 0-15,-19 19 16,-93 56 0</inkml:trace>
  <inkml:trace contextRef="#ctx0" brushRef="#br1" timeOffset="12787.92">25061 1709 0,'0'0'0,"0"0"15,0 0 1,0 0-16,0 0 15,-9 0 1,0 0-16,-10 10 16,0 8-1,0 29-15,-9 28 16,0 38 0,9 18-1,0 29-15,0-10 16,10 19-1,-10 0-15,10-1 16,-1 11 0,10-1-16,0 10 15,0-1 1,0 1-16,-9 0 16,-1-20-1,1 11-15,0-1 16,-1-18-1,1 8-15,-1-8 16,10-19 0,-9-10-16,9-18 15,0-29 1,0-9-16,0-19 16,0-18-1,0-1-15,0-18 16,0 0-1,0-10-15,0-9 16,0 0 0,0 0-1,0 0-15,0 0 16,0 0 0</inkml:trace>
  <inkml:trace contextRef="#ctx0" brushRef="#br1" timeOffset="13550.8">24516 6006 0,'0'0'0,"0"0"16,9 0-16,1-9 15,18-10 1,19 0-16,0-9 16,28 0-1,19 0 1,19 0-16,19 0 16,9 9-1,19 9-15,9 10 16,19 10-16,0-1 15,29 1 1,18 8-16,10-8 16,18 9-1,10-19 1,37 0-16,10 9 16,9 0-1,19 1-15,10-1 16,18 19-1,0-9-15,-9 0 16,-9 0 0,-1 9-16,1-10 15,-29 11 1,-18-11-16,-29 10 16,-9 1-1,-19-11-15,-29 1 16,-27-9-1,-10-1-15,-37 0 16,-10 1 0,-19-1-1,-47 0-15,-28 1 16,-9-1 0,-19-9-16,0 0 15,-1 0 1,1 0-16,-9 0 15,-1 0 1,-9 0-16,0 0 16,9 0-1,1 0-15,-1 0 16,-9 0 0,0 0-16</inkml:trace>
  <inkml:trace contextRef="#ctx0" brushRef="#br2" timeOffset="19382.28">16002 1137 0,'0'9'0,"0"19"0,9 38 16,1 47-16,-1 18 15,1 19 1,-1-9 0,-9-10-16,0-9 15,-9-9 1,-1-29-16,1-18 15,-1-19 1,1-19-16,9-9 16,0-19-1</inkml:trace>
  <inkml:trace contextRef="#ctx0" brushRef="#br2" timeOffset="19940.22">15889 1287 0,'0'0'0,"10"0"0,-1-19 16,19 0-16,0 1 15,10-11 1,9 11 0,0 8-16,0 1 15,-9 18 1,-1 1-16,-8-1 16,-11 0-1,-18 20-15,-9-1 16,-10 9-1,-18 1-15,8-19 16,1-1 0,19-8-16,-1-10 15,10 0 1,0 0-16,10 0 16,18 0-1,0 9-15,10 1 16,9 8-1,0 10-15,-10 10 16,-18-10 0,0 0-1,-19 10-15,-28-1 16,-38 10 0,-19 0-16,29-28 15</inkml:trace>
  <inkml:trace contextRef="#ctx0" brushRef="#br2" timeOffset="20339.73">16595 1615 0,'0'0'0,"0"0"16,0 0-16,0 0 15,0 0 1,18 0-16,20-18 16,28-20-1,19 0-15,-20 1 16,-36 18-1</inkml:trace>
  <inkml:trace contextRef="#ctx0" brushRef="#br2" timeOffset="21652.91">16472 1925 0,'0'0'0,"0"0"0,0 0 16,10 0-1,-1-9-15,10-10 16,9 0 0,19 0-1,19 0-15,-28 1 16</inkml:trace>
  <inkml:trace contextRef="#ctx0" brushRef="#br2" timeOffset="22238.61">17432 1249 0,'0'0'0,"0"0"15,0 0-15,0 0 16,0 10-1,-9 27-15,-1 38 16,1 29 0,-1 8-16,10 1 15,0-10 1,0-19-16,0-27 16,0-1-1,-9-18-15,-1-1 16,1-18-1,9 0-15,0-19 16</inkml:trace>
  <inkml:trace contextRef="#ctx0" brushRef="#br2" timeOffset="22741.53">17328 1212 0,'0'0'0,"10"-19"16,9-18-1,9-10-15,19 0 16,9 19 0,10 18-16,0 10 15,0 10 1,-10 8-16,-18 11 15,-19-1 1,-10 0-16,-9 0 16,-19 9-1,-18 1-15,9-10 16,-1-9 0,11 0-1,8-19-15,10 0 16,0 0-1,19 9-15,19 0 16,27 1 0,-8-1-16,-1 10 15,-18 0 1,-10 0-16,-9-1 16,-19 10-1,-19 1-15,-47 17 16,-56 11-1,-10-10-15,1 0 16,65-29 0</inkml:trace>
  <inkml:trace contextRef="#ctx0" brushRef="#br2" timeOffset="23041.91">17940 1643 0,'0'0'0,"0"0"15,0 0 1,9 0-16,1 0 15,18-9 1,28 0-16,20-1 16,8 10-1,10 0-15,10 0 16,-48 0 0</inkml:trace>
  <inkml:trace contextRef="#ctx0" brushRef="#br2" timeOffset="23639.9">19520 1015 0,'0'0'0,"0"0"15,0 9 1,-18 10-16,-11 37 16,-27 29-1,-19 18-15,-19 10 16,9-29-1,19-18-15,19-38 16,19-9 0,0-19-16,-1 0 15,11-19 1,-1-28-16,9-19 16,1-9-1,-1 9-15,20 10 16,-1 19-1,1 8 1,18 20-16,10 9 16,9 19-1,28 28-15,0 28 16,-9 9 0,-10-9-16,1 0 15,-20-18 1,1-1-16,-10-18 15,-9-1 1,0-9-16,0 0 16,-10-9-1</inkml:trace>
  <inkml:trace contextRef="#ctx0" brushRef="#br2" timeOffset="25155.89">20188 874 0,'0'0'0,"0"0"0,0 9 15,-19 1 1,1 18-16,-20 28 16,10 10-1,0 18-15,18 10 16,1 0-1,18-19-15,10-19 16,9 1 0,19-10-16,10 0 15,-29-29 1</inkml:trace>
  <inkml:trace contextRef="#ctx0" brushRef="#br2" timeOffset="25521.93">20903 1099 0,'0'0'0,"0"0"0,-9-9 16,-1-10 0,-8 10-16,-1-1 15,0 20 1,-9-1-16,0 1 15,9 18 1,9 0-16,1 0 16,18 9-1,10 10-15,9 0 16,19 0 0,-9 10-16,0-11 15,-20-8 1,-18-1-16,-9-8 15,-19-1 1,-19 9-16,-38 1 16,-37-1-1,56-27 1</inkml:trace>
  <inkml:trace contextRef="#ctx0" brushRef="#br2" timeOffset="25942.23">21176 846 0,'0'0'0,"0"0"16,0 0-16,0 9 15,0 10 1,-19 28-16,0 28 16,1 28-1,-1 10-15,0-1 16,10-27 0,-1-19-16,20-10 15,-10-28 1</inkml:trace>
  <inkml:trace contextRef="#ctx0" brushRef="#br2" timeOffset="26280">21383 1353 0,'0'0'0,"0"0"0,0 0 15,0 9 1,9 10 0,1 9-16,18 0 15,0 10 1,1-10-16,-1-10 16,9-8-1,1-10-15,-10-19 16,-9 0-1,0-9-15,-19 0 16,-19 0 0,-28 0-16,-9 18 15,18 10 1</inkml:trace>
  <inkml:trace contextRef="#ctx0" brushRef="#br2" timeOffset="26679.88">21844 1249 0,'0'0'0,"0"0"15,0 0-15,0 0 16,0 0 0,0 0-16,0 10 15,0 27 1,9 38-16,1 19 15,-1 9 1,1 10-16,8-10 16,-18-18-1,0-10-15,0 0 16,-9-10 0,0-36-16</inkml:trace>
  <inkml:trace contextRef="#ctx0" brushRef="#br2" timeOffset="26975.02">21919 1202 0,'0'0'16,"10"0"-16,18-9 15,0 0-15,19-1 16,0 20 0,0-1-16,-9 10 15,-10 9 1,-9 0-16,-10 0 16,-9 0-1,-19 10-15,-18 0 16,-38 8-1,28-27 1</inkml:trace>
  <inkml:trace contextRef="#ctx0" brushRef="#br2" timeOffset="27379.98">22314 1446 0,'0'0'0,"0"0"15,10 0-15,18-9 16,0-10 0,0 1-16,-9 8 15,0 1 1,0-10-16,-19 10 15,0-10 1,0 0-16,-10 10 16,-8-1-1,-20 20 1,0 8-16,1 11 16,9 18-1,18-10-15,20 10 16,8 0-1,20 0-15,28-10 16,19-9 0,-48-18-16</inkml:trace>
  <inkml:trace contextRef="#ctx0" brushRef="#br2" timeOffset="27672.27">22804 818 0,'0'0'0,"0"0"16,0 0-16,9 9 16,19 29-1,19 27 1,-9 39-16,-1 18 15,-8 0 1,-20 0-16,-9-10 16,-28 10-1,-38 0-15,-75 9 16,-141 76 0</inkml:trace>
  <inkml:trace contextRef="#ctx0" brushRef="#br2" timeOffset="29285.49">20894 1972 0,'9'0'0,"10"0"0,38 0 16,27 0 0,48 0-16,18 0 15,10 0 1,19 0-16,0 0 16,9 0-1,-9 0-15,-29 0 16,-27-10-1,-39 10-15,-37 0 16,-9 0 0,-19 0-16,-19 0 15,0 0 1,-29 0 0,-46 0-16,-57 0 15,-18-9 1,-19 9-16,-10-9 15,0 9 1,-9-10-16,28 10 16,10 0-1,-1 0-15,29 0 16,9 0 0,9 10-16,10-10 15,19 9 1,9-9-16,19 0 15,19 0 1,9 0-16,10 0 16,9 0-1,19 0 1,46 0-16,48 0 16,38 0-1,18 0-15,10 0 16,9 9-1,0-9-15,10 10 16,-20-1 0,-8-9-16,-10 0 15,-29 10 1,-18-10-16,-19 9 16,-18 0-1,-20-9-15,-18 0 16,-10 0-1,-9 0-15,-10 0 16,-9 0 0,0 0-16,0 0 15,0 0 1,0 0-16</inkml:trace>
  <inkml:trace contextRef="#ctx0" brushRef="#br2" timeOffset="32724">20687 2544 0,'0'0'0,"9"0"16,10 0-16,28-9 15,28-1 1,19 1-16,-9 9 16,-10 0-1,1 0-15,-10-9 16,-10-1-1,-37 10-15</inkml:trace>
  <inkml:trace contextRef="#ctx0" brushRef="#br2" timeOffset="33168.15">21505 2253 0,'0'0'0,"0"0"0,0 0 16,0 0 0,0 0-16,0 0 15,10 19 1,-1 19-16,10 27 15,9 1 1,-9 0-16,0-10 16,-10-9-1,1-19-15,-1-9 16,-9-10 0,0-9-16,9 0 15,10-19 1,9-28-16,20-18 15,8-29 1,-9 10-16,-9 18 16,-10 28-1,-9 20-15,-10 8 16,-9 10 0</inkml:trace>
  <inkml:trace contextRef="#ctx0" brushRef="#br2" timeOffset="33656.39">22042 2722 0,'0'0'0,"9"0"15,0-9-15,1-10 16,18 1 0,0-1-16,10-9 15,-10 9 1,-9 0-16,0-9 16,0 0-1,-19 9 1,0 0-16,-19-9 15,0 19 1,-19-1-16,1 20 16,-20 8-1,10 11-15,19 18 16,9-1 0,10 11-16,18-1 15,19 0 1,19-9-16,19-9 15,0-1 1,9-18-16,-18-10 16,-1-9-1,-18 0-15,-19 0 16</inkml:trace>
  <inkml:trace contextRef="#ctx0" brushRef="#br2" timeOffset="35023.03">10950 1822 0,'0'0'0,"10"0"16,8 0-16,11-10 15,18 1 1,19 0-16,18-1 16,10 20-1,10-1-15,9 19 16,-10 0 0,1 0-1,-20 10-15,-18-10 16,-28 0-1,-1 19-15,-18 9 16,0 19 0,-19 10-16,-19 9 15,10-57 1</inkml:trace>
  <inkml:trace contextRef="#ctx0" brushRef="#br2" timeOffset="45098.38">18090 1700 0,'0'0'0,"0"0"15,0 0 1,0 0-16,10 0 15,9 0 1,18-10-16,10 10 16,0 0-1,-9 0-15,0 0 16,-10 0 0,-9 0-16,-1 0 15,-8 0 1,-1 0-16,-9-9 15,0 9 1,-9 0-16,-19-19 16,-10 0-1,-9 10-15,9 0 16,10-1 0,9 1-1,10 0-15,0-1 16,9 10-1,0 0-15,0 0 16,9 0 0,10 0-16,9 0 15,10 0 1,-1 0-16,-9 0 16,-9 0-1,0 0-15,-10 0 16,-9 0-1,0 0-15</inkml:trace>
  <inkml:trace contextRef="#ctx0" brushRef="#br2" timeOffset="45788.34">18335 1690 0,'0'0'0,"0"0"0,0 0 16,-9-9-1,-1 0-15,1-1 16,-1 1 0,1-1-16,0 1 15,9 0 1,9 9-16,10-19 16,9 0-1,10 10-15,-1-1 16,1 1-1,0 0-15,-20-1 16,1 1 0,-19-1-16,0 10 15,0 0 1,0 0-16,-19 0 16,-28-9-1,-9 9-15,-10 0 16,19 0-1,19 0-15,0 0 16,18 0 0,1 0-16,9 0 15,0 0 1,0 0-16</inkml:trace>
  <inkml:trace contextRef="#ctx0" brushRef="#br2" timeOffset="49576.15">16689 3088 0,'0'0'0,"0"0"0,0 0 16,0 0-16,0 0 16,9 0-1,10-9 1,9 0-16,29-1 16,18 20-1,-19-1-15,-27-9 16</inkml:trace>
  <inkml:trace contextRef="#ctx0" brushRef="#br2" timeOffset="49775.98">16566 3473 0,'0'0'0,"0"0"0,10 0 16,27 0 0,39 0-16,65 9 15,179 1 1</inkml:trace>
  <inkml:trace contextRef="#ctx0" brushRef="#br2" timeOffset="50375.95">17526 2910 0,'0'0'0,"0"-976"0,0 1961 16,0-966-1,9 28-15,-9 28 16,0 28 0,0 10-16,-9 0 15,0-1 1,-1-18-16,1-10 16,-1-9-1,1-18-15,0-10 16,9-10-1,0 1-15,0-19 16,0-1 0,0-18-16</inkml:trace>
  <inkml:trace contextRef="#ctx0" brushRef="#br2" timeOffset="50906.05">17498 3379 0,'0'0'0,"9"-9"15,1-29-15,-1-9 16,0-9 0,10 9-16,9 10 15,1 8 1,-1 1-16,10 10 15,-1 8 1,1 10-16,-19 10 16,-1-1-1,1 19-15,-19 0 16,0 0 0,-19 10-16,1-1 15,-11 1 1,11-19-1,8 0-15,1-10 16,-1-9-16,10 0 16,10 0-1,9 0-15,18 9 16,10 1 0,0-1-1,-9 10-15,0 0 16,-20 9-1,1 0-15,-19 0 16,-28 19 0,-38 0-16,-75 19 15,-169 37 1</inkml:trace>
  <inkml:trace contextRef="#ctx0" brushRef="#br2" timeOffset="51339.77">18025 3454 0,'0'0'0,"9"0"16,10 0-16,47-9 16,37-1-1,10 1-15,9 9 16,-18 0 0,-20 0-1,-18 0-15,-28 0 16,-29 0-16</inkml:trace>
  <inkml:trace contextRef="#ctx0" brushRef="#br2" timeOffset="51640.53">18486 3051 0,'0'0'0,"0"0"16,0 0-16,0 9 15,0 10 1,0 37-16,0 38 16,-10 19-1,-9-1 1,1-18-16,-1 0 15,-10-10-15,1-9 16,19-28 0,-1-9-1,1-19-15</inkml:trace>
  <inkml:trace contextRef="#ctx0" brushRef="#br2" timeOffset="52171.78">19530 3051 0,'0'0'0,"0"0"0,0 9 15,0 10 1,-19 28-16,-19 28 16,-9 0-1,-9 0 1,-1 0-16,-8-19 16,18-18-16,-1-19 15,1-19 1,10 0-1,9-19-15,-1-19 16,1-18 0,19 0-16,9 0 15,9 18 1,1 10-16,-1 18 16,19 10-1,19 19-15,19 19 16,0 27-1,-10 20-15,1-10 16,-20 0 0,1-9-16,0-10 15,-19-19 1,-1-18-16,-18-9 16</inkml:trace>
  <inkml:trace contextRef="#ctx0" brushRef="#br2" timeOffset="52871.81">19963 3145 0,'0'0'0,"0"0"0,-19 9 15,-19 19 1,0 19-16,1 19 16,9-1-1,18 20 1,10-1-16,19-9 15,9-18 1,29-1-16,-29-28 16</inkml:trace>
  <inkml:trace contextRef="#ctx0" brushRef="#br2" timeOffset="53127.59">20075 3426 0,'0'0'0,"0"0"0,0 0 16,10 0 0,9-9-1,18-1-15,10 1 16,19 0-16,19 9 15,-1 9 1,11-9-16,-48 0 16</inkml:trace>
  <inkml:trace contextRef="#ctx0" brushRef="#br2" timeOffset="53672.8">20659 3098 0,'0'0'0,"0"0"16,0 0-16,9 9 16,0 10-1,1 28-15,9 18 16,0 1-1,-1 19 1,1-20-16,0-8 16,0-11-1,0-17-15,-1-11 16,1-8 0,9-10-16,1-10 15,8-8 1,1-20-16,0-9 15,-1-19 1,-9-9-16,-9 0 16,0 10-1,-19 18-15,0 19 16,0 18 0</inkml:trace>
  <inkml:trace contextRef="#ctx0" brushRef="#br2" timeOffset="54142.96">21223 3539 0,'0'0'0,"0"0"0,0 0 16,10 0-1,-1 0-15,10 0 16,9 0 0,0 0-16,10 0 15,-1-10 1,1-8-16,0-1 16,-1-9-1,-18-10 1,0 1-16,-19-1 15,0 1-15,-19 8 16,0 1 0,1 19-16,-20-1 15,0 20 1,10 18 0,0 0-16,18 19 15,10 19 1,19-1-16,9 1 15,19-10 1,19 1-16,0-20 16,0-9-1,-28-18-15</inkml:trace>
  <inkml:trace contextRef="#ctx0" brushRef="#br2" timeOffset="54472.65">20546 3220 0,'0'0'0,"0"0"0,0 9 15,0 10 1,0 18-16,0 38 16,-10 38-1,1 9 1,9-9-16,9-1 15,-9-56-15</inkml:trace>
  <inkml:trace contextRef="#ctx0" brushRef="#br2" timeOffset="54844.4">21900 3154 0,'0'0'0,"0"0"0,10 9 16,-1 10-1,19 19-15,1 27 16,-10 29 0,-19 28-1,-10 0-15,-37 19 16,-28 9-16,18-84 15</inkml:trace>
  <inkml:trace contextRef="#ctx0" brushRef="#br2" timeOffset="55362.44">20094 3501 0,'0'0'0,"0"0"15,10 0 1,8 0-16,20 0 16,28 0-1,19-9-15,-1 9 16,-8 9 0,-11 1-16,-8-1 15,-20 0 1,-8-9-16,-11 0 15,-18 0 1,0 0-16</inkml:trace>
  <inkml:trace contextRef="#ctx0" brushRef="#br2" timeOffset="55871.74">20235 3135 0,'0'0'0,"0"0"0,0 0 16,0 0-1,0 10-15,10 8 16,-1 20 0,1 18-16,8 29 15,11 8 1,-1 11 0,0-10-16,0-19 15,-9-10 1,0-8-16,-10-11 15,-9-8 1,0 0-16,0-29 16</inkml:trace>
  <inkml:trace contextRef="#ctx0" brushRef="#br2" timeOffset="56172.46">20028 3511 0,'0'0'0,"0"0"15,0 0-15,10 0 16,18 0 0,28 0-16,20 0 15,37 9 1,37 0-16,151 29 16</inkml:trace>
  <inkml:trace contextRef="#ctx0" brushRef="#br2" timeOffset="56847.88">20038 3417 0,'0'0'0,"0"0"0,9 0 16,10-10-16,9 1 15,19 9 1,10 9-16,-1 1 16,1-1-1,-10 0 1,-10 1-16,-18-1 16,0 1-1,-10-10-15,-9 0 16,0 0-1,-9 0-15,-38 9 16,-19-9 0,-19 0-16,10 0 15,19 0 1,9 0-16,18 0 16,1 0-1,19 0-15,-1 0 16,10 0-1,0 0-15</inkml:trace>
  <inkml:trace contextRef="#ctx0" brushRef="#br2" timeOffset="57205.32">20282 3248 0,'0'0'0,"0"0"0,0-10 16,0 1-1,0 9-15,0 9 16,10 10 0,-1 47-16,19 65 15,1 57 1,36 150-16</inkml:trace>
  <inkml:trace contextRef="#ctx0" brushRef="#br2" timeOffset="60605.75">11336 9637 0,'0'0'16,"0"0"-16,0-9 16,0-1-16,-9 1 15,-1 0 1,1-1-16,-1 1 15,10 9 1,0 0-16,0 9 16,0 1-1,-9 27-15,-1 20 16,1 18 0,0 0-16,9 0 15,0 0 1,9-10-16,-9-8 15,0-1 1,0-18 0,0-1-16,0-18 15,0 0 1,0-19-16,0 0 16,0 0-1,0 0-15,9-29 16,1-27-1,-10-28-15,0-19 16,0-1 0,0 20-16,0 9 15,0 19 1,0 9-16,0 18 16,0 1-1,0 19-15,0 0 16,0 9-1,9 9-15,1 10 16,-1 18 0,-9 10-1,0 9-15,0 1 16,0-1 0,0-18-16,0-1 15,-9 1 1,-1-1-16,1 1 15,-1-20 1</inkml:trace>
  <inkml:trace contextRef="#ctx0" brushRef="#br2" timeOffset="60921.32">10969 10819 0,'0'0'0,"0"0"15,9 0 1,10 0-16,-9 0 16</inkml:trace>
  <inkml:trace contextRef="#ctx0" brushRef="#br2" timeOffset="61726.67">11082 10857 0,'0'0'0,"0"0"0,0 0 16,0 0-16,0 0 16,0 0-1,0 0 1,9 0-16,1 0 15,9-9 1,9-1-16,0 1 16,10-1-1,-1 1-15,1 9 16,0 0 0,-1 0-16,-9 9 15,1 1 1,-1-1-16,0 10 15,-9 0 1,0-1-16,-1 1 16,-8 0-1,-10 9-15,0-9 16,-10 9 0,-8 0-16,-1 0 15,-9-9 1,-1 0-1,11 0-15,-1-10 16,9-9 0,1 0-16,0 0 15,-1 0 1,1 0-16,9 0 16,0 0-1,0 0-15,0 0 16,9 0-1,10 0-15,9 0 16,10-9 0,9 9-16,-10 9 15,1 0 1,0 1-16,-1 18 16,1 0-1,-10 0-15,-9 10 16,0-1-1,-10 1-15,-9-1 16,0-8 0,0-1-16,-19 0 15,-9 9 1,-19 1-16,-28-1 16,0 1-1,-19-19 1,-10-10-16,1-9 15,56-9 1</inkml:trace>
  <inkml:trace contextRef="#ctx0" brushRef="#br2" timeOffset="69073.15">10546 1925 0,'0'0'0,"0"0"16,0 0-16,9 0 16,1-9-1,8-1-15,1 1 16,0-1 0,0 1-16,0 0 15,-1-1 1,1 1-16,0-1 15,9 1 1,-9 0-16,0-1 16,9 1-1,-9 0-15,9-1 16,0 1 0,1-1-16,-1 10 15,0 0 1,19 0-1,-9-9-15,9 9 16,-10 0-16,10 0 16,0 0-1,0 0 1,1 0-16,-1 0 16,9 0-1,-9 9-15,0 1 16,0-1-1,-9 10-15,-1 0 16,1-1 0,0 11-16,-1-11 15,-9 1 1,1 9-16,8-9 16,-8 0-1,-1 9-15,0 0 16,0-9-1,-9 9-15,0 0 16,0 0 0,-1 0-16,1 10 15,0-10 1,-9 10 0,-1-1-16,-9 1 15,0-1 1,0 1-16,0-1 15,-19 10 1,0 0-16,0 0 16,-9 0-1,0-9-15,-10 8 16,1-8 0,-1-1-16,1 1 15,-1-10 1,0 0-16,-9-9 15,10 0 1,-1 0-16,0-1 16,1 1-1,8-9-15,1-1 16,0 0 0,0 1-16,9-1 15,0 0 1,10-9-1,-1 0-15,1 10 16,0-1 0,-1 1-16,1-1 15,-1-9 1,1 9-16,0 1 16,-1-1-1,10 0-15</inkml:trace>
  <inkml:trace contextRef="#ctx0" brushRef="#br2" timeOffset="69891.92">11533 2600 0,'0'0'0,"0"0"15,0 0 1,0 0-16,0 0 16,0 0-1,0 10-15,-9-1 16,0 1 0,-10 18-1,0 19-15,0-10 16,10 1-1,-1-1-15,1 1 16,0-10 0,-1 0-16,1 0 15,-1-9 1,1 9-16,0-9 16,-1 0-1,1-1-15,-1-8 16,1-1-1,9 1-15,0-10 16,0 0 0,0 0-16,0 0 15,0 0 1,0 0-16,9 0 16,29 0-1,9 0 1,19-10-16,0 1 15,28-1 1,37 1-16,20 0 16,75 27-1,141 11-15</inkml:trace>
  <inkml:trace contextRef="#ctx0" brushRef="#br2" timeOffset="71358.27">11872 3998 0,'-9'-9'0,"-19"-38"15,-20-37-15,1-10 16,0-9-1,10-1-15,18 58 16</inkml:trace>
  <inkml:trace contextRef="#ctx0" brushRef="#br2" timeOffset="71461.52">11458 2929 0,'0'0'0,"0"0"0,0 0 16,0 0-1</inkml:trace>
  <inkml:trace contextRef="#ctx0" brushRef="#br2" timeOffset="73389.74">11693 2976 0,'0'0'0,"0"0"15,0 0-15,0 9 16,-18 1 0,-1-1-16,0 19 15,0 0 1,0-9-16,10 0 15,0-10 1,-1-9 0,10 0-16,0 0 15,0 0 1,0 0-16,0 0 16,0 0-1,0-9-15,-19-1 16,0 1-1,-18 18-15,-1 1 16,1-1 0,8 10-16,1 0 15,19-1 1,-1 1-16,1-9 16,9-10-1,0 0-15,9 0 16,1 0-1,-1 0-15,1 0 16,-1-10 0,-9-9-16,0 1 15,0-1 1,-19 9 0,0 1-16,1 0 15,8 9 1,1 0-16,-1 0 15,10 9 1,10 0-16,-1 1 16,19 9-1,10-1-15,0-8 16,-1-10 0,-18 0-16,0 0 15,-19 0 1,0 0-16,-10 0 15,-18-10 1,-9 10-16,-10 10 16,0 18-1,18 0-15,1 10 16,19-1 0,-1-9-16,20-9 15,-1 0 1,19 0-1,10-19-15,9-10 16,9-9 0,-9-18-16,-9-1 15,-19-9 1,-19 10-16,0 9 16,0 0-1,-19 18-15,0 1 16,-18 18-1,-1 1-15,10 8 16,9 1 0,10 0-16,-1-10 15,10 1 1,10-1-16,-1-9 16,0 0-1,10 0-15,0-9 16,0-10-1,-10 0 1,-9 10-16,0-1 16,-9 1-1</inkml:trace>
  <inkml:trace contextRef="#ctx0" brushRef="#br2" timeOffset="75688.52">10866 2873 0,'0'0'0,"0"0"16,0 0-16,9 0 15,-9-10 1,9 10-16,1 10 15,-1 8 1,19 20-16,19 18 16,0 38-1,10 19 1,-1-1-16,-9-9 16,0 10-16,0 0 15,1-1 1,-1 1-16,9-10 15,-9-9 1,-9 0 0,-1-19-16,1 0 15,-19-19 1,0-9-16,-10-10 16,0-18-1,-9 0-15,0-19 16,0 0-1,0 0-15,0-9 16,-18-48 0,-20-27-16,0-29 15,-18-18 1,-1 9-16,10 0 16,0 0-1,0 19-15,10 0 16,8-1-1,-8 1-15,-1 19 16,1-1 0,8 20-16,1-1 15,0 19 1,18 19 0,1 0-16,0 18 15,-1 1 1,10 9-16,0 0 15,0 9 1,10 19-16,-1 29 16,19 27-1,1 19-15,18 19 16,0 0 0,0 0-16,0 0 15,0-9 1,0-1-16,0 1 15,0-10 1,-10-18-16,1-10 16,0-10-1,-10-8-15,-9-10 16,0-10 0,-10-18-16,-9 0 15,0-19 1,0 0-1,0 0-15,-9-19 16,-20-37 0,-27-38-16,-10-19 15,0-9 1,0-9-16,0 0 16,10 9-1,0 0-15,-1 0 16,1 9-1,9 10-15,0 18 16,18 20 0,1-1-16,9 29 15,10 8 1,0 20-16,9 0 16,0 9-1,0 0-15,9 18 16,10 29-1,18 38 1,10 27-16,0 10 16,10 0-1,-1 19-15,1-10 16,-10 1 0,0-10-16,9-10 15,-9-18 1,-9 0-16,0-19 15,-1 0 1,-18-19-16,0-9 16,-10-19-1,-9-9-15,0-19 16,0 0 0,0 0-16,-9-9 15,-19-38 1,-19-38-1,-10-18-15,1-9 16,9-10-16,-10-10 16,10 1-1,0 0 1,0-1-16,0 1 16,0 9-1,9 19-15,10 18 16,0 20-1,0 8-15,18 20 16,1 9 0,0 18-16,9 10 15,0 0 1,0 10-16,9 18 16,29 37-1,9 29-15,9 9 16,10 1-1,-10-1-15,1 9 16,-1 1 0,1 0-16,-10-10 15,0 0 1,-10-9 0,1 0-16,-29-47 15</inkml:trace>
  <inkml:trace contextRef="#ctx0" brushRef="#br2" timeOffset="77117.78">11994 2882 0,'0'0'0,"0"0"0,-18 0 16,-1 0-16,0 9 15,-19 1 1,1 18-1,-10 0-15,-10 19 16,29-28 0</inkml:trace>
  <inkml:trace contextRef="#ctx0" brushRef="#br2" timeOffset="78164.07">11355 3501 0,'0'0'0,"0"0"0,0 0 15,0 0-15,0-9 16,0-10 0,0 0-1,0-18-15,0-1 16,9 1-16,1-1 16,-1 1-1,10 8 1,-10 1-16,10 0 15,0 9 1,0 1-16,9-1 16,0 0-1,0 10-15,1-1 16,-1-8 0,0 8-16,0 1 15,0-1 1,10 1-16,9 0 15,0-1 1,0 1-16,10 0 16,-1 9-1,-9 0-15,0 0 16,0 0 0,0 9-16,0-9 15,-9 9 1,-1 1-1,1-1-15,0 0 16,-1 1-16,-8-1 16,-1 10-1,0 0 1,0 9-16,0 9 16,-9 1-1,0 9-15,0 0 16,0 9-1,-10-9-15,-9 9 16,0 10 0,0 0-16,-9-10 15,-1 0 1,1 0-16,-10-9 16,0 10-1,0-1-15,1-9 16,-11-10-1,11 1-15,-11 0 16,11-10 0,-11 0-1,11-9-15,-11-1 16,11 1-16,-1 9 16,0-9-1,9 0 1,1 0-16,0-1 15,-1-8 1,1-1-16,-1 0 16,1-9-1,9 10-15,-9-1 16,-1-9 0</inkml:trace>
  <inkml:trace contextRef="#ctx0" brushRef="#br2" timeOffset="78639.96">11863 4280 0,'0'0'0,"0"0"16,9 0-1,1-9-15,-1-1 16,0 1 0,1-1-16,-10 1 15,0 9 1,9 0-16,1 9 16,-1 1-1,10 9-15,0-1 16,-10 1-1,10 0-15,-10 0 16,1 9 0,8 0-16,-8-9 15,-1-1 1,1 1-16,-1 0 16,1 0-1,8-10 1,11-9-16,18 0 15,9-19 1,10 1-16,0-11 16,-38 20-1</inkml:trace>
  <inkml:trace contextRef="#ctx0" brushRef="#br2" timeOffset="80241.38">11816 4111 0,'0'0'0,"0"0"16,0 0 0,0 0-16,9 0 15,1 9 1,-1 20-16,19 8 16,0 19-1,1 10-15,-1 0 16,0 18-1,0 1-15,0-1 16,1-9 0,-1 0-16,0 10 15,-9-1 1,0-9 0,0 0-16,-1 0 15,1-9 1,0 0-16,0-10 15,-10-9 1,-9-10-16,0-9 16,0-9-1,0-9-15,0-10 16,0 0 0,0 0-16,-9-29 15,-10-27 1,-19-28-16,-9-29 15,-9 1 1,-1 8-16,1 11 16,9-11-1,0 1-15,0 19 16,0 9 0,19 0-16,-1 9 15,1 10 1,0 9-1,19 19-15,-1-1 16,1 11 0,9 8-16,0 1 15,0 9 1,0 0-16,9 19 16,19 28-1,1 28-15,18 18 16,9 20-1,1 0-15,-1-10 16,-9 0 0,-9 10-16,-1-20 15,1 11 1,0-11-16,-20-8 16,1-10-1,0-19-15,-10-9 16,1-9-1,-10-20 1,0 1-16,0-19 16,0 0-16,0 0 15,0-9 1,-19-29 0,-19-37-16,1-28 15,-1-38 1,-9 1-16,0-1 15,9 0 1,-9 19-16,19 10 16,0 18-1,0 9-15,9 20 16,9 18 0,1 19-16,0 9 15,9 9 1,0 1-16,0 9 15,0 9 1,9 10-16,19 28 16,1 28-1,18 19 1,0 9-16,9 0 16,-9 1-16,0-1 15,0 0 1,-9-9-1,-1 0-15,-8-10 16,8-9 0,-18-19-16,0-9 15,0-9 1,-10-19-16,-9-1 16,0-8-1,0-10-15,0 0 16,0 0-1,0 0-15,0 0 16,0 0 0</inkml:trace>
  <inkml:trace contextRef="#ctx0" brushRef="#br2" timeOffset="81323.55">12154 4890 0,'0'0'0,"0"0"0,0-10 15,-9-8 1,0 8-16,-1-9 16,1 10-1,-1 0-15,1-1 16,0 1 0,-1 0-16,10-10 15,0 0 1,0 0-1,0-18-15,10-1 16,-1 10 0,0 0-16,1 0 15,9 0 1,-10-1-16,10 1 16,0 0-1,9 0-15,0 0 16,10 0-1,9-10-15,0 10 16,0 0 0,0 0-16,0 0 15,0-1 1,0 1-16,0 10 16,0-1-1,9 9-15,-9 1 16,10 0-1,-1 18-15,-9 0 16,0 1 0,10 9-16,-1 9 15,-9 0 1,0 0-16,10 10 16,-20 8-1,1 1 1,0 0-16,-1 19 15,1 9 1,-10-9-16,-9 9 16,0-10-1,-10 1-15,-9 9 16,0 0 0,0 0-16,-19-9 15,1 0 1,-1-1-16,0 1 15,-19-10 1,1 1-16,-1-11 16,0 1-1,1-9-15,9-1 16,-1-8 0,1-11-16,0 1 15,9 0 1,0 0-1,1-1-15,-1 1 16,0 0 0,0-10-16,0 10 15,10 0 1,-10-10-16,10-9 16</inkml:trace>
  <inkml:trace contextRef="#ctx0" brushRef="#br2" timeOffset="81705.83">12644 5509 0,'0'0'0,"0"0"0,0 0 15,0 0-15,0 0 16,0 0 0,0 0-1,9 9-15,0 1 16,20 9 0,-1 9-16,0 0 15,0 0 1,0-9-16,1 0 15,-1-1 1,0-8-16,0-1 16,10-9-1,9 0-15,0 0 16,10-9 0,-1-1-16,-9 1 15,-28 9 1</inkml:trace>
  <inkml:trace contextRef="#ctx0" brushRef="#br2" timeOffset="85288.4">13010 5819 0,'0'0'0,"0"0"15,10 0-15,-1-19 16,1 0 0,-1-9-16,19-10 15,10-8 1,9-11-16,9 1 15,10-10 1,0 1-16,0 8 16,0 10-1,0 0-15,0 1 16,9 17 0,-19 1-16,1 19 15,-10-1 1,0 20-1,0-1-15,0 19 16,0 1-16,-10-1 16,1 19-1,0 9 1,-1 10-16,-18 9 16,0 9-1,-19 10-15,-19 0 16,0 0-1,1-10-15,-11 0 16,-8-9 0,-1 1-16,-9-1 15,9-10 1,1-8-16,-10-1 16,9-19-1,10 1-15,0-19 16,-1-1-1,11 1-15,8-9 16,1-1 0,-1 0-1,1-9-15,9 0 16,0 0 0,0 0-16,0 0 15,0 0 1,0 0-16,0 0 15,9-18 1,1-20-16,18 1 16,0-20-1,0 1-15,1 0 16,8 9 0,-8-10-16,18-8 15,0 8 1,0-8-16,9-1 15,-9 10 1,10 9-16,-10 0 16,9 0-1,1 19-15,-1 0 16,0 0 0,1 18-16,-1 1 15,1 0 1,-1 18-16,-9 0 15,-9 10 1,9 9 0,0 10-16,9-1 15,-9 10 1,-9 0-16,0 0 16,-10 0-1,0 0-15,-9 9 16,-10 10-1,-9-1-15,0 11 16,-18-1 0,-1 9-16,-10-9 15,-8 0 1,-1 0-16,-9 0 16,0 0-1,10-18 1,-11-1-16,11-9 15,-10 9-15,19-18 16,-1-1 0,1 1-16,0-1 15,0-18 1,9 0 0,9 0-16,1-10 15,0-9 1,9 0-16,0 0 15,0 0 1,0 0-16,0-19 16,9-18-1,0-10-15,10-10 16,10-18 0,-1 0-16,0 0 15,10 0 1,-1 9-16,10 1 15,0-1 1,0-9-16,10 9 16,-1 1-1,-9 8-15,10 11 16,-10 8 0,-10 10-16,1 9 15,0 10 1,-1-1-1,10 20-15,0-1 16,0 0 0,10 20-16,-1 18 15,-9-1 1,-9 20-16,0 0 16,-1 9-1,-18 9-15,0 10 16,0 0-1,-19 0-15,0 0 16,0-1 0,-10 1-16,1 0 15,-1-19 1,-8 0-16,-1 0 16,0-18-1,10-1-15,-1 0 16,1-18-1,-10-1 1,10 1-16,-1-20 16,1 1-1,-1 0-15,1-10 16,9-9 0,0 0-16,0 0 15,0 0 1,0 0-16,0 0 15,9-9 1,1-19-16,9-19 16,9-19-1,0-9-15,19-19 16,0-9 0,9 0-16,10 0 15,-9 9 1,-1 9-16,1 20 15,-1 18 1,-9 0-16,0 19 16,0 0-1,10 18 1,-1 10-16,-9 10 16,10 8-1,-10 11-15,9 8 16,-9 10-1,0 0-15,-9 9 16,-1 10 0,1 0-16,-10 9 15,-9 9 1,0 1-16,-19 18 16,0-9-1,0-1-15,-19 1 16,0 0-1,0 0-15,-9-10 16,0-9 0,9-9-16,0-10 15,1 1 1,8-20-16,1-9 16,-1 0-1,1-9 1,0 0-16,9-10 15,0 1 1,0-10-16,0 0 16,0 0-1,0 0-15,0 0 16,0 0 0,0 0-16,0 0 15,0 0 1,0 0-16,0 0 15,0 0 1,0 0-16,0 0 16,0-10-1,0 1-15,0 0 16,9-10 0,0 0-16,1 0 15,-1 1 1,1-1-1,-1-19-15,10 1 16,9-1 0,0-18-16,0 0 15,10-1 1,0-8-16,-1-1 16,1 10-1,-10-1-15,10 10 16,-10 1-1,10-1-15,-1 0 16,1 9 0,0 10-16,-1 0 15,1 0 1,9 9-16,-10 10 16,1-1-1,0 1-15,-1 9 16,1 9-1,0 1-15,9 18 16,0 0 0,-10 9-1,1 10-15,0 0 16,-1 19 0,-18 0-16,0 9 15,0 9 1,-10 1-16,-9-10 15,0 0 1,0-19-16,0 0 16,0-18-1,0-1-15,0 1 16,0-10 0,0-9-16,0 0 15,0-1 1,0-8-16,0-1 15,0-9 1,0 0-16,0 0 16,0 9-1,0 10 1,-9-9-16</inkml:trace>
  <inkml:trace contextRef="#ctx0" brushRef="#br2" timeOffset="87839.35">16388 8896 0,'0'0'0,"0"0"16,0 0-16,0 0 15,0 0 1,0 0-16,9-9 16,1-1-1,8 1-15,11 0 16,27-1-1,19 1-15,19-1 16,10 1 0,-1 0-16,1 18 15,18 0 1,19 1-16,10-1 16,9 1-1,9-1-15,0-9 16,1 0-1,-1 0-15,-9 9 16,-10-9 0,-8 10-16,-11-10 15,-18 9 1,-9 0-16,-20-9 16,-8 10-1,-20-10 1,-9 0-16,-9 9 15,-20-9 1,1 0-16,-9 0 16,-10 0-1,0 0-15,0 0 16,-10 0 0,-37 0-16,-56 0 15,-48-9 1,-46 9-16,-20-10 15,1 1 1,-10 9-16,0 0 16,19 9-1,19 1-15,0-1 16,19-9 0,9 0-16,0 0 15,9 0 1,10 0-1,28 0-15,19 0 16,28 0 0,19 0-16,10 0 15,9 0 1,18 0-16,1 0 16,9 0-1,0 0-15,9 0 16,29 10-1,28-1-15,47-9 16,28 0 0,28-9-16,0-1 15,29-9 1,18 1-16,10-1 16,9-9-1,10 18-15,18-8 16,-9 8-1,10 1-15,-20-1 16,-18 10 0,-19 0-1,-28 10-15,-29-1 16,-27 1 0,-29-1-16,-29 0 15,-18 1 1,-18-1-16,-10-9 15,-19 0 1,0 0-16,-10 10 16,-28 8-1,-56 10-15,-84 10 16,-58-1 0,-36-18-16,-11 0 15,1 0 1,0-19-16,19 0 15,27 0 1,1-10 0,9-8-16,19-1 15,1 9 1,17-8-16,20 8 16,19 1-1,37 0-15,19-1 16,28 10-1,19 0-15,18-9 16,11 9 0,8 0-16,1 0 15,9 0 1,0 0-16,9 0 16,29-10-1,37 1 1,47 0-16,29-1 15,28 1-15,18 9 16,29 0 0,9 0-16,-9 9 15,9 1 1,0-1 0,-9 0-16,0 1 15,-29-1 1,-8-9-16,-39 0 15,-18 10 1,-10-1-16,-37-9 16,-19 0-1,-19 0-15,-19 0 16,-9 0 0,-19 0-16,0 0 15,0 0 1,-38 9-16,-84 1 15,-95-1 1,-65 0-16,-28 1 16,-10-1-1,-19 1-15,1-10 16,37 0 0,9-10-16,10 10 15,46-9 1,39 9-1,28 0-15,27 9 16,48 1 0,29-1-16,27-9 15,19 0 1,10 0-16,9 0 16,0 0-1,19 0-15,46-19 16,29 0-1,48 1-15,36-20 16,10 1 0,29-1-16,18 1 15,19-10 1,28 9-16,10 1 16,18-1-1,20 10 1,27 28-16,57 19 15</inkml:trace>
  <inkml:trace contextRef="#ctx0" brushRef="#br2" timeOffset="115667.56">16312 8905 0,'0'0'0,"0"0"16,0 0-16,0 0 16,0 0-1,0-9 1,0 0-16,0-1 15,0 1 1,0 0-16,0-1 16,0 10-1,10 0-15,-1-9 16,1-1 0,-1 1-16,0 0 15,1-1 1,9 1-16,0 9 15,-1 0 1,11 0-16,-1 9 16,0 1-1,0-1-15,-9 0 16,9 1 0,-9-1-16,0 1 15,0-1 1,0 0-1,-10-9-15,-9 0 16,0 0-16,0 0 16,0 0-1,0 0 1,0 0-16,0 0 16</inkml:trace>
  <inkml:trace contextRef="#ctx0" brushRef="#br2" timeOffset="117841.19">16153 9065 0,'0'0'15,"0"0"-15,0 0 16,0 0-16,9-9 16,0-1-1,1 1-15,-1-1 16,1 1-1,8 0-15,11-1 16,-1-9 0,9 1-16,10 8 15,1 1 1,17-10 0,11 0-16,8 10 15,10-10 1,0 10-16,10-10 15,-1 10 1,20-10-16,-10 10 16,-1-1-1,1 1-15,0 9 16,0 0 0,0 0-16,-9 0 15,8 0 1,1 0-16,0 0 15,0 0 1,0 0-16,0 0 16,0 0-1,0 0-15,0 9 16,-1-9 0,-8 0-1,-10 10-15,-19-10 16,0 9-1,-9-9-15,-9 0 16,-20 9 0,1-9-16,-19 0 15,0 0 1,-19 0-16,0 0 16,0 0-1,-29 10-15,-27-1 16,-38 1-1,-57-1-15,-27-9 16,-29 9 0,-19-9-16,-9 0 15,-10 0 1,1 0-16,-1 0 16,10 0-1,9 0 1,28 10-16,10-10 15,19 9 1,18-9-16,39 0 16,36 0-1,20 0-15,9 0 16,19 0 0,18 0-16,1 0 15,9 0 1,0 0-16,9 0 15,29 0 1,28-9-16,37-1 16,29-8-1,18 8-15,1 1 16,28-1 0,-1 1-16,11 0 15,8-10 1,-9 0-1,19 0-15,-9 10 16,-20 0 0,1 9-16,-9 9 15,-11 0 1,-8 1-16,-29-1 16,-18 0-1,-10-9-15,-19 0 16,-9 0-1,-10 0-15,-18 0 16,-19 0 0,0 0-16,-1 0 15,-18 0 1,0 0-16,0 0 16,0 0-1,-28 0-15,-38 0 16,-46 0-1,-39 0-15,-37 10 16,-29-1 0,-27-9-16,-10 0 15,-19 10 1,-9-10 0,-10 0-16,19 9 15,10 0 1,9 1-16,56 9 15,39-10 1,36 0-16,20 1 16,37-10-1,28 0-15,10 0 16,19 0 0,9 0-16,0 0 15,9 0 1,0-10-16,1 1 15</inkml:trace>
  <inkml:trace contextRef="#ctx0" brushRef="#br2" timeOffset="121887.64">17686 8999 0,'0'0'0,"0"0"0,0 0 16,0 0-1,0 0-15,0 0 16,0 10-16,-19 27 15,-19 38 1,1 57 0,-10 27-16,-10 1 15,10 18 1,0-9-16,0-10 16,10 19-1,18-9-15,0-19 16,10-28-1,-1-28 1,10-28-16,0-29 16,0-8-16,0-20 15,0-9 1,10-9-16,8-48 16,11-36-1,18-39-15,0-27 16,0-1-1,-10 1 1,1-10-16,0 19 16,9 0-1,0 9-15,0-9 16,-10 0 0,1 18-16,-10 20 15,-9 37 1,-10 9-16,1 28 15,-10 10 1,0 19-16,0 9 16,0 19-1,0 56-15,0 47 16,0 37 0,0 19-16,0 10 15,0 9 1,0 0-16,-10-19 15,1-9 1,0-19-16,-1-18 16,-9-20-1,10-27 1,0-20-16,-1-27 16,1-19-1,9-19-15,0 0 16,-19-28-1,-19-38-15,1-37 16,-1-47 0,10-1-16,9 1 15,10-9 1,-1 9-16,10 18 16,10-8-1,-10 8 1,9 29-16,0 19 15,-9 18-15,0 28 16,0 10 0,0 19-16,0 9 15,10 19 1,-1 37 0,1 57-16,-1 46 15,0 29-15,1-1 16,-10-8-1,0-1 1,0-19-16,0-27 16,0-10-1,0-28-15,-10-29 16,10-27 0,0-10-16,0-19 15,0-9 1,-9-19-16,-10-65 15,0-66 1,-9-38-16,19-18 16,-1-10-1,20 19-15,-1 19 16,10 0 0,0 9-16,0 28 15,-1 28 1,-8 38-1,-1 10-15,1 18 16,-10 19 0,0 18-16,0 10 15,0 10 1,0 36-16,0 76 16,0 47-1,0 28-15,0 10 16,-10 9-1,1-19-15,-1 0 16,1-29 0,0-17-16,9-20 15,0-28 1,-10-18-16,10-39 16,0-8-1,0-19-15,0-19 16,0 0-1,0 0-15,0-10 16,0-18 0,0-19-16,0-9 15,0-10 1,10-9 0,-1 0-16,0-9 15,1 18 1,-10 10-16,0 9 15,9 9 1,-9 10-16,10 0 16,-10 19-1</inkml:trace>
  <inkml:trace contextRef="#ctx0" brushRef="#br2" timeOffset="123621.94">17140 10829 0,'0'0'0,"0"0"15,10-19 1,-1 0-16,10-18 16,9-1-1,0-18-15,10 0 16,9-10 0,0-9-16,0 9 15,0 1 1,10 8-16,18 1 15,10 0 1,9 9-16,-10 0 16,20 9-1,18 1-15,-9 9 16,0-1 0,9 20-16,10 0 15,0 9 1,-20 9-1,1 10-15,10 9 16,-11 10 0,-17-1-16,-11 10 15,10 0 1,0 9-16,-18 10 16,-1 0-1,-19-1-15,1 10 16,-20 10-1,1-1-15,0 19 16,-20-9 0,-8 0-16,-10 0 15,-19 9 1,0 0-16,-18-9 16,-29 0-1,-28 9-15,-29 10 16,-37-19-1,-37-10-15,-29-18 16,10-29 0,-1-9-16,10-18 15,19-20 1,0-8 0,19-20-16,-1-9 15,20-9-15,37 0 16,10-10-1,18 10 1,19-20-16,0 1 16,19-9-1,19 9-15,19-10 16,18-8 0,19-11-16,0 1 15,19 0 1,19 9-16,19-9 15,18 0 1,-8 9-16,8 28 16,19-9-1,10 10-15,0 18 16,-1 0 0,1 9-16,0 10 15,-10 19 1,0-1-1,1 20-15,-10 8 16,9 11 0,-9-1-16,0 9 15,-19 10 1,0 0-16,-10 19 16,11 18-1,-20-9-15,-9 10 16,-10-1-1,-18 10-15,-1 0 16,-18 0 0,-9 9-16,-10 9 15,-19-18 1,-19 9-16,-18-9 16,-10 9-1,-9-9-15,-19 0 16,-10-19-1,-28-9 1,-9-19-16,-19-10 16,0-18-16,19-19 15,-9-19 1,18 1 0,19-20-16,19 10 15,9-10 1,20 10-16,18 0 15,18 9 1,1 1-16,19-1 16</inkml:trace>
  <inkml:trace contextRef="#ctx0" brushRef="#br2" timeOffset="124079.88">10687 8783 0,'0'0'0,"-19"0"15,-28-9 1,9 0-16</inkml:trace>
  <inkml:trace contextRef="#ctx0" brushRef="#br2" timeOffset="124811.36">9445 8859 0,'0'0'0,"-19"0"16,0 0-16,-18-10 15,-1 1 1,1-1-16,8 1 16,1 0-1,19-1-15,-1 1 16,1-1 0,18-8-16,29-1 15,56-9 1,56 0-16,57 9 15,47 0 1,29 19-16,27-9 16,10 18-1,19 0-15,-1-9 16,-18-9 0,0 9-1,28 0-15,0-9 16,0-10-1,19 0-15,-9 0 16,-10-9 0,-10 19-16,1 0 15,-10 9 1,-18 9-16,-20-9 16,10 9-1,10 10-15,-10-10 16,-19 1-1,-9-10-15,-38 9 16,-19 1 0,-18-1-16,-29 10 15,-18-1 1,-19-8 0,-10-1-16,-28 1 15,-19-10 1,-9 0-16,-28 0 15,-10 0 1,-19 0-16,-9 0 16,-19 0-1,-56 0-15,-85 0 16,-84 0 0,-39 0-16,-102 0 15</inkml:trace>
  <inkml:trace contextRef="#ctx0" brushRef="#br2" timeOffset="125055.8">14337 8802 0,'-104'0'16,"-253"-9"-16,-104-1 16,19 1-16,18 0 15,29 9 1,10-10-1,18 1-15,38 18 16,27-9 0,11 0-16,18 10 15,57-10 1,28 0-16,37 0 16,85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39:17.7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6755 1765 0,'0'0'0,"0"-18"0,-10-1 16,1 10-16,9-1 15,0 1 1,0 9-16,9 19 15,10 46 1,9 76 0,10 56-16,9 47 15,-10 28 1,-18 47-16,0 9 16,-19 29-1,0 18-15,-9 29 16,9 27-1,0 10-15,-10 10 16,1-10 0,-1-19-16,1-9 15,9-10 1,0-28-16,0-18 16,0-19-1,0-10-15,-9-37 16,-1-28-1,1-20 1,-1-17-16,10-20 16,-18-28-1,-1-28-15,9-28 16,1-28 0,0-28-16,-1-19 15,1-28 1,-1-10-16,10-9 15</inkml:trace>
  <inkml:trace contextRef="#ctx0" brushRef="#br0" timeOffset="617.87">3641 9825 0,'0'0'0,"9"0"0,19-19 16,57-9-1,75-10-15,47 1 16,56 9 0,85 18-16,94 10 15,104 0 1,56 10-16,76-10 16,27-10-1,19 1-15,48 0 16,9-1-1,9 1-15,47-1 16,-28 20 0,10 9-16,18-1 15,10 1 1,18 0 0,-37-19-16,-10 0 15,-74 0 1,-39 0-16,-56-9 15,-47-1 1,-66 10-16,-65-9 16,-67-1-1,-74-8-15,-58 8 16,-55 1 0,-48-10-16,-56 10 15,-38-1 1,-56 1-16</inkml:trace>
  <inkml:trace contextRef="#ctx0" brushRef="#br0" timeOffset="2140.94">8965 1390 0,'0'0'0,"0"0"16,0 0-16,10 10 15,-1 27 1,19 19-16,19 48 16,10 27-1,9 10-15,18 28 16,-8 28 0,-1-10-16,9 20 15,1 8 1,19 11-16,9-11 15,9 11 1,10-1-16,9 0 16,0 0-1,9 0-15,1 0 16,9 1 0,18-1-1,11 0-15,18-9 16,0-10-1,9 1-15,-9-20 16,0 1 0,0-10-16,19 0 15,-1 1 1,-8-20-16,18-9 16,19 0-1,-10-9-15,1-9 16,9-20-1,-9-18-15,18-10 16,0-18 0,1-10-16,-1-9 15,-18-19 1,9-9-16,0-28 16,9-19-1,-9-10-15,19-28 16,-9-18-1,-10-19 1,-10-19-16,-28 0 16,1-19-1,-20-9-15,-18-10 16,0-18 0,0-9-16,-10-10 15,0-19 1,10-9-16,-10-1 15,10-18 1,0-18-16,-10 8 16,1-8-1,-1 8-15,10-8 16,9-20 0,0 10-16,19-9 15,-10 18 1,10-9-16,-18 9 15,-1 10 1,0-1 0,-9 11-16,-1 17 15,-18 20 1,-9 9-16,-10 9 16,-19 29-16,-18 18 15,-1 0 1,-9 19-1,-9 10-15,-10 18 16,-18 9 0,-10 20-16,-10 18 15,1 9 1,-10-9-16,-9 19 16,0 0-1,0 19-15,-10-1 16,0 10-1,-9 0-15,0 0 16</inkml:trace>
  <inkml:trace contextRef="#ctx0" brushRef="#br0" timeOffset="3622.12">3622 996 0,'0'0'0,"9"9"16,1 29-16,18 18 16,0 38-1,10 9-15,-1 19 16,1 0 0,-19 10-16,0-1 15,-19-18 1,-19-20-16,-19 1 15,-18-19 1,-29-18-16,-18-20 16,-20-28-1,10-18-15,1-38 16,8-9 0,10-10-16,19-9 15,18 9 1,20 10-16,18 28 15</inkml:trace>
  <inkml:trace contextRef="#ctx0" brushRef="#br0" timeOffset="3952.16">2785 837 0,'0'0'0,"18"0"16,29 0-16,29-10 16,18 10-1,9 0 1,10 10-16,19-1 15,0 10-15,-10-1 16,0 1 0,-18 0-16,-20-10 15,-27 1 1,-20-1-16,-18 1 16</inkml:trace>
  <inkml:trace contextRef="#ctx0" brushRef="#br0" timeOffset="4269.32">4346 808 0,'0'0'15,"0"0"-15,0 0 16,0 0-16,0 10 15,-19 27 1,-18 29-16,9 28 16,-1 18-1,1 10-15,19 10 16,18-20 0,19 1-16,1-19 15,18-19 1,0-19-16,9-9 15,1-19 1,-29-18-16</inkml:trace>
  <inkml:trace contextRef="#ctx0" brushRef="#br0" timeOffset="4601.54">5005 902 0,'0'0'0,"0"0"16,0 10-16,0 27 16,-10 29-1,1 28-15,0 28 16,-1 9-1,10-9-15,0 0 16,0 9 0,0-28-16,0-9 15,-9-9 1,-1-20 0,1-18-16,-1-9 15,1-29 1</inkml:trace>
  <inkml:trace contextRef="#ctx0" brushRef="#br0" timeOffset="5084.47">5080 855 0,'0'0'0,"9"0"16,20-9-16,18 0 16,9 9-1,-18 9-15,-1 0 16,-18 1 0,0 8-16,0 11 15,-19-1 1,0 0-16,0-9 15,-10-1 1,1 1 0,9-9-16,0-1 15,9 0 1,1 1-16,18 9 16,0 9-1,0-10-15,-9 11 16,0-11-1,0 10-15,-19 1 16,-9-1 0,-20 19-16,-37 0 15,-28 9 1,-9-9-16,46-28 16</inkml:trace>
  <inkml:trace contextRef="#ctx0" brushRef="#br0" timeOffset="5374.72">5814 489 0,'0'0'0,"9"10"16,29 9-16,28 18 16,18 38-1,20 28-15,-10 38 16,-19 28 0,-9 28-16,-38 19 15,-28 9 1,-47 19-16,-75 112 15</inkml:trace>
  <inkml:trace contextRef="#ctx0" brushRef="#br0" timeOffset="6317.28">22813 9525 0,'0'0'0,"0"0"0,0 0 16,0 0-1,9 0-15,20 0 16,27 9 0,57 0-1,56 1-15,66 9 16,57-10-1,37-9-15,29 0 16,28-9 0,-1-1-16,1 10 15,9 10 1,-19 8-16,-37 1 16,-47 0-1,-57 0-15,-56-1 16,-20 1-1,-27-9-15,-38-1 16,-18-9 0,-11 0-16,-18 0 15,-18-9 1,-20-1-16</inkml:trace>
  <inkml:trace contextRef="#ctx0" brushRef="#br0" timeOffset="6592.47">27639 8952 0,'0'0'0,"0"0"16,9 10 0,29 8-16,18 20 15,20 18 1,8 10-16,10 9 15,-18-9 1,-29-10-16,-19 0 16,-19 1-1,-37 8-15,-28 20 16,-57 9 0,-75 28-16,-123 65 15</inkml:trace>
  <inkml:trace contextRef="#ctx0" brushRef="#br0" timeOffset="6972.46">28448 10256 0,'0'0'0,"0"0"0,0 0 15,0 10 1,0 9-16,0 46 16,-19 48-1,0 28-15,-9 28 16,9 9-1,1 0-15,8-18 16,1-20 0,-1-8-16,10-20 15,0-27 1,0-20-16,0-18 16,0-9-1,0-29-15</inkml:trace>
  <inkml:trace contextRef="#ctx0" brushRef="#br0" timeOffset="7517.72">28429 10256 0,'10'-9'0,"37"-19"15,37-28 1,20 9-16,-1 19 16,-9 28-1,0 9-15,-18 10 16,-20 9 0,-18 0-16,-19-985 15,-10 1980 1,-18-976-16,-38 9 15,-29 0 1,1-18 0,0-1-16,9-18 15,9 0-15,29-10 16,19-9 0,-1 0-1,10 0-15,19 10 16,19-1-1,9 19-15,19 0 16,0 0 0,-10 10-16,-18-1 15,-1 1 1,-18 0-16,-28 8 16,-29 11-1,-47 8-15,-75 1 16,-46-19-1,-11-28-15,-131 0 16</inkml:trace>
  <inkml:trace contextRef="#ctx0" brushRef="#br0" timeOffset="8804.87">22634 1615 0,'0'0'0,"0"0"16,0 0 0,0 0-16,0 0 15,0 0 1,0 0-16,10 10 15,8 18 1,29 0-16,19-9 16,-9-10-1,-20-9-15,1-9 16,-10-10 0,-9 0-1,0-18-15,-19-1 16,-28 1-16,-29-10 15,-27 9 1,-11 29-16,1 28 16,0 9-1,28 9-15,29-9 16,18 1 0,10-1-16,18 0 15,19 0 1,19-9-1,10 0-15,9-19 16,-10 0 0,-9-19-16,-9 0 15,-10-9 1,-19-10-16,-9 1 16,-18 9-1,-20-1-15,0 20 16,1 18-1,-10 20-15,0-1 16,18 19 0,20 0-16,9-10 15,9 1 1,20-1-16,18-18 16,18 0-1,-8-19 1,-1-19-16,-18 0 15,-19-9 1,-10 0-16,-18 0 16,-19 0-1,-29 28-15,10 0 16</inkml:trace>
  <inkml:trace contextRef="#ctx0" brushRef="#br1" timeOffset="15330.77">22691 1540 0,'0'0'0,"-19"10"16,-19-1 0,1 19-16,-1 0 15,10 10 1,18-1-16,20-8 16,9-11-1,18 1-15,38-19 16,1-19-1,-10 1-15,-19-20 16,-19 0 0,-9 10-1,-19 0-15,-10 0 16,-9 9 0,-18 10-16,-1-1 15,1 20 1,8-1-16,1 1 15,9-1 1,10 0-16,-1 20 16,20-1-1,-1 0-15,10-9 16,0-1 0,-19-18-16</inkml:trace>
  <inkml:trace contextRef="#ctx0" brushRef="#br1" timeOffset="17124.65">8899 11748 0,'0'0'0,"0"0"16,0 19-16,0 28 16,10 47-1,-1 65 1,1 29-16,8 28 15,11-10 1,-11 1-16,1-10 16,0-10-1,-19-8-15,0-39 16,-9-8 0,-10-29-16,9-28 15,1-28 1,0-19-16,9-28 15</inkml:trace>
  <inkml:trace contextRef="#ctx0" brushRef="#br1" timeOffset="17635.49">9360 11898 0,'10'0'0,"-1"-18"0,10-11 16,9 11-1,0-1-15,1 10 16,-1 18-1,10 10-15,-20 9 16,1 28 0,-28 19-16,-19 28 15,-20-9 1,-8-19-16,9-18 16,19-10-1,9-10-15,10-9 16,18 0-1,0 1 1,20-1-16,-11-10 16,1 1-16,0 0 15,-19 0 1,0-1-16,-28 11 16,-47 18-1,-38-1 1,-10-8-16,29 0 15,47-29 1</inkml:trace>
  <inkml:trace contextRef="#ctx0" brushRef="#br1" timeOffset="17886.75">10320 12555 0,'0'0'0,"0"0"0,9 0 16,10-9 0,19-10-1,28-18-15,18 8 16,-8 1-16,-1 0 15,-38 19 1</inkml:trace>
  <inkml:trace contextRef="#ctx0" brushRef="#br1" timeOffset="18068.12">9991 12940 0,'0'0'0,"9"0"0,29 0 16,65-19 0,38-9-16,19-10 15,-9 1 1,-85 18-16</inkml:trace>
  <inkml:trace contextRef="#ctx0" brushRef="#br1" timeOffset="18426.43">11345 11945 0,'0'0'0,"0"0"15,0 19 1,-9 47-16,0 46 16,-1 48-1,10 28-15,10 18 16,-1 0 0,19-9-16,0-18 15,1-20 1,-11-37-16,1-19 15,-9-28 1,-10-28-16,0-19 16,0-18-1,0-10 1</inkml:trace>
  <inkml:trace contextRef="#ctx0" brushRef="#br1" timeOffset="18903.32">11411 12030 0,'0'-10'0,"10"-27"16,18-19-16,9-10 16,10 0-1,-9 19-15,0 19 16,-10 19-1,0 9-15,-9 19 16,0 18 0,-10 19-16,-9 10 15,-19 0 1,1-10-16,-11-9 16,20-10-1,0-8-15,18-1 16,10 0-1,18 0 1,29 10-16,0-10 16,-9 0-1,-20-9-15,-18-1 16,-10 11 0,-18-1-16,-29 28 15,-56 19 1,-47 0-16,9-19 15,38-18 1,19-19-16,47-10 16</inkml:trace>
  <inkml:trace contextRef="#ctx0" brushRef="#br1" timeOffset="19138.66">12418 12621 0,'0'0'0,"0"0"15,9 0-15,10 0 16,9-10 0,19 1-1,19 0-15,19-1 16,9 1-1,19 9-15,-47 0 16</inkml:trace>
  <inkml:trace contextRef="#ctx0" brushRef="#br1" timeOffset="19667.9">14346 11917 0,'0'0'0,"0"0"15,0 10 1,0 8-16,-28 39 16,-19 46-1,-28 19 1,-19 9-16,-19-9 15,0-19 1,9-37-16,29-19 16,9-38-1,19-18-15,10-19 16,-1-29 0,10-36-16,9-11 15,10 11 1,18 36-16,0 20 15,1 9 1,9 18-16,18 10 16,39 38-1,18 27-15,0 20 16,0-1 0,-19 10-16,0-9 15,-18-20 1,-20-8-16,1-20 15,-10 1 1,0-20 0,10 11-16,-10-20 15</inkml:trace>
  <inkml:trace contextRef="#ctx0" brushRef="#br1" timeOffset="20154.45">15851 12114 0,'0'0'0,"0"0"0,0 0 16,-18 0-1,-11 10-15,-18-1 16,-18 19 0,8 19-16,10 0 15,28-10 1,10 1-16,18 0 15,19 8 1,20 1-16,17 19 16,1-10-1,0-9-15,-9-9 16,-20-1 0,-18-18-16,-19 9 15,-9 0 1,-38 10-16,-38-1 15,-28-8 1,9-20-16,57-9 16</inkml:trace>
  <inkml:trace contextRef="#ctx0" brushRef="#br1" timeOffset="20472.22">16378 11645 0,'0'0'0,"0"0"16,0 9-1,0 38-15,0 38 16,0 46-1,0 29 1,10-1-16,-1 1 16,1-20-16,8-18 15,-8-9 1,9-10-16,-1-28 16,1-18-1,-9-39-15</inkml:trace>
  <inkml:trace contextRef="#ctx0" brushRef="#br1" timeOffset="21436.91">17018 12433 0,'0'0'0,"0"10"16,-9-1-16,-10 19 15,9 10 1,1 18-16,18 0 16,10-9-1,9-9-15,1-10 16,8-9 0,10-19-16,10-10 15,-1-27 1,-18-20-16,-19 1 15,-19 0 1,-19 0-16,-19 9 16,1 18-1,-1 20-15,10 0 16,-1 9 0,20 9-1,0-9-15,18 9 16,10 1-1,19 9-15,37-19 16,19 0 0,-19 0-16,0-19 15,1 0 1,-1 0-16,10-9 16,-10 9-1,-19 10-15,-9 18 16,-9 1-1,9 18-15,0 47 16,-9 47 0,-1 37-16,-18 20 15,0-10 1,-10-19-16,-9-10 16,0-18-1,0-37-15,0-19 16,0-29-1,0-18 1,0-19-16,0 0 16,-19-47-1,1-56-15,-1-85 16,0-37 0,10-10-16,-1 1 15,20 56 1,-1 18-16,19 47 15,0 20 1,20 27-16,-1 19 16,0 19-1,18 18-15,-8 20 16,9 27 0,-10 10-16,-18 10 15,-10 8 1,-28 1-1,-19 9-15,-37 28 16,-19 0 0,-10-37-16,10-19 15,28-19 1,18-18-16</inkml:trace>
  <inkml:trace contextRef="#ctx0" brushRef="#br1" timeOffset="21818.07">18711 12640 0,'0'0'0,"0"0"16,10 0-16,18 0 15,10 0 1,9-19-16,18 0 16,11-18-1,-10-1 1,-10 1-16,-18-10 15,-10 0-15,-19 9 16,-18 1 0,-10 8-1,-9 11-15,-19 18 16,-10 18 0,-18 20-16,19 28 15,9 9 1,28 9-16,19-9 15,19-18 1,9-1-16,28 0 16,10-9-1,9-19-15,10-9 16,-47-10 0</inkml:trace>
  <inkml:trace contextRef="#ctx0" brushRef="#br1" timeOffset="22101.33">19285 11908 0,'0'0'0,"10"-10"16,-1 1-16,0 0 16,20-1-16,-1 10 15,28 19 1,29 28-1,9 28-15,-9 28 16,-19 10 0,-19 46-16,-29 10 15,-55 9 1,-67 38-16,-84-19 16,-75-9-1,-76 18-15</inkml:trace>
  <inkml:trace contextRef="#ctx0" brushRef="#br1" timeOffset="22484.99">15212 11701 0,'0'0'0,"-19"0"16,-28 10-16,-19 27 16,0 38-1,10 19-15,28 47 16,28 18 0,37 29-16,20 0 15,56-1 1,84 114-16</inkml:trace>
  <inkml:trace contextRef="#ctx0" brushRef="#br1" timeOffset="23434.91">8636 12105 0,'0'0'0,"0"0"0,9 0 16,1-19-1,18 0-15,10-9 16,9 0 0,9-10-16,19 1 15,10 9 1,-10 0-16,1-1 16,-20 20-1,0 0-15,1 9 16,-10 9-1,0 0-15,-9 10 16,-1 0 0,-9 9-1,-9 0-15,-9-18 16</inkml:trace>
  <inkml:trace contextRef="#ctx0" brushRef="#br1" timeOffset="26541.26">23575 1324 0,'0'0'0,"0"0"16,0 0-16,0 0 15,0 0 1,0 0-16,0 0 16,-9 10-1,-20 9-15,-18 37 16,-19 10 0,-9 18-1,-9 10-15,-1 9 16,0 0-1,-9 0-15,9 10 16,1-10 0,18 10-16,9-29 15,10-9 1,19-18-16,0-20 16,0 1-1,9-20-15,10 1 16,-1-19-1,10 0-15,0 0 16,10 0 0,8-28-16,29-28 15,29-29 1,8-8-16,-8-11 16,-11 10-1,1-9 1,-9 0-16,-1 19 15,10-10 1,-10 0-16,10 0 16,-9-9-1,-10 19-15,-10-1 16,-8 10 0,-11 9-16,1 29 15,-19 9 1,0 18-16,0 1 15,0 9 1,0 9-16,-19 10 16,-18 37-1,-20 38-15,-18 28 16,0 9 0,9 10-16,0 9 15,0-9 1,10-10-16,-19 1 15,-1-20 1,11-18 0,8-19-16,10-9 15,19-10-15,0-18 16,9-19 0,9-1-1,1-8-15,9-10 16,0 0-1,9-10-15,29-46 16,18-38 0,20-18-16,-1-10 15,0 9 1,10-18-16,0 9 16,-1 9-1,-9 1-15,1-1 16,-10 10-1,-10 18-15,-18 20 16,-1 18 0,-18 19-1,0 18-15,-19 1 16,0 9 0,0 0-16,-9 19 15,-29 37 1,-28 38-16,-19 28 15,-9 9 1,0 10-16,0-1 16,-9 20-1,9-1-15,9-18 16,19-19 0,10-9-16,9-29 15,18-18 1,1-29-16,19-8 15,-1-11 1,10-18-16,0 0 16,10-18-1,9-39 1,18-37-16,10-18 16,19-20-1,0 1-15,9 9 16,0-9-1,1-10-15,8 10 16,10-10 0,-18 19-16,-1 0 15,-19 28 1,-9 29-16,-9 8 16,-19 20-1,0 9-15,-19 18 16,0 10-1,0 0-15,-10 19 16,-18 28 0,-38 37-1,-18 38-15,-20 10 16,19-10-16,1 9 16,-10 0-1,0 1-15,9-10 16,19-19-1,19-9 1,0-19-16,0-19 16,19-9-16,18-28 15,1-1 1,0-18 0,9 0-16,9 0 15,10-37 1,18-38-16,20-28 15,9-29 1,9 1-16,10-10 16,-10 10-1,-9 0-15,9 9 16,-9 9 0,-10 19-16,-18 19 15,0 28 1,-20 10-16,-8 27 15,-10 1 1,0 9 0,0 9-16,0 10 15,-19 28 1,-28 37-16,-10 20 16,1 8-1,-10 10-15,-9 9 16,0 1-1,-10-1-15,0-9 16,19-9 0,1-19-16,18-10 15,0-9 1,18-19-16,1-18 16,19-19-1,-1-1-15,10-18 16,0 0-1,10-9-15,8-38 16,20-47 0,28-18-16,9-20 15,10 1 1,0 0-16,-1-1 16,1 10-1,0 10 1,-1-1-16,1 19 15,-19 10 1,-19 18-16,-10 19 16,-18 19-1,0 19-15,-19-1 16,0 10 0,0 10-16,-19 18 15,-28 38 1,-37 46-16,-1 10 15,-9 28 1,-10 10-16,1 46 16,-38 141-1</inkml:trace>
  <inkml:trace contextRef="#ctx0" brushRef="#br1" timeOffset="30934.3">22521 2901 0,'0'0'0,"0"0"15,0 0-15,0 0 16,0 0-1,0 0-15,0 0 16,10 9 0,18 0-16,57 1 15,28 9 1,9-1-16,19 11 16,-9-1-1,-19-10-15,-19 11 16,0-11-1,-10 1-15,-27 0 16,-20-10 0,1 1-1,-19-10-15,0 0 16,-1 0 0,-8 0-16,-10 0 15,0 0 1,0 0-16,0 0 15,0 0 1,0-10-16,0 1 16,0-1-1,0 1-15,0 9 16,0 0 0,0 0-16,0 0 15,0 0 1,0 0-16,9 9 15,1 10 1,-1 9-16,1 1 16,-10 8-1,0-18 1,0 0-16,0-1 16,0-8-1,0-10-15,0 0 16,0 0-1,-10-19-15,1-9 16,-1-10 0,1-9-16,9 0 15,9 19 1,1 0-16,-1 9 16,1 10-1,-10 0-15,9 9 16,0 9-1,-9 0-15,0 1 16,0 18 0,-28 0-1,-28 19-15,18-28 16</inkml:trace>
  <inkml:trace contextRef="#ctx0" brushRef="#br1" timeOffset="32400.81">23876 1268 0,'0'0'0,"0"0"16,0 0 0,0 10-16,0 8 15,0 20 1,0 18-16,9 29 16,1 27-1,-1 10-15,1 9 16,-1 1-1,0-1-15,1 1 16,-10-10 0,0-10-16,-10-18 15,1 0 1,0-19-16,-1-19 16,1-18-1,-1-1-15,1-18 16,9-10-1,0 1-15,-9-1 16,9 0 0,0-9-1,0 10-15,-10-10 16,10 0 0,0 0-16,0 0 15,0 0 1,0 0-16,0 0 15,0 0 1,0 0-16,0-10 16,-9-8-1,-1-1-15,10-9 16,0 0 0,0-1-16,0 1 15,0 10 1,0-1-16,0 0 15,0 10 1,0-1-16</inkml:trace>
  <inkml:trace contextRef="#ctx0" brushRef="#br1" timeOffset="33168.94">22587 2310 0,'0'0'0,"0"0"0,0 0 15,0 0-15,0 0 16,0 0-1,0 0-15,0 0 16,0 0 0,0-10-16,0-9 15,10-18 1,-1-1 0,29-27-16,18-20 15,19-9 1,1 1-16,-20 8 15,10 10 1,0-9-16,0-1 16,9 10-1,-9 10-15,-10-1 16,1 10 0,-20 9-16,1 0 15,-19 19 1,-1 9-16,-8 9 15,-10 1 1,0 9-16,0 9 16,0 10-1,-19 19-15,-19 37 16,-18 19 0,-19 18-1,-10 10-15,0 19 16,1-10-1,8 10-15,-8 9 16,9-28 0,18-19-16,29-56 15</inkml:trace>
  <inkml:trace contextRef="#ctx0" brushRef="#br1" timeOffset="33869.16">23914 1615 0,'0'0'0,"0"0"0,0 0 16,0 0 0,0 0-16,-19 10 15,-9 18 1,-29 19-16,-9 18 15,0 1 1,19-10 0,0 1-16,19-20 15,9-18 1,10 0-16,0-19 16,9 0-1,0 0-15,9-10 16,19-27-1,19-29-15,0-9 16,10 9 0,-1 20-16,-9-1 15,0 18 1,10 11-16,-1 8 16,10 20-1,9 46-15,47 75 16,85 141-1</inkml:trace>
  <inkml:trace contextRef="#ctx0" brushRef="#br1" timeOffset="39334.01">22625 1418 0,'0'0'0,"0"0"15,9 0 1,1 10-16,18-1 16,0 10-1,-9 0-15,0-1 16,0 10 0,-1 1-16,-8 8 15,-1 19 1,10 10-16,-10 9 15,1 10 1,-1 8-16,-9 11 16,0 18-1,0 9-15,-19 10 16,-9 18 0,9 1-16,-9 9 15,9-10 1,0 10-16,10 9 15,0 1 1,-1-1 0,20 9-16,-1 1 15,0 9 1,1 10-16,-1-1 16,1 0-1,-1 1-15,10-1 16,-10 19-1,10 1-15,-9-1 16,-10 0 0,0 0-16,0 0 15,0-9 1,0 9-16,0-9 16,0 9-1,9-9-15,0 9 16,1-9-1,-1-10-15,-9-9 16,0 0 0,0-9-16,0-19 15,10 0 1,-10 0 0,9-19-16,0-19 15,-9-28 1,0-9-16,0-19 15,0-18 1,0-20-16,0 1 16,0-10-1,0-9-15,0-1 16,0-8 0,0-1-16</inkml:trace>
  <inkml:trace contextRef="#ctx0" brushRef="#br1" timeOffset="39818.43">22945 10810 0,'0'0'0,"0"0"0,0 0 16,0 0-1,0 0-15,0 0 16,0 0-1,0 9-15,0 10 16,9 28 0,19 0-16,1 9 15,18 10 1,0 0-16,-10-10 16,1 0-1,-10-9-15,-9-9 16,-19-1-1,0-9-15,-19 1 16,-19-1 0,-18 0-16,-19-9 15,-29-1 1,48-8-16</inkml:trace>
  <inkml:trace contextRef="#ctx0" brushRef="#br1" timeOffset="40067.43">22992 10857 0,'0'0'15,"9"0"-15,1 0 16,18-9-16,19-1 15,19-9 1,-1 10-16,-8 0 16,-10-1-1,-9 1-15,-20 9 16</inkml:trace>
  <inkml:trace contextRef="#ctx0" brushRef="#br1" timeOffset="40400.62">23537 11101 0,'0'0'0,"0"0"0,0 0 16,0 9-1,-9 1-15,0 18 16,-1 9-1,1 20-15,-1-1 16,10-19 0,10 1-16,-1-10 15,10-9 1,9 0-16,0-19 16,-9 0-1,0-19-15,0 0 16,-19-18-1,-28-20-15,-66-18 16,28 28 0</inkml:trace>
  <inkml:trace contextRef="#ctx0" brushRef="#br1" timeOffset="41351.25">10188 14816 0,'0'0'0,"0"0"0,10 0 16,18-9-1,28-10 1,20 0-16,8 1 16,1 8-1,-47 10-15</inkml:trace>
  <inkml:trace contextRef="#ctx0" brushRef="#br1" timeOffset="41535.89">10057 15163 0,'0'0'0,"0"0"15,9 0-15,19-9 16,29 0-1,8-10-15,1 0 16,19 0 0,-47 10-16</inkml:trace>
  <inkml:trace contextRef="#ctx0" brushRef="#br1" timeOffset="41934.82">11402 14366 0,'0'0'0,"0"0"16,-10 0-16,-8 9 15,-1 1 1,0 18-16,0 0 15,10 10 1,-1-1-16,20 1 16,18 9-1,28-1-15,10 11 16,0-10 0,0 0-16,-10-10 15,-18 1 1,-19-1-16,-10-9 15,-9 10 1,-28 9 0,-28 18-16,-29-8 15,-9-10-15,37-38 16</inkml:trace>
  <inkml:trace contextRef="#ctx0" brushRef="#br1" timeOffset="42170">11073 14479 0,'0'0'0,"9"-10"15,19-9-15,19 1 16,19-10-1,0 18-15,9 1 16,0 18 0,-9 1-16,-38-10 15</inkml:trace>
  <inkml:trace contextRef="#ctx0" brushRef="#br1" timeOffset="42567.56">11976 14704 0,'0'0'0,"0"0"16,0 0 0,0 9-16,-10 1 15,1 8 1,9 10-16,9 19 15,19 0 1,19 0-16,10-9 16,9-20-1,9 1-15,0-19 16,1-19 0,-11-18-1,-27-1-15,-10 1 16,-28-1-16,-28 1 15,-28-10 1,-10 9 0,0 10-16,19 19 15,-10 18 1,29 1-16</inkml:trace>
  <inkml:trace contextRef="#ctx0" brushRef="#br1" timeOffset="42861.85">12869 15032 0,'0'0'0,"0"0"15,10 0-15,-1-9 16,19-10 0,19 10-16,10-1 15,9 1 1,0-1 0,9 1-16,-19 0 15,-9-1 1,-28 1-16</inkml:trace>
  <inkml:trace contextRef="#ctx0" brushRef="#br1" timeOffset="44514.19">14008 14507 0,'0'0'0,"9"0"0,0-19 15,10 0-15,9-9 16,20 0 0,-11 0-16,1 18 15,-1 1 1,1 18-1,-10 10-15,-9 9 16,-10 10-16,-18 9 16,-19 18-1,-29 10 1,-8-9-16,8-10 16,19-18-1,10-19-15,19-1 16,-1 1-1,10-19-15,10 10 16,9-1 0,18 0-16,29-9 15,19 0 1,9-9-16,-9 0 16,-10 9-1,-28-10-15,-10 10 16,-18 0-1,-19 0-15,0 0 16</inkml:trace>
  <inkml:trace contextRef="#ctx0" brushRef="#br1" timeOffset="44853.99">15146 14019 0,'0'0'0,"0"9"15,-19 10 1,-9 19-16,-10 46 15,-9 47 1,19 1-16,9-1 16,10-9-1,18 0-15,19-19 16,29-28 0,18-18-16,47 8 15,179 48 1</inkml:trace>
  <inkml:trace contextRef="#ctx0" brushRef="#br1" timeOffset="46187.22">15729 14554 0,'0'0'0,"0"0"0,0 0 16,0 9 0,-9 0-16,-1 1 15,-8 18 1,8 19-16,1 19 15,9 9 1,9-19 0,10-9-16,9-10 15,10 1-15,9-19 16,19-19 0,-10-10-1,1-9-15,-10-18 16,-10-10-1,-18 9-15,-10-8 16,-18-1 0,-38 0-16,-19 19 15,-37 9 1,37 9-16</inkml:trace>
  <inkml:trace contextRef="#ctx0" brushRef="#br1" timeOffset="46433.57">16463 14938 0,'0'0'0,"0"0"16,0 0-16,0 0 16,0 0-1,0 0-15,0 0 16</inkml:trace>
  <inkml:trace contextRef="#ctx0" brushRef="#br1" timeOffset="46833.97">17009 14629 0,'0'0'0,"0"0"0,0 0 16,0 9-16,-19 0 15,0 20 1,10 18 0,-1 18-16,20-9 15,-1 1 1,19-20-16,-9-9 16,9-9-1,0-19-15,1 0 16,-1-19-1,-9-9-15,0-9 16,-19-1 0,-19-18-16,-28 9 15,-10 10 1,-9 18-16,1 9 16,36 10-1</inkml:trace>
  <inkml:trace contextRef="#ctx0" brushRef="#br1" timeOffset="47150.88">17705 14413 0,'0'0'0,"0"0"0,0 0 16,0 0-1,0 9-15,0 29 16,0 27 0,0 29-16,0 28 15,-10-9 1,1-19-16,0-19 15,-1-10 1,10-46-16</inkml:trace>
  <inkml:trace contextRef="#ctx0" brushRef="#br1" timeOffset="47420.31">18034 14216 0,'0'0'0,"19"0"0,18 9 16,39 19-1,-1 19-15,0 28 16,-18 19-1,-29 9-15,-28 19 16,-47 38 0,-75 28-16,-114 93 15</inkml:trace>
  <inkml:trace contextRef="#ctx0" brushRef="#br1" timeOffset="47951.76">10800 16233 0,'0'0'0,"0"0"15,0 0-15,9 0 16,10 0 0,19-9-16,27-1 15,-8 1 1,-1 9-16,-27 0 16</inkml:trace>
  <inkml:trace contextRef="#ctx0" brushRef="#br1" timeOffset="48134.7">10602 16543 0,'0'0'0,"0"0"16,10 0-16,37 9 16,37 0-1,39-9-15,8 0 16,20 0-1,150-18-15</inkml:trace>
  <inkml:trace contextRef="#ctx0" brushRef="#br1" timeOffset="48521.52">11976 16027 0,'0'0'0,"0"0"16,0 9-16,-10 0 15,1 10 1,-1 9-16,20 0 15,9 19 1,9 0 0,19 0-16,9-9 15,1-1 1,-1 1-16,-18-1 16,-1-9-1,-18 1-15,-19 8 16,-9 10-1,-29 9-15,-28 1 16,29-39 0</inkml:trace>
  <inkml:trace contextRef="#ctx0" brushRef="#br1" timeOffset="48783.33">11872 15877 0,'10'0'0,"8"-10"0,29-9 16,29 1 0,18 8-16,9 20 15,-9-1-15,-18 0 16,-11 10-1,-8-9 1,-29 8-16,-19-8 16</inkml:trace>
  <inkml:trace contextRef="#ctx0" brushRef="#br1" timeOffset="49188.2">12841 16177 0,'0'0'0,"0"0"16,0 0-16,-9 9 15,-10 1 1,0 18-1,-9 9-15,18 10 16,1 9 0,18 1-16,1-10 15,9-19 1,9-9-16,10-19 16,9-10-1,-10-9-15,1-18 16,-10-10-1,-19-9-15,-18-1 16,-19 10 0,-29 1-16,-27 17 15,8 11 1,39 8-16</inkml:trace>
  <inkml:trace contextRef="#ctx0" brushRef="#br1" timeOffset="49484.29">13274 16346 0,'0'0'0,"0"0"15,19 0 1,18 0-16,20 0 16,18 0-1,19 0-15,10 9 16,-1-9 0,-9 0-16,-9 0 15,-38 0 1</inkml:trace>
  <inkml:trace contextRef="#ctx0" brushRef="#br1" timeOffset="50502.89">14572 16111 0,'0'0'0,"-9"0"16,-10 9 0,-19 10-16,-9 9 15,10 19 1,18 0-16,9 0 16,20 0-1,9-9-15,9-1 16,9-18-1,1 0-15,9-19 16,-9-19 0,-10 0-16,-9-18 15,-19-10 1,-19-10 0,-28 10-16,-10 1 15,1 17-15,9 20 16,19 18-1,18 1 1</inkml:trace>
  <inkml:trace contextRef="#ctx0" brushRef="#br1" timeOffset="50677.32">15240 16486 0,'0'0'0,"0"0"16,0 0-16,0 0 16,0 0-1,0-9-15</inkml:trace>
  <inkml:trace contextRef="#ctx0" brushRef="#br1" timeOffset="51001.71">15447 16102 0,'0'0'0,"0"0"0,0 9 16,-9 0-1,-1 20-15,10 8 16,10 10-1,18 0-15,0 0 16,19-10 0,-9-8-16,-1-11 15,1-18 1,-19 0-16,0-18 16,-10-20-1,-18 1-15,-20-20 16,-18 10-1,19 29-15</inkml:trace>
  <inkml:trace contextRef="#ctx0" brushRef="#br1" timeOffset="51372.85">15729 16055 0,'0'0'0,"10"0"0,8-10 15,20 1 1,18 0-16,20-1 16,-10 20-1,-10 18-15,-18 0 16,-20 9 0,-8 29-16,-20 9 15,-27 10 1,-10-10-16,9-19 15,10-18 1,19-20-16,-1 1 16,20-10-1,8 1-15,20-10 16,37 0 0,19-10-16,10-8 15,-20 8 1,-18 1-1,-37 9-15</inkml:trace>
  <inkml:trace contextRef="#ctx0" brushRef="#br1" timeOffset="51639.44">17112 16449 0,'0'0'0,"0"0"0,9 0 16,20-10-1,18 1-15,19 0 16,-1 18-1,1 0-15,-28 1 16</inkml:trace>
  <inkml:trace contextRef="#ctx0" brushRef="#br1" timeOffset="51817.88">16830 16740 0,'0'0'0,"0"0"15,9 0 1,38-985-16,57 1979 16,56-994-1,37 0-15,151-19 16</inkml:trace>
  <inkml:trace contextRef="#ctx0" brushRef="#br1" timeOffset="52384.69">18645 16130 0,'0'0'0,"0"0"16,-9-10-16,-10 10 16,0 10-1,1 9-15,8 18 16,1 29-1,18 0-15,1-10 16,18 0 0,9-18-1,1-20-15,0 1 16,9-19-16,-10-19 16,1 1-1,-10-20-15,-9 10 16,0 9-1,-10 10 1,-9-1-16,10 20 16,-1 9-1,1 46-15,8 29 16,11 19 0,-11-20-16,1-8 15,0-10 1,0-28-16,0-10 15,-10-27 1</inkml:trace>
  <inkml:trace contextRef="#ctx0" brushRef="#br1" timeOffset="52804.64">19944 16186 0,'0'0'0,"0"-19"0,-19-9 16,-9 0-16,-10 0 16,-18 19-1,-1 9-15,1 18 16,9 29 0,0 0-1,18 9-15,20-18 16,0-10-1,9-9-15,9-10 16,0 1 0,20-10-16,-1 0 15,9 0 1,-8 9-16,8 0 16,10 20-1,0 17-15,-9 20 16,0 19-1,-20-10-15,-8-19 16,-10 0 0,0 1-16,9-1 15,-9-28 1</inkml:trace>
  <inkml:trace contextRef="#ctx0" brushRef="#br1" timeOffset="52975.37">20508 16787 0,'0'0'0,"0"0"0,0-10 16,0 1 0,0-1-16,0 1 15,0 9 1</inkml:trace>
  <inkml:trace contextRef="#ctx0" brushRef="#br1" timeOffset="54567.05">20875 16083 0,'0'0'0,"0"0"0,-19 9 16,0 1-1,-9 18-15,9 0 16,10 0 0,0 0-16,-1-9 15,20 9 1,-1-9-1,19 0-15,19 0 16,0-19-16,0 0 16,-9 9-1,0 0-15,-1 1 16,1-1 0,-1 0-1,-8 1-15,-11-10 16,1 0-1,-9 0-15,-1 0 16,1 0 0,-1 0-16,0-10 15,-9 1 1,0-10-16,0 1 16,0 8-1,0 1-15,0 9 16,0 9-1,0 10-15,0 47 16,0 56 0,10 37-16,-1 10 15,1-10 1,-1-93-16</inkml:trace>
  <inkml:trace contextRef="#ctx0" brushRef="#br1" timeOffset="55033.81">21947 16233 0,'0'0'0,"-18"-9"15,-1-1 1,-19 1-16,1 9 16,8 9-1,1 19-15,0 1 16,19 18 0,9-1-16,18 20 15,20 19 1,9-10-16,-9 0 15,-10-10 1,-9-27-16,-19-1 16,0 1-1,-19-19 1,0-1-16,-9-18 16,0-9-1,9-10-15,9-28 16,20-37-1,27-10-15,20-9 16,37 0 0,-47 46-16</inkml:trace>
  <inkml:trace contextRef="#ctx0" brushRef="#br1" timeOffset="56455.15">22503 1672 0,'0'0'0,"0"0"0,0 0 16,0 0-1,0 0-15,0-10 16,0 1 0,-10-10-1,1 0-15,-10 1 16,-9-1-1,-19-9-15,-19-1 16,-19 1 0,-18 10-16,-1 8 15,10 20 1,19-1-16,9 0 16,0 19-1,19 1-15,0-1 16,19 0-1,0 19-15,9 0 16,9 0 0,20 9-16,-1 0 15,19 1 1,1-1-16,18 0 16,0 0-1,0-18-15,-10-10 16,-8-9-1,-11 0 1,1-10-16,-9 0 16,-10-9-1,0 0-15,0-985 16,0 1970 0,0-985-16</inkml:trace>
  <inkml:trace contextRef="#ctx0" brushRef="#br1" timeOffset="56785.61">21844 2047 0,'0'0'0,"0"0"16,0 0-16,9 9 15,1 1 1,-1 18 0,1 0-16,8 9 15,1 1 1,0 0-16,-10-1 16,1-9-1,-10-9-15,-10 0 16,-18 9-1,-9-9-15,-20-1 16,1 1 0,28-19-16</inkml:trace>
  <inkml:trace contextRef="#ctx0" brushRef="#br1" timeOffset="64939.21">21919 2319 0,'0'0'0,"0"0"0,0 0 16,0 0 0,0 0-16,-19 0 15,1 9 1,-11 1-16,1-10 15,9 0 1,10 0-16,0 0 16,-1 0-1,-9 0-15,1 0 16,-20 0 0,-9-19-16,-28 0 15,-19 0 1,-1 1-1,-8 8-15,-19 1 16,-1 0-16,10-1 16,10 10-1,9 10-15,19 18 16,9 9 0,19 10-1,19 19-15,18-1 16,29 20-1,19 9-15,9 0 16,18-1 0,30-8-16,17 18 15,1-19 1,-9-8-16,-1-11 16,-18-8-1,-29-20-15,-18-18 16,-10 0-1,-9-1-15,0-8 16,-10-1 0,1-9-16,-10 0 15,0 0 1,0 0-16,0 0 16,0-9-1,-19-10 1,0-19-16,0-8 15,0 8 1,1 10-16,8 0 16,-9 9-1,1 0-15,8 10 16,1-1 0,-1 1-16,-8 9 15,-1 0 1,-9 9-16,-10-9 15,-9 0 1,-28 0-16,-1-9 16,-18 0-1,0-1-15,10 1 16,-1-1 0,10 20-16,9-1 15,0 1 1,0 18-16,0 0 15,10 19 1,-1 0 0,10 9-16,19 10 15,19-1 1,18 20-16,19-10 16,0-9-1,20-10-15,-1 0 16,9-9-1,0-9-15,1-1 16,-19-18 0,-1 0-16,-18-10 15,0 0 1,0 1-16,-10-1 16,0 1-1,1-1-15,9 0 16,-1-9-1,-8 10-15,9-10 16,-1 0 0,1 0-1,-9 0-15,9 0 16,-10 0 0,10 0-16,-10 0 15,1 0 1,-1-10-16,-9 1 15,0 0 1,-9-10-16,-20-19 16,-37 1-1,-18-1-15,-29-9 16,0 19 0,-19 0-16,1 19 15,18 9 1,9 9-16,20 10 15,-1 9 1,19 0-16,10 0 16,9 19-1,0 0-15,9 0 16,10 9 0,18 1-1,1-1-15,18-9 16,1 9-1,18-9-15,19 9 16,0-9 0,9 9-16,1-9 15,-1-9 1,-9-1-16,0 1 16,0 0-1,0-10-15,1 0 16,-11 0-1,1-9-15,-10-1 16,-9-8 0,0-1-16,-10 1 15,0-10 1,1 0-16,-1 0 16,-9 0-1,0 0-15,0 0 16,0 0-1,0 0 1,-19-19-16,-28 0 16,-18-18-1,-39-1-15,-9 1 16,-9 8 0,9 20-16,0 0 15,10 18 1,18 10-16,0 9 15,19 0 1,1 10-16,18 8 16,0 1-1,18 0-15,1 0 16,19 0 0,-1 9-16,1 1 15,18 8 1,10 1-1,9 19-15,19-10 16,10 0-16,9 0 16,-10-19-1,1 0 1,-1-18-16,-18-1 16,-10-9-1,-9-9-15,-1 0 16,1 0-1,0-10-15,-10 1 16,1-1 0,-10-9-16,0 0 15,0 0 1,0 0-16,0 0 16,0 0-1,0 0-15,-10-9 16,-8-1-1,-1 1-15,0-1 16,0-8 0,-9 8-16,9 1 15,10-1 1,-1 10-16,1 0 16,-10 0-1,0 0 1,1-9-16,-20 0 15,0-1 1,-9 1-16,0 0 16,-9-1-1,-1 1-15,1-1 16,-10 1 0,0 9-16,0 0 15,10 0 1,-1 9-16,10 1 15,0 18 1,10 0-16,8 0 16,1 19-1,19 0-15,-1 0 16,1 9 0,18-9-16,1 9 15,18 10 16,0 0-31,10-10 0,9 0 16,0-9 0,0-9-16,-9-1 15,-1-18 1,-8 0-16,-11 0 16,1-10-1,0 0-15,0 1 16,-10-1-1,1-9-15,-1 0 16,0 0 0,1 0-16,-10 0 15,0 0 1,9 0-16,-9 0 16,10 0-1,-1 0-15,-9 0 16,9 0-1,-9 0-15,10 0 16,-1 0 0,-9 0-1,0 0-15,0 0 16,0 0 0,0 0-16,0 0 15,0 0 1,0 0-16,0 0 15,0 0 1,0 0-16,0 0 16,0 0-1,0 0-15,0 0 16,0 0 0,0 0-16,0 0 15,0 0 1,0 0-16,0 0 15,0 0 1,0 0 0,0 0-16,0 0 15,0 10-15,0-10 16,0 0 0,0 9-1,0 0-15,-19 1 16,1-1-1,-20-9-15,0 0 16,1 0 0,-20-9-16,1-10 15,-10 0 1,-9 0-16,-10-9 16,10 19-1,9 0-15,0-1 16,0 20-1,10-1-15,-1 0 16,1 19 0,-1 1-16,10-1 15,0 9 1,0 10-16,19 0 16,0 0-1,19 19-15,-1-10 16,20 10-1,8-1 1,11 1-16,-1-10 16,0 1-1,-9-1-15,0 0 16,-1-18 0,1-1-16,-9-9 15,-1 1 1,0-11-16,-9 1 15,0 0 1,0-10-16,0 1 16,0-1-1,0 0-15,0-9 16,0 0 0,0 0-16,0 0 15,0 0 1,0 0-1,0 0-15,0 0 16,0 0 0,0 0-16,0 0 15,0 0 1,0 0-16,0 0 16,-9 0-1,-10 0-15,-9-9 16,-10-10-1,-9 0-15,-9-18 16,-19-1 0,-1 1-16,-8-1 15,-1 1 1,10 9-16,-10 0 16,10 18-1,-10 1-15,1 9 16,18 9-1,0 1-15,0-1 16,0 19 0,19 0-1,0 0-15,0 10 16,19-1 0,0 1-16,-1-1 15,11 10 1,8 0-16,1 0 15,9 0 1,0-9-16,9-1 16,1 1-1,-1-1-15,0-9 16,1 1 0,-10-11-16,0 1 15,0 0 1,0 0-16,0-1 15,0-8 1,0-1-16,0 0 16,0-9-1,0 0-15,0 0 16,0 0 0,0 0-1,0 0-15,0 0 16,0 0-1,0 0-15,0 0 16,0 0 0,0 0-16,0 0 15,0 0 1,0 0-16,0 0 16,0 0-1,0 0-15,0 0 16,0 0-1,0 0-15,-19-18 16,0-20 0,0-18-16,-18-19 15,-1 9 1,0 0-16,1 10 16,-1 0-1,-9 9-15,-9 0 16,-1 0-1,10 19-15,0 0 16,0 18 0,19 1-1,0 0-15,-1 18 16,1 0 0,9 1-16,1 9 15,8 9 1,1 0-16,-1 19 15,10 0 1,10 0-16,-1 9 16,1-9-1,-1 9-15,19 0 16,0-9 0,1 0-16,8 10 15,-8-11 1,-1 1-16,0 0 15,-9-9 1,0-10-16,-1 0 16,1-9-1,-9 0 1,-1-1-16,0-8 16,-9-10-1,0 0-15,0 0 16,0 0-1,10 0-15,-1-10 16,1-8 0,-1-1-16,-9 0 15,10 0 1,-1 1-16,-9-11 16,0 1-1,0 10-15,0-1 16,0 9-1,0 1-15,0 0 16,0-1 0,0 10-1,0 0-15,0 0 16,0 0 0,0 0-16,0 10 15,-9-1 1,-1 19-16,10-9 15,-9 0 1,9-1-16,0 1 16,0-9-1,0-10-15,0 0 16,0 0 0,0 0-16,-10-19 15,-9-9 1,-9-29-16,0-8 15,0-1 1,9 19-16,10 19 16,-1 19-1,1-1-15,9 10 16,0 19 0,0 19-16,9 27 15,1 10 1,-1 0-1,0-18-15,1-20 16,-1-18 0,-9 0-16,0-19 15,0 0 1,10-19-16,-1-37 16,-9-38-1,0-19-15,0-9 16,-9 28-1,-1 38-15,10 19 16,-9 18 0,9 9-16,0 29 15,9 75 1,10 206-16</inkml:trace>
  <inkml:trace contextRef="#ctx0" brushRef="#br1" timeOffset="67017.1">15127 8314 0,'0'0'0,"0"0"0,-9 0 16,-1 0-1,1 0-15,-1-9 16,10 9-1,0 0 1,10 0-16,18 0 16,57 0-1,46 0-15,39 9 16,-10-9 0,18 10-16,1-1 15,0-9 1,0 0-16,-10 0 15,0 0 1,-37 0-16,-28 0 16,-29 0-1,-28 0-15,-10 0 16,-18 0 0,-19 0-16,0 0 15,-37 9 1,-67 1-16,-65-1 15,-38-9 1,9-9-16,-18-10 16,9 0-1,19 10 1,9 0-16,29-1 16,-1 1-1,19 9-15,19-10 16,19 1-1,10 0-15,18-1 16,0 1 0,19 0-16,19-1 15,9 10 1,10 0-16,9 0 16,9 10-1,29-1-15,46 0 16,57 19-1,38-9-15,37 0 16,1 9 0,9 10-16,-10-10 15,0 9 1,20 1 0,-20-10-16,-9-9 15,-28 0 1,-10-1-16,-37-8 15,-48-1 1,-37-9-16,-9 0 16,-19 0-1,-19 0-15,0 0 16,-47 9 0,-85-9-16,-75 0 15,-56 0 1,-20-9-16,-8 0 15,-10-1 1,9 1-16,10 0 16,37-10-1,38 0-15,29 0 16,46 0 0,28 1-1,29-1-15,28 10 16,19-1-1,9 1-15,10-1 16,18 1 0,57-10-16,75-9 15,75 0 1,38 19-16,19-1 16,10 1-1,-20 18-15,0 1 16,1-1-1,-20 0-15,-37 1 16,-19 8 0,-28 1-16,-28 0 15,-38-10 1,-47 1-16,-9-10 16,-19 0-1,-19 0 1,-10 0-16,-74 0 15,-95 0 1,-75 9-16,-28-9 16,-1 0-16,11 0 15,-20-9 1,19 9 0,10-10-16,37 1 15,38 9 1,18-9-16,39 9 15,37 0 1,37 0-16,20 0 16,18 0-1,9 0-15,10 0 16,19 0 0,75 9-16,132 0 15,141 1 1,169-1-16,179 19 15,-245-9 1</inkml:trace>
  <inkml:trace contextRef="#ctx0" brushRef="#br1" timeOffset="78201.28">16143 8605 0,'0'0'0,"0"0"15,0 10-15,-9 8 16,-10 29 0,0 56-16,10 38 15,-1 47 1,1 18-16,18-9 16,1 10-1,-10-10 1,0-28-16,0-1 15,-10-27 1,1-38-16,-1-18 16,1-38-1,0-19-15,9-9 16,0-19 0,0 0-16,-10-28 15,-9-57 1,1-46-16,8-19 15,10-10 1,10 1-16,-1 9 16,10-19-1,0 9-15,-1-9 16,-8 10 0,-10-1-1,0 10-15,0 38 16,0 27-16,0 29 15,0 28 1,0 18-16,0 10 16,0 19-1,-10 28 1,-8 66-16,-11 55 16,1 20-1,9 9-15,10-9 16,0 9-1,-1 0-15,1-28 16,-1-19 0,10-19-16,-9-28 15,0-18 1,9-20-16,0-8 16,0-20-1,0-18-15,0-19 16,0 0-1,0 0-15,0-37 16,0-76 0,0-47-16,0-37 15,9-18 1,0 8-16,1 1 16,-1 18-1,1 10-15,-1 28 16,0 28-1,1 19 1,9 28-16,-10 18 16,0 29-1,-9 19-15,0-1 16,0 10 0,0 28-16,0 48 15,0 55 1,0 47-16,-9 10 15,0 9 1,-1 9-16,-9-9 16,10-9-1,0-10-15,-1-18 16,10-29 0,0-9-16,0-28 15,0-28 1,0-20-1,0-17-15,0-11 16,0-18 0,0 0-16,0 0 15,0 0 1,0 0-16,0-9 16</inkml:trace>
  <inkml:trace contextRef="#ctx0" brushRef="#br1" timeOffset="79651.16">14337 10472 0,'0'0'0,"0"-9"0,9-10 15,10-9 1,19-10-16,9 10 16,19 0-1,9 9-15,0 19 16,-18 10-1,-1 9-15,-9 9 16,-9 0 0,-19 0-16,-19 0 15,0 10 1,-29 9-16,-18-1 16,-19 11-1,10-20-15,18-18 16,10 0-1,19 0-15,-1-19 16,10 0 0,19 0-16,19 0 15,28 0 1,9-10-16,38 1 16,0-1-1,-10 10 1,-28 0-16,1 10 15,-20-1 1,1 1-16,-39-10 16</inkml:trace>
  <inkml:trace contextRef="#ctx0" brushRef="#br1" timeOffset="80034.3">15663 10463 0,'0'0'0,"0"0"15,0 0-15,-18 9 16,-1 10 0,9 9-1,1 0-15,18 0 16,1 1-1,18 8-15,0-18 16,19 0-16,10-19 16,-1-19-1,-9 0 1,-19-9-16,-9-10 16,-19-18-1,-28-9-15,-19-1 16,-19 10-1,-28 18-15,-19 29 16,-28 27 0,-179 57-16</inkml:trace>
  <inkml:trace contextRef="#ctx0" brushRef="#br1" timeOffset="80683.94">13697 10059 0,'0'0'0,"10"-9"0,27-19 16,29-28-1,38-10 1,65 0-16,38 10 15,37 9 1,20 19-16,-10 28 16,-10 9-1,-8 19-15,-39 10 16,-27 28 0,-29 9-16,-38 9 15,-28 1 1,-28 18-16,-18 9 15,-39 20 1,-27 18-16,-48 19 16,-56-19-1,-29-19-15,-27-18 16,-38-29 0,-10-27-16,-9-29 15,0-47 1,19-28-1,28-28-15,28-9 16,19-29 0,38-9-16,28-9 15,38-10 1,27 0-16,29 0 16,38-9-1,18 10 1,29 8-16,9 20 15,0 27-15,0 29 16,0 18 0,10 38-16,37 28 15,151 85 1</inkml:trace>
  <inkml:trace contextRef="#ctx0" brushRef="#br1" timeOffset="81133.17">16463 10529 0,'0'0'0,"0"0"0,0 0 16,9 0-16,10 9 15,28 10 1,38 18-16,56 20 16,38 27-1,56 0-15,47-18 16,38-10 0,28-27-16,38-20 15,-1-18 1,1-29-1,-57-18-15,38-29 16</inkml:trace>
  <inkml:trace contextRef="#ctx0" brushRef="#br1" timeOffset="81367.1">19445 10491 0,'19'9'0,"56"48"16,123 83-1,65 67-15,57 27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40:52.0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3405 1212 0,'0'0'0,"19"0"15,28-19-15,57 0 16,28 1-1,9 8 1,-10 10-16,1 10 16,-28-1-16,-29 10 15,-28-19 1,-19 0-16,-28 0 16,-9 0-1,-38 0-15,-66 9 16,-66 10-1,-19 9-15,-9 28 16,0 19 0,19 29-1,0-1-15,38 9 16,18 10 0,38-9-16,37-10 15,20 0 1,37 1-16,37-1 15,10-19 1,19-9-16,19-9 16,9-10-1,-9-28-15,-19-9 16,-1-19 0,-8-19-16,-1 1 15,-18-20 1,-10-9-16,-18-9 15,-10 0 1,-19-10-16,0 10 16,-9 9-1,0 0 1,-1 9-16,1 10 16,19 0-1,-1 9-15,20-9 16,18 0-1,10 0-15,27 18 16,11 10 0,-1 10-16,-9 18 15,-10 19 1,1 28-16,-20 19 16,-9 9-1,-9 19-15,-9 19 16,-10-10-1,0 0-15,-10-18 16,1-10 0,-1-18-16,10-20 15,0-8 1,0-20-16,0-18 16,0 0-1,10-10 1,-10-9-16,0 0 15</inkml:trace>
  <inkml:trace contextRef="#ctx0" brushRef="#br0" timeOffset="655.13">4064 2019 0,'0'0'0,"0"0"16,0 0-1,9 0-15,10 0 16,9 9-1,29 1-15,9 18 16,9 19 0,0 9-16,-9 10 15,-9-1 1,-20 10-16,-18-9 16,-19-10-1,-19 1-15,-18-20 16,-1-18-1,-9-19 1,9-10-16,1-18 16,8-19-1,1-9-15,19-10 16,18-9 0,19 0-16,1 10 15,18-1 1,9 19-16,1 0 15,-1 19 1,0 0-16,-37 18 16</inkml:trace>
  <inkml:trace contextRef="#ctx0" brushRef="#br0" timeOffset="1153.85">5522 2338 0,'0'0'0,"0"0"15,0 0-15,-19-19 16,-9-9 0,-19 0-16,-9 0 15,-20 18 1,1 20-16,9 18 16,19 0-1,19 0-15,9 0 16,10-9-1,9 0-15,9-1 16,1-8 0,18-1-16,0-9 15,10 0 1,-1-9-16,1-1 16,0 10-1,-10 10 1,0-1-16,10 10 15,-1 9 1,-18-19-16</inkml:trace>
  <inkml:trace contextRef="#ctx0" brushRef="#br0" timeOffset="1971.61">6378 1296 0,'0'0'0,"0"0"0,0 10 15,0 18 1,-9 28-16,-1 10 15,1 28 1,0 28 0,9 0-16,9-10 15,0 1 1,1-19-16,9-10 16,-10-28-1,0-9-15,1-9 16,-1-19-1,-9-1-15,0-18 16,0 0 0,0 0-16,0-28 15,0-9 1,-19-20-16,1 10 16,-20 0-1,0 19-15,-18 10 16,-1 8-1,-8 20-15,18-1 16,0 19 0,18 10-16,20 9 15,9-1 1,19 11 0,18-10-16,20 0 15,18-10 1,10 1-16,18-20 15,-9-18 1,-9 0-16,-29-18 16,1-20-1,-1 1-15,-9-10 16,-9 0 0,-19 19-16,0-1 15,-10 11 1,-9 8-16,0 1 15,0 9 1,0 0-16,9 9 16,1 19-1,-1 10-15,10 0 16,-10-1 0,10-18-16,-19-10 15</inkml:trace>
  <inkml:trace contextRef="#ctx0" brushRef="#br0" timeOffset="2151.69">6886 1916 0,'0'0'0,"0"0"15,0 0-15,10 9 16,-10-9 0</inkml:trace>
  <inkml:trace contextRef="#ctx0" brushRef="#br0" timeOffset="3007.21">7441 2450 0,'0'0'0,"10"0"0,-1-9 15,10-10 1,0 0 0,0-18-16,-1-1 15,-18 10 1,0 0-16,-18 0 15,-1 19 1,-10-1-16,1 20 16,0-1-1,0 19-15,0 0 16,18 10 0,10-10-16,19 9 15,19 1 1,9-19-16,9-1 15,10 1 1,0-19-16,9-9 16,-9-10-1,-10-18-15,1-10 16,-1-10 0,-18 1-16,-10 9 15,-9 0 1,0 19-1,-10 9-15,1 10 16,-1 0 0,0-1-16,1 20 15,-1-1 1,10 19-16,0 19 16,0 9-1,-10-9-15,-9-9 16,0-1-1,0-18-15,0-10 16,0-9 0,9 0-16,10-28 15,9-19 1,20-18-16,-1-10 16,9 9-1,-18 19-15,-1 19 16,1 19-1,0 9 1,9 9-16,0 19 16,-10 19-1,1 19-15,-1 18 16,-18 10 0,-19 18-16,-19-8 15,1-10 1,-11-19-16,1-19 15,19-28 1</inkml:trace>
  <inkml:trace contextRef="#ctx0" brushRef="#br0" timeOffset="3434.23">9360 912 0,'0'0'0,"0"9"16,0 29-1,0 37-15,0 37 16,10 38 0,-1 0-16,1 10 15,-1 9 1,0 0-16,10 0 16,-9-19-1,-1-28-15,0-19 16,1-9-1,-10-29-15,0-18 16,0-9 0,0-19-16,0-19 15,0 0 1</inkml:trace>
  <inkml:trace contextRef="#ctx0" brushRef="#br0" timeOffset="3721.04">8561 1737 0,'0'0'0,"0"0"16,9 0-16,10 0 15,37-18 1,48-11-16,28 1 15,28 9 1,9 10-16,-28 9 16,0 0-1,-9 9-15,-29 1 16,-9-1 0,-18 19-16,-39-18 15</inkml:trace>
  <inkml:trace contextRef="#ctx0" brushRef="#br0" timeOffset="4454.95">11599 959 0,'0'0'0,"0"0"15,0 18-15,0 29 16,0 38-1,0 46 1,0 10-16,-9 9 16,0 0-1,-1-9-15,1-10 16,-1-18-16,10-20 16,10-8-1,-10-19-15,0-29 16,0 1-1,0-20 1,0-18-16,0 0 16,0 0-1,-10-9-15,-18-38 16,-19-19 0,-9-9-16,-10 10 15,-10 8 1,1 20-16,0 18 15,0 19 1,9 19-16,9 9 16,10 19-1,19 19 1,9 9-16,19 0 16,19 0-16,28 0 15,28-19 1,10-9-16,28-9 15,9-20 1,1-18 0,-20 0-16,-18-9 15,-29 0 1,-18-10-16,-29 9 16</inkml:trace>
  <inkml:trace contextRef="#ctx0" brushRef="#br0" timeOffset="5403.85">11910 2432 0,'0'0'0,"9"0"16,10 0-1,19 0-15,9-10 16,19-9 0,-1 1-1,1-20-15,0-9 16,-9 10 0,-20-10-16,-18 0 15,-10 0 1,-9 0-16,-18 0 15,-20 10 1,-19 8-16,-18 29 16,-19 19-1,9 19-15,20 18 16,8 19 0,20 10-16,27-1 15,20-9 1,8 0-16,20-19 15,9-9 1,19-9-16,0-19 16,18-19-1,-8 0-15,-1-19 16,-19 0 0,1-18-16,-1-10 15,1-10 1,-10 1-16,19 0 15,-1 9 1,1 0 0,-9 9-16,-1 1 15,1-1 1,-20 1-16,1-1 16,-19 10-1,0 0-15,-1 0 16,-18 9-1,0 10-15,-18-1 16,-20 1 0,0 18-16,1 1 15,8 8 1,1 1-16,19 9 16,9 1-1,9 17-15,19 1 16,19 10-1,10-1 1,-1 0-16,1 1 16,-10-1-1,-19 0-15,-9 0 16,-19-9 0,-19 19-16,-28 0 15,-28-10 1,-29-9-16,1-19 15,18-19 1,47-9-16</inkml:trace>
  <inkml:trace contextRef="#ctx0" brushRef="#br0" timeOffset="6504.01">13904 1859 0,'0'0'15,"-28"10"-15,-38 8 16,-19 29-16,10 19 16,9 9-1,19 9-15,19 10 16,9 0-1,19-19-15,10 0 16,27 0 0,20-18-16,18-1 15,19-19 1,0-18-16,0-19 16,0-19-1,-18 1-15,-11-20 16,-18-18-1,-18 0 1,-20-10-16,-18 0 16,-10 19-1,-19 19-15,1 19 16,-1 18 0,10 1-16,-1 18 15,20 0 1,9 9-16,19 1 15,19-1 1,18 1-16,10-1 16,9-18-1,10-19-15,-1-9 16,-8-10 0,-10 0-16,-10-18 15,-18-1 1,-20 10-16,1 0 15,-9 19 1,-10-1-16,0 10 16,0 0-1,0 10 1,0 18-16,-19 19 16,9 18-1,1 10-15,0-18 16,9-10-1,0-10-15,0-18 16,0-19 0,0 0-16,9 0 15,10-28 1,9-38-16,19-18 16,0-10-1,10 19-15,-10 9 16,0 29-1,-10 8-15,1 20 16,0 18 0,-1 10-16,1 19 15,-1 18 1,1 28 0,-10 1-16,-9 9 15,-19-10 1,0 1-16,-9-39 15</inkml:trace>
  <inkml:trace contextRef="#ctx0" brushRef="#br0" timeOffset="6912.11">16124 1165 0,'0'0'0,"0"0"0,10 19 15,-1 37 1,1 47-1,8 38-15,-18 28 16,0 18 0,0 1-16,0-10 15,-9-9 1,0-9-16,-1-19 16,10-29-1,-9-9-15,9-18 16,0-10-1,0-19-15,0-18 16,0-20 0,0-18-16</inkml:trace>
  <inkml:trace contextRef="#ctx0" brushRef="#br0" timeOffset="7157.42">15795 2216 0,'0'0'0,"19"0"0,37 0 16,38-10 0,29 1-16,-1 9 15,10 0 1,-19 9-16,-29 1 15,-18-1 1,-38 10-16,-18-10 16</inkml:trace>
  <inkml:trace contextRef="#ctx0" brushRef="#br0" timeOffset="7645.61">10687 1278 0,'0'0'0,"0"0"15,0 18-15,-10 29 16,10 47-1,0 47-15,10 37 16,9 28 0,-1 1-16,-8-10 15,9 0 1,-10-28-16,0-19 16,-9-28-1,0-19-15,0-28 16,0-19-1,0-27 1,0-20-16</inkml:trace>
  <inkml:trace contextRef="#ctx0" brushRef="#br0" timeOffset="8959.76">10301 1268 0,'0'0'0,"0"0"16,0 0-16,10 0 15,18-9 1,28-1-16,29 1 16,18 0-1,29 9 1,47 0-16,28 9 16,37 0-1,39 1-15,18-1 16,47 1-1,47-1-15,28 0 16,38 10 0,0-10-16,-28 10 15,0 9 1,-10-9-16,-47 9 16,-47 0-1,-28-9-15,-37 0 16,-20-10-1,-46 1-15,-38-10 16,-28 0 0,-38 0-16,-28 0 15,-10 0 1,-18-10 0,-10 10-16,-9 0 15,-1 0-15,-8 0 16,-10 0-1,0 0 1,0 0-16,0 0 16,0 0-1,0 0 1,9 10-16,1 18 16,-1 9-16,1 29 15,-1 19 1,0 18-16,1 9 15,-1 20 1,10 18-16,-10-19 16,-9 0-1,0 1-15,0-29 16,0-9 0,0-19-16,-9-19 15,0-9 1,-10-9-1,0-1-15,0-9 16,-28-9 0,-28 0-16,-57-10 15,-65-9 1,-67 0-16,-65-19 16,-66 1-1,-76-10-15,-27 9 16,-10 0-1,-47 10-15,37-1 16,29 20 0,19-1-16,56 0 15,19-9 1,47 10-16,37-10 16,48 0-1,37 0-15,47 9 16,48 1-1,27-1 1,38-9-16,29 0 16,8 0-1,20 0-15,0 0 16,9 0 0,0 0-16,0 0 15,0 0 1,0 0-16,0 0 15,0 0 1,0 0-16,0 0 16,0 0-1,0 0-15,0 0 16,0 0 0,0 0-16</inkml:trace>
  <inkml:trace contextRef="#ctx0" brushRef="#br0" timeOffset="11620.55">1881 987 0,'0'0'0,"0"0"15,0 0-15,0 0 16,0 0 0,19 0-1,19 0-15,18 0 16,20-10-1,27-8-15,19-1 16,29 0 0,9 10-16,28-1 15,10 1 1,18 9-16,38 0 16,9 0-1,10 0-15,0-10 16,19 1-1,9 9-15,-10 0 16,1 9 0,-10 1-16,10 9 15,-1-1 1,1-8-16,-10-1 16,0 10-1,-9-10-15,-19-9 16,0 0-1,-37 10 1,-20-10-16,1 9 16,-20-9-1,-27 0-15,-29 0 16,-28 0 0,-9 0-16,-10 0 15,-18 0 1,-20 0-16,1-9 15,-10 9 1,10-10-16,-10 1 16,-9 9-1,0 0-15,0 0 16,-1 0 0,1 0-16,0 9 15,9 1 1,0 18-16,1 19 15,8 28 1,-9 28-16,10 10 16,-10 18-1,1 19-15,-1 10 16,0-10 0,10 19-1,9-10-15,0-18 16,0-10-1,-10 1-15,1-29 16,-19-19 0,-10-9-16,-9-18 15,0-11 1,0-8-16,0-19 16,0-1-1,-9 1-15,-10-9 16,0-1-1,-18 0-15,-20-9 16,-18 0 0,-29 0-16,-27-18 15,-39 8 1,-37 1-16,-37-1 16,-29-8-1,-37 8-15,-76 1 16,-47 0-1,0-1 1,-9 10-16,9 0 16,29-9-1,18-1-15,19 10 16,19 0 0,-9 10-16,9-10 15,18 0 1,29 19-16,38 9 15,37-10 1,38 1-16,38 0 16,18 0-1,38-10-15,19-9 16,9 0 0,19 0-16,0 0 15,18 0 1,20 0-1,0 0-15,-1 0 16,1-9 0,9-10-16,0-19 15,0-8 1,0-39-16,9-9 16,-9-18-1,0-1-15,0-18 16,0-1-1,0 1-15,0-19 16,0 9 0,0 19-16,-9 19 15,-1 0 1,10 18-16,-18 20 16,8 18-1,20 0-15,8 19 16,-18 18-1</inkml:trace>
  <inkml:trace contextRef="#ctx0" brushRef="#br0" timeOffset="17326.55">7582 4177 0,'0'0'0,"0"0"0,10 18 15,-1 20 1,1 46-16,18 29 16,-9 37-1,-1 10-15,1-10 16,-9 0 0,-1 0-1,0-19-15,-9-9 16,0-18-1,0-11-15,0-18 16,0-18 0,0-10-16,-9-19 15,9-9 1,0-19-16,0 0 16</inkml:trace>
  <inkml:trace contextRef="#ctx0" brushRef="#br0" timeOffset="17889.56">7488 4374 0,'0'0'0,"0"0"15,0-10 1,10-8-16,-1-1 16,10 0-1,9 0-15,0 10 16,1 0 0,8 9-16,1 9 15,-1 0 1,1 1-16,-10 8 15,-9 11 1,0 8-16,-19 10 16,0 0-1,-9 9-15,-1-18 16,1-1 0,9-18-16,0 0 15,9 0 1,1-1-1,18 1-15,0 0 16,0 0-16,0-1 16,-9 11-1,0-1 1,-10 0-16,-9 0 16,-18 0-1,-29 10-15,-19-1 16,-9-18-1,9 0-15,28-19 16</inkml:trace>
  <inkml:trace contextRef="#ctx0" brushRef="#br0" timeOffset="18318.5">8222 5228 0,'0'0'0,"0"0"0,0 0 16,0 0-1,0 0 1,0 9-16,9 0 16,1 1-1,9-1-15,9 0 16,0-9 0,10 0-16,-1-18 15,-8-1 1,-11 0-16,-8-9 15,-20-10 1,-18 1-16,-19-1 16,-9 10-1,-1 19-15,29 9 16</inkml:trace>
  <inkml:trace contextRef="#ctx0" brushRef="#br0" timeOffset="18624.88">8956 5059 0,'0'0'0,"0"0"0,0 9 16,-10 19-16,-8 10 16,-29 18-1,-19 28-15,-10-8 16,29-39-1</inkml:trace>
  <inkml:trace contextRef="#ctx0" brushRef="#br0" timeOffset="19037.15">9661 4242 0,'0'0'0,"0"10"16,0 9-16,-18 27 15,-1 39 1,0 37-16,10 9 16,-1 1-1,10-1-15,10 0 16,-1-18 0,10-10-16,0-9 15,-10-10 1,0-37-16,-9-9 15,0-19 1,0-10 0,0-9-16</inkml:trace>
  <inkml:trace contextRef="#ctx0" brushRef="#br0" timeOffset="19574.8">9445 4421 0,'0'0'0,"9"-19"16,20-19-16,27 1 15,19-10 1,19 9-16,-18 10 16,-1 19-1,0 18-15,-9 1 16,-19 8-1,-28 11 1,0-1-16,-19 0 16,-10 19-1,-27 9-15,-1 0 16,-9-18 0,19-19-16,0-1 15,18-8 1,1-10-16,9 0 15,0 0 1,9 0-16,29 0 16,18 9-1,10 1-15,0 18 16,-10 0 0,-18 0-16,-10 0 15,-9 0 1,-19 19-1,-28 9-15,-47 20 16,-57-1-16,-19-10 16,10-37-1,38-18-15,18-10 16,38-10 0</inkml:trace>
  <inkml:trace contextRef="#ctx0" brushRef="#br0" timeOffset="19937.83">10809 5049 0,'0'0'0,"0"10"0,0-1 16,0 19-16,-9 19 16,9 9-1,-10 29-15,1 9 16,-1-1-1,1 1 1,0-19-16,9-18 16,-10-10-1,1-10-15,-1-28 16</inkml:trace>
  <inkml:trace contextRef="#ctx0" brushRef="#br0" timeOffset="21854.76">12343 4571 0,'0'0'16,"0"19"-16,9 27 16,0 30-16,1 36 15,9 19 1,-10-18-16,0 0 15,1-10 1,-1-19 0,-9-37-16,0-9 15,0-20-15,-9-18 16,9 0 0,-19-28-1,-19-28-15,10-38 16,0-37-1,18-10-15,10 0 16,19 1 0,10 18-16,18 18 15,18 29 1,1 10-16,0 8 16,19 29-1,-10 19-15,0 18 16,-18 19-1,-1 10-15,-18 28 16,-19 18 0,-29 1-16,-18 18 15,-38 9 1,-37 1-16,-29-19 16,-19-19-1,20-38-15,8-18 16,20-28-1,18-10 1,19-19-16,29-8 16,9 17-1,18 1-15,20 0 16,-1 9 0,29 1-16,9 8 15,19 20 1,9 8-16,28 29 15,1 19 1,-20 0-16,-8 9 16,-10-10-1,-10 1-15,0-10 16,-9 1 0,-9-11-16,-19-27 15</inkml:trace>
  <inkml:trace contextRef="#ctx0" brushRef="#br0" timeOffset="22787.12">13123 5031 0,'0'0'0,"0"0"0,-18 0 16,-20 9 0,-9 0-16,0 19 15,0 1 1,19 8-16,-1-9 16,20 0-1,9-9 1,9 0-16,1 0 15,-1-10-15,19-9 16,1 0 0,-1-9-16,0-10 15,0 10 1,-9-1 0,0 1-16,9 18 15,0 1 1,1-1-16,8 19 15,1 0 1,-19-9-16,-1 0 16,1 0-1,0-1-15,-10-18 16,1 0 0,-1 0-16,1-18 15,9-29 1,9-10-16,0-8 15,0-1 1,0 19-16,1 19 16,-1 0-1,9 18-15,11 1 16,-1 18 0,-10 20-1,1-1-15,-19 0 16,-1 9-1,-18 1-15,0-1 16,-9-18 0,0 0-16,-1-19 15,10 0 1,0 0-16,0-28 16,10-19-1,18-28-15,0 9 16,10 10-1,-1 18-15,1 20 16,9 8 0,0 20-16,0 18 15,-9 19 1,-1 9-16,-8 10 16,-11 18-1,-18 10-15,0 0 16,-18-10-1,8-18 1,1-19-16,-1-38 16</inkml:trace>
  <inkml:trace contextRef="#ctx0" brushRef="#br0" timeOffset="24336.99">14892 4271 0,'0'0'0,"0"9"0,-9 28 15,-10 29 1,0 37-16,9 19 15,1 0 1,0 10 0,18-20-16,0-18 15,1-19-15,-1-9 16,1-19 0,-10-10-16,0-18 15,0-19 1,0 0-1,0 0-15,0-9 16,-19-20 0,-19-27-16,1 9 15,-1 0 1,-18 19-16,9 19 16,-1 18-1,1 10-15,0 9 16,19 10-1,0-1-15,19 1 16,18 9 0,19-10-16,10 1 15,18-10 1,10-9-16,0-10 16,9-9-1,0-9-15,1-10 16,-1-9-1,0 0 1,-18-1-16,-20 1 16,1 0-1,-19 9-15,0 1 16,-19 8 0,0 1-16,0-1 15,-10 10 1,1 10-16,-1-1 15,1 19 1,9 10-16,9-1 16,20 1-1,-1-10-15,0-9 16,10 0 0,-1-19-16,-8 0 15,-1-19 1,-9 0-16,-1-18 15,1-20 1,-9 1-16,-10-10 16,0 1-1,9 18 1,0 0-16,20 19 16,-1-1-1,0 20-15,10 0 16,9 9-1,0 9-15,0 19 16,-10 19 0,1 0-16,-19 0 15,0 0 1,-19-10-16,0 1 16,0-1-1,-10-18-15,1-9 16,9-10-1,0 0-15,0 0 16,0-29 0,9-27-16,20-19 15,-1 0 1,0 19-16,0 18 16,0 10-1,10 19 1,-10-1-16,0 20 15,1-1 1,8 19-16,-8 0 16,-11 1-1,1-1-15,-9 0 16,-10-9 0,0-1-16,0-8 15,0-10 1,0 0-16,9-10 15,0-37 1,20-28-16,-1 0 16,19 10-1,9 18-15,-9 9 16,0 10 0,0 19-16,-9 18 15,0 10 1,-1 18-1,1 20-15,-19 27 16,-10 10 0,-9 9-16,-28 19 15,-10-19 1,-9 10-16,10-57 16</inkml:trace>
  <inkml:trace contextRef="#ctx0" brushRef="#br0" timeOffset="27419.69">8175 6438 0,'0'0'0,"0"0"15,-19 0-15,0-10 16,1 1 0,-11 0-16,1 9 15,0 9 1,19 0-16,-1 1 15,1 18 1,9 0-16,9 19 16,1 9-1,-1 10-15,0 0 16,-9-1 0,0-8-16,-9-10 15,-10-10 1,-9 1-16,-10-20 15,10 1 1,0-19-16,0 0 16,18-9-1,1-1 1,9 10-16,9 0 16,1-9-1,8 9-15,11 9 16,-1 20-1,-9 17-15,-1 30 16,-18 27 0,-28 9-16,-9 10 15,-10 0 1,18-37-16,20-20 16,18-27-1,10-1-15,19 1 16,18-10-1,20-9-15,-1 0 16,0-19 0,-47 0-16</inkml:trace>
  <inkml:trace contextRef="#ctx0" brushRef="#br0" timeOffset="34336.75">10000 8023 0,'0'0'0,"0"0"16,0 0-16,9 19 15,1 19 1,9 37-16,9 37 15,10 20 1,-1-1 0,-18 10-16,0-10 15,-19 1 1,0-20-16,-28-18 16,-10 0-1,-18-19-15,-10-19 16,0-9-1,-9-28-15,-1-10 16,1-9 0,9-19-16,19 1 15,19-10 1,9 9-16,10 0 16</inkml:trace>
  <inkml:trace contextRef="#ctx0" brushRef="#br0" timeOffset="34721.17">9389 8080 0,'9'0'15,"10"0"-15,47 0 16,56 0-16,28 0 15,10-10 1,0 1-16,-19 0 16,-37-1-1,-19 10-15,-20 0 16,-8 0 0,-19 10-16,-29-10 15</inkml:trace>
  <inkml:trace contextRef="#ctx0" brushRef="#br0" timeOffset="35053.82">11054 8145 0,'0'0'0,"0"0"0,0 0 16,-19 0 0,-19 10-16,-9 9 15,-9 18 1,9 29-16,0 9 16,18 28-1,20-9-15,18-10 16,20-18-1,18 0-15,9-10 16,10-18 0,19-10-1,-48-19-15</inkml:trace>
  <inkml:trace contextRef="#ctx0" brushRef="#br0" timeOffset="35404.03">11590 8192 0,'0'0'0,"0"0"16,0 0-16,0 10 15,0 9 1,-9 37-16,-1 28 15,1 38 1,18 10-16,1-1 16,-1 10-1,10-19-15,-10-10 16,1 1 0,-1-29-16,0-9 15,-9-18 1,0-10-16,0-19 15,0-10 1,0-18 0</inkml:trace>
  <inkml:trace contextRef="#ctx0" brushRef="#br0" timeOffset="35971.69">11816 8249 0,'0'0'0,"19"0"0,18-19 16,10 10-1,-9-1-15,-1 20 16,-18-1-1,0 0 1,0 19-16,-19 1 16,-19 17-1,-28 1-15,-19 10 16,0-10 0,10-10-16,9-18 15,19-19 1,18 0-16,10 0 15,10 0 1,-1-9-16,29-1 16,18 1-1,19-1-15,1 1 16,-20 18 0,1 1-16,-20 9 15,1 9 1,-19 0-16,-1 9 15,-18 1 1,-18-10-16,-29 19 16,-29-10-1,-37 1-15,1-19 16,-1-19 0,9 0-1,57-10-15</inkml:trace>
  <inkml:trace contextRef="#ctx0" brushRef="#br0" timeOffset="36354.69">12352 7911 0,'0'0'0,"9"0"16,20 9-16,18 1 16,9 18-1,10 28-15,-10 19 16,1 19-1,-20 9 1,-8 0-16,-29 10 16,-19-10-1,-9-9-15,-38 0 16,-10-10 0,-18-27-16,10-11 15,46-36 1</inkml:trace>
  <inkml:trace contextRef="#ctx0" brushRef="#br0" timeOffset="36672.07">13180 8558 0,'0'0'0,"0"0"16,9 0-1,1-9-15,27-10 16,20 10-1,18-1-15,19 1 16,9 18 0,-8 1-16,-48-1 15</inkml:trace>
  <inkml:trace contextRef="#ctx0" brushRef="#br0" timeOffset="36843.08">12907 9018 0,'0'0'0,"19"0"0,37 0 16,104-9-16,132 9 16,112-10-1</inkml:trace>
  <inkml:trace contextRef="#ctx0" brushRef="#br0" timeOffset="39238.39">16501 8258 0,'0'0'0,"0"0"0,0 9 16,0 10-1,-10 9-15,20 29 16,-1 8-16,19 1 15,19-10 1,0 1 0,19-20-16,9-9 15,1-18 1,-1-10-16,0-19 16,-18-19-1,-10 1-15,-10-10 16,-18 0-1,0 0-15,-19 0 16,0 19 0,0 19-16,0-1 15,0 10 1,0 10-16,9 37 16,1 37-1,-1 19-15,10 10 16,0 9-1,-10-10-15,-9-8 16,0-11 0,-19-18-16,-9 0 15,-9-9 1,-20-10-16,-37-18 16,-19-19-1,0-10 1,57-18-16</inkml:trace>
  <inkml:trace contextRef="#ctx0" brushRef="#br0" timeOffset="39641.19">17601 9056 0,'0'0'0,"0"0"0,0 0 16,0 9-1,0 0-15,-9 19 16,-1 29 0,1 37-16,9 28 15,9-10 1,1 1-16,-1-1 16,-9-18-1,0-19-15,0-19 16,10-18-1,-10 0-15,0-29 16</inkml:trace>
  <inkml:trace contextRef="#ctx0" brushRef="#br0" timeOffset="39938.83">17714 9159 0,'10'0'0,"-1"-10"16,19-8-1,0 8-15,19 1 16,0 18 0,1 1-16,-1 18 15,-10 19 1,1 0-16,-19 9 15,-19 0 1,-29 10-16,-18 9 16,-37-9-1,-29-10-15,56-28 16</inkml:trace>
  <inkml:trace contextRef="#ctx0" brushRef="#br0" timeOffset="40830.61">18702 8943 0,'0'0'0,"0"0"16,9 0-16,29 0 16,37-9-1,38-1-15,19 10 16,9 0-1,-9 0-15,-10 0 16,-37 0 0,-10 0-16,-28 0 15,-9 0 1,-20 0-16,-18 0 16</inkml:trace>
  <inkml:trace contextRef="#ctx0" brushRef="#br0" timeOffset="41455.12">20245 8389 0,'0'0'0,"0"0"0,0 0 16,0 0-16,0 10 15,0-1 1,0 19-16,9 19 16,1 10-1,-1-1-15,10-9 16,9-10 0,0 1-16,0-19 15,10-1 1,0-18-16,-1 0 15,1-18 1,0-1-16,-1-19 16,-9 1-1,-9-1-15,0 10 16,-10 0 0,1 19-16,-10-1 15,0 10 1,9 10-1,1 8-15,-1 20 16,10 37 0,0 19-16,0 9 15,-1 9 1,-18-8-16,0-10 16,-9-10-1,-10-9-15,-9-19 16,-10 1-1,-9-10-15,-9-10 16,-1-18 0,-8 0-16,-1-19 15,0 0 1,28 0-16,19-10 16</inkml:trace>
  <inkml:trace contextRef="#ctx0" brushRef="#br0" timeOffset="42103.81">21251 9262 0,'0'0'0,"0"0"0,0 0 15,0 0 1,0 0-16,0 0 16,0 0-1,0 9-15,-18 10 16,-1 19 0,0 27-16,9 1 15,1 9 1,0 0-1,-1-19-15,1 1 16,-1-20-16,1-9 16,0-9-1,9-19-15,0 0 16,0-9 0,9-38-16,0-47 15,10-19 1,9 1-1,1 18-15,-1 10 16,0 18 0,0 28-16,1 10 15,-1 19 1,0-1-16,0 20 16,19 18-1,0 28-15,0 19 16,0 10-1,-9-1-15,-10 1 16,-9-10 0,0 0-16,0-10 15,0-8 1,-10-10-16,0-10 16,-9-18-1,0-10-15</inkml:trace>
  <inkml:trace contextRef="#ctx0" brushRef="#br0" timeOffset="42303.78">20979 9562 0,'0'0'0,"0"0"0,18 0 15,20-9 1,37-1-16,19 1 15,29-10 1,8 1-16,1-1 16,0 0-1,-66 0-15</inkml:trace>
  <inkml:trace contextRef="#ctx0" brushRef="#br0" timeOffset="42621.22">22446 8239 0,'0'0'0,"9"0"0,10 10 16,38 27-1,18 29-15,10 28 16,-1 28 0,-18 0-16,-28 18 15,-29 20 1,-18-1-16,-48 20 16,-37 8-1,-47 20-15,-56-20 16,-95 29-1</inkml:trace>
  <inkml:trace contextRef="#ctx0" brushRef="#br0" timeOffset="43137.57">15889 8286 0,'0'0'0,"-9"10"0,-20 8 16,-27 48 0,0 28-16,18 28 15,19 9 1,29 10-16,37 9 16,37 0-1,39-9-15,55-10 16,57-28-1,114 29-15</inkml:trace>
  <inkml:trace contextRef="#ctx0" brushRef="#br0" timeOffset="43827.68">22503 7479 0,'0'0'0,"0"0"0,9 0 15,0-9 1,29-10-16,9-18 16,19-1-1,9 1-15,-9 8 16,-10 20 0,-9 9-1,-9 9-15,-10 20 16,-9 8-16,-9 10 15,-20 28 1,-9 0 0,0-9-16,1-19 15,8-19 1,1-9-16,9-19 16,9 0-1,29-10-15,56-37 16,28-9-1,19-19-15,10 9 16,-10 10 0,-38 9-16,-27 19 15,-29 19 1,-38-1-16,-9 10 16</inkml:trace>
  <inkml:trace contextRef="#ctx0" brushRef="#br0" timeOffset="44774.98">14807 8221 0,'0'0'0,"0"0"16,0 9-16,10 10 15,-1 18 1,0 29-16,1 37 16,9 10-1,-10-1-15,1-9 16,-1 10 0,-9-10-16,0-18 15,0-20 1,0-8-16,0-20 15,0 1 1,-9-20 0</inkml:trace>
  <inkml:trace contextRef="#ctx0" brushRef="#br0" timeOffset="45086.71">14130 9487 0,'0'0'0,"9"0"0,20 10 16,36-1-1,39 0-15,37-9 16,28 0-1,1 0-15,8 0 16,-27 0 0,-19 0-16,-29 0 15,-37 0 1,-19 10-16,-38-10 16</inkml:trace>
  <inkml:trace contextRef="#ctx0" brushRef="#br0" timeOffset="45454.18">14299 10031 0,'0'0'0,"0"0"0,0 10 16,10-1-16,-1 19 15,0 29 1,10 36-16,-9 20 15,-10 0 1,0-20-16,0 1 16,-10-19-1,1-28 1,-1-9-16,10-29 16</inkml:trace>
  <inkml:trace contextRef="#ctx0" brushRef="#br0" timeOffset="45938.9">14365 10116 0,'0'0'0,"0"0"15,0 0-15,0 0 16,0 0-1,10 9-15,-1 1 16,19 18 0,29 28-16,8 10 15,11 9 1,-20 0 0,1-19-16,-20 0 15,1-9 1,-10-9-16,-9-1 15,0 1 1,0-19-16,-10-1 16,-9-18-1,9 0-15,1-18 16,-1-39 0,-9-46-16,0-19 15,-9 10 1,-1 8-16,1 1 15,0 28 1,9 19-16,0 18 16,0 10-1,-10 19-15,10 9 16</inkml:trace>
  <inkml:trace contextRef="#ctx0" brushRef="#br0" timeOffset="47403.06">15767 7536 0,'0'0'0,"0"0"0,0 0 15,0 0 1,0 0-16,-28 0 15,-38 9 1,-10 10-16,-8 9 16,9 0-1,9 19-15,19-10 16,18 1 0,20-19-16,0 0 15,18-1 1,10 1-16,28 0 15,19-10 1,9 1 0,-19-10-16,-18 0 15,-19 0 1,-10 0-16,-9 0 16,-9 0-1,-29 9-15,-18 0 16,-19 20-1,-1-1-15,10 19 16,29-10 0,9 1-16,18-1 15,20 1 1,8-10-16,20 0 16,37 0-1,10-9-15,9 0 16,-19-10-1,-18-9-15,-20 9 16,-27-9 0</inkml:trace>
  <inkml:trace contextRef="#ctx0" brushRef="#br0" timeOffset="49936.64">13547 10097 0,'0'0'0,"0"0"15,0 0 1,0 0-16,0 0 16,9 0-1,0-9-15,1-1 16,-1 1-1,20-1-15,-1 1 16,9 9 0,-8 9-16,-11 1 15,1-1 1,-9 19-16,-10 1 16,0 17-1,-10 1-15,-9 10 16,1-1-1,-11 0 1,-8 1-16,9-1 16,-1-19-16,1 1 15,19-19 1,-1-1 0,1 1-16,-1-9 15,10-10 1,0 0-16,10 9 15,9 0 1,28 1-16,66-1 16,112 0-1,161-9-15</inkml:trace>
  <inkml:trace contextRef="#ctx0" brushRef="#br0" timeOffset="52836.55">22484 7432 0,'0'0'0,"0"0"16,0 0-16,9 0 16,1 0-1,18-9 1,0 0-16,10-1 16,-1 1-1,1-1-15,9 1 16,0 0-1,-9 9-15,-1 9 16,1 0 0,-10 1-16,-9-1 15,0 1 1,-1-1-16,-8 0 16,-10 20-1,0-1-15,0 0 16,-10 0-1,1 0-15,0-9 16,9 0 0,0-10-16,0 0 15,0-9 1,0 0 0,9 0-16,0 0 15,20 0 1,27 0-16,19-18 15,29-1 1,-1-19-16,10 1 16,-9-1-1,-20 10-15,-18 19 16,-28-1 0,-29 10-16</inkml:trace>
  <inkml:trace contextRef="#ctx0" brushRef="#br0" timeOffset="63703.97">9247 8117 0,'0'0'0,"0"0"15,0 0 1,0 0-16,10 0 15,18 0 1,29-9-16,8 0 16,20-1-1,19 1-15,-1-1 16,1 1 0,-10 0-16,0-1 15,-10 1 1,-27-1-16,-10 1 15,-10 9 1,-8 0-16,-11 0 16,1 0-1,-19 0 1,0 0-16,0 0 16,0 0-1,-9 0-15,-10 0 16,-19 0-1,1 0-15,-20 9 16,1 1 0,-1-1-16,-8 1 15,-1-1 1,0 0-16,28 1 16</inkml:trace>
  <inkml:trace contextRef="#ctx0" brushRef="#br0" timeOffset="65590.47">16726 8127 0,'10'0'0,"9"-19"0,28 0 15,28 0 1,19 10-16,28 0 16,1 9-1,8 9-15,10 19 16,0 19-1,-9 9-15,-10 10 16,-9 0 0,-9 18-16,-10 19 15,-19-9 1,-18 9-16,-10 1 16,-10 8-1,-18-9-15,0 1 16,-19-1-1,0 9 1,-9-8-16,-10-11 16,0 1-1,-19 0-15,1-9 16,-20-10 0,1-10-16,-10-8 15,-19-1 1,-28-19-16,-18-8 15,-1-11 1,-9-18-16,0 0 16,18-18-1,1-11-15,9-8 16,10-19 0,9-10-16,9-9 15,0-19 1,1-19-16,18 10 15,0 0 1,19-10 0,19-9-16,-1 10 15,20 9 1,9 9-16,9-9 16,1-1-1,9 20-15,9 0 16,-9 18-1,0 19-15,9 0 16,-9 9 0,-1 10-16,1 0 15,0 0 1,0 9-16,0 10 16,9 0-1,-9-1-15,0 1 16,-1-1-1,1 1-15,-9 9 16,-1 0 0,0 0-16,1-9 15,-1-1 1,-9 10 0,0 0-16,0 0 15</inkml:trace>
  <inkml:trace contextRef="#ctx0" brushRef="#br0" timeOffset="66576.94">16745 6325 0,'0'0'0,"0"0"16,0 10-16,0 8 16,10 29-1,-1 28 1,10 38-16,9 18 16,0 10-1,0 0-15,-9-10 16,0-9-1,-9-28-15,-10 0 16,0-29 0,0-8-16,0-20 15,0-18 1,0 0-16,0-19 16</inkml:trace>
  <inkml:trace contextRef="#ctx0" brushRef="#br0" timeOffset="67053.69">16755 6701 0,'0'0'0,"9"-29"0,19-17 16,19-11-1,10-8-15,-1-1 16,1 19-1,-20 19 1,1 9-16,-1 10 16,1 18-1,-19 0-15,0 20 16,-19 17 0,0-8-16,-19 9 15,-9 0 1,9-10-16,0 10 15,10-9 1,9-1-16,9 10 16,19 0-1,1 0-15,8 0 16,1-9 0,-19-1-16,-1 1 15,-18-10 1,-9-10-16,-19 11 15,-47-1 1,-20 9 0,-8-18-16,47-10 15</inkml:trace>
  <inkml:trace contextRef="#ctx0" brushRef="#br0" timeOffset="67455.85">17658 7188 0,'0'0'0,"0"0"0,0 0 16,-10 0-1,-9 10-15,1-1 16,-11 19 0,1 1-16,9 8 15,10-18 1,0 0 0,18-1-16,0 1 15,10-10-15,9-9 16,1-18-1,-1-10 1,-9-10-16,-10-9 16,-18 0-1,-20 0-15,-18 10 16,0 18 0,19 10-16</inkml:trace>
  <inkml:trace contextRef="#ctx0" brushRef="#br0" timeOffset="67755.17">18053 6898 0,'0'0'0,"0"0"15,9 0-15,10 0 16,37 9 0,29 0-1,0 1-15,-1-10 16,-8 0-1,-39 0-15</inkml:trace>
  <inkml:trace contextRef="#ctx0" brushRef="#br0" timeOffset="68040">18448 6588 0,'0'0'0,"0"9"15,-19 29-15,0 37 16,0 28 0,10 10-16,0 27 15,9-8 1,0-20-16,0-8 15,-10-11 1,10-17-16,0-20 16,0-28-1</inkml:trace>
  <inkml:trace contextRef="#ctx0" brushRef="#br0" timeOffset="68387.17">18871 6560 0,'0'0'0,"0"0"0,0 0 16,0 9-1,0 29-15,0 37 16,0 19 0,0 28-1,10 18-15,-10-8 16,0-10-16,0-10 16,0-9-1,-10-18-15,1-19 16,9-20-1,-10-27-15</inkml:trace>
  <inkml:trace contextRef="#ctx0" brushRef="#br0" timeOffset="68869.74">18787 6522 0,'0'0'0,"9"0"15,10 0-15,9-9 16,19 9 0,0 9-16,10 10 15,-20 0 1,1 0-16,-19 9 15,-1 0 1,-18 0-16,-9 0 16,-10 0-1,0-9-15,1 0 16,8 0 0,1-1-16,18 1 15,10 9 1,9 0-16,19 10 15,0 0 1,-9-10 0,-10-10-16,-9 1 15,-19 0-15,0 0 16,-28 9 0,-38 0-1,-9 10-15,-10-10 16,38-19-1</inkml:trace>
  <inkml:trace contextRef="#ctx0" brushRef="#br0" timeOffset="69142.74">19520 7301 0,'0'0'0,"0"0"16,0 0 0,0 0-16,0 0 15,0 0 1,-18 9-16,-1 10 16,0 9-1,0 0 1,-9 10-16,9 0 15,10-1 1,-1-28-16</inkml:trace>
  <inkml:trace contextRef="#ctx0" brushRef="#br0" timeOffset="69437.12">19492 6682 0,'0'0'0,"10"9"0,8 10 16,20 28-16,9 19 15,9 18 1,1 0-16,-1 10 15,1 0 1,-20-9-16,1-20 16,0-18-1,-29-28-15</inkml:trace>
  <inkml:trace contextRef="#ctx0" brushRef="#br0" timeOffset="69636.82">20028 6719 0,'0'0'0,"0"10"0,-18 18 16,-11 28-1,-27 38-15,-29 37 16,-18 29-1,-76 112-15</inkml:trace>
  <inkml:trace contextRef="#ctx0" brushRef="#br0" timeOffset="73025.94">9332 8783 0,'0'0'0,"0"0"16,0 0 0</inkml:trace>
  <inkml:trace contextRef="#ctx0" brushRef="#br0" timeOffset="74478.58">10301 11758 0,'0'0'0,"0"9"16,0 10-1,0 18-15,0 10 16,0 19 0,0 28-16,0 28 15,0 0 1,0 28-16,0 0 16,0-9-1,-9-1-15,-1-8 16,-9-29-1,10-19-15,-10-9 16,0-18 0,1-10-16,-1-29 15,9 1 1,1 0 0,0-19-16,-1 0 15,10 0 1</inkml:trace>
  <inkml:trace contextRef="#ctx0" brushRef="#br0" timeOffset="75886.66">10132 11992 0,'0'0'0,"0"0"0,0 0 16,0 0-1,9 0-15,1-19 16,18 1 0,19-20-16,19 10 15,0 0 1,9 9-16,-9 10 15,-10-1 1,-18 20-16,-1-1 16,-8 0-1,-11 20-15,1-1 16,0 0 0,-19 0-16,-19 10 15,-9 9 1,-28-1-1,9-8-15,-1-19 16,20-1 0,0-8-16,19-10 15,-1 0 1,10 0-16,0 0 16,10 0-1,-1-10-15,0 1 16,1 0-1,-1-1-15,1 1 16,8 0 0,-8-1-16,9 1 15,0 9 1,-1 0-16,1 0 16,0 0-1,0 0-15,-10 0 16,1 0-1,-1 0-15,0 0 16,1 9 0,-1 1-1,1-1-15,8 0 16,1 1 0,-9-1-16,8 0 15,-8 1 1,9-1-16,-10 1 15,1 8 1,-1 1-16,0 9 16,-9-9-1,0 9-15,0-9 16,-18 9 0,-20 0-16,-37 10 15,-29-1 1,10-18-16,-9 0 15,56-10 1</inkml:trace>
  <inkml:trace contextRef="#ctx0" brushRef="#br0" timeOffset="76402.38">11016 12433 0,'0'0'0,"0"0"16,0 0-1,9 0-15,20-9 16,18-1 0,19 1-16,9 0 15,10-1 1,-10 10-16,-9 0 15,-29 0 1,-27 0-16</inkml:trace>
  <inkml:trace contextRef="#ctx0" brushRef="#br0" timeOffset="76610.14">10950 12874 0,'0'0'0,"10"0"0,8 0 15,20-9 1,28-1-16,28 1 16,19 9-1,9-9-15,-65 9 16</inkml:trace>
  <inkml:trace contextRef="#ctx0" brushRef="#br0" timeOffset="77035.86">12333 12086 0,'0'0'0,"0"0"0,0 0 16,0 0-1,0 0 1,0 9-16,0 20 15,10 46 1,8 37-16,1 38 16,0 10-1,-19-10-15,0-19 16,0 1 0,-19-29-16,0-9 15,10-10 1,0-28-16,-1-9 15,1-9 1,-1-19-16,1-19 16</inkml:trace>
  <inkml:trace contextRef="#ctx0" brushRef="#br0" timeOffset="77553.78">12399 12199 0,'9'0'0,"1"-19"15,18-19 1,19-18-16,0 9 16,0 10-1,0 8-15,0 20 16,-9 0-1,-1 18-15,-18 0 16,0 1 0,-19 18-16,0 10 15,-19 8 1,-18 11-16,8-1 16,1-18-1,19-10 1,-1-10-16,20 1 15,-1 9 1,29 1-16,28-1 16,9 9-1,-9-9-15,-10 1 16,-18-11 0,-19 1-16,-19 9 15,-10 0 1,-37 19-16,-56 10 15,-1-20 1,10-18-16,28 0 16,10-10-1,37-9-15</inkml:trace>
  <inkml:trace contextRef="#ctx0" brushRef="#br0" timeOffset="77852.34">13359 12621 0,'0'0'0,"0"0"0,9 0 16,0 0-1,29 0-15,18 0 16,29 0 0,19 0-16,-1 0 15,-9 0 1,-19 0-16,1 9 16,-1 1-1,-47-10-15</inkml:trace>
  <inkml:trace contextRef="#ctx0" brushRef="#br0" timeOffset="78520.69">15541 12039 0,'0'0'0,"0"0"0,0 0 16,0 10 0,-28 27-16,-19 38 15,-38 28 1,-9 1-16,0-1 15,9-19 1,1-18-16,18-29 16,19-8-1,0-11-15,9-18 16,0-18 0,-9-20-16,19-18 15,0-1 1,19 1-16,-1 9 15,20 0 1,-1 19 0,19 0-16,0 19 15,19 9 1,10 18-16,28 20 16,9 28-1,0-1-15,-10 20 16,-8-10-1,-1 0-15,-19-19 16,1 0 0,-20-18-16,1-1 15,0 1 1,-20-10-16,1 0 16,0-9-1,0 0-15,0-10 16,-10 1-1,1-1-15,-10-9 16</inkml:trace>
  <inkml:trace contextRef="#ctx0" brushRef="#br0" timeOffset="79836.99">26011 7160 0,'0'0'15,"10"19"-15,18 28 16,10 28-16,-19 38 15,-10 37 1,-18 19-16,-29 9 16,0 10-1,-9-20-15,19 1 16,19-19 0,9-37-1,9-10-15,10-9 16,9-19-1,0-19-15,1 1 16,-1-10 0,0 0-16,-9-1 15,0 20 1,-1 28-16,-18 19 16,-18 27-1,-1 29-15,0 9 16,0 19-1,10-9-15,-1 9 16,20 0 0,9-19-16,9 10 15,19-10 1,0 1-16,-10 8 16,1-9-1,-19 1-15,-19 8 16,-19 20-1,-28 9 1,-19 9-16,-9-28 16,-29-19-1,-27-18-15,-1-38 16,0-38 0,67-56-16</inkml:trace>
  <inkml:trace contextRef="#ctx0" brushRef="#br0" timeOffset="80541.39">28730 8718 0,'0'0'0,"0"0"16,-9 19-16,-38 56 15,-19 56 1,-9 38-16,-19 0 16,-19 0-1,0-29-15,-9-36 16,-1-20-1,1-28-15,9-28 16,19-28 0,19-18-16,18-10 15,10-29 1,19-27-16,28-10 16,19 10-1,9 8-15,19 20 16,28 19-1,10 27 1,18 29-16,29 37 16,28 48-1,-9 8-15,-29 10 16,-9 9 0,-29-27-16,-27-29 15,-10-10 1,-9-8-16,-20-20 15,1-18 1,0 0-16,-10-1 16,-9-18-1</inkml:trace>
  <inkml:trace contextRef="#ctx0" brushRef="#br0" timeOffset="80775.11">29069 9665 0,'0'0'0,"0"0"16,9 0-1,1-18-15,18-1 16,0 0-1,19 0-15,38 10 16,-29 0 0</inkml:trace>
  <inkml:trace contextRef="#ctx0" brushRef="#br0" timeOffset="80979.88">29276 9900 0,'0'0'0,"0"0"0,0 0 16,0 0-1,9 0-15,10 0 16,19 0 0,37 9-16,28 1 15,-37-10-15</inkml:trace>
  <inkml:trace contextRef="#ctx0" brushRef="#br0" timeOffset="81357.34">30508 9525 0,'0'0'0,"0"0"16,0-19-16,-19 0 15,1 10 1,-20-1-16,0 20 16,-18 9-1,9 18-15,9 10 16,10 0 0,19 0-1,-1 9-15,20-18 16,-1-1-16,19-18 15,0 0 1,1-19 0,8 0-16,1-19 15,0-19 1,-20 1-16,-18-19 16,-18-1-1,-20 10-15,10 29 16</inkml:trace>
  <inkml:trace contextRef="#ctx0" brushRef="#br0" timeOffset="81775.78">31139 8718 0,'0'0'0,"0"0"0,0 0 15,0 19 1,0 27-16,0 58 15,0 36 1,-10 11-16,1 8 16,-1-28-1,1-18-15,18-19 16,1 0 0,-1-19-16,19-10 15,1-18 1,8-9-16,1-19 15,-1-1 1,-18-8-16</inkml:trace>
  <inkml:trace contextRef="#ctx0" brushRef="#br0" timeOffset="82209.23">30894 9534 0,'0'0'0,"0"0"0,9 0 16,10 0 0,28-9-16,38-1 15,28 1 1,0 9-16,-19 9 16,-10 1-1,-18-1-15,-9 0 16,-20 20-1,1-1-15,-19 0 16,0 0 0,-1 19-16,1 0 15,0-10 1,0 1-16,0-19 16,9-1-1,0-18-15,10 0 16,-10-18-1,0-20 1,-9-9-16,-19-9 16,-9-10-1,-20 1-15,-8 18 16,-20 19 0,20 18-16</inkml:trace>
  <inkml:trace contextRef="#ctx0" brushRef="#br0" timeOffset="82619.57">32380 9065 0,'0'0'0,"0"0"0,0 0 16,0 9-1,-9 19-15,-10 38 16,10 28-1,-10 28-15,9 19 16,1 18 0,9-18-16,0-38 15,0-18 1,0-29-16,0 0 16,0-18-1,0-1-15,0 10 16,0-28-1</inkml:trace>
  <inkml:trace contextRef="#ctx0" brushRef="#br0" timeOffset="83903.8">28081 11232 0,'0'0'15,"0"0"-15,0 0 16,0 0-16,0 0 16,0 10-1,0 18-15,0 28 16,-19 29 0,-18 18-16,-1-9 15,-9-19 1,0-19-1,0-19-15,0-8 16,9-11 0,1-18-16,8-18 15,1-20 1,0-18-16,9-10 16,10 0-1,18 10-15,1 19 16,8 8-1,11 20-15,18 9 16,18 19 0,20 28-16,9 28 15,0 9 1,-9-9-16,-19-9 16,-19-10-1,-10-18 1,-18-1-16,0-9 15,9 1 1,-18-20-16</inkml:trace>
  <inkml:trace contextRef="#ctx0" brushRef="#br0" timeOffset="84106.43">28787 11514 0,'0'0'0,"0"0"16,9 0-1,10 0-15,28-10 16,9 10 0,10 10-16,28 8 15,-37-8 1</inkml:trace>
  <inkml:trace contextRef="#ctx0" brushRef="#br0" timeOffset="84307.53">28664 11908 0,'0'0'0,"0"0"16,19 0-1,19 0-15,28 0 16,18-10 0,10 1-16,10-10 15,-48 10 1</inkml:trace>
  <inkml:trace contextRef="#ctx0" brushRef="#br0" timeOffset="84719.15">29803 11448 0,'0'0'0,"0"0"15,-10 9-15,-9 1 16,-9 9-1,0 18 1,0 10-16,18 9 16,20 1-1,-1-1-15,19 0 16,19-18 0,0-1-16,1-18 15,-1-19 1,-10 0-16,1-19 15,-10-9 1,-9-19-16,-19-9 16,-10 0-1,-8 9-15,-20 9 16,10 19 0,-10 10-16,19 9 15</inkml:trace>
  <inkml:trace contextRef="#ctx0" brushRef="#br0" timeOffset="84944.77">30489 11955 0,'0'0'0,"0"0"16,0 0-1,0 0-15,0 0 16,0 0 0,0 0-16,0 0 15,0 0 1,0 0-16</inkml:trace>
  <inkml:trace contextRef="#ctx0" brushRef="#br0" timeOffset="85354.16">30932 11457 0,'0'0'0,"0"0"0,0 10 15,-19-1-15,0 1 16,-9 18 0,-1 0-1,20 19-15,0 0 16,18 0 0,19 0-16,1-10 15,8-18 1,10 0-16,-9-10 15,9-18 1,-10-10-16,1-19 16,-19 1-1,-19-1-15,0-9 16,-19 0 0,-19 0-16,-18 19 15,18 19 1</inkml:trace>
  <inkml:trace contextRef="#ctx0" brushRef="#br0" timeOffset="85706.74">31562 11289 0,'0'0'0,"0"0"15,0 0 1,0-976-16,9 1961 16,1-948-1,-1 29-15,10 37 16,0 29-1,0-1-15,-1-18 16,-8-10 0,9-19-16,-19-27 15,0-20 1,0-9-16,0-18 16</inkml:trace>
  <inkml:trace contextRef="#ctx0" brushRef="#br0" timeOffset="86936.75">27366 10941 0,'10'0'0,"27"0"0,57-9 16,94-10-1,66 10-15,66-1 16,47 20 0,47-10-16,19 0 15,-29-10 1,-9-8-16,-28-1 16,-37 0-1,-39 0-15,-56 19 16,-37 10-1,-66 9-15,-29-1 16,-18-8 0,-19-1-16,-29 0 15,1 1 1,-19-10-16,0 0 16,-19 0-1,0 0-15,0 0 16,0 0-1,0 9-15,9 1 16,0 18 0,1 9-16,-1 20 15,1 36 1,8 29-16,11 0 16,-11 19-1,11 0 1,-1-10-16,-9-9 15,0 0 1,-10-28-16,0-19 16,1-9-1,-1-19-15,-9-10 16,0-18 0,0 0-16,0-10 15,0-9 1,0 0-16,-28 0 15,-47 0 1,-66 0-16,-85 0 16,-113-9-1,-37-10-15,-29 0 16,-37 10 0,-19 9-16,10 9 15,18 10 1,38 0-1,28-1-15,38 1 16,75-9 0,56-10-16,48 0 15,46-19 1,38 0-16,19 0 16,19 1-1,0-1-15,18 0 16,1 0-1,0 0-15,-1 1 16,1-20 0,9-9-16,0-28 15,0-19 1,0-28-16,0 0 16,-19-9-1,9 0-15,1 9 16,0 9-1,-1 10-15,1 19 16,9 8 0,0 39-1,0 18-15,0 10 16</inkml:trace>
  <inkml:trace contextRef="#ctx0" brushRef="#br0" timeOffset="92942.5">16708 12471 0,'0'0'0,"0"0"15,-19 0-15,-9 0 16,-10 9 0,-19 1-16,-8-1 15,8 19 1,10 0 0,19 19-16,9-9 15,19-1 1,19 1-16,37-1 15,20-18 1,27-10-16,19-27 16,-18-29-1,-19-19-15,-20-9 16,-18-19 0,-18-18-16,-48-10 15,-28 18 1,-38 1-16,-18 19 15,-10 18 1,9 19-16,10 28 16,28 10-1,-9 28-15,37-10 16</inkml:trace>
  <inkml:trace contextRef="#ctx0" brushRef="#br0" timeOffset="93457.45">17912 12217 0,'0'0'16,"0"0"-16,-10-9 15,-9 0-15,10-1 16,0 10-1,-1 0 1,10 0-16,0 10 16,10 8-16,-1 20 15,19 9 1,1 19 0,-1 9-16,0 9 15,-9 0 1,0-8-16,-19-1 15,-19-19 1,-9 0-16,-19 0 16,-29-18-1,-8 0-15,8-20 16,-8-18 0,37-9-16</inkml:trace>
  <inkml:trace contextRef="#ctx0" brushRef="#br0" timeOffset="93736.06">17300 12236 0,'0'0'0,"0"0"0,10-19 16,18 1-1,28-11-15,29 1 16,28 0 0,28 19-16,-9-1 15,-19 20 1,-1-1-16,-8 1 16,-19-1-1,-29 0-15,-37-9 16</inkml:trace>
  <inkml:trace contextRef="#ctx0" brushRef="#br0" timeOffset="94052.64">18636 11992 0,'0'0'0,"0"0"0,0 10 16,-9-1-1,-10 19-15,0 10 16,0 27 0,10 10-16,-1 0 15,20 1 1,-1-11-16,19-8 15,1-11 1,18-8-16,-10-10 16,10-9-1,-28-19-15</inkml:trace>
  <inkml:trace contextRef="#ctx0" brushRef="#br0" timeOffset="94349.21">18947 11917 0,'0'0'0,"0"0"0,0 10 16,0 27 0,9 38-1,-9 28-15,9 10 16,-9 9-1,0 9-15,10-9 16,-1-19 0,1-9-16,-1-19 15,0-18 1,1-10-16,-10-19 16,0-28-1,0 0-15</inkml:trace>
  <inkml:trace contextRef="#ctx0" brushRef="#br0" timeOffset="94803.74">19201 11917 0,'0'0'0,"9"0"15,19-19-15,0-9 16,10 0-1,0 19 1,-10-1-16,-9 20 16,-1-1-16,1 19 15,-19 0 1,0 10 0,-19 9-16,1 0 15,-11-10 1,20 1-16,0-19 15,-1-1 1,20-8-16,-1 18 16,29 0-1,9 10-15,9-1 16,1 1 0,-20-10-16,1-9 15,-19-1 1,-19 10-16,-10 1 15,-37-1 1,-37 9 0,-29-9-16,19-9 15,47-19-15</inkml:trace>
  <inkml:trace contextRef="#ctx0" brushRef="#br0" timeOffset="95090.47">19690 11748 0,'0'0'16,"9"0"-16,10 10 15,19 8-15,9 20 16,9 28-1,0 27-15,-18 20 16,-19 0 0,-19-1-16,-28 10 15,-19 0 1,-38-9-16,-47-10 16,57-56-1</inkml:trace>
  <inkml:trace contextRef="#ctx0" brushRef="#br0" timeOffset="95502.96">16162 13193 0,'0'0'0,"0"0"0,0 0 16,19 0 0,37 0-16,57-9 15,66 9 1,47 9-16,46 1 15,20-10 1,-10-10 0,-9 10-16,-38-9 15,-47-1 1,-28 10-16,-37 10 16,-39-1-1,-37 1-15,-18-1 16,-20 0-1</inkml:trace>
  <inkml:trace contextRef="#ctx0" brushRef="#br0" timeOffset="96002.76">17131 13963 0,'0'0'0,"0"0"16,0 0-16,0 0 16,-19 0-1,-19 9 1,-9 0-16,-9 10 15,9 9 1,9 0-16,10 1 16,19 8-1,-1-9-15,1 0 16,18-9 0,1 0-16,-1-10 15,19-9 1,19-9-16,0-10 15,0-28 1,-9-18-16,-19-11 16,-10 1-1,-18-18-15,-19 8 16,-10 10 0,-18 19-16,-1 18 15,-18 19 1,-29 19-16,48 10 15</inkml:trace>
  <inkml:trace contextRef="#ctx0" brushRef="#br0" timeOffset="96501.74">17507 13775 0,'0'0'0,"0"9"0,0 29 15,10 27 1,-1 20-16,0 18 15,1 19 1,9 0-16,-10 0 16,0-19-1,-9-9-15,0-9 16,0-29 0,0-9-16,0-10 15,0-18 1,0-19-16,0 0 15</inkml:trace>
  <inkml:trace contextRef="#ctx0" brushRef="#br0" timeOffset="97007.13">17507 13925 0,'0'0'0,"10"-9"0,-1-10 16,10-19 0,9 1-16,10-10 15,9 9 1,0 10-16,-10 19 16,1-1-1,-19 10-15,0 10 16,-10-1-1,-9 19-15,-19 1 16,-9 17 0,-10-8-16,10-1 15,0-8 1,19-11-16,-1 1 16,10-9-1,10 8-15,8 10 16,29 1-1,10-1-15,-1-9 16,-18-1 0,-10 1-1,-9 0-15,-19-10 16,0 1 0,-28 18-16,-48 19 15,-36 0 1,-11-10-16,1 1 15,66-29 1</inkml:trace>
  <inkml:trace contextRef="#ctx0" brushRef="#br0" timeOffset="97737.16">10931 13203 0,'0'0'0,"0"0"0,0 0 16,-18 9-1,-11 0 1,-8 1-16,-1-1 16,-18 19-1,9 0-15,0 10 16,18-1 0,20 1-16,0 0 15,18-10 1,19-10-16,0 1 15,1-19 1,18-19-16,-10 1 16,1-10-1,-19-10-15,-10 0 16,-9 10 0,-28 0-16,-19 9 15,9 10 1</inkml:trace>
  <inkml:trace contextRef="#ctx0" brushRef="#br0" timeOffset="98409.17">13020 13128 0,'0'0'0,"0"0"16,0 0-1,0 0-15,0 9 16,-19 0 0,0 19-16,0 1 15,10 8 1,0 1-16,9-1 15,9 1 1,0-10-16,20-9 16,-1-1-1,0-18-15,-9 0 16,0 0 0,0-18-16,-19-20 15,0 1 1,-19-1-16,-10 0 15,-36 10 1,-11 10 0,39 8-16</inkml:trace>
  <inkml:trace contextRef="#ctx0" brushRef="#br0" timeOffset="99177.06">18363 14150 0,'0'0'0,"-9"10"0,-10-1 15,-19 19 1,1 0-1,9 19-15,9-9 16,19 9 0,19-10-16,9 1 15,19-10 1,19-9-16,0-19 16,-1-19-1,-8-19-15,-20 1 16,-18-1-1,-19 1-15,-19-1 16,-37-9 0,-76 19-16,-206-19 15</inkml:trace>
  <inkml:trace contextRef="#ctx0" brushRef="#br0" timeOffset="99852.7">10433 14910 0,'0'0'0,"0"-19"0,0 1 16,0-11-1,0 1-15,0 10 16,0 8 0,0 1-16,0 9 15,0 9 1,0 38-16,0 38 16,9 37-1,-9 18-15,0 10 16,0-9-1,0 0-15,0-19 16,0-19 0,0-19-16,0-8 15,0-11 1,0-18-16,0-19 16,0-18-1,0-10-15</inkml:trace>
  <inkml:trace contextRef="#ctx0" brushRef="#br0" timeOffset="100336.09">10339 14901 0,'0'0'0,"0"-19"16,0-19-16,9 1 15,1-1 1,18 1-16,19 9 16,19 0-1,9 18-15,0 20 16,-18-1 0,-20 10-16,-18 18 15,-10 20 1,-37 18-16,-38 9 15,1-9 1,-1-19 0,28-9-16,19-19 15,10-9 1,18 9-16,10 1 16,28-1-1,10 0-15,-1 0 16,-18 0-1,-1-9-15,-18 0 16,-19 9 0,-9 0-16,-48 19 15,-37 9 1,0-18-16,47-20 16</inkml:trace>
  <inkml:trace contextRef="#ctx0" brushRef="#br0" timeOffset="100689.64">11110 15529 0,'0'0'0,"0"0"16,0 10 0,10 27-16,-1 20 15,0 27 1,10 10-16,-9-19 15,-1 0 1,-9 0-16,0-19 16,0-18-1,0-19-15,0-10 16</inkml:trace>
  <inkml:trace contextRef="#ctx0" brushRef="#br0" timeOffset="100905.39">11722 15220 0,'0'0'0,"9"0"15,10-10-15,18-8 16,29 8-1,10 1-15,-1 9 16,-47 0 0</inkml:trace>
  <inkml:trace contextRef="#ctx0" brushRef="#br0" timeOffset="101092.46">11646 15501 0,'0'0'0,"0"0"0,10 0 16,18 10 0,57-10-16,28 0 15,9 0 1,10-19 0,9 9-16,-75 1 15</inkml:trace>
  <inkml:trace contextRef="#ctx0" brushRef="#br0" timeOffset="101452.38">13086 14751 0,'0'0'0,"0"9"0,0 10 15,9 46-15,1 29 16,-1 47 0,0 19-1,1-10-15,9 0 16,-10-9-1,-9-20-15,0-17 16,0-10 0,0-29-16,0-18 15,0-9 1,0-20-16,0-18 16</inkml:trace>
  <inkml:trace contextRef="#ctx0" brushRef="#br0" timeOffset="101969.8">13133 14901 0,'0'0'0,"9"-28"0,29-29 15,28-18-15,9 10 16,0 8-1,-18 20 1,-1 18-16,0 10 16,-18 18-1,-19 0-15,0 20 16,-19-1 0,-19 9-16,-9 10 15,-10-9 1,0-1-16,10-18 15,9 0 1,10-19-16,9 9 16,9 0-1,29 1-15,37 18 16,10 0 0,-19 0-16,-10 0 15,-18-9 1,-19 9-16,-10 1 15,-18 8 1,-48 19 0,-37 10-16,-19-10 15,-9-9-15,9-19 16,38-9 0,37-19-1</inkml:trace>
  <inkml:trace contextRef="#ctx0" brushRef="#br0" timeOffset="102252.11">14064 15567 0,'0'0'0,"0"0"0,0 0 15,0 0-15,0 9 16,0 29 0,0 37-16,-9 9 15,-1 10 1,1-9 0,-1-10-16,1-19 15,0-9 1,18-28-16,-9-10 15</inkml:trace>
  <inkml:trace contextRef="#ctx0" brushRef="#br0" timeOffset="102470.31">14516 15548 0,'0'0'0,"0"0"0,9 0 16,29-9-16,28-1 16,-1 1-1,20 0-15,19 9 16,-1 9 0,-47-9-16</inkml:trace>
  <inkml:trace contextRef="#ctx0" brushRef="#br0" timeOffset="102986.79">16548 15201 0,'0'0'0,"0"0"15,0 0-15,0 9 16,-19 10 0,-9 19-16,-19 18 15,-29 0 1,-8 1 0,-20-20-16,19-9 15,10-18-15,9-10 16,19-19-1,0-9-15,10-10 16,8-18 0,11-10-16,8 10 15,20 9 1,18 19-16,9 0 16,39 18-1,27 29 1,1 19-16,9 37 15,-1 9 1,-8-9-16,-10 10 16,-9-10-1,-29-19-15,-9 0 16,-9-18 0,-19-10-16,-1-9 15,-8-10 1</inkml:trace>
  <inkml:trace contextRef="#ctx0" brushRef="#br0" timeOffset="103485.77">18053 15529 0,'0'0'0,"0"0"15,-19 0 1,-19-9-16,-18 9 16,-1 9-1,1 1-15,9-1 16,19 1-1,9 8-15,10 1 16,9 0 0,9 0-16,19-1 15,0 1 1,19-19-16,0-9 16,10-10-1,-10-28-15,0-19 16,-19-18-1,-37-10-15,-19 10 16,-38-1 0,-19 10-1,0 28-15,1 19 16,8 19 0,11 9-16,-11 28 15,39-9 1</inkml:trace>
  <inkml:trace contextRef="#ctx0" brushRef="#br0" timeOffset="103952.45">18627 15070 0,'0'0'0,"0"0"0,0 0 16,0 9 0,9 19-16,0 10 15,20 18 1,-1 10-16,10 9 16,-1 0-1,1-19-15,-10 0 16,-9 1-1,-19-10-15,-10-10 16,-18 10 0,-28-9-16,-19-1 15,9-18 1,37-19 0</inkml:trace>
  <inkml:trace contextRef="#ctx0" brushRef="#br0" timeOffset="104209.11">18420 14976 0,'9'0'0,"10"0"15,28-10 1,56 1-16,10 0 15,0 9 1,0 9-16,0 0 16,-19 1-1,-28-1-15,-19 1 16,-19-1 0,-18-9-16</inkml:trace>
  <inkml:trace contextRef="#ctx0" brushRef="#br0" timeOffset="104503.77">19492 14938 0,'0'0'0,"0"0"0,0 0 16,-19 10-1,1 18-15,-1 19 16,-10 18 0,20 20-16,0-1 15,18-9 1,10 0-16,9-18 16,0-20-1,19 1-15,19-19 16,-38-10-1</inkml:trace>
  <inkml:trace contextRef="#ctx0" brushRef="#br0" timeOffset="104819.71">19925 14938 0,'0'0'0,"0"0"15,0 0 1,0 10-16,-10 8 16,-8 29-1,8 28-15,1 29 16,9 8 0,0 1-16,9 18 15,1-9 1,-10-19-16,0-9 15,0-28 1,0 0-16,0-20 16,0-17-1,0-20-15,0-9 16</inkml:trace>
  <inkml:trace contextRef="#ctx0" brushRef="#br0" timeOffset="105285.8">19803 15023 0,'0'0'0,"9"-19"0,0 0 16,20 0-1,-1 1-15,9 8 16,11 10-1,-11 10-15,-18 8 16,0 1 0,-19 9-16,-19 10 15,-9 9 1,-10-10-16,10 1 16,0-19-1,18-1-15,1 1 16,18-9-1,1-1-15,8 10 16,20 9 0,0-9-1,-1-1-15,1 1 16,-19 0 0,0 0-16,-19-1 15,-19 11 1,-19-1-16,-28 0 15,-18 0 1,-1-9-16,38-19 16</inkml:trace>
  <inkml:trace contextRef="#ctx0" brushRef="#br0" timeOffset="105619.34">20499 14769 0,'0'0'0,"9"0"15,10 10-15,9-1 16,10 19-1,-1 19-15,1 19 16,0 18 0,-19 10-16,-10 0 15,-18 0 1,-29-10-16,-37 10 16,-29 0-1,-28-10-15,57-46 16</inkml:trace>
  <inkml:trace contextRef="#ctx0" brushRef="#br0" timeOffset="106020.22">17178 16214 0,'0'0'0,"0"0"0,9 0 15,10-9 1,56 0-16,76 9 15,65 18 1,67 1-16,-1-10 16,0-18-1,-37 0-15,-29 9 16,-28-10 0,-56 20-16,-38-1 15,-28 0 1,-19 1-16,-19-1 15,-9 1 1,-19-10-16</inkml:trace>
  <inkml:trace contextRef="#ctx0" brushRef="#br0" timeOffset="106552.64">17874 17218 0,'0'0'0,"-9"0"15,-20-9-15,-8-1 16,-20 10 0,-18 10-16,0 18 15,0 0 1,18 0-16,20 0 16,27 1-1,10-1-15,19 9 16,9 1-1,19-19-15,28-10 16,10-18 0,9-20-1,-19-18-15,1-28 16,-29-18 0,-19-1-16,-37-19 15,-38 1 1,-38-10-16,-19 28 15,-18 38 1,-10 18-16,10 38 16,19 38-1,56-20-15</inkml:trace>
  <inkml:trace contextRef="#ctx0" brushRef="#br0" timeOffset="106986.38">18382 16702 0,'0'0'0,"0"0"16,-9-9-16,-1-1 15,1 10 1,-10 10-16,0 9 16,0 37-1,1 38-15,8 37 16,10 0-1,10-18-15,-1 9 16,-9-9 0,0-20-16,0-27 15,0-10 1,0-9-16,0-9 16,0-19-1,9-1 1,-9-18-16</inkml:trace>
  <inkml:trace contextRef="#ctx0" brushRef="#br0" timeOffset="107470.2">18344 16646 0,'0'0'0,"10"-9"0,18-10 15,0-9 1,1-1-16,18 1 16,0 19-1,9 9-15,-18 9 16,-10 19 0,-9 10-1,-29 9-15,-18 19 16,-10-10-16,-9 0 15,19-18 1,0-1 0,19-18-16,-1 0 15,20-10 1,8 1-16,29 18 16,38 0-1,-10 0-15,-9-9 16,-19-1-1,-28 1-15,-10 0 16,-18 9 0,-38 10-16,-47 18 15,-10-18 1,-8-20-16,8 1 16,57-10-1</inkml:trace>
  <inkml:trace contextRef="#ctx0" brushRef="#br0" timeOffset="107803.85">19050 17350 0,'0'0'0,"0"0"0,0 0 16,0 0-1,0 0-15,0 0 16,0 0 0,0 9-16,0 10 15,-9 37 1,-1 10-16,10 9 15,0 9 1,0 1 0,0-1-16,0-46 15</inkml:trace>
  <inkml:trace contextRef="#ctx0" brushRef="#br0" timeOffset="111520.43">7827 15182 0,'0'0'0,"9"0"16,1-9 0,9 9-16,9 0 15,9 9 1,10 10-16,-9 19 15,0 18 1,-1 10-16,-18-1 16,0 1-1,0-10-15,0 0 16,-1-18 0,-8-19-16,9 0 15,-10-1 1,-9-18-16,0 0 15,0 0 1,-9 0-16,-29 0 16,0 10-1,10-1 1,0 19-16,19 10 16,-1 9-1,20 9-15,18 10 16,9 9-1,10 0-15,0 0 16,-9 0 0,-10-19-16,-9 0 15,-19 1 1,-19-1-16,-9 10 16,-38-1-1,-9 1-15,0-19 16,9-10-1,28-18-15,19-19 16</inkml:trace>
  <inkml:trace contextRef="#ctx0" brushRef="#br0" timeOffset="112755.45">7517 15079 0,'0'0'0,"0"9"15,-19 1-15,-10 9 16,-8 9 0,-20 0-16,-18 9 15,-10 1 1,-18-19-16,-10-10 16,0-9-1,0-19 1,0-18-16,10-1 15,-1-18 1,20-19-16,-1 0 16,10-19-1,9-28-15,0-9 16,0-10 0,10 0-16,9-28 15,0 0 1,9-9-16,10 0 15,0-10 1,18-9-16,1 0 16,0 0-1,9-9-15,9-1 16,0 10 0,20-18-1,-1 8-15,9 1 16,10-1-1,29 1-15,8-1 16,20 10 0,-1 0-16,20 10 15,-1 18 1,10 9-16,-1 20 16,1 18-1,0 9-15,-1 10 16,-8 0-1,-10 18-15,-10 20 16,-18-1 0,-10 19-16,-19 19 15,-8 0 1,-11 18-16,-18 1 16,0 0-1,-10 9-15,1 0 16,-10 0-1,0 0-15</inkml:trace>
  <inkml:trace contextRef="#ctx0" brushRef="#br0" timeOffset="113120.3">7582 8774 0,'0'0'0,"10"0"15,-1 9-15,19 1 16,19-1 0,19 10-16,10 9 15,-1-9 1,-19 9-16,1 0 15,-20 0 1,1 0-16,-19 10 16,0 0-1,-19-1-15,0 10 16,-19 9 0,-28 10-16,-10 9 15,-9-9 1,29-38-1</inkml:trace>
  <inkml:trace contextRef="#ctx0" brushRef="#br0" timeOffset="114676.18">7253 15126 0,'0'0'0,"0"0"0,0 0 15,0 0 1,-19 0-16,-9 0 15,-19 9 1,-38 1-16,-9-1 16,-19-9-1,1 0-15,-1-19 16,-10-18 0,1-1-16,-10-27 15,-9-10 1,19-19-16,0-9 15,-1-29 1,29-9-16,19-27 16,9-20-1,19-9-15,19-19 16,0-9 0,-1 9-1,20-9-15,0 0 16,18 0-16,19 9 31,19-9-31,10-10 16,27 19-16,10 0 15,1 19 1,8 10-16,1 8 16,8 20-1,1-1-15,-9 10 16,18 10-1,0-1-15,-9 19 16,10 19 0,-11 0-16,-8 18 15,-10 10 1,-9 19 0,-1 9-16,-8 0 15,-1 19-15,-19 0 16,1-1-1,-1 11-15,-18 8 16,-1 1 0,-8 0-1,-11-1-15,1 1 16,0 9 0,-9 0-16,-1 0 15,0-10 1,1 10-16,-1-9 15,1 9 1,-1 0-16,0 0 16,-9-9-1,0 9-15</inkml:trace>
  <inkml:trace contextRef="#ctx0" brushRef="#br0" timeOffset="122115.9">2700 5744 0,'0'0'0,"0"0"0,0 0 16,9 9-1,10 0-15,-9-9 16</inkml:trace>
  <inkml:trace contextRef="#ctx0" brushRef="#br0" timeOffset="129458.07">4393 7733 0,'0'0'0,"0"0"15,10 9 1,8 0-16,-8-9 16</inkml:trace>
  <inkml:trace contextRef="#ctx0" brushRef="#br1" timeOffset="137985.19">2098 5884 0,'0'0'0,"0"10"16,0 8-16,0 20 16,0 46-1,9 38-15,1 10 16,-10-1-1,0 10-15,0 0 16,0-29 0,-10-9-16,1 1 15,-10-20 1,0-9-16,10-28 16,-1-9-1,10-29-15</inkml:trace>
  <inkml:trace contextRef="#ctx0" brushRef="#br1" timeOffset="138552.14">1891 6109 0,'0'0'0,"0"-9"15,9-10-15,20-18 16,27-10 0,10 0-16,0 9 15,-10 10 1,1 19-1,-10 9-15,-10 9 16,1 10-16,-19 9 16,-1 0-1,-18 10 1,-18 9-16,-11 0 16,-8-10-1,-1-9-15,10-9 16,19-19-1,9 0-15,9 0 16,10-9 0,18-1-16,20 1 15,9 0 1,-10 18-16,-9 0 16,-9 10-1,-19 9-15,-1 0 16,-27 19-1,-29 10-15,-46 8 16,-48 1 0,0-19-16,57-28 15</inkml:trace>
  <inkml:trace contextRef="#ctx0" brushRef="#br1" timeOffset="139386.41">3481 6269 0,'0'0'0,"0"9"16,9 10-16,1 28 16,-10 0-1,0 9-15,0-9 16,0-9-1,-10-1-15,1-18 16,9 0 0,0-19-16,0 0 15,0-10 1,9-18-16,1-37 16,-1-11-1,10 11-15,0 9 16,-1 18-1,1 10-15,0 0 16,-10 18 0,1 1-1,-1 18-15,19 10 16,10 19 0,9 18-16,10 0 15,-20-18 1,1-1-16,-1-18 15,-8 0 1,-1-19-16,0-10 16,0-27-1,10-29-15,-19-18 16,0-29 0,-19 10-16,-10 9 15,1 28 1,-1 29-16,1 18 15,9 10 1</inkml:trace>
  <inkml:trace contextRef="#ctx0" brushRef="#br1" timeOffset="139832.09">4403 6203 0,'0'0'0,"0"0"0,0 0 16,0 0-1,0 10-15,0-1 16,9 19 0,0 0-16,1-9 15,-1 0 1,20-19-16,-1 0 16,9-19-1,1 0-15,0-9 16,-20 0-1,-8 0 1,-10 0-16,-19-10 16,-19 10-1,10 19-15,0-1 16,0 20 0,18-10-16</inkml:trace>
  <inkml:trace contextRef="#ctx0" brushRef="#br1" timeOffset="140251.76">5569 6391 0,'0'0'0,"-9"0"15,-38 9-15,-19 1 16,-9 18-1,9 0-15,9 10 16,20-1 0,18 1-16,19 9 15,19-10 1,18 1-16,10-1 16,19-18-1,19-19-15,9-10 16,-47-8-1</inkml:trace>
  <inkml:trace contextRef="#ctx0" brushRef="#br1" timeOffset="140660.82">5851 5650 0,'0'0'0,"0"0"15,0 9 1,-18 29-16,-1 46 16,0 29-1,-9 27-15,0 11 16,18-11 0,10-18-16,10-19 15,-1-18 1,0-38-16,1-10 15,-1-18 1,1-19-16,-1 0 16,0-19-1,20-18-15,-1-1 16,9-9 0,-8 19-16,-1 9 15,-9 10 1,9 9-16,-9 9 15,0 10 1,9 19 0,-19-19-16</inkml:trace>
  <inkml:trace contextRef="#ctx0" brushRef="#br1" timeOffset="140954.94">6397 6560 0,'0'0'0,"0"0"15,0 0-15,-19 0 16,-9 0-1,-10 9-15,1 19 16,9 1 0,-1 17-16,20-8 15,-1-1 1,20-8-16,-1-20 16</inkml:trace>
  <inkml:trace contextRef="#ctx0" brushRef="#br1" timeOffset="141219.13">6491 6344 0,'0'0'0,"0"0"0,0 0 16,0 9-16,0 10 16,0 37-1,0 20-15,10 17 16,-1 1 0,-9-66-16</inkml:trace>
  <inkml:trace contextRef="#ctx0" brushRef="#br1" timeOffset="141506.82">6538 6926 0,'0'0'0,"0"-10"16,10-27-16,18-38 15,0-10 1,10 1-16,-1-1 16,1 29-1,-19 19-15,9 18 16,0 9-1,0 20-15,10 9 16,0 9 0,-1 9-16,-18 10 15,0 0 1,-19 0-16,0-9 16,0-1-1,-19-9-15,-19 10 16,-9 9-1,19-19 1</inkml:trace>
  <inkml:trace contextRef="#ctx0" brushRef="#br1" timeOffset="142585.14">7215 6813 0,'0'0'0,"10"-19"16,-1 1-16,1-20 16,-10 1-1,0-1-15,-10 10 16,-9 0 0,10 0-16,0 18 15,-1 1 1,1 9-16,-1 9 15,1 1 1,9-1 0,9 10-16,1-10 15,-1-9 1,1 0-16,-1 0 16,0 0-1,1 0-15,-1 0 16,1 0-1,-1 0-15,1 10 16,-1 18 0,10 19-16,0 28 15,-10 18 1,-9 11-16,-9-11 16,-10 1-1,-19 10 1,-9-20-16,-9-9 15,-29-9 1,0-19-16,1-29 16,18-18-1,28-18-15,19 8 16,960-684 125,-941 694-141,0 0 15,0 0 1,0 0-16,9 0 15,1 0 1,-1-9 0,1-10-16,-1 0 15,1 0-15,-10-9 16,-10 9 0,-9-9-1,-18 19-15,-10-1 16,-10 20-1,10 18-15,0 9 16,19 1 0,18 9-16,20 0 15,28 0 1,46 9-16,-18-28 16</inkml:trace>
  <inkml:trace contextRef="#ctx0" brushRef="#br1" timeOffset="157185.22">1392 7770 0,'0'0'0,"0"0"0,10-9 16,9-10 0,18-19-16,10 10 15,0 0 1,10 19-16,-10 9 15,9 19 1,-28 18-16,1 10 16,-20 19-1,-28 18-15,-37 29 16,-57-10 0,-9-9-16,9-29 15,0-27 1,38-29-16,18-9 15,19-18 1,20-11 0,8-8-16,10-1 15,10 10 1,-1 9-16,10 10 16,28 9-1,28 19-15,-18 18 16,18 10-1,10 19-15,18 0 16,-28-1 0,1-8-16,-11-10 15,-36-29 1</inkml:trace>
  <inkml:trace contextRef="#ctx0" brushRef="#br1" timeOffset="157602.1">2060 7855 0,'0'0'0,"0"9"16,-9 0-16,-1 1 16,10-1-1,0 1-15,0 8 16,0 10 0,29 1-16,-1 17 15,19 1 1,9 0-16,-27 10 15,8-10 1,-9-10-16,-9 1 16,-19-1-1,-9 10-15,-19 0 16,-19 0 0,-29-10-16,29-18 15</inkml:trace>
  <inkml:trace contextRef="#ctx0" brushRef="#br1" timeOffset="157885.72">2117 7873 0,'0'0'0,"9"0"16,10-9-16,19 0 15,18-1 1,19 1-16,10-1 16,-10 1-1,-9 9-15,-19 0 16,-9 9-1,-29-9-15</inkml:trace>
  <inkml:trace contextRef="#ctx0" brushRef="#br1" timeOffset="158478.13">3443 8080 0,'0'0'0,"0"9"0,0 10 16,10 9 0,-1 0-16,-9-9 15,0 0 1,0 0-16,0-1 16,-9 1-1,-1-19-15</inkml:trace>
  <inkml:trace contextRef="#ctx0" brushRef="#br1" timeOffset="158684.98">3405 7808 0,'0'0'0,"0"0"0,0 0 16,10 0-16,-1-10 16,1 1-1,-10 0-15</inkml:trace>
  <inkml:trace contextRef="#ctx0" brushRef="#br1" timeOffset="159019.04">3923 7385 0,'0'0'0,"0"0"0,0 0 15,0 0 1,0 0-1,0 19-15,-10 28 16,-8 56 0,8 38-16,10 19 15,10 8 1,-1-8-16,0-19 16,1-1-1,-10-27-15,-10-19 16,1-19-1,0-19 1,-1-37-16</inkml:trace>
  <inkml:trace contextRef="#ctx0" brushRef="#br1" timeOffset="159272.17">3801 7958 0,'0'0'0,"9"0"16,10 0 0,18-10-16,10 1 15,19 0 1,0 9-16,0 9 15,0 0 1,-38 1-16</inkml:trace>
  <inkml:trace contextRef="#ctx0" brushRef="#br1" timeOffset="159641.41">4487 8436 0,'0'0'0,"0"0"16,10 0-16,-1 0 15,10-18 1,-10-1-16,1 0 16,-10 0-1,0 0-15,0 1 16,-19-1-1,-19 0-15,-18 10 16,-19 18 0,-1 19-16,20 0 15,18 10 1,19 0-16,19-1 16,19 1-1,19 9-15,28-10 16,28-9-1,19-18-15,-57-20 16</inkml:trace>
  <inkml:trace contextRef="#ctx0" brushRef="#br1" timeOffset="160119.26">4534 7948 0,'0'0'0,"0"0"16,10 0-1,-1-9-15,1 0 16,18-1 0,0 1-16,19 18 15,19 19 1,0 10-16,-10 9 15,-9 9 1,-9 0-16,-19 1 16,-19-1-1,-19-9-15,0-10 16,-9-18 0,9 0-16,10-19 15,-1 0 1,1-19-1,-1-28-15,10-28 16,10-19 0,18-9-16,0 28 15,0 19 1,20 28-16,-1 28 16,28 28-1,19 47-15,0 28 16,-47-56-1</inkml:trace>
  <inkml:trace contextRef="#ctx0" brushRef="#br1" timeOffset="160436.51">5654 8493 0,'0'0'0,"0"0"0,0-10 16,-19-9-1,0-18-15,-18-10 16,-1 0-1,0 19 1,1 9-16,8 10 16,1 18-1,9 1-15,10-1 16,0 10 0,18-1-16,0 1 15,1 0 1,18 0-16,10-19 15,9 0 1,0 0-16,9 0 16,-18 0-1,9 0-15,-28-10 16</inkml:trace>
  <inkml:trace contextRef="#ctx0" brushRef="#br1" timeOffset="160735.76">5804 7432 0,'0'0'0,"0"0"0,10 10 15,-1 27 1,10 48-1,0 18-15,0 10 16,9 9 0,-9 9-16,-1-19 15,1-18 1,-9-19-16,-10-18 16,0-20-1,0-9-15,0-18 16</inkml:trace>
  <inkml:trace contextRef="#ctx0" brushRef="#br1" timeOffset="161073.78">5691 7883 0,'10'0'0,"18"0"0,57-10 15,37 1-15,-18 0 16,-20 18 0,-9 0-1,-18 1-15,-10-1 16,-9 1-16,-20-1 16,1 0-1,-9 1 1,-10 8-16,0 20 15,0 18 1,-10 29-16,1-10 16,-1 9-1,10 1-15,10-10 16,-10-38 0</inkml:trace>
  <inkml:trace contextRef="#ctx0" brushRef="#br1" timeOffset="161268.49">6256 7826 0,'0'0'0,"0"0"15,9 10-15,-9-1 16</inkml:trace>
  <inkml:trace contextRef="#ctx0" brushRef="#br1" timeOffset="162118.66">6585 8361 0,'0'0'0,"0"0"16,0 0-16,0 10 15,0 18 1,10 0-16,-1 9 16,0 1-1,10-19-15,-9 0 16,-1-19-1,0 0-15,1-19 16,-1-9 0,-9-29-1,0-8-15,0-10 16,0 9 0,10 19-16,-1 19 15,0 0 1,10 18-16,10 1 15,-1 18 1,0 1-16,10 18 16,-10 19-1,-9 0-15,-19 0 16,0 9 0,0-19-16,0-8 15,0-11 1,0-18-16,9 0 15,10-9 1,9-10-16,19-18 16,0-10-1,0 0 1,0 19-16,0 0 16,0-1-1,0 1-15,-9 9 16,0 1-1,-20-1-15,1 0 16,0 0 0,-19 1-16,0-1 15,-9-9 1,-10 9-16,-9 10 16,-1-1-1,1 20-15,9-1 16,1 28-1,8 20-15,10 18 16,19 9 0,9 1-1,10 9-15,-10-10 16,-9 0-16,-29-9 16,-18 10-1,-47-1-15,28-46 16</inkml:trace>
  <inkml:trace contextRef="#ctx0" brushRef="#br1" timeOffset="166580.31">9323 11805 0,'0'0'0,"9"0"0,1-10 16,18 1-1,0-10-15,19 0 16,19-9-1,0 0-15,18 0 16,10 9 0,10 0-16,-10 1 15,0 8 1,0 1-16,-19-1 16,1 10-1,-1 10-15,-9-1 16,0 1-1,-10-1-15,1 19 16,-1 0 0,0 0-1,-18 1-15,9-1 16,-9 9 0,-1 1-16,1 9 15,-10 0-15,0-1 16,1 1-1,-1 19 1,0 0-16,0-10 16,1 10-1,-1 9-15,0 9 16,0 1 0,10 8-16,-10 1 15,0-9 1,1 9-16,8 18 15,1-9 1,-10 1-16,0 8 16,0 10-1,1 9-15,-1 1 16,0 9 0,-9-1-16,0-8 15,0 8 1,-1 1-1,-8-10-15,-1 1 16,-9 18 0,0-19-16,0 10 15,0 0 1,-9-10-16,9-9 16,-10 9-1,10-9-15,0-18 16,0-11-1,-9 1-15,0 0 16,-1-9 0,-9-29-16,1 0 15,-11 0 1,-8-9-16,-1 0 16,-18 0-1,-1 0-15,-18 9 16,-10 1-1,-18-20-15,-10-9 16,-9-9 0,-38-10-1,9-18-15,1-28 16,8-10 0,20-10-16,0-8 15,18-20 1,1-27-16,9-20 15,9-18 1,10-9-16,18-1 16,10-9-1,0 0-15,19 1 16,0-11 0,0 1-16,18-10 15,1-9 1,0 19-16,-1-19 15,10 19 1,0-10 0,0 0-16,0 10 15,10 0 1,-1 18-16,0 1 16,1 9-1,9 18-15,-1 1 16,1 9-1,-9 19-15,8 18 16,-18 20 0,0 18-16,0 19 15,0 9 1,0 10-16,0 9 16</inkml:trace>
  <inkml:trace contextRef="#ctx0" brushRef="#br1" timeOffset="167638.28">9436 15867 0,'0'0'0,"0"0"0,0 0 16,0 10-1,0-1-15,0 0 16,0 19 0,-10 10-16,-9 18 15,-18 10 1,-20 18-1,-18-9-15,0 1 16,-10-1 0,19-19-16,-9 0 15,9-18 1,10-1-16,9-18 16,9 0-1,0 0-15,10-10 16,0 0-1,9 1-15,10-1 16,-1 0 0,1 1-16,0 18 15,-1 0 1,1 0-16,-10 10 16,0 9-1,-19 0-15,-18 9 16,-19 0-1,0 0-15,-20-18 16,-17 0 0,-20-20-1,10-8-15,-1-10 16,-27-28-16,18-10 16,-9 0-1,0-8 1,19-1-16,9-10 15,-19 1 1,10-19-16,18 0 16,1-9-1,-1-1-15,10 19 16,19 1 0,18 18-16,10 19 15,19 0 1,0 18-16,19 1 15,-1-1 1,1 1 0,-1 9-16,10 0 15,0 0-15,0 0 16,-9 0 0,-1 0-16,1 0 15,9 0 1,0 0-1,0 0-15,0 0 16</inkml:trace>
  <inkml:trace contextRef="#ctx0" brushRef="#br1" timeOffset="167987.32">5720 15952 0,'0'0'16,"0"0"-16,0 0 15,0 0-15,0 0 16,-19 9-1,-9 0-15,-19 29 16,-10 18 0,-9 10-16,10 9 15,9-9 1,19-10-16,-1-19 16,20-18-1,0 0-15,-1-19 16,10 0-1,-19-9 1,1-20-16,-1-8 16,0-10-1,10 9-15,-1 20 16,10 8 0,19 20-16,56 46 15,254 132 1,67 18-16</inkml:trace>
  <inkml:trace contextRef="#ctx0" brushRef="#br1" timeOffset="178804.92">21534 2188 0,'9'0'0,"19"0"16,57-19-16,65 0 15,20 10 1,37 18-16,28 0 16,0 20-1,-19-1-15,-9-9 16,-37-1-1,-48-8-15,-28-10 16,-28 0 0,-28 0-16,-20 0 15,-8 0 1</inkml:trace>
  <inkml:trace contextRef="#ctx0" brushRef="#br1" timeOffset="179118.09">23566 1681 0,'0'0'0,"0"0"0,0 0 15,0 0 1,9 9 0,0 1-16,29 18 15,18 28 1,10 10-16,-9 9 15,-10 0 1,-10 0-16,-18 0 16,-19 0-1,-9-19-15,-38 10 16,-28 0 0,-38-10-16,-19 0 15,-9-9 1,66-28-16</inkml:trace>
  <inkml:trace contextRef="#ctx0" brushRef="#br1" timeOffset="179919.12">21402 3445 0,'0'0'0,"9"0"0,10 0 16,38 0-1,37 0-15,56 9 16,76 1 0,56 8-16,57 1 15,-1-9 1,-46-1-16,-47 0 16,-57 1-1,-56-1-15,-38 0 16,-29-9-1,-18 0-15,-9 0 16,-19 0 0,0 0-1,-10 0-15,-9-9 16,0-19 0,0-10-16,0 1 15,-9-1 1,-1 10-16,1 9 15,0 1 1,-1 8-16,10 1 16,0 0-1,0 9-15,10 0 16,-1 9 0,0 10-16,-9 9 15,0 19 1,-18 0-16,-1-10 15,-10 1 1,-8-20 0,-1-8-16,10-20 15,0-18-15,0-19 16,28-37 0,9 0-16,10 18 15,0 28 1,-1 10-1,1 19-15,0 18 16,0 10 0,-19 18-16,-10-18 15</inkml:trace>
  <inkml:trace contextRef="#ctx0" brushRef="#br1" timeOffset="180319.51">20104 1127 0,'0'0'0,"0"0"16,9 10 0,10 9-16,18 56 15,20 47 1,37 28-1,19 9-15,9 1 16,-28-29-16,0-9 16,-18-28-1,-29-19-15,-29-47 16</inkml:trace>
  <inkml:trace contextRef="#ctx0" brushRef="#br1" timeOffset="180569.07">20743 1409 0,'0'0'0,"0"0"15,0 19-15,-18 18 16,-11 48-1,-27 46-15,-29 28 16,-18 10 0,-10-9-16,9-19 15,1-10 1,46-65-16</inkml:trace>
  <inkml:trace contextRef="#ctx0" brushRef="#br1" timeOffset="181224.13">19859 3135 0,'0'0'0,"0"0"0,0 19 16,9 19-1,1 8-15,9 11 16,9 8 0,0 1-16,19-10 15,10-9 1,-1-19-16,0-9 15,-8-19 1,8-9-16,0-10 16,-18-18-1,0-10-15,-20-10 16,1-8 0,-19 18-16,0 19 15,0-1 1,0 20-16,0 9 15,10 19 1,9 18-16,9 48 16,9 27-1,-8 20 1,-11-20-16,-18 10 16,0 0-1,-18-18-15,-20-20 16,-18-9-1,-1-19-15,-28-9 16,-9-19 0,-19-18-16,10-29 15,9-9 1,9-10-16,19-18 16,19 0-1,29 28-15</inkml:trace>
  <inkml:trace contextRef="#ctx0" brushRef="#br1" timeOffset="181806.29">24318 1156 0,'0'0'0,"0"0"16,0 18-16,10 48 15,-1 65 1,10 66-1,-10 29-15,1 18 16,8 9 0,-18 10-16,0-10 15,0-9 1,-9-19-16,9-19 16,0-27-1,0-39 1,9-8-16,-9-29 15,0-19-15,10-27 16,-1-20 0,-9-18-16,0-19 15,0 0 1</inkml:trace>
  <inkml:trace contextRef="#ctx0" brushRef="#br1" timeOffset="182687.34">24469 1259 0,'9'0'0,"10"-19"0,19 0 15,37-9 1,47-9-16,29 8 16,27 11-1,48 8-15,47 10 16,19 0 0,27 10-1,1-1-15,-47 0 16,-19 1-16,-47-1 15,-38 10 1,-18 0-16,-57-10 16,-28 10-1,-19-10 1,-10 1-16,-18-1 16,-9 0-1,-10 20-15,0-1 16,-19 28-1,-19 19-15,-9 19 16,0 18 0,0 29-16,19 19 15,19 9 1,9 9-16,9 0 16,19 19-1,10-19-15,-10-9 16,10 0-1,-20-28-15,-8-10 16,-10 1 0,-19-20-16,0-18 15,-18-10 1,-20-8-16,-37-1 16,-38 0-1,-65-19-15,-67-19 16,-65-18-1,-28-19 1,27-9-16,39-1 16,37-8-1,37 8-15,57 1 16,29 0 0,37-1-16,28 1 15,19-1 1,19 1-16,-1 0 15,20 9 1,0 0-16,-1 0 16,10 0-1,38 0-15,-10-10 16</inkml:trace>
  <inkml:trace contextRef="#ctx0" brushRef="#br1" timeOffset="183070.92">28015 2272 0,'0'0'0,"19"0"16,56 9-16,48 1 16,37-1-1,9 10-15,0-10 16,1 10-1,-29 0-15,-47-10 16,-28-9 0,-19 0-1,-19 0-15,-19 0 16,-9 0 0</inkml:trace>
  <inkml:trace contextRef="#ctx0" brushRef="#br1" timeOffset="183589.38">29012 2075 0,'0'0'0,"10"0"0,-1-9 16,1-1-1,18 1-15,19 18 16,9 19-1,10 29-15,-9 8 16,-20 10 0,-8 1-16,-20-1 15,-18-10 1,-29 1-16,-84 28 16,-170 75-1</inkml:trace>
  <inkml:trace contextRef="#ctx0" brushRef="#br1" timeOffset="183936.58">27564 3614 0,'9'0'0,"19"0"16,57 0-1,56 0-15,38 0 16,0-10 0,-10 10-16,0 0 15,-9 0 1,-28 0-16,-29 0 15,-18 0 1,-38 0-16,-9 0 16,-19 0-1,-1 0-15,-8 0 16</inkml:trace>
  <inkml:trace contextRef="#ctx0" brushRef="#br1" timeOffset="184371.51">29934 1719 0,'0'0'0,"0"18"0,10 29 15,-1 38-15,1 27 16,-10 1-1,0 9-15,0 0 16,0-38 0,0-18-1,0-19-15,0-10 16,0 1 0,0-19-16,0-1 15,0-18 1,0 0-16,0 0 15</inkml:trace>
  <inkml:trace contextRef="#ctx0" brushRef="#br1" timeOffset="184785.17">29906 1719 0,'10'0'0,"-1"-19"16,19-19-16,19-18 15,10 9 1,-20 0-16,1 19 16,-10 19-1,-9-1 1,0 20-16,0-1 16,-10 0-1,-9 19-15,0 10 16,0 9-1,0 0-15,0 0 16,9 18 0,20 1-16,8 0 15,10-1 1,10-8-16,-20-20 16,-8 1-1,-11-19-15,-18-1 16,-9 1-1,-47 9-15,-67-9 16,48-10 0</inkml:trace>
  <inkml:trace contextRef="#ctx0" brushRef="#br1" timeOffset="185135.04">30706 2178 0,'0'0'0,"0"0"0,0 10 15,0-1 1,-10 19-16,10 10 15,10-1 1,-1 1-16,19-1 16,10 1-1,0-19-15,-1-19 16,1 0 0,-19-10-1,0-9-15,-19-18 16,-29-1-16,1 10 15</inkml:trace>
  <inkml:trace contextRef="#ctx0" brushRef="#br1" timeOffset="185622.68">30132 3098 0,'0'0'0,"0"0"16,0 9 0,9 10-16,1 37 15,-1 29 1,-9 27-16,0 29 15,0-10 1,-9-9-16,-1 0 16,-8 0-1,8-19-15,1-18 16,-1-10 0,1 0-16,-1-28 15,10-10 1,0-18-16,0-19 15</inkml:trace>
  <inkml:trace contextRef="#ctx0" brushRef="#br1" timeOffset="186119.09">30386 2995 0,'0'0'0,"19"0"15,9 9 1,19 0-16,-9 10 16,-10 0-1,-9 0-15,-19-1 16,0 10-1,-19 1-15,0-1 16,-19 9 0,1-9-16,9-9 15,9 0 1,9-10-16,1 1 16,18-1-1,1 10 1,18 9-16,10 0 15,-1 0-15,-9-9 16,-9 0 0,-19 0-1,-9 9-15,-29 0 16,-56 0 0,-47 0-16,0-18 15,9-10 1,66 0-16</inkml:trace>
  <inkml:trace contextRef="#ctx0" brushRef="#br1" timeOffset="186452.3">30988 3548 0,'0'0'0,"0"19"15,0 28-15,-19 37 16,0 19 0,-18 29-16,-1-1 15,-18 10 1,27-66-16</inkml:trace>
  <inkml:trace contextRef="#ctx0" brushRef="#br1" timeOffset="189772.45">29690 865 0,'0'0'0,"9"0"15,10-19-15,19-9 16,18-10-1,29 10 1,9 9-16,28 19 16,19 19-1,10 19-15,-1 27 16,1 29 0,-20 9-16,-18 10 15,0 18 1,-9 19-16,-1 10 15,-9 18 1,0 0-16,0 10 16,-9 9-1,-10 0-15,-9-9 16,-19-10 0,-9-9-16,-19 9 15,-19 0 1,0-9-16,-19 0 15,0 0 1,-19 0-16,1 9 16,-20-9-1,1-19 1,-10-18-16,-19-1 16,-9-18-1,-9-20-15,9-18 16,-19-18-1,0-1-15,0-28 16,0-9 0,-18-19-16,-1-19 15,0-18 1,-9-20-16,0-18 16,19 0-1,18-19-15,1 1 16,9-20-1,9-18-15,0-19 16,10-19 0,9-10-1,0 1-15,19-19 16,10 0 0,8-9-16,20-1 15,0-9-15,9 1 16,0-1-1,0-9 1,9 9-16,0 28 16,1 19-1,9-9-15,-1 28 16,11 28 0,-11 9-16,1 20 15,0 27 1,-10 19-16,-9 28 15,0 10 1,0 9-16</inkml:trace>
  <inkml:trace contextRef="#ctx0" brushRef="#br1" timeOffset="192691.16">21947 5368 0,'0'0'0,"10"0"0,-1-9 16,20-10-1,-1-18 1,28-10-16,10-28 16,19-10-1,18-9-15,1 1 16,18-11 0,10-8-16,-10 9 15,-19 18 1,-8 10-16,-1 9 15,-29 19 1,-8 10-16,-19 9 16,-1 0-1,-18 18-15,-19 1 16</inkml:trace>
  <inkml:trace contextRef="#ctx0" brushRef="#br1" timeOffset="193072.02">22672 3980 0,'0'0'0,"0"0"0,19 0 16,28 0-1,47 0-15,19 0 16,28 0 0,-10 9-16,-8 0 15,-29 1 1,-9 9-16,-29-1 16,-18 11-1,-10-1-15,-9 0 16,-1 0-1,-18 19-15,-18 19 16,-1 18 0,-19 0-1,-9 10-15,10-9 16,8-38 0</inkml:trace>
  <inkml:trace contextRef="#ctx0" brushRef="#br1" timeOffset="193918.46">22860 5500 0,'0'0'0,"0"0"0,0 0 0,0 0 16,0 0 0,0 0-16,0 0 15,0 0 1,9 0-16,1 0 15,18 0 1,0 0-16,10 9 16,9 0-1,0 20-15,-9-1 16,-1 19 0,-9 0-16,-9 9 15,-19 0 1,-9 0-16,-19 1 15,-19-10 1,-19-10-16,-38-9 16,48-18-1</inkml:trace>
  <inkml:trace contextRef="#ctx0" brushRef="#br1" timeOffset="194206.25">22794 5387 0,'0'0'0,"0"0"15,10 0-15,18 0 16,19-9-1,9-1-15,29-8 16,9-1 0,-9 9-16,-10 1 15,-19 0 1,1 9-16,-38 0 16</inkml:trace>
  <inkml:trace contextRef="#ctx0" brushRef="#br1" timeOffset="194552.41">23725 5547 0,'0'0'0,"0"0"16,0 9 0,-18 0-16,-11 1 15,1 18 1,9 0-16,10 10 15,0-1 1,18 1-16,0-1 16,20 1-1,-1-10-15,0-9 16,19-19 0,0 0-16,-9-19 15,-1 0 1,-18-9-16,-9-10 15,-20 1 1,-37-19-16,-47 9 16,28 18-1</inkml:trace>
  <inkml:trace contextRef="#ctx0" brushRef="#br1" timeOffset="194954.6">24657 5425 0,'0'0'0,"0"0"0,0 9 16,0 19-1,0 19-15,-10 9 16,1 10 0,0-10-1,-1 1-15,1-20 16,9-9 0,0-18-16</inkml:trace>
  <inkml:trace contextRef="#ctx0" brushRef="#br1" timeOffset="195139.2">24610 5096 0,'0'0'0,"0"0"0,0 0 15,9 0 1,1 10-16,18-1 15,-19-9 1</inkml:trace>
  <inkml:trace contextRef="#ctx0" brushRef="#br1" timeOffset="195443.8">25146 5002 0,'0'0'0,"0"0"0,0 0 16,0 0 0,0 10-16,0 27 15,9 29 1,1 37-16,-1 19 16,10 0-1,0-9-15,0-1 16,-1-9-1,-8-18-15,-1-19 16,-9-10 0,0-19-16,0-8 15,0-11 1,0-18 0</inkml:trace>
  <inkml:trace contextRef="#ctx0" brushRef="#br1" timeOffset="195651.31">24986 5565 0,'0'0'0,"9"0"16,20 0-16,18 0 15,9 0 1,10 0-16,9 0 15,1 10 1,-39-10-16</inkml:trace>
  <inkml:trace contextRef="#ctx0" brushRef="#br1" timeOffset="195986.79">25748 5781 0,'0'0'0,"0"0"0,9 0 15,1 0 1,-1 0 0,20 0-16,-1-19 15,-9 1 1,-1-1-16,-18-9 16,0 0-1,-9-1-15,-10 20 16,-9 0-1,-10 18-15,1 0 16,-1 20 0,10 8-16,9 1 15,10-1 1,18 1-16,10-1 16,9 1-1,19-10-15,-19-19 16</inkml:trace>
  <inkml:trace contextRef="#ctx0" brushRef="#br1" timeOffset="196385.78">25964 5547 0,'0'0'0,"0"0"0,0 0 15,0 0 1,0 0-16,10-10 15,-1 1 1,19-1-16,10 20 16,19 9-1,18 9-15,0 9 16,-9 10 0,-10 0-16,-18 0 15,-19-10 1,0 1-16,-19 0 15,0-20 1,0 1-16,0-19 16,0 0-1,0 0 1,0-9-16,-10-19 16,10-19-1,10-10-15,18-8 16,0 8-16,-19 39 15</inkml:trace>
  <inkml:trace contextRef="#ctx0" brushRef="#br1" timeOffset="196688.94">27009 5819 0,'0'0'16,"0"0"-16,0 0 16,0 0-16,-19-10 15,0 1 1,-9-1-16,0 1 16,18 9-1,1 0-15,9 0 16,0 9-1,9 1-15,19-1 16,1 1 0,18-10-1,9 0-15,-28-10 16</inkml:trace>
  <inkml:trace contextRef="#ctx0" brushRef="#br1" timeOffset="196939.99">27470 4899 0,'0'0'0,"0"10"16,0 27 0,-10 38-16,10 28 15,0 19 1,0 10-16,10-20 15,-1-9 1,0-9-16,-9-9 16,0-20-1,0-18 1,0-28-16</inkml:trace>
  <inkml:trace contextRef="#ctx0" brushRef="#br1" timeOffset="197235.49">27460 5481 0,'0'0'0,"19"0"0,19 0 16,18 9-1,10 1-15,-10-1 16,1 0-1,-1 20-15,-18-1 16,0 19 0,-1 0-16,-18 18 15,0 1 1,-19 0-16,0-10 16,0-9-1,-10-10-15,1-27 16</inkml:trace>
  <inkml:trace contextRef="#ctx0" brushRef="#br1" timeOffset="197395.07">27931 5284 0,'0'0'0,"9"0"15,10 9 1,-10-9-16</inkml:trace>
  <inkml:trace contextRef="#ctx0" brushRef="#br1" timeOffset="197969.97">28382 5556 0,'0'0'0,"10"9"16,-1 1-16,10-1 15,-10 0 1,1 1-16,-10-10 15,0 0 1,0 9-16,0 19 16,0 1-1,9 17 1,0 1-16,1 0 16,9-9-1,-1-1-15,1-18 16,0-19-1,0 0-15,9-19 16,19-28 0,-9-9-16,9-10 15,-10 1 1,1 18-16,-19 19 16,0 18-1,9 20-15,0-1 16,0 29-1,-9 9-15,0 9 16,-10 0 0,-9-9-16,0-19 15,0-9 1,0-19-16,0 0 16,10-19-1,-1-18 1,19-10-16,-9 9 15,9 10-15,-9 19 16,0 18 0,0 10-1,0 56-15,-29 56 16,-27 38 0,-86 150-16</inkml:trace>
  <inkml:trace contextRef="#ctx0" brushRef="#br1" timeOffset="198585.12">23208 6372 0,'0'0'0,"0"0"16,0 0-1,0 10-15,0 27 16,0 38 0,-9 38-16,18 27 15,0 11 1,1-1-16,9 0 15,-10-19 1,-9-9-16,0-19 16,0-18-1,0-38 1,0-10-16,0-18 16,0-19-16</inkml:trace>
  <inkml:trace contextRef="#ctx0" brushRef="#br1" timeOffset="199122.42">23152 6635 0,'0'0'0,"0"-9"0,9-20 16,0-8-1,20-19-15,-1 9 16,19 0 0,9 9-16,1 19 15,-1 10 1,-9 18-16,-9 1 16,-19 9-1,0 9-15,-19 0 16,0 9-1,-19 10-15,-19-9 16,0-1 0,10-8-16,0-11 15,19 1 1,-1-19-16,10 0 16,10 9-1,8 1-15,20-1 16,9 19-1,10 0 1,-10 1-16,-10-1 16,-18 0-1,0 0-15,-19 0 16,-19 0 0,-28 10-16,-19-1 15,-28-18 1,0 0-16,47-19 15</inkml:trace>
  <inkml:trace contextRef="#ctx0" brushRef="#br1" timeOffset="199452.51">24139 6813 0,'0'0'0,"0"0"15,10-19-15,9 1 16,9-1-1,19-9-15,9 0 16,10-1 0,9 11-16,-9 8 15,-9 10 1,-29 0-16</inkml:trace>
  <inkml:trace contextRef="#ctx0" brushRef="#br1" timeOffset="199651.04">23998 6888 0,'0'0'0,"10"0"0,9 0 16,37 0-1,19 0 1,29 0-16,-1 0 15,10 10 1,-56-10-16</inkml:trace>
  <inkml:trace contextRef="#ctx0" brushRef="#br1" timeOffset="200769.25">25306 6691 0,'0'0'0,"0"0"16,0 0-16,0 0 15,-19 10 1,0-1-1,-9 19-15,0 10 16,18-1 0,1 10-16,18 0 15,1-9 1,18 8-16,10-8 16,9-10-1,19-9-15,-10-10 16,0-9-1,-18 0-15,0-19 16,-1-18 0,-8-1-16,-11-18 15,-8 0 1,-10 9-16,0 0 16,-19 19-1,-28 0-15,-9 9 16,-29 19-1,28 0-15</inkml:trace>
  <inkml:trace contextRef="#ctx0" brushRef="#br1" timeOffset="201111.13">25842 6916 0,'0'0'0,"0"0"15,0 0-15,0 0 16,0 0 0,0 0-16,0 10 15,0-10 1</inkml:trace>
  <inkml:trace contextRef="#ctx0" brushRef="#br1" timeOffset="201585.31">26228 6804 0,'0'0'0,"0"0"0,0 0 16,0 9-1,-10 1-15,1 18 16,9 19-1,9 0 1,1 9-16,9 0 16,9-9-1,0-9-15,10-20 16,9-8 0,0-10-16,0-19 15,0-19 1,-9-9-16,-10-9 15,-19-9 1,-9-1-16,-19 0 16,-18 19-1,-20 0-15,-18 19 16,0 19 0,37 9-16</inkml:trace>
  <inkml:trace contextRef="#ctx0" brushRef="#br1" timeOffset="201969.58">27075 6560 0,'0'0'0,"0"0"0,0-10 15,0 1 1,0 9-16,0 0 16,9 9-1,0 20-15,10 36 16,0 29-1,0 0-15,0 0 16,-1-10 0,-8-9-16,-1-18 15,-9-20 1,0 1-16,0-20 16,0-8-1</inkml:trace>
  <inkml:trace contextRef="#ctx0" brushRef="#br1" timeOffset="203696.99">22079 5603 0,'0'0'0</inkml:trace>
  <inkml:trace contextRef="#ctx0" brushRef="#br1" timeOffset="203951.65">21788 5603 0,'0'0'16,"0"0"-16,0 0 16,0 0-16,0 0 15,9 0 1,0-10-16,1 1 15,-1 0 1,1-1-16,8 1 16,-8 0-1,-1-1-15,1 1 16,-10-1 0</inkml:trace>
  <inkml:trace contextRef="#ctx0" brushRef="#br1" timeOffset="204447.41">22023 5293 0,'0'0'0,"0"0"0,0 0 16,0 0 0,0 0-16,9 0 15,1 0 1,8 0-16,20-19 16,18-9-1,29-28-15,0 0 16,-1-10-1,1 0-15,19-9 16,-10 10 0,-10 8-16,1-8 15,-10 8 1,1-18-16,-1 10 16,-19 18-1,1 0-15,-20 19 16,1 0-1,-19 9 1,0 9-16,-1 1 16,-18 0-1,0 9-15,0 0 16,0 0 0</inkml:trace>
  <inkml:trace contextRef="#ctx0" brushRef="#br1" timeOffset="204935.72">22465 4308 0,'0'0'0,"0"0"0,0 0 16,0 0 0,9 0-16,1-19 15,18 1 1,19-1-1,38-19-15,18 10 16,1 0 0,-1 9-16,1 0 15,-10 10 1,-10 0-16,-27-1 16,-1 10-1,-18 10-15,-1-1 16,1 0-1,-10 1-15,-9-1 16,0 10 0,0 9-16,0 19 15,-19 9 1,0 19-16,-19 10 16,0-1-1,0-9-15,0-18 16,10-10-1,-1-10-15,1-18 16,0 0 0,-1-1-1,1-8-15</inkml:trace>
  <inkml:trace contextRef="#ctx0" brushRef="#br1" timeOffset="205475.06">23283 4346 0,'0'0'0,"0"0"16,0 0-1,0 0-15,-9 9 16,-10 19-16,-28 10 15,-19 27 1,-37 20 0,-20 18-16,-18 19 15,0 9 1,0 10-16,9-10 16,29 1-1,9-10-15,9-10 16,1-18-1,8-19-15,10-9 16,19-10 0,19-18-16,9-20 15,10 1 1,0-9-16,-1-10 16,10 0-1,0 0-15</inkml:trace>
  <inkml:trace contextRef="#ctx0" brushRef="#br1" timeOffset="205802.15">22531 4111 0,'0'0'0,"9"0"16,10-9-1,19-1-15,46-8 16,10-1 0,10 9-16,18 1 15,-9 0 1,0-1-16,-19 20 15,-19-1 1,-18 0-16,-10 20 16,-10 8-1,-27-18-15</inkml:trace>
  <inkml:trace contextRef="#ctx0" brushRef="#br1" timeOffset="207660.33">22446 5734 0,'0'0'0,"9"0"0,1-19 16,9-9-1,18-19-15,20-28 16,9-9-1,18-1 1,1 20-16,9-1 16,19 0-1,19 10-15,-1 0 16,10 9 0,10 0-16,-1 0 15,1 10 1,18 8-16,1 1 15,-1 9 1,0 10-16,1 0 16,8 9-1,-8 9-15,18 0 16,-9 1 0,9-1-16,9 10 15,-9 9 1,1 0-16,-1-9 15,0 9 1,-9 10 0,-10-10-16,0 0 15,-9 10 1,-9-1-16,-10 1 16,0-1-1,-28-9-15,9 0 16,0 1-1,-9-1-15,-9 0 16,-10 0 0,-9 0-16,-10-9 15,-9 9 1,-10 0-16,1 0 16,-10 1-1,0 17-15,0 1 16,-10 10-1,1 8-15,0 10 16,-10 0 0,-9 10-16,-1 9 15,-18 9 1,-18 10-16,-1-1 16,-19 10-1,-9 0 1,-19 0-16,-37 0 15,-19 19 1,-48 9-16,-37 0 16,-37-19-1,-20-9-15,-9-9 16,-37-19 0,-10-19-16,-9-19 15,-29-18 1,20-10-16,27-10 15,20-18 1,-1-18-16,19-10 16,19-10-1,19-9-15,28-19 16,0-9 0,19-18-16,9-1 15,19 0 1,19-9-1,0 0-15,28-1 16,19 10 0,9-18-16,20-1 15,-1 1 1,0-1-16,19-9 16,9 0-1,10 10-15,0-1 16,9 10-1,10 9-15,-1 10 16,1 8 0,18 11-16,1-1 15,-1 10 1,0 9-16,10 0 16,0 19-1,0 0-15,0 9 16,-1 10-1,1-1-15,0 1 16,0-1 0,9 1-16,0 9 15,1 0 1,18 0 0,0-19-16,9 1 15,-9-1 1,-9 0-16,-1 0 15,-8 0 1,-1-9-16,0 0 16,-9 0-1,0-10-15,-1 1 16,11-1 0,-1-8-16,0-1 15,0-10 1,19 1-16,0 0 15,10-10 1,-1-9-16,1 9 16,-1 1-1,1 18 1,-10-10-16,9 11 16,-18 8-1,-1 10-15,-8 0 16,-11 9-1,1 10-15,-19-1 16,0 10 0,0 0-16</inkml:trace>
  <inkml:trace contextRef="#ctx0" brushRef="#br1" timeOffset="208073.74">22220 4486 0,'0'0'0,"10"0"0,37 0 15,37-9-15,29-10 16,38 0-1,-10 10 1,-9-10-16,9 1 16,-10 8-1,-18-9-15,-9 10 16,-20 0 0,-8-1-16,-20 1 15,-18 9 1,-10 0-16,-9 0 15,-10 9 1,1 1-16,-10 18 16,0 0-1,-10 38-15,-37 56 16,-56 168 0</inkml:trace>
  <inkml:trace contextRef="#ctx0" brushRef="#br1" timeOffset="-213974.89">22060 5847 0,'0'0'16,"0"0"-16,10-10 16,-1-8-16,10-1 15,9-19 1,19 1-16,19-19 15,19 9 1,18 0-16,10 0 16,9 0-1,1 0 1,-20 9-16,20 10 16,-1 0-1,-9 0-15,-10 0 16,19-10-1,1 1-15,-10-1 16,0 1 0,9-10-16,0 9 15,-9 10 1,-9 0-16,8 0 16,11 0-1,-10 9-15,9 10 16,0-10-1,-9 9-15,0 1 16,9 0 0,10 9-16,0 9 15,-10 0 1,19 1-16,-9 9 16,-1-10-1,11 0-15,-11 1 16,1-1-1,0 0 1,9 1-16,0-1 16,-9 1-1,-10 18-15,10 0 16,-10 9 0,0 1-16,1-1 15,-11 1 1,1 0-16,10-1 15,-11 1 1,1-10-16,-19 0 16,1 9-1,-1 1-15,-19-1 16,0 1 0,-9 0-16,-10-1 15,1 1 1,-10-1-1,0 1-15,-9-1 16,-1 10-16,-9 0 16,-9 0-1,0 0-15,0 0 16,-19 9 0,0 10-1,-10-1-15,-8 10 16,-1 1-1,-19-1-15,1 9 16,-10-9 0,-10 10-16,1 8 15,-20-8 1,1-10-16,-19 9 16,-9 1-1,-10-10-15,0 9 16,0-9-1,-9 0-15,-10 0 16,0 0 0,0-9-16,-9 9 15,-9 0 1,-1-9 0,-18-10-16,9 1 15,-9-11 1,-19-8-16,9-10 15,-9-9 1,0 0-16,-10-1 16,0-18-1,-9 0-15,19-9 16,0-10 0,9 0-16,20-9 15,-11 0 1,10-9-16,29-1 15,-1 1 1,-9-20-16,18 1 16,1 0-1,0-1-15,0 1 16,9 0 0,19 0-16,-10-10 15,10 10 1,9-10-16,1 10 15,18-1 1,0 1 0,0 0-16,0-1 15,0 1 1,1 0-16,18 0 16,0-1-1,9 1-15,0 0 16,10-1-1,0-8-15,0-1 16,-1 0 0,1 19-16,9-9 15,10 9 1,0-9-16,-1 0 16,1-1-1,-1 10-15,10 1 16,0-1-1,10 9-15,-1 10 16,1 0 0,-1 0-1,0 9-15,-9 9 16,10-8 0,-10 8-16,0 1 15,0 0 1,9 9-16,-9-10 15,0 10 1,0 0-16,0 0 16,0 0-1,0 0-15,0 0 16,0 0 0,0 0-16,0 0 15,0 0 1,0 0-16,0 0 15,0 0 1,0 0-16,0 0 16,0 0-1,0 0-15,0 0 16,0 0 0,0 0-1,0 0-15,0-9 16,0 9-1,0 0-15,0-10 16,0 1 0,0 0-16,0 9 15,0-10 1,0 10-16,0-9 16,0 0-1,0 9-15,0-10 16,0 1-1,0-1-15,10-8 16,-1-1 0,0 0-16,1-18 15,9-1 1,9-9-16,0-9 16,19-19-1,10 0 1,8-10-16,1 1 15,9-1 1,1-8-16,-1 8 16,0 1-1,-9-1-15,0 1 16,0 18 0,0-9-16,0 0 15,-1-19 1,-8 10-16,-1 9 15,-9 9 1,-9 0-16,-19 19 16,0 19-1,-1 0-15,-18 19 16,0-1 0,0 10-16,0 0 15,0 0 1,-18 0-16,-1 10 15,-19-1 1,-18 10 0,-1 9-16,-9 0 15,-18 19 1,-10 19-16,0-10 16,-1 0-1,11 1-15,-1-1 16,10-19-1,9 1-15,19-19 16,9 0 0,10-10-16,19-9 15,-1 0 1,10 0-16,0 0 16,0 0-1,10-19-15,18 0 16,10-18-1,9-1-15,18 1 16,11 9 0,-1-1-1,-9 20-15,9 0 16,0 18 0,1 10-16,8 9 15,20 19 1,-10 0-16,0 19 15,28 27 1,-56-36-16</inkml:trace>
  <inkml:trace contextRef="#ctx0" brushRef="#br1" timeOffset="-212212.59">24704 7883 0,'0'0'0,"0"0"15,0 0 1,0 9-16,-10 1 16,-8 18-1,-20 19-15,0 28 16,1 28 0,9 19-1,-1 28-15,1 19 16,0 9-1,0 0-15,-1 1 16,1-1-16,0 10 16,-10 18-1,1 19 1,-1 0-16,10 0 16,-10 19-1,10 0-15,-10 10 16,10-1-1,0 0-15,0 10 16,-1 0 0,1-1-16,0 11 15,19-1 1,-1 0-16,1-19 16,-1 0-1,10-18-15,0-10 16,0-28-1,0-19-15,0 1 16,0-20 0,0 1-16,0-10 15,0-28 1,0-19 0,0-19-16,0-9 15,0-18 1,10-20-16,-10 1 15,9-19 1,-9-1-16,0-18 16</inkml:trace>
  <inkml:trace contextRef="#ctx0" brushRef="#br1" timeOffset="-211478.94">22615 14788 0,'0'0'16,"0"0"-16,0 0 15,0-9-15,0 9 16,0 9-1,-9 19-15,0 57 16,-1 46 0,10 38-1,10 9-15,-1-9 16,0 0-16,1-38 16,-10-18-1,0-19-15,0-29 16,-10-18-1,10-18-15,0-20 16,0-9 0,0 0-1,10-38-15,18-37 16,0-18 0,10-1-16,0 19 15,-1 28 1,1 19-16,-1 18 15,10 20 1,0 8-16,10 29 16,-1 19-1,-18 0-15,0 27 16,-20 1 0,1 0-16,-19-9 15,0-10 1,0-10-16,0-8 15,0-39 1</inkml:trace>
  <inkml:trace contextRef="#ctx0" brushRef="#br1" timeOffset="-210912.17">23575 15567 0,'0'0'0,"0"0"0,0 0 15,9 19 1,1 18-16,9 20 16,9 18-1,0-19-15,10 0 16,-1-18-1,-8-20-15,-1 1 16,0-19 0,0-19-16,10-18 15,-10-19 1,-9-1-16,-10 10 16,1 1-1,-1 17-15,0 1 16,1 19-1,-10-1 1,9 20-16,10 18 16,9 56-1,-9 29-15,0 37 16,-10 19 0,-18-19-16,-10-9 15,-18-10 1,-11-9-16,-8-28 15,-29-19 1,-9-9-16,-9-29 16,-1-27-1,1-10-15,28-19 16,18 10 0,38-1-16</inkml:trace>
  <inkml:trace contextRef="#ctx0" brushRef="#br1" timeOffset="-210500.55">24337 15576 0,'0'0'0,"0"0"16,0-9-16,0 9 15,0 0 1,0 9-16,9 19 16,1 48-1,18 45-15,0 30 16,0 17-1,-9-17-15,0-11 16,0-8 0,-19-20-16,0-27 15,0-29 1,0 0 0,0-18-16,0-19 15,0-1-15,0-18 16</inkml:trace>
  <inkml:trace contextRef="#ctx0" brushRef="#br1" timeOffset="-210211.96">24553 15567 0,'10'0'0,"-1"-19"0,19 0 16,19 1-16,-9 8 16,9 20-1,10 8 1,-1 20-16,-9 9 16,-9 19-1,-20 9-15,-27 0 16,-19 9-1,-38 1-15,-28 8 16,-10-18 0,48-46-16</inkml:trace>
  <inkml:trace contextRef="#ctx0" brushRef="#br1" timeOffset="-209778.39">25249 16186 0,'0'0'0,"10"-9"0,18-10 16,19-19-1,0 1-15,-9-1 16,-1 1-1,-18-1-15,-19 1 16,-9-10 0,-10 0-1,0 19-15,0 18 16,-18 10 0,-10 19-16,-19 38 15,9 18 1,29 9-16,9 10 15,29-10 1,18-9-16,19 0 16,10-18-1,18-10-15,9-19 16,-8-19 0,-39-9-16</inkml:trace>
  <inkml:trace contextRef="#ctx0" brushRef="#br1" timeOffset="-209311.98">25372 15661 0,'0'0'0,"9"0"16,10-19-1,19 0-15,18-9 16,29 19 0,18 18-16,20 10 15,-11 18 1,1 10-16,-19 19 16,-18 0-1,-29-10-15,-19 0 16,-9 10-1,-29-10-15,-9 0 16,-18-18 0,-1-19-16,-9-10 15,0-18 1,0-19-16,0-19 16,19-19-1,9-28-15,19-9 16,28 9-1,19 0 1,19 10-16,28 9 16,10 37-1,-48 20-15</inkml:trace>
  <inkml:trace contextRef="#ctx0" brushRef="#br1" timeOffset="-208861.06">27253 15201 0,'0'0'0,"0"0"15,0 0 1,0 9-16,0 10 16,-19 47-1,10 46-15,0 39 16,9 17-1,0 1-15,0 0 16,0-9 0,0-20-16,0-8 15,0-10 1,0-28-16,0-19 16,0-19-1,0-19-15,0-8 16,0-20-1,0-9-15</inkml:trace>
  <inkml:trace contextRef="#ctx0" brushRef="#br1" timeOffset="-208555.37">27338 15248 0,'9'0'0,"10"-19"0,9 10 16,19-1-1,10 20-15,-1 9 16,1 27 0,-10 20-16,-19 0 15,-19 18 1,-27 1-16,-29-1 15,-19-9 1,-10-19-16,-8-18 16,-1 0-1,19-20-15,29-8 16</inkml:trace>
  <inkml:trace contextRef="#ctx0" brushRef="#br1" timeOffset="-208111.69">28100 15764 0,'0'0'0,"0"0"16,-19-19-1,0 0-15,-18 1 16,-10 8-1,-10 20-15,10 8 16,0 29 0,19 10-16,9-1 15,10 0 1,18 1-16,19-20 16,1-9-1,-1-9-15,19-19 16,0 0-1,0-19-15,-10 0 16,1 1 0,-10 8-16,1 1 15,8 0 1,1 18-16,9 0 16,0 19-1,9 19 1,1 10-16,9-1 15,-38-28 1</inkml:trace>
  <inkml:trace contextRef="#ctx0" brushRef="#br1" timeOffset="-207657.98">28316 15558 0,'0'0'0,"10"-10"0,9-9 15,9 1-15,28 8 16,19 10 0,10 19-16,9 19 15,0 18 1,-9 10-16,-19 9 15,-29 0 1,-8 0 0,-29 0-16,-10-19 15,-9 0 1,-9-18-16,9-19 16,-9-10-1,0-9-15,9-19 16,-9-18-1,9-29-15,10-37 16,18-10 0,19 10-16,1 19 15,-1 18 1,19 19-16,19 19 16,-29 18-1</inkml:trace>
  <inkml:trace contextRef="#ctx0" brushRef="#br1" timeOffset="-207252.75">29615 15858 0,'0'0'0,"0"0"16,-10-19-16,-9 0 16,0 10-1,-9-1-15,0 20 16,0-1 0,0 19-16,18 10 15,1-1 1,18 1-16,1 0 15,8-20 1,11 1-16,-1 0 16,0-19-1,0 0 1,-9 0-16,9 0 16,1 0-1,-1 9-15,38 10 16,-19 0-1</inkml:trace>
  <inkml:trace contextRef="#ctx0" brushRef="#br1" timeOffset="-206727.08">30254 16421 0,'0'0'0,"0"0"0,-9-19 16,-1-19-1,1-27-15,0-20 16,-1-18 0,10-9-1,10 18-15,-1 19 16,0 28 0,10 19-16,0 9 15,9 9-15,0 20 16,1 9-1,8 27 1,-18 1-16,0 0 16,-10-9-1,-9-1-15,0-18 16,0 0 0,0-19-16,0 0 15,10 0 1,9-19-16,18-9 15,1-19 1,-1 10-16,1 8 16,-10 20-1,-9 0-15,0 18 16,9 19 0,-9 19-16,0 28 15,-10 10 1,-9-10-16,-9 0 15,-1-38 1</inkml:trace>
  <inkml:trace contextRef="#ctx0" brushRef="#br1" timeOffset="-206327.94">31242 16158 0,'0'0'0,"9"0"16,1-9-16,-1-10 15,19 0 1,1 0-16,-11 1 16,1-11-1,-19 20-15,-141-272 16,141 281-1,0 0-15,-19 0 16,1 9 0,-1 10-16,-9 18 15,-1 10 1,10 19-16,10 0 16,18-1-1,10-9 1,10 1-16,18-10 15,9-10 1,10-18-16,19-19 16,-48-9-1</inkml:trace>
  <inkml:trace contextRef="#ctx0" brushRef="#br1" timeOffset="-206004.94">31769 14676 0,'0'0'0,"0"0"0,0 9 16,0 29-16,0 55 15,0 57 1,9 29-1,-9-10-15,10-1 16,-10-8 0,9-19-16,0-29 15,1 1 1,-1-29-16,1-9 16,-10-18-1,0-20-15,0-18 16,0-19-1</inkml:trace>
  <inkml:trace contextRef="#ctx0" brushRef="#br1" timeOffset="-205809.39">31242 15520 0,'0'0'0,"9"0"0,10 0 15,19 0 1,28 0-16,28 9 16,28 1-1,38 18-15,160 9 16</inkml:trace>
  <inkml:trace contextRef="#ctx0" brushRef="#br1" timeOffset="-205058.6">32371 15642 0,'0'0'0,"0"0"16,0 0-1,0 0-15,-10 0 16,-8 0 0,-1 9-16,0 1 15,-9 18 1,9 0-16,10 10 15,-1-1 1,20 1-16,-1-1 16,19-18-1,0 0-15,1-1 16,-1-18 0,0 0-16,0-18 15,10-20 1,9-9-1,9-18-15,-9 8 16,-9 29 0,0 0-16,-10 19 15,0-1 1,0 20-16,1 18 16,8 28-1,-18 10-15,0 9 16,-19-19-1,0-9-15,0-9 16,0-20 0,0 1-16,0-19 15,0 0 1,9 0-16,1-19 16,18-28-1,0-9-15,0-19 16,-9 0-1,-9 28-15,-10 19 16,0 9 0,0 10-1,0 9-15,0 9 16,-10 19 0,1 29-16,-1 8 15,20 10 1,-1 0-16,-9 0 15,0-18 1,0-1-16,-19-9 16,-9 0-1,-75 19-15,-189 74 16</inkml:trace>
  <inkml:trace contextRef="#ctx0" brushRef="#br1" timeOffset="-204429.33">24487 16693 0,'123'0'0,"310"-19"16,169 10-16,18 9 15,20 0 1,-19 9-16,66 19 16,-10-9-1,-18 9-15,-10-9 16,-38 0 0,-9-10-16,-56-9 15,-104 0 1,-84-19-16,-76-9 15,-103 9 1,-38 1-16,-38 8 16,-46 1-1,-48 9-15,-9 0 16</inkml:trace>
  <inkml:trace contextRef="#ctx0" brushRef="#br1" timeOffset="-203677.93">21515 14769 0,'0'0'0,"19"-9"15,37-19 1,85-10-16,123-18 16,112 0-1,94 9-15,66 9 16,95 20 0,65 18-16,0 0 15,-9 9 1,28 0-16,0 1 15,0-1 1,-10 0-16,-27 1 16,-67 9-1,-56-1-15,-38-8 16,-93-1 0,-95 1-16,-66 8 15,-46-8 1,-67-1-16,-27 10 15,-29-10 1,-28 1-16,-10-1 16,-18 10-1,-10 0-15,0 9 16,-9 28 0,0 28-1,0 38-15,9 38 16,0 46-1,0 19-15,19 1 16,-9-1 0,-10-9-16,-19-19 15,-37-28 1,-47 65-16</inkml:trace>
  <inkml:trace contextRef="#ctx0" brushRef="#br1" timeOffset="-203040.98">21515 14685 0,'0'0'0,"0"19"0,9 56 16,19 75-1,19 47 1,0 38-16,19 8 16,-9-8-16,-1-19 15,1-29 1,-1-36-16,10-1 15,0-28 1,9-38-16,19-9 16,19-19-1,28-27 1,19-11-16,-9-18 16,-29 0-1,-9-18-15,-10-1 16,-18 9-1,-29 1-15,-9 0 16,-9-1 0,-19 1-16,0 0 15,-10 9 1,-9-10-16,0 10 16</inkml:trace>
  <inkml:trace contextRef="#ctx0" brushRef="#br1" timeOffset="-201060.72">23584 14751 0,'0'0'0,"0"0"16,0 0 0,0 0-16,0 0 15,0 0 1,0 0-16,0 0 15,0 0 1,0 0-16,0 0 16,0 0-1,0 0-15,10 0 16,-1-10 0,1 1-16,-1-10 15,0-9 1,1-10-16,-1-8 15,1-11 1,-1-8-16,0-10 16,10-1-1,-9-17-15,8-11 16,-8 1 0,9 0-16,0 0 15,-1-10 1,1-9-1,0 10-15,9-10 16,-9 0 0,0 0-16,0-10 15,-1 1 1,11 0-16,-1-10 16,0 10-1,0-1-15,1-9 16,-1 10-1,0-19-15,0 0 16,0 0 0,1-10-16,-1 1 15,0-10 1,0 9-16,1 1 16,-1-10-1,0 10 1,0-1-16,10 1 15,-1-1 1,1 10-16,0 9 16,-10 0-1,10 1-15,-20 8 16,11-8 0,-11 18-16,1 0 15,-9 0 1,-1 18-16,0 1 15,-9 19 1,0-1-16,0 10 16,0 10-1,-9-1-15,9 19 16,-9 0 0,-1 19-16,1 0 15,-1 0 1,1 18-16,9 1 15,-9 0 1,-1-1-16,1 1 16,9 9-1,-10 0-15,-8 9 16,-1 1 0,-19 18-1,1 0-15,-20 19 16,1 18-1,-1 1-15,-9-10 16,10 10 0,-1-10-16,10 1 15,0-1 1,19-9-16,0-10 16,19-18-1,-1 0-15,1 0 16,-1-19-1,10 0-15,0 0 16,0 0 0,0 0-16,10-19 15,-1 0 1,1-18 0,8-1-16,1 1 15,0 8 1,0 1-16,0 10 15,-1 8 1,11 10-16,46 47 16,104 122-1,103 112-15</inkml:trace>
  <inkml:trace contextRef="#ctx0" brushRef="#br1" timeOffset="-198904.94">29135 930 0,'0'0'0,"9"0"0,1-18 16,-1-1-16,19 0 15,19-9 1,10 0-16,18 0 15,19 0 1,0-1 0,19 11-16,19 8 15,-10 20 1,-9 8-16,9 11 16,19 17-16,-9 20 15,-10 19 1,10-1-1,0 19-15,-19 0 16,-1 10 0,-8 9-16,9 9 15,-19 10 1,0 0-16,-9 18 16,-1 20-1,-8 8-15,-1-9 16,-19-9-1,-9 10-15,-9-11 16,-19 1 0,-19 0-1,-19 0-15,-19 9 16,1-9 0,-20-19-16,-9 1 15,1-11-15,-20-8 16,-9-20-1,-10-18 1,1-19-16,-1-9 16,1-19-1,-1-10-15,1-18 16,9-19 0,-10-28-16,-9-19 15,1-28 1,-11-28-16,1-29 15,0-18 1,18-9-16,10-10 16,0-28-1,9-10-15,1-18 16,-1 19 0,19-10-16,10 0 15,9 19 1,9-9-16,10 9 15,18 0 1,1 9 0,0 10-16,18 18 15,0 20-15,10 8 16,0 20 0,0 8-1,9 20-15,-9 9 16,0 9-1,0 19-15,-1 0 16,1 19 0,-9 0-16,-1 19 15,-9-1 1,0 1-16,0 9 16,0 0-1</inkml:trace>
  <inkml:trace contextRef="#ctx0" brushRef="#br1" timeOffset="-197561.57">30282 5321 0,'0'0'16,"0"0"-16,0 0 15,0 0-15,0 0 16,0 10-1,10 37-15,-1 65 16,19 67 0,1 36-16,-1 1 15,10-9 1,-20-1-16,1-28 16,0-28-1,-10-9-15,-9-19 16,0-19-1,0-18 1,0-29-16,10-19 16,-10-18-1,0-19-15,0 0 16</inkml:trace>
  <inkml:trace contextRef="#ctx0" brushRef="#br1" timeOffset="-197218.06">30217 5622 0,'0'0'0,"9"-19"16,0-9-1,1 0-15,9-1 16,9 1-16,0 19 15,10-1 1,9 20 0,0 9-16,0 9 15,-10 19 1,-8 0-16,-11 0 16,-18-1-1,0 1-15,-18 0 16,-11-9-1,-8-1-15,-10 1 16,19-19 0</inkml:trace>
  <inkml:trace contextRef="#ctx0" brushRef="#br1" timeOffset="-196727.63">31176 6194 0,'0'0'0,"0"0"15,-9 0 1,-10-9-16,0 9 16,-9 9-1,-10 10-15,10 28 16,0 0 0,18 9-16,1-9 15,18-10 1,1 1-1,-1-19-15,1-1 16,8-18-16,11 0 16,-1 0-1,10 0-15,-1 0 16,1 0 0,-1 0-16,1 0 15,-10 10 1,0-1-16,1 0 15,-10 1 1</inkml:trace>
  <inkml:trace contextRef="#ctx0" brushRef="#br1" timeOffset="-196327.4">31176 6166 0,'0'0'0,"0"-10"16,0-27-1,10-1-15,-1-9 16,19 1 0,19-1-16,19 18 15,9 11 1,10 18-16,18 18 16,1 29-1,-19 0-15,-20 0 16,-17-9-1,-20-1-15,-9-9 16,-10-9 0,-9 0-16,0-19 15,0 0 1,0 0 0,0 0-16,0-9 15,-9-10-15,-1-28 16,10-9-1,0-1 1,10 10-16,-1 10 16,0 18-1</inkml:trace>
  <inkml:trace contextRef="#ctx0" brushRef="#br1" timeOffset="-195990.72">32474 6297 0,'0'0'0,"0"0"0,-9-19 15,-10 1 1,0-1-16,-9 0 16,0 0-16,0 10 15,9 0 1,9-1-16,1 10 15,0 0 1,9 10 0,0-1-16,9 0 15,0 10 1,20 0-16,8 0 16,1-10-1,0 0-15,-1 1 16,-18-1-1,-10-9-15</inkml:trace>
  <inkml:trace contextRef="#ctx0" brushRef="#br1" timeOffset="-195358.93">32841 6203 0,'0'0'0,"10"-9"15,-1-19 1,0-19-16,10-9 16,0-1-1,0 10-15,0 19 16,0 0 0,-1 19-16,1-1 15,0 20 1,9-1-16,0 19 15,-9 19 1,0 0-16,-10-9 16,-9-1-1,0 1-15,0-20 16,0 1 0,10-9-1,-10-10-15,9 0 16,1-10-1,18-9-15,0-18 16,10-10 0,9 0-16,0 0 15,-19 38 1,0 18-16,1 29 16,8 18-1,-18 28-15,-19 20 16,-9 18-1,-20 0-15,-18 56 16</inkml:trace>
  <inkml:trace contextRef="#ctx0" brushRef="#br1" timeOffset="-193844.33">30894 5903 0,'0'0'0,"0"0"15,0 0-15,9 0 16,20-9-1,8-1-15,20 10 16,8 10 0,20 8-16,0 11 15,-1 8 1,1 10-16,-10 0 16,1 0-1,-10 0-15,-10 9 16,0-9-1,-18 9-15,0 1 16,-20-11 0,1 11-1,-19-10-15,0 9 16,-19-9 0,1-10-16,-1 1 15,0-19 1,0-1-16,0-18 15,1 0 1,-1-18-16,0-10 16,0-19-1,10-38-15,18-18 16,10-19 0,19 0-16,18 0 15,10 0 1,-10 19-16,10 18 15,9 10 1,-46 38-16</inkml:trace>
  <inkml:trace contextRef="#ctx0" brushRef="#br1" timeOffset="-134862.67">9088 11073 0,'0'0'0,"0"0"0,0 0 16,0 0 0,0 0-16,-10 0 15,1 0 1,-1 0-16,10 0 15,0 0 1,0 0-16,0 0 16,0 0-1,0 0-15,0 0 16,0 0 0,0 0-16,0 0 15,10 9 1,-1 1-16,19 8 15,19 10 1,10 10 0,9-1-16,0-8 15,18-1 1,1 0-16,9-9 16,9-1-1,1 1-15,18-9 16,1-1-1,-11-9-15,1 0 16,10 0 0,-1 9-16,-9-9 15,9 0 1,19 0-16,-9 0 16,9 0-1,19 10-15,-10-1 16,-8 10-1,17 0-15,-17 9 16,-1-9 0,19-1-16,-19 1 15,-10 9 1,11-9-16,-1 0 16,-10 0-1,-8-10-15,18-9 16,0 0-1,0 0 1,10-9-16,-10-1 16,0-9-1,9 1-15,1 8 16,-10-9 0,19 10-16,-19-10 15,9 1 1,10 8-16,10 1 15,-10-1 1,9 1-16,-9 0 16,0-1-1,0 1-15,-10 0 16,1 9 0,9-10-16,0-9 15,0 10 1,-1 0-16,1-10 15,0 0 1,0 10-16,0-10 16,0 0-1,-9 10 1,-1-1-16,10 1 16,0 0-1,-9-1-15,18 1 16,-19-1-1,1 1-15,9 0 16,-19-1 0,9 10-16,1 0 15,-19 0 1,-1 0-16,1 0 16,0 0-1,-19-9-15,9 9 16,-9 0-1,-10 0-15,-9-9 16,-9 9 0,0-10-1,-10 10-15,0 0 16,-9 0 0,-9 0-16,-10 0 15,-10 10 1,1-1-16,-1 0 15,1 19 1,-10 1-16,1 8 16,8 10-1,1 19-15,-10 9 16,0 9 0,-9 19-16,0 1 15,0 8 1,-10 1-16,1 9 15,-1 9 1,0 1-16,1 8 16,-1-8-1,1-1-15,-1 19 16,0-9 0,-9 0-1,0 9-15,10 0 16,-10-9-1,0 18-15,0-9 16,0 0 0,0 10-16,0-19 15,0-1 1,0 10-16,0 0 16,0-9-1,0 0-15,0 0 16,0-10-1,-10 10-15,10 0 16,0-10 0,0 0-16,0-9 15,0 0 1,0-9-16,0-10 16,0 0-1,0-9 1,10-10-16,-10-9 15,0 1 1,0-1-16,0-10 16,0-8-1,0-1-15,0-9 16,0-10 0,0 1-16,0-19 15,-10-1 1,1-18-16,0 0 15</inkml:trace>
  <inkml:trace contextRef="#ctx0" brushRef="#br1" timeOffset="-130644.08">9041 11035 0,'0'0'0,"0"0"16,0 0-16,0 10 15,-10-1 1,1 19-16,-1 0 16,1 19-1,-1 19-15,1 0 16,0 18 0,9 10-16,0 18 15,0 1 1,0 9-16,0 0 15,-10 9 1,1 1-16,-1 8 16,1 1-1,9 0-15,-9 0 16,-1-1 0,10 10-1,0-9-15,-9 9 16,9 0-1,-10 10-15,10-1 16,0-8 0,0-1-16,10 0 15,-10-9 1,9-10-16,1 0 16,8 1-1,-8-1-15,-1-9 16,1 0-1,-1-10-15,0 1 16,1-10 0,-1 10-16,1-10 15,-1-19 1,1-8 0,-1 8-16,0-9 15,1 0 1,-10 0-16,0-19 15,0 1 1,0-20-16,0 1 16,0-1-1,0-9-15,0 1 16,0-1 0,0 0-16,0 0 15,0 0 1,0 0-16,0 1 15,0-1 1,0 0-16,0 0 16,0-9-1,0-1-15,-10 1 16,10 0 0,0-10-16,0 10 15,0-9 1,0-1-1,-9 10-15,9-10 16,0 0 0,0 1-16,0-1 15,0 1 1,0-1-16,9 0 16,1 10-1,-1 0-15,19 0 16,1-1-1,18 1-15,0 0 16,9-10 0,10 1-16,0 8 15,18-8 1,11-1-16,-1-9 16,-10 0-1,10 0 1,10 10-16,9-10 15,0 0 1,0 0-16,9 9 16,10-9-1,-10 0-15,0 9 16,19 1 0,-9-1-16,9 1 15,0-1 1,0 0-16,10 1 15,-1 8 1,1-8-16,9 9 16,-10-1-1,1-8-15,-1-1 16,10 1 0,-9-1-16,-1 0 15,10 1 1,-9 8-16,-1-8 15,20-1 1,-20 1-16,10-1 16,9 0-1,-9 1-15,0-1 16,0 0 0,0 1-1,0-1-15,-10 1 16,1-1-1,9 0-15,-10 1 16,1 9 0,9-1-16,0 1 15,0 0 1,0 0-16,0-1 16,-10 1-1,10-9-15,-9 8 16,8-8-1,1-1-15,-9 0 16,9 1 0,0 9-16,0-10 15,0 0 1,0-9-16,-10 0 16,10 10-1,0-10 1,-10 0-16,1 0 15,-1 0 1,1 0-16,0 0 16,-20 0-1,10 0-15,10 0 16,-10 0 0,-9 0-16,-1 0 15,1 0 1,-10 0-16,1 0 15,-10-10 1,-1 10-16,-17-9 16,-20 0-1,0-1-15,0 1 16,1-1 0,-20 1-16,-9 9 15,-9-9 1,-1-1-1,-8 1-15,-1 0 16,-9-1 0,-1 1-16,1 9 15,0-10 1,-10 10-16,10-9 16,-9 0-1,-1-1-15,0 1 16,1-1-1,-1 10-15,1 0 16,-10 0 0,9 0-16,-9-9 15,0 9 1,0 0-16,0 0 16,0 0-1,0 0-15,9 0 16,-9-9-1,0 9-15,0 0 16,0 0 0,0 0-1,0 0-15,0 0 16,0 0 0,0 0-16,0 0 15,0 0 1,0 0-16,0 0 15,0 0 1,0 0-16,0 0 16,0 0-1,0 0-15,0 0 16,0-10 0,0 1-16,0 0 15,0 9 1,0 0-16,0-10 15,0 10 1,0-9-16,0 9 16,0 0-1,0-10 1,0 10-16,0 0 16,0 0-1,0 0-15,0 0 16,0 0-1,0 0-15,0 0 16,0 0 0,0 0-16,0 0 15,0 0 1,0-9-16,0 9 16,0 0-1,0 0-15,0 0 16,0 0-1,0 0-15,0 0 16,0-9 0,0 9-16,0-10 15,0 10 1,0-9-16,0 9 16,0 0-1,0 0 1,0 0-16,0-10 15,0 10 1,0 0-16,0 0 16,0 0-1,0 0-15,0 0 16,0 0 0,0 0-16,0 0 15,0 0 1,0 0-16,0 0 15,0 0 1,0 0-16,0 0 16,0 0-1,0 0-15,0 0 16,0 0 0,0 0-1,0 0-15,0 0 16,0 0-16,0 0 15,0 0 1,0 0 0,0 0-16,0 0 15,0 0 1,0 0-16,0 0 16,0 0-1,0 0-15,0 0 16,0 0-1,0 0-15,0 0 16,0 0 0,0 0-16,0 0 15,0 0 1,0 0-16,0 0 16,0 0-1,0 0-15,0 0 16,0 0-1,0 0-15,0 0 16,0 0 0,0 0-16,0 0 15,0 0 1,0 0 0,0 0-16,0 0 15,0 0 1,0 0-16,0 0 15,0 0 1,0 0-16,0 0 16,0 0-1,0 0-15,0 0 16,0 0 0,0 0-16,0 0 15,0 0 1,0 0-16,0 0 15,0 0 1,0 0-16,0 0 16,0 0-1,0 0 1,0 0-16,0-9 16,0 0-1,0 9-15</inkml:trace>
  <inkml:trace contextRef="#ctx0" brushRef="#br1" timeOffset="-129495.1">14318 12049 0,'0'0'0,"0"0"16,9 0-1,1-10-15,-1-9 16,20 1 0,18-1-16,0-9 15,9 0 1,0 9-16,1 9 15,-10 1 1,0 0-16,0-1 16,9 10-1,10-9-15,-9 9 16,-1 0 0,-9 9-16,-9 1 15,-10-10 1,-9 9-16,-10-9 15</inkml:trace>
  <inkml:trace contextRef="#ctx0" brushRef="#br1" timeOffset="-128445.93">15249 14807 0,'0'0'16,"10"-9"-16,18-20 16,19-8-16,19-19 15,0-1 1,9 10-16,-9 0 15,0 19 1,0 10-16,18 8 16,20 20-1,-10-1-15,-10 10 16,1 9 0,9 9-16,-9 1 15,-10 9 1,-9 0-1,-10 18-15,1 10 16,-1 1 0,-18 8-16,0 0 15,-1 1 1,-18 9-16,-19 0 16,0-10-1,-19 0-15,0 10 16,-18-9-1,-1-10-15,-9 0 16,-9-19 0,-10 0-16,-28-18 15,-10-10 1,-18-9-16,0-19 16,18-19-1,10 0-15,9-18 16,1-10-1,9-9-15,18-1 16,10 1 0,19-10-1,0-18-15,9-10 16,9 0 0,10 10-16,10 18 15,-1 0 1,1 19-16,-1 10 15,0 9 1,-9 0-16,0 18 16,0 1-1,0 9-15</inkml:trace>
  <inkml:trace contextRef="#ctx0" brushRef="#br1" timeOffset="-127795.54">15663 16214 0,'0'0'16,"0"-9"-16,0-10 15,0 0-15,0 1 16,0 8-1,0 1-15,0 9 16,0 0 0,0 19-16,-18 46 15,-1 29 1,0 28-16,0 19 16,0-10-1,-9 1 1,0-10-16,0-10 15,9-18 1,0-19-16,0-9 16,0-10-1,10 0-15,0 1 16,-1-20 0,1 1-16,-1-10 15,10-9 1,0-1-16,0 1 15,0 0 1,-9 0-16,9-1 16,-10 1-1,1 0-15,9-10 16,-9-9 0</inkml:trace>
  <inkml:trace contextRef="#ctx0" brushRef="#br1" timeOffset="-127221.55">11355 17396 0,'0'0'0,"0"0"0,0 0 15,0 0-15,0 0 16,-19 10-1,-9 37 1,-10 47-16,10 18 16,0 29-1,9-10-15,9-18 16,1-19 0,0-10-16,9-9 15,0-19 1,9-18-16,-9-19 15,9 0 1,-9-10-16</inkml:trace>
  <inkml:trace contextRef="#ctx0" brushRef="#br1" timeOffset="-126728.98">11646 18119 0,'0'0'0,"0"0"0,0 0 16,0 0-1,10 9 1,9-9-16,9 0 16,9 0-1,10 0-15,-9-9 16,0-10-1,-1 0-15,-18 1 16,0-1 0,-19-9-16,-19 0 15,0-1 1,-18 1-16,-20 19 16,-9 9-1,1 19-15,8 18 16,10 19-1,19 1-15,9-1 16,10 0 0,18 1-1,19-10-15,1-10 16,-1 1 0,0-20-16,10 1 15,-1 0 1,10-19-16,19 0 15,9 0 1,-28 0-16</inkml:trace>
  <inkml:trace contextRef="#ctx0" brushRef="#br1" timeOffset="-126312.34">12625 18269 0,'0'0'0,"0"-9"16,-19-10-16,-9-19 16,-19-9-1,-10 1 1,-9 17-16,1 11 16,-1 18-16,0 18 15,19 11 1,19-1-1,9 9-15,9 1 16,10-1 0,10-9-16,-1-9 15,10 0 1,0-10-16,9 1 16,10-10-1,9 0-15,0 0 16,0 9-1,9 0-15,-9 1 16,0-1 0,0 1-16,19 18 15,-38-19 1</inkml:trace>
  <inkml:trace contextRef="#ctx0" brushRef="#br1" timeOffset="-125794.75">12709 17847 0,'0'0'0,"10"0"16,18-19-16,19 10 16,19-1-1,9 10-15,10 10 16,18 27 0,-9 10-1,-18 19-15,-20-10 16,-18 0-16,-19 1 15,-10-10 1,-9-10-16,-19 1 16,0-20-1,1 1 1,-20-19-16,0 0 16,10-19-1,0 1-15,0-20 16,18-9-1,1 0-15,18 0 16,19 10 0,19-1-16,10 10 15,-1 9 1,10 10-16,-38 0 16</inkml:trace>
  <inkml:trace contextRef="#ctx0" brushRef="#br1" timeOffset="-125262.86">13688 17866 0,'0'0'0,"0"0"0,0 0 16,0 0-16,0 9 16,0 10-1,0 28 1,0 18-16,0 1 15,9 9 1,1 0-16,-10-9 16,0-10-1,0-9-15,0-9 16,0-20 0,0-18-16,0 0 15,0 0 1,9-18-16,0-29 15,10-38 1,0 1-16,9-1 16,0 20-1,10 18-15,0 9 16,-10 10 0,10 19-16,-1-1 15,1 20 1,-1-1-16,1 19 15,0 19 1,-19-9-16,-1 9 16,-8-1-1,-10 1 1,0 10-16,-10-1 16,10-9-1,10-10-15,-10-18 16</inkml:trace>
  <inkml:trace contextRef="#ctx0" brushRef="#br1" timeOffset="-125017.61">14506 18072 0,'0'0'0,"0"0"0,0 0 15,0 0-15,0 0 16,0 9 0,0 10-16,0 9 15,0 19 1,0 10 0,0-1-16,0 0 15,0-28 1</inkml:trace>
  <inkml:trace contextRef="#ctx0" brushRef="#br1" timeOffset="-124836.34">14224 17744 0,'0'0'0,"0"0"16,9-10-16,1 1 15,-1-1 1,1 20-16,-1-10 16</inkml:trace>
  <inkml:trace contextRef="#ctx0" brushRef="#br1" timeOffset="-124509.43">14807 18166 0,'0'0'0,"0"0"0,0 0 16,10-19-16,-1-9 16,10-10-1,9 1-15,-9 9 16,0 0-1,0 18-15,-1 1 16,1-1 0,0 20-16,0-1 15,0 19 1,-1 10-16,1-1 16,0 1-1,9 9-15,-18-28 16</inkml:trace>
  <inkml:trace contextRef="#ctx0" brushRef="#br1" timeOffset="-123829.1">15682 18044 0,'0'0'0,"0"-10"16,-9-8-16,-10-20 15,-19 10 1,1 0-16,-10 19 16,0 9-1,9 9-15,10 10 16,0 9 0,18 0-16,10 0 15,10-9 1,-1 0-16,10-1 15,9 1 1,0-19-16,0 0 16,1-19-1,8 1 1,-18-1-16,0-9 16,0 9-1,-10 10-15,-9-1 16,0 10-1,10 10-15,-1 18 16,10 28 0,0 38-16,-1 28 15,-18 0 1,0 9-16,0 0 16,0-9-1,-18-18-15,-11-11 16,-8-17-1,-1-20-15,0-19 16,1-27 0,-20-10-16,1-19 15,9-19 1,0-8-16,19-11 16,-1-8-1,20-1-15,18 10 16,10-1-1,9 1 1,19 0-16,19 9 16,-37 19-1</inkml:trace>
  <inkml:trace contextRef="#ctx0" brushRef="#br1" timeOffset="-123195.74">16435 18100 0,'0'0'0,"9"0"0,19-19 16,19 1-1,19-11-15,0 20 16,9 9-1,10 9 1,0 20-16,-10 18 16,-19-1-16,-18 1 15,0 19 1,-20 0-16,-18-1 16,0-8-1,-18-20-15,-1 1 16,-9-19-1,-1-1-15,1-18 16,9 0 0,1-18-16,-1-29 15,0-19 1,10-19-16,18-27 16,0 9-1,20 18-15,-1 29 16,0 18-1,10 10 1,9 19-16,19 28 16,-38-10-1</inkml:trace>
  <inkml:trace contextRef="#ctx0" brushRef="#br1" timeOffset="-122795.12">17705 18344 0,'0'0'0,"0"0"0,0 0 16,-19-19-1,-19 1-15,-9-1 16,-19 9 0,1 1-1,18 18-15,9 10 16,10 9-1,18 0-15,1 1 16,18-11 0,1 1-16,18 0 15,0 0 1,0-19-16,1 0 16,8-10-1,1 1-15,-10 0 16,0-1-1,0 10-15,1 10 16,-1-1 0,0 19-16,19 10 15,10 9 1,-29-19-16</inkml:trace>
  <inkml:trace contextRef="#ctx0" brushRef="#br1" timeOffset="-122461.95">17940 17678 0,'0'0'0,"0"0"16,0 0-16,0 0 15,0 19 1,0 18-16,9 38 16,1 38-1,-1-1 1,1-8-16,8 8 16,1-27-16,-9-10 15,-1-19 1,-9-9-16,0-9 15,0-20 1,0-8-16,0-10 16</inkml:trace>
  <inkml:trace contextRef="#ctx0" brushRef="#br1" timeOffset="-122243.75">17620 18100 0,'0'0'0,"0"0"16,0 0 0,9 0-16,10-9 15,19-1 1,28 1-16,18 9 16,20 9-1,-1 1-15,20 18 16,-67-19-1</inkml:trace>
  <inkml:trace contextRef="#ctx0" brushRef="#br1" timeOffset="-121836.62">18645 18260 0,'0'0'0,"0"0"16,0 0-16,0 0 16,0 0-1,0 0-15,0 0 16,0 0-1,0 0 1,0 0-16,0-19 16,-18 0-1,-29-9-15,-10 0 16,-9 18 0,0 10-16,19 10 15,0 18 1,19 0-16,19 0 15,-1 10 1,20 9-16,18 9 16,19-9-1,0-10-15,10-8 16,8-11 0,1 1-16,-9-19 15,-10 0 1,-10-9-16,1-1 15,-19 1 1,0 0 0,-19 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46:03.2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5635 1953 0,'0'-9'0,"9"-38"15,1-19-15,-1 0 16,1 10-1,-10 9-15,0 28 16,0 10 0,9 18-16,29 48 15,9 74 1,19 66 0,-10 38-16,-9 56 15,-9 56-15,-19 47 16,-10 28-1,-9 19 1,9 47-16,10 9 16,9 10-1,1 18-15,8 1 16,1 8 0,-19 29-16,9-19 15,0 10 1,0 0-16,1-1 15,-11-18 1,11-38-16,-11-18 16,1-29-1,0-28-15,-10-28 16,1-46 0,-10-29-16,9-19 15,-9-38 1,10-36-1,-1-29-15,0-47 16,10-28 0,-9-19-16,-1-28 15,1-28-15,-1-10 16,-9-18 0,0-19-1,0 0-15,0 0 16</inkml:trace>
  <inkml:trace contextRef="#ctx0" brushRef="#br0" timeOffset="669.66">3744 13343 0,'47'-9'0,"170"-29"16,178-18-16,94 9 16,47 19-1,76 0-15,103 9 16,56 10 0,38-10-16,9 0 15,29-9 1,19 0-16,18 19 15,10 9 1,27 9-16,67 19 16,38 10-1,18-10-15,47-19 16,10-18 0,-48-10-16,-55-9 15,-86 18 1,-37-8-1,-75 8-15,-85 10 16,-57-18 0,-75-1-16,-65 0 15,-76 0 1,-103-9-16,-85 19 16,-76-1-1,-65 1-15,-47 9 16,-28 0-1,-29 0-15,-9 0 16,0 0 0</inkml:trace>
  <inkml:trace contextRef="#ctx0" brushRef="#br0" timeOffset="2372.4">8758 1859 0,'0'0'0,"0"10"15,10 8-15,9 29 16,18 57-1,20 36 1,8 39-16,20-1 16,0 19-16,18 19 15,10 9 1,-9 0-16,9 10 16,9 8-1,0-8-15,10 9 16,18 28-1,1-19-15,9 10 16,0 9 0,9 0-1,0 0-15,1 0 16,-1-9 0,19-10-16,-9 10 15,9 0 1,10 9-16,-1 0 15,10 0 1,28-9-16,1-10 16,8 1-1,1-11-15,18-17 16,-18-11 0,18 1-16,10 0 15,-10-28 1,29 9-1,0 0-15,-10-19 16,28-9 0,-9-28-16,0-10 15,10-9 1,9-19-16,-1-28 16,1-19-1,19-27-15,0-11 16,-29-18-1,10-18-15,9-11 16,-18-17 0,-1-11-16,29-27 15,-10-19 1,-19-1-16,1-27 16,-1-10-1,-9-18-15,10-38 16,-20 0-1,-18-10-15,-19 1 16,-9-10 0,-1-18-1,-8 8-15,8-27 16,10-10-16,0-27 16,0 8-1,-9 1 1,-10-10-16,-9 0 15,-10 0 1,-9 0-16,0 0 16,9-18-1,1 8-15,9 1 16,-1 0 0,-18 0-16,10 18 15,-1 1 1,-9-1-16,0 29 15,0 0 1,-28 28-16,-10 9 16,-18 9-1,-10 10 1,0 10-16,-9 18 16,-10 9-1,-9 10-15,-19 9 16,-10 29-1,-8 9-15,-20 9 16,-18 19 0,-1 18-16,-8 11 15,-11 17 1,1 1-16,-19 19 16,0 9-1,0 0-15</inkml:trace>
  <inkml:trace contextRef="#ctx0" brushRef="#br1" timeOffset="5992.86">9276 2394 0,'0'0'0,"0"0"16,0 0-1,0-9-15,0-10 16,-10 0 0,1 0-16,9 1 15,0-1 1,9 0-16,1 0 16,-1 1-1,10-11-15,9 1 16,0 9-1,19-9-15,10 0 16,28 0 0,9 19-16,9-1 15,29 20 1,18 8-16,-9 11 16,1-1-1,-1 19 1,0 18-16,-10 1 15,20 0 1,-1 9-16,-8 9 16,27 10-1,0 19-15,-37-10 16,9 9 0,-9 20-16,-19 18 15,-10 0 1,1 19-16,-1 9 15,-9 19 1,0-19-16,-18 19 16,-1 10-1,-9-10-15,-10 9 16,-18 1 0,-19-1-16,-19 19 15,-19-9 1,0 0-1,-19 0-15,10-19 16,-10 0-16,-9-10 16,0-8-1,-9-1 1,-1-9-16,1-19 16,0-9-1,9-19-15,9-29 16,10-17-1,-1-11-15,1-9 16,9-18 0,10-10-16,0-9 15,-1-10 1,1-9-16,9 0 16,0 0-1,0 0-15</inkml:trace>
  <inkml:trace contextRef="#ctx0" brushRef="#br1" timeOffset="6352.83">12117 7339 0,'0'0'0,"0"0"15,-19-10 1,0 1-16,0 18 15,0 1 1,-9 18-16,0 19 16,0 9-1,18 19-15,10 9 16,10 10 0,18 0-16,19 0 15,10-19 1,18 0-16,28-19 15,1-18 1,-1-19-16,29-1 16,18-18-1,1-18-15,-10-1 16,-75 9 0</inkml:trace>
  <inkml:trace contextRef="#ctx0" brushRef="#br1" timeOffset="7318.85">11863 8089 0,'0'0'0,"9"0"16,1-19-16,18-9 15,19-9 1,0-10-16,0-9 16,19-20-1,0 1 1,28-9-16,19 0 15,-10 8-15,10-17 16,19-1 0,-1 9-1,-8-8-15,18 8 16,19-9 0,0 10-16,28-1 15,9 20 1,1 18-16,18 9 15,-9 10 1,19 19-16,0-1 16,0 10-1,-1 29-15,1 8 16,-19 19 0,-9 19-16,-1 10 15,1 18 1,9 10-16,-19 9 15,-9 9 1,-1 10-16,-8 18 16,-29-9-1,-10 19-15,-8 9 16,-20 1 0,-18 18-16,-10-10 15,-18 20 1,-1 9-1,0-19-15,-18 9 16,-10-9 0,-9 0-16,-9-9 15,-10-1 1,-19-18-16,0 0 16,0-9-1,-9-20-15,-10 1 16,1 9-1,-1-9-15,0-19 16,1-9 0,9-1-16,-1-27 15,1-20 1,0-8-16,0-11 16,18-8-1,1-19-15,-1 0 16,1-1-1,0-18 1,9 0-16,0 0 16,-10-9-1,1 0-15</inkml:trace>
  <inkml:trace contextRef="#ctx0" brushRef="#br1" timeOffset="7601.71">17140 11354 0,'0'0'0,"0"0"0,0 0 16,0 0 0,0 0-16,0 0 15,0 10 1,10-1-16,-1 19 15,19 0 1,10 19-16,18 0 16,29 9-1,9 1 1,19-20-16,-57-18 16</inkml:trace>
  <inkml:trace contextRef="#ctx0" brushRef="#br1" timeOffset="13018.71">9351 2253 0,'0'0'0,"0"0"0,0 0 16,0 0-1,0-9-15,9 0 16,10-10 0,19 0-16,46 0 15,29-9 1,0 19 0,-9 18-16,-10 19 15,-19 10-15,0 27 16,-18 20-1,-20 27-15,-8 10 16,-29 10 0,-29-1-16,-18 10 15,-18 0 1,-11-29 0,1-9-16,-10-18 15,29-19 1,9-29-16,19-18 15,-1 0 1,20-19-16,0 0 16,9 0-1,0 0-15,0-19 16,9-9 0,0-10-16,20 1 15,8-10 1,10 0-16,19 0 15,9 9 1,19 10-16,1 9 16,-1 19-1,-19 10-15,10 18 16,-10 0 0,0 19-16,-18 19 15,-1 28 1,-18 18-16,-20 1 15,-18 18 1,-18 0 0,-20-18-16,-18 0 15,-10-1 1,-10-27-16,1-10 16,-10-19-1,20-18-15,8-20 16,20 1-1,8-19-15,20 0 16,0-19 0,-1 1-16,1-11 15,18-18 1,10-9-16,28-19 16,28-9-1,10-1-15,18 20 16,-9 27-1,-9 10-15,-10 28 16,-9 9 0,0 19-1,-9 19-15,-1 19 16,-18 9 0,-1 28-16,-18 19 15,-19 19 1,-19 0-16,-9-1 15,-38 1 1,-9 0-16,-19-19 16,-10-19-1,10-37-15,19-19 16,9-10 0,19-18-16,0 0 15,19-19 1,0 0-16,9-19 15,9-9 1,1-19-16,18-9 16,20-10-1,18 0 1,28 1-16,19 18 16,9 0-1,10 19-15,10 18 16,-1 1-1,0 18-15,-9 19 16,-9 19 0,-10 0-16,-10 19 15,-18 18 1,-19 1-16,-28 9 16,-19 18-1,-28 10-15,-19 0 16,-10 0-1,-8-9-15,-1-10 16,0-19 0,0-27-16,19-10 15,0-10 1,19-18-16,-1-19 16,20 0-1,0 0 1,-1-19-16,10-18 15,10-29 1,18-9-16,19 0 16,0 9-1,19 10-15,9 9 16,29 0 0,27 9-16,1 20 15,-19 18 1,-10 9-16,-18 19 15,-10 19 1,-18 0-16,-1 37 16,-18 20-1,-10 8-15,-9 10 16,-19 10 0,-19-20-16,0 1 15,-18-1 1,-11 1-1,-8-19-15,-10-10 16,0-18 0,-9-10-16,9-18 15,19-1 1,10-18-16,8 0 16,20-19-1,0 0-15,9 0 16,9-10-1,10-18-15,18-37 16,29-20 0,0 1-16,19 18 15,9 10 1,9 18-16,1 19 16,18 10-1,-9 18-15,-28 20 16,-10 8-1,-9 19-15,-19 29 16,-10 9 0,-18 18-1,-9 10-15,-20 0 16,-9-9-16,-18-10 16,-1-19-1,-18-9 1,-1-18-16,10-10 15,0-10 1,0-18-16,19 0 16,0-19-1,9 0-15,0-19 16,10 0 0,-1-18-16,20-1 15,18-9 1,10-9-16,37 0 15,9 9 1,20 19-16,18 9 16,1 19-1,-1 19 1,0 9-16,-9 19 16,-28 18-1,-19 1-15,-19 18 16,-10 29-16,-27 9 15,-20 0 1,-18 19 0,-19-10-16,-10 0 15,-8-27 1,8-29-16,1-19 16,9-9-1,0-19-15,0-9 16,18-19-1,11 0-15,8-10 16,1-18 0,18-19-16,19-37 15,19-10 1,0 0-16,29 0 16,8 10-1,1 18-15,19 19 16,18 10-1,0 18-15,10 19 16,-19 9 0,9 20-1,-18 18-15,-29-1 16,-9 20 0,-19 19-16,-10-1 15,-27 19 1,-10 0-16,-19 10 15,-9-10 1,-1-18-16,-8-10 16,-1-19-1,1-18-15,-1-10 16,0-10 0,1-18-16,8 0 15,1 0 1,19-18-16,-1-10 15,1-10 1,18-18-16,20-19 16,18 0-1,28 0 1,10 9-16,18 19 16,1 9-1,18 29-15,-9 18 16,-10 20-1,-9 17-15,-18 11 16,-11 27 0,-18 10-16,-28 19 15,-19 9 1,-19 9-16,-18 0 16,-1 1-1,1-29-15,-1-19 16,0-18-1,10-19-15,0-19 16,0-9 0,-1-19-16,20 0 15,0-19 1,-1-28-16,20-28 16,18-19-1,19-9 1,0 0-16,19 18 15,9 10 1,10 10-16,9 18 16,0 19-1,9 18-15,10 10 16,-9 28 0,-20 19-16,-8 19 15,-1 18 1,-19 10-16,-18 9 15,-19 10 1,-19-10-16,0-18 16,-19-10-1,0 0-15,0-19 16,-9-18 0,0-1-1,9-18-15,10 0 16,-1-19-1,1 0-15,9 0 16,0-28 0,9-19-16,10-19 15,19-9 1,18-10-16,19 1 16,1 28-1,-1 18-15,10 10 16,9 28-1,9 19-15,-9 18 16,-9 10 0,-10 19-16,-28 0 15,-9 18 1,-19 0-16,-19 10 16,-10 0-1,-9-9 1,-18 8-16,18-36 15</inkml:trace>
  <inkml:trace contextRef="#ctx0" brushRef="#br2" timeOffset="35038.19">29266 1887 0,'0'0'0,"0"0"0,0 0 16,0 0-16,0 0 16,-9 0-1,-10-9 1,0 0-16,-9-1 15,0 1-15,-10 9 16,1 0 0,-1 0-1,0 9-15,1 1 16,9-1 0,-1 0-16,1 1 15,19-1 1,-1 10-16,1 0 15,9 9 1,9 0-16,1 0 16,18 10-1,0 9-15,10-10 16,-1 1 0,-8-10-16,-11-9 15,1-1 1,-9-8-16,-10-10 15,0 0 1,0 0-16,0 0 16,-19 0-1,-9 0-15,-10-10 16,0 1 0,-9 0-1,0-1-15,0 10 16,0 0-1,0 0-15,0 0 16,19 0 0,0 10-16,9-1 15,10 0 1,-1 1-16,1-1 16,9 0-1,9 10-15,10 9 16,19 1-1,-1-11-15,10 1 16,-9 0 0,-10 0-16,-9-10 15,0-9 1,-10 0-16,-9 0 16,0 0-1,0 0-15,-9 0 16,-20-19-1,-18 0 1,-9 1-16,-10-1 16,0 10-1,19-1-15,0 1 16,0 9 0,19 9-16,9 1 15,10-1 1,-1 0-16,10 1 15,10 18 1,18 0-16,0 9 16,10 1-1,9 0-15,0-1 16,-9 1 0,-1-10-16,-18-9 15,0-1 1,0 1-16,-19-10 15,0-9 1,0 10-16,-19-10 16,-28 0-1,-10 0 1,-18 0-16,9-10 16,0 1-1,19 9-15,10 0 16,8 0-1,20 0-15,0 0 16,9 9 0,9 1-16,10 18 15,18 0 1,11 10-16,-11-20 16,1 1-1,-1 0-15,-18 0 16,-9-19-1,-10 0-15,0 0 16,-10 0 0,-27 0-16,-39-19 15,-18 0 1,0 0 0,19 10-16,9 0 15,19-1 1,19 10-16,18 10 15,1-1 1,0 0-16,18 1 16,10 18-1,18 0-15,20 10 16,18-1 0,-18 1-16,-1-20 15,-18 1 1,-20-9-16,1-1 15,-19-9 1,0 0-16,-9 0 16,-19 0-1,-38-9-15,-19-10 16,-9 0 0,9 10-16,29-1 15,9 1 1,19 9-1,18 0-15,1 0 16,9 0 0,9 9-16,20 1 15,8 18 1,29 0-16,9 9 16,-9-8-1,-9-11-15,-20 1 16,-18-9-1,-19-10-15,0 0 16,0 0 0,-28 0-16,-19 0 15,-29-10 1,-8 1-16,-1-1 16,0 1-1,20 9-15,18 9 16,9 1-1,10-1 1,9 1-16,10-1 16,-1 0-1,20 1-15,8 18 16,20 9 0,28 1-16,-10-1 15,1 1 1,-10-19-16,-10-1 15,-18 1 1,0-9-16,-19-10 16,0 0-1,-9 9-15,-20-9 16,-18 0 0,-9-9-16,-10-1 15,0 1 1,19-1-16,0 1 15,19 0 1,9 9-16,10 0 16,-1 0-1,10 0 1,10 9-16,8 0 16,20 20-1,37 8-15,1 1 16,-1-1-1,-19-9-15,-9-9 16,-18 0 0,-11-10-16,-18-9 15,0 0 1,-9 0-16,-38 0 16,-38 0-1,-9-9-15,0 0 16,-9-1-1,18 10-15,19 0 16,19 10 0,19-1-16,9 0 15,10 1 1,18-1 0,10 19-16,28 19 15,19 0-15,18-9 16,-8-1-1,-10-9 1,-19-9-16,-10-10 16,-18-9-1,-19 0-15,0 0 16,0 0 0,-9 0-16,-29-9 15,-28-10 1,-19 0-16,-9 1 15,10 8 1,8 1-16,29 9 16,19 0-1,9 0-15,10 0 16,9 9 0,9 1-16,10-1 15,19 19 1,9 0-16,19 10 15,0-1 1,-10 1 0,-18-19-16,-10 0 15,-9-10 1,-19-9-16,0 0 16,-10 9-1,-46-9-15,-29 0 16,-18-9-1,9 0-15,0-1 16,9 1 0,28 9-16,20 9 15,18 1 1,10-1-16,9 0 16,9 10-1,29 9-15,18 0 16,29 10-1,-1-10-15,1 10 16,-19-20 0,-19 1-1,-19 0-15,-9-10 16,0 1-16,-19-10 16,0 0-1,-10 0 1,-37 0-16,-28 0 15,-19-10 1,-9 1-16,-1 9 16,10-10-1,28 10-15,19 0 16,19 0 0,18 0-16,1 0 15,18 10 1,10-1-16,19 19 15,18 1 1,10 8-16,0-9 16,-9 0-1,-10-9 1,-10 0-16,-18-10 16,-19-9-1,0 0-15,-9 0 16,-20 0-1,-46 0-15,-28-9 16,-10-10 0,9 10-16,20-1 15,18 10 1,28 10-16,10-1 16,18 0-1,1-9-15,18 10 16,10-1-1,19 19-15,18 1 16,10 8 0,9-9-16,-9 0 15,-9-9 1,-20 0-16,-18 0 16,0-10-1,-10-9 1,-9 0-16,0 0 15,-9 0 1,-29 0-16,-27 0 16,-11-9-1,1-1-15,9 1 16,10 0 0,9 9-16,18 0 15,20 0 1,0 0-16,9 0 15,18 9 1,20 19-16,47 0 16,18 10-1,-9-1-15,-18-9 16,-20 1 0,-18-11-1,-20 1-15,1-10 16,-19 1-16,-9-1 15,-29 1 1,-28-1 0,-28 0-16,0 1 15,-9-10 1,18 0-16,19 9 16,10 1-1,28-1-15,-1 0 16,11 1-1,8-1-15,20 10 16,-1 9 0,29 0-16,9 0 15,18 10 1,1-10-16,0 0 16,-19-9-1,-9 0-15,-19-1 16,-19-18-1,0 0-15,-10 10 16,-27-1 0,-48 1-16,-37-10 15,-1 0 1,20 0 0,-1 0-16,20 0 15,27 9 1,20 0-16,8 1 15,20-10 1,9 9-16,9 0 16,29 20-1,19-1-15,27 9 16,10 1 0,-18-10-16,-11-9 15,-18-1 1,-18 1-16,-11-9 15,-18-10 1,0 9-16,-28 0 16,-28 1-1,-29-10-15,-9 0 16,0-10 0,-10 1-16,29 0 15,19 9 1,28 0-16,-1 0 15,20 9 1,0-9 0,18 9-16,10 1 15,37 18 1,29 0-16,18 10 16,-9-10-1,-9-10-15,-19 1 16,-19 0-1,-28-10-15,0-9 16,-19 0 0,0 0-16,-29 0 15,-18 0 1,-37 0-16,-29-9 16,0 0-1,19-1-15,19 1 16,18 9-1,29 0-15,0 0 16,18 0 0,1 0-16,9 0 15,9 9 1,29 1 0,18 18-16,10 0 15,-9 0 1,-1-9-16,-9 0 15,-9-1 1,-19 1-16,-10-9 16,-9-1-1,-9 0-15,-29 1 16,-47 8 0,-18-8-16,-1-10 15,1 0 1,18 9-16,29-9 15,18 10 1,19-1-16,10-9 16,9 9-1,9 1-15,19 8 16,29 11 0,9 8-16,0-9 15,-1-9 1,-8 0-1,-10 0-15,-28-1 16,0-18 0,-19 0-16,0 0 15,-19 0 1,-28 0-16,-38 0 16,-9 0-1,19 0-15,9 0 16,19 0-1,9 0-15,10 0 16,19 10 0,-1-10-16,10 9 15,10 1 1,-1 8-16,19 10 16,19 1-1,0-1 1,-9-10-16,-19 1 15,0-9 1,-19-10-16,0 0 16,-10 9-1,-18 0-15,-29-9 16,-18 0 0,0 0-16,-10-9 15,19 9 1,19 0-16,19 0 15,19 0 1,9 0-16,9 9 16,10 1-1,19 18-15,27 0 16,20-9 0,0 0-1,-10-1-15,-18 1 16,-20 0-16,-18-10 15,0-9 1,-19 0-16,0 0 16,-19 0-1,-47 0 1,-37-18-16,-20-1 16,-18 0-1,28 10-15,19-1 16,19 1-1,19 9-15,27 0 16,20 0 0,0 0-16,9 9 15,18 1 1,20 18-16,37 0 16,19 0-1,0 0-15,-18 0 16,-11-9-1,-8 0-15,-19 0 16,-10-1 0,-9-8-16,-19-10 15,0 9 1,-19 1 0,-28-1-16,-38 0 15,-28 1 1,10-1-16,9 0 15,18 1 1,20-10-16,28 9 16,18 1-1,1-10-15,9 9 16,9 0 0,29 10-16,18 9 15,10 0 1,9 1-16,-9-11 15,-9 1 1,-20 0-16,-18-10 16,0 1-1,-19-10 1,0 9-16,-28 0 16,-29 1-16,-46-10 15,-48 0 1,1-10-1,37 10-15,28 0 16,29 0 0,28 0-16,9 0 15,9 0 1,20 10-16,9 9 16,37 9-1,19 9-15,10 1 16,9-1-1,-9-18-15,-19 0 16,-19 0 0,-10-10-16,-18 0 15,-19-9 1,0 0-16,0 0 16,-19 10-1,-28-10-15,-47 0 16,-19 9-1,10 0 1,-1 1-16,29-1 16,9 1-1,29-1-15,8 0 16,20 1 0,18-1-16,10 19 15,19 10 1,18 9-16,29 0 15,-10 0 1,0-10-16,-18 1 16,-20-1-1,-18-9-15,0-9 16,-19 0 0,-9 0-16,-29 9 15,-28 0 1,-28-9-16,-9-1 15,-10 1 1,9-9-16,29-1 16,19 0-1,18 1 1,10-1-16,18 0 16,1 1-1,18-1-15,10 19 16,19 1-1,18 17-15,10-8 16,0 0 0,-10-20-16,-18 1 15,-19 0 1,0-10-16,-19-9 16,0 0-1,-29 10-15,-27-1 16,-29-9-1,-9 0-15,10-9 16,-1-1 0,19 1-16,10 9 15,9 0 1,18 9-16,11 1 16,8-1-1,1 0 1,18 1-16,1-1 15,18 10 1,0 0-16,0-1 16,0 1-1,-9 0-15,0-10 16,-19 1 0,0-1-16,0 0 15,-28 1 1,-19 9-16,-10-1 15,-9 1 1,19 0-16,19 0 16,9-1-1,10 1-15,0 0 16,18 9 0,10 0-1,18 0-15,10 10 16,1-10-16,-11-9 15,-9 0 1,-9-10 0,-19-9-16,0 0 15,0 0 1,-9 0-16,-38 0 16,-38-19-1,0 10-15,10-1 16,9 1-1,10 0-15,28 9 16,9 0 0,9 0-16,10 0 15,10 9 1,-1 0-16,19 10 16,19 9-1,19 1-15,0-1 16,-9-10-1,-20 1-15,-9 0 16,-9 0 0,-19-19-16,0 9 15,-28 0 1,-28 1 0,-38-10-16,-19 0 15,0-10 1,19 1-16,18 0 15,29-1 1,19 10-16,19 0 16,-1 0-1,20 10-15,9-1 16,28 10 0,37 0-16,1-1 15,-10 1 1,0 0-16,-18 0 15,-19-10 1,-20 0-16,-18-9 16,0 0-1,0 0-15,-28 0 16,-38 0 0,-37 0-1,-10 0-15,9 10 16,20-1-1,18 1-15,9-1 16,29 0 0,19 1-16,-1-1 15,20 1 1,-1 8-16,19 10 16,20 1-1,-1-1-15,9 0 16,-9-9-1,-9-1-15,-20 1 16,1-9 0,-19-10-16,0 0 15,-9 0 1,-19 0-16,-38 0 16,-28 0-1,-19 0-15,19 0 16,28 0-1,28 0 1,10 9-16,19-9 16,-1 0-1,20 9-15,-1 1 16,29 18 0,9 0-16,19 0 15,9-9 1,-19 0-16,-18-10 15,-19 0 1,-10-9-16,-9 0 16,0 0-1,-19 0-15,-28-9 16,-37-10 0,-10 10-16,9 0 15,19 9 1,19 0-16,19 0 15,9 9 1,10 0 0,-1 1-16,20-1 15,8 19 1,29 0-16,19 10 16,-9-1-1,-1 1-15,-18-10 16,-10-9-1,-9 0-15,-19-19 16,0 9 0,-19 0-1,-28-9-15,-19 0 16,-19 0 0,1-9-16,18 0 15,9-1 1,20 10-16,18 0 15,10 0 1,9 0-16,0 0 16,18 10-1,20-1-15,9 10 16,10-10 0,-1 10-16,-18-10 15,-20 1 1,-8-10-16,-10 0 15,0 0 1,-28 0-16,-48-19 16,-37 0-1,10 0-15,18 10 16,19 0 0,10-1-16,9 10 15,19 10 1,0-1-16,18 0 15,1 1 1,18 18-16,1 0 16,18 0-1,28 10-15,10-1 16,9 1 0,-18-1-1,-10-18-15,-10 0 16,-18-10-16,0 1 15,-19-10 1,0 0 0,-9 0-16,-29 0 15,-47 0 1,-18-10-16,-10 1 16,10-1-1,27 10-15,20 0 16,28 0-1,9 0-15,9 10 16,1-1 0,18 1-16,20 18 15,27 0 1,10 0-16,9 0 16,0 0-1,-9-9-15,-28 0 16,-29-19-1,-9 0-15,-9 0 16,-29 0 0,-65-19-1,-29 0-15,19 10 16,10 0 0,9-1-16,37 10 15,20 10 1,18-1-16,9 0 15,20 10 1,9 9-16,18 19 16,38 0-1,10-9-15,0-1 16,-19-18 0,-19 0-16,-19-1 15,-9-8 1,-19-10-16,0 0 15,-10 0 1,-27 0-16,-39-10 16,-18-8-1,-9-1 1,9 10-16,19-1 16,9 10-1,19 10-15,18-1 16,11 0-1,8 1-15,20 18 16,8 0 0,20 9-16,18 10 15,10-9 1,0-1-16,-9-18 16,-20 0-1,-18-10-15,-10-9 16,-9 0-1,0 0-15,-37-9 16,-29-10 0,-28-9-16,0 0 15,9 0 1,19 0 0,0 18-16,19 1 15,19 9 1,0 9-16,19 1 15,-1-1 1,20 19-16,-1 0 16,19 10-1,0-1-15,10 1 16,-10-10 0,-9-9-16,0 0 15,-10-10 1,-9-9-16,0 0 15,0 0 1,-18 0-16,-30-19 16,-17-9-1,-11 0-15,11 0 16,8 18 0,10 1-16,19 9 15,0 9 1,18 1-16,1 18 15,18 0 1,1 19 0,18 0-16,9 0 15,1-10 1,0 1-16,-19-19 16,-1-1-1,1-8-15,-19-10 16,0 0-1,0 0-15,-19 0 16,-18-19 0,-20-19-16,1 1 15,-1-1 1,-8 10-16,-1 0 16,19 9-1,9 10-15,10 0 16,18 18-1,1 0 1,0 1-16,18 18 16,10 0-1,9 19-15,10-10 16,-1 1 0,-9 0-16,-9-10 15,0-10 1,0 1-16,-10 0 15,-9-19 1,0 0-16,0 0 16,-28 0-1,-19-9-15,-28-10 16,-10 0 0,19-9-16,19 19 15,0-1 1,19 1-16,0 9 15,0 9 1,9 10 0,9 9-16,1 19 15,18 9-15,1 1 16,9-1 0,-1-19-1,1 1-15,-9-19 16,-10-1-1,0-18-15,0 0 16,-10 0 0,-27-9-16,-29-10 15,-10-18 1,1-10-16,9 0 16,10 19-1,-10 0-15,10 18 16,9 1-1,18 18-15,1 1 16,19-1 0,-1 10-16,1 9 15,18 0 1,1 0-16,-1-9 16,1 0-1,-10-19 1,0 0-16,0 0 15,-10-10 1,-18-18-16,-19-19 16,-10-9-1,-18-10-15,0 1 16,0 18 0,-10 9-16,19 10 15,0 19 1,19 18-16,-9 10 15,9 18 1,0 20-16,9 8 16,10 1-1,9 9-15,10-9 16,-1-10 0,10 0-16,0-9 15,0-9 1,0-10-16,0-9 15,0-1 1,0-18 0,0 0-16,0 0 15,0 0 1,0 0-16,0 0 16,-9-18-1,-10-1-15,0-19 16,0 10-1,1 0-15,8 9 16,1 10 0,-1 0-16,10 9 15,0 9 1,0 10-16,0 9 16,0 9-1,10 1-15,-10-1 16,0-18-1,0 0-15,0-19 16</inkml:trace>
  <inkml:trace contextRef="#ctx0" brushRef="#br3" timeOffset="51334.84">29107 1887 0,'0'0'0,"0"0"0,0 0 16,0 0-1,0 0-15,0 0 16,-10 0 0,1 0-16,-1 0 15,1 0 1,-1 0 0,1 0-16,0 0 15,-1 0 1,-9 0-16,1 0 15,-1-9 1,0 0-16,-19-10 16,1 0-1,-20 0-15,1-9 16,-10 0 0,10 9-16,-1-9 15,1 0 1,-1 9-16,-18 0 15,0-9 1,-19 0-16,-10 0 16,10 0-1,-19 9-15,0 0 16,10 1 0,-1-1-1,-18 0-15,0 10 16,-10-1-1,-9 1-15,-10 18 16,1 1 0,-10 18-16,0 0 15,19 0 1,0 10-16,0-1 16,18 1-1,-8-1-15,-1 10 16,0 0-1,1 0-15,-11 19 16,-8-1 0,9 10-16,-10-9 15,10 9 1,0 0 0,-9 10-16,8-10 15,11 0 1,-1 9-16,0 1 15,10-1-15,9 10 16,0-10 0,10 10-1,-1 0-15,10 0 16,10 0 0,-1 9-16,0 0 15,1 10 1,-1-1-16,19-18 15,19 9 1,0 0-16,0-9 16,9-9-1,10-1-15,0 10 16,0 0 0,-1 0-16,11-1 15,8 1 1,1 0-16,-1 9 15,1-9 1,9-9 0,0 18-16,9 9 15,1-8 1,-1-11-16,1 1 16,8 9-1,11 1-15,-1-11 16,0-8-1,0-1-15,1 1 16,-1 9 0,9-1-16,1 1 15,-10 0 1,19 9-16,-9-9 16,0-9-1,-1-10-15,10 9 16,-9 0-1,-1 1-15,1 9 16,0-10 0,-1-9-16,10 10 15,0-1 1,-9 1-16,0-10 16,9 9-1,-10-9 1,10 10-16,-9-10 15,0 0 1,-1 0-16,1-10 16,0-8-1,-1 8-15,10 1 16,-9-10 0,-1 1-16,1-1 15,0 0 1,-10-9-16,0-9 15,0-1 1,-9 1-16,0-1 16,0 1-1,0-19 1,-10-1-16,0 1 16,1 0-16,-1-10 15,-9 1 1,0-10-1,0 0-15,0 0 16,0 0 0,0 0-16,0 0 15,0 0 1,0 0-16,0 0 16,0 0-1,0 0-15,0 0 16,0 0-1,0-10-15,0 10 16,0-9 0,0-1-16,-9 1 15,-1 0 1</inkml:trace>
  <inkml:trace contextRef="#ctx0" brushRef="#br3" timeOffset="56612.57">3321 17115 0,'0'0'0,"0"0"0,0 0 16,0 9-16,-10 10 16,10 0-1</inkml:trace>
  <inkml:trace contextRef="#ctx0" brushRef="#br3" timeOffset="60757.67">23678 9056 0,'0'0'0,"0"0"16,0 0-16,0 0 15,-9-10 1,-10-9-16,0 1 16,1-1-1,-1-9 1,-19 0-16,-9-10 16,-19-9-1,-18-9 1,-20 0-16,-18-1 15,-19-8-15,-10-1 16,1 0 0,-10 1-16,9 18 15,1 0 1,-1 0-16,1 0 16,-1 9-1,-9 10-15,0-9 16,0 9-1,-9-1-15,0 1 16,-1 9 0,-8 10-16,-1 0 15,-9 9 1,9-10 0,-19 1-16,10 9 15,0 0-15,-9 0 16,8 0-1,-18 9 1,10 1-16,-1 8 16,1 11-16,-1-1 15,-9 9 1,19 10 0,0 0-16,19 0 15,9 0 1,-10 0-16,20 9 15,18 10 1,-9 0-16,28 9 16,10 0-1,-10-10-15,9 20 16,1-1 0,9 10-16,19-10 15,-1 1 1,1-1-16,9 10 15,0 0 1,0 0-16,19-19 16,0-9-1,0 9 1,10 0-16,8-19 16,1 0-1,0 1-15,0-20 16,9 1-1,0-1-15,0-9 16,1-9 0,-1 0-16,0 0 15,0-1 1,0 1-16,0 0 16,1-10-1,8 10-15,1-10 16,-10 10-1,10-9-15,-1-1 16,-9 10 0,10-10-16,0 0 15,-1 1 1,1-1 0,-1-9-16,1 0 15,9 10 1,-9-10-16</inkml:trace>
  <inkml:trace contextRef="#ctx0" brushRef="#br3" timeOffset="61252.7">14610 9891 0,'0'0'0,"0"0"0,0 0 16,0 0-16,9 9 15,1 10 1,18 9-1,0 19-15,0 0 16,10 9 0,-1 10-16,-8-1 15,-11-8 1,1-1-16,0-19 16,-9-8-1,-1-11-15,0 1 16,1 0-1,9 0-15,9-10 16,19-9 0,9-19-16,10 1 15,-9-11 1,-10-8-16,9-1 16,-18 10-1,-1 0-15,-27 19 16</inkml:trace>
  <inkml:trace contextRef="#ctx0" brushRef="#br3" timeOffset="62852.05">14779 10547 0,'0'0'0,"0"0"15,0 0-15,0 0 16,0 0 0,0 0-1,9 0-15,1-9 16,-1 0-16,1-10 15,-1 0 1,0-9 0,1-10-16,9-9 15,-10 1 1,10-11-16,9 1 16,0-10-1,1-9-15,18 0 16,0 0-1,9-9-15,1 9 16,-1 9 0,10 0-16,0 1 15,9-1 1,10 0-16,-1 1 16,1-1-1,18-9-15,20 0 16,-10 0-1,9 9 1,28-9-16,1 9 16,9 1-1,9-1-15,-9 19 16,9 0 0,1 10-16,9 8 15,9 20 1,9 0-16,10 18 15,-9 19 1,-10 0-16,0 0 16,0 10-1,19 9-15,-9 0 16,-1 0 0,-18 18-16,0 1 15,-10 9 1,-18 0-16,9 0 15,-1 10 1,-8-1-16,9 10 16,0 9-1,-19 0 1,9 1-16,-8-1 16,-30-9-1,1-19-15,-9 0 16,-1 9-1,-9-9-15,-9-9 16,-10 9 0,1-19-16,-1 1 15,-19-20 1,-18 1-16,-19-20 16,0 1-1,-1-9-15,1-1 16,-9 0-1,-10-9-15,9 0 16,-9 0 0,0 0-16,9 0 15,1 0 1,-1 0 0,1-9-16,-1 9 15,0-9-15,-9-1 16,0-9-1,0-9 1,0-9-16,-9-1 16,0-18-1,-1 0-15,1 9 16,9 0 0,0 0-16,0 0 15,0 9 1,0 10-16,0 0 15,0 0 1,0 9-16,0 10 16,0 9-1,0 0-15,9 19 16,1 37 0,8 38-16,-8 9 15,-10-9 1,0-19-16,-19 0 15,-9-9 1,-10-10 0,-9-19-16,10-18 15,-1-19 1,-19-28-16,29 9 16</inkml:trace>
  <inkml:trace contextRef="#ctx0" brushRef="#br3" timeOffset="64194.29">22013 10144 0,'0'0'0,"0"0"0,10 0 16,-1 0-16,1 0 15,-1 9 1,10 1-16,0-1 16,-1 19-1,1 10-15,0 9 16,-19 9-1,0 0 1,0-18-16,-9-19 16,-10-1-1,0 1-15,-19-19 16,-9-9 0,-9-19-16,-19-19 15,-1-19 1,1-9-16,-19-19 15,-9-9 1,-1 0-16,1 9 16,-20 0-1,-18 10-15,-28-1 16,-38 1 0,-19 18-16,-18 19 15,-10 19 1,-10 9-16,1 10 15,-1 9 1,1 9-16,9 1 16,9 8-1,1 20 1,9 9-16,9 18 16,19 20-1,19-1-15,18 10 16,-8 9-1,8-9-15,1 0 16,18-10 0,10 1-16,19 18 15,9-9 1,19-19-16,9 0 16,1 0-1,-1 0-15,0-19 16,10 1-1,9-20-15,19 1 16,0-19 0,19-1-16,0 1 15,-1-10 1,11 1-16,8-10 16,-9 0-1,10 0 1,-10 0-16,0 0 15,1 0 1,-1 0-16,-9 0 16,-1 0-1,11-10-15,-1 1 16,0 0 0,0-1-16,0 1 15,0-10 1,10 10-16,0-1 15,-1 1 1,1 0-16,-1-1 16,10 10-1,0 0-15,0 0 16,0 0 0,0 0-16,0 0 15,0 0 1,0 0-16,0 10 15,10-1 1,-1 0 0,1 1-16,-1-1 15,0 1 1,1-10-16,-1 0 16,1 0-1,-1 0-15,0-19 16,10 0-1,0 0-15,-9 10 16,-1-1 0,0 1-1,1 0-15,-1 9 16,19 0-16,1 9 16,18-9-1,18 0-15,1 0 16,0-19-1,-9 1-15,-1-11 16,-18-8 0,-10 9-1,-19 18-15</inkml:trace>
  <inkml:trace contextRef="#ctx0" brushRef="#br3" timeOffset="65073.89">15692 10951 0,'0'0'0,"0"0"0,0 0 16,0 0 0,0 0-16,0 0 15,0 0 1,0 0-16,0 0 15,0 0 1,0 0-16,0 0 16,0 0-1,0 0-15,-10-19 16,1-19 0,-1-18-16,1-9 15,18-11 1,1-17-1,18-20-15,0 0 16,19 1 0,28-29-16,29 0 15,-1 1 1,20-10-16,27-1 16,10 1-1,10 0-15,8 9 16,10 10-1,10 0-15,18-1 16,-9 20 0,0 9-16,19 9 15,9 9 1,10 20-16,-1 8 16,-8 29-1,-11 28-15,1 19 16,0 19-1,0 8-15,18 20 16,1 19 0,-10 8-1,-19 11-15,1-1 16,9 9 0,-29 1-16,-9 0 15,0-1 1,-9 1-16,-9-1 15,8 1 1,-8-1-16,-1-8 16,-28-20-1,-28-9-15,-10-19 16,-27-18 0,-20 0-16,-18-20 15,-10 1 1,-9 0-16,0-10 15,-1 1 1,1-10 0,-9 0-16,-10 0 15,0 0-15</inkml:trace>
  <inkml:trace contextRef="#ctx0" brushRef="#br3" timeOffset="65723.59">23283 9628 0,'0'0'0,"0"0"16,0 0-16,0-10 15,0 1 1,0 0-16,0 9 16,0 0-1,0 0-15,0 9 16,0 10-1,0 9-15,0 19 16,0 0 0,0 0-16,0 0 15,-18 9 1,-1 0 0,-19-9-16,0-9 15,1-1-15,-1-9 16,-9-9-1,0 0-15,0 0 16,9-10 0,10-9-1,0 0-15,0 0 16,9 0 0,10-9-16,-1-1 15,10 10 1,0 0-16,0 0 15,0 0 1,0 0-16,0-9 16,0 0-1,0-1-15,0 1 16,0 9 0,0-10-16,0 10 15,0 0 1,0 0-1,0 0-15,0-9 16,0 9 0,0-9-16,-9-1 15,9 10 1,0-9-16,0 9 16</inkml:trace>
  <inkml:trace contextRef="#ctx0" brushRef="#br3" timeOffset="66195.83">18674 11532 0,'0'0'0,"0"0"0,0 0 15</inkml:trace>
  <inkml:trace contextRef="#ctx0" brushRef="#br3" timeOffset="66368.63">18551 11457 0,'0'0'0,"0"0"0,0 0 0,0 0 15,0 0-15</inkml:trace>
  <inkml:trace contextRef="#ctx0" brushRef="#br3" timeOffset="73803.5">28410 7583 0,'0'0'0,"-28"0"0,-28 0 16,-29 18 0,-18 20-16,18 18 15,10 19 1,28 10-16,28-1 15,19-9 1,28-9-16,10-10 16,9-18-1,19-20-15,-1-8 16,11-29 0,-1-9-16,-19-10 15,-18-9 1,0-9-16,-20 9 15,-18 0 1,-9 0-16,-10 19 16</inkml:trace>
  <inkml:trace contextRef="#ctx0" brushRef="#br3" timeOffset="74310.99">29361 7001 0,'0'0'0,"0"0"0,0 0 16,0 19-1,0 37 1,-10 47-16,-9 19 16,0 28-1,-9 10-15,19-38 16,-1-10 0,1-9-16,9-18 15,9-10 1,1-19-16,-1-18 15,1-19 1,8-1-16,1-8 16,-19-10-1</inkml:trace>
  <inkml:trace contextRef="#ctx0" brushRef="#br3" timeOffset="74784.37">28853 7723 0,'9'0'0,"19"0"16,57-19-16,65-9 16,1 0-1,-19 19-15,-10 18 16,-19 1-1,-9 18-15,-9 0 16,-19 0 0,-10 10-16,-18-10 15,0 0 1,-10 19-16,0 0 16,0 0-1,10-10-15,0 1 16,-10-20-1,9 1-15,-8-19 16,8-19 0,1 1-16,-19-20 15,-10 1 1,-18-20 0,-20 1-16,-36 9 15,-20 0 1,-19 28-16,1 29 15,47-1-15</inkml:trace>
  <inkml:trace contextRef="#ctx0" brushRef="#br3" timeOffset="75169.59">31091 7414 0,'0'0'0,"0"0"0,0 0 16,0 9-1,0 10-15,0 56 16,0 66 0,0 18-16,0 10 15,0-19 1,0-37-16,0-20 16,0-8-1,0-29-15,0-18 16,0-10-1,-9-9-15,0-19 16</inkml:trace>
  <inkml:trace contextRef="#ctx0" brushRef="#br3" timeOffset="75840.72">27404 7198 0,'0'0'0,"9"0"0,29-19 15,46-9 1,86-38 0,74-9-16,57 10 15,10 27-15,28 19 16,9 19 0,-38 28-16,-18 1 15,-19 8 1,-29-9-16,-9-9 15,0 0 1,-18-19-16,-10 9 16,-28-9-1,-10 0 1,-37 0-16,-29 0 16,-18 0-1,-19 0-15,-19 0 16,-19 0-1,-9 0-15,-1 9 16,-8 1 0,-1 9-16,10 28 15,-9 37 1,-1 38-16,0 9 16,1 19-1,-10 1-15,0 8 16,0-18-1,0-10-15,9-9 16,1 0 0,-10-28-16,0-19 15,-19-19 1,9-37-16</inkml:trace>
  <inkml:trace contextRef="#ctx0" brushRef="#br3" timeOffset="76865.03">27253 7235 0,'0'0'0,"10"29"15,8 36 1,11 38-16,-10 38 15,-1 9 1,-8 0-16,-10 0 16,0-9-1,-19-9-15,10-1 16,-1-28 0,1-18-1,-1-29-15,10-19 16,0 1-1,0-19-15,10-10 16,-1 0 0,19 1-16,10-1 15,75 10 1,94 0-16,94-10 16,75 1-1,38 18-15,9 0 16,29 0-1,-19 0-15,-38 0 16,-57-9 0,-46 0-16,-47-19 15,-48 9 1,-46-9 0,-38 0-16,-29 0 15,-27 0 1,-20 0-16,1 0 15,-19 0 1,-10 0-16,1-9 16,-10 9-1,0 0-15,0 0 16,0 0 0,0 0-16,0 0 15,9 0 1,-9-10-16,0 10 15,9 0 1,1-9-16,-10 0 16,0 9-1,9 0-15,-9 0 16,10 0 0,-10 0-16,0 0 15,9 0 1,-9 0-16,0 0 15,0 0 1,0 0 0,0 0-16,0 0 15,0 0 1,0 0-16,0 0 16,0 0-1,0 0-15</inkml:trace>
  <inkml:trace contextRef="#ctx0" brushRef="#br3" timeOffset="86901.22">17667 11626 0,'0'0'0,"0"0"16,0 0-16,0 0 15,0 0 1,0 0-16,0 0 15,0 10 1,0-1-16,0 19 16,10 19-1,8 9-15,11 1 16,-1-20 0,-9-9-16,-1-9 15,1-19 1,-9 0-16,-1-19 15,10-28 1,0-28-16,-1 10 16,-8 8-1,-10 29-15,0 19 16,0 0 0,0 18-1,0 10-15,-10 37 16,10 19-1,0 0-15,0-19 16,0-18 0,0-10-16,0-19 15,0-9 1,10-9-16,-1-28 16,1-20-1,-1 20-15,-9 18 16,10 28-1,-1 1-15</inkml:trace>
  <inkml:trace contextRef="#ctx0" brushRef="#br3" timeOffset="95705.54">25607 10819 0,'0'0'0,"0"0"0,0 0 16,-19 10-1,0-1-15,-18 29 16,-10 9 0,0 18-1,28 1-15,19 0 16,19-1-1,18-8-15,29-1 16,19-28 0,18-19-16,1-18 15,-29-38 1,-9-9-16,-29-19 16,-27-19-1,-29 0-15,-28 0 16,-19 29-1,-9 27-15,-10 19 16,-9 19 0,10 29-16,8 36 15,29-27 1</inkml:trace>
  <inkml:trace contextRef="#ctx0" brushRef="#br3" timeOffset="96071.81">26237 11185 0,'0'0'0,"0"0"16,0 0-16,0 0 15,0 0 1,0 0-16,0 0 16,0 0-1,0 0-15</inkml:trace>
  <inkml:trace contextRef="#ctx0" brushRef="#br3" timeOffset="96585.61">26679 10913 0,'0'0'0,"0"0"16,0 10 0,-18-1-16,-1 10 15,0 9 1,-9 19-16,0 19 15,18 9 1,20-10-16,-1-8 16,10-20-1,9-18-15,0-10 16,19-18 0,10-19-16,-1-19 15,-9-10 1,-19 1-16,-18 0 15,-38 0 1,-19-1-16,-29 29 16,-37 38-1,-18 36-15,65-17 16</inkml:trace>
  <inkml:trace contextRef="#ctx0" brushRef="#br3" timeOffset="97068.24">27376 10998 0,'0'0'0,"0"0"16,0 9-16,-19 10 16,-19 18-1,10 10-15,0 10 16,18-1-1,20-19-15,-1 1 16,10-19 0,9-1-16,0-18 15,19-18 1,10-20 0,-10-18-16,-10-10 15,-18-9 1,-9 9-16,-20 1 15,-9 18 1,-18 19-16,-20 28 16,-18 28-1,28 0-15</inkml:trace>
  <inkml:trace contextRef="#ctx0" brushRef="#br3" timeOffset="97618.11">28072 10857 0,'0'0'0,"0"0"16,-10 0-16,1 0 15,-10 0 1,0 9 0,0 1-16,1-1 15,8 19-15,1 19 16,-1 28-1,1 19 1,0 0-16,9 0 16,-10 0-1,1-19-15,-1-10 16,10-18 0,-9-9-16,9-29 15</inkml:trace>
  <inkml:trace contextRef="#ctx0" brushRef="#br3" timeOffset="98067.9">29031 10594 0,'0'0'0,"0"0"15,0 0-15,0 10 16,-19-1 0,1 19-16,-20 28 15,0 29 1,10 18-16,0 0 16,19 10-1,18-10-15,0-18 16,10-10-1,9-19-15,10-9 16,9-10 0,0 1-16,-28-29 15</inkml:trace>
  <inkml:trace contextRef="#ctx0" brushRef="#br3" timeOffset="98501.99">28805 11101 0,'0'0'0,"19"0"16,19-19-16,28 0 15,18 10 1,1 0-16,-10 9 15,1 9 1,-20 0-16,1 20 16,-10-1-1,-10 19-15,1-1 16,-19-8 0,-1 0-16,1-1 15,0-9 1,9-9-16,-9-10 15,9-9 1,1-18-16,-1-11 16,-9-8-1,-19-1 1,-19-9-16,-38 1 16,-37 8-1,-19 19-15,57 19 16</inkml:trace>
  <inkml:trace contextRef="#ctx0" brushRef="#br3" timeOffset="98978.81">30687 10951 0,'0'0'0,"0"9"15,-19 1 1,0 18-16,-9 0 16,19 9-1,-1 10-15,20-9 16,-1-1 0,1 1-16,8-19 15,11-1 1,-1-18-16,0-18 15,10-1 1,-20-19-16,1 1 16,-19-10-1,-19 0-15,-18 9 16,-38 20 0,28 8-1</inkml:trace>
  <inkml:trace contextRef="#ctx0" brushRef="#br3" timeOffset="99247.81">31233 11167 0,'0'0'0,"0"0"0,0 0 15,0 0 1,0 0-16,0 0 16,0 0-1,0 0-15</inkml:trace>
  <inkml:trace contextRef="#ctx0" brushRef="#br3" timeOffset="99651.6">31750 10923 0,'0'0'0,"0"0"0,0 9 15,-9 10-15,-1 9 16,1 19 0,-1 9-16,20 10 15,-1-10 1,19-9-16,1-9 15,-1-20 1,9-8-16,1-10 16,0-19-1,-1-19 1,-18-18-16,-9-10 16,-20 1-16,-27-1 15,-20 19 1,-9 19-1,29 9-15</inkml:trace>
  <inkml:trace contextRef="#ctx0" brushRef="#br3" timeOffset="100101.56">32371 10575 0,'0'0'0,"0"0"15,0 0-15,0 10 16,-10-1 0,-8 29-16,-1 18 15,0 29 1,10 46 0,9 10-16,0-19 15,9-10 1,0-27-16,-9-10 15,0-19 1,0-19-16,0 1 16,0-10-1,0-9 1,0 0-16,0-10 16</inkml:trace>
  <inkml:trace contextRef="#ctx0" brushRef="#br3" timeOffset="101051.85">24393 10575 0,'0'0'0,"0"0"0,0 0 15,0-9 1,10-10-16,37-9 15,47-28 1,56-19-16,57 9 16,66 0-1,19 10-15,9 19 16,28 9 0,29-1-16,-1 1 15,-9 9 1,57 10-16,27 0 15,11-1 1,27 10-16,0 10 16,-9-1-1,0 19-15,-37 0 16,-58-9 0,-17 9-16,-58 10 15,-27-1 1,-29 1-16,-56-1 15,-20-18 1,-27 0-16,-38-10 16,-28 1-1,-9-1-15,-20 0 16,1 1 0,-19-1-1,-1 19-15,1 1 16,0 27-1,0 38-15,-19 37 16,0 19 0,-19 0-16,0 19 15,-9 0 1,0 9-16,0-18 16,-1-10-1,1-38-15,9-27 16,-9-10-1,-10-9-15,1-19 16,9-29 0</inkml:trace>
  <inkml:trace contextRef="#ctx0" brushRef="#br3" timeOffset="101586.03">24732 10285 0,'0'0'0,"0"0"16,0 9-16,0 29 16,-19 27-1,10 57 1,-1 47-16,1 28 16,0 0-1,9-19-15,-10-37 16,1-10-1,-1-18-15,1-28 16,0-20 0,9-18-16,0-9 15,0-1 1,0-27-16</inkml:trace>
  <inkml:trace contextRef="#ctx0" brushRef="#br3" timeOffset="102060.95">24591 12114 0,'0'0'0,"0"0"0,9 0 15,1-9 1,-1-1 0,19-8-16,10-1 15,28 0 1,56-18-16,66 8 15,57 11 1,56 8-16,38 20 16,18-1-1,38 0-15,19 1 16,28-1 0,29 10-16,8 0 15,1 9 1,-19 0-16,-9 0 15,-20 0 1,-27 0-16,-29 1 16,-37 8-1,-66-9-15,-38-9 16,-56-10 0,-48-9-16,-37 0 15,-28 0 1,-28 0-1,-10 0-15,-9 0 16,-19 0 0,0 0-16,0 0 15</inkml:trace>
  <inkml:trace contextRef="#ctx0" brushRef="#br3" timeOffset="107322.54">27874 13953 0,'0'0'0,"0"0"16,0 10-16,-9 8 15,-1 20 1,1 18-16,9 10 15,19 9 1,9-9 0,10-29-16,9 1 15,0-20-15,0-18 16,9-18 0,-18-11-1,-1-8-15,-18-19 16,-19-10-1,-28 0-15,-10 10 16,-9 18 0,-9 20-16,-29 27 15,29 10 1</inkml:trace>
  <inkml:trace contextRef="#ctx0" brushRef="#br3" timeOffset="107582.54">28551 14272 0,'0'0'0,"0"0"15,0 0-15,0 0 16,0 0 0,0 0-1,0 0-15,0 0 16</inkml:trace>
  <inkml:trace contextRef="#ctx0" brushRef="#br3" timeOffset="108002.59">29012 13897 0,'0'0'0,"0"0"16,0 0-16,0 9 15,-9 1 1,0 8-16,-1 20 16,1 9-1,18 9 1,1-9-16,18 0 16,9-10-1,1-18-15,0 0 16,-1-19-1,-8 0-15,-11 0 16,1-19 0,0 0-16,0-18 15,-19-1 1,-10 1-16,-27-10 16,-20 9-1,-27 20-15,27 18 16</inkml:trace>
  <inkml:trace contextRef="#ctx0" brushRef="#br3" timeOffset="108438.29">29756 13597 0,'0'0'0,"0"0"0,0 0 15,0 0 1,0 0-16,0 9 16,0 10-1,-10 37-15,-9 47 16,10 19 0,0-9-1,-1-10-15,1 10 16,-1-20-16,1-17 15,0-20 1,-1-9-16,1-10 16,-1-27-1</inkml:trace>
  <inkml:trace contextRef="#ctx0" brushRef="#br3" timeOffset="109334.94">26670 13803 0,'0'0'0,"9"0"0,10-19 16,56-28 0,85-37-16,104-10 15,74 0 1,29 19-16,-19 38 16,-47 27-1,-18 10-15,-20 10 16,-18 8-1,-38 1 1,-19 0-16,-28 0 16,-38 9-1,-18 0-15,-29 0 16,-19 19 0,1 0-16,-20 19 15,1 18 1,0 29-16,-20 9 15,-18 9 1,0 10-16,0-10 16,-18-18-1,-1-10-15,0-9 16,-9-19 0,-10-19-16,0 0 15,-27-18 1,-58-1-1,-55-8-15,-67-11 16,-65-18 0,-39-9-16,-8 0 15,9-10 1,37 0-16,57-18 16,19-10-1,19-10-15,28-8 16,9-10-1,28 0-15,39-19 16,27 9 0,28 10-16,20 0 15,18 0 1,19 0-16,9 0 16,20-9-1,-1 8-15,10 1 16,-1 10-1,1-1-15,-1 19 16,-18 10 0,0 8-16,-10 20 15,-9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9:43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41:24.31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2828 2011 464 0,'0'0'0'0,"0"0"0"0,0 0 0 0,0 0 66 15,0 0 1-15,7-17-1 0,-7 17 0 0,3-11-48 16,-3 11 0-16,0 0 0 0,-3-7 0 0,3 7 64 16,0 0 1-16,0 0 0 0,0-9 0 0,0 9-66 15,0 0 1-15,0 0 0 0,3-7-1 0,-3 7 23 16,11 0-1-16,-11 0 0 0,0 0 2 0,7 0-26 15,-7 0 1-15,0 0 0 0,-4 12 0 0,4-12 17 0,-3 7 2 16,3-7 0-16,-7 8 0 0,3 2-21 16,1 2 1-16,-1 2-1 0</inkml:trace>
  <inkml:trace contextRef="#ctx0" brushRef="#br0" timeOffset="95614.96">2900 847 646 0,'0'0'36'0,"-21"0"-22"0,5 3 1 0,-2-1 0 16,-14 1 0-16,2 6 90 0,2 2-1 0,3-6 0 15,-1 6 1-15,8-1-90 0,1 1 2 0,-1-4 0 16,4 3 0-16,3-1 86 0,3 3 2 0,-3-5-1 15,4 6 0-15,3-6-88 0,1 3 1 0,-1-3 0 0,4 0-1 16,0 0 60-16,0 2-1 0,0-9 0 0,0 9 0 16,7-2-57-16,1 0 0 0,-1-3 0 0,0 1 0 15,5 2 34-15,2 0 0 0,4 0 0 0,13 0 1 16,-1 2-36-16,2 5-1 0,-4-5 1 0,-1 1 1 16,-9 3 7-16,-4 1 1 0,-4 1-2 0,1-4 2 15,-1 3-13-15,-1-5-1 0,-2 5 0 0,-3-2 2 0,-1 1 8 16,-6-3 1-16,-1 1-1 0,1-1 2 0,-4-1-13 15,3-2 1-15,2 4-1 0,-15-6 2 0,-11 4 7 16,-1-2 1-16,6 0-1 0,-1 0 2 0,-1 0-11 16,0-4 0-16,2-3 0 0,2 4 1 0,-4-4 5 15,6 3-1-15,1-3 1 0,1-3 0 0,-4 3-8 16,3-4 1-16,2 1-1 0,2-1 1 0,0-3 1 0,0 0 1 16,-4 0-1-16,6-5 1 0,-2 3-5 0,0-1 1 15,3 4-2-15,0-8 2 0,1 4 0 0,3-1 1 16,7 1 0-16,3 1 0 0,4-4-3 0,0 6-1 15,-7 7 1-15,7-10 1 0,4 5-4 0,3 1 0 16,0 4 1-16</inkml:trace>
  <inkml:trace contextRef="#ctx0" brushRef="#br0" timeOffset="95964.25">3184 690 1758 0,'0'0'0'0,"0"0"0"0,0 0 0 16,25-7 44-16,-17 7 1 0,-8 0 0 0,7-2-1 0,-7 2-28 16,0 0 1-16,0 0-1 0,0 0 0 0,0 0 26 15,-3 9 0-15,3-9-1 0,-11 18 2 0,2-3-28 16,-1 5 1-16,-1 1 0 0,4 2 1 15,4 5 3-15,3 0 1 0,-4-5 1 0,-3 9-1 0,4 3-10 16,-1-2 0-16,4-5 0 0,-7 4 1 0,0 1-2 16,-2-3 0-16,4-3 0 0,3-1 0 0,2 0-4 15,0-6 0-15,0-3 1 0,0 5 0 0,4-5 3 0,4-3 1 16,-1 0 0-16,1-5 1 0,-8 2-6 0,-4-3 2 16,4 1-1-16,0-9 1 0,-4 11 6 0,4-11 1 15,0 0 0-15,0 7-1 0,0-7-5 0,0 0 0 16,0 0 0-16,-7 3 0 0,7-3 6 0,0 0-1 15,0 0 1-15</inkml:trace>
  <inkml:trace contextRef="#ctx0" brushRef="#br0" timeOffset="96245.11">3018 1044 1632 0,'0'0'0'0,"0"0"0"16,21-4 0-16,-5 4 63 0,-2 0 0 0,4 4 0 16,3-8 0-16,2 4-45 0,5 4 0 0,11-4 0 0,-6-4-1 15,-8 4 52-15,-4 0 1 0,-1 4-1 0,-3-8 1 16,1 4-52-16,-4 0 0 0,0-3 0 0,-7 3-1 16,4 0 14-16,-6 0-1 0,-5 0 0 0,11 0 2 15,-11 0-19-15,0 0 2 0,0 0-2 0,7 7 2 0,-7-7-8 16,0 0 0-16,0 0 0 0,3 12 1 0,-3-5-3 15,0 0 0-15,0 0 1 0</inkml:trace>
  <inkml:trace contextRef="#ctx0" brushRef="#br0" timeOffset="96419.03">3494 1269 1834 0,'0'0'0'0,"0"0"0"0,0 0 0 0,0 0 27 0,0 0 0 16,0 0 0-16,0 0 1 0,0 0-16 0,0 0 2 0,0 0-1 15,0 0 1-15,0 0 32 0,0 0 0 16,0 0 0-16,0 0 0 0,0 0-30 0,0 0 0 0,0 0 1 16</inkml:trace>
  <inkml:trace contextRef="#ctx0" brushRef="#br0" timeOffset="97093.88">3882 767 1344 0,'0'0'0'15,"0"0"0"-15,0 0 0 0,-7-17 39 0,7 17 0 16,4-11 1-16,-4 11 0 0,3-7-24 0,-3 7 0 16,0 0-1-16,0 0 1 0,0 0 30 0,0 0 1 15,0 0 0-15,-3 7 0 0,3 4-31 0,-4-1 1 0,4 3 0 16,-3 18 0-16,3 5 31 0,3-5 0 0,-3 6 0 16,-3 2 2-16,3 1-33 0,0 3-1 0,0-3 1 15,0-5 0-15,-4 2 9 0,4-7 0 0,0-7-1 16,0 5 1-16,0-3-13 0,0-4-1 0,0-5 0 15,4 1 2-15,-4 1 4 0,0-8 1 0,0 1 0 16,0-4 0-16,0-7-9 0,-4 9 0 0,4-9 0 16,0 0 1-16,0 0 7 0,0 0 0 0,0 0 0 15,0 0 1-15,-10-2-8 0,10 2-1 0,-11-7 0 16,0-7 0-16,-6-7 6 0,-6 0-1 0,-5 1 1 0,-4-4 1 16,-2 4-8-16,10 4 0 0,3 2 0 0,-6-1 1 15,-1 4 3-15,7 4 1 0,3 3-1 0,2-1 1 16,2 7-6-16,0 5-1 0,3 0 1 0,1 0 1 0,-1 2 5 15,4 1-1-15,0 1 1 0,-2 5-1 0,6 3-5 16,-1-1 1-16,1-6-1 0,3 6 1 0,0 3 3 16,0-4 0-16,3-3 1 0,1 2-1 0,-1 0-5 15,6-4 1-15,-2-1 0 0,4-1-1 0,3-2 5 16,0-1 0-16,0-4-1 0,9 1 2 0,9-1-7 16,0-3 2-16,8 0 0 0,-1-3 0 0,-2 3 1 0,-9 0 0 15,0-4 0-15,-5 1 0 0,-2-1-4 0,-6 1 1 16,-1-1 0-16,-4 0 0 0,-1 4 1 0,2-3 1 15,-4-1-1-15</inkml:trace>
  <inkml:trace contextRef="#ctx0" brushRef="#br0" timeOffset="97293.03">4254 1251 1847 0,'0'0'0'0,"0"0"0"16,0 0 0-16,0 0 56 0,0 0 0 0,0 0 0 16,0 0 0-16,0 0-39 0,0 0 1 0,0 0-1 15,0 0 1-15,0 0 42 0,0 0 1 0,0 0-1 16,0 0 1-16,0 0-44 0,0 0 1 0,0 0 0 0</inkml:trace>
  <inkml:trace contextRef="#ctx0" brushRef="#br0" timeOffset="97797.19">4762 678 1658 0,'0'0'0'0,"0"0"0"0,0 0 0 0,0 0 35 0,0 0 1 15,0 0 0-15,0 0 0 0,8 23-22 0,-8-11 1 16,0-2-1-16,0 10 2 0,0 4 36 0,0 5-1 16,-4 4 1-16,0 0 1 0,4 13-36 0,-3-7-1 15,-1 5 1-15,4-5 1 0,0 4 14 0,0-4 0 16,0-5 1-16,0-1-1 0,0-7-18 0,4-1 0 0,-1-4 1 16,5 0-1-16,-5-1 0 0,-3-3-1 0,0-3 1 15,7-3 0-15,-3-1-6 0,-4-3 1 0,0-7-1 16,0 9 1-16,0-9 5 0,0 0 0 0,0 0 1 15,0 0-1-15,0 0-6 0,0 0 1 0,0-5 0 16,0-6 0-16,0-3 6 0,-4 0 0 0,-3-7 0 16,-7 0 1-16,0 5-7 0,-6-1 0 0,-8 3 0 15,4-4 0-15,-5 7 7 0,-1 4 2 0,2 4 0 16,2-2 0-16,1 5-8 0,0 0 1 0,4 0-1 0,2 3 0 16,1 2 5-16,0 2 1 0,4 0 0 0,4 6 1 15,-3-3-8-15,6 3 0 0,4 1 0 0,-1 0 1 16,1-2 2-16,3-1 0 0,-4 3 1 0,8-4-1 15,-1 1-4-15,1-1 0 0,5-3 0 0,5 4 0 0,0-6 3 16,3 2 1-16,5-1-1 0,11 1 2 0,2-2-7 16,-1 2 2-16,-2-4 0 0,3-3 0 0,-2 4 0 15,-4-1 1-15,-5-3 0 0,3 0 0 0,-6-3-4 16,-3-1 1-16,-4-3 0 0,5-5 0 0,2 2 0 16,1 1 1-16,-1-4-2 0</inkml:trace>
  <inkml:trace contextRef="#ctx0" brushRef="#br0" timeOffset="98127.97">5004 1265 1545 0,'0'0'0'0,"0"0"0"0,0 0 0 0,7 0 67 0,-7 0 0 15,7 0 1-15,-7 0 0 0,18 9-50 0,-4-5 0 16,5-1 0-16,3 1 0 0,-8-1 30 0,0 1 1 16,0-4-1-16,4 0 1 0,-6-4-32 0,2 4 0 0,-3-3 0 15,-1-1-1-15,-3 1-2 0,4-3-1 0,-4-1 1 16,-4 0-1-16,1-3-5 0,-1 3 1 0,1-6-1 15,-2-3 1-15,-2 2-8 0,0-1 1 0,2-3 1 16,-1-5-1-16,1 4-1 0,-2 1 1 0,-2 6-1 16,-1-4 2-16,-1 5-1 0,-1 1 1 0,-2 3-1 15,0 2 2-15,0 5-2 0,-4 5 0 0,-3-2 1 16,3 4-1-16,-6 4 2 0,-3 5 2 0,-8 1-2 16,-4 3 2-16,6 6-3 0,5-3 1 0,7-4-1 0,7 2 2 15,0 4 2-15,3-7 2 0,4-1-1 0,11-1 1 16,3 5-3-16,7-7-1 0,2-3 1 0,-2-1 1 15,0 1 5-15,4-2 2 0,-4-4-2 0,2 2 1 16,-2 5-5-16,-3-5 0 0,-4 0 0 0,-2-3 0 0,2 3 3 16,0-3 0-16,-3-4 1 0</inkml:trace>
  <inkml:trace contextRef="#ctx0" brushRef="#br0" timeOffset="98465.92">5447 1073 1595 0,'0'0'0'16,"0"0"0"-16,0 0 0 0,25 4 53 0,-15 5 0 16,-10 5-1-16,4-5 1 0,3 5-36 0,2 5 0 15,5-3 0-15,3 5 1 0,1-2 52 0,-7 4 2 16,-4-3 0-16,8 24 18 0,0-23-72 16,-5-7 0-16,4 3 0 0,0-3 18 0,1-1 1 15,-7-1-1-15,3 0 1 0,-1-1-23 0,-2-4 2 0,2-4-2 16,-3-3 2-16,-7 0 0 0,11 0 1 0,-11 0-2 15,0 0 2-15,7-10-8 0,-7 10 1 0,10-11-1 16,-3-4 1-16,-1-1 3 0,4 0 0 0,1-2 0 16,-1-10 0-16,-2 5-5 0,-1-1 0 0,0 1 0 15,0-4-1-15,3 8 5 0,-3-2-1 0,4 2 0 16,-2-4 0-16,1 10-4 0,-3-1 1 0,-3 6-1 16,3-3 0-16,-7 11 4 0,11-7 0 0,-11 7 0 15,10 3 0-15,-3 4-4 0,4 1 1 0,5 0-1 16,-2 6 0-16,-4 2 4 0,-3 4 0 0,4-5 0 0</inkml:trace>
  <inkml:trace contextRef="#ctx0" brushRef="#br0" timeOffset="98661">6156 1228 1709 0,'0'0'0'0,"0"0"0"0,0 0 0 0,0 0 51 16,0 0 2-16,0 0 0 0,0 0-1 0,7 23-35 15,-10-12 0-15,3-1 0 0,0 3 1 0,0 8 44 0,3 0-1 16,-3-4 1-16,2-4 1 0,0 6-46 0,-1-3 1 16,1-6 0-16,-2 1 0 0,0-4 5 0,0 0 1 15,0-7-1-15,0 11 1 0,0-11-13 0,0 0 1 16,0 7 1-16</inkml:trace>
  <inkml:trace contextRef="#ctx0" brushRef="#br0" timeOffset="98827.17">6114 887 1583 0,'0'0'0'0,"0"0"0"16,0 0 0-16,0 0 25 0,17-7-1 0,-17 7 1 16,7 7 1-16,-7-7-14 0,7 4 0 0,-7-4 1 15,15 14-1-15,-5 0 21 0,2 3 0 0,-1 1 0 0</inkml:trace>
  <inkml:trace contextRef="#ctx0" brushRef="#br0" timeOffset="99410.18">6581 1198 1381 0,'0'0'0'0,"0"0"0"0,0 0 0 0,-21-12 26 15,10 12 0-15,1 0-1 0,-8 0 2 0,-12 0-14 16,-2 5-1-16,4-1 0 0,5 3 2 0,2 3 37 15,3 3 1-15,1-4 0 0,4 5-1 0,6 0-34 16,0-4 0-16,11-1 0 0,1 2 1 0,6 3 19 0,3-4 0 16,7 1 0-16,4-1 1 0,-1-3-23 0,-1 0 0 15,-9-3 0-15,-3-2 1 0,3 1 8 0,2 1 1 16,2-4 0-16,-8-4-1 0,1 4-11 0,-1-3-1 16,-3 1 0-16,4-2 1 0,-4 1 8 0,0-1 0 15,-7 4 1-15,11 0 0 0,-11 0-11 0,9-3 1 0,-9 3-1 16,7 3 0-16,-7-3 9 0,10 4 2 0,-10-4-1 15,11 3 0-15,-11-3-10 0,10 4 1 0,-10-4-1 16,11 2 0-16,-11-2 9 0,11 10 0 0,-6-6 1 16,2-2 0-16,0 1-11 0,3-3 1 0,1 4 1 15,7-4-1-15,-1 0 6 0,-1 0 1 0,2-4-2 16,3-3 2-16,0 2-9 0,2-2 1 0,2-2 0 16,-4-5 1-16,-3 3 2 0,-4-3 2 0,-7-7-1 15,3 2 1-15,3 1-7 0,1-5 1 0,-4-7 0 16,1-7 0-16,0-5 2 0,-4 0 0 0,0-5 0 0,0 4 0 15,0-4-4-15,-2 8 1 0,2-7-1 0,-3 6 1 16,-1-2 0-16,-3 12 1 0,4 0-1 0,-1 3 1 16,1 12-3-16,-4-1 0 0,0 5-1 0,0 1 2 15,0 10 1-15,-7-7 0 0,7 7 0 0,-7 10 1 0,-4 4-4 16,-3 6 1-16,-2-5-1 0,6 15 1 0,-8 0 3 16,0 0 0-16,1 5 0 0,4 6 0 0,3 5-3 15,3-2-1-15,0 1 1 0,7-6 0 0,0 8 2 16,7-8 1-16,3-2 0 0,1-3 0 0,-1-5-3 15,6 3-1-15,2-7 1 0,0-2 1 0,-4 1 1 0,0-3 1 16,-2-7-1-16,-1-1 1 0,-1-1-4 16,-3 0 1-16,0-8-1 0,-7-4 1 0,11 3 1 0,-11-3 1 15,7 0-2-15,-7 0 2 0,7-10-3 0,-7 1 0 16,4 0 0-16</inkml:trace>
  <inkml:trace contextRef="#ctx0" brushRef="#br0" timeOffset="99677.01">7094 1126 1709 0,'0'0'0'0,"0"0"0"16,22-7 0-16,-12 7 51 0,4 0 2 0,0-3 0 16,0 3-1-16,1 0-35 0,0 0 0 0,0 0 0 15,-1 0 1-15,0 7 49 0,0 2 2 0,7-2-1 16,2 0 1-16,-5 8-51 0,-4 0 0 0,-7-5-1 15,2 2 1-15,-4 8 21 0,-2-4 0 0,-1-2-1 0,0 0 1 16,-2-2-24-16,0 2 1 0,2-5-1 0,5 3 1 16,-4 2-3-16,-3-3 1 0,4-1-1 0,-4-3 1 15,0-7-6-15,-4 9 0 0,4-9-1 0,-9 4 2 16,2-2-9-16,-1-1 2 0,-1 1-1 0</inkml:trace>
  <inkml:trace contextRef="#ctx0" brushRef="#br0" timeOffset="99826.56">7407 852 1620 0,'0'0'0'15,"0"0"0"-15,0 0 0 0,0 0 43 0,0 0 0 16,0 0 1-16,21 0 0 0,-11 3-28 0,3-3 0 16,-6 4 0-16,3 1 1 0,4 6 42 0,-3 1 1 15,3-1-1-15,0 6 2 0,2 1-44 0,-5-4 1 16,3 2 0-16</inkml:trace>
  <inkml:trace contextRef="#ctx0" brushRef="#br0" timeOffset="100361.78">7669 1073 1243 0,'0'0'0'0,"0"0"0"16,-7 0 0-16,7 0 29 0,0 0 0 0,-7 9 0 16,4-2 1-16,-1 4-17 0,1-2 1 0,-1 1-1 15,1 10 0-15,3 6 14 0,0-5 1 0,3-5 1 16,-3 3-1-16,4-3-16 0,-1-2 1 0,1-3 1 0,-1-1-1 15,4-4 5-15,0 1 0 0,-7-7 0 16,7 7 1-16,-7-7-9 0,0 0 0 0,9 1 1 0,-9-1-1 16,7-5 2-16,-7 5 0 0,7-10 1 0,0 1 0 15,4-9-5-15,3 1 0 0,-3-8 0 0,3-1 0 0,-4-1 14 16,1 3 0-16,-2-5 1 0,5-1-1 0,-7 9-10 16,0 2-1-16,0 3 0 0,4 4 1 0,-8 5 16 15,1-4 2-15,-1 4-1 0,-3 7 0 0,13-7-16 16,-13 7 1-16,7 4-1 0,-7-4 1 0,3 14 18 15,-1-4 1-15,1 6-1 0,10 4 2 0,1 9-20 16,-3-2 0-16,-4-8 1 0,0 4-1 0,0-5 17 16,0 1-1-16,0-5 0 0,-2-2 1 0,0-1-18 0,1 1 0 15,1-5 1-15,-4 2 1 0,-3-9 9 0,7 11 1 16,-7-11 0-16,7 3 0 0,-7-3-12 0,7 4-1 16,-7-4 0-16,15-7 1 0,-5 0 6 0,-3 0 0 15,-2 0 0-15,4-11 0 0,4 0-9 0,-6-1 1 16,3-2-1-16,-3-4 2 0,4 4 3 0,-4 5 2 0,-4 4 0 15,5 1 0-15,-5 4-8 0,-3 7 1 0,11 0-1 16,-11 0 1-16,7 11 2 0,-6-4 1 0,3 5-1 16,-4 4 0-16,0 11-5 0,0-5 1 0,0 0 0 15,-5-7 0-15,1 6 2 0,1 1 0 0,-1-5 0 16,1-3 1-16,1-1-4 0,0 1 0 0,2 0-1 16,-3-4 1-16,6 1 0 0,-3-1 0 0,4-3-1 15,-1 4 2-15,1-2-3 0,1-2 0 0,-5-7 0 16,11 14 0-16,-4-7 0 0,-4 0 1 0,4-4-1 15,-7-3 1-15,11 11-3 0,-11-11 2 0,10 11-2 0</inkml:trace>
  <inkml:trace contextRef="#ctx1" brushRef="#br0">9407 13625 0,'0'0'0,"0"0"0,-9 0 0,0 0 16,-1 0-16,1 0 16,-10 0-16,10 0 31,-1 0-31</inkml:trace>
  <inkml:trace contextRef="#ctx0" brushRef="#br0" timeOffset="106227.28">4055 17119 363 0,'0'0'0'0,"0"0"0"0,0 0 0 0,0 0-1 15,0 0 1-15,0 0 0 0,0 0 0 0,20-5-1 16,-20 5 1-16,0 0 0 0,10-4 0 0,-3 1-11 15,-7 3 1-15,11-7-1 0</inkml:trace>
  <inkml:trace contextRef="#ctx0" brushRef="#br0" timeOffset="112397.06">8869 1221 1758 0,'0'0'0'0,"0"0"0"0,0 0 0 15,0 0 75-15,17 6 1 0,-8-6 0 0,5-2 0 16,1 2-58-16,2 2 0 0,-1-1 0 0,5-1 0 16,0 0 45-16,1 0-1 0,-3-1 1 0,2-1 0 0,-3 2-45 15,3 0 0-15,0-2 0 0,6 0 0 0,-6 2 26 16,3 0 1-16,-1 0-2 0,6-3 2 0,-5 3-29 15,-3 0 1-15,-1-6-1 0,1 6 0 0,0 0 5 16,-3 0-1-16,-6 6 0 0,6-6 1 0,-4 0-11 16,0 3 2-16,-3-3-1 0,-1-3 0 0,-3 3 0 15,0 0 2-15,-7 0-2 0,9 0 1 0,-9 0-5 0,0 0 1 16,0 0 0-16,7 0-1 0,-7 0 0 16,0 0 0-16,0 0 0 0,7 0-1 0,-7 0-1 0,0 0-1 15,0 0 1-15,0 0 0 0,0 0-2 0,0 0 0 16,4-9-1-16,-4 9 2 0,10-4-2 0,-3 1 0 15,-7 3 0-15,11-11 1 0,-11 11-3 0,11-5 0 16,-11 5 0-16,7-7 1 0,-7 7-1 0,0 0 0 0,7 0 0 16,-7 0 0-16,8 0-4 0,-8 0 1 0,9 4 0 15,-5 1 0-15,1 5 0 0,-1 1 1 0,-4 1 0 16,3 1-1-16,1 1-9 0,-4 3 1 0,-4-8-2 16,4 2 2-16,0-1 3 0,-3 1 1 0,-1-4-1 15,4 0 1-15,0-7-9 0,-9 10 2 0,9-10-1 16,0 0 0-16,-7 11 6 0,7-11 1 0,0 0-1 15,-7 7 0-15,7-7 6 0,0 0 1 0,0 0 0 16,0 0 0-16,0 0-1 0,-3-11 1 0,3 11 0 16,0-10 1-16,0-4 1 0,3-2 0 0,1 0 0 0,1-7 0 15,4 6 0-15,0-1 0 0,-2 0 0 0,0 1 0 16,3 5 3-16,1 1 2 0,-1 2-1 0,1 2 1 16,3 4-3-16,-1 3 1 0,-3 0 1 0,4 3-1 0,4 4 11 15,-4 2 1-15,0 2 0 0,-2-4 0 16,-5 1-6-16,1 6 0 0,-5-1 0 0,-3-4 0 0,0 5 8 15,-3-4 1-15,-5 1 0 0,-6-1 0 0,0 3-8 16,2-3 0-16,1 4 0 0,1-7 0 0,-1 4 8 16,-3-4 0-16,-4-4 0 0,6 4 1 0,1 4-9 15,1-6 1-15,10-5-1 0</inkml:trace>
  <inkml:trace contextRef="#ctx0" brushRef="#br0" timeOffset="112943.38">10520 776 2060 0,'0'0'0'0,"0"0"0"15,0 0 0-15,0 0 69 0,0 0 1 0,17 0 0 16,-17 0 0-16,4 7-52 0,-4-7 0 0,4 13 0 16,-4 2 0-16,0 3 56 0,0 5 1 0,0 0 1 0,0 10-1 15,3 2-57-15,1 2 0 0,1 0 0 16,4-2 0-16,-2-1 19 0,-2-4 1 0,-1 0 0 0,-1 0 0 16,-3-8-23-16,4 3 0 0,3-7 1 0,0-1 0 15,3 3-3-15,4-5 1 0,-7 1-1 0,1-9 2 0,-3 4-7 16,0-4 1-16,-5-7-2 0,0 0 2 15,7 0-2-15,-7 0 1 0,0 0 0 0,0 0 0 0,0-7-4 16,0 7 2-16,-9-14-1 0,1-2 1 0,-10-3 0 16,0 3 0-16,-3-5 0 0,0-2 1 0,2 3-3 15,1 8 1-15,0-2-1 0,-5 0 1 0,6 5 0 16,-1 2 1-16,0 4 0 0,1-4-1 0,-3 10-2 16,3 1 2-16,-1 3-1 0,4-2 1 0,-4 9-1 0,2-3 1 15,2-1-1-15,4 2 1 0,-1 8-2 0,1-4 1 16,3-2-1-16,7 3 0 0,-4-1 4 0,0 0 1 15,8 0-1-15,7-2 1 0,-1 3-4 0,1-4 2 16,3-3-2-16,2 3 2 0,1 2 0 0,1-4 1 16,0-4 0-16,-1-3 0 0,1 3-3 0,-2-4 1 15,1-3-1-15,1-3 2 0,2 3-1 0,4 0 2 16,1-4-1-16,-7 1 0 0,1-1-1 0,6 0-1 0,-1 1 1 16,1-4-1-16,-2 3 1 0,2 1 0 0,-1-1 0 15</inkml:trace>
  <inkml:trace contextRef="#ctx0" brushRef="#br0" timeOffset="113543.02">10887 1302 2072 0,'0'0'0'0,"0"0"0"0,0 0 0 15,19 7 68-15,-8-3-1 0,-1-4 0 0,-3 0 2 0,4 0-51 16,3 0 0-16,0-4 0 0,6 4-1 0,-3 0 64 15,-6-3 0-15,-4-1 0 0,-7 4 1 0,7-10-64 16,-4 3 0-16,-3 7 0 0,4-11 0 0,-1 6 20 16,-3-2 0-16,0-4 0 0,0-3 1 0,-3 0-24 15,-1 0 1-15,-10 0-1 0,0-2 1 0,4 2-5 0,-1 5 0 16,-1 2 1-16,-6-3 0 0,4 6-5 16,-4 4 1-16,4 0-2 0,2 4 2 0,5 3-1 0,0-2 0 15,0 2-1-15,-4 3 1 0,4 8-2 0,0-6-1 16,3 2 1-16,1 4 0 0,-1 0 1 0,1-1-1 15,6-8 1-15,1 5 0 0,6 4-3 0,1-4 2 16,0-7-2-16,-1 3 1 0,4-3 0 0,6 0 0 16,1-3 1-16,4-2-1 0,-4 1 0 0,2-3-1 15,1 0 0-15,1-3 1 0,-4 1-1 0,2-5 0 16,-2 0 1-16,-1-4 0 0,-4 1-1 0,0-1 0 0,-2-5 0 16,-4 4 1-16,1-4-1 0,-1 2 1 0,-1-3 0 15,0-8 0-15,-2 7-1 0,-2 3 0 0,2 0 0 16,-3 3 1-16,3 2 0 0,-7 10 2 0,7-13-2 15,-7 13 2-15,7-3-3 0,-7 3 2 0,0 0-2 16,4 12 2-16,-1-1 0 0,-3 1 2 0,4 2-1 16,-4 2 0-16,3 8-1 0,4 1-1 0,-3-7 1 15,-1-1-1-15,4 3 2 0,2-3-1 0,-2-3 1 16,0 0 1-16,0 0-4 0,0-1 2 0,0-4-1 0,4 3 1 16,0-5 0-16,-1-4 1 0,-3 1-1 0,4-4 2 15,-1 0-3-15,3 3 0 0,-6-6 1 0,7-1-1 16,-3-3 5-16,-1-5 1 0,-6 2-1 0,-1-1 1 0,3-3-4 15,1 0 1-15,1-4-1 0,1-3 1 0,-2 2 3 16,0 1 0-16,0 1 0 0,-3-5 2 0,3 8-6 16,-4 2 1-16,1 2 0 0,0-1-1 0,-1 2 2 15,4 4 1-15,0 3-1 0,-7 2 1 0,11-3-3 16,-11 3-1-16,12 5 1 0</inkml:trace>
  <inkml:trace contextRef="#ctx0" brushRef="#br0" timeOffset="113667.7">11799 1316 2060 0,'0'0'0'0,"0"0"0"16,0 0 0-16,0 0 83 0,0 0 0 0,0 0 0 16</inkml:trace>
  <inkml:trace contextRef="#ctx0" brushRef="#br0" timeOffset="114151.56">12256 1179 1834 0,'0'0'0'0,"0"0"0"0,0 0 0 16,0 0 93-16,17-11 1 0,-8 8-1 0,-2-1 1 15,0 4-77-15,0 0 1 0,0-3-1 0,14-2 1 0,-1 1 86 16,-3 4 1-16,5-3 0 0,-1-4 0 0,-2 3-89 16,2 1 1-16,-3-3 0 0,3-4-1 0,-7 3 15 15,0 3-1-15,6-1 0 0,-6-6 2 0,0 3-19 16,-3-3 2-16,-4 0-2 0,1 1 2 0,1-6-4 0,-2 5 0 16,-1-3 1-16,1 0 0 0,-4-3-5 15,1-3 0-15,-4-1 1 0,3 4 0 0,-3-4 0 16,-3-2 1-16,3 0 0 0,-4 7 0 0,1 2-3 0,-4 3-1 15,0 1 1-15,1-1 1 0,3 4-2 0,3 7 2 16,-9-7 0-16,4 7-1 0,-6 0-1 0,4 0-1 16,0 4 1-16,-4 3-1 0,4 5 2 0,-3 0 0 15,-1 2-1-15,1 11 2 0,2 5-4 0,3-2 2 16,-2 0-1-16,-3 9 1 0,2 2 0 0,1 5 1 0,0-7 0 16,0 2-1-16,4 1-1 0,-1-3 0 0,2 2-1 15,-5-2 2-15,2 5-1 0,2-5 2 0,-1-2 0 16,1 0-1-16,1-1-1 0,0 1 0 0,0-11-1 15,2 6 2-15,0-5-1 0,2-2 1 0,-2-11-1 16,-2 2 1-16,-1 2-2 0,3-5 1 0,-4-3-1 16,4-8 0-16,0 0 1 0,0 0 0 0,0 0 0 15,0 0 0-15,-7-3-2 0,-3-1 2 0,-1-3-1 16</inkml:trace>
  <inkml:trace contextRef="#ctx0" brushRef="#br0" timeOffset="114326.09">12162 1306 2023 0,'0'0'0'0,"0"0"0"0,21 0 0 0,-1 3 64 16,4 1 1-16,-1-4 0 0,5 3 0 0,4 1-47 15,0-1 0-15,8-3 0 0,-2 4 0 0,-3 3 48 16,-7-4 0-16,2 1 0 0,2 3 2 0,-8 0-50 16,-4-5 0-16,-1-2 0 0,1 0 0 0,-3 7 2 15,-3-5 0-15,-1-2 0 0</inkml:trace>
  <inkml:trace contextRef="#ctx0" brushRef="#br0" timeOffset="114660.27">12765 1251 1972 0,'0'0'0'0,"7"-7"0"15,25 4 0-15,0 3 34 0,-7 0 1 0,-6-4-2 16,6-3 2-16,1 2-20 0,6 1-1 0,3 1 1 15,-3 3 0-15,-6 0 36 0,-5 3 2 0,4-1 0 16,2 0-1-16,-6 3-35 0,-7 2 0 0,0 4 0 16,0-1 1-16,-2 4 19 0,-1-5 1 0,0 2-1 15,-4 3 1-15,-4 3-23 0,-3-3 1 0,0-3-1 16,0 1 1-16,-3-1-1 0,-1 3 0 0,1-7 1 16,-4 3 0-16,3 1-7 0,-7-4 0 0,3 0 0 0,-1-3 1 15,2-1 2-15,7-3 0 0,-9 0 1 0,9 0 0 16,-11-3-5-16,11 3 0 0,-10-7 0 0,10 7 0 15,-4-11 3-15,-6 4 0 0,-10-4 0 0,3-4 2 16,6 1-7-16,4-1 2 0,3-2-1 0,8-1 1 0,3-3 2 16,-3 4 0-16,1 1 0 0,2-5 0 0,2 1-4 15,3 8 1-15,-1-2-1 0,-1 5 1 0,4-1 1 16,2 6 0-16,4 0 0 0</inkml:trace>
  <inkml:trace contextRef="#ctx0" brushRef="#br0" timeOffset="115343.79">13531 1212 1746 0,'0'0'0'16,"0"0"0"-16,0 0 0 0,-25-7 61 0,11 7 2 15,0 0 0-15,0 0 0 0,-6 7-45 0,3-1 0 16,-1-1 0-16,0 2 0 0,1 4 56 0,6-1 1 16,4-3 0-16,0 4 0 0,4-2-57 0,6 1 0 0,2-5 0 15,2 4 0-15,2-2 25 0,2 0 1 0,3-3-2 16,-3-1 2-16,-1 1-28 0,2-1 1 0,1-3-2 15,-3 0 2-15,3 0-2 0,-3 0-1 0,-3-3 1 16,4-1-1-16,-4 1-6 0,0-1 1 0,-7 4 0 16,12-10 0-16,-4-3 2 0,-3 5 2 0,2-3-1 15,2-5 0-15,1-5-5 0,-3 5 1 0,4-3 0 16,-4 0 0-16,4 4 6 0,-1 5 1 0,1 1 0 16,-4-1-1-16,0 3-5 0,2 7 0 0,1 0 0 15,1 3 0-15,3 4 3 0,0 0 2 0,0 5-2 0,2 3 2 16,-2 4-7-16,-3-2 1 0,-4 5 0 0,-4-5 0 15,1 4 7-15,-1-1-1 0,-3-6 1 0,4 0 1 16,-4 0-7-16,0-4-1 0,0 1 1 0,0-6 0 16,0 2 3-16,0-7 0 0,0 9 0 0,0-9 1 0,0 0-7 15,0 0 2-15,0 9 0 0,0-9 0 0,0 0 0 16,0 0 0-16,0 0 0 0,0-9-1 0,0 9-1 16,0-12 0-16,3 3-1 0,6-9 1 0,7-3 1 15,3-2 0-15,-4 4 1 0,-1-4 0 0,-2 6-3 16,-1 1 0-16,-1 0 1 0,1 2-1 0,3 9 3 0,-7-2 1 15,4 3 0-15,-4 4 0 0,3 0-3 0,-5 4-1 16,-5-4 1-16,11 12 1 0,-4-5 2 0,0 3 1 16,-3 3-1-16,-3-4 1 0,1 5-4 0,2-4 0 15,3 1 0-15,-4-4 1 0,-3-2 3 0,0-5 0 16,11 7 0-16,-11-7 0 0,7 7-3 0,-7-7 0 16,0 0-1-16,11 7 1 0,-4-5 1 0,-7-2 1 0,10-2-1 15,-3-1 1-15,0-1-4 0,0 1 1 0,2-4 0 16,-2-6-1-16,4-1 2 0,-1 4 1 0,1-8-2 15,0-3 2-15,-1 5-3 0,1 2 0 0,1-2 0 16,-1 2 0-16,3 4 0 0,0 1-1 0,-7 5 1 16,0 4-1-16,0 4 0 0,-7-4-1 0,9 16 1 15,-7-6-1-15,-1 9-1 0,-1-4 2 0,0-3-1 16,0 5 0-16,0 8 0 0,0-7-1 0,0-4 0 16,0-2 1-16,0 4-2 0,0 0 1 0,0-6-1 0,0 1 0 15,0 3 0-15,-1-5 0 0,-1 0 0 0,-5 1 0 16,2-1-1-16,5-9 1 0,-9 7-1 0</inkml:trace>
  <inkml:trace contextRef="#ctx0" brushRef="#br0" timeOffset="116094.99">15016 936 1985 0,'0'0'0'0,"0"0"0"16,0 0 0-16,0 0 65 0,-7 21 1 0,7-5 0 16,0-2 0-16,0 9-48 0,0 0 0 0,0 0 0 15,-4-2 0-15,4 5 54 0,0 3 0 0,0-8 0 16,-3-2 1-16,-1-3-55 0,1 1 0 0,3-4-1 0,0-1 1 15,0 2 8-15,3 0 1 0,-3-7-1 0,0-7 1 16,-3 9-15-16,3-9 2 0,0 0-2 0,0 0 2 16,0 0-7-16,0 0 2 0,0 0 0 0,0 0 0 0,7-2-3 15,0-1 0-15,-7 3-1 0,11-21 2 0,-4 1-3 16,3-3 2-16,1-3-2 0,-1-4 2 16,3 0-3-16,-3 7 2 0,1 0-2 0,-4 2 2 0,-4 6 2 15,4 0-1-15,-3 7 1 0,0 2 1 0,-4 6-4 16,0 0 2-16,8-7-2 0,5 7 2 0,3 7 5 0,-2 2 2 15,-4-5-1-15,4 5 0 0,-1 5-5 16,-3 1 1-16,1-4 0 0,3-4 0 0,-3 0 6 0,-1 2 1 16,-3-2-1-16,4-4 1 0,-1-1-6 0,-1 2 0 15,-2-4 0-15,-7 0 0 0,11 0 4 0,-11 0 1 16,10-4-1-16,-10 4 1 0,15-9-6 0,-8 6-1 16,-4-6 1-16,4-2 1 0,4-6 5 0,-4 1 0 15,0 2 0-15,-2 2 0 0,0 3-6 0,1-2 1 0,-1 1-1 16,0 3 1-16,-5 7 1 0,4-7 0 0,-4 7 0 15,0 0 0-15,7 7-3 0,-4-4 0 0,-3 4 0 16,4 11-1-16,0 10 1 0,3 5 0 0,0-6 0 16,0-4 0-16,-4 0-2 0,-3-1-1 0,0-4 1 15,-7 1 1-15,7 1-1 0,0-1 2 0,-3-5-2 16,-1 0 2-16,8-1-2 0,-4-3-1 0,0-1 1 16,0 3-1-16,0-5 1 0,3 0 0 0,-3-7 1 15,4 11-1-15,-4-11-1 0,3 7 0 0,-3-7 0 16,7 3 0-16,-7-3 0 0,7 7-1 0,-7-7 0 15</inkml:trace>
  <inkml:trace contextRef="#ctx0" brushRef="#br0" timeOffset="116416.97">15579 1202 2048 0,'0'0'0'0,"0"0"0"0,0 0 0 0,0 0 75 15,17 0 0-15,-10 0 0 0,7 0 1 0,4 0-58 16,2 0 0-16,1-4 0 0,-4 1 0 0,-3-1 64 15,-3 4 1-15,1-5-1 0,-1-2 1 0,-4 0-66 16,0 0 1-16,0 3 0 0,0-6 0 0,0 1 12 16,0 2 0-16,-3-5 1 0,-4-2 0 0,3 1-17 15,-3-2-1-15,-3 0 1 0,3-2 0 0,0-2-6 0,-4 6 1 16,1 1 0-16,-4-2 0 0,0 7-3 0,3 0-1 16,-6 3 1-16,-1 1 0 0,0 3 2 0,1 0 0 15,-1 0 0-15,-1 7 0 0,-2 3-2 0,0 4-1 16,-2 2 1-16,-2 0-1 0,4 10 5 0,3-1 2 0,4-4-2 15,0 0 1-15,4 2-4 0,-4-7-1 0,3 2 1 16,8-3 1-16,3-1 2 0,3 2 1 0,8-3 1 16,1-3-1-16,-1 1-4 0,3-1-1 0,0-4 1 15,4 1 1-15,2 0 0 0,1-4 1 0,-5 2 0 16,1-3 0-16,5 2-4 0,-3-1 1 0,2-3-1 16</inkml:trace>
  <inkml:trace contextRef="#ctx0" brushRef="#br0" timeOffset="117094.76">16194 1063 2386 0,'0'0'0'0,"0"0"0"0,0 0 0 15,-30-4 60-15,13 11-1 0,-1 0 1 0,-7 1 0 16,8 7-43-16,3-2 1 0,-1 1 0 0,0-2 0 16,0 4 53-16,5 1 0 0,3-2-1 0,3-3 1 0,4 2-53 15,0 2 0-15,7-4 0 0,-3-1 0 0,-1-1 14 16,4-3 2-16,4 0 0 0,3-5-1 0,4 5-19 15,1-3 0-15,-1-4 1 0,-1-4 0 0,-2 4-7 16,-3 0 1-16,0-3 0 0,1-1 0 0,1 2-3 16,-4-1 1-16,-3-4-2 0,2 0 2 0,-2 0-2 0,-1 0 0 15,-6 7 1-15,12-13-1 0,-3 8-1 16,0 3 0-16,-9 2 0 0,10-3 0 0,-10 3 5 0,11 3 1 16,-11-3-1-16,10 0 1 0,-1 2-4 0,0 2 1 15,0-1-1-15,1 1 1 0,4-1 10 0,-3 1 0 16,0-1 0-16,-1-3 1 0,1 4-9 0,3-1 1 0,-2-3 0 15,6 0 0-15,-4-3 9 0,-3 3 0 0,-4-7 0 16,0 0 1-16,-4 0-10 0,2 1 2 0,1-3-2 16,3-1 1-16,-1-1 6 0,-1 3 0 0,2-3-1 15,2-8 2-15,-4 5-9 0,0-6 1 0,-3 4 1 16,-1-5-1-16,4 5 5 0,-5 2 1 0,1 2 0 16,-3 2 1-16,0 10-8 0,0-8 0 0,0 8 0 15,9 8 1-15,-5 2 3 0,-4 2 1 0,0 2-1 16,0 9 1-16,-2 7-7 0,0 0 1 0,0-7 0 0,2-4 1 15,-1 2 0-15,-3 1 1 0,2-8 0 16,2 0 0-16,0-4-4 0,0-1 1 0,2-2-1 0,-2-7 1 16,0 9-5-16,0-9 1 0,0 0-1 0,0 0 0 15,-2 9-1-15,2-9 1 0,0 0 1 0,0 0-1 16,6-9-2-16,-6 9 0 0,7-9 0 0,2-5 1 0,-1-2-1 16,5-5 0-16,-3-4 0 0,8-4 1 0,0 0-1 15,-3 1 0-15,3 2 0 0,0-1 0 0,-4 6 0 16,-2 2 0-16,4 7 0 0,3 1 0 0,-1 6-1 15,0 5 1-15,1 0-1 0,4 3 1 0,-4 10-1 16,-1-1 1-16,-4 7-1 0,-3-1 1 0,-2 5-3 16,-2 0 2-16,0 0 0 0,3-6 0 0,-6 6 0 15,-1-7 0-15,-3 1 0 0,0-2 0 0,0 2 1 0,-3-3 0 16,3-3 0-16,0 1 0 0,0-1 0 0,-4-3 0 16,4 1 0-16,0-2 0 0,0 0 0 0,0-7 0 15,-3 7 0-15,3-7 1 0,0 11-1 0,-2-4 0 16,2-7 0-16,2 9 1 0,-2-9-1 0,3 9 1 15,-3-9 0-15</inkml:trace>
  <inkml:trace contextRef="#ctx0" brushRef="#br0" timeOffset="119078.81">20445 780 12 0,'0'0'0'15,"0"0"0"-15,0 0 0 0,28 7 35 0,-12 2 1 16,-2-9-2-16,8 1 2 0,2 1-21 0,3 0-1 0,1-2 1 16,-5 3 1-16,-2 1 88 0,0-4 0 0,-3 0 1 15,-4 0-1-15,0 0-88 0,-3 0 1 0,-11 0 0 16,10-4-1-16,-10 4 108 0,9 0 0 0,-9 0 0 16,0 0 0-16,0 0-109 0,0 0 0 0,0 0-1 15,0 0 1-15,-7-8 83 0,-4 8 2 0,-3-6-1 16,-16 3 1-16,-5-1-83 0,-2 1 0 0,-4-1-1 15,3 4 1-15,6 4 20 0,2-1 0 0,-2 1 0 16,4 5 0-16,-4-1-22 0,6 3 1 0,1-1-2 16,0 5 2-16,2 0 23 0,6-1 1 0,-1 4-1 15,8 3 0-15,1 4-23 0,5-8 0 0,2-1-1 16,8-2 1-16,1 4 14 0,2 1 2 0,8-6-2 0,-1 1 1 16,4-2-17-16,-1 2 1 0,2-3-2 0,4-3 2 15,0 3 10-15,1-6 1 0,-1 2 0 0,-1-3 0 0,1 3-14 16,-6-4 0-16,-4 3 1 0,-5-6 0 0,-1 3 9 15,-2-3-1-15,-7 0 0 0,0 0 1 0,7-3-11 16,-7 3 0-16,0 0 0 0,0 0 0 0,-21-9 9 16,1 5-1-16,3 1 0 0,-11-4 1 0,3 3-10 15,2 4 1-15,-2 0-1 0,1 0 2 0,1 0 6 16,-6 0-1-16,1 4 1 0,-2 3 0 0,-9 0-8 16,6 5 1-16,5 2-1 0,-4-2 0 0,6 3 5 0,1-3 1 15,0 2 0-15,4 5 1 0,5-3-8 0,2 2 0 16,0-4 0-16,2 2 1 0,4 5 4 0,7-4 1 15,4-3 0-15,3 4 0 0,6-4-6 0,2 5 0 16,7-8 0-16,0-1 0 0,13 1 2 0,-1 0 2 16,6-4-2-16,0-4 1 0,-4 4-5 0,-1 0 1 15,1-3 0-15,2-4 0 0,-2 3 2 0,2 3 0 0,2-6 0 16,-4-6 0-16,2 12-4 0,-3-6 0 0,1 0 1 16,-6-6 0-16,-5 3 2 0,-4 3 0 0,-3 0 0 15,1-4 0-15,-8 1-4 0,1 3 2 0,0-4-1 16</inkml:trace>
  <inkml:trace contextRef="#ctx0" brushRef="#br0" timeOffset="119493.55">21549 940 1985 0,'0'0'0'0,"0"0"0"0,0 0 0 0,0 0 75 0,0 0 0 16,0 0 0-16,0 0 0 0,18-7-57 0,-18 7 0 15,9 7 0-15,1 3 0 0,3 3 70 0,1 1-1 16,-3 3 1-16,3 6-1 0,2 4-70 0,-1 2 1 16,1-2 0-16,2-1 0 0,0 1 19 0,1-1 0 0,-5-7 0 15,4 4 1-15,-1 4-23 0,-3-6 1 0,2-5-2 16,2 1 2-16,0 1-4 0,-4-1 2 0,-4-3-1 15,-1-1 1-15,-2 3-7 0,-2-1 1 0,1-8 0 16,-1 0 1-16,-5-7-5 0,5 11-1 16,-5-11 0-16</inkml:trace>
  <inkml:trace contextRef="#ctx0" brushRef="#br0" timeOffset="119692.08">21883 1089 1784 0,'0'0'0'0,"0"0"0"0,0 0 0 15,0 0 40-15,0 0 1 0,0 0-1 0,-14 23 0 16,-4-9-24-16,-1 2 0 0,-4 0 0 0,3 2 0 0,-1-3 40 16,4 3 2-16,-3-2-2 0,2 0 1 0,1 1-40 15,-1-3 1-15,1-5-1 0,2 3 1 0,1 4-2 16,2-2 1-16,5-7 0 0,3 4 1 0,-3-4-9 16,4 0 1-16,3-7 0 0,-7 11 0 0,7-4-7 0,0-7 0 15,7 12 0-15</inkml:trace>
  <inkml:trace contextRef="#ctx0" brushRef="#br0" timeOffset="119926.13">22130 1195 1972 0,'0'0'0'0,"0"0"0"16,0 0 0-16,24-7 28 0,-13 10 0 0,0-3 0 15,6 0 1-15,3 0-16 0,4 0 0 0,8-3 1 16,-7 3-1-16,1 0 33 0,1 0 0 0,3-2 0 16,-6 2 2-16,-1 0-33 0,-2 0 2 0,-6-3 0 15,-1 3 0-15,-2 0 12 0,-1 3 0 0,-3-6 0 16,1 3 2-16,-2 0-18 0,-7 0 1 0,11 0-1 0</inkml:trace>
  <inkml:trace contextRef="#ctx0" brushRef="#br0" timeOffset="120160.23">22666 973 1934 0,'0'0'0'0,"0"0"0"0,9-10 0 0,1 10 47 16,3-6 0-16,-6 6 1 0,-7 0-1 0,10 6-32 15,-3 1 2-15,-1 0 0 0,3 3 0 0,3 8 60 0,4 3 1 16,3 2-1-16,-1 1 2 0,-4 6-61 15,4-1 0-15,1-8 0 0,2 5 0 0,-5-3 26 0,0-2 2 16,-2-3-1-16,-2-1 1 0,-3-1-30 0,0 2 1 16,-2-1 0-16,7-3 0 0,-9 4 3 0,1-8 0 15,-1-1 0-15,-3 0 1 0,-2 2-10 0,-2 1 0 16,2-12 0-16</inkml:trace>
  <inkml:trace contextRef="#ctx0" brushRef="#br0" timeOffset="120342.71">22931 1059 1985 0,'0'0'0'0,"0"0"0"15,0 0 0-15,-23 30 59 0,10-16 2 0,-1-1-2 16,0 6 2-16,-4 4-44 0,3 2 1 0,-3-10 0 16,-3 8 0-16,3-3 54 0,0 1 3 0,1-9-1 15,-4 6 0-15,5-1-56 0,5-3 0 0,2-3 0 0,1-1-1 16,2 1 22-16,5-2 0 0,-1-2 0 0</inkml:trace>
  <inkml:trace contextRef="#ctx0" brushRef="#br0" timeOffset="120612.12">22657 862 2198 0,'0'0'0'16,"0"0"0"-16,0 0 0 0,0 0 43 0,0 0 0 16,0 0 0-16,14-15 1 0,-5 11-29 0,5 4 2 15,4 0-1-15,5 0 1 0,9 0 36 0,3 0-1 16,-3 0 1-16,1 0 0 0,-3 4-36 0,-3-1-1 16,-1-3 1-16,-5 2 1 0,-1 1 10 0,-5-3 0 15,0 0 0-15,-3 4 2 0,-2-1-17 0,1-3 0 16,-4 0 1-16,0 2-1 0,-7-2-5 0,7 2 1 0,-7-2 0 15,0 0 0-15,0 0-3 0,7 9-1 0,-7-9 1 16</inkml:trace>
  <inkml:trace contextRef="#ctx0" brushRef="#br0" timeOffset="120860.07">23393 887 1834 0,'0'0'0'0,"0"0"0"0,0 0 0 16,23-7 55-16,-23 7 1 0,10 0-1 0,-1 3 1 15,2 5-39-15,1-1 1 0,-5 7-1 0,4 3 1 0,-3 4 56 16,-1 9 1-16,-1 0 0 0,-1 9 1 0,-1 5-58 16,-4-5 0-16,-2-6 0 0,-2 4-1 0,-3 2 22 15,-2-8-1-15,-3 3 0 0,1-3 1 0,-1-4-24 16,-4 4 1-16,-3-6-1 0,-6 0 1 0,-5 5-1 0,2-6-1 15,-4-1 1-15,-3-11-1 0,-2 8-6 16,0-6 1-16,-4-7 0 0</inkml:trace>
  <inkml:trace contextRef="#ctx0" brushRef="#br0" timeOffset="121179.23">21437 769 1545 0,'0'0'0'0,"0"0"0"16,0 0 0-16,0 0 50 0,0 0 1 0,-20 11-1 0,6-4 1 15,-2 10-34-15,0 1-1 0,2 0 1 0,-3 6 1 16,1 13 42-16,5-2 0 0,0 6 1 0,1-1-1 16,5 6-43-16,3-4 1 0,4-1 0 0,1-4 0 0,4 1 26 15,4-4 0-15,3-8-1 0,7 6 1 16,6-1-28-16,4 1 1 0,8-6-2 0,-2-1 2 0,2 0 0 16,-4 5 1-16,0-9 0 0</inkml:trace>
  <inkml:trace contextRef="#ctx0" brushRef="#br0" timeOffset="121828.28">23541 739 1482 0,'0'0'0'0,"0"0"0"0,0 0 0 0,0 0 29 16,0 0 0-16,17-16 0 0,-17 16 2 0,6-10-18 15,-6 10 1-15,5-12-1 0,-1 4 1 0,3 1 53 16,1 2 0-16,1 2 1 0,2-8 0 0,1 4-50 15,2-2 0-15,-3-1 0 0,-2 3 0 0,3 7 27 0,2 0 1 16,2-4-1-16,-2 4 1 0,-7 4-31 16,-7-4 2-16,11 14 0 0,-4-7 0 0,0 9-4 0,0-4 2 15,-2-2-2-15,-1 5 2 0,-2 0-7 0,-1-2 1 16,-2 1 0-16,-5 0 0 0,1-2 4 0,0-1 1 16,-1-2-1-16,1-1 2 0,3 3-7 0,2-11 1 15,-3 7-2-15,3-7 2 0,0 0 4 0,0 7 0 16,0-7 1-16,0 0-1 0,0 0-5 0,0 7 0 0,0-7 0 15,0 0 1-15,16-4 5 0,0-3 1 0,-1 0-1 16,10-3 1-16,-4-1-7 0,-1 1 1 0,-3-4 0 16,5 5 0-16,-5-2 7 0,-4 4-1 0,1 0 1 15,-2 0 1-15,-1-2-8 0,-3 6 0 0,3-1 0 16,-4 1 1-16,0 3 12 0,-7 0 2 0,11-5-2 16,-11 5 2-16,0 0-13 0,0 0 1 0,3 8 1 15,-8-1-1-15,0 6 9 0,-6-3 2 0,-3 4-2 16</inkml:trace>
  <inkml:trace contextRef="#ctx0" brushRef="#br0" timeOffset="122410">21227 1610 1470 0,'0'0'0'0,"0"0"0"16,0 0 0-16,-18-5 81 0,11 5 3 0,7 0-3 15,-7 0 2-15,7 0-66 0,0 0 1 0,0 0 0 16,0 0 0-16,0 5 48 0,0-5 1 0,0 0-1 15,9 0 1-15,1 0-49 0,6 4 0 0,7-1 0 0,19 1 0 16,20-1 17-16,7 1 1 0,10 4-2 16,2-4 2-16,2-1-21 0,0 4 0 0,13-7-1 15,8 4 2-15,1 5-3 0,0-6 1 0,6 1-1 0,-4-1 1 16,3 4-6-16,-8-3 1 0,0-1-2 0,-5 1 2 16,-7 1 6-16,-7-1 0 0,-4-1-1 0,4-3 2 0,-10 7-7 15,-15-3 0-15,-2-4 0 0,-8 0 0 0,-7 0 9 16,-10 3 0-16,-6-6 0 0,-2 3 0 0,-7 0-8 15,-4 0 0-15,-3 0 0 0,-2 0 0 0,-7 0 8 16,0 0 0-16,0 0 0 0,0 0 0 0,-12 9-8 16,1-8 0-16,0 1 0 0,-4 0 0 0,-10 1 5 0,2 1-1 15,-2-1 1-15,-3-3 1 0,-2 4-7 0,4-1 0 16,-8 1 0-16</inkml:trace>
  <inkml:trace contextRef="#ctx0" brushRef="#br0" timeOffset="122996.78">21585 2001 1784 0,'0'0'0'0,"0"0"0"0,0 0 0 16,0 0 53-16,0 0-1 0,0 0 1 0,3 19 1 15,1-9-37-15,-4-1 1 0,3 2-1 0,-3 8 0 0,4 1 53 16,-8 1 0-16,4-6-1 0,-3 8 2 0,-3-3-53 16,3-6 0-16,5 0 0 0,-1 2 0 0,-2 1 19 15,-3-3 0-15,2-3 0 0,1-1 1 0,-1 5-23 16,0-10 0-16,2 2 0 0,0-7 1 0,-5 12-3 0,5-12 2 16,0 0-1-16,2 9 1 0,-2-9-7 0,0 0 1 15,0 0 0-15,7-9 0 0,-7 9 0 0,8-12 0 16,1 3 0-16,-2-2 1 0,4-6-5 0,-4-4 2 15,-2 0-1-15,4 1 0 0,3 6 7 0,1-3 0 16,-1-3-1-16,-1 1 2 0,3 10-6 0,-4-1 0 0,3-1-1 16,-1-1 1-16,2 8 11 0,2 1 0 0,-5 3 1 15,-1 3 0-15,-3 6-10 0,2 2 1 0,0-1-1 16,0 6 1-16,0 3 21 0,-2-5-1 0,-4 2 1 16,1 2-1-16,-3 1-17 0,3-1 0 0,-4-1 0 15,-5 4 0-15,3-1 18 0,0-1-1 0,-1-3 0 16,-1-2 2-16,-1 4-20 0,1-6 2 0,4-3-1 15,-1 1 0-15,-3-3 12 0,2 2 0 0,2-9 0 16,-2 11-1-16,2-11-12 0,0 0-1 0,2 7 0 16</inkml:trace>
  <inkml:trace contextRef="#ctx0" brushRef="#br0" timeOffset="123249.31">21983 2250 2287 0,'0'0'0'0,"0"0"0"0,37-3 0 0,-5 3 95 16,-2 0 1-16,-2-4 1 0,1 4-1 0,1 0-79 16,-2 0 0-16,0-3 0 0,6 3 1 0,-6 3 64 0,-5-3 0 15,0-7 0-15,0 11 0 0,-2-4-64 0,-7 0-1 16,0-4 1-16,-2 8 0 0,-1-4 18 0,-1 0 1 15,-3 0 0-15,-7 0 0 0,0 0-22 0,8 0 1 16,-8 0-2-16</inkml:trace>
  <inkml:trace contextRef="#ctx0" brushRef="#br0" timeOffset="123480.58">22680 2050 2261 0,'0'0'0'0,"0"0"0"15,0 0 0-15,0 0 54 0,0 0-1 0,0 0 1 16,0 0 0-16,0 0-37 0,0 0 1 0,-10 23-1 16,2-4 1-16,3 2 28 0,2 2 1 0,-1-2-1 15,-1 11 1-15,1-6-31 0,3-1 1 0,-1 3-1 0,-2 0 1 16,2 6 12-16,2-6 2 0,0-4-2 0,0 3 1 16,0-6-16-16,2 0-1 0,-2-3 1 0,-2 1 0 15,2-2-3-15,-3-4 1 0,3-3-1 0,-4-1 0 0,4-2-4 16,0 0 1-16,0-7-2 0,0 7 2 0,0-7-3 15,0 0 0-15,-7 9 1 0</inkml:trace>
  <inkml:trace contextRef="#ctx0" brushRef="#br0" timeOffset="125759.52">19099 1960 2060 0,'0'0'0'16,"0"0"110"-16,0 0 1 15,-5-23 82-15,2 14 0 16,1 2-72-16,2 7 0 16,0-10-70-16,0 10 0 15,2-7-12-15,5 14 0 0,7 7-12 16,9 11 1-16,5 8-8 15,0 7 1-15,2-1-6 16,-5-2 1-16,-25-37-2429 16</inkml:trace>
  <inkml:trace contextRef="#ctx0" brushRef="#br0" timeOffset="125852.22">19509 2009 2449 0,'0'0'0'0,"0"0"-1838"0</inkml:trace>
  <inkml:trace contextRef="#ctx0" brushRef="#br0" timeOffset="125969.57">19547 1526 2463 0,'0'0'0'0,"0"-58"120"0,2-1 1 16,5-13 55-16,4 0 1 15,-1-5-80-15,6 1 1 16,11 8-65-16,3 1 2 16,-2-5-15-16,-3 3 0 15,-2 6-6-15,1 10-1 16,-24 53-2554-16</inkml:trace>
  <inkml:trace contextRef="#ctx0" brushRef="#br0" timeOffset="126059.84">19930 407 1658 0,'0'0'0'16,"0"0"66"-16,0 31 2 16,0-31-1413-16</inkml:trace>
  <inkml:trace contextRef="#ctx1" brushRef="#br0" timeOffset="24998.49">19201 13334 0,'0'0'0,"0"9"0,0 1 0,0-1 16,0 0-16</inkml:trace>
  <inkml:trace contextRef="#ctx0" brushRef="#br0" timeOffset="126593.59">19803 544 892 0,'0'0'0'0,"0"0"133"0,-7-37 2 16,5 26-2-16,6-20 2 16,-2 18-60-16,3-8 0 15,-5 21-32-15,11-24 0 16,-8 17-16-16,15-14 0 16,-11 17-6-16,23-14 1 15,-20 11 0-15,36-5 0 16,-25 5-4-16,73 0 1 15,-57 7-3-15,90 4 1 16,-78-4-4-16,121 7 2 16,-109-7-3-16,144 10 0 15,-122-5 0-15,204 6-1 16,-177-7 1-16,250 13 2 16,-235-10-3-16,247 14 1 15,-249-10-1-15,269 13 1 16,-265-11-2-16,250 22 1 0,-267-24-1 15,184 32 1-15,-204-28-1 16,166 27 1-16,-176-28-4 16,140 28 1-16,-160-31 1 15,78 8 1-15,-100-12-1 16,51 9 1-16,-68-13-2 16,14-3 0-16,-35 0-1 15,11 0 0-15,-11 0-4 16,-32-3 0-16,32 3-1634 0</inkml:trace>
  <inkml:trace contextRef="#ctx0" brushRef="#br0" timeOffset="128944.66">19671 829 874 0,'0'0'86'0,"19"-39"1"0,-10 22-24 16,2-20 1-16,-10 24-32 15,5-27-1-15,-4 28-8 16,8-25 0-16,-10 21-10 16,7-11 0-16,-3 19-5 15,-1-13 0-15,-3 21-4 16,14-27 1-16,-8 20-2 15,18-21 1-15,-17 21-2 0,11-14 1 16,-11 14 8-16,7-16 1 16,-7 18 8-16,6-22 1 15,-10 17 4-15,8-15 1 16,-8 15 1-16,8-8 1 16,-8 13-4-16,11-9 1 15,-14 14 0-15,18-18 0 16,-18 18 4-16,7-7-1 15,-7 7 0-15,7-4 0 16,-7 4-4-16,-3 11 2 16,3-4-3-16,-7 23 0 15,0-16-1-15,-13 32-1 16,13-32-1-16,-3 33 0 16,8-33-3-16,-4 36 0 15,6-27-3-15,-5 43 2 16,3-43-3-16,-3 56 0 15,3-49-2-15,-3 46 2 0,3-50-2 16,2 57 0-16,-3-48-2 16,-1 55 0-16,4-60-2 15,0 53 1-15,0-57-2 16,0 53 1-16,0-51 0 16,0 55 1-16,-3-55-3 15,-8 58 2-15,8-58-3 16,-1 55 2-16,1-53-1 15,-1 46-1-15,0-54 1 0,-1 44-1 16,2-42 0 0,-11 48 2-16,8-47-1 0,-10 33-1 15,9-40 1-15,-14 27 0 16,14-29-1-16,-25 25-1 16,20-29-3-16,-2 27 2 0,10-25 0 15,-3-7 1-15,0 3 0 0,4-1-1 0,3-9 1 16,0 7-1-16,0-7 0 0,0 0 2 0,-4 11 1 15,4-11-1-15,0 0 1 0,0 9-2 0,0-9 1 0,0 0-1 16,0 12 0-16,0-5 25 0,0 0 2 0,0-7-1 16,0 10 0-16,4-3-16 0,-1 1 1 0,-3-8-1 15,0 8 1-15,0-8 26 0,0 9 1 0,0-9-1 16,-3 7 0-16,3-7-24 0,0 0 0 0,0 0 0 16,0 0-1-16,0 0 21 0,-7 4 0 0,7-4 0 15,0 0 1-15,-6-9-22 0,6 9 0 0,-3-7 0 16,-1 0 1-16,-3-9 12 0,-2-2 0 0,-1-4 0 0,-1-1 0 15,2 0-15-15,-1 2 1 0,-1 1-1 16,-1 1 1-16,0 7 7 0,-1-2 2 0,1-2-1 16,3-2 0-16,-2 2-10 0,1 6-1 0,-4-3 0 0,0-2 1 15,3 1 9-15,2-1 0 0,-1 0-1 0,-1-3 1 16,-3 4-9-16,3 0-1 0,1-4 0 0,-4-5 0 16,3 6 6-16,2-1 0 0,-1 4 0 0,-4 0 1 0,3 2-9 15,4 1 1-15,-4 6 0 0,1-4 0 0,3 2 2 16,7 7 1-16,-6-10-1 0,3 3 2 0,3 7-7 15,0 0 1-15,-2-11 0 0,2 11 0 0,-3-7 2 16,3 7 1-16,0 0-1 0,-2-7 2 0,2 7-6 16,0 0 1-16,0 0 0 0,0 0 1 0,-2-5-2 0,2 5 1 15,0 0 0-15,0 0 1 0,0 0-4 16,0 0 2-16,0 0-2 0,0 0 2 0,7-6 0 0,0 13 0 16,0 0 0-16,4 7 1 0,10 8-3 0,-3-3 1 15,1-3-1-15,-3 7 1 0,-2-2-1 0,-2-5 1 16,3 3-1-16,-5-7 2 0,1 6-3 0,-1-4 0 15,3 0 1-15,4 0 0 0,1 5-1 0,0-1 0 16,1 0 0-16,2-3 1 0,0 1-2 0,0 4 0 16,2-3 0-16,0-1 2 0,0 5-2 0,2-5 0 0,-6 0 0 15,3 7 1-15,-1-6-2 0,-4-1 1 0,-1-2 0 16,-2 11 1-16,0-8-2 0,1 1 1 0,-1-2-1 16,-4 5 1-16,-3-7-1 0,0 0 1 0,0-7-1 15,0 4 1-15,-1-4-1 0,-1-2 1 0,-5-5-1 16,9 2 2-16,-9-2-2 0,0 0 0 0,0 0 0 15,7-2 1-15,-7 2-2 0,3-5 1 0,-3 5-1 16,4-18 1-16,-1 1-1 0,-3-1 2 0,-3-7-2 0,3 6 1 16,0-2-1-16,0 3 1 0,-4 1-1 0,4 1 1 15,-5-2-1-15,3 4 0 0,1 0 0 0,-1-3 1 16,0 6-1-16,0-1 1 0,1-2-1 0,-1-2 1 16,2 5-1-16,0-5 1 0,0 2-1 0,0-2 2 0,0 1-2 15,0 1 1-15,2-1 0 0,1-7 0 0,1 6-1 16,-3 0 1-16,1-5-1 0,0 1 1 0,-2-2 0 15,0 2 0-15,3-1 1 0,1 2-1 0,-4 3-1 16,0 0 1-16,0-5 0 0,0-2 0 0,0 4 0 16,-4 3 0-16,4-5 0 0,0-6 2 0,0 5-2 15,0 2 0-15,0-3 0 0,0-10 0 0,0 7 0 0,0-1 1 16,0-3 0-16,4 6 0 0,-1-5-1 0,1 8 0 16,0-7 0-16,-1 5 1 0,4-1 0 0,-3 3 0 15,1 1 0-15,2-1 0 0,-2-2-1 0,1 4 2 16,1-2-2-16,1-2 1 0,1 0-1 0,-2-3 1 15,0 3 0-15,0-4 0 0,0-2-1 0,-3 4 0 0,0 0 0 16,-1 1 1-16,1-3 0 0,-3 6 0 0,1-3-1 16,2-5 1-16,-3 10-1 0,-1-6 0 0,0 3 1 15,2-7 0-15,-2 5-1 0,-2 4 0 0,2-6 0 16,2 3 1-16,-2 0-1 0,-2 2 1 0,1-5-1 16,1 5 0-16,-2 0 0 0,-2-2 0 0,3 2 0 15,1 7 0-15,0-4 0 0,-4 0 1 0,1-1-1 16,3 8 0-16,-4 4-1 0,4-3 1 0,-4-1-1 15,4 1 1-15,-3 3-1 0,3 7 1 0,-4-11-1 16,4 11 1-16,4-14-1 0,-4 14 0 0,0-11 0 16,0 11 1-16,0 0-1 0,0 0 0 0,0 0 0 15,-4-7 2-15,4 7-2 0,0 0 1 0,0 0-1 16,0 7 1-16,0 6-1 0,-3 6 1 0,3-1-1 0,0 12 1 0,0 5-1 16,-4 0 0-16,4-3 0 0,4 5 1 15,-4-6-1-15,-4 6 0 0,4-7 0 0,0 0 1 0,0 5-1 16,-3-5 0-16,3 5 0 0,0 4 1 0,-4 5-1 15,-1 2 0-15,3-2 0 0,2 0 2 0,-3 1-2 16,-1 1 0-16,1-2 0 0,1 5 0 0,0 8 0 16,-1-3 0-16,-1-1 0 0,1 5 0 0,-1-3 0 15,1-3 0-15,-3-4 0 0,1 1 0 0,0 4 0 16,1-2 0-16,-3-4 0 0,0 3 0 0,-4-1 0 0,4 2 0 16,0-11 0-16,-1 1 0 0,-1-4 0 0,2-4 0 15,0-3 0-15</inkml:trace>
  <inkml:trace contextRef="#ctx0" brushRef="#br0" timeOffset="129882.9">20276 1798 1620 0,'0'0'0'16,"0"0"0"-16,0 0 0 0,0 0 102 0,0 0 0 0,2 23 0 16,1-12 2-16,1 6-89 0,-3-3 2 0,1 4 0 15,0 1 0-15,0 6 94 0,0-4 1 0,1-3-1 16,1 1 1-16,-3-1-96 0,-1-4 0 0,0-2 0 15,0-3 0-15,0 1 6 0,-1-3-1 0,1-7 0 16,-4 13 1-16,4-13-11 0,0 0 0 0,0 0 0 16,-7 3 1-16,0-3-10 0,0 0 1 0,0-3-1 15</inkml:trace>
  <inkml:trace contextRef="#ctx0" brushRef="#br0" timeOffset="130042.84">20232 1696 1595 0,'0'0'0'0,"0"0"0"0,0 0 0 0,0 0 22 16,23 0-1-16,-23 0 0 0,7 0 2 0,-7 0-12 15,7 0 0-15,-7 0 0 0,5 0 2 0,-5 0 25 16,7 7 0-16,-7-7 0 0</inkml:trace>
  <inkml:trace contextRef="#ctx0" brushRef="#br0" timeOffset="130196.33">20461 1825 1394 0,'0'0'0'16,"9"-4"0"-16,2 1 0 0,1-1 26 0,-5 4 1 0,3 0-1 16,1 0 1-16,-6 0-15 0,-5 0 2 0,0 0-2 15,7 7 1-15,-7-7 18 0,0 0 0 0,0 0 0 16</inkml:trace>
  <inkml:trace contextRef="#ctx0" brushRef="#br0" timeOffset="130336">20384 1997 1105 0,'0'0'0'0,"0"0"0"16,0 0 0-16,0 0 19 0,26-10 0 0,-12 10 0 0,2-4 1 15,2 4-10-15,-3 0 2 0,5-4-2 0,-6 1 1 16,0 3 19-16,-7 0 1 0,-7 0-1 0</inkml:trace>
  <inkml:trace contextRef="#ctx0" brushRef="#br0" timeOffset="130492.45">20620 1811 803 0,'0'0'0'0,"0"0"0"0,0 0 0 0,0 0 20 16,0 0 2-16,7 3-1 0,-7-3 0 0,9 7-10 16,-2 0 1-16,0 0-1 0,2 4 0 0,-2-1 19 15,-4 3 2-15,-3 2-2 0,7 5 1 0,-3 1-17 0,-1-2 1 16,1 1-2-16,-1-1 2 0,-1-1 13 0,0 1 0 15,0-7 0-15,-2 2 0 0,-2 2-15 0,0-5 1 16,-3-1-1-16</inkml:trace>
  <inkml:trace contextRef="#ctx0" brushRef="#br0" timeOffset="131343.82">20304 486 752 0,'0'0'0'0,"0"0"0"15,0 0 0-15,0 0 26 0,0 0 1 0,0 0 0 16,0 0 0-16,0 0-15 0,0 0 2 0,0 0-2 15,0 0 2-15,7 18 37 0,-7-4 2 0,0 3 0 16,0 10 0-16,0 2-37 0,-2-2 1 0,1-4 0 16,1 0 1-16,0-1 24 0,-2-4-1 0,0-2 1 15,0 0 0-15,1-2-26 0,-1-4 0 0,0-3-1 16,0-1 2-16,2-6 24 0,-1 10-1 0,1-10 0 16,0 0 1-16,0 0-25 0,0 7-1 0,0-7 1 15,0 0 0-15,0 0 20 0,0 0-1 0,0 0 1 0,0-7 0 16,0 7-21-16,0-14-1 0,0 9 1 0,0-13 1 15,0-5 12-15,0-3 1 0,0 0 0 0,0-4 0 16,0 3-15-16,1 4-1 0,5-3 1 0,-1 0-1 0,-2 5 15 16,1 7 0-16,3-4 0 0,0 4 2 0,0 7-17 15,-3-6 0-15,-1 6 1 0,-3 7-1 0,11-8 9 16,-6 4 0-16,-5 4 1 0,11 0-1 0,-4 4-11 16,2 1 1-16,-1 2-1 0,1 5 1 0,3 6 5 15,6-1 1-15,-4-1 0 0,-3 4 0 0,-4 3-8 16,0 1 0-16,2-5 0 0,5-3 0 0,0 7 6 0,-3-7 0 15,-4-2-1-15,0 0 2 0,-2-5-8 16,0 2 0-16,-1-4 0 0,-1 1 1 0,-3-8 6 0,4 11 0 16,-4-11-1-16,9 2 2 0,-2-2-8 0,0-2 1 15,3 0-1-15,1-3 1 0,0-2 8 0,-6-5 0 16,0-3 0-16,0 0 0 0,1-5-8 0,-3-1 0 16,-1-5 0-16,2 6 1 0,-1-2 8 0,-1-8 0 0,0 5 0 15,-1 0 0-15,-2 1-9 0,-1-3 1 0,0 3-1 16,0 6 1-16,2 4 4 0,-1 0 1 0,-3 3-1 15</inkml:trace>
  <inkml:trace contextRef="#ctx0" brushRef="#br0" timeOffset="133329.32">21987 1445 12 0,'0'0'0'0,"0"0"0"0,0 0 0 0,18-7 0 16,-18 7 0-16,12-4 0 0,-5 4 0 0,0 4 0 0,-7-4 0 15,12 0 0-15,-12 0 0 0,9 0 0 0,-9 0 0 16,0 0 0-16,0 0 0 0,7-4 0 0,-7 4 0 16,0 0 0-16,0 0 0 0,0 0 47 0,0 0 1 15,0 0 0-15,0 0 1 0,0 0-32 0,0 0-1 16,0 0 1-16,0 0 0 0,0 0 54 0,0 0 1 15,0 0-1-15,-7 0 1 0,4 5-54 0,-1 4 0 16,1 2 0-16,-1 5 0 0,-7 8 28 0,4-1 1 0,7-7 0 16,0 3 0-16,0-5-31 0,0 0 1 0,4-1 0 15,3-3 0-15,-4-1 25 0,-3-2 2 0,0-7 0 16,9 12 0-16,-9-12-29 0,11 7 2 0,-11-7-1 16,14 4 1-16,-5-1 34 0,-2-3 1 0,0 0 0 15,2-3-1-15,-9 3-34 0,0 0 0 0,7-4 0 16</inkml:trace>
  <inkml:trace contextRef="#ctx0" brushRef="#br0" timeOffset="133792.25">22005 1320 1243 0,'0'0'0'0,"0"0"0"0,0 0 0 0,0 0 49 16,0 0 2-16,0 0-2 0,0 0 2 0,0 0-35 16,0 0 1-16,0 0 0 0,22-7 1 0,-15 7 56 0,1-4 1 15,-8 4-1-15,12-3 2 0,-2-3-58 16,1-1 0-16,-4 2-1 0,0-2 1 0,-7 7 32 0,0 0 0 16,7-7 1-16,-7 7-1 0,7-5-33 0,-7 5 0 15,0 0 0-15,0 0 1 0,0-7 10 0,0 7 0 16,0 0 0-16,0 0 1 0,-7-4-15 0,7 4-1 15,0 0 0-15,-7 4 1 0,7-4 14 0,-7 10 1 0,7-10 0 16,-5 6 1-16,5-6-17 0,-4 7 0 0,4-7 1 16,0 7-1-16,0-7 12 0,13 5 1 0,-6-2 0 15,0-1 0-15,0 2-14 0,0-4 0 0,-7 0 1 16,14-6 0-16,-14 6 9 0,7-5 2 0,-7 5-2 16,4-7 2-16,-4 7-13 0,0 0 2 0,0-7-2 15,0 7 1-15,0 0 6 0,-9-3 0 0,9 3 0 16,-6-4 1-16,6 4-9 0,-14-2 0 0,14 2 0 15,-7 2 2-15,7-2 4 0,-9 4 2 0,9-4 0 16,-7 0 0-16,7 0-8 0,0 0 1 0,0 0-1 16,0 0 0-16,0 0 5 0,0 0 1 0,0 7 0 0,0-7 0 15,0 0-7-15,0 0 0 0,0 0 0 0,0 0 1 16,0 0 1-16,0 0 1 0,0 0 1 0</inkml:trace>
  <inkml:trace contextRef="#ctx0" brushRef="#br0" timeOffset="138620.29">21675 2212 577 0,'0'0'0'0,"0"0"0"0,0 0 0 16,0 0 23-16,0 0-1 0,0 0 1 0,0 0 0 0,0 0-11 15,0 0 0-15,0 0-1 0,0 0 1 16,-18-14 123-16,18 14 1 0,-7-6 0 0,7 6-1 0,-7-7-121 16,7 7-1-16,-7-7 1 0,7 7-1 0,0 0 80 15,0 0 1-15,-5-7-1 0,5 7 0 0,0 0-76 16,0 0 1-16,0 0-1 0,0 0 0 0,-4 11 56 0,2-1 1 15,2-1 1-15,0 9-1 0,-3 6-56 0,1-3 0 16,-2-3-1-16,-3 0 1 0,-3 5 19 0,3-6 2 16,-2 1-2-16,7-6 1 0,-1 7-24 0,-1-3 2 15,2-2 0-15,1-3 0 0,-3 3 15 0,4-4 2 16,4 1-1-16,-1-4 1 0,-3 2-20 0,0-9 2 16,2 7-1-16,-2-7 1 0,10 3 13 0,-10-3 1 15,9 4 0-15,-9-4 0 0,0 0-15 0,7-7-1 16,-7 7 1-16,0 0-1 0,7-11 11 0,-7 3-1 0,4-3 1 15,-1-3 0-15,-6-4-13 0,3-3 1 0,0-5 0 16,0 1 1-16,3 1 10 0,-3-3 1 0,-3-1-1 16,6 7 1-16,1-4-13 0,0 1 2 0,-1 4-1 15,1-1 0-15,-1 7 13 0,1 0 1 0,-1-4 0 16,2 10-1-16,-1-3-12 0,0 4-1 0,1 0 0 16,0 0 2-16,-5 7 8 0,11-9 1 0,-11 9-1 15,0 0 2-15,7-3-13 0,-7 3 1 0,10-4 0 16,-10 4 0-16,7 0 6 0,-7 0 0 0,6 4 0 15,-6-4 1-15,7 10-9 0,-4-4 0 0,3 1 0 0,1 7 0 16,0-2 5-16,-2 6-1 0,0-3 1 0,1 5 1 16,4-3-7-16,1-4 0 0,-4 4 0 0,0 4 0 15,0 4 2-15,3-4 0 0,1-5 0 16,0 9 1-16,1-4-6 0,2 0 2 0,4-4-1 0,-8 3 1 0,-1 1 1 16,-2-7 1-16,-2-2 0 0,3 0 0 0,-1 4-4 15,-2-5 0-15,0-1 1 0,0-3 0 0,2 1 1 16,-7-8 0-16,8 8-1 0,-8-8 1 0,0 0-3 15,3 7 0-15,-3-7 1 0,0 0 0 0,0 0-1 0,7 4 1 16,-7-4-1-16,0 0 1 0,0-7-3 16,0 7 2-16,-3-9-1 0,3-5 1 0,0-7-1 0,-4-6 2 15,4-1 0-15,0-3-1 0,0 1-1 0,0-2 0 16,0-1-1-16,0 8 2 0,0-3-1 0,0 1 1 16,4 3-1-16,3-1 1 0,-6-1-2 0,1 3 1 15,2 0-1-15,1-7 0 0,0 4 1 0,-1 6-1 0,-1-6 0 16,1 1 2-16,-2 3-3 0,-2 4 2 0,-2-3-1 15,5 3 0-15,1-1 1 0,-2 5 0 0,-2 0-1 16,1 0 2-16,-1 3-3 0,-1 4 2 0,1-5-1 16,0 3 0-16,1 5 1 0,-1 4 0 0,2-7 1 15,-2 7-1-15,0 0-1 0,0 0 1 0,0 0-1 16,0-5 1-16,0 5 0 0,0 0 1 0,0 0-1 16,0 0 1-16,-5 14-2 0,0 6 0 0,-1-3 1 15,1 11-1-15,2 6 0 0,1-3 2 0,2 1-2 16,0 5 2-16,0-4-3 0,0-3 1 0,0-1 1 0,0 2-1 15,-2 1-1-15,2-6 2 0,2-1-1 0,-2 7 0 16,-4 1 0-16,1-3-1 0,1 2 0 0,-3-4 0 16,-2-4 1-16,0 6-1 0,-1-9 0 0,1 2 0 15,0-3-1-15,4-1 2 0,1-5-2 0,0 2 1 0,1-2-1 16,-1-5 1-16,2-2 0 0,0 0 0 0,0-7-1 16,0 12 0-16,0-12 0 0,0 0 1 0,0 0 0 15,0 7-1-15,0-7 0 0,0 0 0 0,0 0 0 16,0 0 0-16,0 0 0 0,0 0 0 0,0 0-1 15,0 0 2-15,0-7-2 0,-4-5 1 0,-3-6-1 16,-2 2 1-16,1-7-1 0,-5-3 1 0,6 5-1 0,0 0 0 16,0 0 0-16,-7 1 1 0,3 1-1 0,3 3 0 15,-1-5 0-15,-2 7 1 0,4 2-1 0,2-2 0 16,-2 0 0-16,0 3 1 0,0-3-1 0,0 0 0 16,1 0 0-16,1 0 1 0,0 3-1 0,-1 2 0 15,1-1 0-15,-2-4 2 0,2-2-2 0,1 5 0 16,1-5 0-16,-3 4 1 0,3-2-1 0,-4 4 1 0,3-3-1 15,-3-1 1-15,4 2-1 0,3 5 1 0,-4-4-1 16,4 11 1-16,-3-5-1 0,3 5 1 0,0 0-1 16,-7-12 1-16,7 12-1 0,-4-7 0 0,4 7 0 15,0 0 2-15,0 0-2 0,-2-7 0 0,2 7 0 16,0 0 1-16,0 0-1 0,-7-7 0 0,7 7 0 16,0 0 1-16,0 0-1 0,-7 3 0 0,7-3 0 15,-3 7 0-15,3-7 0 0,-4 12 0 0,4-1 0 16,0 1 0-16,-2 2 0 0,2 2 0 0,2-5 0 15,0 5 0-15,-2 1 0 0,-2-5 0 0,2 4 0 0,0 4 0 16,0 1 0-16,0-5 0 0,-2 1 0 0,1 1 0 16,-1 3 0-16,0 0 0 0,0-5 0 0,1 5 0 15,-1 0 0-15,-2-3 0 0,1-4 0 0,1 0 0 16,2 5 0-16,-4-5 0 0,4-3 0 0,-3 1 0 0,3 2 0 16,0-5 0-16,0-2 0 0,0 5 0 0,0-5 0 15,0 0 0-15,0-7 0 0,-4 11 0 0,4-11 0 16,0 9 0-16,0-9 0 0,0 0 0 0,0 0 0 15,0 0 0-15,0 0 0 0,0 0 0 0,0 0 0 16,0-6 0-16,0 6 0 0,0-7 0 0,0 7 0 16,0-14 0-16,0 7 0 0,0-1 0 0,0-3 0 15,-3 4 0-15,3-4 0 0,0 1 0 0,0-1 0 16,-4 1 0-16,4-1 0 0,-3-1 0 0,3 1 0 16,-4 2 0-16,4 1 0 0,4-3 0 0,-4 4 0 0,0-3 0 15,0 3 0-15,3-1 0 0,-3 8 0 0,0-12 0 16,0 12 0-16,4-12 0 0,-4 12 0 0,3-9 0 0,-3 9 0 15,4-7 0-15,-4 7 0 0,0 0 0 0,0 0 0 16,0-7 0-16,0 7 0 0,0 0 0 0,0 0 0 16</inkml:trace>
  <inkml:trace contextRef="#ctx1" brushRef="#br0" timeOffset="43193.23">25899 6654 0,'0'0'0,"0"0"0,0 0 0,0 0 0,0 0 16,0 0-16,0 0 0,0 0 16,0 0-16</inkml:trace>
  <inkml:trace contextRef="#ctx1" brushRef="#br0" timeOffset="43289.99">25899 6654 0,'0'0'0,"0"0"16,0 0-16,-10 0 16,-9 0-1,1 0-15,-1 9 16</inkml:trace>
  <inkml:trace contextRef="#ctx0" brushRef="#br0" timeOffset="144731.6">24689 1943 1532 0,'0'0'0'0,"0"0"0"0,0 0 0 0,0 0 76 0,18 1 0 15,-18-1 0-15,0 0 1 0,3 9-60 16,-6-2 1-16,-1 5 0 0,-5-1 0 0,-5 7 55 0,-2-4 0 16,2 1 0-16,-14-6 0 0,-5 5-55 0,4 2 0 15,3-9 0-15,7 4 0 0,3 1 32 0,-2-5 1 16,-5-3-1-16,0-1 1 0,7-1-34 0,7 1 0 15,9-3-1-15,0 0 2 0,0 0-19 0,0 0 1 16,0 0-1-16</inkml:trace>
  <inkml:trace contextRef="#ctx0" brushRef="#br0" timeOffset="145213.22">25509 1392 1632 0,'0'0'0'0,"0"0"0"0,0 0 0 0,0 0 37 15,0 0 0-15,16-23 0 0,-16 23 0 0,2-5-22 16,-2 5 1-16,9 2-2 0,-2 1 2 0,2 4 41 15,0 5 0-15,-1-1 1 0,-4 14-1 0,-1 6-40 16,4 3 1-16,2-1 0 0,-2-1 0 0,-1-2 19 16,-1 0 1-16,-2-4-1 0,1 4 1 0,-1-4-23 15,1-5 0-15,1 4 1 0,6-4 0 0,-1-5 1 0,-1 0-1 16,2 3 1-16,-1-5 1 0,1 0-9 0,-7 0 1 16,-10-7 0-16,3 0 0 0,3-7 6 0,0 11 1 15,0-11-1-15,0 0 1 0,9 0-8 0,-9 0 1 16,7-7-1-16,-7 7 1 0,14-12 14 0,-4 6 1 15,3-4 0-15,1-4-1 0,2-4-11 0,1-3-1 0,4 5 0 16,1-5 1-16,-7 0 9 0,3-4 1 0,2 6-1 16,-1-9 1-16,-1 1-12 0,-4 1 0 15,-4 7 0-15,-3-11 2 0,-1 7 11 0,-3 7 2 0,-1 0 0 16,1 2 0-16,8 4-14 0,0 3 0 0,-3 3 1 16,3-5 0-16,-4 9 12 0,-7 0 0 0,11 6-1 15,-3 1 1-15,1 3-13 0,-3 1 1 0,-3-1-1 16,1 3 0-16,-3 2 2 0,1 8 0 0,-2-2 1 15</inkml:trace>
  <inkml:trace contextRef="#ctx0" brushRef="#br0" timeOffset="145585.97">26261 1707 2048 0,'0'0'0'0,"0"0"0"0,-27-11 0 0,15 11 68 15,-2 0 2-15,-2 0-2 0,2-3 2 0,0 6-52 16,1 1-1-16,3-1 1 0,-1 1 0 0,2-1 44 16,2 4 1-16,7-7 0 0,-8 14 0 0,4-3-47 15,1-4 2-15,1 0 0 0,2 4 0 0,0-1 13 0,0 2 0 16,0-6 0-16,2 6 1 0,3-1-19 16,0-4 2-16,-1 0-2 0,-4-7 2 0,7 10-6 0,-7-10 1 15,7 7-1-15,-7-7 1 0,14 4-4 0,-5-4 0 16,-1 0 0-16,5 0 1 0,1-4-3 0,5 4 2 15,1-3 0-15,-1 3-1 0,2-4-1 0,2 4 0 16,0-3-1-16,4 6 2 0,-6 1 0 0,-4-1 2 16,-4 1 0-16,-1-1 0 0,4 4-3 0,2 4 1 0,-6-8-1 15,-1 1 2-15,-3-1 4 0,1 3 0 0,0-3 0 16,-9-3 0-16,9 4-3 0,-9-4 0 0,7 3-1 16,-7-3 1-16,7 4 3 0,-7-4 1 0,0 0 1 15,7 3-1-15,-7-3-4 0,0 0-1 0,0 0 1 16,0 0 1-16,0 0 2 0,0 0 0 0,4-7 0 15</inkml:trace>
  <inkml:trace contextRef="#ctx0" brushRef="#br0" timeOffset="145992.93">26487 1647 1670 0,'0'0'0'0,"1"-11"0"0,5-1 0 15,-3 5 59-15,2 0 0 0,2-2 1 0,1-5-1 16,-1 5-42-16,1 2 1 0,1 0 0 0,-2 0 0 16,2 4 36-16,2 3 1 0,-2 0-1 0,-1 0 1 0,-1 3-39 15,4 4 2-15,-2 0-1 0,-2 0 1 16,2 9 11-16,-1-2 2 0,-2-1-1 0,-3 2 0 0,1 7-16 15,-2-3-1-15,-2-3 1 0,-4 1 0 0,2 3-4 16,1-5 2-16,-3 0-1 0,0-1 0 0,3-2-4 16,-1-3-1-16,-2 3 1 0,-1-1 1 0,-2-1 1 15,0-3 1-15,0-3-1 0,7-4 1 0,0 0-4 16,-4 7 1-16,4-7-2 0,0 0 2 0,-7-4 3 16,7 4 1-16,0 0-1 0,-3-7 2 0,3 0-6 0,-4 0 1 15,4-3 0-15,4-8 1 0,-1 4 3 0,4-2 1 16,2-2 1-16,2-4-1 0,1 2-5 0,4 8 0 15,2-2 1-15,-4-5 0 0,-4 4 5 0,6 0 0 16,9 4 0-16,7 2 1 0,-4 2-6 0,-3 4 0 16,-8-1-1-16,-1-5 2 0,-5 8 5 0,1 1-1 15,0 1 1-15,-3 1-1 0,-2 2-5 0,-7-4 1 0,11 7-1 16,-11-7 1-16,10 16 4 0,-2-6 1 0,-5 2-1 16,1 2 2-16,3 9-7 0,-6-5 1 0,1-2-1 15,0 0 1-15,0 3 3 0,-1-1 0 0,-2-4 1 16,1-2 0-16,-2 4-5 0,0-4 0 0,0-1 0 15,2-1 0-15,0 1 2 0,0-1 1 0,2-4-1 16,0 1 1-16,-2-7-4 0,0 8 0 0,0-8-1 16</inkml:trace>
  <inkml:trace contextRef="#ctx0" brushRef="#br0" timeOffset="146179.04">27010 1455 2123 0,'0'0'0'0,"0"0"0"0,0 0 0 0,0 0 66 15,0 0 1-15,0 0 1 0,0 0-1 0,0 0-49 16,0 0 0-16,0 0 0 0,18 0 0 0,-18 0 57 0,0 0 1 16,7 13-1-16</inkml:trace>
  <inkml:trace contextRef="#ctx0" brushRef="#br0" timeOffset="146959.95">27294 1617 1997 0,'0'0'0'16,"0"0"0"-16,0 0 0 0,0 0 30 0,0 0 2 0,0 0-1 16,0 0 1-16,-24-9-19 0,10 9 2 0,1 6-2 15,-1 1 2-15,2 3 25 0,1 2 2 0,1 1-2 16,1 1 2-16,2 3-27 0,1-4 1 0,5-3 0 15,-1 8 0-15,0-1 7 0,2-6-1 0,4 3 1 16,3-5-1-16,0 1-11 0,3 3 2 0,1-4-2 16,-4-2 1-16,2-4-6 0,1 1 0 0,1-1-1 15,0-3 1-15,-1 0-3 0,4 0 2 0,0 0-1 16,-1-3 1-16,-4-1 0 0,-2 1 1 0,-7 3-1 0,14-16 2 16,2 9-3-16,-4 1 0 0,-1-4 1 0,-1 1-1 15,2 2 7-15,-1 0 2 0,-4 0-2 0,0-4 1 0,2 4-5 16,-9 7 1-16,7-7 0 0,-7 7-1 15,0 0 9-15,0 0 0 0,0 0 0 0,7-7 0 0,-7 7-7 16,9 6 0-16,-9-6 0 0,7 7 1 16,0 1 7-16,-2 3 0 0,1 0 0 0,1-4 1 0,-2 3-9 15,0-5 1-15,1 2 0 0,1-1 0 0,1 1 6 16,-8-7 0-16,11 12-1 0,-11-12 2 0,9 7-8 16,-9-7 1-16,9 4-1 0,-9-4 1 0,7 3 3 0,-7-3-1 15,0 0 0-15,9 0 1 0,-9 0-5 0,0 0-1 16,0 0 1-16,7-3 0 0,-7 3 2 0,7-7 0 15,-7 7 0-15,5-11 2 0,0-1-6 0,1 3 1 16,-3-3 0-16,2-9 0 0,-1 3 2 0,-1-3 0 16,6 7 0-16,-2-2 1 0,-1 2-5 0,-1 3 2 15,2 2-1-15,0-1 0 0,-2 1 2 0,-5 9 1 16,13-10-1-16,-6 10 1 0,0 0-3 0,-7 0-1 0,10 3 1 16,-10-3 1-16,11 7-2 0,-6 2 2 0,0-2-2 15,3 0 2-15,-1 9-2 0,-2-2-1 0,-2-5 1 16,-1 5-1-16,-2 2 3 0,-2-4 0 0,1-2-1 15,-1-2 1-15,0 2-2 0,0-3-1 0,1 0 1 16,1-7 0-16,-4 9 1 0,4-9 1 0,0 0-2 16,0 5 2-16,0-5-3 0,0 0 1 0,0 0-1 15,-5 7 1-15,5-7-1 0,0 0 1 0,0 0-1 16,0 0 2-16,-4-7-3 0,4 7 1 0,2-5-1 16,5-7 2-16,4-6-2 0,1-3 1 0,0 0 0 0,-3-2 0 15,5 2-2-15,4 1 2 0,1 6-1 0,-5-5 1 16,1 7-1-16,-1 5 0 0,-4 3 1 0,3 1-1 15,-1 6-1-15,-2 4 2 0,1 0-2 0,1-1 1 0,3 8-1 16,-8-2 2-16,0-2-1 0,1 3 1 16,1 4-2-16,-3-1 0 0,-1-2 0 0,-3 4 2 0,-1-1-2 15,-1 1 1-15,-1-7 0 0,-1 1 0 0,-2 4-1 16,1 0 0-16,-1-6 1 0,3 1-1 0,-1-1-1 16,-2-3 1-16,1-1-1 0,3-6 2 0,-6 12-2 15,6-12 0-15,2 7 0 0,-2-7 1 0,0 0-2 0,-7 9 1 16,7-9 0-16</inkml:trace>
  <inkml:trace contextRef="#ctx0" brushRef="#br0" timeOffset="147411.79">28296 1424 2148 0,'0'0'0'0,"0"0"0"16,0 0 0-16,0 0 68 0,0 0 0 0,-10 21 1 15,-1-11-1-15,4 3-50 0,2-3 0 0,1 4 0 16,-3 9 0-16,-3 7 43 0,-1 3 0 0,2-6 1 16,0-1 0-16,4 6-45 0,3-8 1 0,-1-1 0 15,-1 2-1-15,4 0 5 0,4-3 0 0,5-2 1 16,1-1-1-16,-1 2-11 0,3-3 1 0,6-4-1 16,3 2 1-16,-1-2-9 0,-3 0 1 0,4-4-1 0,-1-6 1 15,-4 1-2-15,-6-1 1 0,1-4-1 0,-1-4 2 16,1 2-3-16,-2-1 0 0,0-4 0 0,-2-4 1 0,2 1 0 15,-6-1-1-15,4-1 0 0,-5-6 0 16,0 4 1-16,-1-3 0 0,-1-1 1 0,-3 2 0 16,1 7-1-16,-1 2 1 0,-4-1-1 0,-1 1 0 0,0 3 2 15,-1 4 1-15,0-3-1 0,0 3 2 0,0 3-3 16,1 1 1-16,1-1-1 0,-1 1 2 0,0 4 0 16,-3-1 2-16,2 6-1 0,2-1 0 0,4 6-1 15,3-4-1-15,0 0 1 0,-2-7-1 0,2 7 3 0,2-2 1 16,1 2-1-16,6-3 0 0,2-1-2 0,3-1 1 15,0 0-2-15,3-2 2 0,-1 0 0 0,-2 5 2 16,4-5 0-16,-4-3 0 0,2 3-4 0,0-3 2 16,3-1 0-16,6 1-1 0,-4-1 2 0,2 1 0 15,5-1 0-15,-6-3-1 0,-5 2-1 0,-1 0-1 16,2-4 1-16</inkml:trace>
  <inkml:trace contextRef="#ctx0" brushRef="#br0" timeOffset="147659.03">29034 1756 1947 0,'0'0'0'0,"0"0"0"0,0 0 0 15,19-7 60-15,-19 7 2 0,12-4-2 0,1 1 2 16,1 3-45-16,0-4 1 0,-2 4 0 0,2 0 0 15,2 0 51-15,2-3 2 0,-2 3-1 0,1 3 0 0,-1 1-52 16,-3-1 0-16,-3-3 0 0,3 0 0 16,-1 8 11-16,-3-5 1 0,-9-3-1 0,5 7 1 0,-5-7-16 15,-3 7-1-15,3-7 0 0</inkml:trace>
  <inkml:trace contextRef="#ctx0" brushRef="#br0" timeOffset="147828.44">29079 1928 1934 0,'0'0'0'0,"0"0"0"0,23-7 0 0,-8 7 47 0,0 4 0 15,3-4 1-15,5-4-1 0,-5 4-32 0,-3 0 2 16,3 0 0-16,2 0 0 0,-5 0 41 0,-2 4 2 16,-1-1-1-16,-1-3 1 0,-4 0-43 0,-7 0 0 15,10 7 1-15,-10-7 0 0,0 0 17 0,7 8 1 0,-7-8-1 16</inkml:trace>
  <inkml:trace contextRef="#ctx0" brushRef="#br0" timeOffset="150576.23">30420 1610 1218 0,'0'0'0'0,"0"0"0"15,0 0 0-15,0 0 81 0,0 0 1 0,0 0-1 16,0 0 1-16,0 0-64 0,0 0 0 0,-5 21 0 15,5-21-1-15,-7 16 44 0,3-4 0 0,-3 2-1 16,-5 0 1-16,1 2-44 0,1 4 1 0,-1-8 0 0,-1-2 0 16,-1 1 14-16,3 0 2 0,-6-4-2 0,2-2 2 15,0 2-21-15,1-4 2 0,1-1 0 0,0 2-1 16,-1-1 0-16,1-3 0 0,1-1 0 0,-1-1 0 16,-4 0-6-16,2 0 1 0,3 0-1 0,-6-1 1 0,1-1-6 15,2 1 2-15,1-6-2 0,3 2 2 16,3-3-3-16,1 2 1 0,3-2 1 0,3-8-1 0,-4 4 3 15,4 2 0-15,0-2 0 0,4-9 1 0,7 5-3 16,1-1 1-16,0 3-1 0,-3-5 1 0,0 5 6 16,0 0 1-16,0 2-1 0,6 2 2 0,0 3-6 0,-1 4 0 15,5 3 1-15,2-1 0 0,0 3 21 16,-1 0 2-16,1 3-1 0,7-1 0 0,2 3-16 0,2 4-1 16,3-5 1-16,6-3 0 0,1 3 27 0,-5 3-1 15,5-4 0-15,-1-3 2 0,1 0-26 0,-6 4-1 16,-3-1 1-16,-3-6 1 0,2 3 18 0,-4 3 1 15,-5-3-2-15,-2-3 2 0,-1 3-21 0,-5 0-1 16,-2 0 1-16,-1-4 1 0,-5 4 11 0,0 0 1 16,-7 0-1-16,7-3 1 0,-7 3-16 0,0 0 2 0,0 0-1 15,7 3 0-15,-7-3 9 0,0 0 0 16,0 0 1-16,0 0-1 0,0 0-11 0,-5-7 1 0,5 7-1 16,0 0 1-16,0 0 4 0,-2-7 0 0,2 7-1 15,0 0 2-15,0 0-8 0,-7 0 0 0,7 0 0 16</inkml:trace>
  <inkml:trace contextRef="#ctx0" brushRef="#br0" timeOffset="151209.12">30865 947 1922 0,'0'0'0'0,"0"0"0"16,0 0 0-16,0 0 77 0,17-14 2 0,-17 14-1 16,7-11 1-16,-7 11-61 0,6-10 0 0,-6 10 0 15,5-11 0-15,-5 11 78 0,12-3 2 0,-1-1-2 16,1 4 2-16,-1 0-81 0,-3 4 0 0,3-1 0 15,8 8 0-15,-1 3 22 0,-4-4-1 0,0 4 0 16,-1 6 0-16,-3-3-23 0,-3 4 0 0,0-3 1 16,-5 5 0-16,-2-2-5 0,0-2 0 0,0-3 0 0,-3-2 1 15,-1 2-6-15,1-2 2 0,1-5-1 0,0 1 1 16,-1-2-4-16,1-1 1 0,2-7-1 0,-4 8 2 16,4-8-3-16,0 0 1 0,0 0-1 0,0 7 2 15,0-7-1-15,0 0 1 0,0 0-1 0,0 0 2 16,9-7-3-16,0 4 0 0,1-2 1 0,10-10 0 0,5 0 0 15,1 1 0-15,0-6-1 0,1 1 2 0,1 0-3 16,4 1 2-16,5-1-1 0,-2 1 0 0,-3 2 5 16,0 4 0-16,-2-6 0 0,0 8 0 0,-7-6-4 15,-4 4 2-15,-1-1-1 0,-1 6 1 0,-6 0 3 16,-4 4 0-16,-2-4 0 0,-5 7 1 0,9-7-4 16,-9 7 0-16,0 0 0 0,0 0 1 0,4 7 1 0,-4-7-1 15,-6 10 1-15,-3 4 1 0,-5 4-3 0,-5 1-1 16,-8-1 1-16</inkml:trace>
  <inkml:trace contextRef="#ctx0" brushRef="#br0" timeOffset="152227.07">17667 1341 1155 0,'0'0'0'0,"0"0"0"0,0 0 0 0,4 26 54 0,-3-5 0 16,-6-3 0-16,-7 0 1 0,3-1-38 15,2 4 1-15,-7 2-1 0,0-9 1 0,1 6 24 0,6-5 1 16,0-1-1-16,-2-5 2 0,2 2-28 0,2-1 0 15,2-4-1-15,-5-3 2 0,8-3 63 0,-10 4 0 16,10-4-1-16,-7 0 1 0,7 0-62 0,-7-6 0 16,7 6 0-16,-11-10 0 0,4-4 34 0,2 1 2 15,1-1-1-15,1-5 1 0,-1 0-37 0,1 1 1 0,1-5-1 16,0 2 0-16,2 0 15 0,2 3 0 0,0-4 1 16,1 6 0-16,3 3-20 0,1-1 2 0,0 4-1 15,1-4 1-15,5 1 13 0,4 8 1 0,6-2 0 16,7 0 0-16,11 5-15 0,1 2-1 0,2-3 1 15,-1 3-1-15,-3 0 13 0,-8 0 0 0,-2-4 0 16,0 1-1-16,-2 3-12 0,4 0-1 0,-2-4 1 16,2 4 0-16,3 0 9 0,-3 0 1 0,1-3-1 15,-1 3 1-15,-2 0-12 0,-9 0 1 0,-3-4 0 16,-8 4 0-16,-1 0 7 0,-2 4 1 0,-7-4-1 0,9-4 1 16,-9 4-9-16,0 0 0 0,0 0-1 0,0 0 1 15,0 0 4-15,0 0 0 0,0 0 1 0,0 0 0 16,0 0-7-16,0 0 0 0,0 0 0 0,-18 0 0 15,-17 4 3-15,-5-1 2 0,4-3-1 0</inkml:trace>
  <inkml:trace contextRef="#ctx0" brushRef="#br0" timeOffset="152479.93">17473 850 1859 0,'0'0'0'16,"0"0"0"-16,0 0 0 0,-14 14 68 0,3-3 1 16,1 5-1-16,-4 5 1 0,1 3-51 0,-4 3 0 15,-12 4 0-15,0 1 0 0,4 8 33 0,7-1 2 16,1-2 0-16,1 4-1 0,5-3-35 0,2-1 0 0,6-3 0 16,3 4 1-16,7 1 10 0,5 1 1 0,8-4 0 15,-3-3 0-15,3-1-15 0,-1-1-1 0,4-4 1 16,2-4-1-16,-2 0-3 0,-4-6 1 0,0 2-1 15,2-3 0-15,2-2-4 0,-1-1 1 0,-1-6 0 16</inkml:trace>
  <inkml:trace contextRef="#ctx0" brushRef="#br0" timeOffset="152743.16">18274 811 1796 0,'0'0'0'0,"21"-7"0"0,0 11 0 0,-3 3 38 15,0 0 2-15,-1 3-2 0,-1 10 1 0,-2 3-23 16,-2 7-1-16,1 3 1 0,-4 9 0 0,1 4 51 16,1 1 0-16,-4-4 1 0,-4 6 0 0,1-2-50 15,-8 3 0-15,1-3 0 0,-6 1 0 0,-2 4 25 16,-1-2-1-16,-6-6 1 0,-4-6 0 0,-5 5-28 0,-8-6 1 15,-18-6 0-15,-5 4 1 0,5-5-1 0,5-2 1 16,1 4 0-16</inkml:trace>
  <inkml:trace contextRef="#ctx0" brushRef="#br0" timeOffset="162592.51">2730 2891 1080 0,'0'0'0'0,"22"-4"0"0,9 1 0 0,-1 3 73 16,-1 0 1-16,-5-4 0 0,-1 1 0 0,-5-1-56 15,0 4 0-15,-4-2 0 0,0 2 0 0,-2 0 46 0,-1 2 1 16,-4 2 0-16,3-1 0 0,-3 1-47 16,-7-4 0-16,7 3 0 0,-7-3 0 0,0 0 51 0,0 0 0 15,7 7 1-15,-7-7-1 0,0 0-51 0,0 0 0 16,-3 9 0-16,3-9 0 0,0 0 36 0,0 0 1 15,0 0-1-15,-14-3 1 0,0 3-38 0,-4-6 1 16,-1 3-1-16,-13-1 0 0,-10 4 13 16,5 0-1-16,-2 0 0 0,2 4 0 0,5-1-15 0,6 6-1 15,1-2 1-15,4 7-1 0,3-3 14 0,-1-1 1 0,5 1-1 16,-4 10 1-16,4-2-16 0,0-5 2 0,0 6-1 16,-2 3 1-16,-2-1 9 0,4-2 1 0,-7 1-1 15,7 5 1-15,1-1-13 0,3 0 2 0,6-6-1 16,-3 6 0-16,4-1 6 0,6-3 0 0,4-5 0 15,0 3 0-15,4 4-8 0,1-9 0 0,-1 0 0 16,-1 1 0-16,4-1 5 0,1 1 0 0,-1-8-1 16,2 4 1-16,1 0-7 0,-3-3 1 0,4-4 0 15,3 5 0-15,2-6 4 0,5 1 2 0,8-4-2 0,4 3 2 16,-8 1-7-16,-6-4 1 0,-1 0 0 0,-4 0 0 16,-3 0 3-16,1 0 0 0,-5-4 1 0,0 4-1 15,1 0-4-15,-5 0 0 0,-3-3-1 0,4 3 1 16,-2 0 0-16,-2 0 0 0,0-4 0 0</inkml:trace>
  <inkml:trace contextRef="#ctx0" brushRef="#br0" timeOffset="162993.45">3371 3174 2198 0,'0'0'0'16,"0"0"0"-16,0 0 0 0,0 0 65 0,0 0 0 16,-21-16 0-16,21 16 0 0,-14-2-47 0,3 2 0 15,0 0 0-15,-19 7 0 0,-1 0 58 0,6 0 2 16,2 1-1-16,5 6 1 0,1 1-60 0,-1-1 0 0,4 4 0 16,5 3-1-16,2 0 13 0,0-3-1 0,-4 1 0 15,4-1 1-15,0-1-16 0,4-1-1 0,3-3 1 16,0 6 0-16,3-5-4 0,4-3 0 0,-7-3 1 15,11 6-1-15,5-5-4 0,5-2 1 0,4-3 0 16,10 3 0-16,-5-2-2 0,-2-1 1 0,0-4-1 16,-5 0 2-16,2-4-3 0,-7-5 0 0,-1 6 1 15,-1-1-1-15,-2 1 2 0,0-4-1 0,-3 1 1 16,-4-4 1-16,-3 1-4 0,-1 2 1 0,1-4 1 0,-1 4-1 16,-3-5 5-16,-3-2 1 0,3 2-1 0,-7-1 2 15,3-1-6-15,-3 0 2 0,-4-5 0 0,-3 5-1 16,-3 3 10-16,-3 1 0 0,3-8 0 0,-1 8-1 0,-3 3-6 15,1 0 0-15,3-1 0 0,-1 10 1 0,8 4-2 16,-1 1 0-16,11 0 0 0</inkml:trace>
  <inkml:trace contextRef="#ctx0" brushRef="#br0" timeOffset="163442.4">3588 3091 2287 0,'0'0'0'0,"0"0"0"16,0 0 0-16,17 11 75 0,-6-11 0 0,-11 0 0 15,0 0 1-15,0 0-58 0,0 10 0 0,0-10 0 16,0 13 0-16,4 4 54 0,3 4 1 0,-4 1-1 15,-3 0 1-15,2 7-55 0,8-5 0 0,5 1 0 16,-8-1 0-16,0-1 5 0,0-2 2 0,3-3 0 16,8 3-1-16,1-2-13 0,-5-8 2 0,-3 1-1 15,0 6 0-15,-4-9-7 0,-4-2-1 0,4 0 1 16,4 0-1-16,-1-2 0 0,-3-1-1 0,2-4 1 16,2 0 0-16,-1 0 2 0,1-4-1 0,-4-1 1 0,0-2-1 15,4 3-1-15,-1-3 0 0,-4-2 1 0,1-1-1 16,-4-2 3-16,1-3 0 0,-1-7-1 0,1 2 1 0,-4-3-2 15,3 2-1-15,-3-5 1 0,4 5 0 16,-4 0 3-16,3 0 1 0,-3-4-1 0,4 13 1 0,-4-2-3 16,3-1-1-16,-3 1 1 0,4 4-1 0,-1 3 5 15,-3 7 2-15,0-11-1 0,0 11 0 0,0-10-4 16,0 10 1-16,0 0-2 0,11-2 2 0,-11 2 2 16,0 0 1-16,0 0-1 0,7 2 0 0,-7-2-5 15,4 10 2-15,-4-10 0 0</inkml:trace>
  <inkml:trace contextRef="#ctx0" brushRef="#br0" timeOffset="163983.29">4337 3192 1972 0,'0'0'0'0,"0"0"0"16,0 0 0-16,0 0 91 0,0 0 0 0,0 0 0 15,0 0 1-15,0 0-75 0,-7-18 1 0,0 14-1 0,-5 8 1 16,-2-4 79-16,-4 0 1 0,-3 0-1 0,-11 7 1 15,-1 0-81-15,5 0 0 0,10 4 0 0,2 3 1 16,9 5 28-16,-7 2 0 0,-4-3 0 0,-3-1 1 16,5 4-32-16,9-1 2 0,0-6 0 0,0 3 0 0,3 1-4 15,4-4 2-15,0-2 0 0,8 3-1 0,6-5-6 16,2-1 1-16,8-2 0 0,4 0 0 0,2-5-5 16,-8 1 1-16,-5-3-1 0,4 4 1 0,-3-4-2 15,1-4 1-15,-4 1-1 0,2 1 0 0,-3 2 1 16,-3-7-1-16,-4 0 0 0,5 2 2 0,-5-2-3 0,0 0 2 15,0-4-1-15,-3 0 0 0,0-1 3 0,-1 2 1 16,1 1-2-16,-1 0 2 0,1 2-3 0,-4 7 1 16,3-11-1-16,-3 11 1 0,11-7 2 0,-11 7-1 15,7 0 1-15,-7 0 0 0,0 0-3 0,0 0 1 16,7 11-1-16,-2-1 2 0,6-1 1 0,-1 0 1 16,-3-2-1-16,0 7 1 0,0-2-3 0,1-5 0 0,-1 1 1 15,7 0 0-15,-4 1 0 0,3-4 1 0,-3-1 0 16,11 3 1-16,-3-2-4 0,0-1 1 0,-6-4-1 15,2 7 2-15,-3-4-1 0,-4 1 2 0,0-4-1 16</inkml:trace>
  <inkml:trace contextRef="#ctx0" brushRef="#br0" timeOffset="164476.95">4632 3207 2261 0,'0'0'0'0,"0"0"0"0,23-12 0 16,-16 5 65-16,0-4 0 0,0 1 0 0,4 6 0 16,3-4-47-16,-4-1 0 0,1 2 0 0,-2 7 0 0,1 0 50 15,-3 0 2-15,0 0-1 0,0 7 1 0,4 7-52 16,0 0 0-16,-1 4 0 0,-3 1 0 0,4 9 12 16,-4-7 2-16,2 0-2 0,-2-1 1 0,0 4-17 15,-4-6 0-15,4-4 0 0,-3 0 0 0,0 0-6 0,-1-3 1 16,-3 1 0-16,0-2 0 0,0-2-3 15,0-1-1-15,0-7 1 0,4 7 1 0,-4-7-2 0,0 8 2 16,0-8-1-16,-11 4 0 0,11-4-1 0,-7 3-1 16,7-3 1-16,0 0-1 0,-7-3 0 0,7 3 0 15,0 0 1-15,-7-7-1 0,7 7 0 0,0-12-1 16,0 5 0-16,0-4 1 0,3-8-1 0,1 1 0 16,-1-3 1-16,1 0 0 0,3-2-1 0,0 2 0 0,7 0-1 15,0 3 2-15,6 1-1 0,1-5 0 0,4 10 1 16,-1 9-1-16,6-1-1 0,-2 1 0 0,-3 3 1 15,-2 7 0-15,2 0-1 0,-1-2 1 0,-4 2-1 16,-3 11 0-16,-2-4-1 0,-5-4 1 0,1 4 1 16,-1 0-1-16,-3 0 0 0,-3 6 0 0,-1-6 1 15,-3 3-1-15,0-1-1 0,0-3 1 0,0 1 1 16,0 1-1-16,0 0 0 0,0-7 0 0,0 1 1 16,0 3-1-16,0 1-1 0,0-6 1 0,0-7 0 0,4 16 1 15,-4-16-1-15,0 7 1 0,0-7-1 16,0 0 2-16,0 8-2 0,0-8 0 0,0 0 1 0,0 0-1 15,0 7 0-15,0-7 0 0,0 0 1 0</inkml:trace>
  <inkml:trace contextRef="#ctx0" brushRef="#br0" timeOffset="164691.34">5184 3042 2236 0,'0'0'0'0,"0"0"0"0,0 0 0 0,0 0 63 0,21 0 1 16,-21 0 0-16,7-2 0 0,-7 2-46 0,7-3 0 16,-7 3 0-16,7-4 0 0,-7 4 49 0,0 0 1 15,0 0 1-15,0 0-1 0,0 0-50 0,0 0 0 16,0 0 0-16,7 7 0 0,-7-7 12 0,13 9 1 16,-6-2-1-16,0 9 1 0,3-4-17 0,1 6 0 0,3-1 0 15</inkml:trace>
  <inkml:trace contextRef="#ctx0" brushRef="#br0" timeOffset="165127.14">5660 3264 2110 0,'0'0'0'0,"0"0"0"16,0 0 0-16,0 0 50 0,0 0-1 0,0 0 0 15,0 0 2-15,0 0-34 0,0 0 0 0,-16-18-1 0,2 18 1 16,-3 4 47-16,-4-1 0 0,-13 1 0 0,-1 3 1 15,7 7-47-15,8-4 0 0,2 1 0 0,1 3 0 16,3 5 19-16,3-5 0 0,4 0 0 0,2 2 0 16,5 0-22-16,3-4 1 0,4-1-2 0,6 3 2 0,-3-3-6 15,4-3 0-15,4-1 0 0,0 2 1 0,5-5-4 16,-2-1 0-16,-7-3 0 0,0 4-1 0,0-4-1 16,-2 0 0-16,3-4 1 0,-1 1 0 0,0 3-3 15,0-4 1-15,-3-1 0 0,-4-2 0 0,1 0 2 16,-1 0 1-16,0-2-1 0,-3-2 1 0,0 4-2 15,-1-8-1-15,-3 1 1 0,4 3-1 0,-1 0 4 16,-3 1 0-16,0 3 0 0,4 0 0 0,-4 7-4 0,0-7 2 16,0 7-1-16,0 0 1 0,0 0 3 0,0 0 0 15,0 0 0-15,0 0 0 0,7 10-4 0,-4 4 2 16,1-3-1-16,-1 7 0 0,4-1 2 0,0-1 0 16,-3-5 0-16,-1 1 0 0,-1 2-3 0,4-7 1 15,2-2 0-15,-1 6-1 0,0-4 2 0,4 2 0 16,0-6-1-16,10 4 2 0,5-3-3 0,2-3-1 0,-3-1 1 15,9 4 0-15,-6-2 0 0,-3-2 1 0,-2-2-1 16,1 5 1-16,-3-4-3 0,-3-3 2 0,-2 1-2 16</inkml:trace>
  <inkml:trace contextRef="#ctx0" brushRef="#br0" timeOffset="165559.76">6135 3227 1972 0,'0'0'0'0,"0"0"0"0,0 0 0 16,0 0 71-16,0 0 1 0,0 0-1 0,0 0 0 16,-4 26-53-16,4-15 0 0,0-1 0 0,0 6 0 15,0 3 58-15,0 4 1 0,0-5-1 0,0 3 2 0,0-3-61 16,0 1 1-16,4-9 0 0,-1 10 0 0,1-6 17 16,-4-5 1-16,0 1-1 0,0 1 1 0,0 1-22 15,3-5 1-15,-3-7 0 0,0 7 0 0,0-7-1 16,0 0-1-16,0 0 1 0,-3 7-1 0,3-7-5 15,0 0 1-15,0 0-1 0,0 0 1 0,0 0-1 0,0 0 1 16,0 0 0-16,0 0 0 0,0-10-4 0,0 3 1 16,0-4-1-16,0-12 2 0,3-1 2 0,1-1 0 15,-1-12 0-15,1 9 0 0,0 0-3 0,-4-2-1 16,3 2 1-16,2 10 1 0,2-3 3 0,0 7 1 16,0 5-1-16,8 6 1 0,-1 3-4 0,3 0 0 15,-6 3-1-15,3 6 2 0,2 3 2 0,-2 4 2 16,0 2-1-16,7 3 0 0,0-2-4 0,-1 6 0 0,-10-8-1 15,8 4 2-15,-4 1 2 0,-3-5 1 0,-8-1 1 16,1 2-1-16,-4 1-4 0,-2-7 0 0,-1-1 0 16,1 5 1-16,-2-2 1 0,4-6 1 0,-3 0 0 15,3 2 0-15,0 1-4 0,0-6 1 0,0-5-1 16,3 7 1-16,-3-7-2 0,4 7 0 0,-4-7 0 16,12 7 0-16,6-7-1 0,-4 0 0 0,-4 0 0 15</inkml:trace>
  <inkml:trace contextRef="#ctx0" brushRef="#br0" timeOffset="165826.7">6784 3079 2173 0,'0'0'0'0,"0"0"0"0,0 0 0 0,-23-7 66 15,16 3 2-15,-4-1-2 0,11 5 1 0,-10 9-49 16,10-9 0-16,-18 5 0 0,4 13 0 0,-2-1 58 15,6-1 2-15,3 4-2 0,-4 13 2 0,0-3-60 16,1 5-1-16,3-3 1 0,3-4 0 0,4 2 18 16,-3-6 0-16,3-2 0 0,0 4 0 0,0-5-21 15,3-7-1-15,4-2 1 0,0 4 1 0,4 0-5 0,-1-5 1 16,3-6-1-16,1 5 2 0,4 1-7 0,-4-7 2 16,3-4 0-16,-6 7 0 0,-1-4-1 0,6-3-1 15,-2-3 1-15,4 3 0 0,10-4-3 0,-1-3 1 16,-6-4-1-16</inkml:trace>
  <inkml:trace contextRef="#ctx0" brushRef="#br0" timeOffset="166209.07">7168 3367 1670 0,'0'0'0'0,"0"0"0"15,0 0 0-15,0 0 78 0,0 0-1 0,0 0 1 16,0 0-1-16,0 0-59 0,0 0 0 0,0 0 0 16,0 0 0-16,-17 0 68 0,-4 0 1 0,3 0-1 15,7 6 1-15,10 3-71 0,4 1 2 0,2-3 0 16,6 2 0-16,0-6 25 0,-1-3 1 0,-3-3-2 15,0-1 2-15,4-1-28 0,-4-2 0 0,0-3-1 0,-2-1 2 16,2-3 0-16,0 0 0 0,-3-7 0 0,7-2-1 16,-4 2-7-16,-4 0 2 0,-3-8-1 15,0 12 0-15,0-2 0 0,0 1 0 0,-7 2 0 0,-4 11 1 16,4-2-4-16,0 3 0 0,-3 1-1 0,-3 10 2 0,-1 0 1 16,4-2 1-16,-4 0 0 0,3 13 1 15,-5 0-6-15,6-3 2 0,-1 10 0 0,0 0-1 0,4 1 6 16,0-3-1-16,4 3 0 0,3-1 0 0,0 0-4 15,0-6 1-15,3-1-1 0,8 4 0 0,-1-6 4 16,1-2 0-16,-2-1 0 0,1 2 0 0,5 0-4 16,-1-8 1-16,3 3-1 0,8-1 0 0,5-2 1 0,-2-4 1 15,-3 1 0-15,12 3 0 0,-9-2-3 0,-3-5-1 16,-2-5 1-16,2 5 1 0,-4-3-1 0,-5-5 2 16,1 1 0-16,-3 4 0 0,0 1-3 0,-7-5 0 15,4-3 1-15,-4 6-1 0,0-3 0 0,-7 7-1 16,7-12 1-16</inkml:trace>
  <inkml:trace contextRef="#ctx0" brushRef="#br0" timeOffset="166794.57">2993 3855 1143 0,'0'0'0'15,"0"0"0"-15,18 5 0 0,0 2 86 0,-3-3 2 16,0-4-1-16,-8 3 1 0,0 1-71 0,7-4 1 15,7 0 0-15,23 3 0 0,9-1 80 0,-2-2 1 16,0-2 0-16,-1 2 1 0,1-3-83 0,18-1 0 0,21-1-1 16,-4 0 1-16,8-1 36 0,3-1 0 15,14 0-1-15,-2 0 2 0,-5 0-37 0,4 4 1 0,8-3-1 16,-5 6 1-16,-14 0 2 0,-7 0 0 0,-7 0 0 16,11 6 2-16,-1 1-12 0,-14-4 1 0,-10 1 0 15,-7 3 1-15,1-4 1 0,-8 1 0 0,3-4 1 16,-1 0-1-16,-3 3-5 0,-2-3 1 0,-7-3-1 15,-7 6 1-15,-3-3 7 0,-7-3-1 0,-5-4 1 16,5 3 0-16,-3-3-7 0,-4 4 0 0,-2-4 0 16,3 1 1-16,2 6 2 0,-8-3 2 0,-2-1-2 0,-7 4 2 15,0 0-7-15,-7 0 1 0,-10-3 0 0,-4 3 0 16,1 0 2-16,-1 0 1 0,0 0 1 0</inkml:trace>
  <inkml:trace contextRef="#ctx0" brushRef="#br0" timeOffset="167308.79">3124 3937 1695 0,'0'0'0'0,"0"0"0"16,39-5 0-16,-11 3 54 0,2 2 1 0,2-3 0 16,-1 3 0-16,3 0-38 0,-2-4 1 0,-2 4-1 15,5 0 1-15,0 0 32 0,16-3 2 0,15-1-1 16,6 8 1-16,2-4-35 0,5 0 0 0,20-4-1 15,5 4 2-15,4 0 7 0,6 0 0 0,24-3-1 16,-7 6 2-16,-3 1-13 0,-4-4-1 0,15 0 0 16,-12 7 2-16,2-4-8 0,-9 1 2 0,-5-1 0 15,-11 10 0-15,-11-6-3 0,1-4 0 0,11 3 1 0,-8 4-1 16,-10-3 3-16,-15-3 0 0,-8 1 0 0,8 2 0 16,11-3-3-16,-4-3 1 0,-10 1 0 0,-11 3-1 15,-8-3 3-15,-10-4 1 0,-1-1 0 0,5 6 0 0,6-4-3 16,-3-5-1-16,-5 1 1 0,-1 9 1 0,-2-8 3 15,-9-3 1-15,-9 2-1 0,-3 10 1 0,-4-5-4 16,-4-5 0-16,-1 5-1 0,2 0 2 0,-4 0 3 16,-7 0 1-16,10 0-1 0,-10 0 0 0,7 5-4 15,-7-5 1-15,0 0-2 0,0 0 2 0,7 7 8 16,-7-7 1-16,0 0 0 0,0 0 0 0,0 0-8 16,0 0 1-16,0 0-1 0,0 0 1 0,0 0 8 0,0 0 1 15,0 0-1-15</inkml:trace>
  <inkml:trace contextRef="#ctx0" brushRef="#br0" timeOffset="167868.02">7983 3404 1758 0,'0'0'0'15,"0"0"0"-15,0 0 0 0,0 0 75 0,0 0 1 0,0 0 0 16,0 0 0-16,22-5-58 0,-15 5 0 0,0 0 0 16,12 0 0-16,13 0 45 0,3 0-1 0,9 0 1 15,-5 0 0-15,-6 5-45 0,-4-1 0 0,-3-1 0 16,-1 1 0-16,-8-1 1 0,1-3 1 0,-4 4-1 15,0 0 2-15,0 3-11 0,-1-4 1 0,-6-1 0 16,3 3 0-16,-10-5-6 0,4 9 0 0,-4-9 1 16</inkml:trace>
  <inkml:trace contextRef="#ctx0" brushRef="#br0" timeOffset="168108.97">8026 3593 1884 0,'0'0'0'0,"0"0"0"0,26 0 0 0,-1 0 37 15,0-4 1-15,-3 1 0 0,7 10 0 0,2-7-23 16,3 0 0-16,-6-4 1 0,-3 11 0 0,-2-7 41 0,-2 0 0 16,-3-3 1-16,-1 3-1 0,-1 0-40 0,-4-4 1 15,1 1 0-15,-3 3 0 0,-3 0 15 0,-7 0 1 16,8-6-1-16,-8 6 2 0,10 0-20 0,-10 0-1 15,0 0 1-15,7-1 0 0,-7 1-5 0,0 0 0 16,0 0 0-16</inkml:trace>
  <inkml:trace contextRef="#ctx0" brushRef="#br0" timeOffset="169383.51">9601 3267 1067 0,'0'0'0'16,"0"0"0"-16,-18 4 0 0,4 3 34 16,-2 0 2-16,-1-2 0 0,-1 6 0 0,7 10-21 0,-3 0-1 15,-2 2 1-15,2 10 1 0,4-3 31 0,-1-4 1 16,4 1-1-16,4 15 1 0,-1-5-31 0,0 2 0 16,4-2 0-16,4 5 0 0,-4-5 46 0,0-2 1 0,0-3 0 15,0-4 0-15,0 2-47 0,4-7 1 16,-1-6 0-16,1 6 0 0,-4-4 21 0,0-5 0 0,0-1-1 15,-4 1 1-15,4-5-23 0,-3-2 0 0,3-7-1 16,-4 7 1-16,4-7 10 0,0 0 0 0,-4 9-1 16,4-9 2-16,0 0-14 0,0 0-1 0,0 0 0 15</inkml:trace>
  <inkml:trace contextRef="#ctx0" brushRef="#br0" timeOffset="169760.26">9536 3369 1293 0,'0'0'0'0,"0"0"0"0,-22-9 0 0,-2 6 52 0,8-1 1 16,5 1-1-16,11 3 1 0,14-11-36 0,-1 8 0 16,1-1 0-16,14 1 1 0,4 3 55 0,-2-4 0 15,-6 1 0-15,-2 3 1 0,1 0-56 0,-6 0-1 0,1-6 1 16,3 6 0-16,-2 0 33 0,-4 0-1 0,-5 6 1 15,1-3-1-15,-1 1-33 0,1-1 0 0,-6 1 0 16,2-1 1-16,0 1 8 0,-7-4-1 0,0 0 1 16,11 7 1-16,-11-7-14 0,7 10-1 0,-7-10 0 15</inkml:trace>
  <inkml:trace contextRef="#ctx0" brushRef="#br0" timeOffset="169975.82">9566 3600 1796 0,'0'0'0'0,"21"-7"0"0,7 10 0 0,0-3 38 16,2-3 2-16,-5 3-2 0,0 3 1 0,-6 1-23 15,-1-4-1-15,-4-4 1 0,-4 8 0 0,1-4 42 16,-1 0 2-16,1 0-2 0,1 0 1 0,-1 3-42 15,0-3 1-15,-4-3 0 0</inkml:trace>
  <inkml:trace contextRef="#ctx0" brushRef="#br0" timeOffset="170150.07">10054 3461 1595 0,'0'0'0'16,"0"0"0"-16,0 0 0 0,0 0 47 0,2 21 1 0,-2-12-1 15,0 10 1-15,-4-1-31 0,3-4 0 0,-6-6-1 16,3 15 1-16,1-9 40 0,-1-1 2 0,0 1-2 16,4 2 1-16,4-2-41 0,0-6 1 0,-1 1 0 15,-6 2 0-15,-1-4 9 0,8 0 1 0,6 0-1 16</inkml:trace>
  <inkml:trace contextRef="#ctx0" brushRef="#br0" timeOffset="170325.95">9961 3367 1482 0,'0'0'0'0,"0"0"0"0,0 0 0 0,0 0 25 16,0 0 0-16,0 0 1 0,19 0 0 0,-19 0-14 16,14 4 1-16,0-2-1 0,4 3 2 0,3 2 24 15,-7-3 0-15,-1-1 0 0</inkml:trace>
  <inkml:trace contextRef="#ctx0" brushRef="#br0" timeOffset="170676.14">10241 3468 1080 0,'0'0'0'0,"0"0"0"0,0 19 0 0,0-5 27 0,0-5 1 16,0 5-1-16,2 7 1 0,1-5-16 0,1-2 2 15,-4 0-1-15,0 7 1 0,-4-7 27 0,4-5 1 0,0 2-1 16,0-3 2-16,-3 5-27 0,1-6 0 0,2-7-1 15,-3 10 2-15,3-10 13 0,0 0 2 0,-2 7-1 16,2-7 1-16,0 0-19 0,0 0 2 0,0 0-2 16,0 0 2-16,0 0 16 0,0 0 1 0,0-7-1 15,0 7 0-15,-2-17-17 0,4-1 0 0,1 1 0 16,1-3 1-16,-1-6 23 0,1-1 0 0,3 5 0 16,0 4 0-16,0 2-23 0,-3 2 0 0,3-2 1 15,-4 6 0-15,4 1 24 0,-3 2 1 0,3 3-1 16,2 4 2-16,1 2-27 0,4 0 1 0,4 1 0 0,7 8 1 15,-1-2 17-15,3-2 2 0,-6 5-1 0,0 4 1 16,-3-2-21-16,-2 0-1 0,-9-3 1 0,-4 8 0 16,-3 0 16-16,0-3 0 0,-7 2 1 0,0 5-1 0,-3 0-18 15,1-4 2-15,0-2-1 0,-3-1 0 0,-2-2 5 16,6 4 1-16,5-8-1 0,-1 5 2 0,8-5-11 16,3 1 1-16,4-4 0 0</inkml:trace>
  <inkml:trace contextRef="#ctx0" brushRef="#br0" timeOffset="171162.92">11024 3125 1934 0,'0'0'0'0,"0"0"0"15,-10 28 0-15,3-7 57 0,0 4 1 0,1-3-1 16,1 17 1-16,2-5-41 0,1 4 1 0,-4-6 0 16,1 8 0-16,2-10 54 0,3-3 0 0,-4 3-1 15,-3 0 1-15,7-4-54 0,0-5 0 0,0 4 0 16,0-1 0-16,0-4 18 0,0-5 0 0,0 1 0 16,-3-5 0-16,6-1-22 0,-3-3 2 0,0-7-1 15,-18 11 0-15,4-7-1 0,4-3-1 0,10-1 1 16,0 0-1-16,-4-5-5 0,6-2 1 0,0-4-1 0,-4 4 1 15,0-7 1-15,-1-2 0 0,-1 4 0 0,-8 0 0 16,1-9-4-16,1 1 1 0,-1 1-1 0,-7 5 1 16,1 2 0-16,4 1 1 0,3 1-1 0,-8 6 1 15,8 2-3-15,-1 0 0 0,0-1 1 0,-1 6 0 0,2 5 0 16,2-5 2-16,1 4 0 0,0 4 0 0,0-3-4 16,0-1 2-16,4 1 0 0,-1 11-1 0,4-3 2 15,0-2 1-15,0-4 0 0,0 6 0 0,4-4-4 16,-1 1 2-16,1-3-1 0,-1 1 1 0,1-1-1 15,3-3 2-15,0-3 0 0,0 1 0 0,0-1-3 16,0-1 1-16,0-1-1 0,2 0 2 0,-2 0-1 0,4-1 2 16,-1-1-1-16,-3-1 0 0,0-1-1 15,4-2-1-15,-1 1 1 0,3-1-1 0,4-1 3 0,-2-2 0 16,2-4 0-16</inkml:trace>
  <inkml:trace contextRef="#ctx0" brushRef="#br0" timeOffset="171896.52">11643 3306 1545 0,'0'0'0'0,"0"0"0"16,0-18 0-16,4 4 79 0,-1 0 2 0,1 0-1 15,5 7 1-15,3-5-63 0,-3 3 0 0,-13 2 0 16,4 7 0-16,0 0 58 0,0 0 1 0,0 0 1 16,0 0-1-16,0 0-59 0,0 0 0 0,0 0 0 0,4 14 0 15,0 4 12-15,-4 3 1 0,0 0-1 0,-4 10 0 16,-1 3-16-16,1-6-1 0,2 2 1 0,4 3 0 0,0-3-3 16,-2-3 1-16,2-4-1 0,3 10 0 15,-1-1-4-15,-1-4 1 0,1-5-2 0,-1 5 2 0,4-4-2 16,0-2-1-16,4-8 1 0,-1 5 0 0,3-5-3 15,4-3 1-15,5-4 1 0,6 0-1 0,0 0 1 16,-2-7-1-16,-8 0 1 0,-4 0-1 0,0 0 0 16,-1-4-1-16,1-3 1 0,-7 4 0 0,0-4 1 0,-7 7 0 15,10-11 1-15</inkml:trace>
  <inkml:trace contextRef="#ctx0" brushRef="#br0" timeOffset="172459.74">11317 3501 1646 0,'0'0'0'0,"0"0"0"16,42 0 0-16,-10 0 30 0,-4 0 1 0,-1 0 0 16,-2 2 0-16,3 0-17 0,-2-2 0 0,-5-2 0 15,2 7 0-15,-1-1 30 0,-1-4 0 0,0-2 0 16,5 7 0-16,6 1-28 0,-4-6 1 0,6-4-1 0,8 11 1 15,-8-7 8-15,-3 0 1 0,-6-3 0 16,0 3 1-16,-1 0-15 0,-4-8 1 0,-2 1-1 16,-4 4 1-16,2 1 1 0,-4-5-1 0,0 0 1 0,-1-5-1 15,-4 1-5-15,0 2 0 0,0-1 0 0,-4-2 1 16,5-3 10-16,-5 5 1 0,-3-9-1 0,4 3 1 16,-4-4-9-16,0-1 0 0,0-9-1 0,-4 13 1 0,1-4 14 15,-1 3-1-15,4-1 1 0,-4 8 1 0,4 2-14 16,-3 4 1-16,3 5-1 0,-4-7 1 0,4 7 15 15,0 0 2-15,4 12-2 0,-4 17 1 0,0 2-16 16,0 1 1-16,0 1-1 0,0 4 1 0,0-2 10 16,0-6 1-16,-4-3 0 0,4 9 0 0,0-5-13 15,0-7 0-15,0-2 1 0,0 11-1 0,4-8 8 0,-4-4 1 16,3 1 1-16,-3-4-1 0,0-3-10 0,4-3 0 16,0-2 1-16,-1-4-1 0,-3-5 6 0,4 11 0 15,-4-11-1-15,0 0 2 0,5 8-9 0,-5-8 1 16,0 0 1-16,0 0-1 0,7-5 2 0,-7 5 0 15,7-7 1-15,-3-2 0 0,3-3-5 0,3-9 0 16,1 0 0-16,-1 3 0 0,8 1 1 0,-2 4 1 0,-4-1-1 16,-12 14 1-16,9-7-5 0,5 4 2 0,4 3-1 15,3 10 0-15,2-3 0 0,-2-3 1 0,0 3-1 16,-1 5 1-16,-5 2-2 0,-4 0-1 0,-2-3 1 16,-2 3 0-16,-4 0-1 0,1-2 0 0,-4-3 0 15,3 2 0-15,1 1-2 0,-4-2 2 0,0-2-1 16,0-1 0-16,4 0-2 0,-4-7 1 0,3 10-1 15</inkml:trace>
  <inkml:trace contextRef="#ctx0" brushRef="#br0" timeOffset="172826.25">12624 3682 1897 0,'0'0'0'0,"0"0"0"0,-12-3 0 0,-4 3 55 15,4-4 1-15,1-3 0 0,11 7 0 0,-7-8-39 16,7 8 1-16,3-15-1 0,-3 15 1 0,4-8 49 16,-4 1 1-16,4 1-1 0,-4-1 0 0,3-3-49 15,-3-1 0-15,-3 1 0 0,-1-1 0 0,0-3 19 0,4 0 0 16,0 2 0-16,-3 1 1 0,-4-3-23 0,3 2 1 16,-3 1-2-16,0 2 2 0,7 9-1 0,-7-7 0 15,7 7 0-15,-12-3 1 0,12 3-7 0,-11 7 0 16,11-7 0-16,-12 19 0 0,3-5 0 0,2 2 1 15,0 2-1-15,0 5 1 0,3 1-5 0,1-3 2 16,-1 2 0-16,8 4-1 0,-1-1 2 0,1-5 1 16,-1-7-1-16,8 9 1 0,0-5-3 0,1-4-1 15,-1-4 1-15,6-1 1 0,-3-2 1 0,4 2-1 0,0-6 1 16,12 4 0-16,5-1-2 0,-5-6-1 0,2 0 1 16,3 3 0-16,-10-3 1 0,-3 0 1 0,3-9 0 15,0 6 0-15,-6-4-2 0,-1-2-1 0,-4 0 1 16</inkml:trace>
  <inkml:trace contextRef="#ctx0" brushRef="#br0" timeOffset="173544.9">13550 3329 1934 0,'0'0'0'0,"0"0"0"0,0 0 0 0,0 0 63 16,18-4 1-16,-18 4-1 0,0 0 1 0,0 11-46 16,3-1 0-16,1 1 0 0,-4 10 0 0,3 5 55 0,1-1-1 15,-1-2 1-15,-3 12 1 0,0-9-56 0,0-1 0 16,-3 2 0-16,3 4 0 0,3 1 20 0,1-11 2 15,-11 2-1-15,3 1 0 0,1-4-23 0,-1-6 0 16,4 0-1-16,-3 0 1 0,3 0-2 0,-4-3 0 16,4-4 1-16,0-7-1 0,-3 7-6 0,3-7 1 0,0 0 0 15,0 0 0-15,-7 0-3 0,7 0 0 0,-7-4 0 16,7 4 1-16,-9-14-3 0,5 0 1 0,1-4-1 16,3-10 1-16,2-2-3 0,-1-3 1 0,1-2 0 15,-2 3 0-15,0 0-1 0,2-1 1 0,7-4-1 16,1-5 0-16,4 5-1 0,0 2 0 0,-3 1 0 15,12 1 2-15,5 8-2 0,-3 4 0 0,-6 0 0 16,6 10 0-16,-4 4-1 0,0 2 0 0,1 3 0 16,0 8 0-16,-4 2 0 0,-4 7 0 0,0-5 0 15,-3 8 0-15,-1-1-2 0,-1 4 1 0,2 2 0 16,-8 2-1-16,-3-4 1 0,0 0 0 0,0-2 0 0,-3 8 0 16,-4-4-3-16,3-4 0 0,-1-5 1 0,-2 13-1 15,-2-10 1-15,0-8 1 0,-5 2-2 0,0 8 2 16,-4-7-1-16,-4-5-1 0,-3-3 1 0,-7 6 0 0,-1-3-1 15,4-3 2-15,1-4-1 0,2 2 0 0,1-4 1 16,7-2 1-16,1-3 0 0,-3 7 0 16,6-7-1-16,0 0 1 0,7-3-1 0,-4 3 1 0,4 3 1 15,7 4 0-15,-3-9 0 0,3 9 0 0,-4-12 0 16,4 12 0-16,-3-7 0 0,3 7 0 0,7-4 1 0,0 1 2 16,0 3-2-16,7 3 1 0,9 1-1 0,9-4 0 15,-1 3 0-15,8 17 2 0,-5-4 3 0,-8 1 1 16,2 1 0-16,1 1 0 0,-8 6-3 0,-2-4 1 15,-1-2-1-15,0 4 2 0,-4 0 3 0,-4-5 1 16,1-4-1-16,1 0 1 0,1 0-5 0,-1-2 2 16,-5-1 0-16,0-4 0 0,4 0 3 0,-4-2 1 15,3-1 0-15,-3-1 0 0,2 1-4 0,0-4 0 0,-9 0 0 16,12 0 0-16,-1 0 4 0,-1-2 0 0,-3-2 0 16</inkml:trace>
  <inkml:trace contextRef="#ctx0" brushRef="#br0" timeOffset="173893.3">14208 3647 1960 0,'0'0'0'0,"0"0"0"15,0 0 0-15,0 0 58 0,20 18 2 0,-10-15-2 16,4-3 2-16,0 4-44 0,4-4 2 0,-2-4 0 0,1 4 0 16,-2 0 45-16,-5-3 1 0,4-4-1 0,-3 1 1 15,1 1-46-15,-1-2 0 0,-4-3 0 0,0 4 0 16,-4-1 12-16,1 0 0 0,0-3 1 0,-4 3 0 0,3-4-17 15,-3 2-1-15,0-3 0 0,-3 1 2 0,-1 3-6 16,0-3 1-16,-3 1-1 0,0 2 1 0,-1 1-4 16,-3 2 1-16,0-2-2 0,-3 7 2 0,0 0-3 15,0 0 1-15,-5 0-1 0,-4 9 2 0,3 1-3 16,6 1 1-16,4 0-1 0,3 8 2 0,-2 2-2 16,5 0 1-16,2-3 1 0,1 5-1 0,-1 1 0 0,0-3-1 15,0-3 1-15,1 0-1 0,8 4 4 0,5-8-1 16,6 1 1-16,-1-1 0 0,1-2-3 0,-2-5 1 15,1 2-1-15,5-2 2 0,-1-4 2 0,-4 3 1 16,-1-3 0-16,2 1 0 0,-4-4-4 0,4 0 1 16,-4-4 0-16,2 4 0 0,1-3 2 0,4-6 1 15,-3-2 0-15</inkml:trace>
  <inkml:trace contextRef="#ctx0" brushRef="#br0" timeOffset="174148.11">14739 3030 1834 0,'0'0'0'0,"0"0"0"16,0 0 0-16,0 0 55 0,0 0 1 0,-7 19-1 15,2 0 1-15,-1-1-39 0,-1 5 1 0,-1 0-1 16,-3 12 1-16,0 4 51 0,4 1-1 0,4 2 0 0,3 2 2 16,-4-3-52-16,4-6 0 0,-3-3 0 0,3 6 0 15,0-3 21-15,0-3 0 0,-4-4 1 0,8 6 0 16,3-4-24-16,0-2-1 0,-4-7 1 0,4 4 0 0,-3-4 6 15,1 1 1-15,1-7-1 0,-3-1 1 0,-1-2-12 16,0-5 1-16,1 2-1 0,-3-9 2 16,7 10 4-16,-7-10-1 0,9 6 1 0,-9-6 0 0,7 3-8 15,0 1 1-15,0-4-1 0</inkml:trace>
  <inkml:trace contextRef="#ctx0" brushRef="#br0" timeOffset="174524.63">15027 3561 1595 0,'0'0'0'16,"0"0"0"-16,-29 0 0 0,5 0 80 0,2-4 0 16,3 1-1-16,1 14 1 0,1-3-62 0,4-6 0 15,1 3 0-15,3 11 0 0,2-2 77 0,0 0 1 16,4-1-1-16,-4 6 0 0,0 0-78 0,3-5 0 16,4 0 0-16,18 1 1 0,3-1 36 0,-2-2 1 0,-5-2-2 15,0-2 2-15,-3-1-38 0,0-4 1 0,-1-3-1 16,-5 0 1-16,3 0 3 0,-8 0 1 0,10-3-1 15,-3-1 0-15,4 1-9 0,-1-5-1 0,-3 1 0 16,0 4 0-16,4-6 2 0,0 4 0 0,3 0-1 16,2 1 2-16,-2 4-6 0,-4 0 0 0,-3 0-1 15,-7 0 1-15,11 9 6 0,0 1 0 0,1-3 0 16,2 0 0-16,0 4-6 0,-3 0 1 0,-1-4-1 16,1 0 1-16,-1 0-2 0,-3 0 1 0,4-4-1 0,0 1 1 15,-3-1-3-15,3 1 0 0,-4-1 1 0,4-3 0 16,-1 6-4-16,1-6 0 0,-6 0 0 0,2 0 2 15,2 0-2-15,2 0 0 0,1-6 1 0,-5 6-1 0,4-3-2 16,-4-1 1-16,3 1 0 0,-4-1 0 0,1-5-1 16,0 2 1-16,0-5 0 0,-2-5 0 0,4-5-1 15,1-2 0-15,-6-6 0 0</inkml:trace>
  <inkml:trace contextRef="#ctx0" brushRef="#br0" timeOffset="174756.9">15445 3135 1721 0,'0'0'0'0,"0"0"0"0,17-16 0 0,1 6 27 0,-2-1 1 15,-6-3-1-15,-10 14 1 0,11-9-16 16,-4 2 2-16,-7-1-1 0,0 8 1 0,0 0 34 0,0 0 1 16,0 0 0-16,0 0 0 0,-11 22-32 0,1-2 0 15,-3 1-1-15,1 12 1 0,7 10 10 0,1-3 0 16,1 6 0-16,-4 1 1 0,5-6-16 0,4-3 2 16,-1-1-2-16,-4 6 2 0,3-6-5 0,2-8 1 0,-1 7 0 15,-2-5 0-15,4-3-4 0,3-1 0 0,-5-6 1 16,-2-2 0-16,2 2 5 0,3-10 2 0,-1 0-2 15,-3-4 1-15,2 0-5 0,-2-7 0 0,2 7 0 16,-2-7 0-16,0 0 9 0,0 0 0 0,0 0-1 16,0 0 2-16,0 0-9 0,0 0 1 0,0 0 0 15</inkml:trace>
  <inkml:trace contextRef="#ctx0" brushRef="#br0" timeOffset="175008.94">15575 3545 1545 0,'0'0'0'0,"0"0"0"0,39 2 0 0,-16 1 67 15,-2-6 0-15,0 3 1 0,-3 7 0 0,-4-4-50 16,-2 1 0-16,-1 0 0 0,-1 4 0 0,1 3 63 16,-4-2 0-16,0 1-1 0,-3 4 1 0,-1 2-63 15,-3-4 0-15,4 4 0 0,-4 5 0 0,0-3 20 0,-4-6 1 16,1-1 0-16,-1 1 0 0,1 0-23 0,-1-1-1 15,1-4 1-15,-1 0 0 0,-3-3 1 0,7-4 1 16,-9 7-1-16,9-7 1 0,0 0-7 0,0 0-1 16,-7 7 0-16</inkml:trace>
  <inkml:trace contextRef="#ctx0" brushRef="#br0" timeOffset="175141.3">15697 3378 1658 0,'0'0'0'0,"0"0"0"16,21-2 0-16,-12 4 43 0,0-2-1 0,-1 0 1 16,0 4 0-16,2-1-28 0,-3 4 1 0,4-3 0 15</inkml:trace>
  <inkml:trace contextRef="#ctx0" brushRef="#br0" timeOffset="175726.43">16184 3494 1771 0,'0'0'0'0,"-27"0"0"0,-1 7 0 15,0-2 40-15,3 1 0 0,-1 3 1 0,1 8-1 0,7-5-24 16,6-1-1-16,1 3 1 0,-1 7 0 0,1 0 40 16,6-5 0-16,2 0 0 0,-1 7 0 0,8-6-39 15,3-3 1-15,-4-5-1 0,4 4 1 0,4-3 15 0,-1 2 1 16,-1-8 0-16,-2 3-1 0,0-7-18 15,4 0 0-15,3 0-1 0,-3-4 1 0,-1 1-2 0,1-1 2 16,1-3-2-16,6-3 2 0,-4-2-7 0,-7 1 1 16,0-7 0-16,0 4 0 0,0-9 4 0,-2 1 2 15,2-1-1-15,4 3 1 0,0 1-7 0,-4-2 1 16,3-2 0-16,4 5 0 0,-5 3 4 0,0-1 1 16,0 5-1-16,0 6 2 0,-1 1-7 0,3 4 1 0,-4 0-2 15,4 6 2-15,-4 1 7 0,-4 3 1 0,4 3 0 16,-5 6 0-16,3-1-8 0,1-4 1 0,-3-2-1 15,-5 13 1-15,2-4 3 0,0-7 2 0,-3 0-1 16,-2-2 1-16,1 4-7 0,2-4 1 0,-1-5 0 16,-1 4 0-16,4-4 2 0,0-7 0 0,-3 7 0 15,3-7 2-15,0 0-7 0,0 0 2 0,0 0-1 16,0 0 1-16,0 0 2 0,0 0 0 0,0 0 0 16,0 0 0-16,3-11-4 0,4 1 1 0,-1-1-1 15,4-10 1-15,6-2 1 0,3-1 0 0,-1-3 0 0,-4 4 0 16,2 4-4-16,4-4 2 0,-1 6-1 0,2 1 1 15,-2 5-1-15,-1 6 1 0,3-2 0 0,0 10-1 16,-3 1-1-16,0-2 0 0,-2 5 1 0,5 12-1 16,-7-3-2-16,-7-2 2 0,0 4-1 0,-2 8 1 15,-3-1-2-15,-4-4 0 0,-1 2 0 0,3 5 2 0,-6 0-3 16,-1-7 1-16,4-2-1 0,3 6 1 0,-4-4-1 16,1-3 1-16,-4-8-1 0,0 8 1 0,3 1-1 15,-6-8 1-15,3-1 1 0,5-3-1 0,0 2-1 16,0-2 1-16,2-7-1 0,-1 5 2 0,1-5-2 15,0 0 0-15,0 0 0 0</inkml:trace>
  <inkml:trace contextRef="#ctx0" brushRef="#br0" timeOffset="176545.91">17477 3294 1758 0,'0'0'0'0,"0"0"0"16,8 22 0-16,-2-6 57 0,1 2 2 0,0 1-2 16,-4 8 1-16,-1-5-41 0,-2 1 1 0,0 0 0 15,0 11 0-15,0-4 55 0,-2-8 1 0,-1 3-1 16,-4 7 1-16,-2-6-56 0,2-1 0 0,2-1 0 16,1 1 0-16,4-7 13 0,0 1 1 0,0-9-1 15,-7 5 1-15,3-5-18 0,1-3 1 0,3-7-2 16,7 5 2-16,-7-5-5 0,14-1 1 0,-14 1-1 15,9-4 1-15,-2-3-4 0,2 0 0 0,0 0-1 0,1-7 2 16,4-7-2-16,4 3 1 0,-2-1-2 0,-2 5 2 16,0 0-3-16,0-7 1 0,0 7-1 0,-3 8 1 15,1-1-1-15,-1-3 2 0,-1 3-1 0,1 10 0 16,3 1-1-16,0-1 0 0,-3 1-1 0,-4 12 2 0,0-1 2 16,0 5-1-16,-5-6 1 0,-1 10 0 0,-1-4-3 15,-1 4 1-15,-5-2-1 0,-1-1 2 0,-3-4 3 16,3-3 0-16,-4-1 0 0,-1 1 1 0,-1-4-4 15,3-3 0-15,-1-3 0 0,2 1 1 0,-1-1 3 0,-1-4 0 16,1 0 0-16,-3 0 1 0,1 0-4 16,0-6 0-16,-2 3-1 0,-1-1 1 0,1-1 6 0,0-4 1 15,2-1-1-15,-4 3 1 0,5-6-6 0,6 3 0 16,-2-6-1-16,0 0 2 0,3 2 0 0,4-4 0 16,4 1 0-16</inkml:trace>
  <inkml:trace contextRef="#ctx0" brushRef="#br0" timeOffset="176809.16">18023 3396 1947 0,'0'0'0'0,"0"0"0"15,0 0 0-15,0 0 58 0,2 26 0 0,-9-15 1 16,-3 11-1-16,-3-2-41 0,-1 3 1 0,0 3 0 15,0 7 0-15,-9 10 57 0,2-6 0 0,3 5 0 16,-7 2 0-16,-1 2-57 0,-2-8 0 0,-8-1 0 0,1 0 0 16,5-2 23-16,6-1 0 0,9-4 1 15,0 7-1-15,7-4-25 0,1-10 0 0,-3 5-1 0,-1-3 2 16,4-1-2-16,7 3-1 0,-3-10 1 0,6 4 1 0,4-7-7 16,7 2 0-16,0-5 0 0</inkml:trace>
  <inkml:trace contextRef="#ctx0" brushRef="#br0" timeOffset="177226.22">17907 4015 1997 0,'0'0'0'0,"0"0"0"0,0 0 0 0,0 0 49 0,4 24 2 16,-3-16-2-16,1 4 2 0,0 2-34 0,0-2-1 15,-1 1 1-15,3 1 0 0,-1-4 50 0,1-3 1 16,1 2-1-16,2-2 2 0,4 2-52 0,-1 0 1 0,1-6 0 15,0 1 0-15,-1-4 19 0,1 0 0 16,-1-4 0-16,1 1 2 0,1-3-25 0,-1 1 2 0,7-4-2 16,-3 0 2-16,5 1-5 0,-4-6 2 0,-2-4-1 15,-14 4 0-15,3 0-5 0,4 3 1 0,0-1 0 16,0 5 0-16,-7 7 2 0,9-7 0 0,-9 7 0 16,7-7 1-16,-7 7-4 0,0 0 0 0,-1 10-1 15,-3-3 1-15,4 4 6 0,2 1-1 0,0 2 0 16,-9 8 2-16,-1-1-6 0,5-6-1 0,6 0 1 15,12 2 0-15,4 1 4 0,2-8 2 0,-7 1-1 16,0-1 1-16,-3-4-6 0,3 1 0 0,2-2-1 16,2-5 2-16,-1 0 7 0,-3 0 1 0,-3 0 0 0,-2-5 0 15,-2 1-8-15,-7 4 1 0,10-12-1 0,-3 5 1 16,-3-4-2-16,3 1-1 0,-3-4 1 0,-4-4 1 16,3 0-3-16,-3-1 0 0,-3-7-1 0,3 6 1 0,-4 1 7 15,-3-2 2-15,3-2-2 0,-3 9 2 0,2-2-7 16,0 4 1-16,-2-6-1 0,-4 8 1 0,1 4-3 15,1-1 1-15,-2 4 0 0</inkml:trace>
  <inkml:trace contextRef="#ctx0" brushRef="#br0" timeOffset="177728.18">19322 3385 1947 0,'0'0'0'0,"0"0"0"0,0 0 0 0,0 0 83 15,0 0 0-15,0 0 0 0,0 0 1 0,0 0-67 16,0 0 1-16,0 0 0 0,0 0-1 0,0 0 74 15,-4 23 1-15,1-13 0 0,-4 13 0 0,-4 4-75 16,2-1 1-16,4 4-1 0,1 7 1 0,-3 2 7 16,0-6 1-16,4 6-1 0,4 1 1 0,1-1-14 15,0-7 1-15,1-8-1 0,3 6 2 0,-1-5-10 0,0-4 2 16,1-7-1-16,1 9 1 0,5-9-3 16,-5-4 2-16,0-1-2 0,0-2 2 0,0-1-4 0,-7-6 0 15,13 3 0-15,-6 1 1 0,2-4-1 0,1 0 1 16,6-4-1-16,2 4 1 0,1 0-2 0,0-3 0 15,-4 1 0-15,-3 2 1 0,-12 0-1 0,3-7 0 16,-3 7 0-16</inkml:trace>
  <inkml:trace contextRef="#ctx0" brushRef="#br0" timeOffset="178309.71">19258 3718 2023 0,'0'0'0'0,"0"0"0"16,37-2 0-16,-7 5 45 0,-2-1 1 0,-5-2-1 0,-5 2 1 15,3 1-31-15,4-1 2 0,1-2 0 0,10 2 0 16,-8 3 40-16,-4-5 1 0,-1 0 1 0,-8 0-1 16,-7 0-41-16,1 0 1 0,-9 0 0 0,11 5 0 0,-11-5 19 15,7 7 0-15,-7-7 0 0,0 11 1 0,0 0-23 16,0 3 0-16,0-4 1 0,5 11 0 0,6-1-1 15,-4-3 1-15,0-4 0 0,0 4 0 0,0-5-7 16,0-1 0-16,-2 1 0 0,4-1 1 0,0-2 0 16,-2-2 1-16,0-4 0 0,0 4 0 0,0 0-4 15,0-7 1-15,0 0-1 0,-7 0 1 0,11 0 1 16,-11 0 1-16,12-3-1 0,-5-1 1 0,0 1-5 0,0-3 2 16,0-2 0-16,0-1 0 0,4-2 5 0,-4-1 0 15,0-2 1-15,0 2-1 0,-3-6-5 0,3 2 1 16,-2 2-1-16,4-2 1 0,0 4 5 0,-6 5 0 15,-5 2 1-15,2 5-1 0,0 0-5 0,0 0 0 16,0 0 0-16,0 0 1 0,13 0 4 0,-6 7 0 16,-4-2 1-16,-4 11-1 0,4 3-5 0,6-1 1 0,2-6-1 15,3 4 1-15,-2 2 2 0,2-6 0 0,0-5 1 16,7 7-1-16,-3-4-4 0,-4-1 1 0,2-5-2 16,-4 3 2-16,4-2 1 0,2-1 1 0,-4-4 0 15,0 3 0-15,2-3-4 0,-4 0 1 0,1-3-1 16,1 3 1-16,-4-4 1 0,1-1 0 0,-2-2 0 15,-2 3 0-15,-7 4-3 0,9-14 1 0,-8 5-1 16,1-1 1-16,0-6 1 0,0-2 0 0,-2 3-1 16,-4-5 1-16,-1-4-3 0,-2-3 1 0,0 3-1 0,-2 2 2 15,-2-2 1-15,-3 5 0 0,-5-6-1 0,5 14 2 16,-7 1-3-16,-1-4 0 0,-1 7 0 0,6 10 0 16,4-1 0-16,13-2-1 0,4 19 1 0</inkml:trace>
  <inkml:trace contextRef="#ctx0" brushRef="#br0" timeOffset="178642.19">20518 3716 2299 0,'0'0'0'15,"-25"-5"0"-15,25 5 0 0,-11 1 64 0,1 3 0 16,-6-2 0-16,-9 3 0 0,0 4-46 0,6 3 0 15,1 2 0-15,1 4 0 0,3 3 33 0,3-4 2 16,4 3 0-16,2 4-1 0,10-4-35 0,6-5 0 16,-1 5 0-16,-3-1 1 0,9-1 4 0,4-4 1 15,2-9-1-15,10 9 1 0,-4-1-12 0,-5-6 1 0,-2-6-1 16,1 6 2-16,-3-3-9 0,-1-6 2 0,3-1-1 16,-3 4 1-16,-6-2-3 0,-2-5 2 0,-1 1-2 15,0-2 2-15,-2-2 0 0,0-1 2 0,0 1-1 16,-3-11 0-16,-4 3-1 0,0-6-1 0,0 2 1 15,-4 0-1-15,-3 0 3 0,-2-6 1 0,1 6-1 16,-5 4 1-16,-3 3-4 0,0-1 2 0,2 3-2 16,-5 7 2-16,-4 3 1 0,-3 2-1 0,-6 4 1 0</inkml:trace>
  <inkml:trace contextRef="#ctx0" brushRef="#br0" timeOffset="179292.61">21696 3600 1746 0,'0'0'0'0,"0"0"0"0,0 0 0 16,0 0 71-16,23 3 1 0,-23-3 0 0,0 0 0 15,-7 0-54-15,7 0 0 0,5 7 0 0,0 4 0 16,6 1 61-16,-2 7 2 0,-4 4 0 0,20 5 0 0,5 1-63 15,-2 1 0-15,-7-2 0 0,-7 0 0 0,-5 2 25 16,0-7 2-16,1-4 0 0,6 7 0 0,0-5-29 16,-4-5 1-16,-1-3-2 0,0 8 2 0,-4-5-2 15,-2-8 0-15,2-1 0 0,2 0 1 0,-9-7-7 16,9 11 0-16,-9-11 0 0,7 0 0 0,-7 0-1 16,0 0 0-16,7-7 1 0,-7 7 0 0,10-7-3 15,-10 7 0-15,11-12-1 0,-4 1 2 0,4-5 3 0,-1-3 1 16,-1-4 1-16,-2 2-1 0,0-6-5 0,0 5 2 15,-2-5-1-15,4-3 1 0,5 7 3 0,-7 1 2 16,1-7-1-16,-3 8 0 0,2 2-5 0,3-2 1 16,5 3 0-16,-1 8-1 0,-7 3 9 0,3-4 0 15,-3 6 0-15,2 1-1 0,2 8-6 0,-1-2 0 16,-1 1 0-16,4 9 1 0,1 4 7 0,-4-2 0 0,6 0 0 16</inkml:trace>
  <inkml:trace contextRef="#ctx0" brushRef="#br0" timeOffset="179676.09">22477 3830 2135 0,'0'0'0'0,"0"0"0"16,0 0 0-16,0 0 73 0,0 0 1 0,0 0 0 0,0 0 0 16,0 0-56-16,-17 21 0 0,2-14 0 0,-7 6 0 15,4 2 70-15,6 0 0 0,3-3 0 0,5 7 0 16,-3-1-71-16,4-8 1 0,-1-1 0 0,1 5 0 0,3 2 17 15,3-5 1-15,4-4-1 0,6 5 0 0,2-5-20 16,0 0 0-16,-3-7-1 0,5 7 2 0,1-7-10 16,-7 0 0-16,1-3 1 0,2 3 0 0,-1-4-3 15,-1 0 1-15,-5 1-1 0,0-4 2 0,0 3-2 16,4-4 1-16,-3 1-1 0,1 3 2 0,0 1-3 16,0-1 1-16,0-3-1 0,-2 2 1 0,0 1 0 0,0 4 0 15,0-3 1-15,0 3-1 0,2 0 0 0,1 3-1 16,-1-3 0-16,-2 4 1 0,2 1 0 0,5-5 2 15,-7 4-2-15,0-1 2 0,0 1-3 0,2-4 2 16,2 1-2-16,-1 3 2 0,1-1-1 0,0-1 1 16,-1-2-1-16,-3 2 1 0,0 1-2 0,-7-3 0 15,11 4 1-15,-11-4-1 0,0 0 0 0,0 0 2 16,0 0-2-16,0 0 2 0,0 0-3 0,-7 7 1 0,7-7 1 16</inkml:trace>
  <inkml:trace contextRef="#ctx0" brushRef="#br0" timeOffset="180111.03">22629 3797 1909 0,'0'0'0'0,"14"-11"0"16,14 4 0-16,6-3 45 0,-10 3 1 0,-2-4 0 16,-5 7 0-16,6 1-30 0,-2-1 1 0,2-1 0 15,2 5 0-15,-4 0 41 0,-7 0 0 0,2 0 1 16,2 12 0-16,-1-1-42 0,-2 0 1 0,-3-1 0 16,-2 2 0-16,-1 4-5 0,-2-2 1 0,0 2-1 0,-1 2 1 15,-1 1-6-15,-1-3 1 0,-4 3-2 0,1 2 2 16,1-1-1-16,-2-6 0 0,-2-2 0 0,-1 8 1 15,-1-6-3-15,1-6-1 0,-1-1 1 0,1 4-1 0,-1-4 2 16,4-7 0-16,-7 4 0 0,7-4-1 0,-7 3-1 16,7-3-1-16,-7 0 1 0,7 0 0 0,0 0 1 15,-7-11 1-15,7 11-1 0,-5-7 1 0,5-3-2 16,0-1-1-16,0 3 1 0,3-8 0 0,1-5 2 16,3 1 1-16,0 1-1 0,2-4 0 0,3 5-2 15,2 3 1-15,2-5-2 0,2-1 2 0,-3 2 1 0,3 5 2 16,-4 0 0-16,0 0 0 0,0 7-3 0,-1-4 0 15,-1 4-1-15,2 7 2 0,4 3 1 0,-2 1 1 16,-6-1 0-16,3 8 0 0,-1 0-4 0,-3 3 1 16,-4-2 0-16,-1 7 0 0,-3 4 3 0,1-7 1 15,0 2-1-15,0 5 1 0,-2-1-4 0,0-4 1 16,0 1-2-16,0 1 2 0,0 3 2 0,0-11 0 0,0 2 0 16,0 4 0-16,0-3-3 0,0-4 0 0,0 1 0 15,0 1 1-15,0 1 0 0,0-7 0 0,0-7 1 16,0 10 0-16,0-10-3 0,0 0 0 0,0 5 1 15,0-5-1-15,0 0 1 0,0 0 0 0,0 0-1 16</inkml:trace>
  <inkml:trace contextRef="#ctx0" brushRef="#br0" timeOffset="180258.79">23292 3617 2086 0,'0'0'0'0,"0"0"0"0,18 4 0 16,-11-1 56-16,0-3 0 0,0-3 0 0,2 10 1 0,1-5-40 16,-1 1 1-16,0 1-1 0</inkml:trace>
  <inkml:trace contextRef="#ctx0" brushRef="#br0" timeOffset="180628.1">23648 3797 1620 0,'0'0'0'0,"0"0"0"0,-21-6 0 0,7 8 50 0,2 0 2 16,1 0 0-16,-3-1-1 0,0 8-34 0,-4-2 0 15,-3 6 0-15,4 4 1 0,1 1 47 0,5-2 0 16,1-4 0-16,-1 7 1 0,-1-1-48 0,1-4 0 16,6-2 0-16,3 8 0 0,2-6 40 0,2-2 1 0,3-3-1 15,2 5 0-15,0 0-41 0,-2-7 1 0,2-3 0 16,1 1 0-16,-1-2 7 0,-7-3 1 0,10-3-1 15,-3 3 1-15,4 0-13 0,-2-2-1 0,-2-1 0 16,0-5 2-16,3 1 4 0,-3 0 1 0,4-5 0 16,-4 3 0-16,4 1-9 0,-1-8 0 0,1 2 0 15,-2 8 1-15,-1-4 16 0,1 1 0 0,-2 0 0 16,0 4 0-16,0 5-14 0,0-4 0 0,-7 4-1 16,11 0 2-16,-4 7 11 0,2-3-1 0,0-1 1 0,0 6 0 15,-2 2-13-15,0-2 0 0,-4-2 1 16,8 3-1-16,1-1 8 0,2-2 1 0,-1-3 1 0,-3 4-1 15,-1-1-10-15,0-3 1 0,0-1-1 0,1 4 0 16,-3 0 5-16,0-3-1 0,-7-4 1 0,11 7 1 0,-11-7-8 16,10 2 0-16,-10-2 0 0</inkml:trace>
  <inkml:trace contextRef="#ctx0" brushRef="#br0" timeOffset="181042.74">23887 3461 1909 0,'0'0'0'0,"0"0"0"0,0 0 0 0,0 0 85 0,0 0-1 16,0 0 0-16,7 26 0 0,-7-12-67 0,0-2 1 16,3 6 0-16,1 12 0 0,-8 9 62 0,4-2 0 15,-3 1 1-15,-1-1 0 0,1 2-63 0,-1-4 0 16,4-7 0-16,0 6 0 0,-3-10 20 0,3-3 1 16,0-1 0-16,0-1 1 0,0-1-25 0,0-4 1 15,3-9 0-15,1 6 0 0,-1-4-5 0,-3-7 1 0,11 5 0 16,-11-5 1-16,10 4-6 0,-10-4 0 0,13-4 1 15,1-1 0-15,10 1-2 0,6-6 0 0,2 1 0 16,3 2 1-16,-5-7-3 0,-5 1 1 0,0-1-1 16,-2 2 1-16,-2 1 1 0,-5 4 1 0,-4 4 0 15,2 1 0-15,-7 2-3 0,2 0 1 0,-2 2-1 16,-2 5 2-16,1 4 0 0,-3 1 1 0,1-2 0 16,-4 10 1-16,-2-3-4 0,0-1 1 0,1 0-1 15,-5 7 2-15,-1-2-1 0,-2-7 2 0,2-5 0 0,-10 8 0 16,3-2-3-16,3-5 1 0,0-3-1 0,-6 4 1 15,-6-4-1-15,0-7 2 0,2 0-1 0,1 0 1 16,4-4-3-16,-5-3 2 0,2 0-2 0,3 0 2 16,7 4-2-16,2-8 0 0,0 0 1 0,0 4-1 0,0 0-1 15,3-3 2-15,-1 1-2 0,2 2 1 0,1-4-2 16,0-1 2-16,2 2-1 0</inkml:trace>
  <inkml:trace contextRef="#ctx0" brushRef="#br0" timeOffset="181288.01">24529 3392 1985 0,'0'0'0'16,"0"0"0"-16,0 0 0 0,0 0 59 0,-25 7 2 16,18 2-2-16,2 9 2 0,-2-1-44 0,-1 4 1 0,1 6 0 15,-5 10 0-15,3 0 45 0,4 5 3 16,0-2-2-16,-1 13 1 0,1-6-47 0,2-8 0 0,1-4-1 15,-2 4 1-15,3-6 15 0,-1-3 0 0,0-7-1 16,-2 7 2-16,3-3-21 0,1-5 2 0,-4-4-1 16,4 1 1-16,0-1 0 0,4-4 0 0,-4-3 0 15,0-1 1-15,0 1-7 0,0-4 0 0,0-7-1 16,0 0 1-16,7 0-3 0,-7 0 1 0,0 0-2 16</inkml:trace>
  <inkml:trace contextRef="#ctx0" brushRef="#br0" timeOffset="181912.02">24730 3923 2023 0,'0'0'0'0,"0"0"0"0,0 0 0 16,0 0 42-16,19-10 2 0,-12 6-1 0,0-1 1 0,0 2-29 16,0-5 1-16,-1-2 0 0,-1 5 1 0,0-4 31 15,1 2 1-15,-3 0 1 0,-1-4-1 0,3 1-32 16,-1-3 0-16,-4-1-1 0,3 0 1 0,-3 0 8 15,0-3 0-15,0-1-1 0,0 2 2 0,-3 4-13 16,-1 3-1-16,-3 2 0 0,7 7 2 0,-11-11-9 0,11 11 2 16,-10 0 0-16,1 7-1 0,-5 4-1 0,2 1-1 15,3 4 1-15,-2 14-1 0,-8-5 0 0,3-4-1 16,0 5 1-16,2-1-1 0,3-1-1 0,4-6 0 16,4 1 1-16,-3 2 0 0,6-1 5 0,6-8 1 15,1-1-1-15,7 8 1 0,2-7-4 0,1-5 1 16,3 0 0-16,3 4-1 0,-6-4 6 0,-1-7 2 0,2 0-1 15,7 2 0-15,-6-4-5 0,0-1 1 0,3-8 0 16,1 7 0-16,1-6 4 0,1-2 0 0,3-2 1 16,-1 1-1-16,-1-4-5 0,2-3 1 0,2-3-1 15,0-7 1-15,-7 1 2 0,-2-1 2 0,-3-7-1 16,0 9 0-16,-4-6-4 0,-4 10 1 0,-1-1-2 16,2 11 2-16,-8-6 6 0,1 5-1 0,-1 6 1 15,-3 9-1-15,4-11-5 0,-4 11 0 0,0 0 0 16,0 0 1-16,0 0 4 0,-7 7 1 0,7-7-1 0,-7 9 1 15,0 2-7-15,1 1 2 0,3-3-1 0,5 1 1 16,5 1 5-16,-4-1-1 0,1-3 1 0,3 6 0 16,2 1-6-16,1 3 1 0,1-2-1 0,-1 6 1 15,3-2-1-15,1 0 0 0,-2 1-1 0,-1 4 1 0,-4-3-2 16,0 2 0-16,-4-2-1 0,-1 6 1 0,2-4-3 16,-3 0 2-16,-1-4-1 0,-3 9 1 0,-2-2-3 15,-2-4 1-15,-1-5 1 0,0 1-1 0,-3-2-1 16,-1 1 2-16,-2-6-2 0,0-4 1 0,-2 3-1 15,0-6 1-15,2-1-1 0,-7-6 0 0,1 3-1 16,-1-4 1-16,-4-3 0 0,6 0 0 0,5 0-1 16,3-3 0-16,4-3 0 0,2 6 1 0,5 7 0 0,-6-9-1 15,6 4 0-15,0 5 0 0,6-10 0 0,4 3 0 16,4 3 0-16</inkml:trace>
  <inkml:trace contextRef="#ctx0" brushRef="#br0" timeOffset="186646.86">2143 2824 316 0,'0'0'0'0,"-3"-7"0"0,-4 2 0 0,-4 1 0 15,0 1 0-15,6-6 0 0,5 9 0 0,0 0 108 0,-7-7 1 16,7 7-1-16,-3-9 1 0,3 9-93 0,0 0 0 15,3-7-1-15,-3 7 2 0,7-7 94 0,-7 7 2 16,7-7-2-16,2 7 1 0,2-4-96 0,3-3-1 16,0 0 1-16,0 4 1 0,4-1 71 0,1-8 2 15,2 3-1-15,4 9 1 0,-2-3-74 0,5-5 2 16,7 3-1-16,2 5 1 0,6-3 77 0,1-4 0 16,2 0 0-16,5 7 1 0,-5-4-80 0,-2 1 1 0,2-1 0 15,-2 4 1-15,7 0 15 0,-2 0-1 0,2 0 1 16,-8 11 0-16,-6-8-19 0,-2 1 0 0,-3 3 1 15,1 5 0-15,-8-5 16 0,0 0 2 0,1 0-2 16,-1 7 2-16,-4-3-20 0,-2-4 2 0,6-4-1 16,0 4 1-16,-4-3 9 0,2-1 1 0,-2-3 0 15,0 4 1-15,-3-4-14 0,-2 0 0 0,-2-4 1 16,0 8 0-16,-7-4 7 0,0 0 1 0,0 0-1 16,0-4 0-16,-7 4-10 0,7 0 1 0,-7 0 1 15,0 0-1-15,0 0 3 0,0 0 2 0,0 0 0 0,0 0-1 16,0 0-6-16,0 0 0 0,7-7 0 0,-7 7 0 15,0 0 4-15,0 0 0 0,6-7 1 0,-6 7-1 16,0 0-5-16,0 0 0 0,-2-7 0 0,2 7 1 16,0 0 2-16,7-3 1 0,-7 3 1 0,0 0-1 0,9-7-5 15,-9 7 1-15,0 0-1 0,7-7 1 0,-7 7 1 16,0 0 0-16,0 0 0 0,7 0 0 0,-7 0-3 16,7 10 0-16,-7-10 0 0,10 14 1 0,-3 0-2 15,0 0 2-15,1 4 0 0,-1 1 0 0,3 3-3 16,-1-1 1-16,-2-4-1 0,0 6 1 0,0 0 1 0,0-2 1 15,-3-5 0-15,-1 10 0 0,-3-3-3 0,0-5 0 16,-3 1 1-16,3 9 1 0,-4 0-1 0,1-1 1 16,-1 1-1-16,1 7 2 0,-4-1-2 0,3-3-1 15,1-4 1-15,-1 8-1 0,4-7 2 0,-4-3-1 16,4 1 1-16,4-1 0 0,0 1-3 0,-1-10 1 16,1 3 1-16,-4 8-1 0,3-10 1 0,-3-8 0 15,4 5 1-15,-1 4 0 0,-3-1-3 0,-3-6 2 16,3-4-2-16,-4 7 1 0,1-5 1 0,3-9-1 0,-4 7 1 15,4-7-1-15,-11 3 0 0,11-3-1 0,-8 2 0 16,8-2 1-16,0 0 0 0,0 0 1 0,-7-4-1 16,7 4 2-16,0 0-3 0,0 0 1 0,0 0-1 15,0 0 2-15,0 0-2 0,0 0 0 0,0 0 1 16</inkml:trace>
  <inkml:trace contextRef="#ctx0" brushRef="#br0" timeOffset="188592.66">2251 2683 1695 0,'0'0'0'16,"0"0"0"-16,0 0 0 0,17-10 85 0,-13 3 1 16,-11-2-1-16,0 7 1 0,-4 0-69 0,4-1 1 15,-3 1 0-15,-1 9 0 0,4 4 34 0,-4-1-1 0,3 4 1 16,-3 13 1-16,0 4-36 0,1 1-1 15,3 0 1-15,0 12 1 0,0-9 0 0,0-2 0 0,-1-1 0 16,1 8 1-16,2-3-9 0,-2-2 0 0,0-1 0 16,0 6 2-16,-4 6-9 0,4-11 0 0,4 6 1 15,-4-6-1-15,3 5-1 0,1-10 2 0,-1-3-2 16,4 6 1-16,-3-3-3 0,3-11 0 0,-4 4 0 16,1 7 1-16,-1-7-1 0,4 0 0 0,-7 0 0 15,2 1 2-15,1-4 0 0,1-4 0 0,-1-1 0 16,4-1 1-16,-3-3-2 0,3 0 1 0,-4-6 0 0,4-5 0 15,-3 9 4-15,3-9 1 0,0 0-1 0,0 0 1 16,0 0-2-16,0 0-1 0,0 0 1 0,0 0 0 16,0 0 5-16,0 0 0 0,0 0 1 0,0 0-1 0,0 0-4 15,0 0 1-15,0 0 0 0,0 0 0 0,0 0 5 16,0 0 1-16,0 0 0 0,10 5 0 0,-3 0-5 16,6 4 0-16,-3-6 0 0,4 1 0 0,0-1 4 15,0 1 0-15,-3-4 1 0,5 7-1 0,5 0-5 16,0 0 1-16,4-3-1 0,12 4 1 0,12-1 6 15,3-1 0-15,-1-3 1 0,-5 4 0 0,-6 0-8 16,-5 2 2-16,1-5 0 0,8-1 0 0,5 4 4 0,2-7 0 16,0 4-1-16,-1-1 2 0,-3 1-6 0,-4-4 0 15,-3 0 0-15,-1 3 1 0,2-3-1 0,-6 0 3 16,-1-3-2-16,15 3 1 0,9-4-5 0,-8 1 2 16,-6-1 0-16,-9 4-1 0,-5 0 3 0,-2-3 0 15,-3-1 0-15,-2 4 0 0,-6 4-3 0,1-8 0 16,-7 4-1-16,-1 0 2 0,1 4 2 0,1-4 0 0,-5 3 0 15,0 1 1-15,-7-4-4 0,11 3 0 0,-11-3 0 16,7 7 1-16,-7-7 2 0,10 9 0 0,-10-9 0 16,7 7 0-16,-7-7-4 0,0 0 1 0,4 7-1 15,3-5 2-15,4 1 0 0,-11-3 1 0,0 0 0 16,0 0-1-16,0 0-2 0,0 0 1 0,0 0-1 16,0 0 1-16,0 0 0 0,5 7 2 0,-5-7 0 15,0 0 0-15,14 4-3 0,-3 0 0 0,3-4 1 16,0 3-1-16,0 2 1 0,-3-1 1 0,-11-4-1 15,8 0 1-15,3 3-2 0,-4-3-1 0,-7 0 1 0,-7 0 0 16,7 0 0-16,-9 0 0 0,9 0 0 0,0 0 0 16,0 0-1-16,-7-3 0 0,7 3 0 0,5-9 0 15,6 2 0-15,-8 0 0 0,-6 0 1 0,6 2-1 16,5-8-1-16,-1 3 1 0,-7-4-1 0,0 0 0 0,-4-2 0 16,-3 2 0-16,3 0-1 0,-3-4 2 0,-1 0-2 15,1-1 0-15,-8 2 0 0,1-1 1 0,4 4-1 16,-1-5 1-16,1-4 0 0,3 10 0 0,3-1-1 15,-3-3 0-15,2-3 1 0,12 8-1 0,5 1 0 16,-5 3 1-16,-3-6 1 0,-4 7-1 0,0 7-1 16,3-13 1-16,-3 6-1 0,0 7 1 0,4-7 0 0,-4 7-1 15,3-7 0-15,-3 7 0 0,4-9-1 0,-4 9 2 16,3-7-1-16,-3 7 0 0,4-7 0 0,-4 7 1 16,3-12-1-16,1 5 0 0,-4-2-1 0,3-1 2 15,-3 2-1-15,-3-6 0 0,3-5-1 0,-4 0 1 16,4-1 1-16,0 3-1 0,0-6-1 0,-3 5 0 0,3-3 0 15,0 4 1-15,0-5 0 0,0 5-1 0,0 1 0 16,3 2 0-16,-3 3-1 0,4-3 1 0,-4 0 0 16,3 4 0-16,4 3-1 0,-3-2 1 0,0-2-1 15,-1 4 2-15,-3-3-2 0,4 1 0 0,-4 2 0 16,3-2 1-16,-3 2-1 0,0-3 0 0,0 1 0 16,-3-2 1-16,3-5-1 0,3 2 0 0,-3 0 0 15,-3-2 1-15,3 1-1 0,-4-3 0 0,4-1 0 16,-3-1 0-16,3 6 0 0,3-2 0 0,-3 1 0 15,4 0 0-15,-4 1 0 0,0 2 0 0,0 0 0 0,3 5 0 16,-1 1 0-16,-2 6 0 0,5-10 0 0,-5 10 0 16,5-11 0-16,-5 11 0 0,0 0 0 0,0 0 0 15,-3-7 0-15,3 7 0 0,0 0 0 0,0 0 0 0,-2-7 0 16,2 7 0-16,0 0 0 0,-7-3 0 0,7 3 0 16,-14-7 0-16,3 0 0 0,1 1 0 0,-4 3 0 15,0-2 0-15,-2-2 0 0,2 7 0 0,-4-4 0 16,0 0 0-16,4 3 0 0,-9 2 0 0,2-1 0 15,-4-1 0-15,-3-3 0 0,-2 9 0 0,2-5 0 16,0 0 0-16,1-1 0 0,-22 10 0 0,12-17 0 16,5 7 0-16,-3-6 0 0,1 15 0 0,-4-9 0 0,-3-6 0 15,2 3 0-15,6 11 0 0,-6-14 0 0,9 0 0 16,2 0 0-16,6 7 0 0,1-7 0 0,2 0 0 16,1-2 0-16,8 9 0 0,-4-5 0 0,3-2 0 15,-3 0 0-15,2 7 0 0,-3-4 0 0,5 1 0 16,-1-1 0-16,1 4 0 0,-1-3 0 0,-3 3 0 15,2-2 0-15,-6 4 0 0,0-2 0 0,4 0 0 16,0-2 0-16,0 4 0 0,5-2 0 0,-1 0 0 0,3-2 0 16,-1 2 0-16,8 0 0 0,-10 0 0 0,10 0 0 15,-7 0 0-15,7 0 0 0,-11 0 0 0,11 0 0 16,-7-3 0-16,7 3 0 0,-7-4 0 0,7 4 0 16,0 0 0-16,-10-3 0 0,10 3 0 0,-13-4 0 15,-4 8 1-15,2-4-1 0,1 0 0 0,0 0 0 16,-3 7 1-16,4-2-1 0,3-2 0 0,3 1 0 15,0 3 1-15,3 5-1 0,1-5 0 0,-1 2 0 16,0 2 1-16,-3-1-1 0,4-3 0 0,-4-3 0 16,3 4 2-16,1 3-2 0,-3-6 0 0,6-5 0 0,-7 16 1 15,0-5-1-15,4-4 0 0,-1 0 0 0,1 3 1 16,-1 1-1-16,1 1 0 0,3 1 0 0,-4 6 0 16,4 2 0-16,-3 0 0 0,3-3 0 0,0-2 0 0,0-6 0 15,0 1 0-15,0-1 0 0,0 3 0 0,0 2 0 16,0-1 0-16,0 2 0 0,0 0 0 0,0 2 0 15,3-1 0-15,-3 3 0 0,0 2 0 0,0 5 0 16,0-4 0-16,-3 1 0 0,3 1 0 0,0 0 0 16,0-4 0-16,0 5 0 0,-4-1 0 0,4-4 0 0,0 2 0 15,0-6 0-15,0 1 0 0,0-2 0 0,0-4 0 16,0 2 0-16,0-2 0 0,0-1 0 0,0 0 0 16,0-4 0-16,0 1 0 0,0-1 0 0,0-1 0 15,0-6 0-15,-10 33 0 0,-1-3 0 0,0-4 1 16,4 1-1-16,-1-4 1 0,0 1-1 0,1-8 1 15,0 4-1-15,0-5 1 0,4 3 0 0,-4-4 1 0,3-5-1 16,-3 1 0-16,4 4 0 0,3-7 0 0,-4 4 0 16,4-4 0-16,0-7 0 0,-3 7 2 0,3-7-2 15,0 0 1-15,0 0-1 0,0 0 0 0,0 0 0 16,0 0 2-16,0 0-2 0,0 0 1 0,0 0 0 16,-4-7 0-16,4 7 0 0,0 0 0 0,0 0-1 15,0-7 1-15,0 7-1 0,0 0 2 0,0-7-2 16,0 7 1-16,0 0-1 0,0-7 0 0,0 7 0 15</inkml:trace>
  <inkml:trace contextRef="#ctx0" brushRef="#br0" timeOffset="195296.17">26631 3913 1143 0,'0'0'0'0,"0"0"76"15,0 0 2-15,0 0 44 16,-26-16 0-16,20 16-22 16,-8 7 1-16,14-7-50 15,-26 30 0-15,19-20-12 0,-9 26 0 16,11-20-9-16,8 24 0 16,1-26-7-16,6 12-1 15,-4-19-4-15,29 11 1 16,-21-14-4-16,42-1 1 15,-36-3-3-15,38-17 1 16,-37 8-8-16,18-23 2 16,-30 21-2-16,1-32-1 15,-13 27-1-15,-31-34-1 16,20 33-1-16,-47-31 1 16,43 34-1-16,-30-19 1 15,36 22 3-15,-9-5-1 16,21 16 2-16,-6-8 0 15,6 8 1-15,4-11 0 16,-4 11 1-16,39-21 1 16,-29 17-5-16,20-15 1 0,-23 16-3 15,4-6 1-15,-11 9-3 16,-2-13 1-16,2 13-2 16,-16-14 1-16,9 11 0 15,-26 3 0-15,22 3-1 16,-12 8 0-16,18-8 0 15,-18 22 0-15,18-13 0 16,-6 20 0-16,8-21 0 16,3 13 0-16,3-13 0 15,22 12 1-15,-6-13-1 16,77 22 2-16,-96-32-1691 16</inkml:trace>
  <inkml:trace contextRef="#ctx0" brushRef="#br0" timeOffset="195348.75">26943 4025 1569 0,'0'0'0'16,"0"0"-1178"-16</inkml:trace>
  <inkml:trace contextRef="#ctx0" brushRef="#br0" timeOffset="195378.28">26943 4059 1520 0,'0'0'0'16,"0"0"-1141"-16</inkml:trace>
  <inkml:trace contextRef="#ctx0" brushRef="#br0" timeOffset="195580.04">27007 3818 1155 0,'0'0'0'15,"0"0"24"-15,14 37 1 16,-9-27 62-16,4 29 2 16,-7-20 10-16,3 61-1 15,-3-54-40-15,-11 43 0 16,4-45-18-16,-18 45 2 0,14-48-14 16,-23 26 1-16,18-36-8 15,-48 15 1-15,62-26-1430 16</inkml:trace>
  <inkml:trace contextRef="#ctx0" brushRef="#br0" timeOffset="195747.08">26081 4032 1344 0,'0'0'0'0,"0"0"43"0,14 55-1 15,-9-37 46-15,16 33 0 16,-10-34-29-16,40 27-1 15,-24-33-24-15,80 17-1 16,-107-28-1376-16</inkml:trace>
  <inkml:trace contextRef="#ctx1" brushRef="#br0" timeOffset="94911.94">12738 9684 0,'0'0'0,"0"10"0,-10-10 0,-27 18 15,-10-8-15,-123 55 16,-74 29-16</inkml:trace>
  <inkml:trace contextRef="#ctx1" brushRef="#br0" timeOffset="95093.77">10235 8830 0,'0'0'0,"10"10"0,-10-10 0,18 9 32,-8-9-32,-1 10 15,-9-10-15,0 9 31,0-9-31,0 0 16,0 0 0</inkml:trace>
  <inkml:trace contextRef="#ctx0" brushRef="#br0" timeOffset="197175.82">9462 4506 389 0,'0'0'0'0,"0"0"0"16,0 0 0-16,0 0 36 0,0 0 1 0,0 0-1 16,14-18 1-16,-14 18-23 0,-2-7 2 0,2 7-1 15,0 0 0-15,-9-7 145 0,9 7-1 0,-2-5 0 16,2 5 2-16,0 0-151 0,0 0 0 0,0 0 0 16,-7-4 1-16,7 4 71 0,0 13 1 0,0-3-1 15,-3 18 1-15,3 7-66 0,-4 1 1 0,-3 1 0 0,7-6 0 16,0 6 65-16,-3-7 0 0,-1-2 0 0,4 4 1 15,0-8-67-15,0 1 1 0,-3-2 0 0,3 0 0 0,0 0 15 16,-4-4 0-16,0-1 1 0,1 1 0 0,-1-1-20 16,1-6 1-16,-1 0-1 0,-3 1 1 0,4-3 6 15,-6 1 1-15,0-8-1 0,0 4 1 0,-1-3-10 16,-1-4-1-16,4-4 0 0,0 1 1 0,7 3 1 16,-11-11 0-16,11 1 0 0,-3-3 0 0,-1-3-5 15,4 1 0-15,0-6 0 0,0 1 1 0,4-3-4 0,-1 4 1 16,1-2-1-16,-1 1 2 0,1 6-4 0,3-1 2 15,-3 4-1-15,3-1 1 0,3 3-5 0,-3 2 0 16,0 3 0-16,0 4 1 0,0 0-1 0,2 0 0 16,-2 0 0-16,0 7 1 0,8-1-2 0,-5-1 1 15,4 0 0-15,0 4 0 0,6-2-1 0,-6-3 1 16,0-1 0-16,4 4 0 0,1 2-6 0,-1-6 2 16,3-3-2-16,0 4 2 0,-3-4-1 0,-3 0 2 0,3 0-2 15,-4 0 2-15,0 0 1 0,0 0 1 0,1-4 0 16,-3 1-1-16,-2 3 1 0,1-4 0 0,-4-4 0 15,0 1 0-15,4 0 2 0,-8-1 1 0,1 1 1 16,-1-3-1-16,1-1-1 0,-4 1 1 0,2-8-1 16,-1-3 1-16,1 5 12 0,0-1 1 0,-2-1-1 15,2-5 1-15,1 7-7 0,-3 1 1 0,-3 0 0 16,3 5 0-16,0 1 21 0,0 2 0 0,0 7 0 16,0-10 1-16,0 10-18 0,0 0 1 0,0 0-1 15,-7 17 2-15,5 2 17 0,2-1 1 0,-4 1-1 0,4 13 1 16,0-4-20-16,-3-7 2 0,-1 6 0 0,4 1-1 15,0-4 15-15,0 1 2 0,-3 2-1 0,3-1 0 0,-4-3-16 16,1 0-1-16,-1 0 1 0,4-1 0 0,0 3 12 16,-3 0 1-16,3-8-1 0,3 1 1 0,-3-2-15 15,0 1 1-15,0-3 0 0,-3-3 0 0,3-1 6 16,-4-3 2-16,4 1-2 0,0-8 1 0,0 0-10 16,0 5 1-16,0-5 0 0</inkml:trace>
  <inkml:trace contextRef="#ctx0" brushRef="#br0" timeOffset="197826.14">10134 4803 2123 0,'0'0'0'0,"0"0"0"0,0 0 0 0,0 0 93 0,0 0 0 16,-11 21 0-16,-3-9 1 0,-4 2-77 0,-8 1 1 15,1-3-1-15,7 7 1 0,4-1 73 0,0-2 0 0,-3-1 0 16,1 7 0-16,2-7-75 0,7 1 2 0,3 0-1 15,15-2 1-15,3 0 26 0,-4-3 0 0,-10-4-1 16,16-5 2-16,2 5-29 0,-1-6 1 0,-6-1-1 16,7-1 0-16,-1 1-2 0,-1-4 0 0,-5-1 1 15,-1-2 0-15,-3 0-8 0,0-4 2 0,-3 1 0 16,-4-4 0-16,3-1-5 0,5 1-1 0,-3-1 1 16,2-5 0-16,0-1-2 0,0-2 2 0,-3 4-2 0,3 0 1 15,0 4 1-15,0-4 0 0,-4 2-1 0,1 2 2 16,-1 7-3-16,1 2 2 0,-4 6-1 0,10-10 0 15,-3 10 2-15,2 3-1 0,-2 1 1 0,0 3 0 16,0 5-1-16,0 1-1 0,1-3 0 0,-1 13 2 16,-4-7-1-16,4 1 1 0,-3-4-1 0,3 8 2 0,3-4-3 15,-4-3 1-15,-5 1-1 0,-2 0 2 0,-1-1-2 16,2-3 1-16,2 1 1 0,3 1-1 0,2-6 0 16,-2 0-1-16,-5-7 1 0,11 7-1 0,-1-7 1 15,-3 3 1-15,-7-3-1 0,11-3 1 0,-4-4-2 16,4 3 1-16,-1-3-1 0,11-3 0 0,-1-4 1 15,-2-4 0-15,-8 2 0 0,4 2 0 0,-8 0-2 0,-1-2 2 16,-2 0-1-16,1 6 0 0,-1 1 1 0,-3 2-1 16,-5-4 0-16,5 11 1 0,4-7-2 0,-4 7 1 15,0 0 0-15,7 14 0 0,-4-7-1 0,1 2 2 16,-1 2-1-16,4 12 0 0,7-4 0 0,1 2-1 16,-5-5 0-16,-3 2 2 0,0-1-1 0,4 1 0 15,5-8 1-15,-6 1 0 0,4-1-2 0,-3 1 2 0,0-2-2 16,-3-2 1-16,3-4 1 0,0 1-1 0,-4-4 0 15,3 0 1-15,1 0-2 0,-4 0 0 0,-7 0 1 16,7-7 0-16,-7 7-1 0,7-16 2 0,-7 9-1 16,3-2 0-16,-3 0-1 0,2-5 1 0,0 0-1 15,-2-7 1-15,-4-4 1 0,1 6 0 0,-1-6 1 16,1 6-1-16,-4 3 0 0,0 0-1 0,0 1 0 16,0 1 1-16,0 3 0 0,-4 0 1 0,6-1-1 15,-1 2 2-15,1 2-3 0,5 8 0 0,-5-5 1 0</inkml:trace>
  <inkml:trace contextRef="#ctx0" brushRef="#br0" timeOffset="198617.01">11684 4564 1847 0,'0'0'0'0,"0"0"0"16,0 0 0-16,25-16 101 0,-15 12 1 0,-6-6-1 15,-4 10 1-15,0 0-85 0,0-7 0 0,0 7-1 16,10-4 1-16,-3 4 74 0,-7 0 1 0,9-3 0 0,-2 3 0 16,0 3-75-16,-7-3 1 0,0 0-1 0,7 7 1 15,-7-7 2-15,4 11 1 0,-4-11 1 0,-4 10-1 0,8-4-10 16,-4-6 0-16,-11 10 1 0,11-10-1 0,0 9-8 16,0-9 2-16,7 12-2 0,-7-12 1 0,0 14-1 15,0-14 0-15,-10 11 0 0,10-4 1 0,2 0-4 16,-2 4 0-16,-7-6 0 0,7 0 1 0,1 4-1 15,1 5 0-15,-2-3 0 0,-2-4 1 0,1 3-1 16,-5 1 0-16,-4-6 0 0,10-5 0 0,-9 7 0 16,9-7 0-16,-11 4 0 0,11-4 0 0,0 0-1 0,-7 5 1 15,0-2 0-15,7-3 0 0,0 0-1 0,0 0 1 16,-10 0 0-16,10 0 0 0,0 0-1 0,0 0 1 16,0 0 0-16,-7-3 0 0,7 3-1 0,0 0 1 15,-11-2 0-15,11 2 0 0,0 0 0 0,0 0 0 16,-4-5 0-16,4 5 0 0,-1-11 0 0,1 4 0 0,-4 0 0 15,4-3 0-15,2-1 0 0,1 1 0 0,1-5 0 16,-2 7 1-16,3 2-1 0,-5 6 0 0,11-8 0 16,-11 8 1-16,7-11 1 0,-7 11 1 15,0 0 0-15,0 0 0 0,7-7-1 0,-7 7 1 0,0 0-1 16,0 0 0-16,-4-7 6 0,4 7 0 0,0 0 0 16,0 0-1-16,0 0-1 0,0 0 0 0,0 0-1 15,7 7 1-15,-7-7 5 0,4 11 0 0,-4-11 1 16,3 7 0-16,-3-7-5 0,-7 7 0 0,7-7 0 15,-7 5 1-15,7-5 2 0,0 10 1 0,0-10 0 0,-7 9 0 16,7-9-5-16,4 9 1 0,-4-9 0 0</inkml:trace>
  <inkml:trace contextRef="#ctx0" brushRef="#br0" timeOffset="199057.34">11677 4657 1608 0,'0'0'0'0,"-2"-7"0"0,11 3 0 0,2 3 76 0,-1-1 1 16,-3-3 1-16,0-2-1 0,-3-4-59 0,-4 0 0 15,3 1 0-15,1-2 0 0,-1 1 53 0,-3 2 1 16,-7 2-1-16,11 2 1 0,-1-2-54 0,3 0 0 15,-3 0 0-15,-3 7 0 0,2-11 20 0,-4 2 1 0,2 9 0 16,-3-8 0-16,3 8-25 0,-6-4 2 0,-4 2 0 16,10 2 0-16,0 0-2 0,0 0 2 0,-11 0 0 15,8 7-1-15,-4 6-6 0,0 1 0 0,-4 3 0 16,4 8 1-16,2 8-2 0,-2-4 1 0,0 4-1 16,3-1 1-16,-3-4-3 0,3 2-1 0,1-4 1 15,3 4-1-15,0-4 6 0,-4-3 0 0,1 2 0 16,6 3 0-16,-3-5-4 0,4-2 1 0,-1-2-1 0,1 4 0 15,3-3 8-15,-3-3 0 0,-4-3-1 0,3-5 1 16,2 3-6-16,2 1 0 0,-3-6 0 16,7 0 0-16,-1-4 7 0,1-3 2 0,-4 0-1 0,14 0 1 15,4-3-8-15,-6-1 0 0,-8 1 1 0,13-1-1 16,-1 1 9-16,2-1 0 0,-7-5 0 0,-1 4 1 0,-6 2-10 16,-2-1 1-16,-2 1-1 0</inkml:trace>
  <inkml:trace contextRef="#ctx0" brushRef="#br0" timeOffset="199676.31">11301 4785 1884 0,'0'0'0'15,"0"0"0"-15,0 0 0 0,0 0 83 0,18-3 0 16,-18 3 0-16,0 0 0 0,0 0-66 0,7 0 1 15,-7 0 0-15,0 0 0 0,0 0 78 0,0 0 2 16,0 0-2-16,0 0 2 0,0 0-81 0,0 0-1 0,9 0 1 16,67 5 1-16,15 4 16 0,-8-2 0 0,-14-4-1 15,-4 1 1-15,-14-4-19 0,-8 0-1 0,-8 0 1 16,-1-4-1-16,-6 4-5 0,-4-1 1 0,-1-3-1 16,-8 4 1-16,-1 0-4 0,-4 2 1 0,-1 0-2 15,-2-1 2-15,-7-1-1 0,11 15-1 0,-11-8 1 16,3 5 0-16,-3 2-3 0,0-2 1 0,0 2 1 15,-3 2-1-15,3-2 1 0,3 2 0 0,-3-5 1 0,0 8 0 16,-3-5-3-16,3-2 2 0,0-1-2 0,0 3 1 16,0-2 2-16,3 1 0 0,4-6-1 0,-3 0 2 15,-4-7-3-15,7 7 1 0,-7-7-1 0,10 3 1 16,-3 1 2-16,4-4-1 0,-11 0 1 0,12 0 0 0,-1-4-3 16,0 1 1-16,-4-1-1 0,0 1 2 0,0-4 2 15,-4 0 1-15,-3-4-1 0,7 2 1 16,0-3-4-16,-3 1 1 0,-4 4-1 0,3 0 2 0,1 2 2 15,-1-2 1-15,-3 7-1 0,4-10 1 0,-4 10-4 16,7 0 1-16,-7 0-2 0,0 0 2 0,7 7 2 16,-7-7 0-16,0 10 0 0,7-5 0 0,9 9-3 15,-2-3 0-15,-3 0 0 0,3-1 1 0,5 1-1 0,-5-4 2 16,-7 0 0-16,11-4 0 0,3 1-4 0,-1-1 2 16,-4-3 0-16,-4 0-1 0,-2 0 2 0,-3 0 1 15,4-3 0-15,0 3 0 0,-1-4-4 0,-1 1 2 16,0-1-1-16,-4-3 1 0,-1 0 1 0,-1-3-1 15,4-1 1-15,-3 0 0 0,-1 1-3 0,-3-1 1 16,4-1-1-16,-4-4 2 0,0 0-1 0,-4-1 2 16,1 3-1-16,-4 1 1 0,1-2-3 0,-1 1 1 0,0 3-1 15,0 4 1-15,7 7 0 0,-7-12 1 0,7 12-1 16,-7-4 1-16,7 4-3 0,0 0 2 0,0 0-1 16</inkml:trace>
  <inkml:trace contextRef="#ctx0" brushRef="#br0" timeOffset="199992.41">12659 4858 2072 0,'0'0'0'0,"0"0"0"0,0 0 0 16,0 0 80-16,0 0 1 0,0 0-2 0,-10 17 2 0,-1-5-63 15,1-3 0-15,-8 5 0 0,4 6 0 0,3-5 76 16,6 3 0-16,2-2 1 0,3 1 0 0,0 6-78 15,3-3 0-15,-3-6 0 0,4-2 1 0,4 2 22 16,1 0 2-16,-2-3-2 0,16-4 1 0,9-4-25 16,-7 1 0-16,-9-4 0 0,15 0 0 0,-2 0-2 0,-7-4-1 15,-4-3 1-15,0-3 0 0,-4-1-6 16,-4-3 1-16,1 2-1 0,1-2 1 0,-5 0-1 0,0-4 0 16,0-3 0-16,-3 3-1 0,-8 3-1 0,1-8 0 15,-4 0-1-15,0 9 1 0,3 1 1 0,-10-1-1 16,-16 0 1-16,9 5 1 0,-2-1-4 0,-2 1 2 15,-6-1-1-15,6 6 0 0,4 1 2 0,5-1 0 16,-2 0-1-16</inkml:trace>
  <inkml:trace contextRef="#ctx0" brushRef="#br0" timeOffset="200596.2">13838 4703 2123 0,'0'0'0'16,"0"0"0"-16,0 0 0 0,0 0 73 0,0 0 0 16,19 17 0-16,-19-17 1 0,4 11-56 0,-3-1-1 0,-1 3 1 15,0 1 0-15,-1 7 50 0,-1-4 0 0,2 5 0 16,3 0 0-16,1 1-50 0,-2-3 0 0,1 1 0 16,1 2 0-16,-1 0 14 0,1-4 1 0,3-2-1 15,0 3 2-15,0-1-20 0,0-5 0 0,-3-1 1 16,3-5-1-16,3 3-5 0,1 1 1 0,-11-12-1 15,7 7 1-15,-7-7-4 0,12-3 1 0,-5 3 0 16,7-7-1-16,8-4-1 0,-1 1-1 0,-5 1 1 16,8-5 0-16,1 0-1 0,0-6-1 0,-4-3 0 15,-5 9 2-15,-2-1-3 0,-4-8 2 0,1 0-2 16,1 2 1-16,-1 1-1 0,-2 1 1 0,0-4-1 16,-2 6 0-16,-4 1 5 0,1 3 1 0,-1 3-2 0,1 3 2 15,-1 0-3-15,-3 7 0 0,7-7 0 0,-7 7 1 16,0 0 5-16,7 0 0 0,-7 0 0 0,7 10 0 0,-1 1-4 15,1-1 1-15,0-3-1 0</inkml:trace>
  <inkml:trace contextRef="#ctx0" brushRef="#br0" timeOffset="200958.91">14542 4873 1972 0,'0'0'0'16,"0"0"0"-16,0 0 0 0,0 0 84 0,0 0 1 15,-27 7-1-15,13-3 1 0,-4 3-68 0,1-5 1 16,-3 5 0-16,-1 3 0 0,3 3 85 0,8-6 1 16,-2 3 0-16,3 6 0 0,2 2-88 0,3-6 1 15,1 0-1-15,1 4 1 0,4-2 11 0,-1 0 0 0,1-3 0 16,2 1 2-16,1-3-17 0,0 0 0 0,1 1 1 16,6-6-1-16,2 3-4 0,-3-7 0 0,-1 0 0 15,-10 0 1-15,7-4-4 0,-7 4 1 0,0 0-2 16,16-7 2-16,0 0-3 0,-4 0 0 0,-5 0-1 15,-3 0 2-15,3 4-3 0,4 1 1 0,-1-2 1 16,4 1-1-16,7-1-1 0,2 4 1 0,-2 0-1 16,-8 0 1-16,1 4 0 0,0 3-1 0,4-5 0 15,-4 5 0-15,-4-2 2 0,-3 2-1 0,4 0 0 16,0 2 2-16,-3-2-3 0,-1-4 1 0,1 4 0 0,-1 0 0 16,0 0 2-16,-7-7-1 0,7 11 1 0,-7-11 0 15,7 7-1-15,-7-7-1 0,10 11 0 0,-10-11 2 16,9 10-1-16,-9-10 1 0,4 12-1 0</inkml:trace>
  <inkml:trace contextRef="#ctx0" brushRef="#br0" timeOffset="201393.71">14757 4907 1985 0,'0'0'0'0,"0"0"0"0,0 0 0 0,0 0 57 0,26-14 0 15,-15 8 0-15,-2 3 1 0,-2-1-42 0,1 4 2 16,-8 0 0-16,7-7 0 0,-7 7 37 0,15 0 0 15,-1-1 0-15,-4 2 0 0,-1 6-38 0,5-3 1 16,7 3-1-16,15 5 1 0,-6 4 6 0,-2-2 2 16,-7-2-1-16,0 10 1 0,-5-7-14 0,-2 1 0 0,-7 2 1 15,0 1 0-15,-3-1-10 0,-8-6 0 16,-10 0-1-16,7 1 2 0,0-3-2 0,0 1 0 0,0-4 0 16,-5-4 1-16,-2 4 0 0,-4-7 0 0,-2 0 1 15,20 0-1-15,-8-3-1 0,8 3 0 0,-9-4 1 16,9 4 0-16,-9-14 0 0,7 7 2 0,-1 0-2 15,12-9 2-15,5 4-3 0,0-4 1 0,3-1 1 16,5 3-1-16,-1 1 0 0,-2-3 1 0,-1 2-1 16,-1 9 2-16,-2-5-3 0,-1-3 1 0,0 3 0 15,2 3 0-15,-2 3 1 0,-4 1 2 0,1-1-1 16,-2 4 0-16,0 4-1 0,-2-4 0 0,-7 0-1 0,12 10 2 16,-1-3 2-16,-8 0-1 0,-3 2 1 0,4 5 1 15,-4 5-4-15,3 1 2 0,-3-4-2 0,4 5 2 16,-4-5 1-16,-4-2 1 0,4 3 0 0,0 1-1 0,0-4-2 15,-3 0 0-15,3-7 1 0,-4 4 0 0,4-1 3 16,-3 2 0-16,3-5 0 0,0-7 0 0,0 11-4 16,0-11 2-16,0 0-1 0,3 7 0 0,-3-7 1 15,0 0 1-15,0 0 0 0</inkml:trace>
  <inkml:trace contextRef="#ctx0" brushRef="#br0" timeOffset="201558.9">15268 4785 1997 0,'0'0'0'15,"0"0"0"-15,0 0 0 0,25 0 61 0,-16 2-1 16,-9-2 1-16,0 0-1 0,7 5-43 0,-7-5 1 0,0 0 0 16,0 0 0-16,7 9 36 0,-7-9 0 0,10 9 0 15</inkml:trace>
  <inkml:trace contextRef="#ctx0" brushRef="#br0" timeOffset="201908.77">15704 4953 1695 0,'0'0'0'0,"0"0"0"0,-21 0 0 16,0 3 42-16,1 1 0 0,3-1 0 0,-5 8 0 15,1-3-26-15,-2 6 0 0,2 2 0 0,-4 0 0 16,8 2 42-16,1-4 0 0,4-2-1 0,1 4 2 15,6 0-43-15,5-6 2 0,0 1 0 0,3-1 0 0,2-1 20 16,4 0 1-16,2-2-1 0,1 0 0 0,6 2-23 16,-4-6 0-16,-3-3 1 0,-4 0 0 0,3-3-5 15,1 3 0-15,1-4 0 0,-1-4 2 0,-4 2-7 16,0 1 2-16,3-2 0 0,-3 4 0 0,2-5 10 16,0-2 1-16,0-1-1 0,-2 1 1 0,0 3-9 15,0-2 0-15,0 2 0 0,-7 7 2 0,11-5 11 0,-11 5 2 16,10 1-1-16,-10-1 1 0,11 11-14 0,-4-6 2 15,4 2-1-15,-3 0 0 0,-1 4 11 0,0-1-1 16,1-3 1-16,-1 1-1 0,0-1-11 0,0 0 2 16,0 0-2-16,0-4 1 0,0 6 9 0,0-6-1 15,0 1 0-15,-7-4 1 0,12 7-11 0,-5-3 2 16,-7-4-1-16</inkml:trace>
  <inkml:trace contextRef="#ctx0" brushRef="#br0" timeOffset="202310.8">15852 4662 1746 0,'0'0'0'0,"0"0"0"15,0 0 0-15,35 13 84 0,-19-3 1 0,-10 1 0 16,-17 3 1-16,0 3-70 0,3 6 2 0,-1-5 0 16,2 5 0-16,10 0 75 0,1-1 1 0,-4 0-1 0,-14 4 1 15,3-3-77-15,0 0 1 0,6-6-1 0,-4 6 1 16,4-4 29-16,3-1 0 0,1 0 0 0,-1-4 0 15,5-4-30-15,3 1 0 0,1-2 0 0,12-2-1 0,6-2 2 16,-2 0 0-16,8-5 0 0,-6 0 0 0,-7 0-8 16,-2-3 0-16,5-3 1 0,-4-1-1 0,1 2-1 15,-6-4 1-15,1-1 0 0,-1-1 0 0,2 4-4 16,-3-2 0-16,-4 2 1 0,3 2 0 0,-3 3 0 16,-7 2 0-16,6 0 0 0,-6 0 1 0,7 14-4 15,-5-5 2-15,-1 2-1 0,3 6 0 0,-2 6 2 16,-2 2 0-16,0-8-1 0,-2 5 2 0,-2-8-3 0,-1 1 0 15,-2-4 0-15,0 0 0 0,0-1 2 0,-4-3 1 16,4-3-1-16,0-1 1 0,-5 1-4 0,0-3 2 16,-3-1-2-16,7 0 2 0,-3-1 1 0,-7-3 0 15,-5 1 1-15,8 3 0 0,2-4-3 0,-1 1 0 16,-7-4 1-16,14 0-1 0,7 7 0 0,0-11-1 16,3 4 1-16,15-5 0 0,1-1-1 0,-1 5-1 0,1-7 1 15</inkml:trace>
  <inkml:trace contextRef="#ctx0" brushRef="#br0" timeOffset="202541.34">16476 4668 2060 0,'0'0'0'0,"0"0"0"16,0 0 0-16,-1 21 53 0,-1-11-1 0,2 4 1 15,2 7 0-15,-1 9-36 0,-1-2-1 0,-1 1 1 0,-1 4 1 16,0 0 52-16,2-1-1 0,2 2 1 0,0 2 1 15,-2 3-53-15,-2-11 0 0,0 2 0 0,2 2 0 16,0-7 15-16,0-4 1 0,0-2 0 0,0 2 0 16,0-5-19-16,0-6-1 0,-2-1 1 0,2 2 0 15,0 1-5-15,0-5 0 0,0-7 0 0,0 7 0 0,0-7-4 16,0 0 0-16,0 0 1 0</inkml:trace>
  <inkml:trace contextRef="#ctx0" brushRef="#br0" timeOffset="203125.72">16688 5107 1620 0,'0'0'0'0,"0"0"0"0,0 0 0 0,25 0 54 0,-18 0 0 15,-2-3 0-15,2-1-1 0,-7 4-36 0,11-7 1 16,-4 0-1-16,0 0 1 0,0 2 61 0,0 0-1 16,0 1 1-16,0-1 0 0,-7 5-61 0,11-11 0 15,-11 1 0-15,3 3 0 0,1-6 19 0,-1 3 1 0,-6-3 0 16,3 3 1-16,-4-1-25 0,4 3 2 0,-3-3 0 15,-1 4-1-15,4 7 0 0,-10-9 1 0,10 9-1 16,-11-2 1-16,4 4-7 0,-2 2 0 0,2-1 0 16,-2 13 1-16,-3 0 0 0,1 3 1 0,1 2 1 15,6 2-1-15,-3 0-4 0,0 5 0 0,7-7 0 16,0 0 1-16,0-3 1 0,0-4 0 0,4 2 0 16,3-2 0-16,3 0-3 0,-3-7 0 0,4 0 0 15,3-2 1-15,2 1 2 0,2-3 1 0,-4-3-1 0,14 0 1 16,0-3-5-16,-1-1 2 0,1 1 0 0,5-3 0 15,-4-1 4-15,-5-1 0 0,3-3 0 0,1-7 1 16,-3 3-6-16,-4-5 2 0,-2 1-1 0,-1-6 1 16,-1-3 5-16,1 5 1 0,-2-7-1 0,-2 4 2 0,0 3-7 15,0 0 0-15,-7 2 0 0,-3 5 1 0,1 6 5 16,0 1 0-16,-3-2 0 0,-2 1 0 0,0 10-6 16,-9-9 1-16,9 9 0 0,-10 0 0 0,3 4 5 15,7-4 0-15,-11 5 1 0,4 2-1 0,0 0-6 16,7-7 1-16,-10 9 0 0,6-2 0 0,6 0 4 0,-2-7-1 15,3 12 0-15,1-5 2 0,5 4-6 16,-2-1-1-16,0-1 1 0,3 9 0 0,1-3 3 0,3 3 2 16,0 0-1-16,2 3 0 0,-2-5-5 0,0 5 1 15,-3 0 0-15,-6-4 0 0,2 1 2 0,-2-4 0 16,-1 0 0-16,-2 5 0 0,-2-4-3 0,-4-5 0 16,-1 1-1-16,-4-1 1 0,0 4 1 0,2-5 0 15,-3-2 0-15,-1 0-1 0,-8 0-1 0,5-3 0 16,1-1-1-16,1 1 1 0,-2-1 2 0,0-3 0 0,1-1-1 15,1 1 1-15,-2 0-2 0,1-2 0 0,3-2-1 16,-1 4 1-16,1 0 1 0,3-3-1 0,-2-1 1 16</inkml:trace>
  <inkml:trace contextRef="#ctx0" brushRef="#br0" timeOffset="203962.45">18313 5135 1658 0,'0'0'0'0,"0"0"0"0,0 0 0 0,0 0 93 16,0 0 0-16,0-17 1 0,-4 6 0 0,-3 1-77 15,-7-4 1-15,-12 1-2 0,-3 5 2 0,-4 6 79 16,5-2-1-16,6 4 1 0,1 4-1 0,0 1-79 15,5 2 0-15,4 4 0 0,3 6 1 0,-2 1 9 16,4-1 1-16,-3-2-1 0,3 2 1 0,1 2-16 16,3-4 2-16,-1-1-1 0,3 0 1 0,1-4-8 0,1 1 1 15,3 1 0-15,8-1 0 0,-1-4-3 0,-1-2 0 16,1-1 1-16,12 1 1 0,2-2-6 0,3-4 1 16,-2-5 0-16,1 5 0 0,-4-3-1 0,-9-1 1 15,2-2-1-15,0 0 1 0,-2 0-1 0,-2-6 0 16,2 3 0-16,-3 3 1 0,-2 0-1 0,-2 0 0 0,-2 0 0 15,0 0 1-15,-5 7 3 0,7-7-1 0,-7 7 1 16,0 0-1-16,0 0-1 0,0 0 2 0,9-8-2 16,-9 8 1-16,5 8 6 0,-5-8 1 0,4 10-1 15,3 1 1-15,-4 1-4 0,5 0 1 0,-5-1-1 16,4 5 1-16,0-6 5 0,-2-1 2 0,3-2-2 16,-3 2 2-16,2 0-6 0,0-4-1 0,0-2 1 15,0 4 0-15,2-3 6 0,-2-1 0 0,-7-3 1 16,7 9-1-16,-7-9-6 0,7 4 1 0,-7-4 0 15</inkml:trace>
  <inkml:trace contextRef="#ctx0" brushRef="#br0" timeOffset="204311.58">18461 5032 1847 0,'0'0'0'0,"0"0"0"0,21-16 0 0,-3 12 74 16,-1-3 0-16,-3-2 0 0,-8 2 0 0,4 4-56 15,4 3 0-15,6-4 0 0,12 11 0 0,-1 0 61 16,-6 6 2-16,-7-1-1 0,-2 6 1 0,1-1-63 16,-3-1 0-16,0 5 0 0,-3 4-1 0,-2-4 15 0,-4-2-1 15,-1 2 1-15,-4 4-1 0,0-7-17 0,-2-4 0 16,0-4 0-16,-3 10 0 0,-2-6-7 0,0-5 1 16,1-2 0-16,-1 0 0 0,7-7-4 0,-3 7 2 15,3-7-1-15,0 0 1 0,0 0-5 0,0 0 0 16,0 0 0-16,-11-4 0 0,11 4-1 0,-10-7 2 15,10 7-1-15,-4-14 0 0,8 2-1 0,-1-2 0 0,-3-2 0 16,4-4 1-16,-4 1-1 0,3 1 0 0,8-4 0 16,-1 1 1-16,1-1-1 0,0 1 1 0,-3-2-1 15,3 8 1-15,0 2-1 0,-4 3 1 0,0-4-1 16,0 5 1-16,0 4-1 0,-2 1 2 0,2 2-1 16,0 2 0-16,0 4-1 0,-7-4 1 0,11 7-1 15</inkml:trace>
  <inkml:trace contextRef="#ctx0" brushRef="#br0" timeOffset="204677.1">19041 5172 1632 0,'0'0'0'0,"0"0"0"0,0 0 0 0,28-17 49 16,-17 13 0-16,-11-3 0 0,7 2 1 0,5-6-33 15,-5 1-1-15,-10-1 1 0,3-3 0 0,0 2 48 16,-4 5 0-16,-4 2 0 0,9-2 1 0,3 1-48 15,-4 6 0-15,-9-10 0 0,2 6 0 0,7 4 22 16,-11 0 0-16,4 0-1 0,-7 4 2 0,-2-1-26 16,-1 4 1-16,-4-1 0 0,3 4-1 0,11 6 1 0,-2 0 1 15,-2-2 0-15,1 3 0 0,1-1-8 0,4 5 1 16,1-7-1-16,2 8 1 0,2-7 1 16,0-2 1-16,-1 1 0 0,1 2 0 0,0-2-5 0,5-5 1 15,0-2-1-15,2 3 1 0,7-1 1 0,6-2 1 16,8-4-1-16,2 4 1 0,5 2-4 0,-3-9 1 0,-7-5 0 15,-2 10-1-15,-2-5 2 0,-5-5 1 16,1 1 0-16,3 8 0 0,-4-4-3 0,-6-4-1 16,1 1 1-16,-2-1 1 0,-1 4 4 0,0-3 1 0,-8 3 1 15,7-7-1-15,-7 7-5 0,0 0 0 0,0 0 1 16,7-4 0-16,-7 4 2 0,0 0 0 0,0 0 0 16</inkml:trace>
  <inkml:trace contextRef="#ctx1" brushRef="#br0" timeOffset="108401.32">20997 9647 0,'0'0'0</inkml:trace>
  <inkml:trace contextRef="#ctx0" brushRef="#br0" timeOffset="210041.9">19890 4861 1356 0,'0'0'0'0,"0"0"0"0,0 0 0 15,26 0 70-15,-19 0-1 0,2 0 1 0,-2 2 1 0,0 1-53 16,-7-3 0-16,11 7 0 0,-3 4-1 16,1-2 63-16,-2 5 0 0,-3 5 0 0,-1 8 0 0,4-1-62 15,0 7 0-15,1 1 0 0,-1-8 0 0,1 6 29 16,3-4 2-16,1-7-1 0,-3 9 0 0,-4-9-31 15,4-2 0-15,-2-3 0 0,4 7-1 0,-4-5 16 0,2-9-1 16,0-1 1-16,-1 6 0 0,0-3-18 16,-8-11 0-16,10 7 1 0,-10-7-1 0,11 3 4 0,-11-3 1 15,10 0 0-15,-10 0 1 0,7-7-10 0,-7 7 0 16,7-10 0-16,-3 5 1 0,5-9 4 0,0 1-1 16,-2-4 1-16,1-6 1 0,1 3-7 0,-2 1 0 15,2-6 0-15,-2-1-1 0,4 5 13 0,-4 3-1 16,-4-3 0-16,1 0 0 0,-2 5-10 0,1-1 2 15,1 3-1-15,4 1 0 0,1 5 10 0,0-3 1 16,2 0-1-16,-6 4 1 0,-5 7-10 0,4-5-1 0,-4 5 0 16,10-7 1-16,-10 7 6 0,14 0 0 0,0 0 0 15,8 7 0-15,0 2-8 0,-4 5 0 0,1 2 1 16,1 3-1-16,-4-1 5 0,-2-2 2 0,-7 3-1 16</inkml:trace>
  <inkml:trace contextRef="#ctx0" brushRef="#br0" timeOffset="210375.86">20590 5218 1922 0,'0'0'0'0,"0"0"0"0,0 0 0 15,7-17 65-15,-4 6 1 0,-3 4-1 0,-7 0 1 16,0 3-48-16,0-1 0 0,-7 5 0 0,4-3 0 0,10 3 52 16,-9 3 1-16,9-3-1 0,-13 12 1 0,-2-5-53 15,-7 4 0-15,3-4 0 0,1 7 0 0,6-3 13 16,3-4 2-16,9 0-1 0,0 5 1 0,2-1-20 15,1-4 2-15,-3-7-1 0,11 12 1 0,-4-5-6 16,0-3 0-16,2-3 0 0,3 3 0 0,-1-1-3 16,-4-3 0-16,-7 0 0 0,11-1 1 0,-4 1-1 15,3-2 2-15,-1 0-1 0,2 2 1 0,-1-2-4 16,1 1 2-16,-4-1-2 0,3 2 2 0,-3 2 1 0,1-1 1 16,-1 1-1-16,0 2 1 0,0-1-3 0,0 1 0 15,-7-4 1-15,12 5 0 0,-1 2-1 0,-1-4 1 16,-10-3-1-16,11 7 2 0,-11-7-3 0,10 9 0 15,-10-9 1-15,9 4-1 0,-9-4 3 0,9 3 1 0,-9-3-1 16,0 0 1-16,7 0-3 0,-7 0 0 0,0 0 1 16</inkml:trace>
  <inkml:trace contextRef="#ctx0" brushRef="#br0" timeOffset="211042.17">20692 5186 1557 0,'0'0'0'0,"0"-14"0"15,4 2 0-15,1 3 74 0,2 2 0 0,2-2 0 16,-2-1 1-16,2 3-57 0,0 3 0 0,-2 1 0 15,-7 3 0-15,10 0 69 0,-10 0-1 0,11 3 1 16,-4 4-1-16,2 0-69 0,3 4 1 0,4-2 0 0,2 7 0 16,-4 3 11-16,-4-1 0 0,-3-8 0 0,-1 6 0 15,-5-4-15-15,-1-1-1 0,-1 1 1 0,-1 2-1 16,0-3-3-16,0-2 0 0,1-2 1 0,-1 0-1 16,2-7-4-16,0 0 1 0,-4 5 0 0,4-5 0 0,0 0-4 15,-7 3 1-15,7-3 1 0,0 0-1 0,-7-7 0 16,7 7-1-16,0 0 0 0,7-7 1 0,-3-1-2 15,3-3 0-15,2 2 1 0,8-8-1 0,4-3-1 16,1 4 1-16,-12 1 0 0,1-3 1 0,3 7-2 16,0-1 1-16,-2-2 0 0,-1 5 1 0,-1 4-2 15,1-2 1-15,-4 3-1 0,2-3 1 0,-2 7 1 0,-7 0-1 16,11 0 0-16,-11 0 1 0,7 7-2 0,-7-7 2 16,3 11-1-16,-1-6 0 0,0 8 2 0,-1 2 0 15,1-4-1-15,0 7 2 0,-2-3-3 0,0-2 2 16,2-3-1-16,1 6 0 0,1-5 0 0,-1-1 0 15,1-3 0-15,-1 2 1 0,4 0-2 0,0 0 0 16,-7-9 0-16,9 5 2 0,-9-5 0 0,13 3 2 0,-13-3-1 16,10 4 1-16,-3-4-3 0,2-4 2 0,2 1-2 15,-11 3 2-15,10-4 0 0,-3-1 2 0,-7 5-1 16,11-12 0-16,-6 3-1 0,0 0-1 0,-1-1 1 16,-2-6-1-16,1 2 3 0,3 1 0 0,1 1 0 15,-2-2 0-15,0 3-2 0,1 4 1 0,-1-5-2 16,-9 5 2-16,4 7 3 0,-7-7 1 0,7 7-1 15,0 0 1-15,0 0-5 0,0 0 2 0,0 0 0 16,0 0 0-16,-3 7 4 0,6 5 0 0,-1-5 0 0,-4 15 2 16,0-1-7-16,1 0 2 0,1 5 0 0,0 2 0 15,0 0 3-15,0-1 0 0,-6 3 1 0,-4 3 0 16,3 2-5-16,1-5 1 0,-1 2-2 0,0 0 2 16,0-4 2-16,0-2 0 0,4-1 0 0,-1-2 1 0,1-4-5 15,-1-3 1-15,1-2 0 0,-3 0-1 0,1-3 2 16,0-4 0-16,5-7 0 0,-7 10 1 0,7-10-3 15,-11 4-1-15,11-4 1 0,-12 0-1 0,12 0 1 16,-9-4 0-16,-2-1-1 0,-5-4 2 0,-1-2-3 16,1-3 1-16,2-3-1 0,5 1 1 0,-2 0-2 15,4 4 2-15,4-6-2 0,3 1 2 0,3-4-3 16,8 6 1-16,0 3 1 0</inkml:trace>
  <inkml:trace contextRef="#ctx0" brushRef="#br0" timeOffset="211258.04">21509 5146 2072 0,'0'0'0'0,"0"0"0"16,0 0 0-16,0 0 53 0,0 0 0 0,0 0-1 16,-4 21 2-16,1-12-37 0,3-2 1 0,3 4-1 15,-3 3 1-15,0-2 46 0,0-2 1 0,0 3-1 16,0 6 1-16,0-5-47 0,0-7 0 0,0 0 0 15,0 4 0-15,4-2 12 0,-1-4 0 0,-3-5 1 16,0 14 0-16,0-14-17 0,-3 7 0 0,3-7 0 16</inkml:trace>
  <inkml:trace contextRef="#ctx0" brushRef="#br0" timeOffset="211392.83">21516 5005 1859 0,'0'0'0'0,"0"0"0"0,0 0 0 0,0 0 48 16,0 0 0-16,0 0 1 0,0 0 0 0,0 0-32 15,0 0 0-15,18-9 0 0</inkml:trace>
  <inkml:trace contextRef="#ctx0" brushRef="#br0" timeOffset="211741.89">21634 5211 1332 0,'0'0'0'16,"2"7"0"-16,-6 4 0 0,1 3 35 0,-1-7 2 15,1 5-1-15,1 2 1 0,-2-3-22 0,4-2 1 0,0-2-2 16,0 1 2-16,0 3 40 0,0-4 0 0,0-7 0 16,0 16 2-16,0-16-42 0,0 7 2 0,8-4-1 15,-8-3 1-15,8 2 18 0,-8-2 1 0,0 0-1 16,11-2 1-16,-11 2-22 0,11-7 0 0,-11 7 0 15,10-7 1-15,-3-2 5 0,4 2 0 0,-1-3 1 16,3-6-1-16,6-3-10 0,0 1 0 0,3-1 1 16,-1 5-1-16,2 1 7 0,-4 5 0 0,-3-3 0 15,-5 4 1-15,-4 0-9 0,0 3 0 0,5 1 0 0,4 6 0 16,-2 1 14-16,-2 3 0 0,-1-3 0 0,3 10 1 16,-7-2-14-16,0-2 1 0,2 3 1 0,0 6-1 0,-6-1 11 15,-1-8 1-15,0 3 0 0,1 2 0 0,1 3-12 16,-2-6 0-16,1-3 0 0,1 7 1 0,-2 0 7 15,-1-7 1-15,1 1-1 0,7 6 2 0,-2-2-12 16,0-3 1-16,0-3 0 0</inkml:trace>
  <inkml:trace contextRef="#ctx0" brushRef="#br0" timeOffset="212294.39">22394 5276 1470 0,'0'0'0'15,"0"0"0"-15,0 0 0 0,4-26 69 0,-4 15 1 16,-2 1-1-16,-1 3 1 0,-3 0-52 0,-1 3 0 15,0-3 0-15,0 4 0 0,7 3 61 0,0 0 1 16,-7-4 0-16,7 4-1 0,0 0-61 0,0 0 0 16,0 0 0-16,0 0 0 0,0 0 20 0,0 0 1 0,0 0-1 15,0 0 1-15,0 0-24 0,0 0 0 0,0 0 1 16,-25 28 0-16,6 6-5 0,7-6 1 0,10-5 1 16,11-4-1-16,1-3-5 15,-1-9 1-15,-9-7-1 0,11 12 1 0,-4-8-3 0,5-6 0 0,-1-2 1 16,-1 3 0-16,-3-3-3 0,2-1 1 0,-2-2 0 15,0 3 0-15,0-5 7 0,-1-1 1 0,-3-1-1 16,1 3 1-16,-1-3-5 0,2 2 1 0,-1-1 0 16,-4 10 0-16,3-7 10 0,-3 7-1 0,4-7 1 15,-4 7 2-15,0 0-10 0,0 0 0 0,0 0 0 16,4 10 0-16,-4 8 10 0,0 1 0 0,0 4 1 0,3 16-1 16,-3-2-10-16,4 3 1 0,-4 2 0 0,0 4 0 15,0-7 12-15,0-2-1 0,0-2 1 0,-4 5 0 16,4-8-11-16,-3-4 0 0,3 6-1 0,-4 3 2 15,4-2 4-15,-4-5 1 0,1 0 0 0,-1-2 1 0,-4 0-8 16,1-9-1-16,0 1 0 0,-4-1 1 0,-1-5 5 16,1-4-1-16,2-2 1 0,-8-5 1 0,-10-3-8 15,-5-3 1-15,-3-5-1 0,-2 1 1 0,5-3 4 16,4-6-1-16,7-3 0 0,7 3 1 0,5-9-6 16,5 1 1-16,-3-5-1 0,4 10 1 0,3-2 1 0,3 0 1 15,4-2 0-15,8 5 0 0,2 3-4 0,4-3 0 16,6-1 0-16,8 5 0 0,-5 3 1 0,-5-3 1 15,-1 0-1-15,1 0 1 0,-2 2-3 0,-5-3-1 16,-1 3 1-16,3 0 1 0,-4 1 5 0,-4 1 1 16,-1-4 0-16,-1-2 0 0,1 5-5 0,-1 4 0 15,-1-3 0-15,-2-1 0 0,-2 1 0 0,1-3 1 16,-1 4-2-16,0 1 2 0,-1 2-3 0,-1-1 0 0,-3 0-1 16</inkml:trace>
  <inkml:trace contextRef="#ctx0" brushRef="#br0" timeOffset="212808.88">23691 4891 2035 0,'0'0'0'16,"0"0"0"-16,0 0 0 0,0 0 84 0,23 0 2 15,-23 0-2-15,0 0 1 0,7 0-68 0,-7 0 1 16,0 0 0-16,0 5 0 0,0 2 38 0,-4 0 0 16,4 2 0-16,-3 16 0 0,-1 6-39 0,-3 1 1 0,-3 0-1 15,-1-2 1-15,-3 5 6 0,2-4 2 0,4 1-1 16,5 2 1-16,-1-6-14 0,1-2 0 0,10-1 1 15,2 6 0-15,0-6-9 0,-2 0 0 0,0-4 1 16,-2 2-1-16,0 3-1 0,-1-3 1 0,-2-6-1 16,5-1 1-16,3-2-4 0,1-1 1 0,-1-5-1 15,-3 0 1-15,2-5-1 0,-2 1 1 0,0-4-1 16,0 0 1-16,0-4-1 0,-7 4 0 0,13-3 0 16,-4 3 1-16,-2-4-1 0,-7 4 0 0,7-7 0 0</inkml:trace>
  <inkml:trace contextRef="#ctx0" brushRef="#br0" timeOffset="213244.33">23504 5236 1646 0,'0'0'0'0,"23"-4"0"0,12 4 0 0,-3 4 49 0,1-4 1 15,4 0-1-15,-1 3 1 0,-5 1-33 0,-4-1 0 16,-4-3 0-16,0 9 0 0,-7-5 48 0,-1-1 1 16,0-3-1-16,-3 7 1 0,-2-3-48 0,1-1 0 15,3-3 0-15,-5 7 0 0,-2-5 17 0,-7-2 1 16,9 2 0-16,-9-2 0 0,0 0-22 0,5 9 1 16,-5-9-1-16,0 0 2 0,0 0 0 0,2 7 0 0,-2-7-1 15,-7 8 1-15,3 3-7 0,1-1 0 0,1-1 0 16,2 5 1-16,2 0-2 0,0-1 1 0,-1-3 0 15,3 3 0-15,5-3-4 0,3 2 1 16,4-3 0-16,5 2 0 0,4-1 2 0,1-6 0 0,6-1 0 16,-7 1 0-16,-8-1-4 0,-1-3 2 0,2-3-1 15,1 3 1-15,-1-4 3 0,-4-6 1 0,-3-1 0 16,-3 6 0-16,1-2-4 0,-5 0 1 0,-4-5-1 16,3 1 1-16,-3-1 10 0,-3-1 0 0,3 1 0 0,-4 3 1 15,1-5-9-15,-6 2 1 0,-3-2 0 0,-1 9 0 16,3-6 10-16,-5 2 1 0,-9 2 0 0,-10 4 0 15,6-1-11-15,3 1 1 0,1-1 0 0,2 8 1 16,7-4 6-16,4 0 0 0,4 0 0 0</inkml:trace>
  <inkml:trace contextRef="#ctx0" brushRef="#br0" timeOffset="213775.18">24560 5266 2148 0,'0'0'0'0,"0"0"0"0,-30-11 0 0,9 2 68 0,0 6 0 16,-2-4 1-16,2 7-1 0,5 0-50 0,4 0 0 16,1 3 0-16,-3 1 0 0,-4-1 31 0,6 6 2 0,3 2-1 15,2 3 1-15,4 0-34 0,1-2 0 0,0-3-1 16,-1 8 2-16,3-1 4 0,1-5-1 0,5-1 0 15,-3 6 2-15,2-3-12 0,4-3 0 0,5-3 0 16,1 5 2-16,2-6-9 0,3-3 1 0,-3-3-1 16,1 6 2-16,3-5-3 0,2-4 1 0,0-2-1 15,-2 3 1-15,-5-4-2 0,-4-2-1 0,-3-3 0 16,2 4 1-16,1 2-1 0,0-2 0 0,-1-6 0 16,-2 6 2-16,1 0-1 0,-6 0 1 0,-1-3-1 15,1 1 2-15,-4 9-2 0,2-11 0 0,-2 11 1 0,3-7-1 16,-3 7 3-16,0 0 1 0,0 0 0 0,7-7-1 15,-7 7-1-15,0 0 0 0,0 11 1 0,0 8-1 0,0 2 5 16,-1 9 0-16,-1 2 0 0,2 5 1 0,2 0-4 16,-1-2 0-16,-1-3 0 0,0 5 1 0,0-6 2 15,-1-6 0-15,-3 1 0 0,-3 2 1 0,-4-3-5 16,1-7 2-16,-1 1-1 0,-1 2 1 0,-8-1 2 16,-3-12 0-16,-8 3-1 0,-3 1 3 0,6-5-6 15,0-3 2-15,1-4-1 0,3 3 0 0,-1-3 1 16,7-3 1-16,2-1 0 0,2 1 0 0,0-6-4 0,0 2 2 15,2-4-1-15,1 3 1 0,4-3 0 0,2-1 0 16,1-2 1-16,3-4 0 0,-1-1-3 0,0 1 1 16,2 0-1-16,2 1 2 0,1 1-4 0,3-2 1 15,1 6 0-15</inkml:trace>
  <inkml:trace contextRef="#ctx0" brushRef="#br0" timeOffset="214110.92">24788 5487 1897 0,'0'0'0'0,"0"0"0"15,0 0 0-15,18-12 55 0,-11 5 1 0,0 0 0 16,3 3 0-16,3 1-39 0,-1-4 1 0,-3-2-1 16,1 4 1-16,3-4 40 0,3-3 1 0,3-2-1 15,0 8 2-15,-6-1-44 0,-3-5 2 0,1 1 0 0,-8 4 0 16,-10 0 11-16,0-5 1 0,-1 1-1 15,0 1 0-15,1 5-16 0,-1-6 1 0,-3 2-1 0,2 4 1 16,-5 3-5-16,2-1 0 0,1-1 0 0,1 4 1 16,-1 4-5-16,2-4 2 0,9 0-1 0,-12 9 1 15,8-1-3-15,-3 1 1 0,0 0-1 0,0 12 1 0,2-2-2 16,1-1 0-16,3 1 1 0,-3 4-1 16,0 2 0-16,3-4 1 0,2-3-1 0,1-3 0 0,2 1 0 15,1-4 0-15,6-1-1 0,3 0 2 0,3-1-1 16,8 1 0-16,9-8 1 0,3 3 0 0,-6-1-2 15,-2-2 2-15,-3-3-2 0,-1-1 1 0,-4-1 0 0,-3-2-1 16,-3-1 0-16</inkml:trace>
  <inkml:trace contextRef="#ctx0" brushRef="#br0" timeOffset="214370.11">25307 5062 1344 0,'0'0'0'15,"0"-16"0"-15,3 2 0 0,4-2 46 0,0-2 1 0,-7 2-1 16,-3 4 1-16,3 2-31 0,0 3 1 0,-4-4 0 15,4 11-1-15,-5-9 39 0,5 9 0 0,0 0 0 16,0 0 0-16,-11-2-38 0,11 2 1 0,-10 7-1 16,4 4 1-16,3 7 10 0,3 1 0 0,0 7 0 15,-2 4 1-15,2 0-15 0,2 5-1 0,0-3 1 16,-4 5-1-16,0-2 5 0,0-7 1 0,1 2 0 16,-1 7 0-16,0-7-9 0,-2-2 0 0,1 4 1 15,-4-1 0-15,2 3 7 0,-1-11 0 0,3 3 0 16,-1 1 0-16,1-6-8 0,3-7 0 0,-4 2 0 0,4 1 0 15,-3-3 10-15,3-7 0 0,0 4 1 0,0-6 0 16,0-5-11-16,0 0 1 0,0 0 1 0</inkml:trace>
  <inkml:trace contextRef="#ctx0" brushRef="#br0" timeOffset="-214004.74">24888 5186 1632 0,'0'0'0'16,"38"-3"0"-16,-7 3 0 0,1-4 58 0,-2 4-1 15,2 0 0-15,-1 4 0 0,-4-1-40 0,-4-3 1 16,0 4 0-16,-2-4 0 0,-3 4 55 0,-1-4 1 16,-1-4 0-16,2 4 0 0,-2 0-56 0,1 0 0 15,-1 0 0-15,0-4 0 0,2 4 23 0,-6-3 2 16,6-4-1-16,5-2 0 0,3-1-26 0,-3 1 0 0,-4 0-1 15,-3-5 2-15,-2 0-3 0,0-4-1 0,-3-1 1 16,-4 5-1-16,2-4-5 0,0 1 0 0,0-3 0 16,-4 4 1-16,-2 2 1 0,-1 6 0 0,0-3 0 15,-2 2 0-15,0 9-3 0,3-7-1 0,-3 7 1 16,0 0 0-16,0 0 4 0,0 0 1 0,-3 13 1 16,-2 13-1-16,1 11-5 0,1 3 1 0,-3 1 0 15,1 5-1-15,1-10 7 0,3 0 1 0,1-5-2 16,-2 10 2-16,0-10-8 0,0 3 2 0,2-4 0 15,0 3 0-15,0 1 3 0,0-8-1 0,0-3 0 0,0 1 1 16,0-2-5-16,0-8 1 0,-1-6 0 0,1 0 0 16,0-1 2-16,0-7 0 0,0 0 0 0,0 0 0 15,0 0-3-15,0 0 0 0,0 0-1 0,0 0 1 0,1-7 2 16,5-1 0-16,3 0 0 0,3-10 1 0,0-8-4 16,-1-1 0-16,-1 4 0 0,1 6 1 0,-4 1-1 15,0 4 2-15,0 1 0 0,-7 11 0 0,11-10-3 16,-11 10 0-16,7 0 1 0,-4 7-1 0,1 3 4 15,-1 4 1-15,-1 0-1 0,3 11 1 0,1-6-4 16,-3 2 1-16,1-3 0 0,-4 3-1 0,3-3 3 0,1-8 0 16,-1 3 0-16,-3 1 0 0,0-4-3 0,0 1 1 15,0-4-2-15,0-7 2 0,0 7-1 0,0-7 0 16,0 0 1-16,0 0 0 0,0 7-3 0,0-7 1 16,0 0-1-16,0 0 2 0,0 0-2 0,9-2 2 15,-9 2-1-15,0 0 1 0,7-5-3 0,-7 5 2 16,6-11-2-16,-5 4 2 0,3-3-3 0,1-1 1 15,0-3 0-15,1 5 0 0,3 2-1 0,1 4 1 0,1-4-1 16,-1 0 0-16,1 3-3 0,3 1 1 0,0-1-1 16,2 1 1-16,5-1-1 0,-2 1 1 0,6-5 0 15,2 1 0-15,-4 2-10 0,-11-4 1 0,-1-1-2 16,-4 3 2-16,3-2 3 0,3-2-1 0,1-6 0 16,-6 6 2-16,-1 2-13 0,-3-6 0 0,3 1 0 15,-2 5 1-15,2-7 7 0,-1 0 0 0,-1 0 0 16,0 0 0-16,-1 2-3 0,-2 0 1 0,-2 2 0 15,1 7 0-15,-1 5 4 0,-3-11 1 0,3 11-1 0,-9-7 1 16,9 7-4-16,-9 0 1 0,9 0 0 0,-14 11 0 16,7-1 2-16,0 3 1 0,3 2 0 0,-3 15 0 15,0-3 1-15,2-3 0 0,2-1 1 0,3 7-1 0,1 0 1 16,3-11 1-16,-2 6-1 0,-2 0 1 0,0-8 3 16,3-3 0-16,4 2 0 0,5-2-1 0,1 0 1 15,-4-7 0-15,-1 0 0 0,3 0 1 0,0-3 0 16,-3-4 0-16,3-2 0 0,1 0 0 0,-1-1 0 15,-2-4 0-15,-2 0 0 0,2-4 0 0,1-3 0 16,1-5 1-16,-1 1 0 0,6-3 0 0,-2-5-1 16,-1-4 2-16,4 0-2 0,3 3 1 0,-1-2 0 0,-1 0 1 15,-1 1 0-15,-2 2 1 0,-7 7-2 0,-4-1 1 16,-6 3-1-16,-3 1 1 0,-2 5 3 0,-2 6-1 16,-3 0 1-16,-4 3 0 0,-2 0-1 0,6 0-1 15,-1 1 0-15,3 4 2 0,3 2 1 0,7-5 0 16,7 9 0-16,2 2 1 0,-2 1-3 0,-2-5 1 15,2 0-1-15,4 7 1 0,-1-3 1 0,-3-2 1 0,-7-1 0 16,2 6 1-16,2-3-4 0,1 1 2 16,2-3-2-16,2 7 2 0,1 0-1 0,-1-4 2 0,-2 2 0 15,-9 7 0-15,1 0-3 0,2-3 1 0,10-2-1 16,0 3 2-16,-4 1-2 0,3-6 2 0,6 0-1 16,-2 0 1-16,-3 0-3 0,-1 2 2 0,5-6-2 15,0 1 2-15,1-4-1 0,-3 0 2 0,-5-4-2 16,1 1 2-16,2-1-3 0,-1-3 2 0,-3-1-2 15,-7 1 2-15,11-4-2 0,-11 4 2 0,7-5-1 0,-7 5 1 16,7-11-3-16,-3 1 1 0,-1 3 0 0</inkml:trace>
  <inkml:trace contextRef="#ctx1" brushRef="#br1" timeOffset="123543.87">13678 6907 0,'0'0'0,"0"0"0,0 0 16,0-9 0,0-1-16,0 1 15,0-1 1,0 10-16,0 0 16,0 10-1,10 9-15,-1 46 16,1 29-1,-10 37-15,0 20 16,0 8 0,-19 19-1,0 10-15,0 9 16,0 9 0,1 20-16,8 18 15,1-1 1,-10 1-16,9 0 15,-8 10 1,8-1-16,1 0 16,-1 19-1,1-9-15,0 0 16,-1 0 0,20-1-16,-1 1 15,10 9 1,9 0-16,0-9 15,10-10 1,0 1-16,9-20 16,-10-9-1,1-18-15,-1-20 16,1-8 0,-19-11-16,0-27 15,0-19 1,-1-28-16,-8-10 15,-1-18 1,1-19 0,-10-9-16,0-20 15,0 1 1,0-10-16,9 1 16,0 9-1,1-10-15,-10 0 16,0-9-1</inkml:trace>
  <inkml:trace contextRef="#ctx1" brushRef="#br1" timeOffset="124478.2">10226 13456 0,'0'0'0,"0"0"0,0 0 15,0 0-15,0-9 16,9-10 0,10 0-16,38 0 15,65-9 1,66 0-1,47 0-15,57 9 16,9 10-16,28-10 16,29 0-1,-1 0 1,29-18-16,9 9 16,28 0-1,19-1-15,10 11 16,28 8-1,-1 1-15,1-1 16,9 1 0,10 0-16,9-1 15,0 1 1,-19 18-16,0 1 16,-9-1-1,-19 0-15,9 10 16,-18-9-1,-29-1 1,-9 19-16,-19-9 16,-18 0-1,-39-10-15,-37 0 16,-28 1 0,-47-10-16,-19 0 15,-19 0 1,-37 0-16,-20 0 15,-27-10 1,-20 1-16,-8 0 16,-20-1-1,-18 1-15,-1 0 16,-18 9 0,-9 0-16,-1 0 15,0 0 1,-9 0-16,0 0 15,0 0 1,0 0 0,0 0-16,0 0 15,0 0 1</inkml:trace>
  <inkml:trace contextRef="#ctx1" brushRef="#br1" timeOffset="125340.46">15532 10988 0,'0'0'0,"0"0"0,0 0 16,0 0-1,0 0-15,9 0 16,0 0-1,10-9-15,0 0 16,0-1 0,-10 1-16,-9-1 15,0 1 1,-19-10 0,1 0-16,-20 10 15,-9 0 1,9 9-16,1 0 15,9 0 1,9 9-16,9 0 16,1-9-1</inkml:trace>
  <inkml:trace contextRef="#ctx1" brushRef="#br1" timeOffset="125734.74">16773 10566 0,'0'0'0,"0"0"0,0 0 16,0 0 0,0 0-16,0 0 15,0 0 1,10 9-16,9 1 15,9 9 1,0-1 0,10 1-16,-1-9 15,1-10 1,-10 0-16,-9-10 16,0-9-1,-10-9-15,-9-9 16,0-1-1,-19 1-15,10 9 16,-10 18 0,0 1-1,-18 18-15,9 1 16</inkml:trace>
  <inkml:trace contextRef="#ctx1" brushRef="#br1" timeOffset="126045.57">16661 11457 0,'0'0'0,"0"0"0,0 0 16,9-9-1,0-10-15,10-18 16,0 9 0,-10-1-16,1 1 15,-10 10 1,0 8-16,-19-9 16,-28 1-1,0 8-15,0 1 16,19 9-1</inkml:trace>
  <inkml:trace contextRef="#ctx1" brushRef="#br1" timeOffset="126468.07">17639 10200 0,'0'0'0,"0"0"16,0 0-16,0 0 15,9 10 1,1-1 0,-1 0-16,1 1 15,-1-1 1,0 0-16,1-9 16,-1 0-16,1-9 15,-10-10 1,0-18-1,-10-1-15,-9 10 16,1 0 0,8 19-16,1-1 15</inkml:trace>
  <inkml:trace contextRef="#ctx1" brushRef="#br1" timeOffset="126817.84">18260 10857 0,'0'0'0,"0"0"0,0 0 15,0-9 1,-10-1-16,10-9 15,0 10 1,0-10-16,0 10 16,0 0-1,0-1-15,0-9 16,-18 1 0,-1 8-16,0 1 15,-9-1 1,-1 10-16,11 0 15,-1 10 1,9-10-16</inkml:trace>
  <inkml:trace contextRef="#ctx1" brushRef="#br1" timeOffset="127165.95">18627 9647 0,'0'0'16,"0"0"-16,0 0 15,0 0-15,0 0 16,0 0-1,0 0-15,0 0 16,0 0 0,0 0-16,0 0 15,0 0 1,0-19-16,0 0 16,-10-9-1,1 0-15,-1 18 16,1 10-1</inkml:trace>
  <inkml:trace contextRef="#ctx1" brushRef="#br1" timeOffset="127508.39">19191 10444 0,'0'0'0,"0"0"16,0 0-16,0 0 16,0 0-1,0 0-15,0 0 16,0 0 0,0 0-16,10 0 15,-1-9 1,0-10-16,1 0 15,-10 10 1,0-10-16,-19 0 16,0 1-1,0 8-15,0 1 16,1-1 0,8 1-16</inkml:trace>
  <inkml:trace contextRef="#ctx1" brushRef="#br1" timeOffset="127896.18">19633 9065 0,'0'0'0,"0"0"0,0 0 15,0 0 1,0 0-16,0 0 16,0 0-1,0 0 1,10 0-16,-1 9 15,0-9 1,-9 0-16,0 0 16,0 0-1,0 0-15,0-9 16,-9 0 0,0 9-16,-1 0 15</inkml:trace>
  <inkml:trace contextRef="#ctx1" brushRef="#br1" timeOffset="128250.99">20311 10059 0,'0'0'0,"0"0"0,0 0 16,0 0 0,0 0-1,0 0-15,0 0 16,0 0 0,0 0-16,0 0 15,0 0 1,0 0-16,-10-18 15,-9-1 1,-9 0 0,0 10-16,0-1 15,9 1-15,9 9 16,1 0 0</inkml:trace>
  <inkml:trace contextRef="#ctx1" brushRef="#br1" timeOffset="128583.83">20725 8699 0,'0'0'0,"0"0"16,0 0-16,0 0 16,0 0-1,0 0-15,0 0 16,0 0 0,0 0-16,0 0 15,0 0 1,0 0-1,0 0-15,0 0 16,-10-9 0,1-1-16</inkml:trace>
  <inkml:trace contextRef="#ctx1" brushRef="#br1" timeOffset="128939.04">21364 9628 0,'0'0'0,"0"0"0,0 0 15,0 0 1,0 0-16,0 0 15,0 0 1,0 0-16,0 0 16,0-10-1,10 1-15,-10 0 16,0-1 0,0-8-1,0-11-15,-19 11 16,0-1-1,-9 0-15,9 10 16</inkml:trace>
  <inkml:trace contextRef="#ctx1" brushRef="#br1" timeOffset="129293.16">21976 8277 0,'0'0'0,"0"0"16,0 0-16,0 0 15,0 0 1,0 0-16,0 0 16,0 0-1,0 0 1,0 0-16,0 0 16,0 0-1,0 0-15,-19-10 16,9 10-1</inkml:trace>
  <inkml:trace contextRef="#ctx0" brushRef="#br1" timeOffset="-197005.23">23634 14063 1269 0,'0'0'0'0,"0"0"0"16,0 0 0-16,0 0 29 0,0 0 1 0,0 0 0 16,0 0 1-16,-7 20-18 0,4-8 1 0,-3 0-1 0,1 2 2 15,-4 9 48-15,-1-3-1 0,-1 3 1 0,4 5 0 16,-3-2-45-16,-1-1 0 0,0-6 0 0,4 13 0 16,-3-9 45-16,1-2 0 0,-2-2-1 0,4 7 1 0,0 1-45 15,0-10 0-15,2 1 0 0,3 0 0 0,-1-3 18 16,-4-6 0-16,3 0 0 0,0-2 1 0,4 0-23 15,0-7 2-15,0 0-1 0,0 0 1 0,0 0 7 16,0 0 1-16,0 0-1 0,0 0 1 0,0 0-13 16,0 0 1-16,0 0 1 0,-3-12-1 0,-1-9 6 0,4 0 1 15,-5-9 0-15,3-9 0 0,1-3-9 0,-3 0 0 16,2-1 1-16,1 3 0 0,-1 6 6 0,2 1 1 16,0-2-1-16,0 1 1 0,0-3-7 0,2 9-1 15,5-12 0-15,5 19 0 0,-5-9 7 0,4 0-1 16,-4 5 1-16,5 6 0 0,-1 1-8 0,-1-1 1 15,1-7-1-15,6 4 1 0,-6 7 5 0,-2-1 1 16,1-7-1-16,6 0 1 0,-5 7-7 0,-4 2 0 0,0-5 0 16,9 3 1-16,-6 11 4 0,-3-1-1 0,-1-1 0 15,1 2 1-15,-7 5-6 0,10 5 0 0,-10-5-1 16,13 9 2-16,-3 2 2 0,3 3 0 0,-3 2 0 16,6 7 0-16,5 3-4 0,-1 4 0 0,-6-9-1 15,-5 9 2-15,5-6 0 0,-4 1 1 0,-1 0-1 16,-2 13 1-16,4-6-3 0,1-6-1 0,0 6 1 15,-1 7 1-15,0-6-2 0,1-1 2 0,0-4-2 0,1 6 2 16,-3-6-2-16,1-7-1 0,-1-4 1 16,1 20-1-16,-4-14 1 0,0-7-1 0,0 3 1 0,4 18 0 15,-2-10-1-15,-2-3-1 0,-2 1 0 0,2 5 2 16,0-6-2-16,2-2 1 0,-6-5-1 0,1 3 1 16,3-5-1-16,-7-1 0 0,0-5 0 0,0 5 1 0,-4-5-1 15,4-9 1-15,-3 7-1 0,3-7 0 0,-4 7-1 16,4-7 1-16,-7 4-1 0,7-4 1 0,-12-2 0 15,3-2-1-15,-1 1 0 0,-13-6 0 0,-6-3-1 16,-1-4 2-16,-1-2-1 0</inkml:trace>
  <inkml:trace contextRef="#ctx0" brushRef="#br1" timeOffset="-196720.79">22839 14299 2224 0,'0'0'0'16,"0"0"0"-16,25-7 0 0,-11 7 54 0,0-3 1 0,3-1 0 15,24 2 0-15,-2-5-39 0,1-3 2 0,-3-3-1 16,7 6 1-16,-1 2 47 0,-3-2 0 0,8 0 0 16,7 5 2-16,-6 0-49 0,0-1-1 0,1-2 1 15,8 6 0-15,-5-1 12 0,-2-3-1 0,9-1 0 16,-2 4 1-16,-1 0-16 0,-6-3-1 0,0-2 1 15,-2 3-1-15,-1 0-7 0,-7-1 0 0,1-4 1 16,-1 3 0-16,1 1-3 0,-10-1 1 0,-2-5-1 16,-6 4 2-16,-1 3-5 0,-3-1 0 0,-6-4 0 15,-2 7 2-15,-1-2-2 0,-4-3 0 0,-2-2 0 0</inkml:trace>
  <inkml:trace contextRef="#ctx0" brushRef="#br1" timeOffset="-196034.96">24419 14058 1934 0,'0'0'0'0,"-1"-9"0"0,1 9 0 0,0 0 44 0,0-10 1 15,-2 3-1-15,2 7 0 0,-6-7-28 0,6 7 1 16,-5-14-1-16,5 14 1 0,-14-11 41 0,3 11 0 16,3-2 1-16,-6 4 0 0,-1 2-42 0,1 3 1 15,0-4 0-15,-5 9 0 0,3 4 12 0,4-3 0 16,1-3 1-16,0 10 0 0,4 2-17 0,4-8 0 15,3 2 0-15,-4 4 0 0,8 3-4 0,1-9 0 16,4-4 1-16,-2 9 0 0,4-6-5 0,3-3 1 16,2-3 0-16,1 9 1 0,-1-5-4 0,5-8 2 0,2-1 0 15,0 7-1-15,-3-6-2 0,-1-6 2 0,2-2-2 16,6 8 2-16,-8-5-3 0,-3-5 0 0,-2-3 1 16,5 6 0-16,-5-3-1 0,-5-5 0 0,0-4 1 15,2 7-1-15,-4-1-1 0,-4-4 0 0,-1 0 0 16,2-6 0-16,-4 6 1 0,-2 4-1 0,0-5 0 15,0 5 0-15,-3-1 0 0,0 1 0 0,-1-4 0 16,3 3 0-16,-1 4 0 0,-1 0 1 0,1 2-1 16,4 5 0-16,-7-7 2 0,7 7 1 0,0 0-1 0,-3-7 1 15,3 7-1-15,0 0 0 0,0 0-1 0,0 0 2 16,0 0 1-16,0 0 2 0,0 0-1 0,-7 0 0 16,7 0-1-16,-4 10-1 0,4-10 1 0,-3 14-1 0,-2-3 3 15,-3 1 1-15,3-1-1 0,2-1 0 0,-1 4-2 16,-1-5 1-16,5-9-2 0,-9 13 2 0,7-6 2 15,0 0-1-15,2-7 1 0,-5 8 0 0,5 3-2 16,0-4-1-16,0-7 1 0,2 19 0 0,3-1 3 16,1-2 0-16,-1 1-1 0,7 24 3 0,1-6-6 15,-1-3 2-15,-2 6-1 0,1 12 0 0,-2-3 1 16,-2-3 1-16,0-7 0 0,-2 9 0 0,-1-11-4 16,-4-2 2-16,-4-3-1 0,1 14 1 0,-4-7 1 0,-2-5-1 15,0 7 1-15,-2 1 0 0,-3 6-3 0,0-9 1 16,0-2-1-16,0-2 2 0,0-4 0 0,2-1 0 15,1-7 0-15,-8 7 1 0,3-2-3 0,2-8 1 16,-2-4-1-16,-9 7 1 0,4-9-1 0,1-3 1 0,-4-5-1 16,-8 6 2-16,2-4-3 0,-2-8 0 0,-7-3 1 15,2 3 0-15,-5-4 2 0,5-4-1 0,-4 1 1 16,1-1 0-16,3-3-3 0,2-1 2 0,-2-3-1 16,-9 4 0-16,9-3 1 0,0 2-1 0,-2-3 1 15,2-1-1-15,3 4 0 0,4-2-1 0,4-1 1 16,6 3 0-16,4 0-1 0,2-1 2 0,7-6-2 15</inkml:trace>
  <inkml:trace contextRef="#ctx0" brushRef="#br1" timeOffset="-195537.27">24947 14273 2060 0,'0'0'0'0,"0"0"0"0,21-4 0 0,-11 4 57 0,1-7 1 15,0-2 1-15,1 6-1 0,2-1-41 0,-3-3 1 16,-1 0 0-16,1 0 0 0,-1 4 26 0,1-3-1 15,-2-2 1-15,1 1 1 0,-1 0-29 0,-2 0 1 16,-3-4-2-16,-2-3 2 0,-1 5 2 0,1 0 0 16,-2-3 0-16,-3-2 2 0,-1 0-11 0,-1-2 1 15,-6 0-1-15,-7-1 1 0,1 1-7 0,-3-2-1 0,1-3 0 16,0 14 1-16,-3-4-2 0,-4 3 1 16,-2 1 0-16,0 17 0 0,-1-6-3 0,3 1 1 0,-2 6-1 15,-2 13 1-15,3 1-1 0,8-6 1 0,-6 8-1 16,2 2 1-16,4 0-1 0,3-8 0 0,-2 2 0 15,6 5 0-15,3-4 0 0,4-4 0 0,1-3 0 16,6 13 0-16,-2-10 0 0,0-3 0 0,2-1 0 16,10 14 0-16,2-9 0 0,4-3 0 0,-4-4 0 15,5 5 0-15,6-1 0 0,5-10 0 0,2-1 0 16,7 0 0-16,-2 1 0 0,2-7 0 0,1-4 0 0,9 3 0 16,1-6 3-16,-1-1 0 0,1-5 0 0,-3 7 1 15,-1-7-2-15,-4-6 0 0,-1-1 0 0,1 8 2 16,-8-5 1-16,-6 0 1 0,-3-8 0 0</inkml:trace>
  <inkml:trace contextRef="#ctx0" brushRef="#br1" timeOffset="-194537.94">8280 7329 929 0,'0'0'0'0,"-16"-17"0"16,9 11 0-16,0-2 14 0,-7-5 1 0,-4-3-1 0,6 9 2 15,-1 0-7-15,1-5 0 0,-6-2 0 0,1 14 0 16,-1-2 17-16,-3-1 1 0,-2 1 0 0,-5 16 0 15,3-3-15-15,-1-6 1 0,-3 5 0 0,-4 15 0 16,1 0 24-16,4-8 0 0,1-1 0 0,13 7 2 0,0 0-25 16,7-2 2-16,0-9-2 0,11 8 2 0,-1-1 20 15,4-2 0-15,4-6 0 0,3 0 0 0,9 3-22 16,-2-2 2-16,-3-1-1 0,5 13 0 0,5-4 8 16,-7-5-1-16,0 8 1 0,0 12 0 0,2 1-12 15,-9-7 2-15,-3 1-2 0,6 2 1 0,-6 5 9 0,-4-11-1 16,-2 3 0-16,2-1 1 0,1-2-11 15,-8-1 2-15,-8-4-1 0,3 7 0 0,-4-3 15 0,-3-6 0 16,-6-1 0-16,-3 10-1 0,-3-2-12 0,1-12-1 16,-6 0 0-16,-2 4 2 0,-3-1 12 0,-1-6-1 15,-2-2 1-15,5-6 0 0,2 3-14 0,2-5 1 16,-4-4-1-16,0-1 2 0,6 1 8 0,-2-10 2 0,-6-2-1 16,6 1 1-16,3-1-13 0,1-4 1 0,-3-4 1 15,2 9-1-15,4-3 8 0,-2-5 0 0,6 0 1 16</inkml:trace>
  <inkml:trace contextRef="#ctx0" brushRef="#br1" timeOffset="-194102.97">8754 7797 1632 0,'0'0'0'0,"-17"-7"0"0,9 5 0 0,1 6 52 15,-7-2 0-15,-2-2-1 0,-5 3 2 0,-3 4-36 16,-1 2 0-16,-2-2-1 0,6 7 2 0,4 2 47 16,4 0 2-16,-1-2-1 0,0 2 0 0,7 1-48 15,3-8 0-15,4 3 0 0,4 8 0 0,3-6 13 16,0-4 1-16,0-3-1 0,-2 4 1 0,6-2-19 15,0-2 2-15,-11-7-2 0,14 16 2 0,-4-8-5 0,-3-8 1 16,-7 0-1-16,14 0 1 0,-6 0-4 0,-1 0 0 16,-7 0 0-16,14-8 0 0,-2 4-1 0,-5-3 0 15,0-2-1-15,7 0 1 0,4-1-3 16,-4-4 2-16,-2 0-2 0,6 7 2 0,3 3-2 0,-3-1 0 16,-2 0 1-16,1 6-1 0,8 8-1 0,-4-2 0 0,-5-3 1 15,3 10 0-15,4-4 0 0,-5-1 1 0,-4-4-1 16,0 10 1-16,2-1-2 0,-2-2 0 0,-3-5 0 15,-1 7 2-15,5-5-1 0,-1-6 0 0,-7-4 1 16,5 8 0-16,6-4-2 0,-4-5 2 0,-4-3-2 16,8 3 1-16,-2-3 1 0,2-6-1 0,-11-3 1 15</inkml:trace>
  <inkml:trace contextRef="#ctx0" brushRef="#br1" timeOffset="-193834.71">9049 7137 1608 0,'0'0'0'0,"0"0"0"0,0 0 0 15,0 0 36-15,23 4-1 0,-23-4 1 0,0 0 0 0,0 12-21 16,3-1 1-16,-3-2-2 0,7 33 2 0,0 5 13 16,-3-3 1-16,-1-1 1 0,4 6-1 0,-3-3-17 15,-1-6 1-15,1-5-1 0,5 18 2 0,1-7-2 0,1-6 2 16,-4 6-2-16,4 3 2 0,-1-3-7 15,-3-7 1-15,0-11-1 0,0 9 1 0,4-9-8 0,-7-2 1 16,1-5 0-16,5 9 1 0,4-2-2 0,-3-10 1 16,-4-6-1-16,4 11 1 0,-1-5-2 0,-3-2 1 15,0-9 1-15,-1 10-1 0,3-1-1 0,-1-5 1 16,-8-11-1-16</inkml:trace>
  <inkml:trace contextRef="#ctx0" brushRef="#br1" timeOffset="-193586.89">9324 8028 1344 0,'0'0'0'0,"-7"-11"0"16,7 11 0-16,0 0 13 0,0 0 1 0,-12-12-1 16,4 8 1-16,1 4-6 0,-3 0 1 0,-4-2-2 15,0 8 2-15,-8 3 19 0,5 1 1 0,1-1-1 16,5 8 0-16,4-1-16 0,0-3 1 0,4-3 1 16,6 15-1-16,1-2 15 0,3-13 2 0,3 3-2 15,3 1 1-15,4-2-16 0,1-5 1 0,0-7-1 0,3 9 1 16,2-4 8-16,-2-5 1 0,-7-5-1 0,0 5 2 15,0-6-13-15,-1-1 1 0,-1-3-1 0,0 6 2 16,-1-1 6-16,-4-5 0 0,0-5 0 0,-3 8 0 0,3 2-9 16,0-5 0-16,-4-3 0 0,-3 13 2 15,13-7 9-15,-8 0 0 0,-2 0 1 0,-3 7 0 16,6-9-11-16,-6 9 0 0,1-7 1 0</inkml:trace>
  <inkml:trace contextRef="#ctx0" brushRef="#br1" timeOffset="-192868.4">9435 7882 1306 0,'0'-7'0'0,"7"-8"0"0,9 5 0 0,2-1 31 0,-1 3 1 16,1-3-1-16,7 0 0 0,-2 6-17 0,1 2 0 15,4-3 0-15,6 5 1 0,5 4 35 0,-7 2 1 16,1 6-1-16,-1 0 1 0,1 4-35 0,-5-2 1 16,1 1 0-16,-1 5 1 0,-2-1 12 0,-8-4 1 15,0-5-1-15,5 10 0 0,-6 4-16 0,-10-9-1 0,0-4 1 16,4 6 0-16,-4-3 1 0,-7-13-1 0,-4 7 1 15,8 1 1-15,0-1-7 0,-4-7 0 0,0 0 0 16,0 0 0-16,0 0 2 0,0 0 1 0,0 0 0 16,0 0 1-16,0-7-6 0,0 7 0 0,-4-8 1 15,4-6 0-15,0-8 6 0,-4-2-1 0,4-8 0 16,11 2 2-16,-4-1-7 0,-3 2 1 0,-1-1-1 16,13-1 1-16,-2 3 4 0,-7 0 1 0,0-1-1 15,7 14 2-15,-3 0-7 0,-4 3 1 0,2-2-2 0,3 14 2 16,1 0 3-16,-6-2-1 0,-7 2 0 0,10 2 0 15,-6 5-4-15,-1 0 1 0,1 0-1 0,3 13 0 16,3 4 4-16,-3-3-1 0,1-3 0 0,0 5 0 16,3 3-5-16,-1-3 2 0,-2-5 0 0,6-4 0 0,0 5 1 15,0-5-1-15,-4-3 1 0,6-1 0 0,2 4-2 16,-4-10-1-16,0-1 1 0,6 6 0 0,1-4 0 16,-7-3 1-16,4-4 0 0,3 4-1 0,-2-2-1 15,2-5-1-15,-3-6 1 0,3 4 1 0,0 0-1 16,-1-3 1-16,-3-8-1 0,-3 1 2 0,4-1-2 15,0-1-1-15,-2-4 1 0,-6 0-1 0,4-2 2 0,0 2-1 16,-3-7 1-16,-6 8 0 0,2 2-3 0,-1-1 1 16,-3 5 1-16,-3 16-1 0,5-7 2 0,-5 7 1 15,7-12-2-15,-7 12 2 0,0 9-2 0,0 1-1 16,0-1 1-16,0 28-1 0,4 10 3 0,-1-1-1 16,-3 0 1-16,-3-2 1 0,3 2-3 0,0-9-1 15,-4 5 1-15,-1 16 0 0,5-9 2 0,0-1 1 16,-5 4-2-16,0 8 2 0,3-5-3 0,0-15 0 0,-5 6 1 15,-4 5 0-15,4-2 0 0,-3-10 2 0,-4 7 0 16,-8 6 0-16,8-1-4 0,-2-10 2 0,-12-6 0 16,2 0-1-16,1-1 1 0,4-13-1 0,-7-9 1 15,1 16 1-15,6-14-4 0,0-7 2 0,0-7-1 16,5 11 1-16,5-7 0 0,4-12 2 0,-3-2 0 16,10 10-1-16,-7-14-1 0,7-4-1 0,3-1 1 15,4-6 1-15,-3-10 0 0,3-2 1 0,-4-9 0 16,4-1 1-16,4-6-4 0,-2 0 1 0,-2-5-1 0,7 4 2 15,-3 12 0-15,-1 1 2 0,6 6-1 0,5 0 1 16,7 1-4-16,1 4 2 0,4-7-2 0,6 22 2 16,5-10 0-16,-5 2-1 0,3 0 1 0</inkml:trace>
  <inkml:trace contextRef="#ctx0" brushRef="#br1" timeOffset="-191985.65">15894 12566 1532 0,'0'0'0'0,"0"0"0"0,7 37 0 15,1-10 17-15,-7-4 0 0,-2 6 0 0,-3 7 0 16,2 4-8-16,0-7 1 0,-3-3-1 0,0 9 1 0,0-5 45 15,-1-6 1-15,-1-2-1 0,4 11 1 0,-1-2-39 16,4-5 1-16,-3 2-1 0,-1 5 1 0,1-4-12 16,-1-1 1-16,-3-11 0 0</inkml:trace>
  <inkml:trace contextRef="#ctx0" brushRef="#br1" timeOffset="-191554.85">15538 13784 1192 0,'0'0'0'0,"0"0"0"16,0 0 0-16,5-16 14 0,-5 16 0 0,9-16 1 16,-3 5 0-16,2 4-8 0,5 2 2 0,-3 2 0 0,1-4 0 15,-1 1 37-15,5 3 0 0,-5-1 0 0,-1 3 0 16,3 2-30-16,1 1 1 0,-6-2 0 0,-7 0 0 16,7 2 14-16,-7-2 2 0,10 7-1 0,-10-7 1 15,4 12-20-15,-4-3 2 0,-4-2-1 0,1 16 1 0,-4-4-2 16,-4 1 2-16,1-6 0 0,-8 10-1 0,6-4-6 15,1-8 1-15,-10-2 0 0,0 10 0 0,1-6 7 16,8-5 1-16,0-4-2 0,1 11 2 0,4-4-8 16,7-12 1-16,-7 7-1 0,3 0 1 0,4-7 6 0,0 5 1 15,0-5-2-15,0 0 2 0,11 9-8 16,-4-7 1-16,0 0-1 0,2 3 1 0,10 2 5 0,4-3 1 16,-2-3-2-16,2 5 2 0,9-5-7 0,0-6 0 15,-6-9 0-15</inkml:trace>
  <inkml:trace contextRef="#ctx0" brushRef="#br1" timeOffset="-191304.22">16051 13757 1595 0,'0'0'0'0,"0"0"0"16,-15 4 0-16,7 6 33 0,1-1 0 0,0-2 1 15,0 6 0-15,0 1-21 0,4 0 2 0,1-6-1 16,2 14 1-16,2-5 39 0,1-6 1 0,1-2 0 15,3 8 0-15,7-3-38 0,0-9 1 0,0-1-2 16,0 10 2-16,2-7 16 0,2-7 1 0,-4-3 0 16,0 10-1-16,5-4-19 0,-1-10 0 0,0-3-1 0,-1 8 2 15,1-7-3-15,-4-9 1 0,-3 1-1 0,1 8 1 16,-1-7-6-16,-4-3 1 0,-7-6-2 0,3 8 2 16,-3 3 3-16,-7-2-1 0,-3-4 0 0,-5 8 1 15,-4 0-5-15,-6 5 1 0,-6 3-1 0</inkml:trace>
  <inkml:trace contextRef="#ctx0" brushRef="#br1" timeOffset="-190605.79">18216 12765 1608 0,'0'0'0'0,"0"0"0"15,0 0 0-15,3 26 47 0,-3-13 1 0,-3 1 0 16,-1 23 0-16,-6-2-31 0,-1-7 0 0,-1 2 0 15,1 11 0-15,2-5 52 0,0-6 2 0,-5 7-1 16,0 4 0-16,4-3-52 0,-3-8 0 0,-1-3 0 16,4 8 0-16,6-5 8 0,1-7 0 0,3 0 0 15</inkml:trace>
  <inkml:trace contextRef="#ctx0" brushRef="#br1" timeOffset="-190135.87">17985 13863 1369 0,'0'0'0'15,"0"0"0"-15,0 0 0 0,17-12 27 0,-6 4 1 16,-2 0-2-16,-1 1 3 0,5 3-17 0,-3 1 1 16,-3-1 1-16,4-1-1 0,-6 5 18 0,-5 0 0 0,9 0 0 15,-9 0 1-15,7 2-19 0,-7-2 2 0,0 0-2 16,6 10 2-16,-6-10 1 0,1 11 1 0,-1-11-2 16,-9 16 2-16,2-8-8 0,0-1 1 0,2-3-1 15,-6 5 1-15,1-1-6 0,-1 0 0 0,2-7 1 16,1 10-1-16,2-6-1 0,6-5 1 0,0 0-1 15,0 0 1-15,-1 7-4 0,1-7 1 0,10 9 0 16,1 3 0-16,6 2-1 0,3-1 1 0,-1-6 0 16,4 10 0-16,-2-1 0 0,-7-9 0 0,-3-2 1 15,1 8-1-15,-3-3-1 0,-4-3 1 0,-5-7 0 16,6 11 0-16,-4-4 0 0,-2-7 0 0,-4 9 0 0,4-9 1 16,0 0-2-16,-5 9 1 0,5-9 0 0,-7 7 0 15,0-2 1-15,-2 2 0 0,0-7 1 0,-9 3-1 16,-3-3-1-16,0 0 1 0,2-3 1 0,-3-1-1 0,8 4 1 15,2-3 1-15,1-8-1 0</inkml:trace>
  <inkml:trace contextRef="#ctx0" brushRef="#br1" timeOffset="-189838.91">18526 13847 1557 0,'0'0'0'16,"0"0"0"-16,0 0 0 0,0 0 26 0,0 0 0 16,0 0 0-16,-2 23 0 0,-1-14-13 0,-1-1-1 15,1 1 0-15,-1 12 2 0,2 4 41 0,1-7 0 16,-1-1 0-16,2 6 1 0,3 0-39 0,1-7 1 0,1-2-1 16,4-2 1-16,2-1 7 0,-1-4 1 0,1-7 0 15,3 2 1-15,0-2-15 0,2-6 1 0,-4-3-1 16,4 1 1-16,-2-5-4 0,-3-1 0 0,-4-9 0 15,-2 9 2-15,-1-3-6 0,-4-6 2 0,-6-2-2 16,-1 9 2-16,-7 2 2 0,0-3 1 0,-5-1 0 16,-2 11 0-16,-1 0-4 0,-2-4 1 0,-3-1 0 15,-1 9-1-15,3 3 3 0,1-4 1 0,-1-6-1 16</inkml:trace>
  <inkml:trace contextRef="#ctx0" brushRef="#br1" timeOffset="-189318.38">20623 12811 1520 0,'0'0'0'0,"0"0"0"0,-1 19 0 0,4-5 28 16,1 0 1-16,-3-1-1 15,-4 20 2-15,3 2-17 0,-2-7 0 0,-3-1 1 0,-6 15-1 0,6-7 23 16,-2 2 0-16,-4-9 0 0</inkml:trace>
  <inkml:trace contextRef="#ctx0" brushRef="#br1" timeOffset="-188917.32">20375 13652 1608 0,'0'0'0'0,"0"0"0"15,0 0 0-15,14 33 10 0,-7-17 0 0,0-4 0 16,3 4 1-16,5 3-4 0,-5-3 0 0,1-7-1 16,1 5 1-16,2-1 10 0,0-5 0 0,-3-4 0 15,-1 5-1-15,3-2-7 0,1-4 1 0,2-3-1 16,0 4 2-16,1-3 10 0,1-2 0 0,-7-6 1 16,-3 3 0-16,3 1-11 0,0-6 0 0,-4-2 1 15,0 1 0-15,0-3 3 0,0-1 0 0,0-2 1 0,-7-1 0 16,3 1-7-16,1 0 0 0,-4 2 0 0,-4 4 0 15,1-1 10-15,3 11 1 0,0-7 0 0,0 7 0 16,-11 0-10-16,11 0 2 0,-7 14-1 0,-3 4 0 0,3 5 8 16,1-1 0-16,1 5 0 0,-6 8 0 0,8-3-9 15,3-2 1-15,-2-2-1 0,-1 12 1 0,3-6 5 16,0-8-1-16,-4 4 1 0,-3 7 0 0,7-9-7 16,4-2 0-16,-4-6 0 0,-4 3 1 0,8-4 5 15,1-1 1-15,-2-10 0 0,-4 8 1 0,4-5-8 0,-3-11 1 16,11 5-1-16</inkml:trace>
  <inkml:trace contextRef="#ctx0" brushRef="#br1" timeOffset="-188634.51">20936 13824 1784 0,'0'0'0'0,"0"0"0"16,0 0 0-16,0 0 50 0,0 0 1 0,-4 19-1 15,1-8 1-15,-1 3-34 0,4 0-1 0,-4-1 1 16,4 18 1-16,8-4 48 0,-5-6 1 0,1-5-1 16,3 8 0-16,0-3-48 0,2-10 0 0,-1-1 0 15,1-1 0-15,4 0 18 0,2-4 0 0,-1-5 0 16,1 2 1-16,0-4-23 0,3-5 2 0,0-2-1 16,-8-1 0-16,4-4-5 0,-3-6 0 0,-2-6 1 15,-4 10-1-15,4-8-5 0,-2-5 2 0,-5 1 0 0,-7 11-1 16,1-1-1-16,-1 0 1 0,-8-1-1 0,-6 12 1 15,1 2-3-15,1 1 2 0,-10-3-2 0,-1 9 1 0,2 2-1 16,4-3 0-16,-2-2 0 0</inkml:trace>
  <inkml:trace contextRef="#ctx0" brushRef="#br1" timeOffset="-188254.89">22356 12916 1871 0,'0'0'0'0,"0"18"0"15,3 12 0-15,4-9 42 0,-7 0-1 0,0-3 1 16,7 13 1-16,0-2-28 0,-3-5 1 0,-1-6 0 15,-1 5 0-15,0 5 37 0,-2-11 1 0,-4-1-1 0</inkml:trace>
  <inkml:trace contextRef="#ctx0" brushRef="#br1" timeOffset="-188004.57">22204 13803 1847 0,'0'0'0'16,"0"0"0"-16,3 28 0 0,1-10 40 0,-2-2 0 16,1-1 1-16,8 14 0 0,-1-5-25 0,-1-4 0 15,0 4-1-15,9 3 2 0,-8 1 35 0,-3-7 1 16,2-9-1-16,5 6 1 0,-3 3-36 0,-6-11 0 16,0-3 0-16,2 2 1 0,-1 2 3 0,-5-4 0 15,-1-7 1-15,0 0 0 0,0 7-11 0,0-7 0 0,0 0 1 16,0 0-1-16,-8-5-2 0,8 5 0 0,-7-4 0 15,1-3 1-15,-6-5-4 0,-2-4 0 0,0-7 0 16</inkml:trace>
  <inkml:trace contextRef="#ctx0" brushRef="#br1" timeOffset="-187888.78">22431 13646 1771 0,'0'0'0'0,"25"-3"0"16,0 3 0-16,3 3 42 0,2 3 1 0,-4-4-1 0,3 1 1 15,-1 2-27-15,-7 1-1 0,0-6 1 0</inkml:trace>
  <inkml:trace contextRef="#ctx0" brushRef="#br1" timeOffset="-187672.25">22708 13831 1746 0,'0'0'0'0,"-10"12"0"0,6 13 0 0,-5-6 43 15,4-6 1-15,0-1 0 0,3 16 1 0,2-10-29 16,0-6 0-16,0-1 0 0,4 5 1 0,1-1 37 0,4-4 0 16,-2-6-1-16,3 2 2 0,1 0-38 0,-6-7 1 15,-5 0-1-15,14-7 1 0,-3-2 11 0,-4-3 0 16,-4-4 1-16,3-1-1 0,-3-6-16 0,-4-5 1 16,-5-2-1-16,-1 5 1 0,-3 1-10 0,-5-3 2 15,-2 3-1-15,-4 1 1 0,-4 7-3 0,2 3 2 16,-2-2-2-16</inkml:trace>
  <inkml:trace contextRef="#ctx0" brushRef="#br1" timeOffset="-178755.22">20720 9245 1130 0,'0'0'0'0,"0"0"0"0,0 0 0 0,0 0 2 0,0 0 0 15,0 0 0-15,18 14 1 0,-18-14-2 0,11 0 1 16,-4 0 0-16,-7 0 0 0,10-3 10 0,-10 3 0 16,7-4-1-16,-7 4 2 0,0 0-7 0,7-7 2 15,-7 7 0-15,4-9 0 0,-4 9 10 0,3-7 1 16,-3 7 0-16,-1-9 0 0,1 9-9 0,-4-12 0 0,4 12 0 16,-9-9 2-16,2 9 19 0,0 0 1 0,0 0 1 15,0 0 0-15,-3 4-20 0,2-3 2 0,8-1-1 16,-10 4 1-16,10-4-1 0,-9 5 2 0,9-5 0 15,0 0 0-15,0 0-7 0,0 0-1 0,0 0 1 16</inkml:trace>
  <inkml:trace contextRef="#ctx0" brushRef="#br1" timeOffset="-178378.79">21433 8898 1192 0,'0'0'0'16,"0"0"0"-16,21-3 0 0,-5 3 39 0,0-7-1 15,-5-4 0-15,-3 10 0 0,-1-7-23 0,4 0 0 16,-8-1 1-16,-3 9 0 0,0 0 40 0,4-7 1 0,-4 7 0 16,-4-7 1-16,4 7-42 0,-7-4 2 0,7 4-1 15,-10-3 1-15,-6 6 8 0,0 1 0 0,-2-1 0 16,-4 10-1-16,-3-1-12 0,7-1-1 0,1-3 0 15,-3 13 2-15,3-6-10 0,-1-10 2 0,4-2-2 16,-4 10 2-16,6-5-3 0,-2-6 2 0,0-2-2 16</inkml:trace>
  <inkml:trace contextRef="#ctx0" brushRef="#br1" timeOffset="-177985.56">20274 8374 1281 0,'0'0'0'16,"0"0"0"-16,0 0 0 0,0 0 11 0,12 20 2 16,-12-20-1-16,8 3 0 0,-8-3-5 0,14 4 1 15,-7-8 0-15,-7 4 0 0,12-3 17 0,-5-1 1 16,-7 4 0-16,11-12 0 0,-11 12-14 0,7-13 1 0,-7 13-1 16,0-10 1-16,0 10 3 0,-7-11 0 15,0 6-1-15,0-6 1 0,-4 4-7 0,-3 4 0 0,-2-4 0 16,-5 2 1-16,0 3-4 0,1 4-1 0,3 3 1 15,-1 2 1-15,4 0-4 0,-4 3 2 0,-1-3-1 16,1 1 1-16,2 2-3 0,4 1 1 0,1-4-1 16,4 5 2-16,4-1-2 0,3-11 0 0,-4 7 1 15</inkml:trace>
  <inkml:trace contextRef="#ctx0" brushRef="#br1" timeOffset="-177638.67">21558 8369 1192 0,'0'0'0'0,"0"0"0"0,0 0 0 0,0 0 14 0,0 0 0 16,0 0 1-16,18 5 0 0,-18-5-8 0,16 0 2 16,-9 0 0-16,3 0 0 0,1 0 17 0,3-2 1 15,-2-1-1-15,1-1 1 0,-1 3-15 0,-1-1 1 16,-4-2-1-16,-7 4 1 0,7-7 4 0,-7 7 0 16,3-7 0-16,-3 7 0 0,-7-9-8 0,7 9 1 0,-7-10 0 15,0 3 0-15,-9 3-3 0,0 1 1 0,1-1-1 16,-10 8 1-16,2-1-3 0,4 1 0 0,-1-1 1 15,-5 4 0-15,3 0-2 0,2 2 2 0,-1-3-2 16</inkml:trace>
  <inkml:trace contextRef="#ctx0" brushRef="#br1" timeOffset="-177255.39">19653 9482 1269 0,'0'0'0'0,"0"0"0"0,4 18 0 0,3-9 19 0,0-6 0 16,0-1 0-16,0 3 0 0,5 1-9 0,1-6 0 16,-1-4 0-16,2 4 2 0,0-2 18 0,-1-3 1 15,-1-2 1-15,6 5-1 0,1-5-17 0,-1-2 0 16,-1-5 0-16,-3 14 0 0,2-7 6 0,-3-5 1 16,-1-2-1-16,2 10 1 0,-7 1-11 0,0-8 1 15,-3 1 1-15,-4 10-1 0,7-7-2 0,-7 7 1 0,3-7 0 16,-3 7 0-16,0 0-4 0,0 0 1 0,0 0-1 15,0 0 1-15,0 0-1 0,-7 0 0 0,7 0 0 16</inkml:trace>
  <inkml:trace contextRef="#ctx0" brushRef="#br1" timeOffset="-176922.3">18658 10012 1381 0,'0'0'0'0,"0"0"0"0,16-9 0 0,0 6 20 15,0-4 1-15,-2-6 0 0,11 3 0 0,1-13-10 16,-1 7 0-16,-4-3 1 0,-7 12-1 0,2-4 27 0,-2-5 0 16,-3 2 0-16,-1 12 0 0,-3-3-23 0,1-2 1 15,-8-3-1-15,0 10 1 0,0 0 6 0,0 0-1 16,-8-4 0-16,8 4 0 0,-15 0-9 0,4 0-1 16,-1 0 0-16,-11 4 0 0,-2-4-3 0,-1-4 0 15,3 1 0-15,7 10 0 0,2-11-4 0,3-3 2 16,-1 0-1-16</inkml:trace>
  <inkml:trace contextRef="#ctx0" brushRef="#br1" timeOffset="-176572.4">18817 9030 1419 0,'0'0'0'0,"0"0"0"0,0 0 0 0,16-12 24 16,-5 0-1-16,-3-2 1 0,0 7-1 0,-1 0-11 15,0 0 0-15,-2-9 0 0,-5 16 1 0,14-13 20 16,-7 5 1-16,-3 1 0 0,-4 7 0 0,7-11-19 15,-7 4 0-15,3 0-1 0,-3 7 1 0,0 0 3 0,-3-7 1 16,3 7 0-16,-7-11 0 0,3 3-9 16,-3-1 0-16,0 2 0 0,-9 1 1 0,0 1-5 0,0 3 0 15,-1-1-1-15,-4 8 2 0,-1 2-4 0,5-2 2 16,1 2-1-16,2 16 1 0,3-12-4 0,4-1 1 16,2-2 0-16</inkml:trace>
  <inkml:trace contextRef="#ctx0" brushRef="#br1" timeOffset="-176186.43">19840 9808 1507 0,'0'0'0'0,"0"0"0"0,0 0 0 0,0 0 20 15,0 0 1-15,0 0 0 0,0 0 1 0,0 0-11 16,0 0 0-16,0 0 0 0,0 0 1 0,0 0 30 0,0 0 2 15,0 0-1-15,0 0 0 0,0 0-27 16,0 0 0-16,0 0 0 0,0 0 0 0,0 0 19 0,-24-14 0 16,8 10 0-16,-4 6 0 0,-3 0-21 15,2-2 1-15,2-2-1 0,3 14 2 0,0-5 2 0,2-3 0 16,3-4 0-16,4 7 0 0,0 0-8 0,7-7 0 16,0 0 0-16</inkml:trace>
  <inkml:trace contextRef="#ctx0" brushRef="#br1" timeOffset="-175787.69">17628 9746 1457 0,'0'0'0'0,"0"0"0"0,25 11 0 0,-9-4 46 15,-4-7 0-15,1-4 0 0,4 8 1 0,1-8-31 16,-8-3 1-16,-1-3 0 0,2 5 0 0,-2 1 40 16,-2 0 0-16,-7 4 0 0,12-12 2 0,-12 12-43 15,11-12 2-15,-11 7 0 0,3-2 0 0,-3 1 10 0,-3-1 2 16,-1 0-1-16,1-2 0 0,-1 2-16 0,-3 0 1 16,-2 2-1-16,2 2 1 0,-3 3-12 0,-1 0 1 15,0 0 1-15,-3 1-1 0,0 5-1 0,0-1 1 16,0-2-1-16</inkml:trace>
  <inkml:trace contextRef="#ctx0" brushRef="#br1" timeOffset="-175421.56">17997 10410 1394 0,'0'0'0'0,"0"0"0"0,0 0 0 0,0 0 17 15,0 0 1-15,0 0 0 0,0 0 0 0,0 0-8 16,0 0 0-16,0 0 0 0,0 0 0 0,0 0 19 15,0 0-1-15,18-7 0 0,-18 7 0 0,0 0-16 16,0 0 2-16,0 0-1 0,0 0 0 0,-7-4 5 16,-2 0 0-16,-2 4 0 0,-10 4 1 0,-9-8-9 15,7 1 1-15,4-6-1 0,1 14 0 0,2-5-5 0,6-8 1 16,1 1 0-16,2 7-1 0,7 0-1 0,0 0 0 16,-9-9 1-16,9 9-1 0,0 0-4 0,-7-2 0 15,7 2 0-15</inkml:trace>
  <inkml:trace contextRef="#ctx0" brushRef="#br1" timeOffset="-175085.69">16709 10276 1269 0,'0'0'0'0,"0"0"0"0,0 21 0 15,0-5 12-15,-7-6 2 0,7-10-1 0,0 18 0 16,4-9-5-16,-4-9 0 0,-4 9 0 0,8-2 1 16,-1 3 21-16,1-3 1 0,-4-7-1 0,3 12 1 0,1-4-17 15,-4-8-1-15,9 3 1 16,-9-3 0-16,10 7 11 0,-10-7 1 0,0 0 0 0,7-3-1 0,-7 3-12 15,0 0-1-15,0-7 0 0,0 7 2 0,-3-11 3 16,-1 2 0-16,-1 2-1 0,-4 0 2 0,-7-2-9 16,-1-1 1-16,-8 1 1 0,2 9-1 0,-2 0 4 15,-3 0 1-15,7 0-1 0,9 10 2 0,1 1-7 16,0 0 0-16,4 4 0 0</inkml:trace>
  <inkml:trace contextRef="#ctx0" brushRef="#br1" timeOffset="-174784.81">17207 11059 1520 0,'0'0'0'0,"0"0"0"16,0 0 0-16,0 0 28 0,0 0 1 0,0 0-1 16,0 0 2-16,3-23-17 0,-3 14 0 0,0-2 1 0,0-1-1 15,4 0 14-15,-1 3 1 0,1-3-1 0,-4 5 1 16,0 7-15-16,0-7 0 0,0 7 1 0,-7-7-1 16,7 7-1-16,0 0 2 0,-7-4-2 0,7 4 2 15,-7 2-6-15,7-2-1 0,-14 2 1 0,7-2 1 0,-1 1-6 16,0 1 0-16,-1 2 0 0</inkml:trace>
  <inkml:trace contextRef="#ctx0" brushRef="#br1" timeOffset="-174438.76">16886 9776 1293 0,'0'0'0'0,"0"0"0"16,0 0 0-16,17 16 18 0,-17-16 0 0,0 0 0 15,0 0 1-15,7 9-9 0,-7-9 1 0,0 0-1 16,6-9 0-16,-6 9 12 0,0 0 2 0,0 0-2 16,0-7 2-16,0 7-13 0,0 0 1 0,0 0 1 15,0 0-1-15,0 0 8 0,-6-7 2 0,6 7-1 0,0 0 0 16,-12-2-10-16,3 0 1 0,-5 2-1 0,-4 8 0 16,-6 2-6-16,-1 1-1 0,2-3 1 0</inkml:trace>
  <inkml:trace contextRef="#ctx0" brushRef="#br1" timeOffset="-174118.9">17147 11067 1470 0,'0'0'0'0,"0"0"0"16,0 0 0-16,0 0 12 0,3 18 0 0,-3-18 1 15,0 0-1-15,9 0-4 0,-9 0 0 0,0 0 0 16,9 2-1-16,-9-2 21 0,7 0 2 0,-7 0-1 15,0 0 0-15,9 0-16 0,-9 0 1 0,0 0-1 16,0 0 1-16,9-4 4 0,-9 4 1 0,0 0-1 16</inkml:trace>
  <inkml:trace contextRef="#ctx0" brushRef="#br1" timeOffset="-173773.1">16194 10904 1670 0,'0'0'0'16,"0"0"0"-16,0 0 0 0,0 0 32 0,0 0 0 16,0 0 0-16,0 0 0 0,0 0-18 0,0 0 0 0,0 0 1 15,0 0 0-15,0 0 40 0,0 0 0 0,0 0 0 16,0 0 1-16,0 0-39 0,0 0 0 0,0 0 0 16,0 0 1-16,0 0 17 0,0 0 0 0,0 0 0 15,-14-19 1-15,14 19-22 0,-14-9 1 0,3 3-1 16,-4 6 2-16,-3 2-7 0,0 0 1 0,4 0-1 15</inkml:trace>
  <inkml:trace contextRef="#ctx0" brushRef="#br1" timeOffset="-173439.65">16595 11544 1646 0,'0'0'0'15,"0"0"0"-15,0 0 0 0,0 0 35 0,0 0 0 16,0 0 0-16,0 0 1 0,0 0-21 0,0 0-1 16,0 0 1-16,0 0 1 0,0 0 32 0,17 0 0 15,-17 0 0-15,11-3 2 0,-4 1-33 0,0-2-1 16,0 1 1-16,2-2 0 0,0-2 4 0,-2 0 1 0,-4-2-1 16</inkml:trace>
  <inkml:trace contextRef="#ctx0" brushRef="#br1" timeOffset="-173155.92">16170 10350 1796 0,'0'0'0'0,"0"0"0"0,0 0 0 0,0 0 26 16,-18 21 1-16,11-19-1 0,7-2 1 0,-9 1-15 16,9-1 0-16,-3-7 1 0,3 7 0 0,0 0 29 0,0 0 0 15,0 0 0-15,0 0 0 0,0 0-26 0,0 0 0 16,0 0 0-16</inkml:trace>
  <inkml:trace contextRef="#ctx0" brushRef="#br1" timeOffset="-172771.57">17438 11155 1808 0,'0'0'0'0,"0"0"0"0,0 0 0 16,-16 20 38-16,9-17-1 0,-4-3 0 0,1 4 0 0,-4-1-23 15,3-6 2-15,0 3-2 0,11 0 2 0,-10 3 34 16,10-3 0-16,-9-3 1 0,9 3-1 0,-9 0-33 16,9 0 0-16,0 0 0 0,0 0 1 0,-7 0 10 15,7 0 0-15,0 0 0 0,0 0 0 0,-7 0-15 16,7 0 1-16,0 0-1 0</inkml:trace>
  <inkml:trace contextRef="#ctx0" brushRef="#br1" timeOffset="-172439.72">18147 11057 1808 0,'0'0'0'0,"0"0"0"0,0 0 0 16,0 0 38-16,0 0-1 0,0 0 0 0,0 0 0 0,0 0-23 16,0 0 2-16,0 0-2 0,0 0 2 0,0 0 34 15,0 0 0-15,0 0 1 0,0 0-1 0,0 0-33 16,0 0 0-16,3 18 0 0,-3-18 1 0,11 3 5 16,-11-3 2-16,11 2-1 0</inkml:trace>
  <inkml:trace contextRef="#ctx0" brushRef="#br1" timeOffset="-172072.47">19883 10262 1859 0,'0'0'0'0,"0"0"0"0,0 0 0 15,0 0 36-15,0 0 1 0,0 0-1 0,0 0 1 16,0 0-23-16,0 0 2 0,0 0-1 0,0 0 0 0,0 0 28 16,0 0 1-16,0 0 0 0,0 0-1 0,0 0-27 15,0 0 1-15,0 0-1 0,0 0 0 0,0 0 4 16,0 0 0-16,0 0-1 0</inkml:trace>
  <inkml:trace contextRef="#ctx0" brushRef="#br1" timeOffset="-171728.46">21765 9611 1733 0,'0'0'0'0,"0"0"0"15,0 0 0-15,0 0 23 0,0 0-1 0,0 0 1 16,0 0-1-16,0 0-11 0,0 0 1 0,0 0-1 0,0 0 1 15,0 0 28-15,0 0 2 0,-20-9 0 0,20 9-1 16,-3-9-25-16,3 9-1 0,-4-7 1 0,4 7 1 16,-7-9 1-16,2 2 0 0,-2-1 0 0</inkml:trace>
  <inkml:trace contextRef="#ctx0" brushRef="#br1" timeOffset="-171404.42">21844 8589 1595 0,'0'0'0'0,"0"0"0"16,0 0 0-16,0 0 17 0,0 0 0 0,0 0 0 16,0 0 0-16,18 16-8 0,-18-16 1 0,0 0 0 15,7 0 0-15,-7 0 31 0,0 0 1 0,7-4-1 16,-7 4 1-16,0 0-26 0,0 0-1 0,7-7 1 16,-7 7 1-16,0 0 9 0,5-9 1 0,-5 9-2 15,-2-7 2-15,2 7-14 0,-5-12-1 0,2 5 0 0,-3 0 2 16,-4-7-7-16,-8-4-1 0,2 6 1 0</inkml:trace>
  <inkml:trace contextRef="#ctx0" brushRef="#br1" timeOffset="-171089.53">21094 7656 1569 0,'0'0'0'15,"0"0"0"-15,-19 6 0 0,19-6 29 0,0 0 0 16,0 0-1-16,0 0 1 0,0 0-16 0,0 0 1 0,0 0-1 15,9-2 1-15,-9 2 32 0,0 0 0 0,0 0 0 16,7-2 0-16,-7 2-30 0,7 0 0 0,-7 0 1 16,7 0 0-16,0 4 5 0,2-1 1 0,1-3-1 15,-1 4 1-15,4 1-12 0,1-1 1 0,-4-1 0 16</inkml:trace>
  <inkml:trace contextRef="#ctx0" brushRef="#br1" timeOffset="-170789.65">22463 8459 1670 0,'0'0'0'15,"0"0"0"-15,-7 17 0 0,7-6 23 0,0-11-1 16,0 0 1-16,-7 7-1 0,3 0-11 0,4-7 1 16,-7 7-1-16,7-7 1 0,-12 9 38 0,5-6-1 15,0-1 0-15,-9 14 2 0,-3-6-34 0,1-3 0 16,6-3-1-16</inkml:trace>
  <inkml:trace contextRef="#ctx0" brushRef="#br1" timeOffset="-170538.63">22601 8930 1444 0,'0'0'0'0,"0"0"0"0,0 0 0 16,17 0 29-16,-6-3 1 0,-4-3 1 0,5 1-1 0,6-2-17 16,0-4 1-16,3-3-1 0,2 7 2 0,-2-5 25 15,-3-2 1-15,3 0-1 0</inkml:trace>
  <inkml:trace contextRef="#ctx0" brushRef="#br1" timeOffset="-170218.22">22864 7899 1332 0,'0'0'0'0,"0"0"0"15,0 0 0-15,0 0 9 0,0 0 1 0,0 0-1 16,0 0 1-16,0 0-5 0,0 0 2 0,0 0 0 15,0 0 0-15,0 0 9 0,0 0 1 0,0 0 0 16,0 0 1-16,0 0-9 0,-4-19 1 0,4 19 0 16,-12-14 0-16,-2 3-1 0,1 2 1 0,3 1 0 0,4-3 1 15,-1 4-6-15,0 3 2 0,7 4 0 0</inkml:trace>
  <inkml:trace contextRef="#ctx0" brushRef="#br1" timeOffset="-169987.94">23334 7665 1143 0,'0'0'0'15,"0"0"0"-15,0 0 0 0,25 9 11 0,-16-9 2 16,-2-4-2-16,-7 4 1 0,14 4-5 0,-5-4 1 15,-2-4 0-15,-7 4-1 0,9 0 13 0,-9 0 0 0,7-1 0 16,-7 1 0-16,0 0-10 0,0 0 1 0,7-4 1 16</inkml:trace>
  <inkml:trace contextRef="#ctx0" brushRef="#br1" timeOffset="-169806.44">23493 8344 1206 0,'0'0'0'0,"0"0"0"0,0 0 0 15,-10 20 16-15,6-12-1 0,4-8 1 16,5 11 1-16,-5-11-8 0,2 7 0 0,-2-7 0 0,0 0 1 16,0 0 13-16,0 0 1 0,0 0 0 0</inkml:trace>
  <inkml:trace contextRef="#ctx0" brushRef="#br1" timeOffset="-169538.13">23156 7605 1243 0,'0'0'0'16,"0"0"0"-16,0 0 0 0,0 0 11 0,0 0 0 0,0 0 1 15,0 0-1-15,0 0-4 0,0 0 0 0,0 0 0 16,0 0 1-16,0 0 18 0,-16 9 1 0,16-9 0 16,0 0 0-16,-7 7-15 0,7-7 1 0,-7 11 0 15,7-11 0-15,0 0 4 0,-7 5 0 0,7-5 0 16</inkml:trace>
  <inkml:trace contextRef="#ctx0" brushRef="#br1" timeOffset="-169342.3">22507 8182 1130 0,'0'0'0'0,"0"0"0"0,0 0 0 0,-17 29 12 15,15-22 0-15,2-7 1 0</inkml:trace>
  <inkml:trace contextRef="#ctx0" brushRef="#br1" timeOffset="-169188.42">22961 8511 1117 0,'0'0'0'0,"0"0"0"0,33 18 0 0,-17-15 13 0,-4-6-1 0,2-1 0 16,0 11 2-16,1-7-6 0,-5-10-1 0,-1-2 1 15</inkml:trace>
  <inkml:trace contextRef="#ctx0" brushRef="#br1" timeOffset="-168973.03">23641 8351 1494 0,'0'0'0'0,"0"0"0"0,0 0 0 0,0-19 5 16,0 12 0-16,0 0 1 0,0-5 0 0,-3 5-3 16,3-2 1-16,-4-5 0 0,4 3 0 0,0-1 5 15,0 1 1-15,-3 1-1 0</inkml:trace>
  <inkml:trace contextRef="#ctx0" brushRef="#br1" timeOffset="-168798.8">23389 7523 1431 0,'0'0'0'0,"-7"-20"0"16,-3 15 0-16,-1-2 6 0,4-4 1 0,2-6-2 15,1 1 2-15,-1 2-2 0,-4 2-1 0,-2-8 1 16</inkml:trace>
  <inkml:trace contextRef="#ctx0" brushRef="#br1" timeOffset="-168623.15">22920 7055 1583 0,'0'0'0'0,"0"0"0"0,0 0 0 0,0 0 35 15,0 0-1-15,0 0 1 0,0 0 1 0,0 0-21 16,0 0-1-16,0 0 1 0</inkml:trace>
  <inkml:trace contextRef="#ctx0" brushRef="#br1" timeOffset="-168436.85">23574 7584 1683 0,'0'0'0'0,"0"0"0"16</inkml:trace>
  <inkml:trace contextRef="#ctx0" brushRef="#br1" timeOffset="-168223.09">22474 7931 1344 0,'0'0'0'0,"0"0"0"0,0 0 0 0,0 0 39 15,23 26 0-15,-11-22 1 0</inkml:trace>
  <inkml:trace contextRef="#ctx0" brushRef="#br1" timeOffset="-168061.59">22906 8262 1683 0,'0'0'0'0,"0"0"0"16,0 0 0-16,0 0 19 0,0 0 0 0,0 0 0 15</inkml:trace>
  <inkml:trace contextRef="#ctx0" brushRef="#br1" timeOffset="-157188.89">9901 6124 1293 0,'0'0'0'16,"0"0"0"-16,0 0 0 0,0 0 79 0,0 0 1 16,0 0-2-16,-4-17 2 0,4 17-62 0,0 0 0 0,0 0 0 15,-9-4 0-15,9 4 79 0,-7 7 2 16,7-7-1-16,-14 18 0 0,-7-3-81 0,0 3 0 0,-4 3 0 16,2 4 0-16,2-1 50 0,3-2 0 0,1 7 1 15,1 5 0-15,2 1-50 0,0-5 0 0,0 0 0 16,3 2 0-16,4-1 39 0,3-8 2 0,4 2-2 15,4 3 1-15,3-7-41 0,0-3 1 0,0 1 0 16,4 2 0-16,-1-3 18 0,8-6 1 0,1 0-1 16,6 4 1-16,0-5-23 0,-4-4 2 0,5 0-1 15,3 3 0-15,-5-1 11 0,-6-2 0 0,1-3 0 16,-1 1 0-16,0-2-14 0,-1 1 0 0,-1-1 1 0,5 1 0 16,-7-1 2-16,0-3 0 0,-3-3 0 0</inkml:trace>
  <inkml:trace contextRef="#ctx0" brushRef="#br1" timeOffset="-156532.53">10317 6362 1746 0,'0'0'0'16,"0"0"0"-16,0 0 0 0,4-23 68 0,-6 12 1 15,0 2-1-15,2 9 2 0,0-7-52 0,0 7-1 16,-2-10 1-16,2 10 0 0,0 0 55 0,0 0 0 16,-3-7 0-16,3 7 1 0,0 0-56 0,0 0 0 15,1 9 0-15,-2-1 0 0,-3 5 28 0,1 4 0 16,1 1 0-16,-2 3 0 0,4 4-30 0,-3-6 1 0,6-1 0 16,1-1-1-16,-4 1 6 0,2-6-1 0,3-1 0 15,4-1 1-15,1 4-11 0,1-7 0 0,-1 0 0 16,1 0 1-16,0 0 3 0,3-3 2 0,0-4 0 15,2 3 0-15,-2-3-8 0,-4 0 1 0,5 0-1 16,-1-3 1-16,3 3 6 0,3-4 0 0,-3 1 0 16,1-1 1-16,-4 1-8 0,-2-4 1 0,3 0-1 15,-1-7 1-15,0 5 6 0,-4 0 1 0,4 0 0 16,-3-5-1-16,0 0-7 0,1-2 1 0,-1 0-1 0,-4 2 1 16,-4 2 5-16,4-2 1 0,-3 0 0 0,-1 3-1 15,1 3-6-15,-1-1 0 0,-3 9 0 0,7-7 0 16,-7 7 8-16,0 0 1 0,7-7 0 0,-7 7 0 15,0 0-8-15,0 0 0 0,0 0 0 0,0 0 0 16,0 0 6-16,-3 7 0 0,3-7-1 0,0 0 2 0,0 12-8 16,-4-3 0-16,4 0 0 0,-3 3 1 0,-1-1 5 15,1 3 1-15,-1-2-2 0,1 6 2 0,3 3-7 16,0-4 0-16,0-3 0 0,0 2 0 0,0 5 2 16,-4-3 1-16,4-1 0 0,4 5 0 0,-1 0-5 15,1 0 0-15,-4-7 1 0,-4 8 0 0,1 0 2 0,3-2 0 16,-7 0 0-16,0 4 1 0,0 1-5 15,0-6 1-15,-2 1 0 0,-4-2-1 0,1 2 2 0,-2-5 0 16,3 0 0-16,-3-2 0 0,-7-5-2 0,0 0-1 16,-2-4 1-16,-2-2-1 0,1-1 2 0,4-2 0 15,-1-3 0-15,0-3-1 0,-2-1-1 0,5 0-1 16,-3-5 1-16,3 1 0 0,1-4 0 0,-1-1 0 0,6-5 0 16,-2 8 1-16,7-1-3 0,0-2 1 0,3 2 0 15,1 4 0-15,-1-3-1 0,0 3-1 0,1 1 0 16,-1 0 0-16,4 9-1 0,4-8 2 0,-4 8-1 15</inkml:trace>
  <inkml:trace contextRef="#ctx0" brushRef="#br1" timeOffset="-156138.55">10917 6015 2386 0,'0'0'0'0,"0"0"0"0,17 9 0 0,-3 1 74 0,4 4 2 15,3-3-1-15,-1 5 0 0,-6 5-57 0,3 0 0 16,1 0 0-16,0 7 0 0,1 2 59 0,-1-2 1 16,-8 4-1-16,1 7 2 0,-4 1-61 0,-4 2 0 15,-3-1 0-15,4 1 0 0,-4-1 16 0,0-3 2 16,-4-3-1-16,-3 9 1 0,-3-8-22 0,-4-3 1 16,0 2 0-16,0 0 0 0,1 6-8 0,-1-6 1 0,-4-3 0 15,1-1 0-15,3-4-4 0,-4-1 2 0,2-3-1 16,-5-2 1-16,0-1-3 0,3 1 1 0,1-7-1 15,-3 5 2-15,-1-5-3 0,3 2 1 0,1 0-1 16</inkml:trace>
  <inkml:trace contextRef="#ctx0" brushRef="#br1" timeOffset="-155132.52">26571 13620 1985 0,'0'0'0'0,"0"0"0"16,-30 30 0-16,18-5 59 0,3-3 2 0,-5 0-2 0,-4 0 2 16,4 7-44-16,0-5 1 0,-4-1 0 0,3 14 0 15,4-5 65-15,-1-6 1 0,1 9-1 0,2 8 1 0,4-1-67 16,3-7 1-16,4 2 0 0,5 0 0 0,0-2 24 16,2-9 1-16,5 1 0 0,4 6 0 0,5-8-27 15,0-6 0-15,-1 1-1 0,1 13 2 0,4-10 2 16,1-6 2-16,0-4-1 0,2 13 0 0,-2-7-10 15,1-8 1-15,1-4 0 0,7 2 1 0,-4-7-4 16,-1-2-1-16,7-2 1 0</inkml:trace>
  <inkml:trace contextRef="#ctx0" brushRef="#br1" timeOffset="-154772.2">27122 13814 2060 0,'0'0'0'0,"0"0"0"15,0 0 0-15,0 0 57 0,19 7 1 0,-19-7 1 16,11-4-1-16,-4 4-41 0,0 0 1 0,-7 0 0 0,14 4 0 15,0 3 56-15,-2 0 1 0,1 7 0 0,6 12 0 16,-1-1-57-16,-1-1 0 0,4 3 0 0,4 8 0 16,2 0 22-16,-1-3-1 0,-1 0 0 0,-2 8 0 15,5-8-23-15,-3-2 0 0,-1-4 0 0,1 4-1 0,-2 0 2 16,-2-6 0-16,0 1 0 0,4 12 0 16,-7-7-8-16,-1-7 1 0,1 7-1 0,5 3 1 0,-6-3 1 15,-1-5 0-15,0-4 0 0,0-2 2 0,-4-3-7 16,-3-2 2-16,-2-5 0 0,-3 5 0 0,-8-7-1 15,4-7 1-15,0 0-1 0</inkml:trace>
  <inkml:trace contextRef="#ctx0" brushRef="#br1" timeOffset="-154422.33">27698 13814 2161 0,'0'0'0'0,"0"0"0"16,0 0 0-16,0 0 59 0,0 0 2 0,0 0-2 15,0 0 2-15,0 0-44 0,0 0 1 0,-23 10 0 16,11 1 0-16,-6 3 43 0,-1 2 2 0,-2 1 0 0,-6 13 0 15,3-2-45-15,3-1 0 0,-6-3 0 0,-5 11 0 16,4 1 9-16,-2-6 0 0,-5-1 0 0,0 3 1 16,-1 2-16-16,6-8 1 0,-3-1 0 0,3 11 0 0,3-7-5 15,3-6 0-15,1 3 0 16,2 14 0-16,3-8-3 0,2-2 1 0,-2-4-1 0,-1 2 1 16,5 1 1-16,3-12 1 0,2 1 0 0,-8 3-1 0,5 2-2 15,1-9 0-15,-1-2 1 0</inkml:trace>
  <inkml:trace contextRef="#ctx0" brushRef="#br1" timeOffset="-154005.17">28503 13557 1972 0,'0'0'0'0,"17"26"0"0,1 8 0 16,-2-1 84-16,-4 9 1 0,-1-5-1 0,1 14 1 16,-5-7-68-16,-3 5 1 0,-3 11 0 0,-1 7 0 0,-3 2 64 15,-4-10 1-15,-2 0-1 0,-2 4 1 16,-4-3-66-16,-3-6 1 0,-7 4-1 0,-5 7 1 0,2-5 19 15,-7-14 0-15,-6 0 1 0,-12 3-1 0,-1-12-23 16,-3-7 2-16,-8 5-2 0</inkml:trace>
  <inkml:trace contextRef="#ctx1" brushRef="#br0" timeOffset="185319">14309 12011 0,'0'0'0,"0"0"16,0 0-16,9 0 15,0-9 1,1-10-16,18 0 16,29-18-1,8-1-15,29-18 16,19-19-1,10 9-15,8-9 16,10 0 0,10 0-16,-19-10 15,9-8 1,0 8-16,9 10 16,10-19-1,10-9-15,-10 9 16,9 0-1,0-9-15,1 0 16,-10 0 0,18 9-16,-8 0 15,8 0 1,11 0-16,-11 1 16,10-1-1,1 9-15,8 1 16,10-1-1,-9 10 1,9-9-16,0 0 16,9-1-1,10-9-15,-1 0 16,1-9 0,9 9-16,-9-9 15,-9 0 1,-10 0-16,0 9 15,-1-9 1,-8 9-16,0 0 16,-10 10-1,0-1-15,0 10 16,-9 10 0,-19-1-16,-10 19 15,-18 0 1,-10 9-16,-18 10 15,-10 0 1,-19 9 0,-9-9-16,-10 0 15,1 0 1,-10 9-16,-10 10 16,-8-1-1,-11 1-15,1 0 16,0-1-1,-19 1-15,0 9 16,0 0 0</inkml:trace>
  <inkml:trace contextRef="#ctx1" brushRef="#br2" timeOffset="206425.13">22352 12752 0,'0'0'0,"0"0"0,0 0 16,0 0 0,0 0-16,0 0 15,0 0 1,0 0-16,0 10 15,0-1 1,0 19-16,0 0 16,0 10-1,0 9-15,0 0 16,0 0 0,0 9-16,-9-19 15,9 1 1,-10-1-16,1 1 15,-1-10 1,1-9-16,9 0 16,0-1-1,0-18 1,0 0-16,0 0 16,0 0-1,0 0-15,0 0 16,-9-18-16,-1-1 15,1-19 1,-1 10 0,1-9-16,0-1 15,-1 1 1,1-1-16,-1 1 16,1 8-1,-1 1-15,1 0 16,0 9-1,-1 10-15,10 0 16,0 9 0,0 0-16,0 0 15,0 0 1,0 9-16,0 0 16,0 19-1,0 1-15,0 8 16,0 1-1,0-1 1,0 1-16,0-1 16,10-9-1,-10 1-15,9-11 16,-9 1 0,0-10-16,0 1 15,0-10 1,0 0-16,0 0 15,9 0 1,1-19-16,9-9 16,0-28-1,-1-1-15,1-8 16,0 18 0,0 0-16,-10 19 15,1 0 1,-1 18-16,-9 1 15,0 9 1,0 0 0,0 0-16,0 9 15,0 10 1,0 18-16,0 10 16,0 0-1,0 10-15,-19-10 16,0-1-1,10-17-15</inkml:trace>
  <inkml:trace contextRef="#ctx1" brushRef="#br2" timeOffset="210626.4">22220 12837 0,'0'0'0,"0"0"16,0 0-16,0 0 15,0 0 1,10 9-16,-1 0 16,1 20-1,-10 17-15,0 1 16,0 0-1,0 0-15,0 0 16,0-9 0,0-1-16,-10 1 15,10-20 1,0 1-16,0-9 16,0-1-1,0-9-15,0 0 16,0 0-1,0 0-15,0 0 16,0 0 0,10-19-16,-1-18 15,0-20 1,1 1-16,9-10 16,-1 1-1,-8 18 1,-10 0-16,0 19 15,0 0-15,0 18 16,0 1 0,0 0-1,0 9-15,0 9 16,0 10 0,0 18-16,0 19 15,0 10 1,0 0-16,0-10 15,0-9 1,0-9-16,0-1 16,0-9-1,0-9-15,-10 0 16,10-10 0,0-9-1,0 0-15,0 0 16,0 0-16,-9-19 15,0-18 1,-1-19-16,1-10 16,-1 0-1,1 19 1,9 0-16,0 19 16,0 19-1,0-1-15,0 1 16,0 9-1,0 0-15,0 9 16,0 1 0,-9 18-16,-1 0 15,1 19 1,-1 0-16,1-28 16</inkml:trace>
  <inkml:trace contextRef="#ctx1" brushRef="#br2" timeOffset="212523.14">22211 13090 0,'0'0'15,"0"0"-15,0 0 16,0 0-16,0 0 16,0 0-1,0 0-15,0 0 16,0-9 0,0-1-16,0 1 15,9-10 1,1 0-1,-1-9-15,1-9 16,-1-1-16,-9 1 16,9-10-1,1 0-15,-10-10 16,9 1 0,1 0-16,-1 0 15,0-1 1,1 1-1,-1-10-15,1 1 16,-10-1 0,0 0-16,0-9 15,0 10 1,0-1-16,0 0 16,0 0-1,0 1-15,0-1 16,0 0-1,0 10-15,0-10 16,0 1 0,0-1-16,-10 0 15,10 1 1,0-10-16,0 9 16,-9-9-1,-1 0 1,10 0-16,0 9 15,0 1 1,0-11-16,10 11 16,-10-1-1,9 0-15,-9 1 16,10-1 0,-1-9-16,-9 9 15,0 1 1,0-10-16,9 0 15,1 9 1,-1 0-16,-9 1 16,0-1-1,0 0-15,0 0 16,0 1 0,0-1-16,0 0 15,0 1 1,0-1-16,0 0 15,0-9 1,0 10 0,0-1-16,0 0 15,-9-9 1,-1 10-16,10-1 16,-9 0-1,9 1-15,0 8 16,0 1-1,0 0-15,0 9 16,0 0 0,0 9-16,0 1 15,0 9 1,0 0-16,0-1 16,0 1-1,0 0-15,0 9 16,0 1-1,0-1-15,0 0 16,9 0 0,-9 10-1,0-1-15,0 1 16,0 0-16,0-1 16,0 10-1,0 0 1</inkml:trace>
  <inkml:trace contextRef="#ctx1" brushRef="#br2" timeOffset="214232.96">13547 7967 0,'0'0'0,"0"0"0,0 0 16,0 0-16,0 0 15,0 0 1,0 0-16,0 0 15,0 0 1,0 0-16,0 0 16,0 0-1,0 0 1,0 0-16,0 0 16,9 0-1,0 10-15,1-1 16,18 0-1,10 1-15,18-10 16,10 9 0,0 0-16,19-9 15,18 0 1,19 0-16,1 0 16,-1 0-1,0 0-15,10 0 16,0 0-1,9 0-15,0 0 16,-9 0 0,18 0-16,1 0 15,-1 0 1,1 0-16,-1 0 16,-18 0-1,9 0 1,0 0-16,10 0 15,-10 0-15,0 0 16,9 0 0,10 0-1,0 0-15,0-9 16,0 9 0,9-9-16,-18-1 15,9 10 1,-10-9-16,1 0 15,-1-1 1,10 1-16,-9-1 16,9 10-1,0-9-15,-19 9 16,19 0 0,-19 0-16,0 0 15,0 0 1,10 0-16,-10 0 15,0 0 1,0 0 0,-9 0-16,9 0 15,-10 0 1,-8-9-16,-1 9 16,10-10-1,-1 1-15,1 0 16,-10-1-1,1 10-15,-10 0 16,-10 0 0,-9 0-16,-9 10 15,-10-1 1,0 0-16,1 1 16,-20-10-1,10 9-15,-10-9 16,1 0-1,-20 9-15,1-9 16,0 0 0,-20 0-16,-8 0 15,-10 0 1</inkml:trace>
  <inkml:trace contextRef="#ctx1" brushRef="#br2" timeOffset="-213253.81">13180 7986 0,'0'0'0,"0"0"16,0 0-1,0 9-15,-10 1 16,1 18-1,9 9-15,9 10 16,10 10 0,9-1-16,10 0 15,0 0 1,9-9-16,0-9 16,0-19-1,9-1-15,10-18 16,0-9-1,0-10-15,-10-9 16,1 0 0,-20-10-16,1 1 15,0-1 1,-20 1-16,1-1 16,0-9-1,-10 10 1,-9-10-16,0 0 15,0 0 1,-18-9-16,-1 9 16,0 0-1,-9 19-15,-10 0 16,0 0 0,1 18-16,-10 1 15,0 18 1,0 1-16,0 18 15,0 9 1,0 10-16,0 10 16,0 8-1,-10 1-15,29-29 16</inkml:trace>
  <inkml:trace contextRef="#ctx1" brushRef="#br2" timeOffset="-142845.25">2691 10022 0,'0'0'0,"0"0"0,0 0 0</inkml:trace>
  <inkml:trace contextRef="#ctx1" brushRef="#br2" timeOffset="-142415.06">2681 10022 0,'-9'-9'0,"-1"9"16,10 0-16,-9-10 0,-1 10 15,10-9-15,0 9 16,-9-10 0,9 10-1,-9-9 1,9 9 0,-10-9-1,10 9 1,-9-10-16</inkml:trace>
  <inkml:trace contextRef="#ctx0" brushRef="#br2" timeOffset="-40727.76">2106 4757 12 0,'0'0'0'0,"19"-3"0"0,-11-1 0 0,2-1 41 0,1 5 2 16,-1-4 0-16,8 1-1 0,1-1-26 0,-5 4 0 16,4 0-1-16,3-3 2 0,-3 3 73 0,-6 0 0 15,-1-2 0-15,-1 0 0 0,5 2-73 0,-5 0 1 0,-3 0-1 16,4 0 1-16,-1 2 15 0,-10-2-1 0,0 0 1 15,0 0 0-15,0 0-19 0,0 0 0 0,-10-5 1 16,-1 3 0-16,-3 0 47 0,-4 1 1 0,1-3 0 16,-6 2 1-16,2 4-46 0,-1 0 0 0,5-2 0 15,-3-2 0-15,3 4 8 0,-4 1 1 0,3 1-2 16,2-2 2-16,2 6-14 0,0-1 0 0,-4 6 0 16,-3-3 0-16,7 1 14 0,-2 1 0 0,-9-1 0 0,8 5 1 15,-1-2-16-15,-5 5 2 0,2-5-1 16,3 9 1-16,1 0 20 0,-3 0 2 0,-4-4 0 0,3 6 0 15,10 1-21-15,0 6-1 0,-5-8 1 0,2 1 1 16,4 5 15-16,6-9 2 0,4-2-2 0,14 6 2 16,9-7-20-16,2-1 2 0,10-1-1 0,-1 0 1 15,1 0 12-15,-5-6 1 0,2 1 0 0,0-1 0 0,5-1-16 16,-9-4 2-16,-3 1-1 0,1-1 1 0,6 2 11 16,-1-7 1-16,-8 0 0 0,16 7 0 0,-2-4-14 15,-1-6 1-15,-8 3-1 0,2 3 1 0,-6-3 6 16,1 0 0-16,-7-3 1 0,1 6 0 0,-1-3-10 15,-4-3 1-15,0-1-1 0,-3 4 1 0,-4 0 3 0,-7 0-1 16,8-3 1-16,-8 3 0 0,4-7-6 0,-4 7 1 16,0 0-1-16,0 0 1 0,0-9-1 0,0 9 1 15,0 0 0-15</inkml:trace>
  <inkml:trace contextRef="#ctx0" brushRef="#br2" timeOffset="-40219.73">2893 4907 1746 0,'0'0'0'0,"0"0"0"0,0 0 0 16,0 0 39-16,-27-4 0 0,17 1 0 0,-8 3 1 15,4 3-25-15,-4-3 1 0,-5 4 0 0,6-1 0 0,3 6 35 16,0-5 2-16,-8 3-1 0,7 7 0 0,0 2-35 16,5-2 0-16,-1-2 0 0,1 7 1 0,-1 4 14 15,0-5 1-15,4-2-1 0,0 1 2 0,2 8-20 16,2-4 0-16,3-3 1 0,-4-1-1 0,4 2 0 0,0-1-1 15,0-4 1-15,7 2 0 0,-2 0-6 0,6-4 1 16,3-1-1-16,4 6 1 16,3-8 1-16,-2-2 0 0,2-2 0 0,11 2 0 0,3 0-3 15,-1-3 0-15,-6-4 0 0,-5 3-1 0,2-3 1 0,-4-3 0 16,4-1-1-16,-6 1 2 0,2-1-3 0,-7-1-1 16,0-4 1-16,1 4 0 0,-5-2 2 0,-5-2 0 15,3-1 0-15,-5-1 0 0,-3-5-2 0,-3 2 1 16,-6 0-2-16,2-7 2 0,-4-2-1 0,0 0 2 15,-3 0-1-15,-3-1 0 0,-4 1-1 0,5 5-1 0,2-3 1 16,-1 0-1-16,-2 3 3 0,-4 1 0 0,1 5 0 16,3 1-1-16,3-1-1 0,-4 1-1 0,-9 1 1 15,17 6 0-15,3 4 1 0,0-5 1 0,0 1-2 16</inkml:trace>
  <inkml:trace contextRef="#ctx0" brushRef="#br2" timeOffset="-38670.25">3263 4914 1557 0,'0'0'0'0,"0"0"0"16,0 0 0-16,4-18 51 0,-1 13 0 0,-3-2 0 16,0 7 0-16,4-11-34 0,-4 11 0 0,0 0 0 15,7-7 1-15,-7 7 46 0,0 0 0 0,0 0 0 16,7-7 0-16,-7 7-46 0,0 0 0 0,0 0 0 16,7 9-1-16,-2 0 18 0,2 1 0 0,-3-1 0 15,6 14 1-15,-3 0-22 0,1 2 1 0,-5-3 0 16,-3 7 0-16,7 2-2 0,0-8 0 0,0 5-1 0,4 0 2 15,1-6-6-15,2 4 0 0,-3-5-1 16,3 0 2-16,0-3-2 0,0 1 1 0,4-8 0 16,-2 6 0-16,-2-3-4 0,0-1 2 0,-4-8-1 0,1 9 1 15,0-2 0-15,1-5 0 0,-1-3 0 0,-1-1 1 16,1 1-3-16,-1-4 1 0,-3-2-1 16,4 4 1-16,3-2 5 0,-5-4 0 15,-2-3 0-15,0 0 1 0,4-9-4 0,-4 2 0 0,0 0-1 16,3 0 2-16,-3-3 6 0,0-6-1 0,0 3 1 0,-1-2-1 15,1 0-5-15,0 1 0 0,-4 2 0 0,4-6 1 0,-3 1 2 16,3 3 0-16,-3 1 0 0,3 3 2 0,0 1-7 0,0-2 2 16,0 2 0-16,0 8 0 0,0-3 5 15,-4 1 2-15,-3-1 0 16,2 4-1-16,-2 7-6 0,0-9 1 0,0 9 0 0,0-12 0 0,0 12 6 16,0 0 0-16,0-7 1 0,0 7 0 0,0 0-7 0,0-7 0 15,0 7 0-15,0 0 0 0,0 0 4 0,7-7 1 16,-7 7-1-16,0 0 0 0,0 0-5 0,7-6 0 0,-7 6 0 15,0 0 1-15,0 0 2 0,0 0 0 0,0 0 1 16,0 0-1-16,0 0-4 0,-7 13 0 0,7-6 0 16,0 9 1-16,0 1 1 0,0 6 1 0,0-4-1 15,0 4 1-15,0 4-4 0,0-6 1 0,0-2-1 16,0 6 1-16,-2-4 0 0,-1-4 1 0,-4-1-1 16,3 9 1-16,-3-7-3 0,0-1 0 0,0-5 1 15,4 4 0-15,-4 4-1 0,3-10 1 0,-3 1-1 16,0 5 1-16,3-2-3 0,4-6 2 0,-3-1-1 0,-1 4 1 15,1 1-1-15,3-5 2 0,-7 0 0 16,2 2-1-16,-3-2-1 0,8-7 0 0,-7 7-1 0,7-7 2 16,-3 11-2-16,3-11 1 0,0 0-1 0,-4 5 2 15,4-5-3-15,0 0 1 0,0 0-1 0,-7 0 2 16,7 0-2-16,0 0 0 0,-7-3 1 0,7 3 0 16,-7-2-1-16,7 2 0 0,-7-4 1 0,7 4-1 0,-7-3-1 15,7 3 1-15,-7-7 0 0,7 7 1 0,0 0-2 16,-7-9 0-16,7 9 0 0,0 0 1 0,0 0-1 15,-9-7 2-15,9 7-2 0,0 0 1 0,-7-7-1 16,7 7 0-16,-3-7 0 0,3 7 2 0,-15-16-2 0,8 9 1 16,0 0 0-16,0 0 1 0,-3 2-2 0,-1-6 1 15,4 1-1-15,-5 4 1 0,1-1-1 0,1 0 0 16,2-3 1-16,-2 1 0 0,-1-2-1 0,1 2 0 16,3 1 0-16,-4-3 1 0,-1 1 0 0,1-1-1 15,1-3 0-15,-8-5 0 0,0 5 0 0,1-4 0 0,4-3 0 16,-1 0 0-16,-3 3 1 0,-5-1-1 15,5-6 0-15,1 4 1 0,5 3-1 0,1 3 0 16,-1-5 0-16,1 8 1 0,6 3-1 0,0-3 0 0,1-2 0 16,3 7 0-16,0 7 0 0,-7-9 0 0,3 0 0 15,4 9 1-15,0 0-2 0,0 0 1 0,7-7-1 16,-14 5 1-16,-3 2-1 0,1 0 1 0,2-1-1 16,7 1 1-16,0 0-1 0,0 0 1 0,-7 8-1 15,-4-4 1-15,11-4-1 0,-7 14 0 0,7-9 0 16,18 9 1-16,0 2-1 0,-3 0 0 0,-1 2 0 15,8-3 2-15,-1 6-2 0,-5 2 0 0,-2 0 0 0,-4-5 1 16,5 1-1-16,-1 2 0 0,0 0 0 16,-4 1 0-16,-1-7 0 0,2 3 0 0,-4-4 0 15,0 7 0-15,0-5 0 0,0-4 0 0,0 4 0 0,0-2 0 16,0 0 0-16,-3-1 0 0,3-3 0 0,0 6 0 16,2-6 0-16,-2 3 0 0,-4-3 0 0,1 3 0 0,-1 1 0 15,1-7 0-15,-1 0 0 0,8 2 0 16,-1 1 0-16,-3-6 0 0,-7-4 0 0,0 0 0 15,-3 8 0-15,3-8 0 0,0 0 0 0,0 0 0 0,7 2 0 16,-7-2 0-16,0 0 0 0,7-2 0 0,-7 2 0 16,11-3 0-16,-11 3 0 0,3-9 0 0,-3 9 0 15,0-10 0-15,0 1 0 0,0 2 0 0,2-6 0 16,1 3 0-16,5-1 0 0,2 1 0 0,1-3 0 0,-1 3 0 16,1-1 0-16,-1-1 0 0,1 0 0 15,0 1 0-15,-3-3 0 0,7 2 0 0,-1-2 0 0,0 1 0 16,-4-2 0-16,1 1 0 0,-2-1 0 0,-2 0 0 15,3 1 0-15,1 3 0 0,-4-3 0 0,0 0 0 16,0 3 0-16,0 1 0 0,0-3 0 0,0 5 0 0,0-1 0 16,0 2 0-16,-1 3 0 0,1-3 0 0,0 0 0 15,-7 7 0-15,10-10 0 0,-10 10 0 0,7-7 0 16,-7 7 0-16,8-6 0 0,-8 6 0 0,0 0 0 16,7-3 0-16,-7 3 0 0,0 0 0 0,7 3 0 15,-7-3 0-15,0 0 0 0,7 6 0 0,-7-6 0 16</inkml:trace>
  <inkml:trace contextRef="#ctx0" brushRef="#br2" timeOffset="-38070.42">4549 4796 1595 0,'0'0'0'0,"0"0"0"16,0 0 0-16,-7-18 66 0,7 18 2 0,-7-10-1 15,7 10 0-15,-4-11-49 0,4 11 0 0,-10-12 0 16,3 8 0-16,-4 4 32 0,1 0-1 0,-1 0 0 0,-1 0 1 16,-2 9-33-16,-1-2-1 0,1 0 1 0,-3 4 0 15,-3 3 7-15,3 0-1 0,-1-3 1 0,0 6-1 16,-3 6-11-16,5-5 0 0,6 1 0 0,-1 4 1 16,-3 5-8-16,-4 0 2 0,1-2-1 0,4 10 0 15,3-6-1-15,-1 1-1 0,-3 1 1 0,7-2-1 16,7 1 0-16,0-2-1 0,0-8 0 0,0 12 2 0,7-6-3 15,4-8 1-15,3 2 0 0,-4 9 0 0,3-4 4 16,4-10 1-16,5 5 0 0,2 4-1 0,-4-4-2 16,1-9 0-16,0 2 1 0,0 2 0 0,0-3 4 0,-1-3 0 15,-3-6 0-15,5 3 1 0,-5 0-4 16,-1-7 0-16,-2 0-1 0,0-4 1 0,0 4 4 0,1-3 1 16,-1-4-1-16</inkml:trace>
  <inkml:trace contextRef="#ctx0" brushRef="#br2" timeOffset="-37669.83">4784 4887 1746 0,'0'0'0'0,"0"0"0"15,0 0 0-15,0 0 43 0,0 0 1 0,0 0 0 0,17-7 1 16,-17 7-29-16,7-5 0 0,-7 5 0 0,11-2 1 16,-11 2 42-16,12 0 1 0,-5 0-1 0,4 7 2 15,0 0-44-15,3 2 1 0,-4 5 0 0,-3 7 0 0,2 4 20 16,2-6 1-16,-1 4 0 0,1 4 1 0,3 1-25 15,-3-5 1-15,-1 5 0 0,4-4-1 0,2-4 2 16,-2 4 0-16,0-6 0 0,0 7 1 0,4-8-9 16,0 1 1-16,5 1 0 0,-6 1 0 0,-3-3 1 15,1-5 2-15,0 2-1 0,-1 9 0 0,1-9-5 16,-1-1 1-16,0-3 0 0,-4 3 0 0,-1 1 4 0,2-6 0 16,3 0 1-16,-7 0-1 0,-7 3-4 0,0-11 0 15,11 7 0-15,-11-7 0 0,0 0 1 0,7 0-1 16,-7 0 1-16</inkml:trace>
  <inkml:trace contextRef="#ctx0" brushRef="#br2" timeOffset="-37386.86">5343 4979 1695 0,'0'0'0'0,"0"0"0"16,0 0 0-16,0 0 52 0,0 0-1 0,0 0 1 15,-21 14 1-15,5-2-36 0,-5 2-1 0,-4 2 1 16,0 5 1-16,2 0 41 0,-5 6 0 0,-4-3-1 16,2-1 2-16,-1 5-43 0,4-6 1 0,2-1 0 15,1 3 0-15,-3 3 15 0,6-11 2 0,3-1 0 0,1 6 0 16,3-1-21-16,0-6 1 0,1-2-1 0,-1 6 2 16,4-6-2-16,-1-1-1 0,4-4 0 0,0 3 1 15,-4-1-6-15,2-5 0 0,2-3-1 0,0 5 2 16,0-1 2-16,7-5-1 0,0 0 0 0,-7 0 0 0,7 0-5 15,0 0 2-15,0 7 0 0</inkml:trace>
  <inkml:trace contextRef="#ctx0" brushRef="#br2" timeOffset="-37100.59">5731 5375 1670 0,'0'0'0'0,"0"0"0"15,0 0 0-15,-18 26 49 0,11-12-1 0,-3 0 0 16,-8 6 0-16,0-1-31 0,6-3 0 0,1-2 0 15,4 3 0-15,0 1 45 0,-3-4 0 0,-1 0 1 16,1-3 0-16,2 3-46 0,3-2 1 0,0-1 0 16,0-1 0-16,1-3 3 0,-3 0 0 0,7-7 1 15</inkml:trace>
  <inkml:trace contextRef="#ctx0" brushRef="#br2" timeOffset="-36484.77">6066 4960 1569 0,'0'0'0'0,"0"0"0"0,0 0 0 0,0 0 33 0,0 0 0 16,0 0-1-16,0 0 1 0,0 0-20 0,0 0 2 15,0 0-1-15,0 0 1 0,0 19 25 0,0-5 2 16,0 5-1-16,0 8 1 0,0-4-26 0,0 1-1 16,0-3 1-16,0 0 1 0,4-3 22 0,3 0 0 15,1-6 1-15,7 2 0 0,-1 0-24 0,0-3-1 16,3-3 1-16,1 1 0 0,-4 2 4 0,2-8 0 16,-2 1 0-16,0 1 1 0,0-1-11 0,-3-4 1 0,1-4 0 15,2-1 0-15,-3 5 8 0,0-7 1 16,-1 0-1-16,1-2 1 0,-1-2-10 0,-1-1 1 0,0-2-1 15,3-9 1-15,2 6 16 0,-3 2 0 0,-7-6 0 16,3 4 1-16,-4-3-15 0,1 8 0 0,-4 0 1 16,3 1-1-16,1 1 12 0,-4-1 1 0,0 2-2 15,-4 2 2-15,4 7-14 0,0-9 1 0,0 9-1 16,0-7 2-16,0 7 5 0,0 0 0 0,-3-7 0 16,3 7 1-16,0 0-10 0,0 0 1 0,-4-7-1 0,4 7 2 15,0 0 3-15,0 0 1 0,-7-1 0 0,7 1-1 16,-3 12-6-16,3-2 0 0,0-1 0 0,0 11 2 15,3 8 0-15,1-2 1 0,-1 6-1 0,-3-4 2 16,4 0-7-16,-4-1 2 0,3-1 0 0,4 4 0 0,-3 3 1 16,-1-10 1-16,-3 3 0 0,0 8 0 0,4-2-4 15,-2-1 1-15,-4 1-1 0,-2-2 1 0,1 1 1 16,-1-2 0-16,1-8 0 0,-4 9-1 0,0-6-2 16,0-4 1-16,-4-6-1 0,-3 7 1 0,-4-4-1 15,2-6 1-15,2-6 0 0,-3 8-1 0,-5-6-1 16,3 0 0-16,-2-7 1 0,0 3-1 0,-1-3 1 0,-4-3-1 15,1-4 1-15,1 5-1 0,-1-3-1 0,2-4 1 16,2 0-1-16,3 2 2 0,4-4-2 0,0 1 0 16,5-6 1-16,6 2 0 0,3 3-2 0,3-6 2 15,2-1-1-15</inkml:trace>
  <inkml:trace contextRef="#ctx0" brushRef="#br2" timeOffset="-36088.68">6816 4754 2023 0,'0'0'0'0,"21"0"0"0,-5 7 0 0,5 3 53 15,-3 4 0-15,3 0 0 0,-5 11 1 0,5 1-37 16,3 4 1-16,5 4-1 0,-3 8 1 0,-5-2 48 16,-7 10 0-16,0-8 0 0,-3 5 2 0,-6-3-50 15,-3-3-1-15,2 1 1 0,-4 7 0 0,-6 2 17 16,1-5 1-16,2 0-1 0,-12 1 1 0,1-1-22 0,-3-11 1 15,-1 2 0-15,-5-3 0 0,-5 1-4 0,3-11 1 16,-1-4-1-16,-6 8 0 0,4-7-4 0,-2-7 1 16,2-2-2-16,-6 1 2 0,2-3 0 0,-3-3 0 15,-2-7 0-15,2 9 0 0,1-9-4 0,2 0 2 16,1-5-1-16</inkml:trace>
  <inkml:trace contextRef="#ctx1" brushRef="#br2" timeOffset="-134943.41">5381 10651 0,'0'0'0,"0"0"0,0 0 0,0 0 31,0 0-31,0 0 32,0 0-32,0 0 31,-9-10-31</inkml:trace>
  <inkml:trace contextRef="#ctx0" brushRef="#br2" timeOffset="-32237.98">4770 5880 12 0,'0'0'0'0,"0"0"0"15,0 0 0-15,0 0 0 0,0 0 0 0,0 0 0 16,0 0 0-16,-18 17 0 0,18-17 0 0,0 0 0 15,0 0 0-15,-4 5 4 0,4-5 1 0,0 0-1 16,0 8 4-16,0-8-4 0,0 0-1 0,0 0 0 16,0 7 102-16,0-7-1 0,0 0 0 0,7 3 2 15,-7-3-90-15,11 4 0 0,-4-4 1 0,14 1 0 16,2 5 96-16,5-3 2 0,4-1-2 0,2 1 2 16,1 3-100-16,0 1 1 0,9-4 0 0,-1 1 0 15,4 3 25-15,-1 0 1 0,2 0-1 0,-1-4 2 0,3 3-28 16,-6 1 1-16,5-2 0 0,2 0 1 0,-5 4 37 15,-2 0 1-15,-3-6 0 0,5 1 0 0,-7-1-39 16,-2 1 2-16,-6-1-1 0,6 1 1 16,-8-1 27-16,-1 1 0 0,2 0 0 0,-2-1 0 0,-1 1-30 15,1 3 2-15,-4-6-1 0,1 5 1 0,-2 2 20 16,-9-2 0-16,0 3 0 0,0-6 1 0,-3 4-23 0,0-3 0 16,-3-1 0-16,-8-3 1 0,11 7 13 0,-11-7 1 15,7 4 0-15,-7-4 1 0,0 0-18 0,-11 0 1 16,11 0-1-16,-12 0 2 0,2 0 9 0,-8-4 1 15,0 4 0-15,-13-3-1 0,1 3-11 0,1-4-1 16,3 1 0-16,-2 3 1 0,-1 0 14 0,-2 0 1 16,1-4 0-16,-6 1 0 0,-1 3-16 0,2 0 2 0,2-4-1 15,-6 1 1-15,-2 3 9 0,6 0 1 0,0-4-1 16,-2-1 1-16,-2 5-13 0,5 0 1 0,-5-4 1 16,-1 2-1-16,1 2 6 0,2-1 1 0,2-3-1 15,-4 2 1-15,2 1-9 0,2-1 0 0,1-2 0 16,2 3 2-16,4 1 1 0,2 0 1 0,1 0-1 15,4 0 1-15,3 1-7 0,2-1 1 0,9-1 0 0,-3 1 1 16,-1 1 1-16,4 1 1 0,7-2 1 0,-11 0-1 16,11 0-4-16,0 0-1 0,0 0 1 0,0 0 1 15,0 0 0-15,8 0 0 0,2 0-1 0,4 0 2 16,2 2-3-16,5 1 0 0,0-1-1 0,4 0 1 0,0 0 1 16,5-1-1-16,2 1 1 0,8 0 1 15,2 0-4-15,6 3 2 0,7-5-1 0,5 4 0 16,5-4 0-16,0 3 0 0,11-3 1 0,-2 4-1 0,-1-4-1 15,-1 0 0-15,4-4 0 0,-4 4 0 0,-3 0 0 16,-7-3 0-16,1 3 1 0,-8 0-1 0,-9 3-1 16,-2-3 1-16,-4-3-1 0,-1 6 1 0,-4-3-1 0,-1 4 0 15,-6-4 1-15,0 0-1 0,-1 3-1 0,-6 1 2 16,-7-4-2-16,-3 3 1 0,-1 1 1 0,-5-1 0 16,-5-3-1-16,9 0 2 0,-9 0-3 15,0 0 2-15,0 0-1 0,2 7 0 0,-2-7 1 0,0 0-1 16,0 0 0-16,-9 7 1 0,-5-3-2 0,-4-4 1 15,-3 0 0-15,-12 0 0 0,1 0-1 0,0 0 2 16,-5-4-1-16,-2 1 0 0,-5 3 0 0,2-4-1 0,-9-3 0 16,0 4 1-16,1 3 0 0,3-4 0 15,-10-3 0-15,-1 4 1 0,0 3-2 0,-2-4 0 0,-2-3 0 16,0 0 1-16,8 2-1 0,4-1 1 0,3-1 0 16,-3 2 0-16,3-2-1 0,-3 0 0 0,3-4 1 15,-6 4-1-15,9 4 0 0,1-1 2 0,3-3-2 16,-1 2 1-16,9 0-1 0,4 1 1 0,2-1-1 15,5 0 0-15,-4 1-1 0,4 4 1 0,3-3 1 16,2-1-1-16,2 4-1 0,4-2 1 0,-1-1-1 16,0-1 2-16,4 4-2 0,-2 0 1 0,9 0-1 15,-7-3 1-15,7 3 0 0,0 0-1 0,0 0 0 0,0 0 1 16,0 0-1-16,13 3 0 0,-3 1 0 0,15-1 1 16,10-1-1-16,6 2 0 0,1-1 0 0,2-3 0 15,4 4 0-15,8-4 0 0,3 1 0 0,-3 1 2 16,2 2-2-16,0-1 0 0,-3-1 0 0,5 0 0 0,-2 3 0 15,1-1 0-15,1-3 0 0,-6 3 1 0,-3-1-2 16,-1 1 1-16,-3 3 0 0,3-4 0 0,-3 4-1 16,-4-3 1-16,4 3-1 0,-3 0 1 0,-5-2-1 15,-7 2 1-15,-2-1-1 0,-5 1 1 0,-1 5-1 0,-4-5 2 16,-3-3-2-16,-3 3 1 0,1-4-1 0,-5 1 0 16,-3-4 0-16,-7 0 1 0,11 3-1 15,-11-3 0-15,0 0 0 0,0 0 1 0,0 0-1 0,0 0 0 16,0 0 0-16,0 0 1 0,0 0-1 0,-7-7 0 15,7 7 0-15,-11-3 1 0,4 3-1 0,0-4 0 16,0 4 0-16,-4-3 1 0,1 3-1 0,-1 0 0 16,2 0 0-16</inkml:trace>
  <inkml:trace contextRef="#ctx1" brushRef="#br2" timeOffset="-130210.9">2860 11364 0,'0'0'0,"0"9"0,0-9 0,0 9 16,0 1 15,0-1-15</inkml:trace>
  <inkml:trace contextRef="#ctx0" brushRef="#br2" timeOffset="-28464.44">1390 6807 49 0,'0'0'0'15,"0"0"0"-15,0 0 0 0,21-20 35 0,-10 15-1 16,3 0 1-16,9-2 0 0,-2-2-20 0,0-2-1 0,9 3 1 15,5 4 1-15,4-1 108 0,-2 0 1 0,-5-1-1 16,-2 6 1-16,-2-1-111 0,-7-1 1 0,-1 0 0 16,1 9-1-16,-7-3 42 0,0-4 1 0,-3-2 0 15,-1 4 0-15,-3-1-40 0,-7-1 1 0,7 0-2 16,-7 0 2-16,0 0 43 0,0 0 0 0,0 0-1 16,0 0 2-16,0 0-45 0,-7 6 1 0,0-8 0 15,-7 4 0-15,-7-2 12 0,-4-2 0 0,2 0 0 16,-5 6 1-16,-4-1-18 0,2 1 1 0,-1-3-1 0,-6 10 2 15,1 5 9-15,1-6 1 0,2 6 0 0,4 5 0 16,1 2-13-16,2 5 0 0,1 0 1 0,0-1-1 16,2 4 23-16,2-2 1 0,4-8 0 0,-1 12-1 15,-2-5-20-15,6-5 0 0,4 2-1 0,-1 5 2 16,1 0 22-16,3 0 1 0,7-4-1 0,3 0 2 0,8 4-26 16,3-3 2-16,0-6 0 0,2-5-1 0,5 3 21 15,0-3 1-15,4-6-1 0,1 1 1 0,6-1-22 16,-4-4 1-16,-1-5-2 0,4 3 2 0,5-1 20 15,-6-1 0-15,1-2 0 0,-6 0 0 0,-2 0-22 16,-2 0 2-16,-3-2-2 0,-4 1 2 0,2 1 11 0,-2-2 0 16,-3-2 0-16,-4-1 0 0,-7 5-15 15,7-9 2-15,-7 9-2 0,7-10 2 0,-4 3 7 0,-3 7 0 16,4-14 1-16</inkml:trace>
  <inkml:trace contextRef="#ctx0" brushRef="#br2" timeOffset="-28086.41">2164 7062 1746 0,'0'0'0'0,"0"0"0"16,0 0 0-16,0 0 61 0,0 0 2 0,-21 9 0 15,14-4 0-15,-4 2-45 0,-3 3 0 0,-1 1 0 16,-10 12 0-16,7-4 60 0,4 1 1 0,2-3-1 0,5 10 1 15,3-5-61-15,-3 1 0 0,4 0 0 0,-1-3 0 16,4 1 15-16,4-6 2 0,10 0-1 0,2 0 1 16,5-2-21-16,-4-3 1 0,5-3-1 0,-3-3 1 15,2-1-4-15,0-3 0 0,-3 0 1 0,0-3 0 0,-3-1-5 16,3-3 1-16,-4-3-1 0,0-1 1 0,0-3-1 16,-3 0 1-16,1-2 0 0,-5-3 0 0,-3-1-4 15,-4-1 2-15,0-2-1 0,0 6 1 0,-7-2 4 16,0-4 0-16,0 2 0 0,-2 5 1 0,-5 3-4 15,3-1 0-15,-6-5 0 0,-1 7-1 0,-9 5 6 16,6-2 0-16,0-2-1 0,0 8 2 0,-2-1-7 0,-2 1 2 16,1 3 0-16,10 3 0 0,1 1 4 0,3-1 2 15,3 1-2-15</inkml:trace>
  <inkml:trace contextRef="#ctx0" brushRef="#br2" timeOffset="-27483.15">2215 7123 1520 0,'0'0'0'0,"0"0"0"0,0 0 0 0,0 0 69 16,0 0 0-16,0 0 0 0,-19 11 0 0,8-11-51 15,-6 0 0-15,-1 0 0 0,-7 7 0 0,-1-2 59 0,1-1 1 16,4-1-1-16,4 8 2 0,-3-2-61 0,-1 1 0 16,0 6 0-16,7 5 0 0,0 2 9 0,5 0 1 15,2 0-1-15,0 0 1 0,3-1-16 0,4 3 1 16,0-4 1-16,4 0-1 0,3-1-6 0,0-6 1 15,9 2 0-15,-6-1 0 0,1-1-4 0,-1-6 2 0,12-1-1 16,-1-2 1-16,2 2-4 0,1-5 2 0,1-4-1 16,-2 0 0-16,-2-1 0 0,0-1-1 0,-3-3 0 15,-2 4 0-15,1-8 4 0,-2 0 1 0,-1-4-1 16,-4-5 1-16,-3 4-2 0,0-1-1 16,0-8 1-16,-3 1 0 0,-4 1 12 0,0-2 0 15,-4-1 0-15,1 6 1 0,-8 4-9 0,1-3 1 0,-1 5 0 16,-3 7 0-16,-4-5 12 0,-1 1 2 0,-2 4-1 15,-7 7 1-15,-2 0-13 0,1-3 2 0,5 1-1 16,6 7 0-16,2-1 8 0,-1-4 2 0,2 3-1 16,5 4 0-16,6 5-9 0,1-4-1 0,6 0 0 0</inkml:trace>
  <inkml:trace contextRef="#ctx0" brushRef="#br2" timeOffset="-27006.02">2582 7058 1847 0,'0'0'0'15,"0"0"0"-15,0 0 0 0,0 0 74 0,0 0 0 16,0 0 0-16,0 0 0 0,0 0-56 0,0 0 0 0,0 0 0 16,0 0 0-16,4 20 68 0,-1-10 2 0,1 6-1 15,-1 14 1-15,1-4-71 0,0 1 0 0,-1 1 1 16,4 4 0-16,0 3 12 0,2-5 0 0,-2-8 0 16,4 7 0-16,3-5-16 0,-4-3-1 0,-3-8 1 15,-14 4 0-15,0 1-5 0,0-8 2 0,4-3-2 16,6 0 1-16,-3-7-5 0,7 8 2 0,-7-8-1 15,11 0 0-15,-1-4-1 0,-3 0-1 0,-7 4 1 16,16-17 0-16,5 3-1 0,-6-4-1 0,-5-1 0 16,11-2 2-16,-1-4-2 0,-3-3 1 0,1-2-1 0,0 4 0 15,-8-4 0-15,-3 0-1 0,-3 0 0 0,5 4 2 16,-2 6 1-16,3 1 1 0,-3-4-1 0,0 5 2 16,0 6-4-16,1 0 2 0,-1-2-1 0,0 3 1 15,-4 4 7-15,-3 7 1 0,13-12-1 0,-13 12 0 0,7-5-4 16,-7 5 0-16,0 0 0 0,7 0 0 0,-7 0 9 15,7 7-1-15,-7-7 1 0,0 10 0 0,0-3-8 16,0 4 1-16,-4-4-1 0</inkml:trace>
  <inkml:trace contextRef="#ctx0" brushRef="#br2" timeOffset="-26687.61">3549 6859 1796 0,'0'0'0'0,"0"0"0"16,0 0 0-16,35-26 74 0,-24 21 0 0,-11-6 0 15,-7 8 2-15,-4 3-59 0,-3 0 1 0,0 0 0 16,-5 7 0-16,-3 2 64 0,1 5 1 0,2 7 0 16,5 7 0-16,-4-2-66 0,0 4 1 0,1 4 0 15,-1 3 0-15,6 5 22 0,1-11 1 0,1 10-1 16,3 1 1-16,3 2-26 0,1-2 1 0,-1-1 0 15,4-2 1-15,0-1-2 0,0-6 1 0,4-6 0 16,3 6-1-16,0-7-6 0,3-8 0 0,-3 2 0 16,0 3 2-16,2-7-6 0,5-2 2 0,0-4 0 15,29 3-1-15,1-5-1 0,-5-2-1 0,-9-5 1 0,-6 4 0 16,-6-4 0-16,-7-4-1 0,-8-8 1 0,-3 5-1 16,0 0 0-16,4-2-1 0,-1-3 0 0</inkml:trace>
  <inkml:trace contextRef="#ctx0" brushRef="#br2" timeOffset="-26407.59">3736 6962 1847 0,'0'0'0'0,"0"0"0"0,0 0 0 0,0 0 56 0,21-8 0 16,-21 8 0-16,7-3 0 0,-7 3-39 0,7 11 1 15,0-8-1-15,0 8 1 0,-3 6 44 0,3-1 2 16,3 5-1-16,10 7 1 0,-2-5-46 0,-1 5 0 16,1-3 0-16,5 7 0 0,-6 5 13 0,1-8 2 15,0 1-2-15,-1 0 2 0,-1 0-20 0,2-7 2 16,-4 0 0-16,0 0-1 0,0-2-1 0,2-5-1 0,-2 0 0 16,0-1 2-16,-3-1-6 0,-4-3-1 15,3-4 1-15,-2-3 0 0,-1 1-3 0,-7-5 0 0,8 0 1 16</inkml:trace>
  <inkml:trace contextRef="#ctx0" brushRef="#br2" timeOffset="-26213.6">4099 7048 1746 0,'0'0'0'0,"0"0"0"0,-10 24 0 15,-4-8 51-15,-2 5 1 0,-2-3-1 0,0 10 1 16,-3 0-35-16,0 0 0 0,-5 4 0 0,-6 0 1 0,0-2 47 15,6-2 1-15,-3-2-1 0,-4-1 1 0,1-1-48 16,8-8 0-16,-1 0 0 0,5 3 0 0,-1-5 18 16,7-3 0-16,0-4 0 0,7 2 0 0,0 1-22 15,3-3 2-15,4-7-1 0,7 14 0 0,4-6-8 16,0-1 0-16,3-4-1 0</inkml:trace>
  <inkml:trace contextRef="#ctx0" brushRef="#br2" timeOffset="-25982.84">4403 7326 1583 0,'0'0'0'16,"0"0"0"-16,0 0 0 0,0 0 37 0,0 0 0 0,0 0 0 16,-11 23 1-16,11-9-23 0,0 1 0 0,2 1 0 15,1 7 1-15,-1 4 45 0,2-5 2 0,3 0-1 16,-4-3 1-16,1 5-46 0,-4-6 1 0,-4-4 0 15,4 7 0-15,-3-3 20 0,-1-6 0 0,1-1 0 16,-1 3 1-16,1-2-24 0,-1-3 1 0,4-9-1 16,-5 10 1-16,5-10-1 0,-7 4-1 0,7-4 1 15</inkml:trace>
  <inkml:trace contextRef="#ctx0" brushRef="#br2" timeOffset="-25673.03">4928 7359 1608 0,'0'0'0'15,"0"0"0"-15,0 0 0 0,0 0 44 0,4 25 2 16,-8-15-1-16,-3 11 1 0,0-3-30 0,-3 1 1 16,1-5 0-16,-2 8 0 0,1-10 40 0,-4 2 0 15,3 0 0-15,-7 4 1 0,-1-8-42 0,-2 1 2 16,3-6 0-16,0 7 0 0,-1-5 14 0,-2 0-1 16,3-3 0-16,1-1 2 0,6-3-19 0,0-3 0 0,4 3 0 15</inkml:trace>
  <inkml:trace contextRef="#ctx0" brushRef="#br2" timeOffset="-25383.07">5166 6969 1721 0,'0'0'0'0,"0"0"0"0,0 0 0 16,0 0 40-16,0 0 1 0,0 0-1 0,0 0 1 0,0 0-26 16,0 0 1-16,0 0 0 0,18 14 1 0,0 7 32 15,-1 5 0-15,5 2 1 0,0 2 0 0,0 5-33 16,-1-6 0-16,-2 2 0 0,2 4-1 0,1 2 14 0,-1-3 0 16,-4-4 0-16,-1 0 1 0,2-2-18 15,-1-4 0-15,-6-8 1 0,3 5 1 0,-1 0 0 0,-3-10 1 16,-3-1 0-16,0 1 0 0,4-6-7 0,-11-5 0 15,3 6 0-15,-3-6 2 0,0 0-1 0,0 0 1 16,0 0 0-16</inkml:trace>
  <inkml:trace contextRef="#ctx0" brushRef="#br2" timeOffset="-25172.61">5505 7051 1318 0,'0'0'0'0,"0"0"0"16,0 0 0-16,0 0 58 0,0 0 2 0,0 0-1 15,0 0 1-15,-12 21-43 0,5-12 1 0,-7 3 0 16,-4 11 0-16,-3-2 51 0,-4 4 1 0,2 0-1 16,-5 6 2-16,-2-1-53 0,2 4 0 0,-4-4 0 15,4 0 0-15,8-2 18 0,-1-4 0 0,-4-3 0 16,4-1-1-16,5 1-20 0,6-4 0 0,-1-2-1 0,4-3 2 16,0-2 0-16,4-3-1 0,3-7 1 0,-7 11 0 15,7-11-7-15,7 7 0 0,-7-7 0 0</inkml:trace>
  <inkml:trace contextRef="#ctx0" brushRef="#br2" timeOffset="-24772.8">5681 7285 1444 0,'0'0'0'0,"0"0"0"0,25-10 0 0,-11 4 36 0,0 3 1 15,1-4-1-15,4 3 1 0,-9 1-23 0,5 3 2 16,-5-4-1-16,1 8 0 0,-1-1 38 0,-3 4 0 16,2 0-1-16,-2 6 2 0,-3-1-37 0,-1 2 1 15,-3 0-1-15,0 6 1 0,-3 2 25 0,-1 1 0 16,1-5 0-16,-1-2 1 0,-3 3-29 0,0 0 1 16,2-8 0-16,-6 7 1 0,-3-6 3 0,4-3 1 0,2 1-1 15,-2 6 2-15,-4-2-12 0,5-7 1 0,9-7 0 16,-7 12 1-16,3-5 2 0,4-7 2 0,4 8-2 15,-4-8 2-15,5 8-7 0,2-4 0 0,7-1 0 16,4 1 0-16,10-1 4 0,-5-3 2 16,2 0 0-16,0 4-1 0,-1-4-6 0,3-4 1 0,-3 1 0 15,1 6 0-15,-2-3 3 0,-2 0 1 0,0-3-1 16,1 3 2-16,-5 0-7 0,-1 0 1 0,2-4 0 16,-1 4 0-16,-6 4 4 0,3-8 2 0,-3 1-1 15,-3 3 1-15,-1 0-6 0,-7 0-1 0,8-5 1 0,-8 5 1 16,-8-6 2-16,8 6 2 0,-10-7-1 0</inkml:trace>
  <inkml:trace contextRef="#ctx0" brushRef="#br2" timeOffset="-24519.55">6290 6976 1796 0,'0'0'0'15,"18"7"0"-15,-4 5 0 0,3 4 54 0,3 3 0 16,-3-1 0-16,5 6 0 0,2 1-38 0,-1 1 2 16,-5 1-1-16,0 10 1 0,-4 5 49 0,-4-2 1 15,-1 3-1-15,-5-1 0 0,-1 5-49 0,-3-12 0 16,-5 6 0-16,-4-1 0 0,-3 6 20 0,-6-7 2 16,0 5-1-16,-12-2 0 0,6 2-23 0,-5-5 0 15,1-6-1-15,-2 1 1 0,-2-8 1 0,3-1 1 0,0-4-1 16,-6-5 1-16,2-1-8 0,4-2 0 0,-2-6 0 15,-7 3 0-15,3-6-1 0,2-4 1 0,1-4-1 16</inkml:trace>
  <inkml:trace contextRef="#ctx0" brushRef="#br2" timeOffset="-22230.05">3526 6886 12 0,'0'0'0'0,"0"0"0"0,0 0 0 0,21-21 0 16,-17 12 1-16,5-3 0 0,-2 5 0 0,0 0-1 15,-4 1 1-15,4-8 0 0,0 5 1 0,-7 9 104 16,4-10 2-16,-4 10-1 0,3-9 0 0,-3 9-91 15,0 0 1-15,0 0-1 0,7-5 0 0,-7 5 129 0,0 0 1 16,0 0-1-16,0 0 1 0,4 9-135 16,-4 3 1-16,-4 4 1 0,1 10-1 0,-4 9 64 0,3 0 2 15,-3-1-1-15,0 5 0 0,0-2-59 0,0 1 0 16,0 1 0-16,3 7 0 0,3 3 36 0,-1 2 0 16,0-4 0-16,2 5 0 0,2-3-37 0,0-11 1 15,-1 3-2-15,-1 1 2 0,0 2 19 0,0-5 2 16,0 1-1-16,4 3 0 0,0-1-24 0,-4-5 2 0,3-4 0 15,-3 1 0-15,0-6 12 0,0-2 0 0,0-5 0 16,4 2 1-16,-4-5-16 0,0-1 1 0,3-6-1 16,-3-1 1-16,4-3 7 0,-4-7 0 0,3 7 1 15,-3-7 0-15,0 0-11 0,0 0 1 0,0 0-1 16,7-7 1-16,0 0 11 0,0 0-1 0,-3-7 1 16,3-10 0-16,0 1-12 0,-3-2 2 0,3-10-2 15,-4 5 1-15,4-2 6 0,2-3 0 0,-6 2 0 16,1 1 0-16,0 4-8 0,-1-4 0 0,1-1 0 0,-4 1 0 15,0 4 6-15,0-5 0 0,-4 4 0 0,4-4 0 16,0 5-7-16,0 0 0 0,4-11 0 0,-4 13 1 16,0-8 4-16,0 1-1 0,0 3 1 0,0 3-1 15,3 1-5-15,1 3 1 0,-1-3-1 0,-3 3 1 0,4 2 3 16,-1 0 1-16,-3-4-1 0,0 0 0 0,4 6-5 16,-1-2 1-16,-3-4 0 0,-3 1 0 0,-1 1 2 15,-3-2 0-15,4 4 0 0,-1 7 1 0,4-2-4 16,0 0 0-16,-3 2-1 0,3 7 1 0,-4-3 1 15,4 1 0-15,4 2 0 0,-4 7 1 0,3-7-4 16,-3 7 1-16,4-9-1 0,-4 9 1 0,0 0 2 0,7-9 0 16,-7 9 0-16,0-7 0 0,0 7-3 0,0-7 1 15,0 7-1-15,0 0 1 0,7-7 1 0,-7 7 1 16,0-7-1-16,0 7 1 0,0 0-3 0,0 0 0 16,0-7 1-16,0 7 0 0,0 0 1 0,0 0 1 15,0-7 0-15,0 7 0 0,0 0-4 0,7-5 2 16,-7 5 0-16,0 0-1 0,7-7 3 0,-7 7 0 0,10 0 0 15,-10 0 0-15,13 0-3 0,1-4 1 0,-3 4 0 16,3 0-1-16,3 0 2 0,1 4 0 0,5-4-1 16,5 0 2-16,4 0-3 0,1 0-1 0,3 0 1 15,4 3 0-15,2-3 1 0,10 0 1 0,6 0-2 16,5 0 2-16,-1 4-3 0,0-4 1 0,14-4-1 16,5 4 1-16,2 0 1 0,0-3-1 0,3 3 1 15,6 0 1-15,-2 0-4 0,-7-4 1 0,7 1 1 16,-8 6-1-16,-2-3 1 0,-10-3-1 0,3-1 1 0,-1 11 0 15,-7-3-1-15,-6-4-1 0,-7-4 1 0,-7 8 0 16,-7-1-1-16,-1 1 2 0,-5-4-2 0,-4 5 2 16,-1-1-3-16,-2-4 1 0,-8 0 1 0,1 3-1 15,-6 1 0-15,2-4 2 0,-7-4-1 0,0 8 1 16,-7-4-3-16,11 0 2 0,-11 0-1 0,14 0 0 0,-7 0 1 16,0-4-1-16,0 4 0 0,13 0 2 0,-6 0-3 15,0-3 1-15,-4-1 0 0,-3 4 0 0,1-5 0 16,-8 5 1-16,10-4-1 0,-10 4 1 0,9 0-2 15,-9 0 0-15,0 0 0 0,7-3 2 0,-7 3-2 16,0 0 0-16,0 0 0 0,7 0 2 0,-7 0-3 16,0 0 1-16,0 0 0 0,0 0 1 0,4 7-2 0,-4 2 0 15,7-2 0-15,0 7 1 0,3 5-1 0,1 4 0 16,-1 7 1-16,-2 3-1 0,-5 1-1 0,4 4 1 16,5-4-1-16,-1 8 1 0,-4-5-1 0,-3 2 1 15,3-4-1-15,3 9 1 0,-3 0-1 0,0-2 1 16,0 0 0-16,-3 8 1 0,-1-6-2 0,-3-2 1 0,4-9-1 15,-2 9 1-15,-2-6-1 0,0-3 0 0,2-1 0 16,-4 3 1-16,-2 5-1 0,-1-5 0 0,1-1 0 16,-3 3 1-16,0-4-1 0,0-1 0 0,7-4 0 15,0-3 1-15,0 1-1 0,-3-5 0 0,3-3 0 16,-7 6 1-16,3-1-1 0,1-9 0 0,3 0 0 16,0 2 1-16,-7 2-1 0,3-8 0 0,4-3 0 15,0 4 2-15,-4-6-2 0,4-5 0 0,-3 9 0 16,3-9 1-16,-7 11-1 0,7-11 0 0,-12 1 0 15,-10-1 1-15,-13-5-1 0,-2-2 0 0,-9-2 0 0,2 8 1 16,-2-7-1-16,-5 1 0 0,-11 0 0 0,-10 4 1 16,1-1-1-16,-1-4 0 0,-7 1 0 0,-15 5 1 15,-6-2-1-15,-3 1 0 0,-1-1 0 0,-3 6 1 16,-8-2-1-16,13-4 1 0,1 3-1 0,4 1 1 0,4-2-1 16,6-2 2-16,1-1-2 0,3 7 1 0,11-2-1 15,6-4 1-15,10 1-1 0,-6 6 1 0,15-1-1 16,4-2 1-16,3 0-1 0,4 5 1 0,6-1-1 15,6-4 1-15,3-2-1 0,3 6 1 0,7-4-1 16,-1 0 2-16,5 0-2 0,0 0 1 0,7 0-1 16,0 0 1-16,-7 1 0 0,7-1 0 0,0 0-1 15,0 0 1-15,0 0-1 0,0 0 1 0,0 0-1 0,0 0 1 16,0 0 1-16,0 0-1 0,0 0-1 0,0 0 1 16,0 0 0-16,0 0 0 0,0 0 0 0,0 0 1 15,0 0 0-15,0 0 0 0,0 0-1 0,0 0 0 16,0 0 0-16,0 0 1 0,0 0 1 0,0 0-1 15,0 0 0-15,0 0 2 0,0 0-2 0,0 0 0 0,0 0 0 16,0 0 0-16,0 0 1 0,0 0 0 16,0 0-1-16,0 0 2 0,0 0-2 0,0-5 0 0,7 2 0 15</inkml:trace>
  <inkml:trace contextRef="#ctx1" brushRef="#br2" timeOffset="-123177.58">4854 18025 0,'0'0'0,"0"0"0,0-9 0,0 9 15,0-10-15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47:00.8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4:47:01.387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8438 6663 0,'0'0'0,"0"0"0,0 0 0,0 0 0,0 0 0,0 0 0,0 0 16,0 0-16</inkml:trace>
  <inkml:trace contextRef="#ctx0" brushRef="#br0" timeOffset="68.62">9407 15042 0,'0'0'0,"0"0"0,0 0 0,0 0 0</inkml:trace>
  <inkml:trace contextRef="#ctx1" brushRef="#br0">7357 1738 979 0,'0'0'0'0,"0"0"0"0,28-3 0 0,-10 6 34 0,7-3 1 16,1-3-1-16,6 3 1 0,-4-4-20 0,2 3-1 0,-5-3 1 15,7 1 0-15,-2 3 101 0,-6-6 2 0,-3 3-1 16,2-4 1-16,-1 7-104 0,-5-4 2 0,-3 1 0 15,-3-1-1-15,-4 4 57 0,-7 0 0 0,11-3 0 16,-3 3 1-16,-8 0-55 0,0 0 0 0,0 0 0 16,0 0 0-16,0 0 17 0,-14-6 3 0,5 3-1 15,-8-4 0-15,-8 3-23 0,-1 1 2 0,1-1-2 16,0 1 2-16,-3 3 3 0,-2 3 1 0,-9-3 0 16,6 4 0-16,-3-1-10 0,-2 8 1 0,4-4 0 15,2 5 1-15,1 8 2 0,-3-1 1 0,-14 2-1 0,10 5 2 16,2 10-7-16,6-1 0 0,-1 2 0 0,-3 5 0 15,6 2 3-15,7-7 1 0,0 2-1 0,5-2 0 16,-2 0-5-16,7 1 1 0,1-4 0 0,6 4 0 16,4 1 4-16,4-2 0 0,-1-5 1 0,8-4 0 0,7 2-5 15,1-9 0-15,9-2 0 0,11-3-1 0,9 0 7 16,-1-9 1-16,10 0-1 0,-3 0 1 0,-4-4-7 16,-10-3 1-16,-1 2 0 0,-2 0 0 0,-5 0 10 15,-2-2 0-15,2 0 0 0,-1 2 0 0,-2-1-9 16,4-1 0-16,3-1 0 0,4 1 1 15,-8 0 8-15,-11-2 2 0,-2 0-1 0,-8 0 0 0,284 0-10 16,-75-1 1-16,-275-1 1 0,-42-3-1 0,7 4 4 0,25 3 1 16,19-4 0-16</inkml:trace>
  <inkml:trace contextRef="#ctx1" brushRef="#br0" timeOffset="404.76">8354 1983 2098 0,'0'0'0'0,"0"0"0"15,0 0 0-15,0 0 68 0,7 18 1 0,-11-11-1 16,-3 0 1-16,-3 1-51 0,3 1 0 0,-4 2 0 15,0-1 0-15,4 6 51 0,0 0 1 0,-1 2-1 0,0 1 1 16,1 0-52-16,-10-3 0 0,-22 2 0 0,35 5 0 16,11-2 17-16,-10 0-1 0,-23-4 1 0,8 5 0 15,7-7-21-15,15 3 1 0,17-4 0 0,-3-3 0 0,1 3-3 16,-1-7-1-16,10-2 0 0,-9-2 0 0,2-3-4 16,1-1 1-16,2-3-1 0,-4-3 0 15,-3 0-1-15,-3-3 0 0,1-4-1 0,-5-2 1 16,-3 2-3-16,0 0 2 0,-1-8-1 0,-1 1 1 15,-2 0-3-15,-3 2 1 0,-3-2 0 16,-1-2 0-16,-1 4-1 0,0 1 0 0,-2 2 1 0,-4-5-1 0,-7 9-1 16,1-4 0-16,-1 5 0 0,-1-1 2 0,-2 5-2 0,3 3 0 15,0 3 0-15,-1-1 0 0,5 5-1 0,0 4 0 16,7 0 0-16</inkml:trace>
  <inkml:trace contextRef="#ctx1" brushRef="#br0" timeOffset="871.46">8701 1972 1608 0,'0'0'0'0,"0"0"0"16,21-12 0-16,1 9 47 0,-1-1 1 0,-7 4 0 0,-5-3 0 15,0-1-31-15,-1 8 0 0,3-1 0 0,-11 4 0 16,3 5 49-16,-3-1 1 16,4 0 1-16,-4 10-1 0,7 3-49 0,4 3 0 0,3-4 0 0,-2 1 0 15,-1-1 19-15,-3 0 1 0,5-4 0 0,-6 8 0 16,3 1-23-16,5-4 1 0,-1-2-1 0,-4-5 1 0,-1 6 0 16,2-5 1-16,3-1-2 0,-4-5 2 0,1 1-8 15,3 3 1-15,-3-9-1 0,-1 0 1 0,1 0 11 16,-2-4-1-16,1-3 0 0,-3-3 1 0,0 3-11 15,0-4 2-15,-7 4-1 0,14-14 0 0,-6-2 8 0,0 2 1 16,-1 0-1-16,0-10 2 0,4-3-11 0,0-1 1 16,-8 0 0-16,4-4 0 0,0 9 7 15,0 2 1-15,0-5-1 0,4-4 1 0,-4 7-9 16,-2 0 1-16,1-3-1 0,-3-1 1 0,2 5 10 16,-1 4 1-16,3-5-1 0,7 7 0 0,0 7-10 0,0-1 1 15,-7-1-1-15,6 4 0 0,1 0 6 0,-4 4 1 16,-3-3 0-16,11 3 0 0,-4 3-8 0,-1 9 0 15,-3-6 0-15,1 4 0 0,-4 0 7 0,-4 4 1 16,4-1-1-16,0 1 1 0,1 3-9 0,-5 0 1 0,4 2 0 16</inkml:trace>
  <inkml:trace contextRef="#ctx1" brushRef="#br0" timeOffset="1249.41">9950 1789 1646 0,'0'0'0'0,"0"0"0"0,0 0 0 0,0 0 114 15,0 0 2-15,0 0-1 0,-21 18 1 0,14-18-100 16,-4 4-1-16,-5-4 1 0,-1 7 0 0,-4 3 93 0,-4 8 1 16,-7-2-2-16,6 6 2 0,-3 12-94 0,0-2 0 15,0 1 0-15,-2 0 0 0,4 1 48 0,6 1 1 16,3-5-1-16,4 9 2 0,2-1-49 0,5-4 1 16,3 1 0-16,6-2 0 0,5 6 12 0,4-9 0 15,-1-4 0-15,11 4 0 0,1-5-16 0,4-4-1 16,-1 5 1-16,10-8 0 0,-2-2-9 0,-4-6-1 15,1-4 1-15,-2 8-1 0,-3-2 0 0,-1-8-1 16,3-1 0-16,-3 4 1 0,-6-3-4 0,-78-4 1 16,-129-6 0-16</inkml:trace>
  <inkml:trace contextRef="#ctx1" brushRef="#br0" timeOffset="1550.09">10361 1928 1105 0,'0'0'0'0,"0"-17"0"0,27 10 0 16,1 3 92-16,-7 1 0 0,-7-4 0 0,-3-2 1 0,-4 5-76 16,0 1 1-16,0-1-1 0,-7 4 1 0,0 0 76 15,7-1 1-15,-7 1 0 0,9 5 0 0,-6 2-78 16,1 9 0-16,-1-2-1 0,4 10 2 0,0 5 44 15,0 4 0-15,-3-7 0 0,7 1-1 0,-1-1-44 16,1-3 1-16,-2 0 0 0,8 5 0 0,1 0 23 0,-1-8 2 16,5 1-1-16,4 3 0 0,2 4-26 15,2-6 0-15,-2 4-1 0,-3-8 2 0,-7 3 17 0,3-4 1 16,5 3 0-16,-1-6-1 0,-4 0-19 0,-5-4-1 16,-2-1 1-16,-3 0 0 0,-11-9-2069 0</inkml:trace>
  <inkml:trace contextRef="#ctx1" brushRef="#br0" timeOffset="1799.82">10977 2032 1293 0,'0'0'0'0,"0"0"0"15,0 0 0-15,1 27 55 0,-6-17 0 0,-9 3 0 16,3 1 0-16,-6 3-38 0,-11-1 1 0,-17 3-1 15,0 1 1-15,8 1 56 0,5-5 0 0,2-1 0 0,5 12 1 16,0-6-57-16,6-2 0 0,5 1 0 0,-4 3 0 16,4-2 60-16,0-6-1 0,7 1 0 0,4 0 1 15,1-9-60-15,2-7 0 0,-4 14 0 0,-1-3 0 16,1-1 28-16,6-1 1 0,3-4-1 0</inkml:trace>
  <inkml:trace contextRef="#ctx1" brushRef="#br0" timeOffset="2127.92">11232 2423 1105 0,'0'0'0'0,"0"0"0"16,0 0 0-16,4 17 95 0,-4-8 1 0,-4-4-1 15,-3 6 2-15,0 1-81 0,-7 2 1 0,0-3 0 16,0 0 1-16,-2 1 61 0,4-2-1 0,3-4 1 16,-5 4-1-16,3-3-60 0,1 2 0 0,10-9 0 0</inkml:trace>
  <inkml:trace contextRef="#ctx1" brushRef="#br0" timeOffset="2667.7">11915 1856 1583 0,'0'0'0'15,"0"0"0"-15,0 0 0 0,-12 18 49 0,1-15 1 16,4 10-1-16,7 4 0 0,-3 4-32 0,-1 1 0 15,4 4 0-15,0-1 0 0,0 1 52 0,-4-7 2 0,4 1-1 16,4 1 0-16,3-2-52 0,-3-3 0 0,-1-5 0 16,4 4 0-16,2 1 23 0,0-5-1 0,-2-4 0 15,3 3 2-15,6-4-26 0,-2-3-1 0,1-3 1 16,-5 0 1-16,-1 0 1 0,3-3 1 0,11 1 0 16,9-5 0-16,-4 0-9 0,-1 0 0 15,-3-7 0-15,-10-2 2 0,-5 0 5 0,5 0 3 0,8-1-3 16,-8-6 3-16,-263 0-10 0,62 3 0 0,247-1 0 15,42 2 1-15,-8 5 1 0,-25 2 2 0,-20 1-1 16,-17 8 1-16,1-3-6 0,-8 3 0 0,-7 3-1 16,-11-2 2-16,1 0 8 0,3 2 1 0,-4 2 0 0,-7-2 0 15,-7 14-8-15,0 0 0 0,7 2 0 0,0 5 0 16,3 5 22-16,5-3 0 0,-1 0 0 0,-18 4 0 16,-14 3-18-16,11-2 0 0,16-4 1 0,2 3 0 0,-1 8-10 15,1-3 1-15,-1 1-1 0,-8-1 2 16,-25-6-3-16,9 6 0 0,21-4 1 0,3-4-1 0,4 3 3 15,-7-6 0-15,-7-2-1 0,-10 1 1 0,-1-3-3 16,-2-4 1-16,-11-3-1 0,-5 6 2 0,-15-9 2 16,5-3 1-16,27-1 0 0,5 4 0 0,-7-5-4 0,0-4 1 15,8-1 0-15,3 3 0 0,10 0 3 0,-7-11 0 16,0 4 0-16,-1-5 1 0,-2 1-4 16,-1-5 1-16,4 2-2 0</inkml:trace>
  <inkml:trace contextRef="#ctx1" brushRef="#br0" timeOffset="2968.12">12404 1802 1431 0,'0'0'0'0,"17"12"0"16,1 6 0-16,-6 3 122 0,2 7-1 0,15 9 0 0,-8-2 0 16,5 6-106-16,-8-8-1 0,-8 2 1 0,-2 6 1 15,-1-3 103-15,-2-1 0 0,9-3 0 0,-16 8-1 16,0-5-103-16,-3-2 1 0,-5 0-2 0,-15-1 2 16,4-3 46-16,-6-8 0 0,6-3-1 0,-4-20 2 0,-6-4-46 15,1 4 1-15,1 0 0 0,-1 4 0 0,-15-1 11 16,4-3 0-16,23 5 0 0,4 13 2 0,-3-2-18 15,-1-6 1-15,9 1-1 0</inkml:trace>
  <inkml:trace contextRef="#ctx0" brushRef="#br0" timeOffset="5325.38">14440 15332 0,'0'0'0,"0"0"15,0 0-15,0 0 0</inkml:trace>
  <inkml:trace contextRef="#ctx0" brushRef="#br0" timeOffset="21182.77">13763 6813 0,'0'0'0,"0"0"0,0 0 0</inkml:trace>
  <inkml:trace contextRef="#ctx1" brushRef="#br0" timeOffset="21003.36">13388 2043 12 0,'0'0'0'0,"0"0"0"15,-21-11 0-15,7 15 57 0,5-4 1 0,-2 0 1 16,4-6-1-16,7 6-41 0,0 0 1 0,-7-7 0 16,7 7 0-16,0 0 122 0,0 0 0 0,0 0 1 15,0 0 0-15,7-7-129 0,0 11 1 0,0-4-1 16,11 0 2-16,8 0 110 0,3 0 1 0,-10-5-1 0,13-1 2 16,14 5-111-16,5 1-1 0,-11 0 1 15,-1-7-1-15,-11 7 90 0,-1 0-1 0,-2-4 0 0,-1-3 0 16,-3 7-87-16,-5 0 1 0,-5-3 0 0,3 3-1 0,-3 0 34 15,-4 7 0-15,0 0 0 0,-7-7 0 16,7 7-33-16,-7-7 0 0,3 8 0 0,-3-1 0 0,4 2 18 16,-8 2 1-16,1-1 0 0</inkml:trace>
  <inkml:trace contextRef="#ctx1" brushRef="#br0" timeOffset="21272.77">13312 2261 1419 0,'0'0'0'16,"0"0"0"-16,0 0 0 0,4 23 73 0,-4-16 0 15,0-7 0-15,7 12 1 0,0-8-56 0,0 1 0 16,3-2 0-16,1-3 0 0,0 4 74 0,1-4 1 16,-2 0 0-16,12 4 0 0,1-4-76 0,5 0 1 15,4 0-1-15,8 0 1 0,-5 3 37 0,-8 1 0 0,-8-4 0 16,-3 3 1-16,-2-3-39 0,73 0 1 0,128-3-2 15,-48-1 2-15,-31 4 16 0,-21 0 0 0,-23 0-1 16,-255 0 2-16,15 0-20 0,39-3-1 0,31-1 1 16,27 0 0-16,10 4 8 0,13-3 1 0,7-2-1 15,3 1 2-15,6 1-14 0,2 1 2 0,-1 0-1 16</inkml:trace>
  <inkml:trace contextRef="#ctx0" brushRef="#br0" timeOffset="23251.19">16350 14704 0,'0'0'0</inkml:trace>
  <inkml:trace contextRef="#ctx1" brushRef="#br0" timeOffset="24375.8">16671 1580 1137 0,'0'0'108'0,"1"-12"-92"16,8 5 1-16,9 0-2 0,3-2 2 0,0 5 127 15,6 4 1-15,1 0-1 0,5-7 1 0,3 7-133 16,1 0 1-16,5 4-1 0,-5-8 1 0,-2 1 72 0,-3 3 0 16,-4-5 0-16,-1-2 2 0,-3 7-70 0,-2 0 1 15,-5-4 0-15,-3-1-1 0,-1 1 31 0,-3 4 0 16,-10 0-1-16,7-3 1 0,-7 3-31 0,0 0 0 15,0 0 0-15,-7-7 0 0,-3 3 12 0,-6 1 1 16,-2-1-1-16,-14 1 2 0,-8-4-18 0,-3 3 0 16,-1 4 1-16,6-3 1 0,1 6-3 0,1 1 1 15,1-4 0-15,-6 3 0 0,3 4-5 0,-7 0 0 0,3 4 0 16,-5-1 1-16,8 3 8 0,-4 2-1 0,3 5 1 16,-6-3 0-16,2 6-8 0,5-3 1 0,6 2 0 15,1-2 0-15,2 4 5 0,2-4-1 0,1-3 1 16,11 8 1-16,0 0-7 0,-1-8 0 0,6 6 0 15,15-5 0-15,-1 3 3 0,4-4 2 0,11 3-1 16,5-3 0-16,9-3-5 0,-4 0 0 0,2-3 0 16,9 0 1-16,-2-4 6 0,1-4-1 0,-2 6 1 15,4-6 0-15,-4 8-6 0,-8-4 0 0,9-7 0 0,0 0 0 16,-9 4 5-16,-10-1 0 0,3-3 1 0,-3-3 0 0,1 3-8 16,-1 0 2-16,-8 0 0 0,1-4 0 0,-1 1 0 15,-10 3 0-15,6-4 0 0,-6 4 1 0,1-11-4 16,-2 4 1-16,1 7-2 0,-13-15 2 15,-4 8 0-15,-6 0 1 0,0 1 0 0,3 1-1 0,-1 5-2 16,-9 0 1-16,-2 3-1 0,1-3 1 0,-3 6-3 16,6-1 2-16,-4 6-2 0,-7-4 1 0,6 8-1 15,-2 0 0-15,-2-1 0 0,1 1 1 0,3 1-3 16,-6 4 1-16,-9-6 0 0,8 2 1 0,10 5-2 0,3-2 1 16,-8-3-1-16,2 3 1 0,4-1-2 15,10-2 1-15,7-2 1 0,-4 7-1 0,5 0-1 0,4 0 1 16,0-5 0-16,7 0 0 0,4 7 1 0,6-6 1 15,8-3-1-15,5 0 0 0,5 0-1 0,0-1 1 16,13-3 1-16,1-3-1 0,2 4-1 0,0-6 1 0,2-1 1 16,-2-1-1-16,13 1-1 0,1-1 1 15,-3-3-1-15,1 0 2 0,2 0-2 0,-7 0 1 16,-1-5-1-16,3 1 1 0,3 3-1 0,-65-1 1 0,-102-2-1 16,175 1 1-16,22 3 0 0,-14-4 1 0,-13 1 0 15,-15-1 0-15,-9 4-1 0,-9 0 1 0,-6-3-1 16,-4 3 0-16,-6 0 0 0,-3 0 2 0,-7 0-2 15,11-4 1-15,-11 4 0 0,7-3-1 0,-7 3 0 16,0 0 0-16,0 0 1 0,7-4-1 0,-7 4 0 0,0 0 0 16,-7-3-1-16,7 3 2 0,0 0-1 0</inkml:trace>
  <inkml:trace contextRef="#ctx1" brushRef="#br0" timeOffset="24684.43">17341 15075 1318 0,'-37'32'0'0,"-78"61"0"16,71 30 204-16,44-123-1346 16</inkml:trace>
  <inkml:trace contextRef="#ctx1" brushRef="#br0" timeOffset="24740.93">17847 15511 1262 0,'-79'5'0'0,"-137"15"0"16,192-133 0-16,-8 48 0 0,-141 130 0 16</inkml:trace>
  <inkml:trace contextRef="#ctx1" brushRef="#br0" timeOffset="25325.24">18281 2279 3055 0</inkml:trace>
  <inkml:trace contextRef="#ctx1" brushRef="#br0" timeOffset="25405.92">18554 2358 3040 0,'-24'-25'0'0,"-8"-14"0"0,9 9 0 0,5 6 0 16</inkml:trace>
  <inkml:trace contextRef="#ctx1" brushRef="#br0" timeOffset="25643.72">18427 1818 1808 0,'0'0'0'0,"-17"-7"0"16,56-2 0-16,5 0 26 0,-13 2 1 0,-4-2 0 15,-6-1 0-15,-9 6-15 0,-65-3 2 0,-111 0-2 16,78 3 2-16,86 4 33 0,39-3 0 0,1 3 0 0,6 0 1 16,9-4-31-16,-11 4 0 0,-16 0 0 0,-7 0 0 15,-3 4 24-15,-7-4 2 0,-11 0-2 0,0 0 2 16,10 0-27-16,-10 0-1 0,0 0 1 0,0 0 1 0,-3 7 7 15,3-7-1-15,0 0 1 0,7 7 0 16,-7-7-12-16,0 0 0 0,0 0 0 0,-7 11 1 0,-15-1 5 16,8-1 0-16,11-4-1 0</inkml:trace>
  <inkml:trace contextRef="#ctx1" brushRef="#br0" timeOffset="26055.5">18267 1839 2417 0,'0'0'0'0,"0"0"0"16,0 0 0-16,-4-18 30 0,4 18 0 0,-3-10 1 15,3 10 0-15,-2-13-18 0,2 13 1 0,-2-9-1 16,2 9 2-16,-7 0 22 0,7 0 1 0,0 0-1 0,0 0 1 16,-7-7-23-16,7 7 1 0,0 0-1 0,-5-5 1 15,5 5-22-15,0 0 2 0,0 0-2 0,7-3 2 16,-7 3-1-16,7 3 2 0,-7-3-1 0,11 9 0 0,1-4-24 15,6 6 1-15,-1 5-1 0,-3 8 1 0,-3-3 14 16,8 9-1-16,24-2 1 0,-15 4 0 16,-12 2-21-16,1-1 0 0,15-7 0 0,-2 6 1 0,-2 0 18 15,-7-9 1-15,-5 1-1 0,2 1 0 0,-2-2 13 16,0-6 0-16,-6 4 0 0,1 4-1 16,-1-2 1-16,-1-2 0 0,0-3 0 0,-4-4 1 0,-5-14-1797 0</inkml:trace>
  <inkml:trace contextRef="#ctx1" brushRef="#br0" timeOffset="26095.29">18724 2365 2035 0,'0'0'0'0,"0"0"0"0,-36-7 0 0,36 7-1527 0</inkml:trace>
  <inkml:trace contextRef="#ctx1" brushRef="#br0" timeOffset="26419.67">18538 1687 1520 0,'0'0'0'0,"0"0"60"0,0 0 0 0,0 0 0 16,9 16 0-16,9 4-43 0,-11-1 1 0,-32 2 0 15,-1-2 0-15,3-8 36 0,7 3 1 0,9 4 0 16,-11-1 0-16,-8 4-38 0,-2 0 1 0,-1 2-2 0,-1-5 2 16,6 1 27-16,-4-3 0 0,-1 3 0 0,-1 3 0 15,2 0-29-15,3-2 0 0,6 3 1 0,5 7 0 16,0-1 13-16,0 0 1 0,1-1-1 0,3-5 1 0,3-8-17 15,1 5 0-15,1-6 0 0,-2 0 1 0,4 0 11 16,3-5 1-16,-4 0 0 0,4 14 1 16,0-2-15-16,-4-11 0 0,1-3 0 0,3-7 0 15,3 7 5-15,-3-7 1 0,0 0-1 0,-139-3 1 0,139 3-9 16,57-14 0-16,-35 0 0 0,5 3 2 0,-8-3 3 16,-5-7 2-16,-1 5 0 0</inkml:trace>
  <inkml:trace contextRef="#ctx1" brushRef="#br0" timeOffset="27116.85">17997 1756 1243 0,'0'0'0'0,"0"0"47"0,0 0 0 0,9-21 0 16,17 12 2-16,6 6-33 0,-7-3 1 0,-6 3 0 15,-1-4 0-15,-8 0 30 0,1 3 1 0,-4-1-1 0,0 1 2 16,0 1-33-16,-7 3 1 0,11-4 0 0,-11 4 0 15,8-7 9-15,-8 7 1 0,-26 0 0 0,8 0 0 0,4 4-15 16,7-1 1-16,7-3 0 0,25 13 0 0,7 1-9 16,-2 2 0-16,-6-1 1 0,5 7-1 0,8 0-1 15,-7 7 1-15,-16 2-1 0,9 1 1 16,3 5 9-16,-1-2 0 0,-2-2 1 0,1 3-1 0,5-1-5 16,-5-5 0-16,3 0 0 0,-3 1 1 0,-2-1 19 15,-1-5 0-15,-2-6 0 0,-1 9 0 0,-4-3-16 16,0-2 2-16,-3-7-1 0,-3 0 1 0,-2-2 20 0,-4 0 0 15,-4-7 1-15,0 0 0 0,2-7-21 16,-5 7 1-16,5-7 0 0,-13-2 0 0,6-2 21 0,0 3 0 16,-2-6 0-16,-8-4 1 0,-3-6-22 15,3-6 0-15,-1 3 0 0,0 1 1 0,-3 1 21 0,4-4 1 16,1-1 0-16,0 0 0 0,0-2-23 0,-5-3 1 16,0 2-1-16,1-11 1 0,3 3 13 0,-1 3 0 0,-3-3 0 15,3 2 1-15,4-3-17 0,2 2 1 0,-2 5-1 16,-4 0 1-16,2 3 16 0,4 6 0 0,-2-3 0 15,-2 1 2-15,2 4-19 0,0 6 2 16,5-1-2-16,-2-2 2 0,-1 3 10 0,1 4-1 0,2 2 1 16,2-2 0-16,0-2-13 0,7 9 0 0,0 0 1 15,-10-7-1-15,10 7 7 0,0 0 0 0,-7-3 0 16,7 3 0-16,0 0-9 0,0 0 1 0,0 0-1 16,0 0 1-16,3 7 4 0,-3-7 0 0,7 12 0 15,0-5 1-15,4 5-8 0,-1 6 1 0,1-4 0 16,0 2 0-16,-1 0 3 0,1-1-1 0,5 0 0 0,1 2 1 15,-3 2-5-15,-1-1 1 0,-1 0-1 0,4 3 1 16,2-2-3-16,-1 6 1 0,-6-1-1 0</inkml:trace>
  <inkml:trace contextRef="#ctx1" brushRef="#br0" timeOffset="27907.94">18424 1807 1808 0,'0'0'0'0,"0"0"63"0,0 0 0 15,0 0 0-15,0 0 0 0,12-18-45 0,-12 18 0 0,5-7 0 16,-5 7 0-16,6-8 34 0,-6 8 1 0,3-11 0 15,-1 4 1-15,-2 7-37 0,2-7-1 0,-2 7 1 16,0-7 1-16,0 7 7 0,-2-7 0 0,2 7-1 16,0 0 1-16,0 0-13 0,-7 0 1 0,7 0-1 15,-9 14 0-15,-1 7-3 0,-3 0 0 0,-1 9 0 16,0-2 0-16,-4 0-3 0,-1 2 1 16,0-2-2-16,-4 1 2 0,-13 1 1 0,3-8 0 15,-4 1 0-15,7 0-1 0,3-2-1 0,3-1 0 0,-1-5-1 16,2 8 1-16,2-5 7 0,3-2 1 0,6-2-1 15,1 2 1-15,4-1-6 0,2 1 1 0,0-5-2 0,1-1 2 16,-3 1 8-16,4-4 0 0,3 0 0 0,0-7 0 16,0 9-8-16,0-9 1 0,-4 9 0 0,4-9 0 15,0 0 5-15,0 0-1 0,4 7 1 0,-4-7-1 16,0 0-5-16,0 0 0 0,0 0 0 0</inkml:trace>
  <inkml:trace contextRef="#ctx1" brushRef="#br0" timeOffset="28308.59">18872 2083 1997 0,'0'0'0'0,"28"-1"66"0,-9-1 2 0,-4 0-2 16,-5 0 1-16,1 2-49 0,-1 0 0 0,-3 0 0 16,7 0 0-16,2 0 57 0,4 0 0 0,-1 0 0 15,9 0 2-15,1 0-59 0,-1 4 0 0,5-2 0 16,19-2 0-16,-3 0 19 0,-5 0 1 0,-5 0-1 15,-6-2 1-15,-4 4-23 0,-7-1 0 0,-2-1 1 0,-2-1 0 16,-6 2-4-16,-2 1 0 0,1-2 1 0,-4-2 0 16,0 2-5-16,-7 0 0 0,7 0 0 0,-7 0 0 15,0 0-1-15,0 0 1 0,7 0 0 0,-7 0 1 16,0 0-3-16,0 0-1 0,7 0 1 0,-7 0 0 16,0 0-1-16,0 0 2 0,7 6 0 0</inkml:trace>
  <inkml:trace contextRef="#ctx1" brushRef="#br0" timeOffset="28612.14">19623 1745 2110 0,'0'0'0'0,"0"0"67"0,0 0-1 16,2-21 0-16,12 21 1 0,11 2-49 0,-8 2 0 15,-6 1 0-15,-4 2 0 0,-2 4 57 0,2 3 0 0,4-2 1 16,3 11-1-16,0 3-57 0,0 2 0 0,0 0 0 16,1 6 0-16,-1-2 23 0,9 1 2 0,15-3-1 15,3 0 1-15,3 0-27 0,-5-7 0 0,-13-4-1 16,-1 7 2-16,3-3-1 0,-3-2 0 0,-4-8-1 16,0 8 2-16,-1-4-8 0,-3 1 0 0,-1-4 0 15,2 2 1-15,0 0 1 0,-4-1 1 0,-7-4-1 16,3-4 0-16,1 4-4 0,-6-4 1 0,-5-7-2 15,7 3 2-15,-7-3-1 0,0 0 1 0,0 0-2 0,0 0 2 16,0 0-3-16,-2-7 0 0,2 7 0 0</inkml:trace>
  <inkml:trace contextRef="#ctx1" brushRef="#br0" timeOffset="28858.5">20179 1782 2060 0,'0'0'0'0,"0"0"63"15,0 0 1-15,0 0 0 0,0 0 0 0,-18 4-46 16,8-1-1-16,-3 6 1 0,-1 11 0 0,-5 4 46 16,-1-3 0-16,-8 9 0 0,3-2 1 0,6 4-47 0,1 2 0 15,-3-8 0-15,2 4 0 0,-2 0 14 0,0-4-1 16,1-7 0-16,3 8 1 0,-1-1-19 0,0-5 2 16,4-5-2-16,4 5 2 0,-1 0-5 0,-1-3 0 15,-1-2 0-15,6-2 2 0,2 3-6 0,0-2 1 16,-1-5 0-16,3-3 1 0,3 4-3 0,0-6 1 15,0-5-1-15,0 0 2 0,-4 5-2 0,4-5-1 0,0 0 1 16</inkml:trace>
  <inkml:trace contextRef="#ctx1" brushRef="#br0" timeOffset="29222.81">19623 1510 1758 0,'0'0'0'0,"0"0"72"15,0 0 1-15,0 0 0 0,34 2 0 0,8 1-55 16,2 4 0-16,-3-3-1 0,-13-3 1 0,-7 3 70 15,2-1 0-15,2 4-1 0,7-7 2 0,-2 4-72 16,1-1 0-16,5-3 1 0,-6 0 0 0,5 0 33 16,-5 6-1-16,-2-3 1 0,-3-6 1 0,-8 6-36 15,-1 1 1-15,0-4 0 0,-2 0 1 0,2 0 4 0,-5 3 2 16,-4-3-2-16,-7 0 2 0,7-3-13 0,-7 3 2 16,0 0-1-16,7 0 0 0,-7 0 2 15,0 0 0-15,0 0 1 0,0 0-1 0,0 0-6 0,0 0 1 16,0 0 0-16,0 0 0 0,0 0 4 0,0 0-1 15,0 0 0-15,0 0 2 0,0 0-6 0,9 3-1 16,-9-3 1-16</inkml:trace>
  <inkml:trace contextRef="#ctx1" brushRef="#br0" timeOffset="29579.69">20600 1541 1847 0,'55'-7'0'0,"-5"4"74"0,-10 3 0 0,-8-4 0 0,-32 4 0 0,-14 0-56 16,3 7 0-16,8 0 0 0,-1 6 0 0,4 1 68 15,4 0 2-15,-1 5-1 0,-3 1 1 0,4 9-71 16,3-2 0-16,3-4 1 0,-4 12 0 0,2 4 31 16,5 1-1-16,-1 2 0 0,-12 2 2 0,-2-1-34 15,1-3 1-15,-3-3 0 0,-7 2 0 0,1-2-1 0,-1-11-1 16,1 6 1-16,-4-1 0 0,-2 3-7 0,0-3 0 16,-4-2 0-16,3-1 1 0,-1 2-4 0,-14-6 1 15,-12-3 0-15,-10 2 1 0,-1-5-4 16,6-1 1-16,1-3-1 0</inkml:trace>
  <inkml:trace contextRef="#ctx1" brushRef="#br0" timeOffset="30103.33">17891 1531 1746 0,'0'0'0'0,"0"0"46"0,0 0 0 15,0 0 0-15,0 0 1 0,0 0-31 0,-21 3 0 16,10 4 1-16,-4 9 0 0,-14 5 40 0,-2 2 2 16,1 0-1-16,1 5 0 0,1 4-41 0,5-6 1 0,0 9 0 15,-3-1 0-15,1 8 10 0,7-1 0 0,4 1 0 16,2-2 0-16,1 3-14 0,4-7-1 0,4-6 1 16,-1 9-1-16,4-6-1 0,0-1 2 0,7 0-2 15,-3-2 2-15,3 5-6 0,7-5-1 0,2 1 1 16,7-2 0-16,7-7-1 0,0 1 1 0,5 0-2 15,4-2 2-15,-6-3-3 0,-1-4 0 0,-5-2 0 16</inkml:trace>
  <inkml:trace contextRef="#ctx1" brushRef="#br0" timeOffset="30892.4">21713 1666 1620 0,'0'0'0'0,"0"0"48"0,0 0 0 15,0 0 1-15,0 0 0 0,-10-19-32 0,10 19 0 16,-11-4 0-16,11 4-1 0,0 0 57 0,0 0 1 16,0 0 0-16,-14 4 1 0,2 3-57 0,-2 5-1 0,1-1 1 15,-2 5 0-15,0 8 26 0,-2 4 0 0,3 1 0 16,1-1 1-16,3 5-30 0,-1-1 2 0,1 5-1 16,-1-4 1-16,0 6 1 0,4-7 0 0,-1-4 0 15,2 5-1-15,4 1-6 0,2-12-1 0,2 7 0 16,5 2 0-16,4-4 4 0,-4 1 2 0,0-4-1 15,34 3 0-15,4 1-6 0,-20-7 0 0,-23 0 0 16,16-7 0-16,6 6 9 0,-3-6 1 0,-1-7 0 16,-1 0 1-16,4 0-10 0,-2-2 0 0,-1-1 0 15,3-4 1-15,0 0 8 0,-9-2 0 0,2-2 0 0</inkml:trace>
  <inkml:trace contextRef="#ctx1" brushRef="#br0" timeOffset="31572.87">22114 1779 1859 0,'0'0'0'0,"0"0"68"0,0 0 1 0,0 0-1 16,0 0 1-16,46-9-51 0,-30 6 0 0,-27 3 0 16,-5 3 0-16,0 1 71 0,11 1 1 0,10 2 0 15,4 4 0-15,0 6-73 0,-4 1 0 0,-1-1 0 16,-1-1 1-16,-1 9 18 0,0-4 1 0,1 0-1 15,4-3 1-15,2 4-22 0,2 0 0 0,-1-8 0 16,-1 1 1-16,4-2-5 0,1-3 1 0,2 3 1 16,8-3-1-16,-6-1-5 0,-2-2 1 0,0 0-1 15,3-3 1-15,2-1-3 0,-1-3 0 0,-5 0 1 16,0 0 0-16,-3-3-3 0,2 3 1 16,-3-4 0-16,3-5 0 0,-4 2 6 0,-1 0 1 0,0-9-1 15,2-1 0-15,-3-3-4 0,-1 1 1 0,0-2 0 16,0-5 0-16,-3 8 6 0,1-3 2 0,-1-6-1 0,-2 8 1 15,1 7-7-15,1 1 1 0,-4 1 0 0,0 3 0 16,0 7 6-16,0-11 1 0,0 11 0 0,0 0 1 0,0-7-8 16,0 7 1-16,0 0-1 0,0 0 1 0,0 0 3 15,0 7 2-15,0 0-1 0,1 7 1 16,1 11-7-16,-2-4 1 0,-2 9 0 0,2-2 0 0,0 5 3 0,-1-1 2 16,-3-4-2-16,2 6 1 0,1-1-5 15,-5-3 0-15,1 0 0 0,1 3 0 0,1 4 2 16,-4-2 1-16,-4-1-1 0,1 5 2 0,-1-10-6 0,-1 3 1 15,-1-7 0-15,3 1 1 0,1-6-1 0,-5-1 1 16,-7-5 0-16,5 5 1 0,5-5-3 0,-1-8-1 16,-4 1 1-16,-9 3 0 0,2-4 0 0,2-6 1 15,4 0 0-15,-6 0 1 0,2-6-4 0,-1 3 2 16,1-4-2-16,4 0 2 0,-1-2-2 0,2-2 2 16,2-1 0-16,3-2-1 0,4 0-1 0,-3-2 0 15,-1 2-1-15,6 0 2 0,3 3-3 0,2-3 1 0,2 0 0 16</inkml:trace>
  <inkml:trace contextRef="#ctx1" brushRef="#br0" timeOffset="31883.05">22839 2159 2023 0,'0'0'0'0,"0"0"71"0,0 0-1 0,0 0 1 0,17-11 0 0,-17 11-53 15,8-3 0-15,-8 3-1 0,17 0 1 16,-6 0 73-16,5 0 0 0,1-4 0 0,4 8 1 0,4-4-75 16,-2 0 1-16,-5 0-1 0,6 0 1 0,5 0 25 15,-1 3 2-15,-2-1 0 0,1 0 0 0,1 0-29 16,-7-1 1-16,-3-1-2 0,-8 2 2 0,3 0-4 0,-1-2 0 15,2 0 1-15,-3 2-1 0,-4 1-5 0,2-3 0 16,-2 0 0-16,0 0 1 0,0 4-6 0,-2-4 0 16,-5 0 1-16</inkml:trace>
  <inkml:trace contextRef="#ctx1" brushRef="#br0" timeOffset="32427.57">23634 1793 2135 0,'0'0'0'0,"0"0"45"0,-21-7 1 0,14 3-1 15,-2 4 1-15,0 4-30 0,9-4 0 0,0 5 1 16,6 11 0-16,3 2 46 0,-2 3 1 0,-4-4-1 16,2 10 1-16,1-3-46 0,1 1 0 0,3-4 0 0,6 2-1 15,-3-2 15-15,-5-2 0 0,0-6 1 0,0 1 0 16,5 2-20-16,1-4 2 0,-4-1-1 0,3-1 1 15,1-3-5-15,-2 0 0 0,-1-2 0 0,1-1 1 16,2 3-4-16,-5-7 0 0,0 0-1 0,0 0 1 16,-1-4-2-16,1 4 0 0,-2-3 1 0,2-4 0 0,4 2-3 15,-3-2 1-15,-3-7 0 0,4-6 0 16,1-3 4-16,2 4 1 0,2-4-1 16,-4-5 1-16,-1 2-3 0,-4 8-1 0,-2-3 1 0,4 0 0 15,2-2 7-15,1 9 0 0,2 0 0 16,-3 3 0-16,-1 4-5 0,-6-3 0 0,3 1 0 0,-4 0 1 15,-3 9 5-15,0 0 2 0,4-4 0 0,-4 4-1 0,0 0-6 0,0 0 0 16,0 0 0-16,0 0 0 0,0 0 4 0,0 0-1 16,0 8 0-16,0 9 2 0,0 8-6 15,-4 3-1-15,1 5 1 0,-4 2 0 0,3 2 3 0,4-1 2 16,0-5-2-16,-3 6 1 0,3 0-5 0,3-2 1 16,4-1 0-16,0 6 0 0,-1 6 2 0,-4-2 0 0,-6-5 0 15,-7-1 0-15,4-1-3 0,4-9-1 16,-6 2 1-16,-2 2 0 0,4-7 0 0,0-2-1 0,-5-6 1 15,-6 6 1-15,6-7-4 0,-2-6 1 0,0 1-1 16,-2 7 2-16,0-8-1 0,0-6-1 0,2-4 1 16,-2 3-1-16,4 1-1 0,-1-8 1 0,1 1-1 15,-2-1 1-15,2-3-1 0,-4-2 0 0,2-3 1 16,-4 5 0-16,4 0-2 0,3-5 2 0,-3 1-2 16,-7 0 1-16,0 1-2 0,7 1 1 0,16-7-1 15</inkml:trace>
  <inkml:trace contextRef="#ctx1" brushRef="#br0" timeOffset="32775.76">23432 1677 2135 0,'0'0'0'0,"0"0"77"0,0 0 1 15,0 0-1-15,26-11 1 0,-3 11-60 0,7 0 0 16,14 0 0-16,-2 0 0 0,-1 4 62 0,-2-1 2 16,-2 1-1-16,-4-4 1 0,-3 3-64 0,0-3 0 15,-5 0 0-15,3 0 0 0,2 4 14 0,2-1 1 0,3 1-1 16,-15-4 2-16,-3 2-20 0,1 1 0 15,3-3 1-15,-2 0-1 0,-5 0-5 0,-3 4 0 16,-4-1 0-16,0-3 0 0,-7 0-3 0,9 4 1 0,-9-4-2 16,0 0 2-16,7 0-4 0,-7 0 1 0,-7 0-1 15,7 0 2-15,0 0-3 0,-4 7 1 0,4-7 1 16</inkml:trace>
  <inkml:trace contextRef="#ctx1" brushRef="#br0" timeOffset="33103.16">24375 1496 2048 0,'0'0'0'0,"0"0"51"15,30-14 1-15,-16 14-1 0,9-4 2 0,9 4-36 16,-6 4 0-16,1 3 0 0,-1 0 1 0,-1 10 48 0,-4 1 1 15,0 5-1-15,-1 3 2 0,-3 4-50 0,-4 0 0 16,1 0 0-16,0 7-1 0,-3 5 12 0,-3-2 0 16,5 6 0-16,-6 0 0 0,0 5-15 0,-5-7-1 15,-1 0 0-15,1-2 1 0,-2 2-7 0,-2-5 1 16,1 1-1-16,-1 3 1 0,-2 4-3 0,1-7 0 16,-4-1 1-16,3 2 0 0,-8-6-3 0,1-7 1 15,1-2 0-15,-8 4 0 0,0-7-2 0,-5-2 2 16,-8-1-1-16,-8 2 1 0,0-4 0 0,6-6 2 0,-1 4-1 15,4 7 1-15,4-9-3 0,3-3 2 0,2-3-2 16</inkml:trace>
  <inkml:trace contextRef="#ctx1" brushRef="#br0" timeOffset="35221.23">18706 2590 778 0,'0'0'0'0,"0"0"0"0,0 0 0 15,0 0 55-15,0 0 1 0,0 0-1 0,0 0 1 16,0 0-39-16,0 0 1 0,0 0-1 0,0 0 1 0,0 0 126 15,0 0-1-15,0 0 1 0,0 0 0 0,0 0-132 16,0 0 0-16,0 0 1 0,18 18-1 0,-18-8 64 16,0 2 2-16,0 4-1 0,0 4 1 0,0-3-60 15,-4-3 0-15,1-5-1 0,-1 7 1 0,1 3 35 16,-1-8 1-16,1-1-1 0,8 4 1 0,4-3-38 0,-6-4 2 16,-3-7-1-16,0 11 1 0,0-11 11 0,0 0 1 15,7 7-1-15,-7-7 1 0,11 5-16 0,-11-5-1 16,0 0 0-16,7 0 1 0,-7 0 9 0,0 0 2 15,0 0 0-15,0-9 0 0,0 0-14 0,0 0 1 16,0 2 0-16,0-7 1 0,0-3 5 0,0-10 0 0,0 8 0 16,0 7 1-16,0-2-9 0,-4 0 0 0,1-1 0 15,-1 5 1-15,1 3 6 0,3 7 0 0,-11-11 0 16,11 11 1-16,-7-3-9 0,7 3 1 0,0 0 0 16,0 0 0-16,0 0 7 0,-10 0 0 0,10 0-1 15,-4 10 2-15,0 1-9 0,1-1 2 0,-1 1-1 16,1 7 0-16,-1-1 11 0,1-4 1 0,-1 1 0 15,3 7 0-15,1-4-11 0,-6 1 1 0,-10-8-1 16,2 8 1-16,4-2 7 0,6-2 0 0,11-3 1 16,0-1 0-16,0-1-10 0,0-4 1 0,-7-5-1 15,7 11 1-15,-7-11 6 0,9 3 0 0,-9-3 0 0,11 0 1 16,-4-3-9-16,0 3 1 0,0-4 0 0,0 1 0 16,-7 3 4-16,11-13 0 0,-11 8 0 0,3-2 0 15,-3 7-6-15,4-11 1 0,-4 11 0 0,3-10 0 0,-3 10 0 16,0 0 0-16,0-7 0 0,0 7 0 0,0 0-4 15,0 0 1-15,0 0 0 0</inkml:trace>
  <inkml:trace contextRef="#ctx1" brushRef="#br0" timeOffset="35696.01">18667 2502 2110 0,'0'0'0'0,"0"0"0"15,0 0 0-15,0 0 67 0,20 0-1 0,-12 0 0 16,1 3 1-16,-9-3-49 0,9 2 0 0,-9-2 0 16,0 0 0-16,0 0 61 0,7 7-1 0,-7-7 1 15,0 0-1-15,7 7-60 0,-7-7 0 0,14 0 0 16,-7 0 0-16,-1-3 0 0,1 1 1 0,0-1-1 15,-7 3 1-15,9-8-9 0,-9 8 0 0,3-10 1 16,-3 3 0-16,0 0-8 0,-2-2 2 0,1 2-2 16,-1 0 1-16,2 7-1 0,-9-9 0 0,0 9 0 0,0-3 1 15,2 1-3-15,7 2 0 0,0 0 0 0,-7 5 0 16,0-3 0-16,-3 1 1 0,3 1-1 0,7-4 0 16,-11 14 1-16,0-2 1 0,-6-5 0 0,1 0 0 0,5 0-1 15,4-3 0-15,7-4 1 0,-3 7-1 16,3-7 4-16,0 0-1 0,0 0 1 0,14 9 1 0,-4-9-3 15,5 3 1-15,-1-3-1 0,-4 4 0 16,-1-4 3-16,-2 3 1 0,-7-3-1 0,0 0 1 0,11 0-4 16,-4 0 2-16,-7 0-1 0,10 0 1 0,-10 0 1 15,0 0-1-15,7 0 1 0,-7 0 1 16,0 0-3-16,0 0 0 0,4-7 0 0,-4 7 0 16,0 0 1-16,0 0 1 0,-4-7-1 0,4 7 1 15,0 0-2-15,0 0-1 0,-7-8 1 0</inkml:trace>
  <inkml:trace contextRef="#ctx1" brushRef="#br0" timeOffset="36527.46">22645 2694 1206 0,'0'0'0'0,"0"0"0"0,0 0 0 0,0 0 40 16,0 0 2-16,0 0-2 0,0 0 2 0,0 0-27 16,0 0 1-16,0 0 0 0,0 0 1 0,0 0 76 15,0 0 0-15,0 0 0 0,0 0 0 0,-20 28-76 16,13-9 1-16,0-1-1 0,-7 3 1 0,7 0 60 0,4 2 1 16,-3-2-1-16,-1-2 1 0,5 1-61 0,4-1 0 15,0-5 0-15,-4 2 0 0,4-2 28 0,2-5 0 16,-1 1 0-16,6 1 0 0,7-2-30 0,-2-2 0 15,-4-4 1-15,-1 4 0 0,0-3 7 0,-2-2-1 16,-7-2 1-16,0 0 0 0,0 0-12 0,0 0 0 16,-7 0 0-16,7 0 1 0,0 0 2 0,-7-6 1 15,7 6 0-15</inkml:trace>
  <inkml:trace contextRef="#ctx1" brushRef="#br0" timeOffset="36885.15">22698 2574 1960 0,'0'0'0'0,"0"0"0"16,0 0 0-16,-21-3 47 0,21 3 1 0,-2-13 1 16,-5 10-1-16,7 3-31 0,0 0 0 0,0-7-1 0,7 3 1 15,2 1 55-15,1-1 0 0,-3 2 0 0,-7 2 1 16,7-10-55-16,-7 10 0 0,7-4-1 0,-7 4 1 15,9-5 25-15,-9 5 0 0,0 0-1 0,-19-2 1 16,-13 1-27-16,7-1-1 0,6 2 1 0,1 2 1 16,6 1-4-16,3 2 1 0,0-5-1 0,-1 4 1 0,1 3-6 15,9-7 0-15,-9 5-1 0,9-5 2 0,-7 7 4 16,7-7-1-16,0 0 0 0,0 7 2 0,0-7-6 16,0 0 0-16,0 7-1 0,0-7 1 0,12 9 5 0,-5-5 0 15,-7-4-1-15,0 0 2 0,9-4-6 16,-9 4 0-16,7-3-1 0,0 3 1 0,4 0 4 0,1 0 0 15,-5-6-1-15,-7 6 1 0,0 0-5 0,7-3 1 16,-7 3 0-16,0 0 0 0,0 0 1 0,0 0 0 16,0 0 0-16,-14-4 1 0,5 8-5 0,-1 5 2 15,-1-2-1-15</inkml:trace>
  <inkml:trace contextRef="#ctx0" brushRef="#br0" timeOffset="37821.74">17009 14300 0,'0'0'0,"0"0"0,0 0 0,0 0 0,-10 0 0,10 0 0,0 0 16,-9 0-16</inkml:trace>
  <inkml:trace contextRef="#ctx0" brushRef="#br0" timeOffset="37917.48">16294 14572 0,'0'0'0,"0"0"0,0 0 0</inkml:trace>
  <inkml:trace contextRef="#ctx1" brushRef="#br0" timeOffset="37883.76">16339 3102 1796 0,'0'0'0'0,"0"0"0"0,0 0 0 0,39 7 78 16,-15-7 0-16,-4 0 0 0,8 3 0 0,0-3-60 15,-1-3 0-15,1 3 0 0,-3 3 0 0,1-3 68 16,9-3 1-16,6-1-1 0,15 8 1 0,-4-4-71 16,-10 0 2-16,5 0 0 0,1 7 0 0,-2-7-3 15,-2 0-1-15,9 0 1 0,12 7 0 0,-3-5-8 16,-2-2 2-16,5 3 0 0,-3 4 0 15,10 0-9-15,13-7 0 0,17 4 0 0,13 5 2 16,22-6-2-16,1-1 0 0,1 1 0 0,20 4 1 16,-4 0-4-16,-1-3 1 0,19 0 0 0,-15 3 0 0,1 0-1 15,-7-4 2-15,10 2-1 0,22 4 1 0,-12 0-8 16,-4 2 1-16,14-4 0 0,-15 3 0 0,8 1 3 0,-9-4-1 16,-2 3 1-16,33-3-1 0,-24 2-3 0,-3 3 0 15,13-5 0-15,-17 6 0 0,19-6 2 16,-14 3 2-16,-23-3-1 0,22 2 0 0,-12-2 2 15,-20-1-1-15,-2-3 1 0,7 4 1 0,-20-3-1 0,-19-1 1 0,-9 1 0 16,20-1-1-16,-18 2 4 0,-18-5 0 0,-6-5 0 16,-17 10 0-16,-8-5 0 0,-13 0 0 0,-1-5 0 15,-10 5 0-15,3-3 0 0,-4-1 1 0,-4 1 0 16,-3 3 1-16,0-4-2 0,0 4 1 0,1-3-1 16,1 3 1-16,-7-4 2 0,-4 4 2 0,1-2-2 15,0 2 1-15,-1 0-1 0,-7 0 0 0,8-1 0 16,-8 1 1-16,-7 1 1 0,7-1 2 0,0 0-1 0,9 2 1 15,-9-2-3-15,9 0 0 0,-9 0 1 16,0 0-1-16,0 0 2 0,0 0 1 0,0 7-2 16,0-7 2-16,7 4-2 0,-7-4-1 0,9 3 1 0</inkml:trace>
  <inkml:trace contextRef="#ctx1" brushRef="#br0" timeOffset="38429.87">19540 3521 1569 0,'0'0'0'0,"0"0"0"0,-19 0 0 0,3 0 66 16,5 0 0-16,4 0 0 0,-3 14 0 0,6-4-48 15,-1-1 0-15,2 2 0 0,-5 17 0 0,3 0 56 16,0-2 0-16,-4 6 0 0,-2 1 1 0,6 2-57 15,2-6 0-15,-1-3 0 0,-3 9 0 0,0-10 27 0,0-4 0 16,3-3 0-16,4 8 1 0,0-7-30 0,0-1 0 16,4-9 1-16,28 10 0 0,-6-8 10 0,-1-4 1 15,-8-2-1-15,-2 5 1 0,-5-3-16 0,-1-3 2 16,-2-4-1-16,-7 0 1 0,11 0 4 0,-18 0 1 16,-22 0 0-16,-1-4 0 0,4-3-9 0,12-7 0 15,14 2 0-15</inkml:trace>
  <inkml:trace contextRef="#ctx1" brushRef="#br0" timeOffset="38826.1">19394 3506 1947 0,'0'0'0'0,"0"0"0"16,0 0 0-16,0 0 60 0,25 0 2 0,-17-1-2 15,3 2 2-15,1 3-45 0,1-1 1 0,1-1 0 16,3 11 0-16,3-6 58 0,-1 0 0 0,4 1 1 0,-2 15 0 15,-6-3-59-15,-7-3 0 0,3 6 0 0,5 5 0 16,0 4 20-16,-2-7 1 0,0 4 1 0,-4 0-1 16,3-7-23-16,-3 1-1 0,1-3 1 0,0 3 0 15,-1-4 2-15,-3-5 1 0,0-2 0 0,0 2 0 0,-1-3-9 16,1-4 0-16,-7-7 0 0,10 9 2 0,-10-9 2 16,9 0 2-16,0 0 0 0,-9 0-1 0,0 0-6 15,7 0 0-15,-7 0 0 0,3-9 0 0,1 2 7 16,3-4 0-16,-3 1-1 0,-1-20 1 0,1 2-7 15,-1-9 0-15,-3 2 0 0,4-1 1 0,-4 0 7 16,3-3 1-16,-3 0 0 0,-3 13 0 0,-1-4-8 16,1 3 0-16,-1 8 0 0,4 5 0 0,0 2 7 0,0 1 1 15,4 4 0-15,-8-2 0 0,4 9-8 0,0 0 0 16,11-7 0-16,-4 7 0 0,-7 0 7 0,7 7 1 16,-7-7-1-16,-4 13 1 0,8-3-8 0,1-1 0 15,0 2 0-15,-5 10 0 0,2-2 4 0,2 4 0 16,-1 3 1-16</inkml:trace>
  <inkml:trace contextRef="#ctx1" brushRef="#br0" timeOffset="39111.97">20078 3723 2173 0,'0'0'0'0,"0"0"0"16,0 0 0-16,0 0 108 0,22-7 0 0,-15 3-1 15,1 3 1-15,3 1-92 0,0-4 1 0,-3 4-2 0,5 0 2 16,4 0 47-16,-3-4 1 0,2 4-1 16,0 0 1-16,4 0-47 0,1 0 0 0,0-3 0 15,2 3 0-15,5 3 15 0,4-3-1 0,12-3 1 0,-12 6-1 16,-8-3-18-16,6 4 0 0,14-4 1 0,2 0 0 16,-12 4-8-16,-6-3 2 0,-3-2-1 0,-8 2 1 0,-2 3-3 15,-1-4-1-15,-2 0 1 0,-1 0 1 16,-1 2 3-16,1-1 1 0,-4 1-1 0,3 2 1 15,-1 1-4-15,-9-5 0 0,-30 10 0 0</inkml:trace>
  <inkml:trace contextRef="#ctx1" brushRef="#br0" timeOffset="39371.71">21008 3513 2274 0,'0'0'0'15,"0"0"0"-15,-18-8 0 0,-1 4 92 0,5-3 0 0,5 4 0 16,9 3 0-16,-9-4-75 0,9 4 1 16,-7-5-1-16,7 5 1 0,0 12 76 0,0-5 1 0,0-2 0 15,-3 17 0-15,3 0-78 0,0 3 0 16,0 7 0-16,-4 5 1 0,15 1 31 0,-4-4 1 0,-11 1 0 16,-33 7 0-16,32-8-33 0,10-6 0 0,-1-2 0 15,-8 6 1-15,2-8-4 0,2-1 1 0,0-3 0 0,-5 6 0 0,5-3-6 31,4-9 0-31,-1-2 0 0,-3 2 0 0,7 2 29 0,2-3 2 16,-9-6-1-16,0 3 0 0,-4-3-23 0,4-7 0 0,0 0-1 16,-155 7 1-16,166-7 19 0,58-3 0 0,-34-4-1 0</inkml:trace>
  <inkml:trace contextRef="#ctx0" brushRef="#br0" timeOffset="43401.67">15005 14216 0,'0'0'0,"0"0"0,0 0 0</inkml:trace>
  <inkml:trace contextRef="#ctx1" brushRef="#br0" timeOffset="43254.97">15614 2690 815 0,'0'0'0'0,"0"0"0"16,0 0 0-16,0 0 31 0,0 0 0 0,16-10-1 15,-16 10 2-15,3 7-19 0,-3-7 2 0,0 0-2 16,0 0 2-16,0 0 23 0,0 0 0 0,2 7 0 16,-2-7 1-16,-3 12-25 0,1-1 2 0,2 6 0 15,0 1-1-15,0 3 40 0,-2-5 1 0,0-9 0 16,2-7 1-16,-5 12-41 0,5 0 2 0,0-5-1 16,0 4 1-16,-4-4 20 0,1 0 0 0,3-7 1 0,3 14-1 15,-6-3-24-15,3-4 2 0,0-7 0 0,0 0-1 16,3 7 12-16,-3-7 1 0,0 0-1 0,0 9 1 15,0-9-15-15,0 7 0 0,0-7 1 0,0 0-1 0,0-7 7 16,0 7 2-16,0 0-2 0</inkml:trace>
  <inkml:trace contextRef="#ctx1" brushRef="#br0" timeOffset="43475.19">15573 2600 1206 0,'0'0'0'0,"0"0"0"0,0 0 0 0,0 0 48 0,0 0 0 15,20-19 1-15,-10 16-1 0,1 3-31 0,0-4 0 16,-6 1-1-16,-5 3 1 0,0 0 49 0,0 0 2 16,7-4-1-16,-7 4 0 0,0 0-49 0,0 0 0 0,0 0 0 15,0 0 0-15,0 0 18 0,0 0 1 0,0 0-1 16,9 0 1-16,-9 0-22 0,3 7 0 0,-3-7 0 15</inkml:trace>
  <inkml:trace contextRef="#ctx1" brushRef="#br0" timeOffset="43735.14">15901 2783 1457 0,'0'0'0'0,"0"0"0"0,-28 0 0 0,-4 0 26 16,11-7 1-16,5 0 0 0,22-3 0 0,10 3-15 16,3 0 2-16,-5 3-2 0,9 4 1 0,0 0 30 15,-4 0 1-15,-4-3-1 0,2 3 0 0,-8-4-27 16,0 4 0-16,3 0-1 0,2 0 2 0,0 0 16 0,-3 4-1 15,-4-1 1-15,25 4 1 0,1 0-21 0,-12 0 2 16,-21-7-1-16</inkml:trace>
  <inkml:trace contextRef="#ctx1" brushRef="#br0" timeOffset="43900.83">15711 2951 1143 0,'0'0'0'15,"0"0"0"-15,21 5 0 0,6 2 40 0,-6-4 1 0,-11 1-1 16,3-4 2-16,6 3-27 0,8-3 1 0,4-3 0 16,1 3 1-16,2 3 50 0,-10-3 1 0,-1 0 1 15,2 0-1-15,-4 0-50 0,-3-3 0 0,-1-1 0 16</inkml:trace>
  <inkml:trace contextRef="#ctx1" brushRef="#br0" timeOffset="44139.96">16491 2657 1494 0,'0'0'0'0,"0"0"0"0,0 0 0 0,8 23 51 16,-4-9-1-16,-2-2 1 0,-1 9 0 16,-2 7-34-16,-5-3 0 0,-2-4 0 0,-3 9 1 0,0-2 47 15,3-7 0-15,1 2 0 0,-1-2 1 0,5-1-48 16,-1-5 0-16,4-1 0 0,-3 6 0 0,3-6 34 0,7-2 0 15,4-5 0-15,-8 4 1 0,1-2-36 0,-4-9 0 16,8 3-1-16,-8-3 2 0,2 11 9 0,-2-11 0 16,0 0 0-16</inkml:trace>
  <inkml:trace contextRef="#ctx1" brushRef="#br0" timeOffset="44778.32">16320 1017 916 0,'0'0'0'0,"0"0"0"16,5-23 0-16,-7 16 99 0,0-3 0 0,1-1 0 16,-1 2-1-16,2-1-81 0,2 1 0 0,-1 4 0 15,-1-2 0-15,0 7 62 0,0 0 2 0,0-7-1 16,0 7 1-16,0 0-63 0,0 0 0 0,0 0-1 16,0 0 1-16,4 17 33 0,-6-3 1 0,0-7-2 15,2 9 2-15,0 2-35 0,-3-1-1 0,-3-3 1 16,3 4 1-16,3 1 6 0,-2-1-1 0,-1 1 1 15,-1-3-1-15,2 7-11 0,-1-7 0 0,3 1 0 16,0 3 1-16,0 4-1 0,-4-6 1 0,1-4 1 16,-1-3-1-16,4-1-5 0,-3-3 0 0,-1-1 0 0,4-6 1 15,0 10 9-15,0-10 1 0,0 0-1 0,0 7 1 16,0-7-9-16,0 0 0 0,0 0 0 0</inkml:trace>
  <inkml:trace contextRef="#ctx1" brushRef="#br0" timeOffset="45264">16439 743 1507 0,'0'0'0'16,"0"0"0"-16,0 0 0 0,22 3 74 0,-22-3 1 15,3-10 0-15,-3 10 0 0,0 0-57 0,5-7 0 16,-5 7 0-16,-232 0 0 0,251 3 70 0,92 8 0 0,-69 19 1 15,-19 1 0-15,-9-3-73 0,1-8 2 0,2-4 0 16,4 7 0-16,-1 1 29 0,-6-3 1 0,0-3-1 16,2 5 1-16,-4 5-31 0,1-3 0 0,1 1-1 15,3-1 1-15,-3-1 12 0,-5 3 1 0,4-6-1 16,3 2 1-16,-2-1-16 0,-4 1-1 0,1-7 0 16,3 2 1-16,0-1-1 0,-2-4 1 0,-3-5-1 15,4 8 2-15,-3-5-7 0,-3-4 1 0,4-4-1 16,-1 1 1-16,-10-4 4 0,0 0 1 0,11 0-1 15,-4 0 0-15,-7 0-5 0,11-4 0 0,-11 4 0 0,12-10 1 16,-5-1 10-16,0-5 0 0,-3 4 0 0,-1-11 0 16,1-5-9-16,-1 0 2 0,1-2-2 0,6-7 1 15,-4-2 14-15,-1-1-1 0,0 1 1 0,0 2 1 16,-3 4-14-16,0 5 0 0,0-4 1 0,3 0-1 16,-1 13 11-16,-4-2 0 0,1-4 0 0,10 4 0 15,-4 5-12-15,-4 2 2 0,1 2-2 0,3 1 1 0,0-1 2 16,0 1 0-16,-3 4 1 0,-4 7 0 0,5-5-8 15,-5 5 2-15,2-7 0 0,-2 7 0 0,0 0-3 16,0 0 0-16,0 0-1 0,0 0 2 0,0 0-3 16,0 0 1-16,0 0-1 0,0 9 1 0,-6 5-5 0,-2 2 0 15,-3-9 0-15</inkml:trace>
  <inkml:trace contextRef="#ctx0" brushRef="#br1" timeOffset="81111.22">10075 5471 0,'0'-9'0,"0"0"0,0 9 16,0-10-1,0 1 1,19 0-16,19-20 16,46 1-1,58-9 1,8 18-16,-9 19 15,0-19 1,0 19-16,-18 0 16,-29-9-1,-10 9 1,-27-10-16,-10 10 16,-19 0-1,-18 0 1,-10 0-16</inkml:trace>
  <inkml:trace contextRef="#ctx0" brushRef="#br1" timeOffset="81561.28">10903 4758 0,'0'0'0,"0"-9"16,0 9-16,0 19 15,0 9 1,10 38-16,-10 112 16,0 28-1,0-74 1,-10-1-16,10 0 16,-9-18-1,-1-38 1,10-19-16,-9 10 15,0-19 1,-1-38 0,10 10-16,0 9 15,0-9 1,0-19 0</inkml:trace>
  <inkml:trace contextRef="#ctx0" brushRef="#br1" timeOffset="82092.03">11628 5068 0,'0'0'0,"0"0"0,0 0 16,0 0-16,9 9 15,0 10 1,1 28 0,18 19-16,10 75 15,-1 9 1,-18-66-1,0-28 1,0-18-16,-10-1 16,1 1-1,-10-29-15,0-9 16,9-9 0,10-10-1,-10 0-15,29-46 16,9-20-1,-10 38 1,1-46-16,0-20 16,-1 10-1,-8 18-15,-11 20 16,1 8 0,0 39-1,-19 8-15</inkml:trace>
  <inkml:trace contextRef="#ctx0" brushRef="#br1" timeOffset="82733.44">12766 5490 0,'0'0'0,"0"0"16,9 10-16,1-1 15,18 0 1,0-9 0,0 19-1,10 0-15,-10-38 16,10-18-1,-19 8-15,-1 1 16,-18 0 0,0 9-1,-18 1-15,-11-10 16,-27 9 0,-10 28-1,-19 10-15,1 37 16,-1 47-1,19 10 1,29-29-16,27-18 16,20-19-1,8-9-15,39 27 16,18-27 0,29-29-1,27-9 1,-65 10-16</inkml:trace>
  <inkml:trace contextRef="#ctx0" brushRef="#br1" timeOffset="83116.23">13547 5143 0,'0'0'0,"9"0"0,0 9 15,20 29 1,27 65-16,-9 29 31,0 18-31,-9 28 16,-29-9-16,-28-28 16,-46-10-1,-77 19 1,-83 0-16,-114 19 15</inkml:trace>
  <inkml:trace contextRef="#ctx0" brushRef="#br1" timeOffset="83499.5">10188 4965 0,'0'0'0,"0"-10"16,-19 1-1,-18 65-15,-29 57 16,19 56 0,28 9-1,47 47-15,29-18 16,74-57-1,142 103-15</inkml:trace>
  <inkml:trace contextRef="#ctx0" brushRef="#br1" timeOffset="83993.28">15089 6034 0,'0'0'0,"10"0"0,9-18 15,28-10 1,47 28-16,38 9 15,27-18 1,11 9 0,-10 0-16,-29 9 15,-27 10 1,-19-10 0,-10-18-16,-19 18 15,-28 0 1,-9-9-1,-19 0-15</inkml:trace>
  <inkml:trace contextRef="#ctx0" brushRef="#br1" timeOffset="84343.79">16538 5547 0,'0'0'0,"0"0"0,0 28 16,0-10 0,0 11-1,0 55-15,0 19 16,0-28-1,0 47 1,-9-19-16,-1-27 16,-8-20-1,-1 0 1,0 0-16,10-37 16,-1 9-1,1-18-15</inkml:trace>
  <inkml:trace contextRef="#ctx0" brushRef="#br1" timeOffset="84732.97">16538 5847 0,'0'-19'0,"0"-9"0,0 28 16,10 0 0,-1 0-16,19 28 15,10 0 1,9 28 0,9 1-16,-9-1 15,0-9 1,-18-28-1,-11-1-15,1 1 16,-9 0 0,-10-10-1,-10 20-15,-37 8 16,-56 19 0,-38 10-1,-19-19 1,84-28-16</inkml:trace>
  <inkml:trace contextRef="#ctx0" brushRef="#br1" timeOffset="95558.64">18984 5284 0,'0'0'0,"0"0"16,0 0-16,0 19 16,-9 46-1,9 48 1,9-1-16,19-8 16,-9-39-1,9-18-15,10 10 16,0-11-1,-1-17 1,-8-20-16,18-28 16,9-18-1,-9-10 1,-9 9-16,-1 1 16,10-29-1,-9 0 1,-19 29-16,0 9 15,-10 9 1,0 0 0,-9 0-16,0 19 15,0 10 1,0 18 0,-9 38-16,-10 46 15,0 10 1,-9 0-1,0-19-15,0-9 16,-10 19 0,0-19-1,1-29-15,-20 48 16,-8-29 0,8-27-16,-9-11 15,-9-17 1,-19-20-1,-19-18-15,0-29 16,19-9 0,9 19-1,20 9-15,36 10 16</inkml:trace>
  <inkml:trace contextRef="#ctx0" brushRef="#br1" timeOffset="96446.56">21138 5800 0,'0'0'0,"0"-10"15,0 10-15,0 0 16,-28 38-1,-28 56-15,-19 9 16,-20 10 0,-8-20-1,-1-17-15,-8-11 16,8-9 0,10-27-1,19-48-15,0-9 16,9-10-1,9-37 1,20 0-16,8-19 16,20 19-1,18 28 1,1 0-16,-1 38 16,19 0-1,19 9 1,19 9-16,28 10 15,10 37 1,9 28 0,-29-37-16,-18 0 15,10 38 1,-1-1 0,-19-18-16,-9-19 15,-9 9 1,0-18-16,-10-1 15,0 19 1,-9-9 0,-10-28-16,10 0 15,-10-10 1,1 10 0,-10-19-16</inkml:trace>
  <inkml:trace contextRef="#ctx0" brushRef="#br1" timeOffset="97023.97">21731 5650 0,'0'0'0,"0"0"16,0-19-1,0-9-15,10 28 16,-1 0 0,10 9-1,18 19-15,39 85 16,27 65-1,-28-56 1,19 19-16,1 9 16,-39-94-1,0-18 1,1 18-16,-1-9 16,1 28-1,-10-9 1,0-19-16,-10 0 15,-18-29 1,0 1-16,-10-9 16</inkml:trace>
  <inkml:trace contextRef="#ctx0" brushRef="#br1" timeOffset="97349.95">22606 5659 0,'0'0'0,"0"10"16,-19 8-1,-18 57-15,-48 57 16,0-29-1,-37 47-15,-38 66 16,0-19 0,38-94-16,9-37 15,-9 18 1,37-18 0,19-19-16,19 9 15,28-28 1</inkml:trace>
  <inkml:trace contextRef="#ctx0" brushRef="#br1" timeOffset="101745.65">10565 8718 0,'0'0'0,"0"-10"15,0 10-15,9-18 16,0 8 0,1 1-1,18 9-15,28-10 16,20 20-1,27-10-15,10 9 32,0-9-32,-19-9 15,-19 9 1,-9 0-16,-19 9 16,-9-9-1,-1-9 1,-8 18-16,-20 1 15</inkml:trace>
  <inkml:trace contextRef="#ctx0" brushRef="#br1" timeOffset="102315.78">12004 8108 0,'0'0'0,"0"0"0,0 0 16,0 9-1,0-9 1,9 28-16,19 38 16,1 19-1,-1-10 1,10 84 0,-10-18-16,0-104 15,0 29-15,0 37 16,1-28-1,-1-37 1,0 18-16,-9-18 16,-10-48-1,10 1 1,9 0-16,10-38 16,18-38-1,-18 29 1,19-38-16,-10-19 15,-10 38 1,1 0 0,-1 19-16,10 0 15,-9-1 1,-19 39-16</inkml:trace>
  <inkml:trace contextRef="#ctx0" brushRef="#br1" timeOffset="102776.48">13001 8905 0,'0'10'0,"9"-1"15,1-9-15,27-19 16,1-9 0,0 0-1,-1-19-15,1 10 16,-10-20 0,-18 1-1,-10 47-15,-19-10 16,-19 0-1,-9 10-15,-19-1 16,19 1 0,10 47-1,18-1 1,19 10-16,9 19 16,10-29-1,28 20-15,10 8 16,27-27-1,20-20 1,-1-27-16,-56 9 16</inkml:trace>
  <inkml:trace contextRef="#ctx0" brushRef="#br1" timeOffset="103073.59">13575 8127 0,'0'-10'0,"9"-8"16,1-1-16,-1 9 15,29 1 1,9 28-1,19 56-15,-10 66 16,-9 65 0,-19-28-16,-28-18 15,-28-1 1,-66 10 0,-113 122-16</inkml:trace>
  <inkml:trace contextRef="#ctx0" brushRef="#br1" timeOffset="103443.96">10311 8230 0,'0'0'0,"-38"19"0,-37 56 15,-10 37 1,19 29 0,28 28-16,29 9 15,47-46 1,112 46-16,123 113 16</inkml:trace>
  <inkml:trace contextRef="#ctx0" brushRef="#br1" timeOffset="104010.09">14967 8934 0,'0'0'0,"0"0"16,0 0-1,10 9 1,27 0-16,38-9 15,38 10 1,57-57 0,27 75-16,-46 28 15,-10-84 1,-19 0-16,0-28 16,-37 18-1,-38 48 1,-9-1-16,-10 0 15,-9 1 1,-19-10-16</inkml:trace>
  <inkml:trace contextRef="#ctx0" brushRef="#br1" timeOffset="104342.35">16416 8633 0,'0'0'0,"0"0"0,0 0 16,0 0 0,0 0-1,0 10-15,0 27 16,0 20-1,0 8-15,0 20 16,0-1 0,0-28-16,-9-9 15,9-9 1,0-19-16,0-1 16,0-18-1,0 0-15</inkml:trace>
  <inkml:trace contextRef="#ctx0" brushRef="#br1" timeOffset="104645">16444 8596 0,'0'0'0,"0"0"16,0 0-16,0 0 16,10 0-1,-1 9-15,19 10 16,19 18-1,10 10-15,-1 10 16,-9-1 0,-9-9-16,-10-10 15,-9 1 1,-10-10-16,-9 0 16,-9 10-1,-10 9 1,-19 0-16,-27 0 15,-20-1 1,-28 1-16,57-28 16</inkml:trace>
  <inkml:trace contextRef="#ctx0" brushRef="#br1" timeOffset="105745.5">18561 8371 0,'0'0'0,"0"0"16,0 0-16,0 0 16,0 9-1,9 29-15,1 18 16,8 28 0,1 10-16,0-19 15,0 0 1,9-18-16,0-20 15,1 1 1,8-20-16,1 1 16,-1-19-1,10 0-15,1-19 16,-1-18 0,9-19-16,0-1 15,-18-18 1,0 9-16,-10 1 15,-9 9 1,0 9 0,-10 9-16,-9 10 15,0 19 1,0-1-16,0 10 16,0 10-1,0 8-15,0 29 16,-9 28-1,-1 10-15,10 18 16,0 19 0,0 9-16,-9-9 15,-1-9 1,-8-10-16,-1 0 16,-19-9-1,10-19-15,-10-9 16,-18-10-1,-1 0-15,1-18 16,-10-10 0,-9-19-1,0-9-15,-10-18 16,-9-10 0,9-10-16,10 10 15,9 0 1,19 0-16,28 18 15</inkml:trace>
  <inkml:trace contextRef="#ctx0" brushRef="#br1" timeOffset="106639.35">21035 8577 0,'0'0'0,"0"0"16,0 9-16,-19 20 16,-18 27-1,-20 10-15,-9 18 16,-18 19-1,-11-9-15,1-19 16,10-9 0,-1-29-1,0 1-15,10-19 16,9-19 0,10 0-16,9-19 15,0-9 1,9-10-16,10-18 15,0 0 1,18-1-16,1 1 16,18 9-1,1 10-15,9 8 16,9 1 0,9 19-16,10-1 15,0 20 1,19 18-16,10 28 15,8 19 1,1 19-16,0 0 16,-10-10-1,-19 1 1,1-10-16,-1 0 16,-9-19-1,-9-9-15,-10-9 16,0-1-1,-9-18-15,0 0 16,-10-19 0</inkml:trace>
  <inkml:trace contextRef="#ctx0" brushRef="#br1" timeOffset="107050.39">22474 8267 0,'0'0'0,"0"0"15,0 0 1,0 10-16,0 27 16,0 38-1,0 38-15,-19 18 16,1-18 0,-1 0-16,0-29 15,0-18 1,0-19-16,1-10 15,-1-18 1,0 0-16,0-1 16,0 1-1,1-9-15</inkml:trace>
  <inkml:trace contextRef="#ctx0" brushRef="#br1" timeOffset="107404.55">21477 9722 0,'0'0'0,"0"0"0,0 0 16,0 0-1,10 0-15,18 0 16,28 0-1,38 9-15,29 0 16,18-9 0,19 0-16,9-9 15,-9 0 1,-28-1-16,-10 1 16,-28 0-1,-28-1-15,-19 10 16,-10 0-1,-18 10-15,0-1 16,-10 10 0,-9-10-16</inkml:trace>
  <inkml:trace contextRef="#ctx0" brushRef="#br1" timeOffset="107769.17">21769 10181 0,'0'0'0,"0"0"16,0 0-16,9 10 15,10-1 1,19 29-16,27 37 15,20 19 1,0 9 0,-1 0-16,-8 0 15,-1-9-15,-19-19 16,-9-19 0,-9-9-1,0-9-15,-10-10 16,-9-9-1,0 0-15,-1-1 16,-18-8-16</inkml:trace>
  <inkml:trace contextRef="#ctx0" brushRef="#br1" timeOffset="108066.09">22503 10322 0,'0'0'0,"0"0"0,-29 10 16,-27 27-16,-29 19 16,-9 29-1,-28 37 1,0 28-16,9-19 15,28-18-15,0-19 16,10-10 0,9-28-16,19 1 15,0-20 1,28-18-16</inkml:trace>
  <inkml:trace contextRef="#ctx0" brushRef="#br1" timeOffset="109524.18">25673 4477 0,'0'0'16,"0"9"-16,9 19 15,1 57-15,-1 65 16,19 66 0,0 47-16,10 18 15,0 38 1,-1 9-16,1 1 16,-19-10-1,-10 0 1,-9 28-16,-19 19 15,1 0 1,-1 18-16,9 20 16,1-1-1,0 1-15,18-1 16,0-9 0,1-18-16,18-39 15,0-18 1,0-18-16,1-29 15,-1-10 1,-9-36 0,0-48-16,-1-28 15,1-28-15,-19-38 16,0-9 0,0-28-16,0-9 15,0-19 1,0-1-16,0-18 15,0 0 1,0 0-16,0 0 16</inkml:trace>
  <inkml:trace contextRef="#ctx0" brushRef="#br1" timeOffset="110243.62">23979 12255 0,'10'0'0,"37"-19"0,47 0 15,75-18 1,48 9-16,37 9 15,19 19 1,46 0-16,39 0 16,18-9-1,10 9-15,0-10 16,18 20 0,29-10-16,28 9 15,0 10 1,28 9-16,10 9 15,-20 10 1,-8 10-16,-20-1 16,-46-19-1,-29-18-15,-37 9 16,-38-9 0,-38-19-1,-37 0-15,-47 0 16,-48 0-16,-8-19 15,-29 10 1,-47 0 0,-19-1-16,-9 1 15,-19 9 1,0 0-16,0 0 16,0 0-1,0 0-15,0 0 16,0 0-1,0 0-15</inkml:trace>
  <inkml:trace contextRef="#ctx0" brushRef="#br1" timeOffset="111827.11">25099 3323 0,'0'0'0,"0"0"0,0 0 15,0 9 1,9 10-16,1 37 16,-10 19-1,0 38 1,0 9-16,0 9 16,0 1-16,0-20 15,0 1 1,0-19-16,0 0 15,0-10 1,0-18-16,0-10 16,0-19-1,0-18-15,0 0 16,0-19 0,0 0-16</inkml:trace>
  <inkml:trace contextRef="#ctx0" brushRef="#br1" timeOffset="112184.5">25202 3501 0,'0'0'16,"10"0"-16,9-9 16,9-1-16,19 1 15,9 0 1,1 18-16,-1 19 16,1 19-1,-20 9 1,-8 1-16,-29 8 15,-19-8 1,-38-10-16,-56 9 16,-65 0-1,8-28-15,104-18 16</inkml:trace>
  <inkml:trace contextRef="#ctx0" brushRef="#br1" timeOffset="113134.83">25974 3548 0,'0'0'0,"0"0"16,0 9-1,0 57-15,0 19 16,-10-1-1,1 29 1,-10-1-16,0 10 16,1 10-1,8-29 1,1-38-16,-1 1 16,10-10-1,-9-18-15,9-19 16,0-1-1,0-8 1,0-10-16</inkml:trace>
  <inkml:trace contextRef="#ctx0" brushRef="#br1" timeOffset="113428.86">25936 3567 0,'0'0'0,"0"0"16,10-10-16,18-8 16,19-10-1,0 18-15,19 10 16,9-9-1,10 9 1,-10 0-16,-19 19 16,-18 9-1,-29-19 1</inkml:trace>
  <inkml:trace contextRef="#ctx0" brushRef="#br1" timeOffset="113682.46">25720 4074 0,'0'0'0,"9"-10"16,10 1 0,38-10-16,46-37 15,29 46 1,-1 38-16,11-18 15,8-1 1,1-9 0,-29 0-16,-37 10 15,-20-1 1,-46-9-16</inkml:trace>
  <inkml:trace contextRef="#ctx0" brushRef="#br1" timeOffset="115143.24">25974 3679 0,'0'0'0,"0"0"16,0 0-1,0 0-15,9-9 16,-9 0 0,10-1-16,-10 1 15,0 9 1,9 0-1,-9-9-15,9 9 16,1-10 0,-1 1-1,1 9-15,-1 0 16,1-10 0,-1 10-16,0 10 15,1-29 1,-10 10-1,0 9-15,0 0 16,0 0 0,0 0-1,0 0-15,0 0 16,0 0 0,0 0-16,0 0 15,0 0 1,0 0-1,0 0-15,0 0 16</inkml:trace>
  <inkml:trace contextRef="#ctx0" brushRef="#br1" timeOffset="117499.88">27300 3736 0,'0'0'0,"0"0"16,0 0-1,0 0-15</inkml:trace>
  <inkml:trace contextRef="#ctx0" brushRef="#br1" timeOffset="122658.49">30489 13944 0,'0'0'0,"0"0"16,0 9-1,0 10-15,0-10 16,0-9 0,0 0-1,0 0-15,10 0 16,-1-9-1,10-10-15,9-28 16,19-47 0,10-46-1,-10-39-15,-19 57 16,0 66 0,-9 0-1,0 18-15,0 10 16,-1 9-16,-8 10 15,9 28 1,9 0 0,10 27-16,9 39 15,-10 37 1,-9-28-16,-9-29 16,0-8-1,-10 18-15,10-10 16,-9-18-1,-1-19 1,1 1-16,-10-1 16,0-9-1</inkml:trace>
  <inkml:trace contextRef="#ctx0" brushRef="#br1" timeOffset="122882.39">30442 13465 0,'10'0'0,"9"-9"15,28 18 1,66 1-16,37 8 16,10 1-1,9 0 1,19 9-16,-9 10 15,150 27 1</inkml:trace>
  <inkml:trace contextRef="#ctx0" brushRef="#br1" timeOffset="123501.49">32333 13390 0,'0'0'0,"0"0"16,0-9-16,0-10 15,-19 0 1,-9-9 0,-28 0-16,-10 28 15,0 0 1,0 0 0,0 28-16,29-9 15,9-10 1,9 10-16,9 19 15,20-10 1,-1 9-16,19 10 16,1-28-1,-1 0 1,0-10-16,10-9 16,-10-9-1,9-29-15,-8 1 16,-10-1-1,-10 10 1,-9 0-16,0 9 16,0 10-1,0 9-15,0 18 16,-9 11 0,-1 27-1,1 75-15,9 19 16,0-28-1,-10 0-15,1-56 16,-10 9 0,-9 28-16,0-28 15,-1-9 1,1-38 0,-19 0-16,-9-18 15,-20-20 1,-8-18-1,9-9-15,37 18 16</inkml:trace>
  <inkml:trace contextRef="#ctx0" brushRef="#br1" timeOffset="124032.96">32521 13897 0,'0'0'0,"0"0"16,0 0-1,0 0-15,10 0 16,-1-10 0,10 1-16,9 9 15,0-19 1,20 1-16,-1-11 15,9-17 1,0 8 0,-9-18-16,-9 9 15,-19 9 1,-10 10 0,-9-19-16,0 10 15,-9 27 1,-10-8-16,-9 8 15,-10 10 1,1 19-16,-10 28 16,18 0-1,1 37-15,28-9 16,19-37 0,19 37-1,9 9-15,9-18 16,10-29-1,0 1-15,9-10 16,0-28 0,160-28-16</inkml:trace>
  <inkml:trace contextRef="#ctx0" brushRef="#br1" timeOffset="139982.85">27884 3238 0,'0'0'0,"0"0"0,0 0 16,0 0 0,-10 0-16,1 10 15,-10 18 1,10 10-1,-10 37-15,0 65 16,9 1 0,1-38-16,0-37 15,-10 18 1,9-9 0,1-56-16,9 0 15,-9 0 1,9-19-16,-10-10 15,-9-8 1,-9-20 0,-9-18-16,-10 9 15,-1 9 1,-17 1 0,-1 27-16,0 20 15,9-1 1,10 29-16,10-1 15,9 10 1,9 9 0,9-18-16,20 0 15,18-20 1,19 39-16,19-1 16,-10-56-1,29-10-15,-38 1 16</inkml:trace>
  <inkml:trace contextRef="#ctx0" brushRef="#br1" timeOffset="140450.21">27968 4017 0,'0'0'0,"0"-9"0,0 9 16,0 0-16,10 0 16,18-10-1,0-8 1,10 8-16,9 1 16,9-19-1,-9-19-15,-19 19 16,-9 9-1,-9 0 1,-10 0-16,-10 1 16,-18 27-1,-28 0-15,-10 20 16,9-11 0,10 10-1,0 10-15,19 9 16,19 9-1,9-9-15,9-19 16,19 19 0,10 0-1,9-38-15,0 10 16,9-19 0,-27 0-16</inkml:trace>
  <inkml:trace contextRef="#ctx0" brushRef="#br1" timeOffset="140798.57">28843 3595 0,'0'0'0,"0"0"0,0 19 16,0 18 0,0 1-16,-9 112 15,-20 19 1,20-103 0,-19 84-16,-10 37 15,1-46 1,8-19-1,11-47-15,-20 28 16,10-28 0,9-47-16,9 1 15,1-20 1</inkml:trace>
  <inkml:trace contextRef="#ctx0" brushRef="#br1" timeOffset="141099.91">28758 3623 0,'0'0'0,"10"0"0,-1 0 15,1 10 1,8-1-1,11 38-15,-1 9 16,-9-9 0,-19 19-16,0-10 15,-28 0 1,-20-9 0,-8 0-16,-19-9 15,37-29 1</inkml:trace>
  <inkml:trace contextRef="#ctx0" brushRef="#br1" timeOffset="141932.88">29266 3998 0,'0'0'0,"0"0"15,0 0 1,-9 19-16,0 0 16,-10 9-1,9 0 1,1-9-16,0 65 15,18 1 1,10-66-16,9-19 16,28 18-1,10-18 1,-9 0-16,-1 0 16,1-46-1,-10-48-15,-19 9 16,-28 48-1,-9-10-15,-1 19 16,-9 0 0,10-1-16,-1 20 15,1 9 1,9 19 0,-9-10-16,18-9 15,10 0 1,37-9-16,29-10 15,9 0 1,0-18 0,-9 9-16,-29-1 15,-9-18 1,-9-37-16,-29 28 16,-9 56-1,-9-19 1,-10 10-1,0 18-15,-9 10 16,9 18 0,10 29-16,18 0 15,19-10 1,1 38 0,8 0-16,-8-29 15,-11-8 1,-8-20-16,-10-28 15,-10 10 1,-18-9 0,-28 8-16,-20 1 15,39-9 1</inkml:trace>
  <inkml:trace contextRef="#ctx0" brushRef="#br1" timeOffset="142169.54">30499 4120 0,'0'0'0,"0"0"16,0-9-1,0 9-15,0 0 16,0 9-1,0 38 1,-10-9-16,-8-10 16,8 0-1</inkml:trace>
  <inkml:trace contextRef="#ctx0" brushRef="#br1" timeOffset="142328.6">30414 3389 0,'0'0'0,"0"-10"16,0 10-16,10-9 15,-10-1 1,9 20 0,-9-10-16</inkml:trace>
  <inkml:trace contextRef="#ctx0" brushRef="#br1" timeOffset="142632.38">31007 3116 0,'0'0'0,"0"0"15,0 10 1,0 27-16,-19 20 15,-19 83 1,-9 39 0,19-39-16,0 1 15,0-9 1,-1 8-16,1-55 16,9-20-1,10 1 1,0-38-16,-1 0 15,1-9 1</inkml:trace>
  <inkml:trace contextRef="#ctx0" brushRef="#br1" timeOffset="142850.49">30612 3923 0,'9'-9'0,"1"0"0,8-1 16,29 1 0,47-10-16,19 0 15,0 29 1,10-20 0,-1 20-16,-28 27 15,-66-18 1</inkml:trace>
  <inkml:trace contextRef="#ctx0" brushRef="#br1" timeOffset="145548.97">27827 11720 0,'0'0'0,"0"0"0,0 0 16,0 0-1,0 0 1,10 10-16,-1 8 15,0 29 1,1 47 0,-10 28-16,0 28 15,-10 160 1</inkml:trace>
  <inkml:trace contextRef="#ctx0" brushRef="#br1" timeOffset="146398.92">27310 12790 0,'0'0'0,"0"0"0,9 19 16,1 9-1,8 0-15,1 19 16,0 9-1,0-9-15,-10 0 16,10-10 0,0-8-16,-10-11 15,1 1 1,8-19 0,1 0-1,9-19-15,1-28 16,-1 0-16,-9 29 15,-10-1 1,1 10 0,-10-1-16,0 10 15,9 10 1,0 18-16,1 47 16,-10 9-1,0 10 1,0 9-16,0-18 15,9 8 1,1-8-16,-10-48 16</inkml:trace>
  <inkml:trace contextRef="#ctx0" brushRef="#br1" timeOffset="146759.82">27940 13409 0,'0'0'0,"0"0"15,0 0-15,0 0 16,0 19-1,9 9 1,1 9-16,18-8 16,0-29-1,0 0 1,10-29-16,9-46 16,-19 0-1,-28 0 1,0 28-16,-18 19 15,-1 9 1</inkml:trace>
  <inkml:trace contextRef="#ctx0" brushRef="#br1" timeOffset="147290.97">29059 11739 0,'0'0'0,"0"0"15,0 9 1,-18 29-16,-1 9 15,0 18 1,0 20-16,-9-1 16,0 1-1,9-38-15</inkml:trace>
  <inkml:trace contextRef="#ctx0" brushRef="#br1" timeOffset="149114.85">29022 12799 0,'0'0'0,"0"0"0,0 0 15,0 0 1,0 0 0,0 0-16,0 0 15,0 10 1,-10 18-16,20 28 15,-1 10 1,19 9-16,1-10 16,-10-8-1,-1-1-15,-8 0 16,-10-18 0,0-1-16,-19 1 15,-19-10 1,-9-9-16,19-19 15</inkml:trace>
  <inkml:trace contextRef="#ctx0" brushRef="#br1" timeOffset="149307.12">29078 12715 0,'10'0'0,"9"-10"16,18 1 0,10 0-16,19 9 15,-28 0 1</inkml:trace>
  <inkml:trace contextRef="#ctx0" brushRef="#br1" timeOffset="149565.56">29426 13034 0,'0'0'0,"0"9"0,-9 10 16,0 9-16,-1 19 15,1-10 1,18 1-16,1-1 16,-1-18-1,0-9-15,20-10 16,-1-19-1,0-9-15,-9-10 16,-10-9 0,-9 0-16,-9 19 15,-10 0 1,10 19-16</inkml:trace>
  <inkml:trace contextRef="#ctx0" brushRef="#br1" timeOffset="149835.54">30377 11927 0,'0'0'0,"0"9"16,0 19-16,-10 57 16,-9 65-1,-9 19 1,0-1-16,0-8 16,-38 140-1</inkml:trace>
  <inkml:trace contextRef="#ctx0" brushRef="#br1" timeOffset="150208.97">30057 13259 0,'0'0'0,"0"0"0,0 0 16,0 9 0,-19 10-16,0 28 15,-9 47 1,18 18-16,1 1 31,0-19-31,9-47 16,0-19-16,0-9 15,0-19 1,0 0-16,0 0 16,0-19-1,0 0-15,-19 0 16,0 1 0,-19 8-16,20 1 15</inkml:trace>
  <inkml:trace contextRef="#ctx0" brushRef="#br1" timeOffset="150544.12">30367 13681 0,'0'0'0,"0"0"0,0 0 15,0 9 1,-9 1-16,-10 9 16,9 9-1,1 9 1,0-9-16,9-9 16,0-19-1,9 0-15,0-19 16,10-9-1,0-9-15,-19-1 16,-19 10 0,-9-9-16,0 18 15</inkml:trace>
  <inkml:trace contextRef="#ctx0" brushRef="#br1" timeOffset="150850.18">31345 12011 0,'0'0'0,"0"9"15,-9 48-15,-10 65 16,-18 65 0,8 48-16,11-10 15,-11 113 1</inkml:trace>
  <inkml:trace contextRef="#ctx0" brushRef="#br1" timeOffset="151149.37">30885 13625 0,'0'0'0,"0"0"0,9-10 16,0 1 0,10 0-16,9-1 15,1 1 1,8 18-16,1 1 16,-10 18-1,-9 0-15,0 9 16,0 39-1,-19 17 1,-10 20-16,-9-47 16</inkml:trace>
  <inkml:trace contextRef="#ctx0" brushRef="#br1" timeOffset="151315.82">30866 13822 0,'0'0'0,"9"0"0,19-10 16,10 1-16,28 0 15,28 9 1,-47 0 0</inkml:trace>
  <inkml:trace contextRef="#ctx0" brushRef="#br1" timeOffset="151510.73">31552 13859 0,'0'0'0,"0"0"0,0 0 16,0 10 0,-9-10-16,9 0 15,0 0 1,0 0-16,0 0 15,9-10 1,-9 1-16</inkml:trace>
  <inkml:trace contextRef="#ctx0" brushRef="#br1" timeOffset="152076.23">32493 12499 0,'0'0'0,"0"0"16,0 0 0,0 0-16</inkml:trace>
  <inkml:trace contextRef="#ctx0" brushRef="#br1" timeOffset="152308.54">32155 12170 0,'0'0'0,"0"0"0,0 10 15,0 18-15,-10 28 16,1 29 0,-1 18-16,1 10 15,18-1 1,-9-56-16</inkml:trace>
  <inkml:trace contextRef="#ctx0" brushRef="#br1" timeOffset="152550.45">32841 12058 0,'0'0'0,"0"0"15,0 9 1,10 38-16,-1 47 16,-9 37-1,0 29 1,-28 150-16</inkml:trace>
  <inkml:trace contextRef="#ctx0" brushRef="#br1" timeOffset="154346.64">27385 12077 0,'0'0'0,"0"0"15,0 0 1</inkml:trace>
  <inkml:trace contextRef="#ctx0" brushRef="#br1" timeOffset="155525.1">27874 12011 0,'0'0'0,"0"0"16,0 0-16,0-9 15,0-1-15,0 1 16,0 9-1,0 0-15,0 9 16,-9 10 0,-1 28-1,10 47-15,10 28 16,-1-19 0,1-28-16,-10-19 15,0-18 1,0-19-16,0-10 15,0-9 1,0-9-16,-10-38 16,1-38-1,9-27-15,0 8 16,9 11 0,1 8-1,-1 1-15,0 9 16,-9 18-16,0 10 15,0 19 1,0 19 0,0 0-16,0 9 15,0 9 1,0 28-16,0 29 16,0 19-1,0 18-15,0-9 16,0-10-1,-9-18-15,9-29 16,0 1 0,0-19-16,0-10 15,0-9 1,0 0-16,0-19 16,-9-56-1,-1-28-15,-9 0 16,10 28-1,0 28-15,-1 19 16,10 18 0,0 10-1,0 10-15,0 18 16,-9 56 0,-1 10-16,10 0 15,0-10-15,0-18 16,0-19-1,0-10 1,10-18-16,-10-9 16</inkml:trace>
  <inkml:trace contextRef="#ctx0" brushRef="#br1" timeOffset="156412.29">28749 11936 0,'0'0'0,"0"0"15,0 0-15,0 9 16,0 1-1,9 18-15,-9 28 16,0 10 0,0 9-16,0-38 15</inkml:trace>
  <inkml:trace contextRef="#ctx0" brushRef="#br1" timeOffset="157150.6">30123 11945 0,'0'0'0,"0"0"16,0 0-16,0 0 16,0 10-1,-10 27-15,-9 29 16,10 28 0,-1-10-16,1-9 15,0-9 1,9-29-16,0 1 15,0-19 1,0-19-16,0 0 16,9-10-1,0-27-15,20-29 16,-1-37 0,-9 0-1,-10 28-15,-9 18 16,0 29-1,0 19-15,0 9 16,0 9 0,10 38-16,-1 47 15,0 28 1,1 0-16,-1-38 16,-9-37-1,0-19-15,0-18 16,0-10-1,0-10-15,0-18 16,0 10 0</inkml:trace>
  <inkml:trace contextRef="#ctx0" brushRef="#br1" timeOffset="160010.35">27206 6278 0,'0'0'0,"0"0"0,0 0 15,0 0 1,0 0-16,0 0 15,10 0 1,-1 0-16,0 0 16,10 0-1,9 10-15,1-10 16,-1 9 0,0 1-16,0-1 15,1 0 1,8 1-16,-9-1 15,10 0 1,0 1 0,-10-1-16,0 10 15,10 0-15,-10-1 16,-9 1 0,0 0-16,-1 0 15,1 0 1,0-1-1,0 1-15,0 0 16,0 0 0,-1-1-16,1-8 15,0 9 1,9-10 0,0 19-16,1 0 15,-1-9-15,0 0 16,10 9-1,-1-9-15,1-1 16,0 1 0,-1 0-16,1 0 15,-1-1 1,1-8-16,0 9 16,-1-1-1,-8 1 1,8 0-16,1 0 15,-10-1 1,10-8-16,-10 9 16,10-1-1,-10 1-15,9-10 16,1 10 0,-10 0-16,0 0 15,10 0 1,0-1-16,-10 1 15,10 0 1,-1 0-16,-9-1 16,1 1-1,-1 0-15,0 0 16,0-1 0,1 1-16,-11 0 15,1 0 1,0-1-1,0-8-15,0-1 16,-10 1 0,0-1-16,1 0 15,-1 1 1,1 9-16,-1-10 16,0 0-1,1 1-15,-10-1 16,0 0-1,0 10-15,0-9 16</inkml:trace>
  <inkml:trace contextRef="#ctx0" brushRef="#br1" timeOffset="160425">27498 7367 0,'0'0'0,"0"0"16,0 0 0,0 0-16,0 0 15,9 0 1,19-10-16,1 1 15,-1-10 1,10 0-16,-1 1 16,1 8-1,-29 1-15</inkml:trace>
  <inkml:trace contextRef="#ctx0" brushRef="#br1" timeOffset="160677.78">28504 6391 0,'0'0'0,"0"-19"0,0 0 16,0 10-1,0 0-15,0-1 16,0 1 0,0 0-16,0 9 15,-9 0 1</inkml:trace>
  <inkml:trace contextRef="#ctx0" brushRef="#br1" timeOffset="160922.06">27855 7939 0,'0'0'0,"0"0"16,0 0-16,10 0 15,-1 0 1,1 0-16,-1 0 16,10 0-1,-10 0-15</inkml:trace>
  <inkml:trace contextRef="#ctx0" brushRef="#br1" timeOffset="161249.95">28881 6841 0,'0'0'0,"0"-9"16,0 9-16,0 0 16,0 0-1,0 0-15,0 9 16,-19 29-1,0-19-15</inkml:trace>
  <inkml:trace contextRef="#ctx0" brushRef="#br1" timeOffset="161430.4">28486 7977 0,'0'0'0,"0"0"0,0 0 16,0 0-1,0 9-15,0-9 16</inkml:trace>
  <inkml:trace contextRef="#ctx0" brushRef="#br1" timeOffset="161642.68">29154 7864 0,'0'0'0,"0"0"0,0 0 15,0 0 1,0 0-16</inkml:trace>
  <inkml:trace contextRef="#ctx0" brushRef="#br1" timeOffset="161842.44">29586 7001 0,'0'0'0,"0"0"16,0 0-16,0 9 16,0 10-1,0 0-15</inkml:trace>
  <inkml:trace contextRef="#ctx0" brushRef="#br1" timeOffset="162027.13">29436 8333 0,'0'0'0,"0"0"0,0 0 15,0 9 1,0 1-16,0-1 16</inkml:trace>
  <inkml:trace contextRef="#ctx0" brushRef="#br1" timeOffset="162190.41">29718 8380 0,'0'0'0,"0"0"0,0-9 16,0-1 0</inkml:trace>
  <inkml:trace contextRef="#ctx0" brushRef="#br1" timeOffset="162376.35">30188 7470 0,'0'0'0,"0"0"0,0 0 16,0 0-1,0 0-15</inkml:trace>
  <inkml:trace contextRef="#ctx0" brushRef="#br1" timeOffset="162547.31">30273 8005 0,'0'0'0,"0"0"0,0 0 16,0 0-16,0 9 15,0-9 1</inkml:trace>
  <inkml:trace contextRef="#ctx0" brushRef="#br1" timeOffset="162747.31">30395 8502 0,'0'0'0,"0"0"0,0 0 16,0 9-16,0-9 15</inkml:trace>
  <inkml:trace contextRef="#ctx0" brushRef="#br1" timeOffset="162929.56">30762 8033 0,'0'0'0,"0"0"16,0 0-16,0 0 15,0 0 1,0 0-16</inkml:trace>
  <inkml:trace contextRef="#ctx0" brushRef="#br1" timeOffset="163079.66">31007 7939 0,'0'0'0,"0"0"16,0 0-16,0 19 16,0 0-1</inkml:trace>
  <inkml:trace contextRef="#ctx0" brushRef="#br1" timeOffset="163248.7">31054 8830 0,'0'0'0,"0"0"15,0 0-15,0 0 16,0 0-1,0 0 1</inkml:trace>
  <inkml:trace contextRef="#ctx0" brushRef="#br1" timeOffset="163444.9">31637 7995 0,'0'0'0,"0"0"0,0 0 15,0 0-15,0 10 16,0-10 0</inkml:trace>
  <inkml:trace contextRef="#ctx0" brushRef="#br1" timeOffset="163626.72">31524 8877 0,'0'0'16,"0"0"-16,0 0 15,0 0-15,0 0 16,0 10-1,0-1-15</inkml:trace>
  <inkml:trace contextRef="#ctx0" brushRef="#br1" timeOffset="163789.62">31750 9056 0,'0'0'0,"0"0"16,0 0-16,0 0 16,0 0-1,0 0-15</inkml:trace>
  <inkml:trace contextRef="#ctx0" brushRef="#br1" timeOffset="163971.84">32333 8145 0,'0'0'0,"0"0"0,0 0 16,0 0 0,0 10-16,0-1 15</inkml:trace>
  <inkml:trace contextRef="#ctx0" brushRef="#br1" timeOffset="164136.49">32013 8990 0,'0'0'0,"0"0"0,0 9 16,0 1-16,-9 18 15,0-9 1</inkml:trace>
  <inkml:trace contextRef="#ctx0" brushRef="#br1" timeOffset="164309.51">32512 9309 0,'0'0'0,"0"0"0,0 0 16,0-10-16,0 1 15,0 0 1,0-1 0</inkml:trace>
  <inkml:trace contextRef="#ctx0" brushRef="#br1" timeOffset="164490.38">33020 8511 0,'0'0'0,"0"0"0,0 0 15,0 0 1,0 0-16,0 0 15</inkml:trace>
  <inkml:trace contextRef="#ctx0" brushRef="#br1" timeOffset="164640.6">33011 8493 0,'0'0'0,"0"0"0,0 0 16,0 9-1,0 10-15,-19 37 16,0-18-16</inkml:trace>
  <inkml:trace contextRef="#ctx0" brushRef="#br1" timeOffset="164809.59">32568 9534 0,'0'0'0,"0"0"16,0 0-16,0 9 15,0 1 1,0-10-16</inkml:trace>
  <inkml:trace contextRef="#ctx0" brushRef="#br1" timeOffset="164990.21">32361 9018 0,'0'0'0,"0"0"0,0 0 16,-9 0-1</inkml:trace>
  <inkml:trace contextRef="#ctx0" brushRef="#br1" timeOffset="165174.65">31637 8549 0,'0'0'16,"0"0"-16,0 0 15,0 0-15</inkml:trace>
  <inkml:trace contextRef="#ctx0" brushRef="#br1" timeOffset="165344.28">31901 8690 0,'0'0'0,"0"0"0,0-10 15,0 10-15,0 0 16</inkml:trace>
  <inkml:trace contextRef="#ctx0" brushRef="#br1" timeOffset="165521.9">31223 8267 0,'0'0'0,"0"0"15,0-9-15,0 9 16,-9 0 0</inkml:trace>
  <inkml:trace contextRef="#ctx0" brushRef="#br1" timeOffset="165694.49">30480 8089 0,'0'0'0,"0"0"15,0 0-15,0 10 16,-9-1 0</inkml:trace>
  <inkml:trace contextRef="#ctx0" brushRef="#br1" timeOffset="165864.12">30442 8493 0,'0'0'0,"0"0"0,0 0 16,10 9-16,-1 0 15</inkml:trace>
  <inkml:trace contextRef="#ctx0" brushRef="#br1" timeOffset="166052.6">31599 8962 0,'0'0'0,"0"0"16,0 0-16,10 9 15,-10-9 1</inkml:trace>
  <inkml:trace contextRef="#ctx0" brushRef="#br1" timeOffset="166226.32">32004 9281 0,'0'0'0,"0"0"0,0 0 16,0 0-1,0 9-15,0 0 16</inkml:trace>
  <inkml:trace contextRef="#ctx0" brushRef="#br1" timeOffset="166398.68">31769 9337 0,'0'0'0,"0"0"16,0 9-16,-10-9 16</inkml:trace>
  <inkml:trace contextRef="#ctx0" brushRef="#br1" timeOffset="166578.45">30555 8830 0,'0'0'0,"0"0"16,0 0-16,-19-9 16,10 9-1</inkml:trace>
  <inkml:trace contextRef="#ctx0" brushRef="#br1" timeOffset="166740.9">30235 8521 0,'0'0'0,"0"0"15,0 0-15,0 0 16,0 0-1</inkml:trace>
  <inkml:trace contextRef="#ctx0" brushRef="#br1" timeOffset="166913.82">29934 8408 0,'0'0'0,"0"0"0,0 0 16,0 0-1,0 0-15</inkml:trace>
  <inkml:trace contextRef="#ctx0" brushRef="#br1" timeOffset="167111.68">31016 7826 0,'0'0'0,"0"0"16,0 0-16,0 0 15,10 19 1,-1-9-16</inkml:trace>
  <inkml:trace contextRef="#ctx0" brushRef="#br1" timeOffset="167293.01">31778 8427 0,'0'0'0,"0"9"16,0 38 0,-9 38-16,-1-38 15</inkml:trace>
  <inkml:trace contextRef="#ctx0" brushRef="#br1" timeOffset="167461.32">31383 9262 0,'0'0'0,"0"0"0,0 0 16,0 0-16,0 0 16,0 0-1</inkml:trace>
  <inkml:trace contextRef="#ctx0" brushRef="#br1" timeOffset="167628.95">32493 9384 0,'0'0'0,"10"0"16,-1-9-16,10-1 15,-10 1 1</inkml:trace>
  <inkml:trace contextRef="#ctx0" brushRef="#br1" timeOffset="167796.24">32869 8615 0,'0'0'0,"0"0"0,0 0 16,0 0-1,0 0 1</inkml:trace>
  <inkml:trace contextRef="#ctx0" brushRef="#br1" timeOffset="167963">32945 8765 0,'0'0'0,"0"0"0,0 0 16,0 9-16,-28 19 16,9-9-1</inkml:trace>
  <inkml:trace contextRef="#ctx0" brushRef="#br1" timeOffset="168115.58">31966 9074 0,'0'0'0,"0"0"0,-9 10 16,-10-10-1</inkml:trace>
  <inkml:trace contextRef="#ctx0" brushRef="#br1" timeOffset="168293.39">30320 8483 0,'0'0'0,"0"0"0,0 0 16,-28 0-1,9 0-15</inkml:trace>
  <inkml:trace contextRef="#ctx0" brushRef="#br1" timeOffset="168467.03">29436 8117 0,'0'0'0,"0"0"15,0 0-15</inkml:trace>
  <inkml:trace contextRef="#ctx0" brushRef="#br1" timeOffset="168651.49">29530 7742 0,'0'0'0,"0"0"0,0 0 0,0 0 16</inkml:trace>
  <inkml:trace contextRef="#ctx0" brushRef="#br1" timeOffset="168827.75">30085 7292 0,'0'0'0,"0"0"0,0 0 16,0 0 0,0 0-16</inkml:trace>
  <inkml:trace contextRef="#ctx0" brushRef="#br1" timeOffset="169023.49">29549 8042 0,'0'0'0,"0"10"0,0 8 16,-10 1 0</inkml:trace>
  <inkml:trace contextRef="#ctx0" brushRef="#br1" timeOffset="169183.71">29596 8493 0,'0'0'0,"0"0"0,9 9 16,-9-9-16</inkml:trace>
  <inkml:trace contextRef="#ctx0" brushRef="#br1" timeOffset="169367.64">30471 8502 0,'0'0'0,"0"0"16,0 0-16,0 0 15</inkml:trace>
  <inkml:trace contextRef="#ctx0" brushRef="#br1" timeOffset="169577.63">31882 8821 0,'0'0'0,"0"0"15,0 0 1,0 0-16,0 9 16,0-9-16</inkml:trace>
  <inkml:trace contextRef="#ctx0" brushRef="#br1" timeOffset="169775.08">32409 8887 0,'0'0'0,"0"0"0,0 0 15,0 0-15,0 0 16,0 0 0,0 0-16</inkml:trace>
  <inkml:trace contextRef="#ctx0" brushRef="#br1" timeOffset="169945.98">32907 8464 0,'0'0'0,"0"0"0,0 0 16,0 0-16,0 0 16</inkml:trace>
  <inkml:trace contextRef="#ctx0" brushRef="#br1" timeOffset="170123.45">31675 7986 0,'0'0'0,"-10"9"16,-37 1-16,0-1 15</inkml:trace>
  <inkml:trace contextRef="#ctx0" brushRef="#br1" timeOffset="170300.08">30085 8014 0,'0'0'0,"0"0"16,0 0-16,-19 0 15,0 0 1</inkml:trace>
  <inkml:trace contextRef="#ctx0" brushRef="#br1" timeOffset="170472.84">29069 7911 0,'0'0'16,"0"0"-16,-10 9 15,-8 1 1</inkml:trace>
  <inkml:trace contextRef="#ctx0" brushRef="#br1" timeOffset="170643.36">28655 8211 0,'0'0'0,"0"0"16,0 0-16,0 0 16</inkml:trace>
  <inkml:trace contextRef="#ctx0" brushRef="#br1" timeOffset="170846.15">29257 7179 0,'0'0'16,"0"0"-16,0 0 15,0 9-15,-9-9 16</inkml:trace>
  <inkml:trace contextRef="#ctx0" brushRef="#br1" timeOffset="171042.15">28947 7479 0,'0'0'0,"0"0"0,0 19 16,-10 28-16,1-9 15</inkml:trace>
  <inkml:trace contextRef="#ctx0" brushRef="#br1" timeOffset="171232.8">28805 8211 0,'0'0'0,"0"0"15,0 0 1,0 0-16</inkml:trace>
  <inkml:trace contextRef="#ctx0" brushRef="#br1" timeOffset="171438.33">29727 8399 0,'0'0'0,"0"0"15,0 0-15,0 0 16</inkml:trace>
  <inkml:trace contextRef="#ctx0" brushRef="#br1" timeOffset="171644.46">31280 8877 0,'0'0'0,"0"0"0,9 10 15,0-1-15,10 19 16,-9-18 0</inkml:trace>
  <inkml:trace contextRef="#ctx0" brushRef="#br1" timeOffset="171812.26">31825 8802 0,'0'0'15,"10"0"-15,-10 0 0,0-9 0,9 9 16,0-10 0</inkml:trace>
  <inkml:trace contextRef="#ctx0" brushRef="#br1" timeOffset="171981.34">31411 8005 0,'0'0'0,"-18"-10"15,-20 1-15,-47 0 16,29-1-16</inkml:trace>
  <inkml:trace contextRef="#ctx0" brushRef="#br1" timeOffset="172157.84">30151 7461 0,'0'0'0,"0"0"16,-10 9 0,1 0-16</inkml:trace>
  <inkml:trace contextRef="#ctx0" brushRef="#br1" timeOffset="172313.74">29511 7517 0,'0'0'0,"0"0"0,0 9 16,0-9-16</inkml:trace>
  <inkml:trace contextRef="#ctx0" brushRef="#br1" timeOffset="172493.53">29464 8052 0,'0'0'16,"0"0"-16,9 18 0,-9-8 15</inkml:trace>
  <inkml:trace contextRef="#ctx0" brushRef="#br1" timeOffset="172695.48">30301 8521 0,'0'0'0,"0"0"15,0 0-15,10 9 16,-1-9 0</inkml:trace>
  <inkml:trace contextRef="#ctx0" brushRef="#br1" timeOffset="172883.4">31759 8924 0,'0'0'0,"0"0"0,10 0 15,-1 10-15,1-10 16</inkml:trace>
  <inkml:trace contextRef="#ctx0" brushRef="#br1" timeOffset="173064.83">32258 9018 0,'0'0'0,"0"0"0,0 0 16,0 0 0</inkml:trace>
  <inkml:trace contextRef="#ctx0" brushRef="#br1" timeOffset="173259.46">31976 8708 0,'0'0'15,"0"0"-15,0 0 16,0 0-1,0 0-15,0 0 16</inkml:trace>
  <inkml:trace contextRef="#ctx0" brushRef="#br1" timeOffset="173423.67">31778 8633 0,'0'0'0,"0"0"0,-9 0 15,-1-9 1</inkml:trace>
  <inkml:trace contextRef="#ctx0" brushRef="#br1" timeOffset="173596.67">30038 8089 0,'0'0'15,"0"0"-15,0 0 0</inkml:trace>
  <inkml:trace contextRef="#ctx0" brushRef="#br1" timeOffset="173778.57">29285 7451 0,'0'0'0,"0"0"15,0 0 1,0 0-16,0 0 16</inkml:trace>
  <inkml:trace contextRef="#ctx0" brushRef="#br1" timeOffset="173935.63">30734 7658 0,'0'0'0,"9"0"0,20 0 15,8 9-15,-18 0 16</inkml:trace>
  <inkml:trace contextRef="#ctx0" brushRef="#br1" timeOffset="174129.96">32587 8624 0,'0'0'0,"0"0"0,10 19 15,-10-1 1</inkml:trace>
  <inkml:trace contextRef="#ctx0" brushRef="#br2" timeOffset="178834.47">26858 6382 0,'0'0'0,"10"0"15,-1 0-15,10 0 16,0 0 0,-1 0-1,1 0-15,-9 0 16,-1 0 0,10 0-16,0 0 15,-1 0 1,-8 0-1,-1 0-15,1 9 16,27 10 0,20 18-1,-1 10 1,1 9-16,-1 1 16,1-1-1,-1 0-15,10-9 16,0-9-1,18-1-15,1 1 16,0-1 0,-1 1-1,1-1-15,0 1 16,-10-1 0,10 1-1,-1 9-15,1 0 16,0 0-1,9 0 1,0 0-16,9 9 16,1 0-1,18 0-15,0 10 16,10-10 0,0 10-1,-1 0-15,11-1 16,-1-8-1,9-1 1,10 10-16,19-1 16,-10 10-1,1 1-15,-1-1 16,-9 0 0,9 9-1,0 1-15,10-1 16,0 0-1,-10-9 1,1 1-16,-10-1 16,-19 9-1,-10-9 1,-18-19-16,-9 1 16,-20-20-1,-18 1 1,-19-20-16,-9 1 15,-19 0 1,0-10-16,-19-9 16,0 0-1,0 0 1,0 0-16,0 0 16,0 0-1,0 0 1,0 0-16,0 0 15,0 0 1,-10-9-16,1 0 16,-10-1-1,0-9 1,-19 1-16,-18-20 16,-10 1-1,-9-1 1,-19-9-16,-10 0 15,1 0 1,-1 10 0,10-1-16,0 1 15,10 9 1,18 18-16,19 1 16,18 9-1</inkml:trace>
  <inkml:trace contextRef="#ctx0" brushRef="#br2" timeOffset="180226.36">26576 6260 0,'0'0'0,"0"0"0,0 0 15,9 0 1,1-10-16,-1 1 16,1 9-1,18 0-15,0 9 16,10 1 0,9-1-1,0 0-15,9 1 16,1-1-1,-1 10 1,10 9-16,9 0 16,0 0-1,1 0 1,-1 1-16,0-1 16,10 0-1,9 9 1,-9-8-16,9 8 15,9 10 1,1 0-16,-1 0 16,10 0-1,-19 0 1,0 0-16,0 0 16,0 9-1,0-9 1,-9 0-16,0 0 15,-1 9 1,1-9 0,-10 0-16,1 0 15,-1-1 1,0 1 0,0 0-16,1 0 15,8 0 1,10 9-16,-9 1 15,18 8 1,1 1 0,-10 0-16,10-10 15,8 10 1,1-1 0,10 1-16,-11 0 15,11 9 1,8 0-1,-8-9-15,18 9 16,0 0 0,0 0-1,-9 0-15,0 0 16,-1-9 0,1-1-16,9 10 15,0 10 1,-9-10-1,-10 0-15,10-10 16,-19 1 0,-19-10-1,0 1-15,-9-10 16,-10 0 0,-19-10-1,1 1-15,-20-20 16,1 1-1,0 0-15,-10-10 16,0 10 0,-9-19-1,-10 9-15,10-9 16,-19 0 0,0 0-1,0 0-15,0 0 16</inkml:trace>
  <inkml:trace contextRef="#ctx0" brushRef="#br2" timeOffset="183359.75">27564 10322 0,'0'0'15,"9"0"-15,19 0 16,29-9 0,37 9-16,47 9 15,47 1 1,57 18-16,28-10 15,28 1 1,9-9 0,-9 8-16,-9-8 15,9-1 1,-38 1 0,-18-10-16,-38 9 15,-29-9 1,-27 9-1,-29 1-15,-28-1 16,-28-9 0,-19 0-16,-9 0 15,-19 0 1,-1 0 0,-18 0-16,0 0 15,0 0 1,0 0-16</inkml:trace>
  <inkml:trace contextRef="#ctx0" brushRef="#br2" timeOffset="184027.21">31618 10313 0,'0'0'0,"0"0"0,0 0 16,0 0 0,0 9-16,0 19 15,0 29 1,0-1-1,0 0-15,0-18 16,0-1 0,0-18-1,0-10-15,0-9 16,0 0 0,0 0-1,0-9-15,-9-19 16,-1-28-1,1-10 1,0 0-16,9 10 16,9 9-1,0 9-15,1 10 16,18 0 0,0 19-1,19-1-15,19 20 16,-9 18-1,-1 9-15,1 29 32,-20 0-32,-18-10 15,-19 0-15,-9-9 16,-48 0 0,-37-9-1,-38-1 1,1-18-16,8 0 15,29 0 1,0 18-16,38-18 16</inkml:trace>
  <inkml:trace contextRef="#ctx0" brushRef="#br2" timeOffset="184689.23">29652 10951 0,'0'0'0,"0"0"16,0 0-16,0 0 15,0 0 1,10 0 0,-10-10-16,0 10 15,0 0 1,0 0-16,0 0 16,0 0-1,0 0 1,9 0-1,0 0-15,1 10 16,18-1 0,10 29-16,37 46 15,0 10 1,0 0 0,-9 0-16,-9-19 15,9 9 1,-10 1-1,0-10-15,-9-19 16,-9 0 0,0-18-1,-19-1-15,-1-9 16,-8-18 0</inkml:trace>
  <inkml:trace contextRef="#ctx0" brushRef="#br2" timeOffset="185065.34">30282 11016 0,'0'0'0,"0"0"0,0 10 16,-9 9 0,-19 28-1,-19 46-15,-19 20 16,-9 9 0,-19 19-1,9-19-15,0-29 16,19-27-1,10-10-15,9-18 16,0-1 0,0-8-16,19-1 15,18-9 1,1-10-16</inkml:trace>
  <inkml:trace contextRef="#ctx0" brushRef="#br2" timeOffset="185955.4">26698 6926 0,'0'0'0,"0"9"16,10 10 0,-1 28-16,0 47 15,10 37 1,-9 0 0,-1 10-16,0 0 15,1 0 1,-1 9-16,1 9 15,-1 10 1,10 0 0,0 0-16,-10-10 15,1-9 1,-10 1 0,0-39-16,0-27 15,0-20 1,0-8-1,0-20-15,0-9 16,0-9 0,0 0-16,0-19 15,0 0 1,0 0-16,0 0 16,0 0-1</inkml:trace>
  <inkml:trace contextRef="#ctx0" brushRef="#br2" timeOffset="186492.03">26256 8999 0,'0'0'0,"0"0"16,0 0-16,0 0 16,0 0-1,0 0-15,9 10 16,1 8 0,18 11-16,0 8 15,1 10 1,-1 0-1,0 0-15,0 0 16,0 9 0,-9 0-16,9-9 15,-9 10 1,0-20-16,9 1 16,-9-1-1,0-9-15,0-9 16,9 0-1,0 0 1,0-10-16,19-9 16,1-19-16,17-9 15,11-19 1,8-9-16,10-19 16,0 0-1,10-19-15,9 9 16,-57 48-1</inkml:trace>
  <inkml:trace contextRef="#ctx0" brushRef="#br2" timeOffset="189448.43">24760 7132 0,'0'0'0,"0"0"16,0 0-16,0 10 16,0 8-1,10 29-15,-1 19 16,1 0 0,8 18-16,11-9 15,-1-9 1,9-10-1,1-18-15,0-20 16,-1 1-16,1-19 16,9-19-1,0 1 1,0-20-16,-9-18 16,-1-10-1,-18-9-15,0 9 16,-19 10-1,0 28-15,0 19 16,0-1 0,0 10-16,0 10 15,0 18 1,0 37-16,0 29 16,0 38-1,0-1 1,0 0-16,-9-18 15,-10-10 1,0-28-16,-9-19 16,-10-18-1,-9-19-15,-19-10 16,-19-9 0,29-9-16</inkml:trace>
  <inkml:trace contextRef="#ctx0" brushRef="#br2" timeOffset="193243.81">17808 7742 0,'0'0'0,"0"19"16,-9 28-16,-1 47 15,1 65 1,18 29-16,20 37 16,-1 0-1,0-9-15,-9 18 16,0-18 0,-19-9-16,0-10 15,0-19 1,0-37-16,0-1 15,-10-18 1,1-9 0,-1-10-16,10-28 15,0-19-15,0-9 16,0-18 0,0-11-1,0-18-15,0 0 16,10 0-1,-10-9-15</inkml:trace>
  <inkml:trace contextRef="#ctx0" brushRef="#br2" timeOffset="194864.84">17639 7864 0,'0'0'0,"0"-28"0,-10 0 15,1 0 1,18-1-16,1 1 15,18 9 1,38 1-16,37 8 16,39 20-1,36-1-15,10 0 16,29 1 0,27-1-16,20-9 15,27-9 1,10 18-16,19 1 15,19 8 1,9 11-16,-28-1 16,-10 0-1,10 0-15,-38 0 16,-9 0 0,-19-9-16,-19-10 15,-46-9 1,-20 0-16,-28 0 15,-37-9 1,-20 0 0,-9-10-16,-18 0 15,-19 10 1,-1-1-16,-9 1 16,-9 0-1,0 9-15,-10 0 16,-9 0-1,0 0-15,10 9 16,-1 10 0,-9 9-16,0 9 15,0 29 1,0 19-16,-9 18 16,9 9-1,0 38-15,0 1 16,9 27-1,1 19-15,-1-9 16,0-1 0,1 20-16,9 18 15,-10-9 1,10-1-16,-10 11 16,1 8-1,-1-9 1,-9-9-16,0-28 15,0-1 1,10-8-16,-10-29 16,0-10-1,0-8-15,0-20 16,0-27 0,0-19-16,-10-20 15,10-8 1,-9 0-1,-1-20-15,10-8 16,0-10-16,0 0 16,0 0-1,0 0-15,-19 0 16,-9 0 0,-19-19-1,-19 0-15,-47-18 16,-37-10-1,-38-10-15,-38 1 16,-37 0 0,-20-1-16,-36 1 15,-20 0 1,-9 0-16,-19 9 16,0 0-1,0 19-15,10-1 16,27 11-1,39-10-15,18 18 16,38 10 0,28 0-16,19 0 15,37 0 1,29 0-16,28 10 16,19-10-1,18 0 1,19 0-16,10 0 15,0 0 1,9 9-16,10-9 16,-1 0-1,1 0-15,9 0 16,0 9 0,-9-9-16,9 0 15,0 0 1,0 0-16,0 0 15,0 0 1,0 0-16,-10-18 16,-9-20-1,1-28-15,8-37 16,1-28 0,-1-10-16,1-9 15,18 0 1,29 9-16,-19 75 15</inkml:trace>
  <inkml:trace contextRef="#ctx0" brushRef="#br2" timeOffset="196120.04">23594 9497 0,'0'0'0,"0"0"0,9 0 16,29-10 0,18 1-16,29-1 15,28 10 1,28 10-1,-9-10-15,-1 9 16,-8-9-16,-20 10 16,-37-10-1,-19 0-15,-19 0 16,-9 0 0,-10 0-16,-9 0 15,0 0 1,0 0-1,0 0-15</inkml:trace>
  <inkml:trace contextRef="#ctx0" brushRef="#br2" timeOffset="196686.79">24873 9290 0,'0'0'0,"0"0"16,0 0-16,0 0 15,0 9 1,0 10-16,0 19 16,0 18-1,0 10-15,-9-10 16,-1-9-1,1-10 1,0-18-16,9 0 16,0-19-16,0 0 15,0 0 1,0 0 0,0-9-16,-10-20 15,1-17 1,-1-1-16,1 0 15,0 9 1,-1 10-16,10 19 16,0-1-1,10 1-15,-1 0 16,0 9 0,10 9-16,0 0 15,0 1 1,0-1-16,-1 10 15,-8 0 1,-10 9 0,0 0-16,-19 19 15,-47 9 1,19-28-16</inkml:trace>
  <inkml:trace contextRef="#ctx0" brushRef="#br2" timeOffset="199315.03">8975 8342 0,'0'0'0,"0"0"0,0-9 16,0-10-1,9-18-15,0-1 16,20-9 0,18-9-16,9 0 15,19-19 1,10 0-16,19-10 15,8 10 1,11 0-16,8 9 16,11 10-1,36-10 1,1 20-16,9-1 16,-9 0-1,9 9-15,10 10 16,-10 0-1,9 9-15,-18 10 16,9-1 0,0 20-16,1-1 15,8 10 1,10 18-16,-9 10 16,-20 0-1,-8 0-15,-1 0 16,-28 0-1,-9 9-15,0 10 16,-29 0 0,-9 9-1,-9 9-15,-1 19 16,-8 10 0,-20 0-16,1 18 15,-20 10 1,-9 9-16,-18 0 15,-20 9 1,-8 1-16,-20-19 16,-18 18-1,-20-18-15,-18 0 16,-28 9 0,-19-19-16,-19-9 15,-19-9 1,0-10-16,-9-19 15,-9-9 1,-10-18-16,0-1 16,-10-19-1,1-18-15,-10 0 16,0-10 0,10-18-16,9-10 15,19-18 1,9-1-1,1-18-15,8 0 16,-9-10 0,20-9-16,8 0 15,0 0-15,10-10 16,0-18 0,0 0-1,19 9-15,0-9 16,-1 0-1,20-1-15,9 1 16,9-9 0,19-10-16,19 9 15,0-9 1,19 0-16,0 0 16,-1-9-1,20-10 1,18 28-16,1 1 15,9 9 1,9-1-16,19 1 16,9 19-16,67-10 15,112 28 1,141 19 0</inkml:trace>
  <inkml:trace contextRef="#ctx0" brushRef="#br1" timeOffset="68599.49">15042 696 0,'0'9'0,"0"-9"16,0 0-16,0 10 16,0-1-1,0 10 1,-9 37-16,0 0 16,9 19-1,9 38 1,0 46-16,1 29 15,9 28 1,-19-19-16,0-56 16,-19 28-1,0-19 1,-28 65-16,0 29 16,19-75-1,0-94 1,9 0-16,0 29 15,9-39 1,1-18 0,0 0-16,9-19 15,-10 10 1,10-10 0,0-19-16,10-18 15,-10-10 1</inkml:trace>
  <inkml:trace contextRef="#ctx0" brushRef="#br1" timeOffset="70073.92">15014 583 0,'0'-9'0,"0"-19"0,0 18 16,0 1-1,0 9-15,0 0 16,-9-9 0,-1-1-1,1 10-15,0-9 16,-1-1-1,1 20 1,-10 18-16,10-37 16,-1-1-1,1 10 1,-1-19-16,10 19 16,10-28-1,-10 0-15,9 28 16,10 0-1,19 0 1,27-28-16,11 19 16,18-1-1,19-27 1,18 9-16,1 37 16,0 0-1,9 1 1,0-1-16,10 0 15,27-55 1,-8 8 0,-1 47-1,38 95-15,-10-48 16,-8-159 0,-11 37-16,-18 75 15,28-27 1,1-1-16,-11 38 15,20-19 1,-1 9 0,10-28-1,10 0-15,9-65 16,-10 56 0,0 112-16,10-56 15,9-28 1,10 38-1,18-29-15,-18-18 16,-1 9 0,1-9-1,0 27-15,-10 1 16,19-56 0,-19 27-16,-19 29 15,-9-10 1,-9 10-1,-1 0 1,-18-19-16,9 9 16,-18-9-1,-10-9-15,-1-10 16,-27 10 0,-19 9-1,0 0-15,-19 19 16,0-10-1,-19-18 1,1 9-16,-20 0 16,1 0-1,-1-10 1,-18 20-16,-1-1 16,-18-9-1,0 9 1,-10 1-16,10 8 15,-19-18 1,0 0-16,9 0 16,1 0-1,-1 0 1,1 10-16,-1-10 16,19 0-1,1 9 1,8 10-16,-9-19 15,19-9 1,0 9 0,1 0-16,-1 9 15,-10 0 1,-18-18 0,-19 9-16</inkml:trace>
  <inkml:trace contextRef="#ctx0" brushRef="#br1" timeOffset="70920.18">19492 649 0,'0'0'0,"0"0"15,-9 0 1,-19 0-16,-38 19 15,-10-10 1,1 0 0,9 29-1,10-10-15,18 19 16,10 37 0,9-18-16,29-47 15,8 9 1,11 0-1,18-18-15,0-10 16,9-29 0,-9 1-1,0-28-15,0-10 16,-28 29 0,-10 9-1,1 0-15,-10 18 16,0 10-1,9 19-15,1 9 16,18 47 0,19 47-1,-19-66-15</inkml:trace>
  <inkml:trace contextRef="#ctx0" brushRef="#br1" timeOffset="71767.79">21966 396 0,'0'0'0,"0"0"15,0 9 1,0 19 0,-9 19-16,-1 28 15,1 10 1,0 18 0,-1-38-16,1-18 15,-1 10 1,1-20-16,9-27 15,0-1 1,0 10 0,0-10-16,9-9 15,1-9 1,18-10-16,0 0 16,19-9-1,19 9 1,9 10-16,1 9 15,-20 9 1,-9 10 0,-19 9-16,-9-18 15,0 18 1,-19 9 0,-9-9-16,-29 19 15,-18-9 1,-39-38-1,-27-10-15,-38-8 16,-160-29 0</inkml:trace>
  <inkml:trace contextRef="#ctx0" brushRef="#br1" timeOffset="72655.55">25249 443 0,'0'0'0,"0"0"0,0 9 15,10 47 1,-1 0-16,1 20 16,9 83-1,-1-9 1,1-47-16,0 76 15,0 27 1,0-9-16,-1 19 16,1-75-1,-9-1 1,-1 29-16,10 28 16,-10-18-1,-9 121 1,10-84-16,-1-198 15,-9 67 1,0-29 0,0-47-16,0 20 15,0-20 1,0 10 0,0 9-16,0-28 15,0 0 1,0-10-16,0 29 15,0 0 1,0-19 0,0 0-16</inkml:trace>
  <inkml:trace contextRef="#ctx0" brushRef="#br1" timeOffset="73695.84">14723 3398 0,'9'0'0,"10"0"0,37 0 16,48-9 0,27-1-1,20 1-15,28 9 16,9 0 0,19 0-16,37 0 15,29-10-15,38 10 16,18-18-1,10-1-15,9 10 16,28-1 0,28 1-1,20 9-15,18 0 16,19 9 0,0-9-1,0 10-15,-19-1 16,-19 10-1,-9-1-15,85 1 32,253 9-17,-234-9-15,-311-28 16,66-1 0,-48 10-16,-36 0 15,-48-9 1,-19-10-16,-37 0 15,-20 10 1,-27 0-16,-10-1 16,-9 1-1,-9 0-15,-10 9 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0:38.0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7902 2272 0,'10'0'0,"37"0"0,47 0 16,28 0 0,0 0-1,-18 9-15,-10 1 16,-19-1-1,0 10 1,-18 0-16,-10-10 16,-9 1-1,-10-1-15,-9 0 16,-10-9 0</inkml:trace>
  <inkml:trace contextRef="#ctx0" brushRef="#br0" timeOffset="348.14">10593 1859 0,'0'0'0,"0"0"15</inkml:trace>
  <inkml:trace contextRef="#ctx0" brushRef="#br0" timeOffset="1089.65">10593 1934 0,'0'0'0,"0"0"0,0 0 16,0 0-16,-10 0 15,-8 10 1,-11-1-1,-8 19-15,-29 19 16,-9 9 0,-29 10-16,-9 0 15,-9-1 1,-19-18 0,9-9-1,19-10-15,19-28 16,28 0-1,10-9-15,9-10 16,19 0 0,9-18-1,9-1 1,1-9-16,18 0 16,20 0-1,-1 19 1,19 0-16,9 19 15,38-1 1,10 20-16,-1 18 16,10 9-1,9 20 1,1 8-16,-10 20 16,-10-10-1,-9-10 1,-9-18-16,-19-18 15,-10-11 1,-18-18 0,9-9-16,0-10 15,0-28 1,-9-28 0,-10 0-16,-19 0 15,-9 9 1,-19 1-1,-9 8-15,-38 20 16,-37 18 0,46 19-16</inkml:trace>
  <inkml:trace contextRef="#ctx0" brushRef="#br0" timeOffset="1827.46">12230 1324 0,'0'0'0,"0"0"16,0 19-16,-10 38 15,1 18 1,-10 47-1,0 28-15,0 9 16,10-27 0,0-11-16,-1-36 15,10-19 1,10-10 0,-1-19-1,19-8-15,0-11 16,19 1-1,10-10-15,-1-9 16,-37 0 0</inkml:trace>
  <inkml:trace contextRef="#ctx0" brushRef="#br0" timeOffset="2474.98">11750 1897 0,'0'0'0,"19"-10"16,47-8-1,28 8-15,37 10 16,20 10-1,18 8 1,0 11-16,-18-11 16,-38 1-1,-38-19 1,-28 0 0,-19 0-16,-9 0 15,-19 0 1,0 0-16,0 0 15,0 0 1,0 0 0,0 0-16,0 0 15,0 9 1,-19 1 0,1 9-16,-20 18 15,10 19 1,0 10-1,18 0-15,1-10 16,18 0 0,1-18-16,8-19 15,11-1 1,-1-18 0,0-9-16,0-19 15,0-10 1,-9-18-1,-28-10 1,-29 1-16,-37-1 16,-38 29-1,47 18-15</inkml:trace>
  <inkml:trace contextRef="#ctx0" brushRef="#br0" timeOffset="3516.73">14835 1747 0,'0'0'0,"0"0"16,0 0-16,0 9 15,-18 29 1,-29 27 0,-10 38-16,-18 10 31,-10 0-31,1-29 16,8-18-16,10-29 15,1-18 1,8-19-1,1-9-15,-1-19 16,1-10 0,9-18-1,9-1-15,10 1 16,19 0 0,9 9-1,9 9-15,10 1 16,9 9-1,10 0 1,18 18-16,10 10 16,19 10-1,18 18 1,1 19-16,18 0 16,-9-1-1,-19 1-15,9 0 16,1 10-1,-10-11 1,-19-8-16,0 0 16,1-20-1,-1-8 1,-9-10-16,0-19 16,-10-19-1,0 1 1,-18-29-16,0-9 15,-19-9 1,-19-1 0,-29 10-16,-18 0 15,-28 19 1,-28 18 0,-48 29-16,-159 18 15</inkml:trace>
  <inkml:trace contextRef="#ctx0" brushRef="#br0" timeOffset="4716.79">6980 1343 0,'0'0'0,"0"0"16,0 0-1,0 0-15,0 0 16,19 0 0,38-19-16,93 10 15,76-10 1,65 1 0,39-1-16,-10-9 15,28-1 1,37 1-1,29 0-15,38 0 16,9 19 0,0-1-1,37 1-15,-8 0 16,-48 9 0,-19-19-1,-9 9-15,-19-8 16,0 8-1,-28 1 1,-28 9-16,-1 9 16,-8 1-1,-48-1 1,-56-9-16,-38 0 16,-38 0-1,-18 0-15,-19-9 16,-28-1-1,-29 1 1,-18-1-16,-1 10 16,-8 10-1,-11-1 1,1 1 0,0 18-16,9 28 15,-9 38 1,0 28-16,0 19 15,-1 9 1,-18 37 0,0 1-16,0-10 15,-9 1 1,9-11 0,0-8-16,-9-29 15,9-28 1,0-9-1,-10-19-15,10-18 16,0-20 0,0-27-16</inkml:trace>
  <inkml:trace contextRef="#ctx0" brushRef="#br0" timeOffset="5723.54">7065 1578 0,'0'0'0,"0"9"16,0 1 0,-9 36-16,-10 48 15,-9 56 1,-1 19-1,1 10-15,0-1 16,0-19 0,18-37-16,1-19 15,-1-18 1,1-29 0,9-18-16,0-10 15,9-9 1,1-1-1,-1-8-15,29 9 16,37-1 0,57 1-1,65-10-15,48 1 16,37-1 0,57 1-1,47-1-15,46 10 16,39-10-1,27-9-15,10 10 16,57 8 0,37 1-1,-10 0 1,11 18-16,8-8 16,-18-1-1,-38-10 1,-28 1-16,-57-9 15,-66-1 1,-65 0 0,-47-9-16,-85 0 15,-76-9 1,-46 0-16,-38-1 16,-19 1-1,-9-1 1,-19 10-16,0 0 15,0 0 1,0 0 0,0 0-16,-9 0 15</inkml:trace>
  <inkml:trace contextRef="#ctx0" brushRef="#br0" timeOffset="6757.96">4723 4430 0,'0'0'0,"9"-9"16,19-10-16,38 0 15,28-9 1,19 0-1,-10 9 1,-18 10-16,-28-1 16,-20 1-1,-18 0-15,-19 9 16,0 0 0,-38-10-16,-46 10 15,-39 10 1,-27 27-1,-1 19 1,29 10-16,9 18 16,38 20-1,18-10-15,39 9 16,18 9 0,28-18-1,19-9-15,19-29 16,47 0-1,28-9 1,0-19-16,9-28 16,-18 0-1,-19-9 1,-19-1-16,-47 1 16</inkml:trace>
  <inkml:trace contextRef="#ctx0" brushRef="#br0" timeOffset="7139.88">5673 4768 0,'0'0'0,"-10"9"0,-9 1 15,-9 18 1,0 19 0,0 9-16,18 0 15,20 1 1,-1-20 0,19-18-1,1 0-15,-1-19 16,9-19-1,1-19-15,-10-18 16,-18-10 0,-38-9-16,-38 10 15,-28 8 1,-19 39 0,47 18-1</inkml:trace>
  <inkml:trace contextRef="#ctx0" brushRef="#br0" timeOffset="7693.12">6068 4571 0,'0'0'0,"0"0"16,9 9-1,1 10-15,18 28 16,19 28 0,0 9-16,0 20 15,9-1 1,-18-28 0,0-10-16,-1-18 15,-9-9 1,-9-19-1,0-10-15,9-9 16,1-19 0,18-18-1,0-48-15,0 1 16,-10-1 0,-8 1-16,-1 0 15,0 18 1,0 10-1,0 9-15,-9 19 16</inkml:trace>
  <inkml:trace contextRef="#ctx0" brushRef="#br0" timeOffset="8652">7469 4458 0,'0'0'0,"-18"10"0,-29 36 16,0 39-1,18 18 1,20 10 0,28-1-16,18-8 15,29-11 1,10-18-16,8-9 16,10-19-1,-47-38-15</inkml:trace>
  <inkml:trace contextRef="#ctx0" brushRef="#br0" timeOffset="8940.12">7874 4599 0,'0'0'0,"0"0"16,9 0 0,29 9-16,18 19 15,39 38 1,17 19 0,11 27-16,-20 1 15,-9-10 1,-18-19-1,-29-27-15,-29-39 16</inkml:trace>
  <inkml:trace contextRef="#ctx0" brushRef="#br0" timeOffset="9179.54">8561 4627 0,'0'0'0,"0"0"16,-10 19-1,-18 28-15,-38 47 16,-28 46 0,-9 1-1,-10-10-15,9-9 16,29-37-1,37-48-15</inkml:trace>
  <inkml:trace contextRef="#ctx0" brushRef="#br0" timeOffset="9402.76">9041 5237 0,'0'0'0,"0"0"0,-19 9 16,-10 19-16,-8 29 16,-20 18-1,29-28-15</inkml:trace>
  <inkml:trace contextRef="#ctx0" brushRef="#br0" timeOffset="10015.07">9332 4683 0,'0'0'15,"0"10"-15,0 9 16,10 27-16,-1 20 16,10 0-1,9-10 1,0-18-16,0-20 15,10-8 1,9-20 0,19-46-1,-10-19-15,-18-19 16,-10 0 0,-9 29-16,-19 18 15,0 19 1,0 18-1,0 10-15,9 10 16,1 8 0,18 39-1,0 37-15,-9 9 16,0 9 0,0-18-1,-19 0-15,0 0 16,-10-10-1,-8-9 1,-20 0-16,-19 0 16,-18-18-1,-9-1 1,-29-28-16,0-9 16,47-19-1</inkml:trace>
  <inkml:trace contextRef="#ctx0" brushRef="#br0" timeOffset="10391.15">10057 4252 0,'0'0'0,"18"0"15,29 19 1,29 9-16,18 28 16,19 47-1,-1 47-15,-27-9 16,-28-28-1,-29 18 1,-28-18-16,-38-38 16,-56 28-1,-47-9 1,-28-19-16,28-28 16,84-29-1</inkml:trace>
  <inkml:trace contextRef="#ctx0" brushRef="#br0" timeOffset="10712.01">11279 4890 0,'0'0'0,"10"0"16,9-10-16,47 1 15,28 9 1,28-19-16,10 19 16,-1 0-1,-27 10 1,-20-1-16,-27-9 15,-10 0 1,-9 0 0,-20 0-16</inkml:trace>
  <inkml:trace contextRef="#ctx0" brushRef="#br0" timeOffset="11311.12">12248 4646 0,'0'0'0,"0"-10"16,0 10-1,10 0-15,-1 10 16,10 18-1,0 10-15,0 18 16,0 28 0,-1-9-1,-18-9 1,0 9-16,-9-37 16,9-29-1,-9 10-15,-1-19 16,10 0-1,-19-10 1,0-37-16,1-18 16,8-1-1,1 19 1,9 10-16,0 8 16,0 11-1,9-1 1,10 10-16,19 18 15,18 19 1,1 0-16,-1 10 16,-18-10-1,-20 9 1,-8-8-16,-20 18 16,-27 18-1,-48-18 1,-47 19-16,-27 9 15,83-47 1</inkml:trace>
  <inkml:trace contextRef="#ctx0" brushRef="#br0" timeOffset="12006.9">13829 4702 0,'0'0'0,"-19"0"15,-9 19 1,-10 18-16,-18 29 16,9-10-1,0 48 1,18-1-16,20 38 15,9-10 1,19-103-16,19 0 16,27 19-1,11 0 1,8-56-16,10-76 16,0-9-1,-18-9 1,-29 19-16,-28 46 15,-29-84 1,-9 19 0,-18 84-16,-76-9 15,-28-9 1,0 18-16,75 19 16</inkml:trace>
  <inkml:trace contextRef="#ctx0" brushRef="#br0" timeOffset="12489.66">15231 4317 0,'0'10'0,"0"-1"16,0 10 0,-10 65-1,-9 10-15,1-28 16,-1 18 0,9 66-1,10 10-15,10-38 16,9-47-1,18 0-15,10 28 16,-9-46 0,-19-48-1,-1-9-15,-18 0 16</inkml:trace>
  <inkml:trace contextRef="#ctx0" brushRef="#br0" timeOffset="12930.26">14892 4937 0,'9'-10'0,"20"-18"0,46-19 16,47 19-1,0 9 1,10 10-16,0 37 15,-38-9 1,-28-10 0,-19 29-16,-10 37 15,-8 0 1,-11-9 0,-18-29-16,0-18 15,0 18 1,0-18-1,10-9-15,-1-1 16,1-9 0,8-9-16,-8-1 15,9-27 1,-10-10 0,-28-10-16,-28 1 15,-47 28 1,-19 19-1,57-1-15</inkml:trace>
  <inkml:trace contextRef="#ctx0" brushRef="#br0" timeOffset="13641.09">17112 4852 0,'0'0'0,"0"10"16,0-10-1,-38 37-15,-46 48 16,-10 27 0,9-27-16,-9-10 15,-10 28 1,20-56 0,18-38-16,0-28 15,0-9 1,10-28-1,18 0-15,19 9 16,10-10 0,9 1-1,9 9-15,10 19 16,19 19 0,28-10-1,18 28-15,10 38 16,29 0-1,-1-9-15,10 9 16,-10 0 0,-9-19-1,-10-10-15,-9 11 16,-9-1 0,-19-28-1,-10 0-15,-9-10 16,-9-18-1,-10 0 1,1-38-16,-20-18 16,-28-10-1,-28-18 1,-28 18-16,-19 37 16,37 48-1</inkml:trace>
  <inkml:trace contextRef="#ctx0" brushRef="#br0" timeOffset="14265.22">18918 5199 0,'10'0'0,"18"19"15,57-9 1,27-1-16,-8 0 16,-29-9-1,-9-9 1,-9 9-16,-1 0 16,-37 0-1</inkml:trace>
  <inkml:trace contextRef="#ctx0" brushRef="#br0" timeOffset="14857.12">19934 5077 0,'0'0'0,"0"0"0,0 10 15,0-1 1,0 10 0,-9 47-16,-1 9 15,-8-10 1,-1 29 0,9-19-16,1-9 15,0-29 1,9-37-1,0 0-15,0-9 16,0-19 0,-10-19-1,1-47-15,-1 10 16,10 46 0,10-27-16,-1 8 15,1-8 1,8 27-16,-8 29 15,-1-1 1,10 10 0,9 10-1,19 18-15,0 9 16,0 1 0,-18-19-16,-11 28 15,1-1 1,-19-17-1,-9-11-15,-29 11 16,-46 27 0,-58-9-1,67-29-15</inkml:trace>
  <inkml:trace contextRef="#ctx0" brushRef="#br0" timeOffset="15378.99">21487 4505 0,'0'0'0,"0"0"0,0-9 16,0 9-1,-10 9 1,1 38 0,-1 37-16,1 104 15,-1 94 1,10-67 0,0-55-16,-18 46 15,8-27 1,-9-86-16,1 20 15,-11 0 1,11-48 0,8-27-16,1-19 15,9-10 1,0 0-16,0-9 16</inkml:trace>
  <inkml:trace contextRef="#ctx0" brushRef="#br0" timeOffset="15705.2">21487 4543 0,'0'0'0,"9"-29"0,19 1 15,10 10 1,28 8-1,18 29-15,20 47 16,-20 9 0,-27 9-1,-19 19-15,-29-28 16,-18 10 0,-39-1-16,-17-27 15,-29-29 1,-38 28-1,0-18-15,38-38 16,47 0 0</inkml:trace>
  <inkml:trace contextRef="#ctx0" brushRef="#br0" timeOffset="16523.4">22550 4955 0,'0'-9'0,"0"-10"16,0 19-16,0-9 16,-10 18-1,-18 10-15,-19 37 16,9-9-1,1 38 1,8-10-16,20-56 16,18 9-1,1 19-15,9-19 16,9-19 0,0-18-1,0-10-15,10-28 16,-10-28-1,-18 9 1,-10 19-16,0 1 16,0 8-1,0 29 1,9-20-16,0 11 16,20-20-1,27 1 1,19-1-16,10-9 15,-10 19 1,-9-19 0,0 0-16,-28 10 15,-10 18 1,-19 10 0,-9 9-16,0-10 15,-9 10 1,-10 10-1,-19 8-15,1 10 16,8 1 0,1 8-16,19 1 15,18 9 1,29 18 0,18 29-16,1-38 15,9 10 1,-1 0-1,-17-10-15,-30-37 16,-18-19 0,0 9-1,-9 1-15,-38 8 16,-19 10 0,-9-9-16,28-19 15</inkml:trace>
  <inkml:trace contextRef="#ctx0" brushRef="#br0" timeOffset="16789.09">23613 4984 0,'0'0'0,"0"9"0,0-9 15,0 19 1,0 9-16,0 9 16,0-8-1,0 27 1,-10 10-16,1-10 16,-1-19-1,1-18-15,9-19 16</inkml:trace>
  <inkml:trace contextRef="#ctx0" brushRef="#br0" timeOffset="16937.84">23547 4374 0,'0'0'0,"0"9"15,0-9 1,9 10-1,19-1-15,-18 0 16</inkml:trace>
  <inkml:trace contextRef="#ctx0" brushRef="#br0" timeOffset="17266.77">24224 4214 0,'0'0'0,"0"10"16,0 8-1,0 20-15,0 18 16,-9 38 0,-1 47-1,1 28-15,-1-10 16,1 10-1,9 9 1,-9-93-16,9-48 16,-10 20-1,1-1 1,9-19-16,0-27 16,0-10-1</inkml:trace>
  <inkml:trace contextRef="#ctx0" brushRef="#br0" timeOffset="17580.73">24205 4899 0,'10'10'0,"-1"-10"16,29 18-16,18-8 15,29-1 1,9-9-1,-9-9 1,-10-10-16,-28 10 16,-10 9-1,-8 0-15,-10 18 16,-1 20 0,1 18-16,-19 0 15,-9 1 1,-19 27-1,-1 1-15,-8 27 16,8-37 0,29-75-16</inkml:trace>
  <inkml:trace contextRef="#ctx0" brushRef="#br0" timeOffset="17785.16">24817 4327 0,'0'0'0,"0"9"0,9 10 16,1 0 0,-1 9-1,19 28 1,-9-18-16</inkml:trace>
  <inkml:trace contextRef="#ctx0" brushRef="#br0" timeOffset="18105.33">25118 4843 0,'0'0'0,"0"-10"16,0 10-16,0 19 15,0 38 1,0 18-16,0-19 16,9 28-1,1 1 1,8-29-16,-8-28 16,-1-18-1,29-20 1,9-18-16,0 0 15,9-28 1,20-29 0,-11 1-16,-8 18 15,-38 38 1</inkml:trace>
  <inkml:trace contextRef="#ctx0" brushRef="#br0" timeOffset="18542.09">25974 5293 0,'0'-9'0,"9"-10"16,-9 0 0,10 19-16,18-18 15,-9 8 1,0-9-1,9-28-15,-9 1 16,-10 17 0,0-17-16,-9-1 15,0 9 1,-18 19 0,-20-9-16,0 9 15,-18 19 1,9 10-1,-10 27-15,10 38 16,29-18 0,18 8-1,18 20-15,20-1 16,28-46 0,37-10-1,48 0-15,9 0 16,141 38-1</inkml:trace>
  <inkml:trace contextRef="#ctx0" brushRef="#br0" timeOffset="19372.82">27517 4421 0,'0'18'0,"0"1"16,0 0-16,0 94 15,0 18 1,0 0-1,-10 48-15,1-95 16,-10 38 0,10 9-16,9-93 15,-10 9 1,1-29-16</inkml:trace>
  <inkml:trace contextRef="#ctx0" brushRef="#br0" timeOffset="19922.82">27573 4327 0,'10'0'0,"27"-10"15,29-8-15,28 27 16,0 0-1,-9 1 1,-19 27-16,0 57 16,-19 19-1,-38-57-15,-18 10 16,-29-19 0,-56 18-1,-66 29-15,-28 9 16,18-37-1,29-66-15,10-28 16,27 28 0,48 0-1,18-28-15,19 0 16,10-1 0,18 1-1,1 10-15,18 18 16,28 9-1,29 47 1,9 19-16,0-9 16,10 9-1,9 47-15,-19 0 16,-29-66 0,11 10-1,-1 0-15,-9-10 16,-38-28-1</inkml:trace>
  <inkml:trace contextRef="#ctx0" brushRef="#br0" timeOffset="20343.14">28363 5265 0,'0'0'0,"10"9"15,-1 1 1,19-1 0,10 10-16,9-19 15,-9-19 1,-10 19-16,-9-9 16,0-10-1,-19 0 1,-19-37-16,-19 9 15,-9 28 1,-9 19-16,-29 57 16,19-1-1,19-9 1,19 0-16,18 18 16,20-18-1,18 10 1,28 8-16,29-27 15,19-19 1,-1-1-16,-9-8 16,-56-29-1</inkml:trace>
  <inkml:trace contextRef="#ctx0" brushRef="#br0" timeOffset="20675.09">29069 4139 0,'0'19'0,"0"18"16,-10-18-1,1 38-15,-10 74 16,-9 0-1,-10 104-15,20-10 16,-1-66 0,0-55-16,0-57 15,0 37 1,10 0 0,0-27-16,-1-10 15,10-38 1,0 19-1,0-18-15</inkml:trace>
  <inkml:trace contextRef="#ctx0" brushRef="#br0" timeOffset="21103.83">29417 5537 0,'0'0'0,"9"-37"15,-9-1 1,0 38-16,0 0 16,0 0-1,-18-9-15,-1 18 16,0 0 0,10 1-1,-10 18-15,9 0 16,10-28-1,0 10 1,0-1-16,10-9 16,-1 0-1,1 0-15,-1-9 16,0-10 0,10 0-1,-9 19-15,-1 9 16,0 1-1,10-1 1,9 10-16,1 0 16,8 9-1,-18-19-15</inkml:trace>
  <inkml:trace contextRef="#ctx0" brushRef="#br0" timeOffset="21451.1">29981 4458 0,'0'-9'0,"0"-10"15,0 10 1,0 27-16,-9 20 15,-19 65 1,0 38 0,-1 28-16,1-19 15,9 19 1,0 18-16,10-102 16,0-10-1,-1-9 1,1-10-16,9-9 15,-10-10 1,1-27-16</inkml:trace>
  <inkml:trace contextRef="#ctx0" brushRef="#br0" timeOffset="21865.87">29266 5143 0,'10'0'0,"9"0"0,65 28 16,48-9 0,9-10-16,19 10 15,-9-19 1,-10 19-16,-28-10 15,-38-27 1,-28 8 0,-19 1-16,-9 18 15,-19-9 1,0 28 0,0 19-16,-9 28 15,-10 19 1,0-28-16,9-10 15,-18 29 1,9-20 0,19-46-16,-9 0 15,9-19 1,0 0-16</inkml:trace>
  <inkml:trace contextRef="#ctx0" brushRef="#br0" timeOffset="22039.16">30461 4749 0,'0'0'0,"0"0"16,10 9 0,-1 20-1,10 17-15,-10-27 16</inkml:trace>
  <inkml:trace contextRef="#ctx0" brushRef="#br0" timeOffset="22914.68">30913 5396 0,'0'0'15,"-10"-9"-15,-8-10 16,-11 38 0,1 0-16,0 9 15,0 19 1,-1 37-16,29 20 16,10-29-1,9-47 1,9 0-1,0-19-15,10 1 16,-1-10 0,10-38-16,-9-18 15,0-29 1,-10 20-16,-9-20 16,9-18-1,0 47 1,0-1-16,1 1 15,-1 9 1,0 38 0,0 18-16,0 1 15,1 8 1,-1 20 0,10 18-16,-20-9 15,-8 0 1,-10 9-1,0 10-15,-10-19 16,10-19 0,-9-9-16,9 0 15,-9-1 1,-1-8-16,10-10 16,0 0-1,10-19 1,27-47-16,20-37 15,-1 0 1,0 56 0,-8 19-16,-1 0 15,-10 18 1,1 1 0,-1 18-16,-8 19 15,-1 19 1,0 75-1,0 19-15,-28-75 16,-9 28 0,0-10-16,-10-18 15,0 9 1,9-38-16,1-18 16,0 9-1,-1 0 1,1-28-16</inkml:trace>
  <inkml:trace contextRef="#ctx0" brushRef="#br0" timeOffset="50681.04">4779 6841 0,'9'0'0,"1"-18"16,18-1 0,28 0-16,20-9 15,-1 0 1,0 18 0,-9 1-16,-19 0 15,-9 9 1,-19 0-16,-19 0 15,0 0 1,-19 0 0,-38 9-1,-37 28-15,-28 29 16,9 9 0,10 0-16,18 10 15,28 37 1,20-10-1,37-9-15,19-9 16,28-9 0,19-10-1,-1-19-15,11-18 16,8-20 0,10-8-1,0-10-15,1-19 16,-11-9-1,-46 9-15</inkml:trace>
  <inkml:trace contextRef="#ctx0" brushRef="#br0" timeOffset="51088.9">5936 7179 0,'0'0'0,"0"0"16,0 0-1,-19 9-15,0 29 16,-9 37-1,0 19-15,19 0 16,9-19 0,9-28-1,0-19-15,20-19 16,36-28 0,20-46-1,-10-38 1,-18-29-16,-38 1 15,-38 28 1,-19 28-16,-18 37 16,28 19-1</inkml:trace>
  <inkml:trace contextRef="#ctx0" brushRef="#br0" timeOffset="51588.85">6529 6982 0,'0'0'0,"0"0"0,0 19 16,0 28 0,9 47-16,19 74 15,19 1 1,0-37-1,-9-39-15,0-27 16,-19-28 0,-1-20-16,1-18 15,9-18 1,19-48 0,10-37-1,-1-38-15,1-28 16,-10 28-1,-10 29-15,-18 27 16,0 48 0,-10 28-16</inkml:trace>
  <inkml:trace contextRef="#ctx0" brushRef="#br0" timeOffset="52047.28">7808 6841 0,'0'0'0,"-9"10"0,-29 8 15,-47 48 1,-27 28-16,8 19 16,19 18-1,48-9 1,37 0-16,19-19 16,46-9-1,39-10-15,46 1 16,161 46-1</inkml:trace>
  <inkml:trace contextRef="#ctx0" brushRef="#br0" timeOffset="52629.97">8269 6935 0,'0'0'0,"0"0"0,19 10 15,19 18 1,37 37-1,19 29-15,9 19 16,-9-1 0,-9-8-16,-19-20 15,-10-9 1,-18-19 0,-19-37-16</inkml:trace>
  <inkml:trace contextRef="#ctx0" brushRef="#br0" timeOffset="52933.12">8843 7066 0,'0'0'0,"-9"10"16,-20 46-16,-27 38 15,-19 28 1,-19 19 0,-19-1-16,19-18 15,18-18 1,29-29-1,28-38-15</inkml:trace>
  <inkml:trace contextRef="#ctx0" brushRef="#br0" timeOffset="53153.81">9323 7780 0,'0'0'0,"0"0"0,-19 9 16,-19 19 0,1 19-16,-20 28 15,29-37 1</inkml:trace>
  <inkml:trace contextRef="#ctx0" brushRef="#br0" timeOffset="53734.85">9643 7038 0,'0'0'16,"0"0"-16,9 19 15,19 9-15,0 19 16,19 0 0,1 0-1,8 0-15,0-28 16,10-19-1,0-10 1,0-27-16,-10-29 16,-18-9-1,-10 9 1,-9 29-16,-10 9 16,-9 18-1,0 1 1,10 18-16,-1 10 15,10 28 1,9 56-16,1 10 16,-11-1-1,-8 1 1,-10-29-16,-10-9 16,-8 0-1,-20-18 1,-19-1-16,-18-9 15,-9-19 1,-1-9 0,-9-19-16,28 0 15,28 0 1</inkml:trace>
  <inkml:trace contextRef="#ctx0" brushRef="#br0" timeOffset="54058.89">10517 6738 0,'0'0'0,"19"9"0,28 10 16,38 19-1,9 18-15,0 29 16,0 18 0,-28 9-1,-9 1-15,-29 9 16,-38-19 0,-27 0-16,-39-9 15,-46 0 1,-19-28-1,75-38-15</inkml:trace>
  <inkml:trace contextRef="#ctx0" brushRef="#br0" timeOffset="54339.83">11844 7160 0,'9'0'0,"20"-18"0,55-1 16,20 0-16,18 0 15,10 10 1,-10-1-1,-9 10-15,9 0 16,-28 0 0,-56 0-1</inkml:trace>
  <inkml:trace contextRef="#ctx0" brushRef="#br0" timeOffset="54873.37">12794 6785 0,'0'0'0,"0"0"16,0 0-16,0 0 15,0 9 1,9 10 0,1 37-16,18 20 15,-9 17 1,0-8-1,-10-10-15,-9-19 16,0-9 0,0-9-1,0-20-15,0-18 16,0 0 0,0-47-16,0-37 15,-9-29 1,18 20-16,1 18 15,8 18 1,-8 29 0,9 9-16,9 19 15,9 19 1,10 37 0,10 19-16,-10 19 15,-9 0 1,-29-9-1,-9-29-15,-19 0 16,-28 0 0,-19 1-1,-28-1 1,-9-9-16,56-28 16</inkml:trace>
  <inkml:trace contextRef="#ctx0" brushRef="#br0" timeOffset="55172.84">13631 7432 0,'0'0'0,"19"0"0,28-9 16,19 0 0,9 18-1,-9 0-15,0 1 16,0-1 0,9 1-1,-9-10-15,-10 0 16,-27-10-1</inkml:trace>
  <inkml:trace contextRef="#ctx0" brushRef="#br0" timeOffset="55805.39">15343 7095 0,'0'0'0,"0"0"0,0 0 16,0 9-1,0 29 1,-28 27-16,-19 38 16,-37 38-1,-1-19-15,19-37 16,0-39-1,10-17 1,9-11 0,18-27-16,-8-19 15,9-38 1,9-37-16,9-19 16,10 28-1,10 29 1,-1 27-16,1 19 15,8 10 1,20 9 0,37 28-16,29 28 15,-10 1 1,-9-1-16,-10 0 16,-19-18-1,1-10 1,9-9-1,-10-10-15,-9-9 16,0-19 0,-9-18-1,-10-10-15,-9-28 16,-29-10 0,-37-9-16,-9 19 15,-19 19 1,-10 28-16,28 19 15</inkml:trace>
  <inkml:trace contextRef="#ctx0" brushRef="#br0" timeOffset="56222.44">16341 6738 0,'0'0'0,"0"0"0,0 0 16,0 0 0,0 19-16,-10 37 15,1 38 1,-1 28-16,1 0 16,9-9-1,9-20 1,1 11-16,9-1 15,-1-38 1,11-8 0,-10-20-16,-10-18 15</inkml:trace>
  <inkml:trace contextRef="#ctx0" brushRef="#br0" timeOffset="56638.75">16312 7207 0,'0'0'0,"19"0"0,28-19 15,47 1-15,10 8 16,9 20 0,0-1-1,-29 10-15,-8 0 16,-20 9-1,-18 9 1,-20 1 0,1-1-16,-9 10 15,-1-9 1,0-1-16,1-9 16,-1-9-1,10 0 1,9 0-16,1-19 15,-1 0 1,-9-19 0,-1-19-16,-18-8 15,-18-20 1,-11 10-16,-8 9 16,18 28-1</inkml:trace>
  <inkml:trace contextRef="#ctx0" brushRef="#br0" timeOffset="57282.96">18090 7029 0,'0'0'0,"0"0"15,0 0 1,0 0-16,-18 9 16,-11 1-1,-8 18 1,-1 28-16,1 10 15,8 18 1,10-9 0,19 19-16,19 0 15,10-19 1,18-28-16,9-10 16,29-18-1,18-38 1,-9-27-1,-9-29-15,-10-10 16,-28-18 0,-28 9-16,-19 19 15,-28 19 1,-38-1 0,-56 1-16,-29 37 15,-169 1 1</inkml:trace>
  <inkml:trace contextRef="#ctx0" brushRef="#br0" timeOffset="57751.34">19407 7357 0,'0'0'16,"10"-9"-16,28-10 15,27 0-15,39-9 16,28 10 0,27 8-1,11 1-15,-10 9 16,-19 0-1,-19 0 1,-28 9-16,-28-9 16,-19 0-1,-9 10 1,-10-10-16,-19 0 16</inkml:trace>
  <inkml:trace contextRef="#ctx0" brushRef="#br0" timeOffset="58039.74">20819 6973 0,'0'0'0,"0"0"16,0 0-16,0 0 15,0 0 1,9 9-16,0 29 15,1 27 1,-10 20 0,0-10-1,0 0 1,-10-10-16,1-27 16,0-10-16,9-9 15,0-10 1,0-9-1</inkml:trace>
  <inkml:trace contextRef="#ctx0" brushRef="#br0" timeOffset="58301.22">20950 6935 0,'0'0'0,"10"0"16,9 10-1,28 18 1,0 19-16,0-1 15,9 20 1,-18 9 0,-19-18-16,-19-1 15,0 0 1,-19-18-16,-28 18 16,-29 0-1,-36 1 1,-39 8-16,-150 67 15</inkml:trace>
  <inkml:trace contextRef="#ctx0" brushRef="#br0" timeOffset="59400.08">22465 6757 0,'0'0'0,"0"0"16,0 0-16,0 0 15,0 9 1,0 10 0,0 28-16,0 19 15,0 9 1,-10 0-16,1-19 15,9-18 1,0-1 0,0-18-16,-9 0 15,9-19 1,0 0 0,0-19-16,0-47 15,0-46 1,0-10-16,0 18 15,9 29 1,0 10 0,1 18-16,-10 28 15,9 10 1,-9-1 0,10 20-16,18 27 15,19 38 1,0 10-1,9 8-15,-9 1 16,1-19 0,-1 0-16,0 0 15,-10-18 1,1-20 0,-19-18-16,-1-10 15,1-9 1,-9-9-1,9-28-15,-1-29 16,-8-9 0,-10-28-1,0 9-15,-10 19 16,1 9 0,0 38-16,9 18 15</inkml:trace>
  <inkml:trace contextRef="#ctx0" brushRef="#br0" timeOffset="59835.32">23490 7217 0,'0'0'0,"0"0"0,0 0 15,10 0 1,-1 0-16,19 0 16,1-10-1,18-9 1,9-18-16,0-1 16,-18-9-1,-10 1 1,-9-11-16,-19 10 15,-19 19 1,1 0-16,-20 19 16,-19 9-1,1 18 1,-10 29 0,19 0-16,0 19 15,19 9 1,18-9-16,20-10 15,27 0 1,29 10 0,-19-38-16</inkml:trace>
  <inkml:trace contextRef="#ctx0" brushRef="#br0" timeOffset="60492.65">24647 6945 0,'0'0'16,"-9"-10"-16,-19-18 15,-29-10-15,-18 1 16,-10 18 0,10 19-1,9 19-15,19 9 16,10 10-1,18-1 1,9 10-16,20-9 16,-1-1-1,19-9-15,10-9 16,0 0 0,-1-19-1,1-19-15,0 0 16,-1-18-1,1-10 1,-19 0-16,-1 19 16,-8 0-1,-10 18 1,0 1-16,0 9 16,0 9-1,0 10 1,0 47-16,-10 46 15,10 38 1,0 29 0,0-1-16,0-19 15,-18-8 1,-1-20-16,-9-28 16,-10-28-1,0-19 1,-9-18-1,-9-10-15,-19-19 16,-10-18 0,-9-10-16,-19-28 15,10-18 1,55 27 0</inkml:trace>
  <inkml:trace contextRef="#ctx0" brushRef="#br0" timeOffset="61094.1">24920 6851 0,'0'0'0,"0"0"16,0 0-16,-19 0 16,-18 9-1,-20 0 1,-18 20-16,9-1 15,10 9 1,18 1-16,19-1 16,10 1-1,18-1 1,1-8-16,18-11 16,0 1-1,0-19 1,19-9-16,0-10 15,-9-9 1,0 0 0,-19-1-16,-1 20 15,-8 0 1,-1 9 0,1 9-16,-1 10 15,19 18 1,0-965-16,1 1950 15,-1-975 1,10-9 0,-29-29-16</inkml:trace>
  <inkml:trace contextRef="#ctx0" brushRef="#br0" timeOffset="61430.91">25278 6466 0,'0'0'0,"9"-19"15,1-9-15,-10 0 16,0 9 0,0 10-1,0 9-15,0 19 16,0 46-1,0 48-15,0 28 16,0-1 0,-10-18-1,1-9-15,-1-10 16,1-18 0,-1-20-1,10-27-15,-9-1 16,0-9-1,9-18-15</inkml:trace>
  <inkml:trace contextRef="#ctx0" brushRef="#br0" timeOffset="61690.62">25362 7048 0,'0'0'0,"10"0"0,18-10 16,28 1-1,10 0-15,-9 18 16,-1 0 0,-18 1-1,-1 18-15,1 9 16,-19 10 0,0 0-16,-19 10 15,-10-1 1,-9 0-1,1 0-15,8-37 16</inkml:trace>
  <inkml:trace contextRef="#ctx0" brushRef="#br0" timeOffset="61878.75">25739 6682 0,'0'0'0,"0"0"0,9 9 15,0 1 1,20 27-16,-10-18 16</inkml:trace>
  <inkml:trace contextRef="#ctx0" brushRef="#br0" timeOffset="62204.25">25974 7010 0,'0'0'0,"0"0"16,0 10-16,9 27 15,1 29 1,8 18-1,11 10-15,-1-19 16,0-28 0,0-19-1,19-18-15,19-20 16,19-37 0,-10-28-16,-9 0 15,-10 0 1,-18-9-1,-10 37 1,-9 28-16,-19 10 16</inkml:trace>
  <inkml:trace contextRef="#ctx0" brushRef="#br0" timeOffset="62602.53">26952 7507 0,'0'0'0,"0"0"0,10 0 16,-1-9-1,10-10 1,0 1-16,9-20 16,-9 0-1,0 1 1,-10-1-16,-9 10 15,0 0 1,-9 19 0,-1-1-16,1 1 15,-10 18 1,0 1-16,0 18 16,10 9-1,-1 1 1,20 9-1,9-10-15,18 1 16,20-1 0,27-18-16,-37-9 15</inkml:trace>
  <inkml:trace contextRef="#ctx0" brushRef="#br0" timeOffset="62989.86">28768 6785 0,'0'0'0,"0"0"15,0 0 1,0 9-16,0 10 16,0 37-1,-10 38 1,10 19-16,-9 9 15,9-10 1,-9-18 0,9-19-16,0-18 15,0-20 1,0-27-16</inkml:trace>
  <inkml:trace contextRef="#ctx0" brushRef="#br0" timeOffset="63578.21">28561 6916 0,'0'0'0,"9"-9"15,20-19-15,18-10 16,9 1 0,10 9-1,9 9-15,10 9 16,9 20-1,-19 9-15,-9 9 16,-28 0 0,-10 0-1,-9 19 1,-19 9-16,-29 10 16,-27 18-1,-29 1-15,-18-19 16,-10-20-1,0-17 1,10-29-16,18-10 16,19-9-1,19-9 1,19 10-16,18 8 16,1 1-1,18-1 1,1 1-16,18 0 15,19-1 1,0 20 0,19 8-16,0 29 15,0 19 1,-10 9-16,10 9 16,-10-8-1,10-11 1,-9-9-16,-1 1 15,1-20 1,-39-18 0</inkml:trace>
  <inkml:trace contextRef="#ctx0" brushRef="#br0" timeOffset="63973.39">29615 7592 0,'0'0'0,"0"0"0,9 0 16,0-9-1,1-10-15,9 0 16,-1 0 0,1 0-1,-9-9 1,-10 0-16,0 0 15,-19 0 1,-9 9-16,-10 10 16,-19 18-1,1 10-15,9 9 16,0 19 0,19 9-1,9 10-15,10 0 16,18-1-1,10-8 1,18-11-16,29-8 16,-28-29-1</inkml:trace>
  <inkml:trace contextRef="#ctx0" brushRef="#br0" timeOffset="64289.81">30151 6672 0,'0'0'16,"0"0"-16,0 0 16,0 10-16,-19 27 15,0 38 1,-9 38-16,0 37 15,-1 10 1,20-29 0,0-18-16,-1-1 15,1-18 1,9-19 0,9-9-16,1-10 15,-1-9 1,-9-19-16</inkml:trace>
  <inkml:trace contextRef="#ctx0" brushRef="#br0" timeOffset="64999.01">30602 7826 0,'10'0'0,"-1"-18"15,1-10 1,-1-1-16,-9 1 15,0 0 1,-9 19-16,-10-1 16,0 10-1,0 10 1,0-1-16,10 0 16,-1 10-1,1-9 1,9-1-1,0 0-15,0 1 16,9-1 0,1 1-16,-1-1 15,19 10 1,1-10-16,-1-9 16,19 0-1,0-19 1,9 1-16,-9-1 15,1-19 1,-1 1 0,0-20-16,0 1 15,-10-19 1,1-19 0,0 0-16,-20 10 15,1 9 1,-19 19-1,0 18-15,0 19 16,0 10 0,0 9-16,-19 9 15,-9 19 1,-10 57 0,1 37-16,-10 37 15,28-18 1,10-19-1,18-19-15,0-18 16,20-10 0,-1-28-1,0-10-15,10 1 16,-19-29 0</inkml:trace>
  <inkml:trace contextRef="#ctx0" brushRef="#br0" timeOffset="65499.51">30508 7179 0,'10'0'0,"37"9"0,47 1 16,56 9-1,10 9-15,0 0 16,0-9 0,-28-1-1,-38 1-15,-28-19 16,-19 0-1,-19 0 1,-9 0-16,0 0 16,-19 0-1,0 0 1,0 0-16,0 10 16,0 8-1,0 20-15,-10 18 16,1 19-1,-1 0 1,1 0 0,0 0-16,-1-28 15,1-9 1,9-19-16,0-10 16</inkml:trace>
  <inkml:trace contextRef="#ctx0" brushRef="#br0" timeOffset="65669.86">31759 6982 0,'0'0'0,"0"0"16,0 0 0,0 0-16,0 0 15,10 9 1,-10-9-16</inkml:trace>
  <inkml:trace contextRef="#ctx0" brushRef="#br0" timeOffset="66472.36">32286 7629 0,'0'0'0,"0"0"0,0 0 16,-19-9 0,1 18-1,-20 1-15,0 18 16,-9 19 0,19 0-1,19 9-15,18-9 16,0-9-1,20-20 1,-1 1-16,10-19 16,9-9-1,0-29 1,9-28-16,1-27 16,-1-11-1,-9 1-15,0 9 16,-9 29-1,-1 8 1,1 20-16,-10 28 16,0-1-1,10 20 1,9 27-16,-9 19 16,-1 10-1,-18 18 1,0 1-16,-19 9 15,-19-19 1,-9 0-16,-10 0 16,10-19-1,0-18 1,0-10-16,18-9 16,1-19-1,9 0 1,9-38-16,10-46 15,19-20 1,9-8 0,0 27-16,-10 29 15,1 28 1,0 19-16,-20-1 16,11 20-1,-1 27 1,-9 48-16,-29 46 15,-18 28 1,-38 20 0,-37 8-16,-85 123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2:05.96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4591 2403 0,'0'0'16,"0"0"-16,0 0 0,0 0 15,0 0 1,9-9-16,10 18 16,37 10-1,29 47 1,28 37-1,28 28-15,-9 10 16,-10-9 0,-28-11-16,-9-8 15,-19-19-15,-10 0 16,-9-19 0,-9-10-16,-29-46 15</inkml:trace>
  <inkml:trace contextRef="#ctx0" brushRef="#br0" timeOffset="286.43">5597 2751 0,'0'9'0,"-28"28"16,-19 48-16,-38 37 16,-27 19-1,-11-10-15,-8-18 16,-1-1-1,10-37-15,75-47 16</inkml:trace>
  <inkml:trace contextRef="#ctx0" brushRef="#br0" timeOffset="1095.75">6021 2253 0,'0'0'16,"0"10"-16,9-1 0,1 29 15,-1 37 1,19 56-16,0 29 15,10 46 1,9 19 0,0 10-16,0 18 15,-9 0-15,-1 19 16,1 10 0,0 18-1,-10 0-15,-9 10 16,0 18-1,-1 1-15,-8 18 16,-10 0 0,9-9-16,1 18 15,8 20 1,-8-20-16,9 10 16,-10-9-1,-9-20 1,0-8-16,0-10 15,0-10-15,0 1 16,0 0 0,0-20-16,9-8 15,1-19 1,-1-29-16,1-37 16,8-19-1,1-18 1,0-38-16,0-19 15,-10-18 1,1-20-16,-1-8 16,1-20-1,-1-9-15,0-9 16,1-19 0</inkml:trace>
  <inkml:trace contextRef="#ctx0" brushRef="#br0" timeOffset="2092.82">7225 2722 0,'0'0'0,"0"0"0,0 10 15,9-1 1,1 19-16,-1 19 16,19 10-1,1 8-15,18 10 16,0-9 0,9-10-16,-9-18 15,0-19 1,10-10-16,-10-9 15,18-19 1,1-9-16,10-28 16,-11-10-1,-8-28 1,-19 10-16,-20 9 16,-18 9-1,0 29-15,0 18 16,0 9-1,0 20-15,0 18 16,10 47 0,-1 47-16,1 19 15,8-1 1,-8-8-16,-10-20 16,0-8-1,0-20-15,-10-18 16,-8-19-1,-1 9-15,-19-19 16,-37 1 0,-29-10-16,-56-9 15,-9-19 1,-141 0-16</inkml:trace>
  <inkml:trace contextRef="#ctx0" brushRef="#br0" timeOffset="2747.47">3208 4233 0,'0'0'0,"0"0"0,0 0 15,9 0-15,10-19 16,47 0 0,66 1-1,75-1-15,47 10 16,56-1-1,57 10-15,56-19 16,29-9 0,18 0-16,10 9 15,0 10 1,18 9-16,-18 9 16,-28 10-1,-20 9-15,11 10 16,-48-10-1,-38-9-15,-84-19 16,-75 0 0,-57 0-16,-47 0 15,-28-10 1,-29 1 0,-18 9-16,-10 0 15,-9 0-15</inkml:trace>
  <inkml:trace contextRef="#ctx0" brushRef="#br0" timeOffset="3464.83">9041 1897 0,'0'0'0,"0"0"0,0 9 15,0 19 1,9 47 0,-9 75-16,9 57 15,1 18 1,9 28-16,9 19 16,0 19-1,10 10-15,-1 27 16,1 38-1,-19 19-15,-10 18 16,-9 38 0,10 9-16,-1-9 15,10 38 1,9-1-16,-9-27 16,0 8-1,-19 11-15,0-11 16,-19-18-1,-9-9-15,-1-10 16,1-19 0,0-27-16,18-29 15,10-47 1,10-18 0,9-29-16,0-37 15,-1-29 1,-8-36-16,9-20 15,-10-37 1,0-29-16,1-8 16,-1-20-1,-9-18-15,0-19 16</inkml:trace>
  <inkml:trace contextRef="#ctx0" brushRef="#br1" timeOffset="6636.53">4271 4655 0,'0'0'0,"0"0"0,0 10 16,0 27-1,0 29-15,9 28 16,10 18 0,0-9-16,-10-9 15,-9-9 1,0-20-16,0-18 16,-9-9-1,0-10-15,-1-19 16</inkml:trace>
  <inkml:trace contextRef="#ctx0" brushRef="#br1" timeOffset="7206.97">4958 4918 0,'0'0'0,"9"0"15,1 0 1,-1-9-16,0 9 16,10 9-1,9 0 1,1 19-16,-11 10 15,1 0 1,-19 8 0,-9 1-16,-19 10 15,-10-20 1,-18 1 0,-20-20-16,1-18 15,9-9 1,19-10-1,0-18-15,19-10 16,18 0 0,1 19-1,9 9-15</inkml:trace>
  <inkml:trace contextRef="#ctx0" brushRef="#br1" timeOffset="8486.95">4149 6278 0,'0'0'0,"9"0"0,10-18 16,19-1-1,9 0-15,9 10 16,-9 18 0,0 0-1,10 20-15,-20 18 16,-18-1-1,-10 11-15,-27 8 16,-29 1 0,-38-10-1,-9 1 1,0-20-16,37-18 16,38 0-1,10-19-15,18 0 16,20 0-1,46 0 1,19 0 0,-9 0-16,-10-10 15,-9 1 1,-19 9-16,-10-9 16,-27-1-1</inkml:trace>
  <inkml:trace contextRef="#ctx0" brushRef="#br1" timeOffset="8829.11">4967 6307 0,'0'0'0,"0"0"0,0 0 16,0 9-1,10 10-15,-1 28 16,0 18 0,20 10-1,-1 0-15,0-28 16,0-19 0,0-18-1,1-20-15,8-36 16,-8-20-1,-20-19-15,-18 10 16,-20 19 0,-18 19-1</inkml:trace>
  <inkml:trace contextRef="#ctx0" brushRef="#br1" timeOffset="9563.2">4196 7920 0,'0'0'0,"9"0"16,1-18-16,18-1 15,0 9 1,0 1-16,10 18 16,-1 1-1,1 9 1,-19-1-16,0 10 15,-19-9 1,0 9 0,-19 0-16,0 1 15,0-11 1,10 1 0,-1 0-16,20-10 15,-1 19 1,19 1-1,20 18-15,8 9 16,0 0 0,-18-18-1,-19-1-15,-19-9 16,-19 10 0,-37-1-16,-48 1 15,-28-19 1,-9-10-1,10-18 1,27-1-16,48 1 16,27 0-1</inkml:trace>
  <inkml:trace contextRef="#ctx0" brushRef="#br1" timeOffset="9952.96">5287 8314 0,'0'0'0,"-28"10"0,-19 8 16,-10 11-1,1 27-15,-1 10 32,20-1-32,18 1 15,28-29 1,1 1-16,27-19 16,29-29-1,19-18 1,0-19-16,-20-28 15,-18-9 1,-28 18 0,-19 10-16,-37 28 15,8 18 1</inkml:trace>
  <inkml:trace contextRef="#ctx0" brushRef="#br1" timeOffset="10479.08">4167 9966 0,'0'0'0,"0"0"0,0 0 16,0 0-1,0 0 1,0 18-16,10 29 16,-1 19-1,1 9 1,18-19-16,0-9 15,0-19 1,10-18-16,9-10 16,0-19-1,0-19 1,-9-8-16,-10 8 16,-9 10-1,-10 19 1,1 9-16,-1 18 15,0 39 1,-9 46 0,0 19-16,-9 0 15,0-19 1,18-19 0,-9-46-16</inkml:trace>
  <inkml:trace contextRef="#ctx0" brushRef="#br1" timeOffset="10829.31">5118 10341 0,'0'0'0,"0"9"15,9 10 1,0 28-16,20 19 16,18-10-1,0-9-15,0-19 16,0-9 0,0-29-1,19-18-15,-10-37 16,-28-10-1,-28-1 1,-37 1-16,-48 38 16,-65 37-1,-161 56-15</inkml:trace>
  <inkml:trace contextRef="#ctx0" brushRef="#br1" timeOffset="11264.5">4487 11936 0,'0'0'0,"0"0"0,0 0 16,0 0 0,0 9-1,0 10 1,10 19-16,-1 9 15,10 9 1,0 0-16,0 0 16,-1-18-1,-18-1-15,0 1 16,-18 0 0,-11-10-1,-36 9-15,27-27 16</inkml:trace>
  <inkml:trace contextRef="#ctx0" brushRef="#br1" timeOffset="11469.61">4412 11739 0,'9'0'0,"29"-19"0,28 0 16,19 1 0,-1 8-16,-18 20 15,-9-1 1,-29 0 0</inkml:trace>
  <inkml:trace contextRef="#ctx0" brushRef="#br1" timeOffset="11853.05">5127 12217 0,'0'0'0,"0"0"0,0 10 16,-19 18-1,0 19 1,1 28-16,8 28 16,1-9-1,18-28 1,1-29-16,18-9 16,9-18-1,20-29-15,9-37 16,0-19-1,-19-10 1,-19 1-16,-19 9 16,-28 18-1,-28 10 1,-56 19 0,28 19-16</inkml:trace>
  <inkml:trace contextRef="#ctx0" brushRef="#br1" timeOffset="13841.66">7121 4618 0,'0'0'0,"0"0"0,0 0 15,0 0 1,0 9-16,0 19 16,0 29-1,0 36-15,0 1 16,10-9-1,-10-10 1,0-10-16,0-18 16,-10-9-1,1-19 1,0-10-16</inkml:trace>
  <inkml:trace contextRef="#ctx0" brushRef="#br1" timeOffset="14345.48">7592 4862 0,'0'0'0,"9"-10"0,1-9 15,-1 1 1,19-10-16,19-1 16,19 20-1,0 9 1,-10 9-1,-9 10-15,-9 9 16,-19 10 0,-10 9-16,-18 0 15,-38 9 1,-10 0 0,-8-18-16,-1-19 15,0-19 1,19-10-1,0-18-15,19-19 16,9-9 0,19-10-1,9 19-15,19 19 16,-18 19 0</inkml:trace>
  <inkml:trace contextRef="#ctx0" brushRef="#br1" timeOffset="14786.68">8429 4749 0,'0'0'0,"9"-9"16,10-1-16,9 1 16,20 9-1,17 19 1,1 18-16,-9 19 16,-10 20-1,-28-20 1,-19 0-16,-19-18 15,-19-1 1,-18-9 0,9-9-16,9-19 15,10-9 1,0-19-16,18-29 16,1-27-1,18 9 1,1 37-16,18 19 15,-9 19 1</inkml:trace>
  <inkml:trace contextRef="#ctx0" brushRef="#br1" timeOffset="15352.82">6952 6504 0,'0'0'0,"9"-10"16,20-9-1,18-9 1,0 0-16,9 19 16,-9-1-1,0 20-15,-9-1 16,-19 0-1,0 20 1,-19-1 0,-19 9-16,-38 20 15,-18 8 1,0-8-16,28-20 16,19-9-1,18-9 1,20 0-16,8 0 15,48-1 1,38 1 0,27-10-16,-18-9 15,-28 0 1,-19 0 0,-47 0-16</inkml:trace>
  <inkml:trace contextRef="#ctx0" brushRef="#br1" timeOffset="15735.91">8072 6513 0,'9'0'0,"0"-19"0,20-9 16,8 0 0,1 9-1,-1 19-15,1 9 16,0 20 0,-19 18-1,-10 9-15,-18 10 16,-20-10-1,-8-9-15,-20-10 16,-18-18 0,-10-10-1,1-9-15,18-18 16,28-1 0,19 9-1</inkml:trace>
  <inkml:trace contextRef="#ctx0" brushRef="#br1" timeOffset="16119.7">8598 6626 0,'0'0'0,"0"0"16,10-10-16,-1-9 15,10 1 1,9-1 0,0 0-16,19 10 15,1 9 1,8 9 0,0 19-16,-18 0 15,0 19 1,-29 0-1,-18 19-15,-29 0 16,-37-10 0,-10-9-1,0-38-15,20-18 16,-1-38 0,19-19-16,18 29 15</inkml:trace>
  <inkml:trace contextRef="#ctx0" brushRef="#br1" timeOffset="16753.13">7056 8258 0,'0'0'0,"0"0"16,9-19-16,10 1 16,9-11-1,10 1-15,-1 9 16,1 10 0,0 18-1,-20 1 1,1-1-16,-19 19 15,-9 1 1,-10-1-16,0 0 16,10 0-1,-1 0 1,20 0 0,-1 19-16,19 0 15,19 9 1,0 1-16,-9-1 15,-19-19 1,-19 1 0,-10 0-16,-37-1 15,-28 1 1,-19-20 0,9-8-16,29-10 15,37 0 1</inkml:trace>
  <inkml:trace contextRef="#ctx0" brushRef="#br1" timeOffset="17311.29">7940 8577 0,'0'0'0,"0"0"15,-19-9 1,0-1-16,-18 20 16,-10 18-1,0 19-15,9 0 16,19 0 0,10-10-1,18-9 1,0-9-16,20-19 15,18-19 1,19-28-16,-1-28 16,1-9-1,-9 9 1,-20 28-16,-8 19 16,-1 18-1,-9 1 1,-1 9-16,11 9 15,-1 19 1,10 10 0,-1 0-16,1-10 15,-10-10 1,0 1 0,10-19-16,-1 0 15,1-19 1,-19 1-16,0-10 15,-29-10 1,-37 0 0,10 20-16</inkml:trace>
  <inkml:trace contextRef="#ctx0" brushRef="#br1" timeOffset="17825.83">7272 9797 0,'0'0'0,"0"0"0,0 0 16,0 9 0,-19 10-16,10 28 15,-1 28 1,20 0 0,18-19-1,0-9-15,0-28 16,19-10-1,10-27-15,-1-29 16,1-10 0,-20 1-1,-8 18-15,-11 10 16,-8 19 0,-10 0-16,9 18 15,-9 28 1,0 39-1,0 27-15,-9-9 16,-1-10 0,1-28-1,0-28-15</inkml:trace>
  <inkml:trace contextRef="#ctx0" brushRef="#br1" timeOffset="18419.58">8015 9919 0,'0'0'0,"0"0"0,0 9 16,-9 10-1,-1 18 1,10 10-16,10 0 15,-1-9 1,10-1 0,0-18-16,9-10 15,0-9 1,-9 0 0,0-28-16,0-19 15,-1-37 1,1-1-1,-9 20-15,-1 9 16,0 27 0,10 1-1,10 19-15,8 9 16,1 19 0,9 18-16,0 29 15,-10 18 1,1-9-1,0-18-15,-1-20 16,1-9 0,0-9-1,9-19-15,0-9 16,0-19 0,-10-19-1,-27-10-15,-29 1 16,-66 9-1,-56 28-15,-188 29 16</inkml:trace>
  <inkml:trace contextRef="#ctx0" brushRef="#br1" timeOffset="18860.48">7564 11936 0,'0'0'0,"0"0"0,-19 9 16,-19 10 0,-18 19-1,9 9-15,9 18 16,19 10 0,19 0-1,19-9-15,9 9 16,0-19-1,10 1-15,-19-1 16,-10-9 0,-9-10-1,-28 10 1,-19 0-16,-19-9 16,29-19-1</inkml:trace>
  <inkml:trace contextRef="#ctx0" brushRef="#br1" timeOffset="19060.63">7771 12077 0,'9'0'0,"38"-19"16,38-9-16,-1 0 15,-8 18 1,-20 1 0,-37 9-16</inkml:trace>
  <inkml:trace contextRef="#ctx0" brushRef="#br1" timeOffset="19620.04">8166 12208 0,'0'0'0,"0"0"15,0 0 1,0 9-16,-10 20 16,10 17-1,10 11-15,8-1 16,11-18-1,8-10 1,10-19-16,-9-9 31,-10-19-31,-9-9 16,0-19-16,-19-18 16,0 8-1,0 10 1,9 19-16,1 0 15,-1 19 1,0-1 0,10 20-16,19 27 15,28 29 1,0 18-16,9 10 16,0-19-1,-18-28 1,-20-19-1,1-18-15,-19-10 16,-1-19 0,-18-19-16,-9-27 15,-19-10 1,-38 9 0,-19 0-16,29 38 15</inkml:trace>
  <inkml:trace contextRef="#ctx0" brushRef="#br2" timeOffset="46463.42">27112 9759 0,'0'0'0,"0"0"0,0 0 16,0 0 0,0 0-16,0 0 15,0 0-15,10 10 16,8-1 0,1 0-16,0 1 15,0-10 1,0 0-16,-10 0 15,-9-10 1,0 10 0,0-9-16,-19 0 15,-9-1 1,0 10-16,0 10 16,18-1-1,1 0-15,-1-9 16,10 0-1,10 0-15,-1 0 16,1 0 0,8 0-16,-18 0 15,0 0 1,0 0-16</inkml:trace>
  <inkml:trace contextRef="#ctx0" brushRef="#br2" timeOffset="63901.75">12879 15501 0,'19'-9'0,"84"-57"0,113-56 15,123-65-15</inkml:trace>
  <inkml:trace contextRef="#ctx0" brushRef="#br2" timeOffset="91949.93">9812 2497 0,'0'0'0,"0"0"0,0 0 16,0 10 0,9 8-16,29 29 15,47 66 1,9-1 0,0-8-16,19 55 15,-29-9 1,-8-28-16,-20-19 15,0-9 1,1-9 0,-19-29-16,-29-47 15</inkml:trace>
  <inkml:trace contextRef="#ctx0" brushRef="#br2" timeOffset="92222.25">10423 2901 0,'0'0'0,"0"9"0,-28 19 15,-19 57 1,-19 18 0,-9 28-1,-38 47-15,28-37 16,48-94-16</inkml:trace>
  <inkml:trace contextRef="#ctx0" brushRef="#br2" timeOffset="92604.51">9831 2094 0,'0'0'0,"19"0"15,56-28-15,28-10 16,20 76 0,-20 9-1,-28-57-15,-18 10 16,-20 0 0,-18 0-16</inkml:trace>
  <inkml:trace contextRef="#ctx0" brushRef="#br2" timeOffset="93618.72">11279 1972 0,'0'19'0,"0"9"16,10 19 0,-1 46-16,1 29 15,18 47 1,0 85-16,-9-10 16,0-38-1,0 66-15,-1 10 16,-8-38-1,-10 65 1,-10-37-16,1 0 16,-10 141-1,10-38-15,9-46 16,9 18 0,1 10-1,18 46-15,-9-84 16,9-66-1,19 216 1,-19-84-16,10-103 16,-1 234-1,-8-160-15,-1-103 16,0 48 0,0 74-1,-9-19-15,0-130 16,0-48-1,9 113 1,0 65-16,-9-112 16,-10-28-1,10 9 1,0-56-16,-10-75 16,-9 0-1,0-38-15,0-9 16,0-9-1,0-10 1,0 0-16,-9 0 16,0 0-1,9 0-15,-10 10 16,1-1 0,9-37-1,0 0-15</inkml:trace>
  <inkml:trace contextRef="#ctx0" brushRef="#br2" timeOffset="94851.59">12013 2535 0,'0'9'0,"0"1"16,0-10-16,0 9 15,0 10 1,19 93-1,9 10-15,1-65 16,-1 8 0,9 1-16,10 9 15,-9-19 1,0-37 0,9-10-16,0-9 15,0-9 1,0 9-1,0-38-15,0-8 16,-9-11 0,-1-27-16,-18 9 15,-10 28 1,-9 9 0,0 1-16,0 18 15,-9 0 1,9 19-1,-9 10-15,-1 8 16,1 11 0,-1 46-16,1 18 15,0 11 1,-1 8 0,1-18-16,-10 9 15,-9 10 1,-1-19-16,11-47 15,-20 9 1,-18 19 0,-1-66-16,-18-9 15,-29-28 1,10 0 0,47 19-16</inkml:trace>
  <inkml:trace contextRef="#ctx0" brushRef="#br2" timeOffset="95221.03">11910 2094 0,'0'9'0,"0"-9"0,9 10 16,10-1-1,19-9-15,18-9 16,29 18-1,18 10 1,1-10 0,-1-9-16,-9 9 15,-9-18 1,-10 18-16,-37 1 16</inkml:trace>
  <inkml:trace contextRef="#ctx0" brushRef="#br2" timeOffset="96117.96">13650 1615 0,'0'-9'0,"0"-10"15,10 47-15,-1 10 16,0 37 0,10 75-1,0 122-15,0 0 16,0 19-1,-1 0 1,-8-38-16,-1 57 16,-9-38-1,-9-37 1,-10 84-16,-9 103 16,9-19-1,10-140 1,9 0-16,9 196 15,10-46 1,0-131-16,9 243 16,0-131-1,-9-169 1,0 226-16,0-161 16,-1-36-1,20 112 1,-10 9-16,-9-47 15,0-65 1,0 75-16,-1-38 16,-8-47-1,-1-9 1,1-18 0,-10-20-16,0-9 15,0 38 1,0-48-16,-10-93 15,10-10 1,-9 10 0,-1-37-16,-8 36 15,8-8 1,10-66 0,0 18-16,-9 1 15,-1-1 1,10-27-16,0-1 15,0 10 1,0-1 0,0-8-16,0-1 15,0-9 1,0-47 0,-9 10-16,0 46 15</inkml:trace>
  <inkml:trace contextRef="#ctx0" brushRef="#br2" timeOffset="100919.5">9897 4909 0,'9'0'16,"0"0"-16,20 0 15,8 9-15,10 10 16,-9 9-1,-19 0 1,-10-9-16,-9 9 16,-9 0-1,-10 10 1,-9-1-16,-1-18 16,20-19-1,18 19 1,1-1-16,28 11 15,18 27 1,0-28 0,1 10-16,-10 18 15,-28-37 1,-19-1 0,-10 1-16,-37 9 15,-47 29 1,-28-11-1,-19-8-15,66-19 16</inkml:trace>
  <inkml:trace contextRef="#ctx0" brushRef="#br2" timeOffset="101326.85">10649 5237 0,'0'0'0,"0"0"15,0 0-15,-19 9 16,10 19 0,0 1-16,-1 18 15,10-10 1,10 1-16,-1-20 16,0 1-1,20-19-15,-1-9 16,0-29-1,10-9-15,-20 0 16,1 0 0,-19 29-16,0 8 15</inkml:trace>
  <inkml:trace contextRef="#ctx0" brushRef="#br2" timeOffset="102176.36">9972 6776 0,'0'0'0,"9"0"15,1 0-15,18 9 16,0 0-1,-9 20-15,0-1 16,-19 19 0,0 0-1,-19 18-15,-19-9 16,10-18 0,0 0-16,18-20 15,1 1-15,0-10 16,18 1-1,10 9 1,18 9-16,11 0 16,-1-9-1,-10-1-15,-9 1 16,-9 0 0,-19-19-16,0 9 15,-28 1 1,-47 18-16,-48 9 15,-27-8 1,-1-11-16,-159 20 16</inkml:trace>
  <inkml:trace contextRef="#ctx0" brushRef="#br2" timeOffset="102605.6">10649 7151 0,'0'0'16,"0"0"-16,-9 0 16,-10 9-16,0 1 15,-9 18 1,0 19-16,18 0 16,1-10-1,18 1-15,1-20 16,18-18-1,0 0-15,0-18 16,10-20 0,0-9-16,-20 0 15,-27 10 1,-47-1 0,9 29-16</inkml:trace>
  <inkml:trace contextRef="#ctx0" brushRef="#br2" timeOffset="103325.7">9897 8483 0,'0'0'0,"9"0"0,19-9 16,19-1 0,10 20-16,-20-1 15,-8 19 1,-11 1 0,-18-1-16,-9 19 15,-10-1 1,-9-8-16,0 0 15,18-20 1,1 1-16,-1 9 16,20 10-1,-1-10-15,1 0 16,9 10 0,-1-1-16,-8-18 15,-10 0 1,0-1-16,-19-8 15,-28 9 1,-47-1-16,-28-8 16,-1-1-1,67-9-15</inkml:trace>
  <inkml:trace contextRef="#ctx0" brushRef="#br2" timeOffset="103720.32">10536 8774 0,'0'0'0,"0"9"0,-19 1 16,1 9 0,-1 9-16,9 19 15,1 9 1,18 0 0,1-9-16,18-9 15,0-20 1,1-18-16,8-9 15,1-28-15,-1-20 16,-18 1 0,-19 0-1,-9 9-15,-19 19 16,9 18-16</inkml:trace>
  <inkml:trace contextRef="#ctx0" brushRef="#br2" timeOffset="104354.58">9708 10350 0,'0'0'0,"10"0"0,9-9 15,9-10 1,0 10-16,10-1 16,-1 1-1,1 18-15,-19 1 16,0-1-1,-10 19-15,-9 0 16,0-9 0,0 0-16,0 0 15,0 0 1,9 9-16,1 0 16,9-9-1,9 9-15,-9 0 16,0-9-1,-1-1-15,-18 1 16,0 0 0,-28 0-1,-47 9-15,-47 0 16,-10 0-16,66-18 16</inkml:trace>
  <inkml:trace contextRef="#ctx0" brushRef="#br2" timeOffset="104746.05">10668 10407 0,'0'0'0,"0"9"15,-19 0 1,0 20-16,-9 17 16,0 1-16,19 10 15,-1-20 1,10 1-1,10-20-15,-1 1 16,0-19 0,20 0-16,-1-19 15,0-18 1,-9-19-16,-10 9 16,-37 9-1,0 19-15</inkml:trace>
  <inkml:trace contextRef="#ctx0" brushRef="#br2" timeOffset="105376.54">9859 11889 0,'0'0'16,"0"0"-16,0 0 15,9-9-15,1-1 16,-1 1 0,10-1-16,0 20 15,0-1 1,-10 1-1,0 18-15,-9 0 16,0 0-16,-9 10 16,0-1-1,-1-9 1,10 19-16,10 0 16,18 0-1,0 0-15,10 0 16,-1 0-1,1-10-15,-19 1 16,-19-10 0,-19 0-16,-9 0 15,-38 0 1,-38 1-16,1-11 16,18-8-1,38-10-15</inkml:trace>
  <inkml:trace contextRef="#ctx0" brushRef="#br2" timeOffset="105799.46">10452 12227 0,'0'0'0,"0"0"16,0 9 0,-19 1-16,0 8 15,-9 10 1,0 19-16,18 0 15,20-9 1,-1-1-16,19 1 16,0-19-1,19-10-15,19-18 16,0-19 0,-9-19-16,-10-10 15,-10-8 1,-27 8-16,-20 10 15,-27 19 1,-1 9-16</inkml:trace>
  <inkml:trace contextRef="#ctx0" brushRef="#br2" timeOffset="108368.67">12013 5040 0,'0'0'0,"0"0"16,0 0-16,0 0 15,0-9 1,10-1-16,-1-9 15,29 1 1,18 8-16,29 1 16,-1 18-1,-18 1 1,-19-1-16,-18 0 16,-11 1-1,-18-1-15,0 10 16,-18 9-1,-20 19-15,0-10 16,1 1 0,8 0-16,11-10 15,-1 0 1,9 9-16,1 1 16,9-1-1,9 1-15,1-10 16,-10 0-1,0-9-15,0 0 16,0 0 0,-19-1-16,-9 1 15,-38 9 1,-47-9 0,-19-10-16,67-9 15</inkml:trace>
  <inkml:trace contextRef="#ctx0" brushRef="#br2" timeOffset="108975.17">12700 5406 0,'0'0'0,"0"0"0,-19 0 16,-18 9 0,-10 10-16,-1 18 15,20 10 1,9 0-1,10 10-15,18-10 16,10-19-16,9-10 16,1-8-1,-1-20 1,19-36-16,9-20 16,-9-9-16,10-10 15,-19 29 1,-1 9-1,-9 19-15,1 19 16,-1-1 0,0 20-16,0 18 15,0 19 1,-9 18-16,0-8 16,-9-10-1,8-10-15,1-18 16,0 0-1,9-19-15,0-19 16,1-28 0,8-9-1,-18-10-15,-28 0 16,-29 19-16,10 29 16</inkml:trace>
  <inkml:trace contextRef="#ctx0" brushRef="#br2" timeOffset="109841.88">11731 6757 0,'0'0'0,"9"0"0,10-10 16,9 10 0,10 10-1,0-1-15,-19 1 16,-1 18-16,-18-9 16,0 9-1,0 0 1,-9-9-16,0-1 15,-1 11 1,1-1-16,9 0 16,9 0-1,19 19-15,1 9 16,8 10 0,1-19-16,-19-10 15,-10-18 1,-9 0-16,-28 0 15,-29-1 1,-37 1-16,-28-10 16,0 1-1,28-1-15,56-9 16</inkml:trace>
  <inkml:trace contextRef="#ctx0" brushRef="#br2" timeOffset="110443.37">12390 7245 0,'0'0'0,"0"0"15,0 0-15,-10 0 16,-9 9 0,-9 29-16,0 9 15,0 18 1,18 1-16,20 0 16,-1-19-1,10-19 1,0-19-16,9-9 15,0-28 1,10-19-16,9-28 16,0-10-16,-10 1 15,1 18 1,-10 19-16,1 19 16,-11 19-1,11 0-15,-1 18 16,19 19-1,0 19 1,0 0-16,-9-10 16,-1 1-1,-9-19-15,1-1 16,8-18 0,1 0-16,9-18 15,0-10 1,-19-1-16,-9-8 15,-28-1 1,-67-9 0,-93 10-16,-179-10 15</inkml:trace>
  <inkml:trace contextRef="#ctx0" brushRef="#br2" timeOffset="111141.52">11646 9187 0,'10'0'16,"9"-19"-16,18-9 16,29 0-16,0 0 15,0 9 1,-10 10-1,-18 9-15,-19 9 16,-1 0-16,1 10 16,-19 9-1,-19 10-15,1-1 16,-1-9 0,0-9-16,10 0 15,-1 0 1,1-1-1,18 1-15,1 9 16,8 1-16,1 8 16,0-18-1,-10 0-15,-9-19 16,0 9 0,-28 0-1,-47 1-15,-76 9 16,-178-1-1</inkml:trace>
  <inkml:trace contextRef="#ctx0" brushRef="#br2" timeOffset="111769.92">12531 9149 0,'0'0'0,"0"0"16,-19 0-16,0 10 15,-9 18 1,0 0-16,9 19 16,9 0-1,20 0-15,-1-10 16,1-18 0,8 0-16,11-19 15,-1 0 1,0-19-16,10-18 15,-1-10 1,1 0-16,0 0 16,-20 19-1,1 9-15,9 0 16,1 19 0,-1 19-1,10 9 1,9 28-16,9 1 15,-9-10 1,0-10 0,10-9-16,8-18 15,1-29 1,0-28-16,-19-9 16,-28-10-1,-38 0 1,-47 1-16,10 36 15</inkml:trace>
  <inkml:trace contextRef="#ctx0" brushRef="#br2" timeOffset="112471.72">12070 10651 0,'0'0'0,"9"0"15,1-10-15,18 1 16,0 9 0,0 9-16,-9 19 15,0 19 1,-19 10-1,0-1-15,-19-19 16,10 1 0,-1-19-16,1-1 15,9 11 1,9-11 0,1 20-16,8-1 15,1 1 1,-9 9-1,-10-10-15,0-27 16,-29 18 0,-46 0-16,-57 0 15,-56 10 1,-150 27-16</inkml:trace>
  <inkml:trace contextRef="#ctx0" brushRef="#br2" timeOffset="113136.11">12945 10848 0,'0'0'0,"-10"-10"0,-18 20 15,-10 8 1,1 20 0,-1-1-16,19-18 15,0 28 1,10 19-16,18-38 15,1 0 1,9-9-16,9-10 16,0-28-1,-9-9 1,0 0-16,0-9 16,9-20-1,0-37-15,0 29 16,0 37-1,1 18 1,-1 1-16,19 18 16,0 1-1,-9 8-15,-1 29 16,1 38 0,-1-38-1,-8-10-15,8 1 16,10-10-1,0-9 1,0-19-16,0-10 16,10-65-1,-29 19-15,-28 18 16,-47-55 0,-56 18-1,-67 56-15,-178 9 16</inkml:trace>
  <inkml:trace contextRef="#ctx0" brushRef="#br2" timeOffset="113801.29">12060 12311 0,'0'10'0,"0"-10"0,0 0 16,0 0-1,10 0-15,9 9 16,18-9-1,10 9 1,10 20-16,-20-11 16,-9-8-1,-9-1 1,-19 0-16,0 10 16,-9 0-1,-10 28-15,10 9 16,18 19-1,0-9 1,20-19-16,8 0 16,1-10-1,0-9 1,-1 10-16,-27-19 16,-10 9-1,-19 0-15,-56 0 16,-57-9-1,-28 18 1,0 29-16,94-47 16</inkml:trace>
  <inkml:trace contextRef="#ctx0" brushRef="#br2" timeOffset="114414.65">12851 12480 0,'0'10'0,"-10"-10"0,-9 9 15,-18 38 1,-1 37-16,19-27 15,10-11 1,9-8 0,9-19-16,19-10 15,1 10 1,18-28 0,-10 9-16,-8-10 15,-1-18 1,0-10-1,0 1-15,0-10 16,1 0 0,-11 10-1,11 18-15,-1 0 16,0 19 0,10 19-16,-1 9 15,10 19 1,-9 0-1,-10-19-15,1-9 16,-1-10 0,0-9-1,-9 19-15,0-29 16,-1-8 0,-8-10-1,-10-19-15,-28-28 16,-38 9-1,-47 28 1,38 20-16</inkml:trace>
  <inkml:trace contextRef="#ctx0" brushRef="#br2" timeOffset="116711.97">14139 2516 0,'0'-19'0,"0"0"16,0 19-1,10 10-15,9 18 16,28 28 0,18 29-16,39 55 31,-1-27-31,10 56 15,-19-19-15,-28-56 16,-19 0 0,-9-29-1,0 10-15,-20-37 16</inkml:trace>
  <inkml:trace contextRef="#ctx0" brushRef="#br2" timeOffset="117002.76">14873 2873 0,'0'9'0,"-19"-9"15,-9 19 1,-38 28-16,-28 46 16,19 11-1,-10-29-15,-28 37 16,-18 1 0,18-38-16,19-28 15,56-19 1</inkml:trace>
  <inkml:trace contextRef="#ctx0" brushRef="#br2" timeOffset="117277.59">15127 3079 0,'0'0'0,"10"-9"0,18 9 16,9 9-16,10 10 15,29 9 1,8 0-1,-37-9 1</inkml:trace>
  <inkml:trace contextRef="#ctx0" brushRef="#br2" timeOffset="117576.16">15767 2619 0,'0'0'0,"9"10"16,10 18-16,37 37 15,39 67 1,8 27-1,-9-27 1,10-10-16,8 37 16,-8-9-1,-76-122-15</inkml:trace>
  <inkml:trace contextRef="#ctx0" brushRef="#br2" timeOffset="117804.44">16294 2844 0,'0'0'0,"0"0"0,0 0 16,-10 19-1,-18 9-15,-38 47 16,-37 57-1,9-10 1,9-28-16,47-57 16</inkml:trace>
  <inkml:trace contextRef="#ctx0" brushRef="#br2" timeOffset="118118.58">15645 2357 0,'9'-10'0,"19"-9"16,29 10-1,37-10-15,19 38 16,-1 28 0,-8-19-1,-57-28-15</inkml:trace>
  <inkml:trace contextRef="#ctx0" brushRef="#br2" timeOffset="119686.72">17197 1944 0,'0'0'0,"0"0"0,0-10 15,0 1 1,0 0-16,9 18 16,1 19-1,18 57-15,0 83 16,0 39-1,0 65 1,-9-9 0,-9-48-16,8 48 15,-18-66 1,0 47-16,0 56 16,-9-84-1,-10 75-15,0 103 16,10 0-1,0-19 1,-1-65 0,1-66-16,9 66 15,-10 27 1,10 1-16,10-10 16,-1-37-1,10 141 1,9-104-16,-18-65 15,8 94 1,-8-10 0,-10-47-16,0 19 15,-10 28 1,10-19-16,10-55 16,9-67-1,9 104 1,10-38-16,-10-94 15,-9 57 1,-1-1 0,-8-103-1,-10 1-15,9 27 16,-9-9 0,0-18-16,0-67 15,0-18 1,0-37-1,10 18-15,-1 9 16,0-27 0,1-10-1</inkml:trace>
  <inkml:trace contextRef="#ctx0" brushRef="#br2" timeOffset="120679.27">18100 2600 0,'0'0'0,"0"0"16,0 0-16,0 0 16,0 0-1,0-9-15,0 0 16,0 18 0,9 10-1,10 37-15,9 29 16,1 18-1,-1-9 1,0-38-16,10 0 16,-10-46-1,0-10-15,10 18 16,-1 10 0,1-18-1,-10-20-15,10-27 16,-10-10-1,-9 10 1,0-29-16,-19-9 16,0 9-1,0 47 1,0 10-16,0 18 16,0 19-1,0 1-15,9 36 16,0 57-1,-9 0 1,0-28-16,-9 9 16,-10 0-1,0-37 1,-18-10-16,-10-18 16,-29 28-1,-18-29 1,10-56-16,-29-9 15,19-9 1,28-10-16,38 28 16</inkml:trace>
  <inkml:trace contextRef="#ctx0" brushRef="#br2" timeOffset="120976.37">18871 3079 0,'0'0'0,"10"0"16,-1 0-1,29 9-15,28 10 16,37 0 0,-9-19-1,-19 9-15,1 1 16,-29 18-16,-29-19 16</inkml:trace>
  <inkml:trace contextRef="#ctx0" brushRef="#br2" timeOffset="121526.87">19549 2844 0,'0'0'0,"0"0"16,0 0-1,9 19-15,0 9 16,10 0 0,9 29-16,1-20 15,-1 1 1,10-1 0,-1-9-16,10-37 15,-9-19 1,-10 19-1,10-38-15,-10-10 16,0-8 0,-9-1-16,0 38 15,-10 18 1,-9 1 0,10 0-16,-10 9 15,0 37 1,0 20-1,0 46-15,0 19 16,-19 9 0,0 29-1,-9-38-15,-1-66 16,-8 28 0,-10-9-16,0-28 15,-10 0 1,-27-37-1,37-20-15</inkml:trace>
  <inkml:trace contextRef="#ctx0" brushRef="#br2" timeOffset="121802.73">19163 2357 0,'9'0'0,"29"-10"15,37 10-15,57 10 16,18 18 0,10 28-1,10 0-15,-20-18 16,-28-19-1,-18-29-15,-38-18 16,-47 19 0</inkml:trace>
  <inkml:trace contextRef="#ctx0" brushRef="#br2" timeOffset="122544.71">20423 1737 0,'0'0'0,"0"0"16,10 0-1,-1 0-15,10 19 16,9 47-1,19 56 1,-9 84 0,0 10-16,-10 112 15,-19-9 1,-9-18-16,-9-39 16,-10-84-1,0 104 1,-28 121-16,0 1 15,-9-38 1,-1 103-16,1 0 16,18-112-1,1 55 1,-10 104-16,9-37 16,19-85-1,0 84 1,0-37-16,10 29 15,18-58 1,10-64-16,0 83 16,9-103-1,10 95 1,9-48-16,-19-65 16,10 65-1,-1-37 1,-18-94-16,9-47 15,1 56 1,-10-56 0,9-56-16,-9 9 15,-10-19 1,0-37-16,-9-38 16,0-18-1,0-19 1,0-10-16,0-9 15,0 9 1,0 1 0</inkml:trace>
  <inkml:trace contextRef="#ctx0" brushRef="#br2" timeOffset="125328.26">5287 1991 0,'0'0'0,"0"0"15,-9-10-15,-1 1 16,1-1 0,-10 1-1,0-10-15,-9-56 16,0 0-1,18 38 1,1-48 0,9 1-16,9 18 15,19-9-15,-9 28 16,0 28 0,0 1-1,9-1-15,19-9 16,19-38-1,9 10-15,19 46 16,57-27 0,46 18-1,29 0 1,47-46-16,0 8 16,-19 48-1,28 28-15,-9-19 16,-10-38-1,1 10 1,-29 0-16,-19 0 16,10 28-1,-28 18 1,-10-8-16,-10 18 16,-18-9-1,-9-38-15,-10-19 16,-37 29-1,-20-10 1,-18 10-16,-19 9 16,-9-19-1,-10 10 1,-9-1-16,0 10 16,-10 10-1,0-1 1,-9-9-16,10 38 15,9 9 1,-1-19 0,1 56-16,0 29 15,0-10 1,0 0-16,-10 0 16,-9 10-1,0 0 1,0-57-16,0 10 15,-9 18 1,9-56-16,0-28 16,0 10-1,0-10 1</inkml:trace>
  <inkml:trace contextRef="#ctx0" brushRef="#br2" timeOffset="125577.89">9934 1634 0,'0'0'0,"0"0"16,0 0-1,0 0-15,10 0 16,18 19 0,19 0-1,0-1-15,9 20 16,1-19-1,-1-19 1,10-28-16,-9-19 16,-29 28-1,-19 19 1</inkml:trace>
  <inkml:trace contextRef="#ctx0" brushRef="#br2" timeOffset="126151.86">4986 1634 0,'0'0'0,"0"0"0,0 0 15,0 0 1,9 9 0,1 10-16,9 19 15,9 9 1,28 18 0,-9-18-16,0-28 15,0-19 1,10-19-1,-29 10-15</inkml:trace>
  <inkml:trace contextRef="#ctx0" brushRef="#br2" timeOffset="128451.72">14563 5528 0,'0'-47'0,"-10"0"16,10 28-16,-9 0 15,9 29 1,9-1-16,10 10 16,47 0-1,28-10 1,28-9-16,10-9 15,-29 9 1,-27 9 0,-29-18-16,-19 9 15,-28 0 1</inkml:trace>
  <inkml:trace contextRef="#ctx0" brushRef="#br2" timeOffset="128920.13">15729 4984 0,'10'0'0,"-1"-29"16,10 11 0,9 18-16,0-10 15,0 29 1,1 19-16,-10 18 16,-1-9-1,-18 18 1,-18-8-16,-11-20 15,-8-9 1,-10 29 0,9-1-16,19-18 15,10-20 1,9 1 0,19 9-16,18 10 15,10-10 1,19-19-16,0 19 15,0-9 1,-47-28 0</inkml:trace>
  <inkml:trace contextRef="#ctx0" brushRef="#br2" timeOffset="129265.82">16576 5321 0,'0'0'0,"0"-9"0,0 9 15,0 0 1,-10-9 0,-8-1-16,-1 20 15,0 8 1,10 29-1,-1 28-15,20-37 16,-1-10 0,0 0-1,20-9-15,-1-10 16,0-37 0,10-28-16,-29 28 15,-18 18 1,-10 1-1</inkml:trace>
  <inkml:trace contextRef="#ctx0" brushRef="#br2" timeOffset="129825.02">14638 7611 0,'0'0'0,"0"0"0,-9-19 16,-1 10 0,10 9-1,0 0-15,10 9 16,37-18 0,28-20-1,28 29-15,10 0 16,-28 0-1,-10 0-15,-18 10 16,-20-10 0,1 9-1,-29-9-15</inkml:trace>
  <inkml:trace contextRef="#ctx0" brushRef="#br2" timeOffset="130164.69">15710 7048 0,'0'0'0,"10"0"0,-1-19 16,-9 10-1,0 9 1,0 9-16,0 19 16,10 66-1,-1 28-15,-9-10 16,0-36 0,0-1-1,-9 18-15,-1-55 16,1-29-1,9-9 1,0 0-16</inkml:trace>
  <inkml:trace contextRef="#ctx0" brushRef="#br2" timeOffset="130602.04">16209 7123 0,'0'0'0,"9"0"16,1-10 0,18-8-16,0 8 15,10 10 1,9 10-16,0 18 15,19 37 1,-19 11 0,-19-11-16,-19 38 15,-9-37 1,-28-10 0,-28 19-16,-1-18 15,10-48 1,0 0-1,10-27-15,-1-10 16,10-19 0,9-28-1,0-85-15,19 66 16,10 94 0,-1 0-16</inkml:trace>
  <inkml:trace contextRef="#ctx0" brushRef="#br2" timeOffset="131183.72">15701 9365 0,'0'0'0,"0"10"16,-19-1 0,-9 19-16,-10 28 15,1-18 1,-1 18-1,0 19-15,29 19 16,9-9 0,28-57-1,19-10-15,10-18 16,9-9 0,18 0-1,1-57-15,-19-47 16,-29 20-1,-27 36-15,-20 20 16,-18 9 0,9 18-1</inkml:trace>
  <inkml:trace contextRef="#ctx0" brushRef="#br2" timeOffset="131754.37">15287 11148 0,'0'-10'0,"0"-8"16,0 18-16,9 0 15,1 9 1,18 38-1,0 19-15,1 37 16,-11 0 0,1-37-1,-19-29-15,0 29 16,0-19 0,0-19-1,0-9-15,0-19 16</inkml:trace>
  <inkml:trace contextRef="#ctx0" brushRef="#br2" timeOffset="132113.62">15851 11195 0,'0'0'15,"0"0"-15,0-10 16,0 29 0,-9 0-16,18 47 15,1 18 1,18-28-16,0-18 16,10-10-1,9 0 1,19-9-1,9-38-15,-9-9 16,-19-10 0,-19-8-16,-37-11 15,-38-18 1,-57 38 0,38 37-16</inkml:trace>
  <inkml:trace contextRef="#ctx0" brushRef="#br2" timeOffset="132677.57">14986 13128 0,'0'0'0,"0"0"16,0 0-16,0 0 15,0 0 1,9-10-1,10-37-15,9 0 16,1 0 0,-1 19-1,0 19-15,-9-1 16,9 29 0,-9 38-16,-10-1 15,-9-9 1,-9 9-1,-29 28-15,1-18 16,8-47 0,20 0-1,0-1-15,-1 1 16,20-9 0,8-1-1,39 29 1,18-10-16,10-19 15,9-18 1,-19-1-16,-47 10 16</inkml:trace>
  <inkml:trace contextRef="#ctx0" brushRef="#br2" timeOffset="133094.99">16096 13090 0,'0'0'0,"-9"9"16,-10 1-16,-19 18 15,-18 28 1,9-9 0,19 0-16,-1 19 15,20-1 1,18-27 0,1-29-16,9-9 15,28-9 1,18-19-16,-8-10 15,-20-9 1,-8-18 0,-20 8-1,-56-8-15,-38 8 16,29 57-16</inkml:trace>
  <inkml:trace contextRef="#ctx0" brushRef="#br2" timeOffset="134808.93">17865 5021 0,'0'0'0,"0"0"16,0 0 0,0 0-16,18 38 15,11 9 1,18-38-16,37-9 16,39 0-1,8 0 1,-18 0-16,-9 0 15,-20 0 1,-37 0-16,-28 0 16</inkml:trace>
  <inkml:trace contextRef="#ctx0" brushRef="#br2" timeOffset="135260.7">18928 4815 0,'0'0'0,"9"-10"0,10-8 16,19-11-16,9 11 15,0 18 1,-10 18-1,1 20-15,-10 28 16,-18-19 0,-20-10-1,-28 38-15,-27-9 16,8-38 0,1 19-1,-1 0-15,29-19 16,9-9-1,10-10 1,18 0-16,19 20 16,29-11-1,28 1 1,-1 0-16,-18 0 16,-9-19-1,-20 18-15,-27-8 16</inkml:trace>
  <inkml:trace contextRef="#ctx0" brushRef="#br2" timeOffset="135834.38">19633 5021 0,'0'0'0,"0"0"16,-9 10 0,-10-1-16,-9 38 15,9 18 1,10-46 0,9 9-16,-10 10 15,10-29 1,0-9-1,10 0-15,-1 10 16,29-29 0,18-66-1,1 10-15,-29 47 16,9-28 0,1 9-1,-19 38-15,0 9 16,-1 0-1,1 0-15,9 28 16,1 19 0,8 0-1,1 9 1,0 0-16,-10-18 16,-9-19-1,9-1-15,0-18 16,-9 0-1,0-9 1,0-38-16,-48-28 16,-84 0-1,-178-75 1</inkml:trace>
  <inkml:trace contextRef="#ctx0" brushRef="#br2" timeOffset="136656.54">17178 7179 0,'0'0'0,"0"0"16,9 0-16,20-9 16,8 18-1,38-18 1,10 9-16,9 9 16,0-18-1,0 9 1,0 28-16,-18 9 15,-48-27 1</inkml:trace>
  <inkml:trace contextRef="#ctx0" brushRef="#br2" timeOffset="136984.49">18269 6729 0,'0'0'0,"0"0"16,0 0 0,0 9-16,-9 19 15,-1 19 1,-8 28-1,8 28-15,1 29 32,-1-1-32,1-65 15,9-38-15,0 0 16,-9-9 0,9-10-16</inkml:trace>
  <inkml:trace contextRef="#ctx0" brushRef="#br2" timeOffset="137435.17">18655 6945 0,'0'-10'0,"0"1"16,9 9 0,10-38-16,9-9 15,1 29 1,-1 18-16,0-10 16,10 10-1,-10 19 1,9 9-16,1 10 15,-19 18 1,0 19 0,-19-9-16,-19-10 15,-19 0 1,-9 10 0,-19-10-16,10-37 15,9-28 1,0-1-1,9-37-15,1 0 16,8 10 0,20 9-16</inkml:trace>
  <inkml:trace contextRef="#ctx0" brushRef="#br2" timeOffset="137905.1">19285 7151 0,'0'0'0,"10"0"16,-1-19-1,0 0-15,1 10 16,9-10-1,9 0 1,0 10-16,0 0 16,10-1-1,0 1 1,-1 9-16,-9 28 16,-9 38-1,-9-1 1,-20 1-16,-27 19 15,8-29 1,-8-19 0,-10-18-16,9-19 15,-9 10 1,9-39 0,-9-55-16,19-10 15,19 28 1,18 20-16,10 17 15,-10 29 1</inkml:trace>
  <inkml:trace contextRef="#ctx0" brushRef="#br2" timeOffset="139516.81">18109 8943 0,'0'0'0,"0"0"0,0-9 16,0 9-1,0 9-15,0 0 16,10 10 0,8 37-1,20 48-15,19-11 16,-1-55 0,19 9-1,10 9-15,9-28 16,9-65-1,-18-10-15,-28 9 16,-10-18 0,-10-66-1,-18 9 1,-47 85-16,-57-9 16,-75-19-1,-47 18-15,0 47 16,-122 57-1</inkml:trace>
  <inkml:trace contextRef="#ctx0" brushRef="#br2" timeOffset="140052.07">18156 10594 0,'0'0'0,"0"0"0,0 10 16,0 37 0,0 84-1,0 57 1,0-1-16,0-55 16,0-67-1,0 1-15,0-10 16,0-9-1,-9-19 1,9-18-16,0-10 16</inkml:trace>
  <inkml:trace contextRef="#ctx0" brushRef="#br2" timeOffset="140468.53">18740 11251 0,'0'-19'0,"9"-18"0,0-1 16,10-9-1,9 19 1,10-9-16,9 27 15,0 10 1,10 10 0,-10-10-16,-10-10 15,-18 29 1,-10 9 0,-9 0-16,-37 85 15,-20-10 1,10-103-16,-37-19 15,-20-9 1,20 0 0,8-28-16,29-19 15,28 47 1,10 18-16</inkml:trace>
  <inkml:trace contextRef="#ctx0" brushRef="#br2" timeOffset="140897.99">19464 11148 0,'0'0'0,"9"-19"0,20 0 16,8 1 0,10-1-16,19 0 15,-9 0 1,-1 29-16,-9 18 31,0 28-31,-19 0 16,-18-18-16,-20 18 15,-9-18 1,-28-1-16,-28 1 16,-10-10-1,20-47 1,-1-47-16,19 10 16,19 19-1,9-1 1,9 19-16,10 1 15</inkml:trace>
  <inkml:trace contextRef="#ctx0" brushRef="#br2" timeOffset="141835.85">18344 13174 0,'0'0'0,"10"-9"0,-10 0 15,0 9 1,0-10 0,9-8-16,-9 8 15,0 1 1,0 9 0,0 0-16,10-10 15,-1 10 1,0 0-1,1 0-15,-1 19 16,10 28 0,-9-28-16,-10 0 15,0 56 1,-10 9 0,-9-56-16,-28 38 15,-9 0 1,9-29-1,19-28-15,9 10 16,9-9 0,10-10-1,10 9-15,9-9 16,18 0 0,38 0-1,20-9-15,17 46 16,-18 1-1,-28-38 1,-19 0-16,-9-10 16,-19 1-1,0 9-15,-19 0 16</inkml:trace>
  <inkml:trace contextRef="#ctx0" brushRef="#br2" timeOffset="142470.41">19238 13259 0,'0'0'0,"0"0"0,-9 0 15,-10 9 1,-19 1-1,10 18-15,0 9 16,0 20 0,18-1-16,20-9 15,8-10 1,11-18-16,-1 0 16,0-10-1,10-9-15,-10-19 16,-9 1-1,0-10-15,-1-10 16,1-9 0,-9-9-16,-1 0 15,0-10 1,1 19-16,9 19 16,-1-967-1,11 1962-15,-1-967 16,0 9-1,10 19-15,-1 19 16,-8 9 0,8 19-1,1-18-15,-19-10 16,0-10 0,9-18-16,0 0 15,0-10 1,0-9-16,1-19 15,8-18 1,-9-1-16,-9 1 16,-28-20-1,-29 1-15,-84 9 16,-188-47 0</inkml:trace>
  <inkml:trace contextRef="#ctx0" brushRef="#br1" timeOffset="165999.28">15231 1043 0,'0'0'15,"0"0"-15,0-9 16,-19-1-16,-9 1 16,-19-1-1,-19 10 1,-19-9-16,0 28 16,29 9-1,18 0-15,19 0 16,10-9-1,28 19 1,18 18-16,11 10 16,-1-29-1,-10-28 1,10-9-16,0-18 16,-9-1-1,18-19-15,1-55 16,-10 18-1,-28 46 1,-19 20-16,9 0 16,0 9-1,1 18 1,-1 11-16,10 27 16,0 28-1,-10-46-15</inkml:trace>
  <inkml:trace contextRef="#ctx0" brushRef="#br1" timeOffset="166884.94">17940 546 0,'0'0'0,"0"9"15,0 19 1,0-9-16,0 28 15,-9 56 1,9-9-16,-19 0 16,-10 56-1,11-47 1,8-84-16,10 0 16,-9-1-1,9-18 1,0 0-16,9 0 15,1-18 1,18-1 0,0 9-16,10-18 15,-1 10 1,10 27-16,10 19 16,-1-9-1,-18 0-15,0-1 16,-20 11-1,-8-1 1,-10 47-16,-10-10 16,-18-46-1,-57 28 1,-46 9-16,-48-56 16,-19-18-1,-150 18-15</inkml:trace>
  <inkml:trace contextRef="#ctx0" brushRef="#br1" timeOffset="168167.6">22239 2084 0,'0'0'0,"0"-9"16,0 9-1,0 0-15,0 0 16,-19 0 0,-9-9-16,-19 9 15,-28 9 1,0 29-1,9 8-15,19 11 16,9 8 0,29 11-1,18-20-15,19 0 16,10-9 0,9-9-16,0-29 15,19-18 1,18-67-1,-8-8-15,-29 9 16,-19 9 0,-9 19-16,-19 29 15,0 18 1,9 0 0,10 28-16,19 19 15,18 47 1,19 74-1,1-46-15,-58-103 16</inkml:trace>
  <inkml:trace contextRef="#ctx0" brushRef="#br1" timeOffset="168503.49">22794 2131 0,'0'0'0,"0"0"15,10 0-15,8 10 16,29 27 0,38 85-1,19 10-15,-10-48 16,19 38 0,-19-19-16,-19-47 15,-47-18 1</inkml:trace>
  <inkml:trace contextRef="#ctx0" brushRef="#br1" timeOffset="168732.91">23321 2178 0,'0'10'0,"-19"8"0,-28 48 16,-9 47 0,-20 93-1,29-65-15,29-113 16,-11 9 0,11-18-16</inkml:trace>
  <inkml:trace contextRef="#ctx0" brushRef="#br1" timeOffset="169267.44">23951 1953 0,'0'0'0,"0"0"0,0 0 16,0 28 0,-9 47-1,-1 10-15,10 18 16,10 38 0,-10-57-1,0-46-15,0-10 16,0-9-1,0-1-15,0-8 16,9-20 0,1-18-1,8-9-15,1-20 16,0 39 0,9-29-1,1 9-15,-1 57 16,9 9-1,1 28-15,-10 1 16,-9 18 0,-10-19-1,-9-47-15,-9 1 16,-10 9 0,-37-1-1,-29 20-15,-47-57 16,-169-94-1</inkml:trace>
  <inkml:trace contextRef="#ctx0" brushRef="#br1" timeOffset="170109.43">25409 1278 0,'0'0'0,"0"-10"16,0 29-1,0 0-15,0 46 16,0 85-1,0 169 1,-9-9-16,0 9 16,-1 66-1,-9-29 1,1 113-16,-11-28 16,1-150-1,-10 75-15,10 75 16,0 66-1,0-29 1,9-18-16,10 65 16,-1-84-1,20 104 1,8 8-16,-8-149 16,-1 205-1,1-139-15,8-151 16,11 93-1,-1-8 1,10 74-16,-1-93 16,1-66-1,-1 38 1,1 18-16,0-75 16,-1-28-1,-8-28-15,-1-9 16,0-38-1,-9-66 1,0 19-16,-1-47 16,-8-56-1,-10-19 1,0-28-16,0 10 16,0-10-1</inkml:trace>
  <inkml:trace contextRef="#ctx0" brushRef="#br1" timeOffset="171828.14">10273 4280 0,'0'0'0,"0"-19"0,9-9 15,20-19 1,-1 28-16,28 19 15,48-28 1,9 0 0,18 56-16,20-28 15,9-19 1,18 29-16,58 9 16,27-1-1,29 10 1,28-37-16,37-28 15,10 46 1,9-9-16,19-19 16,19 29-1,-9 8 1,27-18-16,29-28 16,-9 9-1,18 10-15,20 28 16,-1 0-1,9-85 1,-8 28 0,-11 123-16,1-1 15,9-93 1,0-19-16,-9 18 16,0 20-1,-19-20 1,9 38-16,-18-9 15,-38-66 1,-47 75 0,-29 1-16,-37-29 15,-37-19 1,-38 38-16,-38 9 16,-28 0-1,-38-19-15,-37-46 16,-29 27-1,-18 10 1,-10-9-16,-9 9 16,-10 9-1,-9-9-15</inkml:trace>
  <inkml:trace contextRef="#ctx0" brushRef="#br1" timeOffset="173643.41">21825 4740 0,'0'0'0,"0"0"15,0 0 1,0 0-16,0 0 16,0 0-1,0 9 1,0 29-16,-9 46 16,18 10-1,-9-19-15,0-19 16,0-28-1,0-9 1,0-10-16,0 10 16,0-19-1,0 0 1,10 0-16,-1 19 16,10-19-1,9 9-15,19-18 16,0-19-1,10 9 1,-1 28-16,0 10 16,-18 0-1,9-47-15,0 0 16,-19 18 0,1 1-1,-11-10-15,11-18 16,-11-1-1,1 1 1,-19 18-16,10 0 16,-10 0-1,0 19 1,0 0-16,0 0 16,0 47-1,-10 10-15,10 18 16,-19 75-1,10-56 1,9-66-16,-9 47 16,-10 47-1,0-10-15,10-74 16,9-29 0,0-9-1,0 28-15,-10-9 16,10-19-1</inkml:trace>
  <inkml:trace contextRef="#ctx0" brushRef="#br1" timeOffset="174163.77">23020 5077 0,'0'0'0,"0"10"0,0-10 16,0 0-1,9 0-15,1 0 16,-1 9 0,1-9-1,-1 0-15,10 0 16,0 0 0,-10 19-16,-9 0 15,0 9 1,0-9-1,-9 9-15,-10-9 16,0-1 0,-19 10-1,1-9-15,-1-19 16,0 0 0,1 10-1,9-10-15,9-19 16,9-28-1,10-9-15,0 37 16</inkml:trace>
  <inkml:trace contextRef="#ctx0" brushRef="#br1" timeOffset="174737.61">23725 5096 0,'10'0'0,"-1"-9"16,1 9-1,18-10-15,0-8 16,0 8-1,1 1 1,-1 28-16,0 9 16,0 9-1,-9 10 1,-19-37-16,0 18 16,0 28-1,-19-9-15,0-28 16,-9-10-1,-19-18 1,-9-1 0,-1 1-16,10-19 15,19 9 1,0 0-16,9-9 16,10 9-1</inkml:trace>
  <inkml:trace contextRef="#ctx0" brushRef="#br1" timeOffset="175302.07">24412 5040 0,'10'-9'0,"-1"-10"0,0 9 16,20 1-1,8-10 1,1 0 0,0 29-16,9 9 15,-10 28 1,-9-10-16,-9 57 15,-9 28 1,-10-85-16,-19-37 16,-28 19-1,-19-9 1,10-29-16,-10 9 16,9-27-1,1-19-15,28 18 16,9-9-1,9 19 1,10 9-16,0 19 16</inkml:trace>
  <inkml:trace contextRef="#ctx0" brushRef="#br1" timeOffset="176346.52">21750 6776 0,'0'0'0,"0"0"16,0 0-16,0-10 15,0 10 1,9-19 0,-9 1-16,10 27 15,-1 19 1,1 10-16,-1 18 16,10 38-1,0 47-15,-1-19 16,-18-75-1,0-1 1,0 1-16,0 0 16,-9 0-1,9-9-15,0-20 16,0-18 0</inkml:trace>
  <inkml:trace contextRef="#ctx0" brushRef="#br1" timeOffset="176792.96">22361 7010 0,'0'0'0,"0"-9"0,10 9 16,9-10-16,9-8 16,19-1-1,9 0 1,1 10-16,-10 18 16,0 10-1,-19 0 1,-19-10-16,-9 19 15,-9 38 1,-29 18-16,-18-9 16,0-18-1,-1-39 1,-9 1-16,0-19 16,1-28-1,8-19-15,19-28 16,20 9-1,27 48 1,0 8-16</inkml:trace>
  <inkml:trace contextRef="#ctx0" brushRef="#br1" timeOffset="177321.13">23312 6879 0,'0'0'0,"0"0"16,0 0-1,9 9-15,19-18 16,0-1 0,19 10-16,0 10 15,10-10 1,-10 28-1,0 28 1,-19-18-16,-28-38 16,0 9-1,0 29-15,-19 9 16,1-19 0,-20 28-16,-9 0 15,0-46 1,9-10-1,-9-28-15,10 9 16,8 0 0,1-37-1,9 9-15</inkml:trace>
  <inkml:trace contextRef="#ctx0" brushRef="#br1" timeOffset="177845.79">24064 7076 0,'0'0'0,"10"-10"0,-1-8 16,0 8 0,10-8-16,9-1 15,10 0 1,9-18 0,19-1-16,0 10 31,-10 47-31,1 28 15,-20 9-15,-18-28 16,-9 0 0,-10 10-1,0-1-15,-48 57 16,-8 0 0,9-66-16,-9-37 15,-10-1 1,0 1-1,9-29-15,10-9 16,10-9 0,9-38-1,28 19-15,18 28 16,-8 19 0</inkml:trace>
  <inkml:trace contextRef="#ctx0" brushRef="#br1" timeOffset="178851.15">22455 9112 0,'0'0'0,"0"0"0,0 0 15,0 0 1,0 9-16,-9 10 16,-10 19-1,0 27 1,10-18-16,9-19 15,9 29 1,10-11 0,19 1-1,9-9-15,19-10 16,9-19-16,0-9 16,1-28-1,-11-19-15,-18 0 16,-9-18-1,-19-38 1,-19-1-16,-28 39 16,-29 18-1,-56 9 1,-65 19-16,-161-9 16</inkml:trace>
  <inkml:trace contextRef="#ctx0" brushRef="#br1" timeOffset="179571.01">21364 10923 0,'0'0'0,"0"-10"16,0 10-1,0 10-15,0-1 16,0 47 0,10 113-16,-1-28 15,0-66 1,10 56-1,-19-18-15,0-76 16,0-37 0,0 0-16,0 0 15</inkml:trace>
  <inkml:trace contextRef="#ctx0" brushRef="#br1" timeOffset="179971.44">22042 11223 0,'9'-10'0,"0"-8"15,29-29-15,9 0 16,9 9-1,10 29-15,0 18 16,0-9 0,-10 0-1,1 29-15,-29-11 16,-9 20 0,-10 37-1,-9-19-15,-18-37 16,-29 28-1,-29-10 1,20-37-16,-10-9 16,19 0-1,0-29-15,19 19 16,18 10 0</inkml:trace>
  <inkml:trace contextRef="#ctx0" brushRef="#br1" timeOffset="180413.23">23236 11298 0,'0'-38'0,"0"1"0,0 37 16,0-10-1,0 1-15,10 0 16,-10-1 0,19 1-16,9-19 15,0 9 1,10 10-1,-1 9-15,-9 0 16,1 18 0,-1 48-1,0-10-15,-28 1 16,0-1 0,-9-37-1,-10 0-15,0-19 16,0 0-1,-9-10-15,9-9 16</inkml:trace>
  <inkml:trace contextRef="#ctx0" brushRef="#br1" timeOffset="180888.87">23998 11223 0,'10'-10'0,"-1"-8"0,29-20 15,9-9 1,9 10-1,19 9 1,-9 9-16,-9 38 16,-1 9-1,-9 19-15,-19 0 16,-9-10 0,-9 19-16,-20-9 15,-9 0 1,-18-9-1,-20-10-15,1 0 16,-10-19 0,10-18-1,-1-38-15,10-28 16,10-9 0,18 18-1,19 10-15,19 9 16,-10 28-1</inkml:trace>
  <inkml:trace contextRef="#ctx0" brushRef="#br1" timeOffset="181530.79">21985 12884 0,'0'0'0,"0"-10"15,0 10-15,0 0 16,0 10-1,10 8-15,-1 67 16,-9-1 0,9 10-1,-9-10 1,0 10-16,-9 38 16,0-57-16,-1-38 15,1-9 1,-1-18-1,10-1-15,0-9 16</inkml:trace>
  <inkml:trace contextRef="#ctx0" brushRef="#br1" timeOffset="182629.55">21806 13634 0,'0'0'0,"10"10"16,-1-1-1,10 10-15,9-10 16,19-9 0,10 9-16,9-18 15,-1 0 1,11-10-1,-10 0-15,-1 0 16,-18-9 0,-18 9-1,8-18-15,-9-10 16,-9 28 0,-9 10-1,9-10-15,-10-9 16,-9 9-1,9-28-15,-9 0 16,0 38 0,0 0-1,0 9-15,0 9 16,0 66 0,-9 0-1,9 19-15,-9 28 16,9-75-1,0 75-15,-10-10 16,10-8 0,-9-11-1,9-93-15,0 10 16,0-1 0,0-9-16,0 0 15,0 0 1</inkml:trace>
  <inkml:trace contextRef="#ctx0" brushRef="#br1" timeOffset="183058.92">23058 13418 0,'0'0'0,"0"0"15,0-9 1,0-10-16,9 10 16,10-29-1,0-9-15,9 10 16,-9 18 0,-10 28-1,10-9-15,-10 10 16,10 9-1,0-1 1,-19 39 0,0 46-16,-19-28 15,0-28 1,-9-19-16,0-19 16,0 1-1,-1-29-15,1-28 16,0-19-1,19 20 1,9 27-16,0 19 16</inkml:trace>
  <inkml:trace contextRef="#ctx0" brushRef="#br1" timeOffset="183583.35">23810 13278 0,'0'0'0,"10"-10"16,-1-18-1,10 0-15,0-10 16,9 10 0,0 10-16,0 8 15,10 10 1,18 47-1,-9 9-15,-18-28 16,-11 10 0,-8 28-16,-10-1 15,-10-46 1,-8-9 0,-20 18-16,-9 0 15,9-28 1,-18-19-1,-1-37-15,20-1 16,9 29 0,18 0-16,1-19 15,9 19 1</inkml:trace>
  <inkml:trace contextRef="#ctx0" brushRef="#br1" timeOffset="184034.84">24713 13503 0,'0'0'0,"0"-19"16,0-18-1,10 18-15,-1-9 16,0 9 0,20 9-1,8-27-15,10-10 16,-9 28 0,0 10-1,-10 9-15,0 28 16,-9 0-1,-19-9-15,-19 9 16,-9 10 0,-29-1-1,-18 1-15,0-20 16,9-18 0,0-28-1,10 0-15,18-19 16,0-28-1,38 19-15,0 28 16</inkml:trace>
  <inkml:trace contextRef="#ctx0" brushRef="#br1" timeOffset="185751.19">24610 13184 0,'0'0'0,"9"0"0,19-10 16,1 10-1,18-9 1,9 0 0,1 27-16,-1 20 15,0 9 1,-18-19-16,-10 0 16,-9 19-1,0 0-15,-19-9 16,0-20-1,-28 20-15,-10-1 16,0-18 0,-18 19-1,9-10 1,0-28-16,0 0 16,9-10-1,1-27-15,8-19 16,1 9-1,19 19 1,-1-76-16,10 10 16,10 85-1,18-19-15,28-28 16,1 9 0,9 37-1,9 10-15,0 19 16,-9 0-1,-9 9 1,-20 0-16,-18-9 16,0 18-1,0 85 1,-19 0-16,-19-75 16,0-9-1,-9-1 1,-29 1-16,1-19 15,-1-19 1,1-10-16,-10-18 16,19-9-1,9-10 1,20 28-16,8 0 16,10-37-1,0 18-15</inkml:trace>
  <inkml:trace contextRef="#ctx0" brushRef="#br1" timeOffset="188811.43">20696 1625 0,'0'0'0,"10"0"0,-1-19 16,1-9-1,18 18 1,9 20-16,48-20 15,19-8 1,-1 27 0,19 0-16,1 1 15,8-10 1,29-38 0,28 29-16,29 37 15,18-9 1,10-10-1,-10-37-15,-38 19 16,-9 56 0,-9-19-1,0-56-15,-29-1 16,-8 29 0,-11 0-16,1 10 15,-10-29 1,-18-9-1,-10 28-15,0 19 16,-9-1 0,-20-27-1,-8 0-15,-20 18 16,1-9 0,-10-9-1,-9-10-15,-19 19 16,0 0-1,0 0 1,-19 0-16,-47 0 16,-75 9-1,-66 10 1,-56-28-16,-38-48 16,-47 67-1,9 27-15,1-74 16,-11 27-1,39 10 1,9-18 0,28 18-16,29 28 15,46 19 1,47-47-16,20-19 16,37 0-1,18 10 1,39 9-16,9 0 15,18 0 1,1 0 0,18 0-16,19-19 15,57 0 1,66 29 0,37 8-16,28 10 15,19 10 1,0-10-16,29-18 15,9-29 1,9-9 0,-19 46-16,10 1 15,9-9 1,-37-1 0,-19-9-16,-29-9 15,-37 18 1,-19 0-1,-18 1-15,8-114 16,-27 20 0,-76 131-1,0 0-15,-9-10 16,-10-18 0,10 0-16,-19-19 15,10 0 1,-10 0-1,0 0-15,0 0 16,0 0 0,0 0-1</inkml:trace>
  <inkml:trace contextRef="#ctx0" brushRef="#br1" timeOffset="201256.29">18551 14694 0,'10'0'0,"18"0"0,66-18 16,57-11 0,56 1-16,47 10 15,28 8-15,38 1 16,56-1 0,10 10-16,18-9 15,10-10 1,-9 10-16,9-1 15,-1 1 1,-17 9-16,-30 28 16,-17-9-1,-30 9-15,-18 0 16,-18 0 0,-39-9-1,-56-9-15,-28-1 16,-37-9-1,-39 0-15,-27 0 16,-20 0 0,-18 0-16,0 0 15,-10 0 1,-9 0-16,10 9 16,-10 1-1,0-1-15,0-9 16</inkml:trace>
  <inkml:trace contextRef="#ctx0" brushRef="#br1" timeOffset="202435.48">19069 15285 0,'0'0'0,"0"0"0,-19 0 16,-9-9-1,-19 0-15,-19 18 16,-19 0 0,1 20-1,-1 18-15,19-1 16,10-8 0,18-1-16,19 1 15,10-10 1,18 10-16,19 9 15,19 0 1,29-10-16,8 1 16,1-20-1,-10 1-15,-9-10 16,-19-9 0,-19 0-16,-18 0 15,-10 0 1,0 0-1,-10 10-15,-46-1 16,-48 19-16,-18 1 16,0 17-1,0 1 1,18 10-16,19-10 16,29-1-1,9 11-15,19-1 16,18-9-16,20 9 15,9-9 1,37 19-16,10-10 16,28-9-1,28 0 1,10-19-16,-19-9 16,-10-10-1,-18-9-15,-19 0 16,-10 0-1,-18 0-15,-10 0 16,-9 0 0,-19 0-1</inkml:trace>
  <inkml:trace contextRef="#ctx0" brushRef="#br1" timeOffset="203403.04">19765 15914 0,'0'0'0,"-9"-9"0,-10-10 15,-9 0 1,-10 10-16,0-1 15,1 20-15,-1 9 16,10 9 0,9 0-1,10 9-15,-1 1 16,20-19 0,-1-1-16,0-8 15,20-10 1,8-10-16,1-8 15,-1-20 1,1 10-16,-19 0 16,0 18-1,0 1-15,9 18 16,9 10 0,20 19-1,28 27-15,-1 29 16,-9-19-1,-37-37-15</inkml:trace>
  <inkml:trace contextRef="#ctx0" brushRef="#br1" timeOffset="203653.69">20292 15736 0,'0'0'0,"0"9"15,9 10 1,29 28 0,28 19-16,9 9 15,0 9 1,0-9-16,-46-47 15</inkml:trace>
  <inkml:trace contextRef="#ctx0" brushRef="#br1" timeOffset="203880.15">20602 15698 0,'0'0'0,"0"0"15,0 0 1,0 10-16,-19 8 16,-18 39-1,-29 37-15,-9 18 16,-1 10 0,20-28-16,18-28 15,20-38 1</inkml:trace>
  <inkml:trace contextRef="#ctx0" brushRef="#br1" timeOffset="204450.94">21101 15492 0,'0'0'0,"0"0"16,0 0-16,0 9 16,0 10-1,0 37-15,0 29 16,-10 9-1,10-1 1,0-8-16,0-10 16,0-19-1,-9-18-15,9-20 16,0 1-16,0-19 16,0 0-1,0 0-15,9 0 16,1-9-1,-1-10-15,10 0 16,9-9 0,0 9-16,-9 10 15,0 0 1,0 9 0,0 9-16,0 0 15,-10 1 1,0 9-16,-9-1 15,0 1 1,-18 0-16,-1 0 16,-28-1-1,18-8-15</inkml:trace>
  <inkml:trace contextRef="#ctx0" brushRef="#br1" timeOffset="204850.78">22390 15952 0,'0'0'0,"0"0"16,9-10-16,0-9 16,1 10-1,-1 0-15,19-1 16,20 1-1,8 0-15,29-1 16,-10 10 0,-9 0-16,-19 10 15,-19-1 1,-28-9-16</inkml:trace>
  <inkml:trace contextRef="#ctx0" brushRef="#br1" timeOffset="205023.61">22051 16271 0,'0'0'0,"9"0"16,38-10-16,47 1 15,66 18 1,29 1-1,140 18-15</inkml:trace>
  <inkml:trace contextRef="#ctx0" brushRef="#br1" timeOffset="208660.53">23650 15576 0,'0'0'0,"0"0"0,0 0 16,0 0 0,0-9-1,0 9-15,0 84 16,0 10-1,10-75 1,-1 47-16,-9 18 16,0 57-1,0-29-15,0-93 16,0 0 0,0 0-1,0 18-15,0 10 16,0-28-1,0-10-15,0 1 16</inkml:trace>
  <inkml:trace contextRef="#ctx0" brushRef="#br1" timeOffset="209217.28">24186 16017 0,'0'-9'0,"10"-29"0,-1 10 16,1 9-1,18-9-15,0 0 16,10 0 0,18-19-1,10 19-15,-10 19 16,1 18 0,-10-9-1,-9-9-15,-10 27 16,0 20-1,-9 9-15,-10 37 16,-9-9 0,-28 10-1,-10-1-15,10-65 16,-19-10 0,-9-18-1,-10-10-15,9 0 16,10 10-1,0-75 1,10 9-16,27 65 16,20-18-1,9-10-15,-10 20 16</inkml:trace>
  <inkml:trace contextRef="#ctx0" brushRef="#br1" timeOffset="209728.06">25005 15698 0,'0'0'0,"9"0"0,20-28 16,18-19 0,9 19-1,-9 19-15,19 18 16,9 0-1,-18-9 1,-1 10-16,-18 18 16,-10 10-1,-9 8-15,-10-8 16,-18 18 0,-10 10-1,-9-19-15,-1-19 16,-8-19-1,-1-18 1,-9 0 0,10-20-16,-1 1 15,19-9-15,19 9 16,0 18 0</inkml:trace>
  <inkml:trace contextRef="#ctx0" brushRef="#br1" timeOffset="210195.1">26049 15848 0,'0'0'0,"10"-37"15,8-19 1,1 9 0,9 9-16,1 19 15,8 10 1,10 9-16,0 9 16,10 1-1,-10 9 1,-10-1-16,-8 20 15,-11 9 1,-18 0 0,0-29-16,-28 39 15,-19-1 1,10-37-16,-20-19 16,1 0-1,9-10 1,0-18-16,9-9 15,10-1 1,18 19 0,1-28-16,9 19 15</inkml:trace>
  <inkml:trace contextRef="#ctx0" brushRef="#br1" timeOffset="210667.34">27065 15858 0,'10'-10'0,"-1"-27"16,0-19-16,10 9 15,0 9 1,0 10 0,9 0-16,19 0 15,0 28 1,0 9-16,0 19 16,0 19-1,-9 0 1,-19 0-16,-10 0 15,-18 9 1,-10 0 0,-28-27-16,-19-11 15,0 1 1,0-19-16,0-9 16,19-10-1,0-47 1,10 1-16,27 18 15,1 28 1,9 10-16</inkml:trace>
  <inkml:trace contextRef="#ctx0" brushRef="#br1" timeOffset="211527.95">23029 16740 0,'0'0'0,"10"9"16,18-9-1,28-19-15,38 1 16,48 8-1,46 1 1,47-1-16,38 20 16,37-1-1,38-18 1,-9 9-16,18-19 16,10 0-1,-9 47 1,9-28-16,-57 19 15,-46 19 1,-48-20-16,-56 1 16,-28-28-1,-38-10 1,-29 10-16,-27-1 16,-10-8-1,-18-1-15,-10 19 16,0-10-1,0 10 1</inkml:trace>
  <inkml:trace contextRef="#ctx0" brushRef="#br1" timeOffset="213144.67">2126 4468 0,'0'-10'0,"0"1"16,0 9 0,0 0-16,19 47 15,9 18 1,10 104-1,9 10 1,-19-57-16,10 28 16,-20 28-16,-18 75 15,-28-18 1,-28-48 0,-38 20-16,-19-48 15,-28 20 1,18-20-16,39-65 15,-1-10 1,38-55 0,19-11-16,9 10 15,-9 1 1,18-20 0,1-9-16,18 19 15,29 28 1,9 18-1,47 57-15,10 28 16,-1 19 0,-18 66-1,-1-10-15,-55-56 16,-11 84 0,-18 19-1,-18 38-15,-11-29 16,-18-74-1,0 37-15,-9 112 16,9 20 0,19-95-1,-1-37-15,11-9 16,8-1 0,1 1-1,18-57-15,10-37 16,19 18-1,18-37-15,1-37 16,18-10 0,-9-28-1,-1-29-15,11 20 16,-1-19 0,-9-38-1,0 0-15,-10 19 16,-37 0-1</inkml:trace>
  <inkml:trace contextRef="#ctx0" brushRef="#br1" timeOffset="-214479.18">23932 17434 0,'0'0'0,"0"-9"16,0-1 0,0 10-16,0 0 15,0 0 1,10 38-1,-1 27-15,19 29 16,1 56 0,-10-18-16,-10-67 15,-9-8 1,0-29 0,0 9-16,-9 10 15,-1-19 1,1-18-16</inkml:trace>
  <inkml:trace contextRef="#ctx0" brushRef="#br1" timeOffset="-213963.79">23895 17359 0,'0'0'16,"9"0"-16,1-9 15,8 18-15,29 19 16,10 0 0,37 38-1,0 47 1,-9-20-16,-10 11 15,-9-29-15,-19-38 16,-9-9 0,-20 0-1,1 1-15,0-1 16,0-10 0,-19-8-1,9-10-15,1-19 16,8-9-1,1-28 1,0-19-16,-10-38 16,-9 10-1,0 18-15,-9 10 16,0 0 0,18-37-1,-9 46-15,9 75 16,1 1-1,-1-1-15</inkml:trace>
  <inkml:trace contextRef="#ctx0" brushRef="#br1" timeOffset="-213629.94">24939 17781 0,'9'-9'0,"1"-10"0,9 10 16,37-1-1,29 1-15,28-1 16,0 20 0,-1-1-1,1-18-15,-28-1 16,-19 20 0,-19 9-1,-28-19-15</inkml:trace>
  <inkml:trace contextRef="#ctx0" brushRef="#br1" timeOffset="-213303.51">26153 17256 0,'0'0'0,"0"0"16,0 0-16,0 0 16,0 9-1,0 1 1,0 36-16,-10 105 16,1 36-1,9-65-15,0 0 16,-10 19-1,1-85 1,9-28-16,-9 0 16,9-28-1</inkml:trace>
  <inkml:trace contextRef="#ctx0" brushRef="#br1" timeOffset="-212759.19">28636 16458 0,'0'0'0,"0"0"0,19-9 16,9-10 0,10 10-16,28-19 15,18 18 1,1 1 0,-19 9-16,-38 0 15</inkml:trace>
  <inkml:trace contextRef="#ctx0" brushRef="#br1" timeOffset="-212571.94">28702 16646 0,'0'0'0,"19"9"15,28 10-15,56 19 16,-37-29 0</inkml:trace>
  <inkml:trace contextRef="#ctx0" brushRef="#br1" timeOffset="-211852.41">28664 16458 0,'0'0'0,"10"10"15,18-1 1,0 0-16,19-9 16,19 10-1,0-10 1,9-10 0,0 10-16,-9 0 15,-9 0-15,-20-9 16,-18 9-1</inkml:trace>
  <inkml:trace contextRef="#ctx0" brushRef="#br1" timeOffset="-211585.18">28599 16834 0,'0'0'0,"0"-10"16,9 10-16,0-9 16,29 9-1,18 0-15,29 0 16,0 9-1,-48-9 1</inkml:trace>
  <inkml:trace contextRef="#ctx0" brushRef="#br1" timeOffset="-209895.15">24892 17425 0,'0'0'0,"-9"0"0,-20 0 15,-46 0-15,-66 75 16,-10 19 0,1-19-16,-10 0 15,-9 0 1,-1 28-1,29-28-15,47-38 16,19-8 0,18 8-1,20-9-15,9-9 16,9-10 0</inkml:trace>
  <inkml:trace contextRef="#ctx0" brushRef="#br1" timeOffset="-209350.19">22437 17472 0,'0'0'0,"0"-10"15,0 1-15,-10-1 16,10 10 0,-9 29-16,-1 8 15,1 10 1,9 0-1,9-10-15,1-8 16,-10-11 0,9 1-16,10 9 15,9-18 1,1 8 0,-1-8-16,19-1 15,0-9 1,19 19-1,-10 9-15,-9 10 16,-9 9 0,-19-29-1,-19 39 1,-19 18-16,-19-19 16,-28-19-1,-28 1-15,-37 18 16,55-28-1</inkml:trace>
  <inkml:trace contextRef="#ctx0" brushRef="#br1" timeOffset="-209062.38">22531 17462 0,'0'0'0,"0"0"0,0 0 16,9-19 0,19 1-1,19-1-15,57 19 16,37 0-1,28-10 1,1 29-16,140 28 16</inkml:trace>
  <inkml:trace contextRef="#ctx0" brushRef="#br1" timeOffset="-207535.56">28617 16430 0,'0'0'0,"10"0"16,18 0-16,10 0 16,9-9-1,18 9 1,11 9-16,-1-9 15,0 0 1,-18 9 0,-20 10-16,-8-9 15,-29-10 1,0 0-16</inkml:trace>
  <inkml:trace contextRef="#ctx0" brushRef="#br1" timeOffset="-207129.92">28655 16937 0,'0'0'0,"0"0"0,0 0 31,9 0-31,10 9 16,28-18-1,28-10-15,10 10 16,-10 27 0,-9-8-1,-19-10-15,-9-10 16,-10 1-16,-9 0 15,-10 9 1,-9 0 0,0 0-16,-9-10 15,-29-18 1,-28 9 0,-18 19-16,27 0 15</inkml:trace>
  <inkml:trace contextRef="#ctx0" brushRef="#br1" timeOffset="-206247.86">29756 16130 0,'0'9'0,"0"-9"16,9-19-16,0 1 15,29-10 1,9-1 0,19 20-16,-10 18 15,1 1 1,-10 9 0,0 18-16,-9 1 31,-10 18-31,-9 10 0,-19-1 15,-10 1 1,-37 18 0,-19-9-16,0-37 15,-9 0 1,9-10 0,10 0-16,28-38 15,-1-8 1,1-1-16,9-28 15,10 9 1,9 29 0,9-10-16,1 10 15,27 9 1,20 28 0,18 19-16,-9 0 15,9 19 1,-9 18-1,-9-28-15,-10 19 16,0 0 0,-10-28-1,1 10-15,-19-10 16,0-10 0,-1 1-16,1 9 15,-9-29 1</inkml:trace>
  <inkml:trace contextRef="#ctx0" brushRef="#br1" timeOffset="-205647.24">30800 15886 0,'0'0'0,"0"0"0,0 0 15,0 9 1,0 38 0,-19 47-16,10 9 15,-1-46 1,1-29-1,-1 0-15,10-19 16,0 1 0,0-10-1,0 0-15,0 0 16,0 0 0,10 9-16,9-9 15,9 0 1,19 28-1,0 10-15,-9-29 16,9 10 0,0 0-1,0 27-15,9 48 16,-28-47 0,-9-9-16,0-1 15,-19-9 1,0-9-1,-28 19-15,-29 46 16,-9-9 0,1-47-1,-20 1-15,-9-1 16,47-19 0</inkml:trace>
  <inkml:trace contextRef="#ctx0" brushRef="#br1" timeOffset="-205339.55">30555 16017 0,'0'0'0,"10"0"0,27-28 15,39 0 1,27 19-16,10-1 16,19 10-1,-1 0 1,-18 0-16,-28-28 16,-29 0-1,-9 9 1,-28 29-16,-9-1 15,-10 0 1</inkml:trace>
  <inkml:trace contextRef="#ctx0" brushRef="#br1" timeOffset="-204600.94">31844 16130 0,'0'0'0,"0"0"15,0 9 1,-9 1-16,-10-1 16,-9 19-1,-29 47 1,10 38-16,10 9 15,18-47 1,9-28 0,20 9-16,-1-18 15,1-20 1,-1 1 0,0-10-16,1-18 15,9-10 1,9-37-16,-9-10 15,-10 10 1,0-38 0,20-18-16,-1 27 15,9-18 1,1 28 0,-10 66-16,10 9 15,18 18 1,29 39-1,0 8-15,-29 10 16,-9 10 0,-9-10-1,-19-38-15,9 29 16,-9 19 0,0-39-16,-1 1 15,1-19 1,9-18-1,1-1-15,-1 1 16,9-10 0,1-29-16,0-17 15,-1-39 1,-27 19 0,-20-9-16,-37-47 15,-19 19 1,29 66-1</inkml:trace>
  <inkml:trace contextRef="#ctx0" brushRef="#br1" timeOffset="-203853.13">29107 15389 0,'0'0'0,"18"28"16,20-9-16,47-19 15,93 18 1,86-27 0,27-19-16,20 56 15,37-19 1,38-37-16,-19 28 15,-29-9 1,-37 9 0,-47 0-16,-47-10 15,-47 10 1,-38 19 0,-37 19-16,-38-29 15,-9 0 1,-19-9-16,-1-9 15,-18 9 1,0 0 0,0 9-16,0 1 15,0 56 1,0 37 0,-9 19-16,-10 65 15,10 57 1,-1-37-1,1-57-15,0 37 16,-1 39 0,10-86-16,0 1 15,0 66 1,0-76 0,0-84-16,0-10 15,0-9 1,-9-18-16</inkml:trace>
  <inkml:trace contextRef="#ctx0" brushRef="#br1" timeOffset="-203338.01">29313 15520 0,'0'0'0,"0"0"16,0 9-16,0 20 15,-9 83 1,0 48-16,-1 9 16,1 65-1,9 76 1,-10-104-16,1-28 15,-19 29 1,18-66 0,1-48-16,-10-27 15,10-19 1,-1-28-16,10-10 16,0 19-1,-9-9 1,9-19-16,0 0 15,0 0 1</inkml:trace>
  <inkml:trace contextRef="#ctx0" brushRef="#br1" timeOffset="-202948.26">29464 17434 0,'0'0'0,"0"0"0,9 0 16,10-9 0,9-10-1,29 0-15,46 0 16,95 29 0,94 8-16,56 20 15,28-10 1,38-18-1,9 8 1,-18-8-16,-38-1 16,-76 19-1,-46-47-15,-66-18 16,-57 37 0,-28 9-16,-47-18 15,-28 9 1,-19 0-1,0 0-15,0 0 16,0 0 0</inkml:trace>
  <inkml:trace contextRef="#ctx0" brushRef="#br1" timeOffset="-201696.06">28711 12621 0,'19'0'0,"28"9"16,47-9-16,19-19 16,-9 10-1,-38 9 1,-19 0-16,-29 9 15,-8-9 1,-10 0 0,-47-9-16,-76-28 15,-65-1 1,-28 38 0,-29 66-16,29 18 15,56-18 1,10 37-16,27 47 15,57 0 1,48-28 0,36 0-16,48 10 15,38 36 1,9-74 0,18-84-16,10 18 15,-9 9 1,-10-27-16,-18-38 15,-10-10 1,-56 19 0</inkml:trace>
  <inkml:trace contextRef="#ctx0" brushRef="#br1" timeOffset="-201337.93">28890 13090 0,'0'0'0,"-9"-9"0,-10 9 15,0 18 1,-9 29-16,9 19 16,19 47-1,28 18 1,19-37-16,19 0 15,-19-38 1,0-47-16,-9-18 16,9-38-1,-9-28 1,-29 9-16,-18-9 16,-29-9-1,-19 18 1,-18-9-16,0 28 15,37 38 1</inkml:trace>
  <inkml:trace contextRef="#ctx0" brushRef="#br1" timeOffset="-200901.17">29379 13306 0,'0'0'0,"10"0"0,-10-10 16,0 10 0,0 0-16,9 0 15,1 10 1,27 55-16,10 48 15,-9-19 1,-10-28 0,10-1-1,-19-27-15,-1-29 16,11 1 0,-1-1-16,9-18 15,20-29 1,18-65-1,0-38-15,-28 28 16,-18-27 0,-1 18-1,-19 84-15,1 10 16,-10 19 0</inkml:trace>
  <inkml:trace contextRef="#ctx0" brushRef="#br1" timeOffset="-200557.14">30518 12658 0,'0'-9'0,"-19"9"0,0 9 16,-28 38-1,-19 57-15,10 93 16,27 9 0,29-18-16,19-38 15,19-38 1,18-8-1,20-1-15,18-9 16,9-29 0,-56-37-1</inkml:trace>
  <inkml:trace contextRef="#ctx0" brushRef="#br1" timeOffset="-200305.92">30781 13099 0,'0'-18'0,"-9"-11"16,-1 11-16,1 8 15,9 10 1,0-9-16,9 37 16,29 66-1,18 9 1,29 38-1,0 9-15,-20-75 16,11 19 0,-10-19-16,-38-47 15</inkml:trace>
  <inkml:trace contextRef="#ctx0" brushRef="#br1" timeOffset="-200045.34">31308 13090 0,'0'0'0,"-10"9"0,-8 10 16,-29 9 0,-47 66-1,-57 94 1,29-19-16,37-85 15,0 29 1,20-10-16,27-56 16,10-28-1,9-10-15</inkml:trace>
  <inkml:trace contextRef="#ctx0" brushRef="#br1" timeOffset="-199816.31">31712 13906 0,'0'0'0,"0"0"0,-9 19 16,-29 19-1,-9 18 1,-19 10-16,29-38 16</inkml:trace>
  <inkml:trace contextRef="#ctx0" brushRef="#br1" timeOffset="-199193.85">31995 13015 0,'0'0'0,"0"-9"15,0 9 1,9 28-16,19 47 15,19 37 1,10-27 0,-1-10-1,10 19-15,-19-38 16,-9-28 0,-10-28-16,10-19 15,9-56 1,0-84-1,-19 37-15,-28 75 16,0 9 0,0-27-16,0 18 15,0 37 1,0 1 0,0 18-1,-10 1-15,-8 65 16,8 28-1,1 10-15,-1-10 16,10-19 0,0 57-1,0-10-15,0 10 16,-9-10 0,0-74-1,-20 27-15,-18 1 16,0-57-1,-28 0 1,-28 0-16,37 0 16</inkml:trace>
  <inkml:trace contextRef="#ctx0" brushRef="#br1" timeOffset="-198820.92">33039 12602 0,'0'0'0,"19"19"0,18 56 16,10 56-1,-9 104 1,-29 37-16,-46 0 16,-39-19-1,-8-93-15,-48-19 16,-47 27-1,-28 11 1,-9-29-16,-85 47 16</inkml:trace>
  <inkml:trace contextRef="#ctx0" brushRef="#br1" timeOffset="-198191.82">26661 11730 0,'9'-19'16,"29"9"-16,65-37 16,104 1-1,56 55-15,104-18 16,94 37-1,66 47-15,38-94 16,8 0 0,-27 179-1,9-66 1,-9-188-16,-57 66 16,-75 93-1,-38 10-15,-84-37 16,-85-1-1,-47 38 1,-57-37-16,38-19 16</inkml:trace>
  <inkml:trace contextRef="#ctx0" brushRef="#br1" timeOffset="-197810.26">26397 11664 0,'0'-19'0,"0"-9"16,0 19-16,19 37 15,28 178 1,9 85 0,-27-150-16</inkml:trace>
  <inkml:trace contextRef="#ctx0" brushRef="#br1" timeOffset="-197676.14">26623 13203 0,'9'46'0,"1"76"0,-10 29 15,0-29 1,-10 9-16,1 0 15,0-65 1,-1-10 0,1-18-16,-1-29 15</inkml:trace>
  <inkml:trace contextRef="#ctx0" brushRef="#br1" timeOffset="-197311.08">26736 14244 0,'0'0'0,"19"0"0,47-38 16,75-27-1,84 46 1,105 47-16,121-18 15,38 18 1,48 122-16,46-75 16,28-103-1,-9 84 1,-37-37-16,-57 9 16,-113 38-1,-66-95 1,-75 20-16,-75 9 15,-47 47 1,-57-9-16,75-132 16</inkml:trace>
  <inkml:trace contextRef="#ctx0" brushRef="#br1" timeOffset="-152036">2926 14253 0,'0'0'0,"19"0"16,18 0-16,48 10 16,37-1-1,10 1 1,37 8-16,29 1 15,27-10-15,39-9 16,18-18 0,57-20-1,28 1-15,0-1 16,46-9-16,30 0 16,27 10-1,38 9-15,0 9 16,0-9-1,38 9-15,-10 0 16,-19 10 0,10 9-1,19 0-15,-10 9 16,-9 1 0,-19 8-16,0 1 15,-10 0 1,10 0-16,-9-10 15,-10-9 1,-19 0-16,10 9 16,0 1-1,-10-1-15,1 1 16,-20 8 0,-9 1-16,-9 0 15,-19 0 1,-19-10-16,0 19 15,-18 0 1,-10-9-16,-19 0 16,9 9-1,-9 0-15,28 10 16,1-10 0,-10 0-1,-47 0-15,-19-9 16,-29 0-1,-36-19-15,-39 0 16,-28 9 0,-37 0-16,-19 10 15,-66-10 1</inkml:trace>
  <inkml:trace contextRef="#ctx0" brushRef="#br1" timeOffset="-146951.87">29050 15867 0,'0'0'0,"9"0"0,1-19 16,18 1-16,0-20 16,19 1-1,0-1-15,19 1 16,19-1 0,0 0-16,9 1 15,9-1 1,10-9-1,-9 1-15,-10 17 16,0 1 0,0 0-16,9 0 15,1 9 1,9 0-16,-10 10 16,19 0-1,1-1-15,-1 10 16,0 0-1,1 0-15,-1 0 16,-9 0 0,9 0-16,10 0 15,-10 10 1,-9-1 0,9 0-16,1 20 15,-11-1-15,1 0 16,0 0-1,-19 10-15,0-1 16,-18 10 0,-1-9-1,-9 8-15,0 20 16,-10-10 0,0 10-16,-9-10 15,-9 1 1,0 8-16,-19 1 15,-1 9 1,1-9-16,-19 37 16,0 0-1,0-28-15,-9-18 16,-10-1 0,0 10-16,0 18 15,-18 0 1,-1 1-16,0 18 15,-9-9 1,0-10-16,0-9 16,-9 0-1,-1 0 1,1 1-16,0-1 16,-10-10-1,-10-8-15,1-1 16,-19 0-1,-19-9-15,0-9 16,-28-1 0,-9-9-16,-1-9 15,-18-19 1,9 0-16,0 0 16,0-19-1,10 1-15,8-1 16,1-9-1,10 9-15,8-9 16,10-10 0,1 1-1,-1-10-15,9 0 16,1 9 0,-10-9-16,9 0 15,10 1 1,0 8-16,10-9 15,-1-9-15,10 0 16,9-1 0,0-8-1,9 8-15,10 1 16,0-10 0,10 10-1,9-19-15,-1 9 16,1 1-16,9-10 15,10-1 1,-1 1-16,10 0 16,10 0-1,-1-9-15,1 9 16,18 0 0,0 0-16,0-10 15,19 1 1,0-1-16,10 1 15,9 18 1,0 1 0,-1-1-16,1 0 15,10 1-15,-1 18 16,9 0 0,1 9-1,9 10-15,10 0 16,-1 0-1,10 0-15,0 18 16,9 1 0,-9-1-16,0 1 15,0 0 1,-10 9-16,10 9 16,-9 0-1,-1 1-15,1-1 16,-10 1-1,0-1-15,-9 10 16,-1-1 0,1 11-1,0-1-15,-10 0 16,0 0 0,0 10-16,1-10 15,-1 9 1,-9 10-16,0-9 15,9 9 1,-9 9-16,-1 0 16,1 10-1,0 0-15,-9-1 16,-1 1 0,1 0-16,-10-1 15,-10 10 1,1 0-16,-1 0 15,-8 10 1,-1-1-16,-9 1 16,0-1-1,-1 10 1,-8-10-16,-10 1 16,0-1-1,0 10-15,-19-9 16,0-1-1,0-9-15,-18 0 16,-1 0 0,-18 0-16,-1-9 15,-9 0 1,0-10-16,-9 0 16,-19 1-1,0-20-15,-19 10 16,0-9-1,-9-20-15,0 1 16,-10-19 0,-19 0-16,-8 0 15,-1-19 1,-19-9-16,0 0 16,10-10-1,-10 1-15,19-1 16,-9-9-1,18-9-15,10 0 16,9 0 0,10-10-16,9 19 15,19-9 1,10-1 0,8-8-16,10-1 15,1-9 1,18 9-16,-1-9 15,11-9 1,9-1-16,-1 10 16,20 10-1,0-10-15,9-10 16,9-9 0,0 1-16,20-1 15,-1-10 1,19-8-16,28-1 15,38 10 1,-38 47 0</inkml:trace>
  <inkml:trace contextRef="#ctx0" brushRef="#br1" timeOffset="-144497.4">28909 15839 0,'0'0'15,"9"0"-15,1-9 16,-1-10-16,19 0 16,10-9-1,9 0-15,10-10 16,8 10 0,20-9-1,19-1-15,8-9 16,1 10-1,10-1-15,18 1 16,-10 8-16,11-8 16,-1-1-1,9 10 1,1 9-16,9 1 16,9 8-1,-9 1-15,9 0 16,-28 9-1,0 9-15,-9 0 16,0 19 0,0 1-16,-10-1 15,-9 19 1,0-10-16,-10 10 16,-9 9-1,0-9-15,-19 0 16,1 19-1,-20 0-15,1-1 16,-1-8 0,-18 8-16,-1 1 15,1 18 1,-19 1 0,0-1-16,-1 10 15,-18 0 1,0 9-16,-18 0 15,-1-9 1,-9 9-16,-10 1 16,0-11-1,1 1-15,-1 0 16,0-19 0,-9 0-16,0 0 15,-9-9 1,-1 9-16,-8-9 15,-11-1 1,1-8-16,0-1 16,0 0-1,-20 10-15,-8-10 16,0-9 0,-1-9-1,-9-1-15,0 1 16,-9-10-1,9-9-15,0-1 16,-9-18 0,-10 0-16,10-18 15,-10-1 1,0-19-16,1 1 16,8-1-1,1-9-15,0 0 16,9 0-1,10 1-15,-1-1 16,1 0 0,-1 0-16,10-10 15,0 1 1,0 0-16,9 9 16,19 0-1,0 0-15,10 10 16,9-1-1,0 1 1,0-1-16,9 1 16,10-1-1,0 0-15,0-8 16,9 8 0,0 0-16,10 1 15,-1-1 1,1 1-16,-1-1 15,1 10 1,0 0-16,-1-9 16,10 8-1,0 1-15,0 0 16,0-9 0,0 8-1,0 1-15,10 10 16,-1-11-16,0 1 15,1 0 1,-1 9-16,1-9 16,-1 0-1,0 0 1,10 0-16,0 0 16,-10 18-1,-9 1-15</inkml:trace>
  <inkml:trace contextRef="#ctx0" brushRef="#br1" timeOffset="-143814.52">26830 10313 0,'9'0'0,"10"0"0,38-10 16,46 1-16,57 9 16,19 19-1,18 0-15,10 9 16,-9-10 0,-19 1-1,-29-9-15,-28-10 16,-28 0-1,-28-10-15,-19 10 16,-18 0 0,-29 0-16</inkml:trace>
  <inkml:trace contextRef="#ctx0" brushRef="#br1" timeOffset="-143379.17">27470 9346 0,'0'0'0,"0"0"16,0 0-16,0 10 15,0 18 1,0 56-16,0 48 16,0 27-1,9 19-15,0-18 16,1-1 0,-1-8-16,1-29 15,-1 0 1,0-10-16,1-9 15,-10-18 1,9-10-16,-9-9 16,0-10-1,0-9 1,0 0-16,10-10 16,-1 1-1,-9-29-15</inkml:trace>
  <inkml:trace contextRef="#ctx0" brushRef="#br1" timeOffset="-142794.74">28853 9900 0,'0'0'0,"0"0"0,9 0 15,-9-9 1,9 9-16,10 9 16,19 28-1,9 39-15,0 17 16,9 20-1,-9 0-15,-9-1 16,-10-18 0,-9 0-16,0-19 15,0-19 1,-1 0 0,1-18-16,-9-1 15,-1-18 1,0-9-16,10-10 15,10-10 1,27-27-16,10-29 16,18-37-1,1-19-15,0-9 16,-10-1 0,0 10-16,-18 10 15,-1 18 1,1 9-1,-20 20-15,1 18 16,-19 19-16,0 18 16,-19 1-1,0 9-15</inkml:trace>
  <inkml:trace contextRef="#ctx0" brushRef="#br1" timeOffset="-142222.27">30489 10613 0,'0'0'16,"0"0"-16,10 0 15,18-9-15,10-10 16,18 0 0,1-9-16,-1 0 15,0-10 1,-18 1-16,0-10 16,-19 9-1,-1 1-15,-18-1 16,-18 1-1,-1 9-15,-19-1 16,-18 20 0,-20 18-16,1 29 15,9 28 1,0 27 0,19 1-16,19 0 15,19-9 1,9-10-16,9 0 15,19-10 1,1-8-16,18-20 16,0 1-1,19-10-15,9-9 16,9-19 0,1 0-16,-10-19 15,1 0 1,-29 10-16,-29-1 15</inkml:trace>
  <inkml:trace contextRef="#ctx0" brushRef="#br1" timeOffset="-133929.64">14412 4796 0,'0'0'0,"0"0"16,0 0-16,10-9 16,-1-10-1,19 0 1,10-9-16,18 0 16,20-10-1,27-9 1,0 10-16,10-1 15,0 10 1,10 9 0,18-9-1,-10 0-15,1 19 16,-19 18 0,9 0-16,-9 20 15,0-1 1,-19 9-16,0 10 15,-19-9 1,-18-1 0,-1 10-16,-9-9 15,0-1 1,-9 19-16,0 1 16,-1-1-1,-18 10 1,0-1-16,-19 1 15,0 9 1,-19 0-16,0 0 16,0-9-1,-9 0-15,-9 9 16,-1 0 0,-18-10-16,-10 10 15,-19-9 1,-18 0-16,-10-10 15,0-18 1,-10-10-16,-18 0 16,10-19-1,-1-9 1,-19-9-16,20-10 16,8-9-1,11-9-15,-11-20 16,20 1-1,9-10-15,9-9 16,0 0 0,20-9-16,8 9 15,10 9 1,19 10-16,9-10 16,19-9-1,19 0-15,18-19 16,10 10-1,19 9-15,0 9 16,19 19 0,-38 19-16</inkml:trace>
  <inkml:trace contextRef="#ctx0" brushRef="#br1" timeOffset="-132994.93">18072 4618 0,'9'0'16,"10"-19"-16,37-9 16,38-10-16,10-9 15,28 0 1,9 10 0,28 9-16,19 9 15,0 10 1,10 9-1,-19 9-15,-10 10 16,-19 9 0,-8 0-1,-20 10-15,-9 8 16,-19 1 0,-19 19-16,-18 9 15,-1 19 1,-28 9-1,-18-9-15,-20 9 16,-37 10 0,-19-1-1,-37 1 1,-19-10-16,-20-9 16,-18 0-1,-9-10-15,-10-18 16,-9-19-1,-19-19 1,0-19-16,0-18 16,10-29-1,-1-8 1,20-11-16,18-8 16,28-10-1,19-1 1,38-8-16,9-10 15,19 0 1,19-18 0,18 9-16,20 9 15,27-9 1,20 9 0,18 9-16,10 29 15,-38 28 1</inkml:trace>
  <inkml:trace contextRef="#ctx0" brushRef="#br1" timeOffset="-132246.58">20235 5537 0,'0'0'0,"10"10"16,-1-1-16,19 10 16,1 9-1,-1 0-15,0 0 16,0 0-1,0-9 1,1 0-16,-1 0 16,10-1-1,18-18 1,19 0-16,29-9 16,-1 0-1,1-10 1,-10 0-16,0 0 15,-19 1 1,-9 8 0,-19 1-16,-19-1 15,-9 10 1,-19 0 0,0 0-16,0 10 15,-9-10 1</inkml:trace>
  <inkml:trace contextRef="#ctx0" brushRef="#br1" timeOffset="-131846.79">21308 5396 0,'0'0'0,"0"0"16,9 0 0,10 10-16,19-1 15,9 19 1,9 0-16,1 10 15,-1 0 1,-18-20 0,-20 1-16,1-10 15,-9 1 1,-10-10 0,0 9-16,-10 10 15,-27 19 1,-39 27-1,20-18-15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6:00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3622 1625 0,'0'0'0,"0"0"15,0 9-15,9 19 16,19 47 0,20 57-16,8 37 15,0-1 1,-18 1-16,-19-28 16,-10-38-1,1-37-15,-10-10 16,0-18-1,0-29-15</inkml:trace>
  <inkml:trace contextRef="#ctx0" brushRef="#br0" timeOffset="375.27">3857 2056 0,'0'0'0,"0"-18"16,9-1-16,1-9 15,9-1 1,9 1-16,19 0 15,9 19 1,10 9-16,9 9 16,1 19-1,-1 10-15,-19 9 16,-9 9 0,-18 0-16,-10 10 15,-19 9 1,-19 10-1,-10-1-15,11-37 16</inkml:trace>
  <inkml:trace contextRef="#ctx0" brushRef="#br0" timeOffset="865.09">4845 2000 0,'0'0'0,"0"0"0,0 9 15,9 29 1,1 46-16,-1 38 15,-9 28 1,0 19-16,-19-9 16,0-10-1,1 0-15,-1-19 16,0-18 0,0-29-16,10-9 15,-1-28 1,1-9-16,0-29 15</inkml:trace>
  <inkml:trace contextRef="#ctx0" brushRef="#br0" timeOffset="1225.56">4977 2084 0,'0'0'0,"9"-18"16,0-20-16,20 1 16,18-1-1,9 10-15,19 19 16,10 18-1,9 19-15,-19 0 16,-9 19 0,-19 9-1,-28-18-15,-28 9 16,-29 19-16,-56-1 16,-66 10-1,-19-9-15,-141 37 16</inkml:trace>
  <inkml:trace contextRef="#ctx0" brushRef="#br0" timeOffset="1775.52">5644 2685 0,'0'0'0,"0"0"16,0 0-16,10 0 15,9 0 1,-1-9-16,1 9 16,0 0-1,-9 0-15,-10-10 16,0 10-1,0 0-15,0 0 16,0 0 0,0 0-16</inkml:trace>
  <inkml:trace contextRef="#ctx0" brushRef="#br0" timeOffset="2720.34">6510 1719 0,'0'0'0,"9"0"0,20-10 16,18 1 0,0-1-16,9 1 15,-9 9-15,-9 0 16,-1 0-1,-18 0 1,-19 0-16,0 0 16,0 0-1,-37 9-15,-39 20 16,-18 8 0,-9 19-16,18 10 15,19 18 1,19 20-16,10-1 15,27 9 1,20-18-16,8-19 16,20-9-1,37 0-15,19-19 16,10-10 0,18-18-16,-9 0 15,-57-10 1</inkml:trace>
  <inkml:trace contextRef="#ctx0" brushRef="#br0" timeOffset="3092.03">7168 2197 0,'0'0'0,"0"0"16,0 9-16,-9 10 15,0 9 1,18 29-16,0-1 16,20 0-1,18 0-15,9-18 16,10-19-1,0-29-15,-10-18 16,-18-19 0,-19-18-1,-47-29-15,-57 9 16,-56 10 0,-29 38-16,20 37 15,84 9 1</inkml:trace>
  <inkml:trace contextRef="#ctx0" brushRef="#br0" timeOffset="3559.9">7761 1981 0,'0'0'16,"0"0"-16,0 0 15,0 0-15,10 10 16,8 18-1,11 37-15,18 20 16,9 9 0,-18-29-16,-1-18 15,-8-9 1,-11-19-16,1-19 16,9 0-1,1-29-15,18-17 16,0-48-1,19-38 1,-10-8-16,-9 8 16,-9 29-1,-10 28-15,-9 37 16,-10 29 0</inkml:trace>
  <inkml:trace contextRef="#ctx0" brushRef="#br0" timeOffset="3981.15">9539 1400 0,'0'0'0,"0"0"16,-19-10-16,-37 29 15,-57 56 1,-38 75 0,29 47-16,37 19 15,48 0 1,46-19-16,38-38 16,47-18-1,57-28 1,150 65-16</inkml:trace>
  <inkml:trace contextRef="#ctx0" brushRef="#br0" timeOffset="4350.58">9925 1615 0,'0'0'0,"0"0"0,9 10 16,38 18-1,47 56 1,29 48 0,8 8-16,20 10 15,-1 10 1,-27-19 0,-29-29-16,-10-27 15,-27-29-15,-38-37 16</inkml:trace>
  <inkml:trace contextRef="#ctx0" brushRef="#br0" timeOffset="4614.93">10978 1822 0,'0'0'0,"0"0"16,-9 9-16,-29 29 16,-37 55-1,-57 67 1,-9 28-16,-19 18 16,-18 10-16,27-38 15,19-37 1,20-29-16,65-65 15</inkml:trace>
  <inkml:trace contextRef="#ctx0" brushRef="#br0" timeOffset="4899.85">11345 2854 0,'0'0'0,"-9"9"0,-19 29 15,-38 37 1,-38 28-16,48-47 16</inkml:trace>
  <inkml:trace contextRef="#ctx0" brushRef="#br0" timeOffset="5556.67">12041 1756 0,'0'0'0,"0"0"0,0 19 16,10 28-1,-1 18-15,20 10 16,-1 1 0,19-20-1,9-19-15,10-9 16,9-18-1,1-38-15,-1-29 16,-9-27 0,-19-10-1,-19 0-15,-9 29 16,-10 18 0,1 19-1,-10 9 1,0 9-16,0 20 15,9 18 1,19 56-16,0 29 16,1 18-1,-11 19 1,1 1-16,-9-11 16,-10-8-1,-10-1 1,-9-18-16,-9-10 15,-9-19 1,-1-18 0,-28-10-16,-37-18 15,-38-19 1,65-29-16</inkml:trace>
  <inkml:trace contextRef="#ctx0" brushRef="#br0" timeOffset="5898.31">13293 1334 0,'9'0'0,"19"9"0,57 29 15,65 65 1,20 66 0,-10 47-16,-38 37 15,-47 19 1,-65-19-1,-67-9-15,-84-19 16,-94 1 0,-75 27-16</inkml:trace>
  <inkml:trace contextRef="#ctx0" brushRef="#br0" timeOffset="6677.58">9803 3116 0,'0'0'0,"9"0"0,-9-9 16,9 9-1,1 19-15,18 28 16,10 65 0,-10 48-1,-19-1-15,-18-18 16,-29-19-1,-18-19 1,-38-18-16,-10-20 16,-18-27-1,-10-29-15,0-18 16,-9-29 0,10-8-1,27 17-15,48 11 16,18 8-1,10 20 1,9-1-16,10 29 16,-1 18-1,29 38 1,19 9 0,9 19-16,9-28 15,-18-19 1,-1-19-1,-18-18-15,0-1 16,0-18 0,-10 0-1,-9-10-15,0 0 16,0-9 0</inkml:trace>
  <inkml:trace contextRef="#ctx0" brushRef="#br0" timeOffset="7025.22">8128 4646 0,'0'0'0,"0"0"16,0 9-1,9 19-15,29 38 16,37 37-1,29 29 1,-10-29-16,9-9 16,1-29-1,-10-37 1,-19-18-16,0-20 16,-9-36-1,10-39-15,-11-18 16,-27 9-1,0 10 1,-1 27-16,-27 39 16</inkml:trace>
  <inkml:trace contextRef="#ctx0" brushRef="#br0" timeOffset="8598.29">5400 5922 0,'0'0'0,"0"0"16,0 0 0,0 9-1,9 29-15,1 37 16,8 47 0,-8 0-1,-10-28-15,0-29 16,0-27-1,0-19 1,0-19-16,0 0 16,9-29-1,1-55 1,18-29-16,10 1 16,9 18-1,9 28-15,10 29 16,0 18-1,9 28 1,0 29-16,-18 18 16,-20 38-1,-27 9 1,-20 10-16,-8-1 16,-11 10-1,10-18 1,10-58-16</inkml:trace>
  <inkml:trace contextRef="#ctx0" brushRef="#br0" timeOffset="8898.29">6435 5744 0,'0'0'0,"0"0"15,0 0-15,0 28 16,-10 56 0,1 76-1,18 55-15,1-8 16,-1-29-1,-9-18-15,0-38 16,0-29 0,0-55-1</inkml:trace>
  <inkml:trace contextRef="#ctx0" brushRef="#br0" timeOffset="9158.02">6294 5856 0,'9'0'0,"10"-19"15,28 10 1,47 0 0,0 9-16,-9 28 15,-10 28-15,-9 10 16,-29 28-1,-18 9-15,-28-9 16,-29-10 0,-37-9-16,28-47 15</inkml:trace>
  <inkml:trace contextRef="#ctx0" brushRef="#br0" timeOffset="9363.31">6943 6832 0,'0'0'0,"0"0"16,0 0-1,0 0-15</inkml:trace>
  <inkml:trace contextRef="#ctx0" brushRef="#br0" timeOffset="9806.83">7658 6288 0,'0'0'0,"-10"-10"15,-9-8-15,-18-1 16,-1 9 0,1 20-1,-11 27-15,1 20 16,19-1-1,19-9-15,-1-19 32,20-19-32,9-18 15,37-38-15,10-9 16,0-10 0,-10 19-1,1 28-15,-1 19 16,10 19-1,19 28 1,-1 19-16,-8 18 16,-11 1-1,-18-20 1,-37-36-16</inkml:trace>
  <inkml:trace contextRef="#ctx0" brushRef="#br0" timeOffset="10198.08">7949 6344 0,'0'-9'0,"0"-29"0,0-18 16,10-19-1,18 18 1,10 20-16,37 9 16,38 18-1,28 39-15,9 27 16,-18 19-1,-38 0 1,-28 0 0,-38-28-16,-28-10 15,-9 1 1,-10 0-16,-19-20 16,10 1-1,0-19-15,-10-28 16,10-19-1,0-19-15,18-9 16,20 10 0,18-10-16,28 9 15,10 10 1,10 37 0,-48 9-16</inkml:trace>
  <inkml:trace contextRef="#ctx0" brushRef="#br0" timeOffset="10514.95">8993 6325 0,'0'0'16,"0"0"-16,0 0 15,10-18-15,18-20 16,19-9 0,19 10-16,19 8 15,9 11 1,9 27-16,1 29 15,-1 37 1,-18 28-16,-29 0 16,-56 0-1,-37 0 1,-29-28-16,-9-28 16,-1-18-1,10-39-15,10-9 16,9-18-1,19-29-15,9-9 16,19 28 0</inkml:trace>
  <inkml:trace contextRef="#ctx0" brushRef="#br0" timeOffset="11301.15">10565 6400 0,'0'0'0,"0"-9"16,-19-10-16,0-9 15,-9 0 1,-10 0-16,-9 18 16,0 1-1,19 18-15,0 1 16,18 9-1,1 9-15,18-10 16,10 1 0,9 0-1,0-10-15,19-9 16,0 0 0,-9 0-16,0 0 15,-1-9 1,1 9-16,-10 0 15,10 0 1,9 0-16,0 0 16,0 0-1,9-19 1,1 0-16,-1-9 16,-9-9-1,0-1-15,-9-18 16,-19 9-16,0 0 15,-19 19 1,0 19 0,0 9-16,9 18 15,0 48 1,10 84-16,0 47 16,-19 19-1,-19-10-15,-18-18 16,-20-28-1,1-29 1,9-28-16,0-37 16,18-38-1,-8-9-15,-1-29 16,1-18 0,-11-19-16,20-9 15,19-10 1,18-9-16,10 0 15,19-19 1,9 19-16,19 0 16,-1 10-1,-8 18-15,-29 28 16</inkml:trace>
  <inkml:trace contextRef="#ctx0" brushRef="#br0" timeOffset="11651.23">12117 5772 0,'0'0'0,"0"0"0,-19-10 15,-28 20 1,-38 37-16,-28 37 16,-9 57-1,37 0-15,48-10 16,46 10-1,48 9-15,65 0 16,66-9 0,132 37-16</inkml:trace>
  <inkml:trace contextRef="#ctx0" brushRef="#br0" timeOffset="12448.26">13838 5697 0,'0'0'0,"0"-19"16,-9 0-1,-10 10-15,-19-1 16,-46 20 0,-48 9-16,-18-1 15,18 1 1,38 0 0,19-10-16,18 1 15,29-1-15,0 0 16,18 10-1,1 19 1,-1 27-16,20 29 16,-1 9-16,10 10 15,0 9 1,0 0 0,-19 9-16,0-9 15,-19-19 1,9-18-16,1-10 15,18-19 1,10-9-16,28-9 16,38-1-1,56-27 1,47-20-16,-9-9 16,141-46-16</inkml:trace>
  <inkml:trace contextRef="#ctx0" brushRef="#br0" timeOffset="12682.25">14017 6138 0,'0'0'0,"0"0"16,0 9-1,-9 29-15,-10 27 16,9 48 0,1 28-1,18 9-15,10-10 16,-9-83-16</inkml:trace>
  <inkml:trace contextRef="#ctx0" brushRef="#br0" timeOffset="12998.51">14450 6269 0,'0'0'0,"0"0"15,0 19 1,9 18-16,10 20 15,9 8 1,0-8-16,19-20 16,1-9-1,8-28-15,0-19 16,1-27 0,-10-11-16,-38 1 15,-28 0 1,-37 9-16,-38 37 15,47 10 1</inkml:trace>
  <inkml:trace contextRef="#ctx0" brushRef="#br0" timeOffset="13219.39">15221 6738 0,'0'0'0,"0"0"15,0 0 1,0 19-16,-19 28 16,-9 47-1,0 18-15,9-56 16</inkml:trace>
  <inkml:trace contextRef="#ctx0" brushRef="#br0" timeOffset="13537.09">15993 6109 0,'9'0'0,"0"-9"0,20 18 16,8 1 0,1 27-16,0 38 15,-29 47 1,-37 19 0,-19 0-16,0-47 15,9-38 1,29-18-16,-1-20 15,20-8 1,8-1-16,48-9 16,38-19-1,-38 1-15</inkml:trace>
  <inkml:trace contextRef="#ctx0" brushRef="#br0" timeOffset="13841.22">16886 6353 0,'0'0'0,"0"0"15,0 10-15,-9 9 16,-1 9 0,1 9-1,18 10-15,20-9 16,-1-1-16,19-18 15,0-10 1,0-18-16,-9-19 16,-10-19-1,-19-28 1,-46 0-16,-48 9 16,0 29-1,48 27-15</inkml:trace>
  <inkml:trace contextRef="#ctx0" brushRef="#br0" timeOffset="14040.33">17507 6888 0,'0'0'0,"0"10"15,-19 8-15,-18 57 16,-10 19 0,0 0-1,18-56-15</inkml:trace>
  <inkml:trace contextRef="#ctx0" brushRef="#br0" timeOffset="14465.53">18222 6128 0,'10'0'0,"27"-19"0,10 1 15,10-1 1,-1 19-16,-18 9 15,-19 19 1,-1 19-16,-18 38 16,-18 9-1,-11-10-15,1-18 16,19-19 0,-1-10-16,1-9 15,18 19 1,10-9-1,9 9-15,1 0 16,-11 9 0,-8-9-16,-20-10 15,-37 10 1,-47 10-16,-37-11 16,-1-27-1,66-9-15</inkml:trace>
  <inkml:trace contextRef="#ctx0" brushRef="#br0" timeOffset="14824.42">19097 6579 0,'0'0'0,"0"0"0,-19 9 16,-9 10-1,-10 37-15,1 19 16,9 0 0,18 0-16,10-18 15,10-11 1,18-17-16,9-20 15,29-18 1,9-29-16,-18-18 16,-10-10-1,-38 0-15,-37 1 16,-19 18 0,19 28-16</inkml:trace>
  <inkml:trace contextRef="#ctx0" brushRef="#br0" timeOffset="15028.35">19558 7245 0,'0'0'0,"0"0"16,0 19-1,-19 18-15,-28 38 16,0 28 0,28-56-16</inkml:trace>
  <inkml:trace contextRef="#ctx0" brushRef="#br0" timeOffset="15415.81">20169 6626 0,'0'0'0,"10"9"16,-1 0 0,29 29-16,9 9 15,19-10-15,0 1 16,9-19-1,10-19 1,-10-19-16,0-19 16,-9-9-1,-19 19-15,-28 9 16,0 10 0,-10 9-16,0 9 15,-9 29 1,0 18-16,-9 38 15,-10 9 1,10-18-16,-1-20 16,20-18-1,-10-37-15</inkml:trace>
  <inkml:trace contextRef="#ctx0" brushRef="#br0" timeOffset="15715.69">21496 6719 0,'0'0'0,"0"0"0,0 0 15,0 19 1,-9 19-16,-1 18 16,1 10-1,18 9-15,1 0 16,18-19-1,-9-37-15,9-19 16,0-19 0,10-9-16,-20-10 15,-18-9 1,-18 1 0,-29 17-16,0 11 15,28 8-15</inkml:trace>
  <inkml:trace contextRef="#ctx0" brushRef="#br0" timeOffset="15923.98">22042 7282 0,'0'0'0,"0"0"15,0 10 1,-29 27-16,-27 29 16,-48 28-1,10 9 1,57-66-16</inkml:trace>
  <inkml:trace contextRef="#ctx0" brushRef="#br0" timeOffset="16281.52">22531 6626 0,'0'0'0,"0"0"0,0 0 16,0 0-16,0 0 15,0 9 1,-10 10 0,1 37-16,0 28 15,18-9 1,10-18-16,0-1 16,9 0-1,-9 10-15,-1-19 16,-8-10-1,-10 1-15,-19 9 16,0-10 0,-28 1-16,19-19 15</inkml:trace>
  <inkml:trace contextRef="#ctx0" brushRef="#br0" timeOffset="16456.13">22258 6494 0,'9'0'0,"29"-19"16,28-9-1,47 0-15,28 19 16,-19 18-16,-9 29 16,-66-20-1</inkml:trace>
  <inkml:trace contextRef="#ctx0" brushRef="#br0" timeOffset="16740.39">23133 6738 0,'0'0'0,"0"0"0,0 9 16,-10 1 0,-8 9-16,8 28 15,1 9 1,18 10-16,29 18 15,9-9 1,9-37-16,20-20 16,-1-36-1,-9-29-15,-19-10 16,-28-8 0,-29-20-1,-37 10-15,-38 0 16,10 38-16,38 18 15</inkml:trace>
  <inkml:trace contextRef="#ctx0" brushRef="#br0" timeOffset="17165.31">23161 6222 0,'9'0'0,"20"-9"0,65-1 16,47 1 0,28 9-1,-28 9-15,-28 1 16,-19 8-16,-28 1 16,-28 0-1,-19 0-15,-19 0 16,0 9-1,0 0-15,-19 19 16,0 18 0,10 1-1,-1 9-15,1 19 16,18 19 0,1-10-16,18 19 15,9 0 1,-18-38-16,-9-18 15,-10-29 1,-19 1-16,-9-10 16,-48-9-1,29-19-15</inkml:trace>
  <inkml:trace contextRef="#ctx0" brushRef="#br0" timeOffset="17517.09">24713 5753 0,'10'0'0,"18"0"15,57 19-15,46 28 16,20 46 0,-20 39-16,-8 37 15,-10 46 1,-47 11-16,-38 18 16,-47 0-1,-47-29-15,-56 1 16,-76-9-1,-103-1-15,-56-47 16,-38-18 0</inkml:trace>
  <inkml:trace contextRef="#ctx0" brushRef="#br0" timeOffset="19674.64">12644 3482 0,'0'0'0,"0"0"16,0 0-16,0 10 15,-38 9 1,-47 27-16,-46 30 16,-48 27-1,-38 9 1,-65-8-16,-19-20 15,0-18 1,-38-29-16,-56-9 16,-9-28-1,-19-9-15,-10 0 16,38 9 0,-10 0-16,1 18 15,18 1 1,10-19-16,9 0 15,19-9 1,28 9-16,19 9 16,28 10-1,47 0-15,47 9 16,38 9 0,28 10-1,19 19-15,19 0 16,9 18-1,19 19-15,0 0 16,0 29 0,0 18-16,0 19 15,9-10 1,10-18-16,0 0 16,0-10-1,0 0-15,-10 1 16,10-10-1,-10 19 1,10-1-16,0-8 16,-1-10-16,11-10 15,-1-9 1,0-18-16,0-10 16,10-9-1,-1-20-15,1-8 16,0-10-1,-1-9 1,1 0-16,9-1 16,0 1-1,0 0-15,0 9 16,9 0 0,1 19-16,-1 9 15,0 20 1,1 8-16,9 19 15,-1 10 1,1-29-16,0-9 16,0-18-1,-10-11-15,1-8 16,-1-10 0,0-9-16,1 0 15,-1-1 1,1-8-1,-1-1-15,0 1 16,1-10 0,-10 0-16,0 0 15,0 0 1,0 0-16</inkml:trace>
  <inkml:trace contextRef="#ctx0" brushRef="#br0" timeOffset="20335.5">5071 8399 0,'0'9'0,"9"19"16,0 38-16,10 18 15,-9-9 1,-10-9-1,0-19-15,0 0 16,0-28-16,0-10 16,0-9-1,0-19 1,9-46-16,19-29 16,10 0-1,9 19-15,0 28 16,19 10-16,0 18 15,18 19 1,-8 37 0,-11 20-16,-8 27 15,-29 19 1,-18 10-16,-29-1 16,0 1-1,0-57-15</inkml:trace>
  <inkml:trace contextRef="#ctx0" brushRef="#br0" timeOffset="20647.53">6237 8474 0,'0'0'0,"0"9"0,0 19 16,-19 47 0,0 47-16,1 47 15,-11 10 1,11-11-16,8-27 15,1-19 1,-1-37-16,1-57 16</inkml:trace>
  <inkml:trace contextRef="#ctx0" brushRef="#br0" timeOffset="20881.8">6247 8474 0,'0'0'0,"18"0"0,20 9 15,18 10 1,1 19-16,-20 8 16,-8 11-1,-29 8-15,-19 10 16,-19 1-1,-18-11-15,28-37 16</inkml:trace>
  <inkml:trace contextRef="#ctx0" brushRef="#br0" timeOffset="21092.62">6755 9159 0,'0'0'0,"0"0"16,0 0-16,0 0 16,0 0-1,0 0-15</inkml:trace>
  <inkml:trace contextRef="#ctx0" brushRef="#br0" timeOffset="21497.68">7648 8774 0,'0'0'0,"0"-19"16,-19 1-16,-9-11 16,-19 11-1,-28 8-15,0 29 16,9 19 0,9 8-1,29 11-15,9-1 16,10-18-16,18-10 15,1-10 1,-1 1-16,10-19 16,9 0-1,10 0-15,18 10 16,10-1 0,19 19-1,9 10-15,9 9 16,1 9-1,-1 10-15,-46-29 16</inkml:trace>
  <inkml:trace contextRef="#ctx0" brushRef="#br0" timeOffset="21898.18">7874 8577 0,'9'-9'0,"1"-10"16,18-19-16,19-9 15,19 19 1,19 19-16,18 28 16,1 37-1,-10 28-15,-29 10 16,-17-19-1,-20 0-15,-28-9 16,-10-28 0,-8-10-1,8-10 1,1-18-16,-1 0 16,1-18-16,-1-10 15,1-19 1,28-19-1,19-18-15,27 8 16,1 39-16,-38 28 16</inkml:trace>
  <inkml:trace contextRef="#ctx0" brushRef="#br0" timeOffset="22249.2">8862 8661 0,'0'0'0,"9"0"16,10-18-16,19-1 16,27-9-1,30 0-15,8 28 16,1 18 0,-10 20-1,-10 28-15,-18 18 16,-19 10-1,-37 0-15,-39-10 16,-27-18 0,-19-19-1,-10-38-15,0-18 16,29-19-16,9-29 16,19-27-1,28-10-15,28 10 16,28-1-1,-18 38-15</inkml:trace>
  <inkml:trace contextRef="#ctx0" brushRef="#br0" timeOffset="23017.57">10329 8821 0,'0'0'0,"0"-9"15,-18-10 1,-20-9 0,-9 0-16,-10 18 15,-8 1-15,-1 18 16,9 10 0,10 9-16,19-9 15,19 0 1,-1-1-16,10-8 15,10-1 1,18 1-16,19 18 16,19 0-1,18 0-15,-8 9 16,-1-18 0,-9 0-16,-10-19 15,1-9 1,-1-10-16,-18-9 15,-1 0 1,-18-1 0,0 1-16,0 19 15,-10 0 1,1-1-16,-1 1 16,0 9-1,1 0-15,-1 0 16,10 0-1,9 0-15,0-10 16,10 1 0,0-10-16,-10 0 15,-9 1 1,0-1 0,-19 10-16,0-1 15,0 1-15,0 9 16,0 9-1,9 19-15,0 38 16,10 47 0,0 27-1,0 1-15,-19-19 16,0-9 0,-19-29-16,0-9 15,-9-19 1,0-18-16,-10-1 15,-9-8 1,9-20-16,10-9 16</inkml:trace>
  <inkml:trace contextRef="#ctx0" brushRef="#br0" timeOffset="23424.84">12314 8361 0,'0'0'0,"0"0"16,-9 10-1,-10-1-15,-28 29 16,-9 18 0,-20 47-16,10 19 15,19 28 1,10 19-16,18 9 16,19-9-1,9-28-15,10-10 16,9-18-1,1-29-15,27-9 16,38-9 0,57-10-16,56-18 15,141-1 1</inkml:trace>
  <inkml:trace contextRef="#ctx0" brushRef="#br0" timeOffset="24437.92">13509 8605 0,'0'0'0,"0"0"15,0 0-15,0-9 16,-9-1-1,-10 10-15,-19 0 16,-9 10 0,-9-1-16,-10-9 15,9 0 1,-8 0 0,18-9-16,-1-1 15,1 1-15,10 0 16,-1 9-1,10 0 1,0 0-16,18 9 16,1 0-1,0 10-15,-1 9 16,10 10 0,0 9-16,0 9 15,-9 10 1,-10 18-16,0 1 15,0-1 1,10-18-16,-1-10 16,1 0-1,9-18-15,9-1 16,1-8 0,18-1-16,29 0 15,27 19 1,29 0-1,28-10-15,10 1 16,-1-20-16,-18 1 16,-10 0-1,-37-10 1,-10 1-16,-47-1 16</inkml:trace>
  <inkml:trace contextRef="#ctx0" brushRef="#br0" timeOffset="24981.89">12173 8371 0,'0'0'0,"0"0"16,-19 0-1,1 9-15,-20 10 16,-9 18 0,-10 48-16,-8 18 15,-1 28 1,9 10-16,10 9 15,19 0 1,28 0-16,19 10 16,18-1-1,11-18 1,-1-10-16,18-18 16,20-19-16,28-10 15,75 1 1,132 56-16</inkml:trace>
  <inkml:trace contextRef="#ctx0" brushRef="#br0" timeOffset="25572.21">13961 8812 0,'0'0'0,"0"0"16,0 9-16,9 19 15,0 38 1,10 37-16,0 19 16,0-9-1,0-1-15,-1-18 16,-8-28 0,-10-48-1</inkml:trace>
  <inkml:trace contextRef="#ctx0" brushRef="#br0" timeOffset="25941.7">14544 9018 0,'0'0'0,"9"-9"16,1-20-1,18-8-15,0 9 16,0 9 0,1 10-16,8 9 15,1 9 1,-1 29-16,1 8 16,-19 11-1,-19-10 1,-19-10-16,0 1 15,-18-19 1,-10-1-16,-10-18 16,1-9-1,9-29-15,9 1 16,19 18 0</inkml:trace>
  <inkml:trace contextRef="#ctx0" brushRef="#br0" timeOffset="26264.09">15202 8868 0,'0'0'0,"10"0"16,-1-9-16,1-1 15,18 1 1,19 18-1,19 10-15,0 18 16,-10 20 0,-9-1-1,-19 0-15,-18-9 16,-20-9-16,-27-1 16,-29-18-1,-19-10-15,-9-18 16,9-19-1,20-10-15,17-9 16,30 29 0</inkml:trace>
  <inkml:trace contextRef="#ctx0" brushRef="#br0" timeOffset="26549.37">16228 9337 0,'0'0'0,"0"0"16,0 0-16,0 9 15,-10 29 1,-27 28-16,-29 9 16,-9 0-1,9-10-15,28-36 16</inkml:trace>
  <inkml:trace contextRef="#ctx0" brushRef="#br0" timeOffset="26905.71">16764 8812 0,'9'0'0,"1"0"15,18-10-15,0 20 16,0-1 0,-9 10-16,-19 18 15,-9 48 1,-29 9-16,-9-19 16,19-19-1,0 0-15,18-18 16,1-1-1,18 1-15,29-10 16,28 9 0,19-18-16,-38-9 15</inkml:trace>
  <inkml:trace contextRef="#ctx0" brushRef="#br0" timeOffset="27441.33">17629 9121 0,'0'0'0,"0"0"0,0 0 15,-18 10 1,-11 8 0,-8 11-16,-10 17 15,19 11 1,18-1-16,20-18 15,-1-1 1,10-9 0,0-9-16,-1-19 15,11-19-15,8-18 16,1-29 0,0-9-16,-1 9 15,1 10 1,-1 18-16,-8 10 15,-1 19 1,0 18-16,10 10 16,-1 37-1,1 10-15,9 9 16,-9 0 0,-1-19-1,1-18-15,0-19 16,-1 0-1,1-19-15,-1-19 16,-8-19 0,-11-9-16,-27-28 15,-47 0 1,-48 0-16,38 47 16</inkml:trace>
  <inkml:trace contextRef="#ctx0" brushRef="#br0" timeOffset="27676.51">18787 9806 0,'0'0'0,"0"0"0,0 10 16,-19 8-16,-28 29 16,-10 28-1,-18 10-15,37-38 16</inkml:trace>
  <inkml:trace contextRef="#ctx0" brushRef="#br0" timeOffset="27911.19">20235 9543 0,'0'0'0,"10"0"0,37 10 16,-19-10-1</inkml:trace>
  <inkml:trace contextRef="#ctx0" brushRef="#br0" timeOffset="28066.68">21731 9450 0,'10'0'0,"8"-10"0,39 1 15,27 9 1,-46 0-16</inkml:trace>
  <inkml:trace contextRef="#ctx0" brushRef="#br0" timeOffset="28205.22">23039 9412 0,'0'0'0,"9"0"16,10 0-16,19 9 16,-20-9-1</inkml:trace>
  <inkml:trace contextRef="#ctx0" brushRef="#br0" timeOffset="28497.69">24375 9112 0,'0'0'0,"0"0"0,0 0 15,0 9 1,-10 19-16,1 10 16,18 18-1,1 19 1,-1 10-16,10 9 16,0-10-16,-19-9 15,0-19 1,-19-9-16,-19 0 15,10-28 1</inkml:trace>
  <inkml:trace contextRef="#ctx0" brushRef="#br0" timeOffset="28674.23">24177 9271 0,'9'0'0,"29"0"0,56-9 16,28 18-16,1 1 15,-67-1 1</inkml:trace>
  <inkml:trace contextRef="#ctx0" brushRef="#br0" timeOffset="29231.97">24836 9440 0,'0'0'0,"0"0"0,0 10 16,-10-1-16,1 19 16,-1 10-1,1-1-15,18 1 16,20 9-1,18 0 1,18-10-16,11-18 16,-1-19-1,-9-19-15,-10-9 16,-18-10 0,-19-18-16,0 0 15,-10 9 1,0 19-16,1 0 15,-10 9 1,9 9-16,1 1 16,18 18-1,0 20 1,0 8-16,10 10 16,-1 9-16,-8-9 15,-10-9 1,9-10-16,0 0 15,0-9 1,0 0 0,1-19-16,-11-10 15,1-9 1,-9-18-16,-20-10 16,-18-9-1,-38-10-15,-28 10 16,38 28-1</inkml:trace>
  <inkml:trace contextRef="#ctx0" brushRef="#br0" timeOffset="29804.51">25503 8859 0,'0'0'0,"10"0"15,28 0 1,37 9-16,38 0 15,18 1 1,1-10-16,0 0 16,-10 0-1,-28-10-15,-28 1 16,-19 0 0,-9 9-16,-20 0 15,-8 9 1,-1 0-16,-9 10 15,0 19 1,-9 37-16,-10 28 16,10 19-1,-1 9-15,10-9 16,10-9 0,-1 9-16,10-19 15,-10-19 1,-9-9-16,-19-18 15,-9-1 1,-9-9-16,-29 0 16,-9 0-1,37-38 1</inkml:trace>
  <inkml:trace contextRef="#ctx0" brushRef="#br0" timeOffset="30174.06">27272 8408 0,'9'0'0,"10"10"16,38 27-16,37 57 16,9 56-1,1 38-15,-20 18 16,-27 38 0,-29 19-16,-37-19 15,-20-38 1,-18-37-16,-28-19 15,-28-9 1,-48-10-16,-37-18 16,-57-1-1,-9-18-15,-103 19 16</inkml:trace>
  <inkml:trace contextRef="#ctx0" brushRef="#br0" timeOffset="31580.8">14977 2075 0,'0'0'0,"0"0"0,0 0 16,9 0 0,10-9-16,28-1 15,38 1 1,46 0-16,20 18 16,-85-9-1</inkml:trace>
  <inkml:trace contextRef="#ctx0" brushRef="#br0" timeOffset="31781.65">14901 2385 0,'0'0'0,"29"-10"16,55-18-1,57 0-15,47 0 16,-18 9 0,-95 10-16</inkml:trace>
  <inkml:trace contextRef="#ctx0" brushRef="#br0" timeOffset="32350.42">16670 1709 0,'0'0'0,"0"0"0,0 0 16,0-9-1,9-1-15,1 1 16,18 0 0,10-1-16,18 29 15,0 9 1,1 19-16,-19 0 15,-20 0 1,-8 19 0,-38-1-16,-29 10 15,-18 0 1,-29-9-16,1-10 16,28-18-1,37-19-15,19-1 16,10-18-1,18 10-15,29-1 16,56-9 0,56 0-16,20 10 15,-10-1 1,-19 0-16,-38 1 16,-18 8-1,-38-8 1,-28-10-16</inkml:trace>
  <inkml:trace contextRef="#ctx0" brushRef="#br0" timeOffset="32766">17883 1512 0,'0'0'15,"0"9"-15,0 29 16,-18 28-16,-11 46 16,1 10-1,19-19-15,-1-37 16,20-10 0,-1-18-1,1-19-15,18-10 16,0-9-1,19-9-15,0-1 16,0 1 0,-9 0-16,-1 18 15,1 10 1,0 18 0,-10 38-1,-37 29-15,-20-1 16,-55 0-1,-67-9-15,-75-29 16,-131-36 0</inkml:trace>
  <inkml:trace contextRef="#ctx0" brushRef="#br0" timeOffset="33023.61">17639 1597 0,'0'0'0,"19"0"16,28-10-16,37 1 16,20 18-1,9 1 1,-19-1-16,-9 0 15,-29 1 1,-28-1-16,-18-9 16</inkml:trace>
  <inkml:trace contextRef="#ctx0" brushRef="#br0" timeOffset="33593.66">18664 1916 0,'0'0'0,"0"0"0,0 0 16,0 9 0,-19 10-16,1 18 15,8 20 1,10 8-16,19 10 15,19-18 1,9-11-16,9-27 16,1-19-1,-1-19 1,-9-18-16,-9-19 16,-10-19-1,-9 9-15,-10 19 16,10 9-1,-10 10-15,1 19 16,18 0 0,19 18-16,0 28 15,-9 10 1,-1 19-16,1 0 16,-19 9-1,0-19-15,-1-9 16,1-9-1,0-20-15,0-8 16,9-10 0,0-10-1,10-18-15,-10-19 16,-18-18 0,-39-20-16,-74-9 15,28 57 1</inkml:trace>
  <inkml:trace contextRef="#ctx0" brushRef="#br0" timeOffset="33974.8">16077 2948 0,'10'0'0,"18"-10"15,132 1-15,178 28 16,86 18-1,27 10 1,48-9-16,-19-10 16,-57-28-1,-103-10 1,-104-8-16,-75-1 16,-65 0-1,-58 10-15,-18 9 16</inkml:trace>
  <inkml:trace contextRef="#ctx0" brushRef="#br0" timeOffset="34468.42">16068 1221 0,'37'0'0,"180"-9"0,234-1 16,57 10-1,-37 19 1,-10 19-16,-29-10 15,-36-9 1,-86-10-16,-112-9 16,-95-9-1,-56-1 1,-19 20 0,-9-1-16,-9 38 15,-10 56 1,-29 104-16,-27 74 15,-1-18 1,1-1 0,9-27-1,19-75-15,0-20 16,9-27 0,0-29-16,-19-18 15,10-38 1</inkml:trace>
  <inkml:trace contextRef="#ctx0" brushRef="#br0" timeOffset="34711.43">15645 1428 0,'0'0'0,"-10"28"15,-9 113 1,19 121-16,57 85 16,46 47-1,10 10-15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7:28.3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3518 1878 0,'0'0'0,"0"0"0,0 0 15,0 0-15,0 0 16,0 9-1,0 29-15,10 28 16,-1 27 0,1 29-1,-1 0-15,-9-9 16,0-29-16,0-9 16,0-18-1,0-10 1,-9-10-16,9-18 15,0 0-15,-10-10 16</inkml:trace>
  <inkml:trace contextRef="#ctx0" brushRef="#br0" timeOffset="566.29">4139 2216 0,'0'0'0,"0"0"16,10-10-16,-1-8 16,19-1-1,1 0-15,-1 10 16,9-1-1,1 20-15,9-1 16,-9 10 0,-10 9-16,-9 0 15,0 0 1,-19 10-16,-10-1 16,-18 10-1,-19-9-15,-10-1 16,-8-18-1,18 0-15,-1-19 16,20-10 0,0-8-16,9-20 15,10-9 1,18 0 0,-9 29-16</inkml:trace>
  <inkml:trace contextRef="#ctx0" brushRef="#br0" timeOffset="1660.78">5231 1343 0,'0'0'0,"0"0"0,0 10 15,0 18 1,0 56-16,-10 66 16,-9 57-1,0 27-15,1 20 16,-1 18 0,0 9-16,10 10 15,18 37 1,0 20-16,1-20 15,9 10 1,-1 28-16,-8 9 16,9 10-1,0-1-15,-10 1 16,0 9 0,-9-9-16,-9-10 15,0 0 1,-1-9-16,1-9 15,-1-1 1,20-46 0,-1-19-16,10-19 15,0-19 1,0-37-16,-1-28 16,1-29-1,0-28-15,0-27 16,-10-20-1,-9-28-15,0-18 16,0-19 0,0-19-16,0 0 15,-9 0 1</inkml:trace>
  <inkml:trace contextRef="#ctx0" brushRef="#br0" timeOffset="2294.3">3622 358 0,'0'0'0,"0"0"16,0 0-16,9 9 16,10 20-1,38 36-15,18 29 16,9 37-1,11 10-15,-11 9 16,-9-18 0,-9-20-1,0-27-15,-38-48 16</inkml:trace>
  <inkml:trace contextRef="#ctx0" brushRef="#br0" timeOffset="2525.41">4149 677 0,'0'0'0,"0"0"15,0 9 1,-19 10-16,-9 47 15,-10 28 1,-18 28 0,-10-10-16,28-55 15</inkml:trace>
  <inkml:trace contextRef="#ctx0" brushRef="#br0" timeOffset="3116.09">2201 1578 0,'0'0'0,"0"0"0,10 0 16,27 0-1,39-10-15,65 1 16,66 18-1,28 1-15,47-1 16,57-9 0,-1 0-1,20-19-15,28-18 16,9 9-16,-10 28 16,-18 9-1,-9 19 1,-10 10-16,-9-10 15,-38 0 1,-29-9-16,-36 0 16,-29-19-1,-38 0-15,-37 0 16,-29 0 0,-37 0-16,-19 0 15,-19 0 1,-9 0-16,-19 9 15,0-9 1</inkml:trace>
  <inkml:trace contextRef="#ctx0" brushRef="#br0" timeOffset="3833.24">6388 546 0,'0'0'0,"0"0"0,0 0 15,0 0 1,0 9-16,0 10 16,0 18-1,0 10-15,9 10 16,10-1-1,9-9-15,0-19 16,1-9 0,-1-10-1,9-9-15,1-9 16,0-10 0,-1 0-16,-18 0 15,0-9 1,-10 19-16,1 0 15,-10-1 1,0 10-16,0 0 16,9 10-1,1 18-15,-1 28 16,-9 10 0,0 18-16,0 10 15,-19-10 1,0-9-1,-28-18-15,-19 8 16,-46-8-16,-30-20 16,-18-18-1,10-19 1,28-19-16,9 0 16,38-9-1,37 19-15</inkml:trace>
  <inkml:trace contextRef="#ctx0" brushRef="#br0" timeOffset="4625.37">7940 414 0,'0'0'0,"0"0"0,0 10 16,9 27 0,1 57-16,18 47 15,0 46 1,0 29-16,10 28 15,0 28 1,-1 29-16,1-1 16,9 38-1,-9-1 1,-1 39-16,1 8 16,-1 10-16,10 29 15,-9-1 1,-10 19-16,10 0 15,-10-10 1,-9 10-16,-10-9 16,-9 9-1,0 0 1,0-10-16,0-8 16,10-20-16,-1 10 15,1-66 1,-1-19-1,10 1-15,-10-38 16,10-47 0,-10-10-1,1-37-15,-1-37 16,1-20-16,-10-46 16,0-19-1,0-28-15,0-9 16,-10-20-1,-9-18-15,10 0 16</inkml:trace>
  <inkml:trace contextRef="#ctx0" brushRef="#br0" timeOffset="5619.25">5927 2150 0,'0'0'0,"0"0"0,0 0 15,0 0 1,0 9-16,0 10 15,0 19 1,0 27-16,0-8 16,9-20-1,0 1-15,1-1 16,9-18 0,9-10-16,19-9 15,0 0 1,0-9-16,-9 9 15,-1 0 1,1 9-16,0 1 16,-1 18-1,-18 0-15,0 10 16,-19 9 0,-10 0-1,-37 9-15,-28 0 16,-38-9-16,-28-19 15,66-18 1</inkml:trace>
  <inkml:trace contextRef="#ctx0" brushRef="#br0" timeOffset="5915.39">5898 2178 0,'0'0'0,"0"0"0,10 0 16,18-9-1,29-10-15,8 10 16,1-1-1,0 10-15,-9 0 16,-1 10 0,0-10-16,-18 0 15,-19 0 1</inkml:trace>
  <inkml:trace contextRef="#ctx0" brushRef="#br0" timeOffset="6518.53">6820 2263 0,'0'0'0,"0"0"0,0 0 16,0 0-16,-9 0 15,-10 9 1,0 0-16,1 20 15,8-1 1,1 9-16,18 1 16,1-19-1,-1-1 1,0 1-16,20-19 16,-1 0-1,9-19-15,1 1 16,-10-11-1,-9-8-15,0 9 16,0-10 0,-10 10-16,1 0 15,8 0 1,1 18-16,0 1 16,9 0-1,0 18-15,19 19 16,10 10-1,-1 18-15,-9-9 16,-9-10 0,0 1-1,-10-19-15,-9-1 16,9-18 0,0 0-16,0-18 15,1-20-15,-1-18 16,-9 0-1,-29-10 1,-27 19-16,-95 9 16,-207 1-1</inkml:trace>
  <inkml:trace contextRef="#ctx0" brushRef="#br0" timeOffset="7732.41">3368 3980 0,'0'0'0,"0"0"16,0 0-16,9-28 16,1-1-1,18-8-15,19 9 16,0 0-1,9 18-15,10 20 16,-9 8 0,-10 10-16,-10 19 15,-18 10 1,-19 8-16,-19 1 16,-28 0-1,-19-1-15,-9 1 16,9-19-1,10-9-15,28-20 16,18 1 0,1-19-16,28 9 15,18 1 1,48-1 0,37-9-16,1 0 15,-20-9 1,-18 9-16,-48-10 15</inkml:trace>
  <inkml:trace contextRef="#ctx0" brushRef="#br0" timeOffset="8082.94">4262 4055 0,'0'0'0,"0"0"0,0 9 15,0 19-15,0 19 16,9 19 0,0 0-16,10-10 15,0-19 1,0-8-1,9-11-15,0-18 16,19-9 0,0-29-16,-9-18 15,-29-19 1,-18 9-16,-47 1 16,-76 18-1,-179 9-15</inkml:trace>
  <inkml:trace contextRef="#ctx0" brushRef="#br0" timeOffset="8899.94">5889 3745 0,'0'0'0,"0"0"0,0 0 16,0 0-1,0 19-15,9 28 16,1 37-1,-1 10-15,10-9 16,0-20 0,9-18-16,0-19 15,1-9 1,18-19-16,9-9 16,10-29-1,-10-18-15,-18-10 16,-19 10-1,-10 18-15,-9 20 16,0 8 0,0 10-16,0 0 15,0 19 1,-19 47-16,10 37 16,-10 28-1,10 10 1,9-38-16,0-18 15,0-29-15,0-9 16,0-19 0,0-19-16</inkml:trace>
  <inkml:trace contextRef="#ctx0" brushRef="#br0" timeOffset="9335.24">6820 4186 0,'0'0'0,"10"-9"0,-1-19 16,10-10-16,0 10 15,0 0 1,9 0-16,0 9 16,0 9-1,1 20-15,8-1 16,-9 19 0,-9 19-1,-9 0-15,-20 0 16,-18 9-1,-19-18-15,-19-10 16,0-9 0,10-19-1,9-10-15,0-8 16,9-20-16,10-18 16,9 9-1,10 19-15</inkml:trace>
  <inkml:trace contextRef="#ctx0" brushRef="#br0" timeOffset="9732.6">7441 4111 0,'0'0'16,"10"-28"-16,18-10 16,0-9-1,0 19-15,1 0 16,-1 19 0,0-1-16,10 20 15,-1 18 1,1 28-16,-10 19 15,-18-9 1,-29-10-16,-19 1 16,-18-11-1,-1-17-15,1-29 16,9 0 0,0-29-1,0-27-15,18-19 16,11-28-16,8 37 15</inkml:trace>
  <inkml:trace contextRef="#ctx0" brushRef="#br0" timeOffset="10500.91">3415 5772 0,'0'0'0,"9"0"15,1-19-15,18 10 16,0-1 0,0 1-16,10-1 15,-10 20 1,0-1-16,-9 1 15,0 18 1,-19 0-16,-9 19 16,-10-10-1,0 1 1,10-10-16,-1-9 16,1 0-16,-1-1 15,20-8 1,-1 8-1,19 1-15,1 9 16,8 0 0,-18 1-16,0-1 15,0 0 1,-19 0-16,-28 0 16,-29 10-1,-46-1-15,-20-9 16,20-9-1,18-19-15,48-9 16</inkml:trace>
  <inkml:trace contextRef="#ctx0" brushRef="#br0" timeOffset="10929.24">4374 5978 0,'0'0'0,"0"0"0,0 0 15,-9 0 1,-10 10-16,-18-1 15,-20 28 1,10 10-16,19 0 16,9 10-1,10-1 1,18-9-16,19-10 16,19-9-16,0-18 15,19-20 1,9-18-16,-18-19 15,-10-9 1,-28 0 0,-29-19-16,-46 9 15,-38 10 1,37 37-16</inkml:trace>
  <inkml:trace contextRef="#ctx0" brushRef="#br0" timeOffset="11876.16">5823 5856 0,'0'0'0,"10"0"16,8-19-16,20 1 15,9 8 1,10 1-16,-1 18 16,-9 10-1,-9 9-15,-1 19 16,-18 0-1,-19 0-15,-19 9 16,0-9 0,-9-9-16,0-20 15,9 1 1,10-19-16,9 0 16,0 0-1,19 0-15,18 0 16,10-9-1,10 18 1,-1 1-16,-9 8 16,-9 10-16,-19 1 15,-10-1 1,-28 19-16,-47 9 16,-47 0-1,-18-18 1,-1-19-16,19-19 15,19 0 1,56-10-16</inkml:trace>
  <inkml:trace contextRef="#ctx0" brushRef="#br0" timeOffset="12515.54">7009 6213 0,'0'0'0,"0"0"0,-10-10 15,-9 1 1,0 9-16,-18 9 15,-1 10 1,-9 9-16,19 0 16,0 1-1,18-1-15,1-10 16,9-8 0,9-10-1,1 0-15,18-10 16,28-18-1,20-19-15,-1-28 16,0 10 0,-9 18-16,-10 9 15,1 29 1,-1 9 0,1 19-16,-1 27 15,1 11-15,-10 8 16,-10 11-1,1-20-15,0-9 16,-10-10 0,9-18-16,1-19 15,9-9 1,19-38-16,-10-10 16,1-18-1,-29-9 1,-18 18-1,-20 1-15,-56-1 16,-84 10-16,-189-10 16</inkml:trace>
  <inkml:trace contextRef="#ctx0" brushRef="#br0" timeOffset="13732.74">3151 8080 0,'0'0'0,"0"-10"0,10-18 16,9-19-16,18-28 16,20-9-1,9 28 1,-1 9-16,11 28 15,-10 19-15,-10 19 16,-9 18 0,-19 10-16,-18 19 15,-29 18 1,-28 10 0,-28-10-16,9-18 15,19-28-15,18-20 16,11-8-1,8-10 1,10 0-16,10 9 16,8 1-1,30-1-15,27 10 16,28-1 0,10-8-16,-19-10 15,-19 0 1,-18 0-16,-29 0 15</inkml:trace>
  <inkml:trace contextRef="#ctx0" brushRef="#br0" timeOffset="14099.35">4309 7892 0,'0'0'0,"0"0"16,0 0-16,0 0 16,0 10-1,0 8-15,9 20 16,0 9-16,20 9 15,-1-18 1,0-10 0,0-10-16,19-18 15,10-18 1,-1-20-16,-18-9 16,-19 0-1,-29 0-15,-18 10 16,0 18-1</inkml:trace>
  <inkml:trace contextRef="#ctx0" brushRef="#br0" timeOffset="14583.09">5917 7958 0,'0'0'0,"0"0"16,0 19-1,10 18-15,-1 29 16,0-1 0,1 11-16,-1-1 15,-9 0-15,0-19 16,10 0 0,-1-18-1,-9-29-15</inkml:trace>
  <inkml:trace contextRef="#ctx0" brushRef="#br0" timeOffset="14968.95">6595 8183 0,'9'0'0,"0"-19"15,20-18-15,18-1 16,0 10 0,0 0-16,0 18 15,-10 1 1,1 18-16,0 1 16,-1 18-1,-18 19 1,-9 0-16,-20 9 15,-37 0-15,-19 1 16,-28-10 0,0-29-1,9-8-15,29-10 16,9-19 0,19-9-16,-1-10 15,11-9 1,8 29-16</inkml:trace>
  <inkml:trace contextRef="#ctx0" brushRef="#br0" timeOffset="16020.43">5362 7986 0,'0'0'0,"10"0"0,-1-9 15,19-1 1,19 1-16,19 18 16,9 1-1,1 18-15,-1 9 16,-19 10-1,-9 0-15,-9 0 16,-19-9 0,0-1-16,-19 10 15,0 0 1,-19 0-16,-9 9 16,-1 0-1,1-18-15,0-1 16,0 1-1,0-19-15,18-1 16,1 1 0,18-9-16,10-1 15,37 10 1,48 0-16,28-19 16,-1 0-1,-18 0-15,-9 0 16,-20 0-1,-18 9 1,-28-9-16,-19 9 16,-19-9-1</inkml:trace>
  <inkml:trace contextRef="#ctx0" brushRef="#br0" timeOffset="16475.88">7648 8136 0,'0'0'16,"0"0"-16,-19-9 0,1-1 16,-20 20-1,-9 8-15,-10 20 16,10 9 0,10 0-1,18-10-15,10 1 16,18-1-1,10-8-15,18-11 16,20 1 0,9-19-16,0-19 15,9-18 1,-19-20-16,-27 1 16,-39 0-1,-28 0-15,-74-1 16,36 39-1</inkml:trace>
  <inkml:trace contextRef="#ctx0" brushRef="#br0" timeOffset="17009.68">3217 9919 0,'0'0'0,"0"0"0,10 9 15,-1 19 1,1 29-16,-1 8 16,10 10-1,-10 10 1,1-1-16,-10-18 15,9-19-15,0-10 16,-9-18 0</inkml:trace>
  <inkml:trace contextRef="#ctx0" brushRef="#br0" timeOffset="17386.59">4083 9778 0,'0'0'0,"9"0"16,1-19 0,18 0-16,0 10 15,0 9-15,19 19 16,0 28-1,-9 18 1,-10 10-16,-18-18 16,-20-1-1,-27-18-15,-10-10 16,-10-9 0,1-19-16,9-19 15,0-9 1,0-19-16,18 0 15,29 0 1,19 9-16,-9 20 16</inkml:trace>
  <inkml:trace contextRef="#ctx0" brushRef="#br0" timeOffset="17734.75">6058 9900 0,'0'0'0,"0"0"15,0 0-15,0 0 16,0 19 0,-18 37-16,-1 38 15,0 28 1,0 0 0,10-28-16,-1-19 15,1-19 1,-1-9-16,10-10 15,0-27-15</inkml:trace>
  <inkml:trace contextRef="#ctx0" brushRef="#br0" timeOffset="18099.4">6548 10125 0,'0'0'16,"9"-19"-16,19 1 15,10-1-15,9 9 16,0 1 0,0 18-16,0 10 15,-9 19 1,-10 9-1,-9 9-15,-19 0 16,-19 1 0,0-20-16,-19-9 15,1-9 1,-1-19-16,0 0 16,1-19-16,-1-18 15,1-10 1,18 19-1</inkml:trace>
  <inkml:trace contextRef="#ctx0" brushRef="#br0" timeOffset="18501.13">7338 10266 0,'9'0'0,"10"-19"16,9-18-16,19-1 15,0-9 1,-9 19-16,0 19 16,-1 18-1,1 10 1,-1 18-16,1 38 15,-29 0-15,-18 0 16,-38-9 0,-19-19-1,-28-19-15,0-18 16,19-29 0,18-9-16,20-10 15,18-18 1,19-10-16,28-9 15,38 9 1,-28 38-16</inkml:trace>
  <inkml:trace contextRef="#ctx0" brushRef="#br0" timeOffset="20694.03">25983 12546 0,'0'0'0,"10"19"16,-1 27-16,19 48 15,-9 56 1,0 57-16,0 37 16,0 28-1,-10 19-15,0 18 16,-9-18-1,0 0-15,-9 28 16,0-19 0,-1-18-16,1 9 15,-1-29 1,1-27-16,0-10 16,9-37-1,0-10-15,0-28 16,9-28-1,0-19-15,1-18 16,-1-20 0,1-27-16,-10-10 15,0-9 1,0-19-16,0 0 16,0 0-1</inkml:trace>
  <inkml:trace contextRef="#ctx0" brushRef="#br0" timeOffset="21235.93">24017 16637 0,'10'0'0,"27"-10"16,76-9-16,85 1 15,56 8 1,56 10-16,57 0 15,47 19 1,66 0 0,9-10-16,9 1 15,39-10 1,8 9-16,-9 0 16,-9 10-1,-28 0-15,-29 9 16,-28 0-1,-46 0-15,-30-9 16,-46-10 0,-75-9-1,-48-18-15,-46-1 16,-48-9 0,-27 0-1,-29 9-15,-19 9 16,-28 1-1,-9 0-15</inkml:trace>
  <inkml:trace contextRef="#ctx0" brushRef="#br0" timeOffset="23715.09">25946 13578 0,'0'0'0,"0"0"16,9 0-16,0-10 16,1 1-1,-1-10 1,-9 1-16,0-1 16,0 0-1,0 0 1,0-9-16,0-9 15,0-1 1,0-18-16,0-19 16,0-10-1,0 10 1,0 0-16,0-9 16,0-19-1,0-1 1,0 10-1,-9 1-15,9-1 16,-10-9 0,1-1-16,0 1 15,-1-9 1,1-1 0,-1 10-16,1-10 15,-10 1 1,0-1-1,1 0-15,8 10 16,1 9 0,-1-9-1,1 28-15,0 9 16,-1 20 0,10-1-1,0 19-15,0-1 16,0 11-1,0 8 1,0 1-16,0-1 16,0 10-1,0 0-15,0 10 16,-9 27 0,-10 38-1,9 29-15,1 18 16,0 9-1,-10 10 1,9-10-16,1 10 16,0-10-1,-1 0 1,10 20 0,-9-1-16,9 0 15,-10 28 1,1 151-16</inkml:trace>
  <inkml:trace contextRef="#ctx0" brushRef="#br0" timeOffset="24748.88">27027 16336 0,'0'0'0,"0"0"15,0 0 1,10 10 0,-1-1-16,1 19 15,18 28 1,0 10-16,-9 0 15,0-19 1,-10-19 0,1-9-1,-10-10-15,0-9 16,0-9 0,9-19-16,0-48 15,-9-36 1,0 18-1,0 19-15,0 37 16,0 10 0,0 19-1,0 9-15,0 19 16,0 18 0,-9 10-1,0 9-15,-1-9 16,1-9-1,-1 9-15,1-19 16</inkml:trace>
  <inkml:trace contextRef="#ctx0" brushRef="#br0" timeOffset="25160.02">26980 17256 0,'0'0'0,"0"0"0,0 9 15,10 10 1,-1 18 0,1 20-16,-1 18 15,-9-10 1,0-8-1,0-20-15,-9 1 16,9-19 0,0-1-16,0-8 15</inkml:trace>
  <inkml:trace contextRef="#ctx0" brushRef="#br0" timeOffset="25596.54">27517 17481 0,'0'0'0,"0"0"0,0-9 16,0-1-1,0 1 1,9-10-16,0 10 15,1-1 1,-1 1-16,20-1 16,-1 10-1,-9 10 1,-1-1-16,1 1 16,-9 18-1,-10 0 1,-19 9-16,0 1 15,-19 0 1,1-20 0,-10-8-1,9-20-15,-9-8 16,19-20 0,9 0-16,10 1 15,-1-1 1,1 20-16</inkml:trace>
  <inkml:trace contextRef="#ctx0" brushRef="#br0" timeOffset="26532.12">25381 11298 0,'0'0'0,"0"0"0,0 0 16,0 0 0,0 0-16,0-9 15,10-1 1,-1 1 0,38-10-16,38 0 15,37-9 1,10 28-1,-1 0-15,-18 0 16,-19 9 0,-28 10-1,-19-9-15,-28-20 16,-10 10 0,-9 0-1,-18 0-15,-86-9 16,-84 9-1,-28 19-15,28-57 16,75 1 0,47 37-1,28 9-15,10-18 16,19-10 0,9 19-1,18 0-15,58 0 16,65 0-1,47 9 1,9 1-16,-27-1 16,-48 19-1,-75-19 1</inkml:trace>
  <inkml:trace contextRef="#ctx0" brushRef="#br0" timeOffset="27115.6">22832 10857 0,'0'0'0,"0"9"0,-10 10 16,1 9-1,18-9 1,20 19-16,27 37 16,0 0-1,1-10 1,-1 1-16,-18 18 16,-29-37-1,-9-37-15,-9-1 16,-29 1-1,1-10-15</inkml:trace>
  <inkml:trace contextRef="#ctx0" brushRef="#br0" timeOffset="27382.66">22935 10848 0,'10'-10'0,"8"1"16,30-10-16,46 0 16,0 29-1,0-10 1,-19 0-16,-9 0 15,-10 37 1,-27 1-16</inkml:trace>
  <inkml:trace contextRef="#ctx0" brushRef="#br0" timeOffset="27908.49">23782 11204 0,'0'0'0,"0"-19"16,-9 1 0,-1 8-16,1 10 15,-1 28 1,1 19-1,-1 0-15,10-28 16,10 0 0,-1-10-16,20-9 15,8-28 1,20-19 0,-20 9-16,1-8 15,-1-1 1,1-10-1,-10 10 1,-9 29-16,0 36 16,9 11-1,10 46-15,-1 0 16,-8-19 0,-11-18-1,1-10-15,0-10 16,-9-8-1,8-1-15,1-18 16,-19-66 0,0 0-1,-9 65-15</inkml:trace>
  <inkml:trace contextRef="#ctx0" brushRef="#br0" timeOffset="30532.43">26990 11073 0,'0'0'16,"0"0"-16,0-10 15,0 1-15,0 0 16,0-1-1,0 10 1,-10 19-16,10 0 16,10 9-1,27 66-15,20 28 16,-19-66 0,-10-56-1,19 9 1,0-27-16,9-39 15,-9 1 1,-28 18 0,-19 29-16,0-85 15,-9 10 1,-19 65 0,-10 10-16,0-1 15,-9 38 1,10 19-16,8-18 15,11 8 1,8 38 0,1-19-16,18-9 15,19 10 1,1-20-16,8-18 16,10 9-1,-9-19 1,0-18-1,-10-10-15,-9-18 16,-29-1 0,-37 1-1,19 18-15</inkml:trace>
  <inkml:trace contextRef="#ctx0" brushRef="#br0" timeOffset="31734.81">27112 11289 0,'0'0'0,"0"-10"0,0 1 16,0 9 0,0-10-16,0 1 15,0 9 1,10 19 0,18 0-16,0-10 15,0-9 1,0-9-1,10 9-15,-10-10 16,-9 1 0,0-19-16,-10 9 15,-9-9 1,0 0 0,-18 9-1,-1 0-15,-10 10 16,1-1-1,19 1-15,-10 75 16,0 18 0,19-46-1,10-29-15,-1-9 16,0 9 0,1-9-1,-10-9-15,0 9 16,0-9-1</inkml:trace>
  <inkml:trace contextRef="#ctx0" brushRef="#br0" timeOffset="32553.17">25447 12733 0,'9'-9'0,"1"0"16,9-1-16,18 10 15,20-9 1,18 0-16,28-10 16,-18 9-1,-10 10 1,-9-9-16,-19 9 15,-18 0 1,-20 0 0,-9 0-16,0 0 15,-28 19 1,-1-10 0</inkml:trace>
  <inkml:trace contextRef="#ctx0" brushRef="#br0" timeOffset="33041.94">23716 12565 0,'0'9'0,"0"38"16,9 0 0,1-19-16,28 28 15,-1-9 1,10-28-16,19 18 15,-10-18 1,1-28 0,-19-1-16,-1-18 15,1-28 1,-19 9 0,-10-9-1,-9 18-15,0 29 16,0 37-1,9 19-15,-9 0 16,0-19 0,10 38-16,-1 37 15,-9-56 1</inkml:trace>
  <inkml:trace contextRef="#ctx0" brushRef="#br0" timeOffset="33420.33">24563 12752 0,'0'-9'0,"0"-10"0,0-9 16,0 0-1,0 18 1,19-8-16,9 8 16,0 29-1,0 9-15,0 0 16,-9 10 0,-19-1-1,-9-8-15,-10-11 16,-9-8-1,-10-10-15,-9-10 16,10-8 0,8-1-1,20 0-15,-1 10 16</inkml:trace>
  <inkml:trace contextRef="#ctx0" brushRef="#br0" timeOffset="33768.99">25014 12818 0,'0'0'0,"10"-19"0,-1-18 15,1 18 1,8 0-16,-8 19 15,18 0 1,10 9 0,-10 20-16,0-1 15,-9-9 1,-19-10 0,-10 10-16,-18 9 15,-9-9 1,-10-19-1,0 0-15,-1-10 16,11 1 0,18-1-16</inkml:trace>
  <inkml:trace contextRef="#ctx0" brushRef="#br0" timeOffset="34348">23650 13644 0,'0'0'0,"10"0"0,-1 0 16,19-10-1,19 1-15,10 18 16,-1 1-1,1 8-15,-20 10 16,-18 1 0,0-1-1,-19 9-15,0 1 16,-10-1 0,1 1-1,18-10-15,1-9 16,18 9-1,0 9 1,-9 1 0,0 0-16,-19-20 15,-28 20 1,-19-1 0,-19-37-16,-38-28 15,1 19 1,46-1-16</inkml:trace>
  <inkml:trace contextRef="#ctx0" brushRef="#br0" timeOffset="34873.98">24591 13925 0,'0'-19'0,"0"0"16,-9 29-1,-10-1-15,-19 29 16,10 9 0,18-19-16,1 9 15,0-8 1,18-29-1,10-19-15,9-9 16,0-1 0,19-17-1,0-11-15,-9 20 16,-19 9 0,0 9-1,-1 0-15,11 28 16,-1 29-1,0-19-15,0 18 16,10 1 0,-10-19-1,0-10-15,19-9 16,1-19 0,-11 10-1,-9-1-15,1-27 16,-20 9-1,-18-10-15,-10-9 16</inkml:trace>
  <inkml:trace contextRef="#ctx0" brushRef="#br0" timeOffset="35422.98">23660 14891 0,'0'0'0,"0"0"0,0-9 15,-10-10 1,10 19 0,10 0-1,-1 0-15,0 0 16,20-9-1,-11-1-15,1 10 16,-9 10 0,-10-1-16,-10 29 15,-9 9 1,-9 18 0,0 1-1,19-47-15,9-10 16,9 1-1,19 8 1,29 1-16,46 19 16,19-10-1,-9-9-15,-56-10 16</inkml:trace>
  <inkml:trace contextRef="#ctx0" brushRef="#br0" timeOffset="35932.19">24487 14891 0,'0'0'0,"0"0"0,0 0 15,0 0 1,0 10-16,10 27 15,-1 10 1,10-28 0,9-10-16,1 10 15,-1-9 1,9-20-16,-8-9 16,-11 10-1,11-19 1,-11-10-1,1 10-15,0 9 16,-9 10 0,18 9-1,0 19-15,10 9 16,-1-9 0,1-10-1,-1 10-15,1 0 16,-10-19-1,-9-19-15,0-19 16,-10 10 0,-18 19-1,-29-10-15,-46 0 16,27 19 0</inkml:trace>
  <inkml:trace contextRef="#ctx0" brushRef="#br0" timeOffset="36299.33">23669 15717 0,'0'0'0,"0"0"15,0 0 1,0 28-1,9 19-15,-9-19 16,0 29 0,0 18-16,0-28 15,0-10 1,0-9-16</inkml:trace>
  <inkml:trace contextRef="#ctx0" brushRef="#br0" timeOffset="36659.31">24121 16036 0,'0'0'0,"9"-9"0,10-19 16,9-1-1,0 11-15,0 8 16,10 1 0,9 28-1,-9-10 1,-19 10-16,-1 0 16,-18-1-1,-18 10-15,-11-18 16,-27 9-1,-10-1-15,0-8 16,19-29 0,0-9-1,28 9-15</inkml:trace>
  <inkml:trace contextRef="#ctx0" brushRef="#br0" timeOffset="37031.83">24751 15783 0,'0'0'0,"0"0"0,9 0 16,10-10-1,9 1 1,10 9-16,9 28 16,-9 0-1,-10 0 1,-28 57-16,0-10 16,-19-56-1,-37 18 1,-10-9-16,-10-9 15,11-56 1,8-20 0,38 39-16,10 8 15,0 1-15</inkml:trace>
  <inkml:trace contextRef="#ctx0" brushRef="#br0" timeOffset="37915.6">25833 13343 0,'0'0'0,"0"0"0,0 0 16,0 0-16,0 10 15,0-10 1,0 0-1,9 0-15,19 0 16,38 18 0,57-18-1,36-9-15,142 18 16</inkml:trace>
  <inkml:trace contextRef="#ctx0" brushRef="#br0" timeOffset="38308.15">25833 14469 0,'9'0'0,"10"-28"0,0 0 16,9 37-1,19 1-15,-19-10 16</inkml:trace>
  <inkml:trace contextRef="#ctx0" brushRef="#br0" timeOffset="38664.93">25692 15604 0,'0'0'0,"9"10"0,29-1 16,37-28 0,47 1-16,38 46 15,160 47 1</inkml:trace>
  <inkml:trace contextRef="#ctx0" brushRef="#br0" timeOffset="39332.26">25551 14544 0,'0'0'0,"9"0"15,19-28-15,47 0 16,48 47 0,18 18-1,-66-18-15</inkml:trace>
  <inkml:trace contextRef="#ctx0" brushRef="#br0" timeOffset="41121.25">28401 16224 0,'0'0'0,"0"0"16,0 0 0,0 18-16,0 11 15,0 102 1,-9 28-1,-1-55-15,10-67 16</inkml:trace>
  <inkml:trace contextRef="#ctx0" brushRef="#br0" timeOffset="41595.33">28326 17556 0,'0'0'0,"9"0"15,1-9 1,-1-10-16,10 9 16,0 1-1,9 9 1,0 0 0,0 9-16,0 20 15,-9-1 1,-19-9-16,-9 9 15,-19 9 1,-29 10 0,1-9-16,9-1 15,28-9 1,9-28 0,20 10-16,28 8 15,-10-8 1</inkml:trace>
  <inkml:trace contextRef="#ctx0" brushRef="#br0" timeOffset="41913.64">28853 17715 0,'0'10'0,"0"-1"0,-10-9 16,10 0 0,-19 28-1,10 1 1,9-29-16,9 9 16,1 10-1,18-10-15,0-9 16,-9 0-1,0 0-15,-10-19 16,-9 10 0,-9-10-1,-1 10-15</inkml:trace>
  <inkml:trace contextRef="#ctx0" brushRef="#br0" timeOffset="42253.64">29869 16543 0,'0'0'16,"0"0"-16,-10 47 16,-9 37-16,0 19 15,1 57 1,-1-38-1,9-38-15,1-37 16</inkml:trace>
  <inkml:trace contextRef="#ctx0" brushRef="#br0" timeOffset="42648.99">29577 17650 0,'0'0'0,"0"0"0,0 0 15,9 0 1,1-10-16,9 10 16,9 0-1,-9 10-15,-1-1 16,1-9-1,-19 0 1,0 0-16,10 10 16,-1 8-1,-9 1 1,9 19-16,-9-1 16,0-18-1,-9 9 1,-10 0-16,0 0 15,-18-9 1,-10-9-16,-10-1 16,29 0-1</inkml:trace>
  <inkml:trace contextRef="#ctx0" brushRef="#br0" timeOffset="42988.66">29840 17894 0,'10'-19'0,"-10"0"16,0 19 0,0 0-16,0 0 15,0 0 1,0 38-1,9 9-15,1-29 16,-1 1 0,10 0-1,-10-28-15,19-20 16,1-17 0,-11 8-16,-8 0 15,-10 10 1,0 19-1,-10 0-15</inkml:trace>
  <inkml:trace contextRef="#ctx0" brushRef="#br0" timeOffset="43283.14">30875 16655 0,'0'0'0,"0"10"15,0 8-15,-9 29 16,-1 113 0,1 46-1,18 94-15</inkml:trace>
  <inkml:trace contextRef="#ctx0" brushRef="#br0" timeOffset="43632.79">30678 17659 0,'0'10'0,"0"-10"0,0 0 32,0 0-32,9 9 15,0 19 1,20-9-16,8 18 15,1-8 1,-10-11-16,0-8 16,1-1-1,-11-9 1,1 0-16,0-9 16,-10 18-1,10 10 1,-9-10-16,-1 38 15,10 0 1,-19-38-16</inkml:trace>
  <inkml:trace contextRef="#ctx0" brushRef="#br0" timeOffset="43913">31223 17837 0,'0'0'0,"0"0"15,0 0 1,0 0-16,0 0 16,-9 19-1,-1 9 1,1 1-16,9 8 16,0-18-1,9-10 1,-9-9-16,10 10 15,-1-10 1,-9-38-16,0 10 16,0 19-1,-9-10-15</inkml:trace>
  <inkml:trace contextRef="#ctx0" brushRef="#br0" timeOffset="44206.89">32239 16646 0,'0'9'0,"0"-9"0,0 28 15,-9 19-15,-10 28 16,0 66 0,10-10-1,9-74-15</inkml:trace>
  <inkml:trace contextRef="#ctx0" brushRef="#br0" timeOffset="44474.8">32126 17687 0,'0'0'0,"0"10"16,0-10-16,0 9 15,0 0 1,0 20 0,10 27-16,-1 19 15,1 9 1,-10-27 0,0-10-16,0-29 15,0-8 1,-10-1-16</inkml:trace>
  <inkml:trace contextRef="#ctx0" brushRef="#br0" timeOffset="44628.09">32051 17687 0,'0'0'0,"19"0"15,18 0 1,11-9-16,17 18 15,-36 1 1</inkml:trace>
  <inkml:trace contextRef="#ctx0" brushRef="#br0" timeOffset="44832.06">32540 17941 0,'0'0'0,"0"9"0,-9-9 15,9 9-15,-10 1 16,1-1-1,0 10 1,18-10 0,0 1-16,10-1 15,0-18 1,-10-19 0,1-29-16,-38-8 15,-1 18-15</inkml:trace>
  <inkml:trace contextRef="#ctx0" brushRef="#br0" timeOffset="46487.79">27046 11373 0,'0'0'0,"0"0"15,0 0-15,0 0 16,0 0 0,0-9-1,0-1-15,0 10 16,10 0-1,-1 10 1,1-1-16,8 0 16,1 10-1,9 0 1,10 28-16,0-10 16,9-9-1,9 10 1,1 9-16,-1 9 15,10 10 1,-10 9-16,1-38 16,9 10-1,-10 0 1,10 0 0,0 19-16,-19-29 15,9 1 1,1-1-16,9-8 15,9 27 1,0 0 0,-9-9-16,9 19 15,-9-19 1,-10-10 0,20 38-16,-1 10 15,-9-20 1,0-36-16,0 8 15,18 19 1,1 10 0,-19-38-16,0 0 15,18 38 1,1 28 0,0 9-16,-10-37 15,9 46 1,-18-27-1,-19-66-15,19 27 16,0 1 0,0 0-1,9 28-15,0 0 16,10 10 0,0 18-1,-10-28-15,0 0 16,19 19-1,0 19-15,-18-20 16,-10-27 0,9-10-1,9-9-15,20 38 16,-1 27 0,-8-27-16,-11-10 15,10-9 1,0 37-1,-9 0 1,0-19-16,9 10 16,-19-47-1,0 19-15,1 28 16,-11-19 0,-8-19-1,-10 0-15,-10-9 16,1 0-1,0-9 1,-19-10-16,-1 0 16,1 0-1,-9-9-15,-1-10 16,-9 1 0,0-10-1,0 0-15,0 0 16,0 0-1,0 0 1</inkml:trace>
  <inkml:trace contextRef="#ctx0" brushRef="#br0" timeOffset="47670.04">27987 12124 0,'0'0'0,"9"-10"0,-9-9 16,0 10 0,10 0-1,-1-1-15,1 29 16,37 65-1,19 67-15,18 8 16,-9-9 0,-18-37-1,-10-29-15,-28-56 16</inkml:trace>
  <inkml:trace contextRef="#ctx0" brushRef="#br0" timeOffset="47860.48">28561 12396 0,'0'0'0,"0"-10"0,-10 1 16,-8 18 0,-11 19-16,-46 94 15,-9 29 1,36-95-1,30-47-15</inkml:trace>
  <inkml:trace contextRef="#ctx0" brushRef="#br0" timeOffset="48222.29">29229 12658 0,'0'0'0,"0"0"16,9 19 0,10 9-16,9 10 15,19 65 1,38 94 0,-10-47-16,0 38 15,1-1 1,-57-140-16</inkml:trace>
  <inkml:trace contextRef="#ctx0" brushRef="#br0" timeOffset="48450.94">29718 13156 0,'0'-38'0,"0"1"0,0 37 16,-19 37 0,-37 10-16,-20 28 15,-18-9 1,-9 37 0,-113 160-16</inkml:trace>
  <inkml:trace contextRef="#ctx0" brushRef="#br0" timeOffset="48832.07">30583 13925 0,'0'0'0,"0"0"16,10 38 0,-1 8-16,10 1 15,19 57-15,28 74 16,18 47 0,-8-37-16,-48-132 15</inkml:trace>
  <inkml:trace contextRef="#ctx0" brushRef="#br0" timeOffset="49048.88">31101 14300 0,'0'0'0,"-10"0"15,-37 10 1,-47 37-16,-28 37 16,-10 19-1,1 19-15,65-56 16</inkml:trace>
  <inkml:trace contextRef="#ctx0" brushRef="#br0" timeOffset="49449.32">31741 14901 0,'0'0'0,"0"0"16,9 9-16,29 29 16,27 93-1,30 66 1,-20-47-16,19 38 16,47 140-1</inkml:trace>
  <inkml:trace contextRef="#ctx0" brushRef="#br0" timeOffset="49648.78">32155 15126 0,'0'0'0,"-19"-9"16,-57 9-1,-83 65-15,-86 104 16,10 38 0,-38 27-16</inkml:trace>
  <inkml:trace contextRef="#ctx0" brushRef="#br0" timeOffset="56017.98">27112 11373 0,'0'0'0,"0"0"16,10 0-16,-1 0 15,0 0-15,1 0 16,-1 0-1,1 9-15,-1 1 16,10-1 0,0 10-16,-1 0 15,1-1 1,0 1-16,0 0 16,-10 0-1,1-1 1,-1 1-16,1 0 15,-1 0 1,10 0-16,0 9 16,9 0-1,0 0-15,0 10 16,0-1 0,1 10-16,18 0 15,0 0 1,0 0-16,0 0 15,9-10 1,-9 10-16,10 9 16,-1-18-1,1 9-15,8-10 16,1 10 0,0-9-16,0 9 15,0-10 1,0 10-1,0-9-15,-1 9 16,1-1 0,10 1-16,-11 0 15,11 0 1,-1 0-16,0 0 16,0 0-1,1 0-15,-10 0 16,9 9-1,-9-9-15,9 9 16,0 1 0,-9-11-16,9 11 15,1-10 1,-1 9-16,0-9 16,0 0-1,10 18-15,-10-8 16,-9-1-1,0 0-15,0 10 16,9 0 0,0 9-1,-9-10-15,0 11 16,0-1 0,-10 0-16,10 0 15,0 0 1,0 0-16,0 0 15,0-9 1,-1 9-16,11 0 16,-10-10-1,-1 20-15,11-10 16,-10 0 0,-1 0-16,1-9 15,-9 9 1,-1 0-16,1-10 15,-1 1 1,-9-10 0,0 1-16,-9-1 15,-1-9 1,1-10-16,-19 1 16,0-10-1,-1 0-15,1-9 16,-9 0-16,-10 0 15,0-10 1,0 10 0,-10-10-16</inkml:trace>
  <inkml:trace contextRef="#ctx0" brushRef="#br0" timeOffset="56732.47">27742 15342 0,'0'0'0,"10"0"0,9 0 16,28 0-16,56 9 15,48 1 1,-1 8-16,20 10 16,18 1-1,28-1-15,29-10 16,-1 1 0,-9-9-16,-18-10 15,-20 9 1,-46 10-1,-29-10-15,-28 1 16,-28-1 0,-9 0-16,-20 1 15,-9-1 1,-9-9-16,0 0 16,-10 0-1,-9 0-15,0 0 16,0 9-1,0-9-15</inkml:trace>
  <inkml:trace contextRef="#ctx0" brushRef="#br0" timeOffset="58449.93">30217 15163 0,'0'0'0,"0"0"0,9 0 16,10 0-16,9 0 15,28 19 1,10 9 0,10 19-16,-1 19 15,0 9-15,-18-9 16,-10-10 0,-10-9-1,-18-10-15,-10-18 16,-9 0-1,0 0-15,0 0 16,-9 9 0,-10 0-1,-18 0-15,-39 9 16,-37 10-16,-37 0 16,-170 38-1</inkml:trace>
  <inkml:trace contextRef="#ctx0" brushRef="#br0" timeOffset="59270.19">26990 12640 0,'0'0'0,"0"0"16,9 0-1,1-10-15,-1 1 16,0 9-1,1 9-15,18 19 16,0 29 0,1 27-16,8 38 15,1 9 1,-1 10-16,-18 0 16,0 0-1,0-1-15,0 11 16,-10-1-1,-9 0-15,10-10 16,-10-8 0,9-20-16,-9-18 15,0-9 1,0-29-16,0 0 16,0-18-1,0-1 1,0-18-16,0 0 15,0-10 1,0 1-16,0-10 16,0 0-1</inkml:trace>
  <inkml:trace contextRef="#ctx0" brushRef="#br0" timeOffset="59651.32">26915 14572 0,'0'0'0,"0"0"0,0 0 16,0 0-16,0 0 15,9 10 1,0 9-16,10 9 15,9 19 1,1 0 0,-1 9-16,-9-9 15,0-10 1,-1-9-16,1-9 16,0-9-1,9-10-15,10 0 16,18-29-1,29-18-15,9-28 16,19-18 0,0-11-16,-57 57 15</inkml:trace>
  <inkml:trace contextRef="#ctx0" brushRef="#br0" timeOffset="61243.45">28429 10622 0,'0'0'0,"0"0"15,0 0 1,10 0-16,-1-9 16,19 0-1,19-1-15,19 1 16,19 9 0,18 9-1,10 1-15,0-10 16,0 0-16,-19 0 15,-9 0 1,-19 0-16,-19 0 16,-10 0-1,-18-10-15,0 10 16,-10 0 0,1 0-16,-10 0 15,0 0 1,0 0-16,0 0 15,0 0 1</inkml:trace>
  <inkml:trace contextRef="#ctx0" brushRef="#br0" timeOffset="62043.29">29906 10088 0,'0'0'0,"0"0"0,0 0 16,0 0 0,10 18-16,-1 20 15,10 37-15,0 28 16,9 19 0,-9 0-1,-1-9-15,1-10 16,-9-37-16,-1-20 15,0-27 1,-9 0-16,0-10 16,0-9-1,10 0 1,18-28-16,10-37 16,9-20-1,9-18-15,1 0 16,-1 9-1,1 9-15,-10 20 16,-10 18 0,1 9-16,-10 10 15,-9 19 1</inkml:trace>
  <inkml:trace contextRef="#ctx0" brushRef="#br0" timeOffset="62560.37">30809 10998 0,'0'0'0,"0"0"16,10 0-16,8 0 15,11-10 1,8-8-16,1-1 16,0 0-1,-1-19-15,1-8 16,-19-11 0,-1 1-16,-18-10 15,-9 10 1,0 9-16,-10 19 15,0 0 1,-9 18-16,-10 20 16,-18 9-1,-10 9-15,9 19 16,10 18 0,19 10-16,9 0 15,19 0 1,19-9-1,19 9-15,18-9 16,10-10 0,19-9-16,9-19 15,28-9 1,0-19-16,-65-9 16</inkml:trace>
  <inkml:trace contextRef="#ctx0" brushRef="#br0" timeOffset="62898.82">31599 10116 0,'0'0'0,"10"0"0,18 9 15,29 10 1,18 56-16,9 47 16,-8 9-1,-10 48 1,-19-11-16,-29-27 15,-27 9 1,-29 0 0,-56 1-16,38-86 15</inkml:trace>
  <inkml:trace contextRef="#ctx0" brushRef="#br0" timeOffset="63225.87">28015 9797 0,'0'0'0,"-19"94"0,-9 93 15,75 113 1,57 95-16</inkml:trace>
  <inkml:trace contextRef="#ctx0" brushRef="#br0" timeOffset="64735.78">8476 977 0,'0'0'0</inkml:trace>
  <inkml:trace contextRef="#ctx0" brushRef="#br0" timeOffset="65031.07">8514 865 0,'0'9'0,"0"-9"0,0 0 16,9 9 0,-9 1-1,10-1-15,-10 1 16,0-10 0,0 0-1,0 9-15,0-9 16,0 0-1,0 0-15,0 0 16,0 0 0,0 9-1,0-9-15</inkml:trace>
  <inkml:trace contextRef="#ctx0" brushRef="#br0" timeOffset="65765.37">8702 790 0,'0'37'0,"0"-9"15,9-37-15,-9 0 16,10-1 0,-1 1-16,19 37 15,19 19 1,10-19 0,27 19-16,29 84 15,-9-37 1,-29-47-1,10 19-15,-19-10 16,-29-37 0,-18-10-16</inkml:trace>
  <inkml:trace contextRef="#ctx0" brushRef="#br0" timeOffset="66085.07">9407 921 0,'0'0'0,"0"9"15,-9 1 1,-10-10-16,-47 56 16,-18 38-1,-10 9 1,-19 19-16,19-19 16,28-37-1,47-57 1</inkml:trace>
  <inkml:trace contextRef="#ctx0" brushRef="#br0" timeOffset="66391.62">8739 827 0,'10'0'0,"9"-9"0,37 9 15,38 0-15,29 9 16,-67 10 0</inkml:trace>
  <inkml:trace contextRef="#ctx0" brushRef="#br0" timeOffset="67295.31">10113 602 0,'0'0'0,"0"9"0,0 1 15,0 18 1,-19 66 0,10 75-16,-1 18 15,10 20 1,10-10-16,9 19 15,9 74 1,-9-83 0,18 84-16,-9-10 15,-18-131 1,9 113-16,-10 37 16,0 29-1,1-39 1,-1 1-16,-9-19 15,10 10 1,-10 65-16,-10 10 16,10-67-1,0 20 1,0 37 0,10-47-16,-1-9 15,1 19 1,-1 37-16,0-94 15,1 10 1,18 28 0,0-85-16,0-27 15,-9 36 1,0 1 0,-19 19-16,0-20 15,0-27 1,0-10-16,-9-56 15,9 28 1,0 1 0,0-20-16,0-18 15,0-20 1,0 20 0,0-57-16,0-9 15,0 9 1,-10-18-1,10-10-15,0-9 16,0 0 0,0-1-16,0-8 15,0-1 1,0-9-16</inkml:trace>
  <inkml:trace contextRef="#ctx0" brushRef="#br0" timeOffset="68381.25">11007 818 0,'0'37'0,"0"1"0,0-38 16,0 19-1,0 18-15,0 19 16,0 29 0,9 18-1,0-28-15,1-47 16,9 38-1,0 0 1,9-57 0,9-18-16,10-10 15,0 10 1,19-29-16,-19-9 16,0-19-1,-9 10-15,-29 19 16,10-20-1,-19 29 1,0 19-16,0-1 16,0 1-1,0 9-15,0-9 16,0 9 0,10 18-1,8 11 1,1 17-16,9 29 15,1 85 1,-20-47-16,-9-85 16,0 0-1,-9-19 1,-29 19-16,-28 1 16,-28-1-1,-28 0-15,0-38 16,-1-46-1,29 0 1,57 37-16</inkml:trace>
  <inkml:trace contextRef="#ctx0" brushRef="#br0" timeOffset="68664.62">10828 705 0,'0'0'0,"0"-9"0,9 9 16,20-19-1,18 0 1,18 10-16,30 9 15,8 0 1,29 28 0,9 10-16,-9-38 15,-67-10 1</inkml:trace>
  <inkml:trace contextRef="#ctx0" brushRef="#br0" timeOffset="69426.59">12615 339 0,'0'0'0,"0"0"16,10 0-1,-10-9-15,9 18 16,1 57-1,8 28-15,11 0 16,-1 112 0,9 19-1,1-37-15,-19-10 16,0-18 0,0 121-16,-10-9 15,-9-65 1,9 65-1,1-57-15,-1 161 16,1-48 0,8-112-1,1 112-15,-9 29 16,-1-57 0,0 0-1,10-28-15,19 151 16,-10-1-1,-19-150-15,10 84 16,10 104 0,-11-47-16,1-94 15,0 19 1,0 46 0,-19-46-16,9-66 15,-18 122 1,-1-84-1,-8-66 1,-1 37-16,0-18 16,0-19-1,0-66-15,0-9 16,10-28 0,-10-10-1,10-9-15,-1-28 16,1-38-1,9-18-15,-9 28 16,9-19 0,0-29-1,0-8-15,0-10 16,0 0 0</inkml:trace>
  <inkml:trace contextRef="#ctx0" brushRef="#br0" timeOffset="70463.6">8702 2300 0,'0'0'0,"0"0"0,9-19 16,1 10-1,18 0 1,10-1-16,9 10 15,0 0 1,0 0-16,-10 28 16,-9 19-1,-9-9 1,-19-1 0,-19 1-16,-18 37 15,-10 0 1,28-56-16,10-10 15,-1-9 1,10 0 0,10-9-16,-1-1 15,19 20 1,10-20 0,9 1-16,0 18 15,-9 20 1,-1 18-16,-18-10 15,-19-18 1,-19 18 0,-37 10-16,-57-19 15,-19-18 1,10 9 0,9 27-16,19-27 15,47-19 1</inkml:trace>
  <inkml:trace contextRef="#ctx0" brushRef="#br0" timeOffset="70871.07">9549 2516 0,'0'0'0,"0"0"0,0 0 16,0 9-1,-10 1 1,1 9-16,-1 18 15,20 10 1,-1 0 0,1-28-16,27-1 15,10 1 1,19-28 0,0-10-16,-19-28 15,-19-19 1,-18 38-16,-39 28 15,-8-9 1</inkml:trace>
  <inkml:trace contextRef="#ctx0" brushRef="#br0" timeOffset="71611.08">9012 3923 0,'0'0'0,"19"-37"0,0-19 15,0 37 1,9 9 0,-9 10-16,0 19 15,-19 0 1,0 0-16,-10 18 15,-9 10 1,1-9-16,8-29 16,1 0-1,-1-9 1,10 0-16,10 19 16,18 0-1,19-10 1,9 10-16,1 19 15,-10-10 1,-28-9 0,-19 9-16,-19 9 15,-47 20 1,-56-1 0,-19-19-16,28-8 15,28-11 1,29-8-1,37-20-15</inkml:trace>
  <inkml:trace contextRef="#ctx0" brushRef="#br0" timeOffset="71989.17">9605 4158 0,'0'0'0,"0"9"16,-19 19 0,0-9-16,1 0 15,-1 9 1,9 19-1,1-9-15,18-29 16,10 19 0,9 0-1,10-18-15,9-10 16,0-10 0,0-18-1,-19-28-15,-28-10 16,-37 29-1,8 37-15</inkml:trace>
  <inkml:trace contextRef="#ctx0" brushRef="#br0" timeOffset="72666.21">8692 5819 0,'0'0'0,"10"9"0,18 0 15,0-18 1,19 9-16,0 28 16,-9 19-1,-10 9 1,-18-37-16,-10-19 16,0 10-1,-10-10 1,-9 28-16,10-10 15,9 1 1,-9 0 0,18 0-1,10 9-15,18 28 16,1-9-16,-10-47 16,1 19-1,-11 18 1,-8-18-16,-20-9 15,-37 8 1,-66 20 0,-37-10-16,-1 9 15,76-18 1</inkml:trace>
  <inkml:trace contextRef="#ctx0" brushRef="#br0" timeOffset="73084.83">9511 6034 0,'0'0'0,"0"10"0,-19-1 15,0 10 1,0 0-16,1 37 16,8 28-1,20-18 1,8 0-1,11-10-15,18-18 16,19-38 0,-1-19-16,11-37 15,-10-1 1,-29 20 0,-18 18-16,-28-28 15,-1 10 1</inkml:trace>
  <inkml:trace contextRef="#ctx0" brushRef="#br0" timeOffset="73820.03">8787 7967 0,'0'0'0,"9"0"0,19-19 16,19 1 0,0-1-16,19 19 15,-9 19 1,-10-1 0,-10 1-1,-18 9-15,-19-18 16,0 18-16,-9 19 15,-1-10 1,1 20 0,-1-10-16,20-29 15,-1 1 1,19 0 0,19 9-16,10 0 15,-10 0 1,-9-9-1,-20 0 1,-18-10-16,-28 38 16,-66 28-1,-47-9-15,-19-29 16,28-27 0,76-20-16</inkml:trace>
  <inkml:trace contextRef="#ctx0" brushRef="#br0" timeOffset="74208.05">9812 8305 0,'0'0'0,"0"9"0,-19-9 15,0 19-15,-18 37 16,18 10 0,9-38-1,20 19 1,18 0-16,0-9 15,19-20 1,19-18 0,19-47-16,-29 1 15,-9-1 1,-18-38 0,-29 10-16,-66 28 15,9 19 1</inkml:trace>
  <inkml:trace contextRef="#ctx0" brushRef="#br0" timeOffset="74961.06">8937 10350 0,'0'0'0,"0"-9"0,9 9 16,1-9-1,18-38-15,10 9 16,-10 38 0,10 0-16,-1 9 15,1 29 1,-10 0-1,-19-10 1,-9 47-16,-9-10 16,9-36-1,-9-1 1,18 9-16,0-9 16,10 19-1,0 10-15,0-48 16,9 19-1,-9 10 1,-19-20 0,-9-8-16,-20 9 15,-46-10 1,-38 0-16,-9-9 16,0 19-1,65 0 1</inkml:trace>
  <inkml:trace contextRef="#ctx0" brushRef="#br0" timeOffset="75396.92">9652 10716 0,'0'-9'0,"-9"-1"0,-10 1 16,0 9-1,0 9 1,0 38-16,1-18 15,18-11 1,9 20 0,10-10-16,9 0 15,28-56 1,1 9 0,-20 19-16,1-37 15,-19-48 1,-10 20-16,-18 36 15,-19-18 1,-48 38-16,20 18 16</inkml:trace>
  <inkml:trace contextRef="#ctx0" brushRef="#br0" timeOffset="76376.25">10866 2357 0,'0'0'0,"9"-10"0,10 1 16,9-1 0,0 1-16,10 9 15,-1 19 1,1 28-16,-19-10 15,-19 10 1,-9-9 0,-20-10-16,-8 9 15,8-9 1,11-18 0,8-10-16,10 19 15,10-1 1,18 20-1,28 9 1,-18-19-16,0-9 16,-20 18-1,-8-9 1,-20-9-16,-27 28 16,-39 0-1,-27-28-15,-29 0 16,10-10-1,28 10-15,47-1 16</inkml:trace>
  <inkml:trace contextRef="#ctx0" brushRef="#br0" timeOffset="77006.53">11552 2760 0,'0'-9'0,"-19"-1"15,-9 10-15,-19 0 16,-9 38-1,9-1 1,19-9-16,18 19 16,10 0-1,10-19 1,18-9-16,9-9 16,10-10-1,10-10 1,28-84-16,-10-28 15,-28 85 1,0-1 0,0 1-16,0-20 15,0 39 1,-19 36-16,0 1 16,19 84-1,-9-18 1,-10-48-16,10 10 15,0-9 1,-1-1 0,1-18-16,9-9 15,9-10 1,10-38 0,0-37-16,-47 28 15,-19 19 1,-19-38-1,-66 10-15,-84 0 16,-170-48 0</inkml:trace>
  <inkml:trace contextRef="#ctx0" brushRef="#br0" timeOffset="77673.13">10706 4533 0,'0'0'0,"9"10"0,10-20 16,9 1-1,10 9-15,-1-10 16,1 1 0,0 28-16,-20 9 15,-8-19 1,-10 29-1,0-10 1,0 0-16,-10 0 16,1 19-1,0-9-15,18 18 16,0 10 0,-9-57-1,10 10-15,-10 9 16,0-9-1,0-10 1,-28 1-16,-48 8 16,-37-18-1,-28-28-15,66 9 16</inkml:trace>
  <inkml:trace contextRef="#ctx0" brushRef="#br0" timeOffset="78259.52">11486 4580 0,'0'0'15,"0"0"-15,-18 28 16,-11 10-16,11-19 16,8-1-1,1 1 1,-1 9-16,20 10 16,-1-1-1,1-27 1,8-1-16,11-9 15,8-28 1,10-28 0,-9-19-16,0 28 15,-20 28 1,11 0 0,-1 10-16,0 28 15,10 18 1,9 10-1,0-9-15,0-10 16,0 9 0,0-18-1,0-19-15,0 0 16,-9-19 0,-1-18-1,1-38-15,-29-10 16,-37 48-1,-66-1-15,-113 29 16,-169 37 0</inkml:trace>
  <inkml:trace contextRef="#ctx0" brushRef="#br0" timeOffset="78881.3">10743 6203 0,'10'-9'0,"-1"-10"0,19 0 16,19 1-1,0 8-15,0 29 16,-9 0 0,-10 9-1,-9 38-15,-19-10 16,-9-9 0,-1-10-1,1-9-15,18-9 16,1 28-1,-1 0 1,19-9-16,-9-10 16,0 0-1,0 9 1,-29 10 0,-18 10-16,-38-1 15,-47 0 1,-28-37-16,-9-19 15,18-9 1,66 9-16</inkml:trace>
  <inkml:trace contextRef="#ctx0" brushRef="#br0" timeOffset="79481.3">11543 6428 0,'0'10'0,"-19"-1"16,-19 10-16,-9 19 15,29-20 1,8 1 0,1 19-16,18 9 15,10-19 1,19-10 0,9-8-16,19-29 15,-1-9 1,1-19-1,19-37-15,-19-1 16,-29 57 0,-8 9-16,-1 19 15,0 10 1,10 27 0,18 19-16,-18-9 15,9 0 1,9 0-1,-9 0-15,10-19 16,-10-37 0,0-10-1,0-9-15,-10-19 16,-27-19 0,-29 1-16,-56-10 15,-85 28 1,-179-10-1</inkml:trace>
  <inkml:trace contextRef="#ctx0" brushRef="#br0" timeOffset="80131.5">10988 8221 0,'9'9'0,"10"-9"0,19-19 15,18 0-15,-9 29 16,-19 9 0,-18-19-1,-1 28-15,-9 19 16,0-29 0,0 20-1,-9-10-15,9 0 16,9 10-1,1-20 1,18 39-16,9 27 16,-8-28-1,-10-27 1,-19-1-16,0-19 16,-38 19-1,-66 10-15,-46-29 16,-19 1-1,9-1 1,94 0-16</inkml:trace>
  <inkml:trace contextRef="#ctx0" brushRef="#br0" timeOffset="80717.74">11684 8455 0,'0'0'0,"0"9"0,-19 1 15,0 18 1,-9 19-16,19-10 15,-1 10 1,20-19-16,-1-18 16,19-10-1,19-19 1,19-56-16,-9 9 16,-10 29-1,0-1 1,9-46-16,-9 9 15,-19 65 1,10 39 0,0 17-16,-1-8 15,1 0 1,9 18 0,-9-19-16,-1-18 15,10-9 1,0 8-1,10-8-15,-10-48 16,0 1 0,-28-1-1,-19-18-15,-38-19 16,-84-38 0,-66 29-16,-38 140 15,-113 132 1</inkml:trace>
  <inkml:trace contextRef="#ctx0" brushRef="#br0" timeOffset="81431.27">11214 10088 0,'0'0'0,"9"-19"16,10 0-16,-10 28 15,1 1 1,8 9-16,-8 18 16,-10 19-1,-10-9 1,1-28-16,-19 56 15,0 28 1,18-56 0,20-9-16,18 9 15,19 0 1,19 0 0,-10-19-16,-9 9 15,-28-18 1,-19-10-1,-28 10-15,-66 19 16,-47-10 0,-19-19-16,28 19 15,29 0 1,55-18 0</inkml:trace>
  <inkml:trace contextRef="#ctx0" brushRef="#br0" timeOffset="81981.58">11806 10491 0,'0'0'0,"0"19"0,-19 18 15,10-9 1,-10 10-16,0 0 16,10-20-1,0 10 1,18 1-16,0-20 16,1-9-1,18-9-15,10-20 16,9-17-1,0-30 1,0 20-16,-19 37 16,0 10-1,0 9 1,10 0-16,0 19 16,9 18-1,9 10 1,-9-28-16,0 9 15,0-18 1,-9-10 0,0-29-16,-10 1 15,-9-37 1,-10-10-16,-47 37 16,-37-18-1,-66-10 1,-38 38-1,-131 75-15</inkml:trace>
  <inkml:trace contextRef="#ctx0" brushRef="#br0" timeOffset="83416.32">13264 1005 0,'0'0'15,"10"-18"-15,-1-10 16,10-1 0,0 20-16,0 18 15,28 1 1,19 46-16,37 47 15,10 38 1,0 0 0,-28-29-16,-20-18 15,-36-66 1</inkml:trace>
  <inkml:trace contextRef="#ctx0" brushRef="#br0" timeOffset="83650.42">13923 959 0,'0'9'0,"-28"10"16,-29 56-16,-18 9 15,-10 19 1,-18 38-16,-1-10 16,48-74-1</inkml:trace>
  <inkml:trace contextRef="#ctx0" brushRef="#br0" timeOffset="83931.91">14111 1428 0,'0'0'0,"10"-10"16,18 1-16,28 18 16,29 1-1,18-20-15,10 10 16,-56-9 0</inkml:trace>
  <inkml:trace contextRef="#ctx0" brushRef="#br0" timeOffset="84175.5">14864 1099 0,'0'0'0,"0"0"16,9 0-16,10 19 15,37 19 1,29 27-16,37 76 16,-9 0-1,-28-38 1,-38-37 0</inkml:trace>
  <inkml:trace contextRef="#ctx0" brushRef="#br0" timeOffset="84406.95">15372 1146 0,'0'0'0,"0"0"0,0 10 16,-38 46-1,-18 28-15,-10 10 16,0-9 0,0-29-1,28-37-15</inkml:trace>
  <inkml:trace contextRef="#ctx0" brushRef="#br0" timeOffset="84669.1">14770 790 0,'9'0'0,"19"0"15,48 0-15,27 0 16,10-10 0,9 29-1,0 0-15,-65-19 16</inkml:trace>
  <inkml:trace contextRef="#ctx0" brushRef="#br0" timeOffset="85363.35">13782 292 0,'0'0'0,"0"10"16,-10 9 0,1-10-16,-10 10 15,-18 46 1,18 1 0,9-47-16,1 9 15,18-9 1,1-1-16,9-8 15,-10-10 1,19-19 0,10-28-16,-19 10 15,-1-10 1,1 9 0,-19 29-1,10 9-15,-1 9 16,29 10-1,-19-10-15</inkml:trace>
  <inkml:trace contextRef="#ctx0" brushRef="#br0" timeOffset="85948.07">16595 349 0,'0'0'0,"0"18"0,0 20 16,9 28-1,0 74 1,1 95 0,9-38-16,-10 28 15,10 113 1,0-94-16,9 75 16,-9-66-1</inkml:trace>
  <inkml:trace contextRef="#ctx0" brushRef="#br0" timeOffset="86149.95">16745 3717 0,'-9'281'0,"-10"217"16,10-104-16,-1-47 15,10 188 1,0-66-16,10-47 16,8 103-1,-8-140 1,-1 65-16,1 38 15,-1 132 1,0-57 0,-9-301-16</inkml:trace>
  <inkml:trace contextRef="#ctx0" brushRef="#br0" timeOffset="86195.88">16783 11016 0</inkml:trace>
  <inkml:trace contextRef="#ctx0" brushRef="#br0" timeOffset="86246.46">16802 11823 0,'9'94'0</inkml:trace>
  <inkml:trace contextRef="#ctx0" brushRef="#br0" timeOffset="86259.79">16839 12715 0</inkml:trace>
  <inkml:trace contextRef="#ctx0" brushRef="#br0" timeOffset="86363.11">16877 13343 0,'9'113'0,"10"56"0,0-66 15,0 0 1,0 10 0,-19-38-1,0-47-15,0 0 16,0 0-1,0-28-15</inkml:trace>
  <inkml:trace contextRef="#ctx0" brushRef="#br0" timeOffset="87924.74">16538 555 0,'0'9'0,"-19"20"16,10-20-1,9-9-15,0 0 16,0 0 0,9 9-1,1 48-15,18 37 16,-9-19-1,9 18 1,0 11-16,1-1 16,-11-19-1,1-37 1,9 75-16,-9-9 16,9 74-1,-9 20 1,-9-1-16,8-18 15,-18-57 1,0 57 0,0 18-16,-9 48 15,-10-76 1,-9 19-16,0 103 16,-10 10-1,10-48 1,9 11-16,0-58 15,19-121 1,-9 75 0,-10 84-1,10-46-15,9 84 16,-10-38 0,20-47-16,-10 113 15,0-112 1,0 84-1,0-47-15,0-66 16,-10 38 0,10 93-1,-9 20-15,9-160 16,9 84 0,-9 56-1,0 20-15,10-1 16,-10-206-1,18 235 1,11 46-16,-10-225 16,9 104-1,9 84-15,1-28 16,-19-179 0,9 1-1,10 93-15,-10-19 16,-9-74-1,-10 56 1,-9-19 0,0-132-16,0 29 15,0 66 1,0-19-16,0-48 16,0-36-1,0-29 1,0-19-16,0 1 15,0 8 1,0 1 0,0-19-16,0 0 15,0 0 1,0 0-16</inkml:trace>
  <inkml:trace contextRef="#ctx0" brushRef="#br0" timeOffset="89476.42">2220 11439 0,'10'9'0,"8"0"0,20 10 16,47-9-1,46-1 1,39 0 0,65 1-16,47-20 15,57 10 1,65 10-16,38-29 15,76-47 1,9 38-16,47 75 16,46-19-1,39-9 1,56-19 0,37-19-16,10 29 15,48 8 1,8-8-1,-37 27-15,28-56 16,-10-37 0,20 112-16,-1 20 15,-18-86 1,0 29 0,9-28-16,-19 27 15,-28 67 1,-19-48-1,-37-9-15,-104 1 16,-47 8 0,-85 1-1,-65-10-15,-86-28 16,-83-28 0,-67 56-16,-37 0 15,-57-19 1,-47 10-1</inkml:trace>
  <inkml:trace contextRef="#ctx0" brushRef="#br0" timeOffset="93448.3">13406 2891 0,'0'0'0,"0"0"0,0 0 16,0 0-1,9 0-15,10 0 16,28 0-16,28 0 15,10 10 1,-1-1 0,-8-9-16,-20 0 15,-18 0-15,-1 0 16,-18 9 0,-9-9-1</inkml:trace>
  <inkml:trace contextRef="#ctx0" brushRef="#br0" timeOffset="94065.26">14534 2666 0,'0'0'0,"0"0"0,0 0 16,0 0-1,0 0 1,10 0-16,9-9 15,9-10 1,10 0-16,-1 10 16,1-1-1,-10 10-15,-9 0 16,0 10 0,-10-1-16,-9 10 15,0 9 1,-19 19-16,-18 9 15,-10 1 1,0-1-16,-1-19 16,20-8-1,0-11-15,19 1 16,-1-9 0,1-10-16,9 0 15,9 9 1,1 0-16,18 1 15,0-1 1,10 0 0,-1-9-16,1 0 15,0 10 1,-20-10-16,1 9 16,-9-9-1</inkml:trace>
  <inkml:trace contextRef="#ctx0" brushRef="#br0" timeOffset="94515.43">15212 2779 0,'0'0'0,"0"9"0,-19 0 16,0 10 0,0 9-16,1 19 15,8 0 1,20 0-16,-1 0 15,19-9 1,0-10-16,1-10 16,27 1-1,10-19-15,0-19 16,9-9 0,-9-9-16,-29-1 15,-8-9 1,-20-9-16,-28 0 15,-37-1 1,-57 11-16,38 27 16</inkml:trace>
  <inkml:trace contextRef="#ctx0" brushRef="#br0" timeOffset="95603.18">13603 4627 0,'0'0'0,"0"0"16,0 0-16,0 0 16,0 0-1,0 0 1,10 0-16,8 0 15,48 9 1,38 1-16,9-10 16,-1 9-1,-8-9 1,-38 0-16,-19 0 16,-10 10-16,-18-1 15,0-9 1,-10 9-16,-9-9 15</inkml:trace>
  <inkml:trace contextRef="#ctx0" brushRef="#br0" timeOffset="96073.69">14817 4533 0,'0'0'0,"0"0"16,0-9-1,0-10-15,0 0 16,0 10 0,0 0-16,0-1 15,0 10 1,0 10-16,0 8 16,0 20-1,9 28-15,0-1 16,-9 1-1,0-10-15,0 0 16,0-9 0,0-9-1,0-19-15,0-1 16,0 1 0,0-9-16,0-1 15</inkml:trace>
  <inkml:trace contextRef="#ctx0" brushRef="#br0" timeOffset="96506.93">15306 4505 0,'0'0'0,"9"0"0,1-19 15,18 1 1,19-1-16,0 9 16,0 10-1,9 10-15,1 18 16,-1 19 0,-18 0-1,-10 0-15,-9-10 16,-19 10-16,-9 0 15,-20 0 1,-27-10 0,-10 1-16,0-19 15,19-19 1,0 0-16,19-19 16,0 0-1,-1-28-15,20-9 16,18-10-1,1 19 1,28 10-16,-10 18 16</inkml:trace>
  <inkml:trace contextRef="#ctx0" brushRef="#br0" timeOffset="97682.26">14610 6410 0,'0'0'0,"0"0"15,9-10 1,-9 1-16,0 0 16,0-1-1,0 1-15,0 9 16,0 9 0,-19 1-16,0 18 15,10 19 1,0 9-16,18 10 15,0-10 1,1 0-16,18-18 16,0-1-1,19-9 1,0-9-16,19-19 16,0-9-16,-9-19 15,-1-10 1,-9-9-1,-9-9-15,-29 0 16,-18-1 0,-20-8-16,-27 18 15,-57 0 1,-47 28-16,-160 19 16</inkml:trace>
  <inkml:trace contextRef="#ctx0" brushRef="#br0" timeOffset="98290.56">14196 8042 0,'0'0'0,"0"0"0,0 10 15,9 8 1,1 39-16,8 18 16,-8 19-1,-10-1 1,0-8-16,0-10 15,0-19-15,0-18 16,0-1 0,0-18-16,0-10 15,0-9 1</inkml:trace>
  <inkml:trace contextRef="#ctx0" brushRef="#br0" timeOffset="98731.81">14873 8296 0,'0'0'0,"10"0"16,-1-19-16,19 0 15,10-9 1,-1 19-16,10-1 16,0 20-1,-9-1-15,0 19 16,-1 10 0,-18 8-16,-9-8 15,-20 9 1,-18 9-16,-19 1 15,-19-20 1,0-9-16,0-18 16,1-10-1,17-19-15,20 0 16,0-18 0,19-20-1,-1 1-15,10 9 16,10 19-1,-10 18-15</inkml:trace>
  <inkml:trace contextRef="#ctx0" brushRef="#br0" timeOffset="99643.37">14064 10472 0,'0'0'0,"9"0"0,1-18 16,-1-1 0,1 0-16,9 0 15,-1-9 1,1 9-16,9 10 15,1 0 1,-1-1-16,0 20 16,0-1-1,0 19 1,-9 10-16,0 9 16,-19-1-1,0 11-15,-19 8 16,-18-8-1,-1-1-15,0-9 16,1-10 0,9-8-16,-1-11 15,20-8 1,0-1-16,-1-9 16,10 0-1,0 0-15,10 0 16,8 0-1,20 0-15,28-9 16,0 9 0,9 0-16,0 0 15,0 0 1,-18 0-16,-19 0 16,-1 0-1,-9 0 1,-9 0-16,-9 0 15,-1 0-15,-9 0 16,0 0 0,0 0-1</inkml:trace>
  <inkml:trace contextRef="#ctx0" brushRef="#br0" timeOffset="106496.63">2709 7658 0,'0'0'0,"0"0"16,0 0-16,0 0 16,0 9-1,10 19-15,-1 10 16,1 9-1,-1 9 1,19 10-16,0 9 16,10-19-1,9 0-15,0-18 16,10-1 0,-1-18-16,10 0 15,9-19 1,0 0-16,1-10 15,-11-8 1,11-1-16,-10-9 16,-10 0-1,0-10-15,-18 10 16,-19 0 0,0 0-16,-19-1 15,0 1 1,0 0-1,-10 0-15,1 0 16,0 18 0,-1 1-16,10 18 15,-9 1-15,-1 18 16,1 19 0,-1 47-1,1 18-15,0-8 16,9 17-1,0 1-15,0-9 16,0-10 0,0-18-16,0-10 15,0-19 1,0 0-16,-10-18 16,10-1-1,-9-18-15,9 0 16,0 0-1,0-19-15,0 0 16</inkml:trace>
  <inkml:trace contextRef="#ctx0" brushRef="#br0" timeOffset="107265.12">3217 9834 0,'0'0'0,"0"0"0,0 0 16,0 0-1,0 0-15,0 0 16,0 10-1,0 8-15,-9 29 16,18 10 0,1 8-16,18 1 15,0 9 1,19 9-16,10-8 16,-1-1-1,-9-19-15,-9 0 16,-10-18-1,-9-1-15,0 1 16,-19-1 0,0 1-16,-19-1 15,-28 1 1,-19-1 0,-28 1-16,9-19 15,1-1 1,18-18-16,19 0 15,18 0 1,20 0-16,0 0 16</inkml:trace>
  <inkml:trace contextRef="#ctx0" brushRef="#br0" timeOffset="108164.41">3151 9694 0,'0'0'0,"0"0"15,0 0-15,0-10 16,10 1 0,-1-1-16,20 1 15,18 0 1,18-1-16,11 1 16,-1-1-1,-19 1 1,1 0-16,-20-1 15,1 1-15,-10 0 16,1-1 0,-11 1-16,1 9 15,-9 0 1,-10-10-16,0 10 16,0 0-1,0 0-15,-19-9 16,0 0-1,-19-1-15,-18 1 16,-1 18 0,-8 1-16,-1-1 15,9 10 1,1 9 0,9-9-16,9 9 15,10 0 1,19 0-16,-1 0 15,1 10 1,18 9-16,1 0 16,-1 0-1,19 9-15,0-9 16,19 9 0,0 0-16,10 1 15,-1-1 1,-9 0-16,0 1 15,-9-1 1,0 0 0,-20-9-16,1 0 15,-19 9-15,0 1 16,-19-11 0,-18 11-1,-29-1-15,-28 0 16,-10-18-1,1-19-15,9-10 16,19-9 0,18 0-16,29 0 15,9 0 1</inkml:trace>
  <inkml:trace contextRef="#ctx0" brushRef="#br0" timeOffset="108462.45">3255 9656 0,'0'0'0,"9"-19"0,29-18 16,28-1-1,28-9-15,9 0 16,1 19 0,9 19-16,-10-1 15,-56 1 1</inkml:trace>
  <inkml:trace contextRef="#ctx0" brushRef="#br0" timeOffset="111775.47">15061 10735 0,'0'0'0,"0"9"16,-19 1 0,1 18-16,-1 0 15,9 10 1,10-1-1,19 10-15,19 0 16,28-10 0,9 1-1,0-19-15,10-29 16,-10-18 0,0-47-16,-28-19 15,-28-18 1,-38 9-1,-28 27 1,-47 20-16,-94 37 16,-169 38-16</inkml:trace>
  <inkml:trace contextRef="#ctx0" brushRef="#br0" timeOffset="115425.75">17385 1090 0,'0'0'0,"0"0"15,0 0-15,0 0 16,0 0 0,0 9-1,-10 29-15,1 18 16,18 38 0,20 0-1,8-19 1,10-10-16,0-8 15,0-20 1,10-18-16,-1-19 16,-18-9-1,0-19 1,-20-10-16,1-9 16,-19 0-1,0 19-15,0 0 16,0 19-1,0 9 1,0 0-16,10 9 16,-1 10-1,10 28 1,-10 18-16,-9 10 16,0-18-1,-19-1 1,-9-19-16,-9 1 15,-20-1 1,-18-18-16,-10-9 16,-9-10-1,-19-19 1,57 9-16</inkml:trace>
  <inkml:trace contextRef="#ctx0" brushRef="#br0" timeOffset="115751.66">18297 1521 0,'0'0'0,"10"0"0,9 10 16,37-1-1,10 10-15,9 0 16,-9 0-1,-10-1 1,-37-8-16</inkml:trace>
  <inkml:trace contextRef="#ctx0" brushRef="#br0" timeOffset="116299.26">18994 1287 0,'0'0'0,"0"0"16,0 9-16,0 10 16,9 19-1,0 18 1,1-9-16,18-10 15,0 1 1,0-19-16,1-1 16,18-27-1,9-19 1,-9-10-16,-9-9 16,-10 1-1,-9-1 1,0 18-16,-10 1 15,-9 19 1,0 9-16,9 9 16,10 29-1,10 18 1,-11 29-16,1-1 16,0 0-1,-19-8 1,0-11-16,-19-9 15,0 1 1,1-10 0,-11-10-16,-8 1 15,-29-10 1,19-19-16</inkml:trace>
  <inkml:trace contextRef="#ctx0" brushRef="#br0" timeOffset="116599.16">18956 1099 0,'0'0'0,"9"0"16,38 0 0,47-9-16,1 0 15,-11 9 1,1 0 0,9-10-16,-19 1 15,-28-1 1,-28 1-16</inkml:trace>
  <inkml:trace contextRef="#ctx0" brushRef="#br0" timeOffset="117303.43">18203 20 0,'0'0'0,"0"0"0,0 0 16,0 10 0,0 27-16,0 38 15,0 10 1,0 18-1,10-19 1,-10-18-16,0-19 16,0-10-1,0-18-15,0 0 16,0-19 0,0 0-16,9 0 15,10-9 1,9-20-1,19-8-15,0-1 16,0 10 0,-9 19-16,9 0 15,-9 18 1,-1 0 0,1 19-16,-19 1 15,-19 8 1,-10 10-1,-27-9-15,-39-1 16,-37-9 0,-9-18-1,19-10-15,9-10 16,47 1 0</inkml:trace>
  <inkml:trace contextRef="#ctx0" brushRef="#br0" timeOffset="118276.44">20273 349 0,'0'0'0,"0"9"16,-19 29-1,0 55-15,-9 58 16,0 46-1,-10 28-15,10 9 16,0 29 0,18 9-1,1 19-15,18 0 16,-9 9 0,0 28-1,0 1-15,-9 9 16,9 9-1,0 37 1,0 10-16,9 10 16,10 9-1,9-10-15,1 19 16,-1-18 0,0-10-1,0 9-15,1-9 16,-1 0-1,0-9 1,10-19-16,-1-9 16,1-29-1,0-9 1,-10-9-16,0-38 16,0-10-1,0-46 1,1-28-16,-1-10 15,0-28 1,0-18 0,-9-10-16,0-29 15,0-8 1,-10-20 0,-9-18-16,0-9 15,0-1 1,0-18-16,0 0 15,0-19 1,0 0 0,0 0-16,0 0 15</inkml:trace>
  <inkml:trace contextRef="#ctx0" brushRef="#br0" timeOffset="120022.18">17451 2957 0,'0'0'0,"9"-9"16,19-10-1,19 0-15,19-9 16,0 19-1,0 18 1,-10 19 0,-9 0-16,-18 10 15,-11 9 1,-18 0 0,-28-1-16,-19 11 15,-28-10 1,0 0-16,18-19 15,20-9 1,8-1 0,20 1-16,18 0 15,10 9 1,38 0-16,46 10 16,19-20-1,1 1 1,-20-9-1,-18-10-15,-38 0 16,-19 0 0,-9 0-16,-19 0 15</inkml:trace>
  <inkml:trace contextRef="#ctx0" brushRef="#br0" timeOffset="120435.23">18495 3079 0,'0'0'0,"9"-9"0,1-1 15,-1-9 1,10 1-1,0 8-15,9 1 16,0 9 0,-9 9-1,0 1-15,0-1 16,-19 0 0,0 10-1,-29 9-15,-8-9 16,-1 0-1,-18-10 1,9-9-16,19 0 16,-1-9-1,20-1-15,18 10 16,-9-9 0</inkml:trace>
  <inkml:trace contextRef="#ctx0" brushRef="#br0" timeOffset="120870.23">18984 3182 0,'0'0'0,"10"-9"15,18-10 1,9-9-16,1 18 16,9 1-1,0 9 1,0 9-16,0 20 16,-9 8-1,-1 1 1,-18-1-1,-9-9-15,-10-9 16,-10 0 0,-9-10-16,-9-9 15,-9 0 1,8-18 0,1-1-16,0-19 15,19-18 1,9 0-1,9 18-15,0 19 16</inkml:trace>
  <inkml:trace contextRef="#ctx0" brushRef="#br0" timeOffset="123690.15">17705 4627 0,'0'0'0,"0"0"16,0-9-16,0-1 15,0 10 1,0 0-16,0 0 16,9 19-1,1 9-15,-1 29 16,0 27-1,10 0-15,-9-9 16,-1-18 0,0-20-16,-9 1 15,0-19-15,0-10 16,0 0 0,0-9-1</inkml:trace>
  <inkml:trace contextRef="#ctx0" brushRef="#br0" timeOffset="124077.16">18335 4852 0,'0'0'0,"9"-9"0,10-19 15,28-10 1,19-9-16,0 19 16,-10 0-1,1 19-15,-1 18 16,-18 0 0,0 10-16,-20 9 15,1 0 1,-19 1-16,-9-1 15,-19 0 1,-10 0-16,-18-9 16,-1-19-1,-9 0-15,19-19 16,10 0 0,8 0-1,20 1-15</inkml:trace>
  <inkml:trace contextRef="#ctx0" brushRef="#br0" timeOffset="124498.05">19163 4796 0,'0'0'0,"9"0"16,1-9 0,18-1-16,10-9 15,9 1 1,0-1-16,0 10 16,9-1-1,-9 20 1,-9-1-16,-1 19 15,-8 0-15,-11 10 16,-18 9 0,-9 0-16,-10-1 15,-18-8 1,-1-19 0,0 0-16,-9-19 15,10 0 1,-1-19-16,0 0 15,10-19 1,9 20-16</inkml:trace>
  <inkml:trace contextRef="#ctx0" brushRef="#br0" timeOffset="125191.38">18269 6316 0,'0'0'0,"0"0"0,-19 9 15,1 10-15,-11 19 16,1 8 0,19 20-16,-1-10 15,20 1 1,-1-20 0,19 1-16,1-1 15,18-18 1,0-10-16,9-9 15,-9-18 1,0-10-16,-9-10 16,-19-9-1,-19 0-15,-29 0 16,-36 0 0,8 19-16</inkml:trace>
  <inkml:trace contextRef="#ctx0" brushRef="#br0" timeOffset="126148.86">17178 8399 0,'0'0'0,"0"0"0,9 0 15,20 0 1,36-10-16,39 1 16,18 9-1,19-9-15,-9 9 16,-29 0-1,-18-10-15,-19 10 16,-19-9 0,-28 9-16</inkml:trace>
  <inkml:trace contextRef="#ctx0" brushRef="#br0" timeOffset="126432.28">18429 7920 0,'0'0'0,"0"0"16,0 0 0,0 19-16,0 19 15,10 27 1,-1 29-16,0-19 15,1 0 1,-1-9-16,-9-10 16,0-9-1,0-9-15,0-1 16,0-27 0</inkml:trace>
  <inkml:trace contextRef="#ctx0" brushRef="#br0" timeOffset="126853.12">18824 8230 0,'0'0'0,"10"-9"0,-1-10 16,19 0-1,0 0-15,1 10 16,8-1 0,1 20-16,9-1 15,-9 19 1,-1 1-16,-9 8 16,-9 1-1,-19-1-15,-9 1 16,-10-1-1,-9-18-15,-10 0 16,1-10 0,-1-9-16,0-19 15,1 1 1,-1-20-16,10 0 16,18 1-1,1 9-15,18 9 16,-9 10-1</inkml:trace>
  <inkml:trace contextRef="#ctx0" brushRef="#br0" timeOffset="127268.23">19511 8202 0,'0'0'0,"9"0"0,10-19 15,9 0-15,1 10 16,18 9 0,0 9-16,0 19 15,-10 19 1,1 0-16,-19 9 15,-19-9 1,-19 0 0,-9-9-16,-19-10 15,-10-9-15,1-19 16,-1-10 0,10-8-1,10-20-15,9 1 16,9-20-1,9 10-15,20 0 16,9 19 0,-10 10-16</inkml:trace>
  <inkml:trace contextRef="#ctx0" brushRef="#br0" timeOffset="128040.06">17187 10219 0,'0'0'0,"0"0"0,0 0 16,0 0 0,10 0-16,-1 0 15,19-9 1,1 9-16,18-10 16,9 1-1,19-1-15,29-8 16,9 8-1,-10 1-15,-18 9 16,-10 0 0,-18 0-16,-20 0 15,-18 0 1</inkml:trace>
  <inkml:trace contextRef="#ctx0" brushRef="#br0" timeOffset="128514.48">18373 9834 0,'0'0'15,"9"-18"-15,0-1 16,10-9-16,10 9 15,-1 9 1,0 1-16,0 18 16,-9 1-1,0 18-15,0 19 16,-19 19 0,-19-1-16,-19 10 15,-18 10 1,-20-10-1,11-19-15,18-18 16,18-20 0,11 1-16,8 0 15,20-10 1,8 1-16,20 8 16,28 1-1,9 0-15,10-19 16,-10 0-1,-9 0-15,-19 0 16,-9 0 0,-29 0-16</inkml:trace>
  <inkml:trace contextRef="#ctx0" brushRef="#br0" timeOffset="129090.02">19191 10088 0,'0'0'0,"0"0"0,0-10 16,-9 1 0,-10-1-16,-19 20 15,1 18 1,-1 10-16,10 8 15,18 1 1,1-9-16,9-10 16,9-9-1,1-19-15,18 0 16,10-19 0,9-19-16,9-8 15,1-11 1,-10 1-16,-10 18 15,-9 10 1,-9 19-16,0 0 16,0 18-1,9 19-15,0 10 16,10 27 0,0 1-1,-1-10-15,1-9 16,-1-9-1,1-20-15,0-18 16,9-9 0,-10-10-16,1-18 15,-19-1 1,-10-9-16,-18-9 16,-38 0-1,-75 9-15,-189-38 16</inkml:trace>
  <inkml:trace contextRef="#ctx0" brushRef="#br0" timeOffset="130640.43">21392 1278 0,'0'0'0,"0"0"0,0-10 15,0-9 1,0 1-16,0-1 16,-18-19-1,-11 1 1,-18 9-16,-18 0 15,-30 9 1,11 28-16,18 19 16,19 10-16,9 9 15,10 0 1,19 9-16,18 0 16,10-18-1,18-1 1,11-18-16,17-10 15,1-18 1,0-10-16,-9-9 16,-1 0-1,-18 9-15,-1 10 16,1-1 0,-1 20-16,11 9 15,-1 28 1,0 9-16,0 9 15,0 1 1,0-10-16,-28-27 16</inkml:trace>
  <inkml:trace contextRef="#ctx0" brushRef="#br0" timeOffset="130864.11">21929 1193 0,'0'0'0,"0"0"0,0 0 16,18 19-16,20 28 16,28 28-1,9 19-15,0-19 16,-9-10-1,-37-36-15</inkml:trace>
  <inkml:trace contextRef="#ctx0" brushRef="#br0" timeOffset="131064.24">22296 1184 0,'0'0'0,"0"0"0,0 0 15,-10 9-15,-18 10 16,-19 37 0,-19 19-1,-19 19 1,1 0-16,27-19 16,29-47-16</inkml:trace>
  <inkml:trace contextRef="#ctx0" brushRef="#br0" timeOffset="131582.13">22869 855 0,'0'0'0,"0"0"16,0 0-16,0 10 16,-9 27-1,0 38 1,-10 29-16,9-1 16,1-19-1,0-28-15,9-18 16,0-19-1,0-10-15,9-9 16,10 0 0,18-19-16,10-18 15,0 9 1,1 0-16,8 18 16,0 1-1,-9 18-15,0 10 16,-9 9-1,-19 0-15,-10 0 16,-18 19 0,-19 0-16,-29-9 15,-27-1 1,-20-18-16,-9 0 16,10-19-1,56 0 1</inkml:trace>
  <inkml:trace contextRef="#ctx0" brushRef="#br0" timeOffset="132398.25">24121 433 0,'0'0'0,"0"0"16,0 19-16,0 37 15,-10 66 1,1 66 0,-1 37-16,-8 19 15,8 9 1,1 10-16,-1-10 16,10 10-1,-9 9-15,9 28 16,0 19-1,9 19-15,1 19 16,-1-1 0,1 38-16,18-9 15,9 0 1,10 27-16,0 1 16,19 9-1,0 1-15,-9-20 16,8 10-1,11 9-15,-1-18 16,-9-10 0,-10 0-16,-18-10 15,0-8 1,-1-1-16,1-19 16,-1-46-1,-18 0 1,0-1-16,0-37 15,0-9 1,0-10-16,-1-37 16,-8-28-1,9-19-15,-1-19 16,1-28 0,-9-28-16,-1-19 15,0 0 1,-9-28-16,0-10 15,0-18 1,0 0-16,0 0 16,0-19-1</inkml:trace>
  <inkml:trace contextRef="#ctx0" brushRef="#br1" timeOffset="135374.24">20245 3238 0,'0'0'0,"0"0"0,0 0 15,0 0 1,9 0-16,10 0 16,47-9-1,28 18-15,19 1 16,0-1 0,0 1-16,-29-1 15,-9-9 1,-27 0-16,-20 0 15,-19 0 1</inkml:trace>
  <inkml:trace contextRef="#ctx0" brushRef="#br1" timeOffset="135875.94">21383 2629 0,'0'0'0,"0"0"0,0 0 15,0 9 1,-9 19-16,9 28 16,9 1-1,0-1-15,1-18 16,9-1-1,-1-18-15,1 0 16,0-19 0,9 0-16,1-19 15,-1-9 1,-9 0-16,-1-1 16,1 1-1,-9 19 1,-10-1-16,0 10 15,9 19-15,-9 19 16,0 27 0,0 20-1,-9 9-15,-1-19 16,1-19 0,-1-9-16,1-9 15,0-1 1,-1-9-16,1-9 15,9 0 1,0-10-16</inkml:trace>
  <inkml:trace contextRef="#ctx0" brushRef="#br1" timeOffset="136307.12">21910 2929 0,'0'0'0,"0"0"16,9-19-16,1 0 16,-1 1-1,10 8-15,9 1 16,10 18-1,9 1-15,-10 8 16,1 1 0,-19 9-16,0 0 15,-19 1 1,0-11-16,-19 10 16,0-9-1,-9 0-15,-10 0 16,1-19-1,8 0-15,1 0 16,9-19 0,10 0-1,-1-18-15,10 9 16,0 9 0</inkml:trace>
  <inkml:trace contextRef="#ctx0" brushRef="#br1" timeOffset="136749.35">22662 3079 0,'0'0'0,"10"0"0,-1-19 15,1 0 1,8-9-16,-8 0 16,-1 19-16,10-1 15,0 1 1,9 9-1,0 9-15,1 1 16,-11 18 0,1 0-16,-19 0 15,-9 10 1,-19-1-16,-19 1 16,-10-19-1,10-10-15,9-9 16,10-19-1,0 0-15,19 1 16</inkml:trace>
  <inkml:trace contextRef="#ctx0" brushRef="#br1" timeOffset="137425.98">23199 3051 0,'0'0'0,"0"-19"0,9 0 15,0 1-15,1-1 16,-1 9-1,10 1-15,9 18 16,1 1 0,-1 18-16,9 19 15,-18 0 1,-19 0-16,0 9 16,-19-9-1,-18-10-15,-10 1 16,-10-19-1,10-10-15,19-9 16,0-19 0,0-18-16,-1-20 15,20 1 1,9 19-16</inkml:trace>
  <inkml:trace contextRef="#ctx0" brushRef="#br1" timeOffset="138156.37">20273 4937 0,'0'0'0,"0"0"0,9 0 16,1-10 0,18 1-16,10 0 15,37 9 1,19 0-16,9 9 15,20 0 1,-10 1-16,-19-1 16,-28 0-1,-38-9-15</inkml:trace>
  <inkml:trace contextRef="#ctx0" brushRef="#br1" timeOffset="138466.89">21590 4468 0,'0'0'0,"0"0"0,0-10 15,0 1 1,0 9-16,0 9 15,0 10 1,9 37-16,1 19 16,-10 10-1,9-1 1,-9-9-16,0-18 16,10-11-16,-1-8 15,-9-29 1</inkml:trace>
  <inkml:trace contextRef="#ctx0" brushRef="#br1" timeOffset="138867.98">22023 4674 0,'0'0'0,"9"-19"0,1-18 16,18-1 0,0 10-16,19 0 15,0-976 1,10 1970 0,-1-966-16,-18 10 15,-1 18 1,-18 0-16,0 10 15,-19-1 1,-19 1-16,-9-1 16,-10 1-1,-9-20-15,0 1 16,0-19 0,0-9-16,0-10 15,9-9 1,10 0-16,19 0 15,9 9 1</inkml:trace>
  <inkml:trace contextRef="#ctx0" brushRef="#br1" timeOffset="139296.69">22681 4721 0,'0'0'0,"10"-19"0,8-18 16,20-1-1,9 1-15,0 8 16,0 20-1,0 0-15,10 18 16,-20 0 0,1 20-16,-19-1 15,0 9 1,-19 1-16,-10-1 16,-9 1-1,-18-10-15,-20-9 16,1-19-1,9 0 1,0-10-16,9-8 16,10-11-1,19 20-15,9 0 16</inkml:trace>
  <inkml:trace contextRef="#ctx0" brushRef="#br1" timeOffset="139723.15">23396 4749 0,'0'0'0,"0"0"16,10-19-16,-1-9 16,0 9-1,1-9-15,18 0 16,0 0 0,29 9-1,9 0-15,-19 19 16,-10 10-1,-9 18-15,-9 0 16,-19 10 0,-19 9-16,-18-10 15,-20 1 1,1-10-16,0-19 16,-10-9-1,9-19-15,10 1 16,28-1-1</inkml:trace>
  <inkml:trace contextRef="#ctx0" brushRef="#br1" timeOffset="140907.82">22023 6372 0,'0'0'0,"0"0"0,0 0 16,-19 10 0,-19 8-16,10 20 15,0 9 1,18 18-1,10 1-15,19-10 16,19 1 0,9-20-16,19-9 15,0-28 1,9-18-16,0-20 16,-9-18-1,-10 0-15,-27-20 16,-20-17-1,-37 8-15,-47 20 16,-29 8 0,-46 38-16,-170 19 15</inkml:trace>
  <inkml:trace contextRef="#ctx0" brushRef="#br1" timeOffset="142074.54">20696 8108 0,'0'0'0,"10"0"0,18-9 16,28-1 0,38 1-16,1-1 15,-11 1 1,-9 18-16,1 1 16,-48-10-1</inkml:trace>
  <inkml:trace contextRef="#ctx0" brushRef="#br1" timeOffset="142368.65">21759 7695 0,'0'0'0,"0"0"0,0 9 16,0 20-1,0 27-15,0 10 16,10 18 0,-1 0-1,-9 10-15,0-19 16,0-28-16,10-9 15,-10-29 1</inkml:trace>
  <inkml:trace contextRef="#ctx0" brushRef="#br1" timeOffset="142761.45">22258 7977 0,'0'0'0,"0"0"0,9-19 15,1 0 1,-1-9-16,10 0 16,9 0-1,0-1-15,1 20 16,8 0-1,1 9-15,-10 9 16,-9 0 0,0 1-16,-10 18 15,-9 0 1,0-9 0,-19 0-16,1-1 15,-11 1 1,1-19-1,0 0-15,18-9 16,1-1 0</inkml:trace>
  <inkml:trace contextRef="#ctx0" brushRef="#br1" timeOffset="143239.68">23011 7995 0,'0'0'0,"9"-9"15,0-19-15,20-10 16,-1-9 0,9 10-1,10 9-15,10 9 16,-1 10 0,-9 18-1,-9 10-15,-19-1 16,0 11-1,-19-1-15,0 0 16,-19 0 0,0-9-1,-9 0-15,-10-19 16,1 0 0,-1-19-1,10 0-15,-1 0 16,20 10-1,9 0-15</inkml:trace>
  <inkml:trace contextRef="#ctx0" brushRef="#br1" timeOffset="143664.07">23791 7855 0,'0'0'0,"10"-10"0,-1-9 16,19-9 0,1 0-16,8 9 15,1 10 1,9 0-16,0 18 15,-9 19 1,-1 0 0,-9 19-16,-9-9 15,-19-1-15,-19 10 16,-9-9 0,-9-10-16,-1-9 15,0-19 1,-9 0-16,10-19 15,-1-9 1,10-10 0,28 38-16,-19-56 15,10 18 1</inkml:trace>
  <inkml:trace contextRef="#ctx0" brushRef="#br1" timeOffset="144248.17">20866 10022 0,'0'0'0,"9"0"15,10-9 1,28-1 0,19 1-16,9-1 15,0 10 1,-9 10-1,-9-1-15,-39-9 16</inkml:trace>
  <inkml:trace contextRef="#ctx0" brushRef="#br1" timeOffset="144804.82">21750 9553 0,'0'0'0,"0"0"16,0 0 0,0 19-16,0 18 15,9 10 1,10 9 0,9 1-16,10-10 15,0-19 1,-1-10-1,-9-18-15,1 0 16,-10-18 0,-1-1-16,1 0 15,-9 0 1,-10 10 0,0 9-16,0 9 15,0 20 1,9 55-1,0 19-15,1 10 16,-10-1 0,0-18-1,0-28-15,0-29 16,0-18 0</inkml:trace>
  <inkml:trace contextRef="#ctx0" brushRef="#br1" timeOffset="145194.62">22455 9675 0,'0'0'0,"10"-10"16,18-8-16,0-1 16,19 0-1,0 10 1,-9 18-16,0 19 16,-1 0-1,-18 10-15,-19-1 16,0 1-1,-19 0 1,-9-20-16,-10-8 16,1-10-1,9-10 1,-1-8-16,1-1 16,19 0-1</inkml:trace>
  <inkml:trace contextRef="#ctx0" brushRef="#br1" timeOffset="145582.31">23161 9703 0,'0'0'0,"0"0"0,0-9 15,9-10 1,1 9 0,9 1-16,9 0 15,0-1 1,10 20 0,-1-1-16,-8 19 15,-11 0 1,1 10-1,-19 9-15,-28 9 16,-19 0 0,-28-18-1,9-29-15,0-9 16,0-19 0,19-18-1,19 18-15</inkml:trace>
  <inkml:trace contextRef="#ctx0" brushRef="#br1" timeOffset="146043.88">23594 9844 0,'0'0'0,"0"0"15,9-19-15,1-19 16,18 10 0,0-9-1,19-10 1,0 19-16,0-1 15,-9 20 1,-1 18-16,1 1 16,-10 18-1,-9 0 1,-19 10-16,0-1 16,-19 1-1,0-19 1,-9-1-16,0-18 15,19 0 1,-1 0 0,1-18-16,-1-20 15,10 19 1</inkml:trace>
  <inkml:trace contextRef="#ctx0" brushRef="#br1" timeOffset="146689.72">20480 11439 0,'0'0'0,"9"0"15,38 0-15,85-10 16,84 10 0,38 0-1,38 10-15,0 8 16,18-18-1,-9 10-15,-28-10 16,-47-10 0,-38 20-1,-47-1-15,-47 1 16,-28-10 0,-47 0-1</inkml:trace>
  <inkml:trace contextRef="#ctx0" brushRef="#br1" timeOffset="147957.31">27131 1315 0,'0'0'0,"-9"0"0,-57-9 15,-66 18 1,-19 29 0,1 18-16,18 10 15,48 9 1,27-19 0,38 0-16,19 1 15,38-1 1,37 0-1,38-18-15,0-10 16,-10-9 0,-18-19-16,-38 0 15,-19-10 1,-9 1 0,-19-1-16,-19-8 15,-46-1 1,-48 9-1,-28 39 1,9 18-16,38 18 16,37-8-1,20 8-15,18 1 16,28 0 0,29 9-1,28-10-15,28-8 16,56-20-1,20-9 1,-29-18-16,-19-10 16,-28-10-1,-28-9 1,-28 10-16,-20 0 16,-18 9-1,0 0-15</inkml:trace>
  <inkml:trace contextRef="#ctx0" brushRef="#br1" timeOffset="148849.34">27771 1859 0,'0'0'0,"-10"-9"15,-9-1 1,-18 20-1,-1-1-15,1 29 16,8 9 0,11 9-16,8-9 15,20-10 1,8-8 0,11-11-16,18 1 15,-10-19 1,1 0-1,-1-19-15,1-9 16,-19 19 0,0-1-1,-19 1-15,9 18 16,1 10 0,18 28-1,19 38-15,0-10 16,-19-38-1</inkml:trace>
  <inkml:trace contextRef="#ctx0" brushRef="#br1" timeOffset="149082.42">28392 1916 0,'0'0'0,"9"9"15,29 38 1,37 28-16,10 19 16,-48-47-1</inkml:trace>
  <inkml:trace contextRef="#ctx0" brushRef="#br1" timeOffset="149298.95">28646 1812 0,'0'0'0,"0"10"0,-29 18 16,-8 38-1,-10 27-15,-10 39 16,10 8 0,19-27-1,19-29-15,9-55 16</inkml:trace>
  <inkml:trace contextRef="#ctx0" brushRef="#br1" timeOffset="149741.54">29097 1559 0,'0'0'0,"0"0"16,0 28-16,0 38 15,-9 65 1,18 19-1,1-18-15,-1-20 16,0-37 0,1-37-16,-1-19 15,1-19 1,8-10 0,11-37-16,8-9 15,1 9 1,-10 10-1,0 18-15,1 9 16,-1 20 0,0 9-1,0 18-15,-9 10 16,-19 9 0,-28 1-16,-29-10 15,-46-1 1,-38-8-1,65-29-15</inkml:trace>
  <inkml:trace contextRef="#ctx0" brushRef="#br1" timeOffset="150173.51">29558 1700 0,'0'0'0,"0"0"0,9 9 16,29 29-1,9 46 1,10 29-16,-10 27 16,-19 20-1,-38-10 1,-8-84-16</inkml:trace>
  <inkml:trace contextRef="#ctx0" brushRef="#br1" timeOffset="150931.26">27404 1615 0,'0'0'0,"0"0"16,-28 19-16,-29 37 16,-9 66-1,29 38 1,74 37-16,76 141 16</inkml:trace>
  <inkml:trace contextRef="#ctx0" brushRef="#br1" timeOffset="151438.26">26002 4374 0,'0'0'0,"0"0"0,9-10 16,10-8 0,28 8-1,38 1-15,18 18 16,10 10 0,-56-10-16</inkml:trace>
  <inkml:trace contextRef="#ctx0" brushRef="#br1" timeOffset="151626.39">25880 4561 0,'0'0'0,"28"0"15,47 10 1,-18-10-16</inkml:trace>
  <inkml:trace contextRef="#ctx0" brushRef="#br1" timeOffset="152023.82">26896 4280 0,'0'0'0,"9"0"16,19-9 0,38-1-16,47 1 15,28 18 1,19 19-1,-9-9-15,-10-10 16,-19-9 0,-65 0-1</inkml:trace>
  <inkml:trace contextRef="#ctx0" brushRef="#br1" timeOffset="152356.97">28326 3754 0,'0'0'16,"0"0"-16,0 0 15,0 0-15,0 10 16,0 18-1,9 28 1,1 48-16,-1 8 16,10 1-1,0-19 1,-10-1-16,0-18 16,-9-18-1,0-10 1,0-19-16,0-19 15</inkml:trace>
  <inkml:trace contextRef="#ctx0" brushRef="#br1" timeOffset="152715.84">28815 4102 0,'0'0'0,"9"-19"0,10-19 16,9 10 0,10 0-1,9 0-15,19 19 16,0 18 0,-10 19-1,1 19-15,-20 0 16,-18 0-1,-19 0 1,-19 0-16,-28 0 16,-19-10-1,0-18 1,1-19-16,-1-10 16,19-8-1,19-20 1,9 19-16</inkml:trace>
  <inkml:trace contextRef="#ctx0" brushRef="#br1" timeOffset="153179.03">29699 3060 0,'0'976'0,"0"-976"0,10-19 15,-1 0 1,10-9 0,9 0-16,0 9 15,19 10 1,-9 9-1,0 9-15,-20 1 16,1 18 0,-9 19-1,-20 9-15,-18 10 16,-19-10 0,-10 0-1,1-27-15,0-11 16,9-18-1,0-18-15,18-20 16,1-18 0,28-19-1,9 18-15,20 20 16,-10 18 0</inkml:trace>
  <inkml:trace contextRef="#ctx0" brushRef="#br1" timeOffset="153596.6">30207 4233 0,'0'0'0,"10"-19"16,8-18-16,11-10 15,18-9 1,19 9 0,-10 9-16,0 19 15,1 10 1,-20 9-16,1 9 16,0 19-1,-19 10 1,-10 9-16,-9 9 15,-19 0 1,-18-18 0,-11-10-16,1-9 15,0-19 1,0-19 0,10 0-16,9-18 15,18 9 1,1 9-1</inkml:trace>
  <inkml:trace contextRef="#ctx0" brushRef="#br1" timeOffset="154104.57">31383 4092 0,'0'0'0,"10"-9"16,18-10-1,0-9-15,19 0 16,0 18-1,9 1-15,1 18 16,-19 1 0,-1 18-1,-9 10-15,-9-1 16,-19 10 0,-19 9-16,-18-18 15,-20-1 1,-9-18-1,-9-19 1,9-19-16,10-18 16,9-20-1,9-8 1,29-1-16,-1 10 16,20 18-1,9 10 1,9 28-16,-19 0 15</inkml:trace>
  <inkml:trace contextRef="#ctx0" brushRef="#br1" timeOffset="154848.92">27009 5031 0,'0'0'0,"0"0"0,9-19 16,38 0 0,85 0-1,103 19-15,113 19 16,66 0-1,28-10-15,38 10 16,-10-19 0,-28-9-1,-37-1-15,-48 1 16,-56 18 0,-47 1-1,-56-1-15,-38 0 16,-47 10-1,-47-19 1,-19 0-16,-28 0 16,-1 0-1,-8 0 1,-10 0-16,0 0 16,0 0-1,0 9 1,-10-9-16</inkml:trace>
  <inkml:trace contextRef="#ctx0" brushRef="#br1" timeOffset="156251.74">28900 5265 0,'0'0'0,"0"0"0,0 0 16,0 0-1,0 0 1,0 19-16,9 28 15,-9 28 1,0 0-16,0 0 16,0-9-1,0-10 1,0-19-16,0-18 16,0 0-1,0 0 1,0-19-16,0 0 15,0 0 1,9 0 0,20 0-16,-1 0 15,9-10 1,10 1 0,1 9-16,-1 0 15,0 0 1,-10 0-1,10 0-15,-9 0 16,0 0 0,-1-9-16,-9-10 15,1-9 1,-11-10 0,1 1-16,0-10 15,-10 0 1,1 19-1,-10 9-15,0 9 16,0 10 0,0 10-1,0 27-15,-19 29 16,0 56 0,10 9-1,-10 1-15,0-10 16,0-19-1,10-19 1,0-9-16,-1-9 16,1-28-1,-1-1-15,1-18 16,9 0 0,0-10-1,0-9 1,0 0-16,0 0 15,0 0 1,0 0-16</inkml:trace>
  <inkml:trace contextRef="#ctx0" brushRef="#br1" timeOffset="156804.96">25908 7639 0,'0'0'0,"0"0"0,9 0 15,20-10 1,8-8-1,29 8-15,9 1 16,19 0 0,-9-1-1,-19 1-15,-19 9 16,-28 0 0</inkml:trace>
  <inkml:trace contextRef="#ctx0" brushRef="#br1" timeOffset="157030.98">26059 7780 0,'0'0'0,"0"0"0,18 0 16,20 0-1,47 9 1,56 10 0,47 9-16,141 28 15</inkml:trace>
  <inkml:trace contextRef="#ctx0" brushRef="#br1" timeOffset="157576.51">27837 7564 0,'0'0'0,"0"0"15,-10-10 1,10 1-16,10-10 16,-1 10-1,10-10 1,18 0-16,29 10 15,0 0 1,9-1 0,-18 1-1,-10 9-15,-10 0 16,1 9 0,-10 1-16,-9-1 15</inkml:trace>
  <inkml:trace contextRef="#ctx0" brushRef="#br1" timeOffset="158073.21">28834 7217 0,'0'0'0,"9"0"0,1-10 15,-1 1 1,19-1-16,10 1 16,9 18-1,9 20 1,-18 18-16,0-1 16,-29 1-1,-9 0 1,-28 10-16,-19 8 15,-38 1 1,-18 9-16,-10-9 16,37-29-1,20-18 1,28 0-16,18-10 16,1-9-1,28 9 1,18 1-1,20 9-15,9-1 16,9-8 0,0-1-16,0 1 15,-18-1 1,-10-9 0,0 9-16,-28-9 15</inkml:trace>
  <inkml:trace contextRef="#ctx0" brushRef="#br1" timeOffset="158513.4">29690 7310 0,'0'0'0,"0"0"15,0 0-15,0 10 16,0 9-1,-10 27 1,1 1-16,0 10 16,9-20-1,0 1 1,0-19-16,9-10 16,0 0-1,1-9 1,-1 10-16,19-1 15,1 0 1,-1 10-16,9 9 16,1 0-1,-19 1 1,0 8-16,-10 10 16,-9-9-1,-19 9 1,-9 9-1,-38 0-15,-18-18 16,-10-1 0,46-27-16</inkml:trace>
  <inkml:trace contextRef="#ctx0" brushRef="#br1" timeOffset="158776.74">29662 7414 0,'9'0'0,"10"-10"16,28-9-16,37 1 16,20 8-1,-10 10 1,-9 10-16,-19-10 15,-19 9 1,-10 0 0,-18 1-16,-10-10 15</inkml:trace>
  <inkml:trace contextRef="#ctx0" brushRef="#br1" timeOffset="159332.87">30508 7536 0,'0'0'0,"0"0"16,0 0-1,-9 9-15,-10 0 16,0 20 0,-9 17-1,19 1-15,-1 0 16,20 0-1,18-19 1,0-9-16,19-19 16,0-19-1,19-37-15,-10-10 16,1 1 0,-20 18-1,1 0 1,-19 19-16,0 0 15,0 18 1,-10 10-16,0 10 16,1 18-1,18 19 1,0 9-16,0 0 16,19 0-1,10-9 1,9-9-16,-10-19 15,1-10 1,-10-9 0,-29-19-16,1-9 15,-19-9 1,-28-10 0,-19 0-16,-47 9 15,38 29 1</inkml:trace>
  <inkml:trace contextRef="#ctx0" brushRef="#br1" timeOffset="160119.06">26896 6888 0,'0'0'0,"9"0"16,10-9-16,19-10 16,56 0-1,75 1 1,66-1-16,66-9 16,38 9-1,28-9-15,19 9 16,9 19-1,9 0 1,1 9-16,-20 19 16,-27 19-1,-38 0 1,-57-9-16,-65-10 16,-57-9-1,-47-10 1,-28-9-16,-29 0 15,-18 0 1,0 0 0,-10 10-16,1-1 15,-1 10 1,1 18-16,-1 38 16,0 38-1,1 18 1,-1 19-1,1 10-15,-1 9 16,0-10 0,1 1-1,-1-20-15,-9-8 16,0-10 0,0-28-16,-9-19 15,-1-10 1,1-8-1,-10-10-15,0-19 16</inkml:trace>
  <inkml:trace contextRef="#ctx0" brushRef="#br1" timeOffset="160999.24">26839 6879 0,'0'0'0,"0"0"16,10 19 0,-1 28-16,19 74 15,10 58 1,-19 37 0,0-10-16,-19-9 15,0-9 1,-19-29-1,0 1-15,-9-10 16,0-28 0,18-19-1,1-19-15,-1-18 16,1-19 0,9-10-1,0-18-15,0-19 16,0 0-1,0 0 1,0 0-16,0 0 16,9-19-1,1 1-15,18-20 16,28 1 0,29-10-1,56-10 1,94 11-16,76-1 15,75 28 1,18 9 0,19 1-16,20 18 15,8 20 1,-9-1 0,-9 0-16,-29 19 15,-37-10 1,-66-8-1,-65-11-15,-58-8 16,-65-10 0,-38 0-16,-37 0 15,-19-10 1,0 1-16,-19 9 16,0 0-1,0 0 1,0 0-1,-19 9-15,0-9 16</inkml:trace>
  <inkml:trace contextRef="#ctx0" brushRef="#br1" timeOffset="199511.41">27931 13709 0,'0'0'0,"0"0"16,0 0-16,0 0 16,9 0-16,0 0 15,-9 0 1,0 0 0,0 0-16,0 0 15,0 0 1,-18-9-16,-1-1 15,0 10 1,10 10-16,-1-1 16,1 1-1,9-1-15,9 0 16,1 10 0,8 0-16,1-10 15,0-9 1,0 0-16,0 0 15,-19-9 1,0 9-16,0-9 16,-19-1-1,-9 1-15,-10-1 16,0 1 0,10 18-16,0-9 15,18 0 1,1 10-1,0-10-15,-1 9 16,1-9 0</inkml:trace>
  <inkml:trace contextRef="#ctx0" brushRef="#br1" timeOffset="209061.64">26896 11354 0,'0'0'0,"0"0"0,0 0 16,0 0-1,0 0-15,9 0 16,1 0-1,-10 0-15,9 0 16,0 0 0,1 0-16,-1 0 15,1 10 1,-1-1-16,0 0 16,1 1-1,-1-1-15,1 1 16,-1-1-1,0 10-15,1-1 16,-1 1 0,1 0-16,-1 0 15,10-10 1,0 0-16,9 1 16,0 9-1,-9-1-15,9-8 16,0-1-1,1 1-15,-11-1 16,11 0 0,-1 1-1,0 8-15,0 1 16,1 0-16,-11 0 16,11 0-1,-1-1 1,0 1-16,-9 0 15,9 0 1,-9-1-16,9 1 16,0 0-1,1 0-15,-1-1 16,0 1 0,0 0-16,0 0 15,1-1 1,-1 11-1,0-1-15,-9 0 16,9 0-16,0 0 16,1 10-1,-1-10-15,0 9 16,0 1 0,1-1-1,-1 1-15,0 0 16,0-10-1,0 0-15,1 9 16,8 1 0,-9-10-16,10 10 15,-10-1 1,10 1-16,-10-1 16,10 1-1,-1-1 1,1 1-16,0-1 15,-1 1-15,-8-10 16,8 9 0,1 1-16,-1 0 15,1-1 1,0 1-16,9-1 16,0 1-1,0-1 1,0 1-16,0-1 15,0 1 1,0-1-16,0 10 16,0 0-1,9 0-15,-8 0 16,-1 0 0,9 0-16,-9-10 15,0 1 1,0 9-16,0 0 15,0 0 1,10-1-16,-1 11 16,1-1-1,8 0-15,1-9 16,0 10 0,0-11-16,0 11 15,0-1 1,9 10-1,0-10-15,-9 0 16,0 10 0,9 0-16,-9-10 15,0 0 1,0 10-16,0 0 16,9-1-1,-9 1-15,-1 0 16,11-1-1,-1 10-15,0 0 16,1 1 0,-11-11-16,1-9 15,0 10 1,-9-10-16,8 1 16,-8-1-1,-1-9 1,1-10-16,-20 1 15,1-10 1,0-9-16,-10 0 16,-9-10-1,-1 0-15,1 1 16,-19-10 0,0 0-16</inkml:trace>
  <inkml:trace contextRef="#ctx0" brushRef="#br1" timeOffset="210256.26">27197 11345 0,'0'0'0,"0"0"16,9 9-1,10 1-15,9 18 16,10 19 0,9 0-16,0 9 15,0 0 1,0 10-16,0-10 15,10 0 1,-1 1-16,-9-10 16,0 0-1,0-1-15,10 1 16,8 0 0,11 10-1,8-1-15,10 0 16,0 0-1,10 10-15,-104-66 0,113 75 32,37 19-32,-18 0 15,-10-10 1,-9-9 0,0-9-16,9 18 15,1 1-15,8-1 16,-18 10-1,10 0 1,-1 0-16,0 9 16,-9-9-1,-9 9-15,-1-9 16,10 9 0,0-9-16,9 9 15,0-9 1,-9 0-1,0 0-15,0-1 16,0-18 0,0 10-16,-19-10 15,0 0 1,0 9-16,0 1 16,0-10-1,-9 0-15,0 9 16,9-8-1,-19-1 1,0 0-16,0-10 16,-9-8-1,0-10-15,0 9 16,0-9 0,0 0-16,-10 9 15,1-9 1,-1 0-16,-18-19 15,-1 0 1,-18-19-16</inkml:trace>
  <inkml:trace contextRef="#ctx0" brushRef="#br1" timeOffset="211429.41">26877 11213 0,'0'0'0,"0"0"16,0 0-1,9 0-15,10 10 16,19 18 0,18 28-16,20 29 15,8 9 1,10 18-16,0 20 16,0-20-1,10 1 1,-1-10-16,1 9 15,-1-8 1,1 8-16,9 10 16,18 10-1,-18-20-15,10 1 16,-1-1 0,0-8-16,10 8 15,0 1 1,-1-10-1,1 0-15,9 10 16,-9-1 0,0-8-16,9 18 15,0 0 1,0-1-16,0-8 16,0 0-1,0-10 1,-9-9-16,0-10 15,-10 10 1,-9 0-16,0-10 16,0 10-1,-1 0-15,1 0 16,-19 0 0,0-19-16,-9-10 15,-10 10 1,1-18-1,-20-1-15,1-19 16,-20 1 0,1-19-16,-1-1 15,-8-8 1,-11-1-16</inkml:trace>
  <inkml:trace contextRef="#ctx0" brushRef="#br1" timeOffset="-208949.94">26708 11279 0,'0'0'0,"0"0"16,0 0-16,0 0 15,0 0 1,9 0 0,0 10-16,1-1 15,-1 0 1,10 1 0,-10-1-16,10 0 15,0 1 1,0-1-1,0 1 1,0 8-16,-1 1 16,11 9-16,-1-9 15,0 0 1,0 0 0,-9 9-16,9 0 15,1 0 1,-1 0-16,0 0 15,0 0 1,0 10 0,1 0-1,-1-1-15,0-9 16,0 10 0,1-1-1,-1 1-15,0-1 16,0-9-1,0 1 1,-9 8-16,9-9 16,1 0-1,-1 10 1,0-10-16,0 10 16,1-1-1,-1-9-15,0 0 16,0 1-1,0-1 1,1 0 0,-1 0-16,0-9 15,0 9 1,1 0-16,-1 0 16,9 10-1,-8-10 1,8 9-16,1 1 15,0-10 1,-1 10-16,1-10 16,-1 9-1,1 1 1,0-10-16,-1 10 16,1-1-1,-10-9 1,0 10-16,10-1 15,-10-9 1,10 10-16,-10-10 16,0 0-1,10 10-15,0-1 16,-10-9 0,9 10-16,-8-10 15,8 10 1,-9-10-16,1 0 15,8 10 1,-8-1-16,8 1 16,-9-10-1,10 9 1,-38-37-16,38 38 16,9 9-1,-10-10 1,1 1-16,0-1 15,-10-9 1,9 10-16,-8-1 16,8 10-1,1-9 1,-10-10-16,0 10 16,10-1-1,0 1 1,-10-1-16,0 1 15,0-1 1,10 1 0,-10-10-16,10 9 15,-10-8 1,10 8 0,-1 1-16,-9-10 15,10 9 1,0 1-1,-10-10-15,10 10 16,-1-10 0,1 9-16,-1-9 15,1 1 1,0 8 0,9 1-16,-10-1 15,10 1 1,0-1-1,1 1-15,-11-1 16,10-9 0,0 10-1,0-1-15,-9 1 16,9-1 0,0 10-16,0 0 15,0 0 1,9 0-1,1 9 1,9-9-16,9 19 16,47 47-1,198 177-15,19 20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5:09.1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3086 12762 0,'0'0'0,"-10"0"15,-18 0 1,-19 9-16,-9 10 16,-10 9-1,0 0-15,19 10 16,19-1-1,-1 1-15,20-10 16,18-9 0,1-1-16,18-8 15,28-1 1,10-9-16,10 9 16,-1 1-1,-19-1-15,1 19 16,-10 1-1,-10-1 1,-18 19-16,-19-1 16,-19 1-1,-28 10-15,-28-1 16,-19-18 0,-19-1-16,-19-28 15,1-9 1,8-9-16,1-19 15,66 19 1</inkml:trace>
  <inkml:trace contextRef="#ctx0" brushRef="#br0" timeOffset="743">4083 12518 0,'0'0'0,"0"0"15,0 0-15,0 0 16,0 9 0,-10 10-16,1 28 15,0 37 1,18 38-16,0 28 31,10 10-31,0-29 16,-10-18-16,-9-29 15,0-28-15,0-27 16,0-11 0,0-18-1,0 0-15,0-9 16,-9-10-1,-10-28-15,-9-9 16,-10 0 0,1-1-16,-1 1 15,0 9 1,1 19-16,-10 0 16,9 19-1,1 18 1,-20 10-16,10 9 15,9 19 1,10 0-16,9 0 16,10-10-1,18 1-15,20-1 16,8-18 0,29 0-16,19-19 15,9 0 1,0-10-16,-47 1 15</inkml:trace>
  <inkml:trace contextRef="#ctx0" brushRef="#br0" timeOffset="1124.86">4619 12705 0,'0'0'0,"0"0"0,0 10 15,-19 8 1,-9 20-16,-10 37 16,10 19-1,9 18 1,19-8-16,19-11 16,9-17-16,19-11 15,76 57 1,-39-84-1,-46-20 1</inkml:trace>
  <inkml:trace contextRef="#ctx0" brushRef="#br0" timeOffset="1424.97">4948 12733 0,'0'0'0,"0"0"0,10 0 16,-1 10-16,29 9 16,18 18-1,29 38-15,18 10 16,-9 8-1,0 1 1,-18 0-16,-1-9 16,-19-1-1,-18-18-15,-29-48 16</inkml:trace>
  <inkml:trace contextRef="#ctx0" brushRef="#br0" timeOffset="1650.18">5437 12930 0,'0'0'0,"0"10"0,-9 9 16,-19 28-1,-10 56-15,-18 28 16,-1 10-1,-18 0-15,9-19 16,0-29 0,29-55-16</inkml:trace>
  <inkml:trace contextRef="#ctx0" brushRef="#br0" timeOffset="1959.18">5804 12433 0,'0'0'0,"0"0"0,10 0 15,9 10 1,18 18-16,29 28 15,0 19 1,-10 28 0,-18 1-16,-19-1 15,-10 19-15,-37 0 16,-28 9 0,-29 10-1,28-76-15</inkml:trace>
  <inkml:trace contextRef="#ctx0" brushRef="#br0" timeOffset="2317.15">6764 13203 0,'0'0'0,"0"0"0,0 0 16,9 0-16,1-10 15,9 1 1,9-10-16,9 0 16,1 1-1,0-1-15,-1 9 16,-18 1 0</inkml:trace>
  <inkml:trace contextRef="#ctx0" brushRef="#br0" timeOffset="2516.89">6576 13409 0,'0'0'0,"9"0"0,10 0 15,19-9-15,37-1 16,19 1-1,0-1-15,0 20 16,-47-10 0</inkml:trace>
  <inkml:trace contextRef="#ctx0" brushRef="#br0" timeOffset="4765.99">8692 12762 0,'0'0'0,"10"0"0,9 9 16,18 0-1,20 10-15,18 19 16,10 27 0,-1 10-1,10 10-15,-9-1 16,-10-9-1,-18 0-15,-10-9 16,-28-38 0</inkml:trace>
  <inkml:trace contextRef="#ctx0" brushRef="#br0" timeOffset="5008.79">9342 12762 0,'0'0'0,"0"0"15,0 0-15,-19 9 16,-28 29 0,-19 37-16,-19 28 15,1 0 1,18-9-16,9-10 15,20-18 1,18-38-16</inkml:trace>
  <inkml:trace contextRef="#ctx0" brushRef="#br0" timeOffset="5250.89">9774 13052 0,'0'0'0,"0"0"0,10 0 16,-1-9-16,10 0 16,9 9-1,19 9-15,10 0 16,27 20-1,-46-11-15</inkml:trace>
  <inkml:trace contextRef="#ctx0" brushRef="#br0" timeOffset="5512.43">10329 12752 0,'0'-9'0,"10"-10"0,-1 0 16,1 1-1,8 8-15,11 1 16,8 18 0,29 19-16,19 19 15,-1 28 1,10 10-1,-18 18-15,-1 0 16,-47-56 0</inkml:trace>
  <inkml:trace contextRef="#ctx0" brushRef="#br0" timeOffset="5759.76">10856 12649 0,'0'0'0,"0"0"0,0 9 16,-9 10 0,-10 37-16,-19 29 15,-9 9 1,-9 9-1,-10-9-15,0-10 16,38-46-16</inkml:trace>
  <inkml:trace contextRef="#ctx0" brushRef="#br0" timeOffset="6014.3">10367 12349 0,'0'0'0,"9"0"0,10 0 16,28 0-1,28 9-15,1 1 16,8-1-1,1 19 1,19 0-16,-48-9 16</inkml:trace>
  <inkml:trace contextRef="#ctx0" brushRef="#br0" timeOffset="6266.35">11486 12527 0,'0'0'0,"0"0"0,10 9 15,-1 10-15,19 19 16,10 37 0,-19 28-16,-10 19 15,-27 28 1,-67 10-1,-94 18-15,-84-19 16,-104 1 0</inkml:trace>
  <inkml:trace contextRef="#ctx0" brushRef="#br0" timeOffset="6597.72">8354 12630 0,'0'0'0,"0"0"16,0 0-16,0 10 16,0 27-1,9 48-15,29 27 16,46 29 0,58 9-16,102 10 15,95 18 1</inkml:trace>
  <inkml:trace contextRef="#ctx0" brushRef="#br0" timeOffset="7138.01">11543 12236 0,'9'0'0,"10"-19"0,9 1 15,19-1-15,-9 9 16,0 1 0,-1 9-16,1 9 15,-19 1 1,0 18-16,-1 0 15,-18 10 1,0 9 0,0-19-16,10-9 15,-1-1-15,19 1 16,29 0 0,9-10-1,28-9-15,19 0 16,-19 0-1,-28 0-15,-38 0 16,-19 0 0</inkml:trace>
  <inkml:trace contextRef="#ctx0" brushRef="#br0" timeOffset="7907.2">7883 12621 0,'0'0'0,"0"0"0,0 0 16,-18 9-16,-1 19 16,-9 19-1,-1 19-15,20-10 16,9-9-1,9-9 1,10-10-16,9-9 16,19-1-1,0-8-15,-9-10 16,0 0 0,-19 0-16,-19 0 15,0 0 1,-19 0-16,-38 9 15,-27 1 1,8 18 0,20 0-16,18 0 15,19 0-15,10 0 16,18 0 0,20 1-1,27-11-15,38 1 16,0-10-1,-9-9-15,-10 0 16,-28 0 0,-28 0-16,-19 0 15</inkml:trace>
  <inkml:trace contextRef="#ctx0" brushRef="#br0" timeOffset="8284.79">7460 13841 0,'9'0'0,"20"0"16,65-19-16,103 9 15,76 1 1,56 0-16,38 9 16,0-19-1,9 10 1,1-1-16,-20-9 16,-56 10-1,-47 9-15,-56 0 16,-57 0-1,-47 0-15,-28 0 16,-38 9 0,-18-9-16,-10 0 15</inkml:trace>
  <inkml:trace contextRef="#ctx0" brushRef="#br0" timeOffset="9440.24">8448 14347 0,'0'0'0,"0"0"16,0 0-16,0 0 16,0 10-16,9 8 15,1 11 1,-1-1-1,0 9-15,1 1 16,-1-10 0,-9-9-16,0-1 15,0-18 1,0 0-16,0 0 16,0 0-1,10-9-15,-1-10 16,1-18-1,-1-20-15,10 11 16,-10 17 0,1 1-1,-1 9-15,0 10 16,1 0 0,-10-1-16,0 10 15,9 10 1,1-1-16,18 19 15,19 10 1,0 9-16,0 0 16,-9-10-1,-1 1-15,1-10 16,-19-9 0,-1-10-16,1-9 15,0 0 1,0-19-16,0-9 15,0-28 1,-19-10 0,0 0-16,-10 19 15,1 1 1,-1 27-16,1 9 16</inkml:trace>
  <inkml:trace contextRef="#ctx0" brushRef="#br0" timeOffset="9785.45">9398 14563 0,'0'0'0,"9"0"0,10-9 16,9-1-1,19-9-15,19 10 16,-9 0-1,-1-1-15,-9 1 16,-9 9 0,0 0-16,-29 0 15</inkml:trace>
  <inkml:trace contextRef="#ctx0" brushRef="#br0" timeOffset="10054.27">9981 14188 0,'0'0'0,"0"0"16,0 0-16,0 9 15,10 10 1,-1 37-16,0 19 15,1 19 1,-10 9 0,0 0-16,-10 10 15,-8 9-15,8-56 16</inkml:trace>
  <inkml:trace contextRef="#ctx0" brushRef="#br0" timeOffset="11729.08">3302 15436 0,'0'0'0,"0"0"0,-19 0 16,-18 9-16,-20 10 16,1 9-1,9 0 1,18 0-16,1-9 15,19 0 1,-1-10-16,20 0 16,27 1-1,10 9-15,19-1 16,10 1 0,-1 0-16,-19 9 15,-18 0 1,0 0-16,-20 10 15,-18-1 1,-18 10-16,-39 0 16,-28 10-1,-27-20-15,-20-9 16,10-18 0,9-10-1,9 0-15,57-10 16</inkml:trace>
  <inkml:trace contextRef="#ctx0" brushRef="#br0" timeOffset="12341.16">4177 15173 0,'0'0'0,"0"0"15,0 0-15,0 9 16,0 10-16,0 28 16,0 28-1,9 19-15,-9-10 16,0-9 0,0-18-1,10-10-15,-10-10 16,0-18-1,0-10-15,0-9 16,0 0 0,0 0-16,-19-9 15,-19-10 1,-9 0-16,-19 10 16,1 0-1,8 18 1,19 0-16,10 10 15,9 9 1,10-9-16,18 0 16,1-1-1,18 1-15,10 0 16,9 0 0,19-19-16,-1 0 15,-27 0 1</inkml:trace>
  <inkml:trace contextRef="#ctx0" brushRef="#br0" timeOffset="12646.32">4704 14976 0,'0'0'0,"0"0"0,-10 9 16,-37 38-16,-19 47 15,1 37 1,8 19-16,29 1 16,18-11-1,20-37-15,9-18 16,9-10-1,10-19 1,9 1-16,-19-39 16</inkml:trace>
  <inkml:trace contextRef="#ctx0" brushRef="#br0" timeOffset="13166.42">4873 15379 0,'0'0'0,"0"0"16,0 10-16,9 8 16,1 11-1,18 8-15,0 1 16,1-1-1,-1-18-15,-9 0 16,9-19 0,0 0-16,-9 0 15,0 0 1,-1-19 0,1 0-16,0 0 15,-10 1 1,1-1-16,-10 9 15,0 1 1,0 0-16,0 9 16,9 9-1,1 10-15,9 47 16,-1 37 0,1 19-16,-19-10 15,-19 1 1,1-29-1,-11-18-15,-8-19 16,-1-10 0,-18-18-16,-20-9 15,29-10 1</inkml:trace>
  <inkml:trace contextRef="#ctx0" brushRef="#br0" timeOffset="13502.33">5325 15079 0,'0'0'0,"9"0"16,0-9-16,20 9 15,18 9 1,19 19-16,9 28 16,0 20-1,-9 8-15,-19 19 16,-19 0 0,-28 19-1,-37 19-15,-48 9 16,-37 0-16,-1-37 15,67-66 1</inkml:trace>
  <inkml:trace contextRef="#ctx0" brushRef="#br0" timeOffset="13769.9">6425 15773 0,'0'0'0,"10"0"16,-1-9-16,19 0 15,19-1 1,0 1-16,10 9 15,9-10 1,0 1 0,-29 9-16</inkml:trace>
  <inkml:trace contextRef="#ctx0" brushRef="#br0" timeOffset="13964.06">6171 16120 0,'0'0'0,"10"0"16,8 0-16,39-9 15,56 0 1,37-1 0,38 10-16,10 10 15,141-1 1</inkml:trace>
  <inkml:trace contextRef="#ctx0" brushRef="#br0" timeOffset="15124.26">8363 15464 0,'0'0'0,"10"0"0,-1 0 16,10-10-1,0 1 1,-19 0-16,0 9 16,0 0-1,-38-10-15,-37 1 16,-19 18-1,9 1 1,19 18-16,29-10 16,18 1-1,9 9-15,20 1 16,-1-11 0,19 1-1,1 0-15,18 0 16,0-10-1,-10-9-15,1 0 16,-19 0 0,-10 0-16,-9 0 15,-9 0 1,-38 9-16,-47 10 16,-29 9-1,10 19-15,38 0 16,28-9-1,19-1 1,18 1-16,20-10 16,28 0-1,27-9-15,20 0 16,9-10 0,10-9-1,-10 0-15,-28-9 16,-19 9-16,-19 0 15,-19 0 1</inkml:trace>
  <inkml:trace contextRef="#ctx0" brushRef="#br0" timeOffset="15463.41">8946 15445 0,'0'0'0,"0"0"16,0 0-1,-9 9-15,-19 19 16,-10 19-1,-9 10-15,19-1 16,19 10 0,-1-10-1,20 0-15,18 1 16,0-20 0,28 10-1,-18-19-15</inkml:trace>
  <inkml:trace contextRef="#ctx0" brushRef="#br0" timeOffset="15974.08">9050 15398 0,'0'0'0,"0"0"16,0 0-16,0 9 15,9 20 1,1 17 0,-1 1-16,10-9 15,0-1 1,0-8 0,-1-11-16,11-8 15,-1-10 1,0 0-1,0-19 1,-9 0-16,0 0 16,0 1-1,-10-10-15,1 18 16,-1 1 0,-9-1-1,0 10-15,9 10 16,1 27-1,-1 20 1,-9 18 0,0 18-16,-19-17 15,-9-11 1,-19-8 0,-19-1-16,-28-19 15,-19-18 1,57-19-16</inkml:trace>
  <inkml:trace contextRef="#ctx0" brushRef="#br0" timeOffset="16241.95">9492 15736 0,'0'0'0,"0"0"15,9 0-15,20 0 16,27 0 0,19 0-16,10-10 15,0 10 1,9 0-1,-47 0-15</inkml:trace>
  <inkml:trace contextRef="#ctx0" brushRef="#br0" timeOffset="16773.55">10179 15482 0,'0'0'0,"0"0"15,0 0-15,0 0 16,0 10 0,9 18-16,1 0 15,8 10 1,1-1 0,0-18-16,9 0 15,1 0 1,-1-19-1,0 0-15,10 0 16,-10-19 0,0 0-1,-9 0-15,0 0 16,-1 10 0,-8 0-1,-1-1 1,1 1-16,-1 9 15,1 9 1,18 29-16,0 18 16,-9 10-1,0 9 1,-19-19-16,0 0 16,-19-18-1,0 0 1,-19-10-1,-18-10-15,-19 1 16,-1-19 0,29 0-16</inkml:trace>
  <inkml:trace contextRef="#ctx0" brushRef="#br0" timeOffset="17028.09">10057 15342 0,'0'0'0,"9"0"0,29-10 16,18 1-16,19-10 15,1 10 1,-1-1-1,0 10 1,-19 0-16,1 10 31</inkml:trace>
  <inkml:trace contextRef="#ctx0" brushRef="#br0" timeOffset="17302.2">10903 15126 0,'0'0'0,"10"0"0,8 9 16,29 10 0,29 19-16,8 27 15,-8 20 1,-29 9-1,-19-1-15,-28 29 16,-38 10 0,-37-10-1,-19-10-15,37-65 16</inkml:trace>
  <inkml:trace contextRef="#ctx0" brushRef="#br0" timeOffset="17702.95">11298 14788 0,'10'0'0,"-1"-9"0,1-1 15,8 10 1,1 10 0,0-1-16,0 29 15,0 9 1,-1 9-16,1-9 16,-9-10-1,-1-18 1,19-9-1,10-10-15,28-10 16,37-27 0,20-20-16,-29 10 15,-38 10 1,-28 18 0,-37 19-16,-1 0 15</inkml:trace>
  <inkml:trace contextRef="#ctx0" brushRef="#br0" timeOffset="18152.66">7582 16543 0,'47'-10'0,"142"-8"0,177-11 16,48 20 0,10-10-16,-1 0 15,0 1 1,1 8 0,-48 20-16,-84-1 15,-67 0 1,-74 1-1,-66-10-15,-57 0 16,-38 9 0,1-9-16</inkml:trace>
  <inkml:trace contextRef="#ctx0" brushRef="#br0" timeOffset="18548.84">8335 17049 0,'0'0'0,"0"0"0,9 19 15,1 37 1,-1 10-16,1 9 15,-10 0 1,0-19 0,0-9-16,0-9 15,0-29 1</inkml:trace>
  <inkml:trace contextRef="#ctx0" brushRef="#br0" timeOffset="18934.5">8391 16674 0,'0'0'15,"0"0"-15,10 9 16,9 10-16,9 9 16,19 29-1,19 18 1,9 19-1,0-1-15,-18-18 16,-10-28 0,-10-9-16,-8-19 15,-11-10 1,1-9-16,0-9 16,0-20-1,0-27 1,-19-28-16,-10-19 15,-9 9 1,1 19 0,-1 28-1,9 19-15,1 18 16,9 10 0</inkml:trace>
  <inkml:trace contextRef="#ctx0" brushRef="#br0" timeOffset="19223.21">9144 17124 0,'0'0'0,"9"0"0,10 0 16,38 0 0,18 0-1,10-9-15,-1 0 32,1-1-32,-10 1 15,-9 18-15,-38-9 16</inkml:trace>
  <inkml:trace contextRef="#ctx0" brushRef="#br0" timeOffset="19494.47">10122 16749 0,'0'0'16,"0"0"-16,0 9 16,10 10-16,-1 19 15,1 18 1,-1 47 0,-9 19-1,0 19-15,-9 18 16,-1 1-1,1-94-15</inkml:trace>
  <inkml:trace contextRef="#ctx0" brushRef="#br0" timeOffset="20818.05">6613 17059 0,'0'0'0,"0"0"15,10 9-15,18 10 16,0 9 0,19 19-1,0-10-15,0 1 16,0 0 0,-9-20-1,0-8-15,-1-10 16,10-19-1,0-19 1,10-37-16,9-37 16,18-57-1,-8-56 1,-20-19-16,-9-19 16,-9 19-1,-19 0 1,-10 28-16,-9 29 15,0 27 1,0 38 0,-9 47-16,-1 38 15,10 27 1,0 10-16,0 0 16</inkml:trace>
  <inkml:trace contextRef="#ctx0" brushRef="#br0" timeOffset="21292.12">7808 14910 0,'0'0'0,"10"0"0,27-19 16,38 1-1,85-1-15,85-9 16,56 18-1,85 10-15,75 19 16,47 9 0,-10 10-16,10-10 15,-47-9 1,-66-19 0,-47-19-16,-75-9 15,-75 9 1,-38 10-16,-66-1 15,-47 1 1,-38 9-16,-18 0 16,-76 19-1,10-10-15</inkml:trace>
  <inkml:trace contextRef="#ctx0" brushRef="#br0" timeOffset="22084.67">6604 14469 0,'0'0'0,"0"0"0,9 10 15,1-1 1,18 28-16,19 20 15,19 8 1,-10 1 0,1-10-16,-1-18 15,-18-10 1,0-9-16,-1-10 16,1-9-1,-1-9-15,-8-10 16,8-18-1,10-29-15,0-47 16,-9-18 0,0-29-1,-20-27-15,-18-29 16,0 0 0,-9 19-16,0 0 15,-1 28 1,10 10-16,0 27 15,0 39 1,0 18 0,0 28-16,0 0 15,0 19 1,0 9-16,0 9 16,0 1-1,0 9-15</inkml:trace>
  <inkml:trace contextRef="#ctx0" brushRef="#br0" timeOffset="22592.39">7413 12461 0,'0'0'0,"0"0"16,9-9-16,1-10 15,27 0 1,29-9-16,47-9 16,66 9-1,66 18 1,27 10-16,67 0 16,75 19-1,9 9-15,1-9 16,-48-10-1,-75 1-15,-38-10 16,-37-10 0,-28 10-16,-38 0 15,-57-9 1,-46 9-16,-20 0 16,-27 0-1,-10 0 1</inkml:trace>
  <inkml:trace contextRef="#ctx0" brushRef="#br0" timeOffset="25963.29">12766 13437 0,'0'0'0,"0"0"0,9 0 15,1-9 1,18-1 0,0 1-16,19 0 15,0-1 1,0 10-16,-9 10 16,-19-10-1</inkml:trace>
  <inkml:trace contextRef="#ctx0" brushRef="#br0" timeOffset="26164.37">12531 13700 0,'0'0'0,"18"0"16,30 0-16,55-10 15,19 10 1,-9-9-16,-9 9 16,-20 0-1,-46 0-15</inkml:trace>
  <inkml:trace contextRef="#ctx0" brushRef="#br0" timeOffset="32518.95">14224 12733 0,'0'0'0,"0"0"0,0 0 16,0 0-1,0 0-15,0 0 16,0 0-1,0 0-15,9 10 16,1 18 0,9 10-1,-1 27-15,1 1 16,-9 9 0,-10-9-1,0-1-15,0-8 16,-10-1-16,10-19 15,0 1 1,-9-10-16,9-19 16</inkml:trace>
  <inkml:trace contextRef="#ctx0" brushRef="#br0" timeOffset="32983.15">14638 13071 0,'0'0'0,"9"-9"15,10-19-15,9 0 16,1-1 0,-1 1-1,9 0-15,-8 19 16,-1-1 0,-9 20-16,0-1 15,-1 0 1,-18 10-16,0 9 15,-18 1 1,-1-1-16,-19 0 16,0-9-1,1-10-15,-1-9 16,10 0 0,0-9-1,18-1-15,1 1 16,9 9-16</inkml:trace>
  <inkml:trace contextRef="#ctx0" brushRef="#br0" timeOffset="33473.98">15325 13090 0,'0'0'0,"9"-19"16,10 0-16,19-9 15,9 0 1,0 0-16,-10 19 16,1-1-1,-1 20-15,-8-1 16,-10 19 0,-1 10-16,-18 9 15,-18-10 1,-11 1-1,-8-1-15,8-18 16,1-19 0,0 0-16,9-9 15,10-10 1,-1-19-16,1-18 16,18 0-1,10 9-15,-9 28 16</inkml:trace>
  <inkml:trace contextRef="#ctx0" brushRef="#br0" timeOffset="33866.26">15955 12968 0,'9'0'0,"10"-19"15,19 0 1,18-9-16,10 19 16,0 9-1,-10 9-15,1 19 32,-20 1-32,1-1 0,-19 9 15,-19 1 1,0-1-16,-19-8 15,0-11 1,0 1 0,1-19-16,8 0 15,1-9 1,-1-19-16,1-19 16,0-28-1,18 9-15,0 10 16,-9 27-1,0 20-15</inkml:trace>
  <inkml:trace contextRef="#ctx0" brushRef="#br0" timeOffset="34307.29">14224 13568 0,'19'0'0,"94"0"0,122 10 15,75-10 1,-9-10-16,-47 1 16,-18 0-1,-29-1-15,-29-8 16,-37 8-1,-47 1-15,-37-1 16,-29 10 0,-18 0-16,-10 0 15,-29 10 1,1-1-16</inkml:trace>
  <inkml:trace contextRef="#ctx0" brushRef="#br0" timeOffset="36030.43">14939 13981 0,'0'0'0,"0"0"0,0 10 16,9 18 0,10 19-16,9 0 15,1 0 1,-1-10-16,0 1 16,10-20-1,-10 1 1,0-19-16,0-9 15,1-10 1,-11-9-16,1 0 16,0 0-1,-19-1-15,0 11 16,0 8 0,0 10-16,0 0 15,0 19 1,0 47-16,-9 56 15,-1 28 1,1-9-16,-1-76 16</inkml:trace>
  <inkml:trace contextRef="#ctx0" brushRef="#br0" timeOffset="36640.96">13321 14225 0,'0'0'0,"0"0"0,9 0 15,1 10 1,18 18-16,10 9 16,9 10-1,-10 0-15,1-9 16,-10-20 0,-9 1-1,9-19-15,0-9 16,1-29-1,8-37-15,-18-47 16,-10-37 0,-27-38-16,-11-10 15,1 38 1,0 19-16,19 28 16,-1 38-1,1 18-15,-1 10 16,10 18-1,-9 10-15,9 19 16,-10-1 0</inkml:trace>
  <inkml:trace contextRef="#ctx0" brushRef="#br0" timeOffset="37113.01">13669 12630 0,'0'0'0,"9"-9"16,1-10 0,18 0-16,19-9 15,9 0 1,48-9-16,56 8 16,84 1-1,58 19-15,17 9 16,-8 0-1,-57 0-15,-38 0 16,-18-19 0,-10 10-16,-19 9 15,-18 0 1,-38 0 0,-38 0-16,-47 0 15,-18 0 1,-29 18-16,0-8 15</inkml:trace>
  <inkml:trace contextRef="#ctx0" brushRef="#br0" timeOffset="37657.54">12681 15858 0,'0'0'0,"10"0"0,8-19 15,29-9 1,19 0-16,10 9 15,-1 10 1,0-1 0,-18 20-16,-39-1 15</inkml:trace>
  <inkml:trace contextRef="#ctx0" brushRef="#br0" timeOffset="37852.1">12521 16130 0,'0'0'0,"19"0"0,19 0 16,37-10-16,28 1 16,10 0-1,10-1-15,-58 1 16</inkml:trace>
  <inkml:trace contextRef="#ctx0" brushRef="#br0" timeOffset="38426.51">14280 15295 0,'0'0'16,"0"0"-16,0 0 15,19 37 1,-9 10 0,-1 10-16,-9 8 15,0 20 1,-9-10-1,-1-19-15,10-18 16,-9-10 0,-1-10-16,10 1 15,0-9-15,0-10 16</inkml:trace>
  <inkml:trace contextRef="#ctx0" brushRef="#br0" timeOffset="38998.01">14619 15661 0,'0'0'0,"0"0"0,0 0 16,10-19-16,-1 0 16,0-18-1,20 9-15,-1-1 16,0 11 0,0 8-1,0 1-15,10 18 16,-10 1-1,-9-1-15,0 19 16,-19 0 0,-9 19-16,-10 0 15,-66 19 1,47-47 0,1-10-1,9-9 1,-10-19-16,0 0 15,10 1 1</inkml:trace>
  <inkml:trace contextRef="#ctx0" brushRef="#br0" timeOffset="39457.26">15061 15736 0,'0'0'0,"10"0"16,-1-19-16,19 0 15,1 1 1,18-11-1,0 1-15,9 9 16,-9 10 0,-9 9-1,-1 9-15,-8 1 16,-11 9-16,1-1 16,-19 11-1,-9-1 1,-10-10-16,-19 1 15,-9-19-15,0 0 16,19 0 0,0-19-1,18 1-15,1-1 16,0-9 0,9 0-16,0 18 15</inkml:trace>
  <inkml:trace contextRef="#ctx0" brushRef="#br0" timeOffset="39843.05">15513 15604 0,'0'0'0,"9"-9"0,19-10 16,29-18-1,9-1-15,9 10 16,-9 0 0,0 19-16,-10-1 15,-9 20 1,-9 8-16,-19 1 16,-1 9-1,-18 0-15,0 10 16,-18-1-1,-11 1 1,1-10-16,0-9 16,0-19-1,0 0-15,-10-19 16,0-9 0,-9-10-16,19 10 15,19 10 1</inkml:trace>
  <inkml:trace contextRef="#ctx0" brushRef="#br0" timeOffset="40268.12">16284 15736 0,'0'0'0,"10"-10"0,18-8 16,19-20 0,19 1-16,-10-1 15,1 10 1,-20 19-16,1-1 16,-10 20-1,-9-1-15,0 10 16,0 9-1,-19 19-15,-38 28 32,0-56-17,-18-1-15,-1-18 16,10-18 0,0-20-16,19 1 15,19-10 1,9 0-16,9 9 15,1 10 1,-10 19-16,0 9 16</inkml:trace>
  <inkml:trace contextRef="#ctx0" brushRef="#br0" timeOffset="40615">13848 16224 0,'19'0'0,"75"-10"0,150-8 15,95 8 1,9 1-16,-38-1 16,-37 10-1,-19 0-15,-19-9 16,-37 9 0,-48 9-16,-46-9 15,-48 0 1,-27 0-16,-29 0 15</inkml:trace>
  <inkml:trace contextRef="#ctx0" brushRef="#br0" timeOffset="41032.12">14930 16599 0,'0'0'0,"0"0"0,0 9 16,0 20-16,9 27 16,10 0-1,9 0-15,0-9 16,0-9-1,10-19 1,9-19-16,0-10 16,10-9-1,-20-18-15,1 9 16,-19 18 0,-1 1-16,-18 0 15,0 9 1,10 18-1,-10 67 1,-19 65-16,0 47 16,-18 141-16</inkml:trace>
  <inkml:trace contextRef="#ctx0" brushRef="#br0" timeOffset="41573.61">13302 17012 0,'0'0'0,"9"0"0,1 9 15,18 1 1,0 18-16,1 0 15,8 0 1,1-9 0,-1 0-16,-18-19 15,0 0 1,9-38-16,1-46 16,-1-85-1,0-75 1,-9-10-16,-10-8 15,-9 37 1,0 28-16,-9 28 16,9 47-1,-10 37-15,10 29 16,0 18 0,-9 20-16</inkml:trace>
  <inkml:trace contextRef="#ctx0" brushRef="#br0" timeOffset="41959.64">13594 15173 0,'9'0'0,"1"-19"0,27 0 16,29 1 0,66-11-16,84 1 15,57 10 1,47 18-16,47 9 15,-10 10 1,-46-1-16,-48-18 16,-65-9-1,-48 0 1,-46-1-16,-48 1 16,-28 18-1,-18-9-15</inkml:trace>
  <inkml:trace contextRef="#ctx0" brushRef="#br0" timeOffset="42635.3">17347 13672 0,'0'0'0,"10"0"0,8 0 16,11 0-1,18-10 1,0 10-16,19 10 15,-10-1 1,-28 0-16</inkml:trace>
  <inkml:trace contextRef="#ctx0" brushRef="#br0" timeOffset="42805.42">17121 13887 0,'0'0'0,"0"0"16,19 0-16,28 10 16,57-1-1,46 19 1,161 47-16</inkml:trace>
  <inkml:trace contextRef="#ctx0" brushRef="#br0" timeOffset="43933.01">17987 13766 0,'0'0'0,"0"0"15,0 0 1,9 9-16,10 0 16,9 29-1,19 9 1,10 18-16,-1 10 15,-18-18 1,0-20 0,-20-18-16,1 0 15,0-19 1,-10-10 0,20-46-16,-1-38 15,10-56 1,-10-9-1,-9 18-15,-1 10 16,-8 18 0,-1 29-1,1 18-15,18 10 16,28 9 0,48 0-16,74 19 15,29 18 1,-9 1-1,-38 9 1,-38 0-16,-28-10 16,-47 1-1,-18 18-15,-20 1 16,-9-10 0</inkml:trace>
  <inkml:trace contextRef="#ctx0" brushRef="#br0" timeOffset="44400.23">18693 13662 0,'0'0'0,"9"-9"0,0-10 15,20 0 1,-1 10-16,9 0 16,1-1-1,-10 20 1,-9-1-16,0 0 15,-19 20 1,-10 8 0,-8 10-16,-11 0 15,1-10 1,19 1-16,-1-19 16,1-1-1,18-8 1,20-1-16,36-9 15,48 0 1,10 0 0,-57 0-16</inkml:trace>
  <inkml:trace contextRef="#ctx0" brushRef="#br0" timeOffset="44668.09">19332 13522 0,'0'0'0,"0"0"0,0 0 16,-9 9 0,-1 0-16,10 1 15,10 18 1,-1 0 0,10 10-16,0-1 15,0 1 1,-1-1-1,-18-9-15,-9 0 16,-10 10 0,-28 9-16,19-19 15</inkml:trace>
  <inkml:trace contextRef="#ctx0" brushRef="#br0" timeOffset="45100.49">19257 13550 0,'9'0'0,"1"-10"15,27 1 1,20 18-16,9 1 16,-10 18-1,1 0 1,-10 0-16,-10 0 15,-9-9 1,10 0 0,-19 0-16,0-10 15,0 0 1,-10 1-16,0-1 16,1 10-1,9 9 1,9 0-16,0 0 15,10 0 1,-10-18 0,0-10-16,10 0 15,-19 0 1,-1-10 0,-18-8-1,-56-39-15,-123-18 16,-178-37-16</inkml:trace>
  <inkml:trace contextRef="#ctx0" brushRef="#br0" timeOffset="45542.33">17225 16120 0,'0'0'0,"9"0"0,1 0 16,9 0-1,-10 0-15</inkml:trace>
  <inkml:trace contextRef="#ctx0" brushRef="#br0" timeOffset="45707.51">16933 16421 0,'0'0'0,"19"0"0,28 9 0,-9 0 15</inkml:trace>
  <inkml:trace contextRef="#ctx0" brushRef="#br0" timeOffset="46298.96">17620 16571 0,'0'0'0,"9"9"15,10 10 1,38 37-16,9 1 16,-10-11-1,0-8 1,-18-19-16,-10-19 16,1-19-1,-1-47 1,9-37-16,-18-56 15,-19-1 1,0 19-16,-9 19 16,-1 29-1,1 27 1,0 19-16,9 0 16,0 19-1,9 0 1,0 0-16,1 9 15,27 0 1,48-9-16,84 9 16,76 38-1,47 0 1,-20 0 0,-36-1-16,-39-8 15,-46-10 1,-38 9-16,-29-9 15,-46 0 1,-19 9 0,-19 1-1,-57 27-15,10-18 16</inkml:trace>
  <inkml:trace contextRef="#ctx0" brushRef="#br0" timeOffset="46677.24">18514 16214 0,'0'0'0,"9"-9"0,1-10 15,8-9 1,11 0-16,8 0 15,10 18 1,-9 10 0,0 10-16,-20-1 15,1 19 1,-19 0-16,-19 19 16,-9 10-1,0-1 1,19-19-16,-1-8 15,20-11 1,8 1 0,20 0-1,28 0-15,-29-19 16</inkml:trace>
  <inkml:trace contextRef="#ctx0" brushRef="#br0" timeOffset="46942.25">19153 16017 0,'0'0'0,"0"0"15,0 10 1,10 8-16,9 20 16,28 28-1,0-1 1,-10 1-16,1-10 15,-19-18 1,-19-1 0,0-18-16,0 0 15,-28 0 1,-10-10-16,10-9 16</inkml:trace>
  <inkml:trace contextRef="#ctx0" brushRef="#br0" timeOffset="47109.05">19172 16074 0,'10'0'15,"9"-19"-15,18 0 16,10 0-16,19 10 16,-10 0-1,1 18 1,-19 19-1,-20-19-15</inkml:trace>
  <inkml:trace contextRef="#ctx0" brushRef="#br0" timeOffset="47595.34">19737 16318 0,'0'0'0,"0"0"15,0 0 1,0 0-16,0 0 15,0 9 1,9 10 0,1-1-16,-1 1 15,0 9 1,1-9 0,9-10-16,-1-9 15,1 0 1,0 0-16,0-9 15,0-10 1,-1 1 0,1 8-16,0 1 15,9-1 1,1 20 0,18-1-1,0 10-15,-10 0 16,1-1-1,0-8 1,-10-10-16,-9 0 16,-1-10-1,-8-8-15,-20-29 16,-65-28 0,-75-19-1,-29 38-15,-132-10 16</inkml:trace>
  <inkml:trace contextRef="#ctx0" brushRef="#br0" timeOffset="48118.84">20245 14009 0,'0'0'0,"9"0"16,19-9-1,19 0-15,0-1 16,-9 20-1,-19-10-15</inkml:trace>
  <inkml:trace contextRef="#ctx0" brushRef="#br0" timeOffset="48273.71">20094 14225 0,'0'0'0,"10"0"0,8 0 16,58 10 0,-29-1-16</inkml:trace>
  <inkml:trace contextRef="#ctx0" brushRef="#br0" timeOffset="51582.29">22474 13766 0,'0'0'16,"0"0"-16,0 0 15,10 9-15,-1 10 16,10 9 0,9 0-1,0 0-15,1-9 16,-1 0-1,9-19 1,1 0-16,-19-10 16,0-9-1,-19 1 1,-38-20-16,-47-9 16,29 19-1</inkml:trace>
  <inkml:trace contextRef="#ctx0" brushRef="#br0" timeOffset="71866.11">27658 7639 0,'0'0'15,"0"0"-15,0 0 16,9 0 0,1-10-16,8 1 15,11 0 1,18-1-16,0 1 15,19 9 1,-10 0-16,0 0 16,-18 0-1,0 0-15,-19 0 16,-1 0 0,-18 0-16,0 0 15,0 0 1,-18-19-16,-20 0 15,-9 1 1,-10 8-16,-8 1 16,-1-1-1,19 1-15,0 9 16,0 0 0,18-9-1,1 9-15,19-10 16,-1 10-1,1 0-15,0 0 16,9 0 0,0 0-16,0 0 15,9 0 1,10 0-16,37 0 16,10 0-1,9 10 1,1-10-16,-1 9 15,-19 0 1,-18-9-16,0 0 16,-20 0-1,-8 0-15,-10 0 16,0 0 0,0 0-16,0 0 15,-10 0 1,-27 0-16,-29 0 15,-28 0 1,0 0 0,9-9-16,19 9 15,19 0 1,10 0-16,8 0 16,20 0-1,-1 0-15,1 0 16,9 0-1,0 0-15,9 0 16,10 0 0,38 0-1,37-9-15,9-10 16,20 0-16,-11 10 16,-27-1-1,-19 1 1,-19 0-16,-9 9 15,-20 0 1,1 0-16,-19 0 16,0 0-1,0 0-15,-9 9 16,-48 0 0,-37 1-16,-28-1 15,-28 1 1,-1-1-1,29 0-15,9 1 16,38-1-16,18-9 16,20 0-1,8 0 1,20 0-16,-1 0 16,10 0-1,0 0-15,10 0 16,18-9-1,10-1-15,37 1 16,28-10 0,20 0-16,-10 10 15,0 0 1,-1-1 0,-17 1-16,-20 9 15,-28-10 1,-10 10-16,-18 0 15,0 0 1,-10 0-16,-9 0 16,0 0-1,0 0-15,0 0 16,-18 0 0,-29 0-16,-29 0 15,-8 0 1,-29 0-16,0 0 15,19 0 1,9 0 0,19 0-16,19 0 15,19 0 1,0 0-16,18 0 16,1 0-1,0 0-15,9 0 16,0 0-1,0 0-15,9 0 16,10 0 0,18 0-16,20 0 15,18 0 1,0 0 0,1 0-16,-20 0 15,1 0 1,-20 10-16,1-10 15,-19 0 1,-10 0-16,-9 0 16,0 0-1,0 9-15,-19 1 16,-18-1 0,-39 0-16,-37 1 15,1 9 1,-1-1-1,0-8-15,9-1 16,10 0-16,28 1 16,19-1-1,19-9 1,19 0-16,-1 0 16,10 0-1,0 0-15,10 0 16,9 0-1,28 0 1,9 0-16,10-9 16,0-1-16,18 10 15,1 0 1,9 0 0,-9 0-16,-10 0 15,-9 0-15,-10 0 16,1 0-1,-20 0 1,1 0-16,0 0 16,-19 0-1,-1 0-15,-8 0 16,-10 0 0,0 0-16,0 0 15,0 0 1,0 0-1,-19 10-15,-19-1 16,-28 1 0,-18-1-16,-20 0 15,1-9 1,18 0-16,10 0 16,9 0-1,0 0-15,19 0 16,19 0-1,9 0-15,10 0 16,-1 0 0,10 0-1,0 0-15,10 0 16,9-9 0,9 0-16,19-1 15,9 1 1,10-1-16,19 1 15,-10 9 1,0 0-16,-18-9 16,-10 9-1,-10 0-15,-18 0 16,0 0 0,-19 0-16,0 0 15,0 0 1,0 0-1,0 0-15</inkml:trace>
  <inkml:trace contextRef="#ctx0" brushRef="#br0" timeOffset="80378.56">1919 12518 0,'0'0'0,"0"0"0,0 0 15,0-10 1,0 10-16,-9-9 15,-1 0 1,-9 9 0,10 0-16,-19 9 15,9 0 1,10 1-16,-1 8 16,1 11-1,18 8-15,1 10 16,18 19-1,9 18-15,-8 19 16,8 1 0,-8 8-16,-11 19 15,-18 10 1,-28 9 0,-19-9-16,-28 9 15,-19-18-15,0-39 16,9-36-1,19-20 1,10-18-16,18-19 16,10-19-1,18-9-15,1-9 16,18-20 0,1 10-16,9 0 15,18 10 1,10 9-1,10 18-15,-10 29 16,9 19 0,10 37-16,-38 47 15,1 47 1,-39 46-16,-18 1 16,0 9-1,-10 19-15,10-19 16,18-18-1,20-20-15,9-18 16,18-37 0,-18-48-16,19-18 15,9-19 1,0-19-16,9-19 16,10-18-1,9-29-15,-18 1 16,-10-10-1,-28 28 1</inkml:trace>
  <inkml:trace contextRef="#ctx0" brushRef="#br0" timeOffset="83429.11">6707 14328 0,'0'0'0,"0"0"15,0 0-15,0 0 16,0 0-1,0 10-15,0-10 16,0 0 0,0 9-16,0 1 15,0-1 1,0 0-16,0 1 16,0-1-1,0 1 1,0 8-16,0 1 15,0-10 1,10 10-16,-1 0 16,1 0-1,-1-1-15,10 1 16,9 0 0,0 9-16,1-9 15,-11 0 1,1-1-16,0 1 15,0 0 1,0 9 0,-1-9-16,1 0 15,0-1 1,0-8-16,-10-1 16,1-9-16,-1 0 15,1 0 1,-1 0-1,0-19-15,1 1 16,9-29 0,-1-10-16,1-18 15,0 10 1,0-1-16,0 0 16,-10 1-1,10-10-15,-10 0 16,1 0-1,-1 9 1,1-9-16,-1 0 16,10 0-1,-10 0-15,1-10 16,-1 10 0,-9 0-16,0 0 15,0 0 1,0 9-1,0 1-15,0 8 16,0 1 0,0 0-16,0 9 15,0 0-15,0-9 16,0-1 0,0 10-1,0 0-15,0 1 16,0 8-1,0 0-15,0 10 16,0 0 0,0 9-16,0 1 15,0 8 1,0 1-16,0 0 16,0-1-1,9 1-15,1-1 16,-1-8-1,1 8 1,8-9-16,11 1 16,-1-1-1,9 0-15,11 0 16,-1-9 0,9 9-16,0 1 15,10-1 1,0 10-16,9-1 15,10-9 1,9 1-16,10 8 16,-10 1-1,0-1-15,0 1 16,9 0 0,10-1-1,0 1-15,0 0 16,0-1-1,0 20-15,0-10 16,-10-10 0,-9 1-16,10 18 15,-1 1 1,1-1-16,-1 0 16,19 10-1,1 0-15,-1 0 16,0-10-1,-9 0 1,0 1-16,0-1 16,-10 10-1,10-19-15,0 0 16,-19 9 0,0-9-16,-18 0 15,-1 0 1,-9-9-16,-10 0 15,-18 9 1,-19 0 0,-1 0-16,-8 0 15,-10 0-15,0 0 16,0 0 0,0 0-1,0 0-15,-28 0 16,-29 0-1,-74 9-15,-39-9 16,-18 0 0,-19 0-16,-28 0 15,-10-19 1,-9 0-16,-9 19 16,18 0-1,29-9 1,18 9-16,10 0 15,28 0 1,10 9-16,-1 10 16,20 9-1,8 0-15,10 10 16,19-19 0,19 0-1,19-10-15,9 0 16,9-9-16,0 0 15,10 0 1,0 0-16,0 0 16,18 0-1,1 0-15,-1 0 16,10 0 0,0 0-1,0 0-15,19 0 16,38-9-1,65-10-15,76 0 16,46 10 0,57 9-16,10 19 15,-10 9 1,-19-9-16,-19-1 16,-18 1-1,-29-9-15,-28-10 16,-37 0-1,-29-10 1,-18 1-16,-10 9 16,-28 0-1,-19 9-15,-29-9 16</inkml:trace>
  <inkml:trace contextRef="#ctx0" brushRef="#br0" timeOffset="104375.06">26736 11373 0,'0'0'0,"0"0"15,0 0-15,0 0 16,-10-9 0,10-1-16,0 10 15,0-9 1,0 9 0,0 0-16,0 0 15,0 0 1,10 0-16,-1 0 15,1 0 1,-1 0-16,10 0 16,0 9-1,0 1-15,-1-1 16,1 0 0,0 10-1,9 0-15,0 0 16,1-1-16,-11 1 15,1 0 1,0 9 0,0-9-16,9 9 15,-9 0 1,0-9-16,9 9 16,0 0-1,0 0-15,1 1 16,-1 8-1,0-9-15,0 0 16,1 0 0,-1 1-16,0-1 15,0 0 1,0 0-16,1 0 16,-1 10-1,0-10 1,0 9-16,1-8 15,-1 8 1,0-9-16,10 10 16,-1-1-1,1 1-15,-1-1 16,1 1 0,-10-10-16,10 10 15,0-10 1,9 9-16,0 1 15,0-1 1,0 1 0,0-1-16,-10 1 15,10-10 1,-9 10-16,9-10 16,0 9-1,0 1-15,0 9 16,10 0-1,-10 0-15,9-1 16,1 1 0,-10 0-16,9 0 15,10 0 1,0 9 0,0-9-16,-10 0 15,10 0 1,0 9-16,0-9 15,-1 10 1,20 8-16,-10-8 16,10 8-1,0 1-15,-1 0 16,10 9 0,1-10-16,-1 1 15,0 0 1,0-10-16,9 10 15,1 9 1,-10-10 0,9 1-16,1 0 15,-10 9 1,9-19-16,1 10 16,-1 9-1,1 0-15,-10-9 16,-9-1-1,-10-8-15,0 8 16,0-8 0,-9-1-16,-9-9 15,-1-10 1,-18 1 0,-1-10-16,1 0 15,-10-9 1,0 0-16,1-1 15,-11 1 1,1 0-16,0 0 16,0-10-1,-10 0-15,1 1 16,-1-10 0,-9 0-16,0 0 15,0 0 1,0 0-16,0 0 15,0 0 1</inkml:trace>
  <inkml:trace contextRef="#ctx0" brushRef="#br0" timeOffset="133384.57">7893 12705 0,'0'0'0,"0"0"16,0 0-16,0 0 15,0 0 1,0 0-16,9 0 16,1-9-1,18 0-15,9 9 16,1-10 0,0 10-16,-1 0 15,-18 0 1,0 0-1,-19 0-15,0 0 16,0 0 0,0 0-16,-9 10 15,-20-1 1,-27 10-16,-19 9 16,-1 0-1,11 0-15,-1 0 16,19-9-1,18 0-15,20 0 16,0-10 0,-1-9-16,10 0 15,0 9 1,10 1-16,-1-1 16,19 0-1,0 10 1,10 0-16,9 0 15,10 0 1,-20-10-16,1 0 16,-1 1-1,-8-10-15,-10 0 16,-10 0 0,-9 0-1,0 0 1,-9 9-16,-29 0 15,-19 1 1,1-1 0,-10 1-16,19-1 15,0 0 1,9 10-16,10 0 16,0-10-1,19 1-15,-1-1 16,1 0-1,9 1-15,9-1 16,1 1 0,-1 8-1,0 1-15,20 9 16,-1 0-16,9-9 16,11 9-1,-1-9 1,9 0-16,0-19 15,10 0 1,-37 0-16</inkml:trace>
  <inkml:trace contextRef="#ctx0" brushRef="#br0" timeOffset="134602.15">7930 12771 0,'0'0'0,"0"0"15,10 0-15,-1 0 16,10-9 0,0 9-16,-10 0 15,1 0 1,-1 0-16,-9 0 16,0 0-1,0 0-15,0 0 16,-28 0-1,-19 9 1,-28 0-16,9 20 16,9-1-1,29 0-15,0-9 16,18-1 0,1 1-16,9-10 15,9 1 1,1-1-16,18 10 15,10 0 1,9 0 0,9-1-16,1 1 15,-20-10 1,1 1-16,0-10 16,-20 0-1,1 0-15,-9 0 16,-10 0-1,0 0-15,0 0 16,0 0 0,0 9-16,-19 1 15,-19 8 1,-18 11-16,-20-1 16,11 9-1,18-18-15,18 0 16,1-1-1,19 1 1,-1-9-16,1-10 16,9 0-1,9 9-15,1 0 16,27 1 0,39-1-16,55 1 15,57-1 1,151 0-16</inkml:trace>
  <inkml:trace contextRef="#ctx0" brushRef="#br0" timeOffset="172548.09">16755 15567 0,'0'0'0,"0"0"0,0 0 16,0 0-16,0 9 15,-10 1 1,1 8-16,-1 11 15,10 8 1,10 1-16,-1-1 16,1-9-1,8-9-15,1 0 16,0-10 0,9-9-1,0-19-15,1-9 16,8-28-1,-18-10-15,-19-9 16,-19 0 0,-28 10-16,-37 8 15,37 39 1</inkml:trace>
  <inkml:trace contextRef="#ctx0" brushRef="#br0" timeOffset="173610.41">20367 16271 0,'0'0'0,"0"0"15,0 0 1,0 0-16,0 0 16,0 0-16,-9 9 15,-1 0 1,1 1 0,-1 9-16,1-1 15,9 1 1,9 0-16,1 0 15,18-10 1,10-9-16,9-19 16,-10 0-1,1-18-15,-19-1 16,-19-9 0,-38-9-16,-37 9 15,-47 10 1,46 27-16</inkml:trace>
  <inkml:trace contextRef="#ctx0" brushRef="#br0" timeOffset="173982.2">19812 15858 0,'0'0'0,"9"0"15,29-19-15,37 0 16,19 0 0,0 1-16,1 8 15,-1 1 1,-47 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BE0-BC90-C49A-46AB-19EFAA08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072E-928F-2116-68B9-F38A501F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006B-A317-7D14-7E73-05442D6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7EC-95B4-906A-93D2-B89DDFA0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6E0C-58D2-69D9-CA00-9112127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91FB-AE5D-6DD0-CC4F-476C81B1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5E8-1C2D-BA10-837C-6F0CDA91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0A3B-16F6-7D2A-C219-34CCC7D0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2CFF-15C8-D0FE-2B88-DC79F7F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9857-8C3F-D7D1-FD40-8AC9B5E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192C-097F-2474-6CF3-4A9E834D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F5689-8FAB-B31D-A2B8-34130872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FDF6-C695-038B-4EBF-4C6C5ACE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B59C-0064-4184-4B61-AAD4F427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12B4-ED60-FB52-C86B-F48D286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689-E5C2-D514-F0AA-B99FE6D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645B-4067-1187-4466-1AACA794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CD72-9A70-0A91-F4C9-F86505B1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BF50-4F44-20B5-FADF-CB684774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6E67-5A3A-5A0E-073D-70A1B5E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F41-0826-6E11-EAB4-9EFF5442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F518-8C26-B2DE-4E14-3198762E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E01-211D-D08C-8860-1300CA40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8BEA-DABE-724C-A53D-C816FA2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81B-DB72-03E8-4B08-AECA369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9FE-C281-8E0E-795D-3CFC222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2EED-ED98-343C-E99C-C803DB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7F143-F081-C131-0669-5FDF70E1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2491-980B-6B42-44FB-D854D73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E23C-B19B-52E8-29ED-010ED383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5195-F3CD-284A-E98E-DE412DC8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FF2-B053-2BE4-2056-80AB1D63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6B38-B804-5184-D528-0E82F72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5ACE-8EBD-31F2-0DA5-E3249F5D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56327-6E8D-CA76-D74F-B0475ECF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B376-9F09-045C-4A61-5783E78CD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10BC1-2A90-E6FD-5DE9-D214B539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9BB5-3489-C917-5CDC-4B62512B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33EC-BA53-4531-C96A-31AB3CD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EDF4-1020-C4F9-C3A8-67C35E6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C171F-2C33-D24C-3215-50A84E1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ACC2-E3AA-9A86-F354-8AAFB63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027A9-D7A6-6970-0047-F8E1EA5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BDE0-A63B-6E6C-6296-0C21A6FE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5EC63-E637-5963-B48C-D336C3E3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0BAD-5832-800F-E01E-0A5B848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A83F-A4F8-59CE-3B69-B27C563F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765C-406E-C057-89C0-EDCAED3F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B388-07A5-F00F-5737-1D4EFC9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7834-FA42-77CB-0D96-728FFC6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7D21-3D2C-F49B-17FB-FC82E77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F591-FB91-8978-6267-F06A490D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153-5BB8-23E1-FC5E-ABC5BD22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D6E-0BBC-ED37-8CDD-40D3B5FFD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37BC-7AED-7541-DD97-324AEF76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E732-C057-84BC-CB6F-629B70D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6D09-305D-8AC4-5ABA-0077EAD3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2BF6-197C-0CBD-D285-1921B8AC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B489B-4EB7-2E4A-3BF0-6A64E787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A096-8AA7-D11D-79C8-706C4066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D84-71DF-2725-D6CF-37CF794F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768D-604E-4286-91D1-8EB83F654BFC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F293-9D98-6067-3A9C-6419C255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11A9-3150-2904-C18E-FD607135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14:cNvPr>
              <p14:cNvContentPartPr/>
              <p14:nvPr/>
            </p14:nvContentPartPr>
            <p14:xfrm>
              <a:off x="718200" y="89280"/>
              <a:ext cx="10417680" cy="611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79920"/>
                <a:ext cx="10436400" cy="61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14:cNvPr>
              <p14:cNvContentPartPr/>
              <p14:nvPr/>
            </p14:nvContentPartPr>
            <p14:xfrm>
              <a:off x="1415520" y="2435760"/>
              <a:ext cx="2015640" cy="81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160" y="2426400"/>
                <a:ext cx="203436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5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14:cNvPr>
              <p14:cNvContentPartPr/>
              <p14:nvPr/>
            </p14:nvContentPartPr>
            <p14:xfrm>
              <a:off x="348480" y="20880"/>
              <a:ext cx="11308680" cy="63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11520"/>
                <a:ext cx="1132740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6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14:cNvPr>
              <p14:cNvContentPartPr/>
              <p14:nvPr/>
            </p14:nvContentPartPr>
            <p14:xfrm>
              <a:off x="3830400" y="571320"/>
              <a:ext cx="8277120" cy="318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561960"/>
                <a:ext cx="8295840" cy="32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14:cNvPr>
              <p14:cNvContentPartPr/>
              <p14:nvPr/>
            </p14:nvContentPartPr>
            <p14:xfrm>
              <a:off x="132120" y="250560"/>
              <a:ext cx="11904480" cy="560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60" y="241200"/>
                <a:ext cx="11923200" cy="56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1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6100D-A285-9F74-A4BC-57011A976477}"/>
                  </a:ext>
                </a:extLst>
              </p14:cNvPr>
              <p14:cNvContentPartPr/>
              <p14:nvPr/>
            </p14:nvContentPartPr>
            <p14:xfrm>
              <a:off x="635040" y="124920"/>
              <a:ext cx="11376360" cy="666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6100D-A285-9F74-A4BC-57011A976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115560"/>
                <a:ext cx="11395080" cy="66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60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89721-FDA4-94A3-ABFA-79FA98FDC691}"/>
                  </a:ext>
                </a:extLst>
              </p14:cNvPr>
              <p14:cNvContentPartPr/>
              <p14:nvPr/>
            </p14:nvContentPartPr>
            <p14:xfrm>
              <a:off x="491400" y="316800"/>
              <a:ext cx="11495880" cy="62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89721-FDA4-94A3-ABFA-79FA98FDC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0" y="307440"/>
                <a:ext cx="11514600" cy="62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57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CF853B-78B3-9533-5470-18C6C04D4202}"/>
                  </a:ext>
                </a:extLst>
              </p14:cNvPr>
              <p14:cNvContentPartPr/>
              <p14:nvPr/>
            </p14:nvContentPartPr>
            <p14:xfrm>
              <a:off x="400680" y="-21960"/>
              <a:ext cx="11713680" cy="681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CF853B-78B3-9533-5470-18C6C04D4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20" y="-31320"/>
                <a:ext cx="11732400" cy="68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8BE40-70AC-A232-E939-26289CE2EEA8}"/>
                  </a:ext>
                </a:extLst>
              </p14:cNvPr>
              <p14:cNvContentPartPr/>
              <p14:nvPr/>
            </p14:nvContentPartPr>
            <p14:xfrm>
              <a:off x="437040" y="14040"/>
              <a:ext cx="11751840" cy="696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8BE40-70AC-A232-E939-26289CE2EE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4680"/>
                <a:ext cx="11770560" cy="69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28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F3540A-A0D8-5638-632F-CBD073215CBF}"/>
                  </a:ext>
                </a:extLst>
              </p14:cNvPr>
              <p14:cNvContentPartPr/>
              <p14:nvPr/>
            </p14:nvContentPartPr>
            <p14:xfrm>
              <a:off x="321840" y="54720"/>
              <a:ext cx="11843280" cy="669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F3540A-A0D8-5638-632F-CBD073215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" y="45360"/>
                <a:ext cx="11862000" cy="67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76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991A78-B7D7-4DB3-5395-329C3D27AB50}"/>
                  </a:ext>
                </a:extLst>
              </p14:cNvPr>
              <p14:cNvContentPartPr/>
              <p14:nvPr/>
            </p14:nvContentPartPr>
            <p14:xfrm>
              <a:off x="223560" y="159480"/>
              <a:ext cx="11894400" cy="611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991A78-B7D7-4DB3-5395-329C3D27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150120"/>
                <a:ext cx="11913120" cy="61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03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68441-5F6D-B4F5-B480-925076A75948}"/>
                  </a:ext>
                </a:extLst>
              </p14:cNvPr>
              <p14:cNvContentPartPr/>
              <p14:nvPr/>
            </p14:nvContentPartPr>
            <p14:xfrm>
              <a:off x="650160" y="213480"/>
              <a:ext cx="11169720" cy="589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68441-5F6D-B4F5-B480-925076A75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00" y="204120"/>
                <a:ext cx="1118844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02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14:cNvPr>
              <p14:cNvContentPartPr/>
              <p14:nvPr/>
            </p14:nvContentPartPr>
            <p14:xfrm>
              <a:off x="437040" y="107640"/>
              <a:ext cx="10927440" cy="638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98280"/>
                <a:ext cx="10946160" cy="64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94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A4EA9D-FCD0-8515-0612-EDC8513154FB}"/>
                  </a:ext>
                </a:extLst>
              </p14:cNvPr>
              <p14:cNvContentPartPr/>
              <p14:nvPr/>
            </p14:nvContentPartPr>
            <p14:xfrm>
              <a:off x="311400" y="74880"/>
              <a:ext cx="10936080" cy="629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A4EA9D-FCD0-8515-0612-EDC8513154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040" y="65520"/>
                <a:ext cx="109548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2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5445E-B15D-9C5F-021A-876C3C03E1F9}"/>
                  </a:ext>
                </a:extLst>
              </p14:cNvPr>
              <p14:cNvContentPartPr/>
              <p14:nvPr/>
            </p14:nvContentPartPr>
            <p14:xfrm>
              <a:off x="267480" y="81720"/>
              <a:ext cx="11921400" cy="63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5445E-B15D-9C5F-021A-876C3C03E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72360"/>
                <a:ext cx="1194012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04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09520-314C-ED99-B14E-E43F5D81A5FC}"/>
                  </a:ext>
                </a:extLst>
              </p14:cNvPr>
              <p14:cNvContentPartPr/>
              <p14:nvPr/>
            </p14:nvContentPartPr>
            <p14:xfrm>
              <a:off x="1002600" y="-9720"/>
              <a:ext cx="9496440" cy="615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09520-314C-ED99-B14E-E43F5D81A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240" y="-19080"/>
                <a:ext cx="951516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04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D26D7F-AFF2-9EB3-36F8-8495961E772C}"/>
                  </a:ext>
                </a:extLst>
              </p14:cNvPr>
              <p14:cNvContentPartPr/>
              <p14:nvPr/>
            </p14:nvContentPartPr>
            <p14:xfrm>
              <a:off x="375840" y="233640"/>
              <a:ext cx="1169460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D26D7F-AFF2-9EB3-36F8-8495961E7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224280"/>
                <a:ext cx="1171332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27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C6318F-67FC-FAC8-C982-180D74A6FFDF}"/>
                  </a:ext>
                </a:extLst>
              </p14:cNvPr>
              <p14:cNvContentPartPr/>
              <p14:nvPr/>
            </p14:nvContentPartPr>
            <p14:xfrm>
              <a:off x="1191960" y="480240"/>
              <a:ext cx="10719360" cy="569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C6318F-67FC-FAC8-C982-180D74A6F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600" y="470880"/>
                <a:ext cx="10738080" cy="57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8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2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9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62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8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14:cNvPr>
              <p14:cNvContentPartPr/>
              <p14:nvPr/>
            </p14:nvContentPartPr>
            <p14:xfrm>
              <a:off x="2508120" y="47880"/>
              <a:ext cx="9569160" cy="554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760" y="38520"/>
                <a:ext cx="958788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8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14:cNvPr>
              <p14:cNvContentPartPr/>
              <p14:nvPr/>
            </p14:nvContentPartPr>
            <p14:xfrm>
              <a:off x="1585080" y="361800"/>
              <a:ext cx="10333080" cy="274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720" y="352440"/>
                <a:ext cx="10351800" cy="27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14:cNvPr>
              <p14:cNvContentPartPr/>
              <p14:nvPr/>
            </p14:nvContentPartPr>
            <p14:xfrm>
              <a:off x="531720" y="196560"/>
              <a:ext cx="11565720" cy="63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187200"/>
                <a:ext cx="11584440" cy="64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8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14:cNvPr>
              <p14:cNvContentPartPr/>
              <p14:nvPr/>
            </p14:nvContentPartPr>
            <p14:xfrm>
              <a:off x="1303920" y="432720"/>
              <a:ext cx="8714160" cy="355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560" y="423360"/>
                <a:ext cx="873288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2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14:cNvPr>
              <p14:cNvContentPartPr/>
              <p14:nvPr/>
            </p14:nvContentPartPr>
            <p14:xfrm>
              <a:off x="792360" y="7200"/>
              <a:ext cx="11037600" cy="650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-2160"/>
                <a:ext cx="11056320" cy="65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14:cNvPr>
              <p14:cNvContentPartPr/>
              <p14:nvPr/>
            </p14:nvContentPartPr>
            <p14:xfrm>
              <a:off x="491040" y="2658600"/>
              <a:ext cx="11064600" cy="36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" y="2649240"/>
                <a:ext cx="11083320" cy="37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9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14:cNvPr>
              <p14:cNvContentPartPr/>
              <p14:nvPr/>
            </p14:nvContentPartPr>
            <p14:xfrm>
              <a:off x="1195560" y="173520"/>
              <a:ext cx="10421640" cy="621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64160"/>
                <a:ext cx="10440360" cy="62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14:cNvPr>
              <p14:cNvContentPartPr/>
              <p14:nvPr/>
            </p14:nvContentPartPr>
            <p14:xfrm>
              <a:off x="424800" y="1001880"/>
              <a:ext cx="9853560" cy="437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" y="992520"/>
                <a:ext cx="9872280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3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14:cNvPr>
              <p14:cNvContentPartPr/>
              <p14:nvPr/>
            </p14:nvContentPartPr>
            <p14:xfrm>
              <a:off x="699840" y="6208560"/>
              <a:ext cx="2160" cy="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6199200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14:cNvPr>
              <p14:cNvContentPartPr/>
              <p14:nvPr/>
            </p14:nvContentPartPr>
            <p14:xfrm>
              <a:off x="1364760" y="182880"/>
              <a:ext cx="9394920" cy="605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5400" y="173520"/>
                <a:ext cx="941364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2</cp:revision>
  <dcterms:created xsi:type="dcterms:W3CDTF">2023-03-27T15:42:40Z</dcterms:created>
  <dcterms:modified xsi:type="dcterms:W3CDTF">2023-03-29T15:49:33Z</dcterms:modified>
</cp:coreProperties>
</file>