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1" r:id="rId36"/>
    <p:sldId id="282" r:id="rId37"/>
    <p:sldId id="283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4:36:32.8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4:37:06.555"/>
    </inkml:context>
  </inkml:definitions>
  <inkml:trace contextRef="#ctx0" brushRef="#br0">2023 723 866 0,'0'0'0'0,"0"0"0"16,0 0 0-16,0 0 33 0,13-22 2 0,-10 14 0 16,-3 1 0-16,0 7-21 0,4-8 1 0,-4 8 0 15,3-11 0-15,-3 11 66 0,0 0 0 0,0 0 0 16,0 0 0-16,0 0-64 0,0 0 1 0,7 7 0 15,-3 5 0-15,-1 10 73 0,-3 2 0 0,4 4 0 16,-8-1 1-16,1 4-75 0,-1-2 1 0,4-1-1 0,-3 9 1 16,-1-2 41-16,1 2 2 0,-1-4-2 15,-3-6 2-15,-2 6-44 0,6-7 1 0,-4-3 0 0,0 0-1 16,3 0 15-16,4-7-1 0,-4-2 1 0,1 2-1 0,6-6-17 16,1 3 0-16,0-6 0 0,-4-7 0 0,7 7 19 15,0-4-1-15,-7-3 1 0,8 0-1 0,-8 0-18 16,15-3 1-16,-15 3-1 0,10-4 1 0,-3 1 10 15,0-1 2-15,-7 4 0 0,11-7 0 0,-4 4-14 16,-7 3 0-16,14-6-1 0,-7 5 2 0,5 1 6 16,-1 0 1-16,3 0 1 0,7 0-1 0,4 0-10 0,1 1 1 15,3 5-1-15,2-6 0 0,3 3 9 0,-9-3 1 16,-1 4 0-16,-4-4 0 0,-3 0-10 16,5 0 0-16,-8 0 1 0,0 0-1 0,-2 0 5 0,-1 3-1 15,-1 1 1-15,-3-4 0 0,0 0-7 0,-7 0 0 16,11 3 0-16,-11-3 1 0,0 0 4 0,7 0 1 0,-7 0 0 15,0 0-1-15,0 0-5 0,0 0 0 16,0 0 0-16,0 0 0 0,0 0 1 0,0 0 0 0,0 0 0 16</inkml:trace>
  <inkml:trace contextRef="#ctx0" brushRef="#br0" timeOffset="255.36">2582 1066 2135 0,'0'0'0'0,"0"0"0"15,0 0 0-15,0 0 71 0,0 0-1 0,0 20 1 0,0-10 0 16,0-1-53-16,0 2 0 0,0-1 0 0,0 3 0 0,0 4 46 16,0-1 1-16,0-2 0 0,0-2 0 15,0 2-47-15,0 1 0 0,4-5 0 0,-4 1 0 0,3-4 15 16,1 0 1-16,-4-7 0 0,11 7 0 0,-11-7-19 15,3 5 0-15,-3-5-1 0,0 0 1 0,0 0-7 16,7 7 1-16,-7-7 0 0</inkml:trace>
  <inkml:trace contextRef="#ctx0" brushRef="#br0" timeOffset="418.22">2554 796 1960 0,'0'0'0'0,"0"0"0"15,0 0 0-15,4-20 55 0,-4 20 1 0,7-12 0 16,-7 12 0-16,0 0-39 0,3-7 1 0,-3 7-1 16,0 0 1-16,0 0 45 0,7-4 0 0,-7 4-1 15,0 0 1-15,4 11-45 0,-4-11 0 0,7 9 0 16</inkml:trace>
  <inkml:trace contextRef="#ctx0" brushRef="#br0" timeOffset="701.43">2863 1237 2035 0,'0'0'0'0,"0"0"0"16,0 0 0-16,7-25 48 0,2 18 1 0,-2-3-1 0,0-6 1 16,3 2-32-16,1 2 0 0,0-2 0 0,-1-9 0 0,1 7 44 15,-2-2 2-15,1 6 0 0,-3-6 0 16,4 6-46-16,-4 2 1 0,0 2 0 0,0 7 0 0,3 1 15 15,-2 0 2-15,2 1-1 0,-3 7 0 0,2 2-19 16,2 6 0-16,-8-6-1 0,4 6 1 0,-3 5-2 16,-1-1 1-16,1-1-1 0,-1 0 2 0,-3-1-7 15,4-2 1-15,-4-2-1 0,3 2 0 0,1 0 0 0,3 1 1 16,4-6 0-16,-1 1 0 0,-1-1-3 0,-2 3-1 16,0-4 1-16,0 1 1 0,4-1-2 0,-1-3 2 15,-3 0-1-15</inkml:trace>
  <inkml:trace contextRef="#ctx0" brushRef="#br0" timeOffset="1054.58">3436 1227 2086 0,'0'0'0'0,"0"0"0"16,18-9 0-16,-9 3 52 0,1 3 2 0,-3-1 0 15,4 1 0-15,-4-1-37 0,3 1 1 0,-3-1-1 16,4-1 1-16,3-2 46 0,-5 0 1 0,2 0 0 16,-1-9 0-16,1 6-47 0,-1 3 0 0,-3-9 0 0,0 0 0 15,-3 0 14-15,-1 2 2 0,-3 0-2 0,4-5 2 16,-4 4-20-16,0 1 0 0,0 4 1 0,-7-1-1 16,0 1-6-16,-4 6 1 0,1-3-1 0,-4 4 1 15,-1 3-3-15,3 0-1 0,-2 3 1 0,0 4 0 16,0 0-2-16,3 7-1 0,4 0 1 15,-3 4 0-15,1 8-2 0,2-1 2 0,3-2-2 0,-3 0 1 0,4 3-2 16,-1-3 2-16,4-7-2 0,0 1 1 0,4 3-1 16,-1-4 0-16,4-2 0 0,0 0 2 0,2-2-2 15,2-1 0-15,3-6 0 0,3 4 1 0,1-2-1 16,3 0 1-16,6-4-1 0,8 1 0 0,2-1 0 0,-2 1 0 16,-3-4 0-16</inkml:trace>
  <inkml:trace contextRef="#ctx0" brushRef="#br0" timeOffset="1285.05">3995 1135 1934 0,'0'0'0'0,"0"0"0"15,0 0 0-15,-21-12 50 0,21 12-1 0,-12 9 0 16,5-6 2-16,7-3-34 0,-7 11-1 0,3-4 1 16,-3 1 0-16,3 7 40 0,4-5 1 0,-3 2-1 15,3 2 0-15,0 2-40 0,0 0 1 0,3-5 0 16,5-4 0-16,-1 3 12 0,0-4 1 0,7 1 0 15,-2 0 0-15,2-2-17 0,0 4 0 0,0-6 0 16,8 1 0-16,1-1-5 0,-2-3 0 0,3 4 0 16,5-4 1-16,-3 3-4 0,-8-3 1 15,-8-3-2-15,1-1 2 0,-1 1-1 0,-1-4 0 0,2-2 1 16</inkml:trace>
  <inkml:trace contextRef="#ctx0" brushRef="#br0" timeOffset="1605.52">4226 1049 1746 0,'0'0'0'0,"0"-9"0"0,4 2 0 0,6 0 41 16,1 2 1-16,7 1-1 0,-4-5 1 0,0 6-27 16,-2-1 1-16,2 4 0 0,-3 0 1 0,3 4 39 15,-3-1 0-15,-1 6 0 0,1-4 0 0,-1 10-39 16,-1 0 1-16,5-1-1 0,0 4 1 0,0 3 15 0,-3 0 1 16,3 2 0-16,-1-4-1 0,-3-1-18 15,-3-2 0-15,-3 3-1 0,6-3 1 0,-6-2 2 0,-4 0-1 16,-4-5 1-16,-3 2 1 0,0-1-9 0,0 1 1 15,0-4 0-15,-2 0 0 0,-1 0 3 0,-4-7 0 16,3 0 1-16,4 0-1 0,0 0-5 0,0-4 0 16,7 4 0-16,0 0 1 0,-4-7 3 0,4 7 2 15,0-14-1-15,0 4 0 0,0-4-5 0,7 1 0 0,0-1 0 16,7-3 1-16,4-5 0 0,0 8 1 0,-2-1-1 16,12-3 1-16,4-1-4 0,-2 5 1 0,-2-6-1 15,-7 1 1-15,2 3 1 0,-2-2 0 0,-3 3 0 16,-1-3-1-16,-3 4-2 0,-3 0 1 0,1 0-1 15,-1 3 1-15,-4 1-2 0,0 1 1 0,-3-2-1 16</inkml:trace>
  <inkml:trace contextRef="#ctx0" brushRef="#br0" timeOffset="3252.03">5662 796 1897 0,'0'0'0'0,"0"0"0"16,0 0 0-16,0 0 45 0,12-23 0 0,-12 23 0 16,0 0 1-16,0 0-30 0,7-4 0 0,-7 4 1 15,0 0 0-15,0 0 32 0,8 7 2 0,-8-7-2 16,3 20 2-16,1 6-34 0,-4 2-1 0,3 5 1 0,1 3 0 16,-1 2 6-16,1-1 0 0,-4-5 0 0,3 1 0 15,1-3-12-15,-1-3 2 0,-3-1-1 0,4-7 0 16,-4 3-3-16,3-7 1 0,-3 5-1 0,0-8 2 0,0 2-6 15,0-3 2-15,0-1-2 0,0-3 2 16,0-7-1-16,-3 9 1 0,3-9-1 0,0 0 1 0,0 0-2 16,0 0-1-16,0 0 0 0,-7 0 1 15,7 0 1-15,-4-9 0 0,1-1 1 0,-4-15 0 0,3-7-3 16,-3 3 1-16,4-12-1 0,-1-1 2 0,4 1-1 0,0-3 1 16,0 6 0-16,0 4 0 0,0-1-1 15,4 3-1-15,3 6 1 0,0 1-1 0,0 3 1 0,0-1-1 16,0 7 1-16,3-2 0 0,3 4-1 0,1 5-1 15,0 1 1-15,-3 1 0 0,3 3-1 0,0 8 1 16,0-1-1-16,5 6 1 0,-5 1-2 0,1 3 1 16,-5 1-1-16,-3 5 2 0,-3 2-3 0,-1 4 1 15,-3 0 0-15,0-3 1 0,-7 10-2 0,-3 0 0 0,-8-8 0 16,0 6 1-16,-3-2-1 0,2 1 0 0,1-3 1 16,-3-7-1-16,-4 2 0 0,6-5 0 0,1 0 0 15,-10-2 0-15,5-2 0 0,-5-1 0 0,-15-4 1 16,6-3 0-16,2 1-1 0,5-2 0 0,2-3 0 15,-4 0 0-15,6 0 0 0,5-3 1 0,3 1-1 16,0-8 0-16,4 6-1 0,5-3 1 0,2-2 0 16,4-1 0-16,3 3 0 0,0 0 2 0,3-2-2 15,1-5 1-15,6 5-1 0,3 2 0 0,1-2 0 16,4 2 1-16,6 3 1 0,3 4-1 0,8 0 0 0,0 0 2 16,-8 8-3-16,-3 0 1 0,5 3 0 0,-3-2 0 15,-5 8 2-15,0-1 0 0,-3-2 0 0,-2 2 0 16,2 0-2-16,-4 1 2 0,-4 1-1 0,4 0 0 15,0-1 3-15,2-1 0 0,2-2-1 0,3 4 1 16,0-1-3-16,6 1 2 0,8-4-2 0,4-5 2 0,-6 7 0 16,-1-1 1-16,-2-4-1 0,-2-4 1 0,-3 0-3 15,-4-3 2-15,-1-1-1 0,1-3 1 0,-7 0-1 16,0-3 1-16,0-1-1 0,-2-7 2 0,3 1-3 16,-5-1 1-16,4-1-1 0,0-7 2 0,2 3-2 0,-2-2 1 15,0 1 0-15,1-4 0 0,-1 5-1 0,-7-2 0 16,-7 4 0-16,0-2 1 0,-4 0-1 0,1 6 1 15,-4-2 1-15,-8-3-1 0,1 1 0 0,-1 6-1 16,0 1 1-16,1-6-1 0,0 6 0 0,4 4 1 16,-5-1-1-16,3-3 2 0,0 7-3 0,3 4 1 15,2-1-1-15,0 1 2 0,-4 6-2 0,4 3 1 16,4-3 0-16,-1 2 0 0,1 6-1 0,3-2 0 0,0-2 1 16,0 4-1-16,3-1 0 0,1 1 0 0,-1-6 1 15,4 2 0-15,4 4-2 0,-4-8 1 0,4 1 1 16,1-1-1-16,2-3-1 0,-3 0 1 0,3-3 1 15,10-2-1-15,3 1-1 0,8 1 1 0,13-4-1 16,1 0 1-16,-5 0 0 0,-5 0 0 0,-4-4 0 16,-1 1 0-16,-10 1-1 0,-1-5 2 0,2 0-2 15,-4-4 1-15,-3 4-1 0,1-3 0 0,2-6 0 16,-3 4 2-16,0-1-2 0,-4-4 0 0,0-1 0 0,-2-1 0 16,-5-4 0-16,-3 7 2 0,-4-2-2 0,-4-4 1 15,1-1-1-15,-6 10 0 0,0-4 0 0,-3 1 2 16,1 2-2-16,1 2 1 0,-4 1-1 0,-1 4 1 15,0 3-1-15,4 4 1 0,-3 0-1 0,3 4 1 0,4 0-1 16,-3 6 0-16,3 2 0 0,3-1 1 0,-3 7 0 16,0 1-1-16,0-7 0 0,7 8 0 0,0 1 0 15,0-2 0-15,0-3 0 0,3-2 0 0,5 5 1 16,-1-6-1-16,0-3 0 0,3 1 0 0,1-1 0 0,-1-1 0 16,1-2 0-16,0-3 2 0,4 3-2 15,3-4 0-15,0 2 0 0,6-3 0 0,-1 2 0 0,6-4 0 16,6-6 0-16,-5 1 1 0,-9 2-1 15,-3-1 0-15,-8-6 0 0,1 1 0 0,5-2-1 0,-2 1 1 16,-4-4 0-16,-6 1 0 0,-1-3-1 0,1 6 2 16,-1 1-1-16,1-1 0 0,0-1 0 0,-4 2 0 15,3 2 0-15,-3 7 1 0,4-10-1 0,-4 10 1 16,3-7-1-16,-3 7 1 0,0 0-1 0,0 0 1 0,0 0-1 16,0 0 2-16,0 0-2 0,0 0 0 0,0 7 0 15,0 26 1-15,4 0-1 0,-4-1 2 0,-4 0-1 16,-3 29 0-16,4-6-1 0,-1-6 2 0,-7-8-2 15,1-3 1-15,3 6 0 0,3-7 0 0,4-7 1 16,-3-4-1-16,3 1-1 0,-4-8 1 0,1 2 0 16,-6 0 1-16,-5 1-2 0,-4-5 1 0,0-3-1 15,4 9 1-15,-7-2 0 0,-2-7-1 0,-1-1 0 16,-1-1 1-16,4-2-1 0,5-1 1 0,-2-9 1 0,8 0-1 16,-1 0-1-16,0-3 1 0,1-6-1 15,1 2 2-15,2-2-2 0,0 4 0 0,0-6 0 0,-4-6 1 16,4-1-1-16,0-3 1 0,4 7-1 0,3-5 0 15,-4-3-1-15,8 1 1 0,3 0 0 0,0-5 0 16,3 3-1-16,4 0 1 0,6 4 0 0</inkml:trace>
  <inkml:trace contextRef="#ctx0" brushRef="#br0" timeOffset="3624.4">7144 1126 1960 0,'0'0'0'0,"0"0"0"0,0 0 0 0,14-21 64 0,-11 16 1 16,4-2-1-16,-3-2 1 0,-4 2-47 0,4 0 0 16,3 0 0-16,3 0 0 0,2 0 56 0,3 2 0 15,2 1 0-15,10 1 1 0,4-1-57 0,-2 8 0 16,-8-1 0-16,2 1 0 0,-2 4 21 0,-3 6 1 16,-4 1-1-16,3 0 0 0,-1 5-23 0,-5 3 0 15,-1-8-1-15,-3 7 1 0,0-3-4 0,-3-2 2 0,0 1-2 16,-4 0 2-16,0 3-6 0,-4-5-1 15,4-4 1-15,-4 4 0 0,1-2-2 0,-4 0 0 0,3-7 1 16,-3 2 0-16,-3-2-3 0,3-4 1 0,-6-1-1 16,3-2 2-16,3-2-3 0,7 2 2 0,-11-3-2 15,11 3 2-15,0-13-3 0,0 6 1 0,-3 0 1 16,3-7-1-16,7-3 0 0,0-1 1 0,3-1-1 16,3-6 2-16,1 2-3 0,-4-7 1 0,-3 0 1 0,4-8-1 15,0 4 0-15,-4 4 1 0,0 1-1 0,-2 4 0 16,2 4 0-16,0 7-1 0,0-2 0 0,0 4 2 15,0 6-2-15,4 3 1 0,-4 3 1 0,3 3-1 16,-3 4-1-16,1 4 0 0,-1 5 1 0</inkml:trace>
  <inkml:trace contextRef="#ctx0" brushRef="#br0" timeOffset="4435.13">7886 1302 1985 0,'0'0'0'0,"0"0"0"0,0 0 0 0,22-17 46 15,-22 17 1-15,3-11-1 0,1 6 1 0,-1-6-31 16,1 1 0-16,-4-1 1 0,0-3 0 0,-4 0 40 0,-3 3 1 16,-4-1-1-16,1 2 1 0,3-1-41 0,0 4 1 15,7 7 0-15,-9-9 0 0,9 9 4 0,-11-7 2 16,1 7-2-16,-8 4 2 0,1-1-13 0,-5 4 1 16,3 2 1-16,12 2-1 0,3 1-6 0,4 2 1 15,0-4-2-15,7 6 2 0,-1 0-3 0,3-5 1 16,6-1-1-16,3-1 1 0,-7 2-2 0,3-1 2 0,0 1-2 15,3-1 2-15,3-3-3 0,-2 0 1 0,-1-3 1 16,-1-1-1-16,-2-3-1 0,0 0 1 0,-3-3 0 16,3-1 0-16,4-3-1 0,-1 4 1 0,3-4-1 15,1-6 0-15,3 1 3 0,6-2-1 0,9-2 1 16,-3-8 0-16,-6-1-1 0,-9 2-1 0,-7-7 0 16,-2-7 2-16,-3 4 0 0,-4 3 2 0,2-4-1 15,-3 10 0-15,-4 3-1 0,3-2-1 0,-3 5 1 0,0 4-1 16,0 4 4-16,0 3 0 0,0 7 0 0,0-11 0 15,0 11-3-15,0 0 1 0,0 0 0 0,18 4-1 16,0 10 3-16,-4 3 0 0,-2 1 0 0,2 5 1 16,0-2-4-16,-3 5 1 0,-4-3 0 0,0 3-1 15,0-3 2-15,-3 0 1 0,-1 0-1 0,1-5 0 0,-4 5-2 16,3-8 1-16,-3 3-2 0,0-2 2 0,0 0-1 16,-3-2 2-16,3 0 0 0,-4-5-1 0,1 1-1 15,-1-1-1-15,4 0 1 0,0-9 0 0,-7 10 0 0,7-10 1 16,0 0-2-16,-7 7 2 0,7-7-3 15,0 0 0-15,0 0 1 0,-7 4 0 0,7-4 0 0,0 0 0 16,7-7 1-16,-3 0-1 0,3-6-2 0,3 1 2 16,1-2-1-16,-2-5 0 0,1 1 1 0,4 2 0 15,4 0 1-15,0-3-1 0,1 1 0 0,6 1-1 16,3-2 0-16,11-4 1 0,-2 7-1 0,-9-4 0 16,-7-4 1-16,2 5 0 0,-2-1-1 0,-3 4 0 15,-6-1-1-15,1 6 2 0,-5-5-1 0,-1 8 0 16,-3 2 1-16,-1-4-1 0,1 3-1 0,-4 7 2 0,0 0-2 15,-4-7 1-15,4 7 0 0,-10 0 0 0,10 0 0 16,-16 3 1-16,7 1-2 0,4-1 0 0,5-3 0 16,-7 11 2-16,0-6-2 0,0 4 1 0,0-2 0 15,7-7 0-15,3 16-1 0,1-9 0 0,-1 0 1 16,4 3-1-16,7 1 0 0,1 5 0 0,0-7 1 16,3 5-1-16,0 1-1 0,-4 3 1 0,0-6-1 0,-2 2 2 15,2 2-1-15,-3 0 0 0,3-2 0 16,-7 2 1-16,4-2-2 0,-4-2 1 0,-5 2-1 0,-1-1 1 15,1 3-1-15,0-6 1 0,-2 1-1 0,-4-1 0 16,1-1 0-16,-1 2 0 0,1-4 0 0,-4-2 0 16,0 4 0-16,0-6 1 0,-1 1-1 0,1-1 0 0,-7-3 0 15,2 4 0-15,1-4 0 0,4 3 0 0,0-3 0 16,0-3 1-16,7 3-1 0,0 0 0 0,-3-7-1 16,3 7 1-16,7-7 0 0</inkml:trace>
  <inkml:trace contextRef="#ctx0" brushRef="#br0" timeOffset="4646.75">9310 1049 2123 0,'0'0'0'0,"0"0"0"0,0 0 0 0,0 0 55 0,10 24 1 16,-6-15-1-16,-4 9 1 0,3 1-39 0,-3 8 1 0,-3-8-1 15,3-1 0-15,3 1 52 0,1 0 0 16,-4-6 1-16,0 1 0 0,0 0-52 0,-4-2 0 0,4-5 0 15,-3 4-1-15,3-3 15 0,0 1 0 0,0-9 0 16,-4 7 0-16,4-7-18 0,0 0 0 0,-7 7 1 16</inkml:trace>
  <inkml:trace contextRef="#ctx0" brushRef="#br0" timeOffset="4769.46">9297 836 2060 0,'0'0'0'0,"0"0"0"16,0 0 0-16,0 0 37 0,20 0 1 0,-20 0-1 0,7 7 1 16,-7-7-23-16,10 7 1 0,-10-7-1 0</inkml:trace>
  <inkml:trace contextRef="#ctx0" brushRef="#br0" timeOffset="5335.41">9753 1037 1909 0,'0'0'0'0,"0"0"0"0,0 0 0 0,0 0 43 16,-11 19 1-16,7-12-1 0,-6 3 0 0,-2 13-27 0,1-3 1 15,0-1-1-15,8-1 0 0,-1 1 51 0,1-3-1 16,3-2 0-16,3 2 1 0,4-6-49 0,0 3 0 16,0-6 0-16,2 0 0 0,0 0 18 0,-2-4 0 15,-7-3 0-15,12 4 1 0,-12-4-22 0,11 0 0 16,-11 0 0-16,7-7 1 0,-7 7-3 0,4-7 0 15,-4 7 1-15,7-18-1 0,-7-1-5 0,3-1 0 16,-3 1 0-16,4-11 1 0,-4 4 1 0,3-1 0 16,-3-3 0-16,4 1 0 0,-1 0-4 0,1 5 1 0,-2 3-1 15,5-4 1-15,-2 9 1 0,0 2 1 0,2-3 0 16,4 6 0-16,-1-1-3 0,5 6-1 0,-5-1 1 16,6 7 0-16,5 0 1 0,4 4 1 0,0-1-1 15,3 4 1-15,2 7-4 0,-5 1 2 0,-4 2-2 16,-5 1 2-16,-2-1-1 0,-4 6 2 0,-3-5 0 15,4 1 0-15,-4 1-3 0,0 2 1 0,-2-4-1 0,-3-2 1 16,-2 1-1-16,-2-4 2 0,1-3-2 0,-3 3 2 16,0-3-3-16,4-1 1 0,-3-2-1 0,3-7 1 15,0 0 0-15,0 7 0 0,0-7 1 0,0 0-1 16,0 0-2-16,0 0 2 0,0-7-1 0,-7-4 1 0,0-4-1 16,3-5 0-16,8-3 1 0,-1-3-1 0,4-4-1 15,8 7 2-15,-1-3-2 0,5 1 1 16,-1 2 0-16,-1 9 0 0,-1 0 0 0,4 4 1 0,3 3-2 15,-2 3 0-15,-7 1 0 0,3 10 2 0,6 0-2 16,6 7 1-16,-1 0 0 0,2 3 0 0,-9 10-1 16,-3-3 0-16,-4 1 1 0,-9 8-1 0,-3-3 1 0,-6 0 1 15,-1 0-1-15,0-3 0 0,-2-1 0 0,7-1 0 16,3-4-1-16,1 3 2 0,-1-4-2 0,-3 4 0 16,0-6 0-16,-3-1 2 0,-1 3-2 0,-3 1 0 15,-3-7 0-15,-8 0 1 0,-3-3-2 0,0-1 1 16,1-3 0-16</inkml:trace>
  <inkml:trace contextRef="#ctx0" brushRef="#br0" timeOffset="5862.15">2540 1767 1557 0,'0'0'0'0,"0"0"0"0,0 0 0 16,0 0 0-16,0 0 0 0,0 0 45 0,0 0 1 0,0 0 0 16,0 0 0-16,0 0-30 0,0 0 1 0,0 0-1 15,0 0 1-15,0 0 33 0,21-4-1 0,-10 8 0 16,21 3 2-16,26-2-34 0,7 2 0 0,-3-4-1 16,-6-1 1-16,-1 2 5 0,3-2-1 0,23-2 0 15,6-2 0-15,-8 0-9 0,-7-2-1 0,8 1 0 16,20-1 0-16,-6-1-2 0,-8 2 1 0,-6-4-1 15,-1 0 2-15,-3 7-6 0,-4-4 2 0,0 1 0 16</inkml:trace>
  <inkml:trace contextRef="#ctx0" brushRef="#br0" timeOffset="6305.64">5761 1763 1369 0,'0'0'0'0,"0"0"0"0,0 0 0 0,0 0 27 0,0 0 1 15,0 0-2-15,0 0 3 0,0 0-17 0,0 0 1 16,0 0 1-16,0 0-1 0,0 0 31 0,0 0 1 15,0 0 0-15,42-14 0 0,9 14-30 0,6 0 2 0,-3 0-1 16,-6 0 1-16,-2 0 15 0,2 0 2 16,5 0-1-16,19 0 0 0,4 0-19 0,-11-4 0 15,4 4 1-15,1-3-1 0,26 3 2 0,1-4 1 0,-4 4 0 16,8-3 0-16,19 3-8 0,1-4 1 0,-6 3-1 16,37 2 1-16,-8 3 7 0,-10-1 1 0,13-3-2 15,8 0 2-15,-21 7-9 0,-2-3 1 0,13 0 1 16,-11-1-1-16,-19 4 4 0,-4 0 2 0,12-3 0 15,-12 1-1-15,-17 2-6 0,-15-2 0 0,-3 1 0 16,3 4 1-16,4-3 6 0,-7 0 1 0,-9 0-1 16,-9-3 1-16,-14 3-9 0,-5 0 3 0,-9-4-2 0,-2 1 1 15,1 3 3-15,-8-5 1 0,2-2-1 0,1 0 2 16,-6 0-7-16,-4 1 0 0,-1-2 0 0,-1 1 1 16,-3-2 1-16,-9 2 1 0,0 0-1 0</inkml:trace>
  <inkml:trace contextRef="#ctx0" brushRef="#br0" timeOffset="32789.11">11187 1255 590 0,'0'0'0'0,"0"0"0"0,0 0 0 0,0 0 63 16,0 0 1-16,0 0-2 0,0 0 2 0,17-7-46 16,-17 7 0-16,0 0 0 0,0 0 0 0,0 0 118 0,-3-7 0 15,3 7 0-15,0 0-1 0,0 0-121 0,0 0-1 16,0 0 1-16,10-4-1 0,1 4 77 0,-1 0 1 16,5 0-1-16,18 0 1 0,11 4-75 0,2-1 2 15,-2-3-1-15,-2 0 1 0,-3-3 53 0,-2 3 0 16,-1-4-1-16,4-3 2 0,10 2-54 0,4 1 0 15,11-5 0-15,-5 6 0 0,-5-1 21 0,-14 4 2 16,-2 0-2-16,-4-3 1 0,-2 3-24 0,-1 0 0 0,-5-4-1 16,8 1 1-16,-2 3 11 0,3 0 0 0,-1 0 0 15,-7 0 1-15,2 0-16 0,-9 3 2 0,-3 1-2 16,-4-4 2-16,-2 0 3 0,-5 3 1 0,-7-3 0 16,7 0 0-16,-7 0-8 0,0 0 1 0,0 0-1 15,0 0 0-15,11 0 7 0,-11 0-1 0,11 4 1 16,-4-1 1-16,5-3-9 0,0 6 1 0,-3-6 0 15,-9 0 0-15,11 3 5 0,-11-3 1 0,0 0-2 0,7 6 2 16,-7-6-7-16,7 3 0 0,-7-3 0 0,0 0 0 16,0 0 3-16,7 4 2 0,-7-4-1 0,0 0 1 15,0 0-6-15,0 0-1 0,0 0 1 0,0 0 1 16,0 0 0-16,0 0 1 0,0 0-1 0</inkml:trace>
  <inkml:trace contextRef="#ctx0" brushRef="#br0" timeOffset="33184.99">12455 1221 1646 0,'0'0'0'0,"0"0"0"0,0 0 0 0,0 0 51 0,7-9 2 15,-7 9-1-15,0 0 0 0,0 0-35 0,7-7 0 16,-7 7 0-16,7-3 1 0,-7 3 29 0,0 0 0 16,0 0 0-16,7 0 0 0,-7 0-31 0,0 7 1 15,0-7 0-15,0 9 0 0,-3 0 8 0,3 5 1 16,-4 0 0-16,4 3 0 0,-4-1-14 0,4 5 1 15,-3-10-1-15,-1 3 1 0,1-4-5 0,3 1 1 16,-4-6 0-16,4-5 0 0,-3 11-3 0,3-11-1 0,0 0 1 16,3 9 1-16,-3-9 2 0,0 0 0 0,0 0 0 15,0 0 0-15,0 0-4 0,0 0 2 0,0-9-1 16,4 2 0-16,-1-2 7 0,1-2 0 0,-1-6 0 16,1-4 0-16,3-4-5 0,-3 6 0 0,3-2 0 15,-4-2 1-15,1 3 5 0,-1 8 2 0,3 2-2 16,1-1 2-16,0 4-7 0,3 3 0 0,-3 4 0 15,0 0 0-15,4 4 9 0,-1 3 0 0,-2 4 0 16,-1-1 0-16,-2 6-8 0,4 0 0 0,5 0 0 16,2-2 0-16,-6 0 6 0,1 2 1 0,-8-2-1 0,1 0 0 15,-1 3-7-15,-3-3 1 0,-3-3-1 0,-4 1 2 16,-4-1 2-16,1 3 2 0,3-4-2 0,-9 1 2 0,2-4-8 16,0 0 2-16,-1 0-1 0</inkml:trace>
  <inkml:trace contextRef="#ctx1" brushRef="#br0">6491 13184 0,'0'0'0,"0"0"0,0 0 0</inkml:trace>
  <inkml:trace contextRef="#ctx0" brushRef="#br0" timeOffset="33992.08">5244 410 1030 0,'0'0'0'16,"0"0"77"-16,0 0 1 15,0 0 17-15,0 0 1 16,-5 18-36-16,-15 33-1 16,10-23-19-16,-26 79 0 15,26-64-17-15,-1 83 0 16,10-77 0-16,-3 99-1 15,1-102 0-15,-1 96 2 16,8-101 0-16,13 73 0 0,-8-80-1 16,5 61-1-16,-10-65-7 15,-1 33-1-15,-6-44-1 16,3 18 0-16,0-30-4 16,0 2 1-16,0-9-1 15,0 0 0-15,0 0-2 16,10-30 1-16,-10 18-2 15,4-44 2-15,-4 56-1453 16</inkml:trace>
  <inkml:trace contextRef="#ctx0" brushRef="#br0" timeOffset="34231.24">5209 475 1105 0,'0'0'0'16,"0"0"53"-16,0 0 0 15,0 0 45-15,10-35 1 16,-10 35-22-16,14-19 1 15,-14 19-1251-15</inkml:trace>
  <inkml:trace contextRef="#ctx0" brushRef="#br0" timeOffset="34302.37">5350 331 1369 0,'10'4'0'16,"8"-4"47"-16,100-11 1 0,-74 8 36 15,60-8 0-15,-70 7-15 16,77-6 0-16,-111 10-1397 16</inkml:trace>
  <inkml:trace contextRef="#ctx0" brushRef="#br0" timeOffset="34501.5">8308 259 1527 0,'55'-4'82'0,"84"-3"0"15,-139 7-1352-15</inkml:trace>
  <inkml:trace contextRef="#ctx0" brushRef="#br0" timeOffset="34734.32">9590 255 1513 0,'39'4'85'0,"60"5"0"15,-67-2-19-15,58 3 0 16,-57-4-37-16,103 1 2 15,-96-2-9-15,57 6 2 16,-68-8-6-16,27 8 0 16,-40-8-6-16,26 4 1 0,-24-3-2 15,68 1-1-15,-52-2-3 16,49 13 1-16,-58-7-3 16,36 2-1-16,-43-8 0 15,15 8 0-15,-26-8 0 16,8 1 0-16,-15-4-1537 15</inkml:trace>
  <inkml:trace contextRef="#ctx0" brushRef="#br0" timeOffset="34884.01">10740 518 1494 0,'0'0'0'0,"0"0"45"0,0 0 0 16,0 0 40-16,0 0 2 15,0 0-24-15,0 0-1 16,0 0-37-16,9 0 1 15,-9 0-11-15,0 0 0 16,0 0-1487-16</inkml:trace>
  <inkml:trace contextRef="#ctx0" brushRef="#br0" timeOffset="35801.22">5309 324 1206 0,'0'0'0'16,"0"0"41"-16,18 4 1 15,-2-1 54-15,63 4 1 16,-44-7-20-16,85 4 1 15,-81-4-39-15,55 0 0 16,-57 0-12-16,116 5 0 16,-102-5-13-16,78 0-1 15,-92 0-7-15,71 0 0 16,-68 0-2-16,114 0-1 0,-103 0-1 16,53 0 1-16,-70 0-2 15,73 0 1-15,-68 0 3 16,106 0-1-16,-101 0 4 15,60 0 0-15,-69 0 2 16,85-5 1-16,-74 5 0 16,95-7 1-16,-97 7-1 15,67-11 0-15,-72 8-1 16,113-4 1-16,-105 7-1 16,71-8 2-16,-82 8-2 0,66-3 0 15,-60 3-1-15,124 3 1 16,-118-3-2-16,63-3 0 15,-70-1-2-15,112 1 1 16,-102 3 0-16,78-5 0 16,-92 5-2-16,60-9 1 15,-58 9-2-15,105-4 1 16,-92 4-2-16,62 0 2 16,-82 0-2-16,54 0 0 15,-49 0 0-15,101-3-1 16,-92 3-1-16,58 0 1 15,-76 0 0-15,39 7 1 16,-42-7-2-16,44 9 0 16,-38-9-1-16,81 5 1 15,-81-5 0-15,40-2 0 16,-71 2-1570-16</inkml:trace>
  <inkml:trace contextRef="#ctx0" brushRef="#br0" timeOffset="36168.28">10336 328 1507 0,'0'0'0'0,"0"0"41"16,36 0 2-16,-26 3 41 15,20 4 0-15,-19-3-27 16,24 4 2-16,-21-1-31 16,44 22 1-16,-43-19-11 15,4 25 0-15,-16-21-6 0,15 30 1 16,-14-22-5-16,13 46 1 15,-13-43-3-15,13 57 0 16,-13-55-1-16,3 57 1 16,-7-52 0-16,5 61-1 15,-3-65 0-15,0 66 0 16,-2-61-1-16,0 48-1 16,0-56-2-16,0 47 1 15,0-49-1-15,0 43 1 16,0-46-2-16,7 47 1 15,-5-50-1-15,3 47 1 16,-3-49-1-16,3 38 1 16,-1-35-1-16,3 27 1 15,-4-30-1-15,1 20 1 16,-4-35-1556-16</inkml:trace>
  <inkml:trace contextRef="#ctx0" brushRef="#br0" timeOffset="36615.78">10686 1786 1507 0,'0'0'0'15,"0"0"44"-15,-7 25 3 0,7-25 34 16,-15 24 2-16,15-24-25 15,-30 21-1-15,13-17-31 16,-94 13 0-16,70-13-11 16,-74 5 1-16,77-9-4 15,-79-6 1-15,70 12-2 16,-140-3 0-16,118 1-1 16,-153-8 1-16,153 4 0 0,-125 0-1 15,125 0-1-15,-190 0 1 16,169 0-1-16,-192-3 1 15,193-3-3-15,-142 3-1 16,159 3 0-16,-149 0 1 16,142-4-2-16,-194 4 1 15,183 0-3-15,-180 0 1 16,191 0-3-16,-131 7 0 16,139-7 0-16,-153 0 1 15,148 0-2-15,-148 0 1 16,155 0-1-16,-91-3 0 15,102 3 0-15,-143 0 0 16,142 0 0-16,-78 3 0 16,98-3 0-16,-70 0 0 15,70 0 0-15,-92 0 0 16,96 0 0-16,-34 0 0 16,55 0 0-16,-11-3 0 0,25 3 0 15,-10 0 0 1,10 0 0-16,0 0 1 0,-7-4-1 15,7 4 2-15,0 0-1608 16</inkml:trace>
  <inkml:trace contextRef="#ctx0" brushRef="#br0" timeOffset="39193.08">13451 1070 728 0,'0'0'0'0,"0"0"0"16,0 0 0-16,20-18 79 0,-13 18 2 0,-7 0-1 15,10-12 1-15,1 9-63 0,0-1 0 0,5 1 0 16,12-1 0-16,3 0 42 0,5 4 1 0,1 0-1 15,-5-1 2-15,-2 1-45 0,-2 1 1 0,-5-1 0 0,-2 0 0 16,-4 4 29-16,-2 0 1 0,-1-4 0 16,-4 0 1-16,-1 0-32 0,-2 0-1 0,-7 0 1 0,9 0 0 15,-9 0 34-15,0 0 0 0,0 0 0 0,7 0 0 16,-7 0-34-16,0 0 0 0,0 0 0 0,0 0 1 0,0 0 5 16,-11-4 1-16,3 0-1 0,-12 4 1 0,-4 0-13 15,-5 0 2-15,-4 4-1 0,-2 0 0 16,-3 3 8-16,7 0 2 0,-6 5-2 0,5-5 1 0,4 7-10 15,5 2 1-15,2 0-1 0,-4-2 0 0,4 9 5 16,1-4 0-16,3-1-1 0,-4 1 2 0,-4 6-8 16,0-1 0-16,2-3 0 0,-1-1 1 0,-1 8 4 0,5-4 0 15,13-4 1-15,0 4-1 0,7 5-6 0,4-1 1 16,5-2 0-16,3-1 0 0,7 1 4 0,-1-7-1 16,3 4 0-16,2-5 2 0,2 1-6 0,-4-3-1 15,-3-2 1-15,5 2 0 0,5-7 2 0,4 1 0 16,-1-6 0-16,-1 3 2 0,6-4-6 0,-3 1 1 15,-1-1 0-15,-2-6 1 0,2 3 0 0,-8 0-1 16,-3-4 1-16,1 1 1 0,-3-1-3 0,-5 1-1 16,0-4 1-16,-3-2 0 0,-2 5-1 0,-1 1 2 0,1-4-1 15,2-2 0-15,-1 6-1 0,-2-1-1 0,-8 4 1 16,10-10-1-16,-10 10 0 0,11-9 0 0,-11 9 0 16,8-7 0-16,0 3-2 0,-1-3 2 0,-7 7-1 15</inkml:trace>
  <inkml:trace contextRef="#ctx0" brushRef="#br0" timeOffset="39773.74">13996 1441 1332 0,'0'0'0'0,"-7"-3"0"16,7 3 0-16,11-11 46 0,-11 11 0 0,4-10 0 16,-4 10 0-16,-11-11-31 0,11 11 2 0,-11-4 0 0,11 4 0 15,-10 0 18-15,10 0-1 0,-11 4 1 0,4-4 0 16,0 7-20-16,0 0-1 0,2 0 1 0,-2 4 0 16,0 6 4-16,0 6 2 0,0-5-2 0,7-2 1 0,0 3-10 15,3 4 1-15,-3-6 1 0,0-6-1 0,4 5-5 16,-1 0 2-16,4-6-1 0,0 2 1 0,-3-1-4 15,3-6 2-15,2 1 0 0,5-5-1 0,3 3 5 16,-3-1 0-16,1-3 1 0,-15 0 0 0,10-7-5 16,-3 7 1-16,4-1 0 0,-1-7 0 0,-1 5 6 15,-2-4 2-15,0-2-2 0,-3-5 2 16,-4-2-7-16,0 0 1 0,-7-1 0 0,3-6 0 0,-3 5 7 0,4 3 2 16,3-1-1-16,7-2 1 0,3 2-9 0,4 2 1 15,-3 0 0-15,3 0 0 0,0 3 10 0,2 4-1 16,-2-3 0-16,-3 3 1 0,-1 2-10 0,-3 5 1 15,4-4-1-15,3 4 2 0,2 0 5 0,-2 9 3 16,0-2-2-16,-3 3 1 0,-1 5-9 0,-1-1 0 0,0-4 0 16,-2 8 1-16,0 5 4 0,-2-2-1 0,-1 2 1 15,-1-8 1-15,1 5-7 0,-4-1 0 0,4-1 0 16,-4-8-1-16,3 3 6 0,1-3 1 0,-4-1-1 16,-4-2 1-16,4-7-7 0,-3 11 1 0,3-11 0 15,0 0 0-15,0 0 3 0,3 8 0 0,-3-8 1 16,0 0 0-16,-3-8-5 0,3 8 0 0,0-8 0 15,0-11-1-15,0-2 4 0,0-2 0 0,0-3-1 16,3-4 1-16,4 7-4 0,0 0 0 0,0-3-1 16,0 5 2-16,2 3 1 0,5 0 1 0,4 4-1 15,-4 2 1-15,11 5-4 0,-2 2 1 0,1-2-2 0,5 5 2 16,-3 2 0-16,2 0-1 0,-3 0 1 0,-7 2 0 16,-6 5-3-16,-2 0 1 0,-2 7-1 0,-3 0 2 0,0 0 1 15,-1 4-1-15,-4-1 1 0,3 6 0 0,-3 2-3 16,0 1 1-16,0-7-1 0,0 4 2 0,0 0-2 15,0 0 1-15,-3-5-1 0,3 1 1 0,3 0-2 16,-3-5 1-16,0-3-1 0,0-2 0 0,0 5 0 16,0-2 0-16,0-3 0 0,0-9 1 0,0 10-2 15,0-10 0-15,0 0 0 0</inkml:trace>
  <inkml:trace contextRef="#ctx0" brushRef="#br0" timeOffset="40089.58">14958 919 1733 0,'0'0'0'16,"0"0"0"-16,-2-18 0 0,6 11 51 0,-1-4 0 0,-5-1 0 16,2 12 1-16,-1-9-36 0,1 9 1 0,0 0 0 15,0 0 1-15,0 0 49 0,0 0 2 0,0 0-1 16,-4 18 1-16,4 10-51 0,2 2 0 0,-2 9 0 15,-4-4-1-15,2 9 12 0,2-4-1 0,-1-4 0 16,-3 0 0-16,-3 1-16 0,4 2 2 0,3-5-1 16,-4 1 0-16,1-4-7 0,3 1 0 0,0-2-1 15,0-2 1-15,0 0-3 0,0 6 2 0,3-11-2 0,1-1 2 16,-4 1-4-16,3-2 1 0,-3-5-1 0,0-3 1 16,4 1-1-16,-1 1 1 0,-3-8-1 0,0 1 1 15,0-8-2-15,-3 8 1 0,3-8-1 16,0 0 1-16,0 0-1 0,-7 7 1 0,7-7-1 0</inkml:trace>
  <inkml:trace contextRef="#ctx0" brushRef="#br0" timeOffset="40336.04">14556 1281 1608 0,'0'0'0'15,"31"-3"0"-15,-1-1 0 0,6 4 40 0,2 4 0 16,3-4 1-16,-2 3 0 0,-2-3-25 0,2 4 0 16,-6-4-1-16,-1 3 2 0,-4 1 38 0,-1-3 0 15,4-1 0-15,-2 0 1 0,-6 2-39 0,-2 3 1 0,0-3-1 16,0 5 1-16,0 0 10 0,-1 0 1 16,1-3 0-16,-7-1 1 0,-2 8-17 0,-1-4 0 0,-2 0 1 15,-2 2-1-15,0 0-3 0,2 3 2 0,-6-5-1 16</inkml:trace>
  <inkml:trace contextRef="#ctx0" brushRef="#br0" timeOffset="40535.06">15333 1351 1470 0,'0'0'0'0,"0"0"0"16,0 0 0-16,0 0 37 0,0 0 0 0,0 0 0 0,0 0 1 16,8 4-24-16,-8-4 2 0,3 5 0 0,-3-5 0 15,0 16 40-15,0-4 1 0,0 2 0 0,-3 4 0 16,-1 3-40-16,4 0 1 0,0 2-1 0,0-5 1 15,4 1 16-15,-1-3 0 0,1 0 1 0,-4-6 0 0,3 1-20 16,-3-1-1-16,4-1 1 0,-4-2 0 0,0-7 2 16,3 9 0-16,-3-9 0 0,0 0 1 0,0 0-9 15,0 7 1-15,0-7 0 0</inkml:trace>
  <inkml:trace contextRef="#ctx0" brushRef="#br0" timeOffset="40703.43">15355 1188 1507 0,'0'0'0'15,"0"0"0"-15,0 0 0 0,0 0 43 0,21-5 1 0,-21 5 0 16,9 0 0-16,-9 0-29 0,12 0 2 0,-12 0-1 16,9 5 1-16,-9-5 42 0,14 7 2 0,-3-4-1 15</inkml:trace>
  <inkml:trace contextRef="#ctx0" brushRef="#br0" timeOffset="41084.53">15637 1341 1482 0,'0'0'0'0,"-4"7"0"0,3 2 0 15,1 7 47-15,0 3 1 0,0-5-1 0,-6 0 2 16,5 4-32-16,-3-1-1 0,4-1 1 0,-4-5 0 15,1 3 40-15,-1-2 2 0,8-1-1 0,-4-4 0 0,0-2-41 16,0-5 1-16,0 10 0 0,0-10 0 0,0 0 7 16,0 0 1-16,-4 7-1 0,4-7 1 0,0 0-14 15,0 0 1-15,0 0-1 0,-7-10 2 0,7-1 2 16,0 3 2-16,4-8-1 0,-1-2 1 0,1-5-9 16,3 2 1-16,0-3 0 0,4-1 0 0,-1 2 3 0,1 5 0 15,5 1 0-15,-2-4 0 0,0 5-5 0,0 7 0 16,2-1 0-16,2 4 0 0,-4 6 4 0,3 0 1 15,-3 0 0-15,1 2 0 0,0 5-5 0,3 0 0 16,0 2 0-16,-8 3 0 0,3-1 7 0,-1 3 2 16,0 0-1-16,-1 2 1 0,-4 0-8 0,0 3 1 15,-3-5-1-15,-1-3 1 0,1 3 3 0,-1 0 1 0,1-4-1 16,-4 3 2-16,0-3-7 0,0 1 1 16,0-1-2-16,0 3 2 0,0-5 2 0,0 6-1 0,3-1 0 15,-3-6 1-15,0 0-4 0,0 3-1 0,4-4 1 16</inkml:trace>
  <inkml:trace contextRef="#ctx0" brushRef="#br0" timeOffset="41576.28">16217 1292 1646 0,'0'0'0'0,"0"0"0"0,0 0 0 16,0 0 49-16,0 0 1 0,0 0-1 0,-16 8 1 15,13 1-33-15,-1-2 0 0,1 4 0 0,-4 6 0 16,0 6 44-16,0 5 2 0,0-3 0 0,1-4 0 0,1 6-45 16,3-3 0-16,7-1 0 0,1-4 0 0,-3 4 10 15,1-2 1-15,5-5-1 0,5-5 1 0,3 1-15 16,-3-1-1-16,2-3 1 0,2-4-1 0,-4 3-5 0,0-2 1 16,2-3 0-16,-2-2 0 0,-1 0-3 15,-1-2-1-15,2 0 1 0,4-5 0 0,-2 0-2 0,1-5 0 16,-1 2 0-16,0-6 0 0,-6-2-2 0,1-1 2 15,-4-4-1-15,2-2 1 0,2 4-1 0,-1 0 0 16,1-5 1-16,3 8-1 0,0 0-1 0,-3 4 2 16,-1-1-2-16,1 1 1 0,-6 8 4 0,-5 6 0 15,9-12-1-15,-2 8 2 0,2 1-3 0,-9 3-1 16,7-4 1-16,-7 4 0 0,3 7 3 0,1 0 1 0,-4-1 0 16,3 8 0-16,-6 10-3 0,-1-2-1 0,1-5 1 15,3 1 1-15,0 5 3 0,0 1 0 0,0-4 0 16,3-1 0-16,-3 4-3 0,4-4 0 0,-1-1-1 15,8-6 1-15,-1 6 1 0,-4-3 1 0,1-6-1 16,5 2 1-16,1-1-4 0,1-3 1 0,-4 0 0 16,4-1-1-16,-1-3 1 0,-3 1 0 0,-1-4 0 15,2 0 1-15,1 0-3 0,-5-4 1 0,-7 4-1 16,11-5 1-16,-11 5-1 0,10-11 1 0,-10 11-1 0,4-7 2 16,-4 7-3-16,7-10 1 0,-7 10-1 0,3-13 1 15,4 10-1-15,0 3 0 0,1 0 0 0</inkml:trace>
  <inkml:trace contextRef="#ctx0" brushRef="#br0" timeOffset="42473.9">17055 1478 1695 0,'0'0'0'0,"0"0"0"0,-7-23 0 0,3 16 46 16,-3-2 1-16,0 1 0 0,7 1 1 0,0 7-33 15,-10-11 2-15,3 7 0 0,7 4 0 0,-9-3 37 0,9 3 1 16,-11 0-2-16,1 0 2 0,-1 3-38 15,1 5 1-15,2-1-1 0,5 3 1 0,-1 4 3 0,4 9 1 16,-3-5-1-16,-1-1 1 0,4 3-10 0,0-5-1 16,0 5 0-16,7-10 1 0,0 4-4 0,4 2 1 15,1-7 0-15,6-2 0 0,-2 0-3 0,-4 0-1 16,2-2 1-16,4-5 1 0,-2 0 0 0,-4 4-1 16,-1-8 1-16,1-1 0 0,-5-2-3 0,0 4 1 0,0-4-1 15,0-2 2-15,-3-5 1 0,-1 1 0 0,-3-4 1 16,4-6 0-16,-4 7-3 0,0-3 0 0,-4 1 1 15,4 1-1-15,-3-3 4 0,-4 3 0 0,0-1 0 16,3 4 0-16,-3 0-3 0,0 0 1 0,4 0-2 16,3 5 2-16,0-2 1 0,0 1 0 0,3 3 0 15,4-4-1-15,0-1-2 0,0 7 1 0,0-2-1 16,4 3 1-16,3 4-1 0,0 0 1 0,-1 0 0 16,1 0 0-16,0 4-1 0,0-1-1 0,0 2 1 15,-2 8-1-15,1-3 1 0,-1 4-1 0,-1 0 1 0,-4 2 0 16,3 9-1-16,-3-1-1 0,0-6 0 0,2 0 2 15,0 8-2-15,0-1 1 0,1-2-1 0,-3-4 2 16,-3 7-3-16,0-8 1 0,-1-2 1 0,1-4-1 0,3 2 0 16,3 2 2-16,1-9-2 0,-2 0 2 0,1 2-3 15,4-6 1-15,0 1 1 0,1-8-1 0,-3 4 0 16,0 0 2-16,1-3-1 0,2-2 1 0,1-1-2 16,-2 1 1-16,2-6-1 0,-2-8 0 0,2 7 1 15,0-2 0-15,-2-9-1 0,0-4 2 0,2-1-3 16,0 0 2-16,-2-2-1 0,-5 2 0 0,2 0 1 15,-1 5 0-15,-6 4 1 0,-4 6-1 16,3 3-2-16,1 3 2 0,-1 0-1 0,-3 7 0 0,-3-7 1 0,3 7-1 16,0 0 1-16,-4 14 0 0,1 3-2 0,3 3 2 15,3 1-2-15,-6 3 1 0,6 6 0 0,1-1 0 16,3-5-1-16,-7-1 2 0,2 0-2 0,1 0 0 16,2-6 0-16,6-1 0 0,1 0 1 0,3-5-1 15,-5-1 0-15,4-1 2 0,0 1-3 0,4-4 1 0,1-3 0 16,6-3 0-16,-7 0 1 0,-1-1-1 0,3-3 0 15,1-3 2-15,-3 0-3 0,-3-2 1 0,0-5 0 16,-1-2 0-16,0-3 0 0,0-2 0 0,0-9 0 16,-3 2 0-16,-1-4-1 0,-1 0 0 0,-2-1 1 15,-2 0 0-15,-1 8-1 0,-2 4 1 0,-2 0 0 16,-2 0 1-16,0 8-2 0,0-1 1 0,1 4-1 16,-3-1 1-16,1 4 0 0,3 7-1 0,-8-5 0 15,8 5 1-15,-10-2-1 0,10 2 0 0,-9 5 0 16,9-5 2-16,-3 13-2 0,3-6 1 0,0-7-1 0,0 14 1 15,0-2 0-15,5 2-1 0,2 0 0 0,2 7 1 16,1 0-1-16,3 1 0 0,4 0 0 0,1 3 2 16,1 1-2-16,1 3 0 0,-1-1 0 0,-5-5 0 0,0 3 0 15,-5 0 0-15,2-6 0 0,-2-3 1 0,-2 3-2 16,-4-1 1-16,-3-8 0 0,-3 1 0 0,-4 2 0 16,-4-5 0-16,0-2 0 0,-10 0 0 0,2 0 1 15,-2-4-1-15,-4-3 0 0,0 0 0 0,-5 7 0 16,-1-1 0-16,-5-6 0 0,-4 0 0 0,1 0-1 15,-7 0 2-15,-5 0-1 0</inkml:trace>
  <inkml:trace contextRef="#ctx0" brushRef="#br0" timeOffset="42938.56">13474 1862 1507 0,'0'0'0'0,"0"0"0"15,0 0 0-15,25 0 53 0,-14 1 1 0,-11-1 0 0,14 4 1 16,3-2-38-16,13-1 1 0,13 3-1 0,8-1 1 16,0 1 33-16,-2 5 2 0,13-9 0 0,21 0 0 15,0 0-37-15,0 0 1 0,3-6 0 0,27 3 1 0,5-1-13 16,4 1-1-16,16-4 1 0,8 3 0 0,-12 4-1 16,-3-1-1-16,24-1 0 0,-9 2 2 0,2 2-6 15,-8-1 1-15,1-1-2 0,7 7 2 0,-3 4-1 16,-15-2 1-16,-13 1-1 0,10 1 1 0,0 6-10 15,-13-2 0-15,-17-1 0 0,-7 5 1 0,-2-1 2 0,-3 1 1 16,2-5-1-16,-8-2 1 0,-17 2-7 0,-11-1 0 16,-5-3 0-16,-13-3 1 0,-5 2 3 0,4-2 1 15,3-7 0-15,-5 0 0 0,-7 4 0 0,-5-4 1 16,-6-7 0-16,-5 3 0 0,-7 4 1 0,6-12 2 16,-12 5-2-16,-1 0 2 0,-1 3-1 0,-3 1 1 15,-1-3-1-15</inkml:trace>
  <inkml:trace contextRef="#ctx0" brushRef="#br0" timeOffset="43451.65">13831 1839 929 0,'0'0'0'0,"0"0"0"0,0 0 0 0,0 0 19 16,0 0 0-16,0 0 0 0,0 0 1 0,0 0-10 16,0 0 1-16,0 0 0 0,23 3 0 0,-11-3 25 15,4 4 1-15,5-4-1 0,35 3 1 0,11 4-23 16,4-1 2-16,-2-5-1 0,10 5 0 0,11 2 13 15,0-4 1-15,0-1 0 0,14 3 0 0,16-3-16 16,-5 4 1-16,-4-3-1 0,16-1 1 0,7 1 5 0,-9 3 1 16,-12-4-1-16,16 1 1 0,-9 3-10 0,-11-4 1 15,0 1 1-15,-1-4-1 0,7 4 11 0,-9-1 1 16,-13-5-1-16,-7 1 2 0,4 1-13 0,4 0 1 16,5-4 0-16,-11 0 0 0,-7 1 16 0,-3-1 1 15,5 1-1-15,-1-4 1 0,-6 7-15 0,-3-4-1 16,-5-3 1-16,-6 4-1 0,-5 3 16 0,-12-4 2 15,-4-3-1-15,-9 4 0 0,1 3-16 0,-5-6-1 0,-6 3 1 16,-5-1 0-16,-1 1 14 0,-2 3 2 0,-3-5-2 16,-4 3 1-16,-7 2-16 0,5-4 1 0,-5 4-1 15,0 0 1-15,7-3 9 0,-7 3 2 0,0 0 0 16,0 0-1-16,7 2-11 0,-7-2-1 0,0 0 0 16,11 0 1-16,3 1 9 0,0 3 1 0,-3-1-1 15,-4 1 0-15,0 3-10 0,-7-7-1 0,5 9 0 16</inkml:trace>
  <inkml:trace contextRef="#ctx0" brushRef="#br0" timeOffset="44169.5">20366 1485 1243 0,'0'0'0'0,"0"0"0"0,0 0 0 0,0 0 66 16,0 0 1-16,-18-10 1 0,18 10-1 0,0 0-49 16,0 0 0-16,-7-7 0 0,7 7 0 0,0 0 46 0,0 0 0 15,0 0 0-15,0 0 0 0,0 0-46 0,0 0 0 16,0 0 0-16,0 0 0 0,0 0 3 0,11 7 0 16,-4-4 1-16,14 4-1 0,12 0-10 0,5 0 0 15,0-3 1-15,6-4-1 0,2 0-6 0,-2 3 2 16,2-1-1-16,-2-4 0 0,6 2-1 0,-4 2-1 15,1-2 1-15,-1-2-1 0,-2 2 1 0,-3 2-1 16,-2-4 1-16,-2-1-1 0,-6 3 0 0,-6 3-1 0,0-3 0 16,-6-3 1-16,-1 3 6 0,-8 0 1 0,-1-4-1 15,-9 4 1-15,9 0-4 0,-9 0 0 0,7 0 0 16,-7 0 1-16,0 0 5 0,0 0 0 0,0 0 1 16</inkml:trace>
  <inkml:trace contextRef="#ctx0" brushRef="#br0" timeOffset="44667.97">21678 1402 1431 0,'0'0'0'0,"0"0"0"0,0 0 0 16,0 18 51-16,-3-11-1 0,-1 4 1 0,-3 3 1 0,-5 9-36 15,-2 1 1-15,1-4 0 0,-3-5 1 0,-1 5 45 16,-4 1 1-16,-4-9 0 0,5 2 0 0,3-5-46 15,1 2 0-15,-3-1 0 0,-1-1 0 0,6-2 12 16,0-4 0-16,5-1 0 0,-3-2 2 0,1 2-19 16,4 0 1-16,7-2-1 0,-14-6 2 0,9-1-3 0,5 7 1 15,-11-12-1-15,4-2 0 0,4 5-5 16,3-5 1-16,0 0 0 0,0-5 0 0,0-1 2 0,7 1 0 16,0 0 0-16,-4-2 1 0,4 7-4 0,2-2 0 15,2 2-1-15,-2 3 1 0,3 4 2 0,2 4 0 16,-3-1 0-16,-1 4 0 0,4 7-3 0,6 4-1 15,-1-4 1-15,4 3 0 0,0 10 6 0,-4-3 0 0,1 1-1 16,-3-2 2-16,3 3-7 0,-1 4 2 16,1-6 0-16,-3-4 0 0,4 4 5 0,-1-4 2 0,1-3 0 15,0 2-1-15,4 1-6 0,-2-3 1 0,3-3 0 16,-3 0 0-16,-5 0 3 0,1-1 2 0,2-3-2 16,4-3 2-16,-6 4-7 0,-1-4 1 0,1-4 0 15,1-1 1-15,-10 1 6 0,-3-3-1 0,1-3 1 16,0-8 1-16,-1 2-7 0,-3 1 0 0,-1-5-1 15,1-3 1-15,-2-1 6 0,-4 1 0 0,-3 2-1 16,-2 0 1-16,-6 0-7 0,1 1 1 0,-6 3 0 16,-5-1 0-16,4 4 3 0,-4 0 1 0,-7 2 0 15,-2 5 0-15,4 1-5 0,3 3 0 0,1 3 0 0,-3 0 0 16,6 3 1-16,3 1 1 0,3 1-1 0</inkml:trace>
  <inkml:trace contextRef="#ctx0" brushRef="#br0" timeOffset="45268.36">22814 1112 1670 0,'0'0'0'0,"0"0"0"0,0-31 0 15,5 13 71-15,4-1 0 0,0 5 0 0,-2 1 0 0,0 1-53 16,2 1 0-16,-5 1 0 0,-1 3 0 0,-3 7 45 15,0 0 0-15,0 0 0 0,0 0 0 0,0 0-45 16,4 10-1-16,-4 1 1 0,-11 12 0 0,2 15 10 16,0-1 0-16,2 2 1 0,4-2-1 0,1 0-15 15,0 2 1-15,0-9-1 0,-1 5 0 0,1 0-6 16,0-7 0-16,1 2 0 0,-1-2-1 16,2 0-1-16,0 2-1 0,0-7 1 0,0-4 0 0,0 4-3 0,2-5 0 15,1-6 0-15,1 2 0 0,-1-5-1 0,1-2 2 16,-1 0-2-16,-3-7 1 0,9 12-1 0,-2-8 0 15,-7-4 0-15,13 3 2 0,-3 1-2 0,4-4 0 16,-3 3 0-16,3-3 1 0,-2 0-1 0,-3 0 1 16,-2-3-1-16,-7 3 1 0,9-4-1 0,-9 4 0 0,-4-7 0 15</inkml:trace>
  <inkml:trace contextRef="#ctx0" brushRef="#br0" timeOffset="45667.71">22558 1306 1595 0,'0'0'0'0,"0"0"0"16,0 0 0-16,30-4 50 0,-10 8 0 0,1-1 0 15,4-3 0-15,12 4-33 0,1 3 0 0,5-4 0 0,1 4 0 16,-4 0 44-16,-2 0 1 0,-3-3 0 0,-3 5-1 16,-4 0-44-16,-4 1 1 0,-1-1 0 0,-5 1 0 15,-2 1 17-15,-4 0-1 0,-3-4 1 0,-2 3 0 16,-2-5-20-16,-1 1-1 0,-1 1 1 0,3 0 1 0,-3 5-2 15,1-1 2-15,-4-1 0 0,3 1-1 0,1 8-6 16,-1 0 0-16,4 1 0 0,-1-6 1 16,3 2 0-16,3 1 2 0,2-8-1 0,4-2 0 0,-1 5-4 15,-3-1 0-15,-3-8-1 0,7-1 2 0,3 0 0 0,2-2 0 16,-4-4 0-16,-1 1 1 0,-6-4-4 16,-1-2 1-16,1 2-1 0,2-9 1 0,-3 2 3 0,-2 0 0 15,-4-5 0-15,0-4 0 0,-3 0-3 0,-2 0-1 16,-4 2 1-16,-3 2 1 0,-3 1-2 0,-1 1 2 15,-6-1 0-15,-10-1-1 0,4 3-1 0,0 7-1 16,-10-5 1-16,-3 3-1 0,5 8 2 0,4-1 0 16,-1-3-1-16,0 4 2 0,5 6-4 0,3 1 2 0,5-4-1 15,0 7 1-15,1 0-1 0,6 3 1 0,2-3-1 16</inkml:trace>
  <inkml:trace contextRef="#ctx0" brushRef="#br0" timeOffset="46202.78">24338 1330 1670 0,'0'0'0'0,"0"0"0"0,-19 11 0 16,12-4 51-16,-4 2-1 0,-3 1 1 0,-11 11 1 15,-1 4-36-15,-2 0 1 0,-4-1 0 0,2 3 1 0,-2-1 34 16,4 0 0-16,5-3 0 0,-5-5 1 0,3 1-36 16,4-3-1-16,1-2 1 0,5-2 1 0,1-3 12 15,-1 2 2-15,0-8-1 0,2 1 1 0,3-1-19 16,3-3 2-16,-4 0-2 0,4-3 2 0,7 3-5 0,-12-7 0 16,4 0 0-16,3-2 0 0,3-7-4 0,2 6 1 15,2-3-1-15,3-11 1 0,1 4 0 0,1-3 0 16,2 1-1-16,3-1 1 0,2 2-3 0,-3 1 1 15,-2 3-1-15,1 3 2 0,1 3 1 0,-1 4 1 16,1 0 0-16,-1 3-1 0,1 4-2 0,1 7 0 16,2 0 1-16,-1 1 0 0,-3 6 3 0,1 0 0 15,5 9 0-15,-2-2 0 0,4 3-4 0,1 1 1 0,0-6-1 16,4 2 2-16,2-1 2 0,3-1 1 0,2-5 0 16,-3 5 0-16,1-3-4 0,0 2 1 0,-3-9 0 15,0 1-1-15,1 4 5 0,-5-3 2 0,2-4-2 16,-2-4 1-16,4 4-5 0,-4-7 1 0,0 0 0 15,-3-3 0-15,1-1 1 0,-5-3 0 0,2-1 0 16,-3-8 0-16,-5 0-4 0,0-2 2 0,-3-3-1 16,-2-10 0-16,-1 1 1 0,-4 3 1 0,-5-3 0 15,-7 2 0-15,-2 0-4 0,0 2 2 0,-3 1-1 0,-6 0 1 16,1 3 0-16,-1 2 0 0,-1 8 1 0,-4-2 0 16,0 7-3-16,-4 0 1 0,-8 0-1 0,3 0 2 15,-2 7-1-15,4 0 1 0,6 0 0 0</inkml:trace>
  <inkml:trace contextRef="#ctx0" brushRef="#br0" timeOffset="46887.71">19937 963 1444 0,'0'0'0'0,"0"0"0"0,0 0 0 0,0 0 56 0,2-23 1 15,-2 23 0-15,0 0 1 0,0 0-42 0,0 0 2 16,0 0-1-16,0 0 1 0,0 0 54 0,4 10 0 16,-4-3 0-16,0 16 1 0,-2 11-55 0,0 8-1 15,0-2 1-15,-1 3 0 0,1 1 1 0,0-4 1 16,-1 2-1-16,-4 2 0 0,3 7-9 0,-3-2 1 0,3-3-1 16,1 5 1-16,3 0-6 0,-4-7-1 15,1-5 1-15,3 1-1 0,0-3 0 0,0-1-1 0,3-7 0 16,1 7 1-16,3-5-4 0,-3-3 1 0,-1-5-1 15,-3-2 1-15,0-3-1 0,-3-4 1 0,-1 0-1 16,4-5 1-16,-4-2-1 0,4-7 1 0,-14 4 0 16,6-8 1-16,-3-7-2 0,2-1 1 0,4-2-1 15</inkml:trace>
  <inkml:trace contextRef="#ctx0" brushRef="#br0" timeOffset="47885.24">19941 973 1218 0,'0'0'0'0,"0"0"0"0,0 0 0 0,0 0 38 16,5-23 2-16,-7 16-1 0,2 7 0 0,0 0-23 16,6-7 0-16,-6 7-1 0,7-3 1 0,1 3 41 0,8 0 0 15,5 0 1-15,20 0 0 0,5 3-41 16,2-3 1-16,3 0 0 0,-2 2 0 0,2 2 1 0,9-3 0 15,9-1 0-15,3 4 0 0,1-1-9 16,-3 1 0-16,8-4 0 0,8 0 2 0,6 3-8 0,-2 3 2 16,2-6-1-16,12 3 1 0,3 4-3 0,1-3 2 15,3-4-2-15,13 7 2 0,-1 0-6 0,-1 0 1 16,5-4 0-16,19 4 0 0,-5 7-2 0,-5 4 2 0,14-2 0 16,-4-2 0-16,3 5 0 0,-12 1 0 0,4-3 0 15,-3 3 0-15,-1 2 0 0,-10-4 0 0,-7-6 0 16,-1 2 0-16,-5 2 0 0,-10 0 0 0,2-9 0 15,-11 0 0-15,-3 0 0 0,-6 0 0 0,1-7 0 16,3 2 0-16,-16 2 0 0,-7-1 2 0,2-3-2 16,-4 4 1-16,-1-1-1 0,-12 1 1 0,5-4-1 15,-1 1 1-15,-6 6 0 0,-10-1 1 0,-3-6 0 16,-1 0 1-16,-5 3-2 0,-2-3 1 0,-5 0-1 16,-1 0 1-16,-7 0 2 0,-2 4-1 0,-3-8 1 0,-4 4 0 15,-7 0-2-15,9-3 2 0,-9 3-2 0,0 0 1 16,7-6 2-16,-7 6-1 0,0 0 1 0,0 0-1 15,0 0 0-15,0 0-1 0,0 0 0 0,0 0 1 16,0 0 0-16,0 0 1 0,0 0-1 0,0 0 2 0,0 0-3 16,9 0 1-16,-9 0-1 0,7 2 1 0,-7-2 3 15,7 14 0-15,-4-7 0 0,1 0 0 0,-1 0-2 16,1 4-1-16,-1-2 1 0,1-2 1 0,1 5 2 16,2 4 3-16,-2-2-2 0,-1 0 1 0,0 4-5 15,-1 3 2-15,-1 5 0 0,3-1-1 0,2 6 5 16,2 6-1-16,-2-7 0 0,0 2 1 0,2 1-4 15,-4-3-1-15,0-2 1 0,-1 8 0 0,-2-6 4 0,-2 5 1 16,0-7 1-16,-4 2-1 0,-3 1-5 0,-2-2 1 16,1-3 0-16,-3-1-1 0,-1-3 5 0,1-2 0 15,0-1-1-15,1-3 2 0,-1 2-7 0,1-4 2 16,-1-6 0-16,1 7 0 0,-5-3 2 0,3-5 0 16,-2-2 0-16,-5 2 0 0,-4 0-3 0,-2-3 0 15,-2-4 0-15,-4 0-1 0,-8 3 1 0,-2 1 1 0,-6-8-1 16,-6 4 0-16,0 0-2 0,-4-3 1 0,-6-1-2 15,-9 1 2-15,-4-1-2 0,-4 1 2 0,-3-4-1 16,-24 1 1-16,-4-1-3 0,-4-1 2 0,-10-3-2 16,-14-1 2-16,4 5-2 0,3-4 0 0,-16-5 1 15,-5-1-1-15,-8 1-1 0,4 5 2 0,-2-1-2 16,-14 0 1-16,2 5 0 0,9 0 0 0,-9 3 0 16,0 1 1-16,-2 6-2 0,14 1 0 0,2-1 0 0,-9 1 2 15,11 3-2-15,21 1 0 0,5-1 1 16,-8-3-1-16,12 1-1 0,10 2 1 0,2-3-1 0,-2-1 1 15,8 1 0-15,12-1 0 0,5-3-1 0,5 0 1 16,4 6-1-16,7-6 0 0,1 0 1 0,12 0 0 16,10 3-2-16,8-3 1 0,4 0 0 0,9-3 0 0,4 6-1 15,5-3 1-15,3 0 0 0,4-3 1 0,3 3-2 16,4 0 1-16,7 0 0 0,-12-6 0 0,12 6-1 16,-9-3 1-16,9 3 0 0,0 0 0 0,0 0-1 15,0 0 1-15,0 0 1 0,0 0-1 0,0 0-1 16,9 0 1-16,-9 0-1 0,12 0 1 0,-5 0 0 0,0 0 1 15,4 0-1-15,-4 0 2 0,4 3-2 16,-1 3 0-16,-1-3 0 0,2-3 1 0,-1 4 2 0,-3-4-1 16,-7 0 0-16</inkml:trace>
  <inkml:trace contextRef="#ctx0" brushRef="#br0" timeOffset="88037.87">7359 2118 12 0,'0'0'0'15,"0"0"0"-15,0 0 0 0,0 0 83 0,12-15 0 16,-12 15 0-16,4-11 0 0,-4 11-66 0,3-12 1 15,-3 5 0-15,0 0 0 0,0 0 162 0,0 7 2 16,0-13 0-16,0 6 0 0,0 7-175 0,0 0 0 0,-7-7 1 16,7 7 0-16,0 0 104 0,0 0 1 0,0 0-1 15,0 0 1-15,-7 11-97 0,4-1-1 0,-1 6 1 16,-1 7 1-16,0 3 76 0,-1 1 1 0,3-4 0 16,-1 1 0-16,4-1-77 0,0 2 1 0,0-8-2 15,-3 5 2-15,-1-5 25 0,1 6 1 0,-1-5-2 16,4-1 2-16,-3-5-28 0,3 1 0 0,0-3-1 15,0 3 2-15,0-3 20 0,3-3 0 0,-3-7 0 16,4 11 1-16,-4-11-23 0,0 0 1 0,0 0-1 16,0 0 1-16,7 3 9 0,-7-3 0 0,0 0-1 15,7-7 1-15,-7 7-13 0,7-7 1 0,-7 7-1 0</inkml:trace>
  <inkml:trace contextRef="#ctx0" brushRef="#br0" timeOffset="88317.36">7597 2066 1658 0,'0'0'0'0,"0"0"0"0,0 0 0 0,0 0 67 0,0 0 1 16,0 0-1-16,0 0 0 0,0 0-49 0,0 0 0 16,0 0 0-16,0 0 0 0,0 0 69 0,0 0 0 15,0 0 1-15,0 0-1 0,0 19-70 0,-3-1 1 16,-1-3 0-16,-3 12 0 0,3-1 23 0,-3-5 2 15,0-1-1-15,4 8 0 0,-4-4-26 0,3-1 0 16,-3 2-1-16,4-4 2 0,3 4 3 0,0-8 1 0,3 6-1 16,1-5 0-16,-4-1-10 0,3-1 1 0,1-4 1 15,-4-1-1-15,0 5 0 0,0-6 1 0,-4-3 0 16,4 2 0-16,-3 2-5 0,-1-4 1 0,4-7-1 16,-14 9 1-16,5-6-1 0,2 1 1 0,-3-1-1 15</inkml:trace>
  <inkml:trace contextRef="#ctx0" brushRef="#br0" timeOffset="88641.32">7205 2495 2023 0,'0'0'0'0,"0"0"0"0,0 0 0 0,11 23 53 16,-4-13 0-16,-3-1 0 0,3 5 1 0,-4 2-37 15,4-5 1-15,-3-4-1 0,3 5 1 0,-4-5 42 16,1 0 1-16,-4-7-1 0,9 12 1 0,1-5-44 16,4 0 1-16,1-7 0 0,2 9 0 0,4-5 11 15,-1-4 1-15,-3-4 0 0,8 6 1 0,0-4-18 0,1-3 1 16,2-2-1-16,-3 3 2 0,-2 1-6 0,-2-6 0 16,0-1 0-16,1 2 0 0,-3 1-4 0,-1-5 2 15,-1 2-1-15,4-3 0 0,-6 3 2 0,0-1 0 16,-4 2 0-16,3 2 1 0,-3-1-3 0,-1 0-1 15,-3 1 1-15,0-3-1 0,0 3 2 0,-7 7 1 16,9-12 0-16,-9 12 0 0,11-8-4 0,-11 8 2 16,0 0-1-16</inkml:trace>
  <inkml:trace contextRef="#ctx0" brushRef="#br0" timeOffset="89217.46">4489 3046 1646 0,'0'0'0'16,"0"0"0"-16,0 0 0 0,0 0 54 0,0 0 1 16,0 0 0-16,-19 10 0 0,19-10-39 0,-11 7 2 0,11-7-1 15,-3 9 1-15,-1-2 58 0,1 2 2 0,-1-2-1 16,0 3 1-16,4 4-60 0,0-5 0 0,0 5 0 16,4 7 0-16,3 1 9 0,0-1-1 0,7-7 1 15,2 9 1-15,-2-2-15 0,0 0 0 0,4-5 0 16,3 5 0-16,-5 0-6 0,-5-4 0 0,-1-2-1 15,4 2 1-15,-3 2-3 0,-4-8 1 0,-4 1-1 16,1 6 2-16,-8-6-4 0,1-1 2 0,-4 1-2 16,0-1 1-16,-4-1 0 0,1-3-1 0,-1-1 0 0,-7 4 0 15,3-3 2-15,-3-7 0 0,-3 0-1 0,3 7 2 16,-1-7-3-16,1 0 2 0,-3-7-1 0,0 7 0 16,-2-3 2-16,2-4-1 0,3 0 1 0,0 1 0 15,2 1-1-15,6-4-1 0,3-1 0 0,0 1 2 16,7 9-1-16,0-11 1 0,10 1-1 0</inkml:trace>
  <inkml:trace contextRef="#ctx0" brushRef="#br0" timeOffset="89534.66">4808 3153 1444 0,'0'0'0'0,"0"0"0"0,0 0 0 0,0 0 44 0,0 0-1 15,0 0 1-15,-14 21 0 0,7-14-28 0,4 4 0 16,-4-4 0-16,-4 8 1 0,0 7 33 0,4-5 1 15,-3 1-1-15,1 1 1 0,5 0-34 0,1 1 0 16,3-6-1-16,0 3 2 0,3 1 12 0,1-4-1 16,0-2 0-16,4 2 1 0,-1 1-16 0,4-5-1 0,-4-1 1 15,4 0-1-15,-4-2-1 0,3 0 1 16,-3-4-1-16,4 1 2 0,-2 1-7 0,1-5 1 0,1 0 0 16,-4 0 0-16,-7 0 4 0,11-5 2 0,-11 5-1 15,7-7 1-15,-7 7-6 0,10-14-1 0,-3 8 1 16,4-4 1-16,-1-2 10 0,-1-6 0 0,-2-1 0 15,0-1 1-15,4 4-10 0,-8-1 0 0,-10 3 0 16,0-6 1-16,4 6 10 0,-1 4 1 0,1-1-1 16,-1 1 1-16,4 10-10 0,0-7-1 0,0 7 0 15,0 0 2-15,0 0 4 0,7 7 1 0,-7-7 0 0</inkml:trace>
  <inkml:trace contextRef="#ctx0" brushRef="#br0" timeOffset="89991.97">5270 3160 1972 0,'0'0'0'0,"0"0"0"0,0 0 0 0,0 0 54 16,0 0 0-16,0 0 0 0,0 0 0 0,11 21-37 16,-11-14 1-16,0 4-2 0,0 11 2 0,-3 14 38 15,3-5 2-15,0 3-2 0,0 4 1 0,0-6-40 16,0-2 1-16,0 0-1 0,3 5 1 0,1-1 11 0,-4-8 0 15,0 2 0-15,-4 7 0 0,4-5-15 0,0 2-1 16,0-4 1-16,0-5-1 0,-3 1-6 0,3-6 1 16,-4 0 0-16,0-4-1 0,1 0-2 0,3-4 1 15,0-10-1-15,-7 9 1 0,7-9-3 0,0 0 2 0,0 0-2 16,0 0 2-16,-4-16-3 0,1 6 1 0,3-3 0 16,0-16 1-16,-4-14-1 0,1 3 1 0,3-9-1 15,-2 3 1-15,0 0-1 0,2-5 0 0,2-7-1 16,0 4 2-16,1 4-2 0,-3 3 1 0,7 5 1 15,-3 8-1-15,3 6-1 0,4-4 1 0,3 9-1 16,-4 6 1-16,4 1-1 0,2 5 2 0,2 4-1 16,3 11 0-16,4-1 0 0,1-1-1 0,2 7 0 15,11 10 2-15,-9-1-2 0,-5-2 0 0,-11 1 0 0,-3 8 1 16,-11 1-2-16,-4-3 1 0,-10 4 0 0,-4-3 0 16,1 1 1-16,-6-2-1 0,2-6 0 0,3 1 0 15,0 0-1-15,1-4 2 0,-6-2-2 0,2-2 1 16,3 1-1-16,4-6 1 0,1 1 0 0,3 2 0 15,3-1-1-15,0-7 0 0,7 0 0 0,-7 4 1 0,7-4 0 16,0 0-1-16,0 0 0 0</inkml:trace>
  <inkml:trace contextRef="#ctx0" brushRef="#br0" timeOffset="90324.12">5717 3404 2048 0,'0'0'0'16,"0"0"0"-16,0 0 0 0,24-5 34 0,-11 2 1 15,1-1 0-15,0-3 1 0,-3 4-22 0,-1-4 1 16,1-4 0-16,-1 4 0 0,-3-4 14 0,-1 1 2 0,-5-1-1 16,8-1 0-16,-2-2-16 0,-3 3-1 0,-4-3 1 15,3 4 0-15,-3 3-1 0,-3-4-1 0,-8 1 0 16,8 1 1-16,3 9-5 0,0 0-1 0,-11-6 1 15,4 8 0-15,-2 3-7 0,2 6 0 0,-3-4 0 16,-1 11 1-16,0 3-1 0,1 0 0 0,-1 2 0 16,1-2 0-16,4 2-1 0,3-4 1 0,3 4 0 15,-4-4 0-15,4 2-1 0,0-8 2 0,4 1-2 16,-1 7 1-16,5-7 0 0,4-3 0 0,-2-4 0 0,1 3 1 16,3-1-1-16,0-6 1 0,2-3-1 0,-2 8 1 15,0-8 1-15,4 0 1 0,0-4-1 0</inkml:trace>
  <inkml:trace contextRef="#ctx0" brushRef="#br0" timeOffset="90670.05">6073 3188 1695 0,'0'0'0'0,"0"0"0"0,18-7 0 0,-6 11 50 15,2-8-1-15,0 0 0 0,0 8 1 0,-3 0-34 0,-4-4 1 16,4 3 0-16,4 4 0 0,3 4 46 0,0-3 1 15,-8 3 0-15,4 7 0 0,-5 3-46 0,2-4 0 16,-4 1 0-16,0 5 0 0,0 1 16 0,0-4 2 16,-3-4-1-16,-4 6 1 0,3-4-21 0,-3-7-1 15,4-1 1-15,-4 6 0 0,-4-4 0 0,4-5 1 0,-3 2-1 16,3-2 1-16,0-7-7 0,-7 9 0 0,7-9 0 16,0 0 0-16,0 0-1 0,-8 0 1 0,8 0 0 15,0 0 0-15,-3-5-4 0,3 5 1 0,-4-11 0 16,1 2 0-16,3-5 1 0,0 2 0 0,0-7 0 15,3-3-1-15,1-4-1 0,3 3-1 0,-3 0 1 16,-1 0 0-16,1 4 0 0,3 7 0 0,0-6 0 16,0 4 1-16,0 0-3 0,2 0 1 0,1 3 0 15,1 4 0-15,-1 6 1 0,1-3-1 0,-4 1 1 16,7 6 0-16,0-3-1 0,0 0-1 0,2 0 0 0</inkml:trace>
  <inkml:trace contextRef="#ctx0" brushRef="#br0" timeOffset="90969.9">6629 3202 1545 0,'0'0'0'0,"7"-7"0"0,-7 7 0 16,7 7 55-16,-7-7 1 0,0 0 0 0,10 5 0 0,-10-5-39 15,4 13 1-15,-1-6-1 0,1 5 1 0,3-1 56 16,-5 3 0-16,1 0 0 0,3 5 1 0,2 6-57 16,-1-8 0-16,-3-3 0 0,0 2 0 0,-1-3 19 0,1-3 0 15,3 2 0-15,0-1 1 0,0-4-23 16,0 0 0-16,-7-7 0 0,10 7 1 0,-10-7 1 0,11 4-1 15,-11-4 1-15,12 3 0 0,-5-1-8 0,0-2 1 16,-7 0 0-16,11-7 0 0,0 2 0 0,-4-2 1 16,0-1-1-16,0-6 1 0,3-5-4 0,-1-4-1 15,2 0 1-15,-1-3 0 0,1 1 3 16,0 1 0-16,-4 3 0 0,-4 1 0 0,4 4-4 0,-3 4 1 0,-1 2-1 16,-3 10 1-16,14-11 2 0,-5 11 0 15,2-4 0-15,-4 8 0 0,-7-4-4 0,3 11 2 0,-3-11-1 16,14 14 1-16,1-7-2 0,2-2 2 0,-1-2 0 15</inkml:trace>
  <inkml:trace contextRef="#ctx0" brushRef="#br0" timeOffset="91120.92">7101 3309 1758 0,'0'0'0'0,"0"0"0"16,2 20 0-16,2-6 47 0,-3 0 0 0,3-4 0 16,0 5 1-16,-4 2-33 0,3-5 2 0,-3-5 0 15,4 4 0-15,-1 0 35 0,1-3 1 0,-4-8 0 0,0 13 1 16,0-6-37-16,0-7-1 0,-4 10 1 0,4-10 1 15,-10 9-4-15,10-9 0 0,0 0 0 0</inkml:trace>
  <inkml:trace contextRef="#ctx0" brushRef="#br0" timeOffset="91286.95">7137 3003 1758 0,'0'0'0'0,"0"0"0"0,0 0 0 0,0 0 22 0,0 0 2 16,0 0 0-16,17 7-1 0,-17-7-12 0,11 9 2 16,-4-9-1-16,-7 0 0 0,9 14 25 0,-4-7 0 15,0-1 0-15</inkml:trace>
  <inkml:trace contextRef="#ctx0" brushRef="#br0" timeOffset="91651.98">7317 3448 1746 0,'0'0'0'0,"0"0"0"16,17-12 0-16,-4 5 36 0,1 0 1 0,0-4 0 16,-4-4 0-16,-3 4-23 0,1-1 2 0,-1-1-1 15,-4-1 0-15,4 0 33 0,-3-2 2 0,-1 6-2 0,-3-2 1 16,0 6-32-16,0 6 0 0,-3-10 0 0,3 10 0 15,0-7 19-15,0 7 0 0,0 0 0 0,0 0 1 16,0-7-23-16,0 7 2 0,0 0-2 0,0 0 2 0,0 0-2 16,0 0 0-16,0 0 1 0,10 10-1 0,6 8-6 15,9 3 1-15,0-2 0 0,-3 2 0 0,0 1 1 16,-1-8 2-16,-4 5-2 0,1-1 1 0,-6-3-4 16,3-1-1-16,-5-5 1 0,1 9 1 0,-4-2 0 15,0-8 0-15,-4-1-1 0,1 4 2 0,-4 0-3 16,-4-4 0-16,4-7-1 0,-7 15 1 0,0-7 3 0,0 0 0 15,-3-4 0-15,-1 3 0 0,-5-2-4 0,2-1 2 16,3-4-1-16,-3 7 0 0,0-4 2 0,0-6 1 16,0-1-1-16,2 8 1 0,1-8-3 0,11 4-1 15,0-10 1-15</inkml:trace>
  <inkml:trace contextRef="#ctx0" brushRef="#br0" timeOffset="91991">7943 3459 1897 0,'0'0'0'0,"0"0"0"16,26-7 0-16,-12 3 50 0,4-1 0 0,-4-4 1 16,0 4-1-16,-1-2-33 0,1 3 0 0,-4-6-1 15,1 1 2-15,-1-1 44 0,1-1 1 0,-4 0 0 0,0 1 0 16,0-4-45-16,2 3 0 0,-5-5 0 0,-1 1 0 15,-3 4 15-15,0 2 1 0,0 2 0 0,-3 0 0 16,3 7-19-16,-8-7-1 0,8 7 1 0,-10 4 0 16,1 3-6-16,-2 0 0 0,1 3 0 0,-4 8 0 0,-4 5-4 15,-1-2 2-15,1 0-1 0,-3 4 0 0,3-3-1 16,8-7-1-16,-1 4 1 0,2 0 0 0,4 4-1 16,5-9-1-16,4 2 0 0,4 5 2 0,5-9-3 15,-3-1 2-15,8-2-2 0,0 7 1 16,-1-9-1-16,3 0 1 0,1-4-1 0,-4 4 0 0,3 0-1 15,1-7 0-15,-3-3 0 0,3 6 2 0,4-6-2 0,-6-1 0 16,6-3 0-16</inkml:trace>
  <inkml:trace contextRef="#ctx0" brushRef="#br0" timeOffset="92417.45">8657 2834 1834 0,'0'0'0'0,"0"0"0"15,7 18 0-15,0-4 43 0,-3 4 0 0,-4 5-1 16,-4 10 1-16,1 0-27 0,-1 3-1 0,-3-3 1 16,-3 13 1-16,6-2 38 0,-3-2 1 0,0-2-1 15,-2 6 1-15,2-5-39 0,4-3 1 0,-1-10-1 16,0 4 1-16,1-2 13 0,3-11 2 0,3-3-2 16,-3 11 2-16,4-13-20 0,3-4 2 0,-5-1-1 15,-2 2 1-15,0-4-2 0,0-7 1 0,0 0-1 16,0 0 1-16,0 5-7 0,0-5 1 0,0 0 0 15,0 0 1-15,-5-9-1 0,1-1 1 0,0-1 0 16,-10-3 0-16,-3-2-3 0,-4-3-1 0,1 3 1 0,3 7 1 16,2 2-1-16,1 4 1 0,-7-1 0 0,2 8 1 0,-2-3-4 15,-1 1 2-15,5 0-2 0,3 8 2 0,5 1 2 16,-2-6-1-16,4-1 1 0,4 6 1 0,3 3-3 16,-4-3 0-16,4-5-1 0,4 6 1 0,10 0 2 15,2-4-1-15,1-4 1 0,4 4 1 0,1-2-3 16,-5-1 0-16,6-4-1 0,-5 7 1 0,-1-3 3 0,1-4 0 15,0-4 0-15,-2 8 1 0,1-1-5 16,-3-3 2-16,0-3-1 0,2 3 0 0,-2 0 2 0,1-4 1 16,-5-3 0-16,1 7 0 0,-1-4-3 0,-3 1-1 15,-7 3 1-15,0-5 1 0,0 5-2 0,0 0 1 16,-7-4 0-16</inkml:trace>
  <inkml:trace contextRef="#ctx0" brushRef="#br0" timeOffset="92985.32">9680 3046 1871 0,'0'0'0'0,"0"0"0"0,0 0 0 0,0 0 58 0,0 0-1 15,0 0 0-15,0 0 1 0,-24 14-41 0,6-6 1 0,2 1 0 16,-5 12 0-16,3 4 29 0,4-6 0 0,-2 9 0 16,2 8 2-16,4-3-32 0,-1 2-1 0,7-3 1 15,1 5 0-15,3-7 4 0,0-4 1 0,0-3-1 16,3 3 1-16,4-3-10 0,4 0-1 0,0-9 0 16,6 9 0-16,3-7-8 0,1-2-1 0,0-7 0 15,2 11 0-15,5-8-1 0,0-3 2 0,-1-3-1 16,1 3 0-16,0 0-1 0,-5-7 2 0,2 0-2 0,0 7 1 15,-4-7-1-15,-4-4 0 0,6 1 0 0</inkml:trace>
  <inkml:trace contextRef="#ctx0" brushRef="#br0" timeOffset="93284.92">10225 3068 1670 0,'0'0'0'0,"0"0"0"0,0 0 0 0,0 0 51 16,4-22-1-16,1 16 1 0,-5 6 1 0,5-10-36 16,-5 10 1-16,0 0 0 0,11-7 1 0,-4 7 50 0,-7 0 2 15,11 0 0-15,-1 3-1 0,1 8-51 0,3-2 0 16,-2 1 0-16,6 16 0 0,-1 1 20 0,1-4 1 16,-4 5 0-16,4 4 0 0,1-1-23 0,2 3-1 15,1-3 1-15,6-3 0 0,-2 6-1 0,-1-11 2 16,3-4 0-16,2 7 0 0,-2-4-8 0,-5-7 1 15,-1-2-1-15,-1 10 1 0,-4-9 1 0,-1-4 1 16,-2-1-1-16,0 2 1 0,-3-1-5 0,0-5 1 0,-1-5 0 16,-3 7-1-16,-7-7 0 0,7 4 1 0,-7-4-1 15,7 0 1-15,-7 0-4 0,0 0 2 0,0 0-1 16</inkml:trace>
  <inkml:trace contextRef="#ctx0" brushRef="#br0" timeOffset="93507.74">10830 3068 1796 0,'0'0'0'0,"0"0"0"0,0 0 0 15,-12 18 48-15,7-6 1 0,-4-5-1 0,-9 16 1 16,1 0-32-16,-3 0 0 0,-3-2 0 0,-7 4 0 0,6 5 48 16,-1-6 1-16,-5 1-1 0,2 5 1 0,-2-6-48 15,8-4 0-15,1-4 0 0,4 10 0 0,1-8 13 16,5-3 1-16,-3-4-1 0,4 8 2 0,-1-3-20 15,4-5 2-15,0-1-1 0,0 6 1 0,0-2-5 16,1-5 0-16,1 2 0 0,2 3 0 0,1 0-3 16,0-4 0-16,2-3 0 0</inkml:trace>
  <inkml:trace contextRef="#ctx0" brushRef="#br0" timeOffset="93742.15">11165 3554 1884 0,'0'0'0'0,"0"0"0"16,0 0 0-16,-26 30 34 0,8-18 2 0,1-1-1 15,-1 6 1-15,4-1-21 0,-2 0-1 0,-2 0 1 16,4 1 1-16,0 1 26 0,4-7 2 0,1-1 0 15,0 6-1-15,4-2-27 0,5 0 1 0,0-3-1 16</inkml:trace>
  <inkml:trace contextRef="#ctx0" brushRef="#br0" timeOffset="94223.09">11608 3033 1897 0,'0'0'0'15,"0"0"0"-15,0 0 0 0,0 0 36 0,0 0 0 16,0 0 0-16,0 0 0 0,0 0-22 0,0 23 1 15,0-23 0-15,-3 21 0 0,-1-3 33 0,1-8 2 16,6 4-2-16,1 2 2 0,3 0-34 0,-4-4 1 16,1-1 0-16,-4 0 0 0,0-1 9 0,0-3 1 0,0-7-2 15,10 12 2-15,-3-5-14 0,-7-7-1 0,14 9 0 16,-5-3 2-16,4-3-4 0,-1 1 0 0,2-4 0 16,0 3 0-16,0-3-3 0,-1-3 0 0,3-4-1 15,3 1 1-15,-5-1 2 0,-3-5 0 0,3 0 0 16,3 1 0-16,-1 0-3 0,-2-6 0 0,0-1 0 15,-3 8 1-15,3-3 2 0,-5-1 1 0,2 0-1 16,-3 5 1-16,-1 2-4 0,-1 0 0 0,-3-1 0 0,-3 8 1 16,7-7 4-16,-7 7 0 0,0 0 0 0,0 0 0 15,0-7-4-15,0 7 1 0,0 0-1 0,0 0 1 16,0 0 3-16,0 0 0 0,0 0 0 0,0 0 1 0,0 0-6 16,0 0 2-16,0 0-1 0,0 0 1 15,0 0 2-15,0 0 0 0,0 0 0 0,-7 14 0 0,-5 1-3 16,0-2 0-16,-1 1-1 0</inkml:trace>
  <inkml:trace contextRef="#ctx0" brushRef="#br0" timeOffset="95202.34">11636 3181 1206 0,'0'0'0'0,"0"0"0"15,0 0 0-15,0 0 67 0,0 0 2 0,0 0-1 0,18 0 1 16,-18 0-51-16,0 0-1 0,7-4 1 0,-7 4 0 16,7-3 71-16,-7 3 1 0,0 0-2 0,9-4 2 15,-9 4-73-15,0 0 1 0,0 0-1 0,11-7 1 16,-11 7-15-16,10-5 2 0,-10 5-2 0,11-2 2 0,-11 2-3 15,10-1 1-15,-10 1 0 0,11-2 1 0,-11 2-5 16,10 0 1-16,-10 0 0 0,11-2 0 0,-11 2 0 16,11 4 0-16,-11-4 0 0,8 0 0 0,-8 0-4 15,7 0 2-15,-7 0-1 0,0 0 1 0,8 0-1 16,-8 0 1-16,0 0 0 0,7 0 0 0,-7 0-4 0,0 0 1 16,0 0 1-16,7 0-1 0,-7 0 1 0,0 0 1 15,0 0-1-15,0 0 1 0,0 0 1 0,0 0 1 16,0 0-1-16,0 0 1 0,0 0 0 0,0 0 0 15,0 0 0-15,0 0 0 0,0 0 1 0,0 0 1 16,0 0 0-16,0 0 0 0,0 0-1 0,0 0 1 16,0 0 0-16,-7-9 1 0,7 9 5 0,0 0 2 15,0 0 0-15,-7-7 0 0,7 7-3 0,-8-4 0 0,8 4-1 16,0 0 2-16,-7-3 9 0,7 3 0 0,-7-4 0 16,7 4 1-16,-8-5-8 0,8 5 1 0,-11-7-1 15,11 7 1-15,-11-4 4 0,4 1 0 0,7 3 0 16,-10-7 0-16,10 7-6 0,-11-11 1 0,8 4-1 15,3 7 1-15,-7-9 3 0,7 9 1 0,-4-7-1 16,4 7 1-16,0 0-5 0,-3-8 0 0,3 8 0 16,-4-7 0-16,4 7 2 0,0 0 1 0,-5-7-1 0,5 7 1 15,0 0-4-15,0 0 0 0,0-6 0 0,0 6 0 16,0 0 2-16,0 0 0 0,0 0 0 0,0 0 2 16,0 0-6-16,0 0 2 0,0 0-2 0,0 0 2 15,0 0 1-15,0 0 1 0,0 0 0 0,0 0 0 0,0 0-3 16,0 0-1-16,0 0 1 0,0 0 1 0,0 0 0 15,0 0 1-15,0 0 0 0,0 0 1 0,0 0-3 16,0 0-1-16,0 0 1 0,16 55 0 0,1 13 1 16,-3-8 1-16,0-12 0 0,-5-13 1 0,-2-5-3 15,0-9-1-15,0-11 1 0,-3-1 0 0,3-3 1 16,-7-6 1-16,11 3 0 0,-4-10 0 0,3-7-2 16,1-4-1-16,-1-3 1 0,3-5-1 0,4-2 4 0,1-4 0 15,-4-1 0-15,0 8 1 0,-1-3-4 0,-3 0 1 16,1 5-2-16,-1 3 2 0,4 1 5 0,-3 5 1 15,0-2-1-15,-1 2 1 0,1 4-7 0,-1 1 2 16,3-2 0-16,-6 4 0 0,-7 7 4 0,10-9 2 16,-10 9-1-16,11-7 1 0,-11 7-7 0,11 0 1 15,-4 0 0-15,-7 0 1 0,7 4 3 0,-7-4 1 0,7 7-1 16,-7-7 0-16,5 9-4 0,-5-9 0 0,5 7 0 16,-3 0 0-16,-2 3 1 0,-2 3 1 0,1-6-1 15,-8 12 1-15,0 4-4 0,0-7 0 0,-5 8 0 16</inkml:trace>
  <inkml:trace contextRef="#ctx0" brushRef="#br0" timeOffset="95533.76">11830 3357 1784 0,'0'0'0'0,"0"0"0"0,0 0 0 0,0 0 62 16,0 0-1-16,0 0 1 0,0 0 0 0,0 0-45 15,0 0 0-15,-1 21 1 0,-5-10 0 0,-1 8 61 16,0-5 1-16,-3 2-2 0,3 7 2 0,0-6-62 16,3-1 0-16,0 0 0 0,-3 9 0 0,2-6 5 15,0-5 2-15,1 4 0 0,3 6-1 0,1-4-11 0,0-3-1 16,0 4 0-16,0-3 1 0,1 3-7 0,3-10 1 15,-1 1 0-15,1 5 0 0,-1-2-3 0,1-8 1 16,-1 0-1-16,-3-7 2 0,4 10-4 0,-4-10 0 16,0 0 0-16,0 0 1 0,0 0-2 0,0 0 1 15,0 0 0-15</inkml:trace>
  <inkml:trace contextRef="#ctx0" brushRef="#br0" timeOffset="95835.33">12397 2759 1859 0,'0'0'0'0,"21"10"0"0,-4 4 0 16,3 4 36-16,-3 8 1 0,1-1-1 0,-2 7 1 15,-2 1-23-15,0-3 2 0,-3-4-1 0,-1 13 0 0,-3-5 39 16,-3-1 0-16,-1 4 0 0,-3 3 0 0,-3 3-37 16,-1-3 1-16,1-1-1 0,-4-1 0 0,-4 3 12 15,-5-9 0-15,1-3 0 0,-8 8 0 0,1-5-15 16,5-6-1-16,-10 3 0 0,-1 6 1 0,0-2-4 0,1-3 0 16,3-2 0-16,-5 4 0 0,1-7-3 0,2 1 0 15,1-8 0-15,-7 3-1 0,2-4-2 0,-5-3-1 16,-2-1 0-16</inkml:trace>
  <inkml:trace contextRef="#ctx0" brushRef="#br0" timeOffset="96383.99">11557 3040 1608 0,'0'0'0'0,"0"0"0"0,0 0 0 15,0 0 31-15,0 0 0 0,0 0 1 0,19 0 0 0,-19 0-18 16,11 6 0-16,-11-6 1 0,11 0 0 0,-11 0 28 16,10 14 1-16,-3-6 0 0,0 5 0 0,0 4-29 15,4-3 2-15,-4-3-1 0,0 8 1 0,-3 2 10 16,3-3 1-16,1-4-1 0,3-2 1 0,0 4-16 16,-4 0 2-16,-4-5-1 0,4-1 1 0,4-3-4 0,-4 0 0 15,-7-7 0-15,7 11 0 0,-7-11-3 16,7 5-1-16,-7-5 1 0,7 2 0 0,-7-2 2 0,12-4 0 15,-5 1 0-15,4-1 1 0,0-6-5 0,3-1 2 16,0-3-1-16,5 4 1 0,6-10 5 0,-7 6 1 16,-1-7 1-16,-3 7-1 0,2-2-5 0,2 0 0 15,3 0 0-15,-10 2 1 0,-1 4 9 0,1-4 0 16,1 1 0-16,2 5 1 0,-7 1-9 0,0 0 0 16,0 1 0-16,-7 6 0 0,11-3 9 0,-11 3 1 0,0 0 0 15,7-7 0-15,-7 7-10 0,0 0 1 0,0 0 0 16,0 0 1-16,4 7 5 0,-4-7 3 0,10 9-1 15,-6-2 0-15,-4 0-9 0,-2 5 0 0,2-7 0 16,0 9 1-16,-4-3 3 0,-1 3-1 0,-2-2 1 16</inkml:trace>
  <inkml:trace contextRef="#ctx0" brushRef="#br0" timeOffset="96722.16">11853 3236 1758 0,'0'0'0'0,"0"0"0"0,0 0 0 0,0 0 54 16,0 0 1-16,0 0 0 0,0 0 0 0,0 0-38 15,0 0 1-15,0 0-2 0,0 0 2 0,0 0 41 16,0 0-1-16,0 0 0 0,-19 3 1 0,17 11-42 0,0 4 1 15,-1 1 0-15,-4 13-1 0,3-4 9 0,1-2 1 16,-1-3 0-16,-3 11 0 0,4-8-15 0,3-7 2 16,-4 1-2-16,1 10 2 0,-1-8-6 0,4-4-1 15,-3 1 1-15,-1 4 0 0,4-3-3 0,0-5 0 16,0 1 1-16,0 2-1 0,0-4 1 0,-4-4 0 16,4-2-1-16,-3-3 1 0,3-5-3 0,3 7 2 15,-3-7-2-15,0 0 2 0,0 0-1 0,0 7 1 0,0-7-1 16,0 0 2-16,0 0-3 0,0 0 0 0,-3-7 1 15</inkml:trace>
  <inkml:trace contextRef="#ctx0" brushRef="#br0" timeOffset="97219.63">12285 2676 1356 0,'0'0'0'0,"0"0"0"15,0 0 0-15,25 18 55 0,-14-10 0 0,-1 10 0 16,8 14 1-16,-2-1-39 0,-2 3 1 0,7 1-1 16,-3 7 1-16,1-1 51 0,2-6 1 0,-3 4 0 15,0 5-1-15,-6 1-51 0,-3-4 0 0,0 1 0 16,-6 2 0-16,-3 2 7 0,-2-8 1 0,-1-1-1 16,-6-1 1-16,-2 0-14 0,-1-11 1 0,-9 0-1 15,-6 8 2-15,-1-3-5 0,0-11 0 0,-2 6 0 0,-2 7 0 16,4-6-4-16,-2 1 2 0,2-1-2 15</inkml:trace>
  <inkml:trace contextRef="#ctx0" brushRef="#br0" timeOffset="97702.75">9647 3007 1356 0,'0'0'0'0,"0"0"0"0,0 0 0 15,0 0 15-15,-21 5 1 0,13-1-1 0,-2 10 1 16,-4 2-7-16,0 6 0 0,0 1 0 0,-1 9 0 16,7 8 22-16,1-1 1 0,0 5-1 0,-1 0 2 15,1-2-20-15,4-5 2 0,3-2-2 0,3 4 2 16,4-7 8-16,1-2 2 0,6 0 0 0,7 0-1 0,9 1-11 16,2-6-1-16,5-2 0 0,8 1 1 15,-4 1-5-15,-2-6 1 0,1-1 0 0</inkml:trace>
  <inkml:trace contextRef="#ctx0" brushRef="#br0" timeOffset="104269.2">11478 3934 677 0,'0'0'0'0,"0"0"0"0,0 0 0 15,0 0 65-15,0 0 0 0,0 0 1 0,0 0-1 16,0 0-47-16,0 0 0 0,17 7 0 0,-17-7-1 0,0 0 114 16,0 0-1-16,0 0 0 0,0 0 1 0,4 9-117 15,-4-9 0-15,-2 10 0 0,2-4 0 0,2 1 74 16,-2-7-1-16,7 10 1 0,-4-1 1 0,3 2-73 15,-6-11 2-15,7 7 0 0,0 0 0 0,0 1 13 16,0-4-1-16,3-4 0 0,1 7 2 0,1-4-19 16,1 1 2-16,3-8-2 0,-2 4 2 0,0 0 8 0,-4-3 1 15,3-4-1-15,1 3 1 0,0 1-13 0,-3-8 2 16,-4 3-1-16,3 1 0 0,1-2 7 0,-1 2 0 16,-4-4 1-16,1 6-1 0,0-2-9 0,0 3 0 15,-2-5 0-15,-5 9 1 0,12-3 25 0,-12 3 0 16,0 0 0-16,8-2 0 0,-8 2-22 0,10 5 1 15,-10-5 0-15,11 13 0 0,-4-6 19 0,3 2 1 0,-6 1-1 16,1 3 1-16,0-1-20 0,1-3-1 0,-3-1 1 16,-1 3 1-16,3 0 11 0,2-6 0 0,0-2 0 15,0 4 1-15,-3 0-16 0,3-3 1 0,4-1 1 16,-1-1-1-16,3 0 6 0,-5-2 0 0,-8 0 1 16,9-4-1-16,-9 4-9 0,7-7 0 0,0 0 0 15,0 4 1-15,4-4 5 0,0 2 1 0,-1-6-2 16,1 4 2-16,-2 0-8 0,1-5 1 0,4 1-1 0,-7 8 1 15,4-1 1-15,-4-1 0 0,4 1 0 0,-11 4 0 16,12 4-4-16,-2 1 0 0,-1-1-1 0,4-1 2 16,-3 2 1-16,4-1 0 0,-3-2 0 0,-1 5 1 15,1-2-4-15,-2-2 1 0,0-3-2 0,0 4 2 16,1-1 1-16,4-3 1 0,-3 0 0 0,-4 0 0 0,0 0-4 16,-2-3 1-16,2-1 0 0,0 1 0 0,0-1 1 15,-7 4 0-15,11-12 0 0,-11 12 0 0,3-10-2 16,-3 1 0-16,4 2 0 0,-4 7 1 0,4-11-2 15,-4 6 2-15,3-2-1 0,-3 0 1 0,4-2-3 16,-4 0 2-16,3 0-2 0,-3 2 2 0,0 7-1 16,0 0 1-16,0-7-1 0,0 7 1 0,0 0-2 15,0 0 0-15,0 0 1 0</inkml:trace>
  <inkml:trace contextRef="#ctx0" brushRef="#br0" timeOffset="104770.96">11850 4217 2211 0,'0'0'0'0,"0"0"0"0,0 0 0 0,0 0 74 0,0 0 2 15,0 0-2-15,0 0 1 0,0 0-57 16,-5 20 0-16,3-8 0 0,0 2 0 0,0 3 58 0,0 1 1 16,-1 0 0-16,-1 8 0 0,3-1-59 15,-1-4 0-15,-2 0 0 0,1 4 0 0,3-4 6 0,0-6 0 16,0 3 1-16,3 3 0 0,-3 0-14 0,0-7 1 15,0-1 1-15,6-3-1 0,1 4-9 0,-4-5 2 16,-3 0-1-16,0-9 1 0,2 7-3 0,-2-7 1 16,0 0 1-16,0 0-1 0,-4 7-3 0,4-7 0 0,0 0 0 15</inkml:trace>
  <inkml:trace contextRef="#ctx0" brushRef="#br0" timeOffset="105083.98">11650 4485 1909 0,'0'0'0'0,"0"0"0"0,0 0 0 15,0 0 45-15,0 0 1 0,0 0 0 0,0 0 0 16,0 0-30-16,0 0 1 0,0 0 0 0,9 22 0 16,-12-9 47-16,1 1 0 0,-2-4-1 0,1 6 3 15,3 0-48-15,0 3-1 0,0-5 1 0,0-3 0 0,0 3 18 16,3-3 0-16,1-1 0 0,1 3 0 0,2-6-21 15,0 3 0-15,0-3 0 0,1-3 1 0,6-4-4 16,-4 3 1-16,1-3 1 0,8-7-1 0,6 4-5 16,0-4 0-16,-4 0 0 0,7-6 1 0,2 3 0 15,-9 1 0-15,-7 0 0 0,2-1 0 0,2-1-4 16,-1 0 1-16,-6-4 0 0,0 4 0 0,-1 6 5 0,-1-2-1 16,0-2 0-16,0 5 0 0,-2-3-3 0,-7 7-1 15,7-10 1-15,-7 10 0 0,0 0 4 0,0 0 0 16,0 0 0-16</inkml:trace>
  <inkml:trace contextRef="#ctx0" brushRef="#br0" timeOffset="106299.68">10807 5086 1721 0,'0'0'0'16,"0"0"0"-16,0 0 0 0,22-10 67 0,-10 6 1 16,5 1-1-16,8-1 1 0,2 1-50 0,-3 3 0 0,1-6 0 15,-2 3 0-15,-4 3 57 0,1 0 1 0,-3-4-1 16,1 4 0-16,-6 0-57 0,-1 0 0 0,-4 0 0 16,4 0 0-16,-4 0 15 0,-7 0 2 0,10 0 0 15,-10 0 0-15,0 0-21 0,7 0 1 0,-7 0 0 16,0 0-1-16,0 0-4 0,0 0 0 0,-10 0 0 15,-4 0 2-15,-6 0-6 0,-4 0 1 0,-8 0 0 16,5 4 0-16,3 3-3 0,-5 2 2 0,-8 1-1 0,6 8 1 16,9-4-3-16,1 3 2 0,2-1-2 0,-2 4 2 15,3 2 1-15,7 0 1 0,-1-5 0 0,2 8 1 16,3-2-4-16,1-9 2 0,1 2-2 0,1 3 2 16,1 0 2-16,6-5 0 0,1-1-1 0,-1 4 2 15,1-4-3-15,5-3 0 0,1 1-1 0,8 1 1 16,7-5 0-16,8-5-1 0,10-2 1 0,-6 3-1 15,1-1-1-15,-2-2 0 0,-3-2 0 0,-5 8 0 0,-3-5 2 16,-4-2 0-16,-1-3 0 0,-6 8 1 0,0-6-3 16,0-3 1-16,-7-2-1 0,7 3 1 0,2 0-3 15,-9 1 1-15,-3-9 0 0,-1 5 0 0,1 0-1 0,-1 1 0 16,1-4 1-16,6 3-1 0,1 0-2 0,-6-2 0 16,-3 2 0-16,3 0 1 0,-5 7-1 15,9-13 0-15,-7 6 0 0,-2 7 1 0,3-10-3 0,-3 10 0 16,0 0-1-16,-10-4 2 0,10 4-1 0,0 0 1 15,-7 0-1-15,7 0 1 0,-9 14-7 0,5-3 1 16,-3 1 0-16,4-1 0 0,3 1 2 0,0-1 0 16,0-4 0-16,-4 2 0 0,8 5-5 0,-1-7 0 0,-3-7 0 15,14 16 0-15,-1-9 3 0,-1-4 0 0,0-3 1 16,-1 2-1-16,0 0 1 0,3-4 2 0,-4-2-2 16,-1 4 2-16,-2-1-1 0,-7 1 2 0,9-9-2 15,-9 9 2-15,5-6 1 0,-1-2 1 0,-4 1-2 16,-7-4 2-16,-2 2-1 0,2-1 1 0,5-6 0 15,-3 5 0-15,-2-3 1 0,3-2 0 0,4 2 0 16,-3 0 0-16,-4 0 0 0,3 4 0 0,8-1 0 16,-8-1 0-16,1 5 3 0,3 0 0 0,0 7 1 15,0-9-1-15,0 9-1 0,0 0 1 0,0 0-1 0,21-5 1 16,-2 8 6-16,2 1 0 0,1-3 0 0,2 8 1 16,-4 2-4-16,-3 1 1 0,-6-5-2 0,-4 7 2 15,0-5 4-15,0 0 0 0,4 0 1 0,-3 3-1 16,1-2-4-16,-2-1 0 0,-7-9 0 0,13 14 1 15,-6-7 6-15,-7-7 0 0,7 7 1 0,-7-7-1 0,7 7-6 16,-7-7 1-16,0 0 0 0,0 0 0 0,7 2 3 16,-7-2 2-16,0 0-2 0,0 0 2 0,0 0-6 15,0-7-1-15,0 7 1 0,0 0 1 0,7-12 1 16,0 5 2-16,0-4-1 0,-2-1 0 0,4-2-4 16,0 0-1-16,-2 2 1 0,0 3 1 0,0 2-1 0,-7 7 1 15,11-11-2-15,-1 11 2 0,4 0-3 0,-7 0 0 16,-7 0 1-16,8 4 0 0,-7 3-3 0,1 0 1 15,-2-7 0-15,5 16 0 0,-1-2-1 0,-2-6 0 16,1 3 0-16,1 12 1 0,1-9-2 0,-1-2 0 16,-4 2 0-16,0 2 2 0,3 0-3 0,-3-4 1 15,-3 1 0-15,3 2 1 0,3-4-2 0,-3-2 1 0,0 1-1 16,-3-1 1-16,3 2-1 0,0-3 1 0,0-8-1 16</inkml:trace>
  <inkml:trace contextRef="#ctx0" brushRef="#br0" timeOffset="106584.83">11878 4926 1934 0,'0'0'0'0,"4"-19"0"0,10 12 0 16,-2-2 66-16,-1-2 1 0,-3 1-1 0,-1 3 1 15,-7 7-49-15,6-9 0 0,-6 9 0 0,3-11 0 16,-3 11 56-16,0 0 0 0,0 0 0 0,0 0 0 0,0 18-56 15,0-4 0-15,0 2 0 0,0 19 0 0,0-1 12 16,4-1 1-16,-1 6-1 0,-3-2 1 0,-3 1-17 16,3-2-1-16,0-7 1 0,0 7 0 0,-4-8-4 15,4-2 1-15,4-5-1 0,3 6 0 0,0-5-5 16,-4-6 2-16,5 0 0 0,-8 9 0 0,3-9-4 0,1-6 1 16,-4 2 1-16,-4-3-1 0,-3 2-1 15,3-4 0-15,-3 0 0 0,7-7 1 0,-10 7-2 0,10-7 0 16,0 0 0-16</inkml:trace>
  <inkml:trace contextRef="#ctx0" brushRef="#br0" timeOffset="106971.15">11774 5201 1796 0,'0'0'0'0,"51"-4"0"15,-9 4 0-15,-3 4 51 0,-5-1 0 0,-2 1 1 16,-6-1-1-16,-1 1-34 0,-4-4 0 0,-4 1 0 16,3 5 1-16,1-1 45 0,-3-3 1 0,-4-2-1 15,0 3 1-15,0 1-46 0,-7-4-1 0,-7 0 1 16,19 3 0-16,-1-3-1 0,-7 0 0 0,-11 0 0 16,0 0 1-16,0 0-9 0,0 0 1 0,0 0 0 0,10 0 0 15,4-3-8-15,-8 3 1 0,-6 0-1 0,-9-4 1 16,9 4-2-16,0 0 2 0,0 0-1 0,0 0 0 0,0 0-2 15,0 0 0-15,0 0 0 0,0 0 1 16,12 7-1-16,-5 0 0 0,-5 2 0 0,0 5 1 0,1 0-1 16,1-3 0-16,-2-1 0 0,-1 4 0 0,3 0 0 15,3-1 0-15,0-3 0 0,0 1 0 0,0 1 0 16,0-1 0-16,0-4 0 0,0 2 0 0,-1-2 0 16,-6-7 0-16,10 12 0 0,-10-12 0 0,7 9 0 0,-7-9 0 15,0 0 0-15,-2 9 0 0,2-9 0 0,-14 5 0 16,4-3 0-16</inkml:trace>
  <inkml:trace contextRef="#ctx0" brushRef="#br0" timeOffset="107119.96">12386 5025 1758 0,'0'0'0'0,"0"0"0"15,0 0 0-15,0 0 44 0,-7-21 1 0,7 21 0 16,0 0-1-16,0 0-28 0,0 0 1 0,7 0-1 15,-7 0 0-15,7 3 38 0,-7-3 1 0,7 9 0 16</inkml:trace>
  <inkml:trace contextRef="#ctx0" brushRef="#br0" timeOffset="107484.11">12487 5208 1569 0,'0'0'0'0,"0"0"0"0,0 0 0 16,21 22 44-16,-11-9 0 0,-4-6 0 0,-3 12 1 0,1-3-30 16,-1-4 2-16,-3 1-1 0,4-1 1 0,-4 2 35 15,3-2 1-15,-3-5 0 0,0 2 1 0,0 0-37 16,4 0 1-16,-4-9-2 0,3 7 2 0,-3-7 19 16,0 0 0-16,0 0 0 0,0 0 1 0,0 0-24 15,0 0 2-15,0 0-2 0,0 0 2 0,0 0 2 16,0 0 1-16,0 0 0 0,4-11 0 0,-4 11-9 15,0-12 1-15,3 3-1 0,4-7 1 0,0-7 3 0,1 2 2 16,0 0-1-16,8 0 0 0,0 5-6 0,-2 2 0 16,-7 0 0-16,18 4 0 0,0 3 8 0,-6 3 1 15,-8 0-1-15,13 1 1 0,1 6-8 0,-2 1 0 16,-9 0 0-16,0 3 0 0,-3 0 8 0,-1 1 1 16,3 1 0-16,-3 2 0 0,-3 3-8 0,0-5-1 15,0-2 0-15,4 7 1 0,3-7 5 0,-7 0 1 0,-7 0-1 16,4 3 1-16,-1-3-8 0,-3 0 1 0,0-7-1 15,0 16 1-15,0-16 5 0,0 11 1 0,0-11-1 16</inkml:trace>
  <inkml:trace contextRef="#ctx0" brushRef="#br0" timeOffset="108152.22">13212 5183 2098 0,'0'0'0'0,"0"0"0"0,-20 7 0 16,11 0 68-16,0 0 1 0,2 0-1 0,-3 4 1 0,-1 3-51 15,4-4 0-15,0 3 0 0,0 4 0 0,4-1 53 16,1-4 2-16,-2-1 0 0,3 6 0 0,2-1-55 16,3-5 0-16,1-2 0 0,-1 5 0 0,6-4 15 15,1-4 0-15,-1-3 0 0,4 8 1 0,1-8-21 16,-1 1 2-16,2-8-1 0,5 8 1 0,-7-4-5 0,-4-7 0 15,-1 3 0-15,0 1 0 0,-2-1-4 0,-7 4 0 16,9-12 1-16,-6 5 0 0,-3 7-3 0,8-13 2 16,-1 5-1-16,-4-1 0 0,4-7-1 0,0 2-1 15,0-2 0-15,-7 0 2 0,4 2-2 0,1-3 0 16,2 1 1-16,-3 2 0 0,-1 7-1 0,1 0 0 16,3 0-1-16,0 3 2 0,3 1-2 0,1-1 0 0,0 1 0 15,-4 6 2-15,3 1-3 0,3-1 1 0,-1-3 0 16,0 7 1-16,-1 2-2 0,-1 0 1 0,-2 1-1 15,-5 6 1-15,1-5-1 0,-1-1 0 0,-3-3 1 16,4 7 0-16,-4-1-2 0,3-5 1 0,-3-1 0 16,4 4 0-16,-1-2-1 0,-3-9 1 0,7 10 0 15,-3-4 1-15,-1 1-2 0,-3-7 1 0,9 5-1 16,-2-2 1-16,4 3-1 0,-1-6 1 0,1 0-1 16,0 0 1-16,-3 0-1 0,3-6 1 0,1 1-1 0,4 0 1 15,-2-4-1-15,-3 0 1 0,3-7-1 0,0 6 2 16,4-1-2-16,-2-4 1 0,-9-1-1 0,0 5 1 15,-4-3-1-15,1 2 0 0,-4-1 0 0,0 13 1 16,7-7-1-16,-7 7 1 0,0 0-1 0,0 0 1 16,0 0-1-16,0 0 1 0,0 0-1 0,0 0 1 0,0 13 1 15,0 1-1-15,0 2 0 0,0 1 0 0,7-1 0 16,-2-4 0-16,4-1 0 0,2 3 0 0,-1-2 1 16,-1-5 0-16,-2-3-1 0,0 6 1 0,0-1-1 15,0-2 0-15,0-7 1 0,0 7 0 0,-1-3 0 16,1-4 0-16,-7 0 0 0,10 0 2 0,-10 0-3 15,11-4 1-15,-11 4 0 0,10 0 1 0,-10 0-2 0,7-7 0 16,-7 7 0-16,4-7 0 0,-4 7 0 0,7-7 0 16,-7 7 1-16,11-7-1 0,-11 7-1 0,7-7 1 15,-7 7 0-15</inkml:trace>
  <inkml:trace contextRef="#ctx0" brushRef="#br0" timeOffset="108767.13">13982 5419 1721 0,'0'0'0'0,"0"0"0"0,0 0 0 0,0 0 58 15,0 0 1-15,0 0-1 0,0 0 1 0,0 0-42 16,0 0 1-16,22-7 0 0,-12 0 0 0,1-2 48 0,1-9 2 16,-1 1-1-16,-1 1 0 0,-3 0-49 0,4-2 0 15,-4 1 0-15,0 3 0 0,7 0 16 0,-5-6 1 16,0 3-1-16,1 3 1 0,-1-4-20 0,2 4-1 16,-1-9 1-16,4 6 0 0,-3-1-3 0,-2 0 0 15,-4-1 1-15,-1 1 0 0,-3 10-5 0,1-1 0 0,0 2 0 16,-2 7 0-16,2-7 2 0,-2 7 0 0,0 0 0 15,-7-4 1-15,7 4-4 0,-6 11-1 0,6-11 1 16,-7 16 0-16,5-1 6 0,4 8 1 0,4-5-1 16,-1-1 2-16,-2 1-7 0,3 1 1 0,6-5-1 15,2 8 1-15,0-7 5 0,4-2 2 0,-6 1 0 16,1 5-1-16,-1-5-6 0,-2-5 0 0,1 0 0 16,0 5 1-16,-1 0 4 0,-3-7-1 0,-1 2 1 15,-3 3-1-15,-3 0-5 0,-2 1 1 0,-3-6-1 0,-7 5 1 16,-2-1 2-16,-1-4 0 0,-6-2 1 15,2 7-1-15,-2-3-4 0,-4-4 0 0,-5-1 0 0,2 3 1 16,0-4 0-16,-1 1 1 0,6-4 0 0,-5 0 0 16,-3 0-4-16,1 0 1 0,-2 0 0 0</inkml:trace>
  <inkml:trace contextRef="#ctx0" brushRef="#br0" timeOffset="109721.87">9800 3848 1494 0,'0'0'0'15,"0"0"0"-15,0 0 0 0,25 0 74 0,-11-4 0 0,-7 1 0 16,7 3 1-16,4-4-58 0,15 1 1 0,20-1 0 16,9-5 0-16,-4 6 51 0,-8-4-1 0,1 0 1 15,-4 3-1-15,3 1-50 0,1-1 0 0,7 1 0 16,2-1 0-16,-5 1-2 0,-13 3 1 0,-8-4-1 16,-6 4 1-16,-4 4-8 0,-8-4 1 0,-2-4-1 15,-3 4 1-15,0 4-7 0,-11-4 0 0,7 3 0 16,-7-3 1-16,0 0-2 0,-7 5 0 0,7-5 0 15,-29 6 2-15,-11-1-4 0,-8 0 1 0,-1-5-1 0,1 0 1 16,6 4-1-16,5-1 1 0,2-3-1 16,-1 0 1-16,-1 4 0 0,-7-4 1 0,-5-4-1 0,-8 4 1 15,3 4-1-15,2-4 0 0,7 0 0 0,8 0 1 16,5 0 2-16,5-4 0 0,3 1 1 0,6-1-1 0,0 4 0 16,1-5-1-16,4 0 0 0,6 3 1 0,7 2 5 15,-10-2 0-15,10 2 0 0,0 0 1 0,-7-3-5 16,7 3 2-16,0 0-1 0,7 0 1 0,0 0 5 15,0 0 0-15,-7 0 1 0,18 1-1 0,1 3-5 16,2-2 0-16,7-2 1 0,16 0 0 0,1-2 7 0,4-2-1 16,-1 3 1-16,1-3 1 0,-9 4-7 15,-1-3 0-15,-3-4 0 0,1 3 0 0,-2 4 2 0,5-3 1 16,-1 3 0-16,2 0 1 0,-2 3-6 0,-13 1 0 16,-1-1 1-16,-11 1 0 0,0 3 3 0,0-4 1 15,-7-3-1-15,0 2 1 0,-7-2-5 0,9 5 1 16,-9-5-2-16,0 0 2 0,-3 11 1 0,3-11 0 15,1 10 0-15</inkml:trace>
  <inkml:trace contextRef="#ctx0" brushRef="#br0" timeOffset="110426.97">10185 3893 1632 0,'0'0'0'0,"0"0"0"0,-4-26 0 0,1 17 49 15,3-5 0-15,-4 0 0 0,1 2 1 0,3 1-33 16,-4 2-1-16,1 1 1 0,3 1 0 0,0 7 45 15,0 0 1-15,-4-7-2 0,4 7 2 0,0 0-46 16,0 0 1-16,-7 0 0 0,2 14 0 0,-2 7 17 16,1 2-1-16,5 1 1 0,-3 8 1 0,4 1-21 15,0-3-1-15,-7-3 1 0,0 8 1 0,0 0-6 0,-4-7 0 16,4 2 0-16,-7-4 0 0,-5 3-3 16,5-5-1-16,-4-3 1 0,4-3 0 0,0 1-3 0,7-5 2 15,3-3 0-15,-1-1-1 0,-4-2-1 0,0-1 0 16,-1-6-1-16,-4 1 2 0,-1-2-3 0,1-2 2 15,4 1-1-15,-1-3 0 0,-1 1 0 0,1-1-1 0,1-3 0 16,-1 0 1-16,4 0 2 0,-4 0-1 16,-4 0 1-16,2-5-1 0,1 1 0 0,-2 0-1 0,-4-3 0 15,0 0 2-15,-1 0 1 0,-6-3-1 0,-13-1 1 16,-10 9-1-16,2-5-1 0,5-3 0 0,6 1 1 16,-2 3-1-16,5 3 3 0,2 1 0 0,2-2-1 15,-4 8 1-15,-1 3-2 0,1-4-1 0,-14 1 1 16,-1 6 0-16,4 1 4 0,10-4 1 0,5 0-1 15,-2 7 1-15,1 0-4 0,8 2 1 0,0-2-1 16,2 9 1-16,1 0 4 0,7-2 1 0,1 0-1 0,-1-2 1 16,2 2-5-16,1 4 1 0,1-4-1 0,1 3 0 15,3 3 5-15,3-1-1 0,-4-3 0 0,4 5 1 16,0-5-5-16,0 0 1 0,0-2-1 0,0 5 1 16,4-5-1-16,-4-2 1 0,0-1 0 0,0 1 0 0,0 2-2 15,0-5-1-15,0-2 1 0,0 4-1 16,0-1 8-16,3-1-1 0,-3-9 0 0,-7 11 2 0,7-11-6 15,-3 7 0-15,3-7-1 0,-7 5 1 0,7-5 5 16,0 0 0-16,0 0 1 0,-7 4-1 0,7-4-5 16,0 0 0-16,0 0 0 0,0 0 1 0,0 0-3 0,0 0 2 15,0 0 0-15,0 0 0 0,0 0-4 16,0 0 2-16,0 0 0 0,0 0-1 0,0 0-1 0,0 0 0 16,-7-4 1-16</inkml:trace>
  <inkml:trace contextRef="#ctx0" brushRef="#br0" timeOffset="110767.05">8532 4446 1771 0,'0'0'0'0,"0"0"0"15,-5-18 0-15,5 18 61 0,0 0 0 0,0-7-1 16,0 7 2-16,0 0-45 0,0 0 1 0,0 0 0 15,0 0 0-15,0 0 39 0,3 7 0 0,-3-7 0 16,2 16 1-16,0 5-42 0,1-1 2 0,3 1 0 16,-6 3 0-16,0-3 17 0,1-1 1 0,8-3-1 0,-2 1 1 15,0 0-22-15,7-3 1 0,0-4-1 0,4-2 2 16,9 3-5-16,-3-1 2 0,1-8-1 0,-4-3 0 16,6 4-5-16,-3-8 1 0,-3 1 0 0,-3-4 0 15,1 3 2-15,-1-5 0 0,-4-1 0 0,0 1 0 0,0 4-3 16,2-6 0-16,-5-3-1 0,3 3 1 0,0-3 3 15,0-3 0-15,-1 3 0 0,1 5 0 0,3-5-4 16,4-4 1-16,2 2 0 0,13 8-1 0,-5 1 8 16,-4 0 0-16,-2 3 0 0</inkml:trace>
  <inkml:trace contextRef="#ctx0" brushRef="#br0" timeOffset="121084.9">20288 3587 2651 0,'0'0'0'16,"-17"-14"0"-16,4 6 0 0,3 4-1 0,3 4 0 0,7 0 0 15,-4 26 1-15,-1 4-1 0,0-3 0 0,-1 8 0 16,1 4 1-16,0 1 11 0,-1-3 0 0,1 2 0 16,-2 8 0-16,-2-1-4 0,4-7 1 0,-2 8-1 15,0 2 1-15,-4 4 10 0,1-7-1 0,-3-2 1 16,3 0 0-16,3-2-8 0,-4-7 1 0,-7 2-1 15,11 5 0-15,4-1-3 0,-1-2-1 0,-6-1 1 0,11-1 1 16,5 2-4-16,1-7 1 0,-4-1-1 16,4-1 2-16,-3-7-2 0,-4-4 1 0,0 1-1 0,0-6 1 15,0-4-2-15,0-1 1 0,0-9-1 0,0 9 1 16,0-9 1-16,0 0-1 0,0 0 1 0,0 0-1 0,0 0 0 16,0 0-1-16,-11-7 1 0,-5-4-1 0,2 1 0 15,6-4 2-15,6-6-2 0,5 5 2 0,4-1-3 16,2-2 1-16,2 1 1 0</inkml:trace>
  <inkml:trace contextRef="#ctx0" brushRef="#br0" timeOffset="121910.82">20225 3521 1318 0,'0'0'0'0,"-4"-20"0"0,13 10 0 0,5 1 65 0,-7-2 0 16,-7 1 0-16,0 10 0 0,11-9-47 0,-11 9 0 0,7-9 0 15,-7 9 0-15,0-9 60 0,0 9-1 0,0 0 1 16,19-1 0-16,9-3-60 0,11 1 0 0,9-1 0 16,3 0 0-16,-2 4 19 0,1 0 0 0,5-3 0 15,24 3 1-15,0-4-23 0,1 4 0 0,-5-3 1 16,19-1 0-16,8 4 9 0,-5-5-1 0,-3 2 1 15,3 3 1-15,7 0-14 0,-4-4 0 0,-10 1 1 16,-3 6-1-16,-15-3 5 0,-12 0 1 0,-7 0 0 16,14 4 0-16,-2-1-8 0,-8-3 0 0,-6 0 0 0,-16 5 0 15,6-5 7-15,-8 0 0 0,-5 0 0 0,-6 4 0 16,-6-1-8-16,3-3 1 0,4 0 0 0,-9 4 0 16,-3-4 11-16,-1 0 2 0,-5 0-2 0,-5 0 1 0,0 0-10 15,-5 3-1-15,5-3 0 0,0 0 1 0,0 0 9 16,-10 4 0-16,10-4 0 0,-11 11 1 0,11-6-11 15,3 2 0-15,-3-7 0 0,11 19 0 0,-11-1 15 16,0 1 1-16,4-5-1 0,-4 13 1 0,3-4-15 16,-3 8 1-16,-3 3-1 0,-4 8 1 0,7-2 9 15,-4-1-1-15,-3-4 0 0,0 9 2 0,2-5-12 16,-1 1 0-16,-2-3 0 0,-5 9 1 0,3 5 6 0,4-5 0 16,3-1 0-16,-1 8 0 0,-6-7-8 0,-1-2 0 15,4-5 0-15,0 8 0 0,-4-5 6 0,1 4-1 16,4 0 1-16,5 1 1 0,-1-3-8 0,2-1 0 15,2-6 0-15,-1 1 1 0,3-6 5 0,-2 1-1 16,-4-6 1-16,0 3-1 0,11 0-5 0,-5-8 0 16,-13-2 0-16,0 10 0 0,2-7 1 0,0-2 0 0,-4-2 0 15,-3 0 2-15,-5 1-6 0,1-3 1 0,4-6 0 16,0-2 0-16,-14-1 1 0,1 3-1 0,4-6 1 16,0 2 1-16,-8-3-3 0,-3 3-1 0,-1-4 1 15,-2-3 0-15,1 4 1 0,1-4 1 0,-5 0 0 16,-8 0 0-16,-1 0-2 0,-3 0-1 0,-7-4 1 15,-3 1 0-15,-4 3-3 0,7-4 0 0,-3-3 1 16,-7 0-1-16,-3-3-1 0,-1 1 2 0,-2 0-2 16,-3 0 1-16,7 6-3 0,6-1 1 0,2-3-1 0,-3 0 1 15,6 4-1-15,6-1 2 0,-1 1-2 0,2-1 1 16,9 1-1-16,7-3 0 0,5 3 0 0,4 3 0 16,0-2 0-16,5-1 0 0,5-3 0 0,1 4 0 0,-1 2-1 15,4-3 1-15,1-1 0 0,3 4 0 0,-1 0-2 16,1-3 2-16,10 3 0 0,-11-4 0 0,11 4-2 15,-12 0 1-15,12 0 0 0,-16 0 0 0,5 0 0 16,4 0 0-16,7 0-1 0,-7 0 1 0,7 0-1 16,-5 0 0-16,5 0 0 0,0 0 0 0,0 0 0 15,0 0 1-15,0 0-1 0,0 0 1 0,0 0-1 0,5-3-1 16,-5 3 1-16</inkml:trace>
  <inkml:trace contextRef="#ctx0" brushRef="#br0" timeOffset="122525.49">20712 3762 1608 0,'0'0'0'0,"0"0"0"0,0 0 0 0,30 7 79 16,-23-4 2-16,-7-3-1 0,0 0 1 0,0 11-63 15,0-11-1-15,-7 8 1 0,1 5 0 0,3 4 45 16,1 6 0-16,-2-5 0 0,-1 6 1 0,-2 3-46 16,0-6 0-16,0 2 0 0,2 7 0 0,-1 0 14 0,3-4 1 15,-4 0-1-15,0 10 2 0,0-7-21 0,0 7 2 16,0-8 0-16,3-4-1 0,1 3-3 0,-3-6 1 15,3-3-1-15,-1 3 0 0,1-4-4 0,1-1 1 16,0-5-2-16,0-3 2 0,1 1-2 0,1 0 1 16,0-9-2-16,3 9 2 0,1-2-3 0,-4-7 1 15,10 7-1-15,-3-4 1 0,2 6 1 0,5-5 0 0,0-4 0 16,8 7 1-16,4-4-3 0,6-3 1 0,3 0-1 16,6 4 1-16,-4-1 1 0,-7-3 2 0,-7 0 0 15,-2 6 0-15,-2-5-4 0,-1-1 2 0,-1-1 0 16,-6 2-1-16,0 1 4 0,-3-2 0 0,-1-2 0 15,-7 2 0-15,11 4-3 0,-11-4-1 0,0 0 1 16,7 0 1-16,-7 0 4 0,0 0 0 0,0 0 0 16,7 0 1-16,-7 0-6 0,0 0 2 0,0 0-1 15,7-2 1-15,-7 2 2 0,0 0 0 0,0 0 0 0</inkml:trace>
  <inkml:trace contextRef="#ctx0" brushRef="#br0" timeOffset="122858.11">21377 3950 1796 0,'0'0'0'0,"0"0"0"0,0 0 0 0,24-16 58 0,-24 16 2 15,-3-7-1-15,3 7 1 0,-11 0-43 0,11 0 1 16,0 0 0-16,-7 10 0 0,2 3 44 0,3 1 1 16,4-2 0-16,0 16 1 0,-1 0-46 0,1-1 0 15,-2 5 0-15,-10 3 0 0,1-4 13 0,2 3 2 0,3-6-1 16,-3-2 1-16,0-1-20 0,3-4 2 0,12-3 0 16,-8-1-1-16,0 3-1 0,3-6-1 0,-6-7 0 15,-1 5 2-15,0-5-6 0,4-2-1 0,0-5 1 16,-5 7 0-16,5-7-1 0,0 0 1 0,0 0-2 15,0 0 2-15,-7 4-3 0,7-4 0 0,0 0 0 16</inkml:trace>
  <inkml:trace contextRef="#ctx0" brushRef="#br0" timeOffset="123324.24">21474 3964 1897 0,'0'0'0'0,"0"0"0"0,0 0 0 0,0 0 43 16,0 0-1-16,0 0 1 0,0 0 1 0,19-7-28 16,-19 7-1-16,0 0 1 0,7 7 1 0,-7-7 42 15,5 9 1-15,-5-9-1 0,14 19 2 0,-3-7-44 16,-4 2 1-16,-3 0 0 0,3 4 0 0,0-2 14 16,-2 0 1-16,0 0-1 0,1-2 2 0,-1 0-21 15,0-2 2-15,0-1-1 0,1 3 1 0,1 0-1 0,0-4-1 16,0-3 0-16,-4 4 2 0,5-4-7 0,-1-4 1 15,0 1-1-15,1-4 1 0,5 0 3 0,-3 0 0 16,-1-2 1-16,-2-3 0 0,4-2-5 0,6 0 0 16,6-7 0-16,6 3 0 0,-5-10 3 0,-1 3 0 15,-2-1 0-15,-3 2 2 0,-4-3-7 0,-5-3 2 0,2 4-1 16,1 5 1-16,-1-2 2 0,-3 2 0 0,-1-2 0 16,0 6 0-16,0 4-4 0,1-1 1 0,-8 7-1 15,7-10 1-15,-7 10 5 0,0 0 2 0,7-6-2 16,-7 6 2-16,0 0-7 0,3 13 1 0,-1-6 0 15,0 9 0-15,-1 3 6 0,-1 4-1 0,-3 1 0 16,-1 6 1-16,-1 6-6 0,2-7 0 0,-1 7-1 16,1 2 2-16,-1-6 2 0,-7 1-1 0,4-4 0 15,2 4 0-15,0-3-5 0,0-7 2 0,1 3 0 16,2 1 0-16,-5 1 1 0,-5-9-1 0,-2 2 1 16,3 4 1-16,8-2-3 0,-8-4-1 0,-12 0 1 0,0-1 0 15,4 0 0-15,1-6 1 0,6-2 0 0</inkml:trace>
  <inkml:trace contextRef="#ctx0" brushRef="#br0" timeOffset="124454.31">18053 4219 1017 0,'0'0'0'0,"0"0"0"0,0 0 0 0,0 0 36 15,0 0 0-15,0 0 0 0,0 0 0 0,0 0-21 0,0 0-1 16,0 0 1-16,0 0 0 0,0 0 97 0,0 0-1 16,0 0 0-16,36 14 0 0,15-14-95 0,0 4-1 15,0-4 1-15,2 0 1 0,5-4 46 0,15 4 1 16,11-4-2-16,-3 1 2 0,2-1-46 0,4 1 0 16,19-1 0-16,-1 1 0 0,-11 3 42 0,-4 3-1 0,-7-1 1 15,17 2-1-15,-24 4-42 0,-11 0 1 0,-8 0 0 16,-10 3 0-16,-13-1 13 0,-6-3 1 0,-7 0-1 15,-5-3 2-15,-2 1-20 0,-3 1 2 0,-4-5-1 16,-7-1 1-16,11 4 12 0,-11-4 1 0,7 0 0 16,-7 0 0-16,0 0-16 0,0 0 2 0,0 0-1 15,0 0 1-15,0 0 7 0,0 0 1 0,0 0 0 16,0-7 0-16,0 7-11 0,0 0 1 0,0 0-1 16,-4-5 1-16,4 5 4 0,0 0 0 0,0 0-1 15,-9-8 1-15,9 8-7 0,0 0 0 0,0 0 0 0</inkml:trace>
  <inkml:trace contextRef="#ctx0" brushRef="#br0" timeOffset="124887.05">19780 4240 1721 0,'0'0'0'0,"0"0"0"0,0 0 0 0,0 0 67 15,0 0 1-15,-3-7-1 0,3 7 1 0,0 0-50 16,0 0 0-16,0 12 0 0,0-12 0 0,0 7 61 0,0-7-1 16,-4 7 1-16,4 7-1 0,-2 2-60 0,1 0 0 15,1-2 0-15,1 2 0 0,-1 2 22 0,-1-10-1 16,1-1 0-16,0 4 0 0,-2-4-23 0,0-2 0 16,2-5-1-16,0 0 1 0,-2 7-2 0,2-7 0 15,0 0 0-15,0 0 0 0,-1 7-6 0,1-7 1 0,0 0-1 16,0 0 1-16,0 0-1 0,0-7 0 0,0 7 0 15,1-7-1-15,5 2-1 0,1-7 0 16,0-1-1-16,2-2 1 0,-2-8 1 0,-2 5 0 0,6 2 0 16,-1 0 1-16,-3 6-3 0,4-4 0 0,-4 2 0 15,3 1 0-15,1 6 2 0,-2 3 1 0,1 0-1 16,1 2 0-16,3 2-2 0,-3 1 0 0,-1 1 0 16,1 3 1-16,-1 0 0 0,-1 2 2 0,-2 1-1 15,-3 1 1-15,3-1-4 0,-4-2 2 0,-3 0-1 16,4 1 1-16,-4 2 2 0,-4-1 1 0,1-1 0 0,-1 2 0 15,-3-1-4-15,0-5 1 0,0 1 0 0,7-6 0 16,-9 8 1-16,9-8 1 0,0 0 0 0,0 0 0 16,-3 8-4-16,3-8 2 0,0 0-1 0</inkml:trace>
  <inkml:trace contextRef="#ctx0" brushRef="#br0" timeOffset="125785.04">17473 4949 1557 0,'0'0'0'0,"0"0"0"16,0 0 0-16,0 0 67 0,0 0 2 0,19-11-1 0,-19 11 1 0,11 0-51 15,-4 0 0-15,4-1 0 0,24 2 0 0,20 1 69 16,8-2 2-16,2-2-2 0,-3 2 2 0,0 0-72 16,8-3 1-16,26-2 0 0,-6 5 0 0,-4-4 23 15,11 1 2-15,25-6-2 0,-8 9 2 0,-1 0-27 16,-7-4-1-16,11-3 1 0,-5 11 1 0,-18-4 1 15,-18-4 1-15,-11 1 0 0,-7 6 0 0,2 1-9 0,-5-8 0 16,0 4 0-16,-10 4 2 0,-11-1-2 0,-9-3 0 16,-4-3 0-16,-3 10 0 0,-6-2-3 0,-3-10 0 15,-9 5-1-15,10-4 1 0,-10 4 3 0,0 0 1 16,0 0 1-16,7 0-1 0,-7 0-4 0,0 0-1 16,0 0 1-16,7 4 1 0,-7-4 3 0,0 0 1 15,0 0 0-15,0 0 0 0,0 0-5 0,0 0 1 0,9 0-1 16,-9 0 1-16,7 0 2 0,-7 0 0 15,0 0 1-15,7-7-1 0,-7 7-4 0,0 0 1 0,0 0 0 16,4-7 0-16,-4 7 2 0,0 0 1 0,0 0-1 16,-7-7 1-16,7 7-5 0,0 0 2 0,0 0-1 15,-7-2 0-15,7 2 0 0,0 0 0 0,0 0-1 16,0 0 2-16,0 0-4 0,0 0 2 0,0 0-1 16,0 0 1-16,0 0-6 0,0 0 1 0,0 0-1 15,0 0 1-15,0 0-2 0,0 0 2 0,0 0 0 16,0 0 0-16,0 0-14 0,0 0 0 0,0 0 1 15,-7 9-1-15,7-2 6 0,0 5 0 0,0-5-1 0,0-2 1 16,0 2-19-16,0-7 0 0,-4 9 0 0,4-9 0 16,0 0 14-16,0 9 0 0,0-9 0 0,0 0 0 15,0 0-11-15,0 0 0 0,0 0 1 0,-7 0-1 0,7 0 12 16,-7-7-1-16,7 7 1 0,-5-14 1 0,3 2 4 16,0-4 0-16,0 2 1 0,6-4 0 0,1 2 0 15,1 4 2-15,-3-4-1 0,2 2 1 0,4 7 3 16,2 0 1-16,3 2 0 0,-5 3 0 0,0 2-1 15,-1 2 1-15,1 1 0 0,-2 2 0 0,0 3 1 0,-1-1 0 16,-3 0 0-16,1 5 1 0,-1 2-1 16,-3-2 1-16,0-1-1 0,0 5 0 0,-3-2 9 0,-1 2 1 15,-6-8-1-15,-8 6 1 0,2 1-4 0,-5-5 0 16,-21-5 0-16</inkml:trace>
  <inkml:trace contextRef="#ctx0" brushRef="#br0" timeOffset="126183.99">17082 3668 1834 0,'0'0'0'0,"0"0"0"0,17 0 0 0,-3 4 64 15,-3 3 0-15,-1 3 0 0,6 13 0 0,7 5-46 16,4 1 0-16,8-5 0 0,-2 10 0 0,-4-6 59 15,-8-5 1-15,5 0-1 0,-1 8 2 0,0-6-61 16,-9-6 0-16,-1 4 0 0,1 0 0 0,-2-2 25 16,-3-5 1-16,3 1 0 0,-5 1 1 0,3 0-29 0,-1-1 0 15,-2-8 0-15,-2 2 1 0,0-3-8 0,-4 1 0 16,-3-9 0-16,0 11 1 0,0-11-4 0,0 0 0 16,0 0 0-16</inkml:trace>
  <inkml:trace contextRef="#ctx0" brushRef="#br0" timeOffset="126383.17">17552 3686 1670 0,'0'0'0'0,"0"0"0"15,0 0 0-15,0 0 51 0,0 25-1 0,-3-13 1 16,-8 9 1-16,4 0-36 0,-3 0 1 0,-1 0 0 16,-1 6 1-16,-2-1 48 0,-4-3 0 0,-3-2 1 15,1 11 0-15,3-4-49 0,-4-9 0 0,-8 6 0 16,-11 3 0-16,5-2 20 0,-2-3 0 0,5 0 0 15,-2 2 0-15,4-6-23 0,7 6 1 0,-1-8-1 0,4 4 1 16,3-3-2-16,3 5-1 0,3-6 1 16</inkml:trace>
  <inkml:trace contextRef="#ctx0" brushRef="#br0" timeOffset="127003.31">16933 4719 1771 0,'0'0'0'0,"0"0"0"16,0 0 0-16,0 0 15 0,0 0 1 0,18 7-1 16,-18-7 1-16,7 12-7 0,-3-5 0 0,-1 2 0 15,1 1 0-15,-4 8 31 0,3-4 2 0,-3 0 0 16,5 4-1-16,1 1-25 0,-3-8-1 0,1 1 1 15,1 2 1-15,0-2 9 0,1-5 1 0,-1 0 0 16,4 6 0-16,-2-6-15 0,-4 0 1 0,4-4 0 16,4 1 0-16,-4-3-2 0,0 1 2 0,2-2-2 0,3-2 1 15,2 1-5-15,-1-3 1 0,-3-1 0 0,1 0 0 16,-1-2 7-16,5-2 1 0,-3-2 0 16,-9 1 0-16,-3 1-8 0,2-7 1 0,5 2 0 0,2-4 2 0,-2 3 8 15,0 4 0-15,-3-1 0 0,-4-1 1 0,3 3-10 16,-3 3 1-16,0 7-1 0,14-11 2 0,-5 8 9 15,-9 3 1-15,0 0 0 0,0 0 0 0,-16 3-11 16,9 4 1-16,4 0-1 0,-1 11 1 0,4 3 11 16,0 0 0-16,0 2 1 0,-7 7-1 0,4 0-11 15,-1 3 0-15,4 2 0 0,-12 4 1 0,1 0 7 0,2 1 0 16,1-5 0-16,-3 2 0 0,0-5-10 0,1-7 2 16,-1 5-1-16,1 0 0 0,-3-4 6 0,1-5 0 15,0 0 0-15,1 4 1 0,0-6-9 0,-6-1 1 16,-3-4 0-16,-3 3 0 0,-7-3 3 0,-10-3 2 15,-6-6-2-15,-2 2 2 0,6-7-7 0,7 0 1 16,5-8 0-16,5 4 0 0,-1-10 0 0,4-2 0 16,1-2 0-16</inkml:trace>
  <inkml:trace contextRef="#ctx0" brushRef="#br0" timeOffset="128051.22">22243 4402 2299 0,'0'0'0'0,"-20"-16"0"15,31 9 0-15,14 2-16 0,3 1 2 0,0 2-1 0,13 1 0 16,-3-1 6-16,6-2 0 0,6-1 0 0,20 5 0 16,4 0 22-16,-5-3-1 0,-11 3 1 0,-1 0 0 15,1-4-5-15,7 4 0 0,9-3 0 0,1 3-1 16,-12 0 33-16,-8 0 0 0,-9-4-1 0,-6 8 2 0,-5-4-26 15,-3 0 1-15,2 0 0 0,-8 0 0 0,2 3 6 16,-3-3 0-16,-4-3 1 0,-3 6 0 0,-6-3-11 16,-3 0 0-16,-9 0-1 0,12 0 2 0,-12 0 3 0,0 0 2 15,0 0-1-15,0 0 1 0,0 0-8 16,0 0 0-16,0 0 1 0,0 0-1 0,0 0 1 0,0 0 1 16,0 0-1-16,0 0 2 0,0 0-7 0,0 0 2 15,0 0 0-15,0 0 0 0,0 0-1 0,0 0 1 16,4 7-1-16,-4-7 1 0,0 0-3 0,7-3 0 15,-7 3 1-15,9-11 0 0,0 4-3 0,-1-2 0 16,1 2 1-16,0 0 0 0,-9 7-2 0,9-10 2 16,-9 10-1-16,5-6 1 0,-5 6-6 0,0 0 2 15,7-5-1-15,4 7 1 0,3 3-1 0,-9-1 1 0,-5-4 0 16,-5 21 0-16,-2-5-8 0,0-2 1 0,7-2-1 16,3 6 1-16,-6-6 1 0,-1-2 1 0,1-1-1 15,-4 2 2-15,1-1-13 0,1-3 1 0,5-7 0 16,-10 16 1-16,4-9 5 0,6-7 1 0,-9 5 0 15,9-5 0-15,0 0 1 0,0 0 0 0,0 8 0 16,0-8 0-16,0 0 3 0,0 0-1 0,0 0 0 16,0 0 1-16,0 0 2 0,2-9 2 0,-2 9-1 15,11-11 1-15,-2-5-1 0,3 2 1 0,4-9 0 0,3 6-1 16,-3-3 2-16,-2 5 0 0,2-3 0 0,2-1 0 16,-4 8 0-16,-2 1 0 0,2 3 0 0,-1-1 0 15,-1 5 4-15,-1 3-1 0,-1 0 0 0,1 3 1 16,-1 5-2-16,1-1 0 0,-2 0 1 0,0 7 0 0,-1 2 5 15,-1-6 1-15,-1 1-1 0,-1 3 1 0,-1 2-4 16,-4-8 1-16,0-1-1 0,-4 9 2 0,-1-5 8 16,-1-2-1-16,-1-2 1 0,-1 3 0 0,-5 1-8 15,-1-8 2-15,-2 1 0 0,-7 5 0 0,4-2 7 16,-2-4 1-16,-9-3 0 0,-6 9 0 0,-1-2-8 16,4-4 1-16,1 1-1 0</inkml:trace>
  <inkml:trace contextRef="#ctx0" brushRef="#br0" timeOffset="128671.1">24329 4372 1859 0,'0'0'0'0,"0"0"0"0,0 0 0 0,0 0 74 16,21 3 1-16,-13-3-1 0,0 4 1 0,6 0-57 16,4-4 0-16,-4 0 0 0,6 0 0 0,3 0 47 0,-1-4 0 15,3-1 1-15,2 3-1 0,-3 0-47 0,-10-3 0 16,-1 0 0-16,-3-2-1 0,4 0 17 0,1 0 0 15,-3-6-1-15,0 6 1 0,-5 0-19 0,4 0-1 16,-6-3 1-16,1-1-1 0,-1-3-2 0,-2 0 0 16,-1-2-1-16,-2 2 2 0,0 3-7 0,-2 1 2 15,1-4 0-15,-3 0 0 0,-1 7-2 0,-2-2 0 16,-2 2 1-16,-2 3 0 0,2 1-3 0,-3-1 1 0,-9 3-1 16,-6 1 2-16,-4 0-3 0,3 5 2 0,1 2-2 15,1 5 2-15,3 2-3 0,3 4 1 0,6-1 0 16,-3 1 1-16,2 5 1 0,5-6 1 0,-1 3 0 15,2 3-1-15,4 3-1 0,3-8 0 0,2 1 0 16,2 0 0-16,5 1 3 0,2-8 1 0,5 0-2 16,2 4 2-16,9-4-3 0,6-1 0 0,10 0 1 15,-7 3 0-15,-1-4 0 0,-3-3 2 0,-2 0 0 16,2 0 0-16,-2 0-4 0,-3 0 2 0,0-3 0 16</inkml:trace>
  <inkml:trace contextRef="#ctx0" brushRef="#br0" timeOffset="129167.39">25211 4240 1771 0,'0'0'0'0,"0"0"0"0,-3-19 0 0,3 19 70 15,-6-9 0-15,-1-2-1 0,-1 8 2 0,-3-1-53 16,0 4 0-16,-6 4 0 0,-3-1 0 0,4 4 52 16,-3 0 2-16,-9 0-1 0,0 4 1 0,-1 5-54 15,10-2 0-15,8 0 0 0,-3 0 0 0,4 0 20 0,6 0 0 16,10-1 0-16,16 1 1 0,0-4-24 0,-3-1 1 15,-5-2-1-15,4 4 1 0,3-3-3 0,-5-4 1 16,-2-1-1-16,0 4 1 0,-2-3-6 0,-1-4 0 16,-2 0-1-16,1 0 2 0,-3 5-2 0,0-10 0 15,-7 5 0-15,11-7-1 0,-11 7-1 0,11-7-1 0,-11 7 1 16,7-9 0-16,-4 2 0 0,1-2 1 0,-1 0-1 16,1 1 1-16,-2 1-3 0,-2 7 2 0,5-11-2 15,-5 11 1-15,0 0 3 0,0 0 0 0,0 0 0 16,0 0-1-16,0 0-1 0,0 0-1 0,5 11 1 15,-7 3 0-15,1 5 2 0,-3 0 1 0,1 4-1 16,1 7 1-16,0-3-4 0,-1 2 2 0,-3 8-1 16,3 0 1-16,1 6 1 0,0-10 1 0,-1 6-1 15,-1-8 1-15,1 3-3 0,-1-6 0 0,1-3 1 16,-1 8 0-16,2-5 0 0,0-7 1 0,-1 2 0 16,3-2 1-16,-4-1-4 0,1-6 1 0,3-6-1 0,0 3 2 15,-4 0-2-15,4-4 2 0,0-7-1 0,0 0 1 16,0 0-3-16,4 7 2 0,-4-7-2 0,0 0 2 0,0 0-1 15,7-9 1-15,-7 9-1 0,7-16 1 0,2-2-2 16,1 3 0-16,1-8 1 0,1 5-1 0,4-1 1 16,-2 3-1-16,-5-3 0 0,7 1 2 0,0 2-3 15,0 6 1-15,0-6 0 0,-6 0 0 0,-3 2 0 16,4 0 2-16,3-6-2 0</inkml:trace>
  <inkml:trace contextRef="#ctx0" brushRef="#br0" timeOffset="129516.77">25573 4180 1985 0,'0'0'0'15,"0"0"0"-15,-4 21 0 0,1-10 65 0,1-1 1 16,0 1 0-16,-3 8 0 0,1 2-48 0,4-5 0 0,0-3 0 16,0 4 0-16,2 3 51 0,4-10 0 0,-1-3 0 15,2 5 0-15,-4-1-51 0,4-4 0 0,-7-7 0 16,11 5 0-16,0-1 13 0,-3-1 2 0,-1-3-2 15,1 0 2-15,-1 0-20 0,0-3 2 0,-7 3 0 16,10-4-1-16,-10 4-4 0,11-5 2 0,-11 5-1 16,7-12 0-16,-4 5-4 0,1 0 1 0,-1-4-2 15,1-3 2-15,1-2 0 0,2 2 1 0,-1 2-1 16,-3 3 1-16,-1 2-4 0,-2 7 1 0,-2-7 0 16,2 7-1-16,0 0 2 0,0 0 1 0,7 3 0 0,-7-3 0 15,0 15-4-15,0-7 2 0,0-2-1 0,0 8 1 16,2 5 1-16,3-5-1 0,1-3 1 0,-5-1 0 0,1 3-3 15,0-8 1-15,-2-5-1 0,9 14 2 0,-6-7 1 16,-3 2-1-16,0-9 1 0,14 14 1 0,-7-4-4 16,4-1 2-16,1-2-1 0</inkml:trace>
  <inkml:trace contextRef="#ctx0" brushRef="#br0" timeOffset="130102.47">26183 4346 1897 0,'0'0'0'0,"0"0"0"0,0 0 0 0,-25 0 67 0,13 3 1 16,2-3-1-16,-1 7 0 0,-3-3-49 0,0-1 0 15,1 1 0-15,3 3 0 0,3 2 62 0,1-1 0 16,6-8-1-16,-10 14 2 0,6-5-63 0,4-9 0 16,2 11 0-16,-2-11 0 0,9 9 19 0,-9-9 1 15,11 5-1-15,-3 0 1 0,-1 2-23 0,0-3 1 0,-7-4-1 16,15 0 1-16,-5 3-4 0,-1-3 2 0,0-3-1 15,0 3 1-15,-1 0-6 0,-1-4-1 0,2 1 1 16,-2 1 1-16,0 2-3 0,-7 0 1 0,11-4-1 16,-11 4 1-16,12 0-2 0,-5 0-1 0,0 0 1 15,1 4 0-15,0 1 0 0,5-5-1 0,-3 4 1 16,-1 3-1-16,3-4 0 0,3 1-1 0,-3-3 0 16,-2 7 1-16,1-5-1 0,0 1 0 0,-1-4 1 15,4 3 0-15,0-3-2 0,-1-3 2 0,-1-1-2 16,-3 1 1-16,-2 3 5 0,0-8 1 0,4 3-1 0,-3 2 1 15,7-4-3-15,-1-4-1 0,-2 1 1 0,4-3 0 16,2-3 1-16,-3-1 2 0,-2-3 0 0,-1 1 0 0,-1 2-3 16,-2-10 0-16,-1-1-1 0,3-4 2 0,-8 2 0 15,3-5 0-15,-1-7 1 0,2 9 0 0,-2-6-3 16,-1 2 0-16,-1 0 1 0,-1 2 0 0,-2 5 0 16,-2 0 1-16,2 11 0 0,-1-1 1 0,-1 6-4 15,0 4 1-15,0 3-1 0,2-2 2 0,0 9-2 16,0 0 2-16,0 0-1 0,-10 3 1 0,1 13-3 0,-2-2 2 15,1-1-2-15,-4 13 2 0,0 0-2 0,1-1 0 16,3 0 1-16,-4 13-1 0,3 1-1 0,4-9 2 16,2 9-2-16,-1-6 1 0,5 6 0 0,4-8-1 15,4-6 0-15,2 8 1 0,-2-6-1 0,0-8 0 16,4 1 0-16,3 1 0 0,0-2-1 0,-2-10 2 16,-1 1-2-16,-1 1 1 0,-3 1-1 0,2-8 0 15,2-4 0-15,-2 3 2 0,-2-1-2 0,-7-2 1 0,10-2-1 16,-10 2 1-16,7 0 0 0,-7 0-1 0,0 0 0 15</inkml:trace>
  <inkml:trace contextRef="#ctx0" brushRef="#br0" timeOffset="130407.42">26619 4180 1922 0,'0'0'0'0,"30"4"0"0,-4-1 0 16,6 4 46-16,2 0 0 0,4-3 0 0,-8-1 1 16,2 1-31-16,-7-4 1 0,1 3-1 0,1-3 1 0,-4 4 47 15,-9-2 1-15,-2-2 0 0,0 3 0 0,-3 6-47 16,-2-5 0-16,-5 4 0 0,2 3 0 0,-3-1 14 16,-1 4 0-16,0-3 0 0,0 7 0 0,-3-1-18 15,-1-1 0-15,-1-2 1 0,3 4-1 0,2-4-5 0,-1-4 1 16,-3 1 1-16,2 5-1 0,2-6-5 15,0-1 2-15,0-2 0 0,2 4-1 0,0-4 0 16,-2-7 0-16,0 0-1 0,5 9 2 0,-5-9-4 0,0 0 2 16,0 7-1-16,0-7 1 0,0 0-2 0,0 0 2 15,0 0-1-15</inkml:trace>
  <inkml:trace contextRef="#ctx0" brushRef="#br0" timeOffset="130545.13">26878 3996 1997 0,'0'0'0'0,"20"-9"0"15,-5 18 0-15,3-6 42 0,-2-3 0 0,0 4 0 16,1 8 0-16,-1-2-26 0,-2 1 0 0,1 0-1 16</inkml:trace>
  <inkml:trace contextRef="#ctx0" brushRef="#br0" timeOffset="131133.96">27446 4217 1796 0,'0'0'0'0,"0"0"0"0,-21 2 0 0,2 3 51 16,-3 4 0-16,3 3 1 0,-2 2-1 0,0 4-34 15,3-6 0-15,4 1 0 0,0 8 1 0,7-5 48 16,3-2 0-16,4-6 1 0,0 10 0 0,16-2-49 15,2-6 0-15,-4-1 0 0,-5 5 0 0,5-7 22 16,2-3 2-16,3-4-2 0,4 5 2 0,-2-1-27 16,-1-4 1-16,-5-6 0 0,1 5 1 0,-2-3-4 0,-1-1 0 15,-1-2 1-15,0 0-1 0,-1-2-5 0,-2-2 0 16,-2-1 0-16,-2-7 1 0,0 1 1 0,1-5 0 16,-1-3 0-16,0-1 0 0,2 3-3 0,0-3 0 15,-1 6 0-15,1 4-1 0,3-4 4 0,-3 0 2 16,1 5-1-16,-1 5 0 0,0 4-4 0,0 4 1 0,1-1-2 15,5 8 2-15,1 3 2 0,2 0 2 0,-4 0-1 16,6 1 0-16,-1 7-4 0,-4 2-1 0,-3 1 1 16,-1-4 1-16,-5 3 1 0,-1 1 1 0,-6-6-1 15,-1 2 1-15,-5 0-4 0,2-3 1 0,0-4-1 16,2 4 1-16,-2-4 2 0,0 0 0 0,7-7 0 16,-9 10 1-16,9-10-4 0,0 0 0 0,-3 9 0 15,3-9 1-15,0 0-1 0,0 0 2 0,-8 7 0 16,8-7 0-16,0 0-3 0,0 0 0 0,0-7 1 15,0 7-1-15,9-12 5 0,0 5 2 0,5-7-2 0,0-8 1 16,6-2-4-16,-3-3-1 0,6 3 1 0,-2 6 1 16,-3 1 3-16,-2-3 2 0,-2 8-1 0,0 7 0 15,-1 1-5-15,-1 1 1 0,2 3 0 0,-7 3 0 0,0 2-2 16,-2 8 2-16,2 3 0 0,2 12 0 0,-2 0-4 16,-3-2 2-16,-2 2 0 0,-1 1-1 0,1 1 1 15,-2-6-1-15,-3-1 1 0,-1 3 0 0,1 1-3 16,-1-8 2-16,1 0-1 0,1 8 0 0,0-6 1 15,-2-2 1-15,1-1-2 0,-1 0 2 0,-1 4-3 16,-2-8 2-16,-5 1-2 0,-2-1 1 0,-2-2 0 0,-2 0 0 16,-5-3 0-16</inkml:trace>
  <inkml:trace contextRef="#ctx0" brushRef="#br0" timeOffset="131834.96">24298 3872 1771 0,'0'0'0'0,"0"0"0"16,0 0 0-16,0 0 61 0,0 0 0 0,0 0-1 15,0 0 2-15,0 0-45 0,0 0 1 0,17 6 0 16,-17 2 0-16,-3 10 33 0,-1 5 1 0,-3 3 0 15,-2 13 0-15,0 1-35 0,1 6 0 0,1 9 0 16,1-1 1-16,3-4-5 0,1-3 2 0,2-5-1 0,-2 15 1 16,-1-6-7-16,1-7 1 0,4 5 0 0,-4-5 0 15,-2-2-8-15,3-5 0 0,1-2 0 0,-6-1 1 16,-1-3-1-16,4-6 1 0,-1-8-1 0,-6 1 0 16,-1-4-1-16,2-2 0 0,4-5 0 0,5-7 0 0,-11 11 0 15,11-11 0-15,0 0 0 0,-7 0 0 0,7 0-2 16,0 0 0-16,7-7 1 0</inkml:trace>
  <inkml:trace contextRef="#ctx0" brushRef="#br0" timeOffset="132720.91">24262 3874 1231 0,'0'0'0'0,"0"0"0"15,-5-23 0-15,7 13 30 0,0-1 1 16,-2-1 0-16,3 5 0 0,4-2-18 0,2 4 2 0,3-1-1 16,8 1 0-16,1-2 32 0,5 4 0 0,6-4 0 15,5 3 0-15,9 1-30 0,7 3 1 0,10-4 0 16,8 8-1-16,1-1 7 0,4-3 0 0,11 0 1 16,6 4-1-16,4 3-11 0,4-4 0 0,10 1 0 15,9 3 1-15,-6 0-2 0,-1 3 0 0,12-3 0 16,-1 6 1-16,-2-3-6 0,-2 1 2 0,5-4-1 15,-5 5 1-15,-2 2 6 0,-5-5 2 0,1-2-1 16,5 12 0-16,-12-5-6 0,-4-5 0 0,2-2 0 0,-6 11 0 16,-9-9 9-16,-16-2 1 0,-1-4 0 0,-5 10 1 15,-8-6-10-15,-7-6 0 0,0-1 0 0,-2 7 1 16,-8-5 6-16,-6-2 0 0,-6-3 0 0,-1 6-1 16,-1-3-7-16,-6-3 1 0,-4-3-1 0,-5 6 2 0,0-1 9 15,-2-3 1-15,-4 1-1 0,-8 3 2 0,8-4-12 16,-8 4 1-16,7-5 0 0,-7 5 0 0,0 0 1 15,0 0-1-15,7-4 0 0,-7 4 1 0,0 0-5 16,0 0 1-16,0 0 0 0,0 0 0 0,0 0-2 16,0 0 1-16,9-3 0 0,-9 3 0 0,16 3-3 0,-5-3 1 15,3-3-1-15,-4 6 2 0,1 1-3 0,3 1 1 16,-2-5 1-16,1 4-1 0,1 3 0 0,-2-6-1 16,1 1 1-16,-3 7-1 0,-3 1 0 0,-1 1 1 15,1 0-1-15,5 8 0 0,0 4 0 0,1 0-1 16,-3-1 0-16,-1 10 1 0,0 3-1 0,-2-3-1 15,0-2 0-15,-2 7 1 0,-1-2-1 0,-2-5 0 16,-1-4 0-16,1 13 1 0,-2-4 0 0,0-8 1 16,2 8-1-16,-2-2 2 0,0 6-2 0,-2-4 0 0,-1-7 1 15,1 6-1-15,-2-6 1 0,1 2 1 0,-1-6-1 16,-3 4 0-16,0-3 0 0,-2 2 0 0,-1-8-1 16,-1 7 1-16,-1 1 1 0,-2-4-1 0,-6-2 1 15,1-2-1-15,1 7-1 0,2-3 2 0,-3-9-2 16,-6 2 1-16,-3 2-1 0,2-4 1 0,-3-4-1 15,-1 1 1-15,-3-4 0 0,-2-4-1 0,-4-3 0 16,-5 4 0-16,-4-4-1 0,2 0 2 0,-8-4-1 16,-3-3 0-16,-1 4-1 0,-7-1 1 0,-8-6 0 0,-6 3 0 15,1 0-2-15,-5-2 1 0,-10-2-1 0,-11 3 1 16,2 1-1-16,-4 5 1 0,-14-5-1 0,-2 3 1 16,2-3 0-16,4 0 1 0,-6-3-1 0,-3 3 1 0,1 0-1 15,10-4 0-15,1 0 0 0,3 8 2 0,13-1-2 16,7-3 1-16,-1-1-1 0,8 8 1 0,7-4-1 15,12 1 1-15,8-4-1 0,7 10 1 0,8-3-1 16,6-3 1-16,5-3 1 0,5 8-1 0,2 2-1 16,0-8 1-16,0 0-1 0,2 6 1 0,7 0 1 15,3-4-1-15,3 0 0 0,-1 2 0 0,0 2 0 0,0 0 0 16,9-2 0-16,-9 0 0 0,9 0 1 0,-10 0 0 16,10 0-1-16,-11 0 2 0,11 0-2 15,0 0 0-15,0 0 0 0,0 0 1 0,0 0-1 0,-5 11 0 16,5-11 0-16,0 0 0 0,12 3 0 0,-12-3 0 15,0 0 0-15</inkml:trace>
  <inkml:trace contextRef="#ctx0" brushRef="#br0" timeOffset="133384.66">18039 4201 351 0,'0'0'0'15,"0"0"0"-15,0 0 0 0,0 0 0 0,0 0 0 16,0 0 0-16,0 0 0 0,-9 18 0 0,9-18 0 0,13 0 0 16,1 0 0-16,0 0 54 0,4 0 1 0,-1 0 0 15,17 0 0-15,8 0-39 0,2 2 2 0,-5 1-1 16,2 1 1-16,1 1 93 0,13-1 0 0,17-1 0 15,0 6 1-15,-6 1-97 0,-1-3 1 0,-2-3 0 16,6 3 1-16,10 0 68 0,1-3 0 0,-6-1 0 16,-3 4 2-16,-4-3-70 0,-2-1 1 0,4-3 0 15,1 4-1-15,1-1 29 0,-11 1 0 0,-6-4 0 0,-8 3 2 16,-9 1-33-16,-9-4 2 0,-3-4 0 16,2 8 0-16,-6-4 22 0,-7 0 0 0,-4 0 1 0,-1 0 0 15,-2 3-24-15,-7-3-1 0,0 0 1 0,9 0 0 0,-9 0 16 16,0 0 2-16,0 0 0 0,0 0-1 0,0 0-19 15,0 0 1-15,0 0-1 0,0 0 1 0,0 0 9 16,0 0 2-16,0 0-1 0,-7 0 1 0,7 0-14 16,-9 13 0-16,9-13 1 0</inkml:trace>
  <inkml:trace contextRef="#ctx0" brushRef="#br0" timeOffset="133867.24">17905 4903 1381 0,'0'0'0'0,"0"0"0"16,0 0 0-16,0 0 62 0,21 4 0 0,-21-4 0 16,16 3 1-16,2-3-46 0,3 0 1 0,7 0 0 15,27 0 0-15,10-3 64 0,1-1 0 0,-5 1 0 16,6 3-1-16,13 0-63 0,-1-7 0 0,0 5 0 16,-3 2 0-16,-9-4 32 0,9 1 0 0,16-1 1 0,-11 8-1 15,-9-4-33-15,-8 0 0 0,-4 0 0 0,-13 3 1 0,-4 1 5 16,-6-4 2-16,2 0 0 0,5 2-1 15,-2 1-11-15,-12-3-1 0,-2 0 0 0,0 7 1 0,-5-3 1 16,-3-8 2-16,-3 4-2 0,6 4 2 0,-5-4-7 16,-7 0 0-16,-1-4 0 0,-1 4 0 0,-2 0 2 15,-7 0 1-15,0 0-1 0,7-3 1 0,-7 3-5 16,0 0 1-16,0 0-2 0,0-7 2 0,0 7 2 16,0 0 2-16,0 0-1 0,0-6 0 0,0 6-4 0,0 0 0 15,0 0-1-15,5-7 2 0,-5 7 2 0,9-5 0 16,-9 5 0-16,0 0 2 0,7-5-6 0,-7 5 1 15,0 0 0-15,0 0 1 0,7-5 1 0,-7 5 1 16,0 0-1-16</inkml:trace>
  <inkml:trace contextRef="#ctx0" brushRef="#br0" timeOffset="134842.29">16240 3503 1344 0,'0'0'0'0,"0"0"0"0,0 0 0 16,12-16 66-16,-12 16 0 0,4-16 1 15,-4 16-1-15,0 0-48 0,7-7 0 0,4 4 0 0,-4 3 0 16,3-2 67-16,13-2 0 0,9 1 0 0,14-1 1 15,1-1-69-15,-4 0 0 0,1 0 1 0,12 1 0 0,17 1 10 16,-1-5 0-16,0 5 1 0,1-1-1 16,-5 4-16-16,5 0 1 0,8-7 1 0,-5 7-1 0,-6 0-8 15,-6 0 0-15,-10 0 1 0,-1 4 0 0,-5 3-3 16,-6-4 2-16,-1-3-2 0,-6 8 1 0,2-1-2 16,0-4 0-16,2 1 0 0,-4 4 0 0,-8-1-1 15,-8-1 2-15,-3-3-2 0,-5 4 1 0,-4-3 0 0,0-4 0 16,-7 0 1-16,7 0 0 0,-7 0-2 0,0 0 1 15,0 0 1-15,0 0-1 0,7 0 7 0,-7 0 0 16,7 0 0-16,-7 0 0 0,12 0-4 0,-5-4 1 16,-7 4 0-16,11-3 0 0,-11 3 9 0,10-4 0 15,-10 4-1-15,0 0 1 0,8 0-7 0,-8 0 1 16,0 0 0-16,7 11 0 0,-7 5 4 0,3-4 2 0,4 6-2 16,-3 15 2-16,-1 6-7 0,-3 1 0 0,0 9 0 15,0 4 1-15,-3 2 3 0,-1-4 0 0,4-2-1 16,-3 14 1-16,-1-1-5 0,-6-1 1 0,-1 1 0 15,0 8 0-15,4-12 1 0,-5-1 0 0,-13 8 0 16,1 5 0-16,4-1-4 0,1-6 1 0,-4-3-1 16,-2 3 2-16,6-8 1 0,5-6 0 0,5 4 0 15,4-4 1-15,8 2-4 0,-5-9 1 0,-10-1 0 16,-2-4-1-16,7-2 2 0,0-10 0 0,0 1-1 16,-2-1 2-16,5-6-3 0,4-9 0 0,6-1 0 0,-8-2 0 15,2-7 0-15,-5 13 1 0,5-13-1 0,0 0 1 16,0 0-3-16,0 0 2 0,0 0-2 0</inkml:trace>
  <inkml:trace contextRef="#ctx0" brushRef="#br0" timeOffset="135434.34">16180 3579 1922 0,'0'0'0'16,"0"0"0"-16,0 0 0 0,25-2 48 0,-15 5 1 0,-3 1 0 15,-1 19 0-15,-1 3-32 0,-1 6 0 0,-8 6 0 16,1 10-1-16,-1-2 44 0,2 5-1 0,2-2 1 15,0 14 0-15,-2 6-43 0,1-4 1 0,-5-2 0 16,3 9 0-16,-4-6 11 0,3-1 0 0,-3 3 1 16,0 4 0-16,0-1-17 0,0-8 1 0,-2-5-1 15,4 4 1-15,1-10-10 0,-1 0 2 0,-2-7-2 16,4 5 2-16,1-3-3 0,0-1 2 0,-1-9-2 16,1 8 2-16,0-9-4 0,2-6 0 0,-4-2 0 15,4 5 0-15,0-8 0 0,0-4 0 0,-3-4 1 16,3 6-1-16,0-5-1 0,-4-6 0 0,1 2 0 0,3-1 0 15,-4-3 0-15,4 1 0 0,-3-3 0 0,3-2 0 16,0 1 0-16,0-7 1 0,7 10-1 0,0-3 1 16,2 0-1-16,3 0 0 0,6-3 0 0,19 0 1 0,21-3 0 15,4-1 0-15,1-1 0 0,-5 1 2 0,2-4-2 16,11-3 0-16,19 0 0 0,-4 3 0 0,-6 1 3 16,-4-6 0-16,1 2-1 0,-1 9 2 0,-4 0-3 15,-10-2 2-15,-14-2-1 0,-6 9 0 0,-7-4 3 16,-5 1 1-16,-1-4-1 0,-8 7 1 0,-2 0-2 15,-1-4-1-15,-1 1 1 0,-3 0 0 0,1-3 4 0,-1-1 1 16,0 0 0-16,2 4 0 0,5-4-4 0,-3 0 1 16,-1-4-1-16,-1 4 1 0,5 0 2 0,0-5 1 15,-5-2-1-15,-3 7 1 0,-1 0-4 0,-1-4 1 16,-1 1-1-16,1 3 1 0,-11 0 1 0,0 0 0 16,-11 3 0-16</inkml:trace>
  <inkml:trace contextRef="#ctx0" brushRef="#br0" timeOffset="136038.2">16125 5755 1784 0,'0'0'0'0,"0"0"0"0,-3-21 0 0,3 21 56 16,0-6 0-16,0 6 0 0,0 0 0 0,0 0-39 15,0 0 1-15,0 0-1 0,-7 23 1 0,7 0 44 16,-4 0-1-16,4 7 1 0,-3 10 0 0,3 6-45 0,-4 0 0 16,4-6 1-16,4 9 0 0,-4-12 12 0,-4 2-1 15,4-9 0-15,4 5 1 0,-4-5-16 0,0-7-1 16,0 0 1-16,0 3 0 0,3-5-5 0,-3-8 1 16,-3-3-1-16,3 1 1 0,0-2-4 0,0-9 1 15,0 0-1-15,0 0 1 0,0 0-2 0,0 0-1 0,0 0 1 16,0 0 0-16,0 0-1 0,0 0-1 0,-4-13 0 15,-3-1 2-15,-3-2-2 0,-8-8 1 0,2 1-1 16,-9 4 1-16,-6 3-1 0,-5-4 0 16,-1 3-1-16,-1 1 2 0,8 9 0 0,5-2 2 0,2 2-1 15,2 5 1-15,3 2-3 0,4 0 2 0,0 2-2 16,0 5 2-16,1 5 3 0,3 1-1 0,3-6 1 16,0 10 1-16,0-4-3 0,0-1-1 0,0-1 1 15,3 11 0-15,1-8 5 0,1-1 1 0,2 1 1 16,2 2-1-16,1 1-5 0,-3-4 1 0,4-3-1 15,3 1 1-15,3 1 6 0,1-5-1 0,-1 0 1 0,5-2-1 16,2-1-5-16,3-1 0 0,4 1 0 0,10-4 1 16,12 3 2-16,-4 1 0 0,-1-2 0 0,-6-1 1 0,-2 5-6 15,-4-3 2-15,-6-1-1 0</inkml:trace>
  <inkml:trace contextRef="#ctx0" brushRef="#br0" timeOffset="136390.19">16515 6290 1784 0,'0'0'0'0,"-3"-18"0"0,6 6 0 0,-3 1 70 0,-3 0 1 16,-6-3 0-16,0 7 0 0,2 2-53 16,0 0-1-16,-4 1 1 0,-8 8 0 0,-6-1 56 0,-3-1 2 15,5 3-2-15,-2 11 1 0,6-3-57 0,5 1 0 16,-2-2 0-16,-3 7 0 0,5 2 14 0,-1-8 1 16,5 1-1-16,1 3 1 0,4-3-20 0,3-3 2 15,2 0 0-15,0-4-1 0,2 0-5 0,-2-7 1 16,12 5-1-16,-12-5 1 0,12 3-4 0,-1-3 1 15,0-3-1-15,3-1 1 0,2 3-2 0,1-6-1 0,-1-4 1 16,7 4 0-16,-5 0-1 0,-2-2-1 0,-2-1 0 16,0 6 2-16,-4-5 0 0,-3 2 1 0,0 0 0 15,-7 7 0-15,8-3-2 0,-8 3 0 0,0 0 1 16,0 0-1-16,7 3 4 0,-7-3 1 0,0 11-1 16,7 1 1-16,3 4-4 0,1 1 1 0,-2-2 0 15,5-3 0-15,-4 2 4 0,-3 4 2 0,-3-4-1 16,3-4 0-16,0 4-4 0,0-7 0 0,-3-1-1 0,3-1 2 15,2 2 2-15,-2 0 0 0,-7-7 1 16,10 7-1-16,-10-7-4 0,7 9 1 0,-7-9 0 0,0 0 0 16,11 3-2-16,-11-3 2 0,0 0-2 0</inkml:trace>
  <inkml:trace contextRef="#ctx0" brushRef="#br0" timeOffset="136654.18">16665 5741 1746 0,'0'0'0'0,"-2"-18"0"0,11 7 0 0,4-3 53 16,-6 0 2-16,-7-1-1 0,0 4 1 0,-4 4-38 16,4 7 1-16,0-5-1 0,7 3 1 0,-7 2 41 0,7 5 2 15,-7-5 0-15,4 23-1 0,-4 3-43 0,-4-4 1 16,1 2 0-16,-1 13 0 0,1 0 14 0,-1 3 2 16,-3 4 0-16,2 6-1 0,1-6-19 0,3 1 0 15,1-8 1-15,3 9 0 0,4-11-3 0,-3-1 1 16,3-4 1-16,-4 3-1 0,-3 1-5 0,0-5 0 0,11-6 0 15,-4 4 1-15,0-1-1 0,-4-7 1 0,-4-3-1 16,-1 0 1-16,-2-2-4 0,1-3 1 0,-4-4-1 16,0 0 1-16,0-4 2 0,-4-3 0 0,-1 0 0 15,3-3-1-15,0-1-2 0,0 1 1 0,0-8-1 16</inkml:trace>
  <inkml:trace contextRef="#ctx0" brushRef="#br0" timeOffset="136866.87">16385 6017 1721 0,'0'0'0'0,"17"0"0"0,17 2 0 0,-2 3 55 16,1-5 1-16,-1 0 0 0,1 0 0 0,3 0-39 15,-8 0 1-15,2 0-1 0,9 0 1 0,-4 0 48 16,2 3 0-16,-2-3 0 0,9 4 1 0,-8 3-49 15,-8 3 0-15,-2-2 0 0,-1 6-1 0,-7-4 19 16,-1 6 1-16,-1-5-1 0</inkml:trace>
  <inkml:trace contextRef="#ctx0" brushRef="#br0" timeOffset="137233.91">17120 6151 1557 0,'0'0'0'15,"-3"-8"0"-15,3 8 0 0,-14-8 38 0,7 8 2 16,0-4-2-16,7 4 1 0,-13 4-24 0,6-1 0 0,0 1 1 15,0 5 0-15,0-1 40 0,0 3 0 16,0 1 0-16,0 2 1 0,0 2-40 0,-4-4 1 0,2-1-1 16,6 3 1-16,1-3 29 0,2 1 0 0,0-5 0 15,2 5 0-15,3-1-31 0,0-4 1 0,-5-7 0 16,9 14 0-16,-2-12 5 0,0-2 2 0,-7 0-2 16,14 0 2-16,-6 0-13 0,0-2 1 0,-1-5-1 15,-7 7 2-15,11-12 4 0,-4 5 0 0,2-2 1 16,0 0 0-16,1 2-7 0,1-5-1 0,-1 5 0 15,-3 0 0-15,-1 3 7 0,1 4 1 0,0-4-2 16,2 8 2-16,5 0-9 0,2 3 1 0,-2-4 1 0,7 16-1 16,4-6 6-16,1-1 1 0,-5 0 0 0,-5 1 0 15,-5 1-8-15,-1 2 1 0,4-9 0 0,1 3 0 16,-1 2 5-16,-2-4 1 0,-1-1-1 0,-3 0 1 0,-1-6-7 16,-7-1 0-16,11 11 0 0,-11-11 1 0,9 3 3 15,-9-3 1-15,0 0-1 0,0 0 1 0,7 6-6 16,-7-6 0-16,0 0-1 0,0 9 2 0,-4-2 0 15,1 0 2-15,-6 0-1 0</inkml:trace>
  <inkml:trace contextRef="#ctx0" brushRef="#br0" timeOffset="138079.9">17522 6117 1369 0,'0'0'0'16,"0"0"0"-16,16 25 0 0,-9-13 50 0,4 4 1 15,-4-4-1-15,-2 6 1 0,8-2-35 0,8-6 1 16,12-1 0-16,10 5 1 0,-6-3 38 0,-6-3 1 15,7-1-1-15,-1 0 2 0,-4-1-41 0,-3-6 0 16,-2-4 0-16,-1 6 1 0,4-2 0 0,5-4 0 16,8-6 0-16,7 6 1 0,-5-4-9 0,-11-3 0 0,2-3 1 15,0 0-1-15,-1 0-7 0,-8-7 1 0,-5-4 0 16,0 2 0-16,0-8-1 0,-6-5 0 0,1-1 0 16,-2-5 1-16,5-2-2 0,0-2 1 0,4 4 1 15,-1 0-1-15,3-2-1 0,-4-5 1 0,2-4-1 16,6 4 1-16,-10-2 0 0,-3 5 2 0,-6 0-1 15,6 11 1-15,0-2-2 0,-1 2 1 0,-4 3-1 16,3 2 0-16,-1 4 14 0,0 0 1 0,-1-4-1 16,0 5 1-16,0-3-9 0,2 2 1 0,0 1 0 0,-1 0 0 15,7 1 15-15,6 4 1 0,9-4 0 0,9 3-1 16,-6 3-12-16,-4 0-1 0,1 3 0 0,3 0 2 0,-3 3 9 16,-3 2 1-16,-1-6 0 0,3 12 0 15,-3 1-13-15,1-1 2 0,3 1-1 0,1 3 1 0,-1 0 12 16,-7-2 2-16,-3 2 0 0,-4 2 0 0,-5-2-15 15,-6 0 2-15,-3 0-2 0,-2 0 2 0,-7 0 8 16,9 7 2-16,-9-7-2 0,0 0 2 0,0 0-13 16,3 7 1-16,-3-7 1 0,0 0-1 0,0 0 0 15,0 7 1-15,0-7-1 0,0 0 2 0,0 0-7 0,0 0 1 16,0 0 0-16,0 0 0 0,0 0 1 0,0 0 0 16,0 0 0-16,0 0 1 0,0 0-4 0,0 0 0 15,0 0 0-15,0 0 1 0,0 0-2 0,0 0 2 16,0 0-1-16</inkml:trace>
  <inkml:trace contextRef="#ctx0" brushRef="#br0" timeOffset="138401.47">19299 4787 1632 0,'0'0'0'0,"0"0"0"15,0 0 0-15,0 0 52 0,0 0 0 0,23-12-1 16,-23 12 2-16,14 3-36 0,-7 1 0 0,5-1-1 15,16-1 2-15,8 2 42 0,2-3 0 0,7 1 0 16,2 2 0-16,-4-1-43 0,-8-1 1 0,-2 0 0 16,-6-1 0-16,-4 3 8 0,-4 0 1 0,-1-4 0 0,-2 7 0 15,-2 0-15-15,-2 1 2 0,0-4-2 0,-1 6 1 16,0 1 0-16,-4 0 0 0,-4-3 0 0,-3 8 0 16,0-2-5-16,0 2 0 0,-3-4 0 0,-4 10-1 15,0-7 5-15,-1-1 0 0,0-3-1 0,-1 5 2 0,0 0-7 16,0-2 2-16,0-7 0 0,2 2 0 0,0 1 3 15,0-1 1-15,0 0 1 0,4-2-1 0,-4 3-5 16,1-3 1-16,3 0 0 0,1 0-1 0,2 0 5 16,0 1 0-16,-2-3-1 0,0 4 2 0,-1 6-7 15,-1-4 2-15,1-4 0 0</inkml:trace>
  <inkml:trace contextRef="#ctx1" brushRef="#br0" timeOffset="105135.63">18476 17246 0,'38'-37'0,"56"-85"0,-19 0 16,-37 66-16,-29 37 16</inkml:trace>
  <inkml:trace contextRef="#ctx0" brushRef="#br0" timeOffset="139234.94">20244 3461 237 0,'0'0'0'0,"0"0"0"0,4-16 0 0,-4 16 7 0,7-12 0 0,-7 5 0 16,0 7-1-16,-7-8-1 0,7 8-1 0,-4-10 1 15,4 10 0-15,-3-12 128 0,3 12 0 0,0 0 1 0,0 0-1 16,-7-4-119-16,7 4-1 0,0 0 1 0,-6 19-1 16,3 3 70-16,-1 0 2 0,1 5-1 0,-1 19 0 15,-1 3-67-15,0 4 1 0,-1 6 0 0,1 10 0 16,0-9 39-16,-1 5 1 0,-4 9-1 0,-4 5 2 0,1 0-42 15,1-7 1-15,1-3-1 0,3 7 1 0,-5-3 17 16,1 0 0-16,-6-3 0 0,-8-5 1 0,3-3-22 16,11-13 1-16,4-2-1 0,1-1 2 0,0-4 8 15,4-8 0-15,-6 3 1 0,-5-7 0 0,5-1-14 16,4-4 1-16,1-4 1 0,-5-7-1 0,4-3 16 0,2-2 1 16,3-9-1-16,-11 5 2 0,11-5-17 0,-7-2 0 15,7 2 1-15,0-10-1 0,4-3 14 0,-4-4 0 16,0-4 0-16,3-8 1 0,8 3-15 0,-1-7 0 15,6 1 1-15</inkml:trace>
  <inkml:trace contextRef="#ctx0" brushRef="#br0" timeOffset="141389.76">20209 3415 1180 0,'0'0'0'0,"0"0"0"0,0 0 0 16,0 0 63-16,0 0 1 0,-5-19 0 0,5 19 0 15,7-4-46-15,-7 4 0 0,7 0 0 0,-7 0 0 16,14 0 66-16,-2 0 0 0,6 0 0 0,31 4 0 15,8-1-67-15,-1-3 1 0,-3 0 0 0,2 0 0 16,3 0 34-16,11-3 0 0,21-1 1 0,-4 4 0 16,-7 0-36-16,11-3-1 0,22-1 1 0,-1 8 1 0,-7-1 6 15,2 1 1-15,6-4-2 0,1 8 2 0,-14-1-14 16,-16 0 1-16,0-3 1 0,21 7-1 0,-14-1 3 16,-11-1 0-16,-10-6 1 0,-11 10 0 0,-5-3-7 15,-7-1 0-15,0-2 0 0,-7 4 0 0,3-6 3 0,-3-2 0 16,-9-3 1-16,-2 11 0 0,-1-7-5 0,-3-4 0 15,-6-4 0-15,-8 8 0 0,3-1 2 0,-3-3 0 16,-3-3 0-16,-7 3 1 0,11 0-4 0,-11 0 0 16,0 0-1-16,0 0 1 0,0 0 4 0,0 0 0 15,0 0 1-15,7 0 0 0,-7 0-5 0,0 0 1 16,0 0-2-16,0 0 2 0,0 0 2 0,0 0 0 0,0 0 1 16,0 0-1-16,0 0-4 0,-5 7 1 0,5-7 0 15,5 12 0-15,-1-2 2 0,3 1 0 0,-4 7-1 16,-3 10 3-16,0 2-6 0,0 5 2 0,0-2-1 15,0 9 0-15,4-1 1 0,-1-2 1 0,1-4 0 16,-4 9 0-16,2 0-4 0,-1-2 2 0,1 6-1 16,0 6 1-16,0-1 0 0,-2-2 0 0,0-4 1 15,0 6 0-15,0 2-3 0,0-10 1 0,0 12-1 16,0 4 2-16,-2-6-2 0,-2 1 2 0,1-5-2 0,-1-2 2 16,-3 2-3-16,0-12 2 0,0 0-2 0,-2 1 2 15,2 1-2-15,0-10 0 0,-2-1 1 0,-1 4-1 16,4-8-1-16,3-1 2 0,-1-4-2 0,-3 3 1 15,0-8 0-15,4 0-1 0,-1 0 0 0,-3-5 0 0,-2-4-1 16,2 0 2-16,-1 0-1 0,-3-6 0 0,-1 3-1 16,-3-2 2-16,1-2-2 0,-9 0 1 0,-5 0-1 15,-4-2 0-15,-12-2 0 0,-5 3 2 0,0 1-1 16,-3-4 0-16,-2-3 0 0,-10 0 1 0,-8 4-2 16,-4-5 1-16,-7-2 0 0,2 1 0 0,-12-1 1 0,-4 1-1 15,-4 0 0-15,-3 2 0 0,3 0-1 0,-4 0 2 16,-10 0-1-16,4 0 0 0,0 0 0 0,5 3 2 15,-2-1-1-15,8 0 1 0,10 3-2 0,14 0 0 16,0 0 0-16,11 1 1 0,-2 1 0 0,12 0 0 16,7-2 1-16,10 4 0 0,9 1-2 0,6-1 2 15,2-2-2-15,0 0 1 0,5 2 1 0,2 3 0 16,4-3 1-16,-1-2-1 0,11 0-2 0,-7 0 2 0,7 0-1 16,0 0 1-16,0 0 0 0,-18 0 2 0,-1 0-1 15,3 3 1-15,7 1-3 0,9-4 2 0,0 0-2 16,0 7 2-16,5 0-2 0,3-4 1 0,-8-3 0 15,7 7 0-15,-7-7-1 0,15 7 0 0,1-3 0 16,-2-1 1-16,-3 1-1 0,3 1 0 0,2-3 1 16,-2 0-1-16,-3 0-1 0,-4-1 2 0,-7-1-2 15,10 2 1-15,-10-2 0 0,0 0-1 0,0 0 0 16,11 0 1-16,-4 0-1 0,2 0 0 0,0 0 0 16,7-2 0-16,5 1 1 0,-4-1-1 0,4-2 0 0,2 3 0 15,6-3-1-15,8 0 2 0,23 1-1 0,0-4 0 16,0 3-1-16,0-3 0 0,1 4 0 0,26-1 2 15,-4 1-2-15,-4 3 0 0,-3-7 0 0,-4 3 0 0,11 4-1 16,2-3 1-16,3-1 0 0,-10-1 1 16,-11 3-2-16,-11 0 1 0,-5-3 0 0,2 2 0 0,5-1 0 15,2 1 0-15,9-3 0 0,-2 3 0 0,-7-1 1 16,-9 4-1-16,6-3 0 0,31 3 0 0,-7 0-1 16,-12 0 1-16,-7 3-1 0,-6 1 1 0,-5-1-1 15,-5 1 1-15,-2-4-1 0,-10 2 1 0,4-2 1 0,-6 0-1 16,-7-2 0-16,-2 2 0 0,-6-4 0 0,-1 1 0 15,-3-1 0-15,-5 1 0 0,0-1 0 0,-8 4 1 16,14-10-1-16,-4 3 1 0,-10 7-1 0,7-7 0 16,-7 7 0-16,7-9 0 0,-7 9 1 0,4-9-1 15,-4 9 0-15,10-11 0 0,6 4 0 0,2 0 0 16,-4 2 0-16,4 2 0 0,-4-1 1 0,-2-3-1 16,-1-4 0-16,-1 6 0 0,-1 0-1 0,-2-4 1 15,-3-3 0-15,-3 5 0 0,-1-4-1 0,-1 6 1 16,-1-6 1-16,-2-4-1 0,-1 0-1 0,0-7 1 0,-2 0 0 15,0-2 0-15,1-4-1 0,3-6 1 0,1-1-1 16,0-4 1-16,1 2-1 0,-1-5 1 0,0 2-1 16,2-2 2-16,-2-2-2 0,-5-6 1 0,-7-9-1 15,-7 0 1-15,0-2-1 0,5-2 1 0,11 1-1 16,-4 0 1-16,-5 3-1 0,0 2 0 0,0-4 0 16,-2 6 0-16,2 6 0 0,3 5 0 0,0-4 0 0,1 17 0 15,-3-8 0-15,5 2 0 0,-1 0 0 0,0 4 0 16,0 1 0-16,2 4 0 0,4-9 0 0,-1 9 0 15,0 0 0-15,1 0 0 0,3 1 0 0,3 10 0 16,-3-6 0-16,0 3 0 0,0 5 0 0,0 4 0 16,4 4 0-16,-4 0 0 0,0 7 0 0,0-11 0 0,0 11 0 15,0 0 0-15,0 0 0 0,0 0 0 0,0 0 0 16,0 0 0-16,0-8 0 0,0 8 0 0,0 0 0 16,-4 10 0-16,4-10 0 0,-7 9 0 0,-3-2 0 15,-2 4 0-15,-3-4 0 0,-6 7 0 0,-3-4 0 16,-6 1 0-16,0 1 0 0,-7-1 0 0,-1 3 0 15,0 0 0-15,-13-7 0 0,-4 3 0 0,-5 4 0 16,-7-7 0-16,-5 6 0 0,-3-3 0 0,0 1 0 0,-1-4 0 16,-9-4 0-16,-8 8 0 0,3 0 0 0,3-4 0 15,-10-4 0-15,2 4 0 0,7 2 0 0,10-6 0 16,2-3 0-16,9 4 0 0,6-1 0 0,2-3 0 0,5-3 0 16,-3 3 0-16,8-4 0 0,12 1 0 0,-2-1 0 15,2-1 0-15,3 2 0 0,8-1 0 0,3-3 0 16,0 4 0-16,4-1-1 0,3 2 1 0,-2-3 0 15,4 0 0-15,2 1-1 0,1 2 1 0,2 2 0 16,2-3 0-16,0 3-1 0,7 0 1 0,-9-4 0 16,9 4 0-16,0 0-1 0,0 0 1 0,0 0 0 15,0 0 0-15,0 0-2 0,0 0 2 0,0 0-1 16,0 0 1-16,0 0-1 0,0 0 1 0,0 0-1 16,0 0 1-16,0 0-1 0,0 0 0 0,0 0 0 0,0 0 1 15,0 0-1-15,-3 7-1 0,3-7 1 0,0 7 1 16,0-7-1-16,7 11 0 0,0-4 0 0,7 4 1 15,13-3-1-15,4-1 1 0,8-3-1 0,9-1 1 16,6 1-1-16,3 0-1 0,8-1 1 0,4 2 0 16,3 2 0-16,4-3 0 0,14-1 0 0,-4 4 1 0,4-3-1 15,4-4 0-15,6 0-1 0,6 5 2 0,-9 2-1 16,-3-3 0-16,6-4 0 0,3 7 1 0,-6 2-1 16,-7-6 0-16,5-3 0 0,4 11 1 15,-6-6-1-15,-15-2-1 0,-4 1 1 0,-9 10 1 0,-1-7-1 0,-12-3 1 16,-2-1 0-16,-11 6 0 0,-6-2-1 15,-5-7 1-15,-3 4 0 0,-4 8 0 0,-5-5 0 0,-4-4 0 16,-3-3 0-16,-9 0 0 0,9 13 0 0,-9-13 0 16,0 0 0-16,-7 7 0 0,7-7-1 0,-11 3 1 15,11-3 0-15,0 0 0 0,-7 0-1 0,7 0 1 16,0 0 0-16,0 0 0 0,-7-3-1 0,7 3 1 16,0 0 0-16,0 0 0 0,0 0-1 0,0 0 1 15,0 0 0-15,0-7 0 0,0 7-1 0,0 0 1 16,0 0-2-16,0-7 2 0,0 7-1 0,0 0 1 0,0 0-1 15,0-9 1-15,0 9-1 0,0 0 1 0,0 0 0 16,0 0 0-16,0 0-1 0,0 0 1 0,0 0 0 16,0 0 0-16,0 16 0 0,0 5 0 0,0 2 0 15,0 19 0-15,0-3 0 0,0 8 0 0,0-1 0 16,0 8 0-16,0 1 0 0,0 1 0 0,0 8 0 16,0 8 0-16,0-4 0 0,0-3 0 0,0-1 0 15,0 11 0-15,-1 4 0 0,1 2 0 0,0-8 0 16,0-1 1-16,0-4-1 0,-2-8 0 0,-3 3 0 0,-1-6 0 15,-4-5 0-15,-1-2 0 0,-3-15 0 0,-4 5 1 16,2-11-1-16,-1-3 0 0,-8-5 0 0,-5-3 1 16,-2-10-1-16,-5-4 0 0,-9-6 0 0</inkml:trace>
  <inkml:trace contextRef="#ctx0" brushRef="#br0" timeOffset="142268.24">20262 3557 1545 0,'0'0'0'0,"0"0"0"16,0 0 0-16,24-15 45 0,-16 4 0 0,-3 4-1 15,-5 7 2-15,9 0-30 0,-9 0 1 0,0 0 0 16,0 0 0-16,7 0 16 0,-7 0 1 0,1 7 0 16,-2 16 0-16,-3 5-19 0,1 4 0 0,-1 3-1 15,2 12 1-15,1 4 3 0,-3-5 0 0,1 5 0 16,3 6 1-16,0 8-9 0,-2 1 0 0,0 3 0 0,0 7 1 15,0-13-6-15,-1 2 0 0,-4 9 1 0,0 5 0 16,0-3-3-16,-4-8 1 0,1-8 0 0,-3 2 0 16,-1-4 0-16,2-9 0 0,1 4-1 0,2-7 2 0,2-2-3 15,4-6 2-15,-4-1-1 0,-4-3 0 0,8 1 1 16,-1-10 0-16,2-8 0 0,-1 6 0 0,1-5-2 16,2-8 2-16,2-5-1 0,-2-5 0 0,2 11 5 15,-2-11 0-15,0 0 0 0,0 0 0 0,0 0-4 16,0 0 2-16,0 0 0 0,0 0-1 0,0 0 10 15,0 0-1-15,0 0 1 0,0 0-1 0,0 0-6 0,0 0 1 16,7-7 0-16,-7 7 0 0,14-5 6 0,-4 1-1 16,3-3 1-16,13 0 1 0,1 0-7 0,1 0 0 15,0 0 0-15,6-5 0 0,4 6 6 0,10 3 2 16,8-1 0-16,8 3 0 0,-1 1-8 0,6-2 1 16,7 0-1-16,7 0 1 0,0 2 3 0,0 2 2 15,3 2-1-15,4 1 0 0,4 4-6 0,-4-6 1 16,0 6 0-16,-11-2 0 0,0 0 4 0,-3 0 1 15,2-3-1-15,3 6 2 0,-9-3-7 0,-6 0 1 16,-3-3-1-16,-1 3 1 0,0 0 3 0,-6-4 0 0,-5-3 1 16,-5 4 0-16,-5-4-5 0,-6 0 0 0,-5 0 0 15,-2 0-1-15,-3 0 4 0,-4 0-1 0,-2-4 0 16,-1 4 1-16,-4 0-4 0,-5-3-1 0,3 3 1 16,-1-4 0-16,-2 4 5 0,-2 0 2 0,-7 0-1 15,10 0 1-15,-10 0-6 0,11 0-1 0,-11 0 1 16,0 0 1-16,7 0 0 0,-7 0 1 0,0 0-1 0,0 0 1 15,7 0-4-15,-7 0 1 0,0 0-1 0,0 0 1 16,0 0 1-16,0 0 0 0,0 0 0 0,0 0 0 16,0 0-3-16,0 0 1 0,0 0-1 0,0 0 1 15,0 0 0-15,0 0-1 0,0 0 1 0,0 0 1 0,0 0-4 16,0 0 1-16,0-9 1 0,0 9-1 0,0 0 1 16,0 0 1-16,0 0-1 0,0 0 1 0,0 0-3 15,0 0 2-15,0 0-2 0,0 0 1 0,0 0 0 16,0 0 0-16,0 0 1 0,0 0-1 0,0 0 0 15,0 0-1-15,0-5 0 0,0 5 1 0,0 0-2 16,0 0 1-16,0 0 1 0,0 0-1 0,0 0-1 16,0 0 1-16,0 0-1 0,0 0 1 0,0 0-1 0,0 0 1 15,0 0-1-15</inkml:trace>
  <inkml:trace contextRef="#ctx0" brushRef="#br0" timeOffset="150250.96">24502 5774 1796 0,'0'0'0'0,"0"0"0"15,0 0 0-15,0 0 36 0,0 0 1 0,0 0-1 16,0 18 1-16,0-18-22 0,0 10 0 0,0-10 0 15,0 16 1-15,0-4 66 0,0 4 1 0,0-4 0 16,-2 6 0-16,2 3-67 0,2-1 2 0,2 1 0 16,-1 0 0-16,4-4 35 0,2-1 0 0,3 0 0 15,8 3-1-15,-3-5-35 0,3-3 0 0,3 0 0 0,0-3 1 16,0 1 10-16,0-2 0 0,3-3 0 0,2 1 1 16,-10-1-15-16,1-4-1 0,3-4 1 0,-1-3-1 15,-4 3 7-15,1-1 0 0,-2-2 1 0,5 0-1 0,-3-3-10 16,-4-1 1-16,2-3 0 0,-2-4 1 0,-2 1 2 15,-3-3 2-15,1-1 0 0,-2 0-1 0,-1 0-6 16,-6 5 0-16,1-5 0 0,2 7 1 0,-4 2 3 16,-4-4 0-16,1 5 1 0,3 6-1 0,0 5-5 15,-4-12 0-15,4 12 0 0,-3-9 1 0,3 9 6 16,0 0 1-16,0 0 0 0,0 0 1 0,0 0-8 16,3 10 0-16,-3-10-1 0,0 16 3 0,-3 2 4 0,3 3 2 15,-4 4-1-15,4 1 1 0,0 4-8 0,-4 3 1 16,1-4-1-16,3 7 1 0,-4-7 4 0,1 1 2 15,-1-2 0-15,1-2 0 0,-1 6-7 0,1-8 0 16,-2-1-1-16,-3 9 1 0,0-2 11 0,-1 0-1 16,-2 0 0-16,1-4 1 0,-4 0-10 0,-4 1 1 0,2-4-1 15,-2-6 2-15,-3-1 5 0,0-2 1 0,0 0 0 16,-2-3 1-16,-2-1-8 0,-5-6-1 0,2-1 0 16,-4 1 1-16,-1-4 5 0,3-4 1 0,3 1-2 15,-3-1 2-15,2-3-8 0,3-5 1 0,-5-4-1 16,0 2 1-16,4-2-3 0,0 2 0 0,1-5-1 15,-10-1 1-15,3 5-2 0,5-3-1 0,6 0 1 16,0 6 0-16,2-4-1 0,3 2-1 0,3-2 0 16,3 8 2-16,3-1-3 0,-4-2 1 0,4 2 0 15,4 2 0-15,3 7-1 0,-4-12 1 0,4 12-1 0,-3-10 0 16,3 10-1-16,0 0 1 0,0 0 1 0,0-8-1 16,0 8-2-16,0 0 1 0,0 0-1 0,0 0 1 15,0 0-1-15,0 0 1 0,0 0-1 0,0 0 1 16,0 0-1-16,0 0 0 0,0 0 0 0,0 0 2 0,0 0-2 15,-9 8 0-15,0-5 0 0,9-3 1 0,2 11-1 16,-2-11 0-16,0 0 0 0</inkml:trace>
  <inkml:trace contextRef="#ctx0" brushRef="#br0" timeOffset="162585.94">27667 6038 1356 0,'0'0'0'0,"0"0"0"16,0 0 0-16,14-28 149 0,-13 19 2 0,1 0-1 16,2 2 1-16,-4 7-140 0,3-9 0 0,-3 9 0 15,4-10 2-15,-4 10 34 0,0 0 1 0,0 0-1 16,0 0 1-16,7 7-31 0,-4 3 0 0,-1-1 0 16,-2 14 0-16,-3 7 10 0,1-2 0 0,-2 2 0 15,-3 2 1-15,4-6-16 0,-3 2 1 0,5-7 1 0,-5 7-1 16,1-1-4-16,2-4 1 0,3 1-1 0,-2-1 1 15,0 2-4-15,0-4 1 0,1-3 0 0,-1-3-1 16,2-1 4-16,0 2 0 0,0-3 1 0,0-6-1 0,0 3-5 16,0-3 2-16,0-7 0 0,0 0-1 0,-4 7 5 15,4-7 0-15,0 0 0 0,-7 2 0 0,7-2-4 16,0 0 0-16,-7-5-1 0,4-6 2 0,-1-6 1 16,1-4 1-16,1-8 0 0,2 3 1 0,2-4-6 15,-1-2 2-15,1-3 0 0,2 4-1 0,1 2 3 16,2-2 0-16,0-4 0 0,0 5 1 0,0-2-4 0,0-1 1 15,4 1-2-15,-1-2 2 0,1 6-6 0,1 0 0 16,1 4 0-16,3 9 1 0,-2 3-1 0,0-4 0 16,-2 6 0-16,4 10 0 0,3-2-1 0,-1 2 0 15,0 4 0-15,1 10 0 0,-1-4 0 0,-2 2 0 16,-1 3 0-16,0 7 0 0,-5 1-1 0,-3 0 0 0,0-2 0 16,-5 7 1-16,0-3-1 0,-4-7-1 0,-5 5 1 15,-2 1 1-15,-1-5-1 0,-6-4 1 0,-4 0-1 16,-6 5 1-16,5-3-1 0,-1-8 1 0,-4 0 0 15,-2 1 0-15,-2 1 0 0,3-7 0 0,3-4 0 16,-1 7 0-16,4-2 0 0,3-5 0 0,1 0 0 16,-1 0 0-16,-2 0 1 0,5-5 0 0,-1 1 0 15,3 1 2-15,1-1-2 0,-2-3 0 0,5 0 0 16,0 0 0-16,0 0 6 0,4-2 1 0,5 0-2 16,-2-1 2-16,-1 3-3 0,1-2 0 0,4 2 0 0,-2 7 0 15,7-4 9-15,-7 4-1 0,9-5 1 0,1 10 0 16,4-1-6-16,2 3 1 0,4 2-1 0,3 8 1 15,1-3 7-15,3 0 1 0,1 1-2 0,7 11 2 16,-8-3-8-16,-1 1 1 0,4-4-1 0,-2 4 1 16,-3 1 4-16,0-2 0 0,0 0 1 0,-3 0 0 0,0-2-8 15,-3-5 2-15,2-1 0 0,-1 5 0 0,-1-3 3 16,-1-3-1-16,-3-3 0 0,1 0 1 0,-2-1-5 16,1-1 1-16,-3-6 0 0,-1 1 0 0,1-1 1 15,-2-3 1-15,-10 0 0 0,6-3 0 0,-6 3-4 16,0 0 0-16,5-7 1 0</inkml:trace>
  <inkml:trace contextRef="#ctx0" brushRef="#br0" timeOffset="162933.94">28109 6414 1569 0,'0'0'0'15,"7"0"0"-15,0 4 0 0,2-1 79 0,0 3 0 16,0-3-1-16,3 1 1 0,4-1-61 0,2 1 0 0,-6-2 0 16,-1-2-1-16,-1-2 78 0,1 0-1 15,1-1 0-15,1-3 2 0,1 3-80 0,0-3 1 0,0-1 0 16,-2 0 1-16,-1 2 23 0,-2-5 0 0,-1-1 1 15,3-1-1-15,0 1-25 0,-4-1-1 0,-2-2 1 16,2 1 1-16,0-1 1 0,-2 0 1 0,-1-2 0 16,-4 1 0-16,0 1-9 0,-2-1 0 0,-3 0 1 15,0 2 0-15,-2 3 0 0,-2 3 0 0,-2-6 0 16,-1 10 1-16,-2-1-6 0,0 1 2 0,-1 1-1 16,0 4 1-16,2 5 2 0,-1-4 0 0,0 6 0 15,0 9 1-15,0-6-4 0,1 2 0 0,6 2 0 0,-3 10-1 16,3-3 7-16,3 2-1 0,2-2 0 0,2 3 2 15,2 4-6-15,5-7-1 0,4 2 1 0,1-1 0 0,-1-3 7 16,3-8-1-16,7 1 1 0,4 0 0 16,-6-4-6-16,1 1-1 0,2-8 1 0,3 4 0 0,-4 0 4 15,0-7 0-15,1 0 1 0,1 0-1 0,-6 0-5 16,3-3 0-16,1-4 0 0,0 0 1 16,-2 0-5-16,-1 0 1 0,-2-7-1 0</inkml:trace>
  <inkml:trace contextRef="#ctx0" brushRef="#br0" timeOffset="163217.43">28829 5688 2086 0,'0'0'0'16,"0"0"0"-16,0 0 0 0,0 0 61 0,0 0 1 15,0 0 0-15,0 0 1 0,0 0-47 0,0 0 2 16,0 0 0-16,0 0 0 0,0 0 46 0,-18 0 1 0,17 7-1 15,-5 16 1-15,-1 3-47 0,0 4 0 0,-2 2 0 16,-1 8 0-16,-3 1 13 0,3 1 0 0,1 2 0 16,2 3 1-16,0-1-19 0,-2-5 2 0,0-3-2 15,0 10 2-15,2-4-9 0,4-2 0 0,1-2 0 16,6-1 1-16,-1-2-3 0,-1-7 1 0,0 2-1 16,-1-4 1-16,1-7 2 0,2 2 1 0,3-6 0 15,-4-3 1-15,-3-1-3 0,0-6-1 0,0 0 1 16,0-7 0-16,0 14 3 0,0-14 1 0,0 0 0 0</inkml:trace>
  <inkml:trace contextRef="#ctx0" brushRef="#br0" timeOffset="163587.34">29415 5802 1721 0,'0'0'0'16,"0"0"0"-16,0 0 0 0,0 0 73 0,0 0 1 15,-14-21-1-15,14 21 1 0,-9 0-56 0,2 0 0 0,0 0 0 16,-2 4 0-16,-2 6 68 0,-1 2 2 0,-4 4-1 15,-2 16 1-15,1 3-71 0,1-1 1 0,2 8 0 16,0 2-1-16,1 2 17 0,4-11 0 0,2 5-1 16,4-1 2-16,-4 3-20 0,3-5-1 0,8 2 1 15,3-2 0-15,2 3-8 0,1-6 2 0,8-5-1 16,1 3 1-16,1-4-3 0,-4-8 0 0,1 1-1 16,4 0 1-16,1-4 0 0,-1-6 1 0,0 1 0 15,5 6 1-15,6-8-4 0,-5 1 1 0,1-4-1 16</inkml:trace>
  <inkml:trace contextRef="#ctx0" brushRef="#br0" timeOffset="163966.2">29880 5910 1721 0,'0'0'0'16,"0"0"0"-16,0 0 0 0,-9-16 61 0,9 9 0 15,0 0 1-15,0 7 0 0,0 0-45 0,0 0 0 0,4-9 1 16,-4 9 0-16,0 0 60 0,9 5-1 15,-9-5 1-15,17 25-1 0,1-2-59 0,1 5 0 0,3 3 0 16,2 3 0-16,-2-3 27 0,-3-2 1 0,2 4 0 16,2 0 0-16,0 1-30 0,-4-4 0 0,1-2 1 15,1 9 0-15,-2-5 1 0,-3-4 0 0,0 2 0 16,2 0 1-16,-1-4-9 0,-1-1 0 0,0-4 0 16,-2 0 0-16,0-4 3 0,2 1-1 0,-3-2 0 15,1-2 2-15,-2 0-6 0,-1-4 0 0,-3-4-1 16,-1 1 1-16,-7-7 2 0,9 14 1 0,-9-14-1 15</inkml:trace>
  <inkml:trace contextRef="#ctx0" brushRef="#br0" timeOffset="164232.1">30355 5969 2023 0,'0'0'0'0,"0"0"0"0,0 0 0 0,0 0 56 15,-21 11 0-15,12-6 0 0,-9 9 0 0,-3 7-39 16,0 0 1-16,0 1-1 0,-4 2 1 0,-3 6 51 0,1-5 2 16,4-4 0-16,-7 12-1 0,0-3-52 0,2 0 0 15,2 2 0-15,1 3 0 0,6 0 16 0,-3-1 0 16,5-8-1-16,-1 4 2 0,2-4-20 0,2-6-1 16,2-5 1-16,-1 5-1 0,3-6-2 0,1 0-1 15,4-7 0-15,5-7 0 0,-11 9-4 0,11-9 1 16,0 0-1-16,0 0 1 0,0 0-2 0,0 0 1 0,0 0 0 15</inkml:trace>
  <inkml:trace contextRef="#ctx0" brushRef="#br0" timeOffset="164499.79">30635 5723 1960 0,'0'0'0'0,"0"0"0"16,25-2 0-16,-11 2 47 0,4-1 1 0,3 2 1 0,2 10-1 16,1-2-31-16,1 1 0 0,0 10-1 0,1 8 1 15,-3 3 43-15,-3 6 0 0,-3 6 0 0,-1 9 0 0,-5-8-43 16,-6 2 1-16,-1-2 0 0,-6 11 0 0,-3-3 16 16,-3-2-1-16,0 6 1 0,-8-2 0 0,2-3-20 15,-2-5 1-15,-4-9-1 0,-1 5 1 0,-3-7-3 16,4-1 1-16,1-6-1 0,-4 4 0 0,-5-2-5 15,-2-9 1-15,-7 2 0 0,-9-4 0 0,-5 0-2 16,-1-8 2-16,1-4-1 0</inkml:trace>
  <inkml:trace contextRef="#ctx1" brushRef="#br0" timeOffset="139551.37">27187 12452 0,'0'0'0,"0"0"0,0 0 0</inkml:trace>
  <inkml:trace contextRef="#ctx0" brushRef="#br0" timeOffset="173784.22">25721 6158 1683 0,'0'0'0'0,"0"0"0"16,0 0 0-16,5-16 28 0,-1 9 0 0,5-4 0 16,-2 1 1-16,7-4-15 0,0-1-1 0,0 1 1 15,2 2-1-15,2 1 71 0,3 4 0 0,0-3 0 16,5-2 1-16,3 1-69 0,-6 4 2 0,-6 2 0 16,-1-2 0-16,3 1 42 0,-1 3 0 0,-4 3 1 15,0 0 0-15,-1 0-45 0,-3 3 2 0,1 3 0 0,3 1 0 16,2 5 15-16,-2 4-1 0,-4-2 1 0,1 4-1 15,0-4-18-15,-1 3 1 0,4-1-1 0,-1 2 1 16,1-1 2-16,-2-3 1 0,2-5-1 0,2 7 1 16,2-4-7-16,-2-5-1 0,5-3 0 0,0 6 0 0,0-6 1 15,0-2 0-15,2-2 0 0,-5 1 2 0,0-1-6 16,-4-3 0-16,0-1 1 0,2-3 0 0,1 0 3 16,1-3 2-16,-4-6-1 0,0 4 0 0,-2-1-5 15,1-1 1-15,1-3 0 0,0-1 0 0,-2-1 6 16,-1 5 1-16,0-4-1 0,-3 0 2 0,1 1-7 0,-2 4 0 15,-1 5 0-15,-3-1 0 0,-3 9 6 0,4-7-1 16,-4 7 1-16,0 0-1 0,0 0-5 0,0 0 0 16,0 0 0-16,-7 10 0 0,1-1 3 0,-1 5 0 15,2 4-1-15,-9-1 1 0,-2 1-5 16,-2-6 1-16,-3 4 0 0</inkml:trace>
  <inkml:trace contextRef="#ctx0" brushRef="#br0" timeOffset="174122.57">25783 6312 2135 0,'0'0'0'0,"0"0"0"0,0 0 0 15,0 0 71-15,0 0-1 0,19 11 1 0,-6-6 0 16,11-1-53-16,1-1 0 0,7 1 0 0,1-1 0 16,4 6 59-16,2-5 1 0,5-4-1 0,4 3 0 0,3 1-59 15,2-3 0-15,7 1 0 0,-4 2 0 0,-1 1 20 16,-4 2 0-16,2-4 1 0,-2 5-1 16,-5-1-24-16,-4 0 2 0,-1-2 0 0,-2 2 0 0,-6 0-4 15,1-2 0-15,-8 1 1 0,1-3-1 0,-4 2-4 16,-6 1 0-16,-4-3-1 0,-3-3 1 0,-3 0-1 0,-7 0 0 15,0 0 0-15,0 0 0 0,0 0-2 16,-2-9 0-16,2 9 0 0</inkml:trace>
  <inkml:trace contextRef="#ctx1" brushRef="#br0" timeOffset="159104.51">6924 12058 0,'0'0'0,"0"0"0,0 0 0,0 0 15</inkml:trace>
  <inkml:trace contextRef="#ctx0" brushRef="#br0" timeOffset="193869.17">5129 7334 1407 0,'0'0'0'15,"0"0"0"-15,0 0 0 0,15-15 49 0,-15 15 0 0,7-13 1 16,-7 13-1-16,3-8-32 0,-3 8 0 0,2-9 0 16,-2 9 0-16,0-11 93 0,0 11 1 0,0 0 0 15,0-9 0-15,0 9-95 0,0 0-1 0,0 0 1 16,0-7 1-16,0 7 58 0,0 0 1 0,0 0-1 15,0 0 2-15,0 0-59 0,0 13 0 0,0-5 0 16,-2 15 0-16,-1 9 28 0,-1 5 0 0,-3 0 0 16,3-2 0-16,1 2-31 0,-1-9 2 0,-6 9 0 15,10 0 0-15,0 5 5 0,-4-1 2 0,4-3-1 0,0-1 1 16,-3-1-13-16,-1-3 2 0,-10-3-1 0,18 3 0 16,-1-3 6-16,-3-9 1 0,0 6 0 0,0-3 0 15,-3-3-8-15,-1-5-1 0,-3 2 0 0,4 6 1 0,-1-4 6 16,-1-6 0-16,1 2-1 0,1 3 2 0,-1-5-9 15,-3 0 1-15,-11-1 1 0,15-5-1 0,3 3 2 16,-4-4 0-16,-3 2 1 0,7-9 0 16,4 7-5-16,-4-7 0 0,0 0 0 0,0 0 0 0,7 7 2 15,-7-7 0-15,-7 3 0 0,7-3 1 0,0 0-4 16,0 0 0-16,-11-1-1 0,4-1 1 0,7 2 2 0,-7-7 0 16,7 7 0-16,7-13 1 0,7 3-4 0,0-1 0 15,1 3 0-15,-3 1 1 0,2 1 0 0,0 1 0 16,0-2 1-16,-3 3 0 0,-1 3-3 0,-3 1 0 15,4-4 1-15,5 4-1 0,5 0 1 0,-3-3 1 16,-1 3-1-16,-1 3 1 0,2 1-2 0,-4-3-1 16,-3 1 1-16,-1 3 0 0,1 2 0 0,-1 1 0 15,1-3 0-15,-2 0 0 0,5 0-1 0,-4-1 0 0,5 3 0 16,6 0 0-16,2 2 0 0,-6-6 0 0,-10 3 1 16,18-1-1-16,0 0-2 0,-2 0 2 0,-6-1-1 15,1-2 0-15,-4-1 1 0,5 1 5 16,-8-2-5-16,0-2 0 0,-1 1-1 0,-3-1 0 15,0 0 1-15,-7 2-2 0,11-5 1 0,-4 3 1 16,-7 2-1-16,11-12-1 0,-11 5 1 0,3-2-1 16</inkml:trace>
  <inkml:trace contextRef="#ctx0" brushRef="#br0" timeOffset="194118.72">5830 7850 2035 0,'0'0'0'0,"0"0"0"0,21-11 0 15,-11 11 74-15,-10 0 1 0,7-5-1 0,-7 5 2 0,0 0-58 16,0 0 0-16,0 0 0 0,-10 9-1 0,10 0 65 16,-4 3 0-16,1-1 0 0,-8 10 0 0,2 3-64 15,2-1 0-15,4 2 0 0,-1-1 0 0,-3-2 16 16,4-3 0-16,3-2 1 0,-4-1 0 0,1 0-20 16,3-7-1-16,0 0 1 0,7 1-1 0,0 3 1 0,0-6 0 15,-7-7-1-15,3 7 2 0,3-4-7 16,-6-3 0-16,8 2 0 0,-8-2 0 0,0 0-4 0,9-4 2 15,-9 4-1-15,4-5 0 0,-4-2-1 0,0-5-1 16,-4 1 1-16</inkml:trace>
  <inkml:trace contextRef="#ctx0" brushRef="#br0" timeOffset="194282.89">5727 7663 1834 0,'0'0'0'0,"0"0"0"15,0 0 0-15,0 0 64 0,0 0 0 0,20-12 0 16,-20 12 0-16,0 0-46 0,0 0 0 0,5-9 0 15,-5 9 0-15,0 0 59 0,0 0 1 0,0 0-1 16,0 0 2-16,0-7-61 0,0 7 0 0,0 0 0 16,0 0 0-16,9-7 23 0,-9 7 1 0,0 0-1 15,14 0 1-15,-3 4-27 0,3 3 1 0,0 0 0 16</inkml:trace>
  <inkml:trace contextRef="#ctx0" brushRef="#br0" timeOffset="194685.72">6156 7957 2035 0,'0'0'0'0,"0"0"0"0,4 21 0 0,-1-7 51 16,-3-3 0-16,0-4 1 0,-3 7 0 0,3 2-36 16,-4-6 1-16,4-3 0 0,-4 4 1 0,1-2 48 0,-1-2 0 15,4-7 1-15,-7 12-1 0,7-12-48 16,0 7 0-16,0-7 0 0,0 0 0 0,0 0 19 0,-7 7 0 15,7-7 0-15,0 0 1 0,0 0-24 0,0 0 2 16,0 0-1-16,4-7 0 0,-1 0-1 0,4-2 1 16,0-3-1-16,1-6 1 0,-1-3-7 0,0-5 1 15,1 5 0-15,-1-4-1 0,4 6 5 0,0 5 0 16,-1 3 1-16,-3-3-1 0,4 4-5 0,-1 3 0 0,3 3 0 16,4 4 1-16,1 0 2 0,-4 4 1 0,-14-4 0 15,25 10 0-15,-2-3-5 0,-2 0 1 0,0 0-1 16,2 6 1-16,-2 2 5 0,-3-2-1 0,-8 1 0 15,1 3 2-15,-4-1-6 0,-3 0-1 0,-1 0 1 16,1 1 0-16,-4-1 6 0,1-2 0 0,1-1 1 16,2 6-1-16,1-5-6 0,2-2 1 0,-3-1 0 15,3 3 0-15,-4-5 2 0,4 1 2 0,-7-10-2 16,11 4 1-16,-11-4-5 0,0 0 1 0,7 3 0 16,-7-3 0-16,10-3-2 0,-10 3 1 0,11-7 0 0</inkml:trace>
  <inkml:trace contextRef="#ctx0" brushRef="#br0" timeOffset="195051.11">6823 8043 1972 0,'0'0'0'0,"17"-7"0"0,13 11 0 0,-5-4 62 16,-4-4 1-16,-5 1-1 0,2-2 0 0,-4 5-45 15,3-7 1-15,-2 0 0 0,-1 1 0 0,-5 3 56 16,1 1 0-16,-3-3 0 0,0-1 0 0,0-1-56 0,-3 0 0 15,-1 0 0-15,-3 7 0 0,7-10 19 0,-7 10 0 16,4-13 0-16,-4 5 0 0,0 1-22 0,0 0 1 16,0 1-2-16,0-1 2 0,0-3 0 0,-4 3 0 15,4 0 1-15,0 7 0 0,-7-13-8 0,7 13 1 16,-7-8-1-16,0 6 1 0,-3 2 2 0,-1 0-1 0,0 0 0 16,3 3 0-16,-3 4-4 0,4 2 1 0,-7 2-1 15,-7 6 0-15,0-4 2 0,-2 1 1 0,1 3-1 16,8 1 2-16,7-1-6 0,-2-3 2 0,-1 1 0 15,-1 7-1-15,4-4 2 0,11-6 1 0,3 1 0 16,23 1 0-16,-5 0-3 0,-1 2-1 0,-3-9 1 16,2 3 1-16,-5 1 1 0,0-6-1 0,1-1 1 15,2-1 1-15,-3 1-3 0,-4-4-1 0,0-4 1 16,5-1 0-16,6 0-2 0,0-3 1 0,5 0-1 0</inkml:trace>
  <inkml:trace contextRef="#ctx0" brushRef="#br0" timeOffset="195402.56">7691 7920 2123 0,'0'0'0'0,"0"0"0"0,0 0 0 0,-22 0 60 16,8 2 2-16,4 0-1 0,-8 5 0 0,-5 2-44 16,2 1 1-16,3 1 0 0,-3-1 0 0,-2 1 47 15,6-1 0-15,-1-4 0 0,4 4 0 0,0 1-47 16,7-2 0-16,7-9 0 0,0 15 0 0,7-4 15 0,0-4 0 15,0-3 1-15,7 3 0 0,-3-2-20 16,-4-2 1-16,5-1-1 0,0 2 1 0,-3-3-4 0,2-1 2 16,-1-3-1-16,1 3 0 0,-4-2-5 0,3-1 1 15,-2-3 0-15,0 3 0 0,1 1 3 0,0-1 0 16,-9 3 0-16,11-4 1 0,-4 4-6 0,-7 0 2 0,10-4-1 16,-10 4 1-16,14 4 3 0,-7 0 1 0,-7-4 1 15,15 3-1-15,-7 2-5 0,1 1 1 0,0-3-1 16,2 1 1-16,-1-1 2 0,1-3 0 0,3 2 1 15,2 3 0-15,1 2-4 0,-3-7-1 0,1 0 1 16,-1 4 0-16,-4-4 2 0,-3 0 1 0,4-4-1 16,-1 4 1-16,3-3-5 0,-6 3 2 0,7-4 0 15,-7 4 0-15,-7 0-4 0,11-3 2 0,-11 3-1 16</inkml:trace>
  <inkml:trace contextRef="#ctx0" brushRef="#br0" timeOffset="195799.57">7862 7744 2224 0,'0'0'0'0,"0"0"0"0,21-10 0 0,-7 6 51 15,4-1 1-15,-4-2 0 0,3 3 0 0,3 1-35 16,1-1 0-16,-3 1 0 0,-1 6 1 0,3-3 34 16,-3 2 2-16,-3 2-1 0,7 3 1 0,-1 3-37 15,1 4 1-15,0-1-1 0,0 4 1 0,-3 3 4 0,-2-1 2 16,2-1-1-16,-4 1 1 0,0 4-13 15,0-4 1-15,-5-1 1 0,1 3-1 0,-3 2-9 0,-7-6 2 16,-3-3-2-16,-1 6 2 0,1-1-3 0,-4-3 1 16,-2-6 1-16,2 6-1 0,0-3 0 0,0-5 1 15,-4-2-1-15,1 4 2 0,-1-3-3 0,0-3 1 16,1-4-1-16,1 5 2 0,-2-5 3 0,1-5-1 16,3-2 1-16,-4 0 1 0,1-4-4 0,3 1 2 15,3-4-2-15,-1-4 2 0,3-1 3 0,0-4 1 0,2 3 0 16,4-1 0-16,5-3-4 0,1 4 1 0,8-1-1 15,3-3 1-15,0 1 3 0,2 5 1 0,2-3 1 16,-1 2-1-16,3-1-4 0,1-1-1 0,0 2 1 16,2 3 1-16,-1 2 3 0,-8-2 0 0,-2 2 1 15,6 9-1-15,-8-6-4 0,1 2 0 0,-4 1 0 16,-1 2 1-16,-3 6 2 0,1 0 0 0,-4 0 0 16</inkml:trace>
  <inkml:trace contextRef="#ctx0" brushRef="#br0" timeOffset="197033.03">9608 7519 1709 0,'0'0'0'16,"0"0"0"-16,0 0 0 0,0 0 88 0,0 0 2 0,10-19 0 15,-10 19 0-15,0 0-74 0,0 0 2 0,0 0-1 16,0 0 1-16,0 0 41 0,8-4-1 0,-8 4 0 16,0 0 1-16,0 11-43 0,-4 1 2 0,4 4 0 15,0 16 0-15,-4 3 24 0,1 5-1 0,3 3 1 16,0 2 0-16,-4-1-26 0,4-2 0 0,-3-8 0 16,3 8 0-16,0-10 1 0,0 1 0 0,-4-5 0 15,8 2 0-15,-1 2-8 0,-3-9 1 0,0 0-1 0,-3 3 1 16,3-5 1-16,0-1 0 0,-4-6 1 15,4-2-1-15,0-2-4 0,-3-1 0 0,3-9 0 0,0 6 1 16,0-6 0-16,0 0 1 0,0 0-1 0,0 0 1 16,0 0-4-16,-4-9 1 0,4 9-1 0,-7-27 1 15,0 1 1-15,0-4 0 0,0-3-1 0,0 4 2 0,2 0-3 16,-1 0 0-16,3-2 0 0,1-10 0 0,-1 6 0 16,-1-2-1-16,4-2 1 0,0 4-1 0,4-2 0 15,-1 0-1-15,2 0 0 0,6 9 1 0,3 0-5 16,4 0 0-16,-1 5-1 0,3-1 1 0,1-1 0 15,4 7 0-15,3 2 0 0,0-1 0 0,2 6-14 0,-5 3 2 16,5-1-1-16,2 7 1 0,-4 4 4 0,-5 1 1 16,1 4-1-16,1 4 1 0,-7 3-15 0,-2 0 0 15,-2-2 1-15,3 8-1 0,-6 3 11 0,-4-2 1 16,-3-4-2-16,-4 8 2 0,0 5 3 0,-8-4 2 16,1-3-1-16,-3 5 0 0,-4 0 1 0,0-1 2 15,-4-4-2-15,-1-1 2 0,-3 0 4 0,-1-7 0 0,-5-2 0 16,-4 4 0-16,-8-1 0 0,5-5 0 0,-1-4 0 15,3 3 0-15,-2-3 3 0,5-1 1 0,1-3-1 16,-2 1 0-16,4-3 0 0,6-1 0 0,3-3-1 16,-3 5 2-16,4-2 8 0,4-4 1 0,6-1 1 15,-3 0-1-15,3 1-5 0,7 4 0 0,0-9 0 16,3 2 1-16,-3 7 13 0,7-10 1 0,0 10-1 16,4-4 1-16,5 4-12 0,1 0 1 0,4 0-1 15,4 4 2-15,-2 3 8 0,2 0 2 0,-1 0-1 0,-1 3 0 16,2 3-10-16,0 1-1 0,3-4 0 0,-2 4 1 15,-4 2 10-15,-1-4-1 0,-4 3 0 0,6 7 2 16,-2-4-12-16,-3-6 0 0,0 2 0 0,-2 2 1 16,1 4 3-16,1-6 2 0,3-2-1 0,0 2 1 15,6-2-8-15,-6 2 1 0,4-7-1 0,-4 4 1 0,2-2 3 16,-6-2 1-16,8-4-1 0,-6 1 1 0,-1-2-6 16,-4-1 1-16,0-2-2 0,0-1 2 0,-5-2-2 15,0-1 1-15,0-2 0 0,-6-2 0 0,-4-3-4 16,-1-2 2-16,0 2-1 0,2-3 1 0,-2 1-3 15,1 2 2-15,-3-4-2 0,2 9 2 0,2 7-3 16,-1-10 1-16,-1 4 1 0,2 6-1 0,0 0-3 0,0 0 0 16,0 0 0-16,9-5 0 0,-9 5 0 0,12-2 0 15,-5 1 0-15,4 2 0 0,3 1-5 0,0-2 0 16,0-2-1-16,0 2 2 0,2 0-1 0,-2-1 2 16,0-3-1-16,0 4 0 0,-1-2-7 0,1-1 0 15,0-2 0-15,-4 5 0 0,1-4 4 0,0-3 0 0,-4 0-1 16,3 0 1-16,1 0-8 0,-4-7-1 0,-2 3 0 15,6 4 0-15,-4-2 6 0,-4-5 1 0,-3 0 0 16,0-2 0-16,-3-1-1 0,-1 3 1 0,-3 0 0 16,-3 0 0-16,-3 1 3 0,3 5 0 0,-4-1-1 15,-1 3 2-15,1 5 1 0,-3 1 2 0,1 0 0 16,2 3 0-16,-4 6-1 0,4 2 1 0,0 3 0 16,0 3 0-16,1 3 2 0,6-1 0 0,0 4 0 15,4 1 0-15,-1 1 0 0,1 1 0 0,3-4 0 16,7 2 0-16,0 1 0 0,7-1 1 0,0-2-1 15,5-3 1-15,6-2-1 0,-4-1 1 0,6-2-1 0,4-1 1 16,7-3 2-16,4-3 1 0,-2-1-1 0,-1-3 2 16,-4-3-3-16,-1 0 1 0,-2-3 1 0,-2-1-1 15,-2-1 3-15,-3-6 0 0,-1 1 0 0</inkml:trace>
  <inkml:trace contextRef="#ctx0" brushRef="#br0" timeOffset="197499.58">11229 7387 1847 0,'0'0'0'0,"0"0"0"15,-4-19 0-15,1 12 74 0,3 7 0 0,-7-12 0 16,7 12 0-16,-14-7-56 0,7 10 0 0,7-3 0 15,-7 9 0-15,3 3 49 0,-3 0 0 0,0 4 1 0,-4 11 0 16,-1 8-50-16,1-3 0 0,4-4 0 0,0 16 0 16,-3-6 16-16,-4 3-1 0,1 1 1 0,4 2 1 15,4-2-21-15,2-1 1 0,1-6 0 0,0 0-1 16,2-3-4-16,4-6 1 0,4 2 1 0,3 2-1 16,0-5-4-16,-1-1-1 0,4-6 1 0,0 5 1 15,-3-4 2-15,-6-3 0 0,4-2 0 0,2 0 1 0,-2-1-4 16,-6-6 0-16,4-4 0 0,0 1-1 0,-7-4 6 0,7-4-1 15,0 4 0-15,-7 0 0 0,11-7-4 16,-11 7 1-16,12-7-1 0</inkml:trace>
  <inkml:trace contextRef="#ctx0" brushRef="#br0" timeOffset="197866.57">11598 7992 1784 0,'0'0'0'15,"0"0"0"-15,0 0 0 0,-22 0 62 0,10 0-1 0,-2 0 1 16,0 2 0-16,0 2-45 0,-2-1 0 0,-5 1 1 16,0 5 0-16,-1 1 74 0,1 2 2 0,4-1-2 15,1 7 1-15,5-4-76 0,4-4 0 0,-4 1 0 16,4 8 1-16,7-5 33 0,0-2-1 0,4-1 1 16,3 0-1-16,0-3-33 0,4 3 0 0,-1-4 0 15,6-4 1-15,3 6 4 0,1-9 2 0,-6 0-2 16,0-3 2-16,2-3-13 0,-2 3 1 0,0-8 1 15,0 4-1-15,0 2 1 0,-3-9 1 0,0 0-1 16,-1 5 1-16,1-1-6 0,1-6 0 0,-1 5-1 0,3 4 2 16,-7 4 5-16,0-1 0 0,0 1 1 0,-7 3 0 15,7 5-8-15,-7-5 2 0,7 5 0 0,-2 6 0 16,-1-1 5-16,-1 3-1 0,4-6 1 16,4 7 0-16,-4 2-6 0,0-2 1 0,0-2-1 0,0-2 1 0,4 5 3 15,-2-5 1-15,1-3-1 0,1 0 2 0,-1 0-7 16,1 0 1-16,0-3 0 0,-1-1 0 0,1-1 1 15,1 2 1-15,-1-4-1 0,-1 0 1 0,1 0-4 16,-1 0 0-16,-3-4 0 0</inkml:trace>
  <inkml:trace contextRef="#ctx0" brushRef="#br0" timeOffset="198199.4">12009 7477 1808 0,'0'0'0'15,"1"-18"0"-15,12 4 0 0,-3 0 86 0,1 0-1 0,-1-2 0 16,-10-1 1-16,0 1-70 0,0 2 2 16,0 2 0-16,0 4 0 0,0 8 78 0,-3-5-1 0,3 5 0 15,0 0 1-15,-4 5-79 0,4 3 0 0,0-1-1 16,-7 12 2-16,4 11 27 0,3-6 0 0,-4 6 0 16,-3 6 1-16,4-10-30 0,3 6 1 0,0 1-1 15,-6 9 1-15,3-1 1 0,1 1 1 0,4-2 0 16,-6 1 0-16,1 1-9 0,-1-10 1 0,3 1-1 15,-3 1 1-15,0-3 0 0,3-6 0 0,-3-4 1 16,-3 4-1-16,4 1-4 0,3-7 0 0,-4-3 0 16,1 2 1-16,3 1 2 0,3-5 0 0,4-2 0 0,0-1 1 15,0 0-4-15,6-3 0 0,4-1 0 0,-3-3-1 16,0-1 3-16,1 3 0 0,-5-6 0 0,-1 0 1 0,-2-6-4 16,-7 6 1-16,9-3-2 0,-9 3 2 15,5-7-1-15,-5 7 0 0,-3-11 1 0</inkml:trace>
  <inkml:trace contextRef="#ctx0" brushRef="#br0" timeOffset="198599.31">11585 7813 2048 0,'0'0'0'16,"23"0"0"-16,16 3 0 0,9 5 53 0,1-1 2 15,6-4 0-15,-4 2 0 0,-2 2-38 0,-8-1 1 16,-6-3-1-16,-3 2 1 0,1 3 35 0,-1-5-1 0,2 1 1 16,-3-1 1-16,1 1-37 0,-5-1 1 15,-10-3-1-15,11 0 1 0,2 0 6 0,-1-3 1 0,-5 1 0 16,-4 0-1-16,-3 0-11 0,-6 1-1 0,-4-3 0 16,0 2 1-16,-7 2-9 0,7-1 1 0,-7 1-1 15,0 0 2-15,0 0-3 0,0 0 1 0,7-8-1 16,-7 8 1-16,0 0-3 0,0 0 2 0,0 0-2 15,0 0 1-15,0 0-1 0,0 0 0 0,0 0 0 16,0 0 2-16,0 0-1 0,0 13 0 0,0-6 0 16,0 12 1-16,-3 4-2 0,-1 3 1 0,4 1 0 15,0 1 1-15,0-3 0 0,0 1 1 0,0-5 1 0,0 4-1 16,0 1 0-16,0-7-1 0,0-1 0 0,0 1 1 16,0 1 3-16,0-8-1 0,0 0 1 0,4-1 0 15,-4-2-3-15,0-2 1 0,0-7-1 0,0 9 2 0,0-9 2 16,0 0 1-16,0 0 0 0,0 7 0 0,0-7-4 15,0 0 1-15,0 0-1 0</inkml:trace>
  <inkml:trace contextRef="#ctx0" brushRef="#br0" timeOffset="198765.24">12303 7688 1683 0,'0'0'0'15,"18"-7"0"-15,1 11 0 0,-1-4 68 0,-1-4 1 16,5 1-1-16,-5 3 1 0,-1 0-51 0,-2-4 0 15,0 0-1-15,4 8 1 0,-4-4 63 0,-3 0 1 16,-1 0 0-16,-1 7 0 0,5 0-64 0,-3 2 0 16,-4-6 0-16</inkml:trace>
  <inkml:trace contextRef="#ctx0" brushRef="#br0" timeOffset="199342.47">12691 7813 1520 0,'0'0'0'0,"0"0"0"15,0 0 0-15,23 0 42 0,-23 0-1 0,0 0 1 16,-3 7 0-16,-4-3-26 0,-4 3 0 0,-5 0-1 16,-5 5 2-16,-4 4 45 0,6 0 1 0,3 1 0 15,5 4-1-15,3-3-45 0,0 1 1 0,1-1 0 0,4 1 0 16,-1-1 25-16,4-2 1 0,0-4-1 0,4 5 1 16,3-4-28-16,0-3 1 0,0-3-2 0,11-1 2 15,1 1 9-15,-1-7 1 0,-4 0-1 0,0 0 1 16,-2 0-15-16,1-4 2 0,3-3-2 0,-6 4 1 15,-3-3 13-15,0-2 0 0,7-3 0 0,8 0 0 0,-7-3-14 16,-1-5 0-16,-3 0 1 0,3-4 0 0,-7 2 13 16,0-9 1-16,-1-2-1 0,1-3 1 0,0 9-15 15,0-3 1-15,3 7 0 0,-3-1 0 0,0 7 10 16,0 0 0-16,1 5 1 0,2 6-1 0,-3 3-11 16,2 2 0-16,0 4 0 0,1 6 1 0,3 6 5 0,-6 0 1 15,0 5-1-15,0 4 1 0,0 3-9 0,-3-5 0 16,3-2 0-16,0 7 1 0,0-7 4 0,-4-5-1 15,-5 2 1-15,1-1 1 0,-1 1-7 0,0-8 0 16,2-1 0-16,4 7 0 0,-1 0 1 0,-3-9 0 16,-2 0 0-16,4 0 0 0,-2-7-3 0,4 7-1 15,-4-7 1-15,0 0 0 0,0 0 1 0,0 0 0 16,0 0-1-16,0 0 1 0,0 0-2 0,-6-7 0 0,6 7-1 16,2-14 1-16,5-5 0 0,2-3 1 0,2-2 0 15,3-10 0-15,3-1-3 0,1 0 1 0,-11-5-1 16,18 8 2-16,5 6-2 0,-6 3 2 0,1 7-2 15,2 5 2-15,-6 6-3 0,-5 1 2 0,0 6-2 16,-1 7 2-16,3 7-2 0,-4 0 2 0,-3 8-1 16,-2 1 0-16,-2 1-1 0,0-1 0 0,2-4 0 15,-4 4 1-15,-2-4-1 0,-3 2 2 0,0-9-1 16,0 7 1-16,-3-7-2 0,-1-3 0 0,1-1 1 16,-3 9-1-16,-1-5 2 0,2-6-1 0,2-1 1 0,1 1-1 15,-2 1-1-15,4-9 1 0,-7 7-1 0,7-7 1 16,0 0-2-16,0 7 1 0,0-7 1 0</inkml:trace>
  <inkml:trace contextRef="#ctx0" brushRef="#br0" timeOffset="199835.47">13899 7700 1859 0,'0'0'0'0,"0"0"0"16,0 0 0-16,0 0 68 0,0 0 1 0,-21 7-1 15,12-3 1-15,-1 3-51 0,-1 0 0 0,1 0 0 16,-4 2 0-16,-4 1 51 0,4-1 1 0,5 2-1 16,2 3 2-16,2 2-53 0,1-1 0 0,2-4 0 15,2 1 0-15,-3 2 18 0,3 1 0 0,-4-5 0 16,8 4 1-16,5-3-23 0,3-1 2 0,2-1-1 0,6 2 0 16,-3 1-4-16,-3 0 1 0,0-5-1 0,1 7 0 15,0 0-4-15,0-5 1 0,-5-2-2 0,1 9 2 16,-3 0-1-16,1-9 1 0,-2 3 0 0,-7 3 0 0,-1 1-4 15,-1-5 2-15,2 1-1 0,-4 1 1 16,1 5 4-16,-3-6 0 0,-2-3 0 0,-3 4 0 0,-3 1-3 16,0-7 0-16,-6-1-1 0,1-1 1 0,-4-3 3 15,-2 4 0-15,-8-8 1 0,5 4 0 16,-6-3-5-16,2-6 1 0,4-3 0 0,4 1 0 0,6 1 2 16,2-8 1-16,-2-1 0 0,1 3 0 0,4-2-4 15,8-1 0-15,3-4 1 0,8 5 0 0,4 4 0 0,4-3-1 16,-3-1 1-16</inkml:trace>
  <inkml:trace contextRef="#ctx0" brushRef="#br0" timeOffset="200419.54">14169 7549 2161 0,'0'0'0'0,"0"0"0"16,18 0 0-16,-11 7 37 0,0 0 0 0,-7-7 0 15,4 11 0-15,-4-1-22 0,0 4 0 0,0 6 0 16,0 6 1-16,0 8 50 0,0 2 0 0,0 1 0 16,-2-1 0-16,-2 1-48 0,1-11 0 0,-3 2 0 15,3 4 0-15,-4-9 18 0,3 1 1 0,1-6 0 16,-1 3 0-16,4-3-22 0,4-4 1 0,-1 1-2 16,4-4 2-16,-3 0-3 0,1-4 2 0,-5-7-2 0,9 8 2 15,-9-8-7-15,0 0 1 0,0 0-1 0,0 0 1 16,0 0 2-16,0 0 0 0,0 0 0 0,12 0 2 15,3-5-7-15,-1-4 2 0,0 0 0 0,3-5 0 0,-2-5 2 16,0 1 1-16,3 4 0 0,-4 7 1 16,-3-3-6-16,-4 3 1 0,-2 0 0 0,2 3 1 0,2 8 1 15,0-1 1-15,-2 4-1 0,0 7 1 0,3-1-4 16,1-3 0-16,0 3 1 0,-4 6 0 0,3-2 2 16,1-8 0-16,-2 0 0 0,-2 3 0 0,3-3-4 15,1-2 2-15,-1 0-1 0,1 2 0 0,0 2 0 16,-4-8 1-16,0 1-1 0,2-3 1 0,1 1-2 0,4-4-1 15,-7 1 1-15,7-3-1 0,2 1 1 0,-2-8 0 16,-5-1 0-16,0 5 0 0,5-2-1 0,0-2-1 16,0-4 0-16,-1 4 2 0,-4-3-2 0,-2-2 1 15,0 2-1-15,0 5 0 0,-2 2 0 0,-5 7-1 16,7-9 0-16,-7 9 1 0,0 0 1 0,7-3 0 0,-7 3 1 16,0 0-1-16,0 0 0 0,7 7-1 0,-7-7 0 15,7 14 1-15,0-2-1 0,0 6 0 0,-3-8 1 16,-2 8 0-16,1-2-1 0,2-4 0 0,8-1 0 15,1-1 1-15,4 3-1 0,-4-6 2 0,-4 0-1 16,3 0 0-16,-1 0-1 0,0-4 0 0,2-3 0 16,-3 2 1-16,0 0-2 0,3-4 1 0,-6-2 1 15,1 3-1-15,0-3-1 0,-2-1 1 0,-3 0-1 16,-1-2 1-16,1-4-2 0,-4-5 1 0,3 4-1 0</inkml:trace>
  <inkml:trace contextRef="#ctx0" brushRef="#br0" timeOffset="200599.45">14716 7685 2248 0,'0'0'0'0,"0"0"0"0,20 3 0 0,-3 1 62 16,-3-4 0-16,2-4 0 0,-7 8-1 0,-2 1-44 15,0-2 1-15,2-3 0 0,1 4 0 0,-2 1 32 0,-8-5 2 16,10 11-1-16</inkml:trace>
  <inkml:trace contextRef="#ctx0" brushRef="#br0" timeOffset="201138.57">15189 7771 2035 0,'0'0'0'0,"0"0"0"15,0 0 0-15,0 0 41 0,10 28 0 0,-10-18 1 16,2 12-1-16,0 0-25 0,0 7 0 0,-1-1-1 16,-1 2 2-16,0 1 37 0,-3-3 0 0,-4 6 0 15,3 1 0-15,-3 4-38 0,-3-2 2 0,-1-2-1 16,1 4 1-16,1-4 11 0,3-4 2 0,1-1-1 16,0 4 0-16,1-4-16 0,1-4-1 0,-2-5 1 0,-6 4 0 15,4 1 2-15,0-8 1 0,-4-2-2 16,4 6 2-16,4-2-8 0,-3-10 1 0,-1-3-1 0,2 0 1 15,2 0 4-15,3-7-1 0,0 0 1 0,-8 4 0 16,8-4-6-16,0 0 1 0,0 0-1 0,6-11 1 16,-1 3 6-16,2-1 0 0,0-2 0 0,4-8 1 0,-1-6-7 15,-3 1 0-15,0-6 0 0,-3 7 0 0,-1-3 2 16,1-4 1-16,-4-2 0 0,4-3 1 0,-4-4-6 16,1 2 0-16,1-5 1 0,-2 8 0 0,-2-4-2 15,1 3 0-15,1-4 0 0,0 2 1 0,0 2-3 16,1-2 1-16,-1 2-1 0,0-4 1 0,0 9-5 0,2 2 0 15,5 0 0-15,2 10 0 0,3-1 0 0,4 1 0 16,5 6 0-16,-1 5 0 0,-3-2-11 0,5 2 0 16,-1 0 0-16,2 11 1 0,0 3 2 0,-1 0 2 15,0 1-1-15,-5 6 0 0,4 1-20 0,-1 0 0 16,-2-2 0-16,-8 4 1 0,4 4 13 0,-1 0 1 16,-10-3-2-16,-3 0 2 0,2 5 3 0,0-2 1 15,-8-7-1-15,-6 2 1 0,3 1 3 0,-5 1-1 0,0-8 0 16,-7 4 1-16,1-3 4 0,3-4 0 0,-4-4-1 15,-4 8 1-15,2-4 0 0,2-3 0 0,3-4 0 16,-3 5 0-16,2-2 2 0,1-6 0 0,4 3 0 16,0 0 0-16,0 3-1 0,5-3 1 0,2-3 1 15</inkml:trace>
  <inkml:trace contextRef="#ctx0" brushRef="#br0" timeOffset="202521.34">16633 7556 1231 0,'0'0'0'0,"0"0"0"0,0 0 0 0,0 0 26 0,0 0 1 16,0-21 0-16,0 21 0 0,0 0-14 0,4-7 0 15,-4 7-1-15,0 0 2 0,0 0 96 0,0 0 1 16,5 11-1-16,-5 6 1 0,-3 6-95 0,-3 3-1 0,3 6 1 15,-1 1 1-15,1 4 68 0,-1-3 2 16,8-4-1-16,-1 1 1 0,-6 1-71 0,3-11 2 0,0 4 0 16,0-2 0-16,0-4 38 0,-4-5 2 0,1 0-2 15,6 0 1-15,-3 0-40 0,0-3 1 0,0-4-1 16,4 0 0-16,-4-7 18 0,3 9 0 0,-3-9 0 16,0 0 1-16,4 7-22 0,-4-7 1 0,0 0 0 15,9 2 0-15,-2-6 12 0,0 1 0 0,0-1 0 16,4-1 1-16,3-4-16 0,-4-2 2 0,4-3-2 15,-1 4 2-15,3 3 7 0,-1-6 0 0,0 5 1 16,2 4-1-16,1 2-10 0,-1 2 0 0,-1 0 1 16,5 6-1-16,1 1 5 0,-10 1-1 0,-1 1 1 0,3 2 0 15,-2 3-7-15,-3-4 0 0,-6-1 0 0,1 5 1 16,-8 4 2-16,1-8 2 0,-1 4-1 0,-3 2 0 0,-7 0-5 16,-3-5 0-16,1-1 0 0,-6 6 1 15,0-4 1-15,-1-3 1 0,-4-2-1 0,1 0 2 0,-3 2-6 16,5-5 1-16,-6-4 0 0,0 1 1 0,-4-1-2 15,1 0 2-15,8 0-1 0,-3 0 1 0,1-1-4 16,3-8 2-16,3-2-2 0,3 4 2 0,7-2-1 0,-1 1-1 16,1-8 1-16,4 9-1 0,6 0-1 15,1-2 1-15,3 0-1 0</inkml:trace>
  <inkml:trace contextRef="#ctx0" brushRef="#br0" timeOffset="202841.17">17362 7542 2086 0,'0'0'0'0,"0"0"0"16,0 0 0-16,0 0 48 0,25-14 0 0,-18 9 0 16,-7 5 1-16,0 0-32 0,0 0-1 0,-4 12 1 15,1-5 0-15,3 11 65 0,-7-1 0 0,-8 8 0 16,-11 17 0-16,0 6-64 0,-1 4 0 0,-3 1 0 15,2 2 0-15,-4-1 25 0,0-3 2 0,2 0 0 16,2 11 0-16,-7 1-29 0,5-10 0 0,-2 3 0 0,4 2 1 16,-2-8 1-16,0 1 0 0,0-6 0 0,7 10 1 15,0-1-9-15,4-8 0 0,1-4 0 0,2-1 0 16,2-3 4-16,0-6 0 0,0-7 0 0,3 5 0 0,2-6-6 16,1-10 1-16,2-3-1 0,3 1 1 15,-1 2 1-15,1-7 1 0,3-7 1 0</inkml:trace>
  <inkml:trace contextRef="#ctx0" brushRef="#br0" timeOffset="203304.4">17097 8394 2072 0,'0'0'0'15,"0"0"0"-15,0 0 0 0,6 17 70 0,-3-10 0 16,-3-7 1-16,-3 16 0 0,3 0-53 0,-4 3 0 15,1-8 0-15,1 8 0 0,2-3 48 0,0-2 0 0,0 2 0 16,9 1 2-16,-2-1-50 0,-4-3 0 16,1-3 0-16,3 1-1 0,0-4 15 0,3 1 0 0,-4 0 0 15,6-5 0-15,6 1-18 0,1-3 0 0,-8-1 1 16,17 0 0-16,0-3-6 0,-1-2 1 0,-6-3-1 16,-4 0 1-16,-4-3-5 0,-3 1 2 0,1-3 0 15,0 4 0-15,-1 2-1 0,-3 0 2 0,2 0-1 16,-9 7 1-16,7-7-4 0,-7 7 2 0,7-3-1 15,-7 3 1-15,0 0 2 0,0 0 0 0,7 3 0 16,-7-3 0-16,4 14-3 0,-3-8 1 0,3 1-1 16,1 5 1-16,2 2 2 0,0 4 0 0,0-6 0 0,0 0-1 15,1-1-1-15,-1-4 0 0,-2-2-1 0,4 4 1 16,0-4 1-16,-9-5-1 0,10 4 1 0,-1-1 1 0,3-3-4 16,-1 4 2-16,-11-4-2 0,10-4 2 0,-2 1 0 15,-8 3 0-15,8-6 1 0,-8 6 0 0,9-14-3 16,-4 6 1-16,-1-3-1 0,3-3 2 0,2-5 0 15,0-4-1-15,-9 0 1 0,-4 5 1 0,4-5-4 16,4 2 1-16,-4 0 1 0,-9 4-1 0,5-3 2 16,-1 3 0-16,-7 3-1 0,1 0 1 0,8-1-3 15,-4 3 2-15,-1-2-2 0,1 4 2 0,4 4 1 0,3 6 2 16,-7-9-1-16,7 9 1 0,-7-10-4 0,7 10 2 16,0 0-2-16</inkml:trace>
  <inkml:trace contextRef="#ctx0" brushRef="#br0" timeOffset="204022.99">18353 8126 1909 0,'0'0'0'0,"0"0"0"16,0 0 0-16,21 0 85 0,-14 0-1 0,1 0 0 15,6 0 0-15,7 0-67 0,2-3 1 0,1-1 0 16,22 4 0-16,13 0 79 0,-1-5 2 0,-5-2-1 16,1 7 1-16,5 0-83 0,2-7 1 0,8 3 0 0,-5 4 0 15,-6-3 19-15,-7-1 0 0,-2 1 0 0,-5 4 1 16,-1-1-23-16,-8-3 2 0,-1-1-1 0,-1 10 0 16,1-6-5-16,-4-2 2 0,-8 0-1 0,1 7 0 15,-3-3-4-15,-6-4 1 0,-14 2-2 0,0 0 2 0,0 0-3 16,0 0-1-16,-4-7 1 0,18 9 0 0,1-2-1 15,-8-2-1-15,-7 2 0 0,7-1 2 0,3 1-2 16,-1-2 2-16,-2-2-2 0,-7 4 2 0,11-1-3 16,-11 1 1-16,0 0 1 0,0 0-1 0,7-4-1 15,-7 4 0-15,-7-2 1 0</inkml:trace>
  <inkml:trace contextRef="#ctx0" brushRef="#br0" timeOffset="204399.53">19643 8021 1733 0,'0'0'0'16,"0"0"0"-16,10 3 0 0,-10-3 53 0,7 9 1 15,-7-9 0-15,7 7 0 0,-3 0-38 0,-4-7 2 16,9 10-1-16,-9-10 1 0,5 13 42 0,-5-4 0 16,0-1 0-16,-2 5 0 0,0 6-43 0,2-5 1 0,0-3 0 15,-1 1 0-15,-1 2 17 0,-2-5 1 0,4-2-1 16,0-7 0-16,0 10-20 0,0-10 0 0,0 0-1 16,0 9 2-16,0-9-5 0,0 0 1 0,0 0 1 15,0 6-1-15,0-6-5 0,0 0 1 0,0 0 0 16,0 0-1-16,0 0 6 0,-7-6 0 0,7 6 0 15,-3-9 0-15,-1-1-5 0,1-2 0 0,3-8 0 16,-4-1 1-16,4-2 6 0,4 2 1 0,3 0 0 16,0 7-1-16,2 0-6 0,0-2 0 0,1-2 0 0,2 10 2 15,1 2 4-15,-1-1 2 0,2 4-1 16,-1 3 1-16,2 0-8 0,0 3 1 0,-3-3-1 0,6 9 1 16,-4 2 3-16,-2-4 2 0,2 2-1 0,-1 6 1 0,-3-1-7 15,-1-3 1-15,-2-4 0 0,-4 7 0 0,1 0 8 16,-4-3-1-16,-4-4 1 0,-3 9 0 0,0-6-8 15,-1 1 1-15,-1-4 0 0,-4 0 0 0,-1 2 5 16,0-8 1-16,-3 6-1 0,-3-3 1 0,2 3-7 16,3-4 0-16,2-3 0 0,-4 6 1 0,-3-1 1 15,6 2 2-15,7-2-1 0</inkml:trace>
  <inkml:trace contextRef="#ctx0" brushRef="#br0" timeOffset="205539.19">20710 7971 1444 0,'0'0'0'0,"0"0"0"16,0 0 0-16,0 0 91 0,0 0 1 0,0 0 0 15,-7-17 0-15,7 17-75 0,-7-11 1 0,7 11-2 16,-6-7 2-16,6 7 45 0,-3-7 1 0,3 7 0 16,3-7 0-16,-3 7-46 0,0-5 0 0,0 5 0 15,0 0 0-15,0-7-9 0,0 7 0 0,2-7 0 16,-2 7 0-16,7-4-4 0,-7 4 1 0,0 0 0 0,7-7 0 16,-7 7-6-16,0 0 0 0,0 0 0 0,6-7 0 15,-6 7 0-15,0 0 0 0,0 0 0 0,0 0 0 16,0 0 0-16,0 0 0 0,7-5 0 0,-7 5 0 0,8 0 0 15,-8 0 0-15,0 0 0 0,11 9 0 16,-4 1 3-16,-3 1-1 0,3-1 0 0,-4 6 0 0,4 9-1 16,-3-8 2-16,3-1-1 0,0 4 0 15,0-1 14-15,0-5 0 0,2 0-1 0,0 0 2 0,-1 0-8 16,3-3 1-16,0-4-1 0,-1 5 1 0,-1-1 18 16,3-4 2-16,4-2-1 0,0 2 0 0,4-2-16 15,-5-3 1-15,0-2-1 0,-1 2 1 0,3-2 15 0,4-4 1 16,-1-3-1-16,-1 4 2 0,-1-3-18 0,-2-2 1 15,-2-3-1-15,-4 2 2 0,3-1 13 0,-1-4 1 16,1-2 0-16,-3 3 0 0,-3-1-15 0,0-1-1 16,0-3 1-16,0 6-1 0,-3-1 15 0,3-1 0 15,-2 0 0-15,-1-2 0 0,-1 8-15 0,1-1 0 16,-1 2 1-16,1 0-1 0,-4 7 8 0,5-7 2 0,-5 7-1 16,4-7 1-16,-4 7-12 0,0 0 0 0,0 0 0 15,7-4 2-15,-7 4 6 0,0 0 0 0,0 0 0 16,0 0 1-16,-4 11-10 0,2-4 1 0,1 3 0 15,-5 11 0-15,-1 6 3 0,2-3 2 0,3-2-1 16,0 7 0-16,-3 0-6 0,3-5 0 0,2 6 0 16,-3 4 0-16,-1-1 4 0,4-1 0 0,0-1 1 15,-7 1-1-15,4-6-5 0,-4 2 0 0,3-6 0 16,1 11 1-16,-3-7 1 0,1-4 1 0,0 2-1 0,-4 4 1 16,0-3-4-16,0 1 0 0,-1-5-1 0,-6 4 2 15,-2 0 0-15,2-6 0 0,0-3 0 0,-3 1 1 16,-2-4-4-16,-6 1 1 0,1-5 0 0,0-1-1 15,1 1 1-15,2-3 0 0,-2-5-1 0,1 1 2 0,-5-2-3 16,5-2 1-16,1-1-1 0,-2-3 1 0,2-1-1 16,5-1 1-16,-3-5-1 0,-2 3 2 0,6 1-3 15,4-2 1-15,5-1-1 0,0 3 1 0,1 1-2 16,7-8 0-16,4 5 0 0</inkml:trace>
  <inkml:trace contextRef="#ctx0" brushRef="#br0" timeOffset="206251.08">22236 8636 2098 0,'0'0'0'0,"0"0"0"0,0 0 0 15,37 21 59-15,-23-12 1 0,-14-9-1 0,7 12 2 16,-7-12-44-16,-11 6 1 0,4-6 0 0,-3 0 0 15,1 0 49-15,-2 0 0 0,1-4 1 0,-5 2-1 16,1-5-49-16,-3 0 0 0,-3-1 0 0,4-1 0 0,-1-3 18 16,1-4 0-16,2 2 0 0,1 1 0 0,-2-3-22 15,-3-1 1-15,4-4-1 0,9-2 2 0,-3 4-3 16,-2-4 2-16,6-9 0 0,8 6-1 0,-1-6-6 16,-3-3 1-16,4-2 0 0,3-2 0 0,-2 4 1 15,2 3 0-15,2 1 0 0,4 6 0 0,-3 6-4 16,-1-4 1-16,3 7-1 0,-1 11 1 0,3-1 7 0,-5 1-1 15,1 2 1-15,1 6 0 0,0 4-6 0,-1 0 1 16,1 0-1-16,-1 7 1 0,1 2 4 0,-4 0 1 16,0-2-1-16,-5 4 2 0,-6-3-7 0,1 5 1 15,-3-4-1-15,-1 1 1 0,0 3 2 0,-3-5 0 16,-4 1 0-16,-2 2 2 0,-4-1-7 0,1-3 2 16,-2-5-1-16,-2 9 1 0,0-4 2 0,-4 0 0 0,-4-3 0 15,4 3 0-15,3-2-3 0,-5 0 0 0,-1 1-1 16,-1 4 1-16,4-3 1 0,6-3 0 0,3-2 0 15,-3 6-1-15,4 1-1 0,4-9 0 0,4 0-1 16,2 6 1-16,2-1 0 0,3-3-1 0,6 0 1 16,1 1 0-16,6 1-2 0,5-3 0 0,5 0 1 15,10-3-1-15,3-2 1 0,3-1-1 0,5-2 1 16,4-2-1-16,-2 1 0 0,-1-1-1 0,-5-3 0 16,-1 1 2-16,1 0-2 0,-3-8 1 0,0 2-1 0,-3 6 1 15,-2-3-1-15,-6-2 0 0,5-1 0 0,-3 6 1 16,-6 1-2-16,-3-3 0 0,-1-1 1 0,-4 7 0 15,3 0-1-15,-5 0 0 0,-3-3 1 0,0 6-1 16,0 1-1-16,2-1 0 0,2-3 0 0</inkml:trace>
  <inkml:trace contextRef="#ctx0" brushRef="#br0" timeOffset="206738.97">23206 8114 2009 0,'0'0'0'0,"0"0"0"16,0 0 0-16,0 0 70 0,10-23 1 0,-6 18-1 16,-4 5 1-16,10-6-53 0,-10 6 0 0,13-5 0 15,-6 3 0-15,-7 2 55 0,9 0 1 0,-9 0 0 0,16 6 0 16,5 1-56-16,3 0 0 0,3 3 0 0,5 10 0 15,-4 1 19-15,-3 2 0 0,1-1 0 0,4 8 1 16,0 0-23-16,0-3 0 0,-2 1 1 0,7 3 0 16,-5-4-5-16,-3 1 0 0,6 0 0 0,3 2 1 15,-8 5-6-15,0-8 2 0,-3 4-1 0,-1 1 1 0,-2 0-1 16,-3-2 0-16,-1-4 1 0,1 0 0 0,-3-1-3 16,-2-6 0-16,2 1 1 0,-2-5-1 0,-2-2 6 15,1-1-1-15,-4-3 0 0,-1 0 0 0,-1-2-3 16,-7-7-1-16,8 3 1 0,-8-3 0 0,0 0 3 0,0 0 0 15,0 0 0-15,0-7 1 0,-6-2-4 16,-1-1 0-16,-2-4 0 0</inkml:trace>
  <inkml:trace contextRef="#ctx0" brushRef="#br0" timeOffset="207072.17">23904 8110 1884 0,'0'0'0'0,"0"0"0"15,0 0 0-15,0 0 73 0,0 0 0 0,0 0-1 16,-24 30 1-16,1-9-55 0,0 0 0 0,-4 8 0 16,1 6 0-16,-8-4 70 0,1 3 0 0,-6-3 0 15,5 6 1-15,4-1-73 0,2-10 2 0,0 6 0 16,2 3 0-16,-1 2 31 0,4-7-1 0,-2 0 0 16,1 1 1-16,-1-1-32 0,2-5 0 0,-7 3 0 15,9-3 0-15,0-6 1 0,0-1 1 0,-4-1 0 0,4 4 0 16,1-7-9-16,-1 0 0 0,0-8 0 0,7 6 1 15,2 0 2-15,1-5-1 0,4 0 1 0,0 0 0 16,7-7-5-16,-11 7 0 0,11-7 0 0,-12 4-1 16,12-4 8-16,0 0 1 0,0 0-1 0,0 0 1 15,0 0-7-15,0 0 0 0,0 0 0 0,0 0 1 0,0 0 6 16,0 0 0-16,9-4-1 0,-2 4 2 0,3-7-8 16,5 0 0-16,-1 0 0 0,9-9 1 0,-2 2 5 15,-4 4 0-15,-6-4 0 0</inkml:trace>
  <inkml:trace contextRef="#ctx0" brushRef="#br0" timeOffset="208283.25">4189 6687 1218 0,'0'0'0'0,"0"0"0"16,0 0 0-16,0 0 48 0,0 0 2 0,0 0-2 15,0 0 1-15,0 0-32 0,0 0 0 0,0 0 0 16,0 0 0-16,0 0 12 0,0 0 0 0,0 0 0 16,-17 25 2-16,6-4-18 0,-5 3 1 0,2 8-1 15,7 9 2-15,-4 4 31 0,4-8 1 0,0 0-1 16,0 7 1-16,0-7-31 0,0-2 0 0,-3 0 1 15,6 20 0-15,-3 1 8 0,-2-1 1 0,2 5-2 16,-4 1 2-16,4-3-14 0,-3-8 1 0,-1 1-1 0,1 17 2 16,3-1 1-16,-2-4 2 0,2-1 0 0,0 10 0 15,3-12-8-15,1-2 1 0,3 0-1 0,-4 14 1 16,1-5 3-16,3-4 2 0,0-8 0 0,-4 6-1 0,4-6-6 16,0-6 1-16,0 4 0 0,-3 10 0 0,3-5 6 15,0-10 0-15,-4-6 1 0,-3 4 0 0,3-6-7 16,4-13 0-16,-3 1 0 0,-4 11 0 0,0-13 9 15,0-1 1-15,-4-4 0 0,2 9 0 0,-1-2-9 16,3-14 0-16,0-2 0 0,3 2 1 0,-3-5 8 16,7-9 2-16,-7 0-1 0,7 0 0 0,0 0-10 15,0 0 1-15,0-9 1 0,7-1-1 0,4-10 2 0,3-3 2 16,-2 0-1-16</inkml:trace>
  <inkml:trace contextRef="#ctx0" brushRef="#br0" timeOffset="209598.7">4161 6851 1884 0,'0'0'0'0,"0"0"0"0,0 0 0 0,-11-18 49 15,4 13 2-15,2-6-2 0,5 11 1 0,0 0-33 16,-7-7 0-16,4-2 0 0,3 9 1 0,0-8 5 15,0 8 2-15,0-9-1 0,0 9 0 0,0 0-12 16,7-7 0-16,-2 0 0 0,9 1 1 0,0-4-8 16,4-1 1-16,-1 1-1 0,13 3 1 0,2-2-3 15,0 0 2-15,-6-1-1 0,6 6 1 0,0-3-6 0,1-2 1 16,-1 2 0-16,12 7 0 0,-5-3-1 16,2-1 1-16,4-1 0 0,14 7 0 0,-1-1-5 0,-2-2 1 15,2-1-1-15,8 7 1 0,-3-1 0 0,-1-8 1 16,14 1 0-16,3 10-1 0,-7-4-2 0,1-3-1 15,3-3 0-15,10 10 1 0,4-7 1 0,-11 0 0 16,8-7 1-16,3 14-1 0,3-4 2 0,-3-6 0 16,4 3-1-16,10 7 1 0,-4-7 0 0,-8 0 0 0,16-4 1 15,3 17 0-15,-7-10 1 0,-5-6 1 0,12-1-1 16,3 11 1-16,-6-7-2 0,-2 0 2 0,12-3-1 16,7 10 1-16,-8-7 0 0,-6-4 0 0,16-3 0 15,5 18 1-15,-5-11-1 0,-9-7 0 0,16-2 0 16,6 18 2-16,-3-9 2 0,-10-9 2 0,6 5-2 15,15 13 2-15,-11-14-3 0,-8 1 0 0,9 1 1 0,6 10 0 16,-8-7 3-16,-5-4 1 0,12 1 0 16,8 19 0-16,-15-9-4 0,-5-7 2 0,13 3-1 0,4 11 1 15,-8-8 1-15,-10-6-1 0,11 0 1 0,13 17 0 16,-10-13-3-16,-2-4 1 0,11 0-1 0,15 12 2 16,-15-9 0-16,-5-3 0 0,18-3 0 0,10 19 1 0,-10-13-3 15,-11-3 1-15,8-3-1 0,13 19 1 0,-10-13 1 16,-7-3 2-16,10 2 0 0,7 14 0 0,-6-9-4 15,-19-7 2-15,12 3 0 0,4 10-1 0,-4-3 2 16,-12-3 1-16,12-3 0 0,2 6 0 0,-2-1-4 16,-8-4 2-16,14-3-1 0,8 3 1 0,-8 6 2 0,-10-8 0 15,10-3-1-15,18 4 1 0,-14 6-2 16,-14-4-1-16,17 1 1 0,11 2 0 0,-16 5 0 0,-7-6 1 16,9-4 0-16,2 3 1 0,-15 7-4 0,-15-7 1 15,13-3-1-15,12 1 2 0,-13 4-3 0,-11-4 2 16,9-3-2-16,6 7 2 0,-9 1-3 0,-15-3 1 15,18-7 1-15,4 11-1 0,-9-4-1 0,-11-7 0 16,17-4 1-16,6 18 0 0,-3-12-2 0,-8-4 1 16,8-1 1-16,-4 15-1 0,-14-8-1 0,-5-4 1 0,7-4-1 15,-5 13 2-15,-18-6-2 0,-9-4 0 0,7-3 0 16,2 13 1-16,-16-6-2 0,-14-3 1 0,9-5 0 16,-4 14 1-16,-12-9-2 0,-6 0 1 0,5 0 0 15,8 7 0-15,-8 2 0 0,-11-9 0 0,3-4 0 16,5 15 2-16,-6-8-2 0,-10-3 0 0,13-3 0 15,4 13 0-15,-8-3 0 0,-7-5 1 0,0 0 0 16,15 12 0-16,-11-9-1 0,-8-5 0 0,1 0 0 16,-2 13 1-16,-9-10-1 0,-1-3 2 0,-5 0-1 0,7 11 0 15,-7-6-1-15,-6-5 0 0,-2-5 1 0,-7 21 0 16,-2-13-1-16,-3-3 1 0,-2 0 0 0,-2 11 1 16,-3-6-2-16,0-3 1 0,-1-1-1 0,-1 13 1 0,-2-5 1 15,0-2 0-15,0-3-1 0,1 6 2 0,-3 6-2 16,-2-5 0-16,1-4 0 0,0 2 1 0,-1 1-1 15,-1 1 0-15,2-6 0 0,-1 6 1 0,-3 1-2 16,-1-2 1-16,2-3 0 0,-1 2 0 0,-3 5 1 16,-1 0-1-16,1-5 0 0,-1 5 0 0,-1 7 0 15,0-7 0-15,0 1 0 0,0 4 0 0,-2 5 2 0,0-6-1 16,0 1 0-16,1 18 1 0,1 0-2 0,-2-1 1 16,0 11 0-16,2 11 0 0,1 2 1 0,4-4 1 15,6 2-1-15,-1 18 2 0,2-2-3 0,0 1 1 16,2-1-1-16,0 5 2 0,0-10-1 0,-2-7 2 15,4 4-1-15,-8 10 1 0,1-6-3 0,-2-8 2 16,-2-11-2-16,-5 9 2 0,3-6-1 0,0-10 2 16,-1 11-1-16,-6 5 1 0,4-11-3 0,1-5 2 0,1-2-2 15,-4 4 2-15,1-11 0 0,1-1 2 0,0-6-1 16,-2 12 0-16,2-8-1 0,0-11-1 0,1 0 1 16,-3 16-1-16,-2-9 2 0,2-7 0 0,0-5-1 15,-5 2 2-15,0-2-4 0,-4-6 2 0,-3-5-1 16,-8-1 1-16,-3-4-2 0,-7-4 2 0,-5 1-2 15</inkml:trace>
  <inkml:trace contextRef="#ctx0" brushRef="#br0" timeOffset="210857.15">3978 9034 1482 0,'0'0'0'0,"0"0"0"0,0 0 0 0,-20-14 83 0,10 5 0 15,-1-2 0-15,-3 10 1 0,0-5-67 0,-4-2 1 16,-1-3 0-16,-2 11 0 0,-4-3 21 0,0-5 2 15,6 0-2-15,1 8 1 0,1 0-24 0,-1-9 0 16,2 2-1-16,5 10 1 0,4-4-10 0,7 1 0 16,-10-9 0-16,10 9 1 0,0 0-3 0,0 0 1 15,0 0-1-15,0 0 1 0,0 0-6 0,7 3-1 16,0-3 1-16,7 4 1 0,9-2-1 0,5-2 0 0,4 0 0 16,12 14 1-16,0-6-11 0,2 0 0 0,-2-5-1 15,9 11 2-15,-2-5 2 0,2-4 2 0,16 2-1 16,3 14 0-16,4-5-4 0,-4-5 1 0,4-2-1 15,18 6 1-15,3 1 2 0,-7-7 1 0,7-2 0 16,19 4 0-16,9 3 3 0,-7-6 1 0,6-1-1 16,19-1 1-16,-2 4 0 0,-4-3 0 0,12-7 0 15,9 4 1-15,-8 1 2 0,-5 2 0 0,21-7 0 16,7 7 0-16,-4-2 0 0,-7-1 0 0,11 0 0 0,18 4 0 16,-15-1 2-16,-3-3 0 0,19-2 0 0,20 6 1 15,-13-1-2-15,-5-3 1 0,14 0-1 0,13 6 1 0,-6-5 11 16,-12-5 0-16,16 0 0 0,19 7 0 0,-18 0-5 15,-5-5 0-15,27-5 0 0,-4 13 1 0,-10-10 7 16,-13-3 1-16,19-1 0 0,12 11 1 0,-15-5-9 16,-16-2 1-16,23-5 0 0,18 13 0 0,-29-8 6 15,-11-1 1-15,29-1 0 0,18 11-1 0,-18-6-7 16,-21-3 2-16,24-1-2 0,8 11 1 0,-14-6 2 0,-16-8 1 16,22 1 0-16,17 17 0 0,-15-14-5 15,-15-4 0-15,17 4 0 0,18 11 0 0,-18-11-2 0,-17 0 2 16,24-4-1-16,8 11 1 0,-22-3-4 0,-21-8 2 15,23 1-2-15,7 17 2 0,-20-11 1 0,-22-3 1 16,19-1-2-16,7 15 2 0,-26-11-3 0,-18-3 0 16,23-2 0-16,-4 22 0 0,-12-17 0 0,-14-6 1 0,14 3-1 15,-1 21 1-15,-20-21-3 0,-15 0 2 0,15 0-2 16,4 17 1-16,-15-13 1 0,-14-4 1 0,11 2-2 16,0 12 2-16,-18-11-3 0,-14-4 0 0,13-1 1 15,-1 18 0-15,-12-11 0 0,-19-10 0 0,5 5 1 16,0 19-1-16,-13-16-1 0,-10-6 1 0,-3-1-1 15,-8 15 1-15,-14-11-1 0,-5-4 1 0,4-3 1 16,-9 18-1-16,-6-11 0 0,-12-7-1 0,2 0 0 16,-7 14 1-16,-2-11 1 0,-5-6 2 0,0 1-1 15,1 18 1-15,-7-14-3 0,-4-2 1 0,2-2-1 0,-1 16 1 16,2-9-1-16,-6-5 2 0,1 2-1 0,-10 10 1 16,1-5-3-16,-4-5 2 0,-7 5-2 0,7-2 2 15,-7 2 2-15,0 0 1 0,0 0 0 0,0 0 1 16,-7 3-3-16,7-3-1 0,-11 2 1 0,-12 5 0 15,-10-3 3-15,-1-4-1 0,-3 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1:20.5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01:36.354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4362 804 1738 0,'28'-7'65'0,"9"0"-47"0,-12 4 0 15,-7-4 0-15,-11 3 0 0,-7 4 86 0,12 0 2 16,-12 0-2-16,14-7 1 0,-7 5-89 0,0 2 1 0,-7 0 0 16,0 0 0-16,7-7 73 0,-7 7 1 0,0 0 0 15,-17-7 0-15,6 4-74 0,-5-1 1 0,2 1-1 16,0-1 1-16,-4 1 45 0,4 3-1 0,-3-4 1 16,1 4 1-16,2 0-46 0,-4 0 0 0,0 4 0 15,-8 6 0-15,5 1 15 0,-4-1 0 0,-15-1 0 16,4 5 0-16,1 7-19 0,5-3 1 0,2 0-1 15,3 4 1-15,2 10 9 0,5-4 2 0,1 0 0 16,-1 2 0-16,4 4-14 0,5-3 1 0,6-2-1 16,-1-5 1-16,1 3 10 0,6-5-1 0,4 0 1 0,2-3-1 15,2 4-11-15,6-4 2 0,8-1-2 16,-2-4 1-16,5-2 6 0,4 0 1 0,-2 1 0 0,5-6 0 16,-3 0-8-16,-2-4-1 0,-5 1 0 0,-1-1 1 0,3-3 1 15,-6-3 1-15,4 3-1 0,-1-4 0 16,6 4-5-16,-5-3 1 0,9 3 0 0,4-4 0 0,-6 4-1 15,-5-3 1-15,-6-1 0 0,0 1 1 0,-7-1-3 16,-3-1-1-16,-3 1 1 0,-1 3 0 0,-7 1-3 16,7-7 1-16,-7 7 0 0,0 0 0 0,0 0-1 15,8-7 0-15,-8 7 0 0</inkml:trace>
  <inkml:trace contextRef="#ctx0" brushRef="#br0" timeOffset="336.56">4845 998 2598 0,'0'0'67'0,"-26"0"-49"0,15 3 0 0,1 1 0 16,3 1 0-16,-4 7 67 0,4 3 0 0,-4 0 0 15,4 3 2-15,4 5-70 0,-4-4 1 0,3 4 0 16,4-5-1-16,0 1 26 0,0-3 0 0,4-2-1 15,3 2 2-15,3-4-28 0,1-1 0 0,-4-4-1 16,4 0 2-16,3 0-5 0,-4-4 1 0,3 1-1 16,-3-4 2-16,4-4-6 0,1 1-1 0,-1-1 1 15,0 1 0-15,2-4 0 0,-2-4 1 0,-4 1-1 0,-3-5 1 16,-3 1-4-16,-4 2 1 0,-4-6 0 0,1-1-1 16,-4 2 3-16,0-6 1 0,-4 3 0 0,-3-3 0 15,2 6-3-15,-2-2-1 0,3 6 1 0,0-3 1 16,1 6 3-16,-1-1 0 0,1 8 0 0,1-1 1 0,2 1-4 15,7 3 0-15,-7 0-1 0</inkml:trace>
  <inkml:trace contextRef="#ctx0" brushRef="#br0" timeOffset="756.26">5115 818 2550 0,'0'0'0'16,"0"0"0"-16,0 0 0 0,0 0 95 0,0 0-1 0,0 0 0 15,0 0 1-15,0 0-78 0,18 4 0 0,-18-4 0 16,3 10 1-16,1 5 74 0,-4 0 0 0,4 6 0 16,3 8 1-16,0 1-76 0,5 5 1 0,2-4-1 15,4-6 1-15,-4 8 30 0,-4-6 0 0,1-4 0 16,1 0 2-16,-1-1-33 0,-1-4-1 0,-2-2 1 15,2-2 0-15,4 0-2 0,-3 0-1 0,-4-3 1 16,2-4 1-16,1 0-7 0,1 0 0 0,-4-4 0 16,-7-3 0-16,11-3-2 0,-11 3 2 0,0 0-1 0,7-11 1 15,-4 4-3-15,1-3-1 0,3-3 1 0,-4-10 0 16,4 1-2-16,0-7 1 0,0-2-1 16,-1-3 2-16,4 1-3 0,-3 3 0 0,0 2 1 0,4 0 0 15,0 0 1-15,-1 8 0 0,1-1 1 0,3 3 0 16,2 1-3-16,-6 3 1 0,1 5 0 0,-1 2 0 15,1 0 4-15,0 0 0 0,-6 0 0 0,-5 7 0 0,7-4-3 16,-7 4 1-16,0 0 0 0,0 0-1 0,0 0 6 16,0 0 2-16,0 0-2 0,2 7 1 0,-2 0-5 15,0 4 1-15,1-4 0 0</inkml:trace>
  <inkml:trace contextRef="#ctx0" brushRef="#br0" timeOffset="1110.53">6301 743 2362 0,'0'0'0'0,"0"0"0"15,-29-4 0-15,3 4 112 0,5 4 0 0,7-4 0 16,0 0 2-16,3 3-99 0,2 1 1 0,2-1 0 16,0 8 1-16,-7 1 105 0,0 8 1 0,0-5 1 0,-4 10-1 15,0 1-108-15,10 6-1 0,1 0 1 0,-1 5 0 16,1-2 18-16,4 0 2 0,-1-2 0 0,4-3 0 16,0 0-21-16,4-3 1 0,10-1-1 0,0-3 1 15,2 2-10-15,-5-4-1 0,3 0 1 0,0-5-1 0,0 5-1 16,0-7 1-16,-2 0-1 0,2 0 0 15,1-2-1-15,-1-1 0 0,3-2-1 0,1-1 1 16,5-4-1-16,-2-1 0 0,-3 1 1 0,-1-8 0 0,-3 4-2 16,2-3 0-16,-2-1 0 0</inkml:trace>
  <inkml:trace contextRef="#ctx0" brushRef="#br0" timeOffset="2887.46">6639 815 2135 0,'0'0'0'0,"0"0"0"0,0 0 0 0,0 0 73 0,0 0 1 16,0 0 0-16,0 0 0 0,0 0-56 0,0 0 0 15,0 0 0-15,0 0 0 0,0 0 76 0,0 0 2 16,0 0-1-16,25 21 0 0,-11-2-78 0,9 6 0 16,2 0 0-16,-4 3 1 0,5-4 25 0,3 6 0 15,2-5 0-15,-1 0 1 0,-9 1-29 0,1 0 1 0,-1-6 0 16,2 3 1-16,-2-6-5 0,-3 2 0 0,-4-4 1 15,2-3 0-15,-2 5-5 0,0-2 0 0,-7-5 0 16,3 1 0-16,-3-1-2 0,-3-3 2 0,-4-7 0 16,7 7 0-16,-7-7-4 0,0 0 2 0,7 6 0 15,-7-6-1-15,0 0 0 0,0 0 0 0,0 0 0 16</inkml:trace>
  <inkml:trace contextRef="#ctx0" brushRef="#br0" timeOffset="3117.03">7061 855 2048 0,'0'0'0'0,"0"0"0"0,0 0 0 16,0 0 62-16,0 0 1 0,0 0 0 0,0 0 1 0,7 25-46 15,-14-14 0-15,0-1 0 0,-11 11 0 0,-3 4 57 16,2 5 1-16,-10-2 1 0,-6-3-1 0,2 8-58 16,-3-3 0-16,6-4 0 0,2 1 0 0,0-5 17 15,7-2 0-15,1-3 0 0,3 5 1 0,3-1-21 16,-1-7-1-16,1-2 1 0,6-1 1 0,-3-1-6 0,4 1 1 15,0-4-1-15,0 0 1 0,7-7-4 16,-7 7 0-16,7-7-1 0,0 0 2 0,0 0-2 0,0 0 1 16,0 0-2-16</inkml:trace>
  <inkml:trace contextRef="#ctx0" brushRef="#br0" timeOffset="3347.32">7209 1202 2072 0,'0'0'0'0,"0"0"0"16,39 10 0-16,1-4 55 0,-8-3 1 0,-7 6 0 16,-6 5 1-16,-5-3-41 0,-7 3 2 0,-3-5-1 15,-4 1 1-15,-4 8 51 0,4-4-1 0,-3-4 0 0,3 1 1 16,0-1-51-16,0-1 0 0,-4-2 0 0,-29 2 0 15,-2 0 18-15,6-2 0 0,10-4-1 0</inkml:trace>
  <inkml:trace contextRef="#ctx0" brushRef="#br0" timeOffset="3841.58">7544 905 2186 0,'0'0'0'15,"0"0"0"-15,0 0 0 0,0 0 44 0,0 0 1 16,18 17 0-16,-18-6 1 0,3-2-30 0,-3 6 1 16,4 1 0-16,-4-2-1 0,3 4 43 0,1-1-1 15,-1 1 0-15,1-2 2 0,-1 1-43 0,1-1 1 0,7-2 0 16,1-5 0-16,6 2 11 0,-1-2 0 0,4-2 0 15,8-4 1-15,8 1-16 0,-9-1-1 0,-5-1 1 16,-6-4-1-16,1 2-4 0,0 0 1 0,-2-3-1 16,-2-4 1-16,0 0-4 0,-4-6 1 0,1 3-2 15,26-3 2-15,2-2 2 0,-11-3 1 0,-3-1-1 16,-2 1 1-16,-6 0-4 0,-3 1 1 16,-3 3-1-16,0 0 1 0,-4 1 3 0,-14 5 1 15,-18 2 1-15,0-1-1 0,6 4-4 0,8-1 1 0,11 4-2 16,0 0 2-16,0 0 10 0,6 11 0 0,-8-6 0 15,2 11 0-15,0 3-8 0,0-1 0 0,2 1 0 16,1 8 0-16,1 2 12 0,-1 5-1 0,-3-8 0 0,0 6 1 16,-3-2-11-16,3 0 0 0,3-4 0 0,-3 4 0 15,0 2 11-15,-5-8-1 0,1 3 0 0,1-4 1 16,-1 6-11-16,-1-4 0 0,-4-4 0 0,-1 2 1 16,-1-5 6-16,0-2 0 0,1-2 0 0,-13-6-1 15,5-1-6-15,-3 0-1 0,0-1 0 0,-6-12 0 16,3 6 4-16,-1-3 1 0,4-1 0 0,0-6-1 0,5 1-5 15,2 0 0-15,3-1 0 0,4-4 0 0,4-4 2 16,-1 6 1-16,8 1-1 0</inkml:trace>
  <inkml:trace contextRef="#ctx0" brushRef="#br0" timeOffset="4157.14">8177 760 2526 0,'0'0'0'0,"37"0"0"16,-12 4 0-16,-4-1 66 0,-1 3 0 0,4 1 0 15,-2 3 2-15,-8 8-51 0,0-1 1 0,2 1 0 16,-2 8 0-16,-4 10 43 0,1-5 0 0,-4 6-1 15,-3 2 1-15,-1 5-44 0,1-7 1 0,-4-4-1 0,0 6 1 16,0-6 15-16,-4-1 0 0,-3-4-1 16,0-1 1-16,0 4-20 0,0-6 2 0,-6-2-1 15,-2 1 1-15,2 1-13 0,-4 0 0 0,-8-8 1 16,-3 3 0-16,-2-6-2 0,-2 0 1 0,2-2 1 0,2-5-1 16,7-2-2-16,1 2 1 0,3-3 0 0</inkml:trace>
  <inkml:trace contextRef="#ctx0" brushRef="#br0" timeOffset="4952.38">8961 1186 1646 0,'0'0'0'0,"0"0"0"16,0 0 0-16,0 0 60 0,28 5 1 0,-11-1 0 15,15-4-1-15,5 3-43 0,-2-3 1 0,3 4 0 16,0-4 0-16,-6 0 100 0,-2 0 1 0,-2 0 0 15,1-4 0-15,0 4-105 0,7 0 2 0,8 0-2 0,5 0 2 16,-1 0 56-16,-8 4 0 0,-1-1 0 16,-3-3 1-16,-6 0-56 0,-9 4 1 0,0-4 0 0,-3 0 0 15,-3 0 26-15,-1 3 1 0,-6 3 0 0,2-3 0 16,-3-3-30-16,-7 0 2 0,7 0-1 0,-7 0 1 16,0 0 13-16,0 0 0 0,7 0 1 0,-7 0-1 0,0 0-16 15,0 0-1-15,0 0 0 0,0 0 2 0,0 0 6 16,0 0 1-16,0 0-1 0,0 0 0 0,0 0-9 15,0 0-1-15,0 0 0 0</inkml:trace>
  <inkml:trace contextRef="#ctx0" brushRef="#br0" timeOffset="5410.28">9832 1142 2324 0,'0'0'0'15,"0"0"0"-15,0 0 0 0,-7-7 80 0,7 7 1 16,-9 4 0-16,9-4 1 0,0 0-64 0,-5 7 0 16,5-7 0-16,0 12 0 0,0-2 69 0,0-2 1 0,0 2-1 15,0-1 1-15,0 8-71 0,0 1 1 0,0 0 0 16,0-4 0-16,0-4 13 0,0-1 1 0,2 2 1 16,3-3 0-16,2 1-20 0,-7-2 2 0,0-7-1 15,3 7 1-15,-3-7-7 0,0 0 1 0,7 7-2 16,-7-7 2-16,0 0-3 0,0 0 0 0,0 0-1 15,0 0 2-15,0 0-2 0,0 0 0 0,0 0 0 16,0 0 0-16,-3-7-1 0,3-3-1 0,-4-1 0 16,4-6 2-16,0-3-2 0,-3-1 2 0,3 0-1 0,0 0 1 15,0 7-2-15,3 2 0 0,1 1 1 16,-4-5-1-16,3 6 3 0,-3 3 0 0,0 7 0 0,18-13 1 16,0 6-3-16,-4 7 1 0,2 0-1 0,5 0 1 0,4 7 1 15,1 0 1-15,2 2 0 0,0-5 0 16,-6 6-3-16,-6-1 1 0,-2 1-1 0,-7 5 2 15,0-3-1-15,0 2 2 0,-4-2 0 0,1 1 0 0,-4 1-3 16,3-4 1-16,-3 1-1 0,0-2 2 0,0 1 0 16,-10 4 1-16,-4-3 0 0,-18 3 1 0,2 0-4 15,-2-4 2-15,4-1-2 0,2 0 2 0,4 2 1 16,-1 1 1-16,2-5-2 0,4 0 2 0,-1 0-3 0,0 0 0 16,4 4 1-16</inkml:trace>
  <inkml:trace contextRef="#ctx0" brushRef="#br0" timeOffset="7609.94">10917 1154 1143 0,'0'0'0'0,"0"0"0"0,0 0 0 0,0 0 40 0,-14 22 1 16,14-22-1-16,-7 0 2 0,7 0-27 0,0 0 1 0,0 0 0 15,0 0 1-15,0 0 85 0,0 0 0 0,7-4 0 16,-7 4 1-16,12 0-87 0,4 0 1 0,1 4 0 16,13-4 0-16,6 0 55 0,-1 0 1 0,2 0 0 15,2-4 0-15,-7 8-55 0,1-1 0 0,-5 1 0 16,-1-4 0-16,-3 0 45 0,1 3 0 0,-4-1 0 0,-1-2-1 16,-3 3-44-16,-6 1 0 0,-11-4 0 0,0 0 0 15,0 0 17-15,0 0 0 0,11 3 0 16,3-3-1-16,0 0-19 0,-4 0 0 0,-10 0-1 0,0 0 2 15,13 4 5-15,-13-4 2 0,0 0-2 0,-13 3 1 16,5 1-10-16,-1-4-1 0,-2 0 0 0,11 0 1 0,0 0 3 16,0 0 0-16,-7-4-1 0</inkml:trace>
  <inkml:trace contextRef="#ctx0" brushRef="#br0" timeOffset="7888.38">11250 991 2098 0,'0'0'0'0,"0"0"0"0,0 0 0 0,-7-18 46 0,7 18 0 16,4-10 0-16,-4 10 1 0,0 0-31 0,-4-9 1 15,4 9 0-15,0 0-1 0,0-7 26 0,0 7-1 16,0 0 1-16,0 0-1 0,-3 16-25 0,1-2 0 16,-2 0 0-16,-1 16 0 0,-2 8 2 0,3 3 1 15,-3-6-1-15,4-2 1 0,-4 1-8 0,0-2-1 0,7-8 0 16,-4 3 1-16,1 1-7 0,-1-4 1 0,1-4-1 15,3 3 1-15,0 3-2 16,0-5 1-16,-4-7-1 0,0 4 0 0,3-2 5 0,-1-6 1 16,0 1 0-16,0-4 0 0,2 0-3 0,0-7-1 0,7 9 1 15,-7-9 1-15,0 0 4 0,0 0 0 0,11 0 0 16</inkml:trace>
  <inkml:trace contextRef="#ctx0" brushRef="#br0" timeOffset="8275.64">11661 1059 3291 0,'0'0'0'0,"0"0"0"0,0 0 0 0,5-19 0 16,-5 19 0-16,2-10 0 0,-2 10 0 16,11-9 0-16,-11 9 0 0,0 0 0 0,9-7 0 0,-9 7 0 15,0 0 0-15,0 0 0 0,7 0 0 0,-7 7 0 0,3 2 0 16,-3 1 0-16,4 13 0 0,-1 10-1 0,1 3 1 15,-1-7 0-15,1 1 0 0,3 0-1 0,-4-3 1 16,1-3 0-16,-1-1 0 0,1 5-1 0,-1-3-1 16,5-7 1-16,0 1 1 0,3-2-1 15,-1-2 1-15,1-1-1 0,-4-7 1 0,4 0 0 0,-4 0 0 16,3-4 0-16,3-3 0 0,-1 0 0 0,0-3 0 16,-1-1 0-16,0-5 0 0,3 1 0 0,-2-6 1 0,-1-1-1 15,-4-2 1-15,-2-8-1 0,4 6 1 16,5-2-1-16,4-7 2 0,-4 5 2 0,-4 2 2 0,3-4-1 15,-5-3 1-15,1 5-3 0,-2 0 2 16,0 0-2-16,4 0 2 0,-1 4 6 0,1 5 0 0,-4 0 0 16,2 2 0-16,2 5-4 0,-1 3 1 0,1 1-1 15,-4 3 1-15,0 3 5 0,-7-3 1 0,10 11-1 16,-3-3 0-16,-3 3-5 0,-1 3 0 0,1 2 0 16</inkml:trace>
  <inkml:trace contextRef="#ctx0" brushRef="#br0" timeOffset="8634.1">12268 1323 2110 0,'0'0'0'0,"0"0"0"0,17-7 0 0,-6 4 72 16,0-1 1-16,-1 1-1 0,1-6 1 0,-2 4-55 15,1-2 0-15,4 0 0 0,-3 1 0 0,-1-4 61 16,-6-1 2-16,0 1-1 0,-1-4 1 0,-3-1-63 15,4 5 0-15,-4 3 0 0,0-2-1 0,3-1 19 0,-3-1 1 16,0 4-1-16,0 0 1 0,0 2-22 0,0 5 1 16,4-11-2-16,-4 11 2 0,0-9-3 0,0 9 1 15,0 0-1-15,-14 0 1 0,3 0-6 0,-3 6 0 16,-2 1-1-16,-5 3 2 0,3 2-1 0,4 6 1 16,0-6 0-16,-4 6 0 0,6 3-3 0,5 0-1 15,-4-3 1-15,1 1 1 0,3 2 1 0,0 0-1 16,7-3 1-16,0-2 0 0,7 5-3 0,3-4 0 15,4-2 1-15,1-5-1 0,4 2 1 0,6-3 0 0,-1 2-1 16,5-2 1-16,4-2-3 0,-1 3 2 0,8-6-1 16,-4-4 1-16,-10 3-1 0,2-3 1 0,-3-3-1 15,-2-4 1-15,2 3-2 0,-4-3 0 0,-4-2 1 16</inkml:trace>
  <inkml:trace contextRef="#ctx0" brushRef="#br0" timeOffset="8996.48">13233 796 2148 0,'0'0'0'0,"0"0"0"0,17-13 0 0,-6 10 66 15,-4-1-1-15,-7 4 0 0,11-7 0 0,-11 7-47 16,0 0 0-16,7-2 0 0,-7 2 0 0,0 0 48 15,0 0 1-15,0 0-1 0,-9 2 2 0,-2 9-50 0,-1-1 0 16,-2 4 0-16,-4 11 0 0,-5 5 15 0,2 9 2 16,0-1-1-16,-4 6 0 0,4-2-19 0,0 6 0 15,-2-6-1-15,-2 2 1 0,-5-2-6 0,2 1 1 16,0 1 0-16,3-2 0 0,6 0-4 16,1 2 0-16,-3-5 1 0,3-2 0 0,2 0 1 0,2-6 1 15,0-3 0-15,4-3 0 0,-1 1-4 0,0-4 1 16,3-3 0-16,2-5 0 0,3-5 5 0,1 1 1 0,-2-3-1 15,4-7 0-15,0 13-4 0,0-13 1 0,0 0-2 16,0 0 2-16,0 0 5 0,0 0-1 0,0 0 0 16,15 0 2-16,0-6-6 0,0-1 0 0,2-3-1 15</inkml:trace>
  <inkml:trace contextRef="#ctx0" brushRef="#br0" timeOffset="9468.56">13503 1237 1206 0,'0'0'0'0,"0"0"0"0,0 0 0 0,0 0 94 15,0 0 0-15,0 0 1 0,0-19 0 0,0 19-78 16,0 0 0-16,-4-13 0 0,4 13 0 0,-3-7 109 15,3 7 0-15,-8-7 0 0,8 7-1 0,-7 0-111 16,7 0 0-16,-10-3 1 0,3 3-1 0,-7 0 54 0,0 0-1 16,1 3 0-16,-4 4 2 0,-1 4-51 0,0 1 0 15,4 1 0-15,4 1 0 0,1 3 22 0,2-1 1 16,-4 0-1-16,4 10 0 0,0 2-24 16,7-3 0-16,0 5-1 0,4-5 1 0,-4-1 12 0,3 3 0 15,4-3 0-15,4-4 2 0,3-1-17 0,0 0 0 16,5-5 1-16,-1-1-1 0,3-3 9 0,-1-3-1 15,-3-1 0-15,1-6 2 0,-1 3-12 0,1-3 0 0,-4-3 0 16,0-6 1-16,2 2 5 0,-2-6 0 0,0-1 0 16,1-9 1-16,-3 2-9 0,0 0 1 0,-5-3 0 15,2-6 1-15,-2 5 15 0,-3 0 3 0,-1 3-3 16,-3-1 2-16,0 3-15 0,0 3 0 0,-7 3 1 16,0-4-1-16,-5 4 12 0,-1 9 0 0,1-6-1 15,-6 4 2-15,1 0-14 0,-3 7 1 0,1 0-1 16,3 0 2-16,-2 0 4 0,8 4 0 0,-4-1-1 15,0 4 1-15,1 0-7 0,4 0-1 0,4-1 0 0</inkml:trace>
  <inkml:trace contextRef="#ctx0" brushRef="#br0" timeOffset="9869.29">14411 905 2161 0,'0'0'0'0,"0"0"0"15,0 0 0-15,0 0 87 0,0 0 2 0,0-18 0 16,0 18-1-16,0 0-71 0,-7 0 1 0,7 0 0 16,-16 11 0-16,4-1 92 0,-4 8 0 0,-2-4 0 15,-10 16 1-15,5 1-95 0,2 5-1 0,-4 0 1 16,-5 3 1-16,4 0 36 0,3-4 0 0,-5 0-1 16,-1 2 2-16,6 0-37 0,2 5 1 0,2-8-1 15,3 1 1-15,4 0 1 0,-2 2 1 0,3-7-1 16,4-4 1-16,3 1-10 0,4-4 2 0,-3-2-2 15,3-9 1-15,-4 2-3 0,4 2 1 0,-3-9-1 0,3 2 1 16,0-9-4-16,-6 7 1 0,6-7-1 16,0 0 1-16,0 0-2 0,0 0 1 0,0 0-1 0</inkml:trace>
  <inkml:trace contextRef="#ctx0" brushRef="#br0" timeOffset="10168.71">14436 1300 2086 0,'0'0'0'0,"0"0"0"0,0 0 0 0,0 0 74 0,0 0 0 16,0 0 0-16,23-8 0 0,-11 8-56 0,0 1 0 15,2-1 0-15,1 0 0 0,7 2 72 0,3 3 0 16,7 1 0-16,-9-6 1 0,3 3-74 0,4 1 1 15,-3-1-1-15,-1 1 1 0,1-1 29 0,-10-3 0 0,1 4 0 16,0-4 0-16,-3 3-30 0,0 1 0 0,-1-4 0 16,-4 3 0-16,1 1 3 0,-1-4 1 0,-1 0 0 15,-2 0 1-15,-7 0-11 0,11 0 0 0,-11 0 0 16,7 0 1-16,-7 0 2 0,11 0 1 0,-11 0-1 16</inkml:trace>
  <inkml:trace contextRef="#ctx0" brushRef="#br0" timeOffset="10502.22">15064 1161 1808 0,'0'0'0'0,"0"0"0"0,0 0 0 0,28-7 89 16,-21 9 0-16,-7-2-1 0,10-2 1 16,-10 2-72-16,0 0 1 0,0 0 0 0,8 11 0 0,-8-11 109 15,1 7-1-15,-1-7 1 0,2 16 1 0,0 5-114 16,3 4 0-16,2-4 1 0,-2 5-1 0,4 2 53 15,0 0 0-15,2-5-1 0,-8 2 1 0,1-1-49 16,-1-2 0-16,4-5 0 0,4 3 0 0,-8-3 14 16,3-3 0-16,4-1 1 0,-1-3-1 0,0-5-18 15,2-1 0-15,-11-4 1 0,0 0 0 0,7 3 8 0,-7-3 1 16,14-7-1-16,-7 2 1 0,3-9-13 0,-1 2 1 16,0-6 1-16,2-8-1 0,-1 1 13 0,-1 0-1 15,2-6 1-15,3 1 1 0,0 2-14 0,-2 0 1 16,2 1-1-16,0-8 0 0,-3 3 15 0,3 9 1 15,-3 1-1-15,-1-1 1 0,3 5-15 0,-1 6 0 0,-5 1 1 16,-2 2-1-16,6 6 36 0,-1 6 2 0,1 1-1 16,3 5 1-16,-2 5-34 0,-3-2 0 0,-2 2-1 15</inkml:trace>
  <inkml:trace contextRef="#ctx0" brushRef="#br0" timeOffset="10860.7">15649 1373 2852 0,'0'0'0'0,"0"0"0"16,27-7 0-16,-3 5 113 0,-2-5 1 0,-5-2-1 0,-1-2 2 15,-5 4-100-15,-4-3 1 0,0-1 0 0,0-1-1 16,0 3 95-16,-5 2 2 0,1-2-3 0,-3-1 3 16,-2 3-97-16,2 7 1 0,-3-11 0 0,-4 4 1 0,0 0 43 15,0 4 2-15,0 1 0 0,0 0-27 0,-9 2-35 16,0 2 0-16,0 1 0 0,-9 6 0 0,-1 5 0 15,1 0 0-15,7-1 0 0,-3 4 0 0,4 8 0 16,4-4 0-16,1-5 0 0,1 3 0 0,6 7 0 16,2-4 0-16,8-1 0 0,4-4 0 0,0 10 0 15,3-8 0-15,11-1 0 0,5-6 0 0,0 7 0 0,2-5 0 16,-5-5 0-16,7-2 0 0,-2 4 0 0,-6-4 0 16,-1-4 0-16,5-3 0 0,-6 0 0 0,-3-3 0 15,-1-1 0-15,3 1 0 0,4-1 0 0,-6 1 0 16,-7-1 0-16,1-1 0 0,-5 1 0 0,1 4 0 15,-9 0 0-15,7-7 0 0,-7 7 0 0,7-3 0 16,-7 3 0-16,0 0 0 0,0 0 0 0,0 0 0 16,-7-4 0-16</inkml:trace>
  <inkml:trace contextRef="#ctx0" brushRef="#br0" timeOffset="14491.51">25455 653 1025 0,'0'0'0'0,"0"0"0"16,-2-9 0-16,2 9 0 0,-2-10 0 0,2 10 0 15,0 0 0-15,4-7 22 0,-4 7-1 0,0 0 0 0,0 0 2 16,0 0-12-16,0 0 0 0,0 0 0 0,-7-6 2 15,5 15 31-15,-2 2 2 0,1-4 1 0,-2 16-1 16,-6 10-31-16,-1 2 2 0,1-5 0 0,2 9 0 16,2 0 46-16,0-3 1 0,0 3-2 0,3 5 2 0,1 7-46 15,-2-2 0-15,-4-3 0 16,7 7 0-16,-1 0 29 0,-1-6 0 0,0 8 1 0,3 5-1 0,-6 8-32 16,3-3 2-16,-3-7 0 0,-2-1 0 0,0 6 14 15,1-5 1-15,-3 7-1 0,-5 5 2 0,4 6-20 16,-2-9 2-16,0-7-2 0,-6 10 2 0,4 9 8 15,4-8 2-15,1 4-1 0,-3-3 0 0,5-5-12 16,2-7 0-16,0 10 0 0,-1 13 1 0,4-5 10 0,2-13 1 16,-1-2-1-16,-1 11 1 0,1-6-13 0,-3-4 1 15,-1 10 1-15,2 3-1 0,1-8 13 0,-3-13-1 16,4-3 1-16,-4 26 1 0,3 0-14 0,1-12 1 16,-2-2-1-16,1 7 0 0,0-16 14 0,-1 1 0 15,2 4 0-15,3 8 1 0,-4-4-15 0,-1-5 0 16,1-13 1-16,3 6 0 0,-1-5 14 0,-2-10 0 0,2 5 0 15,6 11 0-15,-4 2-15 0,-2-12 2 16,0-1-2-16,1 1 2 0,-1-9 9 0,0-7 1 16,0 2-1-16,1 0 1 0,-1-7-13 0,0-4 1 0,0-5 1 15,4 9-1-15,-5-7 9 0,-4-2 2 0,3-2-1 16,0 0 1-16,1 1-12 0,-1-4 0 0,1-2 0 16,1 3 2-16,0-1 6 0,2-9 0 0,-1 10 0 15,2-3 1-15,1 1-10 0,-2-8 1 0,0 0 0 16,0 8 0-16,0-8 8 0,0 0 1 0,9 7-1 0,-9-7 1 15,11 9-10-15,-4-9 2 0,1 0-1 0,3 0 0 16,1-3 6-16,1-3 0 0,-4 1 0 0,-1 2-1 16,3-1-7-16,-1-3 2 0,-2 0-2 0</inkml:trace>
  <inkml:trace contextRef="#ctx0" brushRef="#br0" timeOffset="15107.61">23541 4446 2287 0,'0'0'0'0,"-7"-18"0"16,7 18 0-16,3-7 88 0,-3 7 2 0,0 0-1 16,7-3 0-16,0 3-72 0,0-4 1 0,-1 4-1 15,18 0 1-15,8-5 76 0,5 1 2 0,7 1-2 16,2 6 1-16,4-3-78 0,-3-3 0 0,10-1 0 16,4 4 1-16,3 4-1 0,6-8-1 0,10 1 1 15,5 3 0-15,-3 0-8 0,1-4 1 0,11-1 0 16,6 5 0-16,-1 0-10 0,2-7 1 0,10 2 1 15,12 6-1-15,-3-1-1 0,-5-5 1 0,14 0 0 0,5 8 0 16,-9-3-2-16,0-1 1 0,15-3-1 0,2 9 1 16,-11-5-1-16,-2-1 1 0,14-1-1 0,12 7 1 15,-4-3-6-15,-9 0 1 0,0-1 1 16,15 10-1-16,-3-9 1 0,-8-2 1 0,11 0-1 0,0 14 1 16,-12-11-3-16,-6-3 2 0,11 0-1 0,5 16 1 0,-10-12-1 15,-13-4 2-15,2 0 0 0,9 12-1 16,-5-10 2-16,-18-4 1 0,5-1 0 15,7 11 0-15,-8-6 0 0,-17-5-1 0,3-3 1 0,6 12 0 16,-8-8 1-16,-9-5 0 0,-4 0 0 0,-2 14 0 0,3-11 0 16,-10-3 0-16,-5-5 0 0,2 17 0 0,-9-10 0 15,-3-2 0-15,6 0 0 0,-6 7 1 0,-6-4-1 0,-7-1 0 16,-1-2 0-16,-1 3 1 0,-5-1 2 0,-1-2-1 16,-3 0 0-16,-4 4 0 0,-6-1-1 0,-6-3 2 15,-2 0-2-15,-8-2 1 0,0 2 1 0,-2 0 2 16,-6-3-2-16,-3 8 2 0,-1 0-3 0,-2 0 1 15,-7 2 1-15,9-8-1 0,-9 8 2 0,0 0-1 16,0-8 1-16,0 8 0 0,0 0-1 0,-9-3-1 0,9 3 0 16</inkml:trace>
  <inkml:trace contextRef="#ctx1" brushRef="#br0">30028 11673 0,'10'0'0,"9"10"0,-1-10 15,1 9 1,0 0 0,0 1-16,0-1 15,9 1 1,10-1 0,-1 0-16,1 1 15,-1 8 1,-8-8-1,8 9-15,-37-19 0,29 18 32,-29-18-32,28 19 31,-9-10-31,-1 1 16,-8-1-16</inkml:trace>
  <inkml:trace contextRef="#ctx0" brushRef="#br0" timeOffset="16107.54">31870 5039 2148 0,'0'0'0'0,"0"0"0"16,0 0 0-16,-5-23 32 0,3 14 0 0,2-2 1 0,3 4 0 16,-3 7-20-16,6-10 2 0,-3 1-1 0,1 2 1 15,-4 7 60-15,3-10 0 0,-3 10 0 0,4-11 2 16,-4 11-59-16,2-11 0 0,-2 11 0 0,-4-8-1 16,4 8 36-16,-2-13 0 0,2 13 0 0,-1-10 1 15,1 10-38-15,0 0 1 0,-2-7 0 0,2 7 1 0,0 0 6 16,0 0 0-16,0 0 1 0,-2-6 0 0,2 6-14 15,0 0 1-15,0 0 1 0,0 0-1 0,0 0 0 16,0 0 2-16,-2 6-2 0</inkml:trace>
  <inkml:trace contextRef="#ctx0" brushRef="#br0" timeOffset="16709.32">31408 4949 1356 0,'0'0'0'0,"0"0"0"0,2-18 0 0,-2 18 82 16,7-8 1-16,-7-1 0 0,0 9 0 0,0-11-66 15,0 4 1-15,0 2 0 0,0 5 0 0,0-11 57 16,0 11 1-16,1-12 1 0,3 5-1 0,-1 0-58 16,1 0 0-16,0 0 0 0,-1-2 0 0,1 2 4 0,-4 7 1 15,12-10-1-15,-5 2 1 0,2 7-12 16,3-1 1-16,0 0-1 0,8 4 2 0,-1 1-8 0,1 1 1 16,-3 7 0-16,3 4-1 0,1 3-1 15,2-4 0-15,0 5 1 0,0 8-1 0,0 8-2 16,0-2 1-16,1 3-1 0,3 2 1 0,-4-1-1 0,-2-2 1 15,0-3-1-15,0 9 0 0,0-12 9 0,0 3 1 16,1-2-1-16,-6 3 1 0,3 4-5 0,-1-3 1 0,-3-3-1 16,1 3 0-16,0-4 39 0,-2 1 0 0,-1-6 0 15,-1-2 0-15,-1 2-30 0,-1-8 1 0,1-3 0 16,-1 4 0-16,1-6 32 0,-2 1 1 0,-2-5 0 16,0-1 0-16,-7-7-33 0,10 7 0 0,-10-7 0 15,11 0 0-15,-11 0 24 0,9-7 2 0,-9 7-2 16,7-12 2-16,-2 5-27 0,0-5-1 0,-1 1 1 15,-2-8 1-15,0-2 14 0,-2-2 2 0,0 2-1 16</inkml:trace>
  <inkml:trace contextRef="#ctx0" brushRef="#br0" timeOffset="16999.02">32269 5111 1758 0,'0'0'0'0,"-4"-25"0"0,2 8 0 16,-1 1 96-16,-6-2 1 0,2 1 0 0,2 3-1 0,-2-1-79 15,-2 5 0-15,0-2 0 0,0 5 0 0,-1 3 37 16,-1 4 1-16,0-3-1 0,-3 6 1 16,-2 4-38-16,0 0 1 0,-1-2-1 0,-3 13 1 15,-4 1 6-15,-1 4 1 0,0-2 0 0,-3 0-1 0,-4 6-11 16,2-3-1-16,2-4 1 0,0 11-1 0,-4-6-7 0,0 0 2 16,1 1 0-16,-3 6 0 15,2-1-3-15,2 3 1 0,0-1-1 0,-1 9 2 0,2-5 2 16,3-3-1-16,1 1 1 0,2-2 0 15,-3 3-2-15,3-12-1 0,2-3 1 0,3 9 0 0,4-9 4 16,-4-1 1-16,3-4-1 0,-1 1 1 0,-2 3-4 0,2-10 0 16,-5-3-1-16,0 4 2 0,-2-6 4 0,-2-3-1 15,-1-2 0-15</inkml:trace>
  <inkml:trace contextRef="#ctx0" brushRef="#br0" timeOffset="18246.82">24372 598 2135 0,'0'0'0'0,"23"-26"0"0,-8 12 0 0,1 0-1 16,-5-2 1-16,-4 6-1 0,0 3 1 0,-2 0-1 16,-5 7 1-16,11-11 0 0,-11 11 0 0,3-11 16 0,-3 11 1 15,0 0 0-15,0 0 1 0,0 0-9 16,0 0 1-16,0 0 0 0,0 0 0 0,0 11 29 0,-3 0-1 15,1-4 0-15,-1 3 1 0,-1 4-24 0,1 2 0 16,-1-2 1-16,4 0 0 0,0-2 4 0,-2 1 0 16,1-3 0-16,-3-3 1 0,2 6-11 0,2-3 1 15,0-3 0-15,-3 2 0 0,1-2 6 0,2 0 0 0,0-7 0 16,0 9 0-16,-2-2-8 0,2-7 1 0,2 11-1 16,-2-11 1-16,0 12 3 0,0-12 2 0,-2 10 0 15,2-10-1-15,0 0-6 0,0 9 1 16,0-9 0-16,0 0 0 0,0 11 6 0,0-11 0 0,0 7 0 15,0-7 1-15,2 14-7 0,1-5-1 0,1-2 1 16,-2 0 0-16,1 2 4 0,1-4 0 0,-4-5 0 16,5 14 0-16,-5-14-5 0,9 7 0 0,-9-7 0 15,10 3 1-15,-2 1 6 0,0-4 1 0,3 0 0 16,10 0 1-16,-3-4-8 0,-1 1 1 16,-3-1-1-16,-5 1 1 0,7-4 7 0,2 0-1 15,-1 2 1-15,10-8 0 0,-6 3-8 0,-3 1 1 0,-4-5-1 16,5 3 1-16,-8-3 17 0,-1 2 1 0,3-4-1 15,1 0 1-15,-4-1-15 0,-1 1 0 0,4 2 0 0,-6-6 1 16,0 4 18-16,-4 6 2 0,3-2 0 0,-1-2-1 0,0 3-18 16,-1 4 0-16,-3-2-1 0,-1 9 1 0,0-7 16 15,0 7 2-15,0 0-1 0,0 0 1 0,0-7-20 16,0 7 2-16,0 0 0 0,0 0-1 0,0 0 14 16,0 0 0-16,0 0 0 0,0 0 0 0,0 0-15 15,-8 11 0-15,4-4 1 0,1 16-1 0,-3 3 8 0,-1 4 2 16,4 0-1-16,-1 0 1 0,1-4-12 0,-1 2 0 15,-3 0 0-15,4-1 2 0,1 4 6 0,-2-2 1 16,-1-1-1-16,-2 5 1 0,0-1-10 0,-2 5-9 16,-2-9-1-16,-3-3 0 0,0 8 0 0,-7-7 0 0,2-3 0 15,3 0 0-15,7-4 0 0,-5-1 0 0,-9-4 0 16,0-2 0-16,0-1 0 0,2-2 0 16,-4-4 0-16,-1-1 0 0,1-1 0 0,4 1 0 15,0-4 0-15,-2-4 0 0,2 2 0 0,-4-3 0 0,4-6 0 16,-2-3 0-16,2 4 0 0,-2-2 0 0,5-3 0 15,-3-7 0-15,3-1 0 0,8 7 0 0,-1-3 0 16,4 1 0-16,2-1 0 0,1 8 0 0,1 0 0 16,-1 6 0-16,4 5 0 0,0 0 0 0,0 0 0 15</inkml:trace>
  <inkml:trace contextRef="#ctx0" brushRef="#br0" timeOffset="19741.41">27917 2254 3203 0,'0'0'0'15,"23"0"0"-15,-2 3 0 0,9 4 102 0,2-3 1 16,0-4-1-16,1 3 1 0,8 1-87 0,-4-4 1 16,0 0-1-16,2 0 1 0,-6 0 80 0,-3 0 0 15,2 0 0-15,-4 0 0 0,-3 4-80 0,-4-8-6 16,-3 0-11-16,-3 8 0 0,0-4 0 0,-3 0 0 16,-1-4 0-16,-3 1 0 0,-1 3 0 15,-7 0 0-15,11 0 0 0,-11 0 0 0,0 0 0 0,7 3 0 16,-7-3 0-16,0 0 0 0,0 0 0 0,7 0 0 0,-7 0 0 15,0 0 0-15,0 0 0 0,7 0 0 0,-7 0 0 16,5 8 0-16,-5 0 0 0,-3 5 0 16,1 2 0-16</inkml:trace>
  <inkml:trace contextRef="#ctx1" brushRef="#br0" timeOffset="11037.91">25485 2291 0,'0'0'0,"0"0"0,0 0 16,0 0-1,0 0-15,0 0 16,9 0 0,10 0-16,28 0 15,19 9 1,18-9-16,11 0 16,17 0-1,11 0 1,18 0-16,9 10 15,10-1 1,10 0-16,-1-9 16,10 10-1,-1-1-15,1-9 16,0 10 0,9-1-16,-9 0 15,-10 1 1,0-1-16,1 0 15,-1-9 1,0 0-16,1 0 16,9 0-1,-10 0-15,0 0 16,1 0 0,-1 0-16,0 10 15,1-10 1,-11 9-1,-17 1-15,-11-10 16,1 9-16,-19 0 16,0 1-1,-10-1 1,-9-9-16,-9 9 16,-10 1-1,0-10-15,-18 0 16,-1 9-1,1 1-15,-1-1 16,-9-9 0,10 9-16,-10 1 15,0-1 1,-10-9-16,1 10 16,-10-10-1,-9 0-15,0 0 16,0 0-1,-10 0-15,-9 0 16,0 0 0,0 0-16,0 0 15,0 0 1,0 0-16,0 0 16,0 9-1,-19 0 1,-18 1-16,-20 8 15,-18-8 1,-19 9-16,0-1 16,-10-8-1,-9-1-15,-9-9 16,-10 0 0,1 0-16,-1-9 15,-9 9 1,9-10-16,1-8 15,-1 8 1,-9 1-16,-10-1 16,1 1-1,18 0-15,-9-1 16,0 1 0,9 0-16,10-1 15,9 1 1,-9-1-1,9 1-15,0 0 16,-9-1 0,-10 1-16,10 9 15,-10 0 1,10-10-16,-1 1 16,1 9-1,-10-9-15,10-1 16,-10 1-1,-9 9-15,0 0 16,0 0 0,9 0-16,0 9 15,10 1 1,0-10-16,0 0 16,-1 0-1,20 0 1,-1 0-16,20 0 15,-1 0 1,19-10-16,19 10 16,0 0-1,9 0-15,10 0 16,0 0 0,19 0-16,-1 0 15,1 0 1,9 0-16,0 0 15,0 0 1,0 0-16,0 0 16,0 0-1,0 0-15,0 0 16,9 0 0,19 0-16,10 0 15,18 0 1,10 0-16,19 0 15,9 0 1,10 0 0,18 0-16,0 0 15,0 0 1,20 0-16,-1 0 16,0 0-1,0 10-15,9-1 16,-8 0-1,8 1-15,1-1 16,-10 10 0,19-19-16,-10 0 15,1 0 1,-1 0-16,10 0 16,-9 9-1,9-9 1,9 0-16,-9 10 15,0-1-15,-10 1 16,1-1 0,-1 0-16,-9 1 15,-9-1 1,9 10 0,-9 0-16,-10-10 15,-18 0 1,-1 1-16,-9-1 15,-19-9 1,1 10-16,-1-1 16,-9-9-1,0 9-15,-10 1 16,1-1 0,-1 0-16,-18 1 15,-1-1 1,1 1-16,-10-10 15,0 0 1,-9 0 0,0 0-16,-10 0 15,-9 0 1,0 0-16,0 0 16,0 0-1,-9 0-15,-47 9 16,-57-9-1,-47 0-15,-28 0 16,-38 0 0,-9-9-16,-19-1 15,-19-9 1,0 1-16,-19-1 16,1 0-1,-10-9-15,-10 9 16,20 0-1,8 10-15,11 0 16,18-1 0,28 1-16,9 9 15,20 0 1,9-9-16,9 9 16,28 9-1,10 0 1,19-9-16,19 0 15,-1 0 1,19 0-16,1 0 16,18 0-1,0-9-15,10 0 16,9-1 0,0 1-16,18-1 15,1 1 1,9 0-16,10-1 15,-1 1 1,1-1-16,9 10 16,0 0-1,0 0-15,0 0 16,0 0 0,9 0-16,10-9 15,19 0 1,18-1-1,29 1-15,28 9 16,37 0 0,20 9-16,-1 1 15,19-1-15,-9-9 16,9 0 0,-9 9-16,0 1 15,-1-1 1,1 1-1,19-1 1,-1 0-16,1 1 16,-1 9-16,-9-10 15,-9 0 1,0 1 0,0-1-16,-10 0 15,0 1-15,-9 9 16,10-1-1,-1-8-15,0-1 16,-9 1 0,0-1-16,-9 0 15,-20 1 1,1-1 0,0 0-16,-19-9 15,-10 10 1,-9-1-16,0 1 15,-18-10 1,-1 0-16,-19 0 16,-9 0-1,-9 0-15,0 0 16,-10 0 0,-9 0-16,-1 0 15,1 0 1,0 0-16,-10 0 15,1 0 1,-10 0-16,0 0 16,0 0-1,0 0-15,0 0 16,-10 0 0,-27 0-16,-67-19 15,-65-9 1,-29 0-1,-9-1-15,-28 1 16,-19 0 0,0 0-16,-9 9 15,-10 0 1,-28 10-16,0 0 16,19-1-1,-29 10-15,1 0 16,28-9-1,18-1-15,20 10 16,-1 10 0,19-10-16,1 0 15,18 0 1,37 0 0,20 0-16,18-10 15,19 1 1,10 0-16,18-1 15,19 1 1,19 0-16,9 9 16,10 0-1,19 0-15,-1 0 16,1 0 0,9 0-16,0 0 15,0 0 1,0 0-16,9 0 15,10 0 1,19-10-16,28 10 16,37 0-1,48-9-15,37 9 16,28 9 0,19 1-16,-9-1 15,9 0 1,1 10-16,-11-10 15,1-9 1,19 0 0,-1 10-16,10-1 15,0 1 1,10 18-16,-20-9 16,-18-1-1,-19-8-15,-9 18 16,-1-9-1,-28 9-15,1-9 16,-20-1 0,-18 1-16,0 0 15,-19-10 1,-10 10-16,-18-10 16,-10 10-1,-19-10-15,1 1 16,-19-1-1,-10 1-15,-9 18 16,-10-19 0</inkml:trace>
  <inkml:trace contextRef="#ctx1" brushRef="#br0" timeOffset="15650.72">22869 6288 0,'0'9'0,"0"10"16,-9 18 0,9 20-16,0-1 15,9 19 1,1 28-1,-10-103-15,9 47 16,-9-47-16</inkml:trace>
  <inkml:trace contextRef="#ctx0" brushRef="#br0" timeOffset="32113.18">23324 1994 1306 0,'0'0'0'0,"0"0"0"15,0 0 0-15,0 0 40 0,0 0 1 0,23-18-1 16,-23 18 0-16,0 0-24 0,0 0 0 0,-7 7-1 0,7-7 1 16,-7 14 73-16,1-7-1 0,-1 4 1 0,-1 4 0 15,-1 1-72-15,2 7 1 0,0-10 0 0,3 4-1 16,8-1 40-16,-1-2 0 0,1-2 0 0,3 2 0 0,-4-1-40 16,6-3 1-16,5 1 0 0,6-2 0 0,-1 1 22 15,-1-3 2-15,1-3-1 0,2 5 1 0,-1-4-26 16,-1-2-1-16,-3-3 1 0,2 0 1 0,3 0 5 15,0-3 2-15,-7-2-2 0,4-3 2 0,-1 0-13 16,-3-3 1-16,-1 2 0 0,1-5 0 16,0 4 3-16,-5-4 0 0,0 1 1 0,3-3 0 0,-1 4-7 15,-6 5 0-15,-2-3 0 0,-3-1 0 0,-1 2 2 0,-1 2 1 16,2 7-1-16,-2-7 2 0,2 7-6 0,0 0 0 16,0 0 1-16,0 0 0 0,0 0 7 0,-7 4-1 15,7-4 1-15,-4 10-1 0,1 1-6 0,-1 5 1 16,1-4 0-16,-1 6 0 0,1 4 5 0,-1 1 0 15,-1-3 1-15,1 2-1 0,1 8-6 0,-1-1 1 16,-3-1 0-16,0 9 0 0,4-6 3 0,-6-1-1 0,0-2 0 16,0-3 1-16,0 1-5 0,-1-5 1 0,-1-1-1 15,2-1 0-15,2-5 4 0,0 2-1 0,0-9 0 16,-5 9 0-16,0-9-3 0,-1 0-1 0,-1-3 1 16,0-1 0-16,-7-1 2 0,2-4 0 0,-1-1 0 15,1-1 0-15,-6 1-4 0,2-5 2 0,4-6-1 16,5 6 0-16,1-6 0 0,-1 1 1 0,0-1-1 15,7 2 1-15,2-2-2 0,3 5-1 0,5-2 1 16,1 1 0-16,-2 1-1 0,-2 9 0 0,19-11 1 0</inkml:trace>
  <inkml:trace contextRef="#ctx0" brushRef="#br0" timeOffset="32353.25">23841 2303 2072 0,'0'0'0'0,"0"0"0"0,0 0 0 0,0 0 55 0,0 0 1 15,0 0 0-15,0 0 1 0,23-5-41 0,-15 7 2 16,3-2-1-16,0 0 1 0,6 3 47 0,3 1 1 16,3-4-1-16,0 5 2 0,-1-5-49 0,0 3 0 15,2-3 0-15,1 0-1 0,-6 4 10 0,1 0 0 16,-4-1 0-16,-2 1 0 0,-4-1-14 0,-3 1 0 15,-7-4-1-15,9 7 2 0,-9-7-11 0,4 7 2 0,-4-7-2 16</inkml:trace>
  <inkml:trace contextRef="#ctx0" brushRef="#br0" timeOffset="32519.36">23837 2481 1444 0,'0'0'0'0,"0"0"0"15,20-4 0-15,-1 4 50 0,2-5 2 0,-5 5 0 0,3 0-1 16,1 0-34-16,1 5 0 0,-3-5 0 0,3 0 1 16,2 0 40-16,5-5 0 0,-2 5 1 0,-1 0 0 15,-7 0-42-15,-1 5 1 0,-1-10 0 0</inkml:trace>
  <inkml:trace contextRef="#ctx0" brushRef="#br0" timeOffset="32929.99">24499 2233 1784 0,'0'0'0'0,"0"0"0"0,0 0 0 0,-7 31 36 0,7-16 0 16,0-3 0-16,-4 9-1 0,4 0-20 0,0 0 1 15,0-7-2-15,-3 4 2 0,3 1 47 0,-4-1 0 16,4-6 0-16,4 2-1 0,-1-5-44 0,2 2 0 15,-1-3 0-15,5 3 0 0,3-4 17 0,0 0 0 16,1-4 0-16,-3 1-1 0,4-2-19 0,-1-2 0 0,3-2-1 16,-2 0 2-16,-5 0 1 0,-1-1 1 0,8-1 0 15,-5-3 0-15,1 0-8 0,1 0 0 0,2-1 0 16,1 0 0-16,0 1 12 0,-5 4 1 0,1-2-1 16,-1 1 2-16,-1 4-13 0,1 2 1 0,-1 3 0 15,-1-3 0-15,0 8 7 0,-2-2 1 0,0 0-1 16,-3 3 2-16,1 3-11 0,-1-3 1 0,-4 1-1 15,0 0 1-15,-2 2 7 0,-2-1 1 0,4-3-1 16,-3 2 1-16,-1 2-9 0,1-6 0 0,-8 2 1 16,-3 2 0-16,-2-1 3 0,-2-4 2 0,-3-2-1 15,-3 8 0-15,6-3-6 0,2-6 0 0,-3-1 0 0,-1 4 0 16,-4-3 1-16,2-4 0 0,5 0 1 0,1 3 0 16,-2-6-4-16,6-1-1 0,0-3 1 0,-3 4 0 15,5-1-1-15,5-3 2 0,1 0-1 0</inkml:trace>
  <inkml:trace contextRef="#ctx0" brushRef="#br0" timeOffset="33268.54">24430 2189 1683 0,'0'0'0'0,"0"0"0"0,0 0 0 0,23-4 81 0,-16 4 1 15,-7 0-2-15,-12-7 2 0,12 7-64 0,0 0 0 16,10-3 0-16,9-1 0 0,6 4 59 0,0 0 1 16,-2-3-1-16,1 6 2 0,-2 1-61 0,2-4 0 0,6 0 0 15,9 0 0-15,5 0 33 0,-5 0 2 0,-2-4-1 16,-5 4 0-16,-2 0-35 0,-2 0 0 0,-1-3 0 16,4 3 1-16,1 0-1 0,-11-4 0 0,-3 4-1 15,-2 0 1-15,1 0-8 0,-3 0 1 0,-3-3-1 16,-4 3 1-16,-7 0 9 0,9 0 1 0,-9 0-1 15,0 0 0-15,0 0-9 0,0 0 0 0,0 0 0 16,0 0 1-16,0 0 8 0,0 0 0 0,0 0 0 16,-7-7 1-16,7 7-10 0,0 0 1 0,0 0-1 15,-11-9 1-15,2 5 8 0,-1-1 1 0,-1 2 0 0</inkml:trace>
  <inkml:trace contextRef="#ctx0" brushRef="#br0" timeOffset="34152.32">25045 2477 87 0,'0'0'0'0,"0"0"0"15,0 0 0-15,0 0 24 0,27 4 0 0,-15-4 0 16,-1 0 1-16,-2 0-14 0,1 0 1 0,4-4 0 15,9-1 1-15,0 5 107 0,4 0 0 0,3-3 0 16,-2 3 1-16,4-4-106 0,5 4 1 0,7-4-2 16,5 4 2-16,1 0 70 0,2 0 2 0,5 0-1 15,3 0 1-15,3 0-71 0,4 4 1 0,7 0 0 16,1-4 0-16,-7 3 63 0,1-3 1 0,2 5 0 0,-2-5 0 16,1 7-64-16,-3-3 0 0,-7-4 0 15,-7 3 0-15,-9 1 18 0,-7-4 0 0,-7-4 0 0,-5 8 0 0,-4-4-22 16,-5 0 1-16,-4-4-1 0,-5 4 2 15,-7 0 18-15,0 0 1 0,0 0-2 0,-17 0 2 16,-12 4-20-16,-1-4-1 0,0-4 1 0,-8 4-1 16,2 4 16-16,5-1-1 0,-8-3 0 0,2 4 1 0,-4-4-16 15,4 3-1-15,0-3 1 0,-5 0 0 0,-2 4 10 16,1-2-1-16,-3-2 1 0</inkml:trace>
  <inkml:trace contextRef="#ctx0" brushRef="#br0" timeOffset="34418.25">24790 2481 1243 0,'0'0'0'0,"0"0"0"0,23-4 0 0,-2 8 60 0,7-1 2 0,13-6-1 16,-1 3 1-16,6 3-46 0,2-3 2 16,5 0 0-16,12 0 0 0,18 0 30 0,7 0 2 0,0-3-2 15,5 3 1-15,11 0-32 16,1 0 0-16,-1 0 0 0,-4-4 0 0,8 8 3 0,-8-4 0 0,-8 0 0 15,-11 3 2-15,-13 1-12 0,-13-1 1 0,-8-3 0 16,0 4 1-16,-1 3-7 0,-13-4 2 0,-5-1-2 16,-5 2 2-16,-6-1-2 0,-5-1-1 0,-3-2 1 15,-11 0-1-15,0 0 2 0,-5 9 0 0,5-9 0 0,-11-4 1 16,-5 4-3-16,-3 0 1 0,-6-3-1 16,-10 3 1-16,-4-2 2 0,-2-1-1 0,-3-3 1 0</inkml:trace>
  <inkml:trace contextRef="#ctx0" brushRef="#br0" timeOffset="34747.21">25049 2454 1344 0,'0'0'0'15,"0"0"0"-15,71 0 0 0,11 0 35 0,-2 4-1 16,1-4 1-16,16 0 0 0,0 0-20 0,2 0-1 15,-6-4 1-15,142 8 56 0,-128-4-15 16,-13 0 0-16,-4-4 0 0,5 8-39 16,-7-4 1-16,-5 0-2 0,-12 0 2 0,-11 3 23 0,-11-3-1 15,-8 0 1-15,-11 0 0 0,-6 4-25 0,-9-4 0 16,-15 0-1-16,0 0 2 0,0 0-3 0,0 0 0 16,-22 4 1-16,12-4-1 0,3 0-6 0,-6 3 1 15,-11-6 0-15,-3 3 0 0,6 0 6 0,3 0 0 0,4-4 0 16,14 4 1-16,0 0-7 0,-3-7 0 0,3 7 0 15,-7-7 0-15,7 7 5 0,0 0 2 0,-7-5 0 16,7 5-1-16,-7-7-6 0,7 7 0 0,-6-6 0 16,6 6 0-16,-10-10 4 0,1 3 0 0,-2 3 1 15</inkml:trace>
  <inkml:trace contextRef="#ctx0" brushRef="#br0" timeOffset="64013.65">26024 2637 2248 0,'0'0'0'0,"0"0"-1686"15</inkml:trace>
  <inkml:trace contextRef="#ctx0" brushRef="#br0" timeOffset="64104.14">23195 2578 2248 0,'104'0'0'0,"164"-7"106"16,1350-39 0-16,-1244 28 144 15,-71-28-1-15,-285 39-227 16,-27-1 1-16,-5 11-23 0,-48 20 1 15,43-11-1-15,-27 36 0 16,46-48-2255-16</inkml:trace>
  <inkml:trace contextRef="#ctx0" brushRef="#br0" timeOffset="64268.21">23195 2666 1960 0,'162'0'0'0,"138"-4"63"0,1298-10 1 15,-1238 7 29-15,-49-11 1 16,-281 13-30-16,8-20 1 15,-31 15-18-15,-14-18 0 16,2 17 3-16,-28-12-1 16,22 16-5-16,-3 0 1 15,14 7 14-15,-9-2 2 16,9 2-2165-16</inkml:trace>
  <inkml:trace contextRef="#ctx0" brushRef="#br0" timeOffset="70515.59">26097 2518 1105 0,'0'0'0'0,"0"0"0"0,0 0 0 0,0 0 54 16,0 0 1-16,0 0-1 0,-16 7 1 0,16-7-39 15,0 10 2-15,0-10-1 0,3 13 1 0,-3 3 24 16,0-6 0-16,7-1 0 0,-7 16 0 0,8-10-26 16,2-4 0-16,1 1 0 0,-10 15 0 0,8-13 24 0,2-11 0 15,-1 1-1-15,-4 8 2 0,4-5-26 0,1-3 1 16,-2-8 0-16,-9 4 0 0,10 5 9 0,-10-5 2 16,13-8-1-16,-6 4 1 0,-7 4-15 0,9-16 2 15,-6 6-2-15,-3-4 2 0,-2-11 4 0,2 4 1 16,0 5-1-16,-10-5 1 0,3 5-9 0,1-3 0 15,1 6 0-15,-13-1 1 0,8 4 3 0,3 4-1 16,0-1 1-16,-6 4-1 0,1 3-5 0,3 0 0 16,2 0 0-16,-3 3 1 0,1 1 4 0,3 1 1 0,6-5-1 15,-10 9 1-15,-2 0-7 0,4-2 1 0,8-7 0 16,-7 9 1-16,4-2 6 0,3-7-1 0,0 7 1 16,0-7 1-16,-2 9-7 0,2-9 0 0,0 0 0 15,9 3 0-15,-9-3 7 0,7-3 1 0,-7 3 0 16,7-6 1-16,2 6-9 0,1-3 1 0,-1-1 0 15,2-3 0-15,1-2 7 0,2-1 1 0,-1-2-1 0,-6 1 1 16,0 4-8-16,-4 0 0 0,-3 0 0 16,0-2 0-16,0 9 4 0,-3-11 0 0,3 11 1 15,-11-7-1-15,1 7-6 0,-3-3 1 0,-1 3 0 16</inkml:trace>
  <inkml:trace contextRef="#ctx0" brushRef="#br0" timeOffset="71139.67">26250 2558 1318 0,'0'0'0'0,"0"0"0"15,0 0 0-15,-26-17 67 0,26 17 2 0,-11-13-1 16,1 10 1-16,1-1-51 0,9 4 0 0,-9-5 0 16,9 5 0-16,-11 2 66 0,11-2 1 0,-7 3 0 0,7-3 1 15,-10 0-70-15,10 0 2 0,-9 4 0 0,9-4 0 16,-7 12 16-16,5-5 1 0,2-7-2 0,-2 14 2 16,1-1-20-16,1-6-1 0,0-7 1 0,3 12 0 0,1-2-10 15,-4-10 2-15,12 8 0 0,-3-5-1 0,-2 1-1 16,3-4-1-16,-3 0 1 0,-7 0-1 0,13 0-3 15,-4-4 1-15,-1 1-1 0,1-1 0 0,0-3 0 16,-2-2 0-16,0-1 0 0,0-1 0 0,-3-5 2 16,-1 2 0-16,-1-2 0 0,-2-7 1 0,-5 6-2 15,1-3 0-15,-3 5 0 0,-2-5 2 0,6 10 2 16,1-1 1-16,-5 1 0 0,-5 4 0 0,3 3-3 16,9 3 1-16,-11 0-1 0,2 0 2 0,2 3 4 15,7-3 0-15,-3 13 0 0,-4-3 1 0,0 8-4 16,7-4 0-16,-6-4-1 0,-1 8 1 0,6 1 4 0,2-3 1 15,3-2-1-15,-8 0 0 0,6-1-4 0,2-6 1 0,3 2-2 16,-7 5 2-16,0-4 4 0,7-1-1 16,0-6 0-16,-4 12 1 0,1-7-5 15,3-1 1-15,0 0 0 0</inkml:trace>
  <inkml:trace contextRef="#ctx0" brushRef="#br0" timeOffset="71910.93">3321 17731 1859 0,'0'0'0'16,"0"0"0"-16,0 0 0 0,18-17 7 0,-18 17 1 15,0 0-1-15,7-4 1 0,-7 4-3 0,0 0 0 0,-3 9 1 16,3-9 0-16,0 0-6 0,0 0 0 0,-4 7 0 16</inkml:trace>
  <inkml:trace contextRef="#ctx1" brushRef="#br1" timeOffset="58466.06">24694 16449 0,'0'0'0,"-37"-10"0,-1 1 0,-112-38 31,-1 0-15</inkml:trace>
  <inkml:trace contextRef="#ctx1" brushRef="#br1" timeOffset="65377.85">24770 15304 0,'0'0'0,"0"0"0,0 0 0,0 0 31,-10 0-31</inkml:trace>
  <inkml:trace contextRef="#ctx0" brushRef="#br1" timeOffset="81880.66">26434 2498 1192 0,'0'0'0'0,"0"0"0"0,0 0 0 0,0 0 7 0,0 0 0 15,0 0 0-15,0 0 0 0,0 0-2 0,0 0 1 16,0 0-2-16,-7-17 2 0,-13 17 13 0,1-4 0 16,6 4 0-16,13 0 1 0,0 0-10 0,-3 11 1 15,3-11-1-15,9 7 2 0,0 0 17 0,-1 2 1 16,-1-2-1-16,-5 3 2 0,-5-3-18 0,1-1 1 15,2-6-1-15,18 14 2 0,-8-11 45 0,-3 3 2 0,2-3-1 16,3 1 0-16,2-1-44 0,-3-3 1 0,-4-3 0 16,-7 3 0-16,19 3 71 0,1-3-1 0,-1-3 1 15,-3-1 0-15,5-5-73 0,-7 2 2 16,-10-3 0-16,-11 1 0 0,0-2 24 0,-2-1 0 0,-7 1 0 16,-3 1 1-16,8 3-28 0,-1-2 1 0,-11 6 0 15,4-5 1-15,-1 8 34 0,4 0 1 0,6 8-1 16,-1 0 2-16,0 6-36 0,4-3 0 0,4 1 0 0,-6 6 1 15,2-2 27-15,3 3-1 0,3-7 1 16,4 9 0-16,1-3-29 0,-2-6 1 0,-2-1 0 16,1 10-1-16,8-7-1 0,0-3 1 0,-7-1-1 0,3-1 1 15,6 2-7-15,1-6 0 0,2-3 0 0,2 5 0 16,-2-4 8-16,5-10 0 0,6 2 0 0,5 3-1 0,-10-5-7 16,-5-4 1-16,5-1-1 0,-4 2 2 0,-9-4 4 15,-2-4 2-15,2-3-1 0,-7 5 1 16,-11-2-8-16,-3 3 1 0,0 1-1 0,-5-2 1 0,-11 5-2 15,9 2 1-15,12 2-2 0,-7 2 2 0,5 5-3 16,-1 2 0-16,-7 5-1 0,1 3 1 0,4-1-2 16,5-2 2-16,2 6 0 0,-4 6-1 0,3-2-1 15,4-6 0-15,6-2-1 0,-2 12 2 0,-4-5 2 16,4-4-1-16,6-1 1 0,-3 3 0 0,-6-6-3 16,4 3 1-16,14-6-1 0,-8 1 2 0,-7-6 4 0,10 7 0 15,-10-7 0-15,14 0 0 0,0-4-3 0,-1 1 0 16,-4-1 0-16,-2 1-1 0,-2-4 0 0,-2-1 1 15,1 0-1-15,-1-3 1 0,-3 4-2 16,4-3-1-16,3 1 1 0,-3 2-1 0,4 3 6 16,1-5 0-16,-9 9 0 0,2-7 2 0,-2 7-6 0,-12-3 1 0,12 3 0 15</inkml:trace>
  <inkml:trace contextRef="#ctx0" brushRef="#br1" timeOffset="82499.64">27981 2461 1192 0,'0'0'0'0,"0"0"0"0,-37-7 0 0,7 4 117 15,5-2 0-15,4-2 0 0,1 1 0 0,-1-1-102 16,5 4 1-16,16 3-1 0,-7-11 1 0,7 11 95 0,0-10 0 16,0 10 0-16,0 0 0 0,-7-4-95 0,7 4 0 15,-7 7 0-15,-2-3 0 0,-1 6 9 0,1 1 0 16,4-4-1-16,1 2 1 0,4-1-12 0,4-1-1 15,10 1 0-15,-4 0 1 0,-4-1-6 0,-6-7 1 16,10 7 0-16,-3-3 0 0,7-1-2 0,2 1-1 0,0-4 1 16,-5 3-1-16,-4-3-3 0,3 0-1 0,17 0 0 15,1-7 1-15,-5 4-1 0,-5-4 0 0,-3-4 0 16,-6-1 1-16,-3 1-2 0,-8 3 1 0,-9-3-1 16,-8 2 1-16,1 2-1 0,-1 0 1 0,5 4-1 15,-4-4 1-15,2 7 5 0,6 0 0 0,4 3 1 16,-4 4 0-16,-4 4-3 0,1-8 1 0,-1-10-1 15,5 4 1-15,9 3 22 0,0 0 0 0,0 0 0 16,0 0 1-16,-9 10-16 0,9-10 1 0,0 9 1 16,6 0-1-16,6 1 21 0,0 1 0 0,-3-11-1 0,11 0 1 15,4 0-19-15,5-4-1 0,1 1 1 0,-16 3-1 16,-4 0 16-16,3-4 0 0,4-1-1 0,-10 2 1 16,-7 3-16-16,14-4-1 0,0-1 1 0,-3 1 0 0,-4 1 14 15,-7 3 2-15,9-4-1 0,-9 4 0 0,-16-3-16 16,5-1 1-16,4 4-1 0,-24 14 1 0,1 4 9 15,5-4 1-15,-1-2-1 0,4-1 2 0,7-1-14 16,2-3 2-16,6-1-1 0,-2 1 0 0,13 0 12 16,1 0 0-16,-5-7-1 0</inkml:trace>
  <inkml:trace contextRef="#ctx0" brushRef="#br1" timeOffset="83061.02">29538 2551 1470 0,'0'0'0'0,"0"0"0"0,0 0 0 16,0 0 99-16,0 0 1 0,0 0 0 0,0 0 0 16,0 0-83-16,0 0 0 0,0 0 0 15,0 0-1-15,-18-7 69 0,18 7 0 0,-3 7 0 0,-9 0 0 16,-6 6-68-16,6-6 1 0,12-7 0 0,-7 15 0 0,-2-8-3 15,9-7-1-15,0 11 1 0,9-4 1 0,-2-2-7 16,-2-1 0-16,2-1 0 0,2 1 0 0,3 3-4 16,-1-7 2-16,-2 0-2 0,-1 0 2 0,3 0-2 15,-1-4-1-15,-2-3 1 0,-1 4-1 0,1-4 3 16,1 2 0-16,-2-6-1 0,-5 4 1 0,0-5-2 16,-2 1-1-16,-5-5 1 0,-3 6 0 15,1-3 9-15,0 3 0 0,0 3 1 0,-2 2-1 0,2 1-6 0,-3 2 1 16,1 2 0-16,-3 2 0 0,-2 3 10 0,3 2 0 15,11-7 0-15,-5 14 2 0,1-5-11 0,1-2 1 16,1 0-1-16,2 6 1 0,2-5 9 0,1 1 2 16,1 0-1-16,-1-2 0 0,3 0-9 0,1 0-1 0,0-5 0 15,-4 5 0-15,-1 0 8 0,-2-7 0 16,11 7 1-16,-4-2 0 0,-7-5-10 0,10 0 1 16,-10 0-1-16,12 0 1 0,-12 0 4 0,9 0 1 0,-9 0-1 15,11 0 1-15,-11 0-7 0,10 0 0 0,-10 0 0 16</inkml:trace>
  <inkml:trace contextRef="#ctx0" brushRef="#br1" timeOffset="83556.17">31233 2578 1494 0,'0'0'0'15,"0"0"0"-15,-35 3 0 0,8 4 84 0,10-9 1 16,12-10-1-16,-3 5 0 0,-6 4-67 0,-5 3 1 15,-8 0 0-15,6 14 0 0,4 1 78 0,4-4 2 16,5 3-2-16,-1-2 2 0,0-1-81 0,2-2 0 16,5 0-1-16,4 1 2 0,0-3 24 0,-2 0-1 15,0-7 1-15,0 14-1 0,0-14-25 0,12 5 0 0,7-6 0 16,4 2 0-16,-2-1-1 0,-1-5 0 0,8-5-1 16,-7 3 2-16,-3 0-7 0,-8 0 0 15,1-8 0-15,0 5 0 0,-3-4-1 0,1 2 1 16,0-6-2-16,-5 7 2 0,-6 4-3 0,0 2 0 0,4-5-1 15,0-3 2-15,-6 6 4 0,-3 4 2 0,-2-1-2 16,-19 15 1-16,-4-4-5 0,2-4 1 0,2 3 0 16,5 8-1-16,2 5 9 0,3-8 1 0,2-1 0 15,4 2 0-15,5-1-8 0,-2-1 1 0,4 1-1 0,1 0 1 16,4 3 7-16,4-4 1 0,1-5-2 0,4 6 2 16,-5-6-8-16,-4-5 1 0,5 7-1 0,-5-7 0 15,12 6 1-15,1-3 1 0,1-3 1 0</inkml:trace>
  <inkml:trace contextRef="#ctx0" brushRef="#br1" timeOffset="83986.76">32184 2544 1808 0,'0'0'0'0,"0"0"0"15,0 0 0-15,-28 30 66 0,15-21 0 16,1-6 0-16,-2 4 0 0,0-3-48 0,1 3 0 0,3 4 0 15,1 4 0-15,2 1 49 0,2-7 2 0,5-9-1 16,-6 18 1-16,5-8-51 0,1-3 0 0,0-7 0 16,8 16 0-16,0-9 3 0,0 0 0 0,1-3 0 15,2 6 2-15,3-3-12 0,0-7 0 0,0-3 1 16,2 3-1-16,3-4-4 0,-3-6-1 0,-2-1 1 16,0 4 0-16,-1-2-3 0,-3-5 1 0,-1-3-1 15,2 4 2-15,-8 1-3 0,1-2 1 0,-4 2-1 0,-2 1 0 16,-3 7 0-16,-4-3-1 0,-2-1 0 0,-5 4 1 15,-5 2 2-15,0 1-1 0,0 1 1 0,2 3-1 0,-3 2 0 16,3-1-1-16,3-1 0 0,-1 8 1 16,-3-4 1-16,2 0 2 0,3-2 0 0</inkml:trace>
  <inkml:trace contextRef="#ctx0" brushRef="#br1" timeOffset="85220.73">26686 2706 12 0,'0'0'0'0,"0"0"0"0,0 0 0 16,0 0 173-16,5 18 1 0,-8-4 0 15,-20 3-1-15,16 4-165 0,7 0 1 0,-2 6 0 0,-14 1 0 16,-5 0 117-16,5-1 0 0,5-3-1 0,-1 4 1 16,-293-1-113-16,69-4 2 0,297 1 0 15,36 3-1-15,-234-3 55 0,47-3 0 0,211-3 1 16,-2 1-1-16,-26 6-51 0,-81-7 0 0,-110-4 0 0,158 1 0 0,17-2 35 16,-8-1 1-16,-18-5-1 0,-26 0 0 0,-11 0-36 15,-3-3 1-15,4-4-1 0,-4-4 1 0,0 4 34 0,3-3 0 16,7-4 1-16,-3-4 0 0,-3-8-36 0,-2 5 0 15,-3-7-1-15,-10 3 2 0,0 18-1677 0</inkml:trace>
  <inkml:trace contextRef="#ctx0" brushRef="#br1" timeOffset="85497.2">26855 3019 2236 0,'0'0'0'16,"-10"-14"0"-16,-17-5 0 0,15-8 45 0,12 6 0 15,9 0 0-15,-18-2 0 0,12 6-30 0,1 3 2 16,-15-4-1-16,4 4 1 0,16 7 104 0,-4-5 1 16,-13 1 1-16,-3 4-1 0,4 3-108 0,7 4 1 0,-7-1 0 15,0 1 0-15,0 0-3 0,7 0-1 0,-13 8 0 16,-13 12 1-16,-4 1-5 0,5 0 1 0,11-9 0 15,-14 8 0-15,-9-1 7 0,5-5 2 0,9-2-1 16,9 6 1-16,0-6-8 0,-4-1 1 0,4 1-1 16,2 2 1-16,3-3 6 0,4-2 0 0,5-9 1 15,3 10 0-15,-3-10-8 0,4 9 1 0,-4-9-1 16,-11 0 1-16,11 0-9 0,0 0 0 0,0 0 1 16,0 0-1-16,0 0-1 0,0 0 1 0,0 0 0 15,0 0 0-15,20-9-1 0,-68 2 0 0,-125-5 0 16,200 1 1-16,43-3-1 0,-1 2 0 0,-14-2 0 0,-2 7 1 15,-15 2 2-15,-11-1 0 0,-10-1-1 0,1 0 2 16,10 4-2-16,-1 3 0 0,-13-4 0 0,-5 4 1 16,-9 0-1-16,-96 0 0 0,-159 4 0 0</inkml:trace>
  <inkml:trace contextRef="#ctx0" brushRef="#br1" timeOffset="85655.19">24564 16581 1431 0,'7'-21'0'16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4:46.7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08:14.130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8401 3730 2826 0,'0'0'0'15,"0"0"0"-15,50 32 0 0,-50-32-2121 0</inkml:trace>
  <inkml:trace contextRef="#ctx0" brushRef="#br0" timeOffset="418.16">8470 3821 3028 0,'11'6'0'0,"13"-3"0"0,-16 1 0 0,-8-4 114 0,7 3-1 16,-7-3 0-16,0 0 2 0,0 0-100 0,-4-7 1 0,4 7 0 16,14-12 0-16,4-4 67 0,-2 0 0 0,-6-8 0 15,-3-8 0-15,-7-2-66 0,7-2 1 0,11-3 0 16,3 5-1-16,-8 1 51 0,-3 0 0 0,8-1-57 16,3-5-11-16,-10 6 0 0,1-4 0 0,5 2 0 15,1 1 0-15,-4 3 0 0,0-1 0 0,-3 2 0 16,5 13 0-16,1-5 0 0,1 0 0 0,-4 2 0 15,0 8 0-15,2 1 0 0,2-3 0 0,-1 2 0 0,-2 7 0 16,6-1 0-16,2-1 0 0,-2 2 0 0,11 10 0 16,1-5 0-16,-5 0 0 0,1 0 0 0,-8 14 0 15,2-1 0-15,-9-3 0 0,0 4 0 0,0 6 0 0,-5 4 0 16,0 1 0-16,-1 1 0 0,-1 10 0 0,-3-5 0 16,-4 1 0-16,4-2 0 0,-4 3 0 0,-4-1 0 15,0-11 0-15,8 5 0 0,-4 6 0 0,0-7 0 16,0 1 0-16,-4-3 0 0,4 12 0 0,-3-7 0 0,3-1 0 15,-4 4 0-15,-3-6 0 0,2-2 0 16,0 1 0-16,0-2 0 0,1-3 0 0,4-3 0 0,0 0 0 16,0-6 0-16,-4 4 0 0,4-5 0 0,0-2 0 15,0-7 0-15,0 11 0 0,0-11 0 0,4 5 0 16,-4-5 0-16,0 0 0 0,0 0 0 0,0 7 0 16,0-7 0-16,0 0 0 0,0 0 0 0,0 0 0 0,0 0 0 15,0 0 0-15,0 0 0 0,0 0 0 0,0-7 0 16,0 7 0-16,0-11 0 0,0 4 0 0,0 0 0 15,0-3 0-15,0-1 0 0,0 1 0 0,0-3 0 16,0 3 0-16,0 3 0 0,-4 1 0 0,1 1 0 16</inkml:trace>
  <inkml:trace contextRef="#ctx0" brushRef="#br0" timeOffset="711.07">8366 3506 1972 0,'0'0'0'0,"0"0"0"0,0 0 0 0,25-12 81 16,-15 5 0-16,-3-2 0 0,-7 9 1 0,11-3-64 16,-4-1 0-16,0 1-1 0,4-1 1 0,-1 1 60 15,6 1 0-15,2-2 1 0,31 1 0 0,6-1-62 16,-7-4 1-16,-3 1 0 0,14 3 0 0,-6 1 5 15,-6-1-1-15,-8 0 1 0,-13 4-1 0,-1-3-11 16,3 3 1-16,2-4-1 0,6 4 1 0,4 0-4 16,-8 0 0-16,-9 0 0 0,-7 4 0 0,3-1-3 0,-5 1 1 15,0 0-1-15,-3-1 1 0,-2 2-2 16,-2-1 2-16,-7-4 0 0,9 10-1 0,-1-3-1 0,-1-3 0 16,-7-4 0-16</inkml:trace>
  <inkml:trace contextRef="#ctx0" brushRef="#br0" timeOffset="1584.36">11550 3274 992 0,'0'0'0'0,"0"0"0"0,23-24 0 0,-7 10 85 16,0-2 0-16,-2 3 0 0,-7 8 1 0,-4-2-70 15,1 0 2-15,-4 7 0 0,7-7 0 0,0 7 70 16,-7 0-1-16,12 7 1 0,-8 0-1 0,-2 4-70 16,-1-3 1-16,1 6 0 0,5 11 0 0,-2 0 8 15,-1-2 0-15,0 5 0 0,3-4 1 0,-4-1-15 0,-3-3 0 16,-3-1 1-16,3 0 0 0,0-1-3 0,0-6 0 16,0 2 0-16,0 6 0 0,-4-6-3 0,4-5 0 0,21-2 0 15,-7 7-1-15,-7-9-2 0,-7-5 0 0,15 7 1 16,-5 0-1-16,-1-3 0 0,-2-8-1 15,-7 4 0-15,0 0 1 0,7-4 14 0,-7 4 0 0,0 0 0 16,4-10-1-16,-4 5-6 0,0-2-1 0,0-7 0 16,7-9 0-16,-4-11 18 0,-3 3 1 0,4-6-1 15,3 1 1-15,0 5-15 0,-4-4-1 0,1 5 1 16,-4 5-1-16,10-3 32 0,3 5 0 0,-6-2 0 16,0 10 0-16,0 2-30 0,3 1 2 0,5-2-1 15,-5 10 1-15,3 1 9 0,2-1 1 0,5 4 0 16,-3 4-1-16,8-1-13 0,-2 1 0 0,-9-1 0 0,18 8 0 15,3-2 4-15,-1 1 1 0,-6 3-1 16,-3 6 1-16,-9-1-9 0,-6 1 1 0,-6-2 0 0,6 8 0 16,-6 0 2-16,-4-4 2 0,-4 2-2 0,-3 1 2 15,7-3-7-15,-7-3 1 0,-19-4 0 0,1 5 0 16,-3-1 1-16,1-6 0 0,8-1 0 0,-4 5 0 0,2-4-3 16,1-5 0-16,1 0 0 0,3 4 1 0,6-6 8 15,-1-1 1-15,4-4 0 0,-4 0-1 0,2 3-6 16,9-3 0-16,0 0 0 0,-7-3 1 15,7 3 16-15,0 0 1 0,0 0 0 0,0-8 0 0,7 5-15 16,6-1 2-16,-3 1-2 0,19-2 2 0,11-6 24 16,3 2 0-16,-6 2 0 0,1 7 0 0,-6 0-23 0,-2-3 1 15,-5 3-1-15,-6 7 1 0,-1-4 18 0,-1-3 0 16,-2 4 0-16,-5 8 1 0,-3-3-20 0,0 0-1 16,-1 0 1-16,1 8-1 0,-6-1 11 0,-1-5 0 15,0 4-1-15,4 8 2 0,-8-2-13 0,-3-5-1 16,4 5 0-16,-4 0 2 0,0 0-8 0,-4-6 2 15,-3 2 0-15,-11 2 0 0,-5-4-4 0,-5-1 2 0,-9-7 0 16,5 0-1-16,2-2-2 0,5 0-1 0,-3-1 0 16,5-1 1-16,-2-3-1 0,6-3 0 0,5-1 0 15,0-3 0-15,-1 2-2 0,1-4 0 0,2-1 0 16,-6-1 0-16,4-3 0 0,2-7 0 0,8 2 0 16</inkml:trace>
  <inkml:trace contextRef="#ctx0" brushRef="#br0" timeOffset="2393.86">11377 2954 1545 0,'0'0'0'0,"0"0"0"0,55-16 0 16,-16 13 79-16,-2-1 2 0,12-6-1 0,-5 3 1 0,-2 3-63 16,3-3 0-16,-3-5 0 0,-2 8 0 0,-4-3 118 15,-8 4 2-15,5-3 0 0,3 3 1 0,-3 3-127 0,6 0 1 16,12 0 1-16,6 3-1 0,8 3 64 0,-14 1 0 16,-12 0 0-16,-6 2 1 0,-4 1-60 0,1-3 0 15,5 4 0-15,0 1 0 0,7 2 68 0,10-2 2 16,2 4-2-16,-17 5 2 0,-1-1-72 0,-5-3 2 15,1 3 0-15,2 15 0 0,-6-7 2 0,-7 0 1 0,-2 6-1 16,-1 2 0-16,-4 7-10 0,0-10 1 16,2 6 1-16,-3-2-1 0,-5-2 29 0,-4-5 2 15,-1 3-2-15,-3 11 2 0,-3-2-27 0,3 1 1 0,-4-3 0 16,4 6 1-16,-5-4-15 0,2-1 0 0,-3-8 0 16,-6 6 2-16,-2-6-3 0,0-6 1 0,0 2 0 15,-1 1 1-15,-7-3 12 0,-3-6 1 0,-14 3 0 16,-9-1-1-16,-8 0-6 0,8-3 0 0,4 1 0 15,5-6 1-15,8 1-8 0,4 4 0 0,-1-10-1 0,-14 1 1 16,-2-1-1-16,-2 1 0 0,-5-8 1 0,-4-3 0 16,0 0-2-16,13-3 1 0,10-1 0 0,-1-3 0 15,-3-3-1-15,5-1 1 0,4-3 0 0,-5-3 1 16,-5 1-2-16,-9-9 0 0,-5 0 0 0,-3 4 0 0,11-2 0 16,4-6 0-16,6-1 0 0,5-4 0 0,-2 1 0 15,5-2 0-15,0-6 0 0,2 1 0 0,-1 1 0 16,6-3 0-16,0 1 0 0,11 3 0 0,4 4 0 15,3-4 0-15,3 1 0 0,1-4 0 0,3 2 0 16,0 2 0-16,0-10 0 0,0 5 0 0,0-6-2 16,-3 4 1-16,-1 6 0 0,1 9 1 0,-1-2-1 15,1 4 0-15,-1 1 0 0,3 3 1 0,1 7-4 0,0 2 1 16,0-3 0-16,0 4 0 0,3-1 0 16,1 2 1-16,0 1 0 0,5 6-1 0,1-5-11 0,1 1-1 15,-1 2 1-15,5 0-1 0,2 3 6 0,3-3 0 16,-3 4 0-16,-1-1 1 0,6 1-16 0,-1 3-1 15,-9-9 0-15,-1 5 2 0,-4 4 10 0,-3 0 1 16,-1-3 0-16,-3-1-1 0,4 4 13 16,-1 0 1-16,-10 0 0 0,0 0 1 0,0 0-2 0,0 0 1 15,0 0 0-15,0 0 0 0,0 0 19 0,0 0 0 0,0 0 1 16,0 0 0-16,0 7-11 0,0-7 1 0,0 0 0 16,2 7 1-16,-2-7 47 0,5 13 1 0,-5-13-1 15,0 7 2-15,0-7-45 0,0 0 2 0,0 7 0 16,0-7 0-16,0 0 14 0,0 0 0 0,-7 7-3 15,-14 0-29-15,-19 0 0 0,-3 2 0 0,3-4 0 16</inkml:trace>
  <inkml:trace contextRef="#ctx0" brushRef="#br0" timeOffset="4356.56">8267 3091 39 0,'0'0'0'16,"0"0"0"-16,0 0 0 0,7-19 129 0,-7 19 0 0,7-4 0 15,-7 4 1-15,0 0-116 0,0 0 0 0,8-8 0 16,-8 8 0-16,0 0 27 0,0 0 0 0,8-7 0 16,-8 7 0-16,0 0-25 0,0 0-1 0,0 0 1 15,0 0 1-15,0 0 18 0,0 0 0 0,0 0-1 16,0 0 2-16,0 0-21 0,0 0-1 0,0 0 1 15,4-7 1-15,-4 7-14 0,0 0 1 0,0-6 1 16,0 6-1-16,14-10-1 0,-7 6 1 0,-3-3-1 16,3-2 1-16,0 2-4 0,0 0 1 0,-4-3-1 0,4 1 1 15,2 5-1-15,0-3 1 0,0 0 0 0,-6 2 0 16,4-4 0-16,0 2 1 0,0 0-1 16,1-3 1-16,-1-1-1 0,3 1 1 0,1-3-1 0,5 3 1 15,8 3 12-15,1-4 0 0,-4 1 1 0,9-1-1 16,9 4-5-16,-2 0 0 0,-12 0 0 0,-4 2 1 0,4-2 40 15,-3-2 1-15,3 2 0 0,21 7 0 0,2-2-33 16,-11 2 0-16,-9-4 0 0,-28 4 0 0,11 4 50 16,-1-2 1-16,1-1 0 0,8 6 0 0,-1 4-50 15,6-2 0-15,17 1 0 0,-6 1 0 0,-3 0 56 16,2 3 0-16,-6 0 0 0,0 9 1 0,2-6-57 0,-5-1 0 16,-4 2 0-16,0 1 0 0,5 4 43 0,-1-7-1 15,0 1 1-15,15 6 0 0,-4 3-44 0,-3-6 0 16,-1-3 1-16,-6 10 0 0,-1 1 36 0,-7-3 1 15,-4-3 0-15,0 10 0 0,-3 0-38 0,10-9 1 16,19 5-1-16,-6 3 1 0,-10-6 23 0,-13-2 2 16,-18-2-2-16,25 5 2 0,-1-3-27 0,-10 2 0 15,-14 0-1-15,-7 4 2 0,0 3 10 0,0 0 0 16,2-6 0-16,-1 9 1 0,1-1-16 0,-6-3 2 0,-3-2-1 16,-2-3 1-16,2 6 15 0,3-6 0 0,-3-3 0 15,-2 10 2-15,2-6-18 0,0-4 0 0,0-2 1 16,-2 7-1-16,2 0 11 0,-8-5 0 0,-1 2-1 15,-1-1 2-15,-1-1-14 0,0-4 1 0,2 4 1 16,-5-5-1-16,5-1 5 0,-2-4 0 0,0-1 0 16,-1 4 0-16,1-6-8 0,0 1 2 0,-1 0-1 15,-11-4 0-15,-2 0 3 0,2-4 2 0,5 1-1 16,-7 3 1-16,6-4-7 0,1-3 1 0,2-3 0 16,-2 3 0-16,2 0 0 0,2 0 1 0,-2-7 0 0,-13 3 0 15,10-1-4-15,1-2 0 0,-2-2 1 0,6-5 0 0,-4 3 0 16,6-3-1-16,4-7 1 0,0 2 0 0,4-6-3 15,0-5 1-15,-12 2-1 0,5 4 2 0,4-8 8 16,5 2 2-16,-2-3 0 0,8 3 0 0,3 1-7 16,1 1 0-16,1-5 0 0,-7 5-1 0,15-6 6 15,1 4-1-15,-12 1 1 0,8-5-1 0,4 6-5 16,-1-4 0-16,1-3 0 0,-4 12 1 0,7-5 8 16,0 0 0-16,-6 5-1 0,-1-2 2 0,9 1-9 0,0 3 1 15,-9-2 1-15,10 3-1 0,-4-6 9 0,-1 1 0 16,7 1-4-16,6-6-15 0,-11 2 0 0,0 0 0 15,3-4 0-15,11 9 0 0,1-2 0 0,-1 1 0 16,-4-1 0-16,3 13 0 0,-3-6 0 0,4-3 0 16,7 0 0-16,4 7 0 0,19 2 0 15,-1-2 0-15,1 1 0 0,-13-1 0 0,-6 7 0 0,2-5 0 16,4 1 0-16,-1-1 0 0,-2 1 0 0,1 3 0 16,-5-6 0-16,3 3 0 0,-2 2 0 0,-1 2 0 0,6 0 0 15,9-2 0-15,-5 6 0 0,-3-1 0 0,1 3 0 16,-5-3 0-16,1 4 0 0,0 0 0 0,-5 0 0 15,5 4 0-15,0 1 0 0,-1-2 0 0,-3 3 0 16,-2 1 0-16,-1 0 0 0,5 5 0 0,10-5 0 16,11 7 0-16,3-2 0 0,-6 3 0 0,-6-3 0 15,0 11 0-15,-3-4 0 0,-7-1 0 0,2-1 0 0,-2 6 0 16,-3 2 0-16,-2-4 0 0,-2 2 0 16,4 5 0-16,-2 0 0 0,-2-2 0 0,-11 6 0 0,1-4 0 15,7 4 0-15,5-2 0 0,12-6 0 0,-3 5 0 16,-8-3 0-16,-1-5 0 0,-2 2 0 0,1 9 0 0,-7-6 0 15,-4 2 0-15,-4 0 0 0,0 6 0 0,-7-1 0 16,-3 2 0-16,-4-3 0 0,-6 1 0 0,-3-1 0 16,0-6-151-16,-5 3-12 0,4 2 1 0,-6-3 151 15,2-1 1-15,-4-4 0 0,-2 7 0 0,-1 0-107 0,-7-4 1 16,-9 2-1-16,5 0 1 0,-2 2 101 16,3-4-1-16,-8 3 0 0,5-5 2 0,1 1-84 0,1-4 0 15,-5-5 1-15,-2 5 0 0,-5-7 79 0,-2-2 2 16,9-3-1-16,-6 5 0 0,10-1 9 0,-1-10 1 15,2 1-1-15,1 3 2 0,4-4 0 0,-1-3 2 16,-6-3-2-16,-5-1 2 0,2-3 10 0,2-2 1 16,-13-1 0-16,-8-4 1 0,12 0-4 0,3-8 2 15,2-4-2-15,5 1 2 0,-1-3 50 0,-2-5 1 0,9 5 0 16,5 0 1-16,5-4-42 0,-7 2 2 0,-5-2 0 16,9 4 0-16,-9-2 48 0,9-3 2 0,14-2-1 15,17-6 0-15,4 1-49 0,7 1 0 0,2-3 0 16,2 5 0-16,-7-5 34 0,-1 5 1 0,1-2-1 15,3 9 1-15,-4-3-36 0,1 3 0 0,-2 2 0 16,1 3 1-16,-3-1-12 0,0 1 2 0,-3 0 0 16,7 2 0-16,-8 2-4 0,4 7 2 0,4-3 0 15,5 3-1-15,-9 3 17 0,0-5-1 0,14 4 0 16,7 8 1-16,6 3-11 0,-6-6 0 0,-3 3 0 16,12 8 0-16,-6 3 2 0,-8-6-1 0,-7 3 0 0,-4 8 1 15,-1 4-5-15,-7-5-1 0,-8 3 1 0</inkml:trace>
  <inkml:trace contextRef="#ctx0" brushRef="#br0" timeOffset="117963.04">2438 5396 1696 0,'0'0'22'0,"44"-11"-11"15,-20 1 0-15,-6 3 0 0,-2 7 0 16,-2-2 69-16,4 0 1 0,-4-1 0 0,11 6 0 0,1-1-64 15,2-2 1-15,-7 0 0 0,-1 5 0 0,-3-3 59 16,-2-2 0-16,2 0 1 0,4 3-1 0,-8-1-59 16,-3-2 0-16,-10 0 0 0,7 0 0 0,-7 0-4 0,-7 4 2 15,-3-8-1-15,-6 8 0 0,-9-4-6 0,0 0 0 16,3 0 0-16,0 3 0 0,1-3 23 0,4 0 0 16,-3 0 1-16,-1 7-1 0,-4-1-18 15,1-3 0-15,-3 1 1 0,-1 6 0 0,3 2 13 0,-8-3 1 16,-20 5-1-16,2 7 1 0,8-5-16 0,6 5 1 15,2 1-1-15,5 2 1 0,5-1 9 0,4 2 1 16,-4-1 0-16,6 1-1 0,-2 1-12 0,-4-1 2 0,0-2-1 16,6 12 0-16,1-7 7 0,4 2 1 0,-7 5-1 15,5-1 0-15,6 3-9 0,3-2 1 0,7-2-1 16,3-1 1-16,4 0 4 0,0-8 1 0,-3 6-2 16,8-2 2-16,6-5-7 0,-1 2 0 0,1-8 0 15,0 6 0-15,1-7 2 0,-1-2 0 0,-1 2 1 16,5 2 0-16,0-4-5 0,7-2 0 15,2-5 0-15,17 2 1 0,-6 1 2 0,-5-1 1 16,2-4 1-16,-2 1-1 0,-8-3-4 0,-8-1 0 0,2-4 0 16,-6 2 1-16,-3-2 2 0,-3-1 1 0,0-2-1 15,-4 1 2-15,0-5-6 0,-7 9 1 0,7-10 0 0,-7 10 1 16,9-9 0-16,-9 2 1 0,3 0-2 0,-3 7 2 16,14-14-3-16,-7 7 0 0,0 1-1 0</inkml:trace>
  <inkml:trace contextRef="#ctx0" brushRef="#br0" timeOffset="118393.01">3011 5869 2161 0,'0'0'0'15,"0"0"0"-15,0 0 0 0,0 0 84 0,-18-3 1 16,11 3 1-16,0 5-1 0,-3-2-68 0,1-1 1 16,-2 2 0-16,-3 6 0 0,0 1 66 0,0-2 0 0,0 5 0 15,0 7 0-15,-6 0-67 0,-4-2 1 0,2 2 0 16,5 4 0-16,1-4 25 0,9-3-1 0,7 1 1 16,7 6 1-16,3-4-29 0,3-5 1 0,1-1 0 15,-3 8 1-15,6-5-3 0,1-4 1 0,5-2-1 16,-2 1 2-16,-3-3-7 0,-4-1 0 0,3-2 0 15,3 0 0-15,1-4 0 0,-7-6 0 0,0-1 0 16,2 4 1-16,5-7-4 0,-3-1 0 0,-1-3 0 16,1 4 1-16,-4-4 1 0,-2-3-1 0,-4-3 1 0,-1-1 1 15,-4-3-3-15,-3 3-1 0,-7-1 1 0,0-2 0 16,0-2-1-16,-7 6 1 0,2-8 0 0,-6 0 0 16,4 4-1-16,0 2-1 0,0-2 1 0,-6 1-1 0,6 5 5 15,0 0 1-15,3 7-1 0,1 4 1 0,-1-3-4 16,-1 4 1-16,5 3-1 0,-4 3 1 0,4 1 4 15,0 6 1-15,4-1-1 0</inkml:trace>
  <inkml:trace contextRef="#ctx0" brushRef="#br0" timeOffset="118893.3">3307 5862 2386 0,'0'0'0'0,"0"0"0"15,21-9 0-15,-6-7 85 0,-1 6 0 0,0 1-1 16,-5 6 1-16,1-1-68 0,-3-1 1 0,4 1 0 15,-1 6 0-15,1 0 75 0,3 3 0 0,-3-1 0 16,5 4 2-16,5 6-78 0,7 2 0 0,4-2 0 16,5 9 1-16,-2 0 24 0,-5 3 0 0,-5 1 0 15,-4-4 1-15,-5 5-28 0,1-4 1 0,1 1 0 0,-7-4 1 16,-1 6-10-16,-6-10 1 0,-1-3 0 0,-3 7 1 16,-3-1-3-16,-1-10-1 0,1 1 1 15,3 1 0-15,0-1-4 0,0-4 0 0,0-7 0 0,-21 12 1 0,-1-12-2 16,3 0 1-16,5-3 0 0,-7-1 0 15,-1 0-2-15,3-6 2 0,1-2-2 0,1-1 1 0,3-1-1 16,7-2 1-16,7-1-1 0,-7 3 1 16,3-4-1-16,4 1 0 0,0-6 0 0,4 5 0 15,3-3 0-15,7 0 0 0,18-4 0 0,1 9 0 0,-1-5 0 16,-4 2 0-16,-2 0 0 0,-1 5 0 0,0 1 0 16,-2-4 0-16,-6 3 0 0,-2 10 0 0,-1-3 1 0,0-2 0 15,-4 0 0-15,-1 6 1 0,-2-1 0 0,0 4-1 16,4-3 0-16,3 3 0 0,-3 0 3 0,-4 0 1 15,-7 0-1-15,0 0 2 0,3 7-3 0,-3-7 1 16,-3 12-1-16</inkml:trace>
  <inkml:trace contextRef="#ctx0" brushRef="#br0" timeOffset="119354.14">4103 5857 2274 0,'0'0'0'0,"0"0"0"15,0 0 0-15,-35-11 92 0,24 2 0 0,7-1 0 16,4 10 0-16,6-9-75 0,6 2 1 0,9 0-1 16,11 7 1-16,-2-2 76 0,-5 0 1 0,-8 2 0 0,4 6 0 15,2-1-78-15,-1 2 0 0,-1-2 0 0,-4 13 1 16,-3-1 29-16,-1-2 0 0,-3 6 0 0,1 5 1 0,0 6-31 15,-4-4 0-15,-4-3 0 0,1 4 0 0,-1 0-6 16,-3-10 1-16,4 6-1 0,-4 3 2 16,0-9-7-16,0-3 2 0,-4 3 0 0,1-1 0 0,-1-2-5 15,-3-4 2-15,0-1-1 0,4-1 1 0,-1 2-2 16,4-12 1-16,-14 11-1 0,3-8 0 0,4-3 0 0,7 0-1 16,-9-7 0-16,9 7 1 0,-14-10-1 15,7 1 0-15,4-5 0 0,-4-2 0 0,0-3-1 0,7-6 1 16,0-1-1-16,3 1 0 0,4-3 0 0,-3 0 0 15,3 1 0-15,0-4 0 0,0-1 0 0,-2 2 0 16,2 0 1-16,4 11-1 0,-1 0 0 0,1-4 0 16,0 5 0-16,3 6 0 0,-4-2 1 0,3 5 1 15,1-5-1-15,0 7 0 0,3 2-1 16,-2 1 2-16,2-3-1 0,13 11 0 0,2-4-1 0,-4 3 1 0,-1-3 1 16,-3 9-1-16,-6 0-1 0,-6-2 1 0,-1 2-1 15</inkml:trace>
  <inkml:trace contextRef="#ctx0" brushRef="#br0" timeOffset="119692.85">4777 6121 1632 0,'0'0'0'0,"0"0"0"16,0 0 0-16,0 0 72 0,0 0 0 0,0 0 0 16,21-18 1-16,-21 18-55 0,7-14 0 0,-4 7 0 0,1 0 0 15,1 2 91-15,-1-2 1 0,-1 0 0 0,1-8 2 16,-4 1-97-16,3-7 1 0,-3 4 0 0,4-3 0 0,-4 3 28 15,0-3 1-15,0 5-1 0,-4 4 1 0,1 2-29 16,-1-1 0-16,-1-1 0 0,5 11 1 0,-11-9 3 16,11 9 0-16,-10-1 0 0,10 1 1 0,-11 8-11 15,4 1 1-15,0-2 0 0,-14 9 0 0,3 9 1 16,6-1 0-16,-2-3 0 0,-4 0 1 0,1 6-7 16,-1-3 2-16,7-2 0 0,11 8 0 0,2-9 2 0,3 0 1 15,6-7-1-15,-4 12 2 0,7-8-6 0,4-4 1 16,-1 0 0-16,-1 4 1 0,2-4 2 0,-4-2 0 15,0-2 0-15,4 1 1 0,-4-2-4 0,2-2 0 16,1-4-1-16,5 1 1 0,2-1 3 0,6-6 0 16,6-1 0-16,1 4 2 0,1-3-6 0,-6-8 1 15,-5 1 0-15,-3 1 1 0,-3-5-5 0,-3-5 2 16,-2 4-2-16</inkml:trace>
  <inkml:trace contextRef="#ctx0" brushRef="#br0" timeOffset="119965.75">5237 5517 1884 0,'0'0'0'0,"0"0"0"16,-2-23 0-16,2 9 60 0,0 2 1 0,-2-2-1 15,2 3 2-15,0 1-45 0,0 1 1 0,0 0 0 16,0 9 0-16,0 0 47 0,0 0 1 0,0 0-1 16,0 0 1-16,-10 12-48 0,6-1 0 0,4 5 0 0,-7 14 0 15,4 12 13-15,-4-3-1 0,3-2 0 0,4 3 2 0,-3-1-19 16,3-6 2-16,-4 4-2 0,1 5 2 15,3 2-5-15,0-1 1 0,0-3 0 0,3 2 0 16,1-8-4-16,-1 1 0 0,1-3 0 0,-1-4 1 0,4 2 3 16,-3-9 1-16,-1-5-1 0,4 12 2 0,0-7-7 15,-3-7 2-15,3-2 0 0,2 4 0 16,-2-5 5-16,0 1 1 0,0-5-1 0,0 0 1 0,0 2-6 16,4-4 0-16,-1-3-1 0</inkml:trace>
  <inkml:trace contextRef="#ctx0" brushRef="#br0" timeOffset="120641.59">5660 6082 2048 0,'0'0'0'15,"0"0"0"-15,32-5 0 0,7 6 62 0,-9 1 1 16,-16-2 0-16,-14 0 1 0,-18 4-46 0,2 1 0 0,2 6 0 16,0-1 0-16,0 1 57 0,0-1 1 0,0 1 1 15,2 1-1-15,1 4-58 0,4-4 0 0,3 2 0 16,1 2 0-16,-1-2 19 0,4-3 0 0,4-2 0 15,-11 1 1-15,0 2-23 0,10-5 0 0,-3-7 1 16,7 9 0-16,-7-9-4 0,11 6 0 0,0-6 1 16,29 0-1-16,2-6-4 0,-5 1 0 15,-5-2 0-15,-9 0 0 0,2-2-1 0,-8-1 1 0,-6-3 0 16,-29 6 1-16,-6-2-3 0,4 2-1 0,10-3 1 16,31 10 0-16,5-4-1 0,-1 1 2 0,-7 3 0 15,-18 0-1-15,-7 7-1 0,7-7-1 0,0 0 1 16,0 12 0-16,3-5 3 0,-3-7 1 0,7 11 0 0,-7-3 0 15,4 0-3-15,3-1-1 0,-2 0 1 0,2 1 1 0,0-1 2 16,0-3 1-16,0-1 0 0,4 1 0 0,-4 1-4 16,4-1 0-16,-1-4 1 0,4 0 0 15,6-2 2-15,-6 0 0 0,-4-1 0 0,-3 3 1 0,7-4-5 16,1-1 2-16,4-2-1 0,-1 7 1 0,3-7 2 16,-7-2 0-16,2-1-1 0,1 1 1 0,-2-4-3 15,-5-1 0-15,1 0-1 0,-1-5 2 0,-3 0 1 0,-3-1 1 16,3-8-1-16,-4-9 1 0,1 2-4 0,-4-11 1 15,-2-1 0-15,0 3-1 0,-1-4 3 0,-4-5 0 16,-4 1 0-16,4 2 1 0,-3-1-4 0,3 9 1 16,3-2 0-16,1 9-1 0,-1 0 2 0,0 5 0 15,1 5-1-15,-4 13 2 0,2-4-3 0,1 6 0 16,1 1 0-16,-1 2 0 0,4 7 1 0,0 0 1 16,0 0-1-16,0 0 1 0,-7 16-2 0,3 5-1 15,-3 0 1-15,-3 18-1 0,3 4 2 0,3-4-1 0,4 5 1 16,-3 0 1-16,-1 2-4 0,4-4 2 0,-3 2-1 15,3 2 1-15,0 0 1 0,3-2 2 0,1 1 0 16,-1-8 0-16,1 2-4 0,-1-7 2 0,1-6 0 16,3 6-1-16,0-6 2 0,4-7 0 0,-6 1-1 15,4-1 1-15,3-3-2 0,-1-6-1 0,-4-2 1 16,3 2 0-16,1-1 1 0,-1-9 1 0,-3 0-2 16,6 0 2-16,4 0-3 0,-3-5 1 0,4 1-1 0,-4 1 1 15,4-4-1-15,1-1 1 0,-5-2-1 0,-3 5 2 16,-11 5-3-16,11-13 1 0,3 6-1 0,-4 4 1 15,-10 3 1-15,6-11-1 0,2 4 1 0</inkml:trace>
  <inkml:trace contextRef="#ctx0" brushRef="#br0" timeOffset="120971.1">6325 5943 2086 0,'0'0'0'0,"21"0"0"0,-8-2 0 0,1 0 52 0,4 1 2 15,6-1 0-15,3 2 0 0,-6 0-37 0,0 0 1 16,4 0-1-16,1 0 1 0,2 0 26 0,-6 2 2 16,-3 1 0-16,-1 2 0 0,-4 4-30 0,-4-2 1 0,1 0 0 15,0 7 0-15,-3-1 2 0,-1-1 1 0,-5 4 0 16,0 1 0-16,1 5-10 0,-3-7 2 0,-5 7-1 15,5-1 0-15,2 0-4 0,1-9 1 0,-6 4 0 16,6 7-1-16,-3-6-2 0,0-3 1 0,0-1-1 16,4 3 1-16,-4-4 3 0,0-2 0 15,3-3 0-15,1 1 1 0,0-1-5 0,-4-7 2 16,0 7-1-16,0-7 0 0,0 0 5 0,0 0 0 0,0 0-1 16,-8-2 1-16,5-5-4 0,-6-2 0 0,0-2-1 15</inkml:trace>
  <inkml:trace contextRef="#ctx0" brushRef="#br0" timeOffset="121117.5">6694 5660 2023 0,'0'0'0'0,"0"0"0"0,0 0 0 0,-19-9 64 16,12 7 1-16,7 2 0 0,0 0 0 0,7 2-47 16,0 0 0-16,1-1 0 0,-1 5 0 0,1 3 57 15,-1-1 1-15,0-1 0 0,3 4 0 0,1 3-58 16,-1-2 0-16,-1 1 0 0</inkml:trace>
  <inkml:trace contextRef="#ctx0" brushRef="#br0" timeOffset="121732.11">6930 5952 1960 0,'0'0'0'0,"0"0"0"0,0 0 0 0,0 0 67 0,0 24 1 16,-10-15-1-16,-1 3 1 0,-6 6-50 0,2 1 0 0,1-1 0 15,5 3 0-15,6 2 51 0,8-5-1 0,16-1 1 16,4 3 0-16,-7-5-51 0,-4-4 0 0,-2 1 0 16,2 2 0-16,7-3 18 0,4-4 1 0,2-2-1 15,1 4 1-15,-7-6-23 0,0 1 2 0,2-4-1 16,-5 0 0-16,-1 0-1 0,-6-5-1 0,0-4 1 16,-4 2-1-16,1 0-5 0,-4-4 0 0,-1 1 0 15,-10-10 1-15,-5 1-2 0,5 0 0 0,-4-9 1 0,8-2 0 16,3 5-3-16,-4-7 0 0,4 1 1 0,4 4 0 15,-4 1 6-15,0 0 1 0,0 10 0 0,3 2 0 16,5 3-5-16,-5 4 0 0,-3 7 0 0,9-7 0 16,-9 7 11-16,14 7 0 0,-11-2 0 0,5 11 1 0,6 3-10 15,-4 3 1-15,1 0-1 0,-4 1 2 0,0 0 6 16,0 0 1-16,-2-4 0 0,2 3 0 0,-3-8-9 16,-1 1 0-16,1 0 0 0,-1-1 1 0,8-4 6 15,-4 1 0-15,0-4 0 0,-7-7 0 0,7 10-8 16,-7-10 1-16,0 0 0 0,7 2 0 0,-7-2 3 15,0 0 2-15,11 0-2 0,-11 0 2 0,12-9-7 16,2 2 1-16,0-3 0 0,-3-11 0 0,0-2 1 0,-1 2 0 16,1-4 0-16,6-5 0 0,3 7-4 0,-6 4 1 15,0-2-1-15,0 7 1 0,-2 3 4 0,-1 1 0 16,3 6 1-16,4 8-1 0,-1 3-4 0,-6 1 1 16,1 6-2-16,1 6 2 0,-1 1 2 0,2-2 1 15,-3 9 1-15,-4-3-1 0,3-2-4 0,1 2 0 16,-6-4 0-16,-1 3 1 0,-2-3 7 0,-1 2-1 15,1-5 1-15,-2 6 1 0,0-2-7 0,-2-3-1 16,1-3 1-16,-1 5 0 0,0-2-1 0,0-5 1 16,2 2-1-16,0-2 1 0,-1 2-3 0,1-5-1 15,0-3 1-15,1 3 0 0,1-4-3 0,2 4 0 0,-1-4 1 16,-3-7 0-16,4 10-2 0,-4-10 2 0,8 7-1 16,-8-7 0-16,0 0-1 0,0 0 0 0,7 4 0 15,-7-4 0-15,0 0-1 0,0 0 2 0,-3-7-2 16</inkml:trace>
  <inkml:trace contextRef="#ctx0" brushRef="#br0" timeOffset="122620.9">1826 6803 1566 0,'0'0'0'15,"0"0"-1"-15,0-17 0 0,10 13 0 0,8 4 1 0,5-5 79 16,5-2 2-16,-3-2-1 0,8 9 1 0,2-4-63 16,3-3 0-16,-3 0 0 0,0 7-1 0,6-1 81 15,-3-6 1-15,-1 0-2 0,13 5 2 0,12-2-82 0,3-1 0 16,-3 0 0-16,-2 5 0 0,1 0 6 16,5-4 2-16,9 1-2 0,8 3 2 0,-3-4-14 0,-1 4 2 15,11-3-1-15,14 6 0 0,0 1 0 0,-10-4 0 16,3 3-1-16,9 2 1 0,1-1-5 0,1 0 1 15,-1-1 0-15,10 8 0 0,-3-4-6 0,-6-6 1 0,8 6 1 16,10 4-1-16,-3-2-1 0,-5-6 1 16,6 1-1-16,8 3 1 0,-5-4-2 0,-2-1 2 0,2 0-1 15,6 3 0-15,-6 0-1 0,-6-1 1 16,6 1 0-16,2-1 0 0,-9-1 1 0,-2-3 1 0,-3 0-1 16,5 4 0-16,-9-4 0 0,-7 0-1 0,0 0 0 15,2 3 1-15,-9-3 7 0,-7 0 2 0,0-3-2 16,-4 3 1-16,-6 0-4 0,-5-4-1 0,-2 1 1 15,-4 3 1-15,-6-4 3 0,-8 1 2 0,-4-1-2 16,-2 2 1-16,-1-1-5 0,-9-2 1 0,-8 1 0 0,3 4 0 16,-6-2 5-16,-5-1 0 0,-2-1 1 0,-7 4-1 15,1 0-5-15,-1 0 0 0,-7-3 0 0,0 3 1 16,0 0 9-16,-7 0 1 0,12 0-1 0,-12 0 1 16,11 3-9-16,-11-3 0 0,7 4 0 0,-7-4 1 15,7 3 6-15,-7-3 1 0,7 4 0 0,-7-4 0 16,0 0-8-16,3 7 0 0,-3-7 0 0</inkml:trace>
  <inkml:trace contextRef="#ctx0" brushRef="#br0" timeOffset="129097.93">3649 6024 37 0,'0'0'0'15,"0"0"0"-15,0 0 0 0,0 0 61 0,-3 17 2 16,3-10 0-16,0 4 0 0,-4 1-46 0,4 1 1 0,0 3 0 16,0 5-1-16,4 0 71 0,-1-5 0 0,1-4-1 15,3 11 1-15,0-6-72 0,-3-8 2 0,3-4 0 16,3 8 0-16,1-4 77 0,-4-6-1 0,4 1 0 16,4 3 0-16,-4-2-77 0,0-10 0 0,-1 1 0 15,4 4 1-15,4-3 32 0,-2-8 2 0,-6-1-2 16,4 1 2-16,-3-1-35 0,0-6 0 0,-4-5 0 15,-4 6 1-15,1-1 23 0,-1 1 2 16,-3-8-2-16,-3 9 2 0,-1 6-27 0,1-1-1 0,-4 4 1 16,0 0 1-16,0 7 11 0,-1-4 1 0,8 4 0 0,-7 0 0 15,7 0-15-15,-10 11-1 0,10-11 1 0,-13 18-1 16,6-4 4-16,4 0 0 0,-1-2 0 0,4 9 1 16,0 0-9-16,0-8 1 0,4-1 0 0,1 4 0 15,0-6 11-15,-5-10 2 0,9 7-2 0,-5 0 2 0,-4-7-12 16,7 9 0-16,-7-9 0 0,10 0 2 0,-10 0 9 15,8-2 0-15,-8 2 1 0,7-7-1 0,-4 0-10 16,1 0-1-16,-1-3 0 0,1-10 1 0,-1-3 7 0,-3 1 2 16,-3-3-2-16,-4 2 1 0,0 13-10 0,0-1 1 15,3 0-1-15,-3 1 2 0,0 3 4 0,7 7 1 16,-11-7 0-16,11 7 1 0,-9 7-9 16,9-7 1-16,-7 7 0 0,0 0 0 0,4 3 7 0,-1 1 0 15,1 0 0-15,3-1 1 0,0 10-9 0,-4-10 1 16,4-3 0-16,4 0 0 0,-1 0 8 0,-3-7 0 15,0 0 0-15,7 11 1 0,-7-11-9 0,13 3 0 0,-13-3 0 16,10-3 1-16,-3-1 5 0,0 1 1 0,-7 3-1 16,15-14 1-16,-8-4-9 0,0-1 3 0,0 1-2 15,-7-10 1-15,3 0 3 0,-3 7 1 0,0 1-1 16,-7 6 2-16,4-3-7 0,3-1 0 0,-4 4 0 16,4 14 1-16,-7-5 6 0,7 5 1 0,0 0-2 15,0 0 2-15,-3 9-7 0,3-9 0 0,0 7 0 16,-4 0 0-16,4 5 3 0,4-2 2 0,-1-1-1 15,1-2 1-15,-1 7-7 0,1-5 1 0,-4-9 0 16,7 11 1-16,-7-11 0 0,10 7 1 0,-10-7-1 16,0 0 1-16,7 0-4 0,-7 0 1 0,0 0-1 15,7-4 1-15,-7 4 1 0,6-7 0 0,-6 7 0 0,0 0 0 16,0-9-3-16,0 2 1 0,-4 0-1 0,1 0 1 16,-3 0-2-16,-1 4 1 0,-7-3-1 0</inkml:trace>
  <inkml:trace contextRef="#ctx0" brushRef="#br0" timeOffset="131332.19">1646 5035 489 0,'0'0'0'0,"3"-28"0"0,1 17 0 0,-1-3 31 16,1-1 1-16,-1-7-1 0,-3 12 2 15,4 1-20-15,-1-3 2 0,-3-6-2 0,0 9 2 0,0 9 54 16,4-7 1-16,-4 7-1 0,3-10 1 0,-3 10-52 16,0 0 0-16,4-7 0 0,-4 7 0 0,0 0 37 0,0 0 1 15,-4-5-1-15,4 5 1 0,0 0-39 0,0 0 1 16,-7 7-1-16,-3 8 1 0,-4 5 37 0,0 10 0 15,-1 3 0-15,0 16 0 0,1 4-39 16,3 3 2-16,-3-1-1 0,0 12 1 0,0-7-2 16,3-1 0-16,2 15-1 0,2 12 2 0,0-10-8 15,-7-9 1-15,0 0-1 0,3 19 1 0,-3-7 16 0,-5-10 0 16,1-4 0-16,0 11-1 0,1-13-12 16,-1 0-1-16,2 1 1 0,-1 4 0 0,3-5 16 15,-4-6 0-15,4-10 1 0,-2 6 0 0,5-9-17 16,1-14 1-16,-1 2-1 0,4 15 2 0,4-5 21 15,-4-8 0-15,3-8 0 0,8 2-1 0,-4 0-20 0,0-12 1 16,0-2-2-16,7 0 2 0,-4-5 20 0,-3-9 0 0,0 0 0 16,0 0 0-16,7-5-22 0,-7 5 1 0,0-16-1 15,0-2 2-15,0-10 12 0,-3-7 1 0,-1 2 1 16,-6 3-1-16,-1-4-16 0,-3-1 1 0,5 2-1 16</inkml:trace>
  <inkml:trace contextRef="#ctx0" brushRef="#br0" timeOffset="132498.79">1880 5148 1595 0,'0'0'0'0,"0"-16"0"0,4 5 0 0,-4 4 73 0,0 0 0 15,0-7 0-15,0 0 0 0,3 4-55 0,-3-3 0 16,-3-1 0-16,3 7 0 0,0-3 68 0,0 1 2 16,0-2-1-16,0 2 1 0,0 2-71 0,0 0 1 0,-4-1 0 15,4 1 0-15,0-4-16 0,0 0 1 0,0-1-1 16,4 2 2-16,-1 1-2 0,1-2 0 0,3 1 1 15,0 4-1-15,7-1-6 0,4-1 2 0,1-1-1 16,13 5 1-16,7 3-1 0,-2-3 1 0,-2 0 0 16,2 4 0-16,9 4-19 0,-6-4 1 0,6-4 0 15,6 12 1-15,13-5 8 0,-2-1-1 0,3-4 1 16,-1 9 1-16,0-2-1 0,0-3 1 0,9-4 0 16,9 9 0-16,-3-3 3 0,-1-1 0 0,4-6 0 15,10 10 1-15,1-2 5 0,-2-5-1 0,1-3 1 16,11 10 0-16,4 0 0 0,-4-7 0 0,2 3 0 0,12 10 0 15,0-10 1-15,-9-3 1 0,13 0 0 0,9 12 0 16,-3-5-1-16,-1-5 1 0,6 4 0 0,8 15 0 16,-4-16 6-16,-4-2 1 0,8 1 0 0,-4 17 0 15,-8-9-4-15,-5-3 2 0,11-2-1 16,3 4 1-16,-13 3 7 0,-8-5 2 0,15-2-1 16,-1 10 0-16,-17-3-6 0,-3-7 1 0,13 4-1 0,-6 3 1 0,-14-5 4 15,-5 0 1-15,8 1-1 0,1 2 1 0,-15 3-6 16,-3-8 1-16,4 0-2 0,-4 8 2 0,-11-2 3 0,-6-6-1 15,-1-4 0-15,-3 13 0 0,-11-9-4 16,-5-3 1-16,5-4-1 0,-3 10 0 0,-6-6 0 0,-5-4 1 16,-5-4 0-16,-2 13 0 15,-5-7-4-15,-4-6 2 0,-3-1-1 0,1 9 1 0,-1-6 1 16,-7-2 1-16,1-3-1 0,-1 11 1 0,3-4-3 0,0-4 0 16,-3-6 1-16,-6 10 0 0,-2 0-1 0,5-4 2 15,-5 1 0-15,-10 3-1 0,11 0-1 0,-11 0-1 0,10-4 1 16,-10 4-1-16,6 0 4 0,-6 0 0 0,0 0 0 15,7 4 0-15,-7-4-4 0,0 0 2 0,5 7 0 16,-5 3-1-16,-2 4 3 0,0 2 0 0,1 0 0 16,-8 24 0-16,5-4-3 0,1-5 1 15,-4 11-1-15,-4 6 1 0,1-1-1 0,6-1 0 16,-3-5 1-16,-7 18-1 0,-2-11-1 0,2-2 0 16,0 8 0-16,0 10 0 0,0-3 1 0,-1-5 0 0,1-8 0 15,2 15 0-15,1-12-1 0,1-5-1 0,-1 7 0 16,4 8 2-16,-3-3-2 0,-1-8 2 0,4-12-1 0,0 13 1 15,-2-7-3-15,2-8 1 0,0-8 1 0,-4 17-1 16,1-4 0-16,-1-8 2 0,4 1-1 0,-3-1 1 0,-1 2-2 16,2-8 1-16,-1-8-1 0,-8 8 0 15,7-6 3-15,1-9 1 0,-4 0-2 0,-9 8 2 16,2-6-3-16,3-7 1 0,-7 0-1 0,-5 5 1 16,-5-1 2-16,-2-10-1 0,2 1 1 0,-6 10 1 0,2-5-4 15,-5-7 2-15,-2-3-1 0,-5 3 0 0,-5 3 2 16,-6-6 1-16,-10-8 0 0,-8 10 0 0,1-3-4 15,0-1 2-15,-15-6-1 0,-14 4 1 0,8 0 1 0,-2-3-1 16,-20-1 1-16,-16 1 0 0,10 3-3 0,-3-2 1 16,-15 0-1-16,-13 4 2 0,7-2-2 0,8 0 2 15,-8-11 0-15,-19 7-1 0,8 4-1 0,8-3 0 16,-18-4-1-16,-3 5 2 0,1 5-1 0,18 1 2 16,-5-4-2-16,-7 3 2 0,6 8-3 0,19 3 2 15,-8-7-2-15,2 10 2 0,16-1-2 0,12 0 2 0,-8-2-1 16,-1 5 1-16,17 3-2 0,13-5 0 0,-6-3 1 15,8 4-1-15,16-3-1 0,12-1 2 0,6-5-2 16,3 5 1-16,9 2 0 0,9-5-1 16,-3-1 0-16,1 4 0 0,5 0 1 0,10-7 0 0,2-3-1 15,3 10 2-15,5-4-2 0,3-3 0 16,0-3 0-16,-3 6 0 0,9-3 0 0,1-3-1 0,4-1 0 16,0 4 1-16,0 0-1 0,7 0 0 0,-10-14 0 15,3 2 2-15,3 5-2 0,4 0 0 0,-4-2 0 16</inkml:trace>
  <inkml:trace contextRef="#ctx0" brushRef="#br0" timeOffset="133692.22">1812 5793 1557 0,'0'0'0'0,"-22"-22"0"0,3 11 0 0,-2-5 67 16,0-3 2-16,-8-1-1 0,-1 6 1 0,6 4-51 15,3-2 0-15,-2-3 0 0,-2 8 0 0,-3 0 38 0,3 0 1 16,9-7 0-16,2 7 0 0,3 4-40 16,1-4 1-16,3-4-1 0,7 11 1 0,-4-10-15 0,4 10 2 15,4-11-1-15,3 6 1 0,3-2-3 0,1 0 1 16,0-4 1-16,19-3-1 0,12-4-5 0,-5-3 0 16,-2-2-1-16,1 13 2 0,4-8-1 15,-5-3 1-15,-1 2-1 0,8 12 1 0,-1-6-17 0,1-2 0 16,6-1 0-16,-2 16 0 0,5-9 8 0,-5 2 0 0,-2-4-1 15,0 11 1-15,2-3-12 0,-6-2-1 0,3-8 1 16,11 15 0-16,-1-4 9 0,-5-3 2 0,-2 0-1 16,-2 8 0-16,-5-1 10 0,1-2 0 0,-1-3 0 15,9 11 1-15,-10-2-2 0,3-5 2 0,5-2-1 16,1 13 1-16,-4-2 1 0,-3-6 1 0,3-4-1 16,-3 26 1-16,-1-15-1 0,-5-4 1 0,-3 2-1 15,6 21 1-15,-1-2 7 0,-5-4 0 0,3 3 0 16,-2 15 0-16,-4-5-3 0,-5 2 1 0,1-2 0 15,-9 15-1-15,2-6 15 0,-1 0 2 0,-5 5-1 0,-4 10 0 16,-4 3-9-16,-3-15-1 0,0-1 0 0,-14 3 0 16,4-11 13-16,1-5 1 0,-9-1-1 0,-7 15 1 15,-6-5-14-15,1-5 1 0,-2-2 1 0,-5 1-1 16,-2 3 16-16,-1-11 0 0,-6-2 0 0,-2 7 0 16,-1-10-14-16,-3-3-1 0,-9-4 1 0,1 12-1 15,-2-7 13-15,7-4 0 0,-1-5 0 0,-6 13-1 0,4-12-12 16,5-2-1-16,-12-10 1 0,0 13 0 0,3-9 8 15,9-7 1-15,2-2-1 0,-7 8 0 0,5-6-10 16,1-7 1-16,3-6-1 0,-2 10 0 0,-4-10 5 16,9-1 0-16,6-7-1 0,-3 9 2 0,3-7-8 15,8-4 1-15,0-7-1 0,-1 0 1 0,1-2 4 0,7 6-1 16,-1-18 1-16,-2 5-1 0,0-10-5 0,5 1 1 16,1-4-1-16,8 15 1 0,0-2 1 0,0 2 1 15,2-2 0-15,5 4 1 0,0 4-6 0,0-3 1 16,3-5 0-16,11 2 1 0,-3 2 1 0,-1-7 1 15,4 2-1-15,9 13 1 0,-2-6-5 0,0 3 2 16,0-5-1-16,11 8 0 0,5 1 3 0,-5-4 2 0,0-5-1 16,1 3 0-16,2 2-5 0,0 2 2 0,2-7 0 15,2 14 0-15,0-6 0 0,1-4 1 0,3 3 0 16,4 19 0-16,3-5-2 0,4-4-1 0,3 2 1 16,1 16-1-16,3-7 1 0,-1-5 0 0,-2 1-1 15,8 15 2-15,1-8-3 0,1-3 1 0,5 2-1 16,-3 9 1-16,-8-4 1 0,-4-7-1 0,-2 0 1 15,3 12-1-15,-3-5-1 0,-5-4 0 0,4 3 0 16,1 11 0-16,-5-5-1 0,-5-1 1 0,2-4-1 0,-3 21 2 16,-6-5-3-16,-2-6 1 0,2 6 0 0,1 18 0 15,-4-8-1-15,-5-3 0 0,1 0 1 0,1 12 0 0,3 4-1 16,-8-11 0-16,-2 2 1 0,-8 7-1 0,3 1 0 16,0-11 0-16,-7-1 1 0,-7 15-1 0,4-8-1 15,-1-1 1-15,-3 1 1 0,-7 9-1 0,0 6-1 16,-4-11 1-16,1 1-1 0,-11 3 2 0,-2-2-2 15,-2-13 0-15,-3 2 0 0,1 14 1 0,-1-10-1 0,0-4 0 16,-6 0 1-16,-4 11 0 16,4-2-1-16,-1-11 0 0,-11-1 0 0,-2 3 0 0,-6-5 0 15,1-7 1-15,2 0-1 0,-8 1 0 0,10-3-1 16,1-3 1-16,-5-4 0 0,-8 4 0 0,-5-1-1 0,8-6 1 16,-5-4 0-16,-3 8 0 0,8-4-1 0,5-8 2 15,-1-4-1-15,-12 8 0 0,1-6 0 0,5-1 0 16,5-3 0-16,-3 1 0 0,2-2-1 15,5 1 1-15,0-13 1 0,1 4-1 0,-5 3-1 0,6-5 1 16,8-13 0-16,6 10 0 0,-2-12-1 0,5-2 1 16,4-1 0-16,5 11 0 0,2-6-1 0,3 3 2 0,4-8-1 15,4 9 0-15,1 2-1 0,2-2 1 0,3-2-1 16,4-3 1-16,4 9-1 0,3-2 1 0,2-11 0 16,5 16 0-16,0-5-1 0,0 0 2 0,4-2-1 15,8 14 0-15,-1-1 0 0,-4-6 0 0,7 2 0 16,9 6 0-16,6-2 0 0,-3-6 1 0,-4 0-1 0,1 7 0 15,-2 2 0-15,-2-3 0 0,3-8 0 16,-1 9 0-16,-2 2-1 0,-4-3 1 0,2-3 0 0,6 11 1 16,-1 2-2-16,-6 0 1 0,5-1 0 15,-2 13 0-15,3-2-1 0,-1 1 1 0,-5-1 0 0</inkml:trace>
  <inkml:trace contextRef="#ctx0" brushRef="#br0" timeOffset="135264.97">3933 5290 1847 0,'0'0'0'0,"0"0"0"0,0 0 0 16,0 0 52-16,0 0 2 0,0 0-1 0,0 0 1 0,4 21-37 15,-4-14 1-15,0-7-2 0,-4 39 2 0,4-4 44 16,-3 4 1-16,-1 9 0 0,1 6 0 0,-1-1-46 16,4-2 0-16,0 0 1 0,-3 12 0 0,3 1 0 0,3-10 1 15,1 11 0-15,-1 2 1 16,-3-5-10-16,4-15 0 0,3-3 0 0,-3 18 1 0,-4-10-10 16,3-8 1-16,-3 2 0 0,0 3 0 0,0 1-1 15,-3-13 0-15,3-6 0 0,-4 8 1 0,0-11-2 16,1-5 2-16,-4-5-2 0,0 8 1 0,3-10-1 0,1 0 1 15,-1-9-1-15,-3 7 1 0,4-5-1 0,3-9 1 16,0 0-1-16,-9 5 1 0,9-5-1 0,0 0 1 0,0 0-1 16,0 0 1-16,-7-7 2 0,7 7-1 15,-4-14 0-15,1-13 1 0,-4-4-1 0,3-5 0 0,4-8 0 16,-3 2 0-16,3-2 6 0,0-7 0 0,0-7 0 16,-4 9 1-16,4 1-3 0,0-1-1 0,-3 5 1 15,-1 0-1-15,4 6 7 0,0 1 0 0,4-2-1 16,-4 4 1-16,0 1-5 0,7-4 1 0,-4 4 0 15,1 11 0-15,3 0 2 0,3 1 1 0,-1-8-1 16,-2 16 1-16,4-9-4 0,-1 2 0 0,1-4 0 16,-4 4 0-16,4-2 2 0,-1 5 2 0,1-6-1 15,1 3 0-15,-5-4-5 0,4 6 2 0,-1-10 0 16,1 15 0-16,-1-7 0 0,1-2 1 0,0 2 0 0,1 18 0 16,2-6-2-16,-3-7-1 0,-1 2 1 0,8 18-1 15,-4-8 1-15,-5-1 0 0,5-6-1 0,0 15 1 16,4-4-3-16,-4-7 2 0,-4-4-1 0,10 15 1 0,4-8-1 15,-2-3 1-15,-5-2-1 0,3 11 1 0,1-4-2 16,0-8 0-16,4-3 1 0,1 17 0 16,2-4 0-16,-3-7-1 0,5 0 0 0,5 14 2 15,1-7-3-15,4-4 1 0,8 1 1 0,8 13-1 16,-1-10 1-16,-6-3-1 0,10 3 0 0,6 12 1 16,0-8-2-16,2-4 0 0,13-4 0 0,-1 15 2 0,4-6-2 0,-4-7 1 15,11-1 1-15,0 17-1 0,4-7-1 0,-10-5 1 16,11-2-1-16,15 17 0 0,-6-17 0 0,-11 0 2 15,8-3-2-15,8 19 1 0,-5-13 0 0,-7-3-1 16,0 0 0-16,6 23 0 0,-5-18 1 0,-6-3-1 16,2 0 0-16,3 19 0 0,-11-11-1 0,-3-2 2 15,7-3-2-15,0 9 1 0,-14-2-1 0,-4-5 1 16,0-2-1-16,15 10 2 0,-15-5-2 0,-8-6 0 0,-3-1 0 16,5 4 1-16,-15 0-1 0,-2 0 1 0,-1-5-1 15,5 5 0-15,-2 4 0 0,-9-11 0 0,-1 0 0 16,-9 3 0-16,-6-3 0 0,2 0 1 0,-7 0-1 15,-3 4 1-15,-4-1-1 0,-1-3 0 0,-3-3 0 16,-3 6 0-16,-7-3 1 0,7 4-1 0,-7-4 0 16,0 0 0-16,0 0-1 0,0 0 1 0,7 10 0 15,-7-10 0-15,4 7-1 0,-4-7 1 0,0 7 0 0,-4 0 1 16,4 4-2-16,-3 3 1 0,3-7 0 0,-4 12 0 16,1-1-1-16,-1-7 1 0,4-3 0 0,-7 8 0 15,2 4-1-15,0-3 1 0,1-1-1 0,0 21 2 0,1-2-2 16,1-2 1-16,-1 8-1 15,-4 5 1-15,3 3-1 0,-3-12 1 0,3 5-1 0,1 2 1 0,-1 2-1 16,1-11 0-16,3 5 0 0,-4 13 1 0,1 0-1 16,-1-14 0-16,4 1 0 0,-7-1 1 0,0-2-1 15,4-11 0-15,-3-6 0 0,-4 13 1 0,-1-12-1 16,1-7 0-16,-1-7 0 0,-3 11 2 0,-4-6-2 16,2-8 0-16,-1-8 0 0,-8 11 1 0,-3-3-1 15,-2-8 0-15,2-3 0 0,-1 11 1 0,-8-4-1 0,2-7 1 16,-2-6-1-16,-9 13 1 0,2-3-1 0,-5-4 1 15,-9-4-1-15,-11 8 1 0,-4-4-1 0,5-4 1 16,-6 1 1-16,-18 2-1 0,-2 5-1 0,4-8 1 0,-3-3 0 16,-18 6 0-16,-4 0 0 15,2-2 0-15,-1-4 0 0,-20 0 1 0,-2 3-1 0,12-3 0 16,-5-2 0-16,-12 2 0 0,11 0 0 0,8 0 0 0,-12-5 0 16,2 6 2-16,10 3-2 0,13 1 0 0,-13-1 0 15,9 6 1-15,13-3-1 0,13-2 2 0,4 2-2 16,-3 14 1-16,10-5-1 0,12-2 0 0,3 2 0 15,10 6 2-15,5 3-1 0,5-7 0 0,2-1 0 16,-1 1 2-16,4 1-2 0,3-2 0 16,1-3 0-16,7 4 1 0,-3-4 0 0,5 0 0 15,2-4 1-15,7 1-1 0,0 3-1 0,0 0 1 0,5-5-1 16,9 5 1-16,-7-4 1 0,7 4 0 0,0 0-1 0,-4-7 2 16,4 7-3-16,0 0 2 0,0 0-1 0,4-7 0 15,-4 7 2-15,7-4 0 0,-7 4 1 0,0 0 0 16,9-7-3-16,-9 7 1 0,10-7 0 0,-10 7 0 15,0 0 1-15,0 0 0 0,0 0 1 0</inkml:trace>
  <inkml:trace contextRef="#ctx0" brushRef="#br0" timeOffset="140204.62">8895 5846 1030 0,'0'0'0'0,"0"0"0"0,0 0 0 0,0 0 36 0,-10-23 1 0,10 15-1 0,0 8 1 0,-6-8-23 15,6 8 2-15,-1-10-2 0,1 10 2 0,0 0 92 0,-4-7 0 16,4 7-1-16,-9-5 1 0,2 5-92 15,0 0 1-15,-3 0-2 0,-5 1 2 0,1 5 75 0,-1 1 1 16,-3 0-1-16,-7 7 1 0,0 0-76 0,-1 5 1 16,1-3-1-16,-3 9 1 0,3-2 52 0,6 5 0 15,-2 0 0-15,3-4 1 0,1 10-53 0,-1-6 0 16,2-5-1-16,5 12 1 0,4-9 17 0,4 1 1 0,-1-1 0 16,4 9 0-16,0 6-21 0,-3-4-1 0,6 0 1 15,4 1 0-15,4-1 16 0,0-1-1 0,1-8 0 16,4 2 1-16,3 1-18 0,-1-10 1 0,-1-1-1 15,3 8 2-15,1-10 18 0,0-3 2 0,0-2 0 16,1 4 0-16,-3-4-21 0,-1-3 1 0,3-6-1 16,0 6 1-16,2-3 14 0,-2-5 0 0,0-2 1 15,-5 2-1-15,-4-2-16 0,1-4 1 0,-3-1-1 0,4 3 1 16,-3-1 8-16,-4-1 0 0,-3-3 1 0</inkml:trace>
  <inkml:trace contextRef="#ctx0" brushRef="#br0" timeOffset="140611.91">9135 6063 2224 0,'0'0'0'16,"0"0"0"-16,9-18 0 0,-2 11 88 0,-3 0 1 16,3-5 0-16,3 1-1 0,1 4-71 0,-1 2 1 0,1 1 0 15,0-3 0-15,-4 7 79 0,-7 0-1 16,12 0 1-16,-5 7 0 0,7 4-80 0,0 3 0 0,0 0 0 16,6 3 1-16,1 5 16 0,-3-3 2 0,3 6-1 15,0-1 1-15,-2 1-21 0,-1 1-1 0,0-3 1 16,1 7 0-16,0 0-6 0,1-4 2 0,4 1-1 15,-2 4 0-15,-3 1-5 0,2-9 2 0,7 3 0 16,-8 1 0-16,-3-6-2 0,1-4 1 0,3 3-1 16,0-3 2-16,-3-3-4 0,1 0 2 0,-8-7-1 15,3 2 1-15,-3 0 5 0,-4-5 1 0,0-4 1 16,-7 0-1-16,10 0-5 0,-10 0 1 0,0 0 0 16,6-9 1-16,-6 9 5 0,-2-9 1 0,2 9-1 0,-9-18 1 15,4 1-6-15,-2-4 0 0,0-6 0 0</inkml:trace>
  <inkml:trace contextRef="#ctx0" brushRef="#br0" timeOffset="140854.28">9788 6124 2362 0,'0'0'0'0,"0"0"0"0,0 0 0 0,-21-7 83 0,14 7 0 16,-4-3 0-16,-3 3 1 0,2 3-67 0,-3 1 1 15,1-1 0-15,-7 11 0 0,-4 0 60 0,-1 0 1 16,-6 2-1-16,1 9 2 0,-3-4-62 0,-1 0 0 15,-2 5 0-15,1 1 0 0,-1 3 20 0,9-2 0 16,0 0 0-16,1-5 0 0,3 3-23 0,-1-3 1 16,4-5-1-16,5-2 1 0,5 1-3 0,4 1 0 15,0-8-1-15,0 1 2 0,4-4-6 0,3 0 0 0,0-7-1 16,-4 7 1-16,4-7-3 0,0 0-1 16,0 0 1-16,7 2-1 0,-7-2 0 0,11-4-1 0,-4 2 0 15</inkml:trace>
  <inkml:trace contextRef="#ctx0" brushRef="#br0" timeOffset="141099.21">10167 6365 2500 0,'0'0'0'0,"0"0"0"0,-32 16 0 16,6-5 77-16,1 3 2 0,4 1-2 15,2 7 2-15,-3 2-61 0,5-1 0 0,-1-4 0 0,2 8 0 0,-1-3 80 16,-1-4 1-16,0 1 0 0,2 0 0 0,1-2-83 16,2-5 1-16,3-1 0 0,-1 6 0 0,4-5 23 15,-4-3 1-15,4-4-1 0,0 0 0 0,7-7-24 16,-7 9 0-16,7-9 0 0,0 0-1 0,0 0-8 0,0 0 1 16,0 0 0-16</inkml:trace>
  <inkml:trace contextRef="#ctx0" brushRef="#br0" timeOffset="141604.44">10289 6020 2475 0,'0'0'0'0,"0"0"0"15,0 0 0-15,-14 25 64 0,10-18 0 0,8 4 0 16,-4-1 0-16,3 6-46 0,-3 2 0 0,4-4 0 15,3 7 0-15,0-7 56 0,0 0 0 0,-4-2 0 16,3 2 0-16,1 0-56 0,3-7 0 0,1 0 0 16,3 4 0-16,-3-4 18 0,3 0 1 0,-4-7-1 15,6 7 1-15,2-7-23 0,-1 0 2 0,1-3-1 16,2 3 0-16,4-4-6 0,-3-3 1 0,-3 0-1 0,-4 2 1 16,2-4-4-16,2-2 1 0,3 1-2 0,-4-1 2 15,-6-1 1-15,1 1 1 0,2-3 0 0,-3 4 0 16,-4-1-3-16,0 1-1 0,-3-1 1 0,-1 4 0 0,-3 0 8 15,0 7-1-15,11-14 1 0,-11 7 0 0,0 7-6 16,0 0 1-16,7-5-1 0,-7 5 1 16,0 0 11-16,0 0 1 0,7-4-1 0,-7 4 1 0,0 5-11 15,0 2 1-15,0 0 1 0,3 15-1 0,1 2 11 16,-2 1 1-16,1 5-1 0,-1 0 2 0,0 0-13 16,0 3 1-16,-2 4 0 0,-6 3 0 0,1 3 5 15,1-3 0-15,4-1-1 0,-3-4 2 0,-1 2-9 0,1-7 1 16,-8 1 0-16,4 5 1 0,-3-8 2 0,3 2 2 15,-4-2-1-15,-3 0 1 0,2 4-7 0,-3-4 1 16,8-5 0-16,-7-2 0 0,0 0 2 0,-5-4 0 16,1-8 0-16,0 4 0 0,-3-3-11 0,0-1 0 15,0-6 0-15,-2-1 0 0,2-2 0 0,3-3 0 16,1-4 0-16,-3-4 0 0,-1 2 0 0,0-3 0 0,5-2 0 16,2-4 0-16,0-1 0 0,3-4 0 0,4 4 0 15</inkml:trace>
  <inkml:trace contextRef="#ctx0" brushRef="#br0" timeOffset="141909.31">10873 5834 2638 0,'0'0'0'0,"0"0"0"0,17 12 0 15,-10-5 82-15,6 2 1 0,4 3-1 0,8 15 1 16,1 1-66-16,3 5 0 0,6 2 1 0,-9 9 0 0,-1-5 64 16,-4 2 1-16,-3-3-1 0,0 13 1 0,-8-1-66 15,-3 2 1-15,6-1 0 0,-10 0 0 0,1 2 26 16,-4-12 0-16,-4 1-1 0,-3 0 2 0,-2 2-29 16,-1-5 1-16,-1-2-2 0,-10 1 2 0,0 5-9 15,-2-8 1-15,-9-4 0 0,-3-1 0 0,1-3-3 0,2-3-1 16,-5-2 1-16,2-5 1 0,-7-3-4 0,1-5 1 15,-3-2 1-15,2 4-1 0,3-1 0 0,-2-6-1 16,3-1 1-16</inkml:trace>
  <inkml:trace contextRef="#ctx0" brushRef="#br0" timeOffset="142629.04">12321 6474 1721 0,'0'0'0'0,"0"0"0"16,0 0 0-16,-21 0 86 0,21 0 2 0,-15 0-2 16,8-3 2-16,-1 3-71 0,8 0 1 0,-9-7 0 15,9 7 0-15,-7-11 81 0,7 11 2 0,-7-9-1 16,7 9 1-16,-6-10-84 0,3 1 0 0,3 2 0 16,0 0 0-16,0-2 7 0,3-1 2 0,1-1 0 15,-1-1 0-15,5 1-14 0,0-1 0 0,3 1 1 0,-1 4 0 16,1 2-4-16,-4-2 0 0,4-4 0 0,-1 8 1 15,6-1-4-15,0 1 1 0,0-1-2 0,-6 4 2 16,5 0-4-16,2-1 2 0,1-1-2 0,-2 5 2 16,-6 1-3-16,4-4 1 0,4-2 1 0,-7 7-1 0,-1 1 6 15,1-5 1-15,5-1-1 0,-6 4 1 0,4-1-4 16,-3 1 0-16,0-4 0 0,-3 3 1 0,3 1 10 16,0-4-1-16,-1 0 1 0,-3 2 1 0,0 5-9 15,-7-7 1-15,11 10 0 0,-8-1 1 0,1-2 4 0,-4 2 2 16,-7-2 0-16</inkml:trace>
  <inkml:trace contextRef="#ctx0" brushRef="#br0" timeOffset="142879.29">12016 6589 2060 0,'0'0'0'0,"0"0"0"16,0 0 0-16,21 7 75 0,-7-2 1 0,0-2 1 15,7 1-1-15,6-1-58 0,-3-3 0 0,6 4 0 16,6-1 0-16,2 1 72 0,3-4-1 0,-2 0 1 16,-2 4 1-16,2-4-74 0,-4 0 1 0,2 0-1 15,-5 0 1-15,-2 3 29 0,-6-3 0 0,1-3 0 16,-2 6 1-16,-2-3-31 0,0 0 0 0,-3 0 0 16,-4 0 0-16,0 4 2 0,2-4 0 0,-2-4 0 15,4 4 1-15,-1 0-10 0,3-3 1 0,1-1-1 0,-7 4 2 16,0-4-3-16,-3 1 0 0,3-1 0 0</inkml:trace>
  <inkml:trace contextRef="#ctx0" brushRef="#br0" timeOffset="143490.01">13557 6087 2161 0,'0'0'0'16,"0"0"0"-16,25-16 0 0,-6 11 68 0,4-5 1 0,0 2-1 15,2 1 2-15,3 4-52 0,2-1 0 0,-5 1 0 16,3-1 0-16,2 4 62 0,-2 0 1 0,0-3 0 16,6 3 0-16,-6 3-63 0,-5-3 0 0,2 0 0 15,0 4 0-15,-4-1 28 0,-2 1 0 0,-1-4 0 16,-4 3 0-16,3 4-31 0,-6-3 2 0,0-4 0 16,-4 0 0-16,-7 0-1 0,9 4 0 0,-9-4 1 15,0 0 0-15,7-4-8 0,-7 4 1 0,0 0-1 16,0 0 1-16,0 0 4 0,0 0 0 0,-9-7 1 0,-9 3-1 15,-3-3-6-15,-4 4 1 0,-1-4 0 0,1 3 0 16,-3 8 7-16,-4-4 1 0,2 3 0 0,-5 1-1 16,1 3-7-16,6 3 2 0,-9-2-2 0,-2 6 1 15,4 0 4-15,1 5 2 0,3 2 0 0,-6 4-1 16,5-1-6-16,4 3 0 0,-2-1 0 0,-2 8 0 16,0 6 2-16,2-1 2 0,2-1-1 0,7 3 0 0,1 1-5 15,8-8 1-15,3 1 0 0,2 3 0 0,4-1-4 16,3-8 1-16,7-1-1 0,2 9 1 0,6-6-2 15,5-3 0-15,5 4 1 0,1 0-1 0,6-6-2 0,0 1 0 16,3-5 1-16,5 1-1 0,1-3 0 16,1-5 0-16,1 0 0 0,1-1 0 0,-7-4 5 0,2-6 1 15,-4-3-2-15,2 1 2 0,-2-2-3 16,-5-5 1-16,2-4-1 0,0-1 1 0,-4-4 4 0,2-1 0 16,0-6 0-16,-2 2 1 15,-7-2-5-15,-3 0 2 0,1-4-1 0,1 13 1 0,-1-6-2 0,-1-1 2 16,-1 1-1-16</inkml:trace>
  <inkml:trace contextRef="#ctx0" brushRef="#br0" timeOffset="143831.68">14609 6360 2425 0,'0'0'0'0,"0"0"0"15,0 0 0-15,-25-14 93 0,14 7 1 0,1 0-1 16,-6 7 1-16,3-4-77 0,1 4 1 0,-2 0-1 15,-4 4 1-15,-1 3 67 0,0 5 1 0,-1 0-1 16,-1 9 0-16,0 2-68 0,1 0 1 0,6 4 0 16,-3 1 0-16,3 0 12 0,-1 2 2 0,7-6-1 0,2 5 0 15,5 1-17-15,2-9 0 0,6 0 0 0,4 5 0 16,3-5-2-16,4 2-1 0,-4-7 0 0,3 7 1 16,6-9-5-16,-1-2 1 0,2-1 0 0,1-4 0 0,1-4 0 15,3-3-1-15,-8-7 1 0,9 0 1 0,-6-2-3 16,-2-3 0-16,-1-4-1 0,-2 0 1 0,-1 1 4 15,-2-8 1-15,0 2 0 0,-4-2 1 16,-5 3-6-16,-3-2 1 0,-8-3 0 0,-1 0 1 0,-4 6 2 16,-2-2 1-16,1-2 0 0,-6-2 0 0,-5 8-4 0,-2-1 1 15,-4-1-1-15,1 3 1 0,1 2 2 16,4 5 0-16,2 2 0 0,-3 4 0 0,1-1-3 0,5 4-1 16,4 0 1-16</inkml:trace>
  <inkml:trace contextRef="#ctx0" brushRef="#br0" timeOffset="145101.01">14889 6302 2186 0,'0'0'0'0,"0"0"0"16,23-5 0-16,5 1 86 0,-3-1 0 0,-6-1 1 16,-1 6 0-16,0-3-70 0,-1-1 1 0,1 1 0 15,1 6 0-15,-1 1 81 0,-8-1-1 0,5-3 1 0,2 11 1 16,3 0-83-16,1 1 0 0,3 4 0 0,-6 10-1 16,-2 4 32-16,2-4-1 0,-4 8 0 0,3 3 0 0,-4-9-31 15,-1 2 1-15,-1-2-1 0,-3 5 1 0,-4-1-1 16,-1-9 1-16,-3 0-2 15,-3 7 2-15,-4 0-8 0,0-8 1 0,0 0-1 0,-4-3 1 0,-1 0-1 16,1-3 0-16,-3-5 0 0,0 1 1 0,-5-3-4 16,3-4 1-16,3-5-2 0,-4-2 2 0,3-1-1 15,0-4-1-15,5-4 1 0,2 1 1 0,3-4-3 16,2-2 1-16,1-5-1 0,-1 5 1 0,0-7-1 16,2-2 1-16,5-3-1 0,4 2 1 0,4-2-2 0,4-1 0 15,4-7 1-15,-1 4-1 0,1-5 5 0,4 5 0 16,-4-3 0-16,2 3 0 0,1 6-3 15,5 1 1-15,-5 4-1 0,-1 7 1 0,2 2 3 0,-4-4 0 16,4 4 0-16,1 8 1 0,-5 2-4 0,-3-5 0 16,2 4 0-16,1 3 1 0,0 3 4 0,-4-6 0 0,-4 3 0 15,-4 3 2-15,-1 1-7 0,0-1 2 0,-8-3 0 16,10 8 0-16,-10-8 4 0,0 0 2 0,7 7-2 16,-7-7 2-16,0 8-7 0,0-8 1 0,-3 11 0 15</inkml:trace>
  <inkml:trace contextRef="#ctx0" brushRef="#br0" timeOffset="145395.44">16115 6189 2487 0,'0'0'0'0,"0"0"0"0,-21-3 0 0,5 3 109 15,4 0 0-15,3-4 0 0,9 4 1 16,-9-5-94-16,9 5-1 0,0 0 1 0,-9 9 1 0,-9-2 93 15,1 3 1-15,-3 1 0 0,-4 12 0 0,3 0-95 16,-1 5 0-16,5 7-1 0,-1 2 2 0,2 5 31 0,6-5 1 16,-1 2-1-16,0-2 1 0,3 5-32 15,4-12 0-15,4 5 0 0,2 0 0 0,3-1-6 0,4-3 1 16,5 1 1-16,0 0-1 0,4-1-5 16,5-4 0-16,5 1 1 0,-3-4 0 0,-2-1-1 0,-2-3 0 15,0-5-1-15,4 3 2 0,-2-7-3 0,-2-4 0 16,0-4 0-16,-2 1 0 0,-5-1-3 0,-3-5 0 0,-2-1-1 15</inkml:trace>
  <inkml:trace contextRef="#ctx0" brushRef="#br0" timeOffset="146044.91">16487 6256 2148 0,'0'0'0'0,"0"0"0"15,0 0 0-15,0 0 91 0,0-23 0 0,0 13 0 16,0 10 1-16,2-11-75 0,5 6 1 0,3-2-1 15,-1 0 1-15,-9 7 56 0,11-4 1 0,-1 1-1 16,5 6 1-16,-5 4-57 0,3 0 0 0,1 0 0 16,7 9 0-16,-7 4 19 0,0 2 0 0,-2 5 0 15,6 6 1-15,0 4-23 0,-1 4 1 0,1-4-1 16,3 5 1-16,6-7-5 0,-3-2 2 0,1-6-1 16,5 11 0-16,-5-6-5 0,-2-4 1 0,3 2 0 0,4 4 0 15,-9-3-2-15,-1-6 1 0,-3-2 0 0,4 0 0 16,-3-2-3-16,-4-4 1 0,0-3-1 0,-1-3 2 15,-8-2 7-15,-5-9 1 0,0 0-1 0,0 0 1 0,5-9-7 16,-7 2 1-16,1-7 0 0,-6-9 1 0,-4-7 6 16,0-3 0-16,4-6 0 0</inkml:trace>
  <inkml:trace contextRef="#ctx0" brushRef="#br0" timeOffset="146273.78">17217 6221 2135 0,'0'0'0'0,"0"0"0"0,-21-7 0 0,-5 3 80 0,5 1 1 15,3-4-1-15,4 3 1 0,3 4-63 0,-1-3 0 16,5 3 0-16,-6 3 0 0,-6 4 74 0,-2 0 1 16,-2 4-1-16,-4 10 1 0,-3 9-76 0,-5 0 1 0,2 7-1 15,1 5 1-15,2-2 20 0,2-1 1 0,0-4-1 16,3 6 2-16,-2-6-26 0,3-5 2 0,3 2 0 16,-6-3-1-16,2 3-7 0,-3-5 0 0,5-1 0 15,6 4 1-15,2-6-3 0,5-1-1 0,-1-7 1 16,8 0-1-16,-4-2 3 0,1-2 0 0,3-5 0 15,3-7 0-15,-4 7-3 0,4-7 1 0,0 0 0 16</inkml:trace>
  <inkml:trace contextRef="#ctx0" brushRef="#br0" timeOffset="146507.41">17394 6604 2324 0,'0'0'0'0,"0"0"0"0,0 0 0 0,-4 25 61 16,4-11 2-16,0 0 0 0,0 7 0 0,-7 2-46 15,0-2 1-15,-7 0 0 0,0 6 0 0,0-3 68 16,0-1 0-16,1-7 1 0,-4 2-1 0,6 3-69 16,0-7 1-16,3-4 0 0,-1 1 0 0,0-2 29 0,2-2 0 15,7-7 0-15,0 0 0 0,-7 5-31 0,7-5 1 16,0 0 0-16</inkml:trace>
  <inkml:trace contextRef="#ctx0" brushRef="#br0" timeOffset="147007.09">17646 6214 2337 0,'0'0'0'0,"0"0"0"15,0 0 0-15,0 0 60 0,23 19-1 0,-16-14 0 16,-4 6 2-16,1 5-44 0,0 1 1 0,-1-1 0 16,4 11 0-16,4 6 55 0,-1-3 0 0,-3-4 0 15,0 4 0-15,6-3-56 0,-1-4 1 0,0-6 0 16,6 4 0-16,-4-3 17 0,0-4 1 0,-5-7 0 0,3 4 0 16,3-1-22-16,0-1 1 0,7-9 0 0,-8 3 0 15,-2 1-3-15,2-8 0 0,4 1 0 0,3-8 1 16,-7 3-7-16,2-1 2 0,0-4 0 0,0-4 0 15,-2-1 5-15,0-5 2 0,0-1-2 0,0-1 2 0,0-7-7 16,-1 10 1-16,1-8 0 0,-7 12 0 0,3-5 5 16,1 7 1-16,-8-1 0 0,1 8 0 0,0 2-6 15,-1-4 0-15,-3 3 0 0,0 8 0 0,0 0 16 16,0 0 0-16,0 0-1 0,0 0 1 0,9 8-13 16,-7-1 1-16,-1 2-1 0,3 12 0 0,1 9 12 0,1 2 1 15,-5 3-1-15,1 0 1 0,0 2-13 0,0-7 1 16,-2 5-1-16,-2 4 0 0,2 1 11 0,0-3-1 15,-5 2 1-15,-1 5 0 0,-1 0-12 0,0-2 2 16,0-1-2-16,0 1 1 0,0-3 7 0,0-6 2 16,0-7-1-16,-7 10 0 0,3-8-10 0,1-9 1 15,-3 2 1-15,-1 4-1 0,0-4 3 0,0-7 2 16,-6-3 0-16,3 4-1 0,-1-7-15 0,1-8 0 16,-5-4 0-16,-6 4 0 0,5-7 0 0,2-5 0 15,-2-2 0-15,0 1 0 0,0-3 0 0,6-1 0 0,-1-6 0 16,0 2 0-16,6 3 0 0,3-3 0 0,4-5 0 15</inkml:trace>
  <inkml:trace contextRef="#ctx0" brushRef="#br0" timeOffset="147304.53">18441 5992 2588 0,'0'0'0'0,"0"0"0"0,34 4 0 0,-11 3 94 15,5 5-1-15,7 0 0 0,4 6 0 0,2 3-76 16,-8-2 1-16,6 10-1 0,2 4 1 0,-6 2 44 16,-3-1 2-16,-8 6-1 0,-1 16 1 0,-2-1-46 15,-3-1 0-15,0 3 0 0,-9 1 0 0,-2-2 8 16,-2 2 1-16,-3 0 0 0,-6 7 0 0,-5-8-15 0,-1-1 1 15,-1-10 0-15,-6 8 0 0,-6-6-8 0,-2-6-1 16,-3-2 1-16,-9 4-1 0,-2 2 0 0,0-9-1 16,-2 2 0-16,-3-2 1 0,4-6-3 0,3 3 1 15,-4-10 0-15</inkml:trace>
  <inkml:trace contextRef="#ctx0" brushRef="#br0" timeOffset="185204.09">20112 6585 1255 0,'0'0'0'15,"0"0"0"-15,21 4 0 0,-3-1 101 0,-1 1 1 16,-1-4-1-16,7 5 1 0,4-5-85 0,-3 0 0 16,-3 0 0-16,16 0 0 0,8 0 58 0,-5 0 1 15,-3-5 1-15,-5 10-1 0,-2-5-58 0,-4 0 0 16,-1 0 0-16,-4 3 0 0,-3-3 54 0,-4 0 0 0,-7 0 0 16,2 0 1-16,-2 0-55 0,-7 0 0 0,0 0 0 15,0 0 0-15,-7-3 12 0,-4 3 2 0,-1 0-1 16,-25-5 1-16,-9 5-19 0,-2-4 2 15,-1 2-2-15,5 4 2 0,5 2 11 0,-1-4 0 0,1 0 1 16,0 5 0-16,2-2-14 0,-4 1 0 0,-8-4 0 16,7 7 0-16,12-4 5 0,5-3 0 0,0 4 0 15,11 0 0-15,2-1-8 0,5-3 0 0,7 0 0 16,0 0 0-16,7 4 4 0,3-4 0 0,6 0 1 16,16 0-1-16,3 3-6 0,2-3 1 0,-5-3 0 0,2 3 0 15,1 0 5-15,-7 0-1 0,-1-4 1 16,15 1 0-16,4 3-6 0,0-4 1 0,-1 0-1 0,-9 1 1 15,-1 3 0-15,-2-4 1 0,-8 4 0 0,-4 0 0 0,-1 0-4 16,-10 0 0-16,1-3 1 0,-4 6 0 16,-7-3 2-16,9 4 0 0,-9-4 0 0,0 0 0 0,0 0-4 15,2 11 2-15,-2-11-1 0,0 0 1 0,-7 10-2 16,7-10 2-16,-8 7 0 0</inkml:trace>
  <inkml:trace contextRef="#ctx0" brushRef="#br0" timeOffset="185638.18">19898 7005 1922 0,'0'0'0'0,"22"0"0"16,11 2 0-16,6 0 59 0,1 0 1 0,6-2-1 15,0 2 2-15,-5 1-44 0,-2-1 1 0,1-2 0 16,-1 2 0-16,-2 1 50 0,-5-3 2 0,-8-3-2 16,6 10 2-16,-5-4-52 0,-2-3 0 0,-4 0-1 15,1 4 1-15,-6-4 18 16,-3 0 0-16,-4 0 0 0,-7 0 0 0,0 0-21 0,0 0-1 0,-7-4 1 0,-8 4 1 16,1-3-9-16,-5 3 2 0,-2-4 0 0,-7 1 0 15,-6 1-3-15,2 0 0 0,-3-1-1 0,-4 3 2 16,-1 0-5-16,3 0 2 0,1 0-1 0,1 1 0 15,2 3-1-15,1 1 1 0,2-1-1 0,5-1 0 0,4 1 0 16,0-1 2-16,7-3-2 0,3 0 1 16,4 4 0-16,7-4-1 0,0 0 0 0,0 0 0 0,12 3 4 15,2-3 1-15,6 4-2 0,12-4 2 0,6 0-2 16,3-4-1-16,-2 1 1 0,1 3-1 0,-6 0 4 16,-2 0 0-16,-2-4 0 0,-2 1 1 0,0 3-4 15,-3-4 1-15,-4 1-1 0,2 3 1 0,-2 0 2 0,-3-4 1 16,-8 4 0-16,4 4 0 0,-1-1-4 0,-6 1 1 15,-7-4 0-15</inkml:trace>
  <inkml:trace contextRef="#ctx0" brushRef="#br0" timeOffset="186355.34">22154 5983 1569 0,'0'0'0'16,"0"0"0"-16,36-3 0 0,-12 3 72 0,5-4 0 15,1 4 0-15,7 0 0 0,-2 0-54 0,0 4 0 16,2-4 0-16,2 0 0 0,-9 3 65 0,-3-1 0 0,-1-2 0 16,-5 0 0-16,0 4-66 0,-5-1 1 0,-2-3-1 15,-7 0 1-15,0 0 40 0,-7 0-1 0,9-3 0 16,-9 3 0-16,0 0-40 0,0 0 1 0,0 0 0 15,-9 0 0-15,-8-4 4 0,-6 2 2 0,0-5-2 16,-14 4 2-16,0 3-13 0,-2 0 2 16,-3 0-1-16,-2 0 0 0,1 7 3 0,6 2-1 0,2-1 1 15,0 8 1-15,-6 2-7 0,4-4 0 0,5 4 0 16,-3-1 0-16,1 10 1 0,-3-6 0 0,6-2 0 16,2 11 0-16,5 0-3 0,3-6 0 0,1 5-1 0,-1 8 1 15,3-2 1-15,8-2 1 0,1 4 0 0,7-3 0 16,6 1-4-16,3-9 1 0,2 6 0 0,7-1 0 15,1-8 0-15,-1 2 1 0,9-7-2 0,3 4 2 16,-3-2-2-16,-1-6-1 0,13-2 1 0,-3 6-1 16,5-8 4-16,-2-1 1 0,-2-2 0 0,4 2 0 15,0-2-4-15,-2-4 1 0,-6-3 0 0,-1 7 0 16,-1-7 7-16,-1-3 0 0,2-1 1 0,-2 1-1 0,-9-1-5 16,-1-4 0-16,-4-1 0 0,0 4 1 0,-3-2 1 15,-4-2 0-15,4-2 0 0</inkml:trace>
  <inkml:trace contextRef="#ctx0" brushRef="#br0" timeOffset="186803.97">22888 6293 1972 0,'0'0'0'0,"0"0"0"15,0 0 0-15,0 0 68 0,0 0 0 0,0 0 1 16,7-18-1-16,-17 18-50 0,-1 0 0 0,1-3 0 16,-5 10 0-16,-2-4 57 0,-3 3 0 0,3 1 0 15,-4 7 2-15,5 2-59 0,2 5 0 0,-2 0 0 16,0 4 0-16,-2-3 19 0,4 5 1 0,4-1-1 16,1-3 1-16,3 5-24 0,3-3 2 0,3-4 0 15,0 0 0-15,3 2-3 0,4-5 2 0,2-4-2 0,5 1 2 16,6 1-7-16,-4-9 1 0,8 2-2 0,-2 2 2 15,-1-4-2-15,-4-4 0 0,8-3 0 16,0 4-1-16,1-8-1 0,-5 1-1 0,2-8 1 0,2 4 0 16,-7-2 3-16,-4-1 1 0,0-6 0 0,-2 0 0 15,-1-2-3-15,-1 1-1 0,-6-8 1 0,-1 6 1 16,-3-6 4-16,-3 1 1 0,-1 1 0 0,-6-2 0 0,-4 2-5 16,-4 0 0-16,-1 4 1 0,-6 5 0 0,-2-4 3 15,3 1 1-15,3 3-1 0,-8 10 1 0,1-1-5 16,5-2 1-16,0 3-1 0,0 8 0 0,2-1 7 0,2-3 0 15,-2 4 1-15,3 5 0 0,2 5-8 16,4-4 2-16,3 1 0 0,5 3 0 0,1 0 1 0,-1-2 1 16,4 2-1-16,4 4 1 0,-1 0-4 0,4-4-1 15,-5-4 1-15</inkml:trace>
  <inkml:trace contextRef="#ctx0" brushRef="#br0" timeOffset="187180.13">22851 6388 2098 0,'0'0'0'0,"0"0"0"16,0 0 0-16,-17-7 72 0,17 7 0 0,-8-4-1 15,8 4 1-15,0 0-54 0,0 0 0 0,-8 11 0 16,1 0 0-16,0-3 46 0,1 3 0 0,-1 5 0 0,-3 7 0 15,1 1-46-15,2-3 0 0,3 2 0 0,1 2 0 16,-1-4 8-16,2-5-1 0,4 1 1 0,2 5 0 16,1-8-14-16,2-2 1 0,7-5-1 0,-3 9 2 0,-4-4-10 15,5-5 2-15,6-3-1 0,3-1 1 0,0 1-3 16,-1-4 2-16,-3-4-2 0,1 4 2 16,-1-3-3-16,-6-4 0 0,3-6 0 0,-2 6 1 0,1-5-2 15,-3 0 1-15,-3-6 0 0,-1 0 0 0,-3-3 1 16,-3 4 0-16,0-3 0 0,-1-1 1 0,-3-2-2 15,-1 8 0-15,-4 2 0 0,-3-4 2 0,-6 3 0 16,2 3 1-16,-3 0-1 0,-6 8 2 0,2-1-3 0,4 1 1 16,-6 3-1-16,2 0 1 0,2 0 3 0,7 3 1 15,-2 1-1-15</inkml:trace>
  <inkml:trace contextRef="#ctx0" brushRef="#br0" timeOffset="187648.87">23232 6256 1871 0,'0'0'0'0,"0"0"0"16,0 0 0-16,18-3 72 0,-18 3 1 0,7-7-1 15,-7 7 1-15,0 0-55 0,0 0 0 0,7-8 0 16,-7 8 0-16,0 0 68 0,0 0 2 0,0 0-1 0,0 0 1 16,0 0-72-16,3 11 2 0,-1-4 0 0,5 16 0 15,2 7 31-15,-5 0-1 0,6 3 0 0,1 1 2 0,-4-1-34 16,0-1 1-16,-2-4 0 0,0 5 0 0,-1-5 1 16,0-6 1-16,-1 0 0 0,15 0 0 15,1-3-9-15,-5-5 0 0,-1 2 0 0,-1 0 2 0,-1-6 4 16,-4 1 1-16,-2-6 0 0,0 2 1 0,-5-7-9 15,12 4 1-15,-4-6 0 0,-1 2 0 0,-7 0 5 16,8-5-1-16,-1-1 1 0,4-1 1 0,1-7-7 16,1-5 0-16,-3 1 0 0,4-3 0 0,-1-7 9 15,1-6 1-15,-2 3 0 0,1-8 0 0,-1 6-9 0,0-4 0 16,-5 2 0-16,4 6 1 0,0 1 11 0,-3 2-1 16,-2 3 0-16,6 9 1 0,0 0-11 0,-3-2 0 15,-2 2 0-15,0 5 1 0,-7 9 25 0,7-9 0 16,-7 9 0-16,11-5 0 0,-2 5-23 0,0 0 2 0,-1 0-1 15,1 5 0-15,0 2 10 0,0 0 1 0,0 0-2 16</inkml:trace>
  <inkml:trace contextRef="#ctx0" brushRef="#br0" timeOffset="187965.03">24495 6114 2173 0,'0'0'0'0,"0"0"0"0,-40-11 0 16,3 8 103-16,7-1 2 0,7-7-1 0,3 4 1 15,4 2-90-15,6 2 2 0,3 3 0 0,-4 0 0 16,-1 0 56-16,-2 3 0 0,-2 2 0 0,-4 13 1 16,-1 0-56-16,-5-1 0 0,1-1-1 0,4 7 1 0,7 3 16 15,-2-1 0-15,2 3-1 0,-2 11 1 0,5 1-19 16,2-1-1-16,2 0 1 0,0-1-1 0,7-1-7 0,4-5 0 15,3 1 0-15,2-3 1 0,7 2-4 16,1-11 2-16,6 2-2 0,4 0 2 0,3 3-2 16,0-8 1-16,-2 1-1 0,0-3 2 0,-1 3-3 15,-3-5 1-15,-1-3-1 0,-2 1 1 0,1-1-1 0,-8-8-1 16,0-6 0-16,-2 3 0 0,-1-7-1 0,-2 0 2 16,-1-2-2-16</inkml:trace>
  <inkml:trace contextRef="#ctx0" brushRef="#br0" timeOffset="188225.93">24617 6161 2224 0,'0'0'0'0,"0"0"0"16,19-2 0-16,-5 4 57 0,-3-2 0 0,-4-2 0 15,2 6 1-15,0 3-42 0,10 0 2 0,22 2 0 16,-1 5 0-16,-3 3 54 0,-10 3 1 0,-4 3-1 0,-36 7 1 15,-3 3-55-15,16 0 0 0,25 3 0 0,5-3 0 16,-5 2 23-16,-4-7 2 0,-3-3-2 0,-8 8 2 16,2-8-27-16,-1-6-1 0,-2 2 1 0,7 4 1 15,1-7-2-15,-2-4 0 0,-3 0 0 0,2 5 1 0,-2-5-7 16,1-3 0-16,-5-4-1 16,-4 2 1-16,0-1-3 0,-4-8 1 0,0 0 0 0</inkml:trace>
  <inkml:trace contextRef="#ctx0" brushRef="#br0" timeOffset="188433.14">25234 6339 1884 0,'0'0'0'0,"0"0"0"0,-12 17 0 0,3-4 64 0,0-1 0 16,2-1 0-16,-3 4 0 0,-6 8-47 0,0 4 1 15,-7-6 0-15,-4 2 0 0,1 5 51 0,-6-7 0 16,0-4 0-16,6 6 0 0,-2 2-51 0,5-4 0 0,0-5 0 15,4 7 0-15,-3-4 16 0,5-5 0 16,4 0-1-16,5 6 1 0,2-5-20 0,3-2 1 0,3-3 0 16,-4-1-1-16,4 0-4 0,0-2 2 0,0-7-2 15</inkml:trace>
  <inkml:trace contextRef="#ctx0" brushRef="#br0" timeOffset="188677.18">25666 6504 2023 0,'0'0'0'0,"0"0"0"0,0 0 0 16,0 0 38-16,-10 25 0 0,10-11 0 0,-4 3 2 16,-1-3-26-16,-2 2 2 0,2 2 0 0,-4 3-1 15,0 0 46-15,-3-3-1 0,-3 1 1 0,-2 6 1 16,-3-2-45-16,1-4 1 0,1 4 0 0,3-6-1 0,-5 3 10 15,6-4 0-15,3-2 0 0,1-2 1 0,1-1-15 16,4-3 0-16,1-1-1 0,4-7 2 0,0 0-10 0,0 0 2 16,0 0 0-16</inkml:trace>
  <inkml:trace contextRef="#ctx0" brushRef="#br0" timeOffset="189146.81">25869 6182 1683 0,'0'0'0'0,"0"0"0"16,0 0 0-16,0 0 38 0,0 0 1 0,0 0 0 15,5 18 1-15,-1-8-25 0,0 1 1 0,-3-1 0 16,1 15 0-16,2 3 32 0,1 0 0 0,4-5 0 16,3 5 1-16,2 1-33 0,0-10 1 0,-3 4 0 15,-1-4 0-15,5-1 10 0,4-4 1 0,-1-4-1 16,1 1 1-16,-1-2-16 0,-1-2 2 0,1-4-1 15,-6-3 1-15,1 0-4 0,-1-3 0 0,0-4 0 16,1-2 0-16,1-2-4 0,0 1 0 0,-2-4 1 16,1-7 0-16,1-4 2 0,0 2 0 0,-4-5 0 0,-1 5 0 15,2 0-4-15,-2 0 2 0,-6 2-1 0,1 9 0 16,1 0 10-16,0 1 0 0,-1 0 0 0,-2 6 0 16,-2 5-7-16,0-7 0 0,0 7 0 0,0 0 1 15,0 0 10-15,0 0 0 0,0 0-1 0,0 0 1 0,1 12-10 16,3 6 1-16,-1 1 1 0,-1 15-1 0,0-4 8 15,-2 7 0-15,-2-2 0 0,2 7 0 0,2-5-9 16,0-2 0-16,-2 0 0 0,-6 9 2 16,3-5 2-16,1-4 2 0,-1 4 0 0,-6 1-1 0,2 4-6 15,1-5 0-15,-1-4 0 0,-3 0 1 0,-3-6 2 0,3-3 0 16,-3-5 0-16,-1 2 1 0,-2-2-7 0,-1-7 2 16,-3-7 0-16,-1 0 0 0,0-3 1 0,0-8 0 15,-6-3 0-15,-1 0 0 0,0 0-4 0,3-7 1 16,4-2 0-16,5 2 0 0,6 0 0 0,3-3 1 0,7-1-2 15</inkml:trace>
  <inkml:trace contextRef="#ctx0" brushRef="#br0" timeOffset="189440.96">26696 5973 1569 0,'0'0'0'0,"18"0"0"0,-4 7 0 16,6 5 37-16,4 4 1 0,5 7-1 0,-5 2 0 16,-1-4-23-16,0 5 2 0,0 2-2 0,2 7 2 15,-2 2 20-15,-7 2 0 0,1 7 0 0,-3 5 0 0,-5 2-22 16,-2-9 1-16,-2 1 0 0,-1 3 0 0,-4-8 3 15,-4-1 1-15,-6-6 0 16,-1 4 0-16,-1-2-8 0,-6-5-1 0,-3 0 0 0,-11-2 1 16,1 1 1-16,-3-5 2 0,-3-3-1 0,-2 0 1 15,-5-1-6-15,5-6-1 0,2-2 1 0</inkml:trace>
  <inkml:trace contextRef="#ctx0" brushRef="#br0" timeOffset="190290.94">21560 7002 1004 0,'0'0'0'0,"0"0"0"0,0 0 0 0,0 0 57 0,0 0 1 16,-23 7 1-16,12-5-1 0,1 0-41 0,3-2 1 15,-2-2 0-15,9 2 0 0,-11 2 56 0,11-2 0 16,-10 3 0-16,10-3 1 0,-7 4-57 0,7-4 0 16,0 0 0-16,12 10 0 0,-3-6 17 0,3-1 1 15,6-3 0-15,12 7 0 0,9-3-22 0,7-1 1 0,19 1-1 16,0-1 2-16,-3 4 1 0,0-7 0 0,6 0 0 16,21 4 1-16,-3-2-10 0,-3-4 3 0,2-2-1 15,33 6 0-15,-4 0-1 0,-1-4 0 0,9 0 0 16,24 6 1-16,-12-2-5 0,1-2 2 0,27 0-1 15,-2 7 1-15,20-4 3 0,-2 1 0 0,2-1 0 16,20 9 1-16,3-3-4 0,-1-5-1 0,8 3 1 16,16 10 0-16,-32-8 10 0,-10-2 0 0,11 0-1 15,13 6 1-15,-21-6-8 0,-19 0 1 0,-9-2 0 0,3 6 1 16,-23-4 11-16,-19-6 0 0,2 3 1 16,9 3-1-16,-17-2-10 0,-17-1-1 0,-10-1 0 0,27 6 1 15,-13-4 13-15,-17 2 1 0,-9-3 0 0,-7 3-1 0,-2 2-12 16,-5-2-1-16,8-6 0 0,0 5 2 0,-9-1 11 15,-12-1-1-15,-4-1 1 0,9 1 1 0,-6-1-14 16,-6 1 1-16,-4-4-1 0,-4 0 0 0,-4 3 11 16,-5-3-1-16,-4-3 1 0,-4 3 0 0,-4-4-12 15,-2 2 2-15,-3 1-2 0,-7 1 1 0,9 0 10 0,-9 0-1 16,0 0 0-16,0 0 2 0,0 0-12 16,0 0 0-16,0 0 0 0,0 0 1 0,0-7 7 0,0 7 0 15,0 0 0-15,-5-6 0 0,5 6-9 16,-11 0 1-16,-4 0-1 0,-3 0 1 0,0 2 4 15,8 2 1-15,10-4-2 0,-4 14 2 16,1-4-7-16,-4-6 0 16,-4 3 0-16</inkml:trace>
  <inkml:trace contextRef="#ctx0" brushRef="#br0" timeOffset="191096.89">22017 7542 1143 0,'0'0'0'0,"0"0"0"0,-20-3 0 0,12-1 160 0,-5 0 1 0,-3 1-1 16,4 3 2-16,1 0-152 0,-8-5 0 0,-16 5 0 15,0 5 2-15,-3-2 93 0,10-3 1 0,7 4-1 16,3 7 2-16,3-1-92 0,-1-3 2 0,-4-2-1 16,10 10 1-16,10-3 24 0,-4 2 2 0,-5-2-2 15,4 6 2-15,3-1-27 0,6-3-1 0,8 1 1 0,-1 4 1 16,-1-5-2-16,8 0-1 0,12-2 1 0,9-3 0 0,-7 2-6 15,-2-1 0-15,0-3 0 0,0 2 0 0,-1 2-4 16,-6 1 0-16,-1-5 0 0,-3 0 1 0,0 0-3 16,-5 5 1-16,1-1 0 0,4 3 0 0,-3 0 3 15,-7-3 1-15,-6-4 0 0,-3 7 0 0,0-2-4 16,-2-1 2-16,-1 3-1 0,-2-4 1 0,-1 4 3 16,-1-7 0-16,-2 0 0 0,-1 0 1 0,-2-1-4 15,-3-3 0-15,-2-1 0 0,-4 2 1 0,-2-3 4 0,-2-1 0 16,-12-1 0-16,-2 2 2 0,-3-1-7 0,8-3 2 15,6-3 0-15,0 5 0 0,3-3 4 0,6-3 2 16,1-2-2-16,2 2 2 0,4 0-7 0,1-3 1 16,1-3 0-16,1 1 1 0,2 2 1 0,3 1 1 15,1-2 1-15,-1-3-1 0,4 4-4 0,0 1 0 16,-3 0 0-16,-1-3 1 0,4 3-2 0,0 4 0 16,0 5 1-16</inkml:trace>
  <inkml:trace contextRef="#ctx0" brushRef="#br0" timeOffset="191628.03">22673 7338 1960 0,'0'0'0'0,"0"0"0"0,0 0 0 15,14-16 50-15,-14 16 1 0,14-10-1 0,-14 10 1 16,0 0-34-16,0 0 0 0,-14 7-1 0,4 3 2 16,4 10 41-16,3 1-1 0,-1 3 0 0,-3 6 1 0,2 9-42 15,3-7 1-15,2 1 0 0,0 6 0 0,5-1 10 16,2 3 1-16,-1-2 0 0,1-1 0 0,-2-1-15 16,-1-3-1-16,-1-1 1 0,1-5-1 0,-1 2-5 15,1-9 0-15,3-5 0 0,-4 2-1 0,4-1-1 16,-3-6 0-16,-2-4-1 0,-2-7 1 0,-13 10 1 0,13-10 0 15,-7 4 1-15,7-4 0 0,-10-4-3 0,10 4 0 16,-7-7 1-16,0-3-1 0,-4-4 6 0,2-9-1 16,6 2 0-16,-6-4 1 0,-2-3-4 0,-1 5-1 15,1-3 1-15,-6-1 0 0,3 3 4 0,-1 3 1 16,0-1 1-16,-3 12-1 0,7-6-5 0,-3 6 1 16,-2 2 0-16,2 8-1 0,2 0 6 0,0 4 0 15,-3 0 1-15,-2 6-1 0,3 2-5 0,3 2 0 16,1 1 0-16,1 4 1 0,2 0 3 0,3 2 0 15,1-1 1-15,-1 3-1 0,4-4-4 0,-3 0 0 0,3 1 0 16,-4 1 0-16,4-5 2 0,0-2 0 16,0 0 0-16,4 0 1 0,10 0-4 0,-2-7 0 0,2-2-1 15,0 4 2-15,0-4 0 0,0-1 0 0,4-4 0 16,0 3 1-16,5-1-4 0,1-4 1 0,5-3 0 0,1 3-1 16,8-1 2-16,-2-3 0 0,1-1-1 0,-6 0 2 15,-1 0-3-15,-1-3 0 0,-8-1 0 0,-2-1 0 16,-3 5 0-16,-4 0-1 0,3-2 1 0</inkml:trace>
  <inkml:trace contextRef="#ctx0" brushRef="#br0" timeOffset="191894.87">23319 7503 1997 0,'0'0'0'0,"0"0"0"0,0 0 0 0,0 0 47 0,-20-5 0 16,13 5 0-16,7 0 1 0,-10 4-33 0,10-4 2 16,-9 7 0-16,-2 7 0 0,-3 2 49 0,0 1 1 15,3 2 1-15,-3 8-1 0,0 6-49 0,5-3 0 16,2 5 0-16,0 2 0 0,2 0 14 0,1-3 1 16,1-3-1-16,1-1 1 0,6-3-20 0,1-3 2 15,2-8 0-15,5 9-1 0,4-4-5 0,-2-5 1 0,-1-4 0 16,1 6 0-16,3-3-4 0,1-8 1 0,0-3 0 15,-1 7-1-15,1-6 1 0,-2-3 0 0,-2-4-1 16</inkml:trace>
  <inkml:trace contextRef="#ctx0" brushRef="#br0" timeOffset="192156.11">23638 7575 2009 0,'0'0'0'0,"0"0"0"0,28 9 0 16,-14 2 50-16,-1-4 0 0,1 5 1 0,7 9-1 15,-2 4-33-15,2 0 0 0,-1 3 0 0,-1 7 1 0,-6-2 43 16,1 2 2-16,3-5-1 0,3 4 1 0,-1-1-46 16,-7-10 1-16,4 5 0 0,0 0-1 0,-2-6 17 15,0 0 1-15,-3-4-1 0,3 1 0 0,2-1-19 16,-2-2 0-16,-3-4-1 0,-2-1 1 0,3-3-3 0,-5-2 0 15,-7-6 1-15,0 0-1 0,7 3-4 0,-7-3 0 16,0 0 0-16</inkml:trace>
  <inkml:trace contextRef="#ctx0" brushRef="#br0" timeOffset="192360.02">24015 7697 1796 0,'0'0'0'16,"0"0"0"-16,0 0 0 0,-14 17 48 0,7-6 1 15,-2 0-1-15,-3 4 1 0,-6 5-32 0,3 4 0 0,0 1 0 16,0-6 0-16,-1 6 39 0,-7 0 1 0,-2-4 0 16,-3 3 0-16,3 3-40 0,2-10 1 0,-2 3 0 15,1 1 0-15,-3 0 14 0,8-4 0 0,1-4 1 16,6 4-1-16,-2-4-18 0,3-3 0 0,4-1 1 16,5-2-1-16,2-7-4 0,2 11 1 0,-2-11-1 15</inkml:trace>
  <inkml:trace contextRef="#ctx0" brushRef="#br0" timeOffset="192634.41">24167 7452 1884 0,'0'0'0'0,"0"0"0"0,35 14 0 0,-8-7 34 0,-4 4 2 15,3 0-1-15,1 6 1 0,-3 6-21 0,-1-2-1 16,0 4 1-16,-3 12 1 0,-1 1 34 0,-1 3 2 16,-4 3-1-16,-4-2 1 0,1 2-35 0,-1-5 0 15,-2-2-1-15,-8 3 2 0,0 2 15 0,-4-10-1 16,0 5 1-16,-8-2 0 0,2 6-20 0,-3-11 2 16,-1-1-1-16,-4 0 1 0,3-1-5 0,-5-9 1 0,-1 2-1 15,-4-3 1-15,1-1-4 0,-3-6 0 16,1-1 0-16,6-2 0 0,-4 0 2 0,1-2 2 0,2-5-2 15</inkml:trace>
  <inkml:trace contextRef="#ctx0" brushRef="#br0" timeOffset="193278">25197 7663 1632 0,'0'0'0'0,"0"0"0"15,0 0 0-15,0 0 60 0,0 0 0 0,-17 6 0 16,17-6 0-16,-11 5-43 0,0-1 1 0,1-1 0 16,-4 13 0-16,1-4 56 0,1 0 1 0,3 1-1 15,4 1 2-15,1 2-58 0,1 1 0 0,-1-1 0 16,6 0-1-16,2-2 22 0,3-2-1 0,3 1 0 16,6 3 0-16,-2-2-23 0,0-4 0 0,4 1 1 15,0-1 0-15,1-1-3 0,-1 0 1 0,3-2-1 16,-4 9 2-16,1-6-7 0,1-3 1 0,6 4-2 0,-9 1 2 15,-5-1-1-15,-1-2 0 0,4 1 0 0,2 9 0 16,-3-1-3-16,-10-7 1 0,-14 1 0 0,-1 4-1 0,0-2 0 16,-4 2 0-16,-5-6 1 0,0 1 0 0,1-1-3 15,4-1 1-15,-1-5 0 0,1 1 0 0,-2-2 3 16,4 1 0-16,0-8 0 0,-2 4-1 0,-2-3-1 16,1-1-1-16,-3 3 1 0,4-6 0 0,2 0 2 15,-2-2 0-15,-12-2 0 0,0 4 0 0,-2-3-2 16,0-6 1-16,0-2-2 0,4 8 2 0,8-4-2 15,0-4 1-15,4-1-1 0,12 6 2 0,2 3-3 16,4 1 0-16,3 2 1 0</inkml:trace>
  <inkml:trace contextRef="#ctx0" brushRef="#br0" timeOffset="193806.36">25818 7488 1771 0,'0'0'0'0,"0"0"0"16,25-15 0-16,-6 8 48 0,-1 4-1 0,-4-4 0 16,-4 2 0-16,1 5-30 0,-4 0 0 0,0 0-1 15,0 5 1-15,-1 2 36 0,-3 0 1 0,-1 0-1 16,0 16 1-16,-1 5-38 0,-1-3 2 0,-3 6-1 15,1 10 1-15,-1 4 15 0,-3 3 0 0,-1-2 1 16,0 3 0-16,0-7-20 0,0-1 1 0,0-6-1 0,-4 5 1 16,4-6-3-16,2-3 1 0,0-2-1 0,-1-1 1 15,8 5-5-15,0-10 0 0,-4-2 0 0,2-5 0 0,4 0 1 16,-3-7 1-16,-2-2-1 0,1-7 1 0,-4 7-4 16,4-7 0-16,0 0 1 0,0-7 0 0,0 0 6 15,0-2 1-15,0 0-1 0,-2-10 1 0,2-10-6 16,0 3-1-16,-1-4 1 0,-8 7 1 0,2 4 5 15,0-4-1-15,-4 2 1 0,-5 3-1 0,0 4-5 16,2 0 1-16,0 0-1 0,-2 4 1 0,2 4 3 0,0 3 1 16,-2 1-1-16,-1 4 1 0,-1 1-5 15,0 3 0-15,2 1 0 0,4 7 0 0,1-4 3 0,3 1 1 16,-1-1 1-16,0 4-1 0,2-1-5 0,7-1 1 16,0 4-1-16,3-2 1 0,5-2 2 0,-1-1 0 15,0-2 1-15,1 5 0 0,5-4-4 0,-1 3-1 16,2-6 1-16,2 0 0 0,2 1 1 0,-1-2-1 0,1-3 1 15,3 1 1-15,0-2-3 0,1-2 0 0,-1-2-1 16,-5 0 1-16,-1-2-2 0,8-1 2 0,6-2-2 16,-6 4 2-16,0-4-3 0,-2-4 2 0,0-1-2 15</inkml:trace>
  <inkml:trace contextRef="#ctx0" brushRef="#br0" timeOffset="194075.87">26520 7581 1721 0,'0'0'0'0,"0"0"0"15,0 0 0-15,-28-14 53 0,17 10-1 0,1-3 1 0,1 7 1 16,2 0-37-16,0-3 1 0,-4 3-1 0,-3 7 1 16,-2 1 62-16,-1 3 1 0,-1 0 0 0,-3 17 1 0,3-4-64 15,4 4 0-15,0 9 0 0,2 0 0 0,4 2 15 16,3-2 1-16,2-5 0 0,1 8 1 0,4-10-21 15,1-4 1-15,2 1-1 0,1 1 1 0,1-3-3 16,3-3 2-16,5-2-2 0,6 1 2 0,0 2-7 16,4-7 1-16,1-2 0 0,-5-2 0 0,0-1-1 0,1-3 1 15,4-4-1-15,-1-1 1 0,-2 1-3 0,-4-4 0 16,0-4 1-16</inkml:trace>
  <inkml:trace contextRef="#ctx0" brushRef="#br0" timeOffset="194761.31">26742 7635 1569 0,'0'0'0'0,"0"0"0"16,0 0 0-16,27 0 49 0,-18-3 0 0,-1-1 0 15,-1 4 1-15,-7 0-33 0,11-3-1 0,-11 3 1 16,0 0 0-16,7 0 46 0,-7 0 1 0,0 0-1 15,0 0 1-15,0 0-46 0,7 0 0 0,-7 0 0 16,13 10 0-16,1 4 19 0,-2 2 0 0,0 0 0 0,2 7 1 16,2-2-24-16,-3-2 2 0,-5-3-1 0,7 5 0 15,-8 0 0-15,1 1 0 0,7-7-1 0,-1 1 1 16,-2 4-6-16,-1-3 0 0,-3-3 0 16,7 4 0-16,-5-1 0 0,1-1 1 0,-1-2-1 0,3 4 1 15,-1-2-5-15,0-6 2 0,-1 3 0 0,-4 2 0 16,2-4 4-16,0 0 1 0,-2-8-1 0,-2 4 2 0,0 0-6 15,-5-7 0-15,0 0 1 0,7 5 0 16,-7-5 6-16,0 0 0 0,0 0 0 0,0 0 0 0,0 0-6 16,0 0 1-16,0 0-1 0,0 0 1 0,-1-8 4 0,1 8 2 15,-4-13-2-15,2 8 2 0,-1-2-7 16,-1-4 1-16,2 4 0 0,1-1 0 0,1 8 2 0,-7-11 0 16,7 11 0-16,-6-7 2 0,6 7-6 15,0 0 0-15,0 0 1 0,-7-5 0 0,7 5 1 0,0 0 0 16,0 0 0-16,0 0 0 0,0 0-3 0,0 0 0 15,0 0 0-15,0 0 1 0,0 0-2 0,0 0 2 16,0 0-1-16,0 0 0 0,0 0-1 0,0 0-1 16,0 0 1-16,0 0-1 0,0 0 1 0,0 0-1 0,0 0 1 15,0 0 0-15,0 0-1 0,9-7-1 0,-9 7 1 16,7-4 0-16,-7 4-2 0,9-2 2 0,-2-1-1 16,-7 3 0-16,9-4 0 0,-9 4-1 0,0 0 0 15,0 0 1-15,7-7 0 0,-7 7-1 0,0 0 0 16,9 0 0-16,-9 0 0 0,0 0 0 0,0 0 0 15,7-7 0-15,-7 7 1 0,7 0-1 0,-7 0 0 16,0 0 0-16,7-7-1 0,-7 7 2 0,10-3-2 16,-10 3 1-16,9-4-1 0,-9 4 1 0,0 0-1 0,9-3 2 15,-9 3-2-15,0 0 0 0,7-9 0 0,-7 9 1 16,0 0-1-16,0 0 2 0,7-5-2 0,-7 5 1 16,0 0-1-16,0 0 0 0,7 0 0 0,-7 0 2 15,0 0-2-15,0 0 0 0,0 0 0 0,0 0 1 0,0 0-1 16,0 0 1-16,0 0-1 0,0 0 0 0,0 0-1 15,-7 10 1-15,7-10 0 0</inkml:trace>
  <inkml:trace contextRef="#ctx0" brushRef="#br0" timeOffset="195359.11">26887 7637 1620 0,'0'0'0'16,"0"0"0"-16,0 0 0 0,0 0 62 0,0 0 1 0,7-19-1 15,-7 19 1-15,0 0-46 0,0-9 1 16,0 9 0-16,0 0 0 0,0 0 54 0,0 0 0 0,0 0-1 16,0 0 1-16,0 12-54 0,0 2 0 0,0 0 0 15,0 11 0-15,0 5 10 0,0-2 1 0,2 0 0 16,3 0 1-16,2 0-17 0,2-6 1 0,2-3-1 15,3 4 0-15,-6-4-5 0,5-5 0 0,4-3 0 16,3 3 1-16,-3 2-3 0,-6-9-1 0,3-4 1 16,4 8-1-16,-1-4-2 0,-1-7 0 0,2 0-1 15,-6 3 2-15,4-3-2 0,0-3 0 0,0-1 0 0,0 1 1 16,-6-4 8-16,3-4 1 0,1-1-1 0,2 0 2 16,0-1-7-16,-2-1 2 0,0-7 0 0,0 0 0 15,-2 0 9-15,-3 5 1 0,-2-5-1 0,-2 2 1 0,-1-1-8 16,-2 6 0-16,-2 2 0 0,2 0 0 0,-2 3 8 15,-4 0 0-15,0 2 0 0,3 0 1 0,1 7-9 16,0 0 0-16,-6-9 0 0,6 9 2 0,0 0-2 16,-8-3 0-16,8 3 0 0,-7 0 1 0,7 0-4 15,-11 15-1-15,6-8 1 0,-2 9 0 0,1 9 0 16,-1 1-1-16,4 4 1 0,-4 0 1 0,1 2-4 16,1-2 2-16,2-4-1 0,1 13 0 0,0-8-1 0,0 1 0 15,1 9 1-15,-1-3-1 0,2 4-1 0,-2-1 1 16,-3-4-1-16,-1-2 1 0,-1 0 1 0,2-7 2 15,2-5 0-15,-5 9-1 0,0-4-1 0,-1-10-1 16,-5-3 1-16,1 10 0 0,1-7 4 0,-2-8 0 16,-4-1 0-16,2 2 1 0,-3-4-4 0,1-6 1 15,-1-2-2-15,0 2 2 0,-4-4 3 0,1-2 0 0,0-6 0 16,6 6 1-16,-2-2-5 0,-1-7 1 0,3 0 0 16,3 1-1-16,3-1 2 0,1 0 1 0,4-3 0 15</inkml:trace>
  <inkml:trace contextRef="#ctx0" brushRef="#br0" timeOffset="195679.3">27619 7556 1834 0,'0'0'0'0,"18"0"0"0,1 11 0 0,6-3 47 15,1 3 1-15,2 5-1 0,1 10 1 0,-5-1-31 16,-1 3 0-16,4 11-1 0,-4 1 1 0,-9 6 43 0,-2-2 0 16,-3 2 1-16,-2 3 0 0,-2 5-45 15,-3-3 2-15,-4 6 0 0,-5-1 0 0,-5-3 32 0,-2-7-1 16,-4-2 0-16,2 1 2 0,-7 1-34 0,-3-13 0 15,-6 6-1-15,-1-2 1 0,1 2-6 0,2-6 2 16,-2-3-1-16,-5 0 0 0,0-4-5 0,0-6 1 16,-5-3 0-16,5 1 0 0,-6-6-3 0,6-3 2 15,0-5 0-15</inkml:trace>
  <inkml:trace contextRef="#ctx1" brushRef="#br0">14064 13221 0,'0'0'0,"0"0"0,0 0 0,0 0 31,0 0-31,0 0 31,-9 0-31</inkml:trace>
  <inkml:trace contextRef="#ctx0" brushRef="#br0" timeOffset="208428.95">13665 7903 1771 0,'0'0'0'0,"0"0"0"15,39 0 0-15,-6 10 83 0,-3-6 1 0,-2-4-1 0,1 0 0 16,1 0-67-16,5 0 2 0,-3 0 0 0,5 3 0 15,1 1 41-15,3 1-1 0,5-3 0 0,2 3 2 16,8 2-43-16,-1 0 1 0,1-3 0 0,6-1 0 16,3 4-1-16,0-3 1 0,11-4 0 0,4 7 0 0,2-4-8 15,1-3 1-15,2-3-1 0,10 6 0 0,2 1-8 16,-7-4 0-16,7-4 0 0,6 4 2 0,6 0-2 16,-7-3 0-16,2-1 1 0,4 8-1 0,0-4-2 0,-6-4 0 15,-5 1 0-15,7 10 0 0,-9-7 0 16,-7 0 0-16,9 0 0 0,13 10 0 0,-17-1-1 0,-6-2 1 15,10-2 0-15,0 17 0 0,-9-10-1 16,-5-2 1-16,3-3 0 0,13 15 0 0,-6-10 0 0,-8 0 0 16,2-1 0-16,4 13 0 0,1-6 0 0,-13-4 0 15,3-5 0-15,4 5 0 0,-10 4 1 0,-7-10 0 16,3-2 0-16,-3 1 1 0,-8 0-1 0,-8-4 0 16,-2-3 1-16,-3 0-1 0,-6 4 7 0,-10-1-1 0,2-6 1 15,-6 6 0-15,-7-3-2 0,-3 0-1 0,-2 0 1 16,1 0 0-16,3 7 5 0,-4-5 1 0,-4 2 0 15,-2-1 1-15,1 1-6 0,0 3 0 0,-1-4 1 16,1 6 0-16,5-2 6 0,0-2-1 0,-1-1 1 16,-4 3 0-16,3 3-6 0,-3-3 1 0,-6 0-1 15</inkml:trace>
  <inkml:trace contextRef="#ctx1" brushRef="#br0" timeOffset="1652.52">15306 14113 0,'0'0'0,"0"0"0,0 0 0,0 0 16,0 0-16,0 0 0,0 0 0,0 0 15,0 0 1,0 0 0,0 0-16,0 0 15,0 0-15,0 0 16,0 0-16,0 0 15,0 0-15,0 0 16,0 0-16,0 0 16,0 0-16,0 0 15,0 0-15,0 0 16,0 0-16,0 0 16,-10 0-16,10 0 15,-9 0-15,9 0 16,-9 0-16,9 0 31,-10 0-31,10 0 16,-9 0-16,-1 0 15,1 0-15</inkml:trace>
  <inkml:trace contextRef="#ctx0" brushRef="#br0" timeOffset="209687.83">13557 9256 1470 0,'0'0'0'0,"0"0"0"16,0 0 0-16,0 0 81 0,0 0 3 0,0 0-3 16,0 0 2-16,0 0-66 0,18 7 1 0,-18-7 0 15,21 3 0-15,16-1 71 0,2-2 1 0,0 0-1 16,-2 3 1-16,-4 1-73 0,-1-2 1 0,0-1-1 15,3 3 1-15,13-1 27 0,-1-3 0 0,8 0-1 0,-6 6 2 16,-6 1-30-16,-3-4 1 0,-1-1 0 0,2 2 0 16,-8-1 4-16,-1 1 1 0,0-4 0 0,-1 7 0 15,-1-4-11-15,2 1 1 0,-4-1-1 0,-1 4 1 16,-6 0 2-16,-7-3-1 0,-14-4 1 0,23 7 0 0,-2-2-6 16,-7-3 1-16,-14-2-1 0,7 2 1 0,0 1 2 15,-7-3 1-15,0 0 0 0,0 0 0 0,0 0-5 16,4 7 1-16,-15-3-1 0,11-4 1 0,0 0 7 0,0 0 1 15,0 0-2-15,0 0 2 0,0 0-7 0,0 0 0 16,0 0 0-16,0 0 0 0,0 0 6 0,0 0 1 16,0 0 0-16,-7 0 1 0,7 0-8 0,-7-6 0 15,-3 5 0-15,-8 2 1 0,2-1 4 0,-1-1 2 16,-5-3-1-16,5 4 0 0,3 0-6 16,-1-2 0-16,0-1 0 0,-3 3 0 0,0-2 5 15,-3-1-1-15,2-1 1 0,-9 4-1 0,-1-2-5 0,-8 1 0 16,-14-5 0-16,5 3 1 0,2-1 1 0,5 1 1 15,-1-4 0-15,5 3 0 0,-3-3-4 0,7 0 1 0,3 0-1 16,-4 5 1-16,2-1-1 0,5-1 2 0,0-1-1 16,2 7 1-16,-1-2-3 0,-4-4 0 0,-10 2-1 15,10 4 2-15,11 0-2 0,-3-2 2 0,1-2-1 16,3 6 1-16,9 1-3 0,-4-5 1 0,-6 0-1 16,17 0 0-16,0 0 0 0,0 0 0 0,0 0 0 15,7 7 0-15,-7-7-2 0,0 7 2 0,0-7-1 16,0 0 1-16,0 0-1 0,3 7 0 0,8-3 1 0,19-1-1 15,9 1-1-15,-4-4 1 0,-7 0-1 0,2 0 1 16,-5 0-1-16,-6-4 1 0,2 1-1 16,1 3 0-16,-5-4-1 0,-1 1 1 0,-2-1 1 0,2 4-1 15,3 0-1-15,-4 0 1 0,-1 0-1 0</inkml:trace>
  <inkml:trace contextRef="#ctx0" brushRef="#br0" timeOffset="210094.84">14780 8971 2161 0,'0'0'0'16,"0"0"0"-16,0 0 0 0,19-16 65 0,-12 5 1 15,-5 1 0-15,-2 10 1 0,2-7-49 0,1 0-1 0,-3 7 1 16,9-8 0-16,2 8 55 0,-4 0 0 0,-7 0 0 16,0 0 1-16,0 0-56 0,7 4 0 0,-7-4 0 15,0 9 0-15,0 0 15 0,0 5 0 0,-4 5 1 16,4 6 0-16,4 1-21 0,-4 6 2 0,-4-9-1 16,-3 1 1-16,4-1-12 0,3 12 1 0,-4 9-1 15,0 5 0-15,1-12 0 0,-1 2 0 0,4-7-1 16,0 8 2-16,0-5-3 0,0-1 1 0,-5-4 0 15,5-4 0-15,2 4 0 0,1-2 0 0,-3 0-1 0,0-1 1 16,0-4-1-16,4-6 0 0,-8-3 1 0,8-1 0 16,-1-1-1-16,-3-3 0 0,0-9 0 0,4 8 1 15,-4-8-1-15,0 0 1 0,0 0-1 0,0 0 1 16,7 6-1-16,-7-6 0 0,7 0 0 0,-7 0 2 0,11 0-3 16,-4-2 0-16,-2 0 0 0</inkml:trace>
  <inkml:trace contextRef="#ctx0" brushRef="#br0" timeOffset="210680.34">16244 8927 1344 0,'0'0'0'0,"0"0"0"0,0 0 0 16,19-15 63-16,-15 5 0 0,3-1-1 0,-7 11 2 15,3-7-46-15,-3 7 0 0,0 0 0 0,0 0 0 0,7-8 63 16,-7 8 0-16,0 0 0 0,0 0 1 0,4 8-65 15,-8-1 1-15,4 0 0 0,-7 11 0 0,0 7 25 16,-3 5 0-16,1 5-1 0,0 5 1 0,-3-3-27 16,1-3-1-16,4 4 1 0,3 3 1 0,-3-4 3 0,0-4 1 15,4-3 1-15,-1 9-1 0,1-6-10 16,-4 2 0-16,7-3 1 0,3 5-1 0,-3-2 5 0,4-3 0 16,-1-4 1-16,8 0 0 0,-4-5-8 0,0 0 1 15,3-6-1-15,5 3 1 0,4-4 7 0,2-8 1 16,-3 1 0-16,-2 2 0 0,3-4-8 0,0-6 0 15,3-1 0-15,-5 2 0 0,1-2 11 0,-2-3-1 0,-2-1 0 16,-4 2 0-16,1-1-10 0,-4-1 2 16,-7 4-1-16,5-12 0 0,-5 12 6 0,2-10 1 0,-2 10-1 15</inkml:trace>
  <inkml:trace contextRef="#ctx0" brushRef="#br0" timeOffset="211174.96">15759 9284 1733 0,'0'0'0'0,"17"-2"0"0,17 4 0 15,8-1 38-15,-1-1 2 0,8-1-2 0,-1 2 1 0,1 1-24 16,-5-2 0-16,4-2 1 0,1 4 0 0,-3 0 38 15,2-2 1-15,-6-2 0 0,-1 4 0 16,-4 0-38-16,-2-2 0 0,-3-2 0 0,8 7 1 0,-1-3 9 16,-9-2 0-16,2 0 0 0,-4 5 0 0,-7-1-15 15,-3-2 2-15,-2-2-2 0,-2 3 2 0,-4 4 1 16,1-3 2-16,-6-4 0 0,-5 0 0 0,9 3-8 0,-9-3 1 16,2 7-1-16,-2 0 1 0,-4 0 7 0,1 0 0 15,-1-1-1-15,-1 9 1 0,-6 5-8 0,4-6 1 16,0-2 0-16,4 7 1 0,-1 8 7 0,4-10 0 15,0 1-1-15,7 1 3 0,-3 1-10 0,-1 3 0 0,4-9 0 16,4 2 1-16,3-4 5 0,0 2 1 0,2-7-1 16,2 2 1-16,3-2-8 0,-2-4 1 0,2-1-1 15,1-2 1-15,-5-2 5 0,-1-1 1 0,2-4-1 16,3-2 1-16,-4-2-7 0,-2-1 0 0,-3-7 0 16,-1 1 1-16,-6 1 6 0,-3-6 0 0,-1 0-1 15,-4 7 2-15,-6-5-8 0,-2 0 1 0,-1 3-1 16,-2 6 1-16,-7-2 4 0,-6 0-1 0,-1-2 1 15,-4 7-1-15,2 0-5 0,2 2 1 0,-4-3-1 16,4 3 1-16,2 3 2 0,-4-3 0 0,2 4 0 16,6 6 1-16,8-3-6 0,-2 0 2 0,6 0-1 0</inkml:trace>
  <inkml:trace contextRef="#ctx0" brushRef="#br0" timeOffset="211686.1">17842 8974 1947 0,'0'0'0'16,"0"0"0"-16,24-7 0 0,-9 7 69 0,-5-7 2 15,4-4-2-15,2 6 2 0,-5 0-53 0,-1-2 0 0,4 0 0 16,-7 2 0-16,0 1 67 0,-7 4 0 0,11-4 1 16,-11 4-1-16,0 0-68 0,0 0 1 0,7 4 0 15,-7 1 0-15,0 6 13 0,0-2 2 0,0 5-1 16,-3 16 1-16,-8-1-20 0,4 7 2 0,3-1-1 15,4 0 1-15,0 4-5 0,-3-6 1 0,3 2-1 16,3 6 2-16,1-6-6 0,-1-3 1 0,1-1 0 16,3 13 1-16,-7-7-4 0,4 2 2 0,-1-4-1 0,4 2 1 15,0-2-3-15,-1-7 2 0,-1-1-2 0,-2 3 2 16,-3-7 0-16,0-4 2 0,0-3-1 0,4 5 0 16,-2-7-1-16,-2-5-1 0,1 0 1 0,1 3-1 15,-2-3 3-15,0-9 1 0,0 0 0 0,-2 8 0 0,2-8-4 16,0 0 2-16,0 0-1 0,4 7 1 0,-4-7 3 15,0 0 0-15,0 0 0 0,0 0 0 0,0 0-3 16,9 0 0-16,-9 0 0 0,0 0 1 0,0 0-1 16,7-3 1-16,-7 3 0 0,0 0 0 0,0 0-3 15,0 0 1-15,-11-4-1 0</inkml:trace>
  <inkml:trace contextRef="#ctx0" brushRef="#br0" timeOffset="212720.95">13443 8735 1658 0,'0'0'0'0,"0"0"0"0,-13-20 0 0,10 12 73 16,-4-1 0-16,-4-2 0 0,4 2 1 0,-4-3-56 15,1 0 0-15,-1 0 0 0,-1 1 0 0,0 4 67 16,3-5 0-16,2 1 1 0,0 4 0 0,7 7-69 16,-4-9 1-16,1 2 0 0,3 7 0 0,-4-9-6 0,4 9 0 15,0 0 1-15,0 0 0 0,0-7-5 0,0 7 0 16,0 0 0-16,0 0 0 0,11-7-8 0,3 4 0 15,0-1 0-15,12 1 1 0,6-1-1 0,-4-5 0 16,2 2 0-16,21 2 1 0,6 2-4 0,-2-3 0 16,-3 1 1-16,3 2 0 0,-5-3 0 0,8-1-1 0,11 0 1 15,6 4 1-15,1-1 0 0,-10 1 0 0,-1-4 0 16,28 3-1-16,4 1 1 0,-3-1 0 0,3-3 0 16,0 7 0-16,0-2 0 0,-4-1 1 0,3-1 0 15,4 6 0-15,4-2-1 0,-3-2 1 0,-1 0 0 16,3 6 0-16,1-4 0 0,-4-2 1 0,1 0-1 15,6 6 1-15,1-4-1 0,-6-2 1 0,-1 0-1 16,3 8 1-16,-5-4 1 0,-6-2 2 0,6-2-1 16,3 5 1-16,-5-1-2 0,-10-2 0 0,3-2 0 15,0 6 2-15,-4 1 6 0,-7-5 1 0,4 0 0 0,-3 4 0 16,-5-1-4-16,-2-3 0 0,-1 0 0 0,0 7 1 16,-3-3 7-16,-5-4 1 0,1 0 0 0,-2 7 0 15,-1-4-7-15,-7-3 2 0,0 0-2 0,-3 7 1 16,3-3 5-16,-9-4 1 0,2-4 0 0,-6 10 1 0,2-5-8 15,-7-2 0-15,-2-1 0 0,-1 5 1 16,-2-3 4-16,-4-3 2 0,-7-1 0 0,-2 4-1 16,-1-3-6-16,0-1 0 0,-8 1 0 0,1-1 0 15,-1 4 4-15,1-3 0 0,-2-1 1 0,0 4-1 0,0-3-5 16,-2 3 0-16,-7 0 0 0,10-4 1 0,-3 4 2 0,0 0 1 16,-7 0 0-16,11 0 1 0,-11 0-6 15,7 4 0-15,-7-4 1 0,0 0 0 0,9 0 2 0,-9 0 0 16,0 0 0-16,5 14 2 0,-1-4-6 0,-1-1 1 15,-1 2 0-15,-6 11 0 0,3 8 4 0,1-1 0 16,0 4 0-16,0 4 2 0,1 0-7 0,3-2 2 16,-2 2 0-16,-1 9 0 0,3-8 2 0,-1 6 0 15,-1 4 0-15,0 8 0 0,1 2-3 0,1-5 0 0,0-2-1 16,-4 9 1-16,3-7 3 0,-3 1 0 0,4 4 0 16,-4 4 2-16,0 1-6 0,0-7 1 0,0-5 0 15,-4 9 0-15,4-7-2 0,4-5 2 0,-4 6-1 16,0-3 0-16,0 0-1 0,0-5-1 0,0-4 1 15,0 0-1-15,0-3 1 0,0-9-1 0,0-2 1 16,-4 2 0-16,8 0-1 0,-4-7-1 0,0-6 0 16,0-1 2-16,-4 0-2 0,4-4 1 0,-3-1-1 15,3-4 0-15,0 0 0 0,0-7-1 0,0 0 0 16,0 0 2-16,0 0-2 0,0 0 1 0,0 0-1 0,0 0 2 16,0 0-2-16,-8 7 0 0,8-7 0 0</inkml:trace>
  <inkml:trace contextRef="#ctx0" brushRef="#br0" timeOffset="-213772.59">13344 8517 1985 0,'0'0'0'0,"0"0"0"0,0 0 0 16,0 0 92-16,0 0 0 0,0 0 0 0,0 0 1 0,0 0-76 16,0 0 1-16,0 0-2 0,0 0 2 0,0 0 69 15,0 0 0-15,0 0 0 0,0 0 0 0,0 0-70 16,0 0 1-16,2 21 0 0,1 0 0 0,2 3 6 16,-1 5-1-16,-4 1 1 0,2 6 0 0,1-2-12 15,-1 1 0-15,-4-5 0 0,0 16 1 0,1-6-9 0,-3 2 2 16,1-1-2-16,-1 22 2 0,1-3-3 15,1-9 1-15,-5 2-1 0,3 7 1 0,4-11-4 0,-3 0 2 16,-4-1-2-16,0 17 1 0,-4-5-1 16,0-9 1-16,-1-4-1 0,9 4 1 0,-3-10-1 15,-1-5 0-15,0-2 0 0,7 12 0 16,-2-13 0-16,-5-10 0 0,4 5 0 0,3 4 0 0,-4-8 0 16,1-4 0-16,-1-6 0 0,4-5 0 0,0 1 0 15,0-10 0-15,-7 7 0 0,7-7 0 0,0 0 1 0,0 0 0 0,4-7 0 16,-4 0 0-16,7-5-1 0,0-8 2 0,-4 1-1 15,10-11 0-15,-1-12 2 16,-1 5 1-16,1-5-1 0,-1 12 0 0,-1-2-1 0,-3-3 2 0,-3-7-2 16,-1-2 1-16,1-2 3 0,-4-1 0 15,-4-3-1-15,4 10 1 0,0 1-3 0,-3 1 2 0,-1 1-2 16,8-2 2-16,-4 12 2 0,-4-4 1 0,4-6 0 16,4-2 0-16,3 0-2 0,0 1-1 0,-2-6 1 15,4 16-1-15,2-4 4 0,-3-3 0 0,-1 5 0 16,4-2 2-16,0 9-6 0,-1-1 2 0,-3-6-2 0,4 5 2 15,-1-1 2-15,-3 3 0 0,-1-5 0 0,1 7 0 16,-4-7-3-16,1-2 0 0,-4 5 0 0,3 14 1 16,1 1 0-16,-1-4 0 0,-3 1 1 0,0 13 0 15,0 0-3-15,0 0 0 0,0-7 1 0,0 7-1 16,0 7 2-16,0-7 1 0,0 13 0 0,0 15 0 16,0 7-4-16,4 4 2 0,-8-6-1 0,1 1 1 0,3-1 1 15,0-3 1-15,-7 0-1 0,3 10 1 0,4-3-3 16,0-1 0-16,-3-1 1 0,-1 19 0 0,4-3-1 15,0-9 1-15,-5 4 0 0,3 5 0 0,2-5-2 0,-2-13 0 16,1 10 1-16,1 6-1 0,1 0 1 0,-1-3-1 16,-3 1 1-16,3 8 0 0,2-8-1 0,-1-6-1 15,-2-6 0-15,1 7 2 0,0-7-3 0,-2-12 1 16,-2 5 1-16,3 8-1 0,-1-6-1 0,-3-6 1 16,-4 4-1-16,2 6 1 0,-4-1-1 0,1-6 1 15,-8-1-1-15,4-5 0 0,1 2-1 0,3-4 2 0,-8-1-1 16,4 1 0-16,0 1-1 0,-4-6 1 0,2-6 0 15,9 5 0-15,-3-1-1 0,-1-5 0 16,1-2 0-16,3 4 1 0,3 2-2 0,1-4 1 0,3-7 1 16,-4 12-1-16,4-3-1 0,-4 0 1 0,1-1 0 15,3 12 0-15,-2-3-1 0,-1-4 0 0,-3-1 0 16,5 4 0-16,-3 1 0 0,-1-2 0 0,-1-5 0 16,6 4 0-16,0-2 0 0,-7-6 0 0,7-6 0 15,-7 10 0-15,7-10 0 0,0 13 0 0,0-13 0 16,0 0 0-16,0 0-8 0,-3 7 2 0,3-7-2 0,0 0 1 15,0 0 1-15,0 0 1 0,0 0-1 0,0 0 2 16,7 3-50-16,-7-3 0 0,10-3 0 0,-10 3 0 16,8-7 36-16,-1-2 1 0,0-2-1 0,1 2 2 15,7-3-50-15,-8-2 3 0,-4 0-3 0,1 3 2 0,-1-1 46 16,-3 2 1-16,4-1-1 0,-1 2 0 16,4-3-34-16,-3-2 0 0,-4 0 1 0,3 0-1 0,1 0 34 15,-2 1 1-15,-1-1 1 0,3 4-1 16,0-1-14-16,-3-1 2 0,1-4 0 0,2 9 0 0,-1 0 15 15,-3 7 1-15,5-9-1 0,-1 2 1 16,-4 7 1-16,14-10-1 0,-14 10 1 0,11-8 0 0,-11 8 4 16,10-7 0-16,-10 7 0 0,14-7 1 0,-5 4 6 0,0-1 0 15,-2 1 0-15,0-2 0 0,2 3 0 0,1 2 0 16,1 0-1-16,0-4 1 0,-1 4 1 0,4 0 0 16,0 0 0-16,6 4 0 0,5-1 0 0,-3 4 0 15,0-3 0-15,9 1 0 0,3 2 4 0,1-2-1 16,0-1 0-16,10 0 2 0,2 3-3 0,3 0 2 15,-6-4-1-15,9 1 0 0,1 1 7 0,3-2 0 0,4-3 1 16,12 6-1-16,3-1-4 0,-6-3 1 0,8 0 0 16,6 6 0-16,6-2 5 0,-1-5 1 0,4 1 0 15,4 9 0-15,4-4-5 0,-8-4 0 0,15 1 0 16,8 6 0-16,-5-3 4 0,-7-3 0 0,9-2 1 16,5 6 0-16,-3-2-5 0,-6-6 0 0,10-2 0 15,2 16 0-15,-8-10 2 0,-9-6 1 0,14-4-1 16,16 19 1-16,-12-17-4 0,-9-1 0 0,9-2-1 15,8 16 2-15,-6-9 2 0,-10-6 2 0,5 3-2 0,1 10 1 16,1-7-4-16,-15-5-1 0,5 5 1 0,7 12 1 16,-10-7 2-16,-9-5 1 0,1-3-1 0,1 13 2 15,-8-6-6-15,-6-4 1 0,3-4 0 0,-7 11 1 16,-8-3 1-16,-7-4 1 0,-1-4-1 0,3 11 1 16,-5-3-5-16,-12-8 2 0,0 4-1 0,4 4 1 0,-11-4 1 15,-6-4 1-15,-8 1 0 0,-2 6 0 0,-6-3-3 16,-9-7 1-16,-3 0-2 0,-1 14 2 0,-11-7 1 15,7-3 1-15,-7 3-1 0,0 0 1 0,-7 0-4 16,7 0 1-16,0 0 0 0,-11-4-1 0,0 4 2 0,-1 0 1 16,-2-3-1-16,-16 6 0 0,-5-3-2 15,-1 0 0-15,1-7 0 0,-2 11 1 0,0-4-1 0,-2 0 2 16,-8-4 0-16,-3 8-1 0,1-1-1 16,-1-3-1-16,-6 0 1 0,-9 7-1 0,-1-3 2 0,5-1 0 15,-10-3-1-15,-8 13 2 0,-1-6-4 0,5-4 2 16,-12-1-1-16,-3 9 1 0,4-1-1 0,3-5 1 0,-11-5-1 15,-13 15 2-15,4-8-3 0,5-7 1 0,-8 0-1 16,-14 7 1-16,5-4 1 0,1-5-1 0,-10-3 1 16,-8 10 1-16,-4-6-3 0,4-3 0 0,-11 1 1 15,2 6 0-15,8-3-1 0,3-7 1 0,-20 4-1 16,-5 6 1-16,17-3-2 0,8-7 0 0,-13 3 0 16,-5 8 2-16,8-4-4 0,20-4 1 0,-8 4 0 15</inkml:trace>
  <inkml:trace contextRef="#ctx0" brushRef="#br1" timeOffset="-174965.43">13164 11866 1218 0,'0'0'0'0,"0"0"0"0,30-3 0 0,-5 3 33 0,-8-2-1 16,4-2 1-16,11 6-1 0,-2 2-18 0,-5-4 0 0,0-4 1 15,1 6 0-15,2 0 44 0,0-6 2 0,2-3-2 16,2 4 2-16,-2 1-44 0,-2-2 1 0,2-5-1 16,6 9 1-16,-8-3 33 0,-3-1 1 0,-3-3-1 15,3 2 1-15,3 5-35 0,-10-3-1 16,-7-4 1-16,-3 7 1 0,-1 0 18 0,4-4 0 0,-11 4 0 16,4-7 0-16,-4 7-22 0,0 0 1 0,0 0 0 15,0 0 0-15,0 0 10 0,0 0 0 0,0 0-1 16,0 0 1-16,0 0-13 0,0 0 1 0,0 0-1 15,0 0 1-15,0 0 6 0,0 0 0 0,0 7 0 0,0-7 0 16,0 9-9-16,0 1 1 0,0-3-1 0</inkml:trace>
  <inkml:trace contextRef="#ctx0" brushRef="#br1" timeOffset="-174543.43">14055 11484 1306 0,'0'0'0'15,"0"0"0"-15,0 0 0 0,0 0 55 0,17-19 1 16,-17 19-1-16,0 0 1 0,0 0-39 0,0 0 1 15,0 0-1-15,0 0 1 0,4 7 62 0,-4-7 2 16,7 12 0-16,-7 4 0 0,0 9-64 0,0 1 0 0,-4-5 0 16,4 18 0-16,-3-11 17 0,-1 0-1 0,1 2 1 15,-4 12 0-15,3-1-20 0,4-9-1 0,-9-1 1 16,4 4 1-16,2 2 3 0,-1-8 0 0,-3-7 0 16,0 12 0-16,2-8-9 0,1-6 1 15,-3-5-1-15,0 19 1 0,0-13 6 0,3-7 0 0,1-3 0 16,-4 18 0-16,7-7-8 0,0-12 1 0,0 1 0 15,0 3 0-15,3 2 10 0,1-6 2 0,-4-10-1 16,7 14 0-16,0-7-10 0,-7-7 1 0,7 9-1 16,-7-9 0-16,11 5 12 0,-4-3-1 0,-7-2 0 0,12-3 1 15,-1-1-12-15,-1 1 1 0,1-4 0 0,3-2 0 16,4-2 7-16,1-6 1 0,-3 3 1 0</inkml:trace>
  <inkml:trace contextRef="#ctx0" brushRef="#br1" timeOffset="-173999.78">15168 11472 1796 0,'0'0'0'0,"0"0"0"16,0 0 0-16,0 0 71 0,0 0 1 0,0 0-2 0,0 0 2 15,-18 12-54-15,15-5 0 0,3-7 0 0,-20 25 0 16,6 0 36-16,0-2 1 0,0 1 0 0,0 13 0 16,3-5-38-16,2 1 1 0,-3-3-2 0,0 16 2 0,1-7 4 15,0-2-1-15,1-4 0 0,-3 7 2 0,5-4-12 16,2-10 0-16,1 0 0 0,0 11 1 0,5-10-8 15,2-6 1-15,-2-4-1 0,1 15 2 0,3-6-3 16,1-8 0-16,2-4 1 0,4 7 0 0,-1 0 2 16,4-5 0-16,-3-5-1 0,3 3 1 0,6 2-3 15,1-8 2-15,-4-2-1 0,5 3 1 0,0-1 1 0,0-1 1 16,-5-7 0-16,1 0 0 0,-2 4-3 0,0-4 1 16,-4-4-1-16,-12 4 2 0,14-7 3 0,-3 2 1 15,-8-4-1-15,-3 2 1 0,0 0-5 0,0 2 2 16,-3-2 0-16</inkml:trace>
  <inkml:trace contextRef="#ctx0" brushRef="#br1" timeOffset="-173576.66">14972 11938 1733 0,'0'0'0'0,"0"0"0"16,26-9 0-16,-4 9 59 0,-3-1 0 0,4-3 1 16,7 8-1-16,2-3-42 0,1-2 1 0,-5-1 0 15,-3 5 0-15,9 3 51 0,-6-1 2 0,-7-1 0 0,0 4-1 16,2 1-52-16,-5-4 0 0,-4-5 0 0,-2 11 0 16,2 1 19-16,-3-6 1 0,-1-1-1 0,-3 11 2 15,1 1-25-15,-1-6 2 0,-4-6 0 0,4 23-1 16,-3-8 1-16,-4-5 0 0,3 0-1 0,1 18 2 0,3-8-8 15,0-10 0-15,0-1 0 0,3 9 1 0,6 0-6 16,2-9-1-16,1-5 0 0,3 5 1 0,2-5-2 16,-3-6 1-16,-1-4 0 0,-4 2 0 0,3 1 0 15,-1-7 2-15,-1-6-2 0,-8 3 2 0,2-5-3 0,-2-4 1 16,-2-11 1-16,-7 13-1 0,1-4 3 0,-1-9 0 16,-5-4 0-16,-5 20 1 0,1-9-3 0,-4-2 1 15,-8-2-1-15,-5 17 1 0,1-1-1 0,0-4 1 16,-12-1-1-16,-1 13 1 0,2 2-2 0,6 1 0 15,-1-4 1-15,-5 9-1 0,6 2 6 0,6-2 1 16,-1-7-1-16,-2 13 1 0,13-6-4 0,4 0 1 16,6 0-1-16</inkml:trace>
  <inkml:trace contextRef="#ctx0" brushRef="#br1" timeOffset="-172653.66">16688 11850 1444 0,'0'0'0'0,"0"0"0"0,0 0 0 0,-19-1 94 0,10 4 1 0,-2 1 1 16,-1 3-1-16,-2 1-78 0,-4-2 0 16,-1-1 0-16,5 11 1 0,0 1 65 0,0-1 1 0,-4-2-1 15,7 11 1-15,-1-2-67 0,-4-6 1 0,0-3 0 16,9 15 0-16,-3-3 13 0,-5-8 2 0,5 1-2 15,13 18 2-15,-6-5-20 0,-1-11 2 0,4-4-1 16,11 13 1-16,-8-5-4 0,4-6 0 0,4-5 1 16,7 7-1-16,-1-1-4 0,-1-8 0 15,2-5 0-15,10 2 1 0,-3 0-4 0,5-6 2 0,-2-3 0 16,13 0-1-16,-3 4-1 0,-6-8 0 0,5-3 0 0,6 2 0 16,-6 0-2-16,-4-8 0 0,2-8 1 0,1-3-1 15,-10-1-1-15,-1-7 1 0,-4-10 1 0,-2 16-1 16,-3-15 1-16,-7 2 1 0,-5-5-1 15,-4 13 0-15,-4 1 0 0,-1 0-1 0,-6 0 0 0,-3 2 1 16,-4 3 6-16,1 6 0 0,-6-2 0 0,-2 9 1 16,-3-3-4-16,0 3 1 0,1-4-2 0,6 13 2 0,-5-1 7 15,1 1 0-15,4-4 1 0,3 10-1 16,-3 3-6-16,0-5 1 0,1-1 0 0,3 7 0 0,-1 2 7 16,-3-2 1-16,0 2 0 0,5 5-1 0,2 5-7 15,-6-1 1-15,3-2-1 0,6 7 2 0,4 1 2 0,0-1 2 16,0-3-1-16,3 15 1 0,4-7-7 0,-3-12 1 15,-1 5 0-15,8 17 0 0,-1-15 2 0,1 0 1 16,0-3-1-16,8 6 2 0,-2-5-7 0,1-3 2 16,1-4 0-16,11 3 0 0,-5-1 0 0,-2-7 1 15,3-2 0-15,8 5 0 0,-3 2-4 0,-6-8 1 16,3-5 0-16,9 5 0 0,-7-1 0 0,-3-5 1 0,2-5-2 16,7 1 2-16,-8 1-3 0,0-6 1 0,5-7-1 15,-1 0 1-15,-5 0-1 0,-3-8 1 16,1-10-1-16,-4 10 2 0,0-13-3 0,-5-5 1 0,0-6-1 15,-2 13 2-15,-4-4-1 0,-1 0 1 0,-4-1-1 16,-3 1 1-16,-4 11-2 0,-1 3 0 0,-8-4 1 16,-3 18 0-16,0-5 1 0,-2-3-1 0,-6 5 1 15,-1 21-1-15,2-11-1 0,0-3 1 0,-5-2-1 16,4 29 2-16,1-13-2 0,-2-7 2 0,-2 0-2 0,8 10 1 16,-3 3-1-16,-1-4 0 0,0-1 0 0</inkml:trace>
  <inkml:trace contextRef="#ctx0" brushRef="#br1" timeOffset="-170695.87">12351 13469 1017 0,'0'0'0'0,"0"0"0"0,0 0 0 0,0 0 164 16,0 0 1-16,0 0 0 0,14-20 0 0,-4 20-156 15,5-1 1-15,2-3 0 0,20 4 0 0,13-2 73 16,1-5 2-16,0-5-1 0,9 10 0 0,-5-3-67 15,1-2 1-15,9-4 0 0,8 8 0 0,-8 3 21 16,-10-5 1-16,5-4 1 0,5 9-1 0,-7-2-24 0,-7-3-1 16,6-2 1-16,-4 9 0 0,-2-1 7 0,-13-2 1 15,0-5 0-15,-1 12-1 0,-6-1-12 0,-10-5 2 16,-6-5-1-16,0 8 0 0,-7-1 2 0,-8-2-1 16,0 0 1-16,0 0-1 0,0 0-5 0,-9 3 0 15,2-3 0-15,-7 4 1 0,-8 1 2 0,-2-1 0 16,-6-4 0-16,-13 5 1 0,1-2-6 0,1-3 2 0,-6-3-1 15,4 6 1-15,1-3 3 0,2 0 1 0,-47-7 13 16,45 7-18-16,1-1 1 0,-6-8 0 16,1 11-1-16,2-2 5 0,1-4 0 0,3-3-1 15,4 7 2-15,1 0-7 0,5-5 2 0,-2-4 0 16,10 9 0-16,0 0 3 0,5-5 0 0,3-4 1 16,1 4-1-16,4 5-5 0,1-4 2 0,-3-8-1 15,4 5 1-15,7 7 1 0,0 0 0 0,-4-7 0 16,4 7 0-16,0 0-4 0,0 0 1 0,0 0 0 15,0 0 0-15,0 0 1 0,0 0 1 0,0 0-1 0,0 0 1 16,11-4-4-16,-2 6 2 0,1-2-1 0,12 2 1 16,6 5 0-16,-3-4 0 0,-3 1 0 0</inkml:trace>
  <inkml:trace contextRef="#ctx0" brushRef="#br1" timeOffset="-169998.66">13917 13194 1608 0,'0'0'0'0,"0"0"0"16,0 0 0-16,0 0 61 0,0 0 1 0,11-21 0 16,-11 21-1-16,0 0-44 0,8-7 1 0,-8 7 0 15,8-9 0-15,-8 9 56 0,7-3 1 0,-7 3-1 16,5-7 2-16,-5 7-58 0,7-7 0 0,-7 7 0 15,3-5 0-15,-3 5 8 0,0 0 1 0,0 0 0 0,0 0 1 16,6-7-15-16,-6 7 0 0,0 0 1 0,0 0-1 16,0-6-5-16,0 6 0 0,0 0 0 0,0 0 0 0,0 0-3 15,0-7 1-15,0 7-1 0,0 0 1 16,0 0-3-16,0 0 1 0,0 0-1 0,7 0 0 0,-7 0 0 16,7 0-1-16,-7 0 0 0,0 0 2 0,7 0-2 15,-7 0 1-15,0 0-1 0,7-3 2 0,-7 3-2 16,0 0 0-16,0 0 0 0,7 0 1 0,-7 0 1 15,0 0 1-15,0 0-1 0,0 0 2 0,4 10-3 16,-4-10 1-16,0 7-1 0,0-7 1 0,7 16 3 0,1 0 0 16,1 3 0-16,4 4-1 0,1 5-1 0,-7-3-1 15,0-9 1-15,0 1 0 0,3 1 6 16,1-2-1-16,-6-9 0 0,2 5 0 0,0 0-5 0,-3-5 2 16,-4-7 0-16,2 8 0 0,-2-8 3 0,5 8 1 15,-5-8-1-15,0 0 1 0,0 0-4 0,0 0 0 16,0 0-1-16,0 0 2 0,0 0 6 0,0 0-1 0,0 0 1 15,0 0-1-15,0 0-5 0,0 0 1 0,0 0-1 16,0 0 1-16,0 0 8 0,0 0 0 0,-5-8-1 16,5 8 1-16,-4-9-8 0,2 2 1 0,1 0-1 15,-1 0 1-15,0-2 6 0,0 2 0 0,1 0-1 16,1 7 1-16,-4-9-7 0,4 9 0 0,0 0 0 16,-5-5 1-16,5 5 4 0,0 0-1 0,0 0 1 15,0 0 0-15,0 0-6 0,0 0 1 0,-5-6-1 16,5 6 1-16,0 0 0 0,0 0 1 0,-8 0 0 15</inkml:trace>
  <inkml:trace contextRef="#ctx0" brushRef="#br1" timeOffset="-169153.77">14307 12886 1746 0,'0'0'0'0,"-4"-15"0"15,1 8 0-15,3 7 71 0,7-7 1 0,-9-2 0 16,2 9 0-16,0 0-54 0,0 0 0 0,0 0 0 0,-7 5 0 16,5 2 56-16,1 0 0 0,1-7 0 0,-16 30 0 15,3 2-56-15,3 3 0 0,-8-5 0 0,4 23 0 0,2-11 8 16,1-3 1-16,-1 1-2 0,3 6 2 16,-2 3-14-16,4-9 0 0,0-3-1 0,0 13 2 15,0-6-7-15,4-6 1 0,1 1-2 0,4 1 2 16,-2-1-3-16,-4-5 0 0,2-12 1 0,4 10-1 15,2-2-2-15,-1-9 0 0,-6-5-1 0,-1 7 2 0,2-7-2 16,2-8 0-16,0-8 0 0,-5 8 1 0,5-8 0 0,0 0 1 16,0 0 0-16,-7 0 0 0,7 0-1 15,0 0 0-15,-2-11 0 0,2-7 1 0,0-8 2 16,0-6 1-16,0-3 0 0,0-7 1 0,2 0-4 0,1-1 1 16,-1-4-1-16,0 15 2 0,-2 1 3 0,-2 1 1 15,-3 2 0-15,1 6 0 0,3 7-4 0,-3-1 0 16,-3-4 1-16,0 10 0 0,0 5 3 0,0 1 1 15,-7-3 0-15,0 0 1 0,1 4-6 0,-3 1 1 16,-3-2 0-16,-6 2 1 0,1 2 2 0,1 0 0 0,-5 0 0 16,-6 0 0-16,11 9-4 0,4 2 0 15,-10-2 1-15,3 6 0 0,5 10 1 0,0-7 0 0,3-1-1 16,6 11 2-16,5 2-3 0,1-7 0 0,3-2-1 16,6 11 1-16,1 1 1 0,-1-13-1 0,3-8 1 15,10 7 1-15,-2 3-4 0,3-8 1 0,4-4-1 16,-1 1 2-16,5 3 0 0,-4-5 0 0,0-2 0 15,2-4 1-15,5 4-3 0,-7-3 1 0,0-8-1 16,2 4 1-16,6 0-1 0,-8 0 1 0,0-10-1 16,2 1 2-16,1 4-3 0,-6-4 0 0,0-5 1 15,1 5 0-15,2 0 0 0,-3-1-1 0,-2-1 0 0,5 6 1 16,0 5-2-16,-3 0 0 0,-4-2 1 0,0 2 0 16,2 2-2-16,2-2 0 0,-4-4 0 0</inkml:trace>
  <inkml:trace contextRef="#ctx0" brushRef="#br1" timeOffset="-168904.57">14587 13281 2098 0,'0'0'0'16,"0"0"0"-16,0 0 0 0,0 0 46 0,-10 22 0 15,6-9 0-15,1 13 1 0,-1 2-31 0,4-3 1 16,0-8 0-16,0 20-1 0,4-5 30 0,-1-2 2 15,-3-4-2-15,4-1 1 0,-1 1-32 0,-3-4 2 16,0-7 0-16,-3 5 0 0,-1-1 4 0,1 2 1 16,-1-10-1-16,-3-4 0 0,4 2-10 0,3-9 1 15,-14 7-1-15,6-6 0 0,8-1-6 0,-8 2 0 0,1-5 1 16,-4-3-1-16,4 1-1 0,-4-2 0 0,4-5 0 16</inkml:trace>
  <inkml:trace contextRef="#ctx0" brushRef="#br1" timeOffset="-168759.81">14566 13050 1721 0,'0'0'0'0,"0"0"0"0,0 0 0 16,21 16 45-16,-21-16 0 0,7 7 0 0,0 12 1 15,-3-6-31-15,0-6 2 0,-4-7 0 0</inkml:trace>
  <inkml:trace contextRef="#ctx0" brushRef="#br1" timeOffset="-168382.28">14736 13367 1670 0,'0'0'0'0,"0"0"0"0,24-11 0 0,-6 8 49 0,1-1-1 15,-1-3 0-15,3 4 0 0,0-1-31 0,0 4 0 16,-1-9 0-16,1 9 0 0,0 4 16 0,0 1 2 15,0 0 0-15,-1 8 0 0,1 6-21 0,-7-1 1 0,0-3 0 16,-1 14-1-16,1-5-1 0,-7-4 0 0,0 4 0 16,-7 11 1-16,0-8-6 0,-4-1 0 0,1-3-1 15,-8 2 2-15,1 1-6 0,-3-1-1 0,-1-8 0 16,-3 3 0-16,2-5 0 0,1 1 0 0,-5-12 0 16,-2 5 0-16,3-2 4 0,8-7 0 0,-5-6-1 15,0 3 2-15,6 3-4 0,2-4 2 0,1-8-1 16,-1 1 1-16,4 1 5 0,3-1 1 0,0-3-1 15,0-7 1-15,3-3-4 0,3 2 0 0,2 0 0 16,3-7 0-16,5-2 9 0,2-4 0 0,-4-6 0 16,5 11 0-16,4 2-7 0,0 0 0 0,-2 0 0 15,0 3 1-15,6 6 6 0,-3 1 0 0,-1-3 0 0,-2 5 0 16,4 7-7-16,0-3 0 0,-9 2 0 0,-2 4 1 16,3 8 4-16,1 3-1 0,-7 1 1 0,-4 2 0 15,0 6-6-15,2-1 1 0,-6-1-1 0</inkml:trace>
  <inkml:trace contextRef="#ctx0" brushRef="#br1" timeOffset="-168083.08">15547 13428 1784 0,'0'0'0'0,"0"0"0"0,0 0 0 0,0 0 53 16,0 0-1-16,-12-19 1 0,12 19 1 0,-7 0-37 0,7 0 1 15,-11 5-1-15,0 6 0 0,-8 3 50 0,0 0 0 16,-1-2 0-16,-12 8 1 0,6 6-50 0,5-3 0 16,-4-6 0-16,-3-1-1 0,8 5 15 0,6-7 0 15,0 1 1-15,-3 0 0 0,2 3-20 0,12 0 2 0,-1-1-1 16,1-3 1-16,8 2-4 0,8-5 0 0,-6-6 0 16,0 5 2-16,7 1-6 0,3-2 0 0,5-9 1 15,4 7 0-15,6-4 2 0,-4-1 0 0,2-4 0 16,-2 4 0-16,4 0-4 0,-2-6 1 0,0-3 0 15,-2 0-1-15,0-2 2 0,-3-1 1 0,-2-1 0 16,-2 3 0-16,4 2-3 0,-4-1-1 0,-2-3 1 16</inkml:trace>
  <inkml:trace contextRef="#ctx0" brushRef="#br1" timeOffset="-167239.15">15420 13409 1632 0,'0'0'0'0,"0"0"0"15,0 0 0-15,21-4 60 0,-14 1 0 0,2-1 0 16,7 8 0-16,3-1-43 0,2-3 1 0,-6-7 0 15,-1 11 0-15,3-1 51 0,-1 1-1 0,-5-8 0 16,-11 4 1-16,7 11-51 0,-4-2 0 0,-3-9 0 16,0 14 0-16,0 0 8 0,-3-2 1 0,-1-1-2 15,-6 12 2-15,-1 0-14 0,1-8 0 0,-3-4-1 16,-1 1 2-16,0 1-13 0,0-6 1 0,-6-6 0 0,-1 8 1 16,4 3-2-16,3-4 1 0,-1-8-1 15,-8 3 1-15,6 1-6 0,3-1-1 0,0-6 1 16</inkml:trace>
  <inkml:trace contextRef="#ctx0" brushRef="#br1" timeOffset="-166776.04">16115 13040 1356 0,'0'0'0'0,"0"0"0"16,0 0 0-16,0 0 2 0,0 0 2 0,0 0-2 15,0 0 1-15,0 0 0 0,0 0-1 0,3 21 0 16,-6 0 0-16,-4-2 12 0,0-1-1 0,0-1 1 16,-6 10 0-16,5 4-6 0,-3-3 1 0,-3-6-1 15,-2 8 1-15,5 1 2 0,1-1 2 0,-1-4-1 16,-1 8 0-16,3 1-5 0,0-9 1 0,-1-1 0 0,3 16 0 16,0-12-3-16,3-7 2 0,-3 0-1 0,3 3 0 15,1 1-1-15,3-1-1 0,-4-7 1 0,1-4-1 16,6 2 8-16,-3-6-1 0,0-1 0 0,4 1 1 15,-4-1-5-15,0-9 1 0,0 0 0 0,0 0 0 0,0 0 25 16,0 0 1-16,0 0 0 0,0 0-1 0,0 0-18 16,0 0-1-16,0 0 1 0,3-9 0 0,-3 2 22 15,0-1 0-15,0-1 0 0,0-9 1 16,4 1-24-16,0-4 2 0,-1 5-1 0,1 7 0 0,-4 9 16 16,10-9-1-16,-10 9 0 0</inkml:trace>
  <inkml:trace contextRef="#ctx0" brushRef="#br1" timeOffset="-165731.85">16018 13326 1332 0,'0'0'0'0,"0"0"0"0,28-23 0 0,-16 22 65 15,1-1 0-15,-1-7 0 0,2 7 1 0,4 6-48 0,-2-4 0 16,0-5 0-16,5 6 0 0,2 3 26 0,-2-1-1 16,0-3 1-16,9 4 1 0,-5 3-29 0,-8-4 1 15,1-3-2-15,5 6 2 0,-5-3-1 0,-11-6 1 16,0-4-1-16,3 5 1 0,-10 2-8 0,7 0 1 16,-7 0-1-16,0 0 1 0,0 0-6 0,0 0-1 0,2-5 1 15,-2 5-1-15,0 0-1 0,-9-6 2 0,9 6-2 16,-10-5 1-16,-4 3-3 0,-1 2 0 0,-4-1 0 15,-2-1 1-15,0 2-1 0,0 2 0 0,-1-1 0 16,7 6 1-16,0 4-1 0,1-2 0 0,0-2 0 16,-3 5 0-16,2 6 0 0,3-4 0 0,-2-4 0 15,0 11 0-15,0 4 0 0,0-7 2 0,-6-3-2 16,-1 15 1-16,3 2-1 0,4-9 0 0,0-4 0 16,4 8 1-16,4 3 1 0,5-8 1 0,1-2 0 15,5 6 0-15,4-1-1 0,5-6 0 0,3-3 1 0,1 7-1 16,5-4 16-16,2-5 0 0,-1-5 0 0,1 9 0 15,2-4-8-15,-3-7 0 0,-1-5 0 0,4 10 0 0,-4-7 18 16,-2-7 1-16,-5-3-1 0,7 10 2 0,-4-5-17 16,-8-8 1-16,3-7-1 0,0 12 1 0,-4-2 9 15,-4-6 1-15,-1-3-1 0,4 4 1 0,-9 10-13 16,5-11 1-16,-7 4 1 0,2 7-1 0,0 0 7 16,0 0 0-16,0 0 0 0,0 0 1 0,-7-4-9 15,7 4 0-15,-7 4-1 0,7-4 1 0,-17 16 7 16,1-7 0-16,-2-4 0 0,-7 11 0 0,-5-2-8 15,2-9 0-15,2-3 0 0,-1 7 0 0,4-2 6 0,2-6 0 16,-5-4-1-16,-3 8 1 0,8-5-7 0,-2-7 0 16,-1-3 0-16,2 8 1 0,5-2 1 0,1-6 2 15,0-4-1-15,0 3 0 0,6 2-5 0,-1-5 1 16,0-5 0-16,4-4 0 0,4 4 2 0,3-2 0 16,-4-9 0-16,4 0 1 0,4 9-4 0,-1-6 0 0,1-10-1 15,3 14 1-15,4-1 1 0,-4-4 0 0,3-2 0 16,4 10 0-16,2 1-3 0,2 1 1 0,-1-1-1 15,1 3 1-15,5 6 0 0,2-1-1 0,-4-5 1 16,-2 6 1-16,2 3-4 0,1 1 1 0,-1-6 1 16,2 2-1-16,-4 3 1 0,-3-1 1 0,-2-2-1 15,4 1 1-15,-6 9-3 0,-3-3 2 0,-2-6-2 16,0 5 2-16,-7 4-2 0,9-1 0 0,-9 1 1 16,0 0 0-16,0 0-2 0,7-2 2 0,-7 2-2 15,0 0 1-15,0 0 0 0,0 0 0 0,-5 9 0 0,5-9 1 16,-4 10-2-16,1 2 0 0,-1-5 0 0,4 6 2 15,0 3-2-15,0-2 0 0,0 0 0 0</inkml:trace>
  <inkml:trace contextRef="#ctx0" brushRef="#br1" timeOffset="-165293.71">16865 13010 1746 0,'0'0'0'16,"0"0"0"-16,0 0 0 0,0 0 61 0,3-21 2 0,-6 12 0 15,3 9 0-15,0 0-45 0,0 0 0 0,0 0 0 16,0 14 0-16,-4 0 23 0,0-2 1 0,1 1-1 16,-6 18 1-16,-3 10-27 0,-4-6 1 0,2 2 0 15,7 5 1-15,-7 5-3 0,3-6 2 0,-3-4 0 16,7 10-1-16,-4-1-6 0,-1-7 0 0,-2-4 0 16,7 2 2-16,-4-2-9 0,4-1 0 0,-3-8 0 15,6 6 0-15,2-4 0 0,1-5 0 0,-3-8 0 16,9 12 0-16,1-8 2 0,1-3-1 0,-4-7 0 0,11 7 1 15,-3-1-2-15,-1-9 1 0,1-6 0 0,7 9 0 16,1-2 2-16,-5-7-1 0,4-7 0 0,1 10 2 16,-1-6-3-16,-4-6 1 0,-3-9-1 0,6 8 2 15,-8-1 5-15,-4-1 1 0,1-6-1 0,1 2 1 0,-2 0-4 16,-5 1 0-16,-4-3 0 0</inkml:trace>
  <inkml:trace contextRef="#ctx0" brushRef="#br1" timeOffset="-164992.25">16824 13495 1670 0,'0'0'0'16,"21"-7"0"-16,2 12 0 0,-2 1 59 0,0-6 0 16,6-6 1-16,1 12-1 0,0-3-42 0,-5-8 1 15,-2-2 0-15,1 10 0 0,-5-1 50 0,-1-4 1 16,-2-3-1-16,-3 10 2 0,-1 1-52 0,-3-6 0 0,4-4 0 15,-11 4 0-15,7 11 14 0,-7-11 1 0,5 7-1 16,1 3 2-16,-1 4-21 0,-2 0 2 0,-3-1 0 16,-1 10-1-16,1 3-5 0,-2-1 1 0,-2-4 0 15,3 9 0-15,-1-4-4 0,-2-7 1 0,-1-1 0 16,2 1-1-16,-1 2 1 0,0-3 0 0,-3-7-1 16,4 10 1-16,-4-5-2 0,3-9-1 0,-3-6 1 15,0 13 0-15,-2-3 1 0,1-7 1 0,-3-4-1 16,2 5 1-16,2 2-2 0,7-7-1 0,-7-7 1 0</inkml:trace>
  <inkml:trace contextRef="#ctx0" brushRef="#br1" timeOffset="-164844.36">17318 13222 1695 0,'0'0'0'0,"0"0"0"0,0 0 0 0,19 18 52 15,-15-2-1-15,-1-9 1 0,1 7 1 0,1 4-36 16,4-4-1-16,5-4 1 0</inkml:trace>
  <inkml:trace contextRef="#ctx0" brushRef="#br1" timeOffset="-164243.59">17604 13527 1520 0,'0'0'0'0,"0"0"0"0,-25 26 0 0,13-10 57 0,-3 2 1 15,-2 1-1-15,-6 4 0 0,3 5-40 0,5 0 1 0,0-7 0 16,-2 4 0-16,5 5 56 0,3-13 0 0,2-3 0 16,1 6 0-16,5 3-56 0,2-11 0 0,-1-12 0 15,6 23 0-15,1-11 19 0,0-10 0 0,0-7 0 16,0 6 1-16,3 1-23 0,1-5 0 0,0-4 0 16,-3 1 1-16,7-1-2 0,-1-3 2 0,0-4 0 15,0-9-1-15,7 2-6 0,-7-2 0 0,2-12 0 16,2 7 1-16,-4-2 0 0,0-2 2 0,0-5-1 0,2 5 0 15,-2 2-4-15,0-1 1 0,-3-1-2 0,-1 16 2 16,1 4 2-16,-2 1 1 0,-1-1-1 16,1 10 0-16,0 8-4 0,0-1 1 0,2-3 0 0,-1 13 0 15,1 5 3-15,-4-4 0 0,-4-1 0 0,3 15 1 16,2-5-4-16,-1 0 0 0,-5-2-1 0,-5-1 1 16,-1 5 2-16,1-1 0 0,-3-10 0 0,3 3 1 15,-4-3-4-15,3-4 0 0,4-3 0 0,0 2 1 0,0-2 1 16,0-9 0-16,0 7-1 0,0-7 1 15,4 7-3-15,-4-7 0 0,0 0 1 0,0 0 0 0,7-2 0 16,-7 2 1-16,0 0 0 0,9-9 0 0,-1 0-3 16,3-1 0-16,0-6 1 0,4-10 1 0,3-4-1 0,-2 0 2 15,0-2-1-15,0 11 0 0,5-5-1 16,-3 1-1-16,-3-3 1 0,1 19-1 0,0 0 0 0,-2-1 0 16,0 3-1-16,4 22 2 0,-6 1-3 0,1 2 2 15,-1 0-1-15,-1 3 0 0,-4 9 1 0,-4-2 0 16,1-4 1-16,-4 13-1 0,-4-3-2 15,-3-3 2-15,-3-8-1 0,-1 11 0 0,-1-4 1 0,-1-8 0 0,1 0 1 16,-2 14-1-16,3-11 0 0,1-7-1 16,-1-6 0-16,1 13 1 0,2-4 0 0,5-11 1 0,-1 1-1 15,-1-1 1-15,-2 3-2 0,4-4 0 0,3-9 1 16,-4 10-1-16,0-1 1 0,4-9 0 0,0 0-1 16,-7 3 2-16,7-3-3 0,0 0 1 0,0 0 1 15,-3-10-1-15,3 10 1 0,0-9-1 0,0 9 0 16,0-12 2-16,0 3-3 0,7 2 1 0,-4 0 0 15</inkml:trace>
  <inkml:trace contextRef="#ctx0" brushRef="#br1" timeOffset="-163331.72">13402 14486 1419 0,'0'0'0'0,"0"0"0"16,18-7 0-16,-8 7 20 0,3 0 0 0,-3 0 1 0,15 3-1 15,3 1-10-15,2-4 1 0,2-4 0 0,5 4 1 16,5 2 52-16,-3 0 1 0,5-6 0 0,-3 8 0 16,1-3-47-16,-7-2 0 0,-5-5 0 0,6 8 0 0,-8-2 36 15,-4-3 1-15,-1-8 0 0,-5 18 0 16,-2-10-39-16,-2-5 2 0,-5-4-1 0,-9 12 1 0,12 9 6 15,-12-9-1-15,4-7 1 0,-4 7 0 0,0 0-12 16,0 0 0-16,0 0 0 0,0 0 1 0,0 0 1 16,0 0 1-16,7 0-1 0</inkml:trace>
  <inkml:trace contextRef="#ctx0" brushRef="#br1" timeOffset="-163007.9">14346 14250 1658 0,'0'0'0'0,"0"0"0"16,0 0 0-16,14 23 43 0,-11-13-1 15,-3-3 1-15,-1 18 0 0,2-4-28 0,3-3 1 16,-4-3 0-16,0 22 1 0,2-3 37 0,1-10 0 0,1-6 1 16,-4 10 0-16,3 6-38 0,3-13 1 0,-3-4-1 15,-3 10 1-15,5-6 15 0,-1-5 0 0,-1-8 0 16,1 10 0-16,-1-2-19 0,-3-16 1 0,8 7-1 15,-8-7 1-15,3 11 0 0,-3-11 1 0,0 0 0 16,0 0 1-16,0 0-8 0,0 0 0 0,4-9 0 16,-4 9 1-16,7-16 2 0,0 2 0 0,0-2 1 0,5-19-1 15,7-11-4-15,1 2 0 0,-6-3 0 16,0 13-1-16,2-6 7 0,-2-1 1 0,4-5-2 0,-1 13 2 16,5 1-8-16,-7 8 2 0,0-3 0 0,6 15 0 15,0 2 4-15,-2 1-1 0,-5 3 0 0</inkml:trace>
  <inkml:trace contextRef="#ctx0" brushRef="#br1" timeOffset="-162711.05">15030 14369 1821 0,'0'0'0'0,"0"0"0"0,0 0 0 0,0 0 51 0,0 0 2 16,0 0 0-16,0 0 0 0,0 0-36 0,-7-17-1 15,7 17 1-15,0 0 1 0,-7-7 49 0,7 7 1 16,-14-9-1-16,0 9 2 0,-6 0-51 0,-1 0-1 0,0 0 1 16,-9 23 0-16,5-5 13 0,8-6-1 15,-4 0 0-15,-1 20 1 0,10-1-18 0,5-9 1 0,-2-3-1 16,4 13 2-16,5-8-8 0,3-6 2 0,3-1 0 16,1 6 0-16,3-5-3 0,4-6 0 15,4-7-1-15,0 11 2 0,1-2-3 0,4-7 2 0,0-7 0 16,2 9-1-16,-4-3-1 0,2-6 0 0,-2-6-1 15,0 12 2-15,4-5-1 0,-2-6 1 0,-6-6-1 16,1 4 1-16,1-1-2 0,-1-8 1 0,-4 0-1 16</inkml:trace>
  <inkml:trace contextRef="#ctx0" brushRef="#br1" timeOffset="-162470.83">15478 14104 1947 0,'0'0'0'0,"0"0"0"0,28 26 0 0,-14-6 47 16,1-3 0-16,-5 6 0 0,-3 16 1 0,6-6-31 15,-3-3 0-15,-3 0 0 0,-7 23-1 0,-3-9 28 16,-4-6 0-16,-4-4 0 0,-5 12 1 0,-1-8-30 16,-1-1 2-16,-9-9-1 0,-1 13 1 0,0-9 3 15,-2-8 0-15,-2-3 0 0,-12 20 2 0,5-18-12 16,-3-9 1-16,-9 0 0 0,-7 14 0 0,5-9-6 0,2-10-1 15,-9-9 1-15,-6 9-1 0,5-2 0 0,-1-5-1 16,-10-4 0-16</inkml:trace>
  <inkml:trace contextRef="#ctx0" brushRef="#br1" timeOffset="-162205.39">12915 14301 1897 0,'0'0'0'0,"-7"35"0"0,4 18 0 15,3-11 34-15,0-5-1 0,3-5 1 0,1 15 0 16,3-10-20-16,2-5 1 0,6-6 0 0,8 8-1 15,9-4 44-15,2-11 1 0,8-5-1 0,13 14 2 0,-1-9-43 16,6-6 0-16,13-3 1 0</inkml:trace>
  <inkml:trace contextRef="#ctx0" brushRef="#br1" timeOffset="-160347.89">15035 14362 501 0,'0'0'0'15,"0"0"0"-15,0 0 0 0,0 0 185 0,0 0 0 0,-12-26 1 16,12 26 0-16,0 0-179 0,0 0 0 0,-7-7 0 15,7 7 1-15,0 0 55 0,0 0 0 0,0-7 0 16,0 7 1-16,0 0-46 0,0 0-1 0,11-4 1 16,-3 4 0-16,7 0-1 0,0-3 1 0,5-2-1 15,-3 6 1-15,6-1-8 0,-3-5 0 0,-8-2 0 16,-5 11 0-16,0-1-7 0,-7-3 0 0,0 0-1 16,7 2 2-16,-3 5-2 0,-4 0 0 0,0-7 0 15,-7 18 1-15,3-1-3 0,-3-6 0 0,0-6 0 16,-14 21 0-16,3-15 0 0,-1-4 0 0,-6-3 0 15,-8 18 0-15,1-9-3 0,-3-8 2 0,1-2-1 16</inkml:trace>
  <inkml:trace contextRef="#ctx0" brushRef="#br1" timeOffset="-159800.33">15528 14104 464 0,'0'0'0'0,"0"0"0"0,0 0 0 16,21-12 28-16,-14 13 1 0,2 1-1 0,5 0 2 0,3 5-17 16,-3 0 0-16,1 0 1 0,0 7-1 0,7 4 42 15,-1-1 2-15,-11-1-2 0,1 7 1 0,-4-2-40 16,-2-7 2-16,-3 2-1 0,-9 19 1 0,5-1 19 0,0-6 0 15,-8 0 0-15,-4 11 1 0,3 1-23 0,-3-10 1 16,-4 3-2-16,-1 8 2 0,-6-4 4 0,1-7 0 16,-5-8 1-16,-1 15 0 0,2-7-11 15,0-10 1-15,-6-3 0 0,-4 22 1 0,4-14 2 0,-3-10 2 16,-5 3-1-16</inkml:trace>
  <inkml:trace contextRef="#ctx0" brushRef="#br1" timeOffset="-158890.58">13104 14195 464 0,'0'0'0'16,"0"0"0"-16,0 0 0 0,-19-5 35 0,11 5 0 16,-2-3-1-16,-1 6 1 0,1 2-20 0,-3 1-1 15,-1-5 1-15,-3 12 1 0,-5-1 29 0,5-3 1 16,1 5 0-16,2 16 0 0,5 0-31 0,4-7 2 15,-2 5 0-15,0 12 0 0,7-5 37 0,3-10 1 0,-3-4 0 16,7 7 0-16,4 6-38 0,1-13 0 0,0-5 0 16,4 12 1-16,6-5 2 0,-5-6 1 0,1-6-1 15,5 17 1-15,-2-12-11 0,-7-6 1 0,0-4 1 16,4 11-1-16,-2-6 0 0,-6-8 0 0,-3-3 1 16,4 11 0-16,-4-2-5 0,-7-9 1 0,0 0-1 15,0 0 1-15,10 3 12 0,-10-3 2 0,0 0-1 16,0-9 0-16,0 9-9 0,0 0-1 0,-3-10 0 0,-1 3 0 15,1 0 8-15,-1 0 2 0,-3-6-1 0,0-6 0 16,-3-2-10-16,-1-6 1 0,-3-1 1 0,5 2-1 16,0 1 7-16,1 4 1 0,-3-7 0 0,4 9 0 15,0-4-9-15,-4-7 0 0,1-5 0 0,-1 17 1 16,4-1 7-16,0-6 1 0,-2-3-1 0,2 16 2 16,4-2-10-16,3-4 0 0,-7-5 0 0,7 7 1 15,0 6 4-15,3-1-1 0,-3-8 1 0,0 7-1 16,7 5-6-16,0 3 1 0,-2-3 0 0,3-2 0 0,2 6 2 15,1-1 1-15,-4-3-1 0,3 4 1 0,-3 3-5 0,0 0 1 16,-7 0 0-16,11-6-1 0,-11 6 2 0,9 0 2 16,-9 0-1-16,0 0 0 0,0 0-5 0,0 0 2 15,-5 6 0-15,5-6 0 0,-11 15 0 0,0 0 1 16,1-1 0-16,-10 21 0 0,3 2-4 0,3-6 2 16,0 1 0-16,-1 21-1 0,8-9 1 0,0-6 0 15,-3-4-1-15,3 15 1 0,5-12-3 0,2-2 2 16,-2-5-1-16,4 9 1 0,5-7 4 0,5-11 1 0,-1-4-1 15,3 18 1-15,7-10-5 0,-3-13 2 0,1-3-1 16,6 21 0-16,0-12 6 0,-4-8-1 0,2-6 0 16,8 6 0-16,-4-3-4 0,-2-8 1 0,-8-5-1 15,10 13 0-15,-1-5 6 0,-3-11-1 0,-5-5 1 16,3 11 0-16,-2-6-5 0,-5-5 0 0,-7-2 0 16,4 16-1-16,0-3 2 0,-4-5 1 0,-7 8 1 15</inkml:trace>
  <inkml:trace contextRef="#ctx0" brushRef="#br1" timeOffset="-156409.6">12718 11087 1030 0,'0'0'0'0,"0"0"0"15,0 0 0-15,0 0-3 0,0 0 2 0,0 0 0 16,0 0 0-16,0 0 0 0,0 0 0 0,0 0 0 15,0 0 0-15,7 31 14 0,-11-9 1 0,-3 2-1 16,4 22 0-16,-1 1-5 0,-3-11 1 0,-2 8-1 16,6 0 1-16,1 5 62 0,0-7-1 0,-3-3 1 0,5 12 0 15,2-2-53-15,-1-12 0 0,-1 9 0 16,6 8 0-16,1-4 30 0,-2-3 1 0,-1-5 1 0,3 9-1 16,-4-8-32-16,1-7 0 0,-1-4 0 0,4 21-1 15,-3-14 17-15,-1-2 0 0,-3-6-1 0,4 6 2 0,-4 0-21 16,0-9 2-16,0 0-1 0,3 2 1 0,-3-10 15 15,0-3 2-15,-3-6-1 0,6 8 1 0,-3-5-19 16,0-14 2-16,-10 5-2 0,10-5 2 0,0 8 6 16,0-8 1-16,0 0 1 0,0 0-1 0,0 0-10 15,-4-8-1-15,4 8 0 0,-3-10 1 0,-1-6 7 16,4-1 0-16,-3-10 1 0,3-15 0 0,-4-4-10 16,1 2 1-16,3-10-1 0,3 11 1 0,1 3 5 15,-4-8 1-15,-4 3 0 0,4-1 0 0,0 4-8 0,-3-2 1 16,-4-2-1-16,3 9 1 0,4-2 3 15,-7-3 1-15,2 5-1 0,5 11 2 0,0-2-7 0,-2 3 1 16,0-7-2-16,7 10 2 0,-1 4 1 0,-4-5 2 16,-2-5-1-16,7 5 0 0,3 0-4 0,-5-1 1 15,-3-5-2-15,7 12 2 0,0-4 0 0,-3-4 1 0,-4-10-1 16,3 19 1-16,1-5-3 0,-4-9-1 0,0 5 1 16,3 11 1-16,1-5-1 0,-1 0 1 0,-3-2 0 15,4 5 1-15,-1 5-4 0,-3 1 2 0,0-8-2 16,4 4 2-16,3 7-2 0,-3 0 1 0,-4 0-1 15,0 7 1-15,7-5-2 0,-7 5 1 0,8-7-1 16,-8 7 0-16,14-6-1 0,-3 4 2 0,0-1-1 16,10 3 1-16,5 2-2 0,2-1 0 0,1-2 0 0,8 1 2 15,-2 1-3-15,0-1 1 0,2-3 0 0,7 3 1 16,2 2-2-16,-3-1 1 0,8-2-1 16,7 1 1-16,-2 1-1 0,3 3 1 0,-1-4-1 15,5 2 0-15,-1 1-1 0,-4 3 1 0,8-10 0 0,6 8 0 0,-2 1 0 16,-4-2 0-16,-1-3 0 0,4 4 2 0,7-1-2 15,-4 1 0-15,2-8 0 0,4 8 1 0,-4-1 1 16,-5-3-1-16,10-3 0 0,0 3 0 0,1 3-1 16,-5 1 2-16,1-8-1 0,0 4 0 0,7 4 0 15,-5-2 1-15,-2-4-1 0,3 4 1 0,-1 3-2 16,-4-3 2-16,5-2-1 0,4 3 0 0,0 6 0 16,-11-2 1-16,4-7-1 0,10 7 1 0,-10 0-1 15,-5-3 1-15,-2-1-1 0,6 8 0 0,-13-6-1 16,-4-5 2-16,4 0-1 0,9 7 0 0,-13 0-1 0,-9-5 1 15,6-2 0-15,3 10 0 0,-7-4-1 0,-5-5 1 16,-2 1 0-16,9 12 1 0,-5-3-2 0,-6-8 1 16,-1-3-1-16,1 14 1 0,-7-7 0 0,-1-1 0 0,-6-5-1 15,6 14 1-15,-3-8-1 0,-6-6 0 0,-2-1 0 16,5 18 2-16,-7-11-2 0,-3-3 1 0,3-1-1 16,2 15 1-16,-5-11 0 0,-6-4-1 0,-1 1 0 15,-3 12 1-15,3-2-1 0,1-7 1 0,-5-7 0 16,0 7 0-16,1 0-1 0,-1 2 0 0,-7-9 0 15,7 8 1-15,0-2 0 0,0 1 0 0,-7-7 0 16,5 17 0-16,-1-6-1 0,-1 1 2 0,1-1-2 16,-3 4 1-16,5 3 0 0,1 1 0 0,0-8 1 15,-4 12-1-15,1 0-1 0,3-6 1 0,0 4-1 16,-3 15 2-16,3-8-1 0,-6 2 0 0,3 0 0 0,1 15 1 16,0-1-2-16,-1-5 1 0,-2 0 0 0,0 5 1 15,-1 0-1-15,1-7 0 0,-2-2 0 0,-2 14 1 16,2-9-2-16,2-8 1 0,-2 5 0 0,-3 7 0 0,3 0 1 15,0-11-1-15,-4 3 0 0,0 1 0 0,1 0-1 16,-2-9 2-16,-2-4-1 0,0 17 0 16,-1-8 2-16,1-10-1 0,0 2 0 0,-3 13 2 0,-1-8-3 15,2-9 1-15,-1-5 0 0,-4 4 0 0,3-3 0 16,0-4 2-16,-6-6-1 0,-3 3 1 0,-2 1-2 16,-1-8 1-16,-6-5-1 0,-1 1 0 0,-1 1 1 0,-5-2 0 15,-4-3 0-15,-4 1 0 0,1 4-2 16,1-3 2-16,-6-4-1 0,-10 3 0 0,-2 1 2 15,2-3 0-15,-7-1 0 0,-1 5 1 0,-1 1-3 0,-1-5 1 16,-8-2 0-16,3 8 0 0,-2-2 1 0,-1-5 0 16,-7-2 0-16,-7 9 0 0,4-2-1 0,3 0 0 15,-11-5 0-15,-6 7 0 0,3 0 1 0,3-7 0 0,-3-7 1 16,-9 18 0-16,9-9-3 0,0-6 1 0,-3 0 0 16,-8 17 0-16,11-10 1 0,5-3 0 0,-8-2 0 15,-4 15 0-15,5-8-1 0,7-5 0 0,-8 0 0 16,1 16 0-16,9-8 2 0,11-4 0 0,-8-4 0 15,-6 16 1-15,13-8-3 0,8-6 1 0,-2 0-1 16,3 10 1-16,8-7 0 0,1-5 1 0,-3 0 0 16,5 11-1-16,5-4-1 0,4-7 0 0,2-4 1 0,1 18-1 15,6-10 2-15,5-6-1 0,-2 0 1 16,-2 14 0-16,6-6-3 0,3-6 1 0,2-4 1 0,6 15-1 16,1-6 1-16,5-3 0 0,4-4 1 0,3 11 0 15,4-6-3-15,-3-1 2 0,3-2-2 0,7 7 1 16,0 0 1-16,0 0 0 0,0 0 1 0,3-7 0 15,-3 7-3-15,11-4 2 0,-11 4-2 0,17-7 1 0,-4 4 1 16,1-3-1-16,-2-1 1 0,4 6-1 0,2-1 0 16,-4-4-1-16,-5-1 0 0,1 7 1 0,3 2-1 15,-1-2 2-15,-2-5-2 0,-3 8 2 0,8 1-3 16,-5-2 1-16,1-4 1 0,5 7-1 0,5 1 0 16,0-5 2-16,-3-1-2 0</inkml:trace>
  <inkml:trace contextRef="#ctx0" brushRef="#br1" timeOffset="-155326.84">20616 11891 1960 0,'0'0'0'0,"0"0"0"15,0 0 0-15,0 0 112 0,-23 3 2 0,16-3-1 16,-9 9 0-16,2 2-97 0,0-4 0 0,0 0-1 16,0 10 1-16,-4 4 32 0,4-3 2 0,0-7-1 0,0 15 0 15,0-7-32-15,2-6 0 0,1 2 0 0,0 22 0 16,1-14 1-16,1-9 0 0,0 6 0 0,4 10 1 15,3-6-9-15,4-4 0 0,0 1 0 0,3 0 1 0,4 0-10 16,1-3 2-16,4-6-1 0,4 4 0 0,-2-1-1 16,0-4 1-16,2-6 0 0,4 4 0 15,7-2-2-15,-3-3 0 0,-1-4 0 0,-8 0 0 0,6 3 0 16,-1-6 0-16,-1-8 0 0,-4 2 0 0,5 2-1 16,-1-7 1-16,-2-5-1 0,-1 0 1 0,-2-1-2 15,1-6 2-15,-3-11-1 0,-1 16 1 0,-1-14 0 0,-5-6 0 16,0 6 0-16,-3 7 0 0,-4 0 0 0,0 3 0 15,-11 0 0-15,1 10 0 0,-5 0 0 0,3 1 0 16,-4-5 0-16,-3 5 1 0,-2 9-1 0,1-2 0 16,-4-6 0-16,-8 10 2 0,4 3-1 0,3-4 1 15,-5-1-1-15,0 10 1 0,2 6-1 0,3-2 1 16,-1-6-1-16,-1 11 1 0,4 2 1 0,2-2 1 16,-4-2-1-16,2 13 2 0,2-4-3 0,4-3 1 0,-3-4-1 15,1 21 2-15,3-5 0 0,5-9 2 0,1 2-1 16,3 16 1-16,0-11-3 0,5-2 2 0,2-5-2 15,2 7 2-15,8-3 3 0,1-4 1 0,-1-5 0 16,8 2 0-16,3-1-4 0,2-3 1 0,2-8-1 16,3 4 2-16,-2 1 2 0,-1-6 1 0,0-5 0 15,3 9 0-15,9-6-4 0,-5-6 1 0,-2-6-1 16,-5 4 1-16,3-2 2 0,-2-6 0 0,-1-8 0 16,-7 2 1-16,3-4-4 0,-2-7 1 0,-1-10-2 15,-8 10 2-15,4-9 1 0,-1-5 0 0,-6-4-1 0,-5 12 1 16,-2 6-3-16,-4 1 0 0,-3 0 1 0,-4 7 0 15,3 10-1-15,-1-4 1 0,-2 2 0 0,-6 7 0 0,6 5-2 16,2 1 0-16,-1-5 1 0,-5 8-1 0,5 3-1 16,3-1 2-16,-4-2-2 0</inkml:trace>
  <inkml:trace contextRef="#ctx0" brushRef="#br1" timeOffset="-154856.66">21791 11514 1821 0,'0'0'0'0,"0"0"0"15,0 0 0-15,0 0 66 0,0 0 1 0,0 0 0 16,-19-8 0-16,15 16-49 0,1 1 0 0,-4 0 0 16,-2 7 0-16,0 7 47 0,0-2 0 0,-1-2 0 15,-3 25 1-15,1-2-48 0,1-7 0 0,4 4 0 0,-7 2 0 16,5 6 12-16,2-8 2 0,-2-4-2 0,-1 9 1 15,5-7-17-15,1-7 1 0,0-7-2 0,-6 26 2 16,3-12-8-16,7-5 1 0,-4-8 0 0,1 8 0 16,3-2-4-16,3-6 2 0,1-2 0 0,-1 29 3 15,4-37-5-15,0 0 0 0,-3 3 0 0,7 3-2 16,1-6 2-16,-1-6-1 0,-3 5 0 0,5 1 1 16,1-11-1-16,-4-3 0 0,4 11 2 15,2-6-3-15,0-5 2 0,0-7-2 0,-2 9 1 0,2-2 2 16,-2-7-1-16,-3 0 1 0,1 7-1 0,4-4-1 15,-2-6 1-15,-7-4-1 0</inkml:trace>
  <inkml:trace contextRef="#ctx0" brushRef="#br1" timeOffset="-154452.78">21655 12053 1620 0,'0'0'0'0,"0"0"0"0,0 0 0 0,27-7 56 0,-17 7 1 0,3 0-1 15,8 7 2-15,4-4-42 0,-1-1 2 0,3-4-1 16,6 14 1-16,4-1 50 0,-5-7-1 0,1-6 0 16,-3 12 1-16,0-3-51 0,0-7 1 0,-7-5 0 15,-1 17 0-15,-1-12 6 0,0-3 1 0,-11-6-2 16,3 18 2-16,-3-9-14 0,-10 0 1 0,7-11 1 16,-7 11-1-16,8 11-5 0,-8-11 0 0,3 7-1 0,1 7 2 15,-3 0-3-15,-1 0-1 0,-3 0 1 16,1 16 0-16,0-5-3 0,1-2 2 0,1-2-2 0,5 5 1 15,-2 1 0-15,-1-8-1 0,3-3 0 0,8 3 0 16,-3-5 1-16,1 0 0 0,-2-7 0 0,5 4 1 16,-2-2-2-16,-3-6 0 0,2-5 1 0,3 4 0 0,0 0 2 15,-4-4 1-15,-1-7 0 0,4 1 0 16,-1-1-1-16,-2-2-1 0,5-5 1 0,-1-3-1 16,-2-2 7-16,-1-4-1 0,-4-1 0 0,-7 5 1 0,-4 3-4 15,-1-6-1-15,-2-3 1 0,-7 20 0 0,-7-7 10 16,-6-2 0-16,1-3-1 0,-1 17 1 0,-6-1-8 15,1-3 1-15,-3-3-1 0,-1 17 1 0,3-8 9 16,5-4 1-16,-2-3-1 0,1 19 0 0,-1-8-9 0,7-2 1 16,1-2-1-16</inkml:trace>
  <inkml:trace contextRef="#ctx0" brushRef="#br1" timeOffset="-153926.56">23361 11799 1808 0,'0'0'0'0,"0"0"0"0,-16 28 0 0,5-6 63 16,-1 0 0-16,0 1 0 0,-2 12 0 0,-4 2-45 16,0-1 0-16,3-1 0 0,6 18 0 0,-2-4 65 0,-1-3 0 15,5-4 0-15,3 14 1 0,-3-7-67 0,-2-8 1 16,4-2 0-16,5 8 0 0,-5-5 12 0,-2-8 1 16,1-6 1-16,5 19-1 0,-6-13-17 15,0-6 0-15,1-4 0 0,6 1 0 0,-5 9-1 0,-6-13 0 16,4-6 1-16,4 1-1 0,-1 2-5 0,-1-9 0 15,-2-6 0-15,7-3 1 0,-4 13-4 0,4-13 2 0,0 0 0 16,0 0-1-16,0 0-1 0,0 0-1 0,0 0 1 16,-3-7 1-16,3 7-2 0,0-13 0 0,0 4 1 15,-4-8-1-15,-5-4 0 0,-5-4-1 0,-5-1 1 16</inkml:trace>
  <inkml:trace contextRef="#ctx0" brushRef="#br1" timeOffset="-152533.71">19487 11372 1658 0,'0'0'0'15,"34"-11"0"-15,8 11 0 0,4 0 55 0,2-3 1 16,1-3-1-16,9 12 1 0,1-3-39 0,-3-4 1 0,6-3-1 15,17 8 1-15,1-1 49 0,-8-3 2 16,7-3-2-16,8 6 1 0,-1 1-50 0,-3-6 0 0,7-7 0 16,7 9 0-16,-4-2-1 0,-1-1 1 0,9-1-1 15,10 8 1-15,-4-3-8 0,-6-2 0 0,15-5 0 16,3 12 0-16,-7-6-10 0,-2-4 0 0,8 2 0 16,9 9 1-16,-11-1-1 0,-13-4 0 0,11-2 0 15,5 8 0-15,-17-2-4 0,-7-3-1 0,9-3 1 16,-2 12 1-16,-8 1-1 0,-11-6 1 0,0-4-1 15,7 8 1-15,-7-1-10 0,-13-1 0 0,3-2 1 16,-3 2 0-16,-8 5 4 0,-8-2 0 0,5-8 0 0,-1 8 0 16,-3 1-3-16,-8-5 0 0,3-2-1 0,-8 6 1 15,-2 0 3-15,-6-6 2 0,1-5-2 0,2 13 1 16,-3-7-1-16,-4-5 1 0,2-2 1 0,-6 14-1 16,2-8 1-16,-8-6 2 0,-4 0-2 0,-4 10 2 15,0-6 4-15,-3-4 0 0,-2-7 0 0,-7 7 0 16,7 7 0-16,-7-7 0 0,0 0 0 0,0 0 0 0,4 7 7 15,-4-7 0-15,0 0 0 0,-7 5 1 0,-2 2-4 16,2-2 2-16,0-1-1 0,-4 5 0 0,-1-2 12 16,-1-4 1-16,3-3-1 0,3 11 1 0,0-4-8 15,7-7 0-15,-13 0 0 0,6 7 0 0,7-7 9 16,-8 7 0-16,8-7 0 0,-11 10 2 0,6-1-11 0,1-2 1 16,4-7-1-16,-7 25 1 0,2-11 5 0,-1-7 0 15,3 0-1-15,3 7 1 0,-4 5-7 0,1 6 0 16,-1-2 0-16,-3 14 1 0,0 7 1 0,4-6 2 15,-1 6-1-15,2 16 0 0,-1-3-5 0,-1-3 1 0,3 4 0 16,2 5 0-16,1-1 2 0,-4-13 0 0,1-1 0 16,-1 26 0-16,-2-16-3 0,-1-11 0 0,1 2-1 15,3 6 1-15,-3-9 3 0,-1-6 0 0,0-3 0 16,-1 11 0-16,1-6-3 0,-2-9 0 0,3-1 0 16,4 12-1-16,-7 5 4 0,-3-15 1 0,3 1-1 15,1-4 1-15,-1 3-4 0,0-8-1 0,0-6 1 16,0 1 0-16,2 0 2 0,1-9 0 0,1-5 0 15,-1 4 1-15,3-2-5 0,1-9 2 0,-7 3-1 0,7-3 1 16,0 0 3-16,-8 5 0 0,8-5 0 0,0 0 0 16,-3-7-3-16,3 7-1 0,0 0 1 0,-7-8 0 15,7 8 2-15,-7-7 0 0,7 7 0 0,-7-8 1 16,7 8-5-16,-9-12 2 0,4 5-1 0,-2 4 1 0,0-1 0 16,0-1 2-16,-2-2 0 0,-2 0 0 15,-3 0-3-15,-2 5 0 0,0-3-1 0,-12-2 2 16,5 1 0-16,-5 1 1 0,-6-4-2 0,-1 2 2 0,-4 5-3 15,-1-1 0-15,-4-4 0 0,-2-2 0 0,-2 6 2 16,-5 3 1-16,-5-9 0 0,-7 4 0 0,-6 5-4 16,4-2 2-16,-3-2-1 0,-6 2 1 15,-5 1 0-15,-1-3 0 0,-6-1 1 0,-5 1 0 0,5 4-3 16,1-1 1-16,-13-5-1 0,-3 3 2 0,3 5-3 0,3-2 2 16,-7-6-1-16,0 3 1 0,5 6-2 0,5-3 0 15,-6 0 1-15,-8 4-1 0,11 3 0 0,5-2 1 16,-5-5-1-16,-10 5 2 0,10 4-3 0,10-5 1 15,-8-2 0-15,-4 3 0 0,6 7-1 0,8-3 2 16,-1-9-1-16,1 3 0 0,9 4-1 0,8-7 1 0,-5 0-1 16,4 6 1-16,8-1-2 0,6-3 2 0,6-2-2 15,-1 3 1-15,13-1-1 0,4-2 0 0,3-3 0 16,3 1 2-16,6 4-2 0,3-4 0 16,1-3 0-16,4-1 1 0,-1 4-1 0,7-5 1 0,0-5-1 15,4-2 0-15,-3 5-1 0,3-1 1 0,-1-4 0 16,1 1 0-16,-1-8-1 0,1-3 1 0,-1 1 0 15,4-7 1-15,-2-5-2 0,1-1 1 0,-1-2 0 0,2 8 0 16,2-4-1-16,-1-4 1 0,-1-6-1 0,2-4 1 16,0-1-1-16,-4 1 1 0,0-17-1 15,2 13 1-15,-1 6-1 0,-1-2 2 0,-3-8-2 0,-1 3 1 16,1 1-1-16,2 2 1 0,-5-8 0 0,1 19 0 16,4-3-1-16,-4 0 1 0,0 0 0 0,7 5 0 0,-6 3-1 15,1-1 1-15,0-9 1 0,0 9-1 0,-1-4-1 16,3-1 1-16,-1-4-1 0,1 18 1 0,1-1-1 15,0-8 0-15,-1 5 0 0,4 13 1 0,-1-1-1 16,-3-3 0-16,-1 3 0 0,6 9 1 0,0-3-1 16,-2 0 1-16,-2-2-1 0,6 5 1 0,-4 9-1 15,0 0 2-15,1-9-2 0,-1 9 1 16,0 0-1-16,0 0 1 0,0 0-1 0,2 11 1 0,2-3-1 0,-1 3 0 16,-1 0 0-16</inkml:trace>
  <inkml:trace contextRef="#ctx0" brushRef="#br1" timeOffset="-151921.4">19757 13984 1985 0,'0'0'0'0,"18"-10"0"15,1 13 0-15,6-6 84 0,0-4 1 0,1-2 0 16,9 18 1-16,-6-9-69 0,1-9 0 0,12 0 1 16,6 11 0-16,1-2 55 0,-1-5 0 0,-1-6 0 15,3 14 0-15,-3-4-55 0,-1-8 0 0,-2-3 0 16,2 15 0-16,0-8 18 0,-2-6 0 0,-3 3 0 15,-6 9 1-15,2-2-23 0,-2-7 2 0,-10 0-1 16,0 13 0-16,1-9-11 0,-8-4 0 0,-2-3 0 0,-6 13 0 16,1-2-2-16,-2-5 2 0,-2-2-1 15,-7 7 0-15,0 0-4 0,0 0 1 0,5-8 0 0</inkml:trace>
  <inkml:trace contextRef="#ctx0" brushRef="#br1" timeOffset="-151680.87">20641 13428 1595 0,'0'0'0'0,"0"0"0"0,0 0 0 0,0 0 27 0,0 0 0 15,0 0 0-15,-21 0 1 0,17 13-16 16,1 1 2-16,-2 3-1 0,-6 26 1 0,0-3 16 16,4-1 0-16,-9 3 1 0,1 7-1 0,2 0-16 15,4 1-1-15,4-6 0 0,2 23 2 0,-5-11 6 0,5-10 1 16,-1 3-1-16,4 5 1 0,4-4-10 15,-4-10-1-15,3-7 0 0,5 18 0 0,-1-15-6 16,0-13 0-16,-2 1 1 0,2 20 0 0,5-16-3 0,-1-12 2 0,-8-4-2 16,-3 6 1-16,6-6 2 0,-6-12 1 15,0 0-1-15,0 0 1 0,0 0-2 0,0 0-1 0,0-7 1 16</inkml:trace>
  <inkml:trace contextRef="#ctx0" brushRef="#br1" timeOffset="-151359.55">21250 13787 1695 0,'0'0'0'0,"0"0"0"0,0 0 0 16,-4 30 37-16,6-16 0 0,-2 6 0 0,-2 20 1 15,0 0-23-15,2-1 1 0,0-2-2 0,-1 12 2 16,2-1 42-16,3-11 2 0,1-2-2 0,-5 5 2 0,7-6-44 15,0-8 2-15,0-6 0 0,0 13 0 0,0-14 27 16,4-12 0-16,0-1 0 0,1 15 1 16,6-14-30-16,-8-12 1 0,4-6-1 0,-5 13 1 0,3-9 1 15,1-7 1-15,-1-7 0 0,0 6 0 0,10-7-8 16,-5-7-1-16,-1-4 0 0,-4 8 1 0,8-1 1 16,1-7 2-16,-5-6-2 0,2 4 2 0,-1-2-7 15,1-5 1-15,-4-1 0 0,-2 17 1 0,2 1 2 0,-1 2 2 16,-4 1-2-16,-4 11 1 0,4-1-5 0,-2 1 1 15,-7 4 0-15</inkml:trace>
  <inkml:trace contextRef="#ctx0" brushRef="#br1" timeOffset="-151023.58">21862 13981 1733 0,'0'0'0'0,"0"0"0"15,26 0 0-15,-10 0 65 0,-2-7 0 0,-2 0 1 16,-5 10-1-16,4-6-47 0,-4-8 0 0,2-3 0 16,-2 9-1-16,-7 5 52 0,9-16-1 0,-7 5 1 15,-2 11 0-15,-4-10-51 0,2 5 0 0,-1-4 0 16,3 9 0-16,-13-9 13 0,5 7 0 0,-3-1 0 0,-5 4 1 16,-9 3-19-16,3-1 2 0,6-1-2 0,-6 23 2 15,0-2-7-15,2-4 0 0,4 6-1 0,6 5 2 16,-1 5-3-16,1-9 0 0,1 2-1 0,2 6 1 0,3-6-4 15,4-3 1-15,0-11 0 0,2 14 0 16,3-7-1-16,2-7 1 0,2-2-1 0,5 11 0 0,0-9 1 16,-1-9 2-16,2-3-2 0,7 14 2 15,-3-9-3-15,2-7 1 0,2-7 1 0,4 18-1 0,-4-10 4 16,-2-6 0-16,0-9-1 0,2 10 1 0,5-4-2 16,-5-10-1-16,-2-7 1 0</inkml:trace>
  <inkml:trace contextRef="#ctx0" brushRef="#br1" timeOffset="-150339.87">23386 13451 1909 0,'0'0'0'0,"0"0"0"16,-11 27 0-16,11-6 45 0,-3 5 1 0,-10 4 0 16,3 10 0-16,1 6-30 0,2-2 1 0,0 0 0 15,-4 11 0-15,2-8 50 0,2-3 0 0,0-3 1 0,0 13-1 16,-5-6-49-16,1-10 0 0,4-2 0 0,4 2 0 15,-3-4 20-15,1-8 1 0,0-10-1 0,3 10 2 16,0-12-25-16,0-7 1 0,2-7 0 0,-1 13-1 0,1-13-2 16,0 0-1-16,-9-4 0 0,9 4 2 0,0-12-6 15,-4 3 0-15,1 0 0 0,-4-21-1 0,-9-12-1 16,0 3 1-16,2-5-1 0,7 20 1 0,-6-6-2 16,-4 0-1-16,-1 4 1 0,6 10 0 0,-4 3 0 0,0 3-1 15,2-1 1-15,-4 24 0 0,2-8-1 16,1 0-1-16,-3 4 0 0,2 19 2 0,-2-10 1 0,4-2 0 15,0-2 0-15,0 10 1 0,7 1-3 0,4 0 1 16,-1-3-1-16,2 1 1 0,2-2 0 0,2-3 1 16,2-6-1-16,1 8 1 0,5-4-3 0,1-9 2 15,0-6-1-15,-1 13 1 0,6-5 0 0,-2-5 1 16,6-8 0-16,6 8-1 0,0-4-1 0,-3-9 0 16,7 2 1-16,11 7-1 0,-6 0 2 0,-1-4-1 15,5-4 1-15,5 6 0 0,-6-2-3 0,-4-6 1 0,-2-3 0 16,-2 5 0-16,-6 1 1 0,-2-4-1 0,-3-8 1 15,0 6-1-15,-3 5 0 0,-2-7-1 0,-3-2 0 16,3-1 1-16,-5 6 0 0,-2 1 1 0,0-1-1 16,2 7 2-16,-9 5-3 0,7 0 1 0,-7 0-1 15,7 0 1-15,-7 0 1 0,7 10-1 0,-5-4 1 16,1 6 0-16,1 6-1 0,-1-3-1 0,-3-1 1 16,7 8 0-16,-7-3-1 0,0-1 1 0,0-11-1 0,7 12 0 15,0-7 0-15,1-5-1 0,-1-5 0 0,3 10 2 16,3-5-2-16,1-3 0 0,3-4 0 0,-1 5 2 0,2 0-3 15,-2-5 1-15,-4-5 0 0,-3 5 1 16,0 0-2-16,-9 0 0 0,10-16 0 0</inkml:trace>
  <inkml:trace contextRef="#ctx0" brushRef="#br1" timeOffset="-150187.39">23724 13724 2110 0,'0'0'0'16,"0"0"0"-16,23-11 0 0,-12 15 46 0,-2-1 1 16,-1-4 1-16,-8 1-1 0,13 8-32 0,-4-2 2 15,1-1 0-15</inkml:trace>
  <inkml:trace contextRef="#ctx0" brushRef="#br1" timeOffset="-149859.65">23973 13842 1658 0,'0'0'0'0,"16"-7"0"16,3 14 0-16,1 0 49 0,1-4 2 15,-4-3-1-15,5 14 1 0,-1-3-34 16,-4-2 0-16,-1 1-1 0,2 24 2 0,3-8 39 16,-5-1 0-16,-7-4 0 0,-6 19 0 0,3-3-40 0,-6-2 1 15,-4-8 0-15,-5 8 0 0,1-7 11 0,-3-7 1 0,-5-5 1 16,2 14-1-16,-4-12-17 0,2-10 1 0,2-4-1 0,0 12 2 15,0-11-8-15,3-5 1 0,1-7-1 0,-1 9 1 16,3-4-3-16,0-5 0 0,1-4 1 0,0 4 0 16,0-1-2-16,2-5 1 0,0-3-1 0,-1-3 2 15,3-2-3-15,3-2 0 0,0-5 1 0,2 3 0 16,3-1 3-16,2-4 0 0,4-2-1 0,4 4 2 0,1-3-3 16,-2-1-1-16,4-5 1 0,5 16 0 0,2 0 3 15,-1 1 0-15,3-3 0 0,-1 11 1 0,1 5-3 16,-8 2-1-16,2 0 1 0,1 8-1 15,-1 4 3-15,-2 4 1 0,0-8-1 0</inkml:trace>
  <inkml:trace contextRef="#ctx0" brushRef="#br1" timeOffset="-149603.93">24604 14007 1494 0,'0'0'0'0,"0"0"0"0,20 5 0 0,-11-1 59 0,-9-4 0 16,3-7 1-16,-3 7-1 0,-7 10-42 0,7-10 1 0,-12-5 0 15,12 5 0-15,-13 0 20 0,5 2 0 0,-3-4 0 16,-7 9 1-16,-13 0-24 0,-1 0 1 0,2-3-1 16,0 12 1-16,7-1 2 0,4 1 1 0,-6 2-1 15,2 1 1-15,9 4-9 0,5-7 0 0,2 2 1 16,-2 3 0-16,2 3 0 0,4-8 0 0,3-4 0 16,0 15 1-16,3-6-6 0,8-9 2 0,-2-7-1 15,1 18 1-15,6-10 2 0,2-10 0 0,1 1 0 16,2 15 0-16,2-14-3 0,0-6 0 0,0-3-1 0,2 13 1 15,1-13 6-15,2-8-1 0,1-4 0 0</inkml:trace>
  <inkml:trace contextRef="#ctx0" brushRef="#br1" timeOffset="-149133.18">25024 14081 1394 0,'0'0'0'0,"0"0"0"0,14-16 0 0,-10 9 62 16,-4-2 1-16,-4-1 0 0,4 10 0 0,-7-4-45 15,-1 1 0-15,-5-1-1 0,3 4 1 0,-8 4 52 16,-1-1 0-16,3 1-1 0,-14 6 1 0,1 4-52 15,7 0 0-15,2 2 0 0,4 9 0 0,-1 0 22 0,4-4 1 16,4-2 0-16,1 2 0 0,2 0-25 16,5-7 0-16,1 0 0 0,0 15 0 0,5-12 2 0,4-6 0 15,0-3 0-15,-2 15 1 0,0-7-9 0,3-12 1 16,6-6-1-16,2 16 0 0,-1-9 0 0,1-6 1 16,3-7 0-16,6 16 0 0,-1-12-4 0,1-8 1 15,-1-9-1-15,8 10 1 0,-1-3 0 0,-5-7-1 0,0-7 1 16,-1-2 1-16,-4 2-3 0,3-15-1 0,4-8 1 15,-3 6 0-15,-3-8-1 0,1-3 1 0,-4-8-1 16,6 3 1-16,-10 10-3 0,-2 0 2 0,-5 0-1 16,-3 8 1-16,-7 6-3 0,0 4 2 0,-3 5-1 15,-1 17 0-15,-6 1 0 0,-1-1-1 0,2 1 0 16,9 10 1-16,-16 21-4 0,6-4 1 0,1-3 0 16,-4 13 0-16,1 8-1 0,0-3 1 0,-2 1 0 15,1 4 0-15,5 5-4 0,-3-7-1 0,-1-3 1 16,-4 19-1-16,2-10 2 0,3-3-1 0,0-1 1 15,-6 11 0-15,4-6-7 0,10-5 0 0,-1-7-1 0,-3 9 2 16,4-8 3-16,-1-8-1 0,8 2 0 16,-1 6 2-16,4-6 2 0,4-9 1 0,1 3 0 0,1 20 1 0,3-20-1 15,1-3 0-15,3 0 0 0,-3 5 1 0,-1-7 1 16,-2-9 0-16,-1-1 0 0,1 3 0 0,-4-7 0 16,-4-7 0-16,-5-5 0 0,1 1 0 0,-2-8 1 15,-2-11 0-15,-1-2 0 0</inkml:trace>
  <inkml:trace contextRef="#ctx0" brushRef="#br1" timeOffset="-148933.15">25331 14081 1306 0,'0'0'0'0,"0"0"0"0,20-11 0 0,-6 11 47 0,0-3 1 16,0 1-1-16,7 4 2 0,2-4-33 0,-4 0 1 15,-3 1 0-15,9 4 0 0,0 2 15 0,-1-3 1 16,3-4-1-16,-4 6 1 0,0-2-20 0,0-4 2 16,1-2 0-16,-6 8-1 0,0 1-5 0,1-1 1 15,6-6-1-15,-9 7 1 0,-2 9-4 0,-2-3 1 0,2-4-1 16,-5 11 1-16,-2-1-7 0,-3-1 1 0,-4-2-1 15,-7 12 1-15,1-3-1 16,1-9 2-16,0 2-2 0,-4 11 1 0,2-8-1 0,1-9 1 16,1 1 0-16,-5 15 0 0,4-12-1 0,6-14 1 0,0 0 0 15,-3 11 0-15,-1-4 4 0,4-7 1 0,0 0-2 16</inkml:trace>
  <inkml:trace contextRef="#ctx0" brushRef="#br1" timeOffset="-148763.15">25876 13764 1444 0,'0'0'0'0,"0"0"0"0,23 0 0 16,-14 7 33-16,-5 0 2 0,-4-7 0 0,10 16 0 0,-6-3-21 16,-1-3 1-16,-3 1 0 0</inkml:trace>
  <inkml:trace contextRef="#ctx0" brushRef="#br1" timeOffset="-148177.02">26118 14083 1520 0,'0'0'0'15,"0"0"0"-15,-27 40 0 0,6-8 37 0,9 0 0 16,0-4 0-16,-6 14 0 0,9-5-22 0,6-9 0 0,3-5 0 15,-4 17 1-15,4-12 33 0,2-6 1 0,3-5-1 16,-3 10 1-16,3-12-33 0,2-4 0 0,0-6 0 16,-7 4 0-16,0-9 10 0,11 5 0 0,-4-10 0 15,-7 5 1-15,12-11-16 0,2 3 1 0,-7-5 1 16,2-6-1-16,5-13 0 0,2-5 0 0,0-8 0 16,-9 9 0-16,0 5-5 0,4-6 0 0,-1-4 0 15,-4-1 1-15,3 5 2 0,-1 0 1 0,-1-3 0 16,2 10 1-16,-2 0-6 0,2 0 0 0,5-3 1 15,0 19 0-15,-1 5 3 0,1-2 1 0,3-1-1 16,1 15 0-16,-11 5-4 0,4-7 1 0,3-1-2 0,2 18 2 16,-8 1 1-16,-2-3 1 0,1 5 0 0,-4 11 0 15,-6 8-4-15,-1-6 1 0,1 1-1 0,-4 4 1 16,-2 1 4-16,2-12 1 0,3-5-1 0,-3 16 1 16,0-13-5-16,4-10 1 0,-1-2 0 0,8 16 0 15,-1-12 3-15,-3-10 0 0,0-1 0 0,4 4 0 16,-2-4-4-16,-2-7 1 0,12-9-1 0,-5 9 1 0,-7 0 1 15,7-3 1-15,-4-3 0 0,5-6 0 0,2-6-5 0,2-3 2 16,6-5 0-16,-2-4 0 0,5 0 2 0,0-5 0 16,0-5 0-16,-1 3 1 0,6-2-5 0,1-2 2 15,-4 3-1-15,5 6 0 0,0 2 1 0,-7 0 1 16,-5 4 0-16,2 24 0 0,5-3-4 0,0-2 2 16,-7 7-1-16,3 24 1 0,-1-2 0 0,-2-1 0 15,-2 2 1-15,-2 12 0 0,2 2-3 0,-2-2 1 16,-1-2-1-16,-6 8 2 0,-1-1 1 0,-6-10-1 0,-5 3 1 15,-4 11 1-15,-3-7-4 0,0-5 1 0,-3 0-1 16,2 13 2-16,1-11-1 0,0-4 0 0,-2 0 1 16,2 3-1-16,4-1-1 0,-1-8 0 0,1-2 0 15,-1 15 0-15,0-8-1 0,1-9 1 0,-1 1-1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02:37.0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1944 17246 1168 0,'0'0'0'16,"0"0"0"-16,0 0 0 0,0 0 13 0,0 0 1 0,0 0-1 16,0 0 1-16,0 0-7 0,5 17 2 0,-5-17-1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10:24.17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6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7T15:11:12.875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11392 7029 0,'-9'9'0,"-57"48"0,-19 27 16,-18 10 0,18-28-16,38-48 15,10-8-15</inkml:trace>
  <inkml:trace contextRef="#ctx0" brushRef="#br0" timeOffset="2588.71">12493 7414 0,'9'-10'0,"10"-37"15,0 10-15,-19-1 16,0 1 0,0 18-1,-19 0-15,-28 0 16,-47 10 0,-38 18-16,-46 29 15,-20 28 1,29-1-16,37-27 15,-28 37 1,-329 272 0</inkml:trace>
  <inkml:trace contextRef="#ctx0" brushRef="#br0" timeOffset="10566.68">9445 16834 0,'19'9'0,"-10"-9"15</inkml:trace>
  <inkml:trace contextRef="#ctx0" brushRef="#br0" timeOffset="11063.01">6990 1850 0,'0'0'0,"9"-19"16,10 0 0,9 1-16,10-1 15,9 0 1,-10 0 0,1 10-1,-19 0-15,0-1 16,-19 1-1,0 9 1,-38 0 0,-56 19-16,-57 27 15,-8 20 1,8 19 0,38-10-16,57-19 15,18-9 1,19-10-1,19 1-15,19-1 16,19 1 0,28-1-1,18-18-15,10-19 16,-9 0 0,-29 0-1,1 0 1,-10 0-16,-28 0 15</inkml:trace>
  <inkml:trace contextRef="#ctx0" brushRef="#br0" timeOffset="11478.74">7752 1953 0,'0'0'15,"-10"9"-15,-9 20 16,-18 18-1,9 9-15,18 0 16,10-9 0,10-9-1,18-20-15,19-8 16,19-20 0,-10-8-1,-9-20 1,-19 0-16,-18-18 15,-29 0 1,-47 0 0,29 27-1</inkml:trace>
  <inkml:trace contextRef="#ctx0" brushRef="#br0" timeOffset="12001.46">8213 1831 0,'0'0'0,"9"9"16,19 1-16,19 18 16,19 19-1,-9 19 1,-1-1-1,-18-8-15,-10 8 16,-19-8 0,-9-20-1,-18 1-15,-1-20 16,-19-8 0,10-10-1,0-19-15,18-37 16,20-29-1,27-18 1,10-10 0,10 29-16,-1 28 15,-37 37 1</inkml:trace>
  <inkml:trace contextRef="#ctx0" brushRef="#br0" timeOffset="12430.27">9492 1615 0,'0'0'0,"0"10"0,-38 18 16,-37 47-1,-19 37 1,0 10-1,38-18-15,18-20 16,29-9 0,18-19-1,10-18-15,18 0 16,20 8 0,28 1-1,-1-9 1,-37-19-16</inkml:trace>
  <inkml:trace contextRef="#ctx0" brushRef="#br0" timeOffset="12746.81">9887 1690 0,'0'0'0,"0"0"0,10 0 15,-1 10 1,19 9 0,29 18-16,18 29 15,10-1 1,-1 10-1,1 19 1,9 38-16,-28-29 16,-29-66-1,-27-18 1</inkml:trace>
  <inkml:trace contextRef="#ctx0" brushRef="#br0" timeOffset="12979.84">10593 1728 0,'0'0'0,"0"0"15,0 9 1,-19 10-16,-19 37 16,-46 57-1,-39 18 1,1-9-16,19-28 15,18-9 1,19-29 0,38-28-1</inkml:trace>
  <inkml:trace contextRef="#ctx0" brushRef="#br0" timeOffset="13231.72">11223 2460 0,'0'0'0,"0"9"16,-19 10-1,-9 0-15,-19 37 16,-9 28-1,8-27 1,20-10 0,9-29-16</inkml:trace>
  <inkml:trace contextRef="#ctx0" brushRef="#br0" timeOffset="13780.14">11599 1822 0,'0'0'0,"0"0"15,0 0 1,10 18-16,-1 20 16,10 9-1,0 0 1,0-19-1,9 0-15,0-9 16,10 0 0,9-19-1,9-19-15,1-19 16,-10-9 0,-19 1-1,-9 8 1,-1 19-16,-8 10 15,-1-1 1,-9 10 0,10 19-1,18 28-15,0 38 16,10 46 0,-10-18-1,-28-10-15,-9 19 16,-10-19-1,-19-28 1,-28-9 0,-18-1-16,-10-27 15,-10-19 1,10-1 0,47-18-1</inkml:trace>
  <inkml:trace contextRef="#ctx0" brushRef="#br0" timeOffset="14141.23">12324 1531 0,'9'0'0,"19"0"0,29 9 15,9 19 1,18 19-16,1 19 16,0 18-1,-10 20 1,-19-1-16,-27 9 15,-20-8 1,-37 8 0,-29 10-16,-46 10 15,-29-1 1,66-65 0</inkml:trace>
  <inkml:trace contextRef="#ctx0" brushRef="#br0" timeOffset="14564.78">14384 16627 0,'0'0'0,"0"0"15</inkml:trace>
  <inkml:trace contextRef="#ctx0" brushRef="#br0" timeOffset="15685.62">14581 16796 0,'10'9'0,"-1"-9"0</inkml:trace>
  <inkml:trace contextRef="#ctx0" brushRef="#br0" timeOffset="18072.25">14309 2357 0,'0'0'0,"0"0"0,0 0 16,0 0-1,0 0 1,0 0-16,0 0 16,9 0-1,-9-10 1,0 10 0,9 0-16,-9-9 15,0 9 1,0 0-1,0 0-15,0 0 16,0 0 0,0 0-1,0 0 1,0 0-16,0 0 16,0 0-1,0 0 1,0 0-1,0 0-15,10 0 16,-10-10 0,0 10-1,0 0-15,0 0 16,0 0 0,0 0-1,0 0 1,0 0-16,9 0 15,20-9 1,65-10 0,56-9-1,19 19-15,10-1 16,-9 1 0,-39 9-1,1-9-15,-38 9 16,-28 0-1,-19 0 1,-19 0 0,-9 0-16,-10 0 15,-9 0 1,10 9 0,-10-9-16,0 0 15,0 0 1,0 9-1,0-9 1</inkml:trace>
  <inkml:trace contextRef="#ctx0" brushRef="#br0" timeOffset="19305.56">14327 2319 0,'0'0'0,"0"0"0,0 0 15,10 9 1,-1-9 0,1 0-1,18 0-15,19 0 16,28-9 0,29 0-1,-1-1 1,19 10-16,10 0 15,0 10 1,-19 8 0,9-8-16,0-1 15,-18 1 1,-19-1 0,-20-9-1,-8-9-15,-20 18 16,1-9-1,-10 0 1,-9 0-16,0 9 16,0-9-1,0 0 1,-10 0 0,0 0-16,-9 0 15,0 0 1,0 10-1,-28 8-15,-75 20 16,-104 18 0,-47 19-1,19-18 1,18-10 0,48-1-16,56-27 15,38 0 1,18-19-1,20-9-15,8 9 16,20 0 0,0 0-1,-1 0-15,1 0 16,9 0 0,0 9-1,-10-9 1,10 0-16</inkml:trace>
  <inkml:trace contextRef="#ctx0" brushRef="#br0" timeOffset="20366.93">16143 2910 0,'0'0'0,"0"9"0,-38 1 15,-46 18 1,-67 19-16,-56 0 31,-18 18-31,8 1 16,38-38-1,10 19-15,37-9 16,29-1 0,18-9-1,29-9 1,9 0-16,19 0 16,-1-1-1,20-8 1,0-10-16,9 0 15,0 0 1,0 0 0,0 0-1,9 0-15,19-10 16,29-8 0,46-10-1,19-1-15,19-8 16,19-19-1,0 9 1,0 0 0,0 9-16,-28 1 15,-38 9 1,0-1 0,-19 20-1,-18-10-15,-20 10 16,1 0-1,-19 9 1,-10 0-16,1 0 16,-10 0-1,0 0 1,0 0 0,0 0-16,0 0 15,-10 9 1,-18 0-1,-47 10-15,-76 19 16,-56 18 0,-19 19-1,1 0 1,18-9-16,37-29 16,48-9-1,47-9 1,18-10-1,20 10-15,9-19 16,18 0 0,10 0-1,0 0-15</inkml:trace>
  <inkml:trace contextRef="#ctx0" brushRef="#br0" timeOffset="21164.76">14487 2169 0,'0'0'0,"0"0"16,0 0-16,0 0 16,10 0-1,18 0 1,28 9-16,20 1 15,27-1 1,10 0 0,19-9-16,-10 0 15,-9 10 1,0-1 0,0 1-16,-19 8 15,-19 1 1,0 0-1,1 0 1,-20-1-16,-9-8 16,-9-1-1,-19 1 1,-1-10-16,-8 9 16,-10-9-1,0 9 1,0 1-1,-19-1-15,-28 10 16,-28 9 0,-57 9-1,-9 1 1,-19 0-16,-19-1 16,0 1-1,10-10 1,9 0-16,28 0 15,20-9 1,27 0 0,28-1-1,20 1-15,9-10 16,18 1 0,1-10-1,9 0 1</inkml:trace>
  <inkml:trace contextRef="#ctx0" brushRef="#br0" timeOffset="21789.78">13340 1118 0,'0'0'0,"0"0"0,0 0 15,0 9 1,-10 20-16,-9 55 15,1 66 1,8 28 0,10 19-16,0 0 15,-9-9-15,-10 0 16,0-19 0,0 0-1,-9-19-15,9-19 16,1-9-1,-11-19-15,11-9 16,-1-19 0,0-9-16,0-10 15,10-9 1,-1-28 0,1-1-16,9-18 15,0 0 1</inkml:trace>
  <inkml:trace contextRef="#ctx0" brushRef="#br0" timeOffset="23914.66">6378 837 0,'0'0'0,"0"0"15,0 0 1,-9 9-16,-19 38 16,-19 37-1,-10 38-15,-9 47 16,0 28-1,10 0 1,9 0-16,0 10 16,19-20-1,-1-8-15,1-11 16,9-8 0,1-10-16,-1-28 15,9-28 1,1-10-16,0-9 15,9-18 1,0-20 0,0-18-16,0-10 15,0-9 1,0 0-16,0 0 16,0-18-1,0-20-15,0-18 16,0-19-1,0-10-15,0-9 16,9-9 0,0-9-1,1-1-15,-10 0 16,9 1 0,1-1-16,-1 1 15,0-1 1,1 1-1,-1-10-15,1 18 16,-1 1 0,0 0-16,10 0 15,0 9 1,0 9-16,-10 1 16,1 0-1,-1 27 1,1 10-16,-1 0 15,-9 19 1,0 10-16,0 8 16,0 10-1,0 0 1,0 10-16,0 27 16,0 29-1,-9 37-15,-10 19 16,0 0-1,0 9-15,0 1 16,0-1 0,10 0-16,0-9 15,-1 0 1,10 0 0,0-28-16,-9-10 15,-1-8 1,10 8-16,-9-9 15,0 0 1,-1-19 0,1 1-16,-1-1 15,1-9 1,0 0-16,-1 0 16,1 0-1,-1-10-15,1 1 16,0-10-1,-1-9 1,1-1-16,-1 1 16,1 0-1,-1-10-15,10 1 16,0-10 0,0 0-16,0 0 15,0 0 1,0-19-1,10-37-15,-1-38 16,1-28 0,9-19-1,-1-9-15,11 0 16,-1 18 0,-9 1-16,-1-10 15,1 1 1,0 8-16,0 1 15,0-10 1,-1 0-16,1 10 16,-9 9-1,-10 28 1,0 10-16,0 28 16,0 9-1,0 19-15,0-1 16,0 20-1,0 9 1,0 0-16,0 9 16,0 10-1,-10 28-15,-9 47 16,1 37 0,-1 10-16,0 18 15,-9 10 1,0 10-1,-1-1-15,1-9 16,0 0 0,0-10-16,-1-18 15,1-19 1,9-19 0,1-9-16,8-19 15,1-19 1,-1-18-16,10-1 15,-9 1 1,9-19 0,0-10-16,0-9 15,0 0 1,0 0-16,9 0 16,10 0-1,0-9-15</inkml:trace>
  <inkml:trace contextRef="#ctx0" brushRef="#br0" timeOffset="25422.58">13349 1381 0,'0'0'15,"0"0"-15,0 0 16,0-19-16,0 0 15,0 10 1,0-10-16,0 0 16,0 1-1,0-11 1,10 1-16,-1 0 16,0 0-1,1-10-15,-1 10 16,1 0-1,-10 9 1,0 10-16,0 0 16,0-1-1,0 10-15,0 0 16,0 19 0,0 28-16,-19 37 15,0 20 1,0 18-1,0 18-15,-9 10 16,0 0 0,0 1-16,-1-1 15,11-10 1,-1-8-16,0-1 16,10 1-1,-1-11 1,1-27-16,-1 0 15,10 0 1,0-19-16,0 0 16,0-9-1,0-1-15,0-8 16,0-1 0,0-18-1,0-1-15,0-18 16,0 0-1,0-10 1,0-9-16,0 0 16,0 0-1,0 0-15,10-28 16,-1-10 0,1-27-16,-1-20 15,0-18 1,1-10-1,-1 1-15,10-10 16,0-10 0,0 11-16,9-11 15,-9 1 1,9-10 0,-9 0-16,0 1 15,-1 18 1,1 9-16,0-9 15,0 19 1,0 0 0,-1 18-16,-8 20 15,-1-1 1,-9 19-16,0 0 16,0 19-1,0 19-15,0-1 16</inkml:trace>
  <inkml:trace contextRef="#ctx0" brushRef="#br0" timeOffset="25891.3">17582 16890 0,'0'0'0,"0"0"15,0 0-15,0 0 16,0 0-1,0 0 1,-9 0-16,-10 0 16,0 0-1,-18 0 1,-10 0-16,28 0 16</inkml:trace>
  <inkml:trace contextRef="#ctx0" brushRef="#br0" timeOffset="27302.27">17611 2347 0,'0'0'16,"0"0"-16,0 0 15,-19 0 1,-9 10-16,-10-1 16,-18 28-1,-10 1 1,19 18 0,0 10-16,18-10 15,20 10 1,18-10-16,1-9 15,18-9 1,10-10 0,9-9-1,0-1-15,0-8 16,9-20 0,1-18-1,-1-9-15,-18-10 16,-10-10-1,-9 1 1,-19-10-16,-19 1 16,0-10-1,-18 9 1,-1 10-16,0 28 16,-18 18-1,-29 29 1,29 0-16</inkml:trace>
  <inkml:trace contextRef="#ctx0" brushRef="#br0" timeOffset="27751.97">18147 2854 0,'0'0'0,"0"0"0,0 0 16,0 0 0,0 0-1,0 0-15,0 0 16,0 0-1,0 0 1,0 0-16,0 0 16,0 0-1,0 0 1</inkml:trace>
  <inkml:trace contextRef="#ctx0" brushRef="#br0" timeOffset="28656.47">19360 2291 0,'0'0'0,"0"0"15,-9 0 1,-29 0-16,-37 9 16,-10 10-1,1-10 1,9 20-1,18-11-15,19 1 16,10 19 0,9-10-16,10 0 15,18 19 1,10 9 0,38 19-16,9 10 15,9-1 1,9-18-1,-27-10-15,-1 0 16,-18-9 0,0-9-1,-20 9 1,1 0-16,-19-1 16,-9 1-1,-29 28 1,-56 0-16,-19-9 15,0-28 1,29-20 0,27-18-16,20 0 15,8-18 1,20-1 0,0-9-1,18-19-15,19-19 16,19-9-1,10-9 1,9-1-16,18 10 16,1-9-1,-10 18 1,-18 0 0,-1 1-16,-9-1 15,-9 0 1,-10 10-1,-9 9 1,-10 0-16,-9 0 16,-9 10-1,-10 9-15,-9 0 16,-38 18 0,19 1-1</inkml:trace>
  <inkml:trace contextRef="#ctx0" brushRef="#br0" timeOffset="30510">17789 17321 0,'0'0'0,"0"0"0,10 10 16,9-10-1,-10 0 1,0 9-16,-9-9 15,0 0 1,0 0 0,0 0-16,0 0 15,0 0 1,0 0-16,0 0 16,0 0-1,0 0 1,0 0-16,0 0 15,0 0 1,0 0 0,0 0-16,0-9 15,-28-10 1,9 0-16</inkml:trace>
  <inkml:trace contextRef="#ctx1" brushRef="#br1">21779 2333 225 0,'0'0'0'0,"0"0"0"0,0 0 0 0,0 0 69 16,0 0-1-16,0 0 0 0,0 0 2 0,0 0-52 16,0 0 0-16,0 0 0 0,-4-18 0 15,4 18 115-15,-3-8 2 0,3 8 0 0,-7-7-1 0,-2 5-120 16,0-2-1-16,-2 3 1 0,-1 2-1 0,-2 3 87 15,0 1 0-15,-4-5 0 0,1 9 0 0,-1 5-83 16,2-3-1-16,5 3 1 0,1-4 0 0,-1 4 51 0,-1 0 1 16,5 2-1-16,3-2 2 0,1 2-52 0,-1-2 0 15,4-2 0-15,6 4 0 0,1-2 17 16,1 0 1-16,5-5-1 0,4 5 1 0,1-1-21 16,-2-3-1-16,0 3 1 0,3 1 1 0,-1-2 15 15,-2-2 1-15,5-2-1 0,0 7 2 0,-3-1-20 16,-4 0 2-16,0 1-2 0,2 2 2 0,-4 1 13 15,-3-2 0-15,-2 5 0 0,0 3 0 16,-3-3-15-16,-1-7 1 0,-6 6-1 0,-1 1 1 0,-3-3 8 0,-4-6 2 16,-1 0-1-16,-2-1 1 0,0 1-13 15,0-1 2-15,-4-4-1 0,-3 0 0 0,0-4 12 0,0 1-1 16,1-4 1-16,-1 0-1 0,-2 0-11 0,2 0 0 0,-4-4 0 16,2 4 1-16,2-3 5 0,4-1 1 0,-1-3-1 15,2 0 1-15,5 0-9 0,3-2 0 0,-1 2 0 16,-2-3 1-16,2 3 1 0,4 0 0 0,2-4 0 15,-1 4 1-15,4 7-7 0,-3-7 2 0,3 7 0 16,0 0 0-16,0-7 0 0,0 7 0 0,0 0-1 0</inkml:trace>
  <inkml:trace contextRef="#ctx1" brushRef="#br1" timeOffset="361.45">22186 2168 1557 0,'0'0'0'0,"0"0"0"0,0 0 0 0,14-20 65 0,-3 17 0 16,-6-6 0-16,-5 9 0 0,7-7-47 15,-7 7 0-15,0 0 0 0,0 0 0 0,7-4 44 0,-7 4 0 16,0 0-1-16,7 11 2 0,-3 3-46 0,-2 4 1 15,-1-1 0-15,3 17 0 0,1 8 16 0,1-5-1 16,-5 9 1-16,1-1 0 0,2-1-20 0,-1-8 1 0,-3 2-1 16,0 3 1-16,0-1 0 0,-5-8 0 0,-2 10 1 15,1-2 0-15,1 3-7 0,0-12 0 16,0 1 0-16,-1 1 0 0,-1-8 2 0,2-4 1 16,1-1-1-16,3 1 2 0,-1-5-7 0,2-6 2 0,0-5 0 15,2 2 0-15,-2-7 6 0,1 11-1 0,-1-11 0 16,0 0 1-16,0 0-6 0,0 0 1 0,0 0-1 15,4-11 1-15,-8 4 4 0,1-5 1 0,-4-2-1 16</inkml:trace>
  <inkml:trace contextRef="#ctx1" brushRef="#br1" timeOffset="589.81">22047 2537 1733 0,'0'0'0'0,"0"0"0"0,21 0 0 0,-5 4 59 16,3-4 0-16,6-4 1 0,1 8-1 0,6-1-42 16,-4-3 1-16,2 0 0 0,2 0 0 0,-9 4 58 0,4-4 2 15,6-4-1-15,-1 8 0 0,-6-4-59 16,-1 0 0-16,3 0 0 0,-3 0 0 0,-4 3 16 0,-2-3 0 16,-1 0-1-16,0 4 2 0,-4 5-20 0,-2-6-1 15,2 1 1-15,-3-1-1 0,-4 4-10 0,2-2-1 16,0-1 0-16</inkml:trace>
  <inkml:trace contextRef="#ctx1" brushRef="#br1" timeOffset="953.34">22823 2597 1569 0,'0'0'0'0,"0"0"0"16,0 0 0-16,0 0 44 0,0 0 0 0,0 0 0 15,0 0 1-15,0 0-30 0,0 0 2 0,0 0-1 16,-9 7 1-16,9-7 41 0,-12 11 2 0,1-6-2 15,-3 9 1-15,0 5-42 0,3 1 1 0,1-3 0 16,1 10 0-16,2 1 16 0,2-7-1 0,3 0 1 16,2 0 0-16,5 5-20 0,2-8 1 0,0-4 0 0,4 0-1 15,5 0-5-15,0-1 1 0,-6-6 0 0,1 3 0 16,3-3-4-16,2-3 1 0,0-4-1 0,0 0 1 16,1-2 1-16,-4 0 0 0,-1-1 0 0,7-4 1 15,-1 0-4-15,-4 0 1 0,0-9 0 0,-10 5-1 16,-1-1 12-16,-1 0 1 0,0-6 0 15,-2 7 0-15,-4-4-8 0,-1 0 0 0,0 5 0 16,1-4 0-16,-3 3 13 0,0-3-1 0,7 0 1 16,-12 5-1-16,-1 2-11 0,3 2 0 15,3-2 1-15,7 7 0 0,-9-5 12 0,9 5 0 0,0 0 0 0,0 0 1 0,0 0-14 16,0 0 1-16,5-7 0 0,-5 7 1 0,11 7 6 0,-11-7 0 16,12 1 0-16</inkml:trace>
  <inkml:trace contextRef="#ctx1" brushRef="#br1" timeOffset="1400.81">22698 2337 1997 0,'0'0'0'0,"0"0"0"16,31 7 0-16,-2 7 55 0,-3-6 0 0,-3 5 0 16,-5-6 0-16,-4 9-38 0,2-2 1 0,7 3-1 15,-4 1 1-15,0 8 33 0,-1-5 2 0,1 2-1 16,1 4 0-16,-2 3-35 0,-6-8 0 0,-3 1 0 0,-9 11 1 16,-4-1 8-16,-5-6 0 0,-7 8 0 0,-3 0 1 15,1-2-14-15,-1-4 0 0,3-7-1 0,0 7 2 16,2-8-10-16,4-7 2 0,-1-2-2 0,-5 0 2 0,0 2-3 15,0-10 2-15,-1 1-2 0,6-1 2 0,-1-4-3 16,1-4 1-16,1-5 1 0,-3 2-1 0,4 0-1 16,2-5 1-16,0-4-1 0,0-5 1 15,4-2 1-15,-1-1-1 0,8-12 0 16,-1 3 2-16,1 1-3 0,-1-3 1 0,10 5 0 16,-1 2 0-16,2-4 1 0,0 6 1 0,2-6-1 15,-5 1 2-15,3 8-3 0,2-4 1 0,1 1-1 0,5 0 2 16,2 3-1-16,-3 2 2 0,2-2-1 15,-2 7 1-15,-3 4-3 0,-2 1 2 0,3 4-2 16,1 4 2-16,1 3 0 0,-5-4 2 0,-2 4-1 0,-3 4 0 0,-1 3-1 16,-3 0-1-16,-3 0 1 0</inkml:trace>
  <inkml:trace contextRef="#ctx1" brushRef="#br1" timeOffset="2078.35">23402 2535 1934 0,'0'0'0'0,"-16"2"0"15,-11 5 0-15,6 4 61 0,2-2-1 0,3-2 1 0,-2 8 0 16,4-1-45-16,2-3 2 0,1 1 0 0,2 11 0 16,0-3 34-16,2-6 1 0,-3 3-2 0,10 3 2 15,0 4-36-15,0-6 0 0,0-1-1 0,3-4 2 16,8-3 7-16,-1 3 0 0,-1-5-1 0,-2 3 1 0,-1-4-12 15,-6-7-1-15,12 7 0 0,-1-7 1 0,3-4-7 16,-4 1 1-16,1-1 0 0,-1-3-1 0,1-3-1 16,0-6-1-16,1 2 1 0,-1 0 1 0,-8-4-4 15,-3 1 0-15,0-4 0 0,7 5 2 16,-3 2-2-16,-1-4 0 0,-3-1 0 0,-3 6 1 0,-4-1 0 16,0 2 2-16,3 1-2 0,-1-1 1 0,1 2-1 0,4-1 0 15,5-1 0-15,-5-2 1 0,-3 5 1 0,1 2 1 16,2-4 0-16,4 2 0 0,1 2-2 0,-1 0 0 15,3 0 1-15,7 4-1 0,-2 3 2 0,2-4-1 16,0 4 1-16,2 0 1 0,4 4-3 0,-5-1 1 16,5 4-1-16,-1 4 1 0,2 1 4 0,-3 2 0 0,-4-5 0 15,2 9 0-15,0 1-4 0,-4-8 2 16,-1 4-2-16,3 5 2 0,-7-3 0 0,0 1 1 16,-2 0 0-16,2 3 0 0,-3 2-4 0,-2-2 2 0,-1-4-1 15,1 1 1-15,-2-4 1 0,0-4-1 0,0 1 1 16,0 1 1-16,0-1-4 0,0-4 1 0,0-7-1 15,2 11 2-15,-2-11 1 0,0 0 1 0,0 0-2 16,0 0 2-16,0 0-3 0,0 0 0 0,0 0 0 16,4-11 0-16,1-3 2 0,2-5 1 0,2-3-1 15,-6-2 1-15,4-4-4 0,0-2 2 0,2 2-1 16,11 1 1-16,-3 4-1 0,-1 8 2 0,2-5 0 16,-8 6 0-16,1-2-3 0,-1 6 1 0,5-1-1 15,-1 6 2-15,2 1-2 0,-6 4 2 0,2 0-1 16,3 4 1-16,0 5-3 0,0-2 2 0,0 3-2 0,-4 6 2 15,-4-2-1-15,2 2 2 0,0-5-2 0,-4 11 2 0,-1 0-3 16,-4-1 2-16,0 1-2 0,-2 7 2 16,0-1 0-16,0-7 1 0,0-2 0 0,-1 2-1 15,1-3-2-15,2 0 2 0,0-8-1 0,-2 4 1 0,4 0-1 16,2-1 1-16,1-6-1 0,2 3 2 0,0-3-3 16,0 0 1-16,0-3-1 0,11-1 2 0,-1 3-2 15,3-6 0-15,-2-4 1 0</inkml:trace>
  <inkml:trace contextRef="#ctx1" brushRef="#br1" timeOffset="2557.73">24185 2924 1557 0,'19'-30'0'16,"20"-19"0"-16,0-6 0 0,-6 13 78 0,-8 4-1 15,-4 8 0-15,-9 7 2 0,-1 0-61 0,-4 7 0 16,-3 2 0-16,-4 3 0 0,0 4 35 0,0 7-1 16,-4-8 1-16,4 8 1 0,-11 1-37 0,3 3 1 0,-1-1-2 15,-5 11 2-15,1-3 7 0,3 1 0 0,3 2 0 16,-4 11-1-16,1-7-11 15,4-1-1-15,5-1 0 0,-1 9 1 0,2-4-12 0,2-4 0 0,1-4 0 16,4 3 0-16,0-4 0 0,0-2 0 0,6 1 0 16,-3-4 1-16,-1-3 0 0,2-1 0 15,1-3 0-15,-2 0 1 0,1-3-2 0,0-1 1 0,-4 0-1 16,2-3 1-16,1-3 2 0,2-6 0 0,1-3 1 16,-1 3-1-16,8-5-1 0,-5-6 1 0,-2 4-1 15,-4 11 1-15,-1-5 2 0,3-3 2 0,1 4 0 0,-5 6 0 16,-7 3-4-16,0-2 2 0,-3 2 0 0,3 7-1 15,0 0 10-15,0 0-1 0,0 0 1 0,0 0 1 0,10 11-7 16,-10-3 0-16,4 3 0 0,-4 14 0 16,3 3 10-16,-3 2 1 0,0 8 0 0,-3-1 0 0,3 5-10 15,-4-5 2-15,1 2-1 0,-4 5 0 0,0-5 7 16,2-6 1-16,-3 4 0 0,-2 12 0 0,1 2-9 16,0-7 0-16,-3 2 0 0,0-4 2 0,1 2 2 15,2-12 2-15,-1-4 0 0,-5 6-1 16,3-6-6-16,2-7 0 0,-3 2 0 0,3 3 0 0,-5-7 7 15,5-4 0-15,1-5-1 0,2 1 2 0,-2-4-8 0,-1-4 1 16,1-6-1-16,2 3 1 0,-4-9 5 0,1-2 0 16,3-5-1-16,-9 1 2 0,0-6-7 0,0-6 0 0,2 1 0 15,0 1 0-15,5 0 3 0,2-4 2 0,3-3-2 16,3 0 1-16,1-1-5 0,1 5 0 16,5-8 0-16</inkml:trace>
  <inkml:trace contextRef="#ctx1" brushRef="#br1" timeOffset="3150.56">24933 2769 2023 0,'0'0'0'0,"0"0"0"0,33-17 0 15,-3 6 58-15,-7-5 2 0,-2 1-2 0,0 7 1 16,0-4-42-16,-8-2 1 0,-3 0 0 0,-1 2 0 15,2-1 53-15,-4-1 1 0,-7 2-2 0,2 5 2 0,-1-4-54 16,-2 3 0-16,-6 1 0 0,7 7 0 0,-7-4 13 16,7 4 2-16,-9 0-2 0,0 0 2 0,-2 4-20 15,2-1 2-15,-1 2 0 0,-1 13-1 0,1-4-6 16,1-2 1-16,0 6 0 0,0 10 0 0,2-7-3 16,2-1-1-16,1 4 1 0,3 1 1 0,1-2-4 0,0-4 0 15,1-3 1-15,1 1 0 0,2-2-2 16,3-5 2-16,3 1-2 0,3-1 1 0,4-3 1 0,-3 2 0 15,-3-9 0-15,3 0 0 0,4 0-2 0,1-3 2 16,2-6-1-16,-1 2 0 0,1-4 3 16,-2 1 0-16,4-4-1 0,-3-4 2 0,-1-8-4 0,0 4 2 15,-1-6-1-15,0 4 1 0,-1-5 2 0,-1 3-1 16,-3-2 1-16,-3 3 0 0,3 6-3 0,-3-2 1 16,-6 2-1-16,-1 3 2 0,2 3-1 15,1 6 2-15,-4-3 0 0,-2 1 0 0,1 2-3 16,-1 7 1-16,0 0-1 0,-3-7 2 0,3 7 0 0,0 0 2 0,0 0-1 15,0 0 1-15,0 0-4 0,-7 7 2 0,7-7-2 16,-4 12 2-16,4 2 0 0,0-5-1 0,2 2 1 16,9 8 0-16,4-5-3 0,3-2 1 0,1-1 0 15,-1 5 0-15,-4-2 1 0,2 0-1 0,2 0 1 16,-1 4-1-16,-3 3 0 0,-3-5-1 0,-2 5 0 16,0 3 1-16,-2 1-1 0,0-4 0 0,2 2 1 0,-4-2 0 15,-3 0-2-15,-2 0 2 0,-2-1-1 0,-3-3 1 16,-4-1-3-16,0-4 1 0,2-5 0 0,-4 9 0 0,2-2 0 15,-1-7 0-15,-1-5-1 0,-5 3 1 16,1-1-1-16,0-6 0 0,3-1 1 0,2 1 0 16,-5-2-1-16,1 1 0 0,4-8 0 0,-1-1 1 0,2 1 0 15,4-4 0-15,2-5 0 0</inkml:trace>
  <inkml:trace contextRef="#ctx1" brushRef="#br1" timeOffset="3488.25">26084 2020 1897 0,'0'0'0'16,"0"0"0"-16,0 0 0 0,0 0 58 0,7-19 1 16,-7 19-1-16,4-7 2 0,-4 7-44 0,0 0 2 15,7 7 0-15,-7-7 0 0,5 12 53 0,-3-2 0 0,0 3-1 16,-7 17 2-16,-4 3-54 0,0-3 0 0,2 9 0 15,-5 5 0-15,6 5 20 0,3-3 0 0,-1 5 1 16,1 0-1-16,1-6-24 0,2-1 2 0,2-5 0 16,-2 12-1-16,-2-5-1 0,4 0 0 15,3-6 1-15,-5 6 0 0,0-7-7 0,0-3 1 0,0-7-1 16,0 1 1-16,2-2 2 0,1-5-1 0,3-8 0 16,-5 5 0-16,3-3-3 0,3-8-1 0,-4 2 1 15,-3-4 0-15,0-7 1 0,7 7 1 0,-7-7 0 16,0 0 0-16,0 0-4 0,0 0 1 0,0 0-1 0,0-14 2 15,-7-6-1-15,0-1 0 0,-3-7 0 0</inkml:trace>
  <inkml:trace contextRef="#ctx1" brushRef="#br1" timeOffset="3767.41">26174 2555 1834 0,'0'0'0'0,"0"0"0"0,25 0 0 0,-6 0 64 15,6 0 0-15,2 0 0 0,4 0 0 0,5 3-46 16,-1-3 0-16,0 0 0 0,-1 6 0 0,-4-3 47 0,-4 1 0 16,-1-4 0-16,-2 3 0 0,-6 1-47 0,-1-4 0 15,2 0 0-15,-2 1 0 0,-2 3 17 0,-2-4 0 16,-1-2-1-16,-4 4 2 0,-7-2-21 0,10 2 0 16,-10-2-1-16,0 0 2 0,9 0 0 0,-9 0 0 0,0 0 0 15,0 0 1-15,0 0-8 0,0 0 1 0,0 0-1 16,0 0 1-16,0 0 0 0,-3 8 1 0,3-8 1 15,0 0-1-15,-9 7-4 0,9-7 0 0,-12 0 0 16</inkml:trace>
  <inkml:trace contextRef="#ctx0" brushRef="#br1" timeOffset="53427.85">15024 16918 0,'0'0'0,"0"0"0,0 0 0,0 0 31,0 0-31,0 0 31,-10-9-31</inkml:trace>
  <inkml:trace contextRef="#ctx1" brushRef="#br0" timeOffset="12817.24">15265 4858 967 0,'0'0'0'15,"0"0"37"-15,-34 0 1 16,22 0 46-16,-22 0 0 0,27 0-8 16,-7 0 0-16,14 0-5 15,-7 0 0-15,7 0-29 16,0 0 1-16,0 0-9 15,11 0 2-15,3 0-4 16,55 15 0-16,-38-8 6 16,77 4 0-16,-67-9-9 15,84 12 0-15,-85-7-1 16,57 19 0-16,-70-17-1 0,36 17 1 16,-63-26-1505-16</inkml:trace>
  <inkml:trace contextRef="#ctx1" brushRef="#br0" timeOffset="12955.62">15653 5208 1646 0,'0'0'0'16,"-16"7"57"-16,-49 8 1 16,35-6 50-16,-85 21 1 15,73-19-28-15,-68 20 0 16,71-20-46-16,-56 15 2 16,67-19-10-16,-65 14 0 15,93-21-1727-15</inkml:trace>
  <inkml:trace contextRef="#ctx1" brushRef="#br0" timeOffset="13050.76">14933 5431 1608 0,'0'0'0'16,"0"0"-1207"-16</inkml:trace>
  <inkml:trace contextRef="#ctx1" brushRef="#br0" timeOffset="13302.31">15794 5440 1117 0,'0'0'0'0,"0"0"84"0,0 0 1 16,0 0 72-16,0 0 0 16,0 0-109-16,0 0 1 15,0 0-1322-15</inkml:trace>
  <inkml:trace contextRef="#ctx1" brushRef="#br0" timeOffset="13418.33">15697 5464 1369 0,'0'0'0'0,"0"0"31"0,-28 16 0 15,15-9 41-15,-40 16 1 16,36-11-9-16,-52 24 1 15,41-28-22-15,-64 31 0 16,60-28-21-16,-58 22 2 16,59-21 0-16,-61 25 2 15,60-26-1-15,-68 21 1 16,100-32-1481-16</inkml:trace>
  <inkml:trace contextRef="#ctx1" brushRef="#br0" timeOffset="13472.37">14764 5855 1608 0,'0'0'0'0,"0"0"-1207"16</inkml:trace>
  <inkml:trace contextRef="#ctx1" brushRef="#br0" timeOffset="13562.3">14736 5880 1646 0,'0'0'0'0,"0"0"49"16,0 0 2-16,0 0 51 16,0 0 0-16,0 0-34 15,47-27 2-15,-27 20-34 16,64-28 0-16,-84 35-1657 16</inkml:trace>
  <inkml:trace contextRef="#ctx1" brushRef="#br0" timeOffset="13631.3">15420 5626 1658 0,'0'0'0'0,"25"-7"55"0,68-35 0 16,-63 30 46-16,46-27 0 15,-55 28-32-15,18-10 0 16,-39 21-1651-16</inkml:trace>
  <inkml:trace contextRef="#ctx1" brushRef="#br0" timeOffset="13678.37">15737 5475 1646 0,'0'0'0'16,"0"0"-1236"-16</inkml:trace>
  <inkml:trace contextRef="#ctx1" brushRef="#br0" timeOffset="13762.08">15676 5454 1646 0,'0'0'0'15,"0"0"57"-15,-25 0 1 16,16 0 50-16,-26 0 1 16,35 0-1594-16</inkml:trace>
  <inkml:trace contextRef="#ctx0" brushRef="#br0" timeOffset="69312.72">14901 4768 0,'0'0'0,"0"0"0,0 0 16,10 0 0,9 9-1,18-18-15,20 9 16,8 28-1,1-9 1,10 18-16,27 10 16,10-37-1,-28-10 1,-10 46-16,-19-8 16,-18-19-1,9-10-15,-9 10 16,-1-10-1,-9 29 1,1-10-16,-29-28 16,0 0-1,0 9-15,-19 10 16,-19 19 0,-37-1-1,-28-37-15,-20 19 16,-8 0-1,8-1 1,10 11-16,29-11 16,18-8-1,9-57-15,1 9 16,9 132 0,9 0-1,29-75-15,-1-1 16,1-8-1</inkml:trace>
  <inkml:trace contextRef="#ctx0" brushRef="#br0" timeOffset="69705.11">15673 5875 0,'0'-9'0,"-19"-38"16,-19 9-16,-9 19 15,-9 10 1,-19 28-16,-20-10 31,-27 29-31,9 37 16,29-38-16,-1 1 15,38-10 1</inkml:trace>
  <inkml:trace contextRef="#ctx0" brushRef="#br0" timeOffset="70374.73">16792 5152 0,'0'0'0,"0"0"16,-9 10 0,-10 9-1,0-19-15,-9 37 16,0 10 0,18 0-16,1 19 15,9-1 1,19-8-1,9-1-15,10-28 16,9-19 0,9 1-16,10-20 15,0-27 1,-10-10 0,-18 9-16,-1-18 15,-18-28 1,-19-10-1,-19 28-15,-9 29 16,-19 27 0,-37 20-1,-20 27-15,38-9 16</inkml:trace>
  <inkml:trace contextRef="#ctx0" brushRef="#br0" timeOffset="70759.1">17347 5565 0,'0'0'0,"0"0"0,0 10 15,-9 8 1,-1-8-16,1-10 15,9 9 1,-9 1-16,-1 8 16,1-18-1,9 10-15,-10-10 16</inkml:trace>
  <inkml:trace contextRef="#ctx0" brushRef="#br0" timeOffset="71898.09">18504 4899 0,'0'-9'0,"0"-1"0,0 10 15,-9 0 1,-38 38-1,-19 18-15,-47 113 16,19-19 0,56-140-1,-9 74-15,0 0 16,29 20 0,8 46-16,20-56 15,8-1 1,20 1-1,9-28-15,10-19 16,8-19 0,11-9-16,8-29 15,1 1 1,-29 9 0,1-38-16,-20 1 15,-18-1 1,-9-8-1,-20-1-15,-18-19 16,-28-19 0,-1 29-1,-9 28-15,-9 9 16,9 19 0,-9 47-16,28-19 15,19-28 1,18 10-1,1-29-15,-1 0 16,10 10 0,0 9-1,10-10-15,18 10 16,10 19 0,-1 9-16,10-9 15,0 0 1,0 9-1,-9 10-15,0-29 16,-1 47 0,-8 19-1,-11-47-15,-8 10 16,-10 18 0,-10-9-1,-8-19-15,-11-9 16,-27 19-1,-10-20-15,0-36 16,0-11 0,19 11-16,10-20 31,-10-46-31,9-48 16,19 48-1,19 28-15,10-10 16,8-18-1,39-57-15,-10 28 16,-9 76 0,27-95-16,-8 20 15,-48 112 1,-9-10 0,0 10-16</inkml:trace>
  <inkml:trace contextRef="#ctx0" brushRef="#br0" timeOffset="72260.81">19502 6175 0,'0'19'0,"-10"9"0,-18 0 16,-38 38-1,-47 28-15,47-47 32</inkml:trace>
  <inkml:trace contextRef="#ctx0" brushRef="#br0" timeOffset="72928.98">21976 4984 0,'0'0'0,"0"9"0,-29 10 15,-27 28 1,9 0-16,9-19 16,10 19-1,-9 56 1,18 19-16,19-85 15,9-46 1,29 0-16,37 74 16,10-8-1,-19-48 1,9 10-16,0 18 16,-19 10-1,-8-28 1,-20 9-16,-19 0 15,-9-28 1,-19 10 0,-56 46-16,-57 28 15,1-27 1,-1-20-16,0-46 16,29-19-1,37 28 1,28 0-16</inkml:trace>
  <inkml:trace contextRef="#ctx0" brushRef="#br0" timeOffset="73336.89">22738 4580 0,'0'0'0,"0"0"0,0 0 16,0 0 0,0 10-16,0 8 15,0 39 1,-19 102-1,9-18 1,10-113-16,0 113 16,0 28-16,0-76 15,0 1 1,-9 0 0,0-9-16,-1 36 15,1-36 1,9-38-16,0 0 15,0-38 1,0-9 0</inkml:trace>
  <inkml:trace contextRef="#ctx0" brushRef="#br0" timeOffset="73628.72">22239 5396 0,'10'-9'0,"-1"0"16,10 18-1,28-9-15,28-9 16,10 9 0,18 18-1,10-8-15,0-10 16,-19 0-1,-19 0-15,-9-10 16,-28 10 0,-19-9-1,-1 18-15,-18 1 16</inkml:trace>
  <inkml:trace contextRef="#ctx0" brushRef="#br0" timeOffset="74279.92">23396 5434 0,'0'9'0,"10"-46"16,-10-1-1,9 38-15,0-18 16,1 8 0,9 1-16,18-10 15,10 10 1,29 46-1,-11 1-15,-8-38 16,-1 18 0,1 39-1,-10-10-15,-19-29 16,0 39 0,-9 8-16,-19 20 15,0-10 1,-28-9-1,0-10-15,9-56 16,-28 19 0,0-1-1,9-18-15,10-9 16,9 0 0,10-20-16,9-36 15,9-1 1,19 10-1,19-19-15,-9 9 16,9 10 0,0-1-16,-9 39 15,-1-39 1,1 11 0,-29 55-16</inkml:trace>
  <inkml:trace contextRef="#ctx0" brushRef="#br0" timeOffset="75312.33">24657 5575 0,'0'0'0,"0"0"0,0 0 16,0 0 0,-19 0-1,-9 9-15,-10 0 16,10 1 0,0 9-1,-1 18-15,20 10 16,0-19-1,9-28-15,9 47 16,10 9 0,-10-37-1,10-9-15,9-1 16,-9 0 0,0-9-16,0-9 15,9-47 1,-9-1-1,-10 48-15,1-75 16,8-1 0,-8 38-16,18-19 15,-9 20 1,0 17 0,9-8-16,10-10 15,-1 9 1,-9 38-1,1 0-15,-1 10 16,9 9 0,-8-10-1,-1 10-15,0 37 16,0 19 0,-9-28-16,-9-19 15,-10 10 1,0 18-1,0-18-15,0-20 16,0 1 0,0 28-16,0-10 15,0-37 1,0 0 0,9-9-16,10-57 15,28-56 1,-10 19-16,-8 47 15,8 0 1,1 9 0,0 19-16,-1-1 15,-9 29 1,10-9-16,0 9 16,-10 28-1,10 29 1,-1 18-16,-18-10 15,0 1 1,-19 0 0,0 37-16,0-19 15,0-46 1,0-19-16,0 9 16,0-10-1,0 1 1,0-9-16,0-10 15</inkml:trace>
  <inkml:trace contextRef="#ctx0" brushRef="#br0" timeOffset="76508.97">26632 5518 0,'0'0'0,"0"-9"16,0-10-16,-18-9 15,-20-9 1,-9 18-16,-10-9 16,-8 9-1,-1 19 1,19 0-16,9 9 15,10 29 1,9-1 0,10-9-16,-1 29 15,20-10 1,-1-29-16,10 11 16,18-1-1,20 0 1,9-19-16,0-18 15,-1 9 1,1 0 0,-9 0-16,-20-9 15,10-29 1,0-28-16,-18 19 16,-10 0-1,-10 1 1,-9-1-16,0 19 15,0 9 1,0 9-16,0 10 16,0 0-1,-9 19 1,-1 0-16,-9 18 16,0 57-1,10 19 1,0 46-16,-1-18 15,1-38 1,9-103-16,-28 169 16,-19 169-1,18-66 1,1-75-16,0 19 16,19-132-1,-10 1 1,-10 18-16,-8-28 15,-1-9 1,10-29-16,-10-37 16,-9-9-1,-9 18 1,9-9-16,-19-47 16,-9-18-1,18 18 1,1-10-16,9 1 15,9-10 1,10 1 0,19-48-16,9 10 15,18 19 1,11-20-16,36-36 16,-8 27-1,-1 57 1,29-66-16,0 28 15,-10 56 1,19-18 0,0 0-16,19-19 15,9-28 1,-28 18-16,-18 38 16,-11-9-1,1 9 1,-19 19-16,-9 9 15,-10 0 1,-9 10-16,0 9 16,0-9-1,-10 27 1,-9-8-16</inkml:trace>
  <inkml:trace contextRef="#ctx0" brushRef="#br0" timeOffset="78183.84">14873 5959 0,'10'0'0,"-1"-18"16,19-11-16,10 1 16,-1 0-1,10 0 1,0 0-16,19 9 16,0 0-1,19 1-15,9 8 16,9-18-1,-9 0 1,-18 0-16,-10 18 16,-1 29-1,1-28-15,-19-38 16,-9 9 0,0 1-1,-20 9-15,-18 18 16,0 10-1,0 0-15,-37 10 16,-38-10 0,-38 9-1,-38 38-15,10 28 16,9-19 0,10-56-16,19 0 15,8 19 1,1 47-1,29-19-15,17-47 16,20 0 0,0 0-1,9 9-15,10-9 16,9 0 0,0 19-16,-10-10 15,10-9 1,10 0-1,18-28-15,19-10 16,0 20 0,10 18-16,18 9 15,28-28 1,-9-28 0,10 10-16,-1 18 15,1-9 1,-10-19-1,-19 10-15,-18 37 16,-1-19 0,-9-9-1,-9 18-15,-19 10 16,-1-9 0,1-1-16,-9 10 15,-10 0 1,0 0-1</inkml:trace>
  <inkml:trace contextRef="#ctx0" brushRef="#br0" timeOffset="79106.93">14788 4890 0,'0'0'0,"0"0"15,10-38-15,-10 10 16,9 28-1,10 0 1,9-19-16,19 19 16,19 0-1,0 0-15,19 10 16,-1-10 0,20 0-1,-10 18-15,0 1 16,-9-9-1,-19-1 1,-10 0-16,0 10 16,1 19-1,-10-29-15,-9 0 16,-1 20 0,-18-11-1,0-18-15,-10 10 16,1-29-1,-10 0 1,0 19-16,0 0 16,-19 19-1,-38 19-15,-18 8 16,-28-27 0,-10 0-1,0 18-15,0 10 16,19-9-1,9-19 1,1 9-16,18 0 16,9 0-1,10-18-15,10 8 16,-10 20 0,9-10-1,19-19-15,-9 1 16,18-10-1,1 0-15,0-19 16,-1 10 0,10 9-1</inkml:trace>
  <inkml:trace contextRef="#ctx0" brushRef="#br0" timeOffset="79930.22">15767 5481 0,'0'9'0,"0"19"0,0-18 15,0 9 1,-10-10-16,-8-9 16,-20 37-1,-28 20 1,-9-20-16,-19 20 16,0-29-1,-10-10 1,-9 20-16,19-10 15,10 19 1,8 9 0,29-37-1,19-19-15,0 0 16,18 0-16,1 19 16,0 65-1,9-27 1,18-104-1,11 9-15,-1 10 16,38-28 0,28-19-16,-10 37 15,1 29 1,28-48 0,9-8-16,-9 18 15,-19 19 1,0-29-1,-9 29-15,-19 19 16,-10-19 0,-9 28-16,-9 0 15,-10 0 1,-9 0 0,0-10-16,-19 10 15,0 10 1,0-10-1</inkml:trace>
  <inkml:trace contextRef="#ctx0" brushRef="#br0" timeOffset="143811.78">14647 7536 0,'0'0'15,"0"0"-15,10 0 16,-1 0-16,19 9 16,10 0-1,18 20-15,29 8 16,19 10 0,8 9-1,11-9-15,-1-9 16,-9-1-1,-28-18-15,-20 0 16,-8 0 0,-19-10-16,-1 0 15,-9 1 1,-9-1-16,0 0 16,-10 1-1,-9-1-15,0-9 16,0 10-1,0-1-15,-18 19 16,-29 0 0,-19 10-16,-10-1 15,1 1 1,0-1 0,-10 1-16,1-10 15,8-9 1,11 0-16,-1-10 15,0 0 1,9 1-16,1-1 16,-10 0-1,0 1-15,0 9 16,19-10 0,10 10-16,8 0 15,11-10 1,-1 0-1</inkml:trace>
  <inkml:trace contextRef="#ctx0" brushRef="#br0" timeOffset="144236.97">15974 8577 0,'0'0'0,"0"0"0,0 0 15,-19 0-15,-9 9 16,-57 10 0,-75 19-16,-66 9 15,-18 9 1,9 0-1,37-9-15,48-9 16,27-10 0,29 0-16,47-19 15</inkml:trace>
  <inkml:trace contextRef="#ctx0" brushRef="#br0" timeOffset="144912.62">16585 7920 0,'0'0'0,"0"0"16,0 0-16,0 10 15,-19-1 1,-9 19-16,-9 19 16,8 19-1,1-10-15,19 10 31,-1-10-31,20 0 0,18-18 16,19-1 0,19-18-16,19 0 15,9-19 1,-10-19-16,-8-18 16,-20-20-1,0-27 1,-27-10-16,-29-9 15,-38-10 1,-28 1-16,-9 37 16,-10 18-1,10 20-15,-10 27 16,-9 29 0,-9 56-16,37-28 15</inkml:trace>
  <inkml:trace contextRef="#ctx0" brushRef="#br0" timeOffset="145225.6">17291 8371 0,'0'0'0,"0"0"16,0 0-16,0 0 15,0 9 1,0 0-16,-10 1 16</inkml:trace>
  <inkml:trace contextRef="#ctx0" brushRef="#br0" timeOffset="145895.71">17677 7601 0,'0'0'0,"0"0"0,0 10 16,0 8-1,0 29-15,0 38 16,9 37 0,19 18-1,29 1-15,8 0 16,1-28-16,-9-29 16,-1-18-1,-18-19 1,9-29-16,0-8 15,0-20 1,9-27-16,1-29 16,-10-9-1,-10-9-15,-18-1 16,0 10 0,-9 28-16,-1 0 15,-9 19 1,0 9-16,0 10 15,0 9 1,0 0-16,0 9 16,0 20-1,0 27 1,-9 47-16,-1 28 16,10 29-16,0 9 15,0 0 1,0-10-1,0-9-15,-9-9 16,-1-19 0,1-19-16,-1-28 15,1 0 1,0-28 0,-1-28-16</inkml:trace>
  <inkml:trace contextRef="#ctx0" brushRef="#br0" timeOffset="146217.94">19379 9102 0,'0'0'0,"0"0"0,0 0 16,0 0-1,0 0-15,-19 19 16,-75 38-1,-75 46 1,-47 9-16,-132 29 16</inkml:trace>
  <inkml:trace contextRef="#ctx0" brushRef="#br0" timeOffset="153032.13">21007 7883 0,'0'0'0,"0"0"0,0 0 15,0 0 1,0 0-16,9 9 16,1 10-1,18 18 1,0 38-16,10 29 15,-1-1 1,-9 0-16,-9-18 16,0-29-16,-9-19 15,-10 1 1,0-19-16,0-1 16,0-18-1</inkml:trace>
  <inkml:trace contextRef="#ctx0" brushRef="#br0" timeOffset="156764.81">20931 7826 0,'0'0'0,"10"-9"0,28-10 16,18-18-16,38-1 15,0 1 1,0 9 0,-9 18-16,-10 10 15,0 10 1,-9 18-16,-9 19 16,-10 0-1,-19-10-15,-9 48 31,-29-39-31,-18 1 16,-19-9 0,-28-1-16,0 1 15,-10-19 1,10-1-16,9-8 16,0-10-1,19 0 1,19 0-16,-1 0 15,20 0 1,0 0-16,-1 0 16,10 0-1,10 9-15,8 19 16,20 19 0,19 10-16,8 8 15,11 10 1,-1 0-1,-19-9-15,1-10 16,-10-9-16,-10-9 16,-18-19-1,0-1 1,0 1-16,-19-10 16</inkml:trace>
  <inkml:trace contextRef="#ctx0" brushRef="#br0" timeOffset="157206.25">21957 8586 0,'0'0'0,"9"0"0,10-9 15,9 0 1,19-10-16,-9 0 16,0 0-1,-1 1-15,-9-1 16,-9-9 0,0 0-1,-19-1-15,-9-8 16,-10 9-16,0 0 15,-19 18 1,-18 1-16,0 28 16,-10 9-1,19 19 1,18 9-16,11 19 16,36-9-1,20-1-15,28-8 16,28-10-1,9-19-15,-46-19 16</inkml:trace>
  <inkml:trace contextRef="#ctx0" brushRef="#br0" timeOffset="157506.73">22531 7601 0,'0'0'0,"0"0"0,0 10 16,0 37-16,-10 37 15,20 38 1,-1 9-1,19 10-15,-9-10 16,0 1-16,0-29 16,9-19-1,0-18 1,-18-38-16</inkml:trace>
  <inkml:trace contextRef="#ctx0" brushRef="#br0" timeOffset="158278.7">23321 8511 0,'0'0'0,"0"0"0,0 0 16,0-9-16,-9 0 16,-10-1-1,-9 1-15,-10 18 16,0 1-1,1 18 1,8 9-16,20-9 16,0 1-1,-1-11-15,20 1 16,-1 0 0,0 0-16,10-10 15,9 0 1,1-9-16,-1 10 15,0-1 1,0 1-16,1-1 16,8 10-1,1-1 1,-1 1-16,-8 0 16,8 0-1,-8-10-15,8-9 16,-9 0-1,10-19-15,0-9 16,9-19 0,0-37-16,-10-10 15,1-19 1,0-18-16,-20 0 16,1 9-1,-9 19 1,-10 9-16,0 19 15,0 28 1,0 19-16,0 18 16,-10 1-1,10 18-15,-19 19 16,1 47 0,8 29-16,1 18 15,18 0 1,1 9-16,8-18 15,11-1 1,-1-18-16,9-28 16,-8-10-1,8-19-15,-8-18 16,-1 0 0,-19-19-1</inkml:trace>
  <inkml:trace contextRef="#ctx0" brushRef="#br0" timeOffset="158712.18">23528 8267 0,'0'0'15,"19"0"-15,18 0 16,48-9-16,28 9 16,37-9-1,1-1-15,-19 1 16,-1 0 0,-8-10-16,-39 9 15,-18 1 1,-19 0-16,-19 9 15,-9 9 1,0 0 0,0 10-16,-10 19 15,10 18 1,-9 19-16,-1 9 16,0 1-1,-9-10-15,0-19 16,0 1-1,10-20-15,-10-18 16,0-19 0</inkml:trace>
  <inkml:trace contextRef="#ctx0" brushRef="#br0" timeOffset="158899.44">24676 7695 0,'0'0'16,"0"0"-16,0 0 15,9 9-15,0 29 16,20 37 0,-11-19-16</inkml:trace>
  <inkml:trace contextRef="#ctx0" brushRef="#br0" timeOffset="159703.24">25287 8549 0,'0'0'0,"0"0"15,0 0-15,0 0 16,0 9-1,-9 1-15,-1 8 16,1 1 0,-1 9-16,10 0 15,10-9 1,-1 0-16,1 0 16,-1-10-1,19-9 1,1-19-16,-1-9 15,0-47 1,10-19-16,-1 1 16,1 8-1,-10 19-15,10 10 16,-10 28 0,0 0-16,0 18 15,1 20 1,18 9-1,0 18-15,0 10 16,-10 9-16,-8 1 16,-11-1-1,1-19 1,-19-8-16,0-11 16,0 1-1,0-19-15,0 0 16,0 0-1,0 0-15,0-28 16,10-10 0,-1-18-16,0 0 15,20-10 1,-1 19-16,10 10 16,-1 9-1,1-1-15,-1 20 16,1 18-1,9 10 1,0 19-16,0 27 16,-9 10-1,-1 29-15,-18 8 16,-9 1 0,-10-19-16,0-10 15,-10-9 1,1-19-16,-1 1 15,1-38 1</inkml:trace>
  <inkml:trace contextRef="#ctx0" brushRef="#br0" timeOffset="160520.81">26595 8905 0,'0'0'0,"0"0"15,0 0-15,-10-9 16,10 0 0</inkml:trace>
  <inkml:trace contextRef="#ctx0" brushRef="#br0" timeOffset="161016.37">27413 8333 0,'0'0'0,"0"0"0,0 0 16,-28 0 0,-10-9-16,-18 18 15,-19 0 1,-1 20-16,-8-11 16,8 1-1,20 0 1,28 0-16,18-10 15,20 0 1,9 20-16,28 8 16,18 10-1,20 0-15,9 0 16,-19-10 0,-9 1-16,-9-10 15,-20 0 1,1 0-1,-19 1-15,-10-11 16,-9 1 0,-28 9-16,-28 0 15,-48-9-15,-56-19 16,-169-9 0</inkml:trace>
  <inkml:trace contextRef="#ctx0" brushRef="#br0" timeOffset="161811.76">28006 7864 0,'0'0'0,"0"0"0,0 9 16,0 29 0,-10 46-16,1 38 15,0 10 1,-10 8-1,9-8-15,1-20 16,0-37 0,9-37-16,0-10 15,0-9 1,0-19-16,9 0 16,0 0-1,20-19-15,-1-18 16,9 8-1,1 1-15,-10 19 16,1-1 0,-1 20-16,19 9 15,9 28 1,10 18-16,0 1 16,-10-10-1,1 0 1,-1-18-16,-9-19 15,0-10 1,0-18-16,0-10 16,0-28-1,-9 0-15,0 0 16,-19 10 0,-1 9-16,-8 9 15,-10 9 1,0 10-1,0 0-15,0 0 16,9 10 0,1 9-16,-1 9 15,10 9 1,9-9-16,0 1 16,10-11-1,0 1-15,-10-10 16,-19-9-1</inkml:trace>
  <inkml:trace contextRef="#ctx0" brushRef="#br0" timeOffset="161986.1">28796 8371 0,'0'0'0,"0"0"0,0 0 16,0 0-16,0 0 16,0 0-1</inkml:trace>
  <inkml:trace contextRef="#ctx0" brushRef="#br0" timeOffset="162312.34">29389 8755 0,'0'0'0,"0"0"0,0 0 16,0 0-1,0 19-15,0 19 16,0 55-1,0 48-15,0 19 16,0-10 0,0-9-16,0-1 15,0-8 1,9-20-16,-9-18 16,0-10-1,0-27 1,0-29-16,-9-19 15</inkml:trace>
  <inkml:trace contextRef="#ctx0" brushRef="#br0" timeOffset="162630.81">29483 8615 0,'9'0'0,"10"-19"16,9-9-16,10 0 15,9 9 1,0 9-16,0 20 16,0 9-1,0 18-15,-9 19 16,-10 10-1,-19 0-15,-18-10 16,-29 10 0,-28-10-1,-56-19-15,-57-18 16,-169-19-16</inkml:trace>
  <inkml:trace contextRef="#ctx0" brushRef="#br0" timeOffset="165449.25">15626 10360 0,'0'0'0,"0"0"16,0 0-16,0 0 15,0 0 1,-29 9-16,-18 10 16,-37 18-1,-39 20-15,-18-1 16,28 0 0,10-18-16,18-10 15,19-9 1,19-1-16,19-8 15,9-1 1,10-9-16,9 0 16,9 10-1,29-1-15,56 19 16,47 19 0,29 19-1,-1-1-15,0 10 16,-18 10-1,-20-1-15,-8-9 16,-29-9 0,-28-19-16,-29-19 15,-18-9 1,0 0-16,-10-10 16,-9-9-1,0 9 1,0 1-16,-9-1 15</inkml:trace>
  <inkml:trace contextRef="#ctx0" brushRef="#br0" timeOffset="166270.51">16886 10913 0,'0'0'0,"-9"0"0,-19 10 16,-10 18-1,0 9-15,10 29 16,19 9-1,9 19-15,28 0 16,19-19 0,19-10-16,9-18 15,0-19 1,10-18-16,9-29 16,0-28-1,0-37-15,-28-29 16,-38-9-1,-46-9 1,-58-1-16,-55 1 16,-48 47-1,10 37-15,27 47 16,20 37 0,66-9-16</inkml:trace>
  <inkml:trace contextRef="#ctx0" brushRef="#br0" timeOffset="166546.09">17893 11457 0,'0'0'0,"0"0"0,0 0 15,0 0 1,0 0-16,0 0 16,0 0-1,0 0-15</inkml:trace>
  <inkml:trace contextRef="#ctx0" brushRef="#br0" timeOffset="167296.81">18316 10735 0,'0'0'0,"0"0"16,0 9-16,0 10 15,0 19 1,10 27-1,-1 10-15,0 0 16,1 1 0,-1-1-16,1-19 15,-1-19 1,0-18-16,1 0 16,-1-19-1,1 0-15,18 0 16,0-9-1,19-10-15,10 0 16,8 10 0,1-1-1,10 1-15,-11 9 16,-8-10 0,-1 1-16,1 0 15,-20-1 1,1-8-16,-10-1 15,0-19 1,-9 1-16,0-20 16,-19 1-1,-9 9 1,-1 10-16,1 18 16,-1 10-1,1-1-15,9 10 16,0 19-1,-9 28-15,-1 37 16,1 48 0,-1-1-16,1-18 15,9-20 1,-9-8-16,-1-10 16,1-9-1,-1-10 1,10-28-16</inkml:trace>
  <inkml:trace contextRef="#ctx0" brushRef="#br0" timeOffset="167543.13">19661 12049 0,'0'9'0,"-37"10"0,-67 56 16,-74 47-1,-133 84-15</inkml:trace>
  <inkml:trace contextRef="#ctx0" brushRef="#br0" timeOffset="168457.03">21214 10932 0,'0'0'0,"0"9"16,0 10-16,0 37 15,9 20 1,1 8-16,18-9 16,0-9-1,0-19-15,10-10 16,9-18-1,0-10-15,19-18 16,0-38 0,9-9-16,0-10 15,-18-9 1,-20 9 0,-18 19-16,0 19 15,0 0-15,-10 19 16,-9-1-1,0 10 1,9 10-16,1 8 16,18 39-1,0 27-15,10-9 16,0-9 0,-10-10-16,9-18 15,1-10 1,-10-9-1,19-1-15,-9-18 16,0-18-16,-1-10 16,1-19-1,-19-19 1,-10-19-16,-28-18 16,-28-9-1,-19 8-15,-9 29 16,0 29-1,9 27-15,28 9 16</inkml:trace>
  <inkml:trace contextRef="#ctx0" brushRef="#br0" timeOffset="168938.08">22757 11392 0,'0'0'0,"9"0"0,29-10 16,9-8-16,9-1 15,0 0 1,-8-18-1,8-1-15,0-18 16,-18-10 0,-19 0-16,-19 1 15,-10 18 1,-8 19-16,-29-1 16,-38 29-1,-56 29-15,9 36 16,29 20-1,27 18-15,20-9 16,28-10 0,18-9-16,20-9 15,18-10 1,10-9 0,27-9-16,20-20 15,9-18 1,10 0-16,-48-9 15</inkml:trace>
  <inkml:trace contextRef="#ctx0" brushRef="#br0" timeOffset="169397.65">23998 11260 0,'0'0'0,"0"0"0,0 0 16,-19-9-1,1 0-15,-11-1 16,-18 20-1,-9 8-15,0 20 16,8-1 0,20 1-1,0 0-15,19-20 16,-1 1-16,10-10 16,10 1-1,-1-1 1,0 1-16,20-10 15,-1 9 1,0 0-16,19 1 16,0 8-1,19 11-15,0 8 16,9 10 0,-37-19-16</inkml:trace>
  <inkml:trace contextRef="#ctx0" brushRef="#br0" timeOffset="169746.04">24666 10613 0,'0'0'0,"0"0"15,0 0-15,0 9 16,0 10 0,10 47-16,-1 18 15,0 19 1,1 10 0,9 0-16,-10-20 15,0-17 1,1-20-16,-1 10 15,-9-10 1,0-9-16,0 9 16,0-18-1,0-20-15</inkml:trace>
  <inkml:trace contextRef="#ctx0" brushRef="#br0" timeOffset="170277.41">25503 10801 0,'0'0'0,"0"0"15,0 0-15,0 9 16,-18 0-1,-29 20-15,-29 17 16,-27 20 0,-19-10-1,28-9-15,9-18 16,10-11-16,18 1 16,10-19-1,19 0 1,0 0-16,18 0 15,1 0 1,9 0-16,0 0 16,9 9-1,29 1 1,56 37-16,38 37 16,28 10-16,0 19 15,-19 9 1,-10 9-16,-27-28 15,-20-18 1,-27-20-16,-10-8 16,-9-20-1,-20-9-15,1-9 16,-19 0 0,0-10-1</inkml:trace>
  <inkml:trace contextRef="#ctx0" brushRef="#br0" timeOffset="185137.73">26924 1615 0,'0'0'0,"0"0"0,9-18 16,1-1-1,9 0-15,18 10 16,29-1 0,47 20-16,38 8 15,18 11 1,0-1-16,1-10 15,-20 1 1,-18-19-16,-29 10 16,-18-10-1,-29 0-15,-18 0 16,0 0 0,-1 0-1,-18 0-15,0 0 16,-10 0-1,1 0-15,-1 9 16,0 0 0,1 10-16,-1 9 15,1 29 1,-1 36-16,1 29 16,-1 28-1,0 19-15,1 19 16,-10 28-1,0 0 1,0-1-16,-10 20 16,1 9-16,-10 9 15,10-18 1,-10 9 0,0 9-16,0 10 15,0-1 1,1-18-16,8 10 15,1-20 1,9-18-16,0-28 16,0-19-1,0-29 1,0-8-16,0-29 16,0-37-1,0-10-15,0-19 16,0 1-1,0-19-15,0-1 16,0 1 0,0-9-16,0-1 15,0-9 1,0 0-16,0 0 16,0 0-1,0 0-15,0 0 16,0 0-1,0 0 1,-19 0-16,-19 0 16,-18 0-1,-29 0-15,-18 9 16,-20-9 0,-8 0-16,-1 10 15,0-1 1,1 1-16,8-1 15,10 0 1,1 1 0,-11-1-16,1 10 15,-10-10-15,1 1 16,-11 8 0,-8-8-16,-29-1 15,-9 1 1,-28-10-1,-19-10-15,-19 1 16,-29-1 0,1 10-16,0-9 15,0 0 1,9-1-16,-9-9 16,-10 10-1,0-10 1,1 10-16,-1-10 15,-9 0 1,9 1-16,1-1 16,-20 0-16,1 0 15,-1-9 1,-27 9 0,9 1-16,-1-1 15,-8 0 1,-10-9-16,-1 9 15,1-9 1,0 9-16,-9 10 16,-1 9-1,1 0 1,-10 0-16,-9 0 16,-29 0-1,-37-9-15,19 9 16,28-10-1,9 1-15,0-1 16,10 10 0,9 0-16,0 0 15,0-9 1,-37 0-16,-10-29 16,28 10-1,0-10 1,19 1-16,19-19 15,10-10 1,18 19-16,-9 0 16,9 19-1,-10 0-15,-27 18 16,9 1 0,9 18-16,38 1 15,19-1 1,28-9-16,19 0 15,28 0 1,9-9-16,1-10 16,18 10-1,19-1 1,19 1-16,9 9 16,10-9-1,9 9-15,10-10 16,18 1-1,19 9-15,19-10 16,0 1 0,19 0-1,0-10-15,-1 0 16,1-9 0,0-10-16,0 1 15,-1-1 1,1-18-16,0-10 15,9 1 1,0-20-16,1-18 16,-1-10-1,0-18-15,0-19 16,0 9 0,10-18-16,-1-10 15,1-19 1,0 1-16,9-1 15,0-18 1,-10-20 0,10 11-16,-9-1 15,-10 9 1,0 1-16,10 9 16,-10 9-1,10 1-15,-1 8 16,10 10-1,0 19-15,0 28 16,10 0 0,-1 10-16,0 9 15,10 18 1,-9 10 0,18-9-16,0 18 15,0 10-15,19-10 16,0 10-1,0-1 1,19 10-16,10 1 16,27-1-1,0 0-15,29 0 16,9 9 0,19 10-16,38 0 15,18 0 1,19 0-16,19 18 15,29-8 1,8 8 0,10 20-16,10-10 15,18 0 1,0 0-16,-9 9 16,0 0-1,19 1-15,-1-10 16,1 9-1,9 0-15,0 10 16,19-9 0,0 8-16,0-18 15,28 10 1,-9 18-16,9-19 16,-10-9-1,29 0-15,-9 0 16,-10-9-1,-9 18 1,-1-9-16,20 0 16,-10 0-1,-9 0-15,-19 10 16,-1-10 0,30 9-16,-11 10 15,10 0 1,10-1-16,9-8 15,19 9 1,9-10-16,9 0 16,1-9-1,-10 10 1,0-1-16,-9 0 16,-10 1-1,10-1-15,-29 10 16,10-10-1,-9 19-15,-10 1 16,-9-11 0,9 11-16,-38-1 15,-27 9 1,-29-9 0,-10 1-16,-27-11 15,-29 1 1,-47-10-16,-38 10 15,-18-9 1,-19-1-16,-19 0 16,-9 10-1,-10-10-15,0 10 16,-9-9 0,-9 8-1,-1 1-15,-18-9 16,-1-1-16,1 0 15,-10 1 1,0-1 0,1 10-16,-1 0 15,0 9 1,10 0-16,-1 0 16,10 19-1,0 0-15,-9 0 16,9 28-1,19 37-15,0 39 16,9 64 0,10 67-1,-10 56-15,-9 65 16,-29 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5:19:03.7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5:19:32.990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4034 511 1281 0,'0'0'0'0,"0"0"0"0,-18-15 0 0,-6 15 28 0,3-3 1 16,8-4-1-16,13 7 2 0,0 0-17 0,0 0 0 15,-7-4 1-15,0 8-1 0,7-4 78 0,-7 10 0 16,7 1 0-16,0 10 0 0,0 9-74 0,0 0 1 15,0 0-1-15,7 3 1 0,0 2 69 0,0-1 1 0,-7-1-1 16,4-3 2-16,-1 5-72 0,-6-3 1 0,-1-2 0 16,-6 2-1-16,3-2 41 0,3 5-1 0,-3-7 0 15,3-3 0 1,4 1-40-16,0-5 1 0,-7 2 0 0,7-7 0 0,-3 3 19 0,3-5 0 0,-4-2 0 16,4-5 1-16,0 1-23 0,0-8 1 0,0 10-2 15,0-10 2-15,0 0 14 0,0 0 1 0,-3 5-1 16,3-5 0-16,7 0-16 0,0-3-1 0,3 3 1 15,19 0 0-15,11 0 10 0,-1 0 0 0,2-2 1 16,-6-1 0-16,-2 3-13 0,-1 0 0 0,-4-4 1 0,-1 1-1 16,-6 3 9-16,-3 0 2 0,-1-4-2 15,-3 0 2-15,-1 4-12 0,-3 4 0 0,4-4 0 0,-3 0 2 16,0 0 4-16,-1 0 0 0,-3 0 1 0,0-4 0 0,-7 4-8 16,7-3 1-16,-7 3-1 0,9-4 0 0,2 4-1 15,-4 0 0-15,-7 0 0 0,0 0 1 0,0 0-5 16,-4-8 2-16,4 8-1 0,0 0 1 0,0 0-5 15,0-7 0-15,0 7 0 0,4-11 2 0,3 8-2 16,3-6 0-16,-10 9 0 0</inkml:trace>
  <inkml:trace contextRef="#ctx0" brushRef="#br0" timeOffset="303.04">4680 644 1269 0,'0'0'0'0,"-29"-3"0"16,29 3 0-16,14-4 48 0,-6 1 0 0,-8 3 0 16,7 0 2-16,-7 0-33 0,0 0 0 0,0 0-1 15,10 14 1-15,-6 2 37 0,-1 3 0 0,-3 2 0 16,4 11 0-16,-1-1-38 0,-3-2 2 0,0 0-1 15,0 1 1-15,0 9-18 0,4-4 0 0,-4-1 0 16,0-10 0-16,0 10 0 0,0-6 0 0,0-4 0 0,0-1 0 16,0-7 75-16,0 4 1 0,0-6-1 0,-11-4 0 15,11 2-57-15,4-4 0 0,-1-1 0 0,-3-7 0 16,0 5-16-16,0-5 1 0,0 0 1 0,0 0-1 16,0-5-1-16,0 5 1 0,0-11-1 0</inkml:trace>
  <inkml:trace contextRef="#ctx0" brushRef="#br0" timeOffset="758.48">4597 690 1080 0,'0'0'0'0,"0"0"0"0,31-37 0 0,6 18 51 0,2-4-1 16,-2 3 1-16,-5 1-1 0,0 5-33 16,-6-5 0-16,3 5 0 0,-5 7 1 0,-1 1 128 0,2 5 1 15,-4-3 0-15,4 9 0 0,-2 4-136 0,-2-2 1 16,0 9 0-16,0 2 1 0,-1 1 68 0,-3 0 0 15,-6 2 0-15,-1 6 1 0,-6-4-64 0,-8-1 0 0,-3 1 0 16,0 0 0-16,-3 2 24 0,-4-6 0 16,-6 2 0-16,-1 4 0 0,0-4-26 0,0-2 0 15,1 3-1-15,-4-1 2 0,-5 3 16 0,-1-6 1 0,2 1-2 16,-4-5 2-16,-1 4-21 0,1-6 2 0,4-3-1 16,5-2 1-16,2 0 12 0,3 2 0 0,4-6 0 15,3-3 1-15,4 0-16 0,7 0 2 0,-7 0-2 16,7 0 1-16,4-8 10 0,-4 8-1 0,10-7 1 15,1 0 0-15,3-1-11 0,0 3 0 0,7-4-1 16,-3 6 1-16,1-1 6 0,-1 4 0 0,3 0 0 16,0 4 1-16,2 5-8 0,-1-1-1 0,-1 7 0 0,0-3 0 15,2 5 4-15,-9-1 1 0,-11 2 0 0,1-2-1 16,7 7-5-16,6-6 0 0,6-1 0 0,12 0 0 16,-3-2 2-16,-5 2 1 0,-3-4-1 0,-3 2 0 15,1 0-4-15,-3 0 1 0,-5-8-2 0,0 4 2 0,-3-1 4 16,-1 3 1-16,-1-5-1 0,-2-3 1 0,-7-4-7 15,11 7 2-15,-11-7 0 0,0 0 0 0,0 0 2 16,0 0 0-16,0 0 0 0,-11 3 1 0,-5-3-4 16,-8 0 0-16,-5 0 0 0</inkml:trace>
  <inkml:trace contextRef="#ctx0" brushRef="#br0" timeOffset="1161.58">3443 1503 1960 0,'0'0'0'0,"0"0"0"16,0 0 0-16,-10 23 76 0,6-18 2 0,4-5-1 16,0 0 1-16,0 0-60 0,0 0-1 0,11 3 1 15,-4-3 0-15,3 0 77 0,1 0-1 0,1 0 0 16,16-3 0-16,20 6-77 0,8 1 0 0,13-4 0 15,-3-7 1-15,2 7 35 0,12 0-1 0,13-4 1 16,-3-4 1-16,7 2-37 0,7 3 0 0,16-4-1 16,2-4 2-16,-7 4 5 0,1 4 0 0,2-4 0 15,-10-6 0-15,-20 10-11 0,-10 3 0 0,-20-4-1 16,14 1 2-16,-7 6 3 0,-8 4 2 0,-6-1-1 0,-9-6 1 16,-12 7-8-16,-5-4 0 0,0 1 0 15,-10-4 1-15,0 3 2 0,-5 4 1 0,1-3-1 0,-4-4 2 0,-7 0-8 16,10 0 2-16,-10 0-1 0,0 0 1 15,0 0 5-15,0 0-1 0,0 0 1 0,0 0 0 16,-3-7-6-16,3 7 1 0,-7-4-1 0,7 4 1 0,-4-10 4 16,1 3 1-16,-1-2-1 0,1-2 1 0,3 2-6 15,0 1 1-15,-7 1-2 0,-4 0 2 0,-5-1 0 16,-1 1 0-16,2 4 0 0</inkml:trace>
  <inkml:trace contextRef="#ctx0" brushRef="#br0" timeOffset="8661.82">9804 1575 12 0,'0'0'0'0,"0"0"0"15,0 0 0-15,0 0 0 0,0 0 0 0,0 0 0 16,0 0 0-16,0 0 0 0,0 0 0 0,0 0 0 16,0 0 0-16,0 0 40 0,0 0 1 0,0 0-1 15,0 0 0-15,-16 3-24 0,16-3 0 0,0 0 0 16,0 0-1-16,0 0 103 0,0 0 1 0,0 0 0 16,0 0 0-16,7 0-104 0,-7 0 0 0,0 0 0 15,0 0 1-15,5 0 105 0,-5 0 0 0,0 0 0 0,0 0 1 16,7 0-107-16,-7 0 0 0,6 7-1 0,-6-7 2 0,0 0 29 15,8 6 0-15,-8-6 0 0,0 0 0 0,4 7-30 16,-4-7 2-16,0 7 0 0,0-7 0 0,0 9 40 16,0-2 0-16,0 0 0 0,0-7 1 0,0 12-42 15,0-5 2-15,0-7 0 0,0 11 0 0,0-11 35 16,0 12 1-16,0-12 0 0,0 7 0 0,0-7-37 16,-4 7 0-16,4-7 0 0,0 0 1 0,-3 7 29 15,3-7 1-15,0 0-1 0,-2 5 0 0,2-5-30 16,0 0-1-16,0 0 1 0,-2 7 0 0,2-7 28 0,0 0 0 15,0 0 0-15,2 7 0 0,-2-7-30 0,0 0 2 16,0 0 0-16,0 7 0 0,0-7 23 0,0 0 2 16,0 0-2-16,0 0 2 0,0 0-27 0,0 0 1 15,0 0 0-15,0 0 1 0,0 0 22 0,0 0 0 16,0 0 1-16,0 0 0 0,0 0-24 0,0 0-1 16,0 0 1-16,0 0 0 0,0 0 15 0,0 0 2 15,0 0-2-15,0 0 2 0,0 0-20 0,0 0 2 0,0 0-1 16,0 0 1-16,0 0 12 0,0 0 1 0,9 6-1 15,-9-6 1-15,0 0-16 0,0 0 2 0,7 0-1 16,-7 0 1-16,0 0 4 0,0 0 1 0,0 0-1 16,0 0 1-16,0 0-9 0,0 0 0 0,0 0 0 15,0 0 1-15,0 0 2 0,0 0 0 0,0 0 0 16,0 0 1-16,0 0-6 0,0 0 0 0,0 0 0 16,0 0 1-16,0 0 1 0,0 0 1 0,0 0-1 15,0 0 1-15,0 0-4 0,0 0 0 0,0 0-1 0,0 0 2 16,0 0-1-16,0 0 0 0,0 0-1 0,0 0 2 15,0 0-3-15,0 0 0 0,0 0 0 0,0 0 0 0,0 0 0 16,0 0-1-16,0 0 1 0,0 0-1 16,0 0 0-16,0 0-1 0,0 0 1 0,0 0-1 0,0 0 0 15,0 0 2-15,0 0-1 0,0 0 1 0,-4-9-2 16,4 9 0-16,0-7 1 0,0 7-1 0,0-14 1 16,-3 8-1-16,3 6 0 0,0-10 2 0,-7 3-3 15,3 0 1-15,4 7 0 0,0-13 0 0,0 6 0 0,0 7 1 16,-3-12-1-16,3 12 0 0,2-10 0 0,-2 10-1 15,1-11 0-15,-1 11 2 0,-1-5-2 0,1 5 1 16,-4-7 1-16,4 7-1 0,2-7-1 0,-2 7 0 16,0 0 1-16,0 0 0 0,2-7-1 0,-2 7 0 15,0 0 1-15,0 0-1 0,0-6-1 0,0 6 1 16,0 0 1-16,0 0-1 0,0 0 0 0,0 0 1 16,0 0 0-16,0 0 0 0,0 0-1 0,0 0 1 15,0 0-1-15,0 0 0 0,0 0 0 0,0 0 2 0,0 0-2 16,0 0 1-16,0 0-1 0,0 0 1 0,0 0-1 15,0 0 0-15,0 0 0 0,0 0 1 0,0 0-1 16,0 0 1-16,1-7 0 0,-1 7-1 0,0 0 0 16,0 0 0-16,11-7-1 0,-11 7 2 0,0 0-1 15,0-7 0-15,0 7-1 0,0 0 2 0,0 0-2 16,0-9 1-16,0 9-1 0,0 0 1 0,0 0-1 16</inkml:trace>
  <inkml:trace contextRef="#ctx0" brushRef="#br0" timeOffset="16679.16">4124 2233 1344 0,'0'0'0'0,"0"0"0"0,0 0 0 0,26 7 21 15,-11-4 1-15,-8-3-1 0,-7 0 0 0,0 0-10 16,3 7 1-16,-3-7-1 0,-7 11 0 0,4-1 148 16,-5 1 2-16,1 1-2 0,-8 13 2 0,4 3-151 15,0-3 0-15,-10 8 0 0,11-1 1 0,3 0 105 0,3-3-1 16,-8-2 1-16,6 6 1 0,5-3-103 16,-3-3 2-16,-6-1 0 0,-5 9-1 0,5-5 57 0,3 2 0 15,3-1 0-15,4-4 1 0,4 4-55 16,-8-6 0-16,1-4 0 0,-4 6 0 0,3-6 28 0,-3-7 1 15,2 2-1-15,1-4 1 0,1 2-31 0,-1-5 0 16,4-2 1-16,0-7 0 0,0 10 15 0,0-10-1 16,0 0 0-16,-7 0 1 0,7 0-19 0,0 0 2 0,-7-3-2 15,7 3 2-15,4-11 10 0,-4 4-1 0,3-2 1 16,-3-1 0-16,4-2-13 0,-4-4 0 0,0-2 1 16</inkml:trace>
  <inkml:trace contextRef="#ctx0" brushRef="#br0" timeOffset="17000.41">4038 2326 2248 0,'0'0'0'0,"0"0"0"0,33-14 0 0,-5 9 98 15,1 1 0-15,0-3-1 0,0 5 1 0,-12 1-81 16,1-1 0-16,5 2-1 0,-2 3 2 0,-3 3 70 16,-1 1-1-16,-4 5 1 0,1-1 1 0,-4 3-73 15,-3 0 2-15,1-2 0 0,-1 4 0 0,0 0 13 0,-4 1 0 16,-3-3 0-16,0 2 1 0,-3-4-19 16,3 4 2-16,-4-2-2 0,-3 0 2 0,0-3-7 0,0-2 1 15,-7-2 0-15,0 2 0 0,-2-2-4 0,2 0 1 16,7-4 0-16,-4 3 0 0,0 1-3 0,-3-7-1 15,-3 0 0-15,-10 3 0 0,3 1-1 0,6-4 2 16,2-4-2-16,16 4 1 0,7 5-2 0,-7-5 1 0,-7-1-1 16</inkml:trace>
  <inkml:trace contextRef="#ctx0" brushRef="#br0" timeOffset="17409.66">4362 2516 1985 0,'0'0'0'0,"0"0"0"16,32-14 0-16,-6 7 59 0,-5 0 2 0,1 3-2 0,-6-3 2 16,1 2-44-16,-6 2 1 0,-1 3 0 0,8-4 0 15,3 4 79-15,-10 4 1 0,-2-1-1 0,12 2 1 0,3 6-81 16,-6-1 0-16,-2-1 0 0,-2 5 0 0,-7 0 27 15,0-5 0-15,0 2 0 0,0 8 1 0,0-7-30 16,-3 2 2-16,-4-6-1 0,0 4 1 0,0 2-4 16,-4-7 1-16,4 2-1 0,-3 3 1 0,3-1-7 15,-7-4 1-15,-7-4 0 0,14-3 1 0,-11 7 1 0,4-3 0 16,-4-4 0-16,3 0 2 0,-3-4-6 16,-3 1 1-16,0-1 0 0,7 1 0 0,7 3 4 0,-11-14 1 15,1 1 1-15,13 6-1 0,8-5-5 16,3-2 0-16,0 5 1 0,7-2 0 0,-5-4 0 0,-2 1 0 15,-3 1 0-15,-1 3 1 0,4-1-4 0,0 6 1 16,-1-6 0-16,-3-1-1 0,1 5 6 0,-4 0 1 16,4 0-1-16,-4 3 0 0,3-3-4 0,-3 2 1 15,-7 5-2-15,11 0 2 0,-11 0 1 0,7 5 0 0,-7-5 0 16</inkml:trace>
  <inkml:trace contextRef="#ctx0" brushRef="#br0" timeOffset="18275.59">4925 2532 1646 0,'0'0'0'0,"0"0"0"16,0 0 0-16,0 0 72 0,21 3 1 0,-21-3-1 0,-14 2 1 16,7 2-55-16,0-1 0 0,0-3 0 0,0 7 0 0,1 0 47 15,-1 2 2-15,0-5-2 0,4 6 1 0,-1 2-48 16,1-5 0-16,-1 1 0 0,1 4 0 0,-1 2 23 15,4-7 1-15,0 2-1 0,4 3 2 0,-1-5-27 16,4 0-1-16,4-3 1 0,-4-1 1 0,2-3-1 16,5 4-1-16,0-4 1 0,7 0 1 0,4-4-8 15,1-3 0-15,2 0 0 0,1 7 1 0,-3-7 3 16,-8 0 1-16,-8-2-1 0,1 4 1 0,-4-2-6 16,-4-4 1-16,1 3-2 0,-4 1 2 0,0 7 10 0,4-8 0 15,-4 1 1-15,0 7-1 0,-8-12-9 0,1 9 1 16,-7-4-1-16,0 0 1 0,4-6 12 15,-6 3 0-15,2 1 0 0,7-2 0 0,3 1-11 0,0 1 0 16,-10-2 0-16,21 4 1 0,4 0 5 0,3-1 1 16,-2 4 0-16,6-3 0 0,0 3-9 0,-8 4 0 0,4-3 0 15,1 3 1-15,0 0 5 0,3 3 1 0,-4 1 0 16,-3 3-1-16,3 0-7 0,-4 5 2 16,-2-5-2-16,0 7 1 0,-1-1 4 0,0 1 2 0,0-5 0 15,-3 8-1-15,3 3-6 0,-3-12 0 0,-4 3 0 16,3 3 0-16,-3-5 7 0,4 1 0 0,-4 1-1 15,0 1 2-15,3 1-8 0,-6-3 0 0,3-10 0 16,-4 11 1-16,4-11 0 0,-3 10 2 0,3-10-1 16,0 0 0-16,0 0-4 0,0 0-1 0,-7 4 1 15,7-4 1-15,0 0-1 0,0 0 1 0,-8-7 0 16,8 7-1-16,-3-11-2 0,3 4 0 0,0 0 1 0,0-11 0 16,0-6-1-16,0 1 2 0,3 0 0 0,5 0 0 15,-1 2-3-15,0 9 0 0,0-4 1 0,0 2-1 16,0 3 0-16,2-1 0 0,-4 5 0 0,7 0 0 0,-1 3-2 15,-1 1 2-15,-10 3-1 0,15 3 1 0,-1 4-1 16,0 4 0-16,-2-2 1 0,9 5-1 16,0-4-1-16,-3 3 2 0,-4-3-2 0,-1 3 1 0,-3 1-1 15,-3-5 2-15,-3 1-1 0,-1 1 1 0,1 1-2 16,-4-5 0-16,0-7 0 0,-18 14 2 0,2-9-2 0,9-1 0 16,7-4 0-16,0 0 1 0,-7 10-2 15,7-10 1-15,0 0-1 0,-7 0 1 0,7 0 1 0,0 0-1 16,-7-3 0-16,7 3 0 0,0 0-1 0,0 0 2 15,-3-7-2-15,3 7 1 0,3-7-1 0,1 2 1 16,3-2 0-16,10-4 0 0,6-8-1 0,-2-1 0 16,-7 6 0-16,-3 2 1 0,0 5 0 0,5-2 0 15,-2 2-1-15,0 0 1 0,-4 3-1 0,4 4 0 16,-3-3 1-16,1 3 0 0,-1 0-1 0,0 3 0 0,-4 1 0 16,0 1 1-16,0 2-1 0,-4 0 1 0,-3-7-1 15,7 16 0-15,-3-5 0 0,-1-1 1 0,-3 3-1 16,4-1 2-16,-8 2-2 0,1-7 0 0,-1 4 0 15,4-3 1-15,0 6-1 0,-3-5 2 0,3-2-2 16,0 2 1-16,0 2-1 0,0-4 0 0,0-7 0 16,3 14 2-16,-3-7-2 0,0-7 1 0,4 9 0 15,-4-9 0-15,3 8 0 0,-3-8 0 0,0 0-1 16</inkml:trace>
  <inkml:trace contextRef="#ctx0" brushRef="#br0" timeOffset="18642.34">6100 2555 1922 0,'0'0'0'0,"0"0"0"0,0 0 0 0,0 0 92 15,-20-4 0-15,20 4 0 0,-7 4 0 0,7-4-75 0,-7 9 1 16,7-9-1-16,-21 14 0 0,0-4 75 0,-2-1 1 15,2-2-1-15,10 9 1 0,7-6-76 0,4-3 0 16,4 2 0-16,10 2 1 0,-2 1 20 0,3-5 2 16,-1-3-2-16,-4 6 1 0,8-3-24 0,3-3 0 15,2-3 1-15,-2 3 0 0,-3-4-4 0,-1 0 1 0,-2-4-1 16,0 3 1-16,-4-3-5 0,0-6 0 0,-1 3 0 16,-3 0 0-16,0 0-4 0,0-4 2 15,0 2-1-15,-3 0 1 0,-1 2-3 0,-3-3 2 0,-3 5-2 16,-1-2 2-16,-3 3-1 0,0-3 1 0,0 0-1 15,-14 2 1-15,0-2-2 0,2 0 0 0,-6 0 1 16,4 7-1-16,10-6 2 0,-3 3 0 0,2-1 0 16,-3 4 0-16,8 0-1 0,0-3 0 0,0 3 0 15</inkml:trace>
  <inkml:trace contextRef="#ctx0" brushRef="#br0" timeOffset="18949.59">6341 2233 1758 0,'0'0'0'0,"0"0"0"0,32-18 0 0,-14 15 75 16,-4-1 1-16,-7-3 0 0,3 4 0 0,-1 1-58 15,-9 2 0-15,-9 0 0 0,9 0 0 0,7 5 57 0,-7-5 0 16,6 7 0-16,4 4 1 0,1 10-59 0,-1 3 1 15,-3-1 0-15,4 9 0 0,-4 3 26 0,-7-3 0 16,-18 1 0-16,15-1 1 0,3-2-30 0,0-6 2 16,0-1-1-16,0 4 1 0,-4-4 2 0,4-8 0 15,-3 0 0-15,3 7 1 0,-4-4-10 16,4-4 1-16,0-3-1 0,4 3 2 0,-1 0 1 0,-3-9 2 16,0 2-1-16,4 0 1 0,-4-7-7 0,3 11 1 0,-3-11 0 15,0 0 0-15,0 0 1 0,0 0 1 0,0 0 0 16</inkml:trace>
  <inkml:trace contextRef="#ctx0" brushRef="#br0" timeOffset="19241.75">6556 2488 1771 0,'0'0'0'0,"22"-4"0"0,-7 4 0 0,7 0 70 15,-5 4 0-15,1-8-1 0,-4 4 2 16,0 0-53-16,-2 0 0 0,3 0 0 0,-5 0 0 16,1 4 84-16,-1-1 0 0,-3 1 0 0,4 3 0 15,-4-2-86-15,0 1 1 0,-7-6 0 0,9 15-1 0,-6-2 34 16,1-3-1-16,-1 3 1 0,-3 2 0 0,0-1-33 16,0-3 0-16,0 0 0 0,0 1-1 0,-3-2 14 0,3 1-1 15,-4-4 0-15,4 4 0 0,0-1-15 0,0-3-1 16,0-7 0-16,-3 11 1 0,3-11 17 0,0 0 1 15,0 7-1-15,0-7 1 0,0 0-19 0,0 0 2 16,-9 1-2-16</inkml:trace>
  <inkml:trace contextRef="#ctx0" brushRef="#br0" timeOffset="19436.56">6694 2291 2072 0,'0'0'0'0,"0"0"0"16,0 0 0-16,25-4 98 0,-15 1-1 0,-3 3 1 16,-7 0 0-16,-7-2-81 0,7 2-1 0,7 2 1 15,7 5 1-15,1-2 62 0,0 2 0 0,-15-7-1 16,29 16 2-16,-1-2-63 0,-2-3 0 0,3-1 0 16</inkml:trace>
  <inkml:trace contextRef="#ctx0" brushRef="#br0" timeOffset="20048.04">7064 2461 1595 0,'0'0'0'0,"0"0"0"0,0 0 0 16,4 11 64-16,-4-11 0 0,7 9 0 0,-7-9 0 15,0 0-46-15,-7 10 0 0,7-10 0 0,-11 11 0 16,11-11 50-16,-10 11 1 0,3-6-1 0,-4 9 1 0,-3-2-51 16,5 2 0-16,-1-1 0 0,3 1 0 0,3-2 21 15,0-1 0-15,4-4 0 0,4 5 1 0,3 2-25 16,0-5 1-16,-7-9 0 0,11 12 0 0,-11-12 8 0,10 7 2 15,-10-7 0-15,9 4 0 0,-9-4-14 0,7 0 0 16,-7 0 1-16,0 0 0 0,11 0 13 16,-11 0 1-16,0 0-1 0,7-11 1 0,-7 11-15 0,10-12 1 15,1 3 0-15,7-2 0 0,-3-8 13 0,0 1 1 16,-5-4 0-16,4-1 0 0,-3 3-15 0,-1 3 2 16,-2 1-2-16,0-7 1 0,-1 9 17 0,0 2-1 15,0 1 0-15,-3 2 0 0,3 2-15 0,0 4-1 0,0 3 1 16,0 0-1-16,0 3 21 0,4 1 1 0,-4 3-1 15,4 5 1-15,1 4-20 0,-5 3-1 0,0-5 1 16,0 6 1-16,-3-3 34 0,-4-4 2 0,3 1-1 16,-3 5 1-16,4-5-35 0,-4-2 0 0,-4-4-1 15,4 4 2-15,0-2 13 0,0 1 0 0,0-11 1 16,-3 12-1-16,3-12-18 0,-4 9 2 0,4-9-2 16,0 0 2-16,0 0-4 0,0 0 2 0,0 0-1 15,0 0 0-15,0 0-5 0,0 0 1 0,0 0 0 0,4-11 0 16,3 1 19-16,0-1 1 0,0 1-1 0,0-13 1 15,0-3-16-15,2-1 1 0,8-1 1 0,1 3-1 16,-7-1 28-16,3 10-7 0,7-3-34 0,-2 5 0 0,-1 3 0 16,-1 4 0-16,5-2 0 0,-5 6 0 0,-1 6 0 15,-2 6 0-15,4-2 0 0,-4 0 0 0,-2 7 0 16,-1 0 0-16,0 0 0 0,-1 4 0 0,-6 1 0 16,-1-5 0-16,1 2 0 0,-4 4 0 0,0-3 0 15,-4 3 0-15,4-5 0 0,0 7 0 0,0-7 0 0,-3 1 0 16,3-3 0-16,-4 8 0 0,1-4 0 0,-1-4 0 15,1 2 0-15,-1 5 0 0,-3-3 0 0,3-3 0 16,4-1 0-16,4-3 0 0,-2 3 0 0,-1-5 0 16,3-1 0-16,-4-7 0 0,-4 11 0 0,4-11 0 15,0 0 0-15,8 7 0 0,-8-7 0 0,0 0 0 16,0 0 0-16,0 0 0 0,7-7 0 0,-7 7 0 16,0 0 0-16</inkml:trace>
  <inkml:trace contextRef="#ctx0" brushRef="#br0" timeOffset="21442.47">8253 1710 1030 0,'0'0'0'0,"0"0"0"0,0 0 0 0,0 0 36 15,18 20 1-15,-18-20-1 0,0 12 1 0,5-5-23 16,0 0 2-16,-1 4-2 0,-2-4 2 0,0 1 99 15,-1 3 0-15,-1 3 1 0,0 4-1 0,-1 6-99 16,-1-4 0-16,2 4 0 0,2 1-1 0,-2 1 64 0,-2 2 0 16,0-3 1-16,4 1 0 0,1-3-62 0,-4 0 0 15,-10 0 0-15,14 3 0 0,3 1 23 0,-3-1 1 16,-3-1-1-16,4 1 2 0,-1 13-27 16,-3-6-1-16,0 10 1 0,4-5 1 0,-1 3 9 0,1-8 1 15,-4 2-1-15,3 9 1 0,1-5-14 0,-1 2 0 16,-3 4 0-16,4 8 0 0,-4 7 8 0,0-9 1 15,0-2-1-15,4 6 0 0,-1-6-9 0,1 4-1 0,-4 5 0 16,0 3 0-16,0 4 7 0,-4-8 1 0,4-5-1 16,-3 14 1-16,3-10-9 0,0 4 0 0,0 3 1 15,0 6 0-15,0-3 0 0,0-4 1 0,-4-6 1 16,4 13-1-16,0 1-5 0,-4-1 1 0,-3-2-1 16,7 7 1-16,0-9 14 0,-7 0-1 0,0 3 0 15,7 6 2-15,0 2-12 0,0-6 0 0,-7-5 0 16,4 9 1-16,-3-2 8 0,1-1 1 0,0 3 0 0,5 5 1 15,0-7-11-15,-7-3 0 0,-7 6 0 0,10 11 1 16,1-6 8-16,3-3 1 0,-4-1-1 0,1 3 2 16,-1 5-11-16,-3-3 0 0,-4-2 0 0,11 6 1 15,-3-3 12-15,-2-2 1 0,-8 6 0 0,17 4-1 16,-1-3-11-16,-1-4-1 0,0 3 0 0,-2 6 1 0,-2 1 8 16,-3-7 2-16,-4 0-1 0,9 6 0 0,0 6-10 15,0-3-1-15,-4-3 0 0,1 5 1 0,3-1 3 16,-11-6 1-16,-10 5-2 0,11 4 2 0,3-10-7 15,-6 1 0-15,-1 10 0 0,3-3 0 0,4-5 2 0,0-6 1 16,-3 11 0-16,3 1 0 0,0-3-5 16,0-5 1-16,0 5-1 0,1 7 1 0,1-5 1 0,-2-6 1 15,-2-1 1-15,2 8-1 0,-4 1-5 0,4-1 2 16,-3-8 0-16,3 7-1 0,0 1 2 0,0-8 0 16,1 0 0-16,-2 3 0 0,-1-3-4 0,2-4 2 15,-4 7 0-15,1 4-1 0,-1-11 2 0,7-5 0 0,1 5-1 16,-1 4 1-16,1-4-2 0,-4-7-1 0,-2 1 1 15,0-3 0-15,0 4-1 0,-5-6-1 0,0 1 0 16,14 3 2-16,-3-8-3 0,-1-6 1 0,1 3 0 16,-1 4 0-16,0 1-1 0,1-7 2 0,-4-4-1 15,0 3 0-15,2-9 0 0,-3 1-1 0,1 3 0 16,4-1 1-16,-1 1 0 0,1-9 0 0,-4-3-1 16,3 6 2-16,1-10-2 0,-1 2 0 0,1-4 0 15,3 9 1-15,0-2 1 0,-4-5 2 0,1 0-1 16,-1-5 1-16,4 2-3 0,-3-10 2 0,3 1-2 15,0 3 2-15,0-5 0 0,-4-5 2 0,4 3 0 16,0 3-1-16,4-6-1 0,-8 1-1 0,4 3 1 0,0-7 1 16,0 5-1-16,-4-4 2 0,4-2 0 0,0 0-1 15,0 2-1-15,-3-6-1 0,-1 1 1 0,8-2 0 16,-4 1 0-16,-4-3 1 0,4-3-1 0,0-2 1 0,0 0-3 16,4-2 0-16,-4-7-3 0,0 7 0 0,0-7 0 15,7 3 0-15,-7-3 0 0</inkml:trace>
  <inkml:trace contextRef="#ctx0" brushRef="#br0" timeOffset="22858.6">2886 3389 552 0,'0'0'0'15,"0"0"47"-15,-48-29 1 16,38 22-3-16,13-14 1 16,-3 21 13-16,7-23 1 0,-7 23-14 15,4-17 1-15,-4 17-10 16,0-11 0-16,0 11 33 16,-11-14 0-16,11 14 11 15,-11-14 0-15,11 14-4 16,11-7 1-16,-11 7-15 15,7-3 1-15,-7 3-14 16,7 0 2-16,-7 0-2 16,34 21 2-16,-24-14-5 15,22 10 1-15,-21-13-15 0,36 1 0 16,-26-3-8-16,62 5 0 16,-47-7-4-16,108-5 2 15,-96 3-7-15,81-3 2 16,-78 3 1-16,136-9 1 15,-122 4-12-15,97-3 3 16,-102 6 0-16,143-6 1 16,-127 6-4-16,153-6 0 15,-160 4-3-15,107 4 2 16,-107 1-2-16,176 2 0 16,-158 1-1-16,165 4 0 15,-176-6 2-15,121 3-1 16,-124 1 0-16,241 6 0 15,-178-6 3-15,202 6 0 16,-235-10-2-16,173 0 1 0,-193 4 0 16,155 10 1-16,-158-9 6 15,165 7-1-15,-151-5 2 16,204 0 0-16,-196-1 0 16,207 1 0-16,-209-4-2 15,196 4 1-15,-202-7-8 16,144 4 2-16,-181-4-4 15,138 10-1-15,-126-10-2 16,167-3 0-16,-149 3 5 16,199 10-1-16,-193-6 4 0,170 1 1 15,-191-1 2-15,108 5-1 16,-116-6 3 0,170 11 2-16,-165-9-1 0,86 2-1 15,-104-3-6-15,133 7 0 16,-133-4-2-16,60 1 0 15,-86-4-1-15,19 6 1 16,-35-6-4-16,17 8 0 16,-15-8-1-16,28 12 0 15,-27-9-1-15,-1 3 1 16,-11-10 1-16,7 9 0 16,-7-9 0-16,7 7 0 15,-7-7-1-15,-4 7 2 16,4-7-2-16,-7 7 0 15,7-7-1954-15</inkml:trace>
  <inkml:trace contextRef="#ctx1" brushRef="#br0">9708 7489 0,'0'0'0</inkml:trace>
  <inkml:trace contextRef="#ctx0" brushRef="#br0" timeOffset="29314.05">9190 2650 1192 0</inkml:trace>
  <inkml:trace contextRef="#ctx0" brushRef="#br0" timeOffset="29396.1">9220 2641 1134 0,'0'0'0'15,"0"0"-3"-15,0 0-1 16,-20-4 5-16,20 4 2 16,-7-3-4-16,-3-1 1 0,-11-3 0 15,21 7-849-15</inkml:trace>
  <inkml:trace contextRef="#ctx0" brushRef="#br0" timeOffset="29731.79">9190 2528 237 0,'0'0'0'16,"0"0"-13"-16,-21-12-1 0,7 9 3 15,-31-5 0-15,31 5 84 16,-28-1 0-16,26 8 211 15,-33 15 0-15,31-12-105 16,-5 20 1-16,20-15-31 16,3 11 0-16,3-16-47 15,18 14 1-15,-8-16-29 16,41 18 1-16,-36-18-20 0,28 17 0 16,-36-15 7-16,31 23-1 15,-30-20-15 1,24 39 0-16,-26-35-14 0,-2 30 0 15,-9-30-10-15,-12 16 0 16,3-21-7-16,-17 18-1 16,14-20-1-16,-41 0-1 15,34-7-3-15,-37-11 0 16,40 4-4-16,-43-16 2 16,39 14-3-16,-39-24-1 15,47 19-3-15,-15-27 1 16,24 31-1-16,-9-11 0 15,14 21-1829-15</inkml:trace>
  <inkml:trace contextRef="#ctx0" brushRef="#br0" timeOffset="29771.64">8784 2725 1105 0,'0'0'0'16,"0"0"0"-16,0 0-829 15</inkml:trace>
  <inkml:trace contextRef="#ctx0" brushRef="#br0" timeOffset="29786.76">8968 2805 766 0</inkml:trace>
  <inkml:trace contextRef="#ctx0" brushRef="#br0" timeOffset="30242.55">9536 2673 288 0,'0'0'0'0,"0"0"-2"0,-32 0-1 16,21 0 65-16,-19 10 1 15,20 1 128-15,-36 29 1 16,30-22-42-16,-9 26 2 16,22-28-30-16,3 31 0 15,3-36-29-15,15 13 0 16,-11-15-16-16,30-5-1 16,-19-4-16-16,29-23-1 15,-33 10-14-15,22-24 0 16,-28 23-5-16,14-17 2 15,-15 22-8-15,3-2 1 16,-10 11-7-16,7-7 2 16,-7 7-6-16,11 7 1 15,-4 0-35-15,26 34 1 16,-22-27-171-16,7 28 2 16,-15-28 1-16,4 27-1 0,-3-33 11 15,3 10 0-15,-7-18 160 16,33 19 0-16,-22-10 16 15,14-2 1-15,-25-7-822 16</inkml:trace>
  <inkml:trace contextRef="#ctx0" brushRef="#br0" timeOffset="30497.68">9902 2293 992 0,'0'0'0'16,"0"0"88"-1,0 0 1-15,0 0 44 0,0 0 2 16,0 0-27-16,0 0 1 16,0 0-38-16,6 68 1 15,-10-34-19-15,-1 87 0 16,3-82-8-16,6 72 0 16,-3-76-8-16,-1 63 0 15,0-66-10-15,13 47-1 16,-6-58-2-16,21 18 0 15,-21-32-6-15,6 5 1 16,-13-12-1674-16</inkml:trace>
  <inkml:trace contextRef="#ctx0" brushRef="#br0" timeOffset="31053.77">10185 2838 1004 0,'0'0'0'0,"0"0"105"15,0 0 1-15,0 0 69 16,17-4 0-16,-6 4-65 16,29-7 0-16,-29 4-52 15,17-25 1-15,-21 19-27 0,18-26 2 16,-16 24-14-1,8-29 1-15,-17 29-7 0,-7-13 0 16,4 15-2-16,-11-7 0 16,7 12-3-16,-23 4 0 15,16 4 2-15,-32 24 1 16,33-14-3-16,-4 25 2 16,17-20 5-16,-4 27 2 15,11-32 5-15,29 37 0 16,-21-39 2-16,45 24 1 15,-37-29 6-15,32 0 1 16,-34-11-5-16,46-15 1 16,-44 8-6-16,34-28 0 15,-41 25-7-15,22-44 1 16,-27 37-17-16,21-40 1 16,-24 40-3-16,10-37-1 15,-18 43-2-15,-7-14 0 0,4 20-4 16,-5 2 0-16,8 7-1 15,-22 3 1-15,22-3 1 16,-18 28 1-16,21-17-4 16,13 29 2-16,-5-24-2 15,31 32 0-15,-28-36-7 16,25 30 1-16,-39-42-1717 16</inkml:trace>
  <inkml:trace contextRef="#ctx0" brushRef="#br0" timeOffset="31167.78">10814 2917 1470 0,'0'0'0'0,"-1"11"46"16,-5 20 1-1,-1-20 39-15,-21 15 1 0,14-19-29 0,-23 9 1 16,23-16-17-16,-21 0 1 16,20 0 6-16,-18-10 1 15,33 10-26-15,-4-9 0 16,4 9-1589-16</inkml:trace>
  <inkml:trace contextRef="#ctx0" brushRef="#br0" timeOffset="32564.6">10786 2694 12 0,'0'0'0'15,"0"0"0"-15,0 0 0 16,0 0 40-16,0 0 1 16,0 0 198-16,0 0 1 15,21 19-75-15,-7 20 1 16,-8-25-31-16,18 37-1 16,-13-34-34-16,14 33 0 15,-22-31-22-15,3 23 1 16,-6-28-18-16,-6 20-1 0,3-27-10 15,-18 23-1 1,6-20 0-16,-50 10 2 0,44-12-4 16,-23 6 0-16,30-12-26 15,-21-4 2-15,20 1-12 16,-18-3 0-16,22 4-6 16,4 0 0-16,7 0-42 15,0 0 2-15,7 0-166 16,7 0 0-16,-14 0 191 0,15 0 1 15,-15 0 9-15,33 11 0 16,-22-8 9-16,20 1 0 16,-15-4 36-16,41-7 1 15,-40 5 22-15,20-3 2 16,-30 1-2-16,15-17 2 16,-19 14-12-16,4-23 1 15,-3 14-17-15,-8-43-1 16,1 39-9-16,-15-33 0 15,7 45-8-15,-19-31 1 16,20 27-16-16,-25-13 0 16,20 18-2-16,-29-21 1 15,30 21 4-15,-28-25-1 16,33 25 1-16,-1-2 2 16,10 9-1-16,-4-10 1 15,4 10 0-15,-7-14 1 16,7 14-2-16,16-16 1 0,-16 16-10 15,14-11 2-15,-14 11-6 16,14-12 0-16,-14 12 0 16,11-7 0-16,-11 7-2 15,3-7 0-15,-3 7 0 16,-7-5 1-16,7 5 2 16,0 0-1796-16</inkml:trace>
  <inkml:trace contextRef="#ctx0" brushRef="#br0" timeOffset="33970.07">12081 1575 2186 0,'0'0'0'0,"0"0"0"0,0 0 0 0,0 0-8 0,0 0 0 16,0 0 0-16,0 0 1 0,0 0 2 0,0 0-1 15,0 0 0-15,-2 19 2 0,-5-8 8 0,0 5 2 0,-4 3-2 16,-6 4 2-16,6 10-3 0,2-3 2 0,-3 0-2 16,0 0 2-16,1 12 15 0,1-5 0 0,-8 9 0 15,7 0 1-15,-1 5-11 0,0-9 1 0,-1-3 0 16,3 5 0-16,-1 5 10 0,-3-2 0 0,0 11-1 15,5 9 1-15,0-9-10 0,-1-5 0 0,-3 0 0 16,6 8 0-16,0-10 12 0,-3 9-1 0,-1 12 1 16,4 4-1-16,-4-11-11 0,-1-9 2 0,-2 8-2 15,0 15 1-15,3-4 6 0,1-6 1 0,-4 1 0 0,1 10 0 16,4-17-9-16,1 6 0 0,-3 13 1 0,-3 4 0 16,7-6 11-16,-4-8 2 0,1 3-2 0,-3 15 2 15,4 5-13-15,-1-12 1 0,-2-8 1 0,1 15-1 16,4 2 9-16,-4-3 1 0,-3 5-1 0,2 1 0 15,1-4-9-15,1-5-1 0,-1 16 0 0,8 0 0 16,-1-12 20-16,-3 0-1 0,3 19 0 0,8 0 0 16,-4-9-16-16,0-7-1 0,-7 13 1 0,10 7 0 0,-6-11 11 0,-4-7 0 15,0 12 0-15,7 11-1 0,-7-11-11 16,-2-3-1-16,-5 7 0 0,7 12 1 0,-4-7 7 16,-3-11 1-16,0 17 0 0,7-1 1 0,-7-5-11 0,0-3 0 15,1 12 0-15,3 5 1 0,3-19 4 0,-4 3 2 16,1 11 0-16,2 5 0 0,8-17-8 0,-3-6 1 15,-4 23-1-15,10 2 0 0,-3-19 5 0,0 0 1 16,0 13 0-16,7 1 0 0,-3-15-7 0,0 3 0 16,-1 6-1-16,4 9 3 0,0-14 1 0,-3-6 1 15,-4 11 1-15,7 4-1 0,-4-14-5 0,-3-4 0 16,-3 7 0-16,6 4 1 0,1-11 0 0,-8-10 1 0,1 14-1 16,3 2 1-16,-4-18-4 0,1-2 0 15,-4 11 1-15,3 5 0 0,1-18 0 0,-1-6 0 16,1 17 1-16,-1-4 0 0,4-10-3 0,-4-10 0 15,1 1 1-15,6 14-1 0,-3-3 1 0,0-15 0 0,0-1-1 16,4 4 1-16,0-10-3 0,-1-8 2 0,-3 14-1 16,4-4 1-16,3-6-1 0,-7-12 1 0,0 1-1 0,3 5 1 15,-3-10-2-15,-3-4 0 0,-1 3 1 0,4 8-1 16,0-11 1-16,-7-9-1 0,0-3 0 0,0-1 2 16,3-3-3-16,-1-5 1 0,2 4 0 0,-1-3 0 15,1-4 0-15,-1-5 1 0,-1 3-1 0,1 5 0 0,4-4 0 16,-2-3-1-16,-1-2 0 0,-1 4 2 0,1-2-1 15,3-1 0-15,-7 0 1 0,3-1 0 0,1 3-2 16,-1-1 2-16,1-5-2 0,-1-3 1 0,1 5 1 16,-1-3-1-16,-3-1 0 0,4 0 1 15,3 3-2-15,-4-1 1 0,-3-3 0 0,0 1 0 0,5 0 0 16,0-2 2-16,2-7-2 0,-5 9 2 0,5-2-3 16,-2 0 1-16,2-7 1 0,-3 7-1 0,3-7 0 0,-2 9 1 15,2-9-1-15,-4 7 1 0,4-7-2 16,-3 12 1-16,-1-5-1 0,4-7 2 0,0 11-2 0,0-11 1 15,-3 12 1-15,3-1-1 0,0-1-1 0,0 2 1 16,3-4-1-16,-3 4 1 0,0 0-1 0,0-3 1 16,0 2-1-16,-3 1 0 0,3-2-1 0,3 1 2 15,-3-2-1-15,0 3 0 0,0-1-1 0,0-4 1 0,4 0 0 16,-4 0 0-16,0 2-1 0,0-2 0 0,0-2 0 16,0 4 1-16,0-9-2 0,0 8 2 0,0-8-1 15,0 0 0-15,0 0-1 0,-4 7 1 0,4-7 0 16,0 0 0-16,0 0-1 0,-7 0 1 0,7 0-1 15</inkml:trace>
  <inkml:trace contextRef="#ctx0" brushRef="#br0" timeOffset="95500.19">5738 1846 1947 0,'0'0'0'0,"0"0"186"16,0 0 1-16,19-18 42 15,-19 11 0-15,0 7-120 16,-8-10 1-16,8 10-53 16,0 0 0-16,-11 7-16 15,4 10 0-15,-4 10-13 16,4 8 0-16,4 7-6 16,-4 6-1-16,-7-5 3 15,-1 0 0-15,15-6-1 0,4-2-1 16,-4-9 6-16,0-5 1 15,-7-8 3-15,5-3 0 16,11-6-7-16,2-4 1 16,3-11-6-16,-4-1 1 15,-6-13-2-15,-1-10 1 16,15-2-5-16,-4-3 2 16,-2-4-3-16,-8 5 0 15,6 0-2-15,1 9 1 16,0 4-5-16,-4 7 1 15,-4 6-5-15,1 6 2 16,-4 7-5-16,0 0 0 16,0 11-1-16,-11 6 0 15,-6 17 0-15,2-1 0 16,8 6-1-16,4 0 1 16,-4-4-1-16,0-2 1 0,1-6-3 15,-1-4 2 1,7-4-2-16,0-3 0 0,-3-6-1 15,3-3 1-15,0-7 1 16,-7 11-1-16,7-11-2793 16</inkml:trace>
  <inkml:trace contextRef="#ctx0" brushRef="#br0" timeOffset="95807.58">5353 1828 1532 0,'0'0'0'0,"25"0"201"0,-4 0 0 16,13 0 18-16,8 0 1 15,20-3-96-15,3-1 2 16,2 1-38-16,-2-1-1 15,-6 4-25-15,-8 0 1 16,-5 0-25-16,-2 4 1 16,2-1-8-16,-9 1 0 15,-13-1-11-15,-10 1 0 16,-14-4-6-16,-7 7 0 0,7-7-2362 16</inkml:trace>
  <inkml:trace contextRef="#ctx0" brushRef="#br0" timeOffset="96144.53">6128 1825 2186 0,'0'0'0'0,"0"0"111"15,0 0 0-15,0 0 82 0,0 0 1 16,0 0-109-16,3 28 0 15,1-4-51-15,-1 10 1 16,8 1-15-16,-8 6 0 16,-17-5 2-16,11-6 0 15,17 2-2-15,5-4 0 16,2-8 7-16,-3-5 1 16,-4-4 4-16,0-6-1 15,2-8-6-15,5-8 0 16,1-14-5-16,-1-4 0 15,3-14-3-15,3-2 0 16,-9-3-5-16,-1 6 0 16,-17 42-2580-16</inkml:trace>
  <inkml:trace contextRef="#ctx0" brushRef="#br0" timeOffset="96184.69">6549 1749 2463 0,'0'0'0'16,"0"0"-1849"-16</inkml:trace>
  <inkml:trace contextRef="#ctx0" brushRef="#br0" timeOffset="96208.52">6549 1767 2449 0,'-7'0'0'15,"-10"7"74"-15,-5-2 0 0,22-5-2023 16</inkml:trace>
  <inkml:trace contextRef="#ctx0" brushRef="#br0" timeOffset="96538.27">5336 1594 1709 0,'0'0'0'0,"0"0"104"0,-23 16 1 15,2 5 103-15,-8 7 0 16,-8 9-91-16,2 9 1 15,7 1-41-15,9 10-1 16,8-3-26-16,11-1 2 16,25 3-12-16,12-6 1 15,1-10-7-15,10-6 0 16,-48-34-2265-16</inkml:trace>
  <inkml:trace contextRef="#ctx0" brushRef="#br0" timeOffset="96827.64">6750 1492 1834 0,'0'0'0'0,"0"0"135"0,27 27 0 16,5-5 76-16,-1 15 0 16,-17 2-90-16,-5 17 1 15,-9-56-2199-15</inkml:trace>
  <inkml:trace contextRef="#ctx0" brushRef="#br0" timeOffset="96907.57">6770 2240 2362 0,'0'0'0'16,"-30"21"173"-16,-2 0 0 16,-19-3 72-16,-6 1 0 15,57-19-2644-15</inkml:trace>
  <inkml:trace contextRef="#ctx0" brushRef="#br0" timeOffset="97507.56">6484 1874 2135 0,'0'0'0'16,"0"0"211"-16,0 0 0 15,0 0-31-15,-3-14 0 16,3 7-88-16,-4 0 0 16,0 0-58-16,1 0 1 15,3 7-18-15,-7-11-1 16,7 11-6-16,-11 0 2 16,4 4-3-16,-9 10 0 15,-1 9-3-15,-1 12 2 16,0 3-1-16,1 3 1 15,-1 6-1-15,2-4 0 0,-1-6 1 16,3-4 0-16,6-5 1 16,5-7 1-16,3-5-1 15,-4-2 1-15,8-1-2 16,3-8 0-16,4-5 0 16,3-13 1-16,3-6-2 15,3-7-1-15,1-16 1 16,4-4 0-16,-8-5 1 0,10 5 1 15,1 2-3 1,-3 5 2-16,-25 39-2582 0</inkml:trace>
  <inkml:trace contextRef="#ctx0" brushRef="#br0" timeOffset="97563.6">6445 1818 2463 0,'0'0'0'0,"-3"10"109"0,-1 1 1 16,4-11-2123-16</inkml:trace>
  <inkml:trace contextRef="#ctx0" brushRef="#br0" timeOffset="97985.66">6715 1568 1444 0,'0'0'0'0,"0"0"119"15,35 12 0-15,-8 2 168 16,-2 6 1-16,-4 13-120 16,-2 7-1-16,9 8-56 15,-6 6 1-15,-19 3-5 0,-10 4-1 16,-11-1-20-16,-8 0 0 16,-6-9-27-16,-7-4 2 15,-1-4-25-15,-10-10 0 16,-8 2-14-16,-4-7 2 15,62-28-2603-15</inkml:trace>
  <inkml:trace contextRef="#ctx0" brushRef="#br0" timeOffset="98203.66">5288 2092 2362 0,'0'0'0'0,"0"0"128"15,21-9 1-15,-14 6 65 16,-7 3 1-16,9-7-86 16,-9 7 0-16,11-11-31 15,-8 2 1-15,-3 9-2617 16</inkml:trace>
  <inkml:trace contextRef="#ctx0" brushRef="#br0" timeOffset="98343.82">5457 1763 3091 0,'0'0'0'15,"0"0"-2319"-15</inkml:trace>
  <inkml:trace contextRef="#ctx0" brushRef="#br0" timeOffset="98463.09">5399 1767 2802 0,'0'0'0'0,"0"0"229"0,-24 22-1 16,6 7 14-16,-3 6 0 16,5 9-203-16,2 2 2 15,10 5-39-15,4-2 0 16,7 0-4-16,6-5 0 16,4-2-13-16,4-8 2 15,4 1-9-15,2-7 1 16,-27-28-2793-16</inkml:trace>
  <inkml:trace contextRef="#ctx0" brushRef="#br0" timeOffset="100415.7">5357 1656 1017 0,'0'0'0'16,"0"0"0"-16,0 0 0 0,0 0 1 0,0 0 2 0,0 0-1 15,0 0 0-15,-18 10 9 0,8-13 1 0,1 6-1 16,-5 1 0-16,0-1-4 0,3 4 1 16,-3 0-2-16,0 2 2 0,2 2 15 0,1 5 0 0,4-4 0 15,0 6 0-15,3 3-12 0,1-6 2 0,-4 10-1 16,3-4 1-16,1 6 47 0,6 1 2 0,1-4 0 15,3-1-1-15,3 4-44 0,4-1 1 0,2-7 0 16,-2 2 0-16,4-5-7 0,-4 4 0 0,4-10 1 16,1 6-1-16,2-2-4 0,-3-5 0 0,-4-2 0 15,4 0 1-15,-2 5 1 0,-2-5 0 0,-4-5 0 16,1 2 1-16,0-1-4 0,-1 1 0 0,-3-4 0 16,-7 0 1-16,7 3 7 0,-7-3 1 0,0 0 0 0,0 0-1 15,0 0-6-15,-7 7 1 0,7-7 0 0,-10-3 0 16,-1 3 14-16,-3 0 2 0,3-4 0 0,-6-1 0 15,1 1-13-15,-2-1 0 0,4 0 1 0,0-4-1 16,3 2 13-16,1-4-1 0,-1 3 1 0,-1-3 0 16,-2-3-13-16,3 2 0 0,8-2 1 0,-4-6-1 0,3 4 9 15,4 1 1-15,0-6-1 0,-4-2 0 0,4 5-9 16,0 4-1-16,0-4 0 0,0 1 0 0,8 1 8 16,-5 2 1-16,1 3 0 0,3 1 0 0,0-1-10 15,0 1 1-15,0 3-1 0,3-4 1 0,3 2 7 16,-3 4 0-16,1 1 0 0,0-3 0 0,-1 2-8 0,-3-2 0 15,4 0 1-15,-4 0-1 0,-2 0 6 0,0 0 2 16,1 0-1-16,-6 7 1 0,7-11-8 0,-7 11 0 16,0 0 1-16,7-7-1 0,-7 7 5 0,0 0 1 0,-4-7 0 15,4 7-1-15,-7 0-6 0,-2 4 0 16,2-4 0-16,-7 9 1 0,-7 3 4 0,0 2-1 0,0-3 1 16,1 6-1-16,6-1-5 0,4 5 0 0,-5 0 0 15,5-3 1-15,-4 3 1 0,3 5 1 0,6-5 0 16,-2-3 1-16,3 3-6 0,4 2 2 0,0-5-1 15,0-4 1-15,0 1 0 0,7-2 1 0,6 3-1 16,-3-6 1-16,1 3-4 0,-1-3 1 0,1-3-1 16,3 0 2-16,0 0 0 0,-1-2 0 0,1-1-1 15,0-1 2-15,-4 5-3 0,1 0 0 0,0-4 0 16,-1-1 0-16,-3 4 0 0,0-3-1 0,-7-4 1 0</inkml:trace>
  <inkml:trace contextRef="#ctx0" brushRef="#br0" timeOffset="-180302.3">6570 868 1457 0,'0'0'0'0,"0"0"0"0,0 0 0 0,0 0 40 0,-14-21-1 16,14 10 0-16,-3 4 0 0,-4 3-23 0,0-3 0 16,7 7-1-16,-7-7 1 0,7 7 23 0,0 0 1 15,-4-7-1-15,-3 4 0 0,-3 6-23 0,-3-3 0 16,-1 0-1-16,-7 4 1 0,-4 3 68 0,6 0 0 0,1 0 1 16,1 7 0-16,-1 2-68 0,4 0 1 0,0 7 0 15,-2 5 0-15,2 0 47 0,3 2 1 0,4 0 0 16,0 0 0-16,0 3-48 0,0-1 0 0,7 1 0 15,0-7 0-15,0 1-9 0,0 1 1 0,0-3 0 16,3 1 0-16,4 0-4 0,0 1 1 0,1-6-1 16,2-2 1-16,4 6 3 0,-3-4 2 0,1-3-1 15,2-1 0-15,4 3-4 0,-4 1-1 0,-3-7 1 0,3-4 1 16,-5 4 6-16,-2 0-1 0,-6-7 0 0,-1-7 2 16,6 13-7-16,-6-13 1 0,0 0-1 0,7 7 1 15,0-7 1-15,0 0 0 0,3 0 0 0,1 0 1 16,-11 0-4-16,0 0 0 0,0 0-1 0,0 0 1 0,-11-11 0 15,4 2 1-15,0 2 0 0,0-3-1 0,0-2-2 16,0-1 1-16,2-1-1 0,-2 0 1 16,3-5 3-16,-3 1 1 0,4 1 0 0,-1-1 0 15,1 0-4-15,3-4 0 0,0 4 1 0,0-3 0 0,0 3 2 0,-7 1 0 16,-8-1 0-16,1-5 0 0,4 0-4 16,4 4 1-16,3 1 0 0,-1-1 0 0,6 0 0 15,3 5 1-15,1-6-1 0,-3 4 1 0,4-1-2 16,0 4-1-16,0-1 1 0,-3-5 0 0,7 5 0 0,-1 2 0 15,1-1 0-15,-2-4 0 0,1 6-1 0,4-5 0 16,-3 6 0-16,3-1 0 0,-3-3 0 0,-4 4-1 16,0 3 0-16,-4-4 1 0,1 4-2 0,-4 7 1 15,1-12-1-15,-1 12 2 0,0-7-2 0,0 7 0 0,0 0 1 16,0 0-1-16,0 0-1 0,9-6 1 0,-9 6 0 16,0 0 1-16,-3 7-2 0,-4-1 1 0,0 2-1 15</inkml:trace>
  <inkml:trace contextRef="#ctx0" brushRef="#br0" timeOffset="-179969.41">6570 987 1243 0,'0'0'0'0,"0"0"0"0,15-24 0 0,4 8 73 15,-8 2 0-15,-1 0 0 0,-3 3 1 0,-3 1-56 16,3 3 0-16,-4-4 0 0,1 0 0 0,-4 11 72 16,7-7 3-16,-7 7-1 0,11-3 0 0,-6 3-76 15,2 3 2-15,-7-3-1 0,14 7 1 0,0 7 17 16,-3-3 0-16,-1 7-1 0,1 3 1 0,-1 9-20 16,-1-6-1-16,2 3 1 0,-1-1 1 0,5 7 5 0,-1-3 0 15,3-1 1-15,-3-3 0 0,2 4-11 0,2 0 1 16,3-7-1-16,0-2 1 0,-1 2 3 0,1 1-1 15,3-3 1-15,-2 0 1 0,-6-1-7 0,1 4 0 16,1-6 0-16,-8 0 0 0,8-4 5 0,3 3 2 16,-1-1-2-16,-6-9 2 0,-4 0-7 0,-3 0 0 0,-7-7 0 15,0 0 0-15,7-3 7 0,-7 3-1 0,0-7 1 16</inkml:trace>
  <inkml:trace contextRef="#ctx0" brushRef="#br0" timeOffset="-179691.25">7108 919 1721 0,'0'0'0'0,"-19"7"0"0,16 0 0 16,-1 3 53-16,-3 4-1 0,-4 6 1 0,1-6 1 16,-1 3-37-16,1 1 1 0,-8 8-1 0,-1-1 1 15,1 1 52-15,4 3 2 0,0-5-1 0,0-1 1 16,3 0-54-16,2-2 0 0,-1-3 0 0,-1 3-1 15,0-2 27-15,4 6 1 0,4-11-1 0,-1 3 1 0,1-3-30 16,-1-1 2-16,1-1-1 0,3 0 1 0,-4-1 11 16,4-4 0-16,0-7 0 0,0 11 0 0,0-11-14 15,0 0-1-15,0 0 0 0,0 7 1 0,0-7 1 16,0 0-1-16,0 0 1 0</inkml:trace>
  <inkml:trace contextRef="#ctx0" brushRef="#br0" timeOffset="-179394.36">7230 681 1545 0,'0'0'0'0,"0"0"0"16,44 2 0-16,-5 5 60 0,-7 4 2 0,-6-8 0 15,3 6 0-15,-1 1-46 0,-5 3 2 0,-6 1 0 16,4 5 0-16,6 8 46 0,1-5 0 0,4 7 0 16,0 7 0-16,-6 7-46 0,-5-3 0 0,-7 2 0 15,-7 2 0-15,-3 0 19 0,1-1 1 0,-1-3 0 16,-13 2 0-16,-2-5-23 0,-3-2 1 0,-3 6-1 16,-15-9 1-16,5 4-4 0,6-4 1 0,-7-4-1 15,5 2 0-15,5 0-4 0,1-7 0 16,-4 0 0-16,1-6 0 0,3-1 1 0,3-3 0 15,-4-3 0-15,-9-3 1 0,13 2-4 0,4-2 0 0,-4-2 0 0</inkml:trace>
  <inkml:trace contextRef="#ctx0" brushRef="#br0" timeOffset="-178842.33">9925 1337 12 0,'0'0'0'0</inkml:trace>
  <inkml:trace contextRef="#ctx0" brushRef="#br0" timeOffset="-178296.19">9908 1237 16 0,'0'0'0'0,"0"0"0"0,0 0 0 0,0 0 79 0,0 0 1 0,0 0-2 0,10-25 2 0,-6 18-62 0,-4 7 0 15,-4-10 0-15,4 10 0 0,0 0 124 0,-7 7 1 0,4 3-1 16,-6 12 1-16,-5 6-131 0,0-5 0 0,3 5 1 15,8 7 0-15,-8 5 59 0,0-1 0 0,4 2 0 16,-8-6-1-16,7 0-53 0,5-2 0 0,3-3 0 16,3 0 0-16,-1-2 69 0,0-3 0 0,2-2 1 15,15 5-1-15,-1 0-70 0,-4-2 1 0,0-4 0 16,2-1 0-16,-2 0 22 0,0 0 1 0,0-2-1 16,4-5 2-16,-6 4-27 0,0 0 1 0,1-4 0 15,1-4 1-15,-4 6 17 0,1-2 2 0,-8-7 0 0,1 0 0 16,-4-7-21-16,0 12-1 0,0-12 1 0,7 4 1 15,4-1 8-15,-11-3 1 0,7 2 0 0,-7-2 1 16,0 0-14-16,-7-2 0 0,7 2 1 0,-7-10-1 0,-4 1 19 16,0-1 1-16,1-1-1 0,-1-12 2 15,1 6-20-15,-1-1 2 0,1-7-2 0,1-1 2 0,5 5 11 16,-6-4 1-16,-8 1 0 0,7-5-1 0,-3 3-13 16,7 0 0-16,11-1 0 0,-17-3 0 0,3 0 5 0,6 4 1 15,4 0-1-15,4-11 1 0,-8 2-9 16,8 5 0-16,1 0 0 0,13 2 2 0,-4-1 1 0,-4 3 1 15,1 1-1-15,0 4 1 0,3 4-7 0,2-3 2 16,-2 5-1-16,-7-1 1 0,0 5 0 0,0 1 1 16,0-3-1-16,0 3 1 0,0 1-4 0,-7 9 1 15,7-7-1-15,-7 7 1 0,0-7 0 0,0 7 1 16,0 0 0-16,0 0-1 0,0 0-2 0,0 0 1 16,0 0-1-16,0 0 1 0,-3 14-4 0,-1-2 1 0,-3 1 1 15,-14 11-1-15,7 3-1 0,-2 8 1 16,5 0-1-16,-17 2 1 0,0 5-3 0,5-5 1 0,19 0-1 15,4 0 1-15,-7 2-1 0,0-6 2 0,0 2-2 16,-14-3 1-16,14 1-1 0,10-1 0 0,4-2 0 16,4-2 0-16,3 0 0 0,0-3 0 0,6-1 0 15,8-1 0-15,-10-2-1 0,-4-5-1 0,2-3 1 16,1-3 0-16,-6 2 0 0,-1-4 0 16,1-8 0-16,3 0 0 0,-3-4-2 0,-6 4 2 0,-5 0-1 15,12-7 1-15,-3-2-1 0,2 2 1 0,-8-3-1 0</inkml:trace>
  <inkml:trace contextRef="#ctx0" brushRef="#br0" timeOffset="-177989.43">10343 1316 841 0,'0'0'0'0,"0"0"0"0,0 0 0 0,0 0 97 16,0 0 0-16,0 0 1 0,0 0 0 0,7 21-82 16,-7-10 1-16,-3-2 0 0,3 5 1 0,-4 7 96 0,4 0 1 15,7 0-1-15,-7-3 2 0,4 12-100 0,3-6-1 16,0-3 1-16,-3-3 0 0,-1 1 51 0,1-3 2 16,-1-2-1-16,20-3 1 0,2-2-52 0,-7 1 1 0,-1-3 0 15,-1-2 0-15,5 2 26 0,-7-3 1 0,-3-4 0 16,3 0 0-16,-3 0-30 0,-1 0 2 0,-1-4-1 15,0 1 1-15,3-6 52 0,2 6 2 16,0-4 0-16,-7-9 0 0,4-4-54 0,0 3 1 0,12-6 0 16,-20 0 0-16,-3 23-2090 0</inkml:trace>
  <inkml:trace contextRef="#ctx0" brushRef="#br0" timeOffset="-177925.98">10765 1355 2676 0,'0'0'0'0,"0"0"0"16,0 9 0-16,0-9-2008 0</inkml:trace>
  <inkml:trace contextRef="#ctx0" brushRef="#br0" timeOffset="-177769.75">10642 1438 2714 0,'0'7'0'0,"0"16"0"16,-4-2 0-16,-3 5 64 0,3 4 0 0,4 0 0 15,0 0 0-15,0-4-46 0,-3 1 0 0,3-1 0 0,-4 0 0 16,4 9 46-16,-3-3 1 0,-1-2-1 0,-3-2 1 16,-3 0-47-16,-1 2 0 0,1-2 0 0,6-6 0 15,-1 2 3-15,-2 3 1 0,3-12 0 0,1 3 0 0,-1-6-11 16,-3-1 1-16,3 1-1 0,-3-5 1 16,0 0-7-16,0-1-1 0,0-5 1 0,0-1-1 15,-2-1 0-15,2-3-1 0,0 2 0 0,-7-8 2 16,-7-3-1-16,0-1 1 0,0 2-1 0,14-7 2 15,0 1-3-15,-6 0 1 0,-4 3-1 0</inkml:trace>
  <inkml:trace contextRef="#ctx0" brushRef="#br0" timeOffset="-177429.38">11021 1037 1960 0,'0'0'0'0,"0"0"0"16,21 19 0-16,0-5 94 0,6 2 0 0,8 1 1 15,-5-4-1-15,-20 10-77 0,12-1 0 0,23 0 0 16,-15 4 0-16,6 6 84 0,-6-4 0 0,-16 0 0 15,0 9 0-15,-14 5-84 0,0 6 0 0,3-10 0 0,-3 8 0 16,11 0 49-16,-4-2 0 0,-21-6 0 0,0 3 2 16,-2-4-50-16,-2 2 0 0,-13-10 0 0,-8 7 0 15,2-1 20-15,5-4 0 0,2-1 0 0,5-3 0 0,1-1-23 16,2-3 0-16,12-5 1 0,-2-3 0 0,-6 1 11 16,4-2 0-16,-6-1 0 0,17-6 1 0,-6 0-16 15,-3-2 2-15,-6-3-2 0</inkml:trace>
  <inkml:trace contextRef="#ctx0" brushRef="#br0" timeOffset="-177366.08">10530 1925 2563 0</inkml:trace>
  <inkml:trace contextRef="#ctx0" brushRef="#br0" timeOffset="-176507.83">10557 1344 12 0,'0'0'0'0,"0"0"0"0,0 0 0 0,-23-24 302 0,12 17 0 16,1 0-1-16,10 7 2 0,-7-6-303 15,7 6 0-15,0 0 0 0,0 0 0 0,-11 13 106 0,9-6 1 16,1 0-1-16,1 7 1 0,-2 11-92 0,-2 4 2 0,1 0-1 15,-1-8 1-15,3 9 58 0,1-6 0 0,1-4 0 16,5-1 2-16,-1 7-59 0,0-8 0 0,2-2 0 16,0-4 0-16,4 2 29 0,-4 2 0 0,0-6 0 15,0-4 0-15,-3 1-31 0,-4-7 1 0,10 10-1 16,-1-10 1-16,5 0 6 0,0 0 0 0,0 0 0 16,-3 0 0-16,-4-3-11 0,3-1 0 0,8 1-1 15,12-4 1-15,2 1-1 0,-4-1-1 0,-1-5 0 16,1 2 0-16,-9-1-3 0,-3 6-1 0,0-6 1 15,-2-5 0-15,0 6 10 0,-3-1 1 0,-2-5-1 0,-6 2 1 16,4-1-7-16,-2 2-1 0,-5-1 0 0,4-3 0 16,-2 4 1-16,-2 3 0 0,0-1 1 0,-4 1 0 15,1-1-5-15,1 4 0 0,5 0 1 0,-3 7 0 16,-1-11 1-16,1 11 0 0,0 0 0 0,0 0 0 0,7-3-3 16,-7 3 0-16,0 0 0 0,-13 14 1 0,3 0 10 15,10 7 1-15,2-3 0 0,-2 8-1 0,1 2-6 16,3-3-1-16,-4 5 0 0,2-6 0 0,-1 5 6 15,-1 4-1-15,-3-7 1 0,-11 1 1 0,7 1-8 16,3 0 0-16,4-5 0 0,-3 5 1 0,-1 4-7 16,-3-8 2-16,0 6-1 0,10-5 1 0,-10 1-2 15,-7 2 0-15,-2-6 1 0,-8-7-1 0,-4 3-3 0,1-2 0 16,9-6 0-16,1 6 0 0,-1-5 0 0,1 1 0 16,-5-5 0-16,6-3 0 0,2 3 1 0,0-4 0 15,-3-3 1-15,-3-3-1 0,3-1 0 0,-1 1 0 16,0-4 0-16,4-4 0 0,-16 4 2 0,6 2 2 0,13-6-1 15,4-5 1-15,7 2-2 0,0 5 1 0,-4-6-1 16</inkml:trace>
  <inkml:trace contextRef="#ctx0" brushRef="#br0" timeOffset="-175823.91">10419 1306 210 0,'0'0'0'0,"0"0"0"0,0 0 0 0,-19 0 188 16,7 0-1-16,3 0 1 0,26 0-1 0,6 3-180 16,-5-3 0-16,-4 4-1 0,-3-1 2 0,-4 8 149 15,-4 3 1-15,3 0 1 0,-1 0-1 0,-2 9-148 0,-1-2 1 16,0 0-1-16,1 0 2 0,3 9 110 0,-3-3 0 16,4-5 1-16,-3 1-1 0,3 0-108 0,0-2 1 15,0-5 0-15,0 3 0 0,4-5 68 0,-1 2 2 16,6-5-2-16,-2-4 1 0,11 2-67 0,5-2 1 15,5-4-1-15,-3 1 1 0,-6-1 28 0,-1-3 0 16,0 0 0-16,-6 0 2 0,1-3-33 0,-1-1 2 0,-5 1 0 16,-7-4 0-16,0 1 18 0,0 3 1 15,4-8-2-15,1-6 2 0,0 1-21 0,1 0-1 0,-6 2 1 16,0-11 1-16,-4 4 13 0,1 2 0 0,0 0 0 16,-1-1 2-16,1 3-18 0,-1 3 0 0,4-2 1 15,-3 5-1-15,-3 4 1 0,-1 0 0 0,0 7 1 16,4-10 0-16,-4 10-8 0,9-7 2 0,-9 7 0 15,0 0 0-15,0 0 0 0,-9-4 0 0,9 4 0 16,-5 4 1-16,1 3-4 0,1 0 1 0,-1 3-2 0,8 8 2 16,-8 12 4-16,-3 0 1 0,4-1-1 0,-5 1 1 15,12 0-5-15,0-2 1 0,3-1 0 0,-11 1-1 16,4-2 21-16,7 2 2 0,-3-3-2 0,-15-2 1 0,0 12-16 16,4-7 1-16,4-3-1 0,-8 5 1 0,-1-6-4 15,1 1 1-15,3-2-1 0,-26-2 1 0,6-2-4 16,7-3 0-16,5-2 0 0,-12-1 0 15,-1-1-5-15,6-1 0 0,2-1-1 0,0-3 1 0,2-3-1 16,1-1 0-16,0-3 1 0,1-3 0 0,3 3-1 16,0-4 0-16,3-3 0 0,-1-3 1 0,1-1 0 15,0-1-1-15,4-4 0 0,-7-4 0 0,4-2-1 0,-3 1 0 16,-1-6 0-16,11 6 1 0,3 0-1 0,0 3 0 16,5-1 0-16</inkml:trace>
  <inkml:trace contextRef="#ctx0" brushRef="#br0" timeOffset="-175473.65">11093 1168 577 0,'0'0'0'0,"0"0"0"16,0 0 0-16,18-7 149 0,-4 7-1 0,9 0 0 0,-2 0 1 15,7 4-138-15,0 3 2 0,-6 4-2 16,15 4 1-16,-6 5 113 0,-15 3 0 0,-9 5 0 0,14 0 1 16,-14 16-112-16,-3-5 1 0,10 5-1 0,-17 0 1 15,-1-2 64-15,1 2 0 0,3-7 0 0,-11 3 1 0,-3-1-63 16,0-6 1-16,3 2 0 0,2 1 0 0,-29-3 22 15,-3 6 0-15,9-8 0 0,-8-1 1 16,11 0-25-16,8-3-1 0,0-4 1 0,-2-2 0 0,9 1 22 16,0-6 1-16,0 0 0 0,0-2 1 0,3-3-25 15,-1-2 1-15,-1 1 0 0</inkml:trace>
  <inkml:trace contextRef="#ctx1" brushRef="#br0" timeOffset="-70674.88">2389 16083 0,'0'0'0,"0"0"0,0 0 0,0 0 15,0 0-15,0 0 0,0 0 16,0 0-16,0 0 16,0 0-16,0 0 31,0 0-31</inkml:trace>
  <inkml:trace contextRef="#ctx0" brushRef="#br0" timeOffset="-40701.4">2554 3721 941 0,'0'0'0'0,"0"0"0"0,0 0 0 0,0 0 42 0,7-14 0 15,-7 14 0-15,4-11 0 0,-4 11-26 0,0 0 0 16,-4-7-1-16,4 7 2 0,0 0 100 0,0 0 0 16,0 0-1-16,0 0 2 0,0 0-103 0,-3 14 1 15,-1-6-1-15,4 7 1 0,-3 17 63 0,3-4 0 16,-4-3 1-16,4 5 0 0,0-4-62 0,0-3-1 16,0 0 1-16,-3 0 0 0,3 1 46 0,-4-8 0 15,4 7 0-15,0 0 0 0,0-2-46 16,0-9 0-16,0 6 0 0,4 0 0 0,-4-1 15 0,3-3 0 0,-3-3 1 15,0-2 0-15,4-2-20 0,-4-7 1 0,3 7-1 16,-3-7 1-16,0 0 7 0,0 0 2 0,0 0-2 16,7-6 2-16,-7 6-13 0,4-12 2 0,-4 7-1 15,3-16 0-15,1-8 6 0,-1-2 0 0,-3 4 0 16,-3 1 1-16,3 0-9 0,0 3 0 0,0 3 0 16,-4-1 1-16,1 2 5 0,-1 3 1 0,1 0 0 15,-1 2 0-15,4 0-8 0,-3 2 1 0,3 5 0 0,-4-2 0 16,4 9 6-16,0-9 1 0,0 9 0 0,-3-7-1 15,3 7-7-15,0 0 1 0,0 0-1 0,0 0 2 16,0 0 3-16,0 0 2 0,0 0 0 0,0 0-1 16,0 9-6-16,-4 3 0 0,4 2 0 0,0 9 1 0,0 2 5 15,-4-1-1-15,3-1 1 0,-1 4 1 16,0-4-7-16,2-2 0 0,0 2 0 0,-3 3 0 0,3 0 3 16,-4-3 1-16,1 0 0 0,-1-2 0 0,4-1-5 15,-3 1 0-15,3-4 0 0,0-3 0 0,-4 0 2 16,4-3 1-16,4-4-1 0,-1 0 1 0,-3-7-4 15,-3 12 0-15,3-12 0 0,0 0 0 0,0 7 1 0,0-7 1 16,0 0-1-16,0 0 1 0,0 0-3 0,0 0-1 16,0 0 1-16,0-7 0 0,0 7-1 0,0-7 2 15,0 7-2-15,0-12 2 0,0 3-2 0,0 4-1 16,0 5 1-16,0-7-1 0,0 7 1 0,0 0-1 16,0 0 1-16</inkml:trace>
  <inkml:trace contextRef="#ctx0" brushRef="#br0" timeOffset="-39943.72">2085 5243 1947 0,'0'0'0'15,"0"0"0"-15,25-11 0 0,5 8 79 0,-2-3 1 16,-7 1 0-16,2 2-1 0,-2-4-61 0,-3 3 0 0,-4-3 0 15,12 4 0-15,-1-1 56 0,-4 0 0 0,4 4 0 16,-2-3 0-16,-9 3-56 0,0 3 0 0,-3 1 0 16,3 0 0-16,-4 3 14 0,3 0-1 0,-3-4 0 15,-3 4 2-15,-3 2-20 0,-1 0 2 0,-3-2-2 16,-3 9 2-16,-1-2-6 0,1-2 0 0,-8-1 0 16,4 4 0-16,-5 3-3 0,-6-6 0 0,-7 2 0 15,11 6 1-15,0-3-5 0,-5-8 0 0,-9 5 0 0,10 2 1 16,4 0-2-16,-2-2 1 0,5-4 0 0,-3-1 0 15,4 5 0-15,3-7-1 0,-4 2 0 16,4 0 1-16,3 2-1 0,-3-4 0 0,0-4 0 0,7-3 1 16,0 0 0-16,-5 7 1 0,5-7-1 0,0 0 2 15,0 0-2-15,12 4 0 0,-1-4 1 0,21-4-1 0,8 4 2 16,-1-3 1-16,-4-1-1 0,-1 1 2 0,-6-1-3 16,-1 4 1-16,1-3-1 0,-4-1 1 0,-2 4 3 15,-3-4 1-15,-1 1-1 0,3 6 1 0,0-3-4 16,-9 0 2-16,-5 0-2 0,8 0 2 0,-1 4 3 15,-4 0 0-15,1-4 0 0,-4 3 1 0,0 1-5 16,-7-4 2-16,0 0-1 0,-4 7 1 0,4-7 1 0,0 0 1 16,0 0 0-16,0 7 0 0,0-7-3 0,0 0 1 15,0 0-2-15,0 7 2 0,0-7 0 0,0 0 1 16,-7 7 0-16,7-7-1 0,-7 5-2 16,-3 2 1-16,-1 0-1 0</inkml:trace>
  <inkml:trace contextRef="#ctx0" brushRef="#br0" timeOffset="-39342.06">2136 6256 1721 0,'0'0'0'0,"0"0"0"0,0 0 0 16,0 0 80-16,18-7-1 0,-18 7 1 0,7-3 1 0,3-1-63 15,1 0 0-15,-8-3 0 0,17 2 0 0,5 0 74 16,-1-2 0-16,1 0 0 0,5 7 0 0,-2-4-76 15,-3 1 2-15,-2-1-1 0,-9 8 1 0,-4-4 19 16,1 3 0-16,-4-3 0 0,4 7 0 0,-4-1-22 16,0-1 1-16,-7-5-2 0,9 14 2 0,-9-3-3 0,3-4 2 15,-3 0 0-15,-3 8-1 0,-1-2-6 0,-1-1 1 16,3 0 0-16,0 1 0 0,-8 1 1 0,-1-2 0 16,-7-1 0-16,1-1 0 0,-1 2-3 0,-1-1 0 15,5-4 0-15,3-2-1 0,1 2 1 0,2 0 1 0,8-7 0 16,-7 6 0-16,7-6-4 0,0 0 2 0,7 9-1 15,8-8 1-15,2 3 0 0,1-1 0 0,5-1 0 16,-6 2 1-16,-2 3-3 0,-1 0 1 0,0 0-1 16,-2 0 1-16,-1 3 0 0,-1-1 1 0,1 2-1 15,-4 1 2-15,0 0-3 0,-4-5 0 0,1 4 0 16,0-1 1-16,-4 1 1 0,0-2 0 0,0-2 1 16,-4 2 0-16,4-9-3 0,-11 12 1 0,1-9-1 15,-1 1 2-15,-3 3-1 0,-2-3 1 0,-5-4 0 16,-11 3 0-16,-1-3-1 0,1-3-1 0,-3-1 1 0,5 4-1 15,5-4 2-15,4 1 0 0,-2-1-1 0,5 1 1 16,1-1-3-16,3 1 2 0,3-2-1 0,0 5 1 16,1 0-1-16,5 5 1 0,5-5-1 0,-7 10 2 15,7-3-3-15,-4 4 0 0,4-4 1 0</inkml:trace>
  <inkml:trace contextRef="#ctx0" brushRef="#br0" timeOffset="-38860.25">2103 7120 1808 0,'0'0'0'15,"0"0"0"-15,0 0 0 0,0 0 63 0,22 0 0 16,-22 0 0-16,11 0 0 0,-11 0-45 16,7 0 0-16,-7 0 0 0,4 10 0 0,-1-3 49 0,1-1 0 15,-4-6 1-15,3 16-1 0,1-6-49 0,3 4 0 0,-4-2 0 16,1 3 0-16,-1-1 9 0,4-4 0 0,-7-1 0 16,8 0 0-16,4-2-15 0,2 0 1 0,-3 2 0 15,-1-6 0-15,4-3-6 0,-3 0 0 0,5 0-1 16,8-3 2-16,-2-3-3 0,-5-1 0 0,-3-3 0 15,6 5 0-15,-3-3-2 0,-6-6-1 0,0 2 0 16,-4 5 0-16,0-4 0 0,-4 3 0 0,1-3 0 0,-4 4 0 16,0 7 2-16,0 0 0 0,0-5-1 0,0 5 2 15,0 0-3-15,0 0 2 0,0 0-1 0,0 16 0 16,0 10 6-16,0 2 0 0,0 0 0 0,0 4 0 16,0 3-3-16,0-8 1 0,0 1-2 0,0 0 2 0,0-2 5 15,0-1 2-15,0-4-1 0,0-2 1 16,3 6-6-16,1-11-1 0,-4 0 1 0,3 5 1 0,-3-4 7 15,0-3 0-15,0 0-1 0,2-1 1 0,0-1-7 16,-4-1 0-16,0-2 0 0,-1 2 1 0,3 1 4 16,-4-2-1-16,4-1 0 0</inkml:trace>
  <inkml:trace contextRef="#ctx0" brushRef="#br0" timeOffset="-38539.92">2060 8300 1796 0,'0'0'0'0,"0"0"0"15,18-1 0-15,3 1 65 0,-2 1 0 0,-8 3 0 0,0-2 2 16,-1 3-49-16,-3 2 0 0,-3 0-1 0,-1 3 1 16,1-1 32-16,-4-2 0 0,3 0 1 0,-3 6-1 15,4-1-33-15,-4-1 0 0,0-4 0 0</inkml:trace>
  <inkml:trace contextRef="#ctx0" brushRef="#br0" timeOffset="-38397.59">2198 8786 1494 0,'0'0'0'0,"0"0"0"0,0 0 0 0,21 7 41 0,-14-4 0 15,-7-3 0-15</inkml:trace>
  <inkml:trace contextRef="#ctx0" brushRef="#br0" timeOffset="-38211.82">2110 9236 1180 0,'0'0'0'0,"0"0"0"16,23 12 0-16,-2-4 29 0,0-1 0 0,-7-4 1 16,-2-1-1-16,-1 5-16 0,-11-7 1 0,0 0-1 0,18 2 1 15,-4-1 14-15,-4-1 1 0,-10 0-1 0</inkml:trace>
  <inkml:trace contextRef="#ctx0" brushRef="#br0" timeOffset="-38066.99">2122 9625 904 0,'0'0'0'0,"0"0"0"0,28 16 0 0,0-7 16 15,-8-1-1-15,-3 1 1 0,-10 2 0 0,1-1-7 16,-8-1 0-16,-4-2 0 0,0 2 1 0,4 1 2 0,-3-3 1 16,3-7-1-16</inkml:trace>
  <inkml:trace contextRef="#ctx0" brushRef="#br0" timeOffset="-37923.23">2168 10126 740 0,'0'0'0'0,"0"0"0"16,-4 21 0-16,4-8 2 0,-3-1 2 0,-1-1-1 16,4 1 0-16,-3 0 0 0,-1 2-1 0,1-1 0 15</inkml:trace>
  <inkml:trace contextRef="#ctx0" brushRef="#br0" timeOffset="-37789.32">2074 10578 677 0,'0'0'0'0,"0"0"0"0,7 20 0 16,0-6 5-16,-3-2 0 0,-4-1 1 0,0 3 0 0,0-4-3 15,0-1 1-15,-4 0 0 0</inkml:trace>
  <inkml:trace contextRef="#ctx0" brushRef="#br0" timeOffset="-36602.85">1249 11731 365 0,'0'0'1'0,"-18"5"-1"16,18-5 2-16,-7 2-1 0,7-2 0 0,0 0 21 15,7-2 1-15,-7 2-1 0,0 0 1 0,0 0-12 16,7-9 1-16,-7 9-1 0,21-3 2 0,2-4 8 16,-1 0 1-16,-8 1 0 0,7 5 0 0,5-1-11 0,-1-2 1 15,-11 1-1-15,0 6 1 0,0-3 7 16,-5 4 2-16,2-4-1 0,3 7 0 0,0 2-10 0,-4-1 1 15,-2 5 0-15,-5 4 1 0,-6-1 40 0,-5 2 2 16,1-4-1-16,-10 7 1 0,-1-2-37 0,-5 1 1 16,2-5-1-16,3 5 1 0,1-3 44 0,3-1 1 0,-6-2 0 15,6 2 1-15,0-4-46 0,3-1 0 0,1 1 0 16,-4 1 0-16,-2-3 41 0,2-3 2 0,3 0-1 16,4 0 1-16,0-1-44 0,7-6 1 0,-11 3 0 15,11-3 0-15,-7 5 75 0,7-5 0 0,0 0 0 16,0 0 1-16,-3 7-77 0,3-7 1 0,0 0-1 15,0 0 1-15,0 0 59 0,7-3 1 0,0 1-1 16,21 2 2-16,9-2-61 0,6 1 0 0,-3-3 0 16,-8 1 0-16,-4 3 41 0,-5-2 1 0,5 2-1 15,1 0 1-15,-8-4-44 0,-5 4 2 0,1-3 0 16,-3 6 0-16,-3-3 27 0,0 0 0 0,-1 0 0 0,-1 0 1 16,1 4-30-16,-10-4 1 0,8 2-1 15,-8-2 1-15,0 0 15 0,7 0 0 0,-7 0 1 0,0 0-1 16,0 0-18-16,0 0 0 0,0 0 1 0,0 0-1 15,0 0 8-15,0 0-1 0,0 0 0 0,0 0 2 0,0 0-12 16,-7 0 0-16,7 0 1 0,0 0 0 16,0 0-5-16,0 0 0 0,0 0 0 0,3-6 1 0,-3 6-3 15,0 0 0-15,0 0 1 0</inkml:trace>
  <inkml:trace contextRef="#ctx0" brushRef="#br0" timeOffset="-36009.96">1614 11856 2023 0,'0'0'0'16,"0"0"0"-16,0 0 0 0,0 0 58 0,18-7 2 0,-18 7-2 15,0 0 1-15,0 0-42 0,0 0 1 0,3 8 0 16,-3-8 0-16,-3 9 44 0,3-2 1 0,-4-2-2 15,4 4 2-15,4 7-46 0,-4-5 1 0,0-1 0 16,0 3 0-16,0-1 12 0,0 0 1 0,0-7-1 16,3 2 1-16,-3-7-17 0,11 8-1 0,-11-8 1 15,0 0 0-15,0 0-5 0,7 8 0 0,-7-8 0 16,0 0 1-16,10 0-4 0,-10 0 1 0,7-5-2 16,0 2 2-16,6-8 0 0,8 2 1 0,-3-3-2 15,3-4 2-15,0 2-3 0,-5 2 0 0,-6-11 0 0,5 5 0 16,2-1 1-16,-6-1 1 0,-1-6-2 0,-3 8 2 15,2 1-2-15,-2-1-1 0,0-1 1 0,7 10-1 16,-7-1 5-16,1 1 1 0,-5 2-1 0,-3 7 1 0,7-7-4 16,-7 7 1-16,7 3-1 0,0 4 1 0,2 0 9 15,2 2-1-15,3 3 1 0,0 11 0 0,-4-2-7 16,1-1 0-16,0-3 0 0,-4 4 1 0,0-1 8 16,-2-3 1-16,-1-3-1 0,-1 2 1 0,1 0-9 15,-1-4 0-15,1-1 0 0,-1-2 1 0,4-2 7 0,-7-7 0 16,11 9 0-16,-11-9 1 0,0 0-8 0,7 0-1 15,-7 0 0-15,0 0 0 0,3-7-1 0,-3 7 1 16,4-7 0-16,3-4 0 0,0-3-4 0,-3-2 0 16,-1-3 1-16,-3 3 0 0,0 0-1 15,0 2-1-15,-3-4 1 0,3 3 0 0,-4 2-2 0,1 3 0 16,-1-3 1-16,-3 3-1 0,-4 3 1 0,4 0-1 16,-3-2 1-16,-1 4-1 0,-3 1 0 15,2 1-1-15,1-1 0 0,4 4 1 0,-4-2 2 0,4 1 1 16,7 1 0-16,0 0 0 0,0 0-3 0,0 0 1 0,0 0-1 15,11 0 2-15,0 0-3 0,-1 0 2 0,-3 0-2 16</inkml:trace>
  <inkml:trace contextRef="#ctx0" brushRef="#br0" timeOffset="-35681.26">2367 11731 1934 0,'0'0'0'0,"0"0"0"16,-12 7 0-16,-2 3 75 0,0-6 2 0,-1 3-2 0,1 0 1 15,-2 2-58-15,-1-1 0 0,-1 1 0 0,4 4 0 0,-4 6 75 16,4-5 0-16,-2 2 0 0,24 1 2 0,4 3-79 16,-5 3 2-16,-7-8-1 0,0 5 1 0,3-3 10 15,-3-2 1-15,-3-3 1 0,17 2-1 0,7-2-16 16,0-5 1-16,2 0-1 0,-2 0 1 0,-3-1-2 16,0-6 1-16,-4 0 0 0,5 0 0 0,-5-2-5 15,0-5 0-15,1 0 0 0,-1-4 0 0,-2 1 1 16,-1-1 0-16,-1-3 0 0,-3-4 1 0,0 3-5 15,0-3 2-15,0-1-1 0,-3-1 0 0,3 3 0 0,-3-1 1 16,-4 1-2-16,0 2 2 0,-4-2-2 0,-3 3-1 16,0 0 1-16,-4 3-1 0,-3 2 2 0,0-5 0 15,-2 2 1-15,-5 3 0 0,-11 4-3 0,2 0 1 16,2-2-1-16,10 7 1 0,1-2 2 0,-3 2-1 16,-4-2 1-16</inkml:trace>
  <inkml:trace contextRef="#ctx0" brushRef="#br0" timeOffset="-34207.26">1580 11778 14 0,'0'0'0'0,"0"0"0"16,0 0 0-16,0 0 0 0,0 0 0 0,0 0 0 15,4-7 0-15,-4 7 70 0,0 0-1 0,0 0 1 16,0 0 1-16,0 0-54 0,0 0 1 0,0 9 0 15,0-2 0-15,0 2 164 0,-4 5 1 0,4 3-1 16,4 1 1-16,-4 1-177 0,4-3 2 0,-4-2 0 0,3 2 0 16,1-4 73-16,-1-1 1 0,2-2-1 0,2 1 0 15,0-1-63-15,1-4 0 0,6-1 0 0,0-1 0 16,0 1 75-16,-4-4 1 0,-2-4-1 0,7 4 1 16,3-3-77-16,3-1 1 0,0-1-1 15,-8-2 1-15,-3 0 24 0,1-2 2 0,3-1 0 0,4-3 0 16,-8 1-29-16,1 0 2 0,-8-4-1 0,-3 2 1 15,-3 2 13-15,-4 1 0 0,-7-3 1 0,-8 0-1 16,5 5-17-16,-3 0 1 0,3 0-1 0,3 6 2 0,0-1 24 16,3 1 0-16,-7 1 1 0,2 4-1 0,2 1-23 15,4-1-1-15,-1 0 1 0,4 1 0 0,-3 1 19 0,2-2-1 16,8-2 1-16</inkml:trace>
  <inkml:trace contextRef="#ctx0" brushRef="#br0" timeOffset="-33668.46">1087 11713 1651 0,'19'-12'12'0,"16"-2"-6"0,-7 0 1 0,-8 0 0 0,-6 7 1 0,0-2 78 16,0 0 2-16,7 2-2 0,9 5 2 0,2-1-72 16,-4 3 2-16,-8-4 0 0,-6 8 0 0,0 1 38 15,0 2 0-15,-3-2 1 0,-1 8 0 0,-3-1-40 16,-3 0 1-16,-8 2-2 0,1 6 2 0,-8 1 10 15,-6 3 2-15,-5-4-2 0,-2 1 1 0,1 3-16 16,2-2 1-16,-1-3-1 0,-1-3 1 0,6 1 5 16,-1 3 1-16,8-8 0 0,-1 4 0 0,-3-2-10 15,3-4 2-15,3-3-1 0,-3 4 0 0,4-4 10 16,7-7 1-16,-7 9-1 0,7-9 0 0,-7 7-9 0,7-7-1 16,0 0 0-16,0 0 0 0,-4 7 6 0,4-7 0 15,0 0 0-15,14 2 1 0,0-4-9 0,2 0 1 16,2 0 0-16,7 1 0 0,6-1 3 0,3-2 2 15,1 1-1-15,2 3 0 0,-1 0-6 0,-8-2 1 0,2 0 0 16,-2 4 0-16,-3 0 4 0,-6-2 2 0,-1-2-2 16,-4 4 2-16,0 1-7 0,-7-1 1 0,4-2-1 15,-4 2 1-15,-7-2 3 0,8 3 0 0,-8-3 1 16,0 0-1-16,0 0-4 0,7 0 0 0,-7 0 0 16,0 0 0-16,0 0 5 0,0 0 2 0,4 7-1 15,-4-7 1-15,0 0-7 0,0 0 1 0,-7 7 0 16</inkml:trace>
  <inkml:trace contextRef="#ctx0" brushRef="#br0" timeOffset="-32322.03">1094 13094 1416 0,'0'0'12'0,"51"18"-5"0,-19-4 1 0,-13-11-1 16,-5 1 1-16,4-1 20 0,-4-1 2 0,0 0-1 15,5 0 0-15,2 1-16 0,1-1 1 0,-5 0-1 0,10-1 1 16,-3 1-2-16,1-2 0 0,-4-3 1 0,9 3 0 16,9 0-5-16,-2-2 0 0,-2-2 0 0,-1 4 0 15,5 2 6-15,-4 0 1 0,2-2-1 16,5 0 1-16,-1 2-6 0,1-1 0 0,-1-2 0 0,12 1 0 15,8 1 15-15,-2-1 0 0,-5-3 1 0,10 3 0 0,1-2-13 16,4-1 0-16,10-3 1 0,4 1-1 0,0-4 0 16,-4-1 2-16,4-6-1 0,18 12 1 0,-1-1-6 15,-3-6-1-15,8-1 1 0,14 9 1 0,0-3 1 0,-6 1 0 16,1-9 1-16,17 18 0 0,-6-8-4 0,-7-5-1 16,9 0 1-16,5 13 0 0,-8-4 5 0,-6-4 2 15,13 1-2-15,1 10 1 0,-9-7-5 0,-4-2 0 16,15 0 0-16,3 13 0 0,-4-7 7 0,-12-1 1 15,13 1 0-15,7 10 0 0,-8-13-7 0,-13 1 0 16,8 2 0-16,10 10 1 0,-6-5 8 0,-15-6 0 16,4-1 0-16,6 10-1 0,-1-1-6 0,-17-4-1 0,2-4 0 15,7 4 0-15,-3-1 9 0,-9-5 1 0,1-1-1 16,5 4 1-16,4-1-9 0,-19-3 0 0,3-1-1 16,5-1 1-16,0 4 9 0,-8-2 0 15,4-2 1-15,10-2-1 0,-14 4-10 0,-3-1 1 0,8-5 0 16,2 5 1-16,-11-1 4 0,-6-5 1 0,10-4 0 15,3 8 1-15,-11-6-9 0,-12-2 1 0,-1 1 0 16,7 8 0-16,-7-5 4 0,-7-4 0 0,-1 3 1 16,-4 8 0-16,-9-11-8 0,-8 0 2 0,6 1 0 0,5 8 0 15,-10-7 8-15,-6-3 0 0,-3 1 0 0,2 11 0 16,-3-8-8-16,-4-1 1 0,-2 0-1 0,1 7 1 16,3-3 4-16,-10-4 2 0,2 0 0 0,4 6 0 15,1-4-7-15,-1-4 0 0,-7 3 0 0,-7 4-1 16,4 4 6-16,0-3-1 0,-1-5 1 0,-11 7-1 15,5-1-5-15,-1-2 0 0,1-1 0 0,-7 2 1 0,-1 3 0 16,0 0 1-16,-7 0 0 0,10-4 0 0,-10 4-4 16,7 0 1-16,-7 0-1 0,0 0 1 0,7-2 1 15,-7 2 0-15,0 0 0 0,0 0-1 0,0 0-1 16,0 0 0-16,0 0-1 0,0 0 1 0,0 0-1 0,0 0 1 16,0 0 0-16</inkml:trace>
  <inkml:trace contextRef="#ctx0" brushRef="#br0" timeOffset="-27789.38">975 11680 12 0,'0'0'0'0,"0"0"0"15,25-21 0-15,-18 14 0 0,6 3 0 0,1 0 0 16,0-3 0-16,0-3 0 0,14 8 0 0,-1-5 0 15,1 0 0-15,-7-3 0 0,2 6 0 0,-2 4 42 16,0-2 1-16,-3-5 0 0,5 9 1 0,-2 0-29 16,-7-4 1-16,0-2 0 0,4 11 1 0,-2 1 61 0,-6-5 2 15,1-3-1-15,3 14 1 0,0-3-62 0,-7-4 0 16,-7-7 0-16,11 28 0 0,-4-12 40 0,-7-6 1 16,0 1-1-16,-4 10 1 0,1 2-42 0,-4-6 1 15,-4-3 0-15,0 8 0 0,-3 4 24 0,-3-8-1 16,1-4 1-16,-2 5 0 0,-3 0-26 0,3-3 0 15,-3-2-1-15,2 6 2 0,-2-1 12 0,-1-5 1 16,5-3-1-16,-3 10 0 0,-1-4-16 0,0-6 1 16,0-4-1-16,5 9 1 0,2-4 6 0,0-8 0 0,3-4 0 15,4 8 2-15,4 1-12 0,3-9 1 0,-11 0 0 16,11 0 1-16,0 0 11 0,0 0 1 0,0 0-1 16,0 0 1-16,0 0-13 0,0 0 1 0,7 4 1 15,7 1-1-15,4-2 11 0,7-6 0 0,-2-1 0 16,8 8 0-16,10-4-12 0,-6-4 2 0,-3-3-2 15,5 11 1-15,-5-6 15 0,-2-5 0 0,-6-2 0 0,8 13 1 16,-2-6-16-16,-2-5 2 0,-3-2-1 0,5 13 1 16,-5-4 13-16,-4-6 1 0,-7-1-1 0,0 13 1 15,-2-5-16-15,-5-4 2 0,-7 3-1 0,4-5 1 16,-4 5 10-16,0 0 2 0,0 0 0 0,0 0 0 0,0 0-14 16,0 0 0-16,0 0 1 0,0 0 0 0,0 0 10 15,0 0-1-15,-7-7 1 0,7 7 0 0,-7-6-12 16,7 6 2-16,-5-7-2 0</inkml:trace>
  <inkml:trace contextRef="#ctx0" brushRef="#br0" timeOffset="-26782.81">1894 11738 1143 0,'0'0'0'0,"0"0"0"0,0 0 0 16,0 0 64-16,-21 14 1 0,14-11 0 0,-2 4 0 0,2 4-47 15,-3 1 0-15,-1-1 0 0,-6 17 0 0,2-2 55 16,1 1 0-16,2-6 0 0,8 9 1 0,1-6-56 16,-1-6 0-16,4 3 0 0,-3 5 0 0,6-3-13 15,1-10 2-15,5-1-1 0,5 13 0 0,0-6-1 16,0-12-1-16,4 0 1 0,3 5-1 0,5-6-5 0,-1-10 1 16,0-3-1-16,5 11 1 0,5-8-1 0,-3-3 1 15,-6-7-1-15,-1 10 1 0,0-4-11 0,1-8-1 16,-8-5 1-16,-4 7 0 0,3-2 3 15,-6-9 1-15,-6-3 0 0,-1 5 0 16,-1 0 3-16,-3 2 1 0,-7-7 0 0,-2 9 1 0,-1-1-2 0,-1 4 2 16,-3-6 0-16,-3 11-1 0,-3 6 3 0,3-2 0 15,-5-2 0-15,-2 14 2 0,-6-1-2 0,5-4 0 0,-3-2 0 16,3 11 1-16,2-2 10 16,-2 0 0-16,4 2 0 0,5 6 1 0,-1 1-6 15,3-3 2-15,0-3-1 0,6 2 1 0,1 4 13 0,0-3 0 16,4-5 1-16</inkml:trace>
  <inkml:trace contextRef="#ctx0" brushRef="#br0" timeOffset="-26037.67">2492 11752 1054 0,'0'0'0'0,"0"0"0"0,0 0 0 0,0 0 44 0,0 0 1 16,0 0-1-16,0 0 1 0,0 0-30 0,0 0 2 0,-17-20-1 15,17 20 1-15,-7 13 14 0,7-13 2 0,-7 10-1 16,-2 1 1-16,2 8-20 0,0-1 2 0,0 3-1 16,0 5 1-16,3 1 0 0,1-1-1 0,-1-10 1 15,4 9 1-15,0-6-8 0,0-9 1 0,-4 1 0 16,8 8 0-16,3-3-6 0,4-5-1 0,-1-8 0 15,-1 4 2-15,5 2-2 0,0-9 0 0,-3 0 0 16,3 0 1-16,0 0-3 0,2-3 0 16,-2 1 0-16,4-2 0 0,-1 1 0 0,1-11 0 0,-7-2 0 15,1 4 0-15,2-2 1 0,-3-4 0 0,-4-5 0 16,-4 2 0-16,1 0 0 0,-1-2 0 0,-6-3 0 16,-1 4 0-16,1 0 13 0,-1 4 1 0,-6-3-1 0,-5 7 1 15,3-2-7-15,2-2 1 0,-8 4 0 0,-3 13-1 16,7-1 21-16,-2-5 0 0,-2 0-1 0,-3 14 1 15,0 0-16-15,3-7 1 0,-1 2-1 0,1 15 1 0,4-1 15 16,-4-4 1-16,4-1 1 0,2 8-1 0,-2 2-17 16,3 4 1-16,-3-6-1 15,7 4 2-15,3 2 12 0,4-1 1 0,-3-4-1 0,3 8 1 16,3-7-16-16,1-3 2 0,0-4-1 0,6 10 1 0,1-3 7 0,-1-5 1 16,1-7 0-16,8 14 0 0,-1-9-11 0,0-7 1 15,6-5-1-15,-1 12 1 0,5-7 4 16,-3-9 0-16,-2-1-1 0,-2 11 2 0,0-13-8 0,1-7 1 15,-7-4-1-15,-1 9 1 0,1-11 4 0,-8-3-1 16,0-7 1-16,-7 9-1 0,3-8-5 16,-6 1 1-16,-1-4-1 0,-3 0 1 0,0 4 2 0,-4 6 1 15,-4-6 1-15,-7 5-1 0,5 3-5 0,-1 4 1 16,-8-3-1-16,-3 13 1 0,-6-1 2 0,2 1 1 16,-3 1-1-16,1 13 0 0,5-3-4 0,-2-1 1 15,-1-1 0-15,1 6 0 0,7 3 1 0,3 1-1 0,0 0 1 16</inkml:trace>
  <inkml:trace contextRef="#ctx0" brushRef="#br0" timeOffset="-25382.52">1746 11958 1218 0,'0'0'0'0,"0"0"0"0,0 0 0 0,0 0 51 15,0-20 0-15,4 13 1 0,-4 7 0 0,3-9-36 16,-3 9 1-16,0 0 0 0,4-8 1 0,-1 1 18 16,-3 7 1-16,4-13-1 0,-4 13 1 0,7-12-23 15,-7 12 2-15,3-9-1 0,-3 9 0 0,0 0-13 16,0 0 0-16,9 2 0 0,-9-2 0 0,0 0-1 0,-3 5 1 15,3 2-1-15,-4 9 1 0,-1 2-5 0,-2-1 0 16,0-1 1-16,0 7 0 0,3-4 0 0,1-6-1 16,3-5 1-16,3 8 1 0,4-5-14 0,4-6 1 15,-4-5-1-15,5 9 2 0,6-4 4 0,0-5 0 16,-1-3 0-16,6 8 1 0,5-3-3 0,-3-8 0 0,-4-2-1 16,2 4 2-16,5-1 2 0,-3-6 2 0,-7-3-1 15,-6 7 0-15,6 0 5 0,-4-3 0 0,-7-8-1 16,-4 7 1-16,1-1 0 0,-1-4 0 0,-3-7-1 15,-3 2 2-15,-1 4 2 0,-3 1 2 0,-3-7-2 16,-8 5 1-16,-5 3-1 0,-2 4 0 0,4 4 0 16,0 9 2-16,-5 0 9 0,1-1 1 0,0 1 1 15,2 9-1-15,2 4-5 0,0-4 0 0,0 1 0 16,0 8 1-16,1-3 15 0,3 1-1 0,-1 1 1 16,-3 2-1-16,1 2-12 0,10-7 2 0,-4 0-1 0,0 8 0 15,7-1 13-15,0-7 1 0,3 2-1 0,4 10 0 16,7-7-12-16,0-10-1 0,4 1 1 0,3 16 0 15,7-10 15-15,2-6 1 0,-2-3-1 0,4 1 1 0,1-1-15 16,2-5-1-16,1-6 1 0,4 4-1 0,2-4 11 16,-6-7-1-16,1-5 1 0,-2 9 1 15,4-9-14-15,-9-9 1 0,-2-5 1 0,-4 10-1 16,1-3 9-16,-6-9 2 0,-5-2-1 0,-3 2 1 0,-1 1-12 16,-6-1 0-16,-4-6 0 0,-5 3 2 0,1 10 1 0,-3 2 2 15,-7-7-1-15,-4 17 0 0,-5-1-6 0,2-4 0 16,-4 4 0-16,2 19 0 0,-2-7 5 15,-1 3 0-15,1-1 1 0,-3 12-1 0,5 0-6 16,2-1 1-16,-4-1 0 0</inkml:trace>
  <inkml:trace contextRef="#ctx0" brushRef="#br0" timeOffset="-24710.69">1069 11722 1477 0,'25'-9'-1'0,"22"-3"-1"16,-3-2 1-16,-15-4 0 0,2 16 0 0,-4-3 21 15,-3-4 0-15,1-3 0 0,5 8 0 0,2-1-9 16,-7-2 0-16,-4-3 0 0,9 13 0 0,-6-3 21 0,1 0-1 15,-5-3 1-15,1 13 0 0,-4-1-18 0,-3-2 0 16,-3 0 1-16,-4 21-1 0,-2-7 0 0,-3-3-1 16,-4 8 1-16,-3 6 0 0,-2-2-6 0,-4-2 1 15,-3-3-1-15,-7 1 1 0,-5 6-6 0,1-11 2 16,-7-2-1-16,2 8 1 0,2-6-3 0,-4-7 1 0,2-4 1 16,-1 13-1-16,-1-11-2 0,2-5 0 0,-2 1 0 15,4 9 1-15,-2-8-2 0,-2-6 1 16,2 1 0-16,9 14 0 0,0-15 1 0,0-3 0 0,-2 0 1 15,9 11 0-15,3-6-1 0,4-7 1 0,0-1-1 16,7 3 0-16,-4 10 3 0,4-10-1 0,0 0 1 16,0 0-1-16,11 5-1 0,0-3 1 0,-4-2-1 15,19 4 0-15,13-4 8 0,-4-6-1 0,-1-4 0 16,1 13 0-16,5-6-3 0,-4-6-1 0,-3-1 1 16,10 10 0-16,-6-11 10 0,-9 0-1 0,0-1 1 15,9 10 1-15,-5-5-9 0,-4-3 1 0,-1-4 0 0,-3 10 1 16,1 1 13-16,-7-4 1 0,-6-2 0 0,-5 12-1 15,4-3-11-15,-11 0-1 0,7-3 0 0,-7 3 1 16,0 0 11-16,-4 7 1 0,4-7 0 0,0 0-1 0,-7 5-11 16,7-5-1-16,-7 7 0 0,0 0 1 0,-5 4 7 15,-6-2 1-15,4-4 0 0,-7 12 0 16,0-6-10-16,1-4 0 0,6 2 1 0</inkml:trace>
  <inkml:trace contextRef="#ctx1" brushRef="#br1" timeOffset="-25929">7846 10960 0,'0'0'0,"-10"0"0,-8 0 16,-1 0-1,0 0-15,0 0 16,0 0-1,-9-9-15,0 9 16,0 9 0,-1-9-16,1 0 15,-9 0 1,-10-9 0,-1-1-16,20 1 15,0 9-15,9-9 16,0 9-1,-9-10-15,0 1 16,-10-1 0,20 1-16,8 18 15,1-9 1,-1-9 0,10 9-16</inkml:trace>
  <inkml:trace contextRef="#ctx1" brushRef="#br1" timeOffset="-9386.36">6435 16374 0,'0'0'0,"0"0"0,0 0 0,0 0 16,0 0-16,0 0 31,-10-10-31</inkml:trace>
  <inkml:trace contextRef="#ctx1" brushRef="#br1" timeOffset="-9149.14">6115 1418 0,'0'0'0,"0"357"0,0-10 0</inkml:trace>
  <inkml:trace contextRef="#ctx0" brushRef="#br1" timeOffset="20845.75">5057 3909 338 0,'0'0'0'0,"0"0"0"0,-32-12 0 16,4 8 34-16,9-3 1 0,19 7 0 0,-7-5-1 16,7 5-19-16,0 0 0 0,-7-12-1 0,7 12 2 0,0 0 58 15,0 0 0-15,7-7 0 0,-7 7 0 0,-11-4-56 16,11 4 0-16,-7-3 0 0,7 3 0 0,0 0 78 0,0 0 2 16,-7-4 0-16,7 4-1 0,0 0-80 15,0 0 0-15,-4-7 0 0,19 7 1 0,2-3 42 16,6-4 2-16,-5 3 0 0,3-5 0 0,0 6-46 0,-9-4 2 15,3 0 0-15,-8 1 0 0,3 5 31 16,1-1-1-16,-1 0 0 0,4 2 1 16,1 0-32-16,0 2 0 0,0 0 0 0,-8 3 0 0,277 4 25 0,-57-2 1 15,-267-4 0-15,-54 10 0 0,8-6-27 0,17 0 0 0,19 0 0 16,17 3 0-16,8 6 28 0,105-7 1 0,168 2-1 16,-290 8 1-16,-48-3-30 0,11-2 2 0,10 0-1 15,14 2 1-15,13 3 50 0,1-8 0 0,6 4 1 16,-6 3-1-16,3-6-49 0,1 2 0 0,-2 0 0 15,9 4 0-15,9-4 30 0,3-3 0 0,-3-3 1 16,0 3 0-16,1 0-32 0,3-1 0 0,6-3 0 16,4 0-1-16,0-3 4 0,7-4-1 0,-11 7 0 0,11-7 1 15,7 0-10-15,-7 0 1 0,7 0-1 0,-7 0 2 16,11 0 4-16,-11 0 2 0,7 0 0 16,4 0 0-16,12-4-8 0,8 4 0 0,12-3 1 0,-6-1-1 15,2 4 9-15,-6 0 0 0,-5-3 0 0,-3 3 1 0,-2 3-10 16,-2 1 1-16,-3-4-1 0,-4 0 2 0,0 3-1 15,-5 1 1-15,1-1 1 0,-3 1-1 0,-7-4-5 16,112 3 1-16,161 1-1 0,-273-4 1 0,-67 3-6 16,2-3 1-16,13 4-1 0,10-4 1 0,16 3-2 15,5-3 2-15,6 2-1 0,1-2 0 0,2 0 7 0,5 0 0 16,0 0 0-16,7 0 1 0,7-2-4 0,-7 2 1 16,0 0-2-16,0 0 2 0,0 0-6 0,0-7 1 15,0 7-1-15,0 0 2 0,0-7-2 16,0 7 0-16,0 0 0 0,0-7 1 0,0 7-2 0,0 0 0 15,5-7 0-15</inkml:trace>
  <inkml:trace contextRef="#ctx1" brushRef="#br1" timeOffset="-2454.02">5155 5293 0,'0'0'0,"0"0"0,0 0 16,10 0 0,-1-9-16,0-1 15,20 1 1,-1 0-16,10 18 15,-1 0 1,1 1-16,-10-1 16,-9 10-1,0 0 1,-10 0-16,-9-1 16,0 1-1,-19 9-15,-9 0 16,-10 0-1,-18-9-15,9 0 16,19-10 0,-1 1-16,20-10 15,9 0 1,0 0 0,9 0-16,20 0 15,8 0 1,10 9-16,-9 1 15,0-1 1,-1 0 0,1 10-16,-10 0 15,-9-10 1,0 10-16,-19 0 16,0 0-1,-28 9-15,-20 9 16,-27-9-1,-19-9-15,-9 0 16,18-19 0,10 0-1,28 0-15</inkml:trace>
  <inkml:trace contextRef="#ctx1" brushRef="#br1" timeOffset="-1161.52">5071 6325 0,'0'0'0,"0"0"0,0 0 15,0 0 1,0 0-16,0 10 16,0 8-1,0 11-15,0 8 16,9 1-1,0-1 1,10-9-16,0-9 16,9-10-1,0-9-15,10 0 16,0-18 0,-1-10-16,1-1 15,-19 1 1,0 0-16,-10 19 15,0-1 1,1 20 0,-1 8-16,1 39 15,-1 46 1,-9 28-16,0 1 16,0-57-1</inkml:trace>
  <inkml:trace contextRef="#ctx1" brushRef="#br1" timeOffset="-766.44">5353 7479 0,'0'0'0,"0"0"0,0 0 16,0 0-1,0 0-15,0 0 16</inkml:trace>
  <inkml:trace contextRef="#ctx1" brushRef="#br1" timeOffset="-591.01">5362 7883 0,'0'0'0,"0"0"15,0 0-15,0 0 16,0 9 0,-9 1-16</inkml:trace>
  <inkml:trace contextRef="#ctx1" brushRef="#br1" timeOffset="-424.16">5268 8342 0,'0'0'0,"0"0"15,0 0-15,0 10 16,0-10 0</inkml:trace>
  <inkml:trace contextRef="#ctx1" brushRef="#br1" timeOffset="-278.3">5249 8746 0,'0'0'0,"0"0"0,0 0 16,0 9-16,0 1 15</inkml:trace>
  <inkml:trace contextRef="#ctx1" brushRef="#br1" timeOffset="-121.72">5240 9450 0,'0'0'0,"0"0"16,0 9-1,0 0-15</inkml:trace>
  <inkml:trace contextRef="#ctx1" brushRef="#br1" timeOffset="665.8">5296 10632 0,'0'0'0,"0"0"0,0 0 15</inkml:trace>
  <inkml:trace contextRef="#ctx1" brushRef="#br1" timeOffset="2598.99">4374 11786 0,'0'0'0,"0"0"16,0 0-16,10 0 15,-1-19 1,19-975-16,10 1951 15,9-976 1,-9 9 0,-1 1-16,1 0 15,0 18 1,-20 0-16,1 20 16,0-11-1,-19 10-15,0 19 16,-19 0-1,-9 0-15,0-9 16,0-1 0,-1-18-1,11 0 1,8-10-16,1 1 16,9-10-16,9 9 15,10 0 1,9 1-1,19-10-15,19 9 16,-9-9 0,-1 0-16,-18 0 15,-1 0 1,-18 9-16,0 1 16,0-1-1,-19-9-15</inkml:trace>
  <inkml:trace contextRef="#ctx1" brushRef="#br1" timeOffset="3528.36">5231 11748 0,'0'0'0,"0"0"15,0 0 1,0 10-16,0-1 16,-10 19-1,10 0-15,10 10 16,-1-1-1,0 1-15,20-1 16,-1-18 0,0 0-1,0-19-15,10-9 16,-10-10 0,-9-9-16,0-19 15,-19 0 1,0 0-16,-19 0 15,-28 10 1,19 18 0</inkml:trace>
  <inkml:trace contextRef="#ctx1" brushRef="#br1" timeOffset="5953.22">6303 3220 0,'0'0'0,"0"0"0,0 0 16,0 0 0,-19 9-16,0 10 15,-18 18 1,8 10-16,1 19 15,19 0 1,9 9 0,9 0-16,19-10 15,10 1 1,28 9-16,-38-47 16</inkml:trace>
  <inkml:trace contextRef="#ctx1" brushRef="#br1" timeOffset="10126.96">6642 3492 0,'0'0'0,"0"0"16,0 0-16,0 0 15,0 0 1,0 0 0,-10 0-16,1 9 15,-1 1 1,1 18-16,0 19 15,-1 0 1,10 9 0,10 0-16,-10 0 15,0-18 1,0-10-16,0-9 16,0-10-1,0-9-15,0 0 16,0 0-1,0 0-15,9-19 16,0 1 0,1-10-1,9-1-15,-10 1 16,0 9 0,10 10-16,-9 0 15,-1 18 1,10 0-16,-10 1 15,1 9 1,-10-1 0,0 1-16,0 0 15,0-10 1,0-9-16,0 0 16,0 0-1,0 0-15,0 0 16,0 0-1,0 0-15</inkml:trace>
  <inkml:trace contextRef="#ctx1" brushRef="#br1" timeOffset="10998.13">6585 3839 0,'0'0'0,"0"0"16,0 0-16,10 0 16,-1-9-1,0-1-15,1 1 16,-1-1-1,10 1-15,9 0 16,0 9 0,1-10-16,-1 20 15,0-1 1,0 0 0,-9 20-16,0-1 15,0 19 1,-10 0-1,-9-29-15</inkml:trace>
  <inkml:trace contextRef="#ctx1" brushRef="#br1" timeOffset="11692.22">7046 3708 0,'0'0'0,"0"0"16,0 0-16,0 9 16,0 10-1,0 9-15,-9 9 16,9-18 0,0 0-16,0 0 15,0-10 1,0-9-1,0 0-15,0 0 16,0 0 0,9 0-16,1-19 15,-1 1 1,10-11-16,0 11 16,-1 8-1,11 1 1,-1 18-16,-9 1 15,9 8 1,-9 11-16,0-1 16,-19 19-1,0 0 1,-19-10-16,9-18 16</inkml:trace>
  <inkml:trace contextRef="#ctx1" brushRef="#br1" timeOffset="12030.41">7441 3342 0,'0'0'0,"10"0"0,-1 0 15,0 9 1,20 10-16,8 28 16,1 56-1,-10 19 1,-18 28-16,-20 0 15,-27-18 1,-39-1-16,29-65 16</inkml:trace>
  <inkml:trace contextRef="#ctx1" brushRef="#br1" timeOffset="14096.52">11515 3013 0,'0'0'0,"0"0"0,0 10 16,-10-1-1,-9 19-15,10 10 16,0 18 0,9 10-16,9 9 15,0 0 1,10-10 0,9-8-16,-9-20 15,0 1 1,-9-10-16,-1-9 15,-9 0 1,0-10-16,0 0 16,0-9-1,0 0-15,0 0 16,-9 0 0,-10 0-1,0-18-15,0-11 16,0-8-1,10-19-15,9-20 16,9 11 0,1-1-16,8 19 15,1 10 1,0 9 0,0-1-16,0 11 15,-10 8 1,-9 1-16,0 9 15,0 0 1,0 0-16,-9 9 16,-10 29-1,-9 27-15,-1 29 16,20 19 0,18-1-16,1-65 15</inkml:trace>
  <inkml:trace contextRef="#ctx1" brushRef="#br1" timeOffset="15470.71">11825 3276 0,'0'0'0,"0"0"0,0 0 16,0 0-16,0 9 15,10 1 1,-1 18 0,0 0-16,1 10 15,-10 8 1,0-8-16,0-10 15,0-9 1,0-10-16,0 1 16,0-10-1,0 0-15,0 0 16,0 0 0,0-19-1,9-9-15,1-10 16,8-9-1,11 0-15,-1 10 16,0 18 0,0 10-16,0-1 15,1 20 1,-10 9 0,-1 9-16,1 9 15,0 1 1,-19-1-16,0-9 15,0-9 1,0 0 0,0-10-16,0-9 15,0 0 1,0 0-16,0-18 16,9-20-1,1 0-15,-1 1 16,10-1-1,0 10-15,0 19 16,-1 0 0,1-1-16,-9 20 15,8 8 1,1 20 0,0 46-16,-19-37 15</inkml:trace>
  <inkml:trace contextRef="#ctx1" brushRef="#br1" timeOffset="16062.91">12615 3304 0,'0'0'0,"0"0"0,0 0 16,0 10 0,0 8-16,0 10 15,-9 10 1,0 9-16,-1 0 16,1-10-1,-1-9-15,1-9 16,-1 0-1,10-19-15,0 0 16,0 0 0,10-19-16,-1 0 15,1-9 1,9 0 0,-1 9-16,-8 10 15,9 0 1,-1 9-16,1 9 15,0 0 1,-10 20-16,-9 8 16,0 10-1,-18 9 1,8-37-16</inkml:trace>
  <inkml:trace contextRef="#ctx1" brushRef="#br1" timeOffset="16337.53">13086 3201 0,'0'0'0,"9"9"0,1 1 16,-1 27-1,-9 29-15,-9 37 16,-29 38 0,-37 9-16,-95 122 15</inkml:trace>
  <inkml:trace contextRef="#ctx1" brushRef="#br1" timeOffset="18187.82">9238 4008 0,'0'0'0,"0"0"15,0 0-15,9-10 16,1-8 0,18-1-16,0-9 15,1 0 1,8 9-16,1 9 15,-10 1 1,-9 0 0,0 18-16,-1 0 15,-8 10 1,-1 9-16,-9 19 16,-19 0-1,-9 10 1,-9-11-16,-10-8 15,0-1 1,9-18-16,10-9 16,18-1-1,1-9-15,9 0 16,19 0 0,28 0-16,28 0 15,10 9 1,9-9-1,-19 0-15,-28 0 16,-9 0 0,-20 0-16,1 0 15,-9 0 1,-10 0-16</inkml:trace>
  <inkml:trace contextRef="#ctx1" brushRef="#br1" timeOffset="18919.82">10009 3970 0,'0'0'0,"0"0"0,0 0 16,0 0 0,-9 10-16,-10 18 15,0 9 1,-9 20-1,19-10-15,-1-10 16,10 1 0,10-20-16,-10-18 15,9 0 1,1 0 0,18-18-16,0-11 15,19-27 1,0 9-16,0 0 15,-9 10 1,-1 9-16,1 18 16,0 1-1,-1 18 1,-8 1-16,-1 18 16,-9 19-1,-1 9-15,-8-9 16,-1-10-1,1 1-15,-1-19 16,0 0 0,1-10-1,18-9-15,0 0 16,10 0 0,0-9-16,-10-10 15,-9-19 1,-1 1-16,-27-20 15,-38 1 1,-28 0-16,-38 18 16,47 29-1</inkml:trace>
  <inkml:trace contextRef="#ctx1" brushRef="#br1" timeOffset="21237.07">4939 3933 0,'0'0'16,"0"0"-16,0 0 15,0 0-15,0 0 16,0 0 0,0 0-16,0 0 15,-10-10 1,10 10 0,0 0-16,0 0 15,10-18 1,-1-1-16,20-9 15,-1 0 1,0 9 0,10 0-16,-1 10 15,10-1 1,0 1-16,0 9 16,-9 0-1,0 9-15,-10 1 16,-9-1-1,-1 10 1,-8 9-16,-1 0 16,-9-9-1,0 9-15,-19 0 16,1 0 0,-1 0-16,-19 1 15,1-11 1,-10 1-1,-1 0-15,11-10 16,9 1 0,-1-1-16,1 0 15,9 1 1,1-1 0,-1 1-16,-9 8 15,9-8 1,9-1-16,1 0 15,-1 1 1,1-10-16,9 0 16,0 0-1,0 0-15,0 0 16,0 0 0,9 9-1,1 1-15,9-1 16,18 0-1,39 20-15,8-11 16,10 1 0,0-10-16,0-9 15,-9 0 1,-19 0 0,-19 0-16,-19 0 15,-9 0 1,-19 0-16</inkml:trace>
  <inkml:trace contextRef="#ctx1" brushRef="#br1" timeOffset="22646.12">9059 5218 0,'0'0'0,"10"0"16,-1-19-16,10 1 15,9-1 1,19-9-16,0 0 15,10 18 1,-1 1-16,1 18 16,-10 1-1,-10 8 1,-18 1-16,0 0 16,-19 0-16,0-1 15,-19 11 1,-9 8-1,-19 10-15,0-19 16,9-9-16,10 0 16,0-1-1,18-18-15,1 0 16,9 0 0,0 0-16,0 0 15,9 0 1,20 0-16,-1 0 15,9 10 1,1-1-16,-10 1 16,-9 8-16,0-8 15,-19-1 1,0 10-16,-19 9 16,-28 0-1,-19 0 1,-28-9-16,-9-10 15,9-9-15,9-9 16,47 0 0</inkml:trace>
  <inkml:trace contextRef="#ctx1" brushRef="#br1" timeOffset="23275.91">9944 5274 0,'0'0'16,"0"0"-16,0 0 15,0 0-15,0 0 16,-19 0 0,0 10-16,-9 18 15,9 0-15,10 0 16,-1 0 0,1 1-16,18-11 15,1-8 1,-1 8-16,19-18 15,0 0 1,1-18-16,18-1 16,0-19-1,-10 10-15,1 0 16,0 0-16,-20 19 16,1-1-1,-9 10-15,8 10 16,11-1-1,-1 29-15,0 8 16,10 1 0,-1-9-16,-8-10 15,8 0-15,-9-9 16,1-19 0,8 0-16,-8-28 15,-11-19 1,-8-9-16,-29-19 15,-28 9-15,-38 10 16,29 37 0</inkml:trace>
  <inkml:trace contextRef="#ctx1" brushRef="#br1" timeOffset="24103.42">9191 6475 0,'0'0'0,"0"0"0,0 0 15,0-18-15,9-1 16,1-9 0,18-10-16,0 1 15,10 9 1,-10 9-16,0 9 15,-9 1 1,0 18-16,0 1 16,0-1-16,-19 10 15,0 9 1,-19 0-16,0 10 16,-9-1-1,0-18 1,-1 0-16,20-10 0,0 1 15,-1-10 1,10 0 0,0 0-16,0 0 15,10 0-15,-1 9 16,10 0 0,0 1-16,9-1 15,-9 10 1,-1 0-16,-8-1 15,-10 1 1,-10 9-16,-8 0 16,-29 1-16,-19 8 15,-19 1 1,-18-20-16,-1-18 16,19 0-1,1-9-15,46 0 16</inkml:trace>
  <inkml:trace contextRef="#ctx1" brushRef="#br1" timeOffset="24695.53">9567 6616 0,'0'0'0,"0"0"15,0 0-15,10-9 16,-1-1 0,1 1-16,8 0 15,1-1-15,9 1 16,1 9 0,-11 0-16,1 0 15,0 9 1,-10 1-16,-9-1 15,0 0-15,-18 20 16,-1-1 0,-9 0-16,-1 0 15,1 0 1,19-9-16,-1 0 16,1-19-1,18 9-15,10 0 16,9 1-16,19-10 15,19 9 1,0-9 0,9 10-16,-9-10 15,-9 0-15,-20 0 16,-18 0 0</inkml:trace>
  <inkml:trace contextRef="#ctx1" brushRef="#br1" timeOffset="25103.42">10517 6532 0,'0'0'0,"0"0"16,0 0 0,0 0-16,-9 9 15,-10 10-15,-9 18 16,0 29 0,0-10-16,18 1 15,1-10 1,18-19-16,1-10 15,-1 1-15,19-9 16,10-10 0,-1-19-16,1 0 15,0-18 1,-19-1-16,-19 0 16,-10-8-1,-37-1-15,19 28 16</inkml:trace>
  <inkml:trace contextRef="#ctx1" brushRef="#br1" timeOffset="25432.94">9549 7526 0,'0'0'0,"0"0"16,0 0-16,0 0 16,0 10-1,0-10-15</inkml:trace>
  <inkml:trace contextRef="#ctx1" brushRef="#br1" timeOffset="25599">9247 8155 0,'0'0'0,"0"0"16,0 0-16,0 9 16,0 1-16,0-1 15</inkml:trace>
  <inkml:trace contextRef="#ctx1" brushRef="#br1" timeOffset="25755.27">9342 8990 0,'0'0'0,"0"0"0,0 0 15,0 9-15,0 1 16,0 27-1,0-18-15</inkml:trace>
  <inkml:trace contextRef="#ctx1" brushRef="#br1" timeOffset="25916.15">9210 9816 0,'0'0'0,"0"0"0,0 0 16,0 9-16,0 28 16,-10-18-1</inkml:trace>
  <inkml:trace contextRef="#ctx1" brushRef="#br1" timeOffset="26064.17">9172 10547 0,'0'0'0,"0"0"0,0 0 16,0 0-16,0 10 15,0 27-15,-9-18 16</inkml:trace>
  <inkml:trace contextRef="#ctx1" brushRef="#br1" timeOffset="27933.05">8692 12011 0,'0'0'0,"0"0"15,0 0-15,0 0 16,0 0 0,0 0-16,0 0 15,0 0-15</inkml:trace>
  <inkml:trace contextRef="#ctx1" brushRef="#br1" timeOffset="29279.99">8373 11420 0,'0'0'0,"0"0"0,9 0 15,10 0 1,9-9-16,28-10 15,10 9 1,-9-8-16,9 8 16,-10 1-1,1-1-15,-10 1 16,-10 9-16,1 0 16,-19 9-1,-1 1-15,-8-1 16,-1 19-1,1 19-15,-10 19 16,0 28 0,-19 9-16,0-9 15,10-19 1,-10-9-16,9-10 16,1-9-16,0-10 15,-1 1 1,1-19-16,9-1 15,0 1 1,9 0-16,-9-10 16</inkml:trace>
  <inkml:trace contextRef="#ctx1" brushRef="#br1" timeOffset="29765.35">9304 11551 0,'0'0'16,"9"0"-16,1-9 0,-1-1 15,10 1 1,9 9-16,0 9 16,1 1-1,-11 18-15,1 0 16,0 10-16,-19 9 16,0 0-1,-9-10-15,-10 1 16,0-1-1,-9 1-15,0-20 16,18 1 0,1 0-16,-1-19 15,10 9-15,10 1 16,-1-1 0,10 0-16,19 1 15,18-10 1,19 0-1,1 0-15,-1-10 16,-38 10-16</inkml:trace>
  <inkml:trace contextRef="#ctx1" brushRef="#br1" timeOffset="30185.14">10301 11795 0,'0'0'0,"0"0"16,0 0-16,0 0 15,-19 10 1,0 8-16,1 10 15,8 1-15,1 18 16,-1-10 0,10 1-16,10-10 15,-1-9 1,1-1-16,18-18 16,0 0-1,0-18-15,1-1 16,-1-19-1,-9 1-15,-1-10 16,-18 0-16,-9 0 16,-19 0-1,-29 19-15,10 19 16</inkml:trace>
  <inkml:trace contextRef="#ctx1" brushRef="#br1" timeOffset="33376.82">19342 1643 0,'0'0'0,"0"0"0,0 0 15,0 0-15,0 0 16,0 0 0,0 0-16,9 10 15,0 27 1,1 20-16,-1 27 15,10 19-15,9 19 16,-9 10 0,0-1-16,0 0 15,0 10 1,-10 19-16,0 18 16,-9 0-1,10 10-15,-1 18 16,1 1-1,-1-1-15,0 10 16,1 9-16,-10 19 16,-10 9-1,1 19-15,0-9 16,-1 0 0,1 18-16,9 1 15,0 18 1,0-28-16,9 0 15,1 19-15,-1-10 16,0-8 0,1-1-16,9-10 15,-10 1 1,10 0-16,-10-19 16,-9 0-1,0-10-15,0-18 16,0-28-16,0-10 15,0-28 1,0-19-16,0-18 16,0-19-1,-9-19-15,-1-19 16,10-9 0,0-9-16,-9-20 15,9 1-15,0-10 16,0 1-1,-9-10-15</inkml:trace>
  <inkml:trace contextRef="#ctx1" brushRef="#br1" timeOffset="34180.65">16378 9253 0,'0'0'0,"10"0"0,9-19 16,18 0-16,48-9 15,47 0 1,56 18-16,37 20 16,29-1-16,19 1 15,38-1 1,-1-9-16,29-9 15,28-1 1,18 1-16,20-1 16,9 1-1,37 9-15,20 9 16,9 1 0,18-1-16,20 19 15,-1-9-15,0 9 16,38 0-1,-9 0-15,-10 10 16,-9-10 0,19 19-16,-10 0 15,-37 9 1,-20-9-16,-18 0 16,-37-9-16,-39-10 15,-46 9 1,-29-18-16,-27 0 15,-58-10 1,-27 1-16,-29-10 16,-28 0-1,-37 0-15,-19 0 16,-29-10 0,-9 10-16,-9-9 15,-20-1-15,1 10 16,-9 0-1,-10 0-15,0 0 16,0 0 0,0 0-16,0 0 15,-10 0 1</inkml:trace>
  <inkml:trace contextRef="#ctx1" brushRef="#br1" timeOffset="35181.95">20819 9919 0,'0'0'0,"9"0"0,0-10 16,1-8-16,18-1 16,0 0-1,0 0-15,1 1 16,-1 8 0,-9 1-16,0-1 15,-1 10-15,1 10 16,0-1-1,-10 1-15,1-1 16,-10 19 0,0 10-16,-19 8 15,-19 1 1,1 10-16,-10-20 16,9 1-16,10-10 15,0-9 1,9-1-16,9-8 15,1-10 1,9 0-16,9 9 16,10 1-1,19-1-15,28 0 16,0 1 0,9-1-16,0-9 15,0 9-15,-9-9 16,-9 0-1,-20 0-15,1 0 16,-19 0 0,0 10-16,-1-1 15,-18-9 1</inkml:trace>
  <inkml:trace contextRef="#ctx1" brushRef="#br1" timeOffset="36670.5">31204 9609 0,'0'0'0,"19"9"15,19 1-15,9 9 16,9 9-16,-18 0 16,0 0-1,-10 0-15,-9-9 16,-10 0 0,-9 9-16,0-9 15,-19 9-15,-9 0 16,-10 0-1,-18 0-15,-10 10 16,-9-10 0,-29 0-16,48-9 15</inkml:trace>
  <inkml:trace contextRef="#ctx1" brushRef="#br1" timeOffset="37520.93">30386 10885 0,'0'0'0,"0"0"15,9 9 1,1 1-16,-1 9 15,1 28-15,8 28 16,1 18 0,0 11-1,0 8-15,-19-9 16,0-9-16,0-9 16,0-10-1,0-19-15,0-18 16,0-1-1,0-9-15,0-9 16,0-10-16</inkml:trace>
  <inkml:trace contextRef="#ctx1" brushRef="#br1" timeOffset="37820.91">29793 10894 0,'0'0'0,"19"0"0,38 0 15,46-9-15,29 9 16,18-9-1,-9 9-15,-18 0 16,-10 0 0,-10 0-16,-18 0 15,-19 0-15,-19 9 16,-29-9 0</inkml:trace>
  <inkml:trace contextRef="#ctx1" brushRef="#br1" timeOffset="38338.91">31091 11101 0,'0'0'0,"0"0"0,0 0 16,0 0-1,0 0-15,0 0 16,10 9-16,-1 10 16,20 37-1,-1 29-15,19 18 16,-10 0 0,1-9-16,0-10 15,-20-18-15,1-10 16,0-18-1,-9-19-15,-1-1 16,0 1 0,1-9-16,-1-10 15,1 0 1,18-29-16,19-27 16,0-28-1,9-19-15,1-10 16,-1 0-16,-9 10 15,-9 0 1,-1 19-16,1-1 16,-10 19-1,1 10-15,-11 9 16,1 19 0,-19 9-16,0 10 15</inkml:trace>
  <inkml:trace contextRef="#ctx1" brushRef="#br1" timeOffset="39942.15">15645 799 0,'0'0'0,"0"0"0,0 0 16,-19 0-16,-19 0 15,-9 9 1,-9 1-16,-1 18 15,10 9-15,9-18 16,10 9 0,19-9-16,-1 0 15,29 9 1,19 0-16,37 10 16,10 9-16,-10-10 15,-9 1 1,-10-1-16,-9 10 15,-9-9 1,-19 9-16,-10 0 16,-9-10-1,-19 1-15,-37-10 16,-66 9 0,-38-9-16,-28-37 15,-1-10-15,30-18 16,27-1-1,28 10 1,29 0-16,28 0 16,19 18-16,9 1 15,10 0 1,-1 9-16</inkml:trace>
  <inkml:trace contextRef="#ctx1" brushRef="#br1" timeOffset="40458.19">16162 1428 0,'0'0'0,"0"0"0,-19 0 15,0-10 1,-18 20-16,-1-1 16,10 19-16,0 10 15,9 27 1,19-8-16,9-1 15,19-9 1,1-19-16,-1-9 16,19-19-1,0-10-15,0-8 16,0-20 0,-9 10-16,-1 0 15,-18 0-15,0 18 16,0 1-1,-10 9-15,1 9 16,-1 1 0,0 18-16,10 9 15,0 20 1,-10-1-16,1 0 16,-10-37-16</inkml:trace>
  <inkml:trace contextRef="#ctx1" brushRef="#br1" timeOffset="40755.01">16670 893 0,'0'0'0,"0"0"0,0 0 16,0 9 0,0 29-16,9 27 15,1 20 1,-1 27-16,1 10 16,-1-9-16,10-19 15,-10-10 1,1-18-16,-10 0 15,0-38 1</inkml:trace>
  <inkml:trace contextRef="#ctx1" brushRef="#br1" timeOffset="41477.15">16773 1812 0,'0'0'0,"10"0"16,-1-9-16,19-10 16,10 0-1,9-18-15,0 9 16,0-10 0,0 1-1,0-20-15,-9 10 16,-10 1-16,-9-1 15,-19 9 1,0 10-16,0 0 16,-9 18-1,-1 1-15,1 0 16,-10 18 0,0 10-16,0 9 15,10 19-15,-1 0 16,20 0-1,-1-10-15,19 1 16,1-1 0,18-18-16,9 0 15,10-19-15,-10-10 16,1-8 0,-1-29-1,1-10-15,-20-8 16,-18 9-16,0 9 15,-19 0 1,0 9-16,0 19 16,0 1-1,-9 8-15,-1 1 16,10 9-16,0 9 16,-9 1-1,9 8-15,9 29 16,10 19-1,9 9-15,19 0 16,0 0 0,0 10-16,-9-10 15,-19-10-15,-10-8 16,-9-1 0,-28 0-16,-19 1 15,9-29 1</inkml:trace>
  <inkml:trace contextRef="#ctx1" brushRef="#br1" timeOffset="42370.78">22587 8999 0,'0'0'0,"10"10"0,-1 27 16,19 38-16,10 28 16,-1 29-1,1-20 1,0 20-16,-19-67 15</inkml:trace>
  <inkml:trace contextRef="#ctx1" brushRef="#br1" timeOffset="42797.31">22625 10144 0,'0'0'16,"0"0"-16,9-9 15,1-1-15,-1 1 16,19-1-16,0 10 16,1 10-1,-1-1-15,-9 10 16,0 0-1,-1-1-15,-18 1 16,0 9 0,0 0-16,0 10 15,0 0-15,0-1 16,10-9 0,-1 0-16,10 10 15,0-10 1,0-9-16,-10 0 15,-9-1 1,-9 1-16,-20 9 16,-55 0-16,18-18 15</inkml:trace>
  <inkml:trace contextRef="#ctx1" brushRef="#br1" timeOffset="43247.42">24121 10106 0,'0'0'0,"0"0"0,0 0 15,9 10 1,-9-10-16</inkml:trace>
  <inkml:trace contextRef="#ctx1" brushRef="#br1" timeOffset="43410.86">25344 10275 0,'0'0'0,"9"0"0,0 0 16,20 0 0,-11 0-16</inkml:trace>
  <inkml:trace contextRef="#ctx1" brushRef="#br1" timeOffset="43564.75">26821 10407 0,'0'0'0,"9"0"0,29 0 16,-20 0-16</inkml:trace>
  <inkml:trace contextRef="#ctx1" brushRef="#br1" timeOffset="43747.53">28354 10491 0,'0'0'0,"9"0"0,10 0 15,9 0-15,19 9 16,-18-9-1</inkml:trace>
  <inkml:trace contextRef="#ctx1" brushRef="#br1" timeOffset="43904.16">29473 10594 0,'0'0'0,"0"0"0,10 0 16,-10 0-16,0 0 16</inkml:trace>
  <inkml:trace contextRef="#ctx1" brushRef="#br1" timeOffset="44236.31">29088 9459 0,'0'0'0,"0"0"16,0 0-1,0 0-15,0 9 16,0 29 0,0 46-16,0 38 15,0 19 1,0 0-16,0-10 16,0-9-16,0-9 15,-10-29 1,1-46-16</inkml:trace>
  <inkml:trace contextRef="#ctx1" brushRef="#br1" timeOffset="44637.21">28815 10726 0,'0'0'0,"0"0"16,9-10-16,1-9 15,-1 10 1,10 0-16,0-1 16,0 1-1,-1 9-15,1 0 16,0 9 0,0 10-16,0 0 15,-10-10 1,-9 19-16,0 1 15,-9-1-15,-10 0 16,9 9 0,1-18-16,0 0 15,-1 0 1,20-10-16,8 10 16,20 9-1,28-9-15,-10-1 16,1-8-16,-20-10 15,-18 0 1</inkml:trace>
  <inkml:trace contextRef="#ctx1" brushRef="#br1" timeOffset="44983.83">29662 10979 0,'0'0'0,"0"0"16,0 0-16,0 0 15,0 0 1,0 0-16,0 9 16,-10 1-16,1 8 15,-1 11 1,20-1-16,-1 0 15,1-9 1,-1-1-16,10-18 16,9 0-1,0-18-15,0-10 16,-9-10-16,-19 0 16,-9-18-1,-19 9-15,-1 19 16</inkml:trace>
  <inkml:trace contextRef="#ctx1" brushRef="#br1" timeOffset="45978.59">20706 7489 0,'0'0'0,"0"0"0,0 0 16,0 0 0,0 0-16,0 9 15,0-9 1</inkml:trace>
  <inkml:trace contextRef="#ctx1" brushRef="#br1" timeOffset="46176.92">21327 8070 0,'0'0'0,"0"0"0,0 0 16,0 0-1,0 0-15</inkml:trace>
  <inkml:trace contextRef="#ctx1" brushRef="#br1" timeOffset="46356.17">20988 7132 0,'0'0'0,"0"0"16,0-9-16,0 9 15,0-10 1</inkml:trace>
  <inkml:trace contextRef="#ctx1" brushRef="#br1" timeOffset="46528.21">21204 6945 0,'0'0'0,"0"0"0,0 0 0,10 9 16,-1-9 0</inkml:trace>
  <inkml:trace contextRef="#ctx1" brushRef="#br1" timeOffset="46702.91">21947 7479 0,'0'0'0,"0"0"0,0 0 16,0 0-16,0 0 16</inkml:trace>
  <inkml:trace contextRef="#ctx1" brushRef="#br1" timeOffset="46894.68">21759 6532 0,'0'0'0,"0"0"16,0-10-16,0 1 15,0 0 1,0-1-16</inkml:trace>
  <inkml:trace contextRef="#ctx1" brushRef="#br1" timeOffset="47062.96">21947 6063 0,'0'0'0,"0"0"15,10 9-15,-10-9 16</inkml:trace>
  <inkml:trace contextRef="#ctx1" brushRef="#br1" timeOffset="47250.05">22794 6710 0,'0'0'0,"10"0"0,8 9 16,-8-9-16</inkml:trace>
  <inkml:trace contextRef="#ctx1" brushRef="#br1" timeOffset="47412.53">22963 6560 0,'0'0'0,"0"0"0,0-19 16,0 10-16</inkml:trace>
  <inkml:trace contextRef="#ctx1" brushRef="#br1" timeOffset="47582.46">22766 5622 0,'0'0'0,"0"0"15,0 0-15,0 0 16,9 9 0,-9-9-16</inkml:trace>
  <inkml:trace contextRef="#ctx1" brushRef="#br1" timeOffset="47741.01">23152 6353 0,'0'0'16,"0"0"-16,0 0 15,0 0-15,0 10 16,0-10-16</inkml:trace>
  <inkml:trace contextRef="#ctx1" brushRef="#br1" timeOffset="47906.78">23105 6672 0,'0'0'0,"0"0"0,0 10 16,0-10-16</inkml:trace>
  <inkml:trace contextRef="#ctx1" brushRef="#br1" timeOffset="48084.25">21966 6616 0,'0'0'0,"0"0"0,0 0 16,0 0 0,0 0-16</inkml:trace>
  <inkml:trace contextRef="#ctx1" brushRef="#br1" timeOffset="48247.58">22841 6241 0,'10'0'0,"-1"-10"15,0 1-15,20 0 16,8-1-16,-18 10 15</inkml:trace>
  <inkml:trace contextRef="#ctx1" brushRef="#br1" timeOffset="48412.1">23773 6363 0,'0'0'0,"0"0"15,0 0-15,0 0 16,9 9-16,-9-9 16</inkml:trace>
  <inkml:trace contextRef="#ctx1" brushRef="#br1" timeOffset="48578.28">23406 6654 0,'0'0'0,"0"0"0,0 0 15,0 0-15,0 0 16,0 9-16,-10-9 16</inkml:trace>
  <inkml:trace contextRef="#ctx1" brushRef="#br1" timeOffset="48735.09">22079 6363 0,'0'0'0,"0"0"0,0 0 15,0 0 1,0 0-16</inkml:trace>
  <inkml:trace contextRef="#ctx1" brushRef="#br1" timeOffset="48937.14">21345 7085 0,'0'0'0,"0"0"16,10 10-16,9 37 15,46 65-15,-17-46 16</inkml:trace>
  <inkml:trace contextRef="#ctx1" brushRef="#br1" timeOffset="49108.99">22390 7461 0,'0'0'0,"9"0"0,0-10 16,1 1-1,9-1-15,-19 1 16</inkml:trace>
  <inkml:trace contextRef="#ctx1" brushRef="#br1" timeOffset="49247.09">22521 6588 0,'0'-9'15,"0"-20"-15,0-8 16,0 9-16,0 9 15</inkml:trace>
  <inkml:trace contextRef="#ctx1" brushRef="#br1" timeOffset="49410.7">22380 5584 0,'0'0'0,"0"0"0,10-19 16,-10 10-16,0 0 16</inkml:trace>
  <inkml:trace contextRef="#ctx1" brushRef="#br1" timeOffset="49572.31">22625 5209 0,'0'0'0,"0"0"0,9 9 16,10 10-16,-10 0 16</inkml:trace>
  <inkml:trace contextRef="#ctx1" brushRef="#br1" timeOffset="49757.48">23566 6288 0,'0'0'0,"0"0"15,9 0 1,10 9-16,18 29 15,-18-10-15</inkml:trace>
  <inkml:trace contextRef="#ctx1" brushRef="#br1" timeOffset="49920.14">24064 6541 0,'0'0'0,"0"-19"0,0 10 16,0 0-16,0-1 15</inkml:trace>
  <inkml:trace contextRef="#ctx1" brushRef="#br1" timeOffset="50095.24">23274 5256 0,'0'0'0,"0"0"0,0-10 16,0 10-16,0 0 15</inkml:trace>
  <inkml:trace contextRef="#ctx1" brushRef="#br1" timeOffset="50265.95">23810 5434 0,'0'0'0,"0"0"0,0 0 16,10 9-1,-1 29-15,0-10 16</inkml:trace>
  <inkml:trace contextRef="#ctx1" brushRef="#br1" timeOffset="50421.3">24459 6382 0,'0'0'0,"0"0"0,0 0 16,0 0-16,0 0 15</inkml:trace>
  <inkml:trace contextRef="#ctx1" brushRef="#br1" timeOffset="50600.16">23914 5490 0,'0'0'0,"0"0"16,0 0-16,0 0 15,0 0 1</inkml:trace>
  <inkml:trace contextRef="#ctx1" brushRef="#br1" timeOffset="50783.43">22775 6297 0,'0'0'0,"0"10"16,0 46 0,0-9-16</inkml:trace>
  <inkml:trace contextRef="#ctx1" brushRef="#br1" timeOffset="50965.04">22277 7226 0,'0'0'0,"0"0"0,0 0 16,0 0-16,0 0 16,0 0-1</inkml:trace>
  <inkml:trace contextRef="#ctx1" brushRef="#br1" timeOffset="51148.62">21562 7461 0,'0'0'0,"0"0"15,0 0-15,19 0 16,-10 0 0</inkml:trace>
  <inkml:trace contextRef="#ctx1" brushRef="#br1" timeOffset="51316.25">23048 6860 0,'0'0'0,"10"0"15,8-9-15,20-1 16,-19 1 0</inkml:trace>
  <inkml:trace contextRef="#ctx1" brushRef="#br1" timeOffset="51478.77">23970 6869 0,'0'0'0,"0"0"16,0 0-16,0 0 15,0 0 1</inkml:trace>
  <inkml:trace contextRef="#ctx1" brushRef="#br1" timeOffset="51648.67">23725 6250 0,'0'0'0,"0"0"15,0 0-15,10-19 16,-10 10 0</inkml:trace>
  <inkml:trace contextRef="#ctx1" brushRef="#br1" timeOffset="51816.63">23754 5425 0,'0'0'0,"0"0"0,0-10 16,0 10-16</inkml:trace>
  <inkml:trace contextRef="#ctx1" brushRef="#br1" timeOffset="51992.13">24233 5256 0,'0'0'0,"0"0"0,0 0 16,10 9-1,-10 0-15</inkml:trace>
  <inkml:trace contextRef="#ctx1" brushRef="#br1" timeOffset="52167.04">24666 5678 0,'0'0'0,"0"0"0,0-976 16,0 1961 0,10-975-16,-10-1 15</inkml:trace>
  <inkml:trace contextRef="#ctx1" brushRef="#br1" timeOffset="52328.64">24901 6128 0,'0'0'0,"0"-9"0,0-10 16,0 0-16,0 10 16</inkml:trace>
  <inkml:trace contextRef="#ctx1" brushRef="#br1" timeOffset="52516.18">24525 4909 0,'0'0'0,"0"0"0,0 0 16,0 0-16</inkml:trace>
  <inkml:trace contextRef="#ctx1" brushRef="#br1" timeOffset="52797.77">23575 5087 0,'0'0'0,"0"0"16,0 0-16,0 0 16,0 0-16,0 0 15</inkml:trace>
  <inkml:trace contextRef="#ctx1" brushRef="#br1" timeOffset="55649.99">24130 5528 0,'0'0'0,"0"0"0,0 0 16,0 0-16</inkml:trace>
  <inkml:trace contextRef="#ctx1" brushRef="#br1" timeOffset="55853.9">24864 5790 0,'0'0'0,"9"0"16,1-9-16,8 9 15,-8 0 1</inkml:trace>
  <inkml:trace contextRef="#ctx1" brushRef="#br1" timeOffset="56019.82">25024 5321 0,'0'0'15,"0"0"-15,0 0 0,0-18 16,-10 8 0</inkml:trace>
  <inkml:trace contextRef="#ctx1" brushRef="#br1" timeOffset="56199.94">24271 4665 0,'0'0'0,"0"0"0,0-10 15,0 1 1,0 9-16,0 0 16</inkml:trace>
  <inkml:trace contextRef="#ctx1" brushRef="#br1" timeOffset="56382.15">24657 4655 0,'0'0'0,"0"0"0,0 0 15,9 0-15,1 10 16,27 18-1,-18-9-15</inkml:trace>
  <inkml:trace contextRef="#ctx1" brushRef="#br1" timeOffset="56542.28">25522 5359 0,'0'0'0,"0"0"0,10 0 15,-1 0 1,1 0-16,-1 9 16,0-9-1</inkml:trace>
  <inkml:trace contextRef="#ctx1" brushRef="#br1" timeOffset="56702.91">25616 5040 0,'0'0'0,"0"0"0,0 0 16,0-9-16,0-1 16</inkml:trace>
  <inkml:trace contextRef="#ctx1" brushRef="#br1" timeOffset="56868.78">25673 4308 0,'0'0'0,"0"0"16,9-9-16,1-1 15,-1 1-15,0 18 16,1-9-1</inkml:trace>
  <inkml:trace contextRef="#ctx1" brushRef="#br1" timeOffset="57048.39">26237 5002 0,'0'0'0,"0"0"0,0 0 16,0 0-16,10 10 16,-10 27-1,0-18-15</inkml:trace>
  <inkml:trace contextRef="#ctx1" brushRef="#br1" timeOffset="57194.09">26153 5378 0,'0'0'0,"0"0"0,0 0 0,0 0 0,0 0 16,0 0 0</inkml:trace>
  <inkml:trace contextRef="#ctx1" brushRef="#br1" timeOffset="57377.81">25899 4327 0,'0'0'0,"9"0"0,0-19 16,1 10-1,-1-1-15</inkml:trace>
  <inkml:trace contextRef="#ctx1" brushRef="#br1" timeOffset="57548.93">26764 4421 0,'0'0'0,"0"0"16,0 0-16,9 9 16,1 19-1,-10-9-15</inkml:trace>
  <inkml:trace contextRef="#ctx1" brushRef="#br1" timeOffset="57713.39">26868 5340 0,'0'0'0,"0"0"0,0 0 16,0 0 0,0 0-16,0 0 15</inkml:trace>
  <inkml:trace contextRef="#ctx1" brushRef="#br1" timeOffset="57865.95">26830 4421 0,'0'0'0,"0"0"0,9-19 16,-9 10-1</inkml:trace>
  <inkml:trace contextRef="#ctx1" brushRef="#br1" timeOffset="58026.74">26952 3689 0,'0'0'0,"0"0"15,0 0-15,0 0 16,0 0 0</inkml:trace>
  <inkml:trace contextRef="#ctx1" brushRef="#br1" timeOffset="58198.12">25748 4655 0,'0'0'0,"0"0"15,-9 10-15,-10 18 16,0-9 0</inkml:trace>
  <inkml:trace contextRef="#ctx1" brushRef="#br1" timeOffset="58353.98">25917 5181 0,'0'0'0,"10"0"0,9 9 0,18 19 15,-9-9 1</inkml:trace>
  <inkml:trace contextRef="#ctx1" brushRef="#br1" timeOffset="58506.92">26792 5471 0,'0'0'0,"0"0"0,10 0 16,-1 0-1,1 0-15</inkml:trace>
  <inkml:trace contextRef="#ctx1" brushRef="#br1" timeOffset="58650.03">27300 4543 0,'0'0'0,"0"0"16,0-19-16,0 0 16</inkml:trace>
  <inkml:trace contextRef="#ctx1" brushRef="#br1" timeOffset="58815.25">27140 3511 0,'0'0'0,"0"0"0,0-10 15,0 1-15,0 9 16</inkml:trace>
  <inkml:trace contextRef="#ctx1" brushRef="#br1" timeOffset="58964.02">27244 3370 0,'0'0'0,"0"0"0,9 9 16,1 10-16,18 47 16,-9-19-1</inkml:trace>
  <inkml:trace contextRef="#ctx1" brushRef="#br1" timeOffset="59119.9">27959 4655 0,'0'0'0,"0"0"0,0 10 15,0 18 1,0 0-16,0-9 15</inkml:trace>
  <inkml:trace contextRef="#ctx1" brushRef="#br1" timeOffset="59278.93">27912 4843 0,'0'0'0,"9"-10"15,1-8-15,-1-1 16,0 0-16,-9 10 16</inkml:trace>
  <inkml:trace contextRef="#ctx1" brushRef="#br1" timeOffset="59432.18">27752 3783 0,'0'0'0,"0"-19"16,0 0-16,9-9 15,-9 9 1</inkml:trace>
  <inkml:trace contextRef="#ctx1" brushRef="#br1" timeOffset="59581.09">28326 3248 0,'0'0'0,"0"0"0,9 19 16,1-10-16</inkml:trace>
  <inkml:trace contextRef="#ctx1" brushRef="#br1" timeOffset="59764.5">28711 4242 0,'0'0'0,"0"0"15,0 0-15,0 0 16,0 10-1,-28 9-15,9-10 16</inkml:trace>
  <inkml:trace contextRef="#ctx1" brushRef="#br1" timeOffset="59894.05">27978 4364 0,'0'0'0,"0"0"16,0 0-16,0 0 15,0 0-15,0 0 16</inkml:trace>
  <inkml:trace contextRef="#ctx1" brushRef="#br1" timeOffset="60070.5">26811 4271 0,'0'0'0,"0"0"0,0 0 15,0 0-15,-19-10 16,0 10 0</inkml:trace>
  <inkml:trace contextRef="#ctx1" brushRef="#br1" timeOffset="60234.85">26040 3679 0,'0'0'16,"0"0"-16,0 0 0,0 0 15,0 0 1</inkml:trace>
  <inkml:trace contextRef="#ctx1" brushRef="#br1" timeOffset="60401.21">26585 3595 0,'0'0'0,"0"0"0,0 0 15,10 0-15,9 9 16,-1 1 0</inkml:trace>
  <inkml:trace contextRef="#ctx1" brushRef="#br1" timeOffset="60565.65">28091 3961 0,'0'0'0,"9"-985"16,19 1951-1,0-975-15,10-1 16,-19 1-16</inkml:trace>
  <inkml:trace contextRef="#ctx1" brushRef="#br1" timeOffset="60728.65">29191 3595 0,'0'0'0,"10"0"0,-1-9 16,0-1-16,-9 1 15,0 9 1</inkml:trace>
  <inkml:trace contextRef="#ctx1" brushRef="#br1" timeOffset="60898.25">28533 3116 0,'0'0'0,"0"0"16,0 10-1,9 18-15,19 38 16,-18-19-16</inkml:trace>
  <inkml:trace contextRef="#ctx1" brushRef="#br1" timeOffset="61064.42">28674 4618 0,'0'0'0,"0"0"0,0 0 16,0 9-16,-10 19 15,-8 29 1,-1-20-16</inkml:trace>
  <inkml:trace contextRef="#ctx1" brushRef="#br1" timeOffset="61238.77">27695 4665 0,'0'0'0,"0"0"0,0 0 15,0 0 1,0 0-16</inkml:trace>
  <inkml:trace contextRef="#ctx1" brushRef="#br1" timeOffset="61394.71">27234 3961 0,'0'0'0,"0"0"0,0 0 16,0 0-16</inkml:trace>
  <inkml:trace contextRef="#ctx1" brushRef="#br1" timeOffset="61569.89">27178 3492 0,'0'0'0,"0"0"0,9 0 15,10 0 1,-9 0-16</inkml:trace>
  <inkml:trace contextRef="#ctx1" brushRef="#br1" timeOffset="61732.52">28185 3070 0,'0'0'0,"9"0"0,0-19 15,10 0-15,-9 10 16</inkml:trace>
  <inkml:trace contextRef="#ctx1" brushRef="#br1" timeOffset="61902.99">28410 2347 0,'0'0'0,"0"0"0,0 0 15,0 0 1,0 19-16,0-10 16</inkml:trace>
  <inkml:trace contextRef="#ctx1" brushRef="#br1" timeOffset="62071.08">28702 3548 0,'0'0'15,"0"0"-15,0 9 0,0 10 16,0 0 0</inkml:trace>
  <inkml:trace contextRef="#ctx1" brushRef="#br1" timeOffset="62257.03">29031 4167 0,'0'0'0,"0"0"0,0 0 16,0 0-1,0 0-15</inkml:trace>
  <inkml:trace contextRef="#ctx1" brushRef="#br1" timeOffset="62447.21">27253 4120 0,'0'0'0,"0"0"0,-9 10 16,-1-10-16</inkml:trace>
  <inkml:trace contextRef="#ctx1" brushRef="#br1" timeOffset="62623.84">25974 4214 0,'0'0'0,"0"0"16,0 0-16,0 0 15</inkml:trace>
  <inkml:trace contextRef="#ctx1" brushRef="#br1" timeOffset="62812.25">25278 3961 0,'0'0'0,"0"0"0,0 0 15,9 9-15,1-9 16</inkml:trace>
  <inkml:trace contextRef="#ctx1" brushRef="#br1" timeOffset="63002.02">26651 4543 0,'0'0'0,"0"0"0,10 0 16,8 18-1,1-8-15</inkml:trace>
  <inkml:trace contextRef="#ctx1" brushRef="#br1" timeOffset="63182.27">27996 4796 0,'0'0'0,"0"0"0,10 0 16,-1 0-16,1 0 15,-10 0 1</inkml:trace>
  <inkml:trace contextRef="#ctx1" brushRef="#br1" timeOffset="63361.55">27404 5068 0,'0'0'0,"0"0"0,0 9 15,0 10-15,-10 0 16</inkml:trace>
  <inkml:trace contextRef="#ctx1" brushRef="#br1" timeOffset="63517.41">26783 5481 0,'0'0'16,"0"0"-16,0 0 0,0 9 15,-28 10 1,9 0-16</inkml:trace>
  <inkml:trace contextRef="#ctx1" brushRef="#br1" timeOffset="64258.75">25249 5894 0,'0'0'0,"0"0"0,0 0 16,0 0-1,0 0-15</inkml:trace>
  <inkml:trace contextRef="#ctx1" brushRef="#br1" timeOffset="64436">25419 5894 0,'0'0'0,"0"0"0,0-10 0,0 1 15,0 0 1,-10-1-16</inkml:trace>
  <inkml:trace contextRef="#ctx1" brushRef="#br1" timeOffset="64614.11">24252 4777 0,'0'0'0,"0"0"0,0 0 15,0 0-15,0 0 16</inkml:trace>
  <inkml:trace contextRef="#ctx1" brushRef="#br1" timeOffset="64787.45">23895 4843 0,'0'0'0,"0"0"0,9 19 16,1-10-1</inkml:trace>
  <inkml:trace contextRef="#ctx1" brushRef="#br1" timeOffset="64982.24">25663 5912 0,'0'0'0,"0"0"0,0 10 15,0-10 1</inkml:trace>
  <inkml:trace contextRef="#ctx1" brushRef="#br1" timeOffset="65163.95">24262 5781 0,'0'0'0,"0"9"16,-10-9-16</inkml:trace>
  <inkml:trace contextRef="#ctx1" brushRef="#br1" timeOffset="65339.95">23001 5753 0,'0'0'0,"0"0"0,0 9 16,0-9-1</inkml:trace>
  <inkml:trace contextRef="#ctx1" brushRef="#br1" timeOffset="65536.66">21947 6175 0,'0'0'0,"0"0"0,0 0 16,0 0-16,0 10 16,0-1-1</inkml:trace>
  <inkml:trace contextRef="#ctx1" brushRef="#br1" timeOffset="65728.62">21477 6766 0,'0'0'0,"0"0"16,0 10-16,-19 37 15,0-10 1</inkml:trace>
  <inkml:trace contextRef="#ctx1" brushRef="#br1" timeOffset="65920.95">21082 7038 0,'0'0'0,"0"0"15,0 0-15,0 0 16,0 0 0,9 19-16,-9-10 15</inkml:trace>
  <inkml:trace contextRef="#ctx1" brushRef="#br1" timeOffset="66113.33">21947 7461 0,'0'0'0,"0"0"0,0 0 15,0 9-15,-9 0 16</inkml:trace>
  <inkml:trace contextRef="#ctx1" brushRef="#br1" timeOffset="66284.36">21618 7620 0,'0'0'0,"0"-9"0,0 9 0,0-10 16,0 10-16,0 0 16,0 0-1</inkml:trace>
  <inkml:trace contextRef="#ctx1" brushRef="#br1" timeOffset="66480.81">20442 7142 0,'0'0'0,"0"0"16,-9-10-16,-1 1 16,10 9-16,0 0 15,0 0 1</inkml:trace>
  <inkml:trace contextRef="#ctx1" brushRef="#br1" timeOffset="66646">20499 6860 0,'0'0'0,"0"0"0,0 0 0,0 0 15,9 9-15,1 10 16,-10 0 0</inkml:trace>
  <inkml:trace contextRef="#ctx1" brushRef="#br1" timeOffset="66814.75">20866 7658 0,'0'0'0,"0"0"0,0 0 16,0 0-16,9 9 15,0 0 1,1 1-16</inkml:trace>
  <inkml:trace contextRef="#ctx1" brushRef="#br1" timeOffset="66995.37">21637 8033 0,'0'0'0,"0"0"0,0 0 15,0 0-15,0 0 16,0 0-1</inkml:trace>
  <inkml:trace contextRef="#ctx1" brushRef="#br1" timeOffset="67175.18">21251 8023 0,'0'0'0,"0"0"0,0 0 16,0 10-1,-9-1-15</inkml:trace>
  <inkml:trace contextRef="#ctx1" brushRef="#br1" timeOffset="67334.34">20640 7395 0,'0'0'0,"0"0"16,9-19-16,1 0 16,-1 10-16</inkml:trace>
  <inkml:trace contextRef="#ctx1" brushRef="#br1" timeOffset="67516.92">21148 6382 0,'0'0'0,"0"0"0,9-10 15,1 1-15,-10-1 16</inkml:trace>
  <inkml:trace contextRef="#ctx1" brushRef="#br1" timeOffset="67671.14">21646 6513 0,'0'0'0,"0"0"0,10 9 15,-10-9-15</inkml:trace>
  <inkml:trace contextRef="#ctx1" brushRef="#br1" timeOffset="67855.88">22107 7292 0,'0'0'0,"0"0"16,0 0-16,0 0 15,0 0 1</inkml:trace>
  <inkml:trace contextRef="#ctx1" brushRef="#br1" timeOffset="68045.35">21402 6691 0,'0'0'0,"0"-9"0,0-1 16,0 1 0,0 0-16,0 9 15</inkml:trace>
  <inkml:trace contextRef="#ctx1" brushRef="#br1" timeOffset="68214.3">21242 6025 0,'0'0'0,"0"0"0,0 0 16,9 0-16,10-9 16,-9-1-1</inkml:trace>
  <inkml:trace contextRef="#ctx1" brushRef="#br1" timeOffset="68394.84">22201 5631 0,'0'0'0,"0"0"16,10 0-16,-1-9 15,1-1-15,-1 10 16</inkml:trace>
  <inkml:trace contextRef="#ctx1" brushRef="#br1" timeOffset="68565.95">23011 5115 0,'0'0'0,"0"0"16,9-9-16,-9-1 15,9 10-15,-9 0 16</inkml:trace>
  <inkml:trace contextRef="#ctx1" brushRef="#br1" timeOffset="68736.05">23396 4833 0,'0'0'0,"0"0"0,0 0 16,0 0-1,0 0-15,0 10 16,0-1-1</inkml:trace>
  <inkml:trace contextRef="#ctx1" brushRef="#br1" timeOffset="68926.14">23340 5997 0,'0'0'0,"0"0"0,0 9 16,0 10-16,0 0 15</inkml:trace>
  <inkml:trace contextRef="#ctx1" brushRef="#br1" timeOffset="69098.66">23801 6879 0,'0'0'0,"0"0"0,0 0 16,0 0 0,0 0-16,0 9 15,-10 1-15</inkml:trace>
  <inkml:trace contextRef="#ctx1" brushRef="#br1" timeOffset="69265.38">23942 7095 0,'0'0'0,"0"0"0,0 0 0,0 0 15,0 0 1,0 0-16</inkml:trace>
  <inkml:trace contextRef="#ctx1" brushRef="#br1" timeOffset="69470.78">24111 5115 0,'0'-9'0,"10"-20"16,-1-8-16,0 9 16,1 0-1,-10 18-15</inkml:trace>
  <inkml:trace contextRef="#ctx1" brushRef="#br1" timeOffset="69657.08">24365 4458 0,'0'0'0,"0"0"0,0 0 16,0 0 0,0 0-16</inkml:trace>
  <inkml:trace contextRef="#ctx1" brushRef="#br1" timeOffset="70577.23">26275 7160 0,'0'0'0,"0"0"16,0 0-16,0 0 16,0 0-1,0 0-15,-28 10 16,9-1 0</inkml:trace>
  <inkml:trace contextRef="#ctx1" brushRef="#br1" timeOffset="71018.75">24892 6916 0,'0'0'0,"0"0"0,0 0 15,0 0-15,0 0 16</inkml:trace>
  <inkml:trace contextRef="#ctx1" brushRef="#br1" timeOffset="71605.95">25268 1822 0,'0'0'0,"0"0"0,0 0 15,0 0 1,0 0-16,0 0 16,0 0-16,0 9 15,0-9 1</inkml:trace>
  <inkml:trace contextRef="#ctx1" brushRef="#br1" timeOffset="72133.62">24647 8511 0,'0'0'0,"0"0"16,0 0-16,0 0 15,0 0 1,0 0-16,0 0 15,0 0 1</inkml:trace>
  <inkml:trace contextRef="#ctx1" brushRef="#br1" timeOffset="72597.31">29680 7113 0,'0'0'0,"0"0"0,0 0 16,0 0 0,0 0-1,0 0-15,0 0 16,0 0 0,10 10-16,-10-10 15</inkml:trace>
  <inkml:trace contextRef="#ctx1" brushRef="#br1" timeOffset="73021.89">22154 2938 0,'0'0'0,"0"0"15,0 0 1,0 0-16,0 0 15,0 0 1,0 0-16</inkml:trace>
  <inkml:trace contextRef="#ctx1" brushRef="#br1" timeOffset="78951.14">29266 7132 0,'0'0'0,"0"0"0,0 0 16,10 0-1,18 0-15,10-9 16,-1-1 0,1 1-16,0 0 15,-20-1 1,1 1-16,0-1 15,-19 1 1,0 9 0,0 0-16,-19-9 15,0-1 1,1 10-16,-1 0 16</inkml:trace>
  <inkml:trace contextRef="#ctx1" brushRef="#br1" timeOffset="80394.8">29154 7104 0,'0'0'0,"0"0"16,0 0-16,9 9 15,10 1 1,18-1-1,20 10-15,-1-19 16,1 0 0,-20 0-16,1-9 15,-19-1 1,-10 1-16,-9-1 16,0 1-1,-19 0-15,1-1 16,-20 1-1,10 18 1,0 1-16,-1-1 16,20-9-1,-1 0-15,10 0 16,0 0 0,0 0-1,10 0-15,-1 0 16,-9 0-1,0 0 1,0 0-16,0 0 16,0 0-1,0 0-15,0 9 16,-9 1 0,-1-1-16,1-9 15,9 0 1,0 0-16,0 0 15,9 0 1,-9 0-16</inkml:trace>
  <inkml:trace contextRef="#ctx1" brushRef="#br0" timeOffset="115807.33">4638 13540 0,'0'0'0,"0"0"0,9 10 16,19-1-1,10 10-15,9 18 16,19 20 0,9 18-16,10 9 15,0 10-15,-10-10 16,-19-8-1,-18-20-15,0-9 16,-20-10 0,1 1-16,0-1 15,-10-9 1,-9-18-16</inkml:trace>
  <inkml:trace contextRef="#ctx1" brushRef="#br0" timeOffset="116152.95">5240 13728 0,'0'0'0,"0"9"0,-28 10 16,-19 28-1,-38 28-15,-28 28 16,-9 10-16,0-19 15,18-10 1,1 1-16,56-48 16</inkml:trace>
  <inkml:trace contextRef="#ctx1" brushRef="#br0" timeOffset="117101.83">8721 13803 0,'0'0'0,"0"0"16,0 0-16,0 9 16,9 1-1,0 18-15,1 0 16,9 0-16,0 0 16,-1 1-1,1-11-15,0-8 16,9-1-1,0-9-15,1 0 16,-1-9 0,0-10-16,-9 0 15,0 0-15,0 1 16,-10-1 0,0 0-16,-9 10 15,0-1 1,0 1-16,0 0 15,0 9 1,0 0-16,0 0 16,10 0-16,-1 9 15,1 10 1,8 18-16,-8 29 16,-10 0-1,0 9-15,-19 9 16,-19 10-1,-9-10-15,-19-9 16,-9-9-16,-9-19 16,8-19-1,10-9-15,19-19 16,0 0 0,10-19-16,-1 0 15,10 1 1</inkml:trace>
  <inkml:trace contextRef="#ctx1" brushRef="#br0" timeOffset="118209.83">1599 13859 0,'0'0'0,"0"0"0,10 0 15,18-18 1,38-1-16,0 0 16,28 0-1,-19 10-15,0 0 16,-9-1 0,-19 10-16,-19 0 15,-9 0-15,-19 0 16,0 0-1,0 0-15,-28 10 16,-38 27 0,-37 10-16,-10 19 15,-10-1 1,29 10-16,19-9 16,47-10-16,9 1 15,0-10 1,38-1-16,9 1 15,10-9 1,18-1-16,20-18 16,8-9-1,10-10-15,0-19 16,0 9 0,1-8-16,-58 8 15</inkml:trace>
  <inkml:trace contextRef="#ctx1" brushRef="#br0" timeOffset="118541.03">2578 14066 0,'0'0'0,"0"0"16,0 9-16,-10 10 15,1 18 1,18 20-16,19 8 16,19 1-1,1-19 1,-1-19-16,0-18 0,0-20 16,-10-18-1,1-19-15,-19-9 16,-19-10-1,-29-9-15,-18 9 16,-18 19 0,-29 29-16,37 18 15</inkml:trace>
  <inkml:trace contextRef="#ctx1" brushRef="#br0" timeOffset="119119.2">3076 14066 0,'0'0'0,"0"0"0,0 0 16,0 0-1,0 0-15,10 9 16,8 29-16,11 18 16,18 10-1,0-1-15,-10-8 16,1-10-1,-10-29-15,-9 1 16,0-19-16,9-9 16,-9-19-1,9-29-15,-9-18 16,0-9 0,-19-1-16,0 10 15,0 19 1,0 37-16,0 10 15</inkml:trace>
  <inkml:trace contextRef="#ctx1" brushRef="#br0" timeOffset="119478.64">4309 13484 0,'0'0'0,"-10"9"0,-27 38 16,-48 38 0,0 37-1,29 28-15,46 0 16,39 9-16,55 1 16,39-1-1,36-18-15,95 75 16</inkml:trace>
  <inkml:trace contextRef="#ctx1" brushRef="#br0" timeOffset="119840.18">5823 13512 0,'0'0'16,"10"0"-16,-1 0 15,19 10-15,29 27 16,27 48-16,20 46 16,9 28-1,-19 10-15,-10 10 16,-46 18 0,-47 0-16,-48 131 15</inkml:trace>
  <inkml:trace contextRef="#ctx1" brushRef="#br0" timeOffset="121384.82">1872 15248 0,'9'0'0,"1"-9"16,18-1-16,19 1 16,-9-1-1,-1 1-15,-18 0 16,0 9 0,-19 0-16,0 0 15,0 0-15,-9 0 16,-20 9-1,-36 10-15,-11 18 16,1 29 0,9 0-16,19 9 15,10 9 1,27-9-16,20-18 16,27-11-16,1-8 15,37-1 1,29-18-1,27-9-15,-56-10 16</inkml:trace>
  <inkml:trace contextRef="#ctx1" brushRef="#br0" timeOffset="121707.9">2502 15576 0,'0'0'0,"0"0"0,0 10 16,-9 8-16,0 11 15,9 8 1,9 10-16,19-9 16,0-1-1,10-9-15,0-9 16,-1-19-1,1-9-15,0-20 16,-20-8-16,-8-10 16,-20 0-1,-18 0 1,-38 10-16,-37 18 16,37 19-16</inkml:trace>
  <inkml:trace contextRef="#ctx1" brushRef="#br0" timeOffset="122285.83">2963 15454 0,'0'0'0,"10"0"0,-1-9 15,19 0 1,1-1-16,18 20 16,9 8-1,19 29 1,-18 0-16,-1 19 15,-18 0 1,-19-1-16,-19-18 16,-10-9-1,-9-10-15,-9-9 16,9-19 0,1-10-1,-1-18-15,9-38 16,20-18-1,18-19-15,19-1 16,9 20 0,-27 56-16</inkml:trace>
  <inkml:trace contextRef="#ctx1" brushRef="#br0" timeOffset="122652.76">4694 15398 0,'0'0'0,"0"0"16,-9 9 0,-19 10-16,-10 28 15,0 19 1,10 37-16,28 19 15,47 0 1,104 47-16,131 84 16</inkml:trace>
  <inkml:trace contextRef="#ctx1" brushRef="#br0" timeOffset="123237.99">9389 15304 0,'0'0'0,"9"0"0,0 10 16,20 8-1,-1 29-15,0 28 16,-19 38 0,-27 18-1,-48 10-15,-75 9 16,-132 75-16</inkml:trace>
  <inkml:trace contextRef="#ctx1" brushRef="#br0" timeOffset="123482.83">7065 16083 0,'0'0'0,"-9"9"16,-57 38-16,-66 38 15,57-38 1</inkml:trace>
  <inkml:trace contextRef="#ctx1" brushRef="#br0" timeOffset="123763.09">7300 14197 0,'0'0'0,"0"9"16,-19 29-16,-47 93 15,-84 160 1</inkml:trace>
  <inkml:trace contextRef="#ctx1" brushRef="#br0" timeOffset="124536.93">9539 13634 0,'0'0'0,"0"0"16,0 0-1,10 10-15,-1 18 16,10 19-1,0 46-15,-29 39 16,-18 37 0,-29 159-16</inkml:trace>
  <inkml:trace contextRef="#ctx1" brushRef="#br0" timeOffset="125096.45">10489 14197 0,'0'0'0,"10"0"15,8-19-15,20 1 16,9-1 0,19 0-16,0 10 15,-10-1 1,1 1 0,-1 9-16,-9 9 15,-28 1-15</inkml:trace>
  <inkml:trace contextRef="#ctx1" brushRef="#br0" timeOffset="125499.9">10358 14141 0,'0'0'0,"18"0"0,48-10 16,66 10-16,47 0 15,-1 10 1,11 9-16,-20-1 16,-19-18-1,-27 0 1,-39 0-16,-27-9 16,-20 0-1,-18 9-15,-9 0 16,-10 0-1,0 0-15</inkml:trace>
  <inkml:trace contextRef="#ctx1" brushRef="#br0" timeOffset="125969.14">11769 13963 0,'0'0'16,"0"0"-16,0 0 16,0 9-16,9 10 15,0 28 1,1 0 0,-10 9-16,0 0 15,0-18 1,0-10-16,0-9 15,0-19 1,0 0-16,0 0 16,0-10-1,0-37 1,9-18-16,10-10 16,0 18-1,9 20-15,10 9 16,9 18-1,0 10-15,-10 10 16,1 18 0,-19 0-16,-19 9 15,-28 20 1,-57 18 0,-84 37-16,-151 57 15</inkml:trace>
  <inkml:trace contextRef="#ctx1" brushRef="#br0" timeOffset="128718.83">12860 13737 0,'0'0'0,"0"0"15,0 0-15,0 0 16,0 0 0,0 0-16,9 10 15,1 9 1,-1 9-16,10 9 15,0 29-15,0 0 16,-10-20 0,0-8-1,-9 0-15,0-1 16,0-18-16,0 9 16,0 0-1,0-9-15</inkml:trace>
  <inkml:trace contextRef="#ctx1" brushRef="#br0" timeOffset="129178.12">13396 14066 0,'0'0'0,"10"-10"15,-1-8-15,19-20 16,19 1 0,19-20-16,-9 10 15,-1 0 1,0 19-16,-18 19 16,0 0-1,-1 18-15,1 10 16,0 18-16,-20 10 15,-8 19 1,-10-1-16,-19-8 16,-19-20-1,-18 1-15,-1-19 16,-8-19 0,-1-19-16,0-9 15,9-10-15,10-9 16,19 0-1,0-9-15,19 9 16,-1 0 0,10 19-16,10 9 15,-10 10 1</inkml:trace>
  <inkml:trace contextRef="#ctx1" brushRef="#br0" timeOffset="129618.79">14563 14225 0,'0'0'0,"0"-9"0,9-10 16,0-18-1,1-1-15,18-18 16,0 9 0,1 0-16,8 19 15,-9 18 1,1 1-16,-1 0 16,-9 18-16,-1 0 15,1 20 1,-19-1-16,0 9 15,-19 1 1,-18-1-16,-10-9 16,0-9-1,0-19-15,9 0 16,10-19-16,0-18 16,-1-1-1,20-9-15,0 19 16,-1 10-1</inkml:trace>
  <inkml:trace contextRef="#ctx1" brushRef="#br0" timeOffset="130088.11">15447 13963 0,'0'0'0,"9"-10"16,20-9-16,18-9 15,9 0-15,1 9 16,-1 10-1,0 9-15,-9 9 16,0 19 0,-9 10-16,0 18 15,-19 1 1,-19-10-16,-19-1 16,-28 1-16,-19-9 15,-9-19 1,-1-19-16,10-19 15,10-19 1,9-27-16,19-10 16,9-10-1,19 1-15,9-1 16,10 29-16,0 18 16,-10 20-1</inkml:trace>
  <inkml:trace contextRef="#ctx1" brushRef="#br0" timeOffset="130605.05">10405 15773 0,'9'0'0,"29"0"16,56 0-16,56 0 15,20 10 1,-1-1-16,0-9 16,-28 0-1,-9 0-15,-28 0 16,-20 0-16,-27 0 16,-20 9-1,-18 1-15,-10-10 16</inkml:trace>
  <inkml:trace contextRef="#ctx1" brushRef="#br0" timeOffset="131069.73">11825 15670 0,'0'0'0,"0"0"16,0 0-16,0 0 15,0 10 1,10 8-16,-10 10 16,0 1-1,0 8-15,-10-9 16,1-9-16,-1 0 16,1 0-1,-1-10-15,1-9 16,9 0-1,0-9-15,0-38 16,9-19-16,10-9 16,10 19-1,-1 9-15,0 19 16,10-1 0,9 20-16,0 0 15,-10 18 1,1 0-16,-19 20 15,0-1 1,-10 0-16,-9 19 16,-19 0-16,-28 9 15,-47 10 1,38-38-16</inkml:trace>
  <inkml:trace contextRef="#ctx1" brushRef="#br0" timeOffset="132301.87">13349 15520 0,'0'0'0,"0"0"0,0 0 15,0 0-15,-19 9 16,-9 1-16,-10 9 16,1 18-1,-1 10-15,10 19 16,19 9-1,9-19-15,9 0 16,19-18 0,19-1-16,0-18 15,19-19 1,0 0-16,-10-19 16,1-28-16,-10-9 15,-19-10 1,-28-9-16,-38 0 15,-46-18 1,-57 8-16,0 38 16,9 47-1,66 10-15</inkml:trace>
  <inkml:trace contextRef="#ctx1" brushRef="#br0" timeOffset="132595.28">13885 15989 0,'0'0'0,"0"0"15,0 0-15,0 0 16,0 0-16,0 0 16,0 0-1</inkml:trace>
  <inkml:trace contextRef="#ctx1" brushRef="#br0" timeOffset="133094.43">14553 15501 0,'0'0'0,"0"0"0,0 0 16,-9 10-1,-29 18-15,-18 37 16,-10 20 0,19 18-16,19-9 15,18-10-15,10-9 16,10-18 0,-1-20-16,10-18 15,9 0 1,0-19-16,1 0 15,8-19-15,1 0 16,-19-9 0,-1 0-16,-18 0 15,-37-10 1,-38 1-16,-29 18 16,19 28-1,38 1-15</inkml:trace>
  <inkml:trace contextRef="#ctx1" brushRef="#br0" timeOffset="133618.19">15024 15520 0,'0'0'0,"0"0"0,0 0 15,0 9-15,0 10 16,0 9-1,0 0-15,0 10 16,0-10 0,9-9-16,0 0 15,1-1-15,9-8 16,18-1 0,20-9-16,9 0 15,9 0 1,0 10-16,-9-1 15,-28 0 1,-1 10-16,-18 0 16,-10 0-16,-9 9 15,-18 9 1,-29 20-16,-38 8 16,-28 10-1,10-9-15,8-19 16,58-28-16</inkml:trace>
  <inkml:trace contextRef="#ctx1" brushRef="#br0" timeOffset="133886.16">15089 15492 0,'10'0'0,"9"-19"16,37 0-1,29 1-15,18 8 16,-9 1 0,-9-1-16,-29 10 15,1 0-15,-19 10 16,-20-10-16,-18 9 15,0-9 1</inkml:trace>
  <inkml:trace contextRef="#ctx1" brushRef="#br0" timeOffset="136376.54">12512 14957 0,'0'0'0,"0"0"0,0 0 16,9 0-16,10 0 15,38-9-15,27-1 16,38 1 0,29 0-1,28 9-15,18 0 16,20 0-16,-10 0 16,9 0-16,0 0 15,1 9 1,-29 0-16,-9 1 15,-10-1 1,-19 10-16,-27-10 16,-20 1-1,-9 8-15,-18-8 16,-1-1 0,-19 1-16,-9-10 15,-9 9-15,0-9 16,-20 0-1,1 0-15,-9 0 16,-1 0 0,0 0-16,1 9 15,-1 1 1,1 18-16,-1 28 16,19 29-1,1 18-15,-1 19 16,9 0-16,1 0 15,0-10 1,-1 1-16,-9-10 16,-9-19-1,0-18-15,-9-10 16,-10-18 0,0 0-16,0-1 15,0-18-15,0 0 16,0-1-1,-10-8-15</inkml:trace>
  <inkml:trace contextRef="#ctx1" brushRef="#br0" timeOffset="137094.62">12455 15060 0,'0'0'15,"0"10"-15,0 8 16,0 48-16,0 56 16,0 28-1,0 19-15,0 0 16,-9 0-16,0-28 15,-1-38 1,1-19-16,9-9 16,0-18-1,0-20-15,9 1 16,1-20 0,18 11-16,28-11 15,67 1-15,84-10 16,47-18-1,37 0-15,29-1 16,19-8 0,9 8-16,-28 1 15,-29 9 1,-18 9-16,-47 1 16,-47-10-1,-29 9-15,-28 0 16,-37 1-16,-29-10 15,-18 0 1,-19 0-16,0 0 16,-19 0-1,0 0-15,0 0 16,0 0-16,-10 0 16,-18 0-1,0 0-15</inkml:trace>
  <inkml:trace contextRef="#ctx1" brushRef="#br0" timeOffset="137685.66">12578 13212 0,'0'0'0,"0"0"16,0 9-16,0 10 16,9 47-1,1 65-15,-10 19 16,0 0 0,0 19-16,0-28 15,-10 0-15,1-19 16,-1-38-1,1-28-15,-1-9 16,1-9 0,0-19-16,-1-1 15,1 1 1,9-19-16</inkml:trace>
  <inkml:trace contextRef="#ctx1" brushRef="#br0" timeOffset="138594.17">12418 13268 0,'0'0'0,"9"0"16,10-19 0,37 1-16,29-1 15,47 0 1,28 10-16,37 18 16,38 10-16,29 0 15,28-1 1,18 1-16,10-9 15,-10 8 1,-28-8-16,-28-1 16,-47 10-1,-37 0-15,-20-1 16,-27 11-16,-20-11 16,-28 11-1,-9-11-15,-9 10 16,-1-9-1,-18 0-15,-1 0 16,-18-1 0,0 1-16,-10 0 15,1 0-15,-1 9 16,1 0 0,-1 19-16,19 9 15,0 29 1,1 9-16,-11-1 15,1-8 1,-9 9-16,-10-19 16,-10 0-1,-9-10-15,-28-8 16,-18-1-16,-29-9 16,-48-10-1,-65-8-15,-47-11 16,-56-8-1,-19-10-15,-1-10 16,-8 1-16,27 0 16,20-10-1,9 9-15,9 1 16,19 9 0,28 0-16,28 9 15,29 1 1,37-1-16,19 1 15,19-1 1,29 0-16,17 1 16,20-10-16,0 9 15,19-9 1,-1 0-16,1 10 16,-1 8-1,10-8-15</inkml:trace>
  <inkml:trace contextRef="#ctx1" brushRef="#br0" timeOffset="143753.96">16519 14206 0,'0'0'0,"0"0"0,0 0 16,0 0-16,0 0 15,0 0 1,0 0-16,10 10 15,-1-1 1,19 19-16,19 10 16,10-1-1,-1-8-15,10-20 16,0-9 0,0 0-16,0-19 15,0-9-15,18-9 16,-8-1-16,-1-18 15,0-1 1,-18 1-16,-1 9 16,-9 0-1,-9 19-15,-10 0 16,-9 9 0,-1 10-16,-8-1 15,-10 10 1,0 0-16,0 0 15,0 0-15</inkml:trace>
  <inkml:trace contextRef="#ctx1" brushRef="#br0" timeOffset="144403.64">16877 13878 0,'0'0'0,"0"0"15,0 0-15,9 9 16,20 1-1,-1 18-15,19 10 16,0 18 0,19 10-16,-10-1 15,1-9-15,-1-9 16,0 10 0,-18-20-16,0-9 15,-1-9 1,-18 0-16,0-10 15,0 1-15,-10-1 16,1 0 0,-1 1-16,-9-10 15,0 0 1,0 0-16,0 0 16,0 0-1,0 0-15,0 0 16,0 0-16,0 0 15,0 0 1,0 9-16,0-9 16</inkml:trace>
  <inkml:trace contextRef="#ctx1" brushRef="#br0" timeOffset="145383.53">16802 14038 0,'0'0'0,"9"0"0,0-19 15,20 0-15,-1 0 16,10 1 0,9 8-16,0 1 15,18 18 1,20 29-1,0 9-15,-10 18 16,-19 1-16,-8 0 16,-11 18-16,-18-9 15,0 0 1,-19 10-16,0 8 16,-19 1-1,0 0-15,-18-9 16,-11-10-1,-17 9-15,-29 0 16,-19 1 0,-10-10-16,10-19 15,10 1-15,9-20 16,19-9 0,9-9-16,19 0 15,19-10 1,9 1-16,9-10 15,1 0-15,0 0 16,-1 0 0,10 0-16,0 0 15,0 0 1,0 0-16,0 0 16,0 0-1,0 0-15,0 0 16,-9 0-1,9 0-15,0 0 16</inkml:trace>
  <inkml:trace contextRef="#ctx1" brushRef="#br0" timeOffset="145785.19">16388 15182 0,'0'0'0,"0"0"0,0 0 16,0 0-16,0 0 16,0 0-1,0 10-15,0 18 16,-19 19-1,0 18-15,-9 10 16,9 0-16,0 1 16,10-20-1,-1 0-15,10-18 16,10-1 0,-1-9-16,19-9 15,19 0-15,19-10 16,19-9-1,28-19 1,28-18-16,28-1 16,151-37-16</inkml:trace>
  <inkml:trace contextRef="#ctx1" brushRef="#br0" timeOffset="150360.75">12484 16890 0,'0'0'0,"0"0"0,0 0 16,0 0 0,0 0-1,0 0-15,18-19 16,29 0-1,57 1-15,56-20 16,56 10 0,48 0-16,46 18 15,66 1 1,48 18 0,8 10-16,-18 9 15,-37-9 1,-48 0-16,-19 0 15,-46-10 1,-57-9-16,-47 0 16,-47 0-1,-38-9-15,-28 9 16,-19 0 0,-9 0-1,-19 0-15,0 0 16,-9 0-1,-39 0-15,-64 0 16,-77-10 0,-55-9-16,-67-18 15,-18 9 1,9 9 0,-18 10-16,-1-10 15,0 19 1,29 0-16,-10-10 15,-9 1 1,37 9-16,10 0 16,56 0-1,38 0 1,47 0-16,56 0 16,29 0-1,9 0-15,18 0 16,11 0-1,8 0-15,1 0 16,-1 0 0,10 0-1,0 0-15,0 0 16,0 0 0,0 0-16,0 0 15,0 0 1,0 0-16</inkml:trace>
  <inkml:trace contextRef="#ctx1" brushRef="#br0" timeOffset="151204.75">12343 15163 0,'0'0'0,"0"0"0,0 0 16,0 0-1,9-18 1,19-1-16,29 0 15,18-9 1,47-9-16,29 18 16,27 9-1,48 1-15,19 9 16,9 9 0,37 1-16,-8-1 15,-20 1 1,-28-10-1,-28 9-15,-37-9 16,-48 0 0,-19 9-16,-37-9 15,-9 0 1,-20 0-16,1 0 16,-19 0-1,-1 0-15,1 0 16,-9 0-1,-1 0 1,1 0-16,-1 0 16,0 0-1,1 0-15,-1 0 16,1 10 0,8-1-16,11 19 15,-1 10 1,19 37-1,-10 28-15,11 19 16,-11 19 0,1 9-16,-1 37 15,1 10 1,-19-37-16,9 18 16,-9-18-1,0-38 1,0-10-16,-1-27 15,-8-38 1,-10-10-16,0-18 16,0-10-1,0-9-15,0 0 16,0 0 0,0 0-16</inkml:trace>
  <inkml:trace contextRef="#ctx1" brushRef="#br0" timeOffset="152089.68">12408 15088 0,'0'0'0,"0"0"0,0 0 16,0 10-1,-18 9-15,-1 27 16,0 58 0,10 27-1,18 19 1,0 0-16,10-9 16,-19 0-16,0-19 15,0-19 1,0-28-16,0-19 15,0-18 1,0-1-16,0-9 16,0-9-1,0 0 1,0-10-16,0-9 16,0 0-1,0 10-15,0-10 16,0 0-1,0 0 1,0 9-16,10 1 16,8 8-1,29 10-15,66 10 16,85 9 0,65 9-16,48-18 15,-1-20 1,10-8-16,9-10 15,-28 0 1,-9 9 0,-10 1-16,-56-10 15,-38 0 1,-56 0-16,-29-10 16,-27 10-1,-20-9 1,-18 9-16,-20-10 15,1 10 1,-9 0-16,-10-9 16,0 9-1,0 0-15,0 0 16,0 0 0,0 0-16,0 0 15</inkml:trace>
  <inkml:trace contextRef="#ctx1" brushRef="#br0" timeOffset="152570.93">16200 16393 0,'0'0'0,"0"0"15,0 0-15,0 0 16,0 9-1,0 0-15,0 10 16,9 0 0,10 0-1,18-1-15,39-8 16,46-38 0,66-66-1,28-47-15,-18 10 16,-10 9-16,-28 19 15,-38 18 1,-18 10-16,-38 9 16,-29 19-1,-18 19 1,-19 19-16,-9 0 16</inkml:trace>
  <inkml:trace contextRef="#ctx1" brushRef="#br0" timeOffset="155996.38">30170 1343 0,'0'0'0,"0"0"0,9 0 16,-9-9-16,9 9 15,1 9 1,-1 1-16,10 18 15,9 9 1,-9 1 0,0-1-16,0-9 15,-1-9 1,1 0-16,0-10 16,9-9-1,1-9 1,27-19-16,19-38 15,19-18-15,10-10 16,18 0 0,0-9-1,-9 18-15,0 10 16,-9 10 0,-38 18-16,-19 19 15,-19 9 1,-28 10-16,0 9 15</inkml:trace>
  <inkml:trace contextRef="#ctx1" brushRef="#br0" timeOffset="168947.84">21590 15558 0,'0'0'0,"0"0"16,0 0-16,9 9 15,1 10 1,-1 18 0,10 38-16,0 28 15,0 1 1,-19 8-16,0 1 16,0-10-1,0-18-15,-10-10 16,10-19-1,10 0 1,-1 0-16,0 1 16,20-20-1,8 1-15,10-1 16,19 1 0,0-10-16,19-9 15,-1 0 1,1-10-16,-10-9 15,-18 0 1,-20 0 0,1 0-16,-19 0 15,0 0 1,-19 0-16,0 0 16</inkml:trace>
  <inkml:trace contextRef="#ctx1" brushRef="#br0" timeOffset="169269.15">21411 15604 0,'10'0'0,"37"-18"16,47-1-1,47-9-15,-9 18 16,-10 1 0,-9 9-1,0 9-15,-19 1 16,-10-1-1,-27 10-15,-10 0 16,-38-10 0</inkml:trace>
  <inkml:trace contextRef="#ctx1" brushRef="#br0" timeOffset="169488.43">21534 15999 0,'0'0'0,"0"0"16,0 0-16,9 0 15,29 0 1,46 9-16,39 0 16,27 1-1,19 18-15,1 0 16,150 9-1</inkml:trace>
  <inkml:trace contextRef="#ctx1" brushRef="#br0" timeOffset="169871.33">22963 15548 0,'0'0'0,"0"0"0,0 0 16,0 0-16,0 0 16,0 10-1,10 8-15,-1 48 16,1 37-16,18 38 15,0 18 1,10 1 0,-19-29-16,-1-18 15,1-19-15,-9-29 16,-10-18 0,0-9-16,0-19 15,0-1 1,0-18-16,0 0 15</inkml:trace>
  <inkml:trace contextRef="#ctx1" brushRef="#br0" timeOffset="170239.9">23039 15445 0,'0'0'0,"19"0"15,65 19-15,48 28 16,28 28 0,-10 19-16,-18 18 15,-28 1 1,-29-10-16,-28 0 15,-19-9 1,-19-10 0,-37-27-16,-28 8 15,-38 1 1,-47 0-16,-19-1 16,0 1-1,9-10-15,29 1 16,56-29-1</inkml:trace>
  <inkml:trace contextRef="#ctx1" brushRef="#br0" timeOffset="170695.87">24431 15567 0,'0'0'0,"0"0"0,0 9 15,0 19-15,0 38 16,-9 47-16,-1 18 16,1 0-1,9 20-15,-10 8 16,1-37-1,0 0-15,-1-28 16,1-29 0,9-18-16,0-9 15,0-19 1,0-1-16,0-18 16</inkml:trace>
  <inkml:trace contextRef="#ctx1" brushRef="#br0" timeOffset="171084.87">24356 15473 0,'0'0'0,"0"0"0,0 0 16,0 0-1,9 0-15,10 9 16,19 29 0,37 28-16,10 46 15,9 20 1,0-10-16,-10 9 16,1-9-16,-19-19 15,-10-9 1,-18 0-16,0-19 15,-1-9 1,-18-10-16,0-9 16,0-10-1,-10-18-15,-9 0 16,0 0-16,-9-10 16,-1 0-1</inkml:trace>
  <inkml:trace contextRef="#ctx1" brushRef="#br0" timeOffset="171405.39">23970 16486 0,'0'0'0,"0"0"15,19 0 1,19 0-16,46-9 15,29 9 1,38 0 0,-1 0-16,1 0 0,9 0 15,-19 0 1,-19-9-16,-9-1 16,-28 1-1,-10-1-15,-19 1 16,-18 0-1,-19-1-15,-10 10 16,-9 0 0,0 0-16</inkml:trace>
  <inkml:trace contextRef="#ctx1" brushRef="#br0" timeOffset="172245.98">20471 14873 0,'9'0'0,"29"0"0,56-10 15,94 1 1,56 18-16,29 19 16,56 19-16,48 19 15,55 0 1,-8 9-16,-38-10 16,-10-8-1,-9-10-15,-19-10 16,-28-9-16,-29-9 15,-37 9 1,-28 0 0,-19 0-16,-38-9 15,-28 0-15,-37-10 16,-19 10 0,-10-9-16,-19-1 15,-9-9 1,-9 0-16,-19 9 15,0 1-15,-1-1 16,1 0 0,-9 10-16,-1 9 15,0 29 1,-9 18-16,0 28 16,0 19-1,0 0-15,-9 9 16,9 1-16,0 8 15,0 1 1,0-28 0,0-10-16,0-19 15,0-18-15,0-19 16,0-10 0,0 1-16,0-19 15,-9-1-15,-10 1 16,0-9-1</inkml:trace>
  <inkml:trace contextRef="#ctx1" brushRef="#br0" timeOffset="173261">19963 15088 0,'0'0'0,"0"0"16,0 0-16,0 10 16,0 9-1,9 56-15,0 65 16,1 20-1,9 46-15,-1 1 16,11-10 0,-11 19-16,11-19 15,-11-29-15,1 1 16,-19-37 0,0-29-16,0-19 15,0-27 1,0-20-16,0 1 15,10-20-15,-1 1 16,0-9 0,1-1-16,18 0 15,19-9 1,38 0-16,47 0 16,46-9-16,48 18 15,56 1 1,48-1-16,27 10 15,29-10 1,28 1-16,0 8 16,-10-8-1,-18-1-15,9-9 16,-38 0 0,-37 10-16,-28-1 15,-38 0-15,-28-9 16,-38 0-1,-38 0-15,-27 0 16,-29 10 0,-28-10-16,-10-10 15,-18 10 1,-20 0-16,1 0 16,0 0-16,-10 0 15,-9 0 1,10 0-16,-10-9 15,0 9 1,0 0-16,9 0 16,-9-9-1,0 9-15,0 0 16,0 0-16,0 0 16,0 0-1,0 0-15,0 0 16,0 0-1,0 0-15,0 0 16</inkml:trace>
  <inkml:trace contextRef="#ctx1" brushRef="#br0" timeOffset="199496.33">1656 17594 0,'0'0'0,"0"0"15</inkml:trace>
  <inkml:trace contextRef="#ctx1" brushRef="#br1" timeOffset="207780">15278 2310 0,'0'0'0,"0"0"0,0 0 15,-19-10 1,0 1-16,10-1 16,-1 1-1,1 0-15,9 9 16,0 0 0,9 0-16,19 9 15,38 0 1,47 1-16,9-1 15,1 1 1,8-1-16,11-9 16,-1 9-16,19 1 15,0-10 1,-1 9-16,1 1 16,-9-1-1,-10 0-15,-9 1 16,-1 8-1,-27-8-15,-10-1 16,0 1-16,-9-1 16,-10-9-1,-19 0-15,-9 0 16,-9 0 0,0 0-16,-19 0 15,-1 0 1,-8 0-16,-1 0 15,-9-9-15,0 9 16,0 0 0,-9 0-1,-29-10-15,-37-9 16,-29 10-16,-37 9 16,-9 0-1,-20 0-15,10 0 16,1 0-1,8-9-15,1 9 16,-1-10 0,0 1-16,10-10 15,10 10 1,18-1-16,9 1 16,1 0-16,18-1 15,19 1 1,10-1-16,9 1 15,9 0 1,10 9-16,0 0 16,18 0-1,1 0-15,0 0 16,9 0-16,0 0 16,0 0-1,0 0-15,0 0 16,0 0-1,0 0-15,9 9 16,19 0 0,29 1-16,37 9 15,37 9 1,20 0-16,28-9 16,28-1-16,18 1 15,1 0 1,9-19-1,-9 0-15,-19 0 16,-19 0-16,-28 0 16,-28 0-1,-29 9-15,-18-9 16,-19 0-16,-19 0 16,-9 0-1,-1 0-15,-18 0 16,0 0-1,-19 0-15,0 0 16,0 0 0,0 0-16</inkml:trace>
  <inkml:trace contextRef="#ctx1" brushRef="#br1" timeOffset="210915.45">29756 12414 0,'0'0'0,"0"0"16,0 0-16,0 0 15,0 0-15,9 0 16,0-9 0,1 9-16,18-9 15,0 9 1,29-10-16,9 1 15,18 0 1,29 9-16,9 0 16,1 0-1,8 0-15,1 0 16,0 0-16,9 0 16,0 0-1,-9 0-15,-10 0 16,-9 9-1,-10-9-15,-8 0 16,-11 0-16,-27 0 16,-1 0-1,-18 0-15,-1 0 16,1 0 0,-19 0-16,0 0 15,-1 0 1,-8 0-16,-10 0 15,0 0-15,0 0 16,0 0 0,0 0-16,0 0 15,-19-19 1,-28 0-16,-28-9 16,-48 0-1,-37 0-15,-28 0 16,-9 0-16,-1-1 15,1 11 1,-1-10-16,19-1 16,19 1-1,10 0-15,18 9 16,29 1 0,18 8-16,19 1 15,19-1 1,19 1-16,0 0 15,18 9-15,1 0 16,9 0 0,0 0-16,9 0 15,10 9 1,28 0-16,38 1 16,37-1-1,29 1-15,9 8 16,9-8-16,0 18 15,10-9 1,-10-1-16,-9 11 16,0-11-1,-9 1-15,-20-10 16,1 1 0,-19-1-16,-10 1 15,-18-1-15,-10 0 16,-9 1-1,-9-1-15,-20-9 16,1 10 0,-19-10-16,0 0 15,-19 0 1,0 0-16,0 0 16,0 0-16,-19 0 15,-38 0 1,-46 0-16,-57-10 15,-47-9 1,-19 1-16,-9-11 16,0 20-1,9 0-15,0-1 16,0 1-16,20 0 16,17-1-1,20 10 1,19 0-16,27 0 15,20 0-15,27 0 16,20 0 0,18 0-16,10 0 15,19 0 1,-1 0-16,10 0 16,0 0-16,10 10 15,9-1 1,37 10-16,38 9 15,47 0 1,57 0-16,18 0 16,19 0-1,1-9-15,-1-9 16,-19 8-16,0 1 16,-9 0-1,-18 0-15,-20-10 16,-19 0-1,-27-9-15,-20 0 16,-18 10 0,-10-10-16,-18 0 15,-20 0 1,-9 0-16,-9 0 16,-9 0-16,-10 0 15,0 0 1,0 0-16,0 0 15,0 0 1,0 0-16,0 0 16,-10 0-1</inkml:trace>
  <inkml:trace contextRef="#ctx1" brushRef="#br1" timeOffset="211891.75">30282 10444 0,'10'0'0,"9"0"16,28 10-16,28-10 16,38 9-1,28 0-15,0 10 16,10 0 0,18 0-16,-9 9 15,0 0-15,-10-9 16,-18-1-1,-19-8-15,-19 9 16,-9-10 0,-20 0-16,-8 1 15,-19-1 1,-1 0-16,-18-9 16,0 10-16,0-1 15,-10 1 1,0-1-16,1 0 15,-1 10 1,1 9-16,-10 19 16,0 19-1,0 9-15,0 9 16,0 20 0,0-11-16,0 11 15,0 8-15,9-9 16,0-9-1,1-19-15,-1 0 16,-9-18 0,0-1-16,0-9 15,0-10 1,0-8-16,0-11 16,0 1-16,0 0 15,0-10 1,0 1-16,0-1 15,0 0 1,-9 1-16</inkml:trace>
  <inkml:trace contextRef="#ctx1" brushRef="#br1" timeOffset="212371.24">30969 12837 0,'0'0'0,"0"0"0,10 0 15,-1 9 1,19 0-16,0 20 16,19 8-1,19 19-15,10 29 16,-1 9-1,-9-10-15,-10 1 16,1-1-16,-1-9 16,-18-9-1,-1-10-15,1-18 16,-10-1 0,-9 1-16,0-1 15,0-18 1,-1 0-16,-8-19 15</inkml:trace>
  <inkml:trace contextRef="#ctx1" brushRef="#br1" timeOffset="212790.91">31948 13052 0,'0'0'0,"0"0"15,0 0-15,0 0 16,0 0-16,0 0 16,0 0-1,-19 10-15,-19 9 16,-9 28 0,-28 18-16,-19 1 15,0 18-15,-19-9 16,0 10-1,9-1-15,10-18 16,0 0 0,10-10-16,18 0 15,0-9 1,9 9-16,10-9 16,10-9-1,9-19-15,-1-1 16,1 1-16,9 0 15,0-10 1,10-9-16,0 0 16,-1 0-1</inkml:trace>
  <inkml:trace contextRef="#ctx1" brushRef="#br1" timeOffset="214153.05">15851 2732 0,'0'0'0,"0"0"16,0 0-16,0 0 15,0 0 1,0 19-16,10 9 16,-1 19-1,1 18-15,9 1 16,9 0-1,0-10-15,10 0 16,-1-9-16,-9-9 16,10-1-1,0-18-15,-1-10 16,1-9 0,9 0-16,0-18 15,9-20-15,1 1 16,-1-10-1,-18 0 1,0-10-16,-10 1 16,-9 0-16,-1 9 15,-8 19 1,-10 0-16,0 18 16,0 1-1,0-1-15,0 10 16,0 0-1,0 0-15,0 10 16,0 18-16,-10 10 16,10 27-1,-9 10-15,9 19 16,0 9 0,-9 1-16,-1 8 15,1-9 1,-10 10-16,0-19 15,-9-10-15,0-9 16,-10 0 0,1-18-16,-11-10 15,11-10 1,-10-18-16,-10 0 16,1-19-1,-10 0-15,0-19 16,0-19-1,10 1-15,9-10 16,-10-9-16,10-1 16,0-8-1,0-1-15,0 19 16,10 0 0,8 0-16,1 19 15,0 0 1,9 9-16,10 10 15,-1-1-15,1 1 16,9 9 0</inkml:trace>
  <inkml:trace contextRef="#ctx1" brushRef="#br1" timeOffset="-208588.72">18843 8633 0,'0'0'0,"0"0"15,0 0-15,0 0 16,0 0-16,9 0 15,1 0 1,-1-9-16,1 0 16,-1-1-1,0 1-15,1-1 16,-1 1 0,1 0-16,-1-1 15,1 1 1,-1 0-16,10-1 15,0 1 1,9-10-16,0 0 16,0 10-16,0-1 15,1-8 1,-1-1-16,0 10 16,10-10-1,-1 0-15,10 0 16,0 0-1,0 1-15,1-10 16,-1-1-16,9 1 16,0 0-1,1-9-15,-1 8 16,-9 1 0,19-9-16,0-1 15,9-9 1,1 10-16,-1-1 15,-9 1-15,0-1 16,9 1 0,0-10-16,0 0 15,1 0 1,-1 9-16,0 1 16,10-10-1,-1 0-15,-8 0 16,-1 0-1,-9-9-15,18 0 16,1-1-16,0 1 16,-10 0-1,0 9-15,1 0 16,8-9 0,10-1-16,0 1 15,0 9-15,-9-9 16,19 0-1,-1-1-15,1-8 16,-1-1 0,10-9-16,9 9 15,-9 1 1,-9-1-16,9 0 16,9 0-1,-9 1-15,0-1 16,9 0-16,0 1 15,-9-1 1,0 10-16,9-10 16,1 0-1,-11 1-15,11 8 16,-1-8 0,-9 9-16,0-10 15,9 0-15,0 0 16,1 1-1,-10 9-15,-1-1 16,11-8 0,-10 8-16,9 1 15,10-10 1,-10 10-16,10-10 16,-10 10-1,19-10-15,0 1 16,-19 8-16,10 1 15,0-10 1,-10 1-16,0-1 16,1 10-1,-1-1-15,-9 1 16,0 0 0,9 0-16,-9-10 15,0 10-15,-10-1 16,10 1-1,0 9-15,-19 0 16,0-9 0,10 9-16,-10 0 15,0 0 1,0 0-16,-9 0 16,-1 0-16,1 0 15,-10 10 1,-9-1-16,0 1 15,0-1 1,-10 1-16,1-1 16,-1 10-1,-9 0-15,-9 0 16,-1 9 0,-8 0-16,-1 1 15,0-1 1,-9 9-16,0-8 15,0 8-15,-1 1 16,1 0-16,-9 9 16</inkml:trace>
  <inkml:trace contextRef="#ctx1" brushRef="#br2" timeOffset="-148148.65">25475 3567 0,'0'0'0,"0"0"0,0 0 16,0 0-1,0 0-15</inkml:trace>
  <inkml:trace contextRef="#ctx1" brushRef="#br2" timeOffset="-147476.75">25560 3867 0,'0'0'0,"0"0"16,0 0 0,-19-9-16,0-10 15,-18-9 1,-1-19-16,-9-38 16,0-8-1,0-29-15,0-28 16,19-1-16,-1 1 15,20-19 1,0 10-16,-1 9 16,1 18-16,9 20 15,-10 18 1,1 19-16,9 19 16,-9 9-1,-1 19-15,1-1 16,-1 11-1,1 8-15,-10 1 16,10 9 0</inkml:trace>
  <inkml:trace contextRef="#ctx1" brushRef="#br2" timeOffset="-146973.45">24760 1812 0,'0'0'0,"0"10"16,-9 8-16,-10 29 16,-19 38-16,10 9 15,-9-1 1,-1 20-16,10-28 16,0-20-1,-1-9-15,1-18 16,19 0-1,-1-20-15,1-8 16,9-10 0</inkml:trace>
  <inkml:trace contextRef="#ctx1" brushRef="#br2" timeOffset="-146636.97">25221 1737 0,'0'0'0,"10"10"0,-1-1 16,10 19-1,9 28-15,19 20 16,-9-1 0,9 18-1,-10 11-15,1-20 0,-19-18 16,0-10 0,0-9-16,-19-28 15,0-1 1,0-8-16</inkml:trace>
  <inkml:trace contextRef="#ctx1" brushRef="#br2" timeOffset="-146166.78">24243 686 0,'0'0'0,"0"0"15,0 0-15,0 0 16,9 10-16,1 27 16,-1 38-1,1 29-15,-1 8 16,0-9-1,-9-18 1,0-19-16,0-10 16,0-19-16,0 1 15,0-19-15,0-1 16,0-8 0,0-10-16</inkml:trace>
  <inkml:trace contextRef="#ctx1" brushRef="#br2" timeOffset="-145683.42">24224 649 0,'0'0'0,"0"0"0,0 0 16,9 0-1,1 0-15,-1 9 16,20 19-16,-1 10 16,19 28-1,9 27-15,1 1 16,-1-19 0,1-9-16,-20-10 15,1-18 1,-10-1-16,-9-18 15,0 0 1,-1-10-16,-8-9 16,-1 0-1,1 0-15,-1-18 16,10-11-16,0-8 16,0-29-1,-1-18-15,1-1 16,-9 10-1,-10 10-15,0 8 16,0 20-16,0 9 16,0 18-1,-10 1-15,1-1 16</inkml:trace>
  <inkml:trace contextRef="#ctx1" brushRef="#br2" timeOffset="-141645.58">25306 977 0,'0'0'0,"0"0"0,0 0 16,0 0 0,0 0-16,-9 10 15,-10-1-15,0 0 16,0 20 0,10-1-16,-1 0 15,10 9 1,10 1-16,-1-19 15,0-1 1,1 1-16,-1-9 16,1-10-1,-1 0-15,1 0 16,-1 0-16,0-19 16,1-9-1,-10-10-15,0-9 16,0 0-1,9 0-15,1 1 16,-1-1 0,0 18-16,10 1 15,9 0-15,1 0 16,-1 19 0,0-1-16,10 1 15,-10 18 1,0 10-16,10 9 15,-10 19-15,-9 0 16,0 9 0,-10 1-16,-9-10 15,0-10 1,0 1 0,0-10-16,0-10 15,0 1-15,0-19 16,0 0-1,0 0-15,9 0 16,10-28-16,28-38 16,0 1-1,0-1-15,-9 29 16,-10 8 0,-9 11-16,0 8 15,0 10 1,-1 10-16,-8 8 15,9 20 1,0 28-16,-1 9 16,-18 9-16,0 1 15,0-10 1,-9-19-16,0-19 16,-1-8-1,1-20-15</inkml:trace>
  <inkml:trace contextRef="#ctx1" brushRef="#br2" timeOffset="-141084.8">26388 377 0,'0'0'0,"0"0"0,0 0 16,0 19-16,9 18 15,1 38 1,-10 28-16,0 10 16,9 18-1,-9-9-15,9-18 16,1-11-16,-1-8 15,1-29 1,-1-18-16,0-10 16,10-9-1,0-10-15,9-9 16,1-19 0,8-9-16,10-28 15,-9 9 1,-19 0-16,-1 19 15,1 0-15,-9 18 16,-10 1 0,0 9-16,0 0 15,9 9 1,0 19-16,1 19 16,-1 0-1,20 9-15,-11 1 16,1-20-1,0-18-15,0 0 16,0 0-16,-1-19 16,-18 0-1</inkml:trace>
  <inkml:trace contextRef="#ctx1" brushRef="#br2" timeOffset="-140898.74">26698 837 0,'0'0'0,"0"0"0,0 0 16,0 0-16,0 0 16,10 0-1,-10 0-15</inkml:trace>
  <inkml:trace contextRef="#ctx1" brushRef="#br2" timeOffset="-140512.68">27187 1615 0,'0'0'15,"0"0"-15,0-18 0,10-11 16,-1-8 0,1-1-16,-1-18 15,0 0 1,20-10-16,-1 10 16,10 9-16,-10 9 15,9 10 1,-8 19-16,-1-1 15,-9 1 1,9 18-16,0 20 16,-9 17-1,0 11-15,0 8 16,-19 11 0,0-20-16,0 0 15,0-9 1,-10-28-16</inkml:trace>
  <inkml:trace contextRef="#ctx1" brushRef="#br2" timeOffset="-140079.88">27742 1465 0,'0'0'0,"0"0"0,0 0 16,10 0-16,18 0 16,0 0-1,1 0-15,18 0 16,0 0-16,18-19 16,-8 1-1,-1-20 1,1-18-16,-20 0 15,-18-1-15,-9 1 16,-10 9 0,-19 10-16,0 8 15,-19 20-15,1 0 16,-1 27 0,-9 20-16,0 9 15,19 28 1,18 19-16,10-10 15,10-9 1,27 0-16,39 10 16,-29-48-1</inkml:trace>
  <inkml:trace contextRef="#ctx1" brushRef="#br2" timeOffset="-139686.25">28909 1306 0,'0'0'0,"0"-10"15,-19-8-15,-18-1 16,-20 0 0,1 10-16,9 18 15,0 0 1,18 20-16,1-1 15,19 9 1,9 1-16,9-1 16,10-9-16,9-9 15,0 0 1,1-10-16,18-9 16,-10 0-1,1 0-15,-10 0 16,0 0-1,1 10-15,-1-1 16,0 0 0,0 10-16,0 0 15,1 0-15,-20-19 16</inkml:trace>
  <inkml:trace contextRef="#ctx1" brushRef="#br2" timeOffset="-139249.72">29135 1296 0,'0'0'0,"0"-18"0,9-1 16,1-9 0,-1-1-16,0 1 15,1 10 1,9 8-16,9 1 16,0-1-1,19 20-15,0-1 16,0 19-1,0 0 1,-9 10-16,-10 9 16,-9-10-16,0 1 15,-19 0 1,0-20-16,0-8 16,-10-1-16,-9-9 15,1 0 1,-11 0-16,11-19 15,-1-9 1,9-9-16,1-1 16,18-18-16,10-10 15,9 0 1,1 1-16,8 8 16,1 11-1,-10 8-15,-9 29 16,-19-1-1</inkml:trace>
  <inkml:trace contextRef="#ctx1" brushRef="#br2" timeOffset="-138686.53">23406 1578 0,'0'0'15,"0"0"-15,0 0 0,9 0 16,29 9-16,65 10 16,76 9-1,37 0-15,48 0 16,27-9 0,39 0-16,-11 0 15,11-10 1,8 0-16,39-9 15,-1-9-15,-37 18 16,-20 1 0,1 9-1,-19 9-15,-28-19 16,-19 0-16,-37 10 16,-20 0-1,-28-10-15,-18 1 16,-38-10-1,-19 0-15,-28-10 16,-19 10 0,-10 0-16,-18 0 15,-19 0-15,0 0 16</inkml:trace>
  <inkml:trace contextRef="#ctx1" brushRef="#br2" timeOffset="-137934.57">23246 527 0,'0'0'0,"9"0"0,10-9 16,37-1 0,95 1-16,65-1 15,38 20-15,66-1 16,47 19-1,28-9-15,10 0 16,-1-10 0,1 1-1,-10 18-15,-28-9 16,-19-1-16,-10 10 16,-27-9-16,-48 0 15,-28-10 1,-37 1-16,-29-10 15,-37 0 1,-28 0-16,-29-10 16,-19 10-1,-18 0-15,-1 0 16,-18 0 0,0 0-16,0 0 15,-10 0-15,1 0 16,-1 0-1,1 0 1,-1 0-16,0 10 16,1-1-16,-1 19 15,10 0 1,9 19-16,0 19 16,1 18-1,8 20-15,1-1 16,-10-9-16,-9-10 15,0-9 1,-10 0-16,-9-18 16,0-20-1,0 1-15,-9-20 16</inkml:trace>
  <inkml:trace contextRef="#ctx1" brushRef="#br2" timeOffset="-137219">23029 480 0,'0'0'0,"0"0"16,10 0-16,-10-9 16,0-1-1,0 1-15,0 9 16,0 0 0,9 19-16,1 28 15,-1 28 1,10 18-16,-10 20 15,1 9-15,-1-9 16,0-20 0,1 11-16,-1-11 15,1-17 1,-10-20-16,0-9 16,0-10-16,0-18 15,0 0 1,0-10-16,0 1 15,0-10 1,0 0-16,0 0 16</inkml:trace>
  <inkml:trace contextRef="#ctx1" brushRef="#br2" timeOffset="-88220.95">22926 1822 0,'0'0'0,"0"0"16,0 0-16,0 0 15,0 0 1,0 0-16,0 0 16,9 0-1,1-10-15,18 1 16,10 0-1,9-1-15,0 1 16,9-1 0,10 1-1,0 18 1,18 1-16,10-10 16,19 9-16,0 1 15,10-1 1,-1 0-1,10 10-15,9 0 16,9-10 0,10 1-16,0 8 15,9 1 1,1-9-16,-10-1 16,0 0-1,-1 10-15,1 0 16,10 0-1,-20-10 1,10 0-16,10 10 16,-1 0-1,-9-10-15,0 1 16,-10 8 0,1-8-16,-10 9 15,-9-10 1,9 10-1,-10-10-15,1 10 16,0-19 0,-1 0-16,-8 0 15,-10 0 1,9 0-16,-9 0 16,-10 0-1,-9 0-15,10 0 16,-1 0-1,-9 0-15,-9 0 16,-10 0 0,1 0-1,-1 0-15,-9 0 16,-10 0 0,1 0-16,-20 0 15,1 0 1,0-10-1,-1 10-15,-18 0 16,0 0 0,0-9-16,-1 0 15,1-10 1,0 0-16,0 0 16,0-9-1,-1-9-15,1-1 16,0-18-1,0-10 1,-10 1-16,1-10 16,-1-1-1,1 1-15,-1-9 16,0 9 0,1-10-1,-1 1-15,1 18 16,-10 1-1,0 8-15,0 10 16,0 10 0,0-1-16,0 10 15,-10 0 1,1 0-16,-1 9 16,1 0-1,-10-9 1,0 10-16,1-1 15,-11 0 1,-8 0-16,-10-9 16,-19 0-1,-19-10-15,-37 1 16,-48-1 0,-8-9-16,-29 19 15,0 0 1,0 0-1,-10 0-15,11 0 16,8 18 0,10 1-16,0 0 15,9 9 1,-19-10-16,-9 10 16,10 10-1,-10-1 1,9-9-16,1 9 15,9-9 1,18 0-16,1 0 16,9 10-1,-9-10-15,-1 0 16,10-10 0,10 1-16,9 0 15,19-1 1,-1 10-1,10 0-15,19 0 16,10 0 0,8 0-16,10 0 15,1 10 1,-11-1 0,11 0-16,-1 1 15,9-1 1,-9 10-16,19-10 15,0 1 1,0-1-16,0 0 16,0-9-1,10 0 1,8 0-16,1 0 16,0 0-16,18 0 15,1 0 1,0 0-1,-1 0-15,1 0 16,9 0 0,0 0-1,-10 0-15,10 0 16,0 10 0,-9-1-16,0 1 15,-1 8 1,1 20-16,-1-1 15,1 10 1,0 0-16,-1 9 16,1 10-1,-1 19 1,1-1-16,9-9 16,0 0-1,0 0-15,9 0 16,1 10-1,-10-10 1,0-19-16,9 10 16,1-10-16,-1 0 15,0 1 1,1-1 0,-10-9-16,0-10 15,9 1 1,-9-10-16,0-9 15,0 0 1,0-10 0,0 0-16,0-9 15,0 0 1,0 0-16,0 0 16,0 0-1,0 0-15,0 0 16,0 0-1,0 0 1,0 0-16,0 0 16</inkml:trace>
  <inkml:trace contextRef="#ctx1" brushRef="#br2" timeOffset="-84842.15">2352 940 0,'0'0'0,"19"-10"0,-10-18 16,57-28-1,47-28-15,19-1 16,27 10 0,20-9-16,19-10 15,18 9 1,10 10-16,0 10 16,-10 8-1,-28 20 1,10-1-16,-20 29 15,-18 18 1,-18 19-16,-20 1 16,-19 36-1,-18 1-15,-10 18 16,-9 38 0,-19-9-1,-19-1-15,-9 1 16,-19-10-1,-19 10-15,-18-1 16,-29-8 0,-38-1-16,-37-9 15,-37-19 1,-48-10 0,-19-27-16,10-19 15,0-19 1,18-28-16,39-10 15,8-9 1,10-19 0,29-9-16,18 0 15,19-9 1,18-10-16,11 0 16,18 10-1,18 18-15,11 19 16,8 19-1,1 19-15,9-1 16,0 10 0</inkml:trace>
  <inkml:trace contextRef="#ctx1" brushRef="#br2" timeOffset="-84434.88">969 433 0,'0'0'0,"0"0"0,19 10 15,47 36-15,28 58 16,47 46 0,28 28-16,-9 0 15,-19-18 1,-9-1-16,-29-37 16,-9-28-1,-18-9 1,-20-20-16,-18-18 15,-1-9 1,-18-10-16,0-9 16,0-10-1,-19-9 1,0 0-16</inkml:trace>
  <inkml:trace contextRef="#ctx1" brushRef="#br2" timeOffset="-84061.53">1825 555 0,'0'0'0,"0"0"0,0 0 15,0 9 1,-28 38-16,-19 57 15,-28 83 1,-10 38-16,19 10 16,-9 0-1,9-20 1,9-27-16,10-29 16,0-18-1,19-38-15,-9-37 16,8-10-1,10-18-15,10-10 16,0-9 0,-1 0-1,1-19-15,9 0 16</inkml:trace>
  <inkml:trace contextRef="#ctx1" brushRef="#br2" timeOffset="-74246.71">23020 1315 0,'0'0'0,"0"0"0,0-9 16,0-1-1,-9-8-15,-10 8 16,-28 1-1,-29-1-15,-27 20 16,-19 9 0,-19 18-16,-19 19 15,-10 29 1,-8 9 0,-20 9-16,-18 28 15,-1 1 1,-18 36-16,-10 20 15,20 0 1,8 37-16,1 9 16,9 10-1,-19 19-15,10-10 16,9-18 0,-19 9-16,10-9 15,-1-1 1,1 10-16,9-19 15,-19-9 1,10-10 0,-1-27-16,1-1 15,0-37 1,18-19-16,19-19 16,20-19-1,8-18 1,10-29-16,9-18 15,-9 0 1,0-19-16,0 0 16,0-9-1,28 9-15,28-10 16,19 10 0,19 0-16,10 0 15,8 10 1,-8-1-1,9 0-15</inkml:trace>
  <inkml:trace contextRef="#ctx1" brushRef="#br2" timeOffset="-73714.52">12502 6325 0,'0'0'0,"0"0"0,0 0 16,0 0 0,0 19-16,10 19 15,-1 27 1,10 48-16,-10 9 15,-9 9 1,0-9-16,0-9 16,-9-1-1,0-18-15,-1-19 16,1-9 0,-1-10-1,1-18-15,0-1 16,-1-9-1,1-9-15,9-19 16,0 0 0,0 0-16</inkml:trace>
  <inkml:trace contextRef="#ctx1" brushRef="#br2" timeOffset="-73029.19">12540 6269 0,'0'0'0,"0"0"16,0 0-16,0 0 15,9 0 1,1 9-16,18 1 15,10 27 1,18 20 0,1 8-16,-1 10 15,10 10 1,-10 9-16,1-10 16,-20-9-1,10 19 1,10 0-16,-19 0 15,-1-10 1,10 0-16,-9-9 16,-1-9-1,-18-28 1,0-1-16,0-18 16,-10-10-16,-9 1 15,0-10 1,0 0-1,0 0-15,0 0 16,0 0 0,0 0-16,0 0 15,0 0 1,-18 9 0,-30 10-16,-17 9 15,-48 0 1,-38 0-16,-18 0 15,0-9 1,18 0-16,38-19 16,38 0-1,18 0 1,20 0-16,9 9 16,9-9-1,9 0-15</inkml:trace>
  <inkml:trace contextRef="#ctx1" brushRef="#br2" timeOffset="-72380.77">13631 6588 0,'0'0'0,"0"0"0,0 0 15,0 0 1,0 0-16,0 9 16,0 29-1,0 28-15,0 27 16,0 11 0,10-11-1,-10 1-15,0-9 16,0-20-1,0-8-15,0-10 16,9-10 0,1 1-16,-1-1 15,0-9 1,20-9-16,-1 9 16,19-9-1,9 0 1,10-19-16,9 9 15,10-9 1,-10-9-16,-9 9 16,-9-10-1,-20 10-15,1 0 16,-19 0 0,0 0-1,-19 0-15,0 0 16,0 0-16</inkml:trace>
  <inkml:trace contextRef="#ctx1" brushRef="#br2" timeOffset="-71683.2">12211 6194 0,'9'-9'0,"48"-29"0,65-46 16,66-1 0,47 10-16,0 19 15,1 28 1,-11 46-16,1 20 15,0 28 1,-38 18-16,-37 19 16,-10 0-1,-28 19 1,-29 19-16,-18 19 16,-28-1-1,-29 10-15,-18 9 16,-38 10-1,-19 0-15,-19-20 16,-28-8 0,-47-10-16,-28-19 15,-37-37 1,-1-47 0,0-37-16,10-29 15,18-28 1,10-38-16,9-18 15,19-19 1,38 0-16,18 10 16,29-20-1,19 1 1,18 9-16,29 9 16,9-9-1,19-9-15,9 9 16,28-19-1,1 10 1,8 28-16,-8 9 16,-1 38-1,-18 28-15,-29 18 16</inkml:trace>
  <inkml:trace contextRef="#ctx1" brushRef="#br2" timeOffset="-70771">12841 8877 0,'0'0'0,"0"0"15,0-9 1,0 0-16,0 9 16,0 0-1,0 9-15,-9 38 16,-1 47-1,1 18-15,9 10 16,9-9 0,-9-19-1,0-29-15,0-18 16,0-9 0,0-20-16,0 1 15,0-19 1,0 0-16,0 0 15,0-19 1,-19-46-16,1-48 16,-11-9-1,20 28 1,0 10-16,-1 18 16,10 19-1,10 0-15,-1 19 16,0 10-1,1 8-15,-1 10 16,19 10 0,10 18-16,9 28 15,10 10 1,-10-1 0,9 20-16,1-1 15,-1-9 1,-9-9-16,9 9 15,-9-28 1,-9-10 0,0-18-16,-19 0 15,-1-19 1,1 0-16,9-28 16,-9-19-1,0-47-15,-10-9 16,-9-10-1,-18-18 1,-11 18-16,1 20 16,9 27-16,10 10 15,0 27 1,-1 1 0,1 19-16,9 9 15,0 0 1</inkml:trace>
  <inkml:trace contextRef="#ctx1" brushRef="#br2" timeOffset="-70104.23">13857 9281 0,'0'0'16,"0"0"-16,0 0 15,0 0 1,0 18-16,-9 20 16,9 37-16,9 28 15,-9-9 1,0-9-16,0-20 15,0-18 1,0-19 0,0-9-16,0-19 15,0 0 1,10 0-16,-1-9 16,0-10-1,20 0-15,-1-18 16,9-10-1,1-19 1,0 10-16,-10-10 16,-9-18-1,-19 9-15,0 9 16,-10 10 0,-9 9-16,1 19 15,-1-1 1,-19 20-1,1 18-15,-20 10 16,-9 19 0,0 27-1,10 1-15,18 18 16,29 1-16,18-10 16,20 9-1,27-9-15,10-9 16,28-10-1,19-9 1,-47-28-16</inkml:trace>
  <inkml:trace contextRef="#ctx1" brushRef="#br2" timeOffset="-69500.7">14478 9131 0,'0'0'15,"0"0"-15,0 0 16,0 9-16,-9 10 16,-1 28-1,20 18-15,-1 29 16,0-9 0,20-20-16,-1-8 15,0-20 1,0-18-16,10 0 15,0-19 1,-1 0 0,1-19-16,-1-28 15,-8-9 1,-11-10-16,-18 0 16,0 1-1,-18-1-15,-20 10 16,10 37-1</inkml:trace>
  <inkml:trace contextRef="#ctx1" brushRef="#br2" timeOffset="-68735.63">14986 9037 0,'9'0'0,"1"-10"16,-1 1-16,19 0 15,1-1 1,8 10-16,1 10 15,9 27 1,19 19 0,-10 20-1,1 8-15,-20 0 16,-18-18-16,-19-19 16,-9-9-1,-19-10-15,-10-10 16,0-8-1,1-10-15,-1-19 16,10-18 0,18-10-1,10-19-15,19-37 16,28-19 0,0 9-16,10 10 15,-1 19 1,1 27-1,-29 20-15,-19 27 16</inkml:trace>
  <inkml:trace contextRef="#ctx1" brushRef="#br2" timeOffset="-67968.45">16087 9262 0,'0'0'0,"0"-19"16,-19 0-16,0 1 15,0 8 1,-9 1-16,-10 18 16,1 10-1,-1 9-15,10 10 16,18-10 0,1-9-16,9-1 15,0-18 1,9 10-16,1-1 15,9-9 1,9 0 0,0 10-16,19-1 15,0 10 1,0-1-16,10 1 16,9 0-1,-1 0 1,-8-19-16,-1-19 15,1 0 1,-10-18-16,0-29 16,0-47-1,-19-18-15,-19-19 16,-37-47 0,-19 19-1,-9 37-15,9 47 16,0 38-1,18 28-15,1 18 16,0 20 0,0 27-16,-10 29 15,10 56 1,9 37-16,29 1 16,-1-1-1,19-18 1,10-10-16,-1-27 15,10-11 1,-9-8-16,-19-48 16</inkml:trace>
  <inkml:trace contextRef="#ctx1" brushRef="#br2" timeOffset="-67348.61">13622 10294 0,'0'0'0,"0"0"15,0 0-15,0 0 16,0 9 0,0 29-1,0 28-15,9 18 16,-9 0-1,0-8-15,0-30 16,0-8 0,0-19-16,0-10 15,0-9 1,0 0 0,0-28-16,10-19 15,-1-28 1,19 0-16,1 9 15,8 19 1,1 10 0,-1 9-16,1 18 15,0 20 1,9 8-16,0 29 16,-10 19-1,1 0-15,-19-1 16,0 1-1,0 0-15,-10-1 16,0-36 0</inkml:trace>
  <inkml:trace contextRef="#ctx1" brushRef="#br2" timeOffset="-66929.8">14431 10904 0,'0'0'16,"0"0"-16,9 0 15,10-19-15,9 0 16,1 1-16,-1-11 16,-9 1-1,-1-9-15,-18-1 16,0 10-1,-18-9 1,-20 8-16,0 11 16,-9 8-1,-9 29-15,-1 9 16,10 10 0,10 9-16,18 18 15,19-8 1,9-11-16,20-8 15,27 0 1,19-1 0,29-18-16,9-19 15,-10-10 1,-46 1-16</inkml:trace>
  <inkml:trace contextRef="#ctx1" brushRef="#br2" timeOffset="-66572.83">14694 9731 0,'0'0'0,"0"0"0,10 19 15,9 37 1,28 47-16,9 29 31,1 27-31,-1 10 16,-18-28-16,-1-19 16,-18 0-1,0-38-15,-10-18 16,1-19-1,-10-10-15,0-18 16,0 0 0,0-10-16,0-9 15</inkml:trace>
  <inkml:trace contextRef="#ctx1" brushRef="#br2" timeOffset="-66345.69">14243 10256 0,'0'0'0,"9"0"16,29 0-16,28 0 15,28-9 1,19 0-16,18 18 15,29 0 1,10 10-16,149 9 16</inkml:trace>
  <inkml:trace contextRef="#ctx1" brushRef="#br2" timeOffset="-65843.79">15513 10303 0,'0'0'0,"0"0"0,0 0 15,-19 10 1,0 9-16,0 18 16,10 29-1,0-1 1,9 1-16,9 0 16,10-10-1,9-18-15,10-20 16,9-8-1,0-10-15,0-28 16,0-10 0,-10 1-1,-18 8-15,0 1 16,-10 19 0,1-1-16,-1 1 15,1 18 1,18 10-16,10 28 15,9 0 1,0-9-16,-10-1 16,10-18-1,0-10-15,-9-9 16,0-9 0,-10-29-16,-9-9 15,-1-18 1,-18-10-16,-18 9 15,-1 19 1,-19 0-16,19 28 16</inkml:trace>
  <inkml:trace contextRef="#ctx1" brushRef="#br2" timeOffset="-65134.36">16708 10575 0,'0'0'0,"0"0"0,0 0 0,0 0 15,0 0 1,0 0-16,-10 10 16,1-1-1,-1 1-15,10-1 16,0 0 0,10 1-16,-1-10 15,1 0-15,18 0 16,9-19-1,-8 0-15,-1-18 16,-9-1 0,-19-9-16,0-9 15,-29 0 1,-18-1-16,-28-18 16,-28 0-1,9 19 1,28 18-16,28 20 15,19 8-15,10 1 16,9 9 0,9 0-16,20 0 15,27 9 1,19 1 0,10-1-16,0 0 15,9 20 1,-10-1-16,-18 0 15,-19 9 1,-9 10 0,-19 10-16,-1 8 15,1 10 1,-9 0-16,-1-9 16,0 0-1,1-10-15,-10-28 16</inkml:trace>
  <inkml:trace contextRef="#ctx1" brushRef="#br2" timeOffset="-64905.95">17328 10031 0,'0'0'0,"0"10"0,0 8 16,10 20 0,-1 18-16,10 29 15,0 9 1,-10-1 0,10 1-16,-9-56 15</inkml:trace>
  <inkml:trace contextRef="#ctx1" brushRef="#br2" timeOffset="-64665.5">17611 10303 0,'0'0'0,"0"0"15,0 0-15,0 0 16,-19 10-1,0-1-15,0 19 16,-9 0 0,19 10-16,18 9 15,10 19 1,28-10-16,-19-28 16</inkml:trace>
  <inkml:trace contextRef="#ctx1" brushRef="#br2" timeOffset="-63812.82">13396 8558 0,'28'-9'16,"66"-38"-16,66-19 16,66-9-16,19 19 15,28 28-15,46 28 16,1 19 0,28 27-16,0 39 15,-18 18 1,-29 10-16,-10 18 15,-27 0 1,-48-9-16,-18 38 16,-38-1-16,-29 10 15,-37 19 1,-28-10 0,-38 0-16,-37 1 15,-29 18-15,-65 19 16,-48 27-16,-56-17 15,-47-20 1,-56-18-16,-10-38 16,-28-47-1,-38-28 1,-18-28-16,9-19 16,18-47-16,39-37 15,37-10 1,-10-37-16,38-28 15,19-29-15,29-18 16,27 9 0,10-9-1,37 9-15,29 0 16,28 0-16,28 0 16,19 10-1,28-19-15,29-29 16,27-9-16,20-9 15,18 19 1,19 9 0,38 9-16,65 1 15,67 36-15,103 1 16</inkml:trace>
  <inkml:trace contextRef="#ctx1" brushRef="#br2" timeOffset="-59625.26">2888 902 0,'0'0'0,"9"0"0,1-19 15,18-9-15,0 0 16,1-19-1,8 0-15,10-9 16,10 0 0,-1-1-16,19-8 15,19-1 1,10 10-16,-1 9 16,1 0-16,9 9 15,0-8 1,0 36-16,-1 1 15,1 9 1,10 9-16,18 19 16,-10 0-1,-18 1-15,-9 8 16,-10-9 0,-19 0-16,-9 1 15,-10 8-15,1 10 16,-19-9-1,-1 8-15,1 1 16,-19 10 0,-1 8-16,1 1 15,-19 9 1,-9 10-16,-10 8 16,-19 1-16,-27 9 15,-20 10 1,-9-19-16,-38 0 15,-18-10 1,-1-9-16,1-28 16,-1-9-16,-9-20 15,0-18 1,10-18 0,9-11-16,9-17 15,19-11-15,19 1 16,19-10-1,9 1-15,9-10 16,10 9 0,10-9-16,8 9 15,1 0-15,19-9 16,-1 0 0,10 0-16,10 10 15,-1-1 1,1 10-16,18 9 15,0 0 1,19 0-16,0 0 16,19 0-16,0 10 15,9-10 1,10 18-16,9 1 16,19 0-1,18 9-15,1 10 16,9 0-1,-9 18-15,0 0 16,-1 1 0,1 18-16,-19-9 15,-19 9-15,-9 0 16,-10 0 0,0 0-16,-9 19 15,-10 0 1,1 9-16,-19 1 15,-1 8 1,-18 10-16,0 10 16,-19 9-16,-10-10 15,-8 1 1,-20-1-16,-28 10 16,-19-10-1,-37-9 1,-19-9-16,-19-19 15,-9-19-15,-1-19 16,1-9-16,0-28 16,9-19-1,19-9-15,18 0 16,11-19 0,17-10-16,11-9 15,27-18 1,20 9-16,27 56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3:00.57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13208 1803 0,'0'0'0,"0"0"0,0 0 16,0 19-16,0 46 15,-9 86 1,18 102 0,0 56-16,29 57 15,9 38-15,0-1 16,-9 10-1,-1 9-15,-18 1 16,-9 17 0,-10 11-16,0-29 15,9-19-15,0 1 16,1-38 0,-1-19-16,1-47 15,-1-37 1,-9-38-16,0-37 15,0-29 1,-9-37-16,9-19 16,0-28-16,0-28 15,0-9 1,0-19 0,0-10-16,-10-9 15</inkml:trace>
  <inkml:trace contextRef="#ctx0" brushRef="#br0" timeOffset="495.79">10800 8014 0,'-10'-9'0,"-18"-29"0,-19-9 15,9 0 1,10 19-16,19 19 15,18-1-15,38 1 16,151 18 0,178 20-1,85-1-15,9-28 16,38-10-16,47-8 16,57-11-1,-10 1-15,19 10 16,19 18-1,-10 18-15,66 29 16,19 10-16,19-11 16,18 11-1,-37-10 1,-9 0-16,-85-10 16,-76 10-16,-46-19 15,-94-18 1,-86 8-16,-46-18 15,-47 0 1,-28 10-16,-20-1 16,-27 0-1,-29 1-15,-18-1 16,-39 1-16,-27-10 16,-29 0-1</inkml:trace>
  <inkml:trace contextRef="#ctx0" brushRef="#br0" timeOffset="1555.66">15503 4346 0,'0'0'0,"0"0"0,0-19 15,0 0-15,0 10 16,10-10-1,-1 0-15,-9 10 16</inkml:trace>
  <inkml:trace contextRef="#ctx0" brushRef="#br0" timeOffset="1724.39">15889 3454 0,'0'0'15,"0"0"-15,10-19 16,-1 10-16,0 0 16,10 18-16,19 19 15,-19-9 1</inkml:trace>
  <inkml:trace contextRef="#ctx0" brushRef="#br0" timeOffset="1881.87">16040 4777 0,'0'0'0,"0"0"0,0 0 15,0 10-15,0-1 16,9 10 0,0 9-16,1-9 15</inkml:trace>
  <inkml:trace contextRef="#ctx0" brushRef="#br0" timeOffset="2017.24">16265 4674 0,'0'0'0,"0"-9"0,0 9 0,0-19 0,0 0 16,0 0-1,0 1-15,0 8 16</inkml:trace>
  <inkml:trace contextRef="#ctx0" brushRef="#br0" timeOffset="2178.64">16407 3482 0,'0'0'0,"9"0"15,0-9 1,1 0-16,-1-1 15,29 29-15,-19 0 16</inkml:trace>
  <inkml:trace contextRef="#ctx0" brushRef="#br0" timeOffset="2338.73">16632 4824 0,'0'0'0,"0"0"0,0 0 16,0 9-16,0 20 16,10 18-1,-10-19-15</inkml:trace>
  <inkml:trace contextRef="#ctx0" brushRef="#br0" timeOffset="2484.73">16999 5012 0,'0'0'0,"0"0"0,0 0 0,10-10 15,-1-8 1,-9 8-16,0 1 16</inkml:trace>
  <inkml:trace contextRef="#ctx0" brushRef="#br0" timeOffset="2645.92">16886 3642 0,'0'0'0,"0"0"0,10-9 15,-1-1-15,-9 1 16</inkml:trace>
  <inkml:trace contextRef="#ctx0" brushRef="#br0" timeOffset="2812.76">16839 3248 0,'0'0'0,"0"0"0,0 0 16,0 0-16,0 0 16</inkml:trace>
  <inkml:trace contextRef="#ctx0" brushRef="#br0" timeOffset="2980.68">16407 2788 0,'0'0'0,"0"0"16,0-19-16,0 1 15,0-1 1,-10 9-16</inkml:trace>
  <inkml:trace contextRef="#ctx0" brushRef="#br0" timeOffset="3138.58">15748 1962 0,'0'0'0,"0"0"0,0 0 16,0 0 0,0 0-16,0 0 15</inkml:trace>
  <inkml:trace contextRef="#ctx0" brushRef="#br0" timeOffset="3300.48">16068 1953 0,'0'0'0,"0"0"15,0 0-15,0 0 16,9 0-16,1 9 15,-1 1-15</inkml:trace>
  <inkml:trace contextRef="#ctx0" brushRef="#br0" timeOffset="3466.18">16040 2769 0,'0'0'16,"0"10"-16,0-1 0,0 29 16,-19 27-1,9-27-15</inkml:trace>
  <inkml:trace contextRef="#ctx0" brushRef="#br0" timeOffset="3607.65">15560 3511 0,'0'0'0,"0"0"16,0 0-16,0 0 15,-10-10 1,10 10-16</inkml:trace>
  <inkml:trace contextRef="#ctx0" brushRef="#br0" timeOffset="3766.8">14939 2938 0,'0'0'0,"0"0"16,0 0-16,0 0 16,0 0-16,9 10 15,-9-10 1</inkml:trace>
  <inkml:trace contextRef="#ctx0" brushRef="#br0" timeOffset="3936.41">15042 3839 0,'0'0'16,"0"0"-16,0 0 15,0 19-15,0 28 16,0-10-16</inkml:trace>
  <inkml:trace contextRef="#ctx0" brushRef="#br0" timeOffset="4097.04">15118 5293 0,'0'0'0,"0"0"16,0 0-16,9 10 15,-9-10 1</inkml:trace>
  <inkml:trace contextRef="#ctx0" brushRef="#br0" timeOffset="4263.71">15833 5819 0,'0'0'0,"0"0"16,9 0-16,19 9 15,-9-9-15</inkml:trace>
  <inkml:trace contextRef="#ctx0" brushRef="#br0" timeOffset="4400.75">16407 6072 0,'0'0'0,"0"0"15,0 0-15,0 0 16,0 0-16</inkml:trace>
  <inkml:trace contextRef="#ctx0" brushRef="#br0" timeOffset="4558.81">16698 5781 0,'0'0'0,"0"0"16,0 0-16,0 0 16</inkml:trace>
  <inkml:trace contextRef="#ctx0" brushRef="#br0" timeOffset="4714.99">16454 4833 0,'0'0'0,"0"0"0,0 0 15,0-9-15</inkml:trace>
  <inkml:trace contextRef="#ctx0" brushRef="#br0" timeOffset="4863.18">16435 4167 0,'0'0'0,"0"0"16,0-9-16,0 0 16</inkml:trace>
  <inkml:trace contextRef="#ctx0" brushRef="#br0" timeOffset="5030.18">16416 2948 0,'0'0'0,"0"0"0,0 0 16,0 0-1</inkml:trace>
  <inkml:trace contextRef="#ctx0" brushRef="#br0" timeOffset="5199.78">17263 3163 0,'0'0'16,"0"0"-16,0 10 0,9 9 16,0-10-16</inkml:trace>
  <inkml:trace contextRef="#ctx0" brushRef="#br0" timeOffset="5364">17639 4083 0,'0'0'0,"0"0"0,0 0 15,9 9-15,10 10 16,-9 0 0</inkml:trace>
  <inkml:trace contextRef="#ctx0" brushRef="#br0" timeOffset="5509.46">18194 4955 0,'0'0'0,"0"0"16,9 0-16,1-9 16,-1 9-1,-9 0-15</inkml:trace>
  <inkml:trace contextRef="#ctx0" brushRef="#br0" timeOffset="5662">18476 4636 0,'0'0'0,"0"0"0,0 0 0,0-9 16,0 0-1</inkml:trace>
  <inkml:trace contextRef="#ctx0" brushRef="#br0" timeOffset="5829">18391 3614 0,'0'0'0,"0"0"16,0 0-16,0 0 16,0 0-1</inkml:trace>
  <inkml:trace contextRef="#ctx0" brushRef="#br0" timeOffset="5996.73">18053 4280 0,'0'0'15,"0"0"-15,0 0 16,0 9-16,9 38 16,-9-9-1</inkml:trace>
  <inkml:trace contextRef="#ctx0" brushRef="#br0" timeOffset="6157.23">18401 5087 0,'0'0'0,"0"0"15,0 0 1,9 0-16,-9 0 15</inkml:trace>
  <inkml:trace contextRef="#ctx0" brushRef="#br0" timeOffset="6317.75">18994 4233 0,'0'0'0,"9"0"0,0-19 16,1 10-16,-10-1 16</inkml:trace>
  <inkml:trace contextRef="#ctx0" brushRef="#br0" timeOffset="6478.39">19473 3998 0,'0'0'0,"0"0"0,10 10 15,9 18 1,-1-9-16</inkml:trace>
  <inkml:trace contextRef="#ctx0" brushRef="#br0" timeOffset="6642.67">20254 4665 0,'0'0'0,"0"0"16,0 0-16,0 9 15,0 0-15,0-9 16</inkml:trace>
  <inkml:trace contextRef="#ctx0" brushRef="#br0" timeOffset="6807.69">19737 4120 0,'0'0'0,"0"0"0,0 0 15,0-9 1,0 9-16</inkml:trace>
  <inkml:trace contextRef="#ctx0" brushRef="#br0" timeOffset="6953.1">20000 3792 0,'0'0'0,"0"0"16,0 0-16,0 0 15</inkml:trace>
  <inkml:trace contextRef="#ctx0" brushRef="#br0" timeOffset="7118.57">20226 3736 0,'0'0'0,"9"0"16,10-19-16,-9 0 16</inkml:trace>
  <inkml:trace contextRef="#ctx0" brushRef="#br0" timeOffset="7269.19">21195 2685 0,'0'0'0,"9"0"0,-9-9 16</inkml:trace>
  <inkml:trace contextRef="#ctx0" brushRef="#br0" timeOffset="7415.18">21863 1916 0,'0'0'0,"0"0"16,0 0-16</inkml:trace>
  <inkml:trace contextRef="#ctx0" brushRef="#br0" timeOffset="7574.92">22493 1934 0,'0'0'0,"0"0"0,0 0 16,0 0 0,0 0-16</inkml:trace>
  <inkml:trace contextRef="#ctx0" brushRef="#br0" timeOffset="7723.87">23011 2347 0,'0'0'0,"0"0"16,0 0-16,0 0 15,18 38-15,-8-1 16</inkml:trace>
  <inkml:trace contextRef="#ctx0" brushRef="#br0" timeOffset="7890.45">23481 3201 0,'0'0'0,"0"0"0,0 9 16,9 1-16,1 27 15,-1-9 1</inkml:trace>
  <inkml:trace contextRef="#ctx0" brushRef="#br0" timeOffset="8062.37">23707 4411 0,'0'0'0,"0"0"0,0 19 16,0 9-1,0 47-15,-10 47 16,1-56 0</inkml:trace>
  <inkml:trace contextRef="#ctx0" brushRef="#br0" timeOffset="8231.83">23020 5537 0,'0'0'0,"0"0"0,0 0 16,0 10-16,-9 27 15,-1-18 1</inkml:trace>
  <inkml:trace contextRef="#ctx0" brushRef="#br0" timeOffset="8372.86">21976 5687 0,'0'0'0,"0"0"15,0 0-15,0 0 16,0 0 0,0 0-16</inkml:trace>
  <inkml:trace contextRef="#ctx0" brushRef="#br0" timeOffset="8538.36">21148 5547 0,'0'0'0,"0"0"0,0 0 16,0 0-1,0 0-15</inkml:trace>
  <inkml:trace contextRef="#ctx0" brushRef="#br0" timeOffset="8684.25">21007 5190 0,'0'0'0,"9"-19"0,-9 19 0,10-9 0,-1-10 16,-9 10 0</inkml:trace>
  <inkml:trace contextRef="#ctx0" brushRef="#br0" timeOffset="8851.01">21280 3933 0,'0'0'0,"9"0"0,0-10 15,1-8-15,-1 8 16</inkml:trace>
  <inkml:trace contextRef="#ctx0" brushRef="#br0" timeOffset="9021.76">21157 3041 0,'0'0'0,"0"0"0,0 0 15,0 0-15,0 0 16</inkml:trace>
  <inkml:trace contextRef="#ctx0" brushRef="#br0" timeOffset="9197.02">21693 3332 0,'0'0'0,"0"0"0,0 0 0,0 0 0,0 10 16,0 27-16,-9 29 16,0-19-16</inkml:trace>
  <inkml:trace contextRef="#ctx0" brushRef="#br0" timeOffset="9377.93">21543 4993 0,'0'0'0,"9"9"15,20 1-15,36 37 16,39 37-16,-10 10 16,-47-47-1</inkml:trace>
  <inkml:trace contextRef="#ctx0" brushRef="#br0" timeOffset="9516.4">22380 5593 0,'0'0'0,"0"0"16,0 0-16,0 0 15,0 0 1</inkml:trace>
  <inkml:trace contextRef="#ctx0" brushRef="#br0" timeOffset="9674.16">22766 4449 0,'0'0'0,"0"0"15,0 0-15,0 0 16</inkml:trace>
  <inkml:trace contextRef="#ctx0" brushRef="#br0" timeOffset="9846.79">22503 3539 0,'0'0'0,"0"0"16,0 0-16,0 0 15,0 0 1</inkml:trace>
  <inkml:trace contextRef="#ctx0" brushRef="#br0" timeOffset="10002.89">22568 3370 0,'0'0'0,"0"0"0,0 9 0,0-9 15</inkml:trace>
  <inkml:trace contextRef="#ctx0" brushRef="#br1" timeOffset="15793.56">15287 2178 0,'0'0'0,"9"-9"16,10-10-16,9 0 15,10-9 1,9 0-16,0 9 16,0-9-1,0 9-15,10-9 16,9 9 0,-1 1-16,11 8 15,8 1-15,-8 0 16,-1 18-1,-9 0 1,18 19-16,1 1 16,0-1-16,9 9 15,0 1 1,9 9-16,10 0 16,0-10-1,-19 1-15,-9-10 16,9 9-16,-9-8 15,-10 8 1,0 1-16,10 8 16,-1 11-16,1 8 15,9 1 1,0 0 0,-9-1-16,-10-8 15,0-1 1,-9 0-16,0-9 15,-9 0-15,-1 0 16,0 0 0,1-9-16,9 8 15,0 1-15,-10-9 16,1-1 0,-1 1-16,0-1 15,-9 1 1,10 0-16,-10-20 15,9 1 1,1 0-16,-1 0 16,1-1-16,-10-8 15,0-10 1,0 0 0,9 0-16,1 0 15,-10 0-15,9-10 16,-18 1-1,-1 0-15,1-1 16,0-9 0,-1 1-16,1-1 15,-10 0 1,10 0-16,-1 1 16,1-11-16,0-8 15,-1-1 1,1 1-16,0-1 15,-1 10 1,-9-9-16,10-10 16,-10 9-1,10-9-15,-10 0 16,10-9-16,-1 0 16,1 9-1,-10 9-15,10-9 16,0-9-1,-1 9-15,10-9 16,-9 0 0,-1 9-16,-8 9 15,8-18 1,1 9-16,0 0 16,-1 0-16,10 0 15,10 0 1,-10 0-16,0 10 15,0-10 1,0 10-16,0-10 16,9 0-1,-9 9-15,10 1 16,-1-10-16,1 9 16,-1 10-1,1 0-15,8 9 16,20-9-1,-10 0-15,1 0 16,-1 18-16,-9 1 16,18 0-1,1-1-15,9 20 16,-19-1 0,1 0-16,-11 1 15,1 8 1,10 11-16,-1-1 15,0 0 1,-9 0-16,9 10 16,-9-1-16,0 10 15,9 0 1,-9-10-16,0 10 16,-10 10-1,10-1-15,0 10 16,9-1-1,1 10-15,-1 10 16,0-1 0,0 1-16,-18-10 15,-1 9-15,1 1 16,-1-10 0,-9 9-16,0 10 15,-9 9 1,-1 0-16,-8-18 15,-1 9-15,-9 9 16,0 0 0,-1-9-16,1 9 15,0 0 1,-10 1-16,-9-11 16,0 11-1,0-11-15,0 1 16,-9 9-16,-10 1 15,0-11 1,1 11-16,-1-11 16,0 11-1,-9-11-15,-10-8 16,0 9 0,1 0-16,-1-1 15,1-18 1,-11 1-16,1-1 15,-9 0-15,-10 0 16,-9 0 0,0-10-16,-1-8 15,-8-1 1,-10 0-16,9-18 16,-9-1-1,9 1-15,-9-19 16,-19-1-1,10 1-15,-1-19 16,-9 0 0,10-19-16,-1 1 15,10-1-15,0 0 16,0 0 0,-9-9-16,-1-9 15,20 9 1,-10-10-16,-1 0 15,1 1-15,0-10 16,10 0 0,-1 10-16,0-10 15,-9-10 1,10 10-16,8-9 16,10 9-1,1-9-15,8 0 16,1 9-16,9 0 15,-10-9 1,10 9-16,-9-10 16,9-8-1,0 18-15,9-10 16,-9 11 0,9-1-16,1 9 15,-1 1 1,0-1-16,1 10 15,-1-10-15,1 10 16,-1 9 0,0-9-16,1 0 15,-1 9 1,-9 1-16,0 8 16,9 1-1,-9 0-15,0 9 16,0 0-16,10 9 15,-1 0 1,0 1-16,1-1 16,-10 10-1,9-10-15,-9 10 16,0 0 0,0-1-16,9 20 15,-9 0 1,0-1-16,0 1 15,10-10-15,-10 9 16,-10 10 0,10-9-16,-9 9 15,9-10 1,0 1-16,0-1 16,-10 10-1,1 0-15,-1 19 16,-9-10-1,-9 0-15,9 1 16,-9-10 0,0-1-16,-1 20 15,-8 0-15,-1-10 16,10 10 0,0-10-16,-1 0 15,1 1 1,-10-1-16,-9 0 15,10 10 1,-1-10-16,0 0 16,-9 1-1,10-10-15,-1-10 16,0 1-16,1-1 16,8 1-1,1-10 1,-10-9-16,1-1 15,8 1 1,1-9-16,-9-10 16,-1 0-1,0-19-15,1 0 16,-11 0 0,11-9-16,-1 0 15,0-9 1,20-1-1,-1-9-15,9-9 16,10-1 0,0-8-16,0-10 15,10 0 1,-1-10-16,-9-9 16,0 1-1,9-1-15,-9-19 16,0-9-1,10 10-15,8 8 16,-8-8 0,8-1-1,-8-9-15,-1 10 16,1-10 0,-1-10-16,10 10 15,0 10 1,9-1-16,9-9 15,1 10 1,-1-1 0,1-9-16,0 0 15,9 10 1,0 8-16,0 1 16,9-9-1,0 18-15,1 9 16,-1 1-16,10-1 15,9-8 1,1 8-16,-1 10 16,0 0-1,0-9-15,0 18 16,1-9 0,-1 19-16,0 9 15,0 9 1,10 1-16,28 8 15,-29 11-15</inkml:trace>
  <inkml:trace contextRef="#ctx0" brushRef="#br1" timeOffset="26351.85">24694 5603 0,'0'0'0,"0"0"16,10 0-1,-1 9-15,19 1 16,29 27-16,18 29 15,29 18 1,-1 29 0,10-1-16,9-8 15,10-11 1,-10-8-16,1-10 16,-10-19-1,-19-9-15,-10-9 16,-18-10-1,-9-9-15,-20-1 16,1-8 0,-19-10-16,-1 0 15,1 0 1,-19 0-16</inkml:trace>
  <inkml:trace contextRef="#ctx0" brushRef="#br1" timeOffset="26755.96">24563 5603 0,'0'0'0,"0"0"0,0 0 16,0 9-16,0 19 15,9 29 1,1 18-16,-1 9 15,0 19 1,1-28 0,-1-9-16,1-28 15,-10-1 1,9 1-16,-9-20 16,0-8-1,0-10-15</inkml:trace>
  <inkml:trace contextRef="#ctx0" brushRef="#br1" timeOffset="27083.86">24713 5565 0,'0'0'0,"10"0"16,-1-18-16,19-1 16,19 9-1,29 1-15,27 18 16,10 1 0,0 18-1,9 0-15,-9-9 16,-28 0-1,-10-19-15,-28 0 16,-9 0 0,-20 0-16,-18 0 15</inkml:trace>
  <inkml:trace contextRef="#ctx0" brushRef="#br1" timeOffset="32094.83">27093 6307 0,'0'0'0,"0"0"0,0 0 16,0 9 0,10 28-16,-1 20 15,1 27 1,-1 29-16,0 9 16,1 0-1,-1-10 1,-9-18-16,0-19 15,0-19 1,0-18-16,0-10 16,0-9-1,0-10-15,0-9 16</inkml:trace>
  <inkml:trace contextRef="#ctx0" brushRef="#br1" timeOffset="32554.9">26839 6522 0,'0'0'0,"0"-9"0,0-10 16,10 0-16,-1 1 16,1 8-1,8 1 1,11-1-16,27 29 15,38 19 1,19 18-16,0 0 16,-10 19-1,-9 0-15,-9-9 16,-10 9 0,-18-18-1,-10-11-15,-10-8 16,-18-19-16,0-1 15,0-8 1,0-10-16,-10 0 16,10-19-1,0-28 1,0-28-16,-1-28 16,-18-19-1,-9 9-15,0 20 16,-1 17-1,10 20-15,0 37 16</inkml:trace>
  <inkml:trace contextRef="#ctx0" brushRef="#br1" timeOffset="33027.51">28429 6888 0,'0'0'0,"0"0"0,10 0 15,8 0 1,11 0-16,-1-9 16,9-10-1,-8 0-15,-1 1 16,-9-1-1,0 0-15,-10 0 16,-9 0 0,0-9-1,0 10-15,-19-1 16,0 9 0,-18 1-16,-10 28 15,-10 18 1,1 29-16,9 0 15,19 9 1,18 9-16,20 1 16,18-1-1,0-18 1,19-10-16,0-18 16,0-10-16,0-10 15,10-8 1,-29-10-16</inkml:trace>
  <inkml:trace contextRef="#ctx0" brushRef="#br1" timeOffset="33399.33">28965 6588 0,'0'0'0,"0"0"0,0 0 16,0 9-16,0 10 16,0 19-1,10 27-15,-1 10 16,19 19 0,10-9-1,9-10-15,0-19 16,0-18-1,-9-20-15,-1-18 16,10-9 0,1-19-16,-1-29 15,-10-27 1,-18 0-16,-10-10 16,-9 19-1,-9 28-15,0 28 16</inkml:trace>
  <inkml:trace contextRef="#ctx0" brushRef="#br1" timeOffset="33928.04">29718 6616 0,'0'0'0,"9"-9"16,1-10-16,-1 0 15,10 10 1,9-1-16,10 1 16,28 18-1,18 20-15,1-1 16,-10 19-1,-18 0 1,-1 9-16,-18-9 16,-19 9-1,-10-9 1,-9-9-16,-9-1 16,-1-9-16,1-9 15,-1 0 1,1-19-16,0 0 15,-1 0 1,1-28-16,-1-38 16,20-19-1,9-27 1,18-10-16,29 9 16,19 19-1,-10 29-15,-9 18 16,9 28-1,-18 10-15,-29 9 16</inkml:trace>
  <inkml:trace contextRef="#ctx0" brushRef="#br1" timeOffset="34648.15">31204 7001 0,'0'0'0,"0"0"16,0-10-16,0-8 16,-18-10-16,-1-1 15,-9 11 1,-10 8-16,10 10 15,-1 10 1,1 8 0,9 1-16,10 0 15,0 9 1,9-9-16,9 9 16,0 0-1,20 0-15,8 10 16,10-10-1,19-9 1,9-1-16,1-18 16,8-9-1,1-10-15,0-18 16,-1-29 0,1-18-16,-10-29 15,-18-28 1,-10-28-16,-28 10 15,-19 9 1,-19 9 0,-19 29-16,0 18 15,1 37 1,-1 20-16,1 27 16,-1 10-1,0 47-15,-18 38 16,-1 56-1,10 27-15,19 1 16,9 19 0,10-10-16,18-9 15,20-9 1,-1-29-16,0-18 16,0-20-1,10 1-15,-29-56 16</inkml:trace>
  <inkml:trace contextRef="#ctx0" brushRef="#br1" timeOffset="35512.75">28617 8258 0,'0'0'0,"0"0"0,0 9 16,0 10-1,0 19-15,10 27 16,-10 1 0,9 0-16,-9-1 15,0-18 1,0-19 0,0-9-16,0-19 15,0 0 1,10-9-16,8-19 15,11-19 1,-1-19-16,0-18 16,-9 18-1,0 10 1,-1 9-16,1 19 16,-9 18-1,-1 1-15,1 18 16,18 29-1,19 18-15,0 29 16,19 27 0,-10-9-16,-9-28 15,-9-9 1,-1-28 0,-8-10-16,-1-9 15,0-19 1,0-10-16,1-18 15,-1-38 1,-9-28-16,-19-9 16,0 0-1,-19 0-15,0 9 16,0 28 0,0 19-16,0 10 15,10 18 1</inkml:trace>
  <inkml:trace contextRef="#ctx0" brushRef="#br1" timeOffset="36011.61">29633 8755 0,'0'0'0,"0"0"16,10 0-16,-1-9 16,19-10-1,1 0-15,-1 1 16,9-1-1,-8 0-15,-11 0 16,1-18 0,0-10-1,-19 9 1,-19 10-16,0 9 16,1 10-16,-20 18 15,0 10 1,10 19-16,0 9 15,9 18 1,19 10 0,19 29-16,19-11 15,27-18-15,30-9 16,27-10 0,10-27-1,-76-20-15</inkml:trace>
  <inkml:trace contextRef="#ctx0" brushRef="#br1" timeOffset="36375.08">30433 7751 0,'0'0'16,"0"0"-16,0 0 15,0 19-15,0 28 16,9 47 0,1 37-16,-1 1 15,1 18 1,-1-10-16,-9-18 15,0-9 1,0-10-16,0-28 16,9-18-1,-9-11-15,10-8 16,-10-19 0,0-10-16</inkml:trace>
  <inkml:trace contextRef="#ctx0" brushRef="#br1" timeOffset="36611.75">29831 8136 0,'0'0'0,"9"0"0,20-9 15,36-10 1,29 10-16,19-1 16,19 20-1,0-1-15,-19 0 16,-57-9 0</inkml:trace>
  <inkml:trace contextRef="#ctx0" brushRef="#br1" timeOffset="37091.65">30809 8371 0,'0'0'0,"0"9"16,-9 10-16,-1 9 15,1 28 1,0 1-16,9-1 15,9-9 1,0-10-16,20 1 16,18-19-1,0-1-15,0-18 16,9-18 0,1-20-1,-20 10-15,-8 0 16,-11 18-1,1 1-15,-9 18 16,8 1 0,11 18-16,-1 19 15,19 0 1,-10 0-16,1-10 16,-10-18-1,10 0-15,-10-19 16,10 0-1,-10-28-15,10-10 16,-20-18 0,-27-10-16,0 28 15</inkml:trace>
  <inkml:trace contextRef="#ctx0" brushRef="#br1" timeOffset="37744.11">31872 8859 0,'0'0'0,"0"0"15,0 0-15,10 0 16,-1 0 0,1 0-16,18 0 15,0 0 1,0 0-16,0-19 16,1-9-1,8-19-15,1-28 16,-19-29-1,0-18-15,-19 0 16,-19 19 0,0 19-1,-19-1-15,1 20 16,-10 18 0,0 19-16,0 18 15,9 1 1,10 18-16,18 1 15,1-1 1,-1 0-16,20 20 16,9 17-1,18 1 1,20 10-16,18 8 16,10 10-1,-1-9-15,-8 0 16,-11 9-1,-18-19-15,-9 10 16,0-10 0,-10 0-1,-9 1-15,0 8 16,-1-8-16,-18-39 16</inkml:trace>
  <inkml:trace contextRef="#ctx0" brushRef="#br1" timeOffset="38000.11">32832 7920 0,'0'0'0,"0"0"0,0 0 16,0 10-1,9 8-15,-9 48 16,10 28 0,-10 28-16,0 0 15,0 0 1,0-19-16,0-19 16,0-46-1</inkml:trace>
  <inkml:trace contextRef="#ctx0" brushRef="#br1" timeOffset="38550.22">32898 8389 0,'0'0'0,"0"0"0,0 0 16,0 0-1,0 0-15,0 0 16,-19 10-1,0 18-15,-9 0 16,18 10 0,1 9-16,0-1 15,18-8 1,10-1 0,9-8-16,19-1 15,10-9 1,8-10-16,20-18 15,-10-20 1,-9-18-16,0-37 16,-10-10-1,-46 19 1,-10 9-16,-19 20 16,0 17-1,-9 11-15,-10 18 16,10 28-1,0 0-15,9 28 16,10 29 0,-1 18-16,10 9 15,0-18 1,-9 0 0,-10 0-16,0-10 15,-18-9 1,-10 1-16,-57-11 15,29-27 1</inkml:trace>
  <inkml:trace contextRef="#ctx0" brushRef="#br1" timeOffset="38989.28">27996 9337 0,'0'0'0,"0"0"15,19 0-15,66 9 16,112 1 0,95 18-16,84 28 15,76 10 1,37 9-16,10-19 16,-10-9-1,-19-9-15,-37-20 16,-47-8-1,-38 9-15,-57-19 16,-55 0 0,-76 9-1,-38 10-15,-28 0 16,-66-10 0,-28-9-16</inkml:trace>
  <inkml:trace contextRef="#ctx0" brushRef="#br1" timeOffset="39389.32">27611 9412 0,'47'0'0,"169"9"0,151 1 16,66 9-1,56 18-15,38-9 16,9 0-1,28 19-15,-9 0 16,-56-9 0,-76-19-16,-84-19 15,-85 9 1,-66-9-16,-65-9 16,-67-1-1,113-9-15</inkml:trace>
  <inkml:trace contextRef="#ctx0" brushRef="#br1" timeOffset="40295.05">27855 5678 0,'76'-9'0,"187"-38"16,123-10-16,18 10 15,-18 29-15,9 36 16,10 11-1,-10 27-15,19 19 16,-19 9 0,-28 20-16,-29 18 15,-27 18 1,-29 20-16,-37 9 16,-29 18-1,-37 20 1,-48 8-16,-37 11 15,-28 27 1,-38 10-16,-28 9 16,-37 9-1,-48 1-15,-56-10 16,-47 0 0,-113 38-1,-28-29-15,-1-84 16,-84-9-16,-37-38 15,-29-66 1,-47-56 0,19-56-16,10-47 15,-10-37 1,28-39-16,19-17 16,38-58-1,18-46-15,76 10 16,56-20-1,57-18 1,56-19-16,56 0 16,57-9-1,75-10-15,57 9 16,84-27 0,67 18-16,55 57 15,48 18 1,18 66-16,20 47 15,18 9 1</inkml:trace>
  <inkml:trace contextRef="#ctx0" brushRef="#br1" timeOffset="71465.23">32982 6851 0,'10'18'0,"27"39"0,39 55 16,-1 29-1,10 37-15,-10 10 16,-28-10 0,-19-9-1,-37-9-15,-29-1 16,-18 10-1,-20-9-15,-18-10 16,-9 0 0,-38 9-16,-19 10 15,-28-19 1,-29 0-16,-27-18 16,-20-20-1,-27 10-15,-20-19 16,1-9-1,-1-9 1,-9-10-16,10-10 16,-10-18-1,-9-18-15,28-11 16,9-27 0,10-19-16,19-10 15,18-18 1,29-19-16,27 0 15,20-19 1,9 0 0,19-18-16,9-20 15,10-18 1,28-9-16,9-10 16,20-19-1,-1-9 1,9-28-16,10 18 15,0 20 1,0 9-16,19-1 16,0 20-1,-1-1-15,11 1 16,8 9 0,1 0-16,-1-1 15,10 20 1,10 0-1,-1-1-15,19 10 16,1 0 0,8 19-16,1 9 15,9 1 1,0 8-16,9 10 16,1 0-1,-1 9 1,1 1-16,-10 8 15,9 10 1,1 1-16,-10 17 16,0 1-1,-10 0 1,1 19-16,0-1 16,-1 1-1,1 0-15,-10-1 16,0 1-1,1 9-15,-1 0 16,0 0 0,-9 0-16,0 0 15,-1 0 1,1 0 0,-9 0-16,9 0 15,-10 0 1,0 0-16,1 0 15,-10 0 1,0 0 0,0 0-16,0 0 15,0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5:12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6642 2535 0,'0'0'0,"0"9"16,0 10-16,0 18 15,-10 48-15,10 37 16,0 19 0,10 9-16,-1 9 15,0 19 1,-9 1-16,0 8 15,0 1 1,-9-19-16,-10 0 16,0-10-16,1-9 15,8-9 1,1-19-16,-1-28 16,1-19-1,9-28-15,0-10 16,0-18-1,0 0-15,0-19 16,0 0 0</inkml:trace>
  <inkml:trace contextRef="#ctx0" brushRef="#br0" timeOffset="1104.05">7065 2263 0,'9'0'16,"38"-19"-16,66-19 0,57 1 16,46-1-1,47 1-15,20-1 16,27 1 0,19 18-16,19-9 15,29 0 1,18 18-16,0 10 15,-38 0-15,-9 10 16,-9 8 0,-28 11-1,-57-1-15,-38 9 16,-28 10-16,-37 0 16,-20 0-1,-18 0-15,-9 9 16,-20-9-1,-27 0-15,-20 0 16,1 0-16,0 9 16,-1 10-1,-8 18-15,-11 19 16,1 10 0,9 18-16,-9 20 15,9 8 1,1 19-16,-1 19 15,0 10 1,0-10-16,1 28 16,8 0-16,-9-9 15,1-10 1,-11-9-16,1-9 16,0-19-1,-19-10-15,0-18 16,0-9-1,-9-20-15,-10-18 16,0-19-16,-19 0 16,1-9-1,-20-1-15,-37-8 16,-47 8 0,-56-18-16,-48-28 15,-37-19 1,-19-19-16,-38-9 15,-9 0-15,9-10 16,-9-8 0,-19-1-16,-9-28 15,0 9 1,-10-9-16,29 0 16,37 18-1,19-8-15,18-1 16,11 10-1,8 9-15,29 0 16,-10 9-16,10 20 16,19-1-1,28 0-15,37 10 16,48-1 0,28 1-16,27 0 15,20-1 1,0 1-16,9-10 15,10 10-15</inkml:trace>
  <inkml:trace contextRef="#ctx0" brushRef="#br0" timeOffset="1544.94">3246 2422 0,'0'0'0,"0"0"0,9 0 16,0-9-16,1 9 15,18 9 1,19 10-16,28 18 16,19 39-1,38 36-15,0 19 16,-19 1-1,-19-10-15,0 0 16,-28-28-16,-10-19 16,-18 0-1,-1-10-15,-18-18 16,-9-37-16</inkml:trace>
  <inkml:trace contextRef="#ctx0" brushRef="#br0" timeOffset="1814.95">4130 2544 0,'0'0'0,"0"0"15,0 0-15,0 10 16,-19 27-16,-19 38 15,-27 56 1,-39 38 0,-9 19-16,-19-19 15,20-19-15,18-19 16,18-37-16,29-19 16,19-37-1</inkml:trace>
  <inkml:trace contextRef="#ctx0" brushRef="#br0" timeOffset="2514.04">3067 4636 0,'0'0'0,"0"0"15,0 0-15,0 0 16,0 10-16,0 9 16,0 9-1,9 19-15,1 0 16,18-1-1,9 11-15,1-10 16,9-10 0,-9-18-16,9 0 15,0-10-15,0-18 16,-9-10 0,-1-19-1,1 1-15,-10-1 16,-9-9-16,0 19 15,-10 0 1,0 0-16,-9 19 16,0-1-16,0 1 15,0 9 1,0 0-16,0 0 16,0 9-1,0 29-15,0 37 16,0 19-1,-9 9-15,-10 9 16,-9-8 0,-10-1-16,1-9 15,-20-10 1,1-18-16,9-10 16,-10-18-16,-8-10 15,-20-19 1,-9-9-16,-10-19 15,1-18 1,18-1-16,10-9 16,37 19-16</inkml:trace>
  <inkml:trace contextRef="#ctx0" brushRef="#br0" timeOffset="3036.21">4704 3454 0,'0'0'0,"9"0"0,19-9 16,29-1-16,27 1 15,48 0-15,28 9 16,19 9 0,18 0-16,-18 10 15,-19 0 1,-19-10-16,-37 1 15,-39-10 1,-17 0-16,-11 0 16,-18 0-16,-10 0 15,-9 0 1,0 0-16</inkml:trace>
  <inkml:trace contextRef="#ctx0" brushRef="#br0" timeOffset="3499.63">6115 3201 0,'0'0'0,"0"0"0,0 0 16,9 9-16,19 1 15,1 18-15,8 0 16,1 19 0,0 19-16,-20-1 15,-8 10 1,-10-9-16,-19-10 16,0-18-1,0-19-15,-9-1 16,0-18-1,-10-18-15,10-11 16,0-36-16,18-20 16,10-9-1,19-9-15,9 19 16,1 28 0,-1 9-16,0 18 15,-9 20 1,0 0-16,0 18 15,-1 29-15,-8 37 16,-10-28 0</inkml:trace>
  <inkml:trace contextRef="#ctx0" brushRef="#br0" timeOffset="3893.8">4262 4927 0,'0'0'0,"9"0"16,29-9-16,37 0 15,57-10 1,27 9-16,20 20 16,9 18-1,1 0-15,-1-9 16,-28 0-1,-38-19-15,-19 0 16,-18 0 0,-29 0-16,-18 0 15,-19 0-15</inkml:trace>
  <inkml:trace contextRef="#ctx0" brushRef="#br0" timeOffset="4366.24">5851 4824 0,'0'0'16,"0"0"-16,0 9 0,0 10 15,0 19 1,0 9-16,0 18 15,0-8 1,0 8-16,-9-8 16,0-20-1,-1 1-15,1-20 16,9-8 0,-10-10-16,10 0 15,0-10-15,0-27 16,10-19-1,9-10-15,-1 0 16,1 19 0,0 19-16,9 0 15,0 19 1,1-1-16,-10 20 16,-1-1-16,1 19 15,-9 0 1,-20 19-16,-37 19 15,-94 0 1,-169 65-16</inkml:trace>
  <inkml:trace contextRef="#ctx0" brushRef="#br0" timeOffset="5118.05">8344 762 0,'0'0'0,"0"0"16,0 0 0,-18 9-16,-11 10 15,-8 18 1,-20 19-16,10 20 15,10 8 1,18-18-16,9-10 16,20-19-1,-1-8 1,19-11-16,19 20 16,10-1-1,-1 1-15,-9-10 16,-9 10-1,0 9-15,-20-10 16,-18 1 0,-28 46-16,-38 10 15,-56-10 1,-19-18-16,-10-28 16,20-20-1,8-18-15,20-18 16,28 8-1,9 1-15,28-10 16,29 10 0</inkml:trace>
  <inkml:trace contextRef="#ctx0" brushRef="#br0" timeOffset="5494.31">9088 724 0,'0'0'0,"0"9"0,0 1 16,0 74-16,-10 19 16,10-18-1,-9 27 1,-1 20-16,-8 9 16,8 9-16,-9-38 15,0 1 1,10-38-1,0-47-15,-1 0 16,10-9-16</inkml:trace>
  <inkml:trace contextRef="#ctx0" brushRef="#br0" timeOffset="5944.19">9652 996 0,'0'0'0,"-9"9"0,-10 10 15,-19 9 1,-47 10-16,-37 9 15,0-10 1,9 10-16,19-9 16,28-1-1,28 1-15,20-19 16,8-1 0,20 11-16,-1 8 15,19 10 1,19 0-16,19 0 15,9 18 1,1 20 0,-10 9-16,-10 0 15,-18-19 1,-1 0-16,-18-28 16,-10-29-1,-9 1-15</inkml:trace>
  <inkml:trace contextRef="#ctx0" brushRef="#br0" timeOffset="6244.84">9887 696 0,'0'19'0,"0"-10"0,0 29 15,0 37-15,0 28 16,10 47 0,-1 28-16,0-37 15,1-38 1,9 0-1,-1-46-15,11-1 16,-20-28-16</inkml:trace>
  <inkml:trace contextRef="#ctx0" brushRef="#br0" timeOffset="6698.27">10376 1418 0,'0'0'0,"0"0"16,10 0 0,18-9-16,0 9 15,0-9 1,10-1-16,0-9 16,-10 1-1,-9 18-15,0-10 16,-10-9-1,0 1-15,-9-1 16,-9-28 0,-10 0-16,-28 0 15,0 19 1,9 19 0,-9-1-16,0 20 15,0 18 1,19-9-16,0 9 15,18 37 1,10 10-16,19-9 16,19-10-1,9-9-15,9-9 16,10-10 0,0-9-16,-9-10 15,-29-9 1</inkml:trace>
  <inkml:trace contextRef="#ctx0" brushRef="#br0" timeOffset="7198.28">11289 1324 0,'0'0'0,"0"-18"0,-10-1 16,-8 0-16,-20 10 15,-18-1 1,-10 10 0,9 0-16,10 19 15,10 28 1,18-9-1,9-10-15,10 9 16,10-18-16,9 0 16,9 9-1,19-9 1,19-10-16,0-18 16,-10-1-1,0-18-15,1 0 16,-19 9-1,9 1 1,-10-1-16,-9 19 16,19 9-1,1 29-15,-1 18 16,9 0 0,0-9-16,1 0 15,-29-19-15</inkml:trace>
  <inkml:trace contextRef="#ctx0" brushRef="#br0" timeOffset="7654.37">11806 874 0,'0'0'0,"19"0"0,28 0 16,19 0 0,9 0-16,10 19 15,0 18 1,-10 29-16,-9 19 16,-19 8-16,-28-8 15,-10 9 1,-28-29-1,-18-8-15,8-20 16,-8-18 0,-1-10-16,10 1 15,0-29 1,-1-19-16,11-27 16,8-20-1,20 20 1,8-20-16,20-9 15,0 29-15,-1 36 16,-9 20 0,20 9-16,-1 28 15,-29-18 1</inkml:trace>
  <inkml:trace contextRef="#ctx0" brushRef="#br0" timeOffset="8184.26">12813 1005 0,'0'0'0,"0"0"15,0 10-15,0-10 16,9 9 0,1 38-16,-1 28 15,-9 19 1,0 9 0,0-18-16,-9-29 15,-1-9-15,1-28 16,-1-1-1,1 1-15,9-9 16,0-10 0,9-19-16,1-19 15,18-46 1,10-1-16,9 1 16,0 18-1,0 1 1,0 18-16,-9 37 15,9 1 1,18 37-16,-18 19 16,-9-10-1,0 29-15,-29 47 16,-18 27 0,-57 11-16,-85 158 15</inkml:trace>
  <inkml:trace contextRef="#ctx0" brushRef="#br0" timeOffset="11194.93">10122 1906 0,'0'0'0,"0"0"0,0 0 0,0 19 16,0 9-16,0 28 15,-9 38 1,9 19-1,9-10-15,-9-9 16,0 28-16,0-10 16,0-8-1,0 8-15,0 10 16,-9-9 0,0-10-1,-1-37-15,10-10 16,-9 0-1,9 0-15,-10-9 16,10-18 0,0-11-16,0 1 15,0-10 1,0 1-16,0-10 16,0 0-1,0 0-15</inkml:trace>
  <inkml:trace contextRef="#ctx0" brushRef="#br0" timeOffset="11683.44">10630 2000 0,'0'0'0,"0"0"0,0 0 16,0 0 0,0 19-1,-9 9-15,-10 56 16,10 20-1,-1-1-15,10 28 16,0 29 0,10-38-16,-10-29 15,0 29 1,0 10-16,0-1 16,-10-9-1,1-9-15,0-38 16,-1-19-16,1 10 15,-1-10 1,1-19 0,-1-8-16,1 8 15,9-27 1,0-10-16,0 0 16,0 0-1</inkml:trace>
  <inkml:trace contextRef="#ctx0" brushRef="#br0" timeOffset="12310.4">9708 3276 0,'0'0'0,"0"0"16,0 0-16,0 0 15,0 0-15,0 0 16,0 0 0,10 9-16,9 1 15,-1-1 1,11 19-1,8 19-15,1 0 16,0 9 0,9 29-1,0-1-15,0-18 16,0 9-16,-10-37 16,10 18-1,-9-9-15,-10-28 16,0-1-1,10 1-15,0 0 16,9-10 0,0-9-1,9-9-15,10-19 16,0-10-16,0-9 16,9-28-1,-9-9 1,0 9-16,-10 0 15,-9 18 1,-9 1-16,0 9 16,-20 28-1,1-9-15,0 0 16,-19 19 0,0-1-16,0 10 15</inkml:trace>
  <inkml:trace contextRef="#ctx0" brushRef="#br0" timeOffset="13002.58">6670 3848 0,'0'0'0,"0"0"0,0 0 15,0 0 1,0-18-16,0-1 15,0 9 1,9 10-16,19-9 16,38-10-1,47 19-15,38 10 16,18-39 0,19 11-16,10-1 15,18 0 1,1 10-1,-20 28-15,-9-10 16,-9 10-16,0-10 16,-29-9-1,-18 19 1,-19 0-16,-10-10 16,-27-9-1,-20-9-15,-18 9 16,-1 9-1,-18-9-15,0-9 16,-19 9 0,0 0-1</inkml:trace>
  <inkml:trace contextRef="#ctx0" brushRef="#br0" timeOffset="13461.02">6783 4214 0,'0'0'0,"0"0"15,0 0-15,0 0 16,9 0-1,19-9-15,29 9 16,46 0 0,38-19-16,38-18 15,0-1 1,0 29-16,-1-1 16,-8 10-1,-1-9 1,-9 0-16,-19-10 15,19 19-15,-19 0 16,-19 9 0,-9-9-1,-19-19-15,-28 19 16,-28 10 0,-10-10-16,-9 0 15,-10 9 1,-9-9-16</inkml:trace>
  <inkml:trace contextRef="#ctx0" brushRef="#br0" timeOffset="14011.26">8617 3548 0,'0'0'0,"0"0"0,0 0 15,10 9 1,18 10-16,28 9 16,20 1-1,8-1-15,1-10 16,9 29-1,0 0-15,-19-28 16,-9 0 0,-9 0-16,-20-1 15,-9-8 1,-9 8-16,0 1 16,-10-9-1,-9 18 1,-9 19-16,-19 9 15,-29 10 1,-46 9-16,-29 9 16,-28-9-1,10-9-15,27-10 16,20-28 0,28 10-16,18-19 15,29-19 1,0 9-1,18-9-15,1 0 16,0 0-16,9 0 16,0 0-1</inkml:trace>
  <inkml:trace contextRef="#ctx0" brushRef="#br0" timeOffset="14726.92">12465 3895 0,'0'0'0,"9"0"15,10-9 1,47-10-16,37 0 16,48 19-1,46-9-15,29 9 16,19-9 0,9-10-16,-19 38 15,-28-1 1,-19-36-16,-37-1 15,-20-9 1,-37-1-16,-37 29 16,-1 0-1,-18 10 1,0-10-16,-20 9 16,1 1-1,-19-10-15,0 9 16,-9 10-1,-1-10-15</inkml:trace>
  <inkml:trace contextRef="#ctx0" brushRef="#br0" timeOffset="15134.03">12455 4336 0,'0'0'0,"0"0"15,10 0-15,9 0 16,28 10 0,66-1-16,75 0 15,56 1 1,20-10-16,-1-10 15,10-8 1,-38 18 0,-19 18-16,-18-18 15,-38 0 1,-28-9-16,-10-10 16,-28 19-1,-28 0-15,-19 0 16,-9 0-1,-10 0 1,-9 0-16,-10 0 16,-9 0-16</inkml:trace>
  <inkml:trace contextRef="#ctx0" brushRef="#br0" timeOffset="15679.62">15071 3389 0,'0'0'0,"0"-10"0,0 10 16,0-9-1,9-1-15,0 1 16,10 18-1,10 20-15,8 8 16,10 1 0,10 18-16,8 19 15,-8 0 1,-1-28-16,-9 0 16,-9-10-1,0 1 1,-10 18-16,-9-18 15,-19-1-15,0 1 16,-29 28 0,-36 18-1,-39 10-15,-18-10 16,-29 1 0,-18-10-16,0-19 15,-1-18 1,20-10-16,9-10 15,37-8 1,29 18 0,28-19-16,19 1 15,9-1 1,9-9-16,10 0 16,0 0-16</inkml:trace>
  <inkml:trace contextRef="#ctx0" brushRef="#br0" timeOffset="17362.47">16896 3370 0,'0'0'0,"0"19"0,0-1 15,9 48 1,1 0-16,8-19 16,11-10-1,-1 19 1,9 1-16,1-1 15,0-28 1,-1-9-16,1-10 16,9 10-16,0-19 15,0-9 1,0-29 0,-9 1-16,-1-10 15,-8 0 1,-11 9-16,-8 1 15,-1 9 1,-9-1-16,0 20 16,0 9-1,0 0-15,0 0 16,0 9 0,0 10-16,0 19 15,10 37 1,-1 37-1,10-8-15,-10-20 16,1 29 0,-10-1-16,0-9 15,0 1 1,-19-48-16,0 28 16,-9 10-1,0-47-15,-1-19 16,-18 0-1,-19 1-15,-9-1 16,-28-10 0,-10-18-16,0-28 15,9-19 1,-8-18 0,17-1-16,30 10 15,-1-19-15,9 9 16,29 29-1,9-10 1,10 18-16</inkml:trace>
  <inkml:trace contextRef="#ctx0" brushRef="#br0" timeOffset="18047.27">18373 4149 0,'0'0'0,"0"0"16,9-10-16,0-9 15,10 1 1,19-10-16,9-10 16,9-9-1,10 0 1,-9 28-16,9 19 16,-1 10-16,20 18 15,0-9 1,-1 9-1,1 19-15,0 18 16,-10 10-16,-9-18 16,0-10-1,-10 0-15,1-10 16,-1-18 0,-9 0-1,-9-10-15,-1-9 16,1 0-1,0-19-15,-1 1 16,1-11 0,-10-8-16,0 9 15,-18 0 1,-1 18-16,-9-9 16</inkml:trace>
  <inkml:trace contextRef="#ctx0" brushRef="#br0" timeOffset="18546.5">18391 4815 0,'0'0'0,"0"0"0,0 0 15,10 0 1,-1-10-16,1-8 15,-1-1 1,1 0-16,8-9 16,1 19-1,9-10-15,19 9 16,29 20 0,8-1-1,29-9-15,10-9 16,8 28-1,1-1-15,-19 1 16,0 0 0,-10 0-16,-18-10 15,-10 0 1,-18-9-16,-29 10 16</inkml:trace>
  <inkml:trace contextRef="#ctx0" brushRef="#br0" timeOffset="20709.9">20988 4045 0,'0'0'0,"0"0"0,0-18 16,0-11 0,0 20-16,0 0 15,0 9 1,0 0-16,0 9 16,0 19-1,9 29-15,1 18 16,-10 0-1,0-19-15,0 0 16,0 10 0,0-10-16,0-37 15,0 0 1,0-10 0,0-9-16,0 0 15,0 0 1,9-19-16,1-9 15,-1-37 1,0-29-16,1-28 16,18-28-1,0-1 1,0 11-16,10 27 16,-10 29-1,10 27-15,0 20 16,9 9-1,-10 9-15,10 28 16,19 19 0,0 29-16,9 18 15,-18-9 1,-20-1 0,-8 10-16,-11 0 15,-18-28 1,-28 19-16,-28 56 15,-29-19 1,0-56-16,-18-19 16,-1-28-1,-9 10-15,19-10 16,19-10 0,19-9-16,18-18 15,10 9 1,18 9-1,1-19-15,18 10 16,10 10 0,9-11-16,20 20 15,-1 9 1,28 19-16,28 28 16,1 0-1,-1 9 1,10 19-16,-9 19 15,-10-19 1,0-28-16,9 28 16,-18 0-1,0-47-15,-1-9 16,-8-10 0,-1-28-16,-19 1 15,1-11 1,-20-17-1,-8-11-15,-11 10 16,-18 10 0,0-1-16,-18 10 15,-11-19 1,-18-9-16,0 18 16,10 20-1,8 8 1,1 20-16,9-1 15,10 0 1,0 20-16,-1 8 16,20 10-1,8 0-15,11 19 16,8-20 0,10-17-16,0-11 15,19-8 1,9-20-1,10-18-15,-10-9 16,10-38 0,-10-29-1,-9-8-15,-9-57 16,-20-28-16,-18-28 16,-19 56-1,0 38 1,0 18-16,-9 38 15,-10-28 1,9 28-16,1 46 16,9 20-1,0 18-15,-19 38 16,0 75 0,-9 47-16,9-19 15,10 0 1,9 47-1,9-37-15,1-29 16,-1 57 0,10-38-16,0-56 15,0-19 1,-1 0 0,1 0-16,0-19 15,0-27 1,-10-29-16</inkml:trace>
  <inkml:trace contextRef="#ctx0" brushRef="#br0" timeOffset="21063.08">24083 3539 0,'0'0'0,"0"0"0,-9 18 15,-29 11-15,0 18 16,-18 65-1,9 48 1,28-20-16,19-18 16,28 19-1,29 0-15,27-10 16,29-18 0,-56-76-16</inkml:trace>
  <inkml:trace contextRef="#ctx0" brushRef="#br0" timeOffset="21360.25">24958 3811 0,'0'0'0,"9"9"0,1-9 16,27 38-16,39 65 15,18 28 1,0-18 0,28 37-16,0 9 15,-18-27 1,-1-20-16,-18-18 15,-47-37 1</inkml:trace>
  <inkml:trace contextRef="#ctx0" brushRef="#br0" timeOffset="21660.44">25692 4008 0,'0'9'0,"0"1"16,-29 18 0,-36 37-16,-30 48 15,-27 37 1,-10-9-16,20-38 15,8-9 1,19-10-16,10-9 16,28-18-1,19-29-15,19-28 16</inkml:trace>
  <inkml:trace contextRef="#ctx0" brushRef="#br0" timeOffset="22005.99">26679 3379 0,'10'10'0,"-1"8"16,29 29-16,18 38 16,10 46-1,0 66-15,-19-28 16,-9-19 0,-20 47-16,-18-28 15,-18-47 1,-39 28-16,-27 0 15,-48 10 1,-37 9-16,-123 56 16</inkml:trace>
  <inkml:trace contextRef="#ctx0" brushRef="#br0" timeOffset="25777.96">9247 4411 0,'0'-9'0,"10"-10"0,9-9 16,18-38 0,1 1-16,9 18 15,0 0 1,19-9-16,9-10 15,10 0 1,18 0 0,10 1-16,0 8 15,9 11-15,19-1 16,10 9 0,-10 19-16,0 19 15,10 0 1,-20 19-1,1-9-15,0 27 16,-19 1 0,-19-1-16,0 19 15,-19 1-15,-18-1 16,-1 10 0,-18 9-1,-10-10-15,-9 20 16,-10 18-1,-18 10-15,-20-10 16,-18 0 0,-9-18-16,-29-10 15,-28 9 1,-18 0-16,-10 10 16,-10-19-1,-9-37 1,-19-29-16,-9-9 15,-9 0 1,18 0-16,19 0 16,10-28-1,18-28-15,19-10 16,28 19 0,1 0-16,18-9 15,9-19 1,10-9-16,19-10 15,19 19 1,18 9-16,19-9 16,29-28-1,9-19 1,28 28-16,19 0 16,18 0-1,1 10-15,18 27 16,20 1-1,9 9-15,-20 19 16,-8 9 0,9 19-16,0 29 15,-10-1 1,1-10-16,-10 20 16,-19 37-1,-28 0 1,-28-9-16,-19-10 15,-9-9 1,-19 9-16,0 38 16,-29 0-16,-18 0 15,-38 37 1,-19-9 0,-28-19-16,-46 0 15,-30-18 1,-18-29-16,-9-9 15,0-28 1,-10 9-16,28-28 16,20-37-1,18-10-15,0-28 16,37 9 0,29 10-1,19-29-15,28-9 16,19-9-16,28 0 15,38-10 1,18 1 0,38-10-16,28-10 15,19 57 1,29 10-16,18 8 16,0 20-1,-9 9-15,-19 28 16,-10 18-1,-18 1-15,0 19 16,-10 18 0,-19 0-16,-8 1 15,-11 27 1,-27-9-16,-20 0 16,-9 28-1,-28-9-15,-18 28 16,-29 10-1,-38-39-15,-47 20 16,-46-10 0,-29 0-1,-29-37-15,-18-38 16,29-28-16,8 0 16,20-19-1,18-18 1,28-19-16,29-19 15,37-29 1,20-27-16,27 9 16,38-19-1,66-28-15,103-112 16</inkml:trace>
  <inkml:trace contextRef="#ctx0" brushRef="#br0" timeOffset="29443.29">9078 4299 0,'0'0'0,"0"0"16,10-10-16,8 1 15,-8 0 1,-1-10-16,10 0 16,0 0-1,0 0-15,9 1 16,0 8-1,19-27-15,19-10 16,19 0 0,-10-9-16,10-1 15,-1 10 1,10 1 0,19-11-16,-9 20 15,-10 18 1,9 0-16,10-9 15,0 9 1,-19 10-16,0 18 16,-9 1-1,-1-10 1,1 9-16,-10 10 16,10 18-1,-10 20-15,-18-20 16,-1 1-16,-9-1 15,0 29 1,0 0 0,-9-10-16,0-9 15,-10 9 1,-9 0 0,-1 1-16,-18-1 15,-9 19 1,-10 0-16,-18-9 15,-20 9 1,-28-9-16,-27-1 16,-30 1-1,-27-19-15,-38 0 16,0 0 0,10-29-16,18-36 15,0-11 1,29 11-16,9 8 15,18-37 1,10-18 0,19 8-16,10 1 15,18-10 1,0 1-16,19 8 16,19-8-1,9 18-15,9 0 16,20-9-1,9-10-15,28-9 16,19 9 0,18-9-1,10 28-15,10 0 16,18 0 0,0 1-16,1-1 15,-1 9 1,10 1-1,9-1-15,-19 19 16,10 19 0,-1 28-16,-8 10 15,-10-19 1,-10-10-16,10 29 16,-19-1-1,-9-9 1,-1 19-16,-8 10 15,-1 8 1,-19 1-16,1 0 16,-20 27-1,-8-8-15,-10-19 16,-19 27 0,-19-18-16,-19 19 15,-28 9 1,-18-18-16,-20-10 15,-37 0 1,-19-19-16,0-46 16,-9 27-1,9 1-15,19-66 16,0-10 0,9 19-16,0-18 15,10-10 1,18 9-16,10 10 15,10-9 1,8-10-16,11 0 16,8-19-1,20 10 1,8-10-16,20 0 16,9-9-1,9 19-15,20 19 16,-1-1-1,9-18-15,29-19 16,0 18 0,9 11-16,1 8 15,8-9 1,10-9-16,10 18 16,28 19-1,-67 19-15</inkml:trace>
  <inkml:trace contextRef="#ctx0" brushRef="#br0" timeOffset="31272.78">10179 4008 0,'9'0'0,"48"-19"0,65-37 15,19 9 1,10 9-16,-1 1 16,1-1-16,-10 19 15,0 19 1,-19 0-1,-18 10-15,-20 9 16,-27 9 0,-1 0-16,-18 0 15,-1 10 1,-8 9-16,-11 9 16,-18 19-1,-18 19-15,-11 0 16,-46 18-1,-19 19-15,-19-27 16,-9-1 0,-10-9-1,-18 0-15,-10-19 16,-10 0-16,-8-10 16,-29-8-1,9-20 1,1-18-16,-10-19 15,9-47 1,10-19-16,56 10 16,29-10-1,56 29-15</inkml:trace>
  <inkml:trace contextRef="#ctx0" brushRef="#br0" timeOffset="36441.39">6529 2525 0,'0'0'15,"0"0"-15,0 0 16,0 0-16,0 0 16,-10 0-16,1 0 15,0 0 1,-1-9-16,10 9 15,0 0 1,0 0-16,0 0 16,10-9-1,-1-1-15,0 1 16,1-1 0,-1 1-16,10 0 15,0-1 1,9 1-16,-9 0 15,0 9-15,-1 0 16,1 0 0,-9 0-16,-1 9 15,0 0 1,1 1-16,-10 18 16,0 9-1,0 20-15,0-1 16,-10 10-16,-8 9 15,8-10 1,-9 1-16,1-10 16,-1 10-1,9 0-15,1 9 16,0-10 0,-1-8-16,1-10 15,9-10-15,-10 1 16,10-20-1,0 1-15,0 0 16,0-19 0,0 0-16,0 0 15,0 0 1,-9-19-16,0-18 16,-1-29-1,1-28-15,9-9 16,0 0-16,0 0 15,-10 18 1,10 10-16,-9 19 16,9 0-1,0 9-15,0 18 16,9 11 0,-9-10-16,0 9 15,0 9-15,0 1 16,0 0-1,0-1-15,0 10 16,0 0 0,0-9-16,0-1 15,0 1 1,0-10-16,0 1 16,0-1-16,0 0 15,0 10 1,10-10-16,-1-9 15,10 9 1,9 0-16,0 0 16,10 1-16,9-1 15,0 0 1,10 10 0,8-1-16,1 1 15,-9 0-15,-1-10 16,1 9-1,8-8-15,1 8 16,10 1 0,8 0-16,-9-1 15,1 1-15,8-1 16,1 1 0,9 0-16,0 9 15,-9 0 1,9 0-16,0 0 15,0 0 1,-9 0-16,-1 0 16,1 9-1,19-9-15,-1 0 16,1 9-16,-1-9 16,19-9-1,-9 0-15,0 9 16,9-10-1,1 10-15,-1 0 16,0 0 0,1 0-16,8-9 15,1 9-15,-10 0 16,19 9 0,-9 1-16,0-1 15,9 0 1,0 1-16,0-1 15,10 1 1,-10-1-16,-10 10 16,-8-10-1,-10 10-15,0-10 16,-10 10-16,-9 0 16,0 0-1,-9-1-15,-10-8 16,0-1-1,-18-9-15,-1 0 16,1 9 0,-1-9-16,1 0 15,-10 0-15,0 0 16,-10 0 0,1 0-16,-10 0 15,-9 0 1,0 0-16,0 0 15,-10 0 1,0 0-16,1 10 16,-1-1-16,1 1 15,-1-1 1,10 19-16,-10 0 16,1 0-1,8 10-15,1 9 16,0 9-1,0 10-15,0 9 16,0 9-16,-1 10 16,1 9-1,0 10-15,-10 0 16,10-1 0,0 10-16,-10 0 15,10 9 1,0-18-16,-10 9 15,10 9 1,-9-18-16,9 9 16,-10 0-16,0-10 15,1 1 1,-1 0-16,1-1 16,-1 1-1,0-1-15,1-18 16,-1 9-16,1-9 15,-1 0 1,0-19-16,-9 0 16,0-18-1,0-1-15,0 0 16,0-18 0,10 9-16,-10-10 15,0 1 1,0-1-16,0-9 15,0-9-15,0 0 16,0 0 0,0-10-16,0 0 15,0-9 1,0 0-16,0 0 16,0 0-1,0 0-15</inkml:trace>
  <inkml:trace contextRef="#ctx0" brushRef="#br0" timeOffset="37997.72">7159 2244 0,'0'0'0,"0"0"0,-19-19 16,0 0-16,-9-9 15,0 9 1,0 10-16,0 0 15,9 9-15,0 0 16,0 9 0,0 0-16,0 20 15,1-1 1,-11 9-16,11 10 16,-11 10-1,1-1-15,9 9 16,-9 11-1,9-1-15,-9 9 16,9 0-16,10 1 16,-10-1-1,10 10-15,-1 9 16,1 1 0,-1-1-16,10-9 15,0 9 1,0 0-16,0 0 15,0 10 1,0-1-16,0-8 16,0 8-16,0 1 15,0 9 1,0 0-16,0 0 16,0 9-16,0 0 15,0-18 1,0 9-16,0-9 15,0-1 1,0-18-16,0 0 16,0-10-1,0-9-15,0-18 16,0-1 0,0-9-16,0-10 15,0 1-15,0-19 16,0-1-1,0 1 1,0-9-16,0-10 16,0 0-16,0 0 15,0 0 1,0 0-16,0 0 16,10 0-16,-1 0 15,1 0 1,18 0-16,0-19 15,19 0 1,10 0-16,18 1 16,38-1-1,28 9-15,38 1 16,28 9-16,37-9 16,38 18-1,1-9-15,36 9 16,29 1-1,-9-1-15,9 1 16,10 8 0,-10 10-16,-10 10 15,-27-1 1,9 1-16,-10 0 16,-37-1-16,-19 1 15,-28-1 1,-38-18-16,-9 0 15,-38-1 1,-38 1-16,-18-19 16,-19 0-16,-19 0 15,-10 0 1,1 0-16,-19 0 16,0 0-1,-10 0-15,1-9 16,-1-1-1,-9 1-15,0 9 16,0 0 0,0 0-16,0-9 15,0-1-15,0 1 16,0 0 0,0-1-16,0 1 15,0 9 1,0 0-16,0 0 15,0 0 1,0 0-16,-9-10 16</inkml:trace>
  <inkml:trace contextRef="#ctx0" brushRef="#br0" timeOffset="38645.98">4939 3511 0,'0'0'0,"0"0"16,9 0-16,10 0 15,28-10 1,38 1-16,28-1 16,28 1-1,9 0-15,-18 18 16,-10 0-16,-18 10 16,-10 0-1,-9 0-15,-29-1 16,-9 1-1,-9-9-15,-1 8 16,-18-8 0,0-1-16,-10 1 15,-9-10 1</inkml:trace>
  <inkml:trace contextRef="#ctx0" brushRef="#br0" timeOffset="39061.68">5964 3192 0,'0'0'0,"0"0"15,0 0-15,10 0 16,9 9-1,9 0-15,9 29 16,1-1 0,0 10-16,-1 0 15,-9 9 1,-9 1-16,0-10 16,-9-19-16,-10 0 15,0-19 1,0-9-16,0 0 15,0 0 1,0-18-16,9-1 16,0-9-16,1-10 15,-1 1 1,1 8-16,-1 20 16,-9 0-1</inkml:trace>
  <inkml:trace contextRef="#ctx0" brushRef="#br0" timeOffset="39520">4835 5350 0,'0'0'0,"0"0"0,0 0 16,0 0-16,10 0 16,9-19-1,9 0-15,28-9 16,48-10-1,18 10-15,29 0 16,18 19 0,-9-10-16,-10 19 15,-18 0-15,-28 9 16,-20 1 0,-18-10-16,-9 9 15,-20-9 1,-9 0-16,-9 0 15,0 0 1,-10 0-16,-9 0 16,0 0-16,0 0 15</inkml:trace>
  <inkml:trace contextRef="#ctx0" brushRef="#br0" timeOffset="39680.61">5955 4993 0,'0'0'0,"0"0"0,0 0 16,0 0-16,0 0 16,0 0-1,0 0-15,0 0 16,9 9 0,-9-9-16</inkml:trace>
  <inkml:trace contextRef="#ctx0" brushRef="#br0" timeOffset="40609.75">13227 3858 0,'0'0'0,"0"0"16,0 0-16,0 0 15,0 0-15,9 0 16,10 0 0,37 9-16,29 10 15,37 18 1,29 1-1,9-1-15,28-18 16,-9-9-16,-29 8 16,-9-18-16,-9 10 15,-28-1 1,-10-9-16,-10 10 16,-8-1-1,-20-9-15,-18 9 16,-20-9-1,1 10-15,-19-10 16</inkml:trace>
  <inkml:trace contextRef="#ctx0" brushRef="#br0" timeOffset="40920.87">12719 4374 0,'0'0'0,"9"0"0,38 0 16,57-10-16,84 10 16,38-9-1,9-10-15,9 10 16,1-1-16,-38 1 15,-28 0 1,-29-1-16,-27 1 16,-39 0-1,-27-1-15,-20 10 16,-27 0 0</inkml:trace>
  <inkml:trace contextRef="#ctx0" brushRef="#br0" timeOffset="41193.15">15071 3379 0,'9'0'0,"10"10"16,37 8-16,38 20 16,19 37-1,0 19-15,-9 18 16,-29 20 0,-28 8-16,-38 11 15,-37 149-15</inkml:trace>
  <inkml:trace contextRef="#ctx0" brushRef="#br0" timeOffset="41854.25">16002 3145 0,'0'0'0,"9"18"0,10 29 15,9 66 1,1 65-16,-1 47 15,0 19-15,-9 19 16,0-19 0,9-9-16,10 8 15,9-17 1,0-11-16,-10-36 16,-18-39-1,0-46-15,-10-37 16,-9-20-16,0-18 15,0-19 1</inkml:trace>
  <inkml:trace contextRef="#ctx0" brushRef="#br0" timeOffset="42807.86">15974 2976 0,'0'0'0,"9"-28"15,29-19-15,46-19 16,48 0-1,47 19-15,37 29 16,57 18-16,38 9 16,37 0-1,37-9-15,1-9 16,-19 9 0,28 0-16,0 9 15,10 10 1,37 9-16,19 0 15,0 10-15,19 9 16,37 0 0,19-10-16,-28 10 15,-28 0 1,9 0-16,-47-9 16,-75 9-1,-9-10-15,-29 10 16,-28-9-1,-38-1-15,1 10 16,-29 9-16,-47-9 16,-9-9-1,-19-10-15,-19 9 16,-19-18 0,-18 0-16,-29 0 15,-19-1-15,1 1 16,-20 0-1,1 0-15,-10 18 16,10 48 0,-19 27-16,-19 38 15,0 19 1,-19 10-16,-9 8 16,-1 1-16,-8-10 15,-1 0 1,1-9-1,-20 0-15,-9-9 16,-18-20-16,-29-8 16,-66-20-1,-84-8-15,-95-29 16,-103-47 0,-85-47-16,-74-65 15,-77-10-15,-36 9 16,-29-9-1,-57 29-15,-9 37 16,-18 37 0,8 19-16,58 0 15,18 0 1,56 1-16,66 8 16,179 1-1</inkml:trace>
  <inkml:trace contextRef="#ctx0" brushRef="#br0" timeOffset="46769.87">22098 10669 0,'0'0'0,"0"0"0,0-18 16,-9-1-16,-1 0 15,10-9 1,-9 0-16,9 9 15,-10-19-15,1 10 16,9 0 0,0 0-16,0 9 15,0-18 1,0-1 0,0 1-16,0-10 15,-9 9-15,-10 1 16,9-10-16,-8 9 15,-1-9 1,0 0-16,-9 0 16,-1 1-1,1-1-15,-9 0 16,-1-10-16,0 1 16,1 0-1,-1 0 1,-9-19-16,0-1 15,0 1-15,0-18 16,0-1 0,0-9-16,0-10 15,0-9 1,9-9-16,1-10 16,8 0-16,1-18 15,0-1 1,9-9-16,-9-9 15,0 19 1,-10 8-16,10-17 16,-10 8-1,0 1-15,10 8 16,0 20 0,0 9-1,0 9-15,-1 20 16,1 18-1,9 28 1,10 9-16,0 10 16,-1 0-1,1 9-15,-1 10 16,1-1 0,-10 10-16,0 10 15,-18 18 1,-1 9-16,-18 38 15,9 10 1,-1-1-16,1-9 16,19 10-1,0-1-15,9-18 16,10-29 0,-1 1-1,1-10-15,9-9 16,0-19-1,0 0-15,9 0 16,1-28 0,18-29-16,10-36 15,-1-1 1,1 38-16,0-20 16,9-8-1,-10 18-15,10 1 16,-9-1-1,-1 10-15,-8 9 16,-1 37 0,0 1-16,0 18 15,1 1 1,18 9-16,9 27 16,1 30-1,8 8-15,-8 10 16,9-19-1,9 28-15,-9 19 16,-10-28 0,1-10-16,-20-18 15,1-10 1,0-9-16,-20 0 16,1-19-1,0 0 1,-10-9-16,-9-19 15,10 10-15,-10-10 16,0 9 0,0 0-16,0-9 15</inkml:trace>
  <inkml:trace contextRef="#ctx0" brushRef="#br0" timeOffset="47706.02">17733 10707 0,'0'0'16,"0"0"-16,0 0 16,0 9-16,0 1 15,9 46 1,-9 10-16,10 9 15,-1 37 1,-9-9-16,0-28 16,0-37-1,0 0 1,-9 18-16,9-19 16,-10-18-1,10-9-15,-9-1 16</inkml:trace>
  <inkml:trace contextRef="#ctx0" brushRef="#br0" timeOffset="48249.18">17695 10679 0,'0'0'0,"0"0"16,0 0-16,0 0 15,10 9 1,18 0-16,0 10 15,29 28 1,8 38-16,1-1 16,0 0-1,-9 1-15,-10-29 16,-10-18 0,-8-10-1,-11 0-15,1-9 16,0 0-1,0-19-15,-10 0 16,1 0 0,-1 0-16,10-29 15,0-8 1,-1-29 0,1-28-16,-9 10 15,-10 18 1,-10-18-16,1 9 15,-10 18 1,10 29-16,-1 19 16</inkml:trace>
  <inkml:trace contextRef="#ctx0" brushRef="#br0" timeOffset="48776.57">18542 11138 0,'0'0'0,"0"0"0,0 0 15,9 10-15,20-1 16,18-9 0,9 0-1,1 0-15,-10 0 16,-10-9-16,1-10 16,-10-9-1,-9-19 1,0-9-16,-19 9 15,-19 9 1,0 1 0,0 18-16,0-9 15,-9 9 1,9 38-16,-9 28 16,19-10-1,9 29-15,9 18 16,1-18-1,18-10-15,19-9 16,38-19 0,27 10-16,20-10 15,-66-19 1</inkml:trace>
  <inkml:trace contextRef="#ctx0" brushRef="#br0" timeOffset="49327.63">19511 10791 0,'0'0'0,"0"0"0,0 10 15,0 18-15,9 28 16,10 38-1,9 28-15,1-47 16,-1-28 0,0-10-1,19-8-15,19-11 16,0-8 0,0-29-16,0-37 15,-19-1 1,-10 10-16,-9 10 15,-9 9 1,-9 18-16,-10 1 16,9 9-1,0 9 1,20 20-16,-1 27 16,28 38-1,10-1-15,0-36 16,0-20-1,0-18-15,0-10 16,9-37 0,0-19-16,-18-28 15,-20-28 1,-9-9-16,-28 36 16,-18 20-1,-11 0-15,1 18 16</inkml:trace>
  <inkml:trace contextRef="#ctx0" brushRef="#br0" timeOffset="51588.65">1223 1081 0,'0'0'0,"0"0"0,0 0 15,0 0-15,0 0 16,0 9 0,-19 10-16,0 18 15,-18 57 1,27 37 0,1 10-1,9 0-15,0 9 16,0-9-16,0-10 15,0 19 1,-10-37-16,1-19 16,0-29-1,9-27-15,-10-10 16,1-9 0,9-1-16,-10 1 15,1-9 1,9-10-1</inkml:trace>
  <inkml:trace contextRef="#ctx0" brushRef="#br0" timeOffset="53563.2">922 1249 0,'0'0'0,"0"0"16,0-9-16,0 9 15,0 0 1,0 0-16,0 9 16,0-9-1,19-9 1,28 9-16,37 19 15,58-19 1,8-19 0,10 19-16,-19 19 15,0-19-15,-9-19 16,-38 19 0,-47 0-1,-28 0-15</inkml:trace>
  <inkml:trace contextRef="#ctx0" brushRef="#br0" timeOffset="54165.09">1844 1625 0,'0'0'0,"0"0"0,0 0 16,0 0-1,0 0-15,0 0 16,0 9 0,0 0-1,19 10-15,-1 47 16,1 18 0,10-18-16,-1-10 15,0 19 1,0-18-16,0-29 15,-18 0 1,9-9-16,-10-10 16,10-9-1,9-9-15,0-19 16,19-47 0,-9-38-1,0 10-15,-20 18 16,11-9-1,-11-37-15,11 47 16,-29 27 0,0 1-1,0 9-15,0 28 16,-19 10 0</inkml:trace>
  <inkml:trace contextRef="#ctx0" brushRef="#br0" timeOffset="55277.91">1326 6457 0,'0'0'0,"0"0"16,-9 0-16,-10 0 16,-9 0-1,-19 18 1,-9 1-16,8 0 16,11 0-1,18 9-15,19-19 16,0 10-1,19 9-15,18 28 16,11 1 0,8-10-16,-28-10 15,10 1 1,-1-1-16,-8 1 16,-29-10-1,-29 19 1,-27 18-16,-19 1 15,-57-19 1,0-9-16,1-38 16,-10 0-1,-151 0-15</inkml:trace>
  <inkml:trace contextRef="#ctx0" brushRef="#br0" timeOffset="55650.48">1910 6869 0,'0'0'0,"0"-9"16,-10 0-16,-9-10 16,10 0-1,0 10-15,-20 9 16,20 9 0,0 10-16,-1-10 15,10 10 1,10 9-16,8 0 15,20 19 1,0-9 0,9-10-16,9 9 15,-28-18 1</inkml:trace>
  <inkml:trace contextRef="#ctx0" brushRef="#br0" timeOffset="55915.78">2117 6109 0,'0'0'0,"0"0"0,0 10 15,9-1 1,10 48-16,9 65 15,10 18 1,9 1-16,0 47 16,-19-66-1,10-57 1,-10 1-16,-19-47 16</inkml:trace>
  <inkml:trace contextRef="#ctx0" brushRef="#br0" timeOffset="56609.91">2672 6832 0,'0'0'0,"0"-9"16,9 9-16,10 0 15,9-19 1,10 0-1,-1 0-15,1-18 16,-10-1 0,-9 10-16,-10 0 15,-9 0 1,-18 9 0,-11-9-16,-18 9 15,10 28-15,-10 10 16,9 9-1,10 10 1,18-1-16,20 20 16,9-1-1,18 10-15,10-10 16,19-18 0,0-20-16,0-18 15,0-18 1,18-58-16,1 1 15,-19 0 1,-10-9 0,-9-10-16,-37 38 15,-10 28 1,0-1-16,-10 20 16,1 0-1,0 9-15,-1 9 16,1 10-1,-1 18 1,1 10-16,28 28 16,9 47-1,0-9-15,-9-66 16,0 9 0,0 19-16,-19-28 15,0-9 1,-29-10-16,-27 28 15,9-28 1</inkml:trace>
  <inkml:trace contextRef="#ctx0" brushRef="#br0" timeOffset="58414.9">21872 10941 0,'0'0'0,"0"0"16,0 0-16,0 0 15,10 10 1,-1 27-1,0 10-15,1 28 16,-1-9 0,-9 9-16,0 9 15,-9-27 1,-1-29-16,10-19 16,-18 10-1,8-10-15,1-9 16,-10-9-1,0-57-15,-9-27 16,19-39 0,18 1-16,19 46 15,0 10 1,1 28 0,8 10-16,1 28 15,9 18 1,19 19-16,-10 19 15,-9 0 1,-9 19-16,-10 18 16,-9-9-1,-19-28-15,0-28 16,0-1 0,0-8-16,-9-1 15,9-9 1,0 0-1,9-19-15,10-46 16,47-85 0,-10 37-16,0 66 15,-8 10 1,-1 27-16,9 10 16,0-957-1,1 1961 1,-19-948-16,-1 10 15,-18 19 1,-10 37-16,-9 0 16,-18-38-1,-1-9-15,9-19 16,1-28 0</inkml:trace>
  <inkml:trace contextRef="#ctx0" brushRef="#br0" timeOffset="58826.89">23424 11129 0,'0'0'0,"0"0"0,0 0 15,-9 9 1,-10 10-16,0 19 16,-9 37-1,19 9-15,9 1 16,9-20 0,19-18-16,10-19 15,9 10 1,10-38-16,-1-9 15,-9-20 1,-9-18-16,-10-9 16,-28-28-1,-28-19 1,-10 27-16,-9 39 16,0 18-16,9 29 15,19-1 1</inkml:trace>
  <inkml:trace contextRef="#ctx0" brushRef="#br0" timeOffset="59360.18">23951 11317 0,'0'0'0,"0"0"0,0 0 15,0 0 1,0 0-16,10 18 16,-1 11-1,0-1 1,1 37-16,-10 20 16,0-29-1,0-18 1,0-20-16,0-8 15,0-10-15,0 0 16,9-10 0,20-36-16,8-48 15,10-28 1,10 28-16,-10 0 16,9 38-1,-9 28-15,19 18 16,19 10-1,-1 38 1,-8 18-16,-20 10 16,-9-1-1,-9 11-15,-19 8 16,-1 0 0,-18-27-16,0-10 15,0 28 1,-9-28-1,9-19-15,0-19 16</inkml:trace>
  <inkml:trace contextRef="#ctx0" brushRef="#br0" timeOffset="59702.84">25475 10116 0,'0'0'0,"0"9"16,0 29-16,0 84 15,0 65 1,-19 20-16,10 8 15,-10 1 1,10-19 0,-1-47-16,1-18 15,0-20 1,-1-18-16,10-38 16,-9 1-1,-10-20-15,10-27 16</inkml:trace>
  <inkml:trace contextRef="#ctx0" brushRef="#br0" timeOffset="60472.95">24459 10726 0,'19'0'0,"56"-29"16,95-8-16,46 28 16,10 9-1,-10 18 1,1-8-16,-20 8 16,-18 1-1,-29-9-15,-27-10 16,-29-10-1,-28-9-15,-29 1 16,1-20 0,-10-18-16,-19-85 15,-37-28 1,-19 75 0,-9 19-1,-1 0-15,10 38 16,10 27-16,-1 29 15,-9 37 1,-19 113 0,10 47-16,27-28 15,20 28 1,0 9-16,9-66 16,0-27-1,9-39-15,0-46 16,1-19-1,-1 1-15,1-11 16,-1-18 0,10-9-1,28-29-15,38-65 16,37-37-16,-19-1 16,-18 47-1,-19 28 1,-28 48-16,9 27 15,0 0 1,9 38-16,10 28 16,-10 28-1,-18 10 1,-19 47-16,-19-10 16,0-85-1,-19 20-15,0 18 16,10-47-1,-1-37-15</inkml:trace>
  <inkml:trace contextRef="#ctx0" brushRef="#br0" timeOffset="61769.53">19238 13015 0,'0'-19'0,"10"-9"0,-1 0 15,0-19-15,1 0 16,-1 10 0,1 8-16,-1 11 15,-9 8 1,0 20-1,9 8-15,10 39 16,9 74 0,1-18-16,-1-1 15,-9 20 1,0-1-16,-1-9 16,-18-38-1,0-9-15,0-18 16,0-20-1,0 1 1,0-1-16,0-18 16,0-19-1,0 0-15</inkml:trace>
  <inkml:trace contextRef="#ctx0" brushRef="#br0" timeOffset="62051.06">18533 12649 0,'0'0'0,"0"-9"16,0 9 0,9 0-16,19-19 15,57-9 1,47 18-16,37-18 15,10 9 1,-1 1-16,1-10 16,-38 28-1,-28 0-15,-9-10 16,-20 10 0,-55 10-16</inkml:trace>
  <inkml:trace contextRef="#ctx0" brushRef="#br0" timeOffset="62494.33">19812 12827 0,'0'0'0,"0"0"16,0 0-16,9 10 15,1 8 1,27 29-16,29 57 16,38 46-1,9 9 1,-10-9-16,-9-28 16,0-9-1,-18-19-15,-29-57 16,0-9-1,-10-18-15,10-29 16,0-28 0,19-19-16,0-37 15,0-38 1,-19 10-16,0 0 16,-19 9-1,-9 19-15,0 18 16,-10 29-1,1 9 1,-10 28-16,0 10 16</inkml:trace>
  <inkml:trace contextRef="#ctx0" brushRef="#br0" timeOffset="62963.73">22860 12930 0,'0'0'0,"0"19"16,9 19-16,1 46 15,9 57 1,-1 37-1,1 10-15,-9 46 16,8-8 0,1-20-16,-9-18 15,9-57 1,-10-9-16,0-19 16,1-47-1,-1-18-15,-9-19 16,0-19-1</inkml:trace>
  <inkml:trace contextRef="#ctx0" brushRef="#br0" timeOffset="63311.15">22973 12987 0,'0'0'0,"9"-19"16,1 0-16,18-9 15,19-9 1,19 8-16,9 20 16,0 37-1,1 10-15,8 27 16,-18 39-1,-28 8 1,-29-9-16,-9-56 16,-28 0-1,-38 38-15,-28-1 16,-9-18 0,-1-29-16,48-18 15</inkml:trace>
  <inkml:trace contextRef="#ctx0" brushRef="#br0" timeOffset="63776.8">23942 13362 0,'0'0'0,"9"-9"0,10-1023 16,28 1942 0,-9-957-1,28 0-15,9-9 16,10 27 0,18 20-16,10 47 15,0 18 1,-10 10-16,-18-1 15,-29 20 1,-27-1 0,-20-18-16,-28-10 15,-28-9 1,-9-19-16,-1-18 16,10-20-1,0 1-15,19-10 16,9-19-1,10-18-15,18-9 16,29-48 0,28-9-16,9 28 15,-37 47 1</inkml:trace>
  <inkml:trace contextRef="#ctx0" brushRef="#br0" timeOffset="64144.15">25344 13296 0,'0'0'0,"-10"0"15,-18 10-15,-19 18 16,-19 9-1,19 10-15,9-9 16,10 9 0,19 9-16,18 0 15,29 10 1,9-19 0,19-19-16,0-18 15,9-20 1,0-18-16,-19-28 15,-8-10 1,-20-9-16,-19 0 16,-37 0-1,0 28-15</inkml:trace>
  <inkml:trace contextRef="#ctx0" brushRef="#br0" timeOffset="64993.44">25852 13249 0,'0'0'0,"0"0"16,0 0-16,0 0 16,9 10-1,0 37-15,1 28 16,9 9-1,-1 1 1,-8-20-16,-1-18 16,-9-19-16,0-9 15,0-9 1,0-1 0,0-9-16,0-9 15,0-20 1,0-27-16,10 0 15,8-10 1,11 1-16,-1-1 16,10 19-1,-1 28 1,-9 10-16,10-1 16,0 20-1,-10 9-15,0 9 16,-9-10-1,0 29-15,-19-9 16,0 9 0,0-10-16,-10-18 15,10-10 1,0-9 0,0 0-16,0 0 15,10-9 1,-1-38-16,10 0 15,19-28 1,-10 19-16,-9 47 16,9-1-1,0 1-15,0 18 16,10 10 0,0 0-1,-10 18-15,-9 38 16,-10 0-1,-9-18-15,-9 18 16,-1-38 0</inkml:trace>
  <inkml:trace contextRef="#ctx0" brushRef="#br0" timeOffset="65390.83">27037 13493 0,'0'0'0,"0"0"0,0 0 15,0 0 1,-19 19-1,10 0-15,-1 18 16,1 10 0,-1 0-16,20-9 15,-1-1 1,10-8-16,-10-20 16,20-9-1,-1 0-15,0-9 16,0-20-1,-9-18-15,-19-9 16,-19 9 0,-18 0-1,9 19-15</inkml:trace>
  <inkml:trace contextRef="#ctx0" brushRef="#br0" timeOffset="66008.78">27432 12743 0,'0'0'0,"0"0"0,0-10 16,0-8-1,0 8-15,9 1 16,-9-10-1,0 19 1,0 0-16,10 38 16,-1 37-1,-9 28-15,0 38 16,0-10 0,10-9-16,-1-9 15,0-1 1,1-46-1,-1-29-15,1 1 16,18 9 0,0-19-16,-18-28 15</inkml:trace>
  <inkml:trace contextRef="#ctx0" brushRef="#br0" timeOffset="66362.02">27357 13128 0,'9'0'0,"1"-10"16,37-9-16,37 10 16,39 9-1,8-9 1,1 9-16,-19 0 15,-19 9-15,-28 10 16,-19 9 0,-10-9-16,-18-1 15,0 20 1,-19 9 0,0 9-16,-9 38 15,-10 0 1,0-10-16,0-9 15,0-18 1,10-29-16</inkml:trace>
  <inkml:trace contextRef="#ctx0" brushRef="#br0" timeOffset="66553.92">28015 12677 0,'0'0'0,"10"-9"0,-1 9 15,19 9 1,29 19-16,-29-9 16</inkml:trace>
  <inkml:trace contextRef="#ctx0" brushRef="#br0" timeOffset="67333.83">28683 13522 0,'0'0'0,"0"0"15,0 0-15,0 0 16,0 0 0,-9 0-16,-10 28 15,-9 19 1,18-10-16,1 10 15,18-9 1,29 37-16,9-19 16,9-28-1,10-19-15,-9-37 16,-1-9 0,-9-29-16,-9-28 15,-19-18 1,-10 18-1,-9 19-15,0-38 16,0 10 0,0 37-16,9 29 15,1-1 1,-1 20-16,1-1 16,18 9-1,0 10 1,0 19-16,19 19 15,-9 37 1,0 9-16,-20-9 16,1 10-1,-19-10-15,0-10 16,0-27 0,-9-19-1,9-1-15,-10-8 16,10-10-1,0 0-15,0-19 16,-9-9 0,18-28-16,29-66 15,9-19 1,19 19-16,-10 9 16,1 29-1,-19 46 1,-1 20-16,-9 18 15,10 18 1,9 29-16,9 57 16,1-1-1,-19 9-15,-10 10 16,-19-18 0,-18 8-16,-10 1 15,-9-29 1,9-46-16</inkml:trace>
  <inkml:trace contextRef="#ctx0" brushRef="#br0" timeOffset="67659.7">30518 12433 0,'0'0'0,"9"0"15,19 10-15,0 18 16,10 28 0,9 66-16,-9 66 15,-29 27 1,-18 29-16,-29-28 15,-18-28 1,-38 9 0,-29-19-16,-55 0 15,-39-27 1,-103 17-16</inkml:trace>
  <inkml:trace contextRef="#ctx0" brushRef="#br0" timeOffset="68164.98">17244 12546 0,'-10'19'0,"-18"37"15,-19 75 1,-9 47 0,27 1-16,29 8 15,19 1 1,47-19-16,47 0 15,19-28 1,28-19-16,18-57 16,1-9-1,-19-37-15,-28-9 16,-66-1-16</inkml:trace>
  <inkml:trace contextRef="#ctx0" brushRef="#br0" timeOffset="69532.85">21534 10200 0,'0'-9'0,"-19"-19"0,0 0 16,0-29-1,-9-8-15,0-11 16,-10-8 0,0 0-16,1-29 15,-20-28 1,10-46-16,0-1 16,10 38-1,-1-19-15,-9-28 16,9 19-1,1 18 1,-20-37-16,1-9 16,9 18-1,-10-46-15,20 27 16,8 66 0,1-37-16,0 19 15,9 9 1,-9-29-16,9 76 15,0 9 1,-9 10 0,9 37-16,10 0 15,0 19 1,-1 18-16,10 10 16,0 10-1,-19 18-15,-9 28 16,-19 47-1,0 1 1,-9-11-16,-10 39 16,9-20-1,20-46-15,-10 0 16,18-19 0,11-10-16,8-27 15,1 8 1,-1-8-16,10-10 15,19-10 1,19-37 0,9-28-16,19-28 15,-10 0 1,10 0-16,-10 9 16,1 38-1,9 18-15,0-9 16,-1 28-1,11 29-15,18-1 16,28 29 0,-9 46-1,-10 1-15,10-1 16,10 10 0,-20-10-16,-9-18 15,10 18 1,-20-8-16,-8-30 15,-20 1 1,-9-9-16,-9-19 16,-20-10-1,1-9 1,-9 0-16</inkml:trace>
  <inkml:trace contextRef="#ctx0" brushRef="#br0" timeOffset="70104.92">28335 4796 0,'0'0'0,"19"0"0,47-9 16,75-1-16,47 20 15,28-1 1,20 57 0,-29 9-16,-29-113 15,-8 1 1,-48 46-16,-28-18 16,-28-10-1,-29 9 1,-8 1-16,-10 0 15,-19 9 1</inkml:trace>
  <inkml:trace contextRef="#ctx0" brushRef="#br0" timeOffset="70697.66">30282 4627 0,'0'0'0,"0"0"15,0 0 1,0 0-16,0 0 16,0 0-1,0 19-15,0 28 16,-9 56 0,0 10-16,9-1 15,0-46 1,0-38-16,0 19 15,0-10 1,-10-8 0,10-29-16,0 0 15,0 0 1,0-10-16,0-9 16,0-112-1,10-19 1,-1 84-16,0-9 15,20 10 1,-1 18-16,0 0 16,19 19-1,-9-1-15,9 1 16,-10 9 0,-8 19-1,-11 10-15,1-1 16,-9 1-1,-1-1-15,-9-9 16,0 9 0,0-9-16,0 0 15,0 10 1,0-1 0,0 10-16,10 37 15,-10-18 1</inkml:trace>
  <inkml:trace contextRef="#ctx0" brushRef="#br0" timeOffset="71587.43">28345 4702 0,'0'0'0,"0"0"15,0 0-15,9 0 16,19 0-1,47-9-15,48-10 16,55 10 0,20 9-16,9 18 15,-9 1 1,-29 0 0,10 9-16,-10 10 15,-19-10 1,-8 28-16,-1 19 15,-19 10 1,-19-10 0,10 28-16,10 47 15,-10 0 1,-19 10-16,-29-48 16,1-9-1,-9 19-15,-1 0 16,10 66-1,-10-19 1,-27-57-16,-1 38 16,0 10-1,-9 18-15,-10 57 16,-9-29 0,0-9-16,0 0 15,0-37 1,-9 9-16,0 46 15,-10 11 1,0-29 0,0-38-16,-9 10 15,0-19 1,9-28-16,-9 28 16,9-9-1,0-47 1,10 0-16,-1-29 15,1-18 1,-1 0-16,10-37 16,0-1-1,0 0-15,0-9 16,0 0 0,0 0-1,0 10-15,0 8 16,-9-8-1</inkml:trace>
  <inkml:trace contextRef="#ctx0" brushRef="#br0" timeOffset="72101.5">30668 9937 0,'0'-9'0,"0"-10"0,0 10 16,0-10 0,0 0-16,0 10 15,0 9 1,0 9-16,10 20 16,-1 17-1,0 30 1,10-1-16,0 18 15,0 11 1,-10-29-16,10-10 16,0 1-1,0 0-15,-1-19 16,1-19 0,10-9-1,-1-1-15,0-8 16,19-10-1,28-19-15,19-37 16,19-57 0,0 0-16,-28 29 15,18-29 1,-9 1-16,-9 18 16,-29 38-1,-18 18 1,0 1-16,-19-1 15,-19 10 1</inkml:trace>
  <inkml:trace contextRef="#ctx0" brushRef="#br0" timeOffset="73279.56">21308 7873 0,'0'0'0,"0"10"0,0 9 15,-10-10 1,-8 0 0,-1-9-16,0 0 15,-19 0 1,1 10-16,-1-29 16,-9-19-1,-9-37-15,9-19 16,9-9-1,0-37-15,1-11 16,-1 29 0,10 29-1,9-20-15,0-56 16,10 47 0,-1 85-16,10-29 15,-9-47 1,9 20-1,-9 46-15,-1 19 16,1 9 0,-10-9-16,9 9 15,1 9 1,-10 1-16,0 18 16,-28 29-1,-9 28-15,-10 56 16,-9 18-1,28-36 1,9 8-16,1 10 16,8-56-1,20-47 1,9-10-16,-9 0 16,-1-9-1,10-9-15,0-19 16,0-38-1,10-28-15,-1-9 16,10 19 0,0 9-16,9 9 15,0 10-15,0 9 16,19 9 0,0 10-16,19 19 15,0 9 1,19 18-16,28 20 15,9 18 1,-9 10-16,-10 18 16,10 1-16,-19-10 15,-19-19 1,1 0-16,-20-9 16,-9-9-1,0-1-15,-9-8 16,-10-11-1,-9 10-15,0-9 16,0 0-16,-10-19 16,-9 0-1,0 0-15,0 0 16</inkml:trace>
  <inkml:trace contextRef="#ctx0" brushRef="#br0" timeOffset="76337.37">28250 4824 0,'0'0'0,"10"0"16,-1-9-1,10-10-15,28 0 16,19 10-16,19-1 16,9 1-1,0 9-15,0 9 16,9 1 0,10 9-16,0-1 15,-19 10 1,10 1-16,-1-1 15,-9 19-15,0 0 16,0 9 0,-9 0-16,19 10 15,-10 0 1,0-1-16,-19 1 16,10 0-1,-1 9-15,-8-10 16,-1 10-1,0 10-15,0 18 16,-18 10-16,9-10 16,-1 19-1,-8 9-15,-1-18 16,-9-1 0,-9 10-16,0 0 15,-1 0 1,-9 0-16,1 0 15,-1 10-15,-9-1 16,0 19 0,-1-9-16,1-19 15,0 18 1,0-8-16,-19 9 16,0-10-1,0 0-15,-10 1 16,1-20-16,0 1 15,-10-1 1,0 1-16,0-10 16,0-9-1,1-19-15,-1 9 16,0-8 0,9-20-16,1-9 15,0 0 1,-1-10-16,1 1 15,-1-10-15,1 0 16,9-9 0,0 0-16,0-1 15,0-8 1,0-10-16,0 0 16,0 0-16,0 0 15,0 0 1,0 0-16</inkml:trace>
  <inkml:trace contextRef="#ctx0" brushRef="#br0" timeOffset="76797.23">30348 9656 0,'0'0'0,"0"0"16,0 0-16,10 9 15,9 10 1,9 28-16,19 9 16,0 38-16,0 9 15,0 1 1,0-1-16,9 0 15,-9-19 1,0-18-16,0-10 16,-9-9-1,9-9-15,-9-10 16,9-9 0,0 0-16,19-19 15,0-10-15,18-18 16,10-19-1,0-19-15,-18-18 16,-1-10 0,-19 10-16,-9-1 15,-9 20 1,-19 18-16,-10 28 16</inkml:trace>
  <inkml:trace contextRef="#ctx0" brushRef="#br0" timeOffset="77702.03">31402 11082 0,'0'0'0,"-9"-9"0,-20-10 16,-8 10-16,-20-1 16,10 1-1,0 9 1,0 9-16,19 1 15,0 8 1,18 1-16,1 9 16,18 0-16,19 19 15,29 10 1,9 8-16,-10-8 16,1-1-16,-10-9 15,-10-10 1,-8 10-16,-11-9 15,-18 9 1,0-10-16,-9 10 16,-19 0-1,-19-9-15,-19-1 16,-19-18-16,-9-19 16,-9-10-1,18-8-15,38 8 16</inkml:trace>
  <inkml:trace contextRef="#ctx0" brushRef="#br0" timeOffset="78204.25">31966 11523 0,'0'0'0,"0"0"0,-9-9 16,-19-10-16,-19 0 16,-19 10-1,0 18-15,0 1 16,19 8-1,0 10-15,19 10 16,18-10 0,1 0-16,0-9 15,18 0-15,0-10 16,1-9 0,18 0-1,0-9-15,10-10 16,0-9-16,-10 9 15,-9 0 1,-1 10-16,1 0 16,-9 9-16,-1 9 15,19 0 1,10 29 0,9 28-16,9-1 15,1 1-15,-29-38 16</inkml:trace>
  <inkml:trace contextRef="#ctx0" brushRef="#br0" timeOffset="78526.19">32286 10622 0,'0'0'0,"0"0"0,0 0 16,0 19-1,0 28-15,-9 38 16,9 46-16,-10 28 16,10 1-1,0-1-15,0-18 16,-9-28-1,0-19-15,9-29 16,0-18 0,0-19-16,0 0 15,0-18-15</inkml:trace>
  <inkml:trace contextRef="#ctx0" brushRef="#br0" timeOffset="79343">32550 11730 0,'0'0'0,"0"0"0,0 0 16,0 0-1,9 0-15,0 0 16,1 0-1,18-19-15,0 0 16,1 0 0,-1-18-16,0-1 15,-9-18-15,0-10 16,-10 10 0,-9 0-16,-9 27 15,-1 1 1,1 19-16,-10 9 15,0 9-15,0 19 16,-9 29 0,0 8-1,18 10-15,1 1 16,18-1-16,1-10 16,-1-18-1,20-9-15,-1-20 16,0 1-1,19 0-15,19-19 16,0-19-16,9-9 16,10-19-1,-10-28-15,0 0 16,-18-19 0,8-37-16,-18 0 15,-18 27 1,-20 20-16,-9 18 15,-9 29-15,-10 9 16,9-1 0,-8 20-16,-1 0 15,0 27 1,-9 11-16,0 27 16,9 0-1,9 10-15,20 18 16,9 10-16,18 28 15,1 19 1,-1-29-16,-18-27 16,0-20-1,-9-8-15,-10-20 16,-10 1 0,-18-1-16,-29 10 15,-37 0-15,10-28 16,46-10-1</inkml:trace>
  <inkml:trace contextRef="#ctx0" brushRef="#br0" timeOffset="79709.67">31082 12471 0,'0'0'0,"0"0"0,9 0 16,20-19-1,55-9-15,57 9 16,29 10 0,27-1-16,10 20 15,19-1-15,9 0 16,-9 1-1,-28-10-15,-20 9 16,-37-9 0,-46 10-16,-1-10 15,-19 9 1,-47-9-16,-9 0 16,-19 0-16,0 0 15,-9 9 1,-10-9-16</inkml:trace>
  <inkml:trace contextRef="#ctx0" brushRef="#br0" timeOffset="80658.59">19953 14966 0,'0'0'0,"10"-18"0,18-1 16,9-19-16,29 10 16,0 0-1,9 19-15,1 9 16,-1 9 0,-9 19-16,-10 19 15,-18 0-15,-19 0 16,-19 0-1,-19 19-15,-28-1 16,-38 1 0,-9-10-16,9-9 15,10-28-15,9 0 16,19-19 0,19 0-16,19-10 15,9-8 1,18-11-16,20-8 15,18 9 1,10 0-16,19 18 16,9 20-16,-9 8 15,-10 20 1,-19 9-16,-27 9 16,-20 10-1,-18-1 1,-48 20-16,-65-1 15,-47-9-15,-20-9 16,-8-28 0,18-20-16,29-18 15,27-18 1,67 8-16</inkml:trace>
  <inkml:trace contextRef="#ctx0" brushRef="#br0" timeOffset="81426.9">21581 15257 0,'0'0'0,"0"0"0,0 0 15,0 10-15,0 8 16,0 20 0,9 9-16,-9 0 15,9 0 1,-9-10-16,0 1 15,0-19 1,0-19-16,0 0 16,0 0-16,0 0 15,0-19 1,-9-28-16,18-19 16,1-18-1,18-1-15,0 20 16,0 18-1,10 19-15,9-1 16,0 20 0,-9 18-16,-1 1 15,1 18-15,0 19 16,-19 19 0,-10 9-16,-9 0 15,-19 0 1,-9-10-16,0-18 15,-1-19 1,11-9-16,8-19 16,1 0-16,9 0 15,9-28 1,19-38-16,10-18 16,37-10-1,10-9-15,9 9 16,-19 38-1,-9 9-15,-9 28 16,-1 10-16,-9 18 16,0 19-1,-9 29-15,-1 27 16,1 10 0,-19-47-16</inkml:trace>
  <inkml:trace contextRef="#ctx0" brushRef="#br0" timeOffset="81832.83">23114 15210 0,'0'0'0,"0"0"16,-19 10-16,-18 27 15,-10 10-15,18 0 16,1 19 0,19-1-1,-1-8-15,20-20 16,-1-9-16,0-9 15,20 0 1,-1-19-16,19 0 16,0-19-16,-9-18 15,-10-10 1,-19-10-16,-18 1 16,-19 9-1,-19 0-15,-10 29 16,20 8-16</inkml:trace>
  <inkml:trace contextRef="#ctx0" brushRef="#br0" timeOffset="82376.93">23396 15314 0,'0'0'0,"0"0"16,0 0-16,0 0 16,0 0-1,0 18-15,10 11 16,-1 17-16,-9 11 15,0-1 1,0-18-16,0-1 16,0-18-1,0-19-15,0 0 16,0 0 0,0-28-16,0-29 15,9-27 1,10 0-16,9-1 15,1 19 1,-1 19-16,19 19 16,0 10-16,0 8 15,-9 20 1,9 8-16,-10 20 16,1 9-1,-10 18-15,-9 11 16,-19-11-1,0 20-15,-9-1 16,-1-28-16,1-37 16</inkml:trace>
  <inkml:trace contextRef="#ctx0" brushRef="#br0" timeOffset="82684.9">24412 14394 0,'0'0'16,"0"0"-16,0 10 15,0 8-15,0 39 16,10 36-16,-10 48 15,9 9 1,0 0-16,1-9 16,-10-19-1,0-28-15,0-19 16,0-28 0,-19-10-16,10-27 15</inkml:trace>
  <inkml:trace contextRef="#ctx0" brushRef="#br0" timeOffset="83659.7">23641 14910 0,'0'0'0,"9"0"0,29 0 15,37-9 1,38-1-16,19-8 15,-1-1 1,11-9-16,-1 9 16,-19-9-1,-37-10-15,-20 1 16,-8-1-16,-10-9 16,-19 10-1,-9-10-15,-19 19 16,0 0-1,0-1-15,-9 20 16,-1 0 0,10 18-16,-19 10 15,1 46 1,-11 39-16,1 55 16,0 29-16,18-10 15,1-28 1,0-28-16,9-28 15,0-28 1,9-19-16,-9-10 16,9-18-1,-9-10-15,0-9 16,10 0-16,9-18 16,9-20-1,19-18-15,0 9 16,0 0-1,0 19-15,0 0 16,0 18 0,0 10-16,0 10 15,0-1-15,0 0 16,0 1 0,0-10-16,-9 0 15,0 0 1,-1-19-16,1 0 15,-1-18 1,1-29-16,-10-9 16,-9-19-1,-9 10-15,-10 18 16,-19 19-16,9 10 16,-8 8-1,-1 20-15,0 0 16,9-1-1,1 10-15,0 10 16,-1-1 0,10 10-16,10 9 15,18 19-15,10 0 16,9 0 0,9 9-16,0 0 15,1 1 1,-10-1-16,-9-9 15,-20-10 1,-18 1-16,0-1 16,-28-9-16,-19 10 15,-28 0 1,28-29-16</inkml:trace>
  <inkml:trace contextRef="#ctx0" brushRef="#br0" timeOffset="83919.87">26472 14629 0,'0'0'0,"10"9"0,-1 10 15,19 37 1,-9 57-16,-28 56 16,-38 65-1,-66 29-15,-66-10 16,-65 1-16,-76 8 16</inkml:trace>
  <inkml:trace contextRef="#ctx0" brushRef="#br0" timeOffset="84247.42">18871 14769 0,'0'0'16,"-28"19"-16,-19 28 15,-19 56-15,29 38 16,37 47-16,75 27 15,94 20 1,113 28 0</inkml:trace>
  <inkml:trace contextRef="#ctx0" brushRef="#br0" timeOffset="85410.68">32136 12705 0,'0'0'0,"9"19"16,1 19-16,18 55 15,0 39 1,-9 27-1,0 1-15,-10-1 16,-9-9-16,-19-18 16,10-10-1,-10-19-15,0-28 16,10-19-16,-1-18 16,1-1-1,0-18-15,9 0 16,-10-10-1,10 1-15,0-10 16,0 0-16,0 0 16,0 0-1,0 0-15,0 0 16,0 0 0,0 0-16,0 0 15,0 0 1,0 0-16,0 9 15,0 0-15,-9 1 16,-10 18 0,-19 19-16,-28 19 15,-46 18 1,-39 10-16,-37 0 16,-38 9-1,-37 9-15,-29-18 16,-18-19-16,-10-9 15,19-10 1,37-9-16,29-9 16,38-10-1,37-9-15,28-1 16,38 1 0,28-9-16,19-1 15,19 0-15,9-9 16,10 10-1,-1-10-15,10 0 16,0 0 0,0 0-16,10 0 15,-1 0 1,0 0-16</inkml:trace>
  <inkml:trace contextRef="#ctx0" brushRef="#br0" timeOffset="85865.85">28815 14704 0,'0'0'0,"0"0"0,0 0 16,0 0-16,0 0 15,0 9-15,-19 29 16,-19 27-1,-9 39-15,0-11 16,19-8 0,0-10-16,19-9 15,-1-29 1,1 1-16,9-1 16,9-9-1,1-9-15,8 9 16,20-9-16,18 0 15,29-1 1,28 1-16,9-19 16,-9 0-1,0 0-15,-9 0 16,-29-9-16,-19 9 16,-18 0-1,-19-10-15,-1 1 16,-8 9-1,-10-9-15,0 9 16,0 0 0</inkml:trace>
  <inkml:trace contextRef="#ctx0" brushRef="#br0" timeOffset="90667.53">5456 9572 0,'0'0'0,"-9"-10"0,-38-9 15,-19 10-15,-19 9 16,-9 19-16,0 18 16,19 1-1,28 9-15,28-10 16,19 1-1,28 9-15,38 0 16,38 9 0,18 0-16,-9 1 15,-10-11-15,-27 1 16,-29 0 0,-10 0-16,-18 19 15,-28 18 1,-29 20-16,-28-11 15,-9 1 1,-10-28-16,19-38 16,10-19-16,9-18 15,19-19 1,-1-38-16,20-46 16,28-29-1,28-9-15,0 9 16,9 19-1,1 9-15,-10 10 16,-10 28 0,1 19-16,-19 9 15,0 19-15,-19 18 16,0 10 0</inkml:trace>
  <inkml:trace contextRef="#ctx0" brushRef="#br0" timeOffset="91086.1">6190 9759 0,'0'0'0,"0"0"0,-9-9 16,-10-1 0,0 20-16,-19 9 15,1 18-15,9 38 16,9 28 0,19-9-16,19 9 15,28-9 1,9-28-16,0-29 15,10-8 1,10-29-16,8-19 16,-8-19-16,-20 1 15,-9-10 1,-28 0-16,-29-9 16,-37-19-1,-75 0-15,-66 9 16,-151-19-1</inkml:trace>
  <inkml:trace contextRef="#ctx0" brushRef="#br0" timeOffset="91518.12">7103 9975 0,'0'0'16,"0"0"-16,-10 0 15,1 0-15,-10 9 16,0 20-1,10 8-15,9 10 16,19 19-16,9-10 16,9-19-1,10-8-15,10-20 16,9-18 0,9-20-16,0-17 15,-18-29 1,-10-1-16,-28-8 15,-29 9-15,-37 9 16,-56 29 0,-67 37-16,-178 37 15</inkml:trace>
  <inkml:trace contextRef="#ctx0" brushRef="#br0" timeOffset="92376">5786 11936 0,'0'0'0,"0"-19"0,-19 0 15,-19-18 1,-18 9-16,-20 0 16,-18 28-16,0 9 15,10 19 1,18 0-16,19 19 16,18 0-1,20-9-15,18-1 16,1-9-1,9-9-15,9 0 16,0-10-16,0-9 16,10 0-1,9-19 1,0 1-16,0-1 16,0 0-16,0-9 15,-9 19 1,-1-1-16,1 20 15,0 8 1,9 29-16,9 38 16,-9 18-16,-9 19 15,-19 9 1,-1-9-16,-18-19 16,0-18-1,-9-19-15,0-20 16,-1-8-1,1-10-15,9-9 16,0-10-16,0-9 16</inkml:trace>
  <inkml:trace contextRef="#ctx0" brushRef="#br0" timeOffset="92770.12">6425 12405 0,'0'0'0,"10"-19"0,-1-28 15,19-18 1,19-10-16,10 9 16,-10 19-1,-10 10-15,1 18 16,0 9-16,9 1 15,-10 18 1,1 20-16,0-1 16,-20 9-1,-8 19-15,-20 1 16,-8-1 0,-20-9-16,-18 0 15,-1-19 1,10-19-16,9-9 15,1-18-15,-1-20 16,10-18 0,0-10-16,18 29 15</inkml:trace>
  <inkml:trace contextRef="#ctx0" brushRef="#br0" timeOffset="93208.9">7611 11861 0,'0'0'0,"9"-10"0,0-8 15,20-10 1,-1-1-16,9 1 15,11 19-15,-1 9 16,18 19 0,1 18-1,0 29-15,0 18 16,-28 1-16,-29-10 16,-18 0-1,-20 0-15,-36-19 16,-20 1-16,0-29 15,10-28 1,0-19-16,9-28 16,0-28-1,19-10-15,19-18 16,28 0 0,19 9-16,18 10 15,10 28-15,-19 37 16</inkml:trace>
  <inkml:trace contextRef="#ctx0" brushRef="#br0" timeOffset="93794.93">6491 14085 0,'0'0'0,"-9"0"0,-10-19 16,-9 0 0,-10 0-16,-28-9 15,-28 0 1,-19 9-1,10 19-15,27 19 16,20 9-16,18 0 16,20 10-16,8-1 15,20 1 1,8 9-16,20 0 16,9-10-1,19-9-15,9-9 16,10-19-1,9-9-15,0-10 16,-19 10 0,-18-1-1,-20 1-15,1 18 16,-19 1 0,0 18-16,-1 37 15,1 20 1,-9 9-1,-10 9-15,0 0 16,0-9 0,-10-19-16,1-9 15,-1-10 1,10-19-16,0-27 16</inkml:trace>
  <inkml:trace contextRef="#ctx0" brushRef="#br0" timeOffset="94167.92">7046 14131 0,'0'0'0,"0"0"16,0 10-1,0 9-15,10 9 16,8 28 0,11 10-16,18 18 15,0-9 1,19 0-16,-1-9 16,-8-10-1,-10 1-15,-10-20 16,-18 1-1,0-10-15,-19-10 16,-19 11 0,-9-1-16,-19-9 15,-9-1 1,-10-18-16,28 0 16</inkml:trace>
  <inkml:trace contextRef="#ctx0" brushRef="#br0" timeOffset="94368">7121 14000 0,'10'0'0,"9"-19"16,28-28-1,56-18-15,19-10 16,-18 18-1,-10 29-15,-9 9 16,-48 19 0</inkml:trace>
  <inkml:trace contextRef="#ctx0" brushRef="#br0" timeOffset="94735.11">7996 14235 0,'0'0'0,"0"0"0,0 0 16,0 0-16,0 9 15,0 10 1,10 9-16,-1 19 16,19 9-1,1 0-15,18-18 16,0-10-1,18-19-15,20-18 16,-10-28 0,-9-20-1,-19-8-15,-18-1 16,-20-9 0,-18 9-16,-20 10 15,-46 9 1,-28 19-16,-20 28 15,10 37 1,57-18-16</inkml:trace>
  <inkml:trace contextRef="#ctx0" brushRef="#br0" timeOffset="96112.34">997 9881 0,'0'0'0,"28"-9"15,10-10 1,37-9-16,10 0 15,0 28 1,-10 19-16,0 18 16,0 29-1,-46 9-15,-20 19 16,-18-1 0,-10-8-1,-47-10-15,0-19 16,19-9-1,0-28-15,38-10 16,-1-9 0,10 0-16,19 0 15,37-18 1,20-1 0,27 9-16,-18 1 15,-10 0 1,0 9-16,1 9 15,-29 0 1,-19 1-16</inkml:trace>
  <inkml:trace contextRef="#ctx0" brushRef="#br0" timeOffset="96505.9">2201 9797 0,'0'0'0,"0"0"16,0 9-16,10 10 15,9 18 1,9 20-16,28 8 15,10 10 1,0-18 0,9-1-16,10-9 15,0 0 1,-10 0-16,-19-10 16,-18 1-1,-10-10-15,-9 0 16,-29 10-1,-18 9-15,-38 9 16,-46 10 0,46-29-16</inkml:trace>
  <inkml:trace contextRef="#ctx0" brushRef="#br0" timeOffset="96759.07">2371 9684 0,'9'0'0,"10"-19"0,28-9 16,56-9-1,29 9-15,9 18 16,-18 20-1,-11 18-15,-18 19 16,-28 18 0,-47-37-16</inkml:trace>
  <inkml:trace contextRef="#ctx0" brushRef="#br0" timeOffset="97230.42">1693 12471 0,'0'0'0,"0"0"0,0-19 15,0-19 1,10-8 0,9-1-16,9 0 15,19 0 1,28 19-16,-9 9 16,9 9-1,-18 20-15,-20 18 16,-18 10-1,-28 27-15,-29 29 16,-37 28 0,18-28-1,20-28-15,8-10 16,29-19 0,0 1-16,19-10 15,38 10 1,37-20-1,56-27-15,151-19 16</inkml:trace>
  <inkml:trace contextRef="#ctx0" brushRef="#br0" timeOffset="97750.75">2850 11927 0,'0'0'0,"-18"9"0,-1 0 16,-19 19 0,10 1-1,9 8-15,10 19 16,28 29-16,18 18 15,20 0 1,27 10-16,-8-19 16,-11-10-1,-18-9 1,-18-18-16,-11-20 16,-18 1-1,-18-10-15,-1-10 16,-9-18-1,-29-9-15,1-19 16,9-10 0,0-27-1,28-10-15,19 0 16,19-19 0,18 0-16,10 10 15,10 18 1,-20 0-16,1 19 15,-19 10 1,-19 18-16,0 19 16</inkml:trace>
  <inkml:trace contextRef="#ctx0" brushRef="#br0" timeOffset="98018.57">2154 14629 0,'0'0'0,"0"0"16,0 0-16,0 0 15</inkml:trace>
  <inkml:trace contextRef="#ctx0" brushRef="#br0" timeOffset="98509.8">2201 14160 0,'0'0'0,"0"0"0,29-10 16,-1 1-16,9-1 16,1 20-1,-19-1-15,0 19 16,-1 19-1,-18 19-15,0 0 16,-9-10 0,0-9-1,9-10-15,0 1 16,0-10 0,9-9-16,19 9 15,1 0 1,-11 0-16,1-9 15,0 0 1,-19 9 0,-28 9-16,-29 10 15,-37 10 1,-56-1-16,-1-19 16,19-27-1,1-10-15,27-19 16,10-18-1,10-10 1,8 0-16,39 0 16,8 28-16</inkml:trace>
  <inkml:trace contextRef="#ctx0" brushRef="#br0" timeOffset="98977.54">3039 14282 0,'0'0'0,"0"0"16,0 0 0,-19 9-16,0 28 15,-9 39 1,9 27-16,19 9 16,28-8-1,19-11-15,0-27 16,19-19-1,28-38-15,10-37 16,-10-19 0,-10-18-1,-18-20-15,-19 1 16,-28-10 0,-28 9-16,-20 10 15,-27-9 1,-38 18-16,-47 1 15,-160-39 1</inkml:trace>
  <inkml:trace contextRef="#ctx0" brushRef="#br0" timeOffset="99672.29">3998 8643 0,'0'9'0,"10"47"15,-1 95-15,10 83 16,9 19-1,0 38-15,19 28 16,0 10 0,0 18-16,10 9 15,18 10 1,-9-28 0,-10-10-16,-9 29 15,0-19 1,-9-29-16,0-8 15,-20-48 1,11-19-16,-10-27 16,9-29-1,-9-9 1,-1-38-16,1-18 16,-9-10-1,-1-28-15,-9-28 16,0-9-1,0-20 1,0 1-16,0-9 16,0-10-1,0 0-15,0 0 16,0-10 0,0 1-16</inkml:trace>
  <inkml:trace contextRef="#ctx0" brushRef="#br0" timeOffset="100352.64">997 9149 0,'19'0'0,"28"-18"16,94-11-1,76 1-15,74 19 16,85 0-16,114 18 16,74 28-1,66-8 1,38-48-16,-19-37 15,-9 27 1,-57 1-16,-56 0 16,-66 9-1,-94 19-15,-94 0 16,-76 10 0,-55-1-16,-48 0 15,-38 1 1,-18-1-1,-20 1-15,-18-10 16</inkml:trace>
  <inkml:trace contextRef="#ctx0" brushRef="#br0" timeOffset="100826.34">2060 8192 0,'0'0'0,"0"0"16,0 0-16,0 0 16,10 0-1,27 10-15,20 27 16,46 29-1,38 28 1,0 18-16,10 1 16,-19-19-1,-10 0-15,-28-19 16,-19 0 0,-18-10-16,-20-8 15,-18-39 1</inkml:trace>
  <inkml:trace contextRef="#ctx0" brushRef="#br0" timeOffset="101076.89">2813 8202 0,'0'0'0,"0"0"15,0 0 1,-19 9-16,-28 29 16,-19 46-1,-37 66 1,-1 19-16,10-9 16,9-10-1,1-28-15,46-66 16</inkml:trace>
  <inkml:trace contextRef="#ctx0" brushRef="#br0" timeOffset="101827.33">2992 8127 0,'0'0'0,"9"-10"15,19-27 1,29-29-16,37-9 15,37 0 1,39 9-16,27 19 16,20 29-1,8 18-15,11 28 16,-11 28 0,-27 10-1,-29-1-15,-37 20 16,-29-1-1,-37 1-15,-19-1 16,-9-9 0,-19 0-16,0 0 15,-10-18 1,-9-20-16,0-9 16,0-9-1,0 0 1,0-19-16</inkml:trace>
  <inkml:trace contextRef="#ctx0" brushRef="#br0" timeOffset="102198.11">5231 8399 0,'9'0'0,"0"-19"16,20-19-16,-1-8 15,19-11 1,9 10-16,-9 0 15,0 19 1,0 10-16,10 8 16,-1 20-1,1-1-15,-20 19 16,1 19 0,-19 0-1,-10 0-15,-9 9 16,-19 0-1,-18 1-15,-29-1 16,-19-18 0,-9-10-1,0-10-15,9-18 16,20-9 0,8 0-16,10-1 15,28 1 1</inkml:trace>
  <inkml:trace contextRef="#ctx0" brushRef="#br0" timeOffset="103530.64">18702 6016 0,'0'0'0,"0"0"15,0 0-15,9 9 16,1 29-1,18 37 1,-9 65-16,-19 67 16,-38-10-1,-47 9-15,-56 10 16,-47-19 0,-75-9-16,-76-19 15,-37-29 1,-38-27-16,19-38 15,-29-19 1,-46 1-16,-10-29 16,-18-28-1,-48-19 1,-18-9-16,37-19 16,9 9-1,1 1-15,-19-19 16,37-1-1,19 20-15,10 9 16,37 9 0,29 19-1,65 0-15,76 9 16,46 29 0,57 18-16,29 10 15,27-1 1,20 20-16,27 9 15,10-1 1,9 11 0,10-1-16,19-9 15,-1-29 1,10-18 0,0 0-16,0-9 15,0-20-15,0 1 16,0-9-1,0-10 1,0 9-16,-9-9 16,9 0-1,-19 0-15,10 0 16</inkml:trace>
  <inkml:trace contextRef="#ctx0" brushRef="#br0" timeOffset="103851">6783 8652 0,'0'0'0,"0"0"0,0 0 15,0 0-15,0 0 16,9 9 0,1 10-1,18 19-15,19 9 16,0 0-1,9 9-15,1 0 16,-1-18 0,-9-1-16,0-18 15,19 0 1,0-19-16,0-19 16,9-9-1,0 0 1,10-10-16,37-18 15,-46 18 1</inkml:trace>
  <inkml:trace contextRef="#ctx0" brushRef="#br0" timeOffset="105959.08">4685 9731 0,'0'0'0,"0"-28"0,9-10 16,20-18-16,27-10 15,10-9 1,28-9 0,38-1-16,28 1 15,18-10 1,10 10-16,1 27 15,27 11 1,10 17-16,-1 11 16,1 27-1,-9 10-15,-10 9 16,18 28 0,11 38-1,18 28-15,9 28 16,-9 28-1,-19 10-15,0 18 16,-18 1 0,-29-1-1,-28 19-15,-10 38 16,-18 9 0,-29 10-16,-8 9 15,-20 28 1,-19-19-1,-9 0-15,-18-9 16,-20-10 0,-18-8-16,-20 8 15,-8 0 1,-29 10-16,-9-9 16,-29-38-1,-9 9-15,-19-18 16,-18-29-1,-19-28 1,-10-18-16,-19-38 16,10-10-1,0-37-15,0-46 16,-19-20 0,-28-28-16,-10-28 15,19-37 1,10-19-1,0-19-15,-1-28 16,10-19 0,10-19-16,-1-18 15,10-20 1,0-27-16,19 0 16,9-29-1,9-18-15,19-19 16,1-19-1,8-9 1,11 0-16,27 9 16,10-9-1,28 0-15,18-10 16,20 20 0,18 27-16,1 38 15,27 56 1,29-112-16</inkml:trace>
  <inkml:trace contextRef="#ctx0" brushRef="#br0" timeOffset="110806.01">781 3511 0,'0'0'0,"0"0"15,0 0 1,0 0-16,0 0 16,0 0-1,0 0-15,0 0 16,9-19 0,10-19-16,28-9 15,-9 0 1,-1 10-1,1 18-15,-10 10 16,19 18 0,-19 10-16,-9 18 15,0 20 1,-28 37-16,-29 18 16,-47 1-1,-9-19 1,-37-10-16,27-18 15,29-29 1,9-9-16,10-9 16,46-19-1,20 0-15,46 10 16,38-10 0,10-10-1,-20 1-15,29 9 16,19 0-1,-29-10-15,10 1 16,9 0 0,-46-1-16,-1 1 15,-37 9 1,-20 0-16,-8 0 16,-10 0-1</inkml:trace>
  <inkml:trace contextRef="#ctx0" brushRef="#br0" timeOffset="111671.9">1750 3567 0,'0'0'0,"0"0"16,-10 9-16,-8 29 16,-1 18-1,-19 10-15,29 9 16,9 0 0,19-19-16,18-18 15,1-20 1,9-8-16,19-20 15,-38-8 1,0-10 0,-18-19-16,-10-10 15,-19 1 1,0 0-16,9-1 16,-27 11-1,18-1-15,10 18 16,9 1-1,9 10 1,10-1-16,37 9 16,20 10-1,-1 10-15,0 18 16,0 19 0,-18 9-16,-1 0 15,-18 1 1,-19-1-16,-19 0 15,0-9 1,0-9 0,0-1-16,9-9 15,0-9 1,1-9-16,18-10 16,19-10-1,10-18-15,-1-9 16,-18-20-1,-10 1 1,-28 0-16,-10-19 16,-37 0-1,-37 9-15,-39 28 16,-187-27 0</inkml:trace>
  <inkml:trace contextRef="#ctx0" brushRef="#br0" timeOffset="112508.69">884 3060 0,'0'0'0,"10"-9"15,18-19-15,38-10 16,37-9-1,57 0 1,57 0-16,27 19 16,-9 19-1,-37 9-15,-19 9 16,-19 10 0,-10 28-16,-18 19 15,-1 9 1,1 37-16,-28 10 15,-20 19 1,-18 18-16,-28-8 16,-29 8-1,-28-9 1,-28 0-16,-37 10 16,-39-10-1,-27-19-15,-29-18 16,-9-29-1,-10-9 1,1-28-16,9-28 16,0-19-1,37-19-15,29 1 16,9-20 0,0-9-16,28-28 15,-9-19 1,38-28-16,-10 0 15,19-9 1,19 0-16,-1-1 16,20-18-1,0 0 1,18 9-16,19 0 16,-9 1-1,9 18-15,19 19 16,10 18-1,-1 1 1,38 18-16,10 28 16,-29 20-16</inkml:trace>
  <inkml:trace contextRef="#ctx0" brushRef="#br0" timeOffset="113458.95">1326 4439 0,'0'0'0,"0"0"16,0 0-1,10 0-15,9 10 16,-1 18-1,1 9 1,0 29-16,0 0 16,0 0-16,-10-10 15,-9-19 1,0-18 0,0-10-16,0-9 15,0 0 1,0 0-16,-9-28 15,-1-28 1,1-19 0,0 0-16,18 28 15,0 9 1,10 10-16,9 19 16,10 0-1,-10 18-15,10 10 16,-1 18-1,1 10-15,-10-9 16,-9-1 0,-19-9-1,0-9-15,0 0 16,0-19 0,0 0-16,0 0 15,10-19 1,-1-18-16,19-10 15,19-10 1,19 10-16,-28 19 16,18 10-1,10 8 1,-38 20-16,10 18 16,-19 19-1,-1 9-15,-18-19 16</inkml:trace>
  <inkml:trace contextRef="#ctx0" brushRef="#br0" timeOffset="125453">16134 2966 0,'0'0'0,"0"0"0,0-9 15,0-10-15,0 0 16,9 1 0,1-1-16,8-9 15,20-10 1,47 1-16,28-10 15,18 0 1,29 9-16,19-9 16,0 19-16,18 0 15,10 0 1,19 9-16,0 0 16,-1 10-1,11-10-15,-1 1 16,28-1-16,-9 0 15,10 10 1,-10 18-16,0 0 16,9 10-1,-18 0-15,9 0 16,-19-1 0,-9-8-16,9-1 15,-19 10-15,1 0 16,-1 9-1,19 0 1,-9 0-16,9 10 16,0-10-16,-9 9 15,19 10 1,-1-9-16,1 9 16,-1 0-1,1-10-15,0-9 16,-10 1-1,-19 8-15,-18-9 16,-1 0-16,10 19 16,-19-9-1,-9-1-15,9 1 16,-18-10 0,-10 10-16,9 8 15,-19 1 1,-9 0-16,1 19 15,-20 0-15,0-1 16,-18 1 0,-10 0-16,-10-10 15,-8 10 1,-20-1-16,-9 10 16,-9 0-1,-1 10-15,-18-1 16,0 10-16,0 9 15,-19 1 1,0-1-16,-10 9 16,-8 1-1,-1 0-15,0-20 16,-9 1 0,-10 9-16,-9 1 15,-9-20-15,-1 10 16,-9 0-1,-9-10-15,-19 1 16,-9 8 0,-10-8-16,-10-10 15,-18 0 1,-9-9-16,-20-1 16,-18-8-16,0-11 15,-19-8 1,-19-19-16,1 9 15,-20-19 1,-9 1-16,-28-1 16,0-18-1,-10-10-15,0-9 16,10-10-16,0-9 16,-19 19-1,0-9-15,-10-10 16,10 9-1,10 10-15,-20 0 16,1 9 0,18 10-16,-9-1 15,19-8 1,9-1-16,0 0 16,10 0-16,-10 1 15,0 8 1,19 10-16,-9 0 15,18-9 1,1-1-16,27 1 16,10 9-1,0 0-15,19-9 16,-9 18-16,27 0 16,20-9-1,9 10-15,28-10 16,9 0-1,20-10-15,18 10 16,0-9 0,9-10-16,1 1 15,9-11-15,9-8 16,1-1 0,9-18-16,-1 0 15,-8-10 1,8-18-16,1-20 15,0 11 1,9-11-16,0-18 16,-9 0-1,0-9-15,0 0 16,-1-1-16,11 10 16,8 10-1,1 18-15,9-19 16,9 10-1,1 0-15,-1 9 16,10 0 0,0 10-16,0 18 15,9-9-15,-9 9 16,-1 10 0,11 0-16,-11 0 15,1 9 1,0 0-16,9 9 15,0-9 1,1 0-16,-10 0 16,-1 19-1,1 0-15,0 0 16,0 0-16,-10 19 16,1-1-1,-1 10-15,0 0 16</inkml:trace>
  <inkml:trace contextRef="#ctx0" brushRef="#br0" timeOffset="126900.01">20339 6400 0,'0'0'0,"0"0"0,9-18 16,1-11-1,-1 1-15,0 0 16,1 0-1,-1 9-15,10 10 16,-10-1 0,1 20-16,9 9 15,9 37-15,0 38 16,0 18 0,-9 10-1,0 28-15,9 10 16,0 9-16,1 0 15,-1 28 1,0-10-16,0 1 16,1 0-1,-1-10-15,0 0 16,0-9-16,0 0 16,10 0-1,0-10-15,-1-18 16,1-28-1,-10-1-15,10-18 16,-19-10 0,9-8-16,-9-11 15,-1-8-15,1-11 16,-9-17 0,-1-11-16,-9 1 15,0-19 1,0 0-16,0 0 15,0 0 1,0-28-16,0-19 16,-19-47-1,0-28-15,1-18 16,-11 8-16,1-27 16,0-10-1,0 9-15,0 1 16,-1-19-16,1 9 15,0 9 1,9-9 0,-9 19-16,0 9 15,-1 10-15,1-10 16,0 10 0,0 18-16,9 20 15,0-1 1,0-9-16,0 18 15,1 1 1,-1 9-16,0-10 16,0 19-16,0 1 15,10 8 1,0 11-16,-1 17 16,1 11-1,-1 8-15,1 1 16,0 0-1,9 9-15,-19 9 16,0 10-16,-19 9 16,1 19-1,-20 18-15,1 20 16,-1-1 0,1 1-16,9-20 15,9-8 1,10-10-16,0-10 15,18-18 1,1 0-16,0-10 16,9-9-16,0 0 15,0 0 1</inkml:trace>
  <inkml:trace contextRef="#ctx0" brushRef="#br0" timeOffset="128226.22">15692 5490 0,'0'0'0,"0"0"0,0 0 15,0 0 1,9 0-16,0 0 16,20 0-16,-1 10 15,28-1 1,10 0-16,19 1 15,-1 9 1,20 9-16,9-10 16,19-8-1,18-1-15,19 10 16,20 0-16,17-19 16,11 9-1,18 1-15,19 8 16,9-8-1,29-1-15,9 10 16,19-10-16,19 1 16,-10-1-1,0-9-15,10 0 16,18 9 0,-27 1-16,-1 8 15,19 11-15,28 8 16,0 1-1,-9-1 1,-19 10-16,1-9 16,-1-10-16,0 9 15,-38-9 1,1-9-16,-20 9 16,-46 1-1,9-1-15,-19-10 16,-28-8-1,-28 9-15,-19-1 16,-29 1-16,-27-19 16,-10 0-1,-19 0-15,-18 0 16,-1-9 0,-18-1-16,-1 1 15,1 0 1,0-10-16,9 0 15,-10-9-15,1-10 16,9 1 0,-10-10-16,1 0 15,0-9 1,-1 9-16,1-9 16,-10-1-1,10-18-15,-1-9 16,1-1-16,-10-9 15,1-9 1,-11 9-16,1-9 16,0 9-1,-10 1-15,1 8 16,-1 1 0,1-1-16,-1 10 15,-9 10-15,0 18 16,0 0-1,9 0-15,-9 9 16,0 10 0,0-9-16,0 8 15,10 1 1,-10 0-16,0 0 16,0 19-16,0-1 15,0 1 1,0 9-16,-28 0 15,-1 0 1</inkml:trace>
  <inkml:trace contextRef="#ctx0" brushRef="#br0" timeOffset="129658.89">27846 4411 0,'0'0'0,"0"0"0,0-18 16,0-1-16,-9-19 15,-1 1 1,1-1-16,-10 1 16,9-10-16,1 9 15,0-9 1,-1 0-16,1-9 15,-1-10 1,1 1-16,0 8 16,-10-8-1,0-1-15,0 10 16,-9-1 0,-10 1-16,-18 0 15,-19-10-15,-29 1 16,-28-11-1,-56 11-15,-56 8 16,-39 20 0,-36-10-16,-29 0 15,-1 10 1,-27-1-16,-38 1 16,10-1-16,-1 0 15,10 1 1,19 9-16,-29 0 15,10 0 1,28-10-16,-9 0 16,-10-8-1,1 27-15,18 0 16,19 0-16,9 0 16,0 10-1,29 0-15,18 9 16,19 0-1,10 0-15,18 0 16,29 0 0,28 0-16,0 0 15,37 0 1,10 9-16,0 0 16,19 1-16,9-1 15,-9 1 1,9-1-16,9 0 15,19-9 1,1 10-16,-1 9 16,10-19-16,9 9 15,10 0 1,-1 1-16,10-1 16,-9 0-1,9 10-15,0 0 16,0 9-1,0 0-15,9 10 16,10 9 0,-10 0-16,10 18 15,0 1 1,-1 0-16,1 9 16,0 19-16,0 9 15,-1 0 1,1 0-16,9 19 15,-9 0 1,9 0-16,1 0 16,-1 9-16,9-9 15,1 10 1,0-10-16,-1 0 16,1-19-1,18-19-15,1-9 16,-1 0-1,0 1-15,1-30 16,-1-8 0,1-1-16,-1-8 15,0-11-15,-9-8 16</inkml:trace>
  <inkml:trace contextRef="#ctx0" brushRef="#br0" timeOffset="135592.38">21035 9487 0,'0'0'0,"0"0"15,0 0-15,0 0 16,0 0 0,0 0-16,0 0 15,0 0 1,0 0-16,0 0 16,0 0-16,0-19 15,0-18 1,-19-19-16,0-20 15,1-17 1,-20-1-16,10-9 16,-1-10-1,1 0-15,0 1 16,9-1-16,0 1 16,1-10-1,-11 0-15,11 9 16,8 1-1,1-20-15,-1 10 16,1 10 0,-1-1-16,1 0 15,0 10-15,-1 0 16,1 19 0,-1-1-16,1-9 15,0 10 1,-1 18-16,1 19 15,-1 0 1,-8 1-16,8-1 16,1 9-16,-1 10 15,1 0 1,0 9-16,-1-9 16,1 18-1,-1 1-15,1 0 16,0-1-1,-1 1-15,-9 18 16,0 1-16,-18 18 16,-20 28-1,1 19-15,-10 10 16,0-1 0,0-9-16,19 0 15,0-18 1,19-20-16,0 1 15,9-20-15,10-8 16,-1-10 0,10 0-16,0 0 15,0-10 1,0-27-16,10-1 16,8-27-1,11-10-15,18-10 16,0-9-1,0 0-15,9 10 16,-18 18 0,0 10-16,-1 9 15,-9 19-15,1 0 16,8 18 0,10 1-16,0 18 15,19 10 1,0 19-16,9 27 15,10 1 1,0 9-16,-1-9 16,-8 0-16,-1 9 15,-19-19 1,-9-9-16,0 0 16,-9-10-1,-10 1-15,-9-1 16,-10 29-16,-9-29 15</inkml:trace>
  <inkml:trace contextRef="#ctx0" brushRef="#br0" timeOffset="136952.87">21468 10191 0,'0'0'0,"0"0"16,0-19-16,-10-28 16,1 0-1,-10-9-15,0-10 16,0-9-1,1 0-15,-1-28 16,-9-19-16,9 0 16,-9-9-1,-10-29-15,10-9 16,-1 19 0,-8 0-16,-1-9 15,1 8-15,-1 1 16,0 10-1,1-1-15,-1-9 16,-9 0 0,9-10-16,1-9 15,-1 28 1,10 10-16,0 9 16,-1 10-1,1 18-15,9 9 16,10 1-16,0 9 15,-1 9 1,1 19-16,-1 10 16,1 9-1,0-1-15,-1 20 16,10 0 0,0 9-16,0 0 15,-9 9 1,-10 10-16,-19 37 15,1 19-15,-1 0 16,0 19 0,-9-10-16,19-27 15,0-10 1,0 0-16,0-10 16,9-9-16,9-9 15,1-10 1,-1-9-1,10 0-15,0 0 16,0 0-16,0-28 16,10-19-1,-1-28-15,20-19 16,-1 10 0,0 0-16,0 18 15,0 10-15,1 9 16,8 19-1,1-1-15,0 20 16,9 0 0,9 18-16,10 19 15,19 28 1,9 10-16,0 19 16,-10-10-1,-8-10-15,-1 10 16,-19-9-16,1-19 15,-20-10 1,1 1-16,0-10 16,-20-9-1,1 0-15,-9-10 16,-1 0 0,-9-9-16,0 0 15,0 0-15,0 0 16</inkml:trace>
  <inkml:trace contextRef="#ctx0" brushRef="#br0" timeOffset="137586.76">27865 5152 0,'0'0'0</inkml:trace>
  <inkml:trace contextRef="#ctx0" brushRef="#br0" timeOffset="137834.03">27771 5021 0,'0'0'0,"0"0"0,0 0 0,0 0 0,0 0 15,0 0-15,9 0 16,0 0-1,1 0-15,-1 0 16,1 0 0,-1 0-16,1 0 15,-1 0 1,0 0-16,1 0 16,-1 0-16,1 10 15,-1-1 1,0 0-1</inkml:trace>
  <inkml:trace contextRef="#ctx0" brushRef="#br0" timeOffset="138808.87">19539 959 0,'0'0'0,"0"0"0,0 0 16,0 0-16,10 18 16,-1 29-1,0 28-15,10 19 16,0 37 0,0 20-16,0-11 15,-1-18 1,-18 10-16,0-10 15,0-29-15,-9-18 16,0 1 0,-1-20-16,1 0 15,-1-18 1,10-10-16,0-9 16,0-19-1</inkml:trace>
  <inkml:trace contextRef="#ctx0" brushRef="#br0" timeOffset="139214.79">19360 940 0,'0'0'0,"10"-10"0,18-18 16,29-9-16,18 9 15,9 18 1,1 10 0,9 19-16,0 28 15,0 19 1,-18-1-16,-29-8 15,-19-1 1,-19 19-16,-18 0 16,-19-19-1,-19 10-15,-29-10 16,-18-9 0,-9-28-16,-1-10 15,20-18 1,-1-1-16,47 1 15</inkml:trace>
  <inkml:trace contextRef="#ctx0" brushRef="#br0" timeOffset="139807.94">20019 1390 0,'0'0'0,"0"0"0,9-9 16,1-10-16,-1 0 16,10 10-1,9-1-15,19 1 16,10 18-16,9 1 16,18-1-1,-9 19-15,-9 10 16,-9-1-1,-20 10-15,1 0 16,-19 0-16,0 9 16,-19 1-1,-19-1-15,0-9 16,-9-10 0,0-8-16,-1-11 15,1-18 1,0 0-16,0-18 15,-1-29 1,11-10-16,8-8 16,20-29-1,18 0-15,19 10 16,9 27-16,10 20 16,-28 18-1</inkml:trace>
  <inkml:trace contextRef="#ctx0" brushRef="#br0" timeOffset="140241.53">21176 1953 0,'0'0'0,"9"0"0,1-9 16,18-10 0,0 0-16,10-9 15,0-10 1,-10 1-16,-9 9 16,-19-10-1,0 10-15,-19 0 16,-19 9-1,-18 10-15,-20 9 16,-8 19 0,9 9-16,18 28 15,19 0 1,29 10 0,18-10-16,20 1 15,8-20 1,10-9-16,19-9 15,9-10 1,-37-9-16</inkml:trace>
  <inkml:trace contextRef="#ctx0" brushRef="#br0" timeOffset="140843.16">22079 865 0,'0'0'0,"0"0"15,0 18-15,0 58 16,0 27-1,0 37 1,10 11-16,-1-20 16,0-18-1,1-10-15,-1-19 16,1-28 0,-1-18-16,-9-19 15,0-10 1,0-9-1,0 0-15,-28-37 16,-29-29 0,-37-18-16,-9 8 15,18 30 1,10 27-16,9 19 16,0 28-1,19 28 1,0 19-16,19 10 15,28-10 1,19-10-16,18 1 16,39-10-1,27-18-15,19-19 16,-9-19 0,0-19-16,-19 0 15,-19 0 1,-9 10-1,-47 0-15</inkml:trace>
  <inkml:trace contextRef="#ctx0" brushRef="#br0" timeOffset="141126.01">22578 1690 0,'0'0'0,"0"0"16,0 19-16,0 9 15,0 29 1,0 27-16,-10 0 15,-8 10 1,-1-9-16,9-48 16</inkml:trace>
  <inkml:trace contextRef="#ctx0" brushRef="#br0" timeOffset="141310.54">22258 1343 0,'0'0'0,"0"0"0,0 0 16,9 10-16,10 8 16,-9 1-1</inkml:trace>
  <inkml:trace contextRef="#ctx0" brushRef="#br0" timeOffset="142041.76">23509 1719 0,'0'0'0,"0"0"16,-19-10 0,0 1-16,-28-1 15,-18 20 1,-11 9-16,10 9 16,1 28-1,8 0 1,20 1-16,18-11 15,9 11-15,20 8 16,18 1 0,19 0-1,0-10-15,0-18 16,10-1 0,8-18-16,29-19 15,19-28 1,0-19-16,-9-38 15,-1-27 1,-18-38-16,-29 0 16,-27-19-1,-20-10-15,-18 1 16,-10 28 0,-10 28-1,1 38-15,9 27 16,1 29-1,-1 19-15,0 9 16,-19 28 0,-9 66-1,10 56-15,18 28 16,9 19-16,20 0 16,-1-19-1,10-27-15,9-29 16,1-29-1,-1-18 1,19-9-16,9-19 16,10-9-1,19-10-15,9-10 16,-47-8 0</inkml:trace>
  <inkml:trace contextRef="#ctx0" brushRef="#br0" timeOffset="142320.01">23951 1343 0,'0'0'0,"19"0"0,38 0 15,37 0-15,28 10 16,0-1 0,10 10-1,-10 0-15,-28-1 16,-28 1 0,-19 0-16,-19 0 15,-28-19 1</inkml:trace>
  <inkml:trace contextRef="#ctx0" brushRef="#br0" timeOffset="143849.78">13669 1531 0,'0'0'0,"0"0"0,0 0 16,9-10-16,1 1 15,18-10 1,28 1 0,48-11-16,46 1 15,29 0 1,47 9-16,28-9 15,0 0 1,0 9-16,-19 1 16,0 8-1,-9 1-15,9 9 16,29 9 0,9 1-16,-1-1 15,1 10 1,-28 9-16,-19 0 15,-48 0 1,-27 0 0,-57-9-16,-28 0 15,-29 0 1,-18-10-16,0 0 16,-19-9-1,0 0-15,0 0 16,0 10-1,0-10-15</inkml:trace>
  <inkml:trace contextRef="#ctx0" brushRef="#br0" timeOffset="144124.53">18241 1193 0,'0'0'0,"0"0"16,9 0 0,10 0-16,19 19 15,9 18 1,9 38-16,1 10 16,-20 9-1,1 0 1,-29-1-16,-18-18 15,-29 0 1,-65 19-16,-179 94 16</inkml:trace>
  <inkml:trace contextRef="#ctx0" brushRef="#br0" timeOffset="146342.22">24290 2694 0,'0'0'0,"0"0"16,9 0-16,1 0 16,18 10-1,0-1-15,10 10 16,9 0 0,0-1-16,-9 10 15,-1-9 1,1 0-1,-10 0-15,0 9 16,10 0 0,9 0-16,0 0 15,9 1-15,20 8 16,8 1 0,10-1-1,0-18-15,19 0 16,10-1-1,27 1-15,10-9 16,19-1 0,18 0-1,1 1-15,-10-1 16,-19 0 0,1 10-16,-1 0 15,-18 0 1,-10 0-16,9 9 15,1 0 1,-1 0 0,10 9-16,10 10 15,-20 0 1,10 0-16,-10 10 16,-8-1-1,-11 0-15,1 0 16,-10 10-1,1 9-15,-1 0 16,-9 10 0,0-1-16,0 1 15,9 8 1,10 11-16,-20-1 16,-8-9-1,-1 9-15,10-9 16,-19 9-1,-9 0-15,-10 0 16,1 19 0,-11 0-16,1 0 15,-9 0-15,-10 9 16,-10 1 0,1-10-16,-10 0 15,-9 9 1,0 0-16,0-18 15,-1 0 1,-8-1-16,-1 10 16,1 0-16,-10-9 15,0 9 1,0-10-16,-10 1 16,1 0-1,-1 8-15,1-8 16,0 0-1,-10-1-15,0 10 16,0-9 0,0-1-16,1-8 15,-1-1 1,0-9-16,0-10 16,0 10-1,10 0-15,0-10 16,-1 1-1,1-10-15,-1-19 16,1 0-16,9 1 16,0-1-1,0-19 1,0 1-16,0-1 16,0 1-1,0-1-15,0-8 16,0-1-16,0-9 15,0-1 1,0 1 0,0 0-16,0 0 15,0-10 1,0 0-16,0 1 16,0-1-16,0 1 15,0 8 1,0-8-1,0 8-15,0 1 16,0 9-16,0-9 16,0 9-1,0 0 1,0 1-16,0-1 16,9 0-16,1 0 15,-1 0 1,1 10-16,-1-10 15,-9 0 1,9 0-16,1-9 16,-10 0-1,9-1-15,1 1 16,-1 0 0,-9 0-16,0-10 15,9 0 1,-9 10-16,0-19 15</inkml:trace>
  <inkml:trace contextRef="#ctx0" brushRef="#br0" timeOffset="147481.47">30405 9722 0,'0'0'0,"0"0"16,0 0-1,9 9-15,1 10 16,-1 18-1,19 20-15,0 8 16,1 20-16,8-10 16,10 0-1,0-19-15,0-9 16,0-9 0,10-20-16,-10-18 15,19 0 1,0-9-16,-1-10 15,11-18-15,8-1 16,-8 1 0,-1-10-16,-19 9 15,1-9 1,-10 0-16,-10 10 16,1 9-1,-10 0-15,1-1 16,-11 11-1,1-1-15,0 0 16,0 10-16,-10-1 16,1 1-1,-10 0-15,9 9 16,-9-10 0,0 10-16,0 0 15,9 0 1,-9 0-16,0 0 15,0 0-15,0 0 16,10 0 0,-10 0-16,0 0 15,0 0 1,9 0-16,-9 0 16,0 0-1,0 0-15,0 0 16,0 0-1,0 0-15,0 0 16,0 0-16,0 0 16,0 0-1,0 0-15,0 0 16,0 0 0,0 0-16,0 0 15,0 0 1,0 0-16,0 0 15,0 0 1,0 0-16,0 0 16,0 0-16,0 0 15,0 0 1,0 0-16,0 0 16,0 0-1,0 0-15,0 0 16,0 0-1,0 0-15,0 0 16,0 0-16,0 0 16,0 0-1,0 0-15,0 0 16,0 0 0,0 0-16,0 0 15,0 0 1,0 0-16,0 0 15,-9 10 1,-1-1-16</inkml:trace>
  <inkml:trace contextRef="#ctx0" brushRef="#br0" timeOffset="149470.87">4892 9722 0,'0'0'16,"9"-10"-16,1-8 0,-1-1 16,10-19-1,9 1-15,10-10 16,9 9 0,28-18-1,29 9-15,8-9 16,11-1-16,8 11 15,1 8-15,9 1 16,10-1 0,-1 19-16,10 10 15,10-1 1,-20 20-16,10 9 16,0 18-1,0-9-15,9 19 16,0 9-1,-9 1-15,10-1 16,-10 10-16,-10-1 16,-9 10-1,-9 10-15,-10 9 16,1 9 0,-1 10-16,-9 9 15,-10 9 1,-9 10-16,10 9 15,-10 9 1,-9 10-16,-10 9 16,0 10-16,-18 0 15,-1-10 1,-18 10-16,-1-10 16,1 19-1,-19 0 1,-1 0-16,1 0 15,-9-9-15,-10 9 16,0 0-16,0-19 16,-10 0-1,-9 10 1,1 0-16,-20-1 16,10-18-16,-10 0 15,1 0 1,-10-10-16,-10 1 15,1 9 1,-20-29-16,-8-8 16,-20-1-1,-9-18-15,-9-1 16,-10-8-16,1-29 16,-10-19-1,-19-19-15,-10-18 16,1-19-1,9-9-15,9-29 16,1 1 0,28-10-16,-1-9 15,10-29 1,1-18-16,8-19 16,1-9-16,-1-1 15,1-9 1,-10-9-16,0 0 15,-9-19 1,-10-18-16,10 18 16,-1-9-1,-8-1-15,18 20 16,-10-38 0,11 9-16,-1 0 15,-10-9-15,20 0 16,9-9-1,0 18-15,0-18 16,9 9 0,10-10-16,-10 1 15,19 0 1,-9-1-16,9 20 16,-9 8-1,9 10-15,19 10 16,0 9-1,9 9-15,29 19 16,-1 10 0,1 8-16,18 20 15,1 18 1,9 1-16,9-1 16,-9 19-16,0 0 15,-1 9 1,1 10-16,0 0 15,0 0 1,0 9-16,-1 10 16,-8 0-1,-1-1-15,1 1 16,-10 9 0,9 0-16,-9 0 15,0 0-15,0 0 16,9 9-1,-9-9-15</inkml:trace>
  <inkml:trace contextRef="#ctx0" brushRef="#br0" timeOffset="150478.15">3631 10388 0,'0'0'0,"0"0"0,0 0 16,0 0-1,0 0-15,0-10 16,0 1 0,0 0-16,0 9 15,0 0 1,0 0-16,0 0 15,0 0 1</inkml:trace>
  <inkml:trace contextRef="#ctx0" brushRef="#br0" timeOffset="150636.51">3528 10247 0,'0'0'0,"0"0"16,0 0-16,0-19 16,-10 1-1,1-1-15,-10-19 16,0-9-16,-9-9 15,0-10 1,0-9-16,-10 0 16,19 38-1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4:32:32.9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14:32:54.602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3688 15905 0,'0'0'0,"0"0"0,0 0 15,0 0 1,0 0-16</inkml:trace>
  <inkml:trace contextRef="#ctx1" brushRef="#br0">3685 18136 653 0,'0'0'0'0,"0"0"0"0,0 0 0 0,0 0-2 16,0 0 2-16,0 0 0 0,0 0 0 0,0 0-1 15,0 0 1-15,0 0 0 0,0 0 0 0,0 0 5 0,0 0-1 16,0 0 1-16,0 0 0 0,0 0-1 0,0 0-1 16,0 0 1-16</inkml:trace>
  <inkml:trace contextRef="#ctx0" brushRef="#br0" timeOffset="25844.73">10875 14019 0</inkml:trace>
  <inkml:trace contextRef="#ctx1" brushRef="#br0" timeOffset="4533.64">9287 1842 1168 0,'0'0'0'0,"0"0"0"0,0 0 0 16,0 0 59-16,0 0 2 0,0 0-1 0,0 0 1 16,0 0-44-16,0 0 1 0,0 0 0 0,0 0 0 15,0 0 64-15,0 0 1 0,0 0 0 0,0 0 0 0,0 0-66 16,0 0 1-16,0 0-1 0,0 0 1 0,0 0 42 16,0 0 0-16,0 0 1 0,0 0 0 0,0 0-44 15,16 0 0-15,-16 0 1 0</inkml:trace>
  <inkml:trace contextRef="#ctx1" brushRef="#br0" timeOffset="8050.96">2254 790 1218 0,'0'0'0'15,"0"0"0"-15,0 0 0 0,0 0 44 0,0 0 0 0,0 0-1 16,18-21 2-16,-18 21-29 0,3-5 1 0,-3 5-1 15,0 0 0-15,4-7 87 0,-4 7-1 0,0 0 0 16,0 0 1-16,0 0-87 0,9 3 1 0,-9-3-1 16,7 7 1-16,-4 2 56 0,4 2 1 0,0-1-1 15,-3 8 1-15,0-1-56 0,-1 3 0 0,-3-4 0 16,0 7 0-16,0-2 33 0,0 0 0 0,-3-4 1 16,-1 3-1-16,0-3-34 0,1 1 0 0,3-1 0 0,0-2 1 15,-4 4 10-15,4-2 0 0,0-1 0 0,0-5 1 16,4 1-15-16,3-1-1 0,-3-2 1 0,6 1-1 15,1-3 10-15,3 0-1 0,5-2 0 0,2-1 1 16,8-1-12-16,-1 1 1 0,-2 0 0 0,-1-1 0 0,0 1 8 16,-6 1 2-16,2-2-1 0,-3-3 0 0,0 4-10 15,-4-1 1-15,-2 1-1 0,2-1 0 0,0 1 7 16,-3-4 1-16,-1 3-1 0,-3-3 1 0,-7 0-9 16,11 6 0-16,-11-6 0 0,0 0 2 0,5 3 8 0,-5-3 1 15,0 0 1-15,0 0-1 0,7 7-10 16,-7-7 0-16,0 0 1 0,0 9-1 0,0-9 8 0,-3 11 0 15,3-11 0-15</inkml:trace>
  <inkml:trace contextRef="#ctx1" brushRef="#br0" timeOffset="8683.94">2683 905 2248 0,'0'0'0'0,"0"0"0"16,0 0 0-16,18-11 83 0,-10 8 2 0,-8 3-2 15,4-11 1-15,-4 11-67 0,0 0 1 0,0 0 0 16,0 0-1-16,0 0 50 0,0 0 0 0,-9-5-1 16,6 13 2-16,-1 3-50 0,4 7-1 0,4-1 1 0,-3 4 0 15,-1 9 14-15,0-2-1 0,2-3 1 0,10-2-1 16,2-2-17-16,-6 2 0 0,-1-7 0 0,-4 0 0 15,-3-2-6-15,0-4 0 0,0 2 0 0,0-4 0 16,0-1-3-16,0-7 1 0,-3 8-1 0,3-8 1 0,0 0 0 16,-4 7 0-16,4-7 0 0,0 0 1 0,0 0-3 15,-7 0 1-15,7 0-1 0,-7-12 1 0,0 2-1 16,0-10 2-16,-2-1-1 0,7-11 1 0,4-5-3 16,0 1 2-16,-2-3-2 0,-4 2 2 0,3 5-1 15,1 4 1-15,1-4-1 0,6 10 1 0,4 4-2 16,-4 0 0-16,-4 1 1 0,1 6-1 0,0 2-1 0,10 2 2 15,10 4-1-15,3 3 0 0,-2 3 0 0,-1-3-1 16,3 4 0-16,-6-1 2 0,0 3-2 0,-7 1 0 16,0 0 0-16,-1 3 1 0,-3 4-2 0,-3-3 1 15,-3-4 0-15,-1 7 0 0,-3-2 0 0,0 1-1 16,-3 2 0-16,-1 0 0 0,-6 6 0 0,1-4 0 16,2-3 0-16,-7 2 0 0,0 2-1 0,3-1 2 0,4-4-1 15,0-5 0-15,-7 7-1 0,-6-3 1 0,-8-2 0 16,0-3 0-16,1 0-1 0,6 1 1 0,0-5 0 15,3-1 0-15,1 1-1 0,4 1 2 0,3-4-1 16,10 0 0-16,0 0 0 0,0 0 1 0,0 0-1 16,-7 3 2-16,7-3-2 0,0 0 0 0,0 0 0 15,0 0 1-15,7 4-1 0,7-1 2 0,2-1-1 16,19 5 0-16,0 0-1 0,-5 6 1 0,-1-3 0 16,-1-3 0-16,-5-2 1 0,-6 2 1 0,1 0-1 0,0 1 0 15,-2-1 0-15,-2-2-1 0,-7 2 0 0,3 0 1 16,-3-4 1-16,0 4 0 0,-7-7 0 0,11 9 0 15,-11-9-2-15,0 0 2 0,7 7-1 0,-7-7 0 16,4 9 2-16,-4-9-1 0,0 7 1 0</inkml:trace>
  <inkml:trace contextRef="#ctx1" brushRef="#br0" timeOffset="8969.11">1981 1366 2135 0,'0'0'0'0,"0"0"0"0,0 0 0 0,21 1 71 0,-7 3-1 15,2-2 1-15,9 1 0 0,-4 1-53 0,0 1 0 16,5-5 0-16,3 3 0 0,-1-3 46 0,-2 4 1 16,6-4 0-16,12 0 0 0,2 0-47 0,2-4 0 15,5 4 0-15,1-3 0 0,1 3 11 0,-9-5 1 16,5 1 0-16,5 1 1 0,-4 3-18 0,-7 0 1 0,7-2-1 15,-1 0 2-15,-9 2-6 0,-1 0 0 0,-3-2 0 16,0 2 0-16,-7 4-4 0,-2 1 1 0,-7-5-1 16,3 0 2-16,0 0-2 0,-8 4 0 0,-4 1 0 15,4-5 0-15,-6 3-1 0,0-3 0 0,-4-3 0 16</inkml:trace>
  <inkml:trace contextRef="#ctx1" brushRef="#br0" timeOffset="10138.07">5306 2351 1947 0,'0'0'0'16,"0"0"0"-16,0 0 0 0,0 0 63 0,0 0 1 15,0 0 0-15,0 0 0 0,0 0-46 0,0 0 0 0,0 21 0 16,0-11 0-16,0 6 62 0,0-2 1 0,0 4-1 16,0 3 1-16,3 5-63 0,1-5 0 0,-1 2 0 15,1 4 0-15,-2 3 17 0,3-8 1 0,4 5-1 16,-6 12 0-16,-3 1-20 0,0 2 0 0,0 2-1 16,0 5 2-16,0-3-4 0,4-2 1 0,-4-2-1 15,3 15 1-15,-3-5-5 0,4 5 0 0,-1 6 0 16,1-1 0-16,3-4 1 0,-3-4 0 0,3 4 0 0,0 14 1 15,3 2-4-15,1-5 0 0,-2 0 0 0,1 10 1 16,4-4 2-16,-3 3 0 0,-1 4 0 0,1 8 1 16,3-11-5-16,-3 0 2 0,1 9-1 0,-1 9 0 15,3-5 8-15,-4-3-1 0,1 6 1 0,0 11-1 16,-4-9-5-16,0-2 0 0,-2-2 0 0,2 14 1 0,-3 2 5 16,-1-7 2-16,1 2 0 0,-1 7-1 0,1 2-6 15,-1-11 0-15,-3 1 0 0,0 10 1 0,7-2 5 16,-3-6 0-16,3-3-1 0,-4 16 2 0,4-5-7 15,4-8 0-15,-4 4 0 0,0 8 0 0,5-3 4 0,-1-5 1 16,0-5-1-16,-1 8 1 0,1-4-6 16,-1-3-1-16,1-3 1 0,0 6 1 0,4-6 1 0,-4-2 2 15,0-7-1-15,-1 9 0 0,4-9-4 0,-3-3-1 16,-1 3 1-16,6 4 1 0,-2-11 2 0,-3-3 1 16,3 0 1-16,-3 3-1 0,-1-2-4 0,-1-12-1 15,2-1 1-15,-1 1 1 0,1 0 2 0,-4-9 1 16,-4 3-1-16,8 2 2 0,-4-10-6 0,-3-5 1 15,3-4 0-15,0-1 1 0,0-3 1 0,0-8 1 0,2 2-1 16,-2 5 1-16,3-5-5 0,-3-8 2 0,4 3-1 16,-1-8 0-16,1-3 1 0,0 0 0 0,1-5 0 15,-5-4-1-15,0-2-1 0,0-3-1 0,-7-9 1 16,7 7 0-16,-7-7 0 0,0 0-1 0,0 0 1 16,0 0-1-16,0-7 0 0,0 7-1 0,-14-7 1 15</inkml:trace>
  <inkml:trace contextRef="#ctx1" brushRef="#br0" timeOffset="10883.99">3404 9854 1808 0,'0'0'0'0,"-33"-11"0"0,15 11 0 0,-10-7 89 0,7-4 0 16,21-3-1-16,0 14 1 0,-11-5-72 0,2 0 1 15,2-4 0-15,0 6 0 0,7 3 77 0,-10-6 1 16,10 6-1-16,-7-5 1 0,7 5-79 0,0 0 0 0,3-5 0 15,-3 5 1-15,18-2 2 0,-4-2 0 0,2 1 1 16,16-1 0-16,3 1-11 0,5-1 1 0,3-3 0 16,4 0 1-16,-1 2-12 0,-2 0 0 0,11-1 0 15,8 1 0-15,3-2 0 0,-1 2 0 0,4 0 0 16,7 5 0-16,-1-4-11 0,3 1 1 0,7-3 0 16,12 6 1-16,3-3 3 0,-3-1-1 0,11 1 0 15,15 3 2-15,-1 0-15 0,-4 0 1 0,9 0 0 16,90 3 1-16,-19-3 7 0,-32-3 1 0,-1-1 0 15,15 8 0-15,-17-1 5 0,-8-3 2 0,18 0 0 16,10 0-1-16,-10 4 1 0,-11-4-1 0,18 0 1 0,11 3 1 16,-10-3 2-16,-8-3 0 0,18 3 0 0,13 3 0 15,-13-3 0-15,-9 0 0 0,15 0 0 0,8 2 0 16,-15 2 4-16,-5-4 2 0,9-4-2 0,11 11 2 16,-16-3-3-16,-6-8 1 0,18 4-1 0,13 4 2 0,-20-4 9 15,-14 0 2-15,12 0 0 0,13 0-1 0,-15 5-6 16,-10-3 0-16,14-2 0 0,5 1 0 0,-12 1 7 15,-14 0 1-15,11-2 0 0,4 7-1 0,-15-5-7 16,-11-2 2-16,17 0-2 0,6 5 1 0,-12-3 4 0,-15-2 1 16,5 0-1-16,4 7 1 0,-15-5-6 15,-11-2 0-15,7-2 0 0,-7 5 0 0,-12-3 3 0,-9-1 2 16,9-3-2-16,-11 8 2 0,-7-6-7 0,-9-4 1 16,3 1 0-16,-8 3 0 0,-6-1 2 0,-10-6 0 15,2-1 0-15,0 6 1 0,-3-3-4 0,-15 2 0 16,0-6 0-16,-3-1 1 0,-6 1-1 0,-5 1 1 15,2-3 0-15,2-1 1 0,-7 2-3 0,-6 2-1 0,-5-3 1 16,-2 4 0-16,-3 1 2 0,-4-3 1 0,-8-5 0 16,-10 9 0-16,4-3-3 0,-1-4 1 0,-10-1-2 15,-3 15 2-15,6-7 1 0,-1 0 1 0,-3 0 0 16,-2 7 0-16,0 0-3 0,0-8-1 0,0 8 1 16,3-7 0-16,-3 7 0 0,9-9 1 0,-9 9-2 15</inkml:trace>
  <inkml:trace contextRef="#ctx0" brushRef="#br0" timeOffset="32565.02">16030 14488 0,'0'0'0,"0"0"0,0 0 0</inkml:trace>
  <inkml:trace contextRef="#ctx0" brushRef="#br0" timeOffset="32934.58">18721 14995 0,'0'0'0,"0"0"0,-10 0 0,-8 0 0,-1 0 0</inkml:trace>
  <inkml:trace contextRef="#ctx1" brushRef="#br0" timeOffset="11800.07">17113 9898 1884 0,'0'0'0'0,"0"0"0"15,0 0 0-15,0 0 100 0,0 0 1 0,0 0 0 16,0 0 0-16,0 0-85 0,4-21 1 0,-4 21 0 16,0 0 0-16,0 0 65 0,10-6 0 0,-10 6 0 15,7 4 0-15,0 5-65 0,2 1 1 0,0 4 0 16,5 6 0-16,6 1 25 0,1 7 0 0,-4 0-1 15,3 0 1-15,5 0-27 0,-1 0-1 0,-4-1 1 16,4 6 1-16,5-3-1 0,2-5-1 0,6 3 1 16,-5 5 1-16,0-5-8 0,-2 6 1 0,-2-6-1 0,-3 5 1 15,1-1 5-15,2-2-1 0,1 2 1 0,4-4 0 16,-1-4-6-16,-4 3 0 0,-1-6 0 0,-6 2 0 16,2-4 6-16,-2 1 1 0,0-5-2 0,0 6 2 0,-5-3-7 15,0-9 0-15,3 1 0 0,-1 6 0 0,-7-7 3 16,-4-5 2-16,1-4-1 0,-8 0 1 0,0 0-6 15,7 7-1-15,-7-7 1 0</inkml:trace>
  <inkml:trace contextRef="#ctx1" brushRef="#br0" timeOffset="12136.89">17773 9928 2123 0,'0'0'0'16,"0"0"0"-16,0 0 0 0,0 0 83 0,0 0 0 16,-21-13 0-16,21 13 0 0,-9 4-66 0,9-4 1 0,-14 10 0 15,3 1 0-15,1 6 53 0,-1 6 2 0,-7 0 0 16,3 7 0-16,-3 5-55 0,0-3 0 0,-5 0 0 16,0 8 0-16,1-5 16 0,-3 2 0 0,-3-3 0 15,1 8 1-15,2-2-20 0,3 3-1 0,-7-5 1 16,-2 3-1-16,-1-3-1 0,4-6-1 0,1 1 0 15,-6 3 2-15,4-1-6 0,1-7-1 0,5-2 1 16,-1 10 0-16,-1-7 1 0,4-4 0 0,3 3 0 16,-1-5 1-16,-3 0-4 0,5 3 1 0,-1-6-2 15,4 1 2-15,0-2 2 0,2-5 0 0,1 0 0 0,4-3 1 16,0-2-4-16,3-2 0 0,4-7 0 0,-3 9 1 16,3-9-1-16,0 0 2 0,0 0 0 0,0 0 0 15,0 0-4-15,0 0 2 0,0 0 0 0</inkml:trace>
  <inkml:trace contextRef="#ctx1" brushRef="#br0" timeOffset="14034.03">3933 1707 1067 0,'0'0'0'16,"0"0"0"-16,0 0 0 0,22-16 21 0,-22 16 1 15,0 0 0-15,3-11 0 0,-3 11-11 0,0 0 1 0,0 0-1 16,0-7 1-16,0 7 75 0,7-3-1 0,-7 3 0 15,0 0 2-15,0 0-71 0,4 10 1 0,-4-10 0 16,-4 7 0-16,1 2 38 0,3 9 1 0,-4-2 0 16,8 7 1-16,-1 1-42 0,1-6 2 0,-4 5 0 15,2-2 0-15,-1 0 27 0,1-4 0 0,2 3 0 16,-1-3 1-16,-3-3-30 0,0 1 0 0,0-1 1 16,7-4 0-16,4 6 6 0,-1-5-1 0,1-4 0 0,3 0 2 15,7-4-13-15,9 1 2 0,5-4-2 0,-5 0 1 16,-1 0 6-16,-5 0 0 0,1-4 0 0,-2-3 1 15,-9 0-9-15,0 0 0 0,4-4 0 0,-2-4 2 0,-2 1 6 16,-4 1 1-16,1-3 0 0,0 2 0 0,-1-3-9 16,1-4 0-16,-4 5 0 0,-2-2 1 0,2 4 9 15,0 0 2-15,0-4-2 0,-3 6 1 0,3-2-11 16,-4 4 2-16,-3-1-1 0,4 0 0 0,-4 3 9 16,0-1 2-16,0 9-2 0,0-11 1 0,0 11-11 15,0-7 1-15,0 7 1 0,0 0-1 0,0 0 9 0,-4-5 1 16,4 5 0-16,0 0 0 0,0 0-10 15,0 0 0-15,0 0 1 0,0 0-1 0,0 0 5 0,0 0-1 16,0 0 1-16,-3 9 1 0,3 5-8 0,0 7 0 16,0-3 0-16,0 6 1 0,0 6 4 0,0 2 1 15,0-4 0-15,0 9 0 0,0 0-6 0,0 1 0 16,0-6 0-16,-4 3 0 0,4 4 2 0,-3-6 1 16,-1-1-1-16,1 7 1 0,-1-6-5 0,1 6 1 0,-4-7 0 15,1 8 0-15,-1-7 1 0,4 3 1 0,-1-5 0 16,1-3 0-16,-4 2-5 0,-4-10 2 0,4 1 0 15,0 2 0-15,-7-4 0 0,-6-5 1 0,3-2 0 16,-15 3 0-16,-9-7-2 0,6-4-1 0,0-1 1 16,1 4-1-16,3-3 2 0,1-8 0 0,5-3 0 15,0 4-1-15,8-4-1 0,-3-2-1 0,3-2 1 16,2 1 0-16,1-2 1 0,0-2 0 0,-3-6-1 16,4 4 2-16,-1-1-2 0,4-3-1 0,-5-2 1 15,1 2-1-15,7 4 2 0,-2-1 0 0,6-4 1 16,1 1 0-16,-3 6-3 0,-9 0 1 0,-7 0-1 0</inkml:trace>
  <inkml:trace contextRef="#ctx0" brushRef="#br0" timeOffset="42376.46">9163 18870 0,'0'0'0,"0"0"0,0 0 0,0 0 15,0 0 1,0 0 0,0 0-1,0 0 1,0 0-1,0 0 1,0 0 0,0 0-1,0 0 1,0 0 0,0 0-1,0 0 16,0 0-31,0 0 16,0 0-16,0 0 31,-10-10-31</inkml:trace>
  <inkml:trace contextRef="#ctx1" brushRef="#br0" timeOffset="21866.82">7341 7609 665 0,'0'0'0'0,"0"0"0"16,0 0 0-16,0 0 47 0,0 0 1 0,0 0-1 16,0 0 2-16,4 23-32 0,-4-23-1 0,0 7 1 15,0-7 0-15,5 7 110 0,-5-7 1 0,11 3-1 16,-4 1 1-16,3-1-115 0,1-1 2 0,0-2-1 16,-4 2 1-16,-7-2 81 0,10 2 1 0,-10-2-1 15,11-6 1-15,-2 5-80 0,-1-3-1 0,1-1 1 16,-9 5 1-16,11-7 54 0,-11 7 1 0,10-11 0 15,-10 11 0-15,4-10-55 0,-4 1 0 0,-4 2 0 0,-3 0 0 16,0-2 20-16,-3 4 1 0,3-2-1 0,0 3 2 16,-2 2-26-16,-5 2 2 0,0-1 0 0,-1 4-1 15,-2 1 10-15,-1-1 0 0,6 1-1 0,1 5 2 0,4 3-13 16,4-5-1-16,-4 5 0 0,3-1 2 0,1 1 9 16,3-1 1-16,0-4-1 0,0 1 2 15,3 3-14-15,-3-4 2 0,0-7-1 0,7 9 0 0,0-9 10 16,-7 0-1-16,7 3 0 0,0-3 1 0,4-3-11 15,-4-2 0-15,2 1 0 0,5 1 0 0,-4-1 13 16,1-3 1-16,-4-2-1 0,0 2 1 0,-7 7-14 16,7-10 2-16,-3 3-1 0,-4 7 0 0,3-9 9 0,-3 9-1 15,0 0 0-15,4-7 1 0,-4 7-11 0,0 0 2 16,0 0-1-16,0 0 0 0,0 0-1 0,0-7 1 16,0 7-1-16</inkml:trace>
  <inkml:trace contextRef="#ctx1" brushRef="#br0" timeOffset="22527.09">8461 7780 2023 0,'0'0'0'15,"0"0"0"-15,0 0 0 0,0 0 62 0,0 0-1 16,0 0 1-16,0 0 1 0,-1 17-46 0,1-17 1 15,7 7 0-15,0 2 0 0,0-2 56 0,-4 4 1 16,-3-11 0-16,14 8 0 0,-7-4-57 0,-7-4 0 0,11 3 0 16,-11-3 0-16,11-3 26 0,-6 3 1 0,4-4-2 15,-2-1 2-15,-2-2-29 0,2 0 1 0,-3-5-1 16,-1-1 0-16,1-1 6 0,-4 0-1 0,0-2 0 16,-4 2 2-16,-3 4-12 0,0-1 0 0,0 2 0 15,0 6 1-15,0-1 3 0,7 4 2 0,-9-3 0 16,9 3 0-16,-7 7-8 0,7-7 1 0,-11 10-1 15,4-3 1-15,4 4 5 0,3 1 0 0,0-5 0 16,0 2 1-16,-4-2-7 0,4 6 0 0,4-8 0 0,-4-5 0 16,7 10 7-16,-7-10 2 0,7 6-1 15,-7-6 1-15,11 3-9 0,-11-3 1 0,7-2 0 0,-7 2 0 16,7-7 6-16,-7 7 0 0,9-7 0 0,-9 7-1 16,5-8-6-16,-5 8 0 0,5-13 0 0,-5 13 1 15,0-10 4-15,0 10-1 0,0-9 1 0,0 9-1 0,0-12-5 16,0 12 1-16,0 0-1 0</inkml:trace>
  <inkml:trace contextRef="#ctx1" brushRef="#br0" timeOffset="23158.8">8350 6464 2173 0,'0'0'0'0,"0"0"0"0,0 0 0 0,0 0 100 16,0 0 1-16,0 0-1 0,20 17 1 0,-20-17-84 15,8 4 0-15,1-1-1 0,-2-3 1 0,0 0 87 16,0-3 0-16,1 3 0 0,-1-4 1 0,0 1-90 16,3-1 2-16,1-3 0 0,-2 0 0 0,1 0 14 15,-6 0 2-15,3 0-1 0,-4-2 1 0,1 4-20 16,-4-2 2-16,-4 0-1 0,4 7 1 0,0-9-8 16,0 9 1-16,-7-3 0 0,7 3-1 0,-17-4-2 15,8 4 0-15,2 4 1 0,-11-1 0 0,0 2-5 0,1 2 1 16,-1 0 0-16,6 6 1 0,5-1-2 0,0 2 1 15,0-3-1-15,3-4 1 0,4 3-1 0,-3-3 1 16,3 0-1-16,0-7 0 0,-4 9 0 0,4-9 0 16,0 0 0-16,7 7 0 0,0-5 2 0,0 0-1 15,4 1 0-15,-1-3 1 0,3 0 0 0,-3-3-1 0,1-1 0 16,-4-1 0-16,0 1 3 0,-7 4 0 0,11-7 0 16,-11 7 1-16,7-7-3 0,-7 7 0 0,3-5 1 15,-3 5 0-15,4-5 2 0,-4 5 0 0,0 0 1 16,2-7 0-16,-2 7-3 0,0 0 1 0,0 0-1 15</inkml:trace>
  <inkml:trace contextRef="#ctx1" brushRef="#br0" timeOffset="23949.73">10192 6501 1834 0,'0'0'0'0,"0"0"0"0,0 0 0 0,0 0 87 16,0 0-1-16,0 0 1 0,0 0 0 0,17 17-70 16,-6-13 1-16,1-1 0 0,6-3 0 0,0 4 85 15,-1-4 1-15,1-4 0 0,-6 1 0 0,-1 3-88 16,-1-4 0-16,-3-3 1 0,4 2 0 0,-4 0 21 16,-7 5 2-16,4-7-2 0,-4 7 1 0,3-6-24 15,-3 6 0-15,-3-7 1 0,3 7 0 0,-15-3-3 0,5 3 1 16,3 0-1-16,-13 0 1 0,-1 0-7 0,4 3 1 15,6 1 0-15,-7 1 1 0,4 0-2 0,4 2 0 16,4 0-1-16,-4 2 1 0,3 2-2 0,0-4-1 16,3 0 1-16,4 0 0 0,-3 0 1 0,3 0 1 15,0-7-2-15,7 7 2 0,-7-7-3 0,7 5 1 0,-7-5-1 16,10 4 1-16,-10-4 6 0,11 2 1 0,-4-4 1 16,-7 2-1-16,12-6-5 0,-5 5 1 0,-7 1 0 15,11-9-1-15,-11 9 9 0,4-11 0 0,-4 11-1 16,3-10 2-16,-3 10-8 0,0-7 0 0,0 7 0 15,0 0 1-15,0 0 7 0,-3-7 0 0,3 7 0 16,0 0 1-16,0 0-9 0,0 0 1 0,-8 3 0 16</inkml:trace>
  <inkml:trace contextRef="#ctx1" brushRef="#br0" timeOffset="27950.48">10239 5385 1632 0,'0'0'0'0,"0"0"0"15,0 0 0-15,-17 11 72 0,17-11 0 0,-9 5 0 16,9-5 1-16,0 14-55 0,0-5 0 0,0-9 0 16,0 12 0-16,3-3 13 0,1 0 1 0,-4-9 1 15,9 10 0-15,0-3-20 0,-1-3 2 0,-1-4-1 16,4 0 1-16,0-4-2 0,-1 1 1 0,-3-1-1 15,0 4 1-15,0-3-6 0,-7 3-1 0,9-14 1 16,-9 14 1-16,7-11-8 0,-7 11 2 0,7-12-1 16,-7 12 0-16,0-12-1 0,0 12 1 0,-3-11 0 15,3 11 0-15,-5-9 3 0,5 9 1 0,-13-7 0 0,4 7 0 16,-5 0-2-16,0 0 0 0,4-3 1 0,-1 6-1 16,0 1 11-16,3-1-1 0,1-3 1 0,7 0 1 0,-8 6-7 15,8-6 0-15,0 0 0 0,-7 7 0 0,7-7 14 16,0 0 1-16,-3 7-1 0,3-7 2 0,0 0-14 15,10 7 2-15,-10-7-1 0,0 0 0 0,9 5 12 16,-9-5-1-16,11 3 1 0,-11-3-1 0,10 13-11 16,-6-6 0-16,-1 3 0 0</inkml:trace>
  <inkml:trace contextRef="#ctx1" brushRef="#br0" timeOffset="28500.2">11730 6494 1784 0,'0'0'0'0,"0"0"0"0,0 0 0 16,0 0 64-16,0 0 1 0,0 0-1 0,0 0 1 15,18-9-47-15,-18 9 0 0,10-4 0 0,-10 4 0 16,0 0 65-16,7-3 0 0,-7 3 0 0,0 0 0 0,0 0-66 15,0 0 1-15,0 0 0 0,0 0 0 0,0 0 21 16,0 0 1-16,0 0 0 0,0 0 0 0,0 0-24 16,0 0-1-16,0 0 1 0,0 0 0 0,-7 7 1 15,2-2-1-15,0 4 1 0,-1 1 1 0,1 3-9 16,1-3 1-16,4-3 0 0,0 0 1 0,0 0 0 0,0-7 0 16,0 11 0-16,0-11 2 0,4 7-7 15,-4-7 2-15,0 0 0 0,0 0 0 0,7 5 3 0,-7-5 1 16,0 0 1-16,0 0-1 0,7-5-5 0,-7 5 1 15,4-7 0-15,-4 7-1 0,3-7 6 0,-3 7-1 16,4-11 0-16,-4 11 2 0,1-10-6 0,-1 10 0 0,0 0-1 16,0-7 1-16,0 7 9 0,0 0 1 0,0 0-1 15,0 0 1-15,0 0-8 0,0 0 0 0,0 0 0 16,0 0 0-16,0 0 7 0,0 0 1 0,0 0-1 16</inkml:trace>
  <inkml:trace contextRef="#ctx1" brushRef="#br0" timeOffset="29087.21">11889 4710 1997 0,'0'0'0'16,"0"0"0"-16,0 0 0 0,0 0 89 0,0 0 0 15,0 0 1-15,17 12 0 0,-17-12-73 0,0 0 1 0,9 2-1 16,-9-2 1-16,7 0 58 0,-7 0 1 0,9-2 1 16,0 0-1-16,-9 2-59 0,7-5 0 0,-7 5 0 15,3-9 0-15,-3 9 12 0,4-10 1 0,-4 10-1 16,3-11 1-16,-3 4-17 0,0 0-1 0,0-2 1 15,0 9 0-15,-7-12-5 0,0 7 0 0,0 3 0 16,-2 2 0-16,-3 0-3 0,0 2-1 0,1-1 1 16,-3 3 1-16,3 1-4 0,4 2 0 0,-5 2 1 15,3-5-1-15,2 3-1 0,4 0 2 0,3-7-2 16,-2 7 1-16,2-7 2 0,0 0-1 0,-4 7 1 0,4-7 1 16,0 0-3-16,0 0 0 0,0 7 1 0,0-7 0 15,0 0 3-15,0 0 1 0,0 0-2 0,0 0 2 16,0 0-3-16,6-4 0 0,-6 4 1 0,10-3 0 0,-3-1 3 15,4 1 0-15,-11 3 0 0,10-14 0 0,-3 10-4 16,1-3 2-16,-8 7-2 0,10-9 2 0,-10 9 2 16,0 0 0-16,11-7 0 0,-11 7 0 0,9 4-3 15,-9-4 0-15,8 12 0 0</inkml:trace>
  <inkml:trace contextRef="#ctx1" brushRef="#br0" timeOffset="29991.42">13541 5906 1658 0,'0'0'0'0,"0"0"0"16,0 0 0-16,0 0 73 0,0 0 0 0,0 0 0 16,0 0 1-16,0 0-56 0,0 0 0 0,20 18 0 15,-20-18 0-15,7 0 70 0,-7 0 2 0,7-4-1 16,-7 4 1-16,7-3-73 0,-7 3 0 0,7-11 0 16,-7 6 1-16,4-2 25 0,-4 0 0 0,0-4-1 0,0 2 2 15,-4 2-28-15,0 0-1 0,1-5 1 0,-4 8 1 16,-4-3 6-16,4 4 1 0,-3-4 0 0,-1 7 0 15,-1 3-12-15,1-3 0 0,4 4 0 0,0 3 1 0,-7 0 2 16,3 2 1-16,4-4 0 0,0 4 1 0,0 3-9 16,2 2 1-16,3-7 0 0,2 2 2 0,0 2 5 15,2-4 2-15,-2-7-1 0,7 10 1 0,-7-10-9 16,0 0 1-16,5 7 0 0,-5-7 0 0,0 0 6 16,0 0 0-16,11 2 0 0,-11-2-1 0,0 0-6 15,7-5 0-15,-7 5 0 0,10-4 1 0,-10 4 5 0,4-9-1 16,-4 9 1-16,0-5 1 0,0 5-7 0,0 0 0 15,4-7 0-15,-4 7 0 0,0 0 4 0,0 0 2 16,7-7-1-16,-7 7 1 0,0 0-7 0,0 0 1 16,0 0 0-16,0 0 0 0,0 0 6 0,0 0 1 15,0 0 0-15,0 0 0 0,0 0-8 0,0 0 1 16,0 0 0-16,0 0 2 0,0 0 3 0,0 0 1 16,0 0-1-16</inkml:trace>
  <inkml:trace contextRef="#ctx1" brushRef="#br0" timeOffset="30899.16">14235 3524 2023 0,'0'0'0'0,"0"0"0"0,0 0 0 0,0 0 97 16,0 0 2-16,0 0-1 0,7 18 1 0,-7-18-83 15,0 0 1-15,0 0 0 0,0 0 0 0,7 5 51 16,-7-5 2-16,10-2-2 0,-10 2 2 0,11 0-52 0,-11 0 0 15,9-3 0-15,-9 3 0 0,7-4 8 0,-7 4 1 16,7-10-2-16,-7 10 2 0,7-11-14 0,-7 11-1 16,5-11 0-16,-5 11 2 0,0 0-9 0,5-5 1 15,-5 5 0-15,0-7-1 0,0 7-1 0,0 0 0 16,0 0 1-16,0 0-1 0,0 0-4 0,-10-3 1 16,3 3-1-16,-4 7 1 0,-1-2-1 0,-2 0 0 15,3-1 0-15,1 5 1 0,3-6-1 0,7-3 0 0,-9 4 0 16,25-1 0-16,-6 1 0 0,-3-1 0 0,-7-3 0 15,0 0 0-15,7 7 0 0,-7-7 2 0,0 0-1 16,0 0 0-16,7 2-1 0,-7-2 1 0,0 0-1 16,0 0 1-16,7 0 1 0,-7 0 1 0,0 0-1 15,0 0 1-15,6 0-1 0,-6 0 1 0,0 0-1 16,0 0 0-16,7 0 3 0,-7 0-1 0,0 0 1 16,0 0-1-16,0 0-1 0,0 0 1 0,0 0-1 15,0 0 2-15,3 7 1 0,-1 0 2 0,3 0-1 0</inkml:trace>
  <inkml:trace contextRef="#ctx1" brushRef="#br0" timeOffset="31683.07">15593 5389 1758 0,'0'0'0'0,"0"0"0"0,0 0 0 0,0 0 79 16,17 19 0-16,-10-15 0 0,-7-4 0 0,9 12-61 15,-9-12 0-15,11 3 0 0,-11-3 0 0,7 0 54 16,-7 0 1-16,0 0-1 0,9 0 1 0,-9 0-55 15,0 0 0-15,7-3 0 0,-7 3 0 0,0 0 21 0,0 0 0 16,9-9 0-16,-9 9 2 0,0 0-25 0,3-7-1 16,-3 7 1-16,-3-10 0 0,-1 4-3 0,1-1 1 15,-3-5-1-15,-1 5 1 0,-2 0-7 0,-1 0 2 16,1 3-1-16,-5 4 1 0,0 4-1 0,3-4 1 16,2 3 0-16,6 4 0 0,-1 2-3 0,1-2-1 15,3-7 1-15,-2 14 1 0,2-5 3 0,-2-2 0 16,2-7 0-16,0 11 0 0,0-3-3 0,0-8-1 0,7 4 1 15,0 0 0-15,2-1 6 0,2-1 2 0,-11-2-2 16,10 0 2-16,-10 0-7 0,11-7 1 0,-11 7-1 16,11-9 1-16,-11 9 6 0,8-9 1 0,-4 2 0 15,-4 7 0-15,3-10-8 0,-3 10 1 0,4-9 0 16,-4 9 2-16,0 0 3 0,0 0 2 0,7-7-2 16,-7 7 2-16,0 0-7 0,0 0 0 0,7-6 0 15,-7 6 0-15,0 0 6 0,0 0-1 0,0 0 1 16,0 9 1-16,0-9-8 0,0 0 1 0,0 0 0 15,0 7 0-15,0-7 4 0,0 0 0 0,0 6 0 0</inkml:trace>
  <inkml:trace contextRef="#ctx1" brushRef="#br0" timeOffset="32723.41">13109 4142 1721 0,'0'0'0'0,"0"0"0"0,0 0 0 15,23 14 86-15,-12-4 2 0,-4-3-2 0,0 0 2 16,3 4-71-16,1-4 1 0,-2 0 0 0,0-4 0 16,3 4 39-16,-1-3 1 0,-1-1-1 0,-3-1 2 0,4 0-42 15,-4 0 0-15,3-2 1 0,1-2 0 16,-2 0 8-16,-2 0 1 0,-7 2 0 0,10-5 0 0,-10 5-15 15,4-5 2-15,-4 5-2 0,4-7 2 0,-4 7-8 16,3-7 1-16,-3 7 0 0,0 0 1 0,0 0-4 16,0 0 2-16,0-7-2 0,0 7 2 0,0 0-3 15,0 0 2-15,0 0-2 0,0 0 2 0,0 0-3 16,-7 10 1-16,7-3 1 0,0-7-1 0,-7 11 1 0,7-4 2 16,0-7 0-16,-4 11-1 0,4-11-1 0,0 12 0 15,0-12-1-15,0 0 2 0,4 7 4 0,-4-7 0 16,0 0 0-16,0 0 0 0,0 0-4 0,0 0 2 15,0 0-1-15,0 0 1 0,0 0 3 0,0 0 0 16,0 0 0-16,0 0 1 0,0 0-4 0,0 0 0 0,0 0-1 16,0 0 1-16,0 0 3 0,0 0 1 0,0 0 1 15</inkml:trace>
  <inkml:trace contextRef="#ctx0" brushRef="#br0" timeOffset="54793.31">13509 12912 0,'0'0'0,"0"0"0,0 0 0,0 0 16,0 0-16,0 0 31,-9-10-31</inkml:trace>
  <inkml:trace contextRef="#ctx1" brushRef="#br0" timeOffset="48390.09">1771 17459 515 0,'0'0'0'16,"0"0"0"-16,0 0 0 0,0 0 6 0,0 0 2 16,0 0 0-16,0 0 0 0,0 19-4 0,0-19 2 15,-7 5 0-15</inkml:trace>
  <inkml:trace contextRef="#ctx1" brushRef="#br0" timeOffset="100135.82">25269 1209 2198 0,'0'0'0'16,"0"0"0"-16,0 0 0 0,0 0 105 0,0 0 1 16,0 0-1-16,0 0 2 0,0 0-91 0,0 0 0 0,0 0 0 15,-5-18 1-15,5 18 77 0,0 0 2 0,0 0-2 16,0 0 1-16,0 0-78 0,0 0 0 0,0 0 0 16,0 0 1-16,0 0-1 0,0 7 1 0,0 0-2 15,0 9 2-15,0 4-9 0,0 1 1 0,0-2 1 16,-2 2-1-16,1 0-9 0,-1 0 1 0,2-5-1 15,3 0 1-15,1 3-1 0,-1 3 1 0,3-5-1 16,3-3 1-16,-1 0-2 0,1 6 0 0,2-6 0 16,1-4 0-16,0 6 0 0,1-4 0 0,1-1 0 15,4-8 0-15,1 10-1 0,-1-6 1 0,-2 0 0 16,8-7 0-16,-3 3-1 0,-3-3 1 0,-7 0 0 0,3-3 0 16,3-1 0-16,3 1 0 0,1-1 0 0,-3-3 0 15,-4-5 0-15,-2 5 0 0,2-4 0 0,0-4 0 16,-3 2 3-16,-1-1 2 0,3 0-2 0,-1-5 1 0,-1 5-1 15,-4 0 0-15,0-1 0 0,-2 1 1 0,0-1 8 16,1 1 0-16,-3 3 1 0,4 0-1 0,-3 1-5 16,-1 3 1-16,1 0 0 0,-1 0-1 0,-3 7 11 15,4-11 0-15,-4 11 0 0,3-9 0 0,-3 9-8 16,0 0 0-16,6-5 1 0,-6 5-1 0,0 0 7 0,0 0-1 16,1-7 1-16,-1 7 0 0,0 0-8 0,0 0 1 15,0 0 0-15,0-7 0 0,0 7 6 0,0 0 0 16,0 0-1-16,0 0 1 0,0 0-7 0,0 0 0 15,0 0 0-15,0 0 1 0,0 0 1 0,0 0 2 16,0 0-1-16,0 0 0 0,0 0-5 0,0 0 1 16,0 0 0-16,0 0 0 0,0 0 2 0,0 0 0 15,0 0 0-15,0 0 0 0,0 7-3 0,0 0 0 16,0-7-1-16,0 12 1 0,0 1 2 0,0-3 0 0,2 4 0 16,0 6 0-16,0 3-3 0,0 3 0 0,-2-1 0 15,-2-4 1-15,0 5-2 0,0 2 2 0,0-7 0 16,1 6-1-16,-3-3-1 0,2 3-1 0,2-4 1 15,-1 1 1-15,-1 4-1 0,0-5 1 0,0 0-1 16,-1 7 2-16,3 0-4 0,-4 2 2 0,1-1-1 16,3-3 1-16,-4 9-1 0,1-7 2 0,-1-2 0 15,-3 1-1-15,-2 0-1 0,2-6 0 0,2 0-1 0,-6-3 2 16,-3-1-1-16,-2-5 1 0,2 2-1 0,-9 3 1 16,0-5-2-16,0-3 1 0,2-4-1 0,-2-2 0 15,-3-1 0-15,-1-1 0 0,1-3 0 0,0 0 1 0,-1 0-2 16,1-3 0-16,3-1 0 0,2-1 2 15,1-2-2-15,3 0 1 0,-1 0 0 0,2-4 0 0,2 1-1 16,0 1 1-16,0-3-1 0,-2-3 0 0,5 7-1 16,1-3 1-16,-1-3 0 0,0-2 0 0,4 0-1 15,0 2 0-15,7 2 0 0,-7-7 1 0,0 5-2 16,2 3 1-16,5-5-1 0,-4 6 0 0,1 3 0 16,3 7 0-16,7-9 0 0,-5 3 0 0,-2 6 0 0,7-7 0 15,-7 7 0-15</inkml:trace>
  <inkml:trace contextRef="#ctx1" brushRef="#br0" timeOffset="100516.82">26160 1534 2362 0,'0'0'0'0,"0"0"0"0,28-7 0 15,-5 11 83-15,-1-1 0 0,-5-3 0 0,-6-3 1 16,3-1-67-16,2 4 1 0,0-1 0 0,10-3 0 0,1 1 60 15,-5 3 1-15,-4 0-1 0,2-9 2 0,1 5-62 16,-2 4 0-16,-1 0 0 0,-2-3 0 0,-1 3 2 16,0 3 0-16,-3-3 0 0,2 0 1 0,2 0-11 15,-4 4 1-15,-1-1 0 0,3-1 0 0,-2 2-6 16,1 3-1-16,-5-6 1 0,0 3-1 0,-1-1 0 16,-7-3-1-16,7 7 0 0,-7-7 2 0,0 0-4 15,-4 13 0-15,4-13 0 0</inkml:trace>
  <inkml:trace contextRef="#ctx1" brushRef="#br0" timeOffset="100737.96">26298 1735 2274 0,'0'0'0'0,"32"0"0"16,-8 3 0-16,6 1 51 0,6-1 0 0,-1-3 1 15,-2 4 0-15,-1-4-36 0,-7 0 1 0,-1 0 0 16,-1 0 1-16,0 0 56 0,0 0 1 0,2-4 0 16,1 4 1-16,1 0-58 0,-2 0 0 0,3-3-1 15,-4-1 1-15,1 1 10 0,-2 3 2 0,-7-5-1 0,2 3 0 16,-1 2-16-16,-1-2 1 0,0-1-1 16</inkml:trace>
  <inkml:trace contextRef="#ctx1" brushRef="#br0" timeOffset="101499.84">27339 1587 2098 0,'0'0'0'16,"0"0"0"-16,0 0 0 0,0-16 54 0,0 16 0 15,0 0 0-15,3-7 1 0,-3 7-39 0,0 0 2 16,0 0-1-16,7-3 1 0,-7 3 47 0,0 0 1 16,0 0 0-16,7 3 0 0,-3 4-48 0,-1 0 0 15,1 6 0-15,3 1 0 0,0 9 21 0,-2-1 0 16,0-2 0-16,-1-3 2 0,-1-1-25 0,-1 4-1 16,0-8 1-16,-4 2 0 0,-1 0 2 0,1-3 0 0,0-6 0 15,-1 5-1-15,3-1-6 0,0 0-1 0,0-9 0 16,-4 11 0-16,4-11 6 0,0 0-1 0,5 7 1 15,-5-7 1-15,0 0-8 0,0 0 1 0,-5 7-1 16,5-7 1-16,0 0 5 0,0 0-1 0,0 0 1 16,9-11 0-16,-6 4-6 0,3-9 0 0,4 4 0 15,-1-14 0-15,0 1 8 0,-2-3 1 0,-3 1-1 16,1-6 1-16,-2 7-8 0,1 3 0 0,3 3 0 0,2-4 0 16,0 4 8-16,-1 8 1 0,3-2 0 15,1 5 1-15,2 2-10 0,-5 4 0 0,4 3 0 0,1 0 1 16,2 7 8-16,-2 0 1 0,0 3-1 0,-4 3 2 15,3 2-11-15,-1 5 1 0,0-3 0 0,-1-1 0 0,-4 0 6 16,-2 2 0-16,1 1 0 0,1-3 1 0,-4-2-9 16,1 2 1-16,-1-2 0 0,-3 2 0 0,0-4 2 15,4 2 1-15,-2-3-1 0,-4-1 2 0,2-1-7 16,-4-2 1-16,4-2 0 0,0-5 0 0,0 11 2 16,0-11 1-16,0 0-1 0,0 0 2 0,-3 9-6 15,3-9 1-15,0 0 0 0,0 0 1 0,0 0 0 16,0 0-1-16,9-9 1 0,-9 9 1 0,14-13-3 15,-4 1-1-15,1-5 1 0,3-12 0 0,-2 1-1 0,1 5 1 16,-1-7 0-16,0-6 0 0,1 9-2 0,-3 4 0 16,3 4 1-16,-1 0-1 0,2 3 2 0,-3 9-1 15,1 0 1-15,0 0 0 0,1 7-3 0,-1 3 1 16,4 4 0-16,-2 0 0 0,-3 9 1 0,1-4 0 0,0 2 1 16,-1 2 0-16,-2 0-3 0,0 2 1 0,-1-2 0 15,-1-2 0-15,-3 5 0 0,0 0 0 0,-3-5 1 16,-1 2-1-16,0 2-1 0,-1-1 1 0,1-3-1 15,-4 4 1-15,4-2-2 0,-4-4 1 0,4 4 1 16,-3-2-1-16,3 0-1 0,0 0 0 0,0-3 1 16,0-2 0-16,3 3-1 0,1-3 2 0,0-2-2 15,-4-7 1-15,1 10-1 0,-1-10-2 0,9 4 0 16,-9-4 0-16,12 3 0 0,-4-3 0 0,-1 0 0 16,0-3 0-16,1-1 0 0,5 1 0 0,1-1 0 0</inkml:trace>
  <inkml:trace contextRef="#ctx1" brushRef="#br0" timeOffset="102001.48">28326 1601 2437 0,'0'0'0'0,"0"0"0"0,9-17 0 0,-4 11 94 15,2-1 2-15,6 0-2 0,-1-3 1 0,-1 1-78 16,-1 5 0-16,3 1 0 0,-1-1 1 0,0 4 67 0,1 0 0 15,-1 4 1-15,0 3 0 0,1 5-69 0,-3-1 1 16,1 3 0-16,0 2 0 0,-3 3 16 0,1 0 2 16,3-5 0-16,-8 6 0 0,1-3-21 0,-3-1-1 15,-2-2 1-15,-5 4 1 0,-1-4-9 0,-4-3 1 16,-1-1 0-16,3-1 0 0,-3 1-2 0,0-6-1 16,3 1 1-16,-1 4-1 0,0-5-2 0,4 3-1 0,5-7 0 15,0 0 2-15,0 0-3 0,0 0 1 0,-7 0 0 16,7 0 0-16,0 0 0 0,0 0-1 0,3-7 0 15,-3 7 0-15,11-13-1 0,-4 4 1 0,0 2 0 16,3-12 0-16,8-2-1 0,0-4 1 0,-3 4 1 16,1-5-1-16,0 3-1 0,-2 0 1 0,0 4 0 15,2-8 0-15,-5 10 0 0,-2 1 0 0,0 2 0 16,-1 5 2-16,-1 2-2 0,-7 7 0 0,11-5 0 16,-11 5 0-16,0 0 1 0,7 2 1 0,-7-2-1 15,2 14 0-15,1-2-1 0,-1 11 1 0,-2-6 1 0,0 10-1 16,-2-4 0-16,1 3 2 0,1-3-1 0,1-4 0 15,3 2 0-15,-1 0-1 0,-1-6 0 0,0 2 1 0,0-5 1 16,1 1 0-16,4 3 0 0,0-2 0 0,2 0-2 16,2-4 2-16,5 1-1 0,1-4 0 0,-1 3 1 15,2 3 0-15,-2-6 1 0,7-4-1 0,-2 4 0 16,-2-3-1-16,1-1 0 0,-1-3 1 0,-1 0 0 16,1-3 1-16,-1-1-1 0</inkml:trace>
  <inkml:trace contextRef="#ctx1" brushRef="#br0" timeOffset="102297.29">29175 1680 2248 0,'0'0'0'0,"0"0"0"15,0 0 0-15,21 4 68 0,-12-1-1 0,1-3 0 16,6 0 2-16,5 0-51 0,2 0 0 0,4 0 0 16,-4 0 0-16,1 0 50 0,1 4 2 0,0-4-1 15,-1-4 1-15,1 4-52 0,3 0 0 0,4 0 0 16,-2-3 0-16,-2 6 16 0,2-3 2 0,4 0-1 16,-2 0 1-16,-1 0-21 0,-1 0-1 0,-1 0 1 15,-3-3 1-15,2 3-8 0,-5 0 3 0,4 0-1 16,-3-4 0-16,-3 4-5 0,-3 0 2 0,-2 0 0 0,-5-3 0 15,-4-1-5-15,-7 4 1 0,0 0-1 0</inkml:trace>
  <inkml:trace contextRef="#ctx1" brushRef="#br0" timeOffset="102581.83">29785 1373 2086 0,'0'0'0'0,"0"0"0"0,0 0 0 0,-2 22 58 0,-3-8 1 16,3-3 1-16,0 10-1 0,-1 9-42 0,-2-2 1 16,-1 0 0-16,1 6 0 0,3-1 48 0,1-3 2 15,-5 2-2-15,-1 3 1 0,2-2-49 0,0 3 0 16,-1-7 0-16,-3 7 0 0,6 1 17 0,3-2 1 16,0-4 0-16,-4-2 0 0,4 4-22 0,2-7 1 15,2-3-1-15,3 4 2 0,-4-4-5 0,3-2 0 16,4-9 1-16,-6 2 0 0,-1 2-5 0,1-4 1 0,1-5-2 15,-1 0 2-15,-4-7 5 0,-2 7-1 0,2-7 0 16,0 0 1-16,0 0-6 0,0 0 1 0,0 0 0 16,0 0 0-16,10 0 4 0,-3-3 1 0,1-1-1 15</inkml:trace>
  <inkml:trace contextRef="#ctx1" brushRef="#br0" timeOffset="103045.17">30865 1534 2098 0,'0'0'0'0,"0"0"0"0,-11-15 0 0,6 8 68 15,-2 1 1-15,-2-1-1 0,2-3 1 0,-4 3-51 0,4 3 0 16,-3 1 0-16,-1-1 0 0,2 4 39 0,0 0 1 16,-1 0-1-16,-1 4 2 0,-1 3-42 0,-2 3 1 15,0 1 0-15,-2 1 0 0,-4 7 6 0,4 8 1 16,-1-8 0-16,-1 6-1 0,-1-2-11 0,1 1-1 16,4 1 0-16,-5-2 1 0,1 5-9 0,0-3 1 15,2-1-1-15,8 1 2 0,1 5-3 0,3-2 0 16,8-7 1-16,4 5 0 0,3 2 1 0,0-6-1 0,3 4 1 15,5-5 0-15,0-2-1 0,1-3-1 0,5 4 0 16,1-6 2-16,-1 0 4 0,-1-2 0 0,3-1 0 16,-1-6 1-16,-3 2-4 0,4 0 0 0,6-3 0 15,1-4 1-15,-3 0 3 0,-2 0 0 0,-1-4 0 16,0 0 1-16,-3 4-4 0,0-3 0 0,3-4-1 16,-4 5 1-16,-8-5 4 0,0 4 1 0,0 3-1 15,-2-4 0-15,0 4-4 0,0-3 1 0,-3 3-2 16,-4-4 2-16,-7 4 6 0,9-3-1 0,-9 3 1 15,0 0 0-15,0 0-6 0,0 0 1 0,-9 0-1 0</inkml:trace>
  <inkml:trace contextRef="#ctx1" brushRef="#br0" timeOffset="104648.57">24513 869 1500 0,'0'0'-2'0,"0"0"-1"0,0 0 1 15,-11-17 0-15,11 17 1 0,0 0 55 0,-7-5 1 16,7 5 0-16,-7-7 0 0,7 7-39 0,-7-8 2 16,7 8-1-16,0-7 1 0,0 7 60 0,-4-7 0 15,4 7 0-15,0-7 0 0,0 7-60 0,4-7 0 16,-4 7 0-16,11-3 0 0,1 1 10 0,4 0 1 15,1 1 0-15,6 1 1 0,6 0-17 0,2 0 0 0,3-6 1 16,1 6-1-16,2 6 3 0,-3-6 1 16,1 0 0-16,2 0 0 0,0 0-8 0,0-6 1 0,5 3-1 15,6 3 1-15,0 0-1 0,-2 0 1 0,-1-4-1 16,5 1 1-16,-1-1-4 0,-5 4 0 0,6-3 1 16,-1-1 0-16,4 2 1 0,0 2-1 0,2-3 1 15,-3 3 0-15,0 0-2 0,-3-4-1 0,6 1 1 16,-1 3 0-16,5 0-1 0,-3-4 2 0,4 1 0 15,0 3-1-15,2 0-1 0,-2-4-1 0,5 1 1 0,-3 3 0 16,5 0 1-16,-6-4 0 0,3 1-1 0,-1 3 2 16,1 0-4-16,-1-4 2 0,5 1-1 0,2 1 1 15,-5 2-1-15,-3 0 1 0,-5-4-1 0,1 4 2 16,0 0-3-16,-3 2 1 0,3-2-1 0,2-2 2 16,-4 2-2-16,-3 0 1 0,0 0 0 0,-2 0 0 0,-1 0-1 15,1 0 0-15,5 0 0 0,2-3 1 0,-3 6-1 16,-6-1 0-16,3 0 1 0,-5-2-1 0,1 0-1 15,-2 0 2-15,3-2-2 0,-1 2 1 0,3 2 0 16,-2 0-1-16,1-4 0 0,-1 2 1 0,-1 0-1 16,-4-2 0-16,0 0 0 0,4 2 0 0,4 0 1 0,-4 0-1 15,-2-3 0-15,3 3 0 0,-1 3-1 0,-6-3 2 16,2 0-1-16,-1 0 0 0,-3 0-1 0,1 0 1 16,5-3 0-16,-2 3 0 0,0 0-1 0,0-4 0 15,4 1 0-15,-1 3 1 0,-3 0 0 0,-1-5-1 16,1 1 0-16,5 4 1 0,4 0-1 0,0 0 0 15,0-3 0-15,-2 3 1 0,-2 0-1 0,-3 0 0 16,-2-4 0-16,1 4 0 0,0 0 0 0,1 0 0 0,-2 0 0 16,4 0 1-16,1 0-2 0,-1 4 1 0,-4-4-1 15,2-4 1-15,-6 4-1 0,-1 0 1 0,0 0-1 16,2-4 1-16,-1 4-1 0,1 0 0 0,1 0 0 16,0 0 1-16,-1 0-1 0,-2 4 0 0,1-4 0 15,1 0 1-15,-4 0-1 0,-2 4 0 0,2-1 0 16,4-3 0-16,3 4 0 0,-2 1 0 0,1-2 0 15,-6-3 0-15,-2 4 0 0,-5-4 0 0,-4 3 0 0,4-1 0 16,-5 5 0-16,-2-3 0 0,0-4 0 0,0 0 0 16,0 7 0-16,-2-4 0 0,-2-3 0 0,3 0 0 15,-1 4 0-15,-2-1 0 0,2-3 0 0,6 0 0 16,-3 0 0-16,-1 4 0 0,2-4 0 0,3 0 0 16,-3 3 0-16,-2 1 0 0,5-4 0 0,-1 3 0 0,-6-1 0 15,0 2 0-15,-3-4 0 0,1 0 0 0,-1 3 0 16,-1 1 0-16,1-4 0 0,-2 3 0 0,0 1 0 15,-2-4 0-15,0 0 0 0,2 0 0 0,-6 3 0 16,1-3 0-16,0 0 0 0,1 6 0 0,0-6 0 16,-3 0 0-16,2 0 0 0,-1 1 0 0,1 3 0 15,-4-1 0-15,-7-3 0 0,9 4 0 0,-9-4 0 0,8 7 0 16,1-4 0-16,4 4 0 0,1 4 0 0,-2 0 0 16,-1-3 0-16,-4 6 0 0,0 8 0 0,-2-1 0 15,-1-4 0-15,-3 4 0 0,1 9 0 0,0-2 0 16,0 1 0-16,-1 4 0 0,3 0 0 0,-1-1 0 15,-1-2 0-15,0 0 0 0,-2 3 0 0,0 1 0 0,0-8 0 16,-2 9 0-16,0 2 0 0,1 5 0 0,1-3 0 16,1 5 0-16,1-3 0 0,-2 1 0 0,0-5 0 15,0 1 0-15,0 6 0 0,0-5 0 0,0 2 0 16,-2 3 1-16,-3 5-1 0,2-5 0 0,4-2 0 16,1 6 1-16,-4-6 1 0,1-2 0 0,-1-3-1 15,0 2 1-15,0 1-1 0,1 1 0 0,-1 1 1 16,0 2 0-16,2 0 1 0,2-5 1 0,0-4-1 15,1 5 0-15,1-4 0 0,-1-5-1 0,4 3 0 16,0 3 1-16,-1 1 4 0,-1-1 0 0,2 0 0 0,4 5-1 16,-6-6-1-16,-2-3-1 0,-1-5 1 0,3 0 0 15,-1-1 3-15,-4-10 0 0,2-1 0 0,-1-4 0 16,-2-1-3-16,-1-2 1 0,2-9 0 0,-2 7-1 16,2-7 4-16,0 0 0 0,0 0 0 0,-7 7 1 0,7-7-4 15,-9 0 1-15,9 0-2 0</inkml:trace>
  <inkml:trace contextRef="#ctx0" brushRef="#br0" timeOffset="127197.12">24328 7714 0,'0'0'0,"0"0"16,0 0-16</inkml:trace>
  <inkml:trace contextRef="#ctx1" brushRef="#br0" timeOffset="107218.8">24446 866 1277 0,'0'0'-2'0,"0"0"1"0,0-19 0 0,0 12 0 16,0 7 0-16,0 0 28 0,0-8 0 0,0 8 0 15,0-7 1-15,0 7-16 0,0 0 2 0,0 0-1 16,0 0 1-16,0 0 3 0,9-3 1 0,-9 3 0 15,3 10 1-15,1-2-8 0,1 2-1 0,2-1 0 16,-7 3 0-16,0 8-3 0,0-3-1 0,0 1 1 16,0-4 1-16,0 9-4 0,0-6 2 0,0 1-1 15,0 1 0-15,0 1 0 0,0 2-1 0,0 0 1 16,-4-3 0-16,4 0-1 0,0 4-1 0,0-7 0 16,0 5 2-16,0-2 2 0,0 4-1 0,4-3 1 0,-4 1 0 15,0 2-3-15,0 5 1 0,0-4-1 0,-4 3 2 16,4 8 10-16,0-3-1 0,-3-1 1 0,-1 3 0 0,3 1-7 15,1-2 0-15,0-3 0 0,-2 0 1 0,2 4 21 16,2-5 1-16,-1-2-1 0,-1 4 0 0,4 3-17 16,3 1 0-16,-4 0 0 0,1 0 0 0,0 6 22 15,-1-6 1-15,-3-1-1 0,0-1 1 0,0-1-22 16,4-6 1-16,-3 2-2 0,-1 0 2 0,2 2 22 16,0-3 0-16,-4 3 0 0,-1 3 2 0,3 0-26 0,0 3 2 15,-4-8 0-15,-3 0-1 0,7 2 24 0,0-4 0 16,-4-3-1-16,1 3 1 0,-1-4-24 0,4-3 1 15,-3-3-1-15,-2 7 1 0,3-6 18 0,2-1-1 16,-2-5 1-16,-3 8 1 0,1-3-21 0,3-4 1 16,-1-1 0-16,0 3-1 0,0-4 19 0,0-1-1 15,2 2 1-15,0-3-1 0,-1 5-18 0,-1-3 0 16,2-3 1-16,-2 0 0 0,2-7 11 0,2 11 3 16,-2-11-3-16,2 7 3 0,-2-7-17 0,0 0 1 0,0 0 1 15,0 7-1-15,0-7 9 0,0 0-1 0,0 0 0 16,0 3 2-16,0-3-12 0,0 0 0 0,0 0 0 15,0 0 2-15,0 0 5 0,0 0 0 0,0 0 0 16,0 0 0-16,0 0-8 0,0 0 0 0,0 0 0 16,0 0 0-16,0 11 6 0,0-4-1 0,0-7 1 15,0 12 0-15,0-5-7 0,0 0 0 0,0-7 0 0,-2 15 1 16,2-8 2-16,0 1 2 0,0-1-1 0,0-7 1 16,-2 9-7-16,2-9 1 0,4 11 0 0,-4-11 1 15,-4 12 1-15,4-12 1 0,-3 11 1 0,3-11-1 16,-2 7-4-16,2-7-1 0,3 7 1 0,-3-7 1 15,-1 5 1-15,1-5 1 0,0 0-1 0,3 9 1 0,-3-9-4 16,0 0 0-16,-3 9 1 0,3-9 0 0,0 0 0 16,0 0-1-16,0 0 1 0,0 0 0 0,0 0-3 15,0 0 1-15,0 0-1 0,0 0 2 0,0 0-2 16,0 0 2-16,0 0-2 0,0 0 2 0,0 0-3 16,0 0 2-16,0 0-2 0,7-9 2 0,-7 9-1 0,7-9 1 15,-7 9-1-15,9-12 2 0,1 5-3 0,2 3 1 16,-4-3-1-16,-1-2 1 0,7 2 0 0,0 4-1 15,-4-4 1-15,6 1-1 0,5-1-1 0,-3 2 0 16,0-2 1-16,1 0 0 0,6 3 0 0,-4-3 1 16,2-3-1-16,3 6 2 0,4 1-3 0,-3-2 1 15,-1-2-1-15,1-1 2 0,1 3-2 0,0 0 1 0,2-6 0 16,7 11 0-16,-2-7-1 0,-1 0 1 16,8-3-1-16,1 10 0 0,-3-4-1 0,-1 1 0 0,0-4 0 15,1 7 2-15,5 0-2 0,-3-4 0 0,2-3 0 16,7 14 0-16,2-7 0 0,-4-7 0 0,4 4 0 15,-2 6 1-15,1-3-2 0,-1-2 1 0,2-1 0 16,7 6 0-16,0-1-1 0,-2-4 1 0,2 1-1 16,2 8 1-16,3-4-1 0,-2-3 1 0,6 0-1 15,2 7 1-15,-1-3-1 0,3-4 0 0,-1 3 0 16,4 4 2-16,3 0-2 0,0 0 0 0,-3-3 0 16,5 3 1-16,-1 0-1 0,-3-4 0 0,5 3 0 0,-1 3 1 15,2-2-1-15,0-2 0 0,1-2 0 0,1 4 1 16,1 0-1-16,1 0 0 0,-1-3 0 0,1 3 1 15,3 0-1-15,-1-2 0 0,0 1 0 0,-1-3 1 0,0 4-1 16,-1 0 0-16,1-3 0 0,2 5 1 0,-2-2-1 16,0 0 0-16,2-4 0 0,0 4 1 0,0 2-1 15,-4-2 0-15,1-2 0 0,3 4 0 0,3-4 0 16,-5-1 0-16,1 3 0 0,-3 0 0 0,2 5 0 16,-1-8 0-16,-1 3 0 0,-3 2 0 0,2 1 0 15,-4-6 0-15,5 3 0 0,-3 3 0 0,-2-4 0 0,-3 1 0 16,0 0 0-16,-1 5 0 0,2-5 0 0,-4-2 0 15,-1 2 0-15,-6 4 0 0,-1-4 0 0,-3-4 0 16,1 1 0-16,-5 5 0 0,-2-2 0 0,-3-4 0 16,-4-3 0-16,-5 7 0 0,-2-3 0 0,-3-4 0 15,-2 0 0-15,-1 2 0 0,-6-2 0 0,-2-2 0 16,-2-2 0-16,-3 4 0 0,-2 0 0 0,-2-7 0 16,-1 0 0-16,-6 11 0 0,0-4 0 0,-2-4 0 0,-1 1 0 15,-2 1 0-15,1 2 0 0,-5-4 0 0,2 1 0 16,-7 3 0-16,9 0 0 0,-9 0 0 0,7-4 0 15,-7 4 0-15,0 0 0 0,9 4 0 0,-9-4 0 16,0 0 0-16,0 0 0 0,7 0 0 0,-7 0 0 16,0 0 0-16,0 0-1 0,0 0 1 0,0 0-1 15,0 0 1-15,0 0-1 0,0 0 1 0,0 0-1 16</inkml:trace>
  <inkml:trace contextRef="#ctx1" brushRef="#br0" timeOffset="125598.66">27778 2446 1080 0,'0'0'0'0,"0"0"0"15,0 0 0-15,0 0 83 0,23-16 1 0,-16 12-1 16,-7 4 2-16,5-7-69 0,-5 7 2 0,9-7 0 15,-9 7 0-15,9-7 90 0,-9 7 0 0,0 0-1 16,0 0 1-16,7-7-92 0,-7 7 1 0,0 0-2 0,0 0 2 16,0 0 66-16,0 0 1 0,0 0 1 0,9 14-1 15,-8-3-67-15,3 5 1 0,1-1 0 0,-1 15 0 16,-4-7 33-16,0-2 2 0,0-1 0 0,-4 10-1 16,-1-4-35-16,3-7 0 0,0 8 0 0,-8 10 1 0,-1 0 5 15,2 5 2-15,2-7 0 0,4 9-1 0,1-5-11 16,0-2-1-16,-1-2 0 0,-1 5 1 0,2-3 9 15,1-2 1-15,-1 6-1 0,0-2 2 0,2 8-13 16,0-12 1-16,-2 2 0 0,2-3 0 0,0 1 11 0,0-9 2 16,0 1 0-16,0 2-1 0,0-6-11 0,0-3-1 15,-1-3 1-15,-1 6-1 0,2-3 11 0,0-6 1 16,-7-2 0-16,-7 2-1 0,1-2-12 0,4-6 2 16,2-3-1-16,13 4 0 0,3-3 10 0,-9-4 0 15,0 0-1-15,0 0 2 0,0 0-12 0,0 0 0 16,0 0 1-16,7 7 0 0,-7-7 7 0,0 0 1 15,0 0-1-15,0 0 1 0,0 0-9 0,0 0 0 0,0 0-1 16,-7 0 1-16,-1-4 4 0,8 4 0 0,-7-3 1 16,7 3 0-16,0 0-7 0,9-4 0 0,-9 4 0 15,0 0 0-15,0 0 2 0,2-7 1 0,-2 7 1 16</inkml:trace>
  <inkml:trace contextRef="#ctx1" brushRef="#br0" timeOffset="125965.92">27453 3448 1947 0,'0'0'0'0,"0"0"0"0,0 0 0 16,0 0 86-16,18 11 0 0,-18-11 1 0,7 5 0 0,-7-5-70 16,3 7 1-16,-3-7 0 0,0 11 0 0,0 1 38 15,0-3 1-15,0 0 1 0,2 7-1 0,2-2-40 16,-1-6 1-16,1 3 0 0,-2 7-1 0,-1-1 16 15,1-3 1-15,2 0-1 0,1 6 1 0,5-3-21 16,-3 1 2-16,1-4 0 0,6 0-1 0,5-3 0 0,-1-1-1 16,-4-3 1-16,-4 2 0 0,-3-6-6 0,-7-3 1 15,9 7-1-15,-9-7 1 0,0 0 2 0,0 0 1 16,0 0 1-16,0 0-1 0,0 0-5 0,0 0 1 16,0 0 0-16,0 0-1 0,0 0 9 0,0 0 1 15,0 0 0-15,48-24 0 0,7-3-8 0,-4-4 1 16,-14 3-1-16,-5 12 1 0,-8-2 11 0,-4 1 2 15,-5-1-1-15,3 8 0 0,2-1-10 0,-8 4-1 0,0 2 0 16,-3 1 1-16,-9 4 8 0,0 0 0 0,7-7 0 16,-7 7 0-16,0 0-10 0,0 7 1 0,0-7 1 15</inkml:trace>
  <inkml:trace contextRef="#ctx1" brushRef="#br0" timeOffset="126498.99">27025 4043 2110 0,'0'0'0'0,"0"0"0"0,0 0 0 0,0 0 92 0,-8 16 2 16,8-16-2-16,-7 7 1 0,-1 0-77 0,1-2 2 15,0 0-1-15,-1 6 1 0,0 0 77 0,-1-1-1 16,0-3 0-16,-3 5 0 0,-2 4-77 0,3 4 0 15,4-6 0-15,2 3 1 0,1-1 23 0,1 0 2 16,-1 0-2-16,4-2 2 0,4 0-27 0,1-3 0 0,4 1-1 16,3 4 2-16,-1 0-3 0,-4-6 0 0,3 1 0 15,1 1 0-15,-2 2-6 0,-1-5 1 0,0 1-1 16,-1 1 1-16,-4 5-1 0,-1-4 0 0,0-3-1 16,-1 3 1-16,1 0-2 0,-2-1-1 0,0-4 1 15,-2 5 0-15,-3-1 0 0,0-4 1 0,5-7 0 16,-14 16 1-16,3-9-4 0,1-4 2 0,-1-3-2 15,-1 0 2-15,-3 4 1 0,0-8-1 0,-10 1 1 16,2-1 1-16,2 1-4 0,-4-8 2 0,-5 2-1 0,7 4 0 16,-1-2 2-16,4-3 1 0,1-1-1 0,-1 8 0 15,4-1-2-15,4-5 0 0,1 2 1 0,3 0 0 16,1 4 0-16,7 3 1 0,-6-9 0 0,6 9 0 16,0 0-3-16,-3-7 1 0,3 7-1 0</inkml:trace>
  <inkml:trace contextRef="#ctx1" brushRef="#br0" timeOffset="126815.15">27206 3941 2224 0,'0'0'0'0,"0"0"0"0,27-4 0 0,-8 3 85 0,-1-5 0 15,-11-1 1-15,5 4-1 0,0 3-68 0,-4 0 1 16,-8 0 0-16,8 7 0 0,-1 0 50 0,-3 3 2 0,-2 3-1 16,-1 6 1-16,1 8-52 0,0-5 0 0,0 3 0 15,0 7 0-15,-1 1 11 0,-1-3 1 0,0 2 0 16,0-1 1-16,0-2-18 0,-1-3 1 0,-1-5-1 16,2 4 2-16,0-2-4 0,0-9 0 0,0 0 0 15,0 5 0-15,0-3-4 0,0-6 1 0,0 3-1 16,0-3 1-16,0 1 1 0,0-4 0 0,0-7 0 15,0 12 1-15,0-12-5 0,0 7 2 0,0-7-1 16,0 0 0-16,0 0 3 0,0 0 0 0,0 0 0 16</inkml:trace>
  <inkml:trace contextRef="#ctx1" brushRef="#br0" timeOffset="127132.68">27481 4349 2123 0,'0'0'0'0,"0"0"0"0,0 0 0 0,6 18 76 16,-5-11 0-16,-1-7 1 0,-1 14 0 0,1-4-59 16,0-3 0-16,-2 2 0 0,2 2 0 0,2-4 20 15,1 0 1-15,-3-7-1 0,13 16 2 0,-1-9-25 16,2-4 1-16,-5-3 0 0,-2 4 0 0,3-3 21 0,6-1 0 16,7-1 0-16,-2 1 0 0,4-4-23 0,3-3 2 15,6 0-1-15,-11 4 0 0,-6-3-3 0,-4-2 0 16,-4-1 0-16,1 2 1 0,-3-2-7 0,-3-2 2 15,-4 1 0-15,2 5 0 0,-2 5 6 0,-2-11 1 16,2 11 0-16,-14-9 0 0,-2 7-6 0,-2 1 0 16,-7-3 0-16,4 4 0 0,5 4 8 0,6-4 1 15,-3 0-1-15,-2 1 1 0,1 1-8 0,3-2 0 0,4 0 0 16,7 0 0-16,-9 4 6 0,9-4 0 0,-11 0-1 16,11 0 2-16,0 0-8 0,0 0 0 0,-7 0 0 15</inkml:trace>
  <inkml:trace contextRef="#ctx1" brushRef="#br0" timeOffset="127669.42">27914 4305 1871 0,'0'0'0'0,"0"0"0"0,0 0 0 15,17-5 79-15,-8 3-1 0,-9 2 1 0,7-3 1 0,-7 3-62 16,0 0 0-16,0 0 0 0,0 0-1 0,0 0 64 15,0 0 1-15,0 0 0 0,4 7 0 0,-4 0-64 16,3 0 0-16,1 3 0 0,-3 17 0 0,1-1 28 16,0-3 0-16,0 3 0 0,-1 4 0 0,1 4-30 15,0-3 0-15,0 1 1 0,-2 0 0 0,0 1 1 16,0-8 0-16,-2 1 0 0,0-1 0 0,0-2-8 16,1-4 0-16,1 0 0 0,-2-1 0 0,2-1 5 0,0-3-1 15,-4-3 1-15,6 0 1 0,0-3-7 0,-2-1 0 16,0-7 0-16,-4 7 0 0,4-7 5 0,0 0 2 15,0 0-1-15,0 0 0 0,0 0-6 0,0 0 0 16,0 0 0-16,0 0 0 0,0 0 6 0,0 0-1 0,4-7 1 16,-4-15 0-16,2-5-8 0,1-6 2 0,1-6 0 15,-4 2 0-15,0-5 4 0,0 1 0 0,0-1 0 16,0 9 0-16,2-2-5 0,-1 5 0 0,-2 0 0 16,-3 3 1-16,2 5 1 0,2 2 1 0,2 3 0 15,3-3 0-15,4 10-4 0,-2-1 0 0,-7 1-1 16,7-1 2-16,7 4 1 0,4 3 1 0,-2 1-1 15,-2-1 1-15,5 4-4 0,-5 0 1 0,-14 0 0 16,23 11-1-16,0-4 1 0,0 4 1 0,-3-1 0 16,-6 1 0-16,-2 5-4 0,-1-6 2 0,-4 1-1 15,-4 1 1-15,1 2 1 0,-8-5-1 0,-5-2 1 0,-5 7 0 16,-2-5-3-16,6-2 1 0,3-4-1 0,0 6 2 16,0-2 0-16,-2-3-1 0,-3-1 1 0,-6 1 1 15,-3-1-4-15,3 1 1 0,2-4 1 0,0 0-1 0,0 3 1 16,4-3-1-16,2-3 1 0,1 6 0 0,2-3-1 15,7 0-1-15,-13 0 1 0</inkml:trace>
  <inkml:trace contextRef="#ctx1" brushRef="#br0" timeOffset="128067.78">28330 4478 2098 0,'0'0'0'0,"0"0"0"0,0 0 0 0,0 0 74 0,19 0 1 16,-10 0 0-16,2 0 1 0,-1-4-58 0,-1 0 0 16,-2-1-1-16,-7 5 1 0,11-7 55 0,-11 7 1 15,12-12 1-15,-12 12-1 0,11-11-56 0,-11 11-1 0,10-10 1 16,-10 10 0-16,5-11 18 0,-1 2 0 0,-4 2 0 16,0 7 0-16,4-10-21 0,-4 10 0 0,3-9 0 15,-3 9 1-15,0-11-6 0,0 11 1 0,0 0-1 16,-11-5 1-16,3 3-4 0,-1 1 0 0,0 1-1 15,-2 3 2-15,1 1-2 0,-1-1 1 0,2 1-2 16,1 8 2-16,-3-3-2 0,2 5-1 0,0-2 0 16,-1 4 1-16,1 2-2 0,4-4 1 0,3-2-1 15,0 11 2-15,2 0-3 0,4-6 1 0,5-1-1 0,-1-2 2 16,1 4-1-16,2-4 2 0,5 0-1 0,-2-3 1 16,0 1-2-16,2-3 0 0,3-2 1 0,1 2-1 15,-5-6 5-15,1 1 0 0,4-4 0 0,1 0 1 16,0 0-4-16,-2-4 1 0,1 1-1 0,-4-3 1 15,-2-1 2-15,0 2 1 0,-5-2 0 0,0 3 0 0,-2 3-4 16,-7 1 1-16,0 0 0 0</inkml:trace>
  <inkml:trace contextRef="#ctx1" brushRef="#br0" timeOffset="128913.84">30690 2841 1093 0,'0'0'0'0,"0"0"0"15,0-21 0-15,2 6 121 0,1-1 1 0,1-4 0 16,-1 10 1-16,-1-8-109 0,2-1 1 0,1 3-1 15,0 7 2-15,-1-1 104 0,-1-1 0 0,1 1 0 16,-1 3 2-16,-3 7-108 0,7-11 2 0,-7 11-2 16,6-11 2-16,-6 11 5 0,0 0 1 0,7-7-1 15,-7 7 0-15,0 0-9 0,0 0-1 0,7-7 0 16,-7 7 0-16,0 0-4 0,5 7 1 0,-3 0 0 16,0 15 0-16,-1 2-4 0,1 3 2 0,-2 8-1 15,0 0 1-15,0 2-2 0,0-2 1 0,0-3-1 0,0 12 1 16,2-13-2-16,1 3 1 0,3-1-1 0,-3 4 0 15,-1 2 5-15,0-6 1 0,-1 6 0 0,-1-2 0 16,0 2-3-16,-1-8-1 0,-3-6 1 0,1 8 1 0,-1-6 8 16,1-4 2-16,-1-4-1 0,1 6 1 0,-1-6-8 15,2-7 1-15,0 2-1 0,1 6 1 0,-1-8 15 16,0-1-1-16,2-1 1 0,0 1 0 0,0-6-13 16,0 2 0-16,0-7 1 0,0 11-1 0,0-11 11 15,0 8 0-15,0-8 1 0,0 0-1 0,0 0-12 16,0 7 2-16,0-7-1 0,0 0 1 0,0 0 4 0,0 0 3 15,0 0-1-15</inkml:trace>
  <inkml:trace contextRef="#ctx1" brushRef="#br0" timeOffset="129252.38">30573 3517 2060 0,'0'0'0'0,"0"0"0"15,0 0 0-15,0 0 69 0,0 0 1 0,0 0 0 16,0 0 0-16,-7 21-52 0,7-14 0 0,0-7 0 16,7 12 0-16,-5 4 47 0,0-5 1 0,2 1-1 15,-1 2 2-15,1 4-49 0,-1-2 0 0,2-2 0 16,2 3 0-16,-1-3 15 0,-3 0 1 0,1-5 0 16,-1 0 0-16,3 2-19 0,2 1-1 0,3-5 1 0,-2-4 0 15,-2 5-4-15,0-5 0 0,2-3 0 0,0 0 1 16,1 0-6-16,1 0 2 0,-1-3-1 0,1-1 1 15,1 0 3-15,2 1 1 0,1-8 1 0,0-1-1 16,1 0-5-16,-2-1 1 0,2-4-1 0,0 6 1 0,0-6 5 16,-2-1-1-16,0-1 0 0,2 8 1 0,-2 1-7 15,-1-4 2-15,-5 3 0 0,1 9 0 0,-2-3 3 16,-7 5 2-16,6-7-2 0,-6 7 1 0,0 0-5 16,0 0 1-16,7 0 0 0</inkml:trace>
  <inkml:trace contextRef="#ctx1" brushRef="#br0" timeOffset="129880.7">30245 4363 2060 0,'0'0'0'15,"0"0"0"-15,0 0 0 0,0 0 66 0,0 0 1 16,0 0 1-16,0 0-1 0,0 0-49 0,0 0 0 16,-5 20 0-16,5-12 0 0,0 3 62 0,0 5 0 0,0-6 1 15,0 10 0-15,0-3-63 0,0-4 0 0,0 1 0 16,-2 3 0-16,1 1 13 0,-1-8 1 15,2 1-1-15,0-2 2 0,0 1-20 0,-4-3 2 0,4 2-1 16,0-9 1-16,-3 9-3 0,3-9 0 0,0 0 1 16,0 0-1-16,0 0-4 0,0 0 0 0,0 0 0 15,0 0 0-15,0 0-4 0,0 0 1 0,0 0-1 16,3-7 1-16,-3-2-2 0,-3 0 0 0,-3-1 1 16</inkml:trace>
  <inkml:trace contextRef="#ctx1" brushRef="#br0" timeOffset="130015.01">30080 4312 1847 0,'0'0'0'0,"0"0"0"0,0 0 0 16,0 0 61-16,12-19 1 0,-5 14 0 0,-2-3 1 15,1 1-47-15,-1 0 2 0,2 0 0 0,0-3 0 0,2 1 53 16,1 2 0-16,-3-4-1 0,-3 6 1 0,-4 5-53 16,7-9 0-16,-7 9 0 0,7-7 0 0,-7 7 13 15,11-3 1-15,-11 3-1 0</inkml:trace>
  <inkml:trace contextRef="#ctx1" brushRef="#br0" timeOffset="130343.51">30455 4576 2060 0,'0'0'0'0,"0"0"0"15,0 0 0-15,21-16 25 0,-13 11 0 0,-3-9 0 16,2 3 1-16,-2-6-14 0,0 1 1 0,1 0-1 16,-1 5 1-16,2 3 31 0,2-3 0 0,0-1 0 15,-4 5 1-15,2 3-30 0,2 1 2 0,1-1-1 16,-2 4 1-16,-1 0 20 0,1 4 0 0,7-4 0 16,0 9 1-16,0 1-24 0,-3 1 2 0,-5-1 0 15,0 6 0-15,-2 3-2 0,1-3 1 0,-1 2-1 0,-2 3 2 16,-1-5-7-16,0 0 0 0,-2-1 0 15,0-4 0-15,0 3 10 0,0-3 0 0,0-6 0 0,0 4 1 16,0 1-9-16,0-1 0 0,0-9-1 0,0 0 1 16,0 7 4-16,0-7 0 0,0 0 1 0,0 0 0 15,5 7-7-15,-5-7 0 0,7-3 0 0</inkml:trace>
  <inkml:trace contextRef="#ctx1" brushRef="#br0" timeOffset="130627.04">30796 4245 1381 0,'0'0'0'0,"2"-26"0"0,3 1 0 0,0-3 81 15,0-4 0-15,4 3-1 0,-4 6 1 0,4-4-63 16,0 4 0-16,-2 1 0 0,2 8 0 0,0-6 65 0,-2 8 0 16,2-6 0-16,3 8 1 0,-1 4-67 0,-3-1 1 15,0-3 0-15,-8 10 0 0,8-9 10 0,-8 9 1 16,7-3-1-16,-7 3 1 0,0 0-15 0,0 0-1 16,7 8 1-16,-5 6-1 0,-2 2-2 0,-2 5 1 15,1 2-1-15,-1 11 1 0,-3 1-5 0,-1 0 1 16,1 4 0-16,3 1 0 0,1-1 1 0,-3-11 1 15,0 5 0-15,1 3 0 0,1-6-5 0,-5-6 2 0,2 3 0 16,0-1 0-16,-1-3 6 0,3-4 2 0,3 0-1 16,-2 8 1-16,0-4-7 0,0-2 1 0,-1-7 0 15,1-2 0-15,0 2 12 0,1-5 1 0,2 0 1 16,-1-9-1-16,-1 7-10 0,1-7-1 0,0 0 0 16,0 0 1-16,0 0 18 0,0 0-1 0,0 0 0 15</inkml:trace>
  <inkml:trace contextRef="#ctx1" brushRef="#br0" timeOffset="130848.9">30595 4273 2110 0,'0'0'0'0,"0"0"0"0,17 4 0 0,1-1 76 16,1 5-1-16,4-8 0 0,2 3 1 0,1 1-58 15,-1-3 0-15,2 1 0 0,-1 2 0 0,2-1 73 16,-1-3 0-16,-1 4 0 0,-3-1 1 0,0 1-75 16,2-4 1-16,-2 3-2 0,-4 1 2 0,-5 5 14 0,0-6-1 15,-1 4 1-15</inkml:trace>
  <inkml:trace contextRef="#ctx1" brushRef="#br0" timeOffset="131141.31">31212 4444 1821 0,'0'0'0'0,"7"-5"0"16,-7 5 0-16,7-2 57 0,-7 2 1 0,4-7 0 15,-4 7 0-15,3-5-41 0,-3 5 1 0,4-11 0 16,-4 11 0-16,-2-12 48 0,2 12 0 0,-4-11 0 16,4 11 1-16,-8-8-50 0,1 4 1 0,-1-3 0 15,0 3 0-15,-3 3 22 0,2 1-1 0,2 0 0 16,-2 1 0-16,-1 3-23 0,1-1 0 0,2 1 0 15,-2 8-1-15,-1 2 2 0,-1-1 0 0,2-1 0 0,6 9 1 16,1-7-9-16,2-1 1 0,0 1 0 0,2 5 0 16,3 0 5-16,2-1-1 0,0-6 1 0,2 4-1 15,1 3-6-15,3-8 1 0,1 0 0 0,-2-1 0 16,4-3 4-16,0-2-1 0,2 1 0 0,-1-3 2 16,-1-1-6-16,-2 0-1 0,2-4 1 0,0-2 0 0,-2 1 3 15,0-1 2-15,-3-4-2 0</inkml:trace>
  <inkml:trace contextRef="#ctx1" brushRef="#br0" timeOffset="131499.19">31413 4342 1897 0,'0'0'0'16,"0"0"0"-16,5-3 0 0,-5 3 67 0,0 0 1 15,13-4-1-15,-6 4 0 0,2 0-49 0,1 0 0 16,3-3 0-16,1 6 0 0,2 1 59 0,-2-1 0 15,0-3-1-15,0 7 2 0,0 0-60 0,0-2 0 0,-2 4 0 16,1 9 0-16,-4-4 19 0,-2-2 0 0,0 2 0 16,-2 9 1-16,-1-5-24 0,-3-2 2 0,1 3-1 15,-2 4 0-15,-3-2-2 0,-1-5 0 0,0-2 0 16,1 0 0-16,-2 0-5 0,-2-3 0 0,0-4 0 16,-1 0-1-16,1 0 0 0,7-7 1 0,-8 5 0 15,8-5 0-15,0 0-4 0,0 0 2 0,-7-4-1 16,7 4 1-16,-4-8 1 0,4 1 0 0,2 0-1 15,-2-4 1-15,0-5-2 0,0-3-1 0,2 3 0 16,1-5 2-16,1 1 1 0,-1-2 0 0,6 0-1 0,-2 7 2 16,2-5-3-16,0 3 0 0,1-6 0 0,3 11 0 15,-3-4 1-15,-1 2 1 0,3 0-2 0,-1-2 2 16,3 5-2-16,-2 1-1 0,-1 3 1 0,1 1-1 0,2 5 3 16,2 1-1-16,-5 0 1 0</inkml:trace>
  <inkml:trace contextRef="#ctx1" brushRef="#br0" timeOffset="132398.84">32108 4289 1733 0,'0'0'0'0,"0"0"0"0,0 0 0 0,0 0 71 0,0 0 0 16,0 0-1-16,0 0 2 0,-18-16-54 0,18 16 0 15,-7-3 0-15,7 3 0 0,-12-4 58 0,5 4 2 16,0 0-1-16,-5 0 1 0,-4 7-60 0,0 0 0 15,2 1-1-15,-2 2 1 0,0 4 21 0,0-3 0 0,0 5 0 16,2 1 0-16,4-1-23 0,2-2 0 0,3-2 0 16,0 11-1-16,0-7-2 0,1-2-1 0,2 0 0 15,4-1 2-15,5 1-6 0,2 0-1 0,3-2 1 16,4 4 0-16,0-6 0 0,0 1 0 0,2-6 0 16,3 2 1-16,2-1-4 0,0-5 1 0,-2-2 0 15,0 1-1-15,4-2 6 0,-1-2 2 0,-3-6-1 16,2 4 0-16,-1-1-5 0,-3-7 1 0,-1 0 0 15,-1 4 0-15,-1-4 0 0,-4-4-1 0,-3-1 1 16,-2 3 1-16,-3 2-3 0,-4-2-1 0,-2 2 1 16,-3 2 0-16,-2 1 7 0,-2 2 2 0,0 2-1 0,0 4 1 15,-5 3-7-15,2-4 1 0,-1 4 0 0,3 4 0 16,1-1 3-16,2 4 2 0,2 0-2 0,-1 2 1 16,1 0-5-16,0-2 0 0,1 0 0 0,4 5 0 15,4 2 3-15,-1-5 1 0,-1 0 1 0,2 7-1 0,3-8-5 16,2 3 1-16,1-4-1 0,6 5 1 0,2-3 4 15,-1-4 0-15,1 1-1 0,-4 4 1 0,2-3-5 16,0-7 1-16,0 0 0 0,0 4 0 0,1-1 1 16,3-6 0-16,-3-1 0 0,-1 4 0 0,0 0-4 0,-2-7 2 15,0 0-1-15,-1 0 0 0,-1 0 1 0,2-2 1 16,-5-6-1-16,0 4 1 0,1 2-4 0,1-1 2 16,-2-8-1-16,-2 6 1 0,-2 1-2 0,0 2 2 15,1-1 0-15,-3 3-1 0,-3 7-1 0,7-5 0 16,-7 5-1-16,0 0 2 0,0 0-1 0,7-8 1 15,-7 8-1-15,0 0 1 0,0 0-2 0,0 0 1 16,0 11-1-16,-2 1 0 0,2 11 0 0,-3-2 0 0,3 6 0 16,-2 1 1-16,0 2-2 0,1 0 0 0,-1 5 0 15,0 0 1-15,0 0-1 0,1-1 1 0,-1-6-1 16,-2 5 2-16,4-1-2 0,0-7 0 0,0 1 1 16,-1 2-1-16,1-3 0 0,0-4 0 0,0 2 1 15,-2 0 0-15,0-1-2 0,0 1 1 0,2-7 1 16,-2 2-1-16,2-8 0 0,0 3 0 0,0-6 1 15,0-7 0-15,-3 10-2 0,3-10 1 0,0 0 1 16,0 0-1-16,0 0 0 0,0 0 1 0,2-9 1 0,-6-1-1 16,1-8-1-16,-1-6 1 0,1-5-1 0,-1 0 1 15,1-1-1-15,-1-7 2 0,2 2-1 0,0-9 1 16,1 1-2-16,-1-4 0 0,2 1 0 0,2 6 1 16,1-3-1-16,1 5 1 0,-1 4-1 0,1 8 2 0,3-1-2 15,2 8 0-15,0 0 0 0,-2 8 1 0,3 4-1 16,2-2 0-16,1 2 0 0,-1 7 1 0,4 0-2 15,0-3 1-15,-2 3 0 0,4 7 1 0,-1 0-2 16,-1 2 1-16,-2-6-1 0,-3 10 1 0,-4-3-1 16,-2-3 1-16,-5-7-1 0,9 14 1 0,-9-5-1 15,-2-2 0-15,2-7 0 0,-10 11 0 0,1-3 1 16,-2-6-1-16,2 0 0 0,-6 3 0 0,-3-1 0 0,4-6 0 16,-4-2 0-16,2 6 0 0,2-2-1 0,4-3 1 15,1-1 1-15,0 2-1 0,0 2-1 0,2-3 0 16,7 3 0-16</inkml:trace>
  <inkml:trace contextRef="#ctx1" brushRef="#br0" timeOffset="132741.16">33054 3848 1757 0,'0'0'9'0,"0"0"-4"0,0 0 1 0,0 0 0 15,0 0-1-15,0 0 53 0,-8 23-1 0,7-13 0 0,-3 18 0 16,2 6-40-16,2-1 1 0,0 8 0 0,-1 1 0 16,1 7 28-16,1-7 0 0,1 6 0 0,0-9 0 15,-2 1-30-15,0-8 0 0,-2 1 1 0,0 4 0 0,-1-7 6 16,-1-2-1-16,3 0 0 0,-1-1 1 0,-2 4-12 15,3-10 1-15,-3-1 0 0,4 4 0 0,4 1 8 16,-3-4 0-16,3-7 1 0,-2 0-1 0,-2-1-10 16,0-3 1-16,0-3 0 0,0-7 1 0,0 11 7 15,0-11 1-15,0 0 0 0,0 0 0 0,-7-4-10 16,7 4 2-16,-8-7-1 0</inkml:trace>
  <inkml:trace contextRef="#ctx1" brushRef="#br0" timeOffset="133004.97">32729 4184 2060 0,'51'7'47'0,"2"3"-31"0,0 1 1 0,-2-6-1 0,-3-1 1 0,1 1 66 15,-7 2 1-15,-3-7 1 0,-2 4 16 0,-3-1-83 16,-6-3-18-16,-2 5 107 0,-1-5 1 0,-4 0-108 16,-3 0 0-16,-2-5 35 47,-4 5 0-47,-1-3-35 0,-4 3 0 0,-7 0 42 0,9 0 1 0,-9 0-43 0,3 3 0 0,-3-3 22 0,2-3 1 0,-2 3-23 0</inkml:trace>
  <inkml:trace contextRef="#ctx0" brushRef="#br0" timeOffset="167534.76">25127 11898 0,'0'0'0,"0"0"0,0 0 0,0 0 16,0 0-16,0 0 15,0 0-15,0 0 16,0 0-16,0 0 16,0-9-16,0 9 15,0 0-15,0 0 16,0-9-16,0 9 31,0-10-31,0 10 31,0-9-31,0 9 32,0-10-32,0 1 31,0 0-31,0-1 31,0 1-31,0 0 31,10 9-31,-10 0 16,0-10-16,0 10 31,0 0-31,0 10 31,0-1-31,0 19 32,9 0-32,0 29 31,-9 27-31,10 10 31,-10 18-31,9 10 31,1 10-31,-1-1 32,10 10-32,-10 9 31,1 0-31,-1 0 31,10 10-31,0-1 31,-10 1-31,10-1 32,0-9-32,0-9 15,-10 0 1,0-10 0,1-18-16,-1-1 31,-9-18-31,10-9 31,-1-20-31,0 1 31,-9-19-31,0 0 32,0-19-32,0-9 31,-9-19-31</inkml:trace>
  <inkml:trace contextRef="#ctx1" brushRef="#br0" timeOffset="147802.2">25194 11938 274 0,'0'0'0'0,"0"0"0"15,0 0 0-15,0 0 0 0,0 0 0 0,0 0 0 0,0 0 0 16,0 0 5-16,0 0-1 0,0 0 1 0,0 0 1 16,0 0-3-16,0 0 0 0,0 0 1 0,0 0 0 15,0 0 17-15,0 0 2 0,0 0-2 0,0 0 2 16,0 0-12-16,3-7 0 0,-3 7 0 0,0 0 2 0,2-7 48 16,-2 7 1-16,7-9 0 0,-5 4 0 0,0-7-46 15,-1 1 2-15,-1 1 0 0,-1 1 0 0,1-2 74 16,0 1 0-16,-2 1 0 0,0-2 1 0,0-1-76 15,0 2 1-15,1 1-1 0,-1 2 1 16,0-6 10-16,0 3 1 0,1-4 0 0,-1 7 1 0,0 0-17 16,0-4 1-16,2 1-1 0,-1 3 0 0,-1 0 33 0,0-2 0 15,2-2 0-15,-2 1 0 0,1 1-30 0,-1-2 1 16,2-1 0-16,-2 3 0 0,0 2 30 0,2-3 0 16,0-1 0-16,-3-1 0 0,1-1-30 0,2 1 0 15,-4 0 0-15,1 1 0 0,3-1 23 0,0 1 0 16,0 1 1-16,-4-4-1 0,1 1-24 0,3-2 0 15,0 1-1-15,0-2 1 0,0-2 23 0,0 2 2 0,3-7-1 16,-6 8 0-16,3-7-24 0,3 3 0 0,-3-7 0 16,0 12-1-16,4-4 18 0,-1-3-1 0,1-2 1 15,-4 11-1-15,0-1-18 0,3-8 1 0,1 0-1 16,-4 4 1-16,2-1 12 0,1 2 1 0,1-5-1 16,-6 0 1-16,4 0-16 0,1 5 2 0,-1-7-1 15,-4-1 0-15,1-3 11 0,1 3 0 0,1-8-1 16,-1 4 1-16,0 5-13 0,0-2 1 0,0-5 1 15,-1 9-1-15,1 0 9 0,0-2 2 0,0-3-2 0,-4 6 1 16,4-1-10-16,0 0-1 0,-2 0 0 0,-3-4 1 16,3 4 5-16,4 2 1 0,-2-4 0 0,-7-3 0 15,3 1-8-15,4-3 0 0,-3-5 0 0,-4 8 1 16,3-3 4-16,1 5 1 0,-3-2 0 0,-2 2-1 16,-1 4-6-16,2-4 0 0,0-1 0 0,-2 2 1 15,-3 7 4-15,1-3-1 0,4-3 1 0,0 0-1 0,-4 0-5 16,2 5 0-16,1-3 0 0,2 1 1 15,1-1 4-15,-2 1 1 0,2-3-1 0,1 10 1 0,1-6-6 16,-3-4-1-16,1 5 1 0,2 7 1 0,-5-3 1 0,5-2 2 16,3 0-1-16,0 5 0 0,-4 0-4 15,1 0 1-15,1-1-2 0,2 10 2 0,-3-11 1 0,1 4 1 16,0 0-1-16,2 7 1 0,0-7-4 0,0 7 1 16,-2-11-1-16,2 11 1 0,0-10 3 0,0 10 0 15,0 0 0-15,0 0 1 0,0 0-5 0,0-7 1 16,0 7 0-16,0 0 0 0,0 0 0 0,0 0 1 0,0 0 0 15,14 2 0-15,-3 8-2 0,0 1-1 0,-4 1 1 16</inkml:trace>
  <inkml:trace contextRef="#ctx1" brushRef="#br0" timeOffset="148793.01">23768 14647 1646 0,'0'0'0'0,"0"0"0"15,0 0 0-15,18-5 131 0,-18 5 1 0,11-5 1 16,-11 5-1-16,14-2-118 0,-7 0-1 0,3-1 1 16,-1 1 0-16,0 0 70 0,0 1 1 0,1-1-1 15,5-2 1-15,2 4-68 0,1-3 1 0,-1-1 0 0,6 1 0 16,2-1-15-16,-6-3 1 0,6-2-1 0,7 8 0 16,-6-1-1-16,3-2 2 0,6 1-2 0,2 3 1 15,2 0-5-15,0-4 1 0,1 1 0 0,-1 3 0 0,1 2 0 16,-1-2 0-16,5-4-1 0,8 4 1 0,0 0-11 15,1 0 0-15,2-3-1 0,7 3 1 0,-8 1 4 16,3 1 0-16,8-4 0 0,11 2 2 0,-4 2-1 16,-3-2 0-16,5 0 0 0,7 0 2 0,-3 4-1 15,1-3 2-15,10-1-1 0,2 4 1 0,-3-1 0 16,-1-3 2-16,10-1 0 0,-2 4 0 0,0 1-1 0,2-4 1 16,9-2 0-16,2 7 1 0,-4 2 1 0,-4-5 0 15,8-2 0-15,8 5 0 0,-1 2 0 0,-7-3 0 16,8-1 0-16,9 1 0 0,-6 3 2 0,-3-2 0 15,6-5 1-15,1 9 0 0,-3-4-2 0,-5-3 1 16,14 0 1-16,-6 5-1 0,-8-4 6 0,-4-3 1 16,10 0-2-16,-1 7 2 0,-8-5-3 0,-7-2 0 0,15-2-1 15,-2 13 2-15,-8-11 1 0,-4-5 1 0,14-2 0 16,-9 14 0-16,-7-7-4 0,-4-6 1 0,10 5 0 16,-4 8 0-16,-4-7 4 0,-9-4 1 0,6 1-1 15,3 10 0-15,-6-7-5 0,-10-4 2 0,2 2 0 16,2 13 0-16,0-11 3 0,-12-5 0 0,-1 5 0 15,-4 12 1-15,-6-12-4 0,-7-4 0 0,3 1-1 16,3 6 1-16,-5-3 4 0,-10 0 2 0,1-3-2 16,-7 10 1-16,-6-11-5 0,-2 1 1 0,-1-2 0 15,1 10-1-15,-6-5 5 0,-4-9-1 0,1 4 0 0,0 7 0 16,-1-2-4-16,-6-4 1 0,-2 1-1 0,-3 6 1 16,0-1 2-16,-4-4 0 0,1-1 0 0,-13 3 0 0,10 8-3 15,-10-8-1-15,0 0 1 0,0 0 0 0,7 0 3 16,-7 0 0-16,0 0 0 0,0 0 1 0,0 0-4 15,0 0 0-15,-7 2 0 0</inkml:trace>
  <inkml:trace contextRef="#ctx1" brushRef="#br0" timeOffset="149381.31">31623 15223 2145 0,'0'0'34'0,"0"0"-21"16,21 3 2-16,-14-1-1 0,-7-2 1 0,11 0 61 16,-11 0 2-16,10 0-2 0,-3 5 2 0,2 4-61 15,2-2 1-15,-1 0 0 0,6 11 0 0,0 1 27 0,0-1 0 16,0-2 0-16,3 3 0 0,-1 9-29 0,0-3 0 16,1-10 0-16,2 10 1 0,2 3 2 0,-2-7 1 15,-3-1-1-15,-2 4 2 0,0 1-11 0,0-2 1 16,-1-6 0-16,0 13 0 0,-3-7 3 0,4-3-1 15,0 4 1-15,-6 8-1 0,3 0-5 0,2-4 0 16,0 0 0-16,-1-5 1 0,-2 5 0 0,-1-4 1 16,-1-4-1-16,4-1 1 0,0 2-5 0,-5-5 2 15,0-4 0-15,2 4 0 0,-3-2-1 0,-2-1 2 0,-1-1 0 16,0-3 0-16,-5-2-4 0,0-7 2 0,0 0 0 16,0 0-1-16,-5 7 1 0,5-7 0 0,-7-2-1 15</inkml:trace>
  <inkml:trace contextRef="#ctx1" brushRef="#br0" timeOffset="149800.63">32396 15217 1960 0,'0'0'0'0,"0"0"0"0,0 0 0 0,0 0 67 16,-23 11 1-16,14-11-1 0,-2 5 1 0,1 1-50 0,-4-3 0 15,1 1 0-15,-4 15 0 0,-8 2 51 0,2-5-1 16,4 1 1-16,-3 8 0 0,-4 3-51 0,1-5 0 15,6-2 0-15,-8 6 0 0,1 1 11 0,1-7 1 16,1-4 1-16,-6 6-1 0,-4 0-16 0,2 0-1 16,-3-4 0-16,0 8 2 0,-2-4-7 0,3-2 1 15,4 3-1-15,-2 6 1 0,1 2-4 0,2-2 1 16,3 0 0-16,-6 0-1 0,4 3 0 0,5-6 0 0,0-5 0 16,-5 5 0-16,0-4-1 0,5-6-1 0,-2-3 0 15,0 11 2-15,2-6-2 0,6-6 1 0,3-3-1 16,0 4 2-16,-2-1-3 0,2-6 1 0,1 1-1 15,-1-1 2-15,-2-7-3 0,0-7 1 0,2-1 0 16</inkml:trace>
  <inkml:trace contextRef="#ctx1" brushRef="#br0" timeOffset="151032.17">24024 8401 1105 0,'0'0'0'16,"0"0"0"-16,0 0 0 0,0 0 13 0,0 0 1 15,0 0-1-15,0 0 1 0,0 0-6 0,4 22-1 16,-4-22 1-16,-6 18 1 0,5 0 19 0,-1-4 0 0,0-4 0 16,2 17 2-16,0-5-17 0,0-2 1 0,0-1-1 15,2 11 0-15,1 0 23 0,3-11 0 0,1 2 0 16,7-1 1-16,-7 4-22 0,3-6 1 0,-1 0-2 15,5-6 2-15,1 2 4 0,-3-2 1 0,4-3 1 16,-2 5-1-16,5-3-10 0,-1-8 0 0,-2-3 1 16,-4 4-1-16,2 3 1 0,0-7 2 0,-1 0-2 15,-3 3 2-15,3-3-7 0,1 0 1 0,-2-7 0 16,-1 4 1-16,1 3 8 0,0-4 1 0,-3-6 0 16,0 1 0-16,0 0-8 0,-2-3 0 0,-2-1 0 0,0-2 0 15,3-6 7-15,-5-1 0 0,1-2 0 0,-1 4 1 16,-3-6-9-16,4 0 1 0,-4 1 0 0,-4 7 0 15,1 1 11-15,3-4 2 0,0-4-1 0,-4 18 1 16,4-3-12-16,0-3 0 0,0-1 0 0,-3 7 2 16,3 7 11-16,-8-12 1 0,8 12 0 0,-1-9 0 0,1 9-12 15,0 0-1-15,0 0 0 0,-7-7 2 0,7 7 8 16,0 0 1-16,0 0-1 0,-7 3 2 0,3 5-13 16,1 2 1-16,3-10 0 0,-13 14 0 0,3 4 8 15,-1-6 0-15,2-1 1 0,-1 17-1 0,-1-7-10 0,6-4 1 16,-1 5 0-16,-2 11 1 0,4-1 4 0,4-8 1 15,2 4 0-15,-4 8 0 0,4-8-8 0,1 0 1 16,1 2-1-16,-1 12 1 0,1-5 5 0,1-11 0 16,4 13 1-16,-5 10 0 0,-1-1-7 0,4-9 0 15,-3-1 0-15,-8 3 1 0,4-3 2 0,4-9 2 16,-4-3-1-16,-11 16 0 0,8-15-5 0,3-3 0 16,-4 1 0-16,-10 6 1 0,5-1 2 0,2-9 2 0,-2 1-1 15,-5 2 0-15,2 3-5 0,1-15 1 0,1-2 0 16,-13 5 0-16,3-3 1 0,4-9 0 0,2 1 0 15,-7-1-1-15,0-3-2 0,0 0 1 0,1-7-2 16,-6 4 2-16,3-4 3 0,0-2 2 0,-2-3-2 16,-3 1 1-16,2 1-4 0,5-10-1 0,-4-4 1 15,-3 11 1-15,5-6 1 0,5-2 1 0,-1-6-1 16,-1 17 1-16,-1-4-4 0,2-4 0 0,3-6 1 16,5 10 0-16,-1 1 3 0,0-1 0 0,-1-3 0 15,8 2 0-15,-2 1-3 0,0 4 0 0,0-2-1 0,7 1 1 16,0 11 0-16,-7-7 1 0,7 7-1 0</inkml:trace>
  <inkml:trace contextRef="#ctx1" brushRef="#br0" timeOffset="152659.28">24195 13757 464 0,'0'0'0'0,"0"0"0"15,-30 14 0-15,14 6 7 0,9-10 1 0,0-8 0 16,7-2-1-16,0 0-2 0,0 0 0 0,0 0 1 16,-3-9 0-16,3 9-4 0,0 0 1 0,0-7 1 15,0 7-1-15,14-7-1 0,-14 7 1 0,9-7-1 16,3 2 1-16,6-2 35 0,-1-2 2 0,3 2-1 16,3-9 0-16,5 7-23 0,0 1 0 0,0-5-1 15,1-1 1-15,1 0 36 0,-4 0-1 0,6-2 1 16,3 0-1-16,-1 1-34 0,1-5 0 0,9-6 0 15,2 13 1-15,-4-8 8 0,6 0 1 0,-4-5-2 0,5 12 2 16,-1-7-14-16,-4 0-1 0,7-8 0 0,11 10 2 16,0 0 20-16,-4-2-1 0,0-8 1 0,5 3 1 15,-4 1-21-15,1-4 1 0,12-3-1 0,0-5 1 16,1 2 12-16,-5-6 0 0,5-1 0 0,3 10 1 0,5-3-16 16,-4-2 2-16,3-5-2 0,4 5 2 0,-4-2 16 15,-1-5 1-15,11-10 0 0,7 13 0 0,-5-8-18 16,-2 2 2-16,10-1-2 0,4 4 2 0,-5 4 18 15,-5-1-1-15,8-4 1 0,13-3 0 0,-6-1-19 16,-5-8 0-16,5 5 1 0,6 13 0 0,-4-5 23 0,-5 2 0 16,5-6 0-16,9 3 1 0,-5-1-24 0,-11-2 1 15,3-10-1-15,8 18 1 0,-7-6 18 0,-10 0-1 16,3 1 1-16,10 6 1 0,-9 4-21 0,-10 0 1 16,-2-9 0-16,2 1-1 0,3-2 14 0,-9 4 1 15,3-6-1-15,-6 15 2 0,-8-7-17 0,0 6 1 16,7-6-1-16,-6 9 1 0,2 2 9 0,-11 0 2 15,2-7-2-15,-2 3 2 0,2 2-14 0,-2-3 2 0,0-6-1 16,-6 13 0-16,-2-1 10 0,-7-6 0 0,3 5 0 16,3 3 1-16,-1 6-12 0,-6-4 0 0,0 3 1 15,-10-1 0-15,1 7 7 0,-5-2 0 0,-2 1 0 16,-1 2 0-16,-6 3-9 0,-2-1 2 0,1-5-2 16,-1 2 1-16,-6 6 5 0,-1 0 0 0,-1-2 1 15,-1-1 0-15,-4 4-8 0,-4 2 1 0,1-2-1 16,-1 2 1-16,2 3 7 0,-6 2 0 0,-5 0 0 15,9-4 0-15,-9 4-8 0,0 0 1 0,0 0-1 0,7-1 1 16,-7 1 3-16,0 0 2 0,0 0-2 16,0 0 2-16,0 0-7 0,0 0 1 0,0 0-1 0,0 0 1 15,0 0 3-15,0 0 0 0,0 0 1 0,0 0 0 0,-4 10-5 16,4-10 0-16,-3 9 0 0,3-9-1 0,-7 9 4 16,3-2-1-16,1 0 0 0,-1 0 1 0,4 0-4 15,-3 5-1-15,3-12 1 0,-4 11 0 0,2-2 2 16,1-2 0-16,1-7 0 0</inkml:trace>
  <inkml:trace contextRef="#ctx1" brushRef="#br0" timeOffset="154864.63">30404 10939 351 0,'0'0'0'0,"0"0"0"15,0 0 0-15,0 0 3 0,0 0 2 0,0 0-1 16,-21-16 1-16,10 7-3 0,1-1 1 0,-1-9 1 15,-5 3-1-15,2-2 59 0,4-5 0 0,1 0 1 16,-5 11 0-16,3-6-45 0,2-1 0 0,1-6 0 16,-7 4 0-16,5 6 45 0,3-10 1 0,0-3-1 15,-6 0 1-15,5 1-46 0,2 1 0 0,1-6-1 0,-6-5 1 16,6-3 55-16,2 1 1 0,1-7-1 16,-7 13 1-16,5-4-56 0,4 5 0 0,0-8 0 0,-7 1 0 0,7 0 7 15,0 1 1-15,4-5 0 0,-11 7-1 0,7-7-12 16,0-1-1-16,3 6 0 0,-6 8 2 0,3 3 22 15,3 1 0-15,1-6 0 0,-8 15 1 0,8 1-23 16,1-7 2-16,1-2-1 0,-6 10 0 0,3-1 23 16,4 2 2-16,-2-2-2 0,-5 3 1 0,4-1-24 15,3 4 0-15,0 1 1 0,-7 0 0 0,4 2 21 0,-4 7 0 16,7-9 0-16,-7 9 1 0,0 0-23 0,0 0 0 16,7-8 1-16,-7 8 0 0,0 0 20 0,0 0 1 15,7-2-1-15,-7 2 1 0,0 0-23 0,0 0 2 16,0 0-1-16,0 0 0 0,0 0 20 0,0 0 1 15,0 0 0-15,0 0 0 0,0 0-22 0,10 9 1 16,-10-9 0-16,0 0 0 0,6 5 11 0,-6-5 1 0,0 0 0 16,0 0 0-16,7 7-15 0,-7-7 2 15,0 0-2-15,0 0 2 0,1 7 6 0,-1-7 0 0,0 0 0 16,0 0 0-16,-3 7-10 0,3-7 2 0,0 0-1 16,0 0 0-16,-4 5 4 0,4-5 0 0,0 0 1 15,0 0 0-15,0 0-7 0,0 0 0 0,-7 4 0 16,7-4 0-16,0 0 0 0,0 0 0 0,-7-7 0 15,7 7 1-15,0 0-5 0,0 0 2 0,-7-5-1 16,7 5 0-16,-10-7 0 0,10 7 0 0,-11-8-1 16,2 3 1-16,-1-2-3 0,1 0 2 0,2 0-2 15,-6 4 2-15,-2-1-3 0,4 1 1 0,2-6-1 0,-5 9 2 16,-4 3-2-16,2 3 0 0,4-3 1 0,0 1-1 16,-4 3-2-16,2 0 0 0,3 3 0 0,1 4 1 15,-1 4-1-15,-1-1 0 0,3-2 0 0,2 6 1 0,2 0-1 16,-3-5 0-16,1-6 0 0,0 11 0 0,0-3 0 15,2-4 0-15,0-7 0 0,-2 9 0 0,0 0-1 16,3-8 1-16,-3-1-1 0,2 4 1 0,-1 0-1 16,6-11 1-16,-5 7-1 0,5-7 1 0,-3 10-2 15,3-10 1-15,0 0 0 0,0 0 0 0,0 0 0 16,0 0 0-16,0 0 0 0,0 0 0 0,8 0-1 16,-8 0 1-16,0 0 0 0,8-2 0 0,2 1 0 15,1-3 0-15,1 1 0 0,6-8 0 0,1-3-1 0,0-5 1 16,-3-1 0-16,2 10 0 0,-4-3 0 0,0-1 0 15,4-3 0-15,-4 1 1 0,2 4-1 0,0 1 1 16,-4-5-2-16,-7 4 2 0,6 1-1 0,1 3 1 16,6-7-1-16,-11 5 1 0,2-1-1 0,1 6 1 0,1-5 0 15,-6 2 0-15,4 5-1 0,2-1 1 0,-1-1 0 16,-10 5 0-16,11-10 0 0,-11 10 0 0,10-4 0 16,-10 4 0-16,7 0 0 0,-7 0 0 0,8 0 0 15,-8 0 0-15,0 0 0 0,0 0 0 0,7 7 0 16,-7-7 0-16,5 16 0 0,-2-5 0 0,1-1 0 15,-1 6 0-15,5 7 0 0,0-2 0 0,1-5 0 16,-2 7 0-16,0-6 0 0,2-5 0 0,3-3 0 16,1 9 0-16,-4-4 0 0,-1-9 0 0,3 2 0 15,0 6 1-15,-1-1-1 0,-5-5 0 0,-5-7 0 0,13 7 1 16,-8 0 0-16,-5-7 0 0,0 0 1 0</inkml:trace>
  <inkml:trace contextRef="#ctx1" brushRef="#br0" timeOffset="155998.67">30304 8466 1746 0,'0'0'0'0,"0"0"0"0,0 0 0 0,0 0 68 16,0 0 1-16,0 0-1 0,0 28 2 0,3-16-52 16,1 0-1-16,-1 2 1 0,-3 22 0 0,4-3 59 0,-3 1 0 15,5-5-1-15,-1 5 2 0,-1-2-60 0,1-8 0 16,2-5 0-16,-2 8 0 0,-1-4 10 0,1-6 0 15,2-4 0-15,-2 11 0 0,1-6-15 0,-1-11 1 16,-1 3-1-16,1 6 1 0,0-5-5 0,-5-11 0 16,0 0 0-16,7 10 0 0,-7-10-4 0,4 11 2 15,-4-11-1-15,0 0 0 0,0 0-1 0,0 0-1 0,0 0 1 16,0 0-1-16,3-11 0 0,-3 11-1 0,6-7 0 16,-3-1 1-16,-1-6 0 0,0-11 2 0,1 0 0 15,2-5-1-15,1-5-2 0,-3 3 2 0,-1-1-2 16,0 1 2-16,-1-1 4 0,1-2 0 0,0-7 0 15,2 17 1-15,-3-3-5 0,1-4 2 0,2 9-1 16,3 13 1-16,-2-4 5 0,2-4 0 0,-3 4 1 16,1 7 0-16,-5 7-5 0,12-9 0 0,-5-1 0 15,0 3-1-15,2 7 8 0,2-4 1 0,-2 1-1 16,-2 3 1-16,0 0-7 0,1 0 0 0,-1 0 0 16,2 3 0-16,2 4 5 0,-1 0-1 0,-1-3 0 0,-3 8 2 15,1 0-7-15,1 4 1 0,0-5-1 0,-8 13 1 16,5-6 3-16,2-6 0 0,-2 6 1 0,-7 8 0 15,4-3-5-15,3-5 0 0,1 1 0 0,-8 0 0 16,2 1 3-16,4-5 0 0,-1-6 0 0,-3 11 2 0,2-8-7 16,3-3 2-16,-5-9 0 0,4 7 0 0,-4-7 4 15,0 0 1-15,0 9-1 0,0-9 1 0,0 0-5 16,0 0 0-16,0 0 0 0,8 0 0 0,-8 0 2 16,0 0 0-16,0 0 0 0,7-9 1 0,-7 9-4 0,9-14 0 15,-2 1 0-15,0-11 0 0,2-15 1 0,2-5 1 16,-1 2-1-16,-3 15 1 0,1-1-3 0,-1 0-1 15,1-2 1-15,1 9 0 0,2 4 1 0,-1-1 1 16,3-1 0-16,-3 3 1 0,1 5-3 0,-2 2-1 16,1-1 1-16,4-1 0 0,-1 4-1 0,-1 4 1 15,-3-1-1-15,2-1 2 0,-1 5-3 0,2 0 0 16,4 0 0-16,-3 2 1 0,-1 3-1 0,-5 0 1 16,2 2-1-16,-4 7 2 0,2 2-3 0,0 0 1 0,-1 2-1 15,-6 15 2-15,0-3-1 0,1 2 1 0,3-2-1 16,-6 19 1-16,2 0-2 0,4-7 0 0,1-1 1 15,-3 3 0-15,-1-6 1 0,3-6-1 0,1-4 1 16,-5 9-1-16,4-5 0 0,1-11-1 0,2 0 0 16,-7 13 2-16,2-8-2 0,1-7 2 0,1 2-2 15,-8 6 1-15,8-6-1 0,-1-7 0 0,1-4 0 16,-6-2 1-16,2 4-1 0,2-7 1 0,-2-5-1 16,0 0 1-16,0 0-1 0,5 7 0 0,-5-7-1 0</inkml:trace>
  <inkml:trace contextRef="#ctx1" brushRef="#br0" timeOffset="188282.13">30566 1355 331 0,'0'0'6'0,"0"0"-1"0,0 0-1 0,16-14 1 0,-16 14-1 15,0 0 0-15,9-4 0 0,-9 4 1 0,4-7-1 0,-4 7-1 16,10-7 1-16,-3 4-1 0,0-4 1 16,4 0-3-16,3-2 0 0,0 4 0 0,-1-6 0 0,4 4 0 15,3 5 0-15,-1-1 0 0,0-1 1 0,3 1-2 16,-1 3 1-16,-2-7-1 0,4 3 1 0,0 8-1 15,-2-4 1-15,0-4-1 0,0 1 1 0,6 3 25 16,-1 3 1-16,1-3-1 0,-8 0 0 0,4 0-13 16,0 4 0-16,-2-1 0 0,-3 1 0 0,1 3-5 0,1-2 0 15,-3-1 0-15,-1-1 0 0,0 8-3 0,0-1 1 16,2-3-1-16,-1 0 1 0,-1 7 12 0,-2-3 1 16,2-4 0-16,2 2 0 0,-2 5-9 0,-2 3 0 15,2-6 0-15,1 3 2 0,-3 7 15 0,0-7 1 16,8 6 0-16,-10-10 0 0,4 11-16 0,0-1 2 15,-2-5-1-15,-5-1 1 0,7 6 25 0,-6-1 0 16,1-5 0-16,-8-1 1 0,4 4-25 0,4 2 1 0,-2-6 0 16,-8 1-1-16,5 2 42 0,1-2 0 0,-2 2 0 15,-7-1 0-15,2 3-40 0,2-4 1 0,0-2 0 16,-6 8 0-16,3 3 31 0,1 1 2 0,0-8-2 16,-7 9 2-16,5-1-34 0,4-3-1 0,-2-3 1 15,-9-4 0-15,3 9 23 0,5-5 2 0,-1-3-1 16,-7 1 1-16,4 4-26 0,1-6-1 0,1 0 1 15,-10 2 1-15,5 3 13 0,0-5 2 0,3 0-1 16,-7 0 1-16,5 4-19 0,1-4 2 0,-1-5-2 16,-7 6 2-16,0 5 9 0,4-6 1 0,-3-4 0 15,4 10 1-15,-1-1-14 0,-1-3 0 0,1-2 1 0,-1 4 0 16,-1-3 4-16,1 1 1 0,-1-3-1 0,1 1 1 16,-3 0-9-16,2-4 1 0,-1-3 0 0,-1 2 0 15,4 3 3-15,-3-1 2 0,3-2-2 0,-4-2 2 0,0 0-7 16,1-4 1-16,1 1 0 0,-7 3 0 0,3 0 1 15,3-2 1-15,1-5 0 0,-9 0 1 0,5 4-6 16,5-4 2-16,-1-4-1 0,-6 4 1 0,2 4 1 16,4-4 1-16,-2-4-1 0,-5 4 1 0,-1 0-5 15,4-3 2-15,2-1 0 0,4 4 0 0,-4 2 1 0,1-2 1 16,3-3-1-16,1-1 1 0,-4 2-3 0,1 0 0 16,1-1-1-16,-1-1 2 0,0 1 2 0,-1-1 1 15,1-6-1-15,-2-2 1 0,0 1-4 0,3 2 1 16,-3-3-2-16,-5-2 2 0,5 3 1 0,3 1 0 15,-3-10-1-15,-9 8 1 0,7 3-3 0,4-1 0 16,-2-8 1-16,-7 4 0 0,6-2 1 0,1 0 1 16,-3 0 0-16,-4 9 0 0,5-3-3 0,5-4 0 15,0 0 1-15,1 7-1 0,-2-4 2 0,-1 1 0 0,3-3 0 16,1 3-1-16,-2 3-1 0,1-6-1 0,1 3 1 16,2-6 0-16,0 2 2 0,0 5 1 0,0-1-1 15,-2-10 1-15,2 10-4 0,1-3 2 0,1-1-2 16,-2-5 2-16,2 3 0 0,1 2 2 0,2 0-1 15,1-9 1-15,-3 11-4 0,4-1 2 0,0-1 0 16,-3-3-1-16,3 1 1 0,3 0 1 0,-3 4-1 0,4-2 1 16,-4 3-2-16,3-3-1 0,3 2 1 15,-1-1 0-15,-2 6 1 0,1 2 0 0,-1-5 0 0,1-1 1 16,1 0-3-16,2 4 1 0,-1-5-1 0,-1-4 1 16,0 6 0-16,0 1 1 0,1-2 0 0,1-6-1 15,2 1-1-15,-6 5 0 0,4-1 1 0,2-4-1 0,-2 2 1 16,-2 2 0-16,1 1 1 0,1-6-1 0,2 4-1 15,-1 3 0-15,1 1 0 0,0-7 0 0,0 2 1 16,1 4 0-16,3 3 1 0,-3-9-1 0,3 5-1 16,-1 1 0-16,-1 3 0 0,-3-4 0 0,1 0 1 15,4 4 0-15,-1-7 1 0,-5 2-1 0,4 5-1 16,1 2 0-16,0-4 0 0,-1-5 0 0,-1 3 1 0,5 4-1 16,-3 0 1-16,-3 0-1 0,3-5-1 0,0 3 1 15,1 2-1-15,-6-2 1 0,5 2-1 0,2 4 1 16,-1-4 0-16,-3 0 0 0,3 3-1 0,1 4 0 15,-2-3 0-15,-3-1 1 0,0 1-1 0,1-3 0 16,3 3 1-16,-1-1-1 0,0 4-1 0,4-3 1 16,-2-3-1-16,2 3 1 0,0 3-1 0,0 0 1 0,2-4-1 15,-8 1 0-15,4-1-1 0,0 4 2 0,-1 0-1 16,-3 0 0-16,1 0 0 0,-1 0 1 0,1-3-1 16,0 3 0-16,1 0-1 0,0 0 1 0,1 0 1 15,-3 0-1-15,1 0-1 0,-1 3 1 0,-3 1-1 16,4-1 2-16,0 1-2 0,-3-1 0 0,1-3 0 15,2 6 1-15,-1-1-1 0,-1 0 2 0,0 1-1 16,0-3 0-16,0 8-1 0,0-4 0 0,-1 0 0 16,-1 0 2-16,0 2-2 0,1 1 0 0,-1-3 0 15,0 7 1-15,0-3-1 0,0 3 1 0,-2-4-1 0,2 1 0 16,-2 5 0-16,1 5 1 0,-1-7-1 0,2 0 2 16,0 4-2-16,-2-1 0 0,1-1 0 0,-1-2 1 15,0 4-1-15,1 1 0 0,1-7 0 0,0 2 2 16,-2 6-2-16,2-3 0 0,-2-1 0 0,-3-3 0 15,2 1 0-15,1 5 0 0,0-7 1 0,-3 6-1 0,1-2-1 16,1-2 1-16,-1 2 0 0,-3-1 0 0,2 3-1 16,2 0 1-16,-1-3 0 0,-4 7 0 0,2 2-1 15,3 1 2-15,-1-4-1 0,-4-2 0 0,1 2-1 16,1-3 1-16,3 0-1 0,-6 1 1 0,2-1-1 16,2-1 1-16,0-1-1 0,-2-4 1 0,0 2-1 0,0 2 1 15,0-7-1-15,-4 5 2 0,4 0-2 0,0-5 1 16,0 1-1-16,-3 1 1 0,1 3-1 0,2 0 1 15,-2 0 0-15,-3 0 0 0,1 2-1 0,2 4 1 16,1-5-1-16,-5 3 1 0,3 5-1 0,1 0 2 16,-3-4-2-16,-6 2 1 0,1-3-1 0,3-1 1 15,-4 3-1-15,2-3 1 0,0 1-1 0,1-4 1 16,-1 0-1-16,0 5 1 0,-2-1-1 0,3-7 1 0,-1 1-1 16,-2-2 1-16,1 3-1 0,1 3 1 0,0-6-1 15,-2 4 2-15,1-2-2 0,1-1 1 0,0-4-1 16,0 5 1-16,-3-1-1 0,3-2 1 0,2-4-1 15,-2 9 1-15,-1-7-1 0,1 0 0 0,0-3 0 16,-2 3 1-16,1-4-1 0,1 1 0 0,0-4 0 16,-3 1 1-16,0 3-1 0,1-8 0 0,2 3 0 15,-5 1 1-15,0-4-1 0,0 1 0 0,0-4 0 0,-4 3 2 16,-1 1-2-16,1-8 0 0,2 4 0 0,0 4 1 16,0-5-1-16,2-2 0 0,2-1 0 0,3 8 1 15,-1-4-1-15,2 2 0 0,5-6 0 0,1 4 1 16,2 0-1-16,0-2 0 0,2-1 0 0</inkml:trace>
  <inkml:trace contextRef="#ctx1" brushRef="#br0" timeOffset="189864.9">28476 382 832 0,'0'0'1'0,"0"0"0"15,0 0 1-15,-2-21-1 0,2 21 0 0,0 0 107 0,0 0-1 16,0 0 1-16,-1-7 0 0,1 7-93 15,0 0 2-15,0 0-1 0,0-7 1 0,0 7 69 0,0 0 2 16,0 0-1-16,0 0 1 0,0 0-71 0,0 0 1 16,0 0 0-16,0 0-1 0,0 0 16 0,0 0 1 15,0 0-2-15,0 0 2 0,0 0-21 0,0 0 2 16,0 0 0-16,0 0-1 0,-2 14 2 0,2 0 1 16,0-7 0-16,0 14-1 0,2 0-7 0,1 0 1 15,1-1-1-15,-4 11 2 0,0-2-3 0,2 1 1 0,1-6 0 16,-1 1 2-16,0 8-6 0,-1-6 2 0,3-8-2 15,-4 6 2-15,2-1 2 0,1-3 1 0,2-5 0 16,-1 11 0-16,0-1-4 0,1-5 1 0,2-5 0 16,0 8-1-16,0 1 8 0,-4-4-1 0,3-3 1 15,1 8-1-15,-2-5-5 0,-1 2 1 0,-1-10-1 16,2 1 1-16,-1 1 8 0,-2-1 0 0,1-6-1 16,-3-8 1-16,4 8-8 0,-4-8 1 0,3 11 0 0,-3-11 0 15,0 0 7-15,0 0 1 0,2 5-1 0,-2-5 1 16,0 0-8-16,0 0 0 0,0 0 0 15,0 0 0-15,0 0 6 0,0 0 0 0,0 0 0 0,7 0 0 16,-7 0-7-16,11-2 0 0,-11 2 0 0,10-7 1 16,-10 7 4-16,14-3-1 0,-8-1 1 0,-6 4 0 0,10-7-6 15,-10 7 1-15,7-1-1 0,-7 1 1 0,0 0 0 16,0 0 1-16,6-8 0 0</inkml:trace>
  <inkml:trace contextRef="#ctx1" brushRef="#br0" timeOffset="190281.83">28480 922 1701 0,'0'0'11'0,"0"0"-4"0,0 0-1 0,0 0 1 16,0 0 1-16,0 0 50 0,0 0 2 0,0 0-1 15,0 0 1-15,0 0-43 0,0 0 1 16,0 0 0-16,0 0 0 0,0 0 14 0,0 0 1 0,0 0-1 15,0 0 2-15,0 0-21 0,0 0 2 0,0 0-1 16,0 0 1-16,0 0-4 0,0 0 2 0,0 0-2 16,0 0 1-16,0 0-5 0,0 0 1 0,0 0 0 15,0 0-1-15,14 20 1 0,-5-8 1 0,0 4 0 16,-1 1 0-16,1 4-3 0,0 1-1 0,-2-8 1 16,-2 1 1-16,1 3 3 0,-1 1 0 0,0-6 0 15,0-6 0-15,1 9-3 0,-1-6 0 0,0-3-1 16,-5-7 1-16,7 12 2 0,-3-1 0 0,-1-4 0 0,-3-7 0 15,11 7-3-15,-11-7 0 0,9 9 0 0,-9-9 1 16,7 0 3-16,0 0 1 0,-7 0 0 0,11 0 1 0,-11 0-6 16,10 0 1-16,-3-4 0 0,4-1 1 0,5-2 5 15,1 0 0-15,-1 0 1 0,0-9 1 0,2 2-8 16,-2 2 2-16,1-2-1 0,-10-2 1 0,2 0 6 16,3 5 1-16,1-3-1 0,-6-5 1 0,0 7-7 15,0 1 0-15,0-1 0 0,-2 1 0 0,4-3 5 16,-2 4 1-16,-3-6 0 0</inkml:trace>
  <inkml:trace contextRef="#ctx1" brushRef="#br0" timeOffset="191317.57">28397 852 892 0,'0'0'0'0,"0"0"0"0,0 0 0 0,-21 0 123 0,21 0 2 16,-7-2-2-16,-2 2 2 0,0 0-111 0,2-3 1 15,7 3-1-15,-7-4 1 0,7 4 60 0,-7-3 0 16,7 3 1-16,0 0-1 0,0 0-57 0,-7-4 0 16,7 4 0-16,0 0 0 0,0 0-5 0,0 0 1 15,0 0-1-15,10 4 2 0,1-1-8 0,1 1 2 16,4-4-1-16,0 5 1 0,7 2-7 0,0 0 2 0,-2-5-1 15,-5 5 1-15,0 1-2 0,-2-4 0 16,-2 0 0-16,-1 6 2 0,-1 4-4 0,1 0 0 0,-2-3 0 16,3 6 0-16,-1 6 0 0,-2-2 0 0,-1-5 0 15,3 0 0-15,-4 3 1 0,-2-1 0 0,6-2 0 16,-2-2 0-16,0-2 0 0,-2 8 0 0,0-10 1 16,0-3-1-16,-2 0 2 0,0 2 2 0,-5-9-2 15,9 11 1-15,-9-11-1 0,7 3 0 0,-7-3 0 16,7 4 1-16,-7-4 11 0,0 0 1 0,0 0 0 0,7 0 0 15,-7 0-7-15,0 0 0 0,0 0-1 0,0 0 3 16,0 0 10-16,0 0 0 0,-3-7 1 0,3 7 0 16,-9-8-11-16,9 8 0 0,-12-10 1 0,5 1-1 15,-4-1 9-15,-1-3 0 0,-1 6 0 0,1-9 1 0,-6 2-11 16,4 6 1-16,2-3 0 0,-2-3 0 0,-2-5 9 16,3 4-1-16,-1 1 0 0,0 0 0 0,2 0-9 15,3 4 0-15,0-10 0 0,-3 6 1 0,3 4 11 16,6-1-1-16,-4-3 0 0,-1 7 1 0,8 7-11 15,-8-11 0-15,8 11 0 0,-4-12 0 0,4 12 9 0,0 0-1 16,-5-9 0-16,5 9 0 0,0 0-9 16,-5-7 0-16,5 7 0 0,0 0 1 0,0 0 5 0,-8-5 1 15,8 5 0-15,0 0-1 0,0 0-7 0,-3-7 2 16,3 7-2-16,0 0 1 0,0 0 2 0,0 0 0 16,0 0 1-16,0 0 0 0,0 0-5 0,0 0 0 15,0 0 0-15,0 0 0 0,0 0 3 0,12 9 1 16,-5-2-1-16,4 3 2 0,7 15-7 0,-1-4 2 0,3-3 0 15,-4-1 0-15,-2 6 0 0,-2-5 1 0,0-4 0 16,2 2 0-16,-1 0-4 0,-3 3 1 0,1-5 0 16,3-3 0-16,-2 1 2 0,-3 0 0 0,0-1 0 15,2-1 1-15,-3 3-4 0,-2-3 1 0,-6-10 0 16,10 7-1-16,-10-7 2 0,6 12 0 0,-6-12 0 16,0 0 0-16,0 0-2 0,0 0 0 0,0 0 0 15,0 0 1-15,0 0-2 0,0 0 2 0,0 0-1 16,0 0 1-16,0 0-3 0,0 0 2 0,0 0-2 15,0 0 2-15,0 0-1 0,0 0 2 0,0 0-1 16,3-10 1-16,-5 3-3 0,2 2 2 0,0-2-2 0</inkml:trace>
  <inkml:trace contextRef="#ctx1" brushRef="#br0" timeOffset="-205409.87">24779 13564 12 0,'0'0'0'0,"0"0"0"0,0 0 0 16,0 0 27-16,0 0 0 0,0 0 0 0,0 0 1 15,0 0-16-15,0 0 2 0,0 0-1 16,0 0 0-16,0 0 36 0,21-16-1 0,-21 16 0 0,13-11 0 15,-3 1-31-15,1-1 0 0,-2 1 0 0,5-1 0 16,3 2 59-16,-3 1 0 0,1-1 1 0,-1 5 0 0,2-3-59 16,-2-2 0-16,0-1 0 0,3 8 0 0,1-1 37 15,-4-3 1-15,-1-1 0 0,1 6 0 0,-2 1-39 16,-3-6 1-16,-2 1-1 0,-7 5 1 0,10-4-6 16,-10 4 2-16,7-3-2 0,-7 3 1 0,11-4-5 15,-11 4 0-15,0 0 0 0,7-3 1 0,-7 3 3 0,0 0 2 16,0 0-2-16,0 0 2 0,-9-4-7 0,9 4 1 15,-7 0 0-15,7 0 0 0,-12 0 22 0,5 0 1 16,-4-1-1-16,1 2 1 0,-3 3-17 0,1-1 0 16,0-3 0-16,1 4 0 0,-3 5 20 0,-2 0 0 15,2-6-1-15,0 6 1 0,0 1-19 0,0-3-1 16,0-5 1-16,-6 9 0 0,4-1 17 0,4-4 2 0,-2-3-1 16,0 13 1-16,3-2-20 0,2-7 0 0,-3-3 1 15,0 15-1-15,1-1 21 0,4-6 0 0,-2-2 0 16,0 6 1-16,2 4-22 0,4-3 1 0,-4-3-1 15,-2 6 2-15,5 4 12 0,3-4 0 0,-1-6 0 16,-2 0 1-16,4 7-15 0,0-9-1 0,-1-3 1 16,-1 3-1-16,5 1 9 0,3-8 0 0,-6-5 0 15,7 9 1-15,0-2-12 0,3-4 0 0,-3 1 1 16,6 1 0-16,4 2 4 0,3-3 0 0,-1-4 0 16,8 7 1-16,-3-2-8 0,-1-3 1 0,0-4-1 0,0 9 1 15,-2-4 5-15,-3-4 0 0,-1-3 0 0,5 13 1 16,-3-4-7-16,-3-7 0 0,-2-5 0 0,5 13 0 15,-1-5 3-15,-2-6 1 0,-4-4 0 0,1 4 0 16,4 0-5-16,-3-2 0 0,-3-6 0 0,-2 8 0 0,3-2 3 16,1-3 1-16,-5 1 1 0,-1 0-1 0,2 4-5 15,-9 5 1-15,11-9-1 0,-11 9 1 0,0 0 2 16,7-4 0-16,-7 4 1 0,0 0-1 0,0 0-4 16,0 0 1-16,0 0 0 0,0 0 0 0,0 0 0 15,0 0 1-15,0 0 0 0,-11-1 0 0,11 1-2 16,-10 12-1-16,1-7 1 0,-2 2-1 0,-1 2 2 15,0-2 0-15,-1-3 0 0,1 3 1 0,5 0-4 16,0 1 0-16,-2-4 1 0,0 1 1 0,-1 2-2 0,-1-1 2 16,-1-3-1-16,-3 8 1 0,-2-3-3 0,1 0 2 15,0-7-2-15,2 12 2 0,2-3-1 0,1-5 2 16,-7-3-2-16,8 10 2 0,1-4-3 0,-2-10 1 16,1-2-1-16,3 10 1 0,7-6 0 0,-11 1 0 15,4-4 1-15,0 3-1 0,0 0-2 0,0-4 2 0,0-1-1 16,0 3 1-16,0-1 1 0,0-3 1 0,0-2-1 15,0 4 2-15,-2 1-2 0,0-3-1 0,4-1 1 16,5 7-1-16,-7 0 2 0,7 0-1 0,0 0 1 16,-7-5 1-16,7 5-4 0,0 0 2 0,0 0-1 15,0 0 0-15,0 0 2 0,-9-9 0 0,9 9-1 16,0 0 1-16,0 0-3 0,-4-7 2 0,4 7-1 16,0 0 1-16,-1-9 0 0,1 9 1 0,-4-14 0 0,0 2-1 15,-1-4-1-15,0 0 0 0,0 0 1 0,-1 1-1 16,5 2 1-16,-1-3 0 0,0 4 1 0,-2 0-1 15,4 1-1-15,2 3 0 0,0-1 0 0,0-2 0 16,1 4 1-16,1-5 0 0,-2 3 1 0,1 0-1 16,2 4-1-16,2 0 0 0,-1-2 0 0,-1 0 0 0,2 0 1 15,0 0-1-15,0-1 1 0,-7 8-1 0,11-10-1 16,-2 1 1-16,-2-1-1 0,0-1 1 0,2 0-1 16,1-3 1-16,-3-3 0 0,6 3 0 0,1-4-2 15,-9 2 2-15,0-1-1 0,4 8 1 0,2 4-1 16,-3-1 1-16,0-1 0 0,0 7 0 0,3 0-1 0,-1-1 0 15,-2-3 0-15,-1 4 1 0,0 2-2 0,3-2 1 16,-1-4-1-16,3 4 2 0,4 2-2 0,2 0 0 16,-4-6 1-16,4 4-1 0,1 2 0 0,-3-4 1 15,-4-5 0-15,-5 5 0 0,4 4-1 0,0 0 1 16,-3-6-1-16,-8 4 0 0,11 0-1 0,-11 0 1 16,11-3 1-16,-11 3-1 0,10-4-1 0,-10 4 1 15,7 0-1-15,-7 0 2 0,0 0-2 0,0 0 1 16,7 0 0-16,-7 0 0 0,0 0 0 0,0 0 0 0,7 4-1 15,-7-4 1-15,4 7-1 0,-4-7 2 0,0 0-2 16,-4 11 1-16,4-11-1 0,-3 10 0 0,3-10 0 16,-7 7 2-16,7-7-2 0,-9 5 0 0,9-5 0 15,-12 4 0-15,4-2 0 0,1-1 0 0,0-1 0 16,-1 0 1-16,-1 0-1 0,0 0 0 0,2-1 0 16,0 1 0-16,7 0-1 0,-13-2 1 0,6 0 0 15,-1 2 0-15,-1 2-1 0,0 0 2 0,0-2-2 16,0 0 1-16,0 0-1 0,-1 0 0 0,-2-2 0 15,3 2 1-15,0 2-1 0,-2-1 0 0,1-1 0 0,-1 0 1 16,1 0-1-16,-1 0 0 0,0 0 0 0,1 2 1 16,-3 5-1-16,-1-3 0 0,2-1 0 0,3 3 1 15,-1 1-1-15,-1 1 0 0,-1 1 0 0,1 5 1 16,2 0-1-16,-1-3 0 0,-1-1 0 0,2-1 0 0,-1 2 0 16,3-2 0-16,0 1 0 0,0-1 0 0,-1 2 0 15,3-1 0-15,0-3 0 0,-2 4 0 0,2-1 0 16,1 1 0-16,0-2 0 0,1 5 0 0,-1-4 0 0,1 1 0 15,-1-4 0-15,1 2 0 0,3 1 0 16,-4-3 0-16,4 2 0 0,-3-2 0 0,3 2 0 0,0 0 0 16,0-2 0-16,0 1 0 0,0 3 0 0,3-2 0 15,1-2 0-15,-4 2 0 0,2-2 0 0,-1 0 0 16,-1-7 0-16,9 16 0 0,-2-8 0 0,0-2 0 16,0-3 0-16,0 4 0 0,4 0 0 0,0-2 0 15,-1-1 0-15,1 1 0 0,-1-1 0 0,3-1 0 0,-3-3 0 16,3 4 0-16,1-2 0 0,-2-2 0 0,2-2 0 15,-1 2 0-15,1 2 0 0,-2-4 0 0,-1-2 0 16,1 4 0-16,2-3 0 0,-2-1 0 0,-1 3 0 16,0-3 1-16,-1 0-1 0,1 1 0 0,-2-4 0 15,3 3 1-15,-2 1-1 0,3-2 0 0,-4-2 0 16,-2 1 2-16,0 3-2 0,-7 3 0 0,10-7 0 16,-10 7 1-16,11-7-1 0,-11 7 0 0,7-4 0 15,-7 4 1-15,9-3-1 0,-9 3 0 0,7 0 0 16,-7 0 1-16,7 0-1 0,-7 0 0 0,7-4 0 0,-7 4 1 15,7 4-1-15,0-4 0 0,0 0 0 0,-7 0 1 16,11 0-1-16,-11 0 0 0,10 0 0 0,-10 0 0 16,0 0 0-16,7 3 0 0,-7-3 0 0,0 0 0 15,0 0 0-15,7-3 0 0,-7 3 0 0,0 0 1 0,0 0-1 16,0 0 0-16,0 0 0 0,0 0 1 0,0 0-1 16,0 0 2-16,0 0-2 0,0 0 1 0,0 0-1 15,0 0 1-15,0 0-1 0,0 0 1 0,-7 3-1 16,0 1 1-16,-2-3-1 0,-5 10 1 0,-2-2-1 15,-1-2 1-15,-1-2-1 0,1 7 1 0,1-1-1 0,2-6 2 16,-1-1-2-16,1 6 1 0,0-1-1 0,2-2 1 16,-2-5-1-16,1 5 1 0,5-2-1 0,-3-3 1 15,4-4 0-15,-4 4 0 0,3 0-1 0,-1-4 1 16,0-2-1-16,2 4 2 0,0-1-2 0,0-3 1 16,-2 1-1-16,0 1 1 0,-1-2-1 0,-3-3 1 15,3 0-1-15,1 4 1 0,2-1-1 0,0 1 1 16,-2-2 0-16,2-3 0 0,7 8-1 0,-11-12 2 0,8 5-1 15,3 7 0-15,-11-12-1 0,6 5 1 0,3 0 0 16,0-4 0-16,-1 4-1 0,-1-3 1 0,1 1 0 16,-1-2 1-16,2 1-2 0,1-1 1 0,-1 2-1 15,-2-7 1-15,4 4-1 0,0 2 1 0,-1-4-1 16,1-1 1-16,1 3-1 0,3-5 1 0,-1 1-1 16,-1 2 1-16,3 0-1 0,1 3 1 0,-1-7-1 15,2 3 1-15,0 1-1 0,0-1 2 0,-3-2-2 16,1 3 1-16,0 3-1 0,1 1 1 0,-1-1-1 15,2 4 1-15,2 2-1 0,0 1 0 0,-2-3 0 0,0 4 1 16,2 3-1-16,-2 0 0 0,0-4 0 0,5 2 1 16,2 1-1-16,0-1 0 0,-1-2 0 0,2 3 1 15,3-1-1-15,-2-2 0 0,-2-1 0 0,0 3 1 0,2 1-1 16,0-3 0-16,-4 1 0 0,1 1 2 0,-1 2-2 16,-1 0 0-16,-4-4 0 0,0 3 1 0,0 1-1 15,0 0 0-15,-7 0 0 0,10-6 1 0,-10 6-1 16,11 0 0-16,-11 0 0 0,0 0 1 0,0 0-1 15,5-2 0-15,-5 2 0 0,0 0 0 0,0 0 0 16,7 0 0-16,-7 0 0 0,0 0 0 0,11 2 0 0,-11-2 0 16,9 9 0-16,-9-9 0 0,7 7 0 0,-7-7 0 15,7 12 0-15</inkml:trace>
  <inkml:trace contextRef="#ctx1" brushRef="#br0" timeOffset="-204049.06">24802 15348 1670 0,'0'0'0'0,"0"0"0"0,0 0 0 0,0 0 71 16,0 0 0-16,0 0 0 0,0 0 0 0,0 0-53 16,-16 19 0-16,16-19 0 0,0 0 0 0,0 0 61 0,0 0-1 15,0 0 1-15,0 0-1 0,0 0-60 0,0 0 0 16,0 0 0-16,0 0 0 0,0 0-14 0,0 0-1 16,0 0 0-16,0 0 1 0,0 0-2 0,0 0 0 15,0 0 0-15,0 0 2 0,0 0-6 0,0 0 0 16,0 0 0-16,0 0 1 0,0 0-1 0,0 0 1 15,0 0 0-15,0 0-1 0,0 0-11 0,0 0 1 16,0 0-2-16,0 0 2 0,0 0 3 0,0 0 1 0,0 0 0 16,0 0 0-16,0 0-7 0,0 0 0 0,0 0 0 15,0 0 1-15,0 0 5 0,0 0 0 0,0 0 0 16,0 0 0-16,0 0 0 0,0 0 0 0,0 0 0 16,0 0 1-16,0 0 1 0,0 0 2 0,0 0-1 15,0 0 1-15,0 0-2 0,0 0 1 0,0 0-1 16,0 0 2-16,0 0 0 0,0 0 1 0,0 0-1 15,0 0 1-15,0 0-1 0,0 0 2 0,0 0 0 16,-2-7-1-16,2 7 1 0,0 0 1 0,0 0-2 0,9-11 2 16,-9 11-1-16,7-12 0 0,-3 7 1 0,5 0 0 15,1-3 0-15,-1 1-1 0,-2 0 1 0,-7 7 1 16,12-3-1-16,-3 1 1 0,-2 0-1 0,0 6 0 16,0 1 0-16,-7-5 1 0,11 9 0 0,-7 2 0 15,3-1 0-15,0 4 1 0,-4-2-1 0,-1 6 1 0,1 3-2 16,-1-3 2-16,-2-2-1 0,0 5 1 0,0 0 0 15,-3-7 0-15,-1-4 0 0,4 1 0 0,-3 3 0 16,-1-2 0-16,4-12 0 0,-10 11 0 0,10-11 1 16,-4 7 2-16,4-7-1 0,0 0 0 0,-9 5-1 0,9-5 2 15,0 0-2-15,0 0 1 0,-7 0 6 0,7 0 0 16,0 0-1-16,0 0 2 0,-7-7-3 0,7 7 0 16,-2-5-1-16,2-6 1 0,0-3 7 0,2-3 1 15,2 3-1-15,4-6 1 0,3-1-6 0,0 2-1 16,-4-2 1-16,5 7 1 0,0-4 5 0,-3-3-1 15,2-5 1-15,3 11-1 0,-4 1-5 0,-3 4 0 16,-7-1 0-16,0 11 1 0,11-1 3 0,-11 1 0 0,0 0 1 16,0 0 0-16,0 0-5 0,-3 10 0 0,3-10 0 15,-4 16 0-15,4 3 2 0,-4-1 0 0,-3-1 0 16,4 5 1-16,1 2-4 0,-1-4 0 0,-1-3-1 16,4-3 1-16,2 4 3 0,1-6 0 0,-1-5 0 15,7 4 2-15,-2 5-6 0,4-4 1 0,-3-5 0 16,7 0 1-16,0 2-1 0,0-2 1 0,0-4 0 15,1 3 1-15,5-1-3 0,-1 0-1 0,-4-5 1 16,1 2 0-16,-3 1 0 0,1-3 1 0,-3-5 0 16</inkml:trace>
  <inkml:trace contextRef="#ctx1" brushRef="#br0" timeOffset="-203849.1">25342 15420 1470 0,'0'0'0'0,"0"0"0"0,0 0 0 0,0 0 41 15,16-14 2-15,-8 10-2 0,5 1 2 0,1-1-27 16,4 4-1-16,-8-3 1 0,6-3 1 0,0 6 21 0,-4-1 0 16,-3-5 0-16,0 5 0 0,-2 2-23 0,-7-1 1 15,0 0-1-15</inkml:trace>
  <inkml:trace contextRef="#ctx1" brushRef="#br0" timeOffset="-203695.63">25389 15516 1695 0,'0'0'0'0,"0"0"0"15,29-10 0-15,-12 8 21 0,3 0 1 0,-3-5-1 16,12 4 0-16,-1 3-9 0,2 0-1 0,1-4 0 15,-2 3 0-15,2 4 5 0,-1 1 1 0,-1-8 0 16</inkml:trace>
  <inkml:trace contextRef="#ctx1" brushRef="#br0" timeOffset="-203333.03">26026 15319 1356 0,'0'0'0'0,"0"0"0"0,0 0 0 0,-17 0 7 0,17 0 0 16,-11 4-1-16,2 5 1 0,0 3-2 15,1 2-1-15,-1-7 1 0,0 4 0 0,2 5 17 0,3-2-1 16,1-6 0-16,-3 7 1 0,1 4-11 0,-2-3 0 15,7-9 0-15,0 3 0 0,0 1 21 0,4-6-1 16,-4-5 1-16,12 5-1 0,-1-1-17 0,1-1 0 16,2-4 0-16,2-5 0 0,5 1 4 0,0 2 1 15,-5-6-1-15,-4-5 1 0,8 0-9 0,-4 1 0 16,-6-8 1-16,-6 5 0 0,1 4 8 0,0-5 0 0,-5-12 0 16,-10 12 0-16,5-3-9 0,-1 1 1 0,-6 0 0 15,-11 12 0-15,5 1 7 0,1 1 1 0,-12 2-1 16,0 15 1-16,2 0-9 0,4-1 0 0,-3 1 0 15</inkml:trace>
  <inkml:trace contextRef="#ctx1" brushRef="#br0" timeOffset="-201415.98">24876 13682 803 0,'0'0'0'16,"0"0"0"-16,0-20 0 0,0 20 68 0,5-8 1 16,-3-1-1-16,2 2 1 0,-4 7-51 0,5-9 0 15,-5 9 0-15,4-5 0 0,-4 5 39 0,0 0 0 16,0 0 0-16,10-7 2 0,-10 7-42 0,11-4 0 0,-11 4 1 16,14-3 0-16,-4-1-14 0,1 4 0 0,-2 0 0 15,3-4 0-15,4 1-2 0,-5 1 2 0,-3-3-1 16,5 5 0-16,-1 2-4 0,-3-4 0 0,-2-3 0 15,0-1 1-15,2 5-1 0,1-3 1 0,-3-1-1 16,1 1 1-16,-1 3-20 0,-7 1 1 0,10-7-2 16,-10 7 2-16,7-6 8 0,-7 6 1 0,0 0-1 15,7-5 1-15,-7 5 1 0,0 0 1 0,0 0 0 16,7-4 0-16,-7 4 2 0,0 0 1 0,0 0-1 0,0 0 1 16,0 0 2-16,0 0 2 0,0 0-1 0,0 0 1 15,0 0-1-15,-5-7 1 0,5 7-1 0,-11-3 1 16,-1 3 1-16,-4 0 0 0,0 0 0 0,1 3 1 15,-3 1-1-15,2-1 0 0,2-3 0 0,5 9 2 16,-5-2 2-16,-2 0 2 0,0-1-1 0,0 4 1 0,0 4-3 16,4-1 2-16,-2-3-2 0,-4 6 2 15,4 7 6-15,2 3 1 0,-2-8-1 0,3 6 2 0,1 1-7 16,3-2 2-16,0-6 0 0,-2 8 0 0,3-6 9 16,3-1 0-16,-1-6-1 0,1 17 2 0,3-10-9 15,0-3 2-15,0-4-1 0,2 20 0 0,3-15 7 0,2-6 1 16,0-1-2-16,0 3 2 0,4 1-8 0,3-7 1 15,-4-4-1-15,4 4 0 0,4-3 3 0,0-6 2 16,-2-3-1-16,12 7 1 0,-2-2-7 0,-5-6 1 16,1-1 0-16,4 4 0 0,1-1 4 0,-1-8 2 15,0-2-1-15,1 12 1 0,-1-5-7 0,-6-5 1 16,-1-2 0-16,-1 14 0 0,1-11 9 0,-5-3 1 16,-5-2-1-16,3 14 1 0,-1-3-9 0,-4-5 0 0,-5-3 0 15,-2 13 1-15,7 0 8 0,-7 0 0 0,0 0 1 16,0 0 0-16,0 0-10 0,0 0 1 0,-2-7-1 15,2 7 1-15,0 0 3 0,0 0 0 0,0 0 0 16,-7 0 1-16,7 0-8 0,-7 4 2 0,7-4-1 16,-14 7 1-16,3 0 8 0,1-2 0 0,-4 0 0 15,-4 9 0-15,4 1-9 0,3-5 3 0,-1 1-1 16,-2 10 0-16,0-5 7 0,0-9-1 0,-6-2 1 16,3 11 0-16,2-2-8 0,-2-7 1 0,1-2-1 0,2 4 1 15,0-2 4-15,0-3 0 0,0-4 0 0,3 3 0 16,-1 1-6-16,-2-8 1 0,-1-1 0 0,5 3 0 15,-1 0 2-15,1-1 1 0,-1-3-1 0,-5 3 1 0,2-1-5 16,2-4 1-16,-1-5-2 0,1 10 2 0,0-8 2 16,1-3 2-16,2-2-1 0,0 6 0 0,1-1-4 15,-1-6 1-15,2-3-2 0,1 8 2 0,3-6 0 16,1 3 1-16,0-8-1 0,-1 5 1 0,3 0-3 16,2 3-1-16,-1-8 1 0,1 3 1 0,2 6 0 0,1-5 1 15,0-6 0-15,1 2 1 0,1 8-3 16,1-3-1-16,1-1 1 0,0 5 0 0,2 3 1 0,-1 1 1 15,1-6 0-15,1 5 0 0,2 4-2 0,-1-3-1 16,-1-5 1-16,6 5-1 0,-2-4 3 0,-1 0 0 16,-2-6 0-16,4 12 0 0,-3 1-4 0,-3-6 2 15,1-1 0-15,4 11-1 0,-2 1 1 0,-3-3-1 16,-2-4 1-16,1 7 1 0,4 2-3 0,-3-2 1 16,-4-1-1-16,-7 3 1 0,7 2-1 0,-7-2 1 15,0 0-1-15,0 0 2 0,0 0-3 0,0 0 0 0,0 0 1 16,0 0 0-16,0 0-1 0,0 0 0 0,0 0 0 15,-5 8 1-15,5-8-2 0,-12 6 0 0,4-5 0 16,-2 5 2-16,-4 1-2 0,0 0 0 0,0-4 0 16,-1 8 1-16,1-2-2 0,2 1 1 0,-6-1 0 15,6 9 1-15,-2 1-2 0,-4-7 1 0,1-1-1 16,-1 6 1-16,-1 8-1 0,1-6 1 0,-5 1-1 16,4 10 1-16,-1-4 0 0,4-1 0 0,-1-6 1 0,-3 13-1 15,6-4-1-15,2-9 1 0,1 0-1 0,2 10 2 16,6-10-1-16,1-7 0 0,0 1 0 0,1 17 1 15,2-9-2-15,3-11 1 0,-1-3 0 0,1 6 0 0,3-1 1 16,2-2-1-16,3-1 0 0,-1 2 0 0,-1-1 0 16,4-6 0-16,2-1 0 0,6 3 0 0,2-1-1 15,-3 0 2-15,4-1-1 0,5-3 0 0,-3 1-1 16,-3 0 0-16,4-4 1 0,1 2 0 0,1-3-1 16,-6-3 0-16,-1-1 0 0,-2 2 1 0,-1 0 0 15,-3-6-1-15,-1-3 0 0,-3 7 0 0,-1-2 0 0,-3-3 1 16,-2-2-1-16,-4 9 2 0,-3 5-2 15,6-11 0-15,-6 11 0 0,-2-10 1 0,2 10-1 0,0 0 2 16,0 0-2-16,0 0 1 0,-11 3-1 0,4 1 0 16,0-4 0-16,-3 3 2 0,-3 4-2 0,-4-3 0 15,-1-4 0-15,0 10 1 0,1-1-1 0,-3-5 0 16,1 1 1-16,1 2-1 0,-1-2 0 0,0-1 1 16,-1-4-1-16,3 3 1 0,1 4 0 0,0-3-1 0,-2-8 0 15,4 8 1-15,0-4-1 0,2 0 0 0,-3-4 0 16,3 4 0-16,3-3 1 0,-1 3-1 0,3-6 0 15,-2 5 0-15,9 1 0 0,-7-2 0 0,7 2 0 16,0 0 0-16,-4-7-1 0,4 7 2 0,7-7-1 16,2 5 0-16,9-1-1 0,1-1 1 0,4 2 0 15</inkml:trace>
  <inkml:trace contextRef="#ctx1" brushRef="#br0" timeOffset="-196665.2">25703 13288 12 0,'0'0'0'0,"0"0"0"16,0 0 0-16,0 0 0 0,20 5 0 0,-20-5 0 15,0 0 0-15,9 2 0 0,-9-2 0 0,10 7 0 0,-10-7 0 16,7 7 31-16,-7 0 1 0,0-7-1 0,4 10 2 15,-1-1-20-15,-3-2 2 0,0-7-2 0,4 11 2 0,-1-1 61 16,1 3 0-16,-1-3 1 0,3 9 0 16,-1 4-59-16,-1-2 0 0,-1-1 0 0,1 10 0 0,-1 5 81 15,2-9 1-15,2-3-2 0,1 7 2 16,-3 2-83-16,0-2 0 0,2-6 0 0,0-1 0 0,-2 0 14 16,1-4 0-16,-1-6 1 0,4 8 0 0,0-5-18 15,-2-6 0-15,2 1 0 0,1 3 0 0,6-4 23 0,-2-6 1 16,-3-4-1-16,1 10 0 0,4-4-23 0,0-6 2 15,1-6-2-15,-6 6 2 0,3-1 17 0,-1-6-1 16,-5-4 1-16,-8 11-1 0,11-9-18 0,-11 9 0 16,5-17 1-16,-5 10 0 0,0 7 9 0,-2-7 1 15,2 7 0-15,-10-9-1 0,1 5-11 0,-2 3-1 16,1-1 0-16,-10 2 1 0,-2 2 6 0,2-2 0 16,3-2 0-16,1 7 1 0,-2 2-10 0,6-3 1 0,-1-1 0 15,3 8 0-15,3 1 2 0,1-1 1 0,6-11-1 16,-10 22 1-16,6-4-6 0,2-9 0 0,1-2 0 15,1 21 1-15,0-9 3 0,0-3 0 0,0-5 0 16,0 10 1-16,0 3-7 0,0-4 2 0,0-4 0 16,1 8 0-16,5 8 5 0,-1-9 2 0,0-2-2 15,1 11 2-15,-1-6-7 0,0-7 1 0,1 4 0 16,1 11 0-16,1-12 4 0,3-7 1 0,-4 4-1 16,0 16 2-16,-3-9-7 0,-1-3 1 0,1-3-2 0,-4 4 2 15,-2-3 6-15,0-1 1 0,-5-4-1 0,0 1 1 16,-5-1-7-16,-1-2 0 0,-3-2 0 0,-3 4 1 15,0-2 4-15,-4 0-1 0,-2-1 1 0,-3 10-1 16,1-4-5-16,3-5 0 0,-5 0 0 0,-2 14 1 0,2-1 2 16,1-5 0-16,-7 5 0 0</inkml:trace>
  <inkml:trace contextRef="#ctx1" brushRef="#br0" timeOffset="-164199.65">27363 1288 326 0,'0'0'0'0,"0"0"0"16,0 0 0-16,0 0 0 0,0 0 1 0,16-16-1 15,-16 16 1-15,7-7-1 0,-7 7 0 0,7-3 0 16,-7 3 1-16,0 0 1 0,9-7 0 0,-9 7 0 16,7-4 0-16,-7 4-1 0,12-7 2 0,-5 4-2 15,4-1 1-15,-4-3 18 0,4 2 0 0,-1 1 1 0,-1-5-1 16,3 2-10-16,3 4 1 0,0-1 0 0,-4-3 1 16,3 2 23-16,0 2 3 0,-1-4-3 0,1-1 2 15,3 1-22-15,-3 0 1 0,-3 2-2 0,3-5 2 16,0 6 3-16,-1 1 0 0,1-3 0 0,3-1 1 0,-3 4-9 15,1 3 0-15,-1 0-1 0,2-4 1 0,5 4 5 16,0 7 1-16,-2-3 0 0,-1-1-1 0,3 6-7 16,-3-2 1-16,3 0-1 0,-3-3 1 0,1 4 8 15,2 3 0-15,-3 0 0 0,-2-6 0 0,3 9-8 16,0-4 1-16,-3 1-1 0,2 0 0 0,-2 3 25 0,-2-4 0 16,2-3 1-16,3 6 0 0,-3 1-21 0,-2 0-1 15,2-4 1-15,2 4 1 0,-1 4 21 0,-3-6 0 16,6 1 0-16,-4 6 0 0,0 2-23 0,-2 0 2 15,0-7-1-15,-5 0 0 0,1 9 28 0,1-2 1 16,-1 0 0-16,-4-3-1 0,1 8-27 0,2-3 1 16,1-7-1-16,-10 5 0 0,4 6 23 0,-1-1-1 15,3-3 0-15,-8 5 0 0,2 0-23 0,2-5 0 0,-1-2 1 16,-8 11 0-16,4-1 17 0,3 3 2 0,-4-10-1 16,-8-2 1-16,3 7-21 0,2-4 1 0,-4-6-1 15,-5 1 1-15,2 3 11 0,0-4 1 0,-3-1-1 16,-5-6 1-16,0 6-15 0,2-1 1 0,2-3 0 15,-1 4 0-15,-2-2 12 0,0-2 0 0,-2-4-1 16,-2 11 2-16,4-7-14 0,2-3 1 0,-3 0-1 16,-8 3 0-16,6 5 9 0,3-5 0 0,-2-7-1 15,-9 4 1-15,4-1-10 0,1-6 0 0,-3-1 0 16,0 1 0-16,-3-3 6 0,4-1 0 0,5-3 0 0,-4 1 1 16,-2-1-9-16,5-1 1 0,-2-10 0 0,-3 4 0 15,0-5 6-15,4-4-1 0,0 2 1 0,-12 6 0 16,7-3-7-16,1-4 0 0,-4 1 0 0,2-1 1 0,1 6 2 15,1-2 2-15,5-7-1 0,0 3 1 0,2 4-7 16,4-2 1-16,1-5 0 0,-1-2 1 0,1 4 5 16,6 3-1-16,1-10 1 0,-4-3-1 0,4 3-5 15,4 5 0-15,-2-7 0 0,-5 0 1 0,5 5 2 16,4-2 1-16,0-1 0 0,-2 8 1 0,5 1-6 16,4 2 0-16,1-6 1 0,-3 0 0 0,4 5 2 0,3 2 0 15,1-5 0-15,-4-4 2 0,3 6-6 0,4 1 1 16,-1-2 0-16,-1-5 0 0,3 0 2 0,2 11 1 15,2-4-1-15,-2-8 1 0,-1 4-5 0,1 3 2 16,4-1-1-16,3-3 0 0,0 7 3 0,-3-2 1 16,3 0 1-16,5 4-1 0,-1-2-5 0,0 3 2 15,5 1 0-15,0-6-1 0,-4 7 3 0,-1 2 0 0,1-5 0 16,-5 1 0-16,0 4-3 0,-1 0 1 0,1 0-2 16,-7-5 2-16,2 8 1 0,0 1 1 0,-2-6 0 15,-2 2 0-15,2 3-4 0,-3 4 1 0,1-3 0 16,1-4 0-16,-1 7 2 0,0 3 0 0,1 1 0 15,1-4 1-15,2 7-3 0,0 3-1 0,1-4 1 16</inkml:trace>
  <inkml:trace contextRef="#ctx1" brushRef="#br0" timeOffset="-162965.25">30577 1385 1821 0,'0'0'0'0,"0"0"0"0,0 0 0 0,11-21 93 16,-11 21 0-16,8-9 0 0,-8 9 0 0,0-11-76 16,0 11 1-16,0-7-1 0,0 7 1 0,0-7 75 15,0 7 0-15,0-7 0 0,0 7 1 0,0-10-78 16,0 10 2-16,6-13-1 0,-3 5 1 0,1 1-16 0,-1 0 1 15,3 1-1-15,1-1 1 0,3-3-2 0,1 3 2 16,-1-4-1-16,3 2 0 0,3 2-9 0,-1 4 2 16,1-3-1-16,4-4 0 0,-4 6 2 0,0 4 0 15,3-3-1-15,0-1 2 0,2 4-25 0,-1 0 0 16,3 0-1-16,2-3 3 0,-1 3 12 0,1 3 1 16,5 1-1-16,-2-4 2 0,0 3-6 0,1 1 1 0,-1-1 0 15,-4 1 0-15,3-1 7 0,1 6 0 0,2-9 0 16,2 4 1-16,-4 8 5 0,-1-5 0 0,3 0 0 15,1 0 0-15,-1 4 1 0,0-2 0 0,6 1-1 16,-6 2 2-16,0 4 2 0,-2 2 0 0,0-4 0 16,-5 4 0-16,0 11 0 0,-2 0 0 0,0-8 0 15,0 5 0-15,-5 2 1 0,2-1 1 0,1-5 0 16,-1 1 0-16,-2 4-1 0,-7-1 0 0,3-3 0 16,0 0 1-16,-5 0 5 0,-1-2 0 0,-1 0 0 15,-2 7-1-15,-1-2-1 0,0 3-1 0,0-1 1 0,0 0 0 16,-6 9 4-16,-1-7 1 0,-2-4-1 0,0 4 2 15,-2 3-6-15,0-4 2 0,-2-5 0 0,1 6-1 16,-3-2 7-16,1-1 0 0,0-6 1 0,-2 9-1 0,0 1-5 16,-1 3 0-16,0 1 0 0,-5 4 1 0,2-8 3 15,3-1 0-15,-3-5 1 0,-12 0 0 0,4-3-5 16,-1-2 0-16,-8-3 0 0,0 3 0 0,-1-1 3 16,4-8 1-16,2-4-1 0,-1 12 2 0,-1-8-7 15,4-6 2-15,-2-2 0 0,-5 11 0 0,5-5 2 0,5-9 0 16,-3 0 0-16,-11 11 0 0,5-11-3 15,6-7 0-15,-7-2 0 0,3 14-1 0,-1-10 3 0,3-6 0 16,3-1 0-16,-1 5 1 0,3 0-4 0,6-11 1 16,-1 3-2-16,-4-5 2 0,2 4 1 0,7-5 1 15,-3-2 0-15,-8-7 0 0,8 6-4 0,6-4 1 16,-1-15 0-16,-6 14 0 0,6-8 1 0,1 5 1 0,2-3-1 16,-1 3 1-16,2 9-4 0,4-3 2 0,3-4-2 15,0-3 2-15,1 6 1 0,1 1 0 0,1-6 0 16,1-5 1-16,0 7-4 0,1 4 2 0,8-8 0 15,-4 3-1-15,2 3 5 0,3-1 2 0,0 10-1 16,-4-2 0-16,4 0-4 0,2 3 0 0,2-1-1 16,-4-2 2-16,6 5 6 0,-2 5-1 0,1-4 0 15,-3-3 1-15,2 9-6 0,4-1 1 0,-4 3-1 16,0-2 1-16,-1 2 4 0,0 3 2 0,0 1-2 16,3-1 2-16,-4 4-7 0,-3 4 1 0,1-1 0 0,2-3 0 15,-3 4 1-15,-4 3 0 0,-2 0 0 16,-5-7 1-16,11 12-4 0,-8-5 0 0,1 2-1 0</inkml:trace>
  <inkml:trace contextRef="#ctx1" brushRef="#br0" timeOffset="-152999.89">5468 9189 12 0,'0'0'0'0,"0"0"0"0,0 0 0 0,0 0 0 15,0 0 0-15,0 0 0 0,0 0 0 0,0 0 0 16,0 0 0-16,0 0 0 0,0 0 0 0,0 0 20 0,0 0 0 16,0 0 0-16,0 0 1 0,0 0-11 0,0 0 1 15,0 0 0-15,0 0 0 0,0 0 48 0,0 0 0 16,0 0 1-16,0 0-1 0,0 0-42 0,0 0 1 15,0 0 0-15,4-16 0 0,3 12 51 0,0-3 2 16,-2 0-1-16,4-2 0 0,3-1-52 0,2-2 0 16,-7 1 0-16,7-3 0 0,1 5 20 0,-5-1 1 0,-5-6-1 15,6 5 0-15,3 1-24 0,0-6 2 16,0 0 0-16,-3 7 0 0,7-1 20 0,-3-4-1 0,0-4 1 16,-1 6 0-16,3 1-21 0,1-1-1 0,-6-4 1 15,9 5 1-15,-3 1 7 0,0-4 2 0,-1-6 0 16,6 10-1-16,-2-1-11 0,-3-6-1 0,0-6 0 15,8 3 1-15,-1 10 7 0,-4-2 0 0,0-11 0 16,13 5 1-16,-3 2-11 0,-6 0 1 0,2-8 0 16,1 10 0-16,4-7 2 0,-2 0-1 0,-6-6 0 15,10 15 2-15,-2-6-6 0,-4-5-1 0,-2 2 1 16,10 11 0-16,-1-4 1 0,-5-9 0 0,5 2 0 0,2 7 1 16,5 0-4-16,-8-8 1 0,-2-2-2 0,7 4 2 15,-2 3 3-15,-2-4 1 0,-2-7-1 0,6 1 2 0,2 3-6 16,-2-5 1-16,1-4 0 0,6 10 1 0,0-3 5 15,-2-1 2-15,-4-3-1 0,10 1 1 0,-3 6-7 16,-8 0 1-16,2-11 0 0,8 10 0 0,2-1 9 16,-3-1 1-16,-2-9 0 0,3 5 0 0,-1 0-9 15,-11-4 0-15,2-3 0 0,8 11 1 0,-1 0 7 16,-7-4 1-16,5-5-1 0,7 8 1 0,-1 2-8 16,-6-1-1-16,2 1 0 0,1-4 1 0,-1 0 4 15,-5 5 0-15,1-10 0 0,13 8 1 0,-1-6-7 0,-4 1-1 16,1-8 1-16,2 16 0 0,2-7 4 0,-8 2 0 15,-1-4 1-15,9 6-1 0,-1 5-5 0,-1-4 0 16,-5-6 0-16,3 4 1 0,2-1 0 0,-9-2 1 16,2-2-1-16,9 4 1 0,-6-3-5 0,-1-3 2 15,1-6 0-15,9 13 0 0,-3 1-1 0,-6-4 1 16,-1-2 0-16,14 6 0 0,-9 1-3 0,-2-3 1 0,7-2-1 16,9-1 2-16,-5 4-3 0,-8-1 0 0,-1-14 1 15,9 19-1-15,-4-12-1 0,-5-2 2 0,9-2-2 16,7 11 1-16,-8 3-1 0,-8-3 0 0,2-5-1 15,7 5 1-15,-2 3-1 0,1-8 0 0,1-3 0 16,3 1 2-16,-1 2-3 0,-6-8 1 0,4-1 0 16,3 14 0-16,6-4-1 0,-2-1 1 0,-4-4 0 15,14 7 0-15,-7 2-1 0,-3-4 2 0,9-8-2 16,5 5 1-16,-4-2-1 0,-3-2 1 0,0-8-1 16,14 13 1-16,-4-6 0 0,-6 3 0 0,-1-6 0 0,7 14 2 15,-6-1-2-15,-4-7 0 0,7-2 0 0,3-3 0 16,0 8 1-16,-10-4 1 0,4-3-1 0,6 4 0 15,-3 2-1-15,-11-2 1 0,4-5 1 0,9 12-1 0,-2 0-1 16,-6-2 1-16,4-6 1 0,8-3-1 0,-5 3-1 16,-6-3 1-16,8-6-1 0,6 15 1 0,-4-7 1 15,-5-3 0-15,0 3-1 0,7 6 2 0,0 5-2 16,-9-4 0-16,2-8 0 0,3 8 1 0,3-5-1 0,-12-2 0 16,1-8 0-16,1 19 1 0,-1-11-2 15,-6 2 1-15,1-3-1 0,-1 10 1 0,-3 0 1 0,-8 0-1 16,5-9 0-16,-3 9 0 0,-1-3-1 0,-4-2 2 15,6-13-2-15,-3 23 1 0,-4-10-1 0,-3-3 0 16,-2 1 0-16,-3 17 1 0,2-6-1 0,-1-4 0 16,2 0 0-16,1 7 0 0,-3 2 0 0,-6 0 1 15,-4-9 1-15,10 9-1 0,-11 0-1 0,-2 0 0 16,-4-9 0-16,13 12 2 0,-11-3-2 0,-5-3 1 0,6-5 0 16,2 21 0-16,-4-10 0 0,-6 0 0 0,-3-6-1 15,8 20 1-15,-6-8 0 0,-8-6 2 0,-1 1-2 16,8 15 1-16,-8-5 0 0,-6-4-1 0,-1-4 0 15,6 11 0-15,-2 1 1 0,-5-3-1 0,-3-8 0 16,4 11 0-16,-4 3-1 0,-7 0 2 0,5-11-2 16,-5 11 1-16,7 0 0 0,-7 0 2 0,0 0-2 15,9 0 1-15,-9 0 0 0,11 7-1 0,-11-7 0 16,15 11 0-16,0-1 0 0,4-1 2 0,4-2-2 16</inkml:trace>
  <inkml:trace contextRef="#ctx1" brushRef="#br0" timeOffset="-150921.05">1926 17723 1257 0</inkml:trace>
  <inkml:trace contextRef="#ctx1" brushRef="#br1" timeOffset="-146331.33">4583 8119 138 0,'0'0'0'0,"0"0"0"0,0 0 0 0,0 0 11 15,-20 11 0-15,13-15 0 0,7 4 2 0,0 0-7 16,0 0 2-16,-7 0-1 0,7 0 1 0,0 0 68 0,0 0 1 15,0 0 0-15,0 0 0 0,-7 0-59 0,7 0 0 16,0 0 0-16,0 0 0 0,0 0 38 0,0 0 1 16,0 0-1-16,11-3 2 0,1-1-41 0,6-1 0 15,-1-6 0-15,15 4 1 0,5-5 20 0,-2-2 1 16,-5-2-1-16,6 9 1 0,-1-4-24 0,-5-4 0 0,2-1 1 16,3 3 0-16,-2 3 1 0,-4-8-1 0,-1-3 1 15,9 4 0-15,-2 8-8 0,-1-5 1 0,1-7 0 16,2-2 0-16,-2 7 8 0,-1 0 0 0,1-7 0 15,0 4 0-15,2-6-8 0,-1 1 0 0,-3-3 0 16,13 15 1-16,-2-11 4 0,-2 2 2 0,6-4 0 16,5 11 0-16,-2-5-8 0,-1-1 1 0,1-2-1 15,3 0 1-15,3 3 3 0,-3 2 1 0,5-5-1 16,2-6 2-16,3 4-7 0,-6 1 1 0,0-9-1 16,6 4 1-16,-2 2 14 0,-4-4 1 0,7-5-1 0,6 10 1 15,-3-2-13-15,-6-2 1 0,0-3 1 0,10 7-1 16,2-1 12-16,-1 1-1 0,-5-6 1 0,12-1-1 15,-8 9-11-15,0-9 0 0,8-5 0 0,3 6 1 0,-4-8 7 16,-7 2 0-16,6-2 0 0,8 11 2 0,1 0-12 16,-11-2 1-16,3 0 0 0,7 4 0 0,-3 1 8 15,-7 2 0-15,11-5 1 0,-1-5-1 0,4 12-9 16,-11-7 1-16,4-11-1 0,7 16 1 0,-3-7 7 16,-11-3 0-16,-1 1 0 0,15 11 0 0,0-2-8 15,-10-3 0-15,3-1 0 0,3 1 0 0,-3 5 3 0,-7 0 0 16,10-7 1-16,11-2-1 0,-10 9-5 15,-4-4 0-15,7-10 0 0,3 12 1 0,-1-9 2 0,-8-3 1 16,5 3 1-16,9 15-1 0,1-10-5 0,-12 1 1 16,3-4-1-16,3 11 1 0,4-2 2 0,-7-1 1 15,0-6-1-15,11 4 0 0,-8 1-4 0,-5-5 1 16,9-7 0-16,7 12 0 0,-10-9 2 0,-1-3 0 16,10-6 0-16,2 22 0 0,-6-9-4 0,-2-6 2 15,7 1-1-15,7 15 0 0,-1-8-5 0,-10 0 2 0,8-8-1 16,1 6 0-16,-5 3-1 0,-7-3 1 0,11-2 0 15,7 6 0-15,-6-4 1 0,-5-2 1 0,7-13-1 16,6 24 1-16,-6-6-1 0,-7 3 0 0,3-8-1 16,13 9 2-16,-7 3-3 0,-7-5 1 0,7-2 0 15,5 4 0-15,-3 4 0 0,-6-6 0 0,2-5-1 16,9 3 1-16,-2 1-1 0,-7-1 0 0,6-5 1 16,1 16-1-16,-10-14-1 0,-8 1 1 0,6-3 0 15,2 20 0-15,-10-6 1 0,-11-3 1 0,1-2-1 0,6 10 1 16,-10-5-1-16,-8-3 1 0,2 3-1 0,6 2 0 15,-13 2 2-15,-6-6 0 0,7-5-1 0,-5 9 2 16,-3 2-3-16,-8-1 1 0,1-8 1 0,1-1-1 0,-7 6 3 16,-3 0-1-16,5-5 1 0,-6 10 0 0,-1-15-3 15,-9 1 2-15,2 1-2 0,-5 8 1 0,-3 0 2 16,-2-3 0-16,-3-3-1 0,-1 14 1 0,-4-5-3 16,-3-4 2-16,-3-1-1 0,1 15 1 0,-3-3 0 15,-3-4 1-15,1-1-1 0,-4 11 1 0,0 0-3 16,0-3 2-16,2-1-1 0,3 8 1 0,8 1-4 0,-3 0 1 15,6 2 1-15</inkml:trace>
  <inkml:trace contextRef="#ctx1" brushRef="#br1" timeOffset="-144421.22">5602 10578 12 0,'0'0'0'16,"0"0"0"-16,-7 30 0 0,11-10 0 16,-8-1 0-16,-3-8 0 0,2 4 0 0,3 3 0 15,-2-9 0-15,-1-4 0 0,2 9 0 0,-1 2 0 0,4-5 0 16,0-11 0-16,-7 10 0 0,7 1 0 0,0-11 0 16,-4 7 0-16,4-7 0 0,0 5 0 0,0-5 0 15,0 0 0-15,0 0 0 0,0 0 0 0,0 0 0 16,8 3 0-16,-8-3 0 0,0 0 1 0,10-7 0 15,-10 7 0-15,12-8 0 0,3-3-1 0,-5 1 1 0,1-6 1 16,-1-4-1-16,4 5 2 0,-3-7 0 0,-4 1 1 16,0 0-1-16,5 7-1 0,3-2 1 0,-1-7-1 15,0 2 1-15,5-2 21 0,2 1 1 0,-3-12-2 16,3 2 2-16,4 4-14 0,1-7 1 0,-1 0 1 16,7 3-1-16,1-1 72 0,-1 1 0 0,5-12 1 15,9 9-1-15,-2-5-67 0,2 1 0 0,-2-17 1 16,5 12 0-16,-1-7 65 0,-6 3 0 0,6-6 1 0,14 3 0 15,-1 8-67-15,-4-6 0 0,1-7 1 0,4 3 0 16,-2-7 70-16,-2 0-1 0,7-1 1 0,6 6 1 16,5 2-73-16,-8-5 2 0,5-10 0 0,10 4 0 15,3-2 44-15,-10 1 0 0,7-4-1 0,14 0 1 16,-11-1-45-16,-3-2 1 0,14-11 0 0,2 13 0 0,-7 1 25 16,-8 1-1-16,8-8 1 0,10 2-1 0,-8-5-26 15,-8 3 0-15,4 1 0 0,7 1 0 0,-3 5 18 16,-11-3 0-16,0-16-1 0,7 14 2 0,0 0-20 15,-4-1-1-15,0-6 1 0,10-2 0 0,-10 0 8 16,-5 4 2-16,7-4-2 0,9-5 2 0,-7-1-14 16,-7 3 2-16,4-2-1 0,17 3 0 0,-7 2 5 0,-7-1 0 15,3-14 0-15,11 11 1 0,2 6-9 0,-12-1 1 16,3-15 0-16,7 14 0 0,-4-5 2 0,-6 7 1 16,1-3-1-16,13 1 2 0,-8-3-7 0,-10 3 1 15,4 1 0-15,6 8 0 0,-10 2 1 0,-5-4 0 16,12-12 0-16,0 16 0 0,-11 2-3 0,-3-3 0 15,7-9 0-15,7 6 1 0,-7-10 2 0,-4 7 0 0,1 3 0 16,10 4 1-16,-5 5-5 0,-9-5 2 0,3-12-1 16,7 13 0-16,-4 3 1 0,-6 1 1 0,3-5 0 15,6 1 0-15,-11-1-4 0,-5 2 2 0,7-2-1 16,1 21 1-16,-3-4 1 0,-7-3-1 0,1-9 1 16,4 6 0-16,0-1-3 0,-10 0 1 0,3-3-1 15,4 13 2-15,-5 6 1 0,-6-5-1 0,7-9 1 16,-3 9 1-16,-4-12-4 0,-3 8 2 0,2 1-1 15,1 11 0-15,-5 6 1 0,-4-8 1 0,4-1-2 0,-5-2 2 16,1 10-3-16,-4-6 1 0,-5-5-1 0,3 10 1 16,-3 2 2-16,-4 2-1 0,-5-2 1 0,7 3 1 15,-5 8-4-15,-5 3 1 0,-3-7-1 0,-2-3 2 16,-2 8 0-16,-1 4 0 0,-3-9 0 0,1 9 1 0,-4 3-3 16,-5-3 1-16,0-2-1 0,0 6 1 0,-2 6-1 15,0-3 2-15,-3 0-2 0,-4 4 2 0,3 1-3 16,-1 2 2-16,-2 1-2 0,-7 6 2 0,14-7 0 15,-14 7 1-15,7-3-1 32,-7 3 2-32,8 3-4 0,-1-3 2 0,0 4-1 0,1-1 1 0,7 5 1 0,2 6-1 0,4-4 1 0</inkml:trace>
  <inkml:trace contextRef="#ctx1" brushRef="#br1" timeOffset="-142766.33">4147 5306 1583 0,'0'0'0'0,"0"0"0"0,0 0 0 0,21 4 7 0,-14-8 1 16,0-1-1-16,4 7 1 0,6 1-3 0,1-3 0 16,5-2 1-16,16 9 0 0,1-7 14 0,-1 0 0 15,2-1 0-15,5 9 0 0,-2-4-10 0,2-4 2 16,5-4-1-16,14 11 0 0,4-3 4 0,-2-8 0 15,2 1 1-15,10 10 0 0,0-7-7 0,-3-4 0 16,11 1 0-16,10 10 1 0,-7-7 3 0,-4 0 2 16,15-4-2-16,4 20 2 0,-1-12-7 0,-3-4 1 0,7 3 0 15,12 17 0-15,-9-13-7 0,-4-6 1 0,17 5 1 16,4 13-1-16,-8-5-1 0,-5-5 1 0,16-4-1 16,8 20 1-16,-9-4-1 0,-4-9 2 0,15 1-2 15,14 9 1-15,-7-4 0 0,-5-4-1 0,2-2 0 16,21 6 0-16,-11 3 0 0,-5-10-1 0,12-1 0 15,4 6 1-15,-15-4-1 0,-2-1 0 0,16-4 0 16,15 12 0-16,-10-5 2 0,-12-7 0 0,15-3-1 16,11 17 2-16,-11-7-2 0,-8-5 0 0,12 2 0 0,10 17 1 15,-9-12 0-15,-5-11 2 0,17 9-1 0,8 18 1 16,-11-15-2-16,-14 1 0 0,12 1 1 0,12 9-1 16,-13 0 0-16,-18-12 2 0,17 2-1 0,13 10 1 15,-14-3-3-15,-15-10 1 0,17 3 1 0,-4 3-1 16,-15-3 1-16,-13-8 0 0,12-1-1 0,2 19 2 0,-7-14-3 15,-18-3 1-15,3-2 1 0,5 21-1 0,-7-16 4 16,-11-2 1-16,5-2 0 0,-2 24 0 0,-11-18-4 16,-5-2 2-16,8 3-1 0,-3 8 1 0,-12-7 5 15,-7-6 0-15,9-2 1 0,5 8 0 0,-12 0-5 16,-9-8 0-16,14-3 0 0,1 7 1 0,-19-1 3 16,-7-6 2-16,6 0-2 0,3 3 1 0,-10 1-5 15,-11-4 1-15,2-4 0 0,-7 1-1 0,-9 6 1 0,-6-6 0 16,5-6 0-16,-12 7 1 0,-1-5-3 0,-9 0-1 15,-2-3 1-15,-8 5-1 0,-4-1 0 0,-4-2 1 16,-5-5-1-16,4 3 1 0,-6 3-3 0,-1 0 2 16,-2-7-2-16,0 7 1 0,1 0 2 0,-3 3 0 0,4-3-1 15,3 4 1-15,4 1-3 0,6 0 2 0,6 1-1 16</inkml:trace>
  <inkml:trace contextRef="#ctx1" brushRef="#br1" timeOffset="-130749.61">15272 2196 539 0,'0'0'0'0,"0"0"0"0,0 0 0 15,0 0 15-15,0 0 1 0,0 0-1 0,0 0 1 16,0 0-7-16,0 0 0 0,-18 2 0 0,18-2 1 15,-18 0 3-15,8-2 1 0,-2-5-1 0,-13 3 2 16,0 4-7-16,0-7 1 0,3-3-1 0,-7 1 1 0,5 5 0 16,2-1 0-16,3-4 0 0,-6-3 1 0,2 8-5 15,8-3 2-15,-1-1-1 0,-2-3 0 0,0 4 63 16,8 0-1-16,-1-5 1 0,-5-2 0 0,6 5-51 16,-1-2 0-16,4-1 0 0,-7-7 0 0,3 5 3 0,3-1 1 15,1-7-1-15,-9-3 0 0,7 7-9 16,2 4-1-16,0-5 0 0,-7 0 0 0,3 6 23 0,4-1 0 15,-2-3-1-15,-5 6 2 0,3-3-20 0,1 7-1 16,-4-2 1-16,0-5-1 0,-6 0 21 0,6 3 1 16,5 1-1-16,1-4 1 0,-3 7-22 0,0 0 1 15,8 0 0-15,-4 1 0 0,0-1 17 0,7 7-1 16,-7-7 1-16,7 7-1 0,-9-10-18 0,9 10 2 16,-5-13-1-16,5 13 0 0,-4-7 22 0,4 7 0 15,0 0 0-15,0 0 0 0,-7-7-22 0,7 7 2 0,0 0-1 16,0 0 0-16,0 0 18 0,0 0-1 0,0 0 1 15,0 0 1-15,0 0-21 0,0 0 2 0,0 0-1 16,0 0 1-16,0 0 8 0,0 0 2 0,0 0-1 16,0 0 0-16,0 0-12 0,0 0 0 0,-2 11 0 15,2-11 1-15,0 11 6 0,0-11 0 0,2 12 0 16,3-5 0-16,1 7-9 0,-3-5 0 0,-1-2 0 0</inkml:trace>
  <inkml:trace contextRef="#ctx1" brushRef="#br1" timeOffset="-130115.52">15240 1867 1569 0,'0'0'0'0,"0"0"0"15,0 0 0-15,0 0 52 0,0 0 0 0,0 0-1 16,0 0 1-16,0 0-35 0,0 0 0 0,0 0-1 15,0 0 2-15,0 0 52 0,0 0 1 0,0 0-1 16,0 0 1-16,0 0-53 0,0 0 0 0,0 0 0 16,0 0 0-16,4 17 10 0,-4-4 0 0,-4-6 0 15,-1 3 0-15,3 1-16 0,2-4 2 0,0 0-1 16,0-7 1-16,-5 11-10 0,5-4 2 0,0-7 0 16,0 0-1-16,-2 10-1 0,2-10 0 0,5 9-1 15,-5-9 2-15,4 7-4 0,-4-7 0 0,9 7 0 0,-6 4 1 16,8 3 0-16,-4 1-1 0,3-6 0 0,-6 2 1 15,6 12-2-15,3-7 0 0,-1-2 0 0,-7 1 1 16,6 0-1-16,0 0 0 0,-4-6 0 0,-4 12 1 0,4-3-1 16,0-6 1-16,-1-1-1 0,-3 6 2 0,1 1-2 15,-1-8 1-15,1 1-1 0,-4 5 1 0,0 5 1 16,1-10 0-16,1-4 1 0,-4 3-1 0,1-3-1 16,1-7 1-16,0 0 0 0,0 0 1 0,0 0 1 15,0 0 1-15,0 0-1 0,0 0 2 0,0 0-3 16,0 0 0-16,0 0 1 0,0 0 0 0,-2 7 4 0,2-7 1 15,0 0 0-15,0 0 0 0,-4 7-3 0,4-7-1 16,0 0 1-16,-10-3 1 0,-4 3 3 0,0-4 0 16,-6-3 0-16,-13 7 0 0,-1-3-3 0,2-4 0 15,2 0-1-15,-12 10 1 0,1-3 2 0,3 0 1 16,-3-3-1-16,-1 10 1 0,1 3-4 0,6-6 1 16,-6-1-1-16,-5 9 1 0,8 1 2 0,4 3 0 0,-6-6 0 15</inkml:trace>
  <inkml:trace contextRef="#ctx1" brushRef="#br1" timeOffset="-128329.96">15065 936 326 0,'0'0'0'0,"0"0"0"16,0 0 0-16,0 0 5 0,0 0 0 0,0 0 1 15,0 0-1-15,2 21-1 0,-2-12 0 0,0-9 0 16,7 18 0-16,4 3 19 0,-4 4-1 0,0-3 0 16,-4-1 2-16,8 6-13 0,-4-4 2 0,-3-4-2 15,-4-8 1-15,3 8 49 0,2 0-1 0,1-5 1 16,-6-7 0-16,0 8-45 0,0-1 2 0,0-7 0 15,0-7 0-15,-2 10 26 0,2-10 0 0,0 0 0 0,3 7 0 16,-3-7-28-16,0 0 1 0,0 0-1 0,0 0 0 16,0 0 9-16,0 0 1 0,0 0 0 0,0 0 0 15,0 0-14-15,0 0 0 0,-3-10 1 0,1 3 0 0,0-7 8 16,1-2 1-16,-3-4-1 0,-6-10 2 0,6 4-12 16,0 3 0-16,4 0 0 0,-3-3 2 15,-1 0 16-15,4 3 0 0,4-4 0 0,-4 6 1 0,7-2-16 16,0 9-1-16,-2 0 1 0,1 4 0 0,4 3 18 15,3-4-1-15,1 4 1 0,-14 7 0 0,14-4-18 16,-7 1 0-16,3 3 0 0,-4 3 0 0,4 1 18 0,3 0-1 16,3-1 1-16,-6 8-1 0,1 6-18 15,3-3 2-15,-7-7-2 0,-2 16 2 0,2-5 19 0,0-4-1 16,-1-4 1-16,-6 3 1 0,1 3-21 0,5 3 1 16,-3-5 0-16,-5-2-1 0,4 2 12 0,3-1 0 15,-5-3 0-15,0-3-1 0,4 2-12 0,-1 2-1 16,1-3 0-16,-4-8 2 0,0 11 4 0,0-11 0 0,0 11 0 15,0-11 1-15,0 0-9 0,0 0 0 0,0 0 0 16,0 0 1-16,0 0 2 0,0 0 0 0,0 0 1 16,0 0-1-16,0 0-5 0,0 0 0 0,0 0 0 15,4-15 1-15,3 0 2 0,-4-8 1 0,4 3-1 16,-3-6 2-16,3 1-6 0,0 3 0 0,3 0 1 16,-1 1 0-16,0 4 2 0,0 1 1 0,1 0 1 15,5 11-1-15,-5-2-4 0,1 0 0 0,-1 0 0 16,-1 7 1-16,2 0-1 0,-1-4 1 0,1 4-1 15,-1 0 1-15,1 4-3 0,-4-1 0 0,2 1 1 0,-2 3 0 16,0 0-1-16,0 0 2 0,4 3 0 0,-4 6-1 16,-4 2-1-16,4-4-1 0,0 0 1 0,-7 4 1 15,4 15-2-15,3-7 2 0,-4-6-2 0,-3-3 2 16,0 8-3-16,4-4 0 0,0-5 1 0,-8-2 0 16,4 2 0-16,0 0 0 0,4-6 0 0,-8 1 0 15,0 6-2-15,4-4 2 0,0-5-1 0,-3 5 0 0,-1 1 1 16,8-4-1-16,-1-3 1 0,-3 4-1 0,4 1-1 15,0-1 1-15,-3-2 0 0</inkml:trace>
  <inkml:trace contextRef="#ctx1" brushRef="#br1" timeOffset="-127766.72">15942 1302 1356 0,'0'0'0'0,"0"0"0"0,4-21 0 0,-1 14 61 0,-3 7-1 15,4-5 1-15,-4 5 1 0,0 0-45 16,0-7 1-16,0 7-1 0,0 0 1 0,0 0 57 0,0 0-1 16,0 0 0-16,0 0 1 0,0 0-57 0,0 0 0 15,0 7 0-15,0 5 0 0,3 9 6 0,1 4 1 16,-3-4 0-16,1 11-1 0,0 5-11 0,0-9-1 15,-1-2 0-15,1-5 1 0,-2 0-6 0,-2 0-1 0,2-7 1 16,0 2 1-16,-1 0-4 0,-1 2 1 0,0-8-1 16,0-4 2-16,1 1-4 0,1-7 0 0,0 10 1 15,0-10-1-15,-4 9-1 0,4-9 1 0,-7 3 0 16</inkml:trace>
  <inkml:trace contextRef="#ctx1" brushRef="#br1" timeOffset="-127266.63">16644 891 1093 0,'0'0'0'0,"0"0"0"0,0 0 0 0,18-16 31 0,-18 16 1 15,5-9 1-15,-5 9 0 0,0 0-20 0,0 0 2 16,0 0-1-16,0 0 1 0,0 0 33 0,0 0 1 15,0 0 0-15,0 0 0 0,0 0-32 0,0 0 0 16,0 0 0-16,0 0-1 0,-5 9-8 0,5-9 0 0,-11 8 0 16,4 0 1-16,0 6-3 0,-4 0-1 0,1-4 1 15,6 8-1-15,1 8-5 0,-1-5 2 0,4-1-2 16,4 3 1-16,-4 10-1 0,0-7 1 0,0-6-1 16,3 3 1-16,1-1-2 0,-4 0 1 0,7-7 0 15,3 5 0-15,-4-1-1 0,-1-5 1 0,4-3 0 16,7 1 0-16,0 2-1 0,-6-2 1 0,8-3 0 15,5-2 0-15,0 7-2 0,0-7 2 0,1-3 0 16,5 3 0-16,-3-4 0 0,-1 1 0 0,5-8 0 16,1 1 0-16,-6-1 0 0,-2 1 0 0,-4-4 0 0,1 0 0 15,-6 3 0-15,-2 1 2 0,1-1-1 0</inkml:trace>
  <inkml:trace contextRef="#ctx1" brushRef="#br1" timeOffset="-126924.92">17247 1183 1168 0,'0'0'0'15,"0"0"0"-15,0 0 0 0,6-22 19 0,-6 22 1 16,0 0-1-16,0 0 1 0,0 0-10 0,0 0 2 16,-6 7-2-16,6-7 1 0,-1 8 23 0,1-8-1 15,-4 7 1-15,0 5 1 0,-1 16-21 0,0 0 1 0,-2-1-1 16,0 4 1-16,0 4 10 0,0-6-1 0,3 0 1 16,4-4 0-16,-7 0-13 0,2 1 0 0,1-5 1 15,4-7-1-15,-1 7-1 0,-1-1 1 0,2-6-1 16,0-4 1-16,2 3-5 0,-1-6 1 0,1 0 0 15,-2-7-1-15,0 0 4 0,7 9-1 0,-7-9 0 16,0 0 1-16,0 0-4 0,4 7-1 0,-4-7 1 16</inkml:trace>
  <inkml:trace contextRef="#ctx1" brushRef="#br1" timeOffset="-126630.7">17473 887 1494 0,'0'0'0'0,"18"7"0"0,-6 7 0 0,2 7 26 0,4-3 0 16,-1 5 0-16,1 1 0 0,-4 8-14 0,-1 1 0 15,-3-3 1-15,-3 0 0 0,-3 7 37 0,-1-5 2 16,-3-2 0-16,0 7-1 0,0 0-34 0,-3-2 0 16,-1 2 0-16,-6 1 1 0,-1 8 12 0,-1-2 2 15,-2-9-2-15,-8 2 1 0,-2 0-17 0,-1-7 0 16,-5-7 0-16,-14 0 0 0,-2 0-6 0,-5-9 0 0,-6-2 0 16</inkml:trace>
  <inkml:trace contextRef="#ctx1" brushRef="#br1" timeOffset="-126228.4">15016 604 1457 0,'0'0'0'0,"0"0"0"0,0 0 0 0,0 0 25 0,0 0 0 16,0 0-1-16,-21 30 1 0,14-11-13 0,7 6 1 0,0-6-1 15,0 16 0-15,7 6 15 0,0 1 0 16,7-7 0-16,0 20 0 0,4 3-15 0,5-9 2 0,1 2-2 16,-1-2 2-16,6 4-1 0,2-6 1 0,-3-4-1 15,1 11 2-15,8-3-7 0,-2-5 1 0,6-4-2 16</inkml:trace>
  <inkml:trace contextRef="#ctx1" brushRef="#br1" timeOffset="-125575.59">17268 2340 1293 0,'0'0'0'0,"0"0"0"0,0 0 0 0,-24 4 15 16,11-4 1-16,3 3-2 0,-1 4 2 0,1 4-7 16,3 3 0-16,-4 2 0 0,-1 8 0 0,1 6 17 15,4-7 1-15,2 0 0 0,3 7 0 0,-2-7-15 16,1 0 1-16,6-8 0 0,1 19 0 0,0-8 4 16,4-6 1-16,5 1-1 0,6 17 1 0,-1-4-9 15,-1-13 1-15,5-4 0 0,11 13 0 0,-8-8-4 0,3-7 0 16,9-2 1-16,4 1 0 0,-3 2-3 0,-2-2 1 15,1-11-1-15</inkml:trace>
  <inkml:trace contextRef="#ctx1" brushRef="#br1" timeOffset="-124881.81">17736 2495 1281 0,'0'0'0'0,"0"0"0"15,-4 21 0-15,4-5 16 0,-3-4 1 0,3-1-2 16,3 13 2-16,-3-3-8 0,0-10 1 0,0-2-1 16,0 19 1-16,-3-7 23 0,-1-10 0 0,4 3 1 15,0 12 0-15,-3-5-21 0,-1-7 2 0,4 0-1 0,0 4 1 16,0-4 15-16,0-3 1 0,0-3-1 0,0-1 1 15,0 4-17-15,0-11 0 0,0 0 0 0,0 0 0 0,0 0 7 16,0 0-1-16,0 0 0 0,0 0 1 0,0 0-10 16,0 0 0-16,0 0 0 0,0 0 0 0,0 0 7 15,7-14 0-15,-3 7 0 0,-1-18 1 0,6-8-9 16,-2-9 0-16,-1 5 0 0,-1 16 1 0,0-4 4 16,0 2 1-16,1-3 0 0,3 8 0 0,-2-1-7 15,-4 6 2-15,4-1-2 0,0 0 1 0,4 9 4 0,-6-2 2 16,6-4-1-16,-2 4 0 0,-2 7-6 0,-7 0 0 15,10-5 0-15,-10 5 0 0,9 5 0 0,-9-5 1 16,7 4-1-16,-7-4 1 0,7 10-4 0,-3-3 1 16,-1 0-2-16,1 9 2 0,-1 0-1 0,4 2 0 15,-5 1 1-15,-2 11 0 0,4-11-3 0,-1-5 1 16,-1 0-1-16,-2 18 2 0,2-14-3 0,-1-9 2 16,1-2-1-16,-4 21 1 0,2-14-3 0,2-7 1 0,-2-7 1 15,-3 14-1-15,1-7 0 0,2-7 2 0,0 0-2 16,0 0 2-16,0 0-3 0,0 0 1 0,0 0 1 15,0 0-1-15,0 0 0 0,0-7 2 0,0 7-1 16,5-11 1-16,-1-6-2 0,-1-10 1 0,1 4-1 16,-1-6 0-16,6-10 0 0,3 9-1 0,-1 0 0 15,-8 4 2-15,8 10-3 0,-2-3 1 0,1-3 0 16,-1 8 0-16,4-2 1 0,1 6 0 0,14-6 4 16,-19 16-5-16,0 0 0 0,3-2 0 15,0 8 1-15,1 4 0 0,-3-1 2 0,1-2-1 0,3 9 1 16,-3 1-3-16,-1-1 1 0,1-2 0 0,-1 9 1 15,-1-3-2-15,-5-8 1 0,-1 2 1 0,1 9-1 16,-4-6-1-16,3-4 1 0,-3-1-1 0,4 20 1 0,-4-13 0 16,-4-10-1-16,4 3 0 0,-3 13 0 0,-1-4-1 15,4-9 2-15,0 1-1 0,0 2 0 0,-3-1-1 16,3 1 0-16,0-15 0 0</inkml:trace>
  <inkml:trace contextRef="#ctx1" brushRef="#br1" timeOffset="-124449.91">18468 2776 1494 0,'0'0'0'16,"0"0"0"-16,0 0 0 0,0 0 29 0,14-21 2 0,-10 14-1 15,-4 7 0-15,0 0-16 0,7 0-1 0,-7 0 1 16,7 0 0-16,-7 0 29 0,7 4 1 0,-7-4-2 16,9 3 2-16,-2 4-28 0,0-3 0 0,-7-4-1 15,8 10 2-15,-2 1-7 0,-3-8 0 0,-3-3 0 16,4 9 1-16,-1 0-5 0,-3-9 1 0,4 9 0 16,-4-9-1-16,0 14-6 0,0-4 0 0,-4-2 0 15,4 2 0-15,-3 1 0 0,3-1 0 0,-4-3 0 0,4 0 0 16,-3 2-2-16,3-9 0 0,-9 7 0 0,9-7 1 15,-4 7-2-15,4-7 2 0,0 0-1 0,-7 11 1 16,7-11-3-16,0 0 1 0,0 0 0 0,0 0-1 0,0 0 1 16,0 0 1-16,0 0 0 0,-3 5-1 15,3-5 2-15,12 7 1 0,-1-7 0 0,10 2 0 0,12 1-1 16,6-3 1-16,-2-3 0 0,2 3 0 0,-4 0 0 16,-3-4 0-16,2-1 0 0,-8 3 1 0,2 2-1 15,1-3 0-15,-5-8 0 0,1 11 1 0,-2-3 2 16,-2-1 0-16,-2-3 0 0,3 7 1 0,-1 0-2 15,-7-3 0-15,4-10 0 0</inkml:trace>
  <inkml:trace contextRef="#ctx1" brushRef="#br1" timeOffset="-124147.65">19588 2477 1206 0,'0'0'0'0,"0"0"0"16,0-19 0-16,0 19 38 0,-11-7 1 0,8 2-1 16,3 5 2-16,-14-4-26 0,1 2 2 0,3-1 0 15,-6 1-1-15,-3 4 27 0,-3 1-1 0,-1 1 1 16,-7 3 0-16,4 7-27 0,5-2 1 0,1-1 0 16,-1 8 0-16,0 2 0 0,7-8 0 0,-2 1 0 0,0 9 0 15,6-4-7-15,4-8 0 0,3-1 0 0,-1 13 1 16,4-5-6-16,4-11 0 0,3-4 1 0,0 15-1 15,4-4-1-15,3-13 0 0,5 3 0 0,-1 14 1 16,5-8-4-16,0-10 1 0,3-3-1 0,0 20 1 16,1-13-1-16,-1-4 0 0,-1-4 0 0,-2 15 1 0,0-11-1 15,-4-7 0-15,-5 0 0 0</inkml:trace>
  <inkml:trace contextRef="#ctx1" brushRef="#br1" timeOffset="-123800.06">19729 2706 1168 0,'0'0'0'16,"7"-9"0"-16,-7 9 0 0,0 0 10 0,0 0 1 15,0 0 0-15,0 0 0 0,11 0-4 0,-11 0 1 16,7-3-1-16,-7 3 1 0,7 0 13 0,2-4 0 16,-1 4 1-16,1 4-1 0,2-1-10 0,-1-3 0 15,-2 4 1-15,-1 1-1 0,0 2 5 0,-7-7 0 16,10 5 1-16,-10 8 0 0,4-3-8 0,-4-3 1 0,0-7-1 15,3 14 1-15,-6 0-3 0,3-3 1 0,0-8 0 16,-4 8-1-16,1 5-2 0,-1-6 1 0,1-3-1 16,-1 0 1-16,4 4-1 0,-3 0 1 0,3-11 0 15,-4 8 0-15,4 1-2 0,0-2 0 0,0-7 1 16,0 0-1-16,4 13 1 0,-4-13 0 0,0 0 1 16,0 7 0-16,0-7-3 0,7 3 1 0,0-3 0 15,0 4 0-15,7-1 4 0,2 1 0 0,3-4 0 16,18 0 0-16,-3 0-3 0,1-4 1 0,4 1-1 0,1 6 1 15,-4-3 4-15,-3-3 0 0,2-4 0 0,-5 3 2 16,2 4-6-16,-7-9 1 0,-6-5 0 0</inkml:trace>
  <inkml:trace contextRef="#ctx1" brushRef="#br1" timeOffset="-123597.77">20281 2419 1218 0,'0'0'0'0,"0"0"0"0,21 7 0 0,-12 6 28 0,4 2 0 16,1 0 0-16,3 7 2 0,1 3-17 0,-2 0 0 15,1-2 1-15,1 13-1 0,-7-6 37 0,-4 2-1 16,-2 3 1-16,-3 16 0 0,-4-3-33 0,-2-3 0 16,-1-6 0-16,-5 12-1 0,-8-12 14 0,0-2 0 15,-1-4-1-15,-2 18 1 0,-4-10-16 0,-1-3-1 16,-4-1 1-16</inkml:trace>
  <inkml:trace contextRef="#ctx1" brushRef="#br1" timeOffset="-123179.64">18350 3790 1545 0,'0'0'0'0,"0"0"0"0,-18 21 0 0,13-2 23 0,1-5 1 16,1 0-1-16,-1 11 2 0,4 1-14 0,0-5 2 16,0 2-1-16,-3 16 0 0,3-6 24 0,3-6 0 15,1 4 0-15,-4 8 1 0,3-4-22 0,1-1 0 16,-1-10 0-16,3 1 1 0,1 1 2 0,5-4 0 0,2-10 0 15,6 4 0-15,1 3-8 0,5-12 0 0,6 0 0 16</inkml:trace>
  <inkml:trace contextRef="#ctx1" brushRef="#br1" timeOffset="-122517.4">18849 4003 1431 0,'0'0'0'0,"0"0"0"0,0 0 0 15,-4 33 24-15,6-17 0 0,2-2-1 0,-1 21 2 16,1-3-14-16,1-2 1 0,2-2 1 0,-2 3-1 0,2 6 24 16,0-8 1-16,-3-8 0 0,0 12 0 0,-1-8-22 15,4-9 0-15,0-4 0 0,-7 18 1 0,0-14 8 16,0-6 1-16,4-3 0 0,-4 5-1 0,0-1-11 15,0-11-1-15,0 0 0 0,0 0 1 0,3 7-3 0,-3-7 1 16,0 0 0-16,0 0 1 0,0 0-6 16,-2-10 1-16,2 10 0 0,-1-9 1 0,-3-5-2 0,4-4 2 15,-3-1 0-15,-4-20 0 0,0-1-4 16,3-3 2-16,-3-1 0 0,-2 7-1 0,4 2 0 0,3-3 0 16,-1 4 1-16,-3 9 0 0,5 4-3 0,2 2 1 15,3 1 0-15,-4 18 0 0,0 0 1 0,9-12-1 16,-1 5 1-16,-8 7-1 0,0 0 0 0,7 5-1 0,-7-5 0 15,11 25 1-15,3-6-2 0,-3 4 1 0,-2-3 1 16,-4 8-1-16,0-2-1 0,0-1 1 0,-1-4-1 16,-6-2 0-16,0 4-1 0,-1-4 1 0,-1-5-1 15,-3 2 2-15,4-3-2 0,3-3 0 0,0-10 0 16,-5 11 1-16,1-2-2 0,4-9 1 0,0 0 1 16,0 0-1-16,0 0-1 0,0 0 1 0,0 0-1 15,0 0 1-15,0 0-1 0,0 0 0 0,0 0 0 16,0-9 1-16,5-2-1 0,2-3 0 0,0-4 0 15,4-13 1-15,1-3-1 0,-1-4 1 0,-1-5 0 16,1 21 1-16,-2-5-2 0,1 1 1 0,3-1 0 0,-3 13 0 16,-1 2 0-16,2 2 1 0,3-3-1 0,-3 17 2 15,1-8-2-15,-2 1 0 0,-1-4 0 0,2 10 1 16,1 1 1-16,-5-1-1 0,7-3 0 0,2 20 0 0,2-10-1 16,-4-1 2-16,-3-2-2 0,-1 16 1 0,-3-2-1 15,4 0 1-15,-4 0 1 0,-7 6-1 0,3 1-1 16,-1-7 1-16,2 0-1 0,-6 4 2 0,2 1-1 15,2-9 0-15,-1-2 0 0,-4 6 2 0,-1 2-3 16,4-9 1-16,0-7 0 0,-7 12 1 0,4-7-1 16,-1-5 1-16,4-7 1 0,-7 11-1 0,4 1-1 0,3-3 0 15,0-9 1-15,0 11 0 0,-4-4-2 0,4-7 0 16,0 0 0-16</inkml:trace>
  <inkml:trace contextRef="#ctx1" brushRef="#br1" timeOffset="-122016.64">19465 4312 1381 0,'0'0'0'0,"0"0"0"15,19-7 0-15,-19 7 29 0,10-3 1 0,1-3 1 0,-6 5-1 16,-5 1-17-16,9 0 1 0,-9 0-1 0,0 0 2 16,7 0 21-16,-7 0 1 0,0 0-1 0,0 0 1 15,7 3-23-15,-7-3 2 0,4 11-1 0,-2-4 0 16,-1 0-10-16,-1 5-1 0,0-5 1 0,-1 0 1 16,-1 4-3-16,-2-4 0 0,4-7 1 0,-7 8 0 15,2 0-5-15,5-8 1 0,-11 8 0 0,11-8 0 0,-12 11-1 16,5-8 1-16,7-3 0 0,-7 0 0 0,7 0-7 15,-7 9 0-15,7-9 1 0,0 0 0 0,0 0 0 16,-7 11 2-16,7-11-1 0,0 0 1 0,0 0-9 16,3 7 0-16,-3-7 1 0,11 7-1 0,-4 2 6 15,0 1-1-15,0-6 0 0,4 8 0 0,1 2 0 16,2 0 1-16,0-2 0 0,0 18 0 0,-3-10 1 0,-4-8 2 16,2 0-2-16,0 2 2 0,-2 4-1 0,-2-7 1 15,0-3-1-15,1-1 1 0,-5 2 0 0,-1-9 1 16,4 7 0-16,-4-7-1 0,0 13 1 0,0-13 1 15,-4 7-2-15,4-7 2 0,-7 3 0 0,7-3 0 16,-9 0-1-16,-5-3 1 0,-9 3 1 0,-3-4 0 0,-2-3 0 16,-11 4 1-16,-2-6-1 0,10 2 1 0,-1-2-2 15,-5 4 2-15,9 1-1 0,1-6 1 0,4-1-1 16</inkml:trace>
  <inkml:trace contextRef="#ctx1" brushRef="#br1" timeOffset="-121716.73">20031 4036 916 0,'0'0'0'0,"0"0"0"0,0 0 0 0,10-19 8 16,-13 10 1-16,1 4-1 0,2 5 1 0,2 5-3 15,-2-5-1-15,-7 3 1 0,7-3-1 0,-9 14 15 16,4-3-1-16,-2-4 0 0,-11 23 0 0,-3 5-9 16,5-9 0-16,4 3 0 0,1 2 1 0,2 1 5 15,-1-6 1-15,2-5-1 0,1 4 0 0,2-4-7 16,2-1 1-16,4-10-1 0,6 11 2 0,-3-5-4 0,3-7 1 16,4-6 0-16,6 13 1 0,1-9-3 0,-2-7-1 15,5-3 1-15,4 13-1 0,-2-4 1 0,-4-6 0 16,4-2-1-16</inkml:trace>
  <inkml:trace contextRef="#ctx1" brushRef="#br1" timeOffset="-121299.55">20225 4245 1067 0,'0'0'0'0,"16"-12"0"15,-6 7 0-15,1 3 8 0,3 0-1 0,0-3 1 16,-2 5 0-16,-1 2-2 0,0-1-1 0,-1-4 1 15,-3 3 0-15,0 3 12 0,-7-3 1 0,7 6 0 16,-7-6 0-16,4 9-9 0,-2-1 0 0,-2-8 0 16,3 14 1-16,-1-3 3 0,0-1-1 0,-2-10 1 0,3 11 0 15,-3 0-6-15,0-4 1 0,0-7-1 0,-2 10 1 16,2-10-3-16,-1 13-1 0,1-13 1 0,0 0-1 16,0 7-1-16,0-7 0 0,0 0 1 0,0 0-1 15,0 0 0-15,0 0-1 0,0 0 0 0,0 0 1 16,-2 7-2-16,2-7 1 0,0 0 0 0,2 10 0 0,5 1-1 15,2 1 2-15,1-5-2 0,6 12 1 0,-2 1-1 16,0-11 1-16,-1-2-1 0,-1 14 0 0,-2-9-1 16,-1-8 1-16,2 3 1 0,-1 8-1 0,1-6-1 15,-4-4 1-15,-2-3-1 0,1 9 2 0,-5-4-2 16,-1-7 1-16,0 0 0 0,0 0 1 0,6 10-2 16,-6-10 1-16,0 7-1 0,0-7 1 0,-6 9 1 0,6-9 0 15,0 0 0-15,-8 4 1 0,8-4-2 0,-11 7 0 16,11-7 0-16,-11 0 2 0,1 0 1 0,-2-4 2 15,1 1-1-15,-5 6 0 0,-7-6-1 0,2-4-1 16,-2 1 1-16,-2 10-1 0,1-15 4 0,1 1 1 16,-2-1 0-16</inkml:trace>
  <inkml:trace contextRef="#ctx1" brushRef="#br1" timeOffset="-120950.53">20752 3944 1218 0,'0'0'0'0,"0"0"0"0,28-14 0 15,-14 14 30-15,4-3 1 0,2-1-1 0,-3 17 0 0,1-5-16 16,-1-2-1-16,1 1 1 0,-2 16 0 0,2 0 35 16,-4-4-1-16,2 6 0 0,-1 17 0 0,5 2-31 15,-6-4 0-15,-3-1 0 0,-8 1 0 0,2 3 12 16,1-6 0-16,-5-6 0 0,-8 20 2 0,2-14-18 16,-2-3 0-16,-4 8 1 0,-10 5-1 0,0 3-5 0,0-12 1 15,-2-1 0-15,-7-2 0 0,0 2-3 16,0-7-1-16,-5-3 1 0,-9 8 1 0,0-7-7 0,1-5 1 15,-17 0 0-15</inkml:trace>
  <inkml:trace contextRef="#ctx1" brushRef="#br1" timeOffset="-120517.34">18965 6052 1168 0,'0'0'0'0,"0"0"0"0,-28 23 0 0,14 2 6 0,2-4 1 16,-2 0 0-16,-6 3 0 0,6 6-3 0,5-7 1 15,0 0-1-15,-1 25 2 0,3-6 5 0,7-5 0 16,0 1 0-16,0 8 2 0,3-5-7 0,3-6 2 16,6-7-1-16,-1 5 1 0,6-1 2 0,6-9 0 15,-2 0 0-15,6 10 0 0,1-6-3 0,-2-8 0 0,8-2-1 16</inkml:trace>
  <inkml:trace contextRef="#ctx1" brushRef="#br1" timeOffset="-119897.83">19121 6509 1080 0,'0'0'0'0,"0"0"0"0,7 23 0 0,-6-9 11 16,5 4 1-16,-3-8-1 0,4 12 1 0,-3 0-5 16,3-4 1-16,-4-6 0 0,1 15-1 0,-1-8 13 15,-3-8-1-15,4-4 0 0,-2 16 0 0,-4-11-9 16,2-5 0-16,0-7 0 0,-4 16 1 0,1-6 6 16,3-10 0-16,0 0 0 0,0 0 0 0,0 0-8 0,0 0 1 15,0 0-1-15,-4-10 1 0,4 10 3 0,-3-13 1 16,3 3-1-16,0-4 2 0,-4-11-7 15,4-8 1-15,0 5-2 0,0-4 2 0,0-3 3 16,0 8 0-16,0-11-1 0,0 4 2 0,0 3-7 0,0 2 2 16,0 0 0-16,4 9 0 0,-4 3 1 0,3-3 0 15,4 8 0-15,-7 12 0 0,0 0-4 0,6 2 2 16,-6-2-1-16,10 3 0 0,-1 8 1 0,0 1 1 16,0-1 0-16,7 15 0 0,1 0-4 0,-3-1 2 0,-1-4-1 15,-6 4 1-15,-2-8 0 0,0 1 0 0,-1-6 1 16,-8 2 0-16,3 0-3 0,1-7 1 0,0-7-1 15,-6 6 1-15,6-6 2 0,-1 7-1 0,1-7 1 16,0 0 0-16,0 0-3 0,0 0 1 0,0 0-1 16,0 0 2-16,-8-4 4 0,8 4 0 0,0 0 0 15,0-7 1-15,2-2-4 0,2-1 0 0,-1-4 0 16,3-13 0-16,6 3 5 0,2-4 0 0,-3 1 0 16,-4 15 1-16,3 1-7 0,3 3 2 0,-1-7 0 0,-1 12 0 15,-3 3 3-15,3 0 2 0,-4 0-1 0,0 3 0 16,0 5-5-16,0 2 1 0,2-1 0 0,3 14 0 15,1 3 3-15,-3-1 1 0,1-6-1 0,-4 9 2 0,0-3-7 16,0-8 2-16,0-2 0 0,-2 11 0 0,-1-5 1 16,-1-9 0-16,1-1 0 0,-2 12 0 0,-1-4-3 15,1-8-1-15,0-1 1 0</inkml:trace>
  <inkml:trace contextRef="#ctx1" brushRef="#br1" timeOffset="-119482.36">19643 6506 1569 0,'0'0'0'15,"0"0"0"-15,0 0 0 0,0 0 33 0,3 19 0 0,-3-12-1 16,0 11 1-16,0 5-20 0,0 0 2 0,0-1-1 15,4 15 1-15,-1-5 35 0,4-11 2 0,-3-1 0 16,-1 9-1-16,1-2-34 0,3-11 0 0,0-2 0 16,0 5 1-16,0 2 6 0,2-8 2 0,3-5 0 15,1 3 0-15,-3-8-14 0,1-3 0 0,-2-3 1 16,5-1 0-16,2-1-10 0,-1-4 0 0,0-3-1 16,2-4 2-16,-3-3-2 0,-1-6 0 0,-3-7 0 15,-1 18 0-15,-2-7 0 0,-2-3 0 0,2-3-1 16,-3 17 1-16,0-3-1 0,-1-1 0 0,-3-1 1 0,0 15 0 15,4-8 0-15,-4 8 0 0,0 0 1 0,0 0-1 16,0 0-1-16,0 0 1 0,0 0 0 0,-7 22 1 0,3-3 0 16,4 0 0-16,0 4 1 0,0 23 0 0,-4-2-2 15,4-7 2-15,-3 0-2 0,-1 1 1 0,1-1 3 16,-1-5 1-16,-1-9-2 0,-2 5 2 0,0-3-2 16,2-11-1-16,1-4 1 0,1 11-1 0,-1-5 2 0,4-16 0 15,0 7 0-15</inkml:trace>
  <inkml:trace contextRef="#ctx1" brushRef="#br1" timeOffset="-119147.54">20756 6166 1306 0,'0'0'0'0,"0"0"0"16,0 0 0-16,0 0 45 0,0 0 0 0,0 0-1 15,-27-7 2-15,17 14-30 0,-1 0 1 0,0-3 0 16,-13 22 0-16,1-8 25 0,5-2 2 0,-1 0-1 16,-4 21 0-16,0-4-27 0,4-5 1 0,3 2-1 15,2 7 1-15,3-2-5 0,0-7 0 0,8-5 1 0,-1 9 0 16,4-8-5-16,0-4 0 0,7-4 0 0,4 10-1 15,0-8-7-15,4-6 0 0,8-5 0 0,0 12 2 16,6-6-2-16,-1-10 0 0,5 4 0 0,1 9 1 0,1-5-2 16,4-6-1-16,0 0 1 0,5 11 0 0,-4-9 0 15,-1-7 0-15,3-4 0 0</inkml:trace>
  <inkml:trace contextRef="#ctx1" brushRef="#br1" timeOffset="-118808.83">21124 6499 1457 0,'0'0'0'15,"0"0"0"-15,0 0 0 0,9 21 19 0,-2-12 0 16,2-2 0-16,2 7 2 0,3 3-11 0,0-6 1 16,-2-2-1-16,-1 12 1 0,1-11 17 0,2-6 0 0,2-4 0 15,-9 4 1-15,4 3-16 0,-1-4 0 0,1-6 1 16,-2 6-1-16,1-3 15 0,1 0 2 0,-2-7-1 15,3 4 0-15,2-1-16 0,-3-7 1 0,-1 1-1 16,-1-6 1-16,0 5-2 0,-2 1 2 0,-2-4-1 16,-1 7 1-16,-4 7-7 0,0 0 1 0,0 0 0 15,0 0 1-15,0 0 3 0,0 0 1 0,0 0-1 16,0 0 2-16,2 21-7 0,-2-3 1 0,0 4 0 16,1 28 0-16,6-10-1 0,-3-8 1 0,3 3-2 15,-3 11 2-15,-4-6-3 0,0-5 0 0,0-7 0 16,-4 2 0-16,4-1 0 0,0-12-1 0,0-5 1 0,-4 6-1 15,1 3 0-15,3-10-1 0,0-11 0 0,-4 14 1 16,4-5 1-16,0-9 2 0,0 0-1 0</inkml:trace>
  <inkml:trace contextRef="#ctx1" brushRef="#br1" timeOffset="-118530.93">21851 5917 1620 0,'0'0'0'16,"30"21"0"-16,0 10 0 0,7 5 36 0,-3 4 1 16,4-1-1-16,-13 12 1 0,3 0-23 0,-1-4 2 0,-3 13-1 15,-9 10 0-15,-7-5 36 0,-4-5 1 16,-4-9-1-16,-7 14 1 0,-4-15-35 0,-1-6-1 15,-9 8 1-15,-7 8 1 0,-2-3 14 0,-9-12 0 0,-5 1 0 16,-13 1 0-16,-1-4-18 0,-4-12 0 16,-8-1 1-16,-10 13-1 0,-1-12-14 0,-3-3 2 0,-15 0-1 15</inkml:trace>
  <inkml:trace contextRef="#ctx1" brushRef="#br1" timeOffset="-114987.64">6405 9942 12 0,'0'0'0'0,"0"0"0"16,0 0 0-16,-21 31 0 0,10-24 0 0,0-7 0 15,4 9 0-15,0 0 0 0,-2-4 0 0,-1-1 0 16,3-1 0-16,3 4 0 0,-3 0 0 0,-3-5 0 15,-1 9 0-15,0-1 0 0,1 4 0 0,-6-7 0 16,-2 6 0-16,4 2 1 0,-3-2 0 0,-1-6 0 16,-5 3 0-16,5 4-1 0,1-1 1 0,-4-5 1 0,-4 7-1 15,2-5 4-15,2-1 2 0,0-2 0 0,5 4 0 16,2 3-3-16,0-7 0 0,-1-4 1 16,8 11 1-16,0-3 1 0,0-4 2 0,0-7-1 0,4 7 1 0,3-2-3 15,0-5-1-15,0 0 1 0,-9 11 1 0,9-11 4 16,-5 8 0-16,5-8 0 0,-6 9 2 0,6-2-6 15,0-7 0-15,-7 11 0 0,7-11 1 0,-7 10 3 16,7-10 0-16,-7 7 1 0,7-7 0 0,-7 7-5 16,7-7 1-16,0 0-1 0,0 0 1 0,0 0 4 0,0 0-1 15,0 0 0-15,0 0 0 0,0 0-4 0,0 0 1 16,0 0-1-16,-3-7 0 0,13 4 15 0,1-8-1 16,3 1 0-16,5-4 1 0,2-6-11 0,-3 3 0 15,-4-1 0-15,2 8 1 0,2-1 10 0,-1-3 0 16,-3-4 1-16,4 10 0 0,0 1-11 0,-2-4 0 15,-2-7-1-15,0 4 2 0,7 4 14 0,-7-1 1 16,0-5-1-16,2 1 1 0,2 1-16 0,-1-1 1 0,-3-7 1 16,4 6-1-16,-2-2 6 0,-2-1 0 0,0-11 1 15,4 18-1-15,-1-6-9 0,-1-5 0 0,-2-3 0 16,4 13 1-16,0 1 1 0,-4-2 1 0,-2-4-1 16,9 4 1-16,-3 2-6 0,-7 0 1 0,3-1 0 15,3 6 0-15,3 4 0 0,-10-4 0 0,-3-4-1 16,-7 11 2-16,7-1-3 0,-7 1 0 0,0 0-1 15,0 0 1-15,0 0 0 0,0 0-1 0,0 0 1 16,0 0-1-16,0 0-1 0,-10 8 0 0,3-4 1 0,-7 6-1 16,-9 1-2-16,-6 0 1 0,5-4-1 0,-4 15 0 15,8-4-1-15,-1-11 2 0,0 4-1 0,-2 8 0 16,2 2-1-16,0-3 0 0,-4-4 0 0,-2 9 1 0,3 5-2 16,3-5 1-16,-9-2 0 0,1 5 0 0,1 2 2 15,3-5 2-15,-5-5-2 0,2 10 2 0,4-4-3 16,1-6 1-16,-2-4 1 0,7 6-1 0,1 1-2 15,1-7 0-15,-2-4 0 0,4 8 2 0,3-2-2 16,1-4 0-16,-6-5 0 0,2 12 0 0,7-8-1 16,0-6 1-16,-4-5-1 0,1 9 1 0,2-2-1 15,8-7 0-15,0 0 0 0,-7 0 1 0,7 0 2 0,0 0 0 16,0 0-1-16,0 0 2 0,0 0-2 0,0 0 0 16,0 0 0-16,0 0 1 0,-3-5 15 0,3 5 0 15,7-7-1-15,0-2 3 0,11-5-10 0,3-2 0 16,-4-5 0-16,13 7 1 0,-5 0 12 0,-7-4 0 15,-6 1 0-15,9 3 0 0,0 3-12 0,-6-1 2 16,-1-2-2-16,5-1 1 0,-1 5 16 0,-1-1 1 0,-3-6 1 16,4 3-1-16,2 5-16 0,-3 0 1 0,1-5-1 15,-8 2 1-15,5 3 10 0,-1-3 1 0,-2-2 0 16,-1 7 1-16,3-1-14 0,-4 1 0 0,-3-1 1 16,0 4-1-16,4 4 8 0,-6-2 1 0,-5 2 0 15,0 0 0-15,4-7-10 0,-4 7 0 0,0 0 1 16,0-7-1-16,0 7 7 0,0 0 1 0,0 0 0 15,0 0 0-15,0 0-9 0,0 0 0 0,-9 0 0 16,2 4 2-16,-11 3 2 0,1 0 1 0,-1-2-1 16,-5 7 2-16,2 3-7 0,3-5 0 0,-3-3 0 0,0 5 0 15,1 3 1-15,3-3 0 0,-4-2 0 0,5 3 1 16,2 4-4-16,-4-4 0 0,-3-5 0 0,10 6-1 16,-3 4 1-16,-2-7 0 0,2-3 0 0,0 7 0 15,4-1-2-15,-5-9 1 0,1-3-2 0,5 12 2 0,4-4-3 16,5-10 2-16,-12 4-1 0,12-4 0 0,-7 3 0 15,7-3-1-15,0 0 1 0,0 0-1 0,0 0-3 16,-7 4 0-16,7-4 0 0,0 0 1 0,0 0-1 16,0 0 0-16,0 0 0 0,3-11 1 0,4 8-1 0,0-1 0 15,2-6 0-15,12-10 0 0,4-3 0 16,0 1 0-16,-2-1 0 0,-6 10 0 0,1 3-1 16,0-4 0-16,3-2 0 0,5-3 0 0,-1 1 0 15,3-1-1-15,-5-6 1 0,2 6 0 0,3-1-3 0,-5-3 0 16,2 2 0-16,-1 7 1 0,-3 0-1 0,2-3 1 15,-5-5-1-15,0 12 2 0,-1-1-3 0,-3-1-1 16,2-6 0-16,-2 8 1 0,1 1 0 0,-5-3 1 0,1 1-1 16,-4 6 2-16,0 1-2 0,-7 4 1 0,9-7-1 15,-9 7 2-15,0 0 0 0,10-7-1 16,-10 7 1-16,0 0 0 0,0 0-2 0,0 0 1 0,0 0-1 16,0 0 1-16,-7 11 0 0,2-4 1 0,-2-4 0 15,-7 12-1-15,-4 0 1 0,-3-1-1 0,0-3 1 16,-2 8 1-16,2-3-2 0,-4-2 2 0,0 2 0 15,-1 9 0-15,1-4 1 0,0 0 1 0,-5-2-2 16,2 2 2-16,-4 4-1 0,6 1 1 0,-2-4-1 0,0 4 1 16,5-3-1-16,-2-2 1 0,-3-2 0 15,5 4 0-15,5-2-1 0,-3 0 1 0,3-1 0 0,-3 4 0 16,5-6-1-16,2 0 1 0,0-6 0 0,-4 9 0 16,3-5-1-16,4-6 1 0,0 1 0 0,1 6 0 15,3-2 0-15,0-7 0 0,0-1 0 0,0-1 1 16,7-6-1-16,-11 8 0 0,11-8 0 0,0 0 1 0,-7 4-1 15,7-4 0-15,0 0 0 0,0 0 0 0,0 0 0 16,0 0 0-16,0 0 0 0,0 0 0 0,7-5 0 16,0 3 0-16,0-2 0 0,7-1 1 0,4-5-1 15,3-4 0-15,2-6 0 0,2 10 0 0,-4-1 0 16,-4-5 1-16,3 0-1 0,5 2 1 0,-4-2-1 16,0 2 1-16,-2 0-1 0,6 0 2 0,3 4-2 0,-1-6 0 15,-3-3 0-15,1 4 0 0,0 3 0 0,-2 2 0 16,1-8 0-16,-2 2 0 0,0 0 0 0,0 2 1 15,-8-3-1-15,3-1 1 0,-1 4-1 0,-2-2 1 16,0 2-1-16,1 4 1 0,-1-3 0 0,-4-1 0 0,1-2 0 16,-4 9 1-16,2-2-1 0,-2 2 0 15,-4-3 0-15,-3 10 0 0,4-7 1 0,-4 7 1 0,0 0-1 16,0 0 0-16,0 0-1 0,0 0 1 0,0 0 0 16,-7 10 0-16,1 1 0 0,-2 1 1 0,-1-1 1 15,-5 3-1-15,-4 5-1 0,0 1 1 0,-3-1-1 16,2-1 1-16,-2 3 2 0,0-4-1 0,-1 1 1 15,-1 3 0-15,-1 0-1 0,-1-3-1 0,-5-6 0 16,5 11 2-16,1 0-3 0,-3-9 0 0,3 0 1 16,-1 5-1-16,4 2-1 0,1-3 1 0,-4-6 0 15,2 8 1-15,5 2-1 0,-3-7 0 0,6-5 0 0,-3 2 1 16,2 1-2-16,5-5 1 0,-1-4-1 0,-1 5 1 16,5-2-2-16,7-7 0 0,-7 9 0 0,7-9 2 15,0 0-2-15,0 0 0 0,0 0 0 0,0 0 1 16,0 0-1-16,10-9 0 0,-4 5 0 0,11-6 0 0,5-4 0 15,-1-6 0-15,0 1 0 0,2 0 0 0,2 3-1 16,-4 0 1-16,-2-5-2 0,6 5 2 16,3-3-1-16,-3 1 1 0,5-5-1 0,1 2 1 0,-2 0-2 15,1 5 1-15,-6-8-1 0,3-1 0 0,1 0 0 16,-3 6 1-16,-4-9 0 0,5 3 0 0,-5 2-4 0,1-3 2 16,-5 1 0-16,-1 6-1 0,2 1 1 15,-8 2 1-15,1 1-2 0,3 4 2 0,-3 1-2 0,-4-3 0 16,-4 3 1-16,-3 10-1 0,6-7 1 0,-6 7 1 15,0 0-2-15,0 0 2 0,0 0-1 0,0 5-1 16,0-5 1-16,-6 12 0 0,-4 4-1 0,-1-2 2 16,-7 0-1-16,1 2 1 0,-4 3-2 0,1 4 1 15,-4-7-1-15,-5 3 2 0,3 3-1 0,-2 0 1 0,-6-4-1 16,2 1 1-16,-3 1 0 0,-2 1 1 0,2-2-2 16,0 4 2-16,5-2-1 0,-2-7 1 0,-2 2 0 15,6 5 0-15,3-3 0 0,1-4 1 0,1-4-1 16,2 10 1-16,3-3-2 0,2-6 2 0,5-1-1 15,1 6 1-15,3-3 0 0,0-3 0 0,7-10 0 16,-7 12 0-16,7-12 0 0,-4 11 0 0,4-11 0 16,0 0 0-16,0 0 0 0,7 7 0 0,-7-7 0 15,7-3 0-15,0-1 0 0,0-3 0 0,4 0 0 0,12-2 0 16,-2-8 0-16,0 1 0 0,0-4 0 16,6 6 1-16,-2-2-1 0,-4-1 0 0,5-1 0 0,6 1 2 15,0 1-1-15,1-2 0 0,-5-1 0 0,4 0 0 16,2-1-1-16,-3 3 1 0,-1-6 0 0,-1 3 0 15,2 1-1-15,-8 1 0 0,2-1 0 0,-4 3 0 16,0 0 0-16,-5-1 0 0,-2-1 0 0,4 9 0 0,-4-1 0 16,-7-2 0-16,0 1 0 0,0 4 0 0,-7 7 0 15,4-5 0-15,-4 5 0 0,0-11 0 0,0 11-1 16,0 0 0-16,0 0 0 0,-7 4 1 0,7-4-1 16,-14 10 1-16,7-6-1 0,-8 6 1 0,-6 3-1 0,2 2 1 15,-2-2 0-15,0 4 0 0,-1 3-1 0,-1-1 1 16,-1-5 0-16,-4 9 0 0,3 0-2 0,2-4 2 15,-9-1 0-15,4 6 0 0,1 1-1 0,-4-2 1 16,1-2 0-16,2 11 0 0,3-8 0 0,-3 1 0 16,1-2 0-16,-1 5 0 0,1 0 0 0,6-1 0 15,-3-5 0-15,-5 1 0 0,6 0 0 0,2-3 0 16,0-5 0-16,0 1 0 0,2 0 0 0,1-4 0 16,4-3 0-16,0 0 0 0,7 1-1 0,0-1 1 0,7-9 0 15,-11 4 0-15,11-4-1 0,0 0 1 0,0 0 0 16,0 0 0-16,11-2-1 0,-1 0 1 0,4-1 0 15,7-8 0-15,4-1-1 0,2-4 1 0,1-2 0 16,-2 3 0-16,6-3-1 0,-7-1 1 0,3-4 0 16,5 3 0-16,-1 1-1 0,-2-2 1 0,-2-5 0 15,4 8 0-15,-2 0 0 0,-2-3 0 0,-3 0 0 16,2 5 0-16,-3 6 0 0,-3-4 0 0,-3 0 0 16,5 3 0-16,-2 4 0 0,-3-2 0 0,-4 0 0 0</inkml:trace>
  <inkml:trace contextRef="#ctx1" brushRef="#br1" timeOffset="-111416.28">6560 9790 12 0,'0'0'0'0,"0"0"0"0,14-19 0 0,0 15 0 16,-2-6 0-16,-4-4 0 0,-1 7 0 0,3 1 0 15,4-4 0-15,-3-6 0 0,-4 6 0 0,7 4 0 16,-3-1 0-16,-3-3 0 0,3-4 0 0,3 1 0 16,-3 3 0-16,-1-10 0 0,1 8 0 0,1 2 8 15,-3-1 0-15,0-5-1 0,-2 6 2 0,4-6-3 16,-1 2 0-16,-3-4-1 0,4 8 1 0,-1-1 39 0,-3-3 0 15,0-2-1-15,6 7 1 0,-3-1-29 0,-3-6 1 16,0-2 0-16,4 11 0 0,0 0-1 0,-4-2 2 16,0-5-1-16,0 7 1 0,2 2-9 0,1 0 1 15,-3-6 0-15,4 8 0 0,-1-4 16 0,5-4 1 16,-5 1 0-16,1 4 0 0,-1 1-15 0,3-6 2 16,-3 1-2-16,1 6 2 0,3 1 6 0,0-2 1 0,-3-6 1 15,-3 4-1-15,7 3-10 0,-1-1 0 0,-7-4 1 16,7 1-1-16,-4 1 6 0,1-2-1 0,-4-2 1 15,0 2 0-15,5 2-8 0,-5-3 1 0,1-3 0 16,2 5 0-16,1 1-4 0,-4 1 1 0,0-9-2 16,3 7 2-16,-1 1-2 0,-2 2-1 0,0-7 0 15,0 7 1-15,4-2-3 0,0-2 2 0,-4-2-1 16,3 8 0-16,1-1 0 0,-1-8-1 0,-1 1 0 16,2 10 1-16,-1-3-1 0,1 0-1 0,-4-4 0 15,7 4 1-15,0 1-1 0,-1-4 0 0,-5 0 0 0,1 3 1 16,-2 1 0-16,4-4 0 0,-4-1 0 0,-7 8 0 15,10-8 0-15,-2-1 0 0,-1 2 0 0,-7 7 0 16,12-9 1-16,-3 2 0 0,-2 0-1 0,-7 7 2 16,16-11-2-16,-9 1 0 0,0-1 0 0,3 4 1 0,1 0 0 15,-4 0 0-15,0-2 1 0,2 4 0 0,1 3-2 16,1-1 2-16,-4-8-2 0,0 4 1 0,0 4 3 16,4-1 0-16,-4-6-1 0,0 3 2 0,4 1-3 15,-4-1 1-15,-2-3-1 0,5 1 1 0,1 2 7 0,0 2 1 16,-4-2-1-16,3 0 1 0,1-2-5 15,-1 0 0-15,-4-2 0 0,6 4 0 0,4 0 6 0,-5 4 2 16,-4-8-1-16,3 4 0 0,4 5-6 0,0-1 0 16,0-9 0-16,2 6 0 0,2-1 8 0,0-1 0 15,-4-7 0-15,-4 12 0 0,6-2-8 0,-2-6 1 16,-3 1-1-16,3 6 1 0,0-1 3 0,-2-6 2 16,-1-1-1-16,3 8 1 0,-3 1-7 0,-1-8 1 15,-3-5 0-15,0 16 0 0,4-7 14 0,-2-1 1 16,-2-1 0-16,0 5-1 0,0-1-12 0,0-4 2 0,0-1-1 15,0 3 0-15,0 3 12 0,0-3-1 0,-3-5 1 16,-4 12 0-16,14-9-13 0,-14 9 1 0,7-11 1 16,-7 11-1-16,12-8 6 0,-6 1 1 0,-6 7 0 15,8-7 0-15,-8 7-9 0,7-7 0 0,-7 0 0 16,0 7 2-16,11-11 2 0,-11 11 2 0,7-12 0 16,0 3-1-16,-7 9-6 0,7-11 0 0,-7 11 0 0,7-9 1 15,-7 9 4-15,11-10 0 0,-11 10 1 0,7-11 0 16,-7 11-8-16,0 0 2 0,5-7 0 0,-5 7 0 15,7-7 4-15,-7 7-1 0,7-5 0 0,-7 5 2 16,0 0-6-16,7-7 0 0,-7 7-1 0,0 0 1 16,7-7 2-16,-7 7 0 0,7-7 1 15,-7 7 0-15,8-5-4 0,-8 5-1 0,7-4 1 0,-7 4 1 16,10-7 0-16,-3 4 0 0,0-1-1 0,-7 4 2 16,11-9-3-16,-4 2 0 0,-7 7-1 0,12-9 1 0,-1 8 1 15,-1-1-1-15,1-3 1 0,-4-1 1 0,4 1-4 16,1 0 2-16,-1 1-2 0,3 1 2 0,-4 3 0 15,1-9 0-15,-4 2 0 0,4 0 1 0,-1 2-3 16,-1-9 1-16,-2-1-1 0,0 8 1 0,4 2 1 16,-1-2 2-16,-3-5 0 0,4 5 0 0,-1 0-3 15,-3-2 0-15,1 0 1 0,0 4-1 0,5 0 2 0,-1-2 0 16,-5-1 0-16,4 5-1 0,-1-1-1 0,-3-3-1 16,4 0 1-16,-4 4 0 0,4-2 0 0,-3-2 0 15,-1-2 1-15,0 3 0 0,4 5-3 0,-4-5 2 0,0-1-2 16,-7 7 1-16,14-10 2 0,-3 3 1 15,-4-4-2-15,0 4 2 0,2-5-2 0,1 3-1 16,-3-1 1-16,-3 4-1 0,-4 6 1 0,11-10-1 0,-4 3 0 16,0-4 2-16,0 4-3 0,0 0 1 0,0-2-1 15,2-1 2-15,1 1-2 0,1 2 2 0,-1-2-1 16,-3 2 1-16,4 0-3 0,0 0 1 0,-1 0 0 16,-3 0 1-16,4 0-1 0,1 0 1 0,-5 2-1 15,0-4 1-15,0 2-1 0,4 3 0 0,0-5-1 16,-4 6 2-16,1-1-3 0,1 1 0 0,0-6 0 15,2 6 1-15,-4-3-1 0,3-1 1 0,-3 0-1 16,0 5 1-16,4-1-1 0,0-4 0 0,-6-2 0 0,4 6 0 16,3-1-1-16,-1 1 2 0,-4-5-1 0,0 7 0 15,0-5-1-15,0 1 1 0,0-2 0 0,0 5 0 16,0-1-1-16,4-2 1 0,-3-1-1 0,-8 6 1 0,11-7-1 16,-11 7 0-16,11-7 0 0,-11 7 0 0,7-12 0 15,-7 12 0-15,7-11 0 0,-7 11 0 0,7-8 0 16,-7 8 0-16,7-7 0 0,-7 7 1 0,14-11-1 15,-9 6 0-15,-5 5 0 0,11-11 2 0,-4 8-2 0,0-4 1 16,0 0 0-16,0 3 0 0,0 0-1 0,4 1 1 16,-4-8 0-16,0 4 0 0,0 2 0 0,2 0 1 15,-2 1-1-15,1-1 1 0,5 2-1 0,-6-1 0 16,0-3 0-16,-7 7 0 0,14-11 2 0,-7 8-1 16,0-1 0-16,-7 4 2 0,7-8-3 0,-7 8 1 15,6-7 0-15,1-1 0 0,-7 8 2 0,10-10 0 16,-10 10 0-16,14-11 0 0,-7 8-2 0,0-4 2 15,0 0-1-15,0 3 0 0,1-3 2 0,-1 4-1 0,-7 3 1 16,8-11-1-16,-8 11 0 0,9-7-1 0,-9 7 1 16,7-7-1-16,-7 7 0 0,9-9 2 0,-9 9-1 15,7-5 1-15,-7 5-3 0,7-7 1 0,-7 7 1 16,7-5-1-16,-7 5 0 0,7-7 1 0,-7 7-1 16,7-7 2-16,-7 7-3 0,0 0 1 0,7-7 1 15,-7 7-1-15,7-7 0 0,-7 7 1 0,8-7-1 16,-8 7 0-16,7-9 0 0,-7 9-1 0,7-11 0 0,-7 11 2 15,12-12-3-15,-8 5 1 0,3 0 0 0,0 2 0 16,0-6 0-16,0 2-1 0,0 0 0 0,0 1 1 16,0 1-2-16,0-4 1 0,-2 2 0 0,-5 9 0 15,11-10-1-15,-6 3 2 0,0 0-1 0,-5 7 0 16,11-11-1-16,-11 11 0 0,11-11 0 0,-11 11 1 16,10-10-1-16,-10 10 0 0,11-14 0 0,-11 14 1 0,10-13-1 15,-10 13 0-15,11-10 0 0,-4 3 0 0,0 3 0 16,2-3 0-16,-6 0 0 0,4 0 0 0,0 4 0 15,1-4 0-15,-1 0 0 0,3 0 1 0,-3 0-1 16,0-4 0-16,0 4 0 0,0 2 1 0,0-1-1 0,-7 6 0 16,13-8 0-16,-6 1 1 0,0 3-1 0,-7 4 0 15,11-10 0-15,-4 6 1 0,-7 4-1 0,10-11 0 16,-10 11 0-16,11-10 2 0,-4 5-2 0,-7 5 0 16,10-14 0-16,-1 8 1 0,-2-1-1 0,-3 2 0 15,3-2 0-15,0 0 1 0,0-4-1 0,0 3 0 16,0-3 0-16,4 4 1 0,-4-5-1 0,0 1 0 0,0 2 0 15,5 2 0-15,2-7 0 0,-3 2 0 0,-1 1 0 16,5 1 0-16,-5-3 0 0,2-1 0 0,3 4 0 16,-1 1 0-16,0-2 0 0,0 3 0 0,-3-3 0 15,3-1 0-15,1 5-1 0,0 0 1 0,-1-4 0 16,0 2 0-16,-4 2-1 0,3-1 1 0,1-3 0 16,-4 4 0-16,1 0-1 0,0 0-1 0,-1-2 1 15,1 4 1-15,-4 0-1 0,2-1 0 0,-2 1 0 16,0 1 1-16,0-3-1 0,0 4 1 0,0-4 0 15,0 3 0-15,0 1-1 0,-7 3 1 0,11-7 0 16,-4 0 0-16,0 3 0 0,-7 4 0 0,10-14 0 16,-10 14 0-16,16-9 0 0,-16 9 0 0,11-8 0 0,-11 8 0 15,10-9 0-15,-10 9 0 0,11-11 0 0,-11 11 0 16,14-10 0-16,-7 6 0 0,-7 4 0 0,9-12 0 16,-9 12 0-16,11-11 1 0,-11 11-1 0,10-12 1 0,-10 12-1 15,11-11 1-15,-4 4-1 0,-7 7 1 0,10-8 0 16,-6 1 0-16,3-1 1 0,0 0-1 0,0 1 0 15,2-2 0-15,0 0 0 0,-1 0 0 0,3 2 0 16,0 0 0-16,-1-2 1 0,-3 6 0 0,4-4-1 16,-1-2 0-16,-2 2 0 0,-1 4 1 0,0-3-2 0,1 1 2 15,-1 1-2-15,1 1 1 0,-1-1-1 0,0-4 1 16,-7 8-1-16,10-7 1 0,-10 7-1 0,11-7 0 16,-11 7 0-16,9-9 1 0,-9 9-1 0,10-7 0 15,-10 7 0-15,11-7 1 0,-11 7-1 0,10-7 0 16,-10 7 0-16,11-6 1 0,-11 6-1 0,11-7 0 15,-11 7 0-15,7-7 0 0,-7 7 0 0,7-7 0 0,-7 7 0 16,7-7 0-16,-7 7 0 0,7-9 0 0,-7 9 0 16,7-7 0-16,-7 7 0 0,7-8 0 0,-7 8 0 15,7-6 0-15,-7 6 0 0,9-7 0 0,-9 7 0 16,7-7 0-16,-7 7 0 0,7-7 0 0,-7 7 0 16,7-10 0-16,0 3 0 0,-3 0 0 0,-1 0 0 15,1-4 0-15,3 4 0 0,-4 0 0 0,1 2 0 16,1-2 0-16,0 0 0 0,1-1 0 0,-1 1 0 15,0 0 0-15,2 0 0 0,-3 0 0 0,3 0 0 16,-4-1 0-16,-3 8 0 0,11-13 0 0,-4 6 0 0,-7 7 0 16,7-9 0-16,-7 9 0 0,7-10 0 0,-7 10 0 15,7-11 0-15,-2 2 0 0,1 2 0 0,-1 0 0 16,0-1 0-16,1 1 0 0,1 0 0 0,-4-1 0 0,4 3 0 16,0-2 0-16,0 0 0 0,-7 7 0 15,11-10 0-15,-11 10 0 0,10-11 0 0,-10 11 0 0,9-5 0 16,-9 5 0-16,9-11 0 0,-9 11 0 0,11-9 0 15,-11 9 0-15,12-10 0 0,-12 10 0 0,11-12 0 16,-8 4 0-16,4 1 0 0,-3 0 0 0,3 0 0 16,0 2 0-16,-4-5 0 0,4 3 0 0,1-6 0 15,-1 6 0-15,0-3 0 0,1 3 0 0,3-2 0 0,-4 0 0 16,4-2 0-16,-4 1 0 0,3 3 0 0,-3-5 0 16,2 1 0-16,2 2 0 0,-1 0 0 0,1-1 0 15,-4-1 0-15,4 1 0 0,-1 3 0 0,1-4 0 16,-2 1 0-16,3 3 0 0,0-1 0 0,-1 0 0 15,-1-3 0-15,1 4 1 0,3 0-1 0,-3-4 0 16,-2-1 0-16,1 3 2 0,1-1-2 0,-1-1 0 0,1 2 0 16,3 2 0-16,-3-3 0 0,-1-2 0 0,1-1 0 15,-1 8 0-15,3-7 0 0,-3 5 0 0,-3-2 0 16,4 2 0-16,-1-4 0 0,1 2 0 0,-2 1 0 16,1 2 0-16,1-1 0 0,0-5 0 0,-1 5 0 15,1 0 0-15,3 0 0 0,-5 2 0 0,1-4 0 16,4 4 0-16,0-2 0 0,-3 1 0 0,3-1 0 15,-3 0 0-15,3 0 0 0,-2 0 0 0,6-5 0 16,-4 5 0-16,4 0 0 0,-4-2 0 0,0 0 0 16,0 2 0-16,2-3 0 0,-2-1 0 0,0 0 0 0,4-1 0 15,-2 2 0-15,1-1 0 0,-3 0 0 0,4 1 0 16,0-1 0-16,-4 1 0 0,2-8 0 0,1 9 0 16,1-1-2-16,-4-1 2 0,2-3 0 0,1 4 0 0,1-3-1 15,-4-1 1-15,4 2 0 0,0 1 0 0,-1-1-1 16,3 2 0-16,-3-6 0 0,4 5 0 0,2-5 0 15,2 2 0-15,0 2-1 0,8-7 2 0,2 1-2 16,3-5 1-16,4 2 0 0,27-11 0 0,-2-1-1 16,3 5 0-16,8-7 1 0</inkml:trace>
  <inkml:trace contextRef="#ctx1" brushRef="#br1" timeOffset="-108066">4431 5283 12 0,'0'0'0'0,"0"0"0"0,0 0 0 0,0 0 0 16,0 0 0-16,-14-21 0 0,14 21 0 0,0 0 0 15,-7-7 0-15,7 7 0 0,0 0 0 0,0 0 0 16,-11-9 0-16,11 9 0 0,0 0 0 0,0 0 0 16,0 0 0-16,0 0 0 0,-7-3 0 0,7 3 0 0,0 0 0 15,0 0 0-15,0 0 0 0,0 0 0 16,0 0 0-16,0 0 0 0,0 0 0 0,0 0 2 0,0 0 1 15,0 0 1-15,0 0-1 0,0 0-1 0,0 0 1 16,0 0-1-16,0 0 1 0,0 0 3 0,0 0 1 16,0 0-2-16,0 0 2 0,0 0-3 0,0 0 1 15,0 0-1-15,0 0 1 0,7 7 15 0,4 5 0 16,-4-5 1-16,-4 7-1 0,1 0-10 0,-4-5 1 0,0-9 0 16,3 16 0-16,-3-9 37 0,0-7-1 0,0 7 0 15,0-7 0-15,0 9-30 0,0-9 0 0,7 3 0 16,-7-3-1-16,0 0 28 0,7 7 0 0,-7-7 0 15,0 0 1-15,8 0-30 0,-8 0 2 0,7 0-1 16,-7 0 1-16,14 7 30 0,-5-3 0 0,1-4 0 16,-3 5 0-16,4 0-31 0,-4-5 1 0,-7 0 0 15,10 0-1-15,-3 6 26 0,-7-6 1 0,11-4-2 16,-11 4 2-16,11 7-28 0,-11-7 1 0,8-3 0 16,-8 3 1-16,15 3 11 0,-8-3 1 0,-7 0 0 15,14-3 0-15,-4 3-15 0,1-6-1 0,-4 1 1 16,7 7-1-16,0-2 11 0,2-4 0 0,2-1 1 0,3 12 0 15,2-5-13-15,-2-4 0 0,-3-1 1 0,-1 13-1 16,1-6 15-16,-2-4 1 0,5-6-1 0,0 26 1 16,-3-15-16-16,-1-8 2 0,-1 3-1 0,9 14 1 15,-7-7 11-15,-1-11-1 0,-3 1 1 0,6 18 1 0,-3-11-14 16,1-8 0-16,-4 1 1 0,4 12 0 0,1-6 6 16,-1-4 0-16,-1-3 0 0,5 18 2 0,-3-10-11 15,-1-8 1-15,-1-1-1 0,1 19 1 0,-4-11 13 0,2-3-1 16,1-3 1-16,1 13 0 0,-4-6-13 0,4-4 1 15,-2-4 0-15,-2 11 1 0,4-3 6 16,-4-4 1-16,-4-7-1 0,4 14 1 0,2-3-10 0,-5-4 2 16,-1-8-1-16,1 16 0 0,3-7 7 0,-3-2 1 15,-4-7-1-15,5 16 1 0,2-7-9 0,-7-2 0 16,0-3 0-16,4 8 2 0,-4-4 3 0,0 0 2 16,0-4-1-16,0 4 1 0,0 4-8 0,0-8 1 0,2 0-1 15,2 8 1-15,-1 0 2 0,4-8 1 16,-7 0-1-16,0 8 0 0,0 0-5 0,-7-4 1 0,11-8 0 15,-11 8 0-15,9 4 1 0,-9-4 0 0,10-4 0 16,-10 4 1-16,0 0-5 0,7 4 2 0,-7-4-1 16,8 0 0-16,-8 0 1 0,7 0 1 0,-7 0 0 15,7 0 0-15,-7 0-4 0,14 0 2 0,-7 0-1 16,0 0 1-16,0 4 0 0,-2-4 0 0,-5 0 0 16,11-4 1-16,-11 4-3 0,10 4 1 0,-10-4-1 0,0 0 1 15,11-4-1-15,-11 4 1 0,7-4-1 0,-7 4 2 16,0 0-3-16,7-3 0 0,-7 3 1 0,7 0 0 15,-7 0 0-15,7 0 0 0,-7 0 1 0,14-4-1 16,-7 4-2-16,-7 0 2 0,9-7-1 0,-9 7 0 0,14 0 0 16,-7-3 0-16,-7 3-1 0,11-4 2 0,-4 1-2 15,0-2 0-15,-7 5 0 0,11-7 1 16,-1 5-2-16,-3-4 1 0,0-2 0 0,0 8 1 16,2 0-2-16,2-7 1 0,-4 0-1 0,3 3 1 0,-3 4-1 15,4-3 2-15,-4-3-1 0,4 6 0 0,1 0-1 16,2-3 1-16,-3-1 0 0,6 4 0 0,1 0-1 0,-4-3 0 15,-2-6 0-15,-1 11 1 0,0-1 0 0,3-4-1 16,-4-4 0-16,-3 9 1 0,4-1-1 0,0-2 0 16,-1-5 0-16,2 8 1 0,-1 0-1 0,0-6 0 15,-4-1 0-15,3 5 0 0,1 0 0 0,-4-2 0 16,2-5 0-16,1 7 2 0,1 0-2 0,-4 0 0 16,4-7 0-16,-1 11 0 0,1-4 0 0,3-4 0 15,-5-1 0-15,5 5 1 0,0 5-1 0,0-10 0 0,0 1 0 16,0 13 0-16,2-5 0 0,2-4 0 0,-8-4 0 15,4 11 2-15,-3-3-2 0,3-8 0 16,-2-3 0-16,-3 11 0 0,0-1 0 0,-2-3 0 0,0 0 1 16,0 0-1-16,0 4-1 0,0-4 1 0,0-4 0 15,0 4 0-15,4 4-1 0,-4-4 1 0,2-4 0 16,2 4 0-16,-1 0-1 0,1 0 2 0,-1 0-1 16,1 0 0-16,-1 0-1 0,5 0 1 0,0-3-1 15,-4 6 1-15,3-3-1 0,-3-3 0 0,3-1 0 0,0 11 1 16,-2-3-1-16,2-4 0 0,-3 0 0 0,3 5 1 15,0 4-1-15,0 0 0 0,2 1 0 0</inkml:trace>
  <inkml:trace contextRef="#ctx1" brushRef="#br1" timeOffset="-106566.48">19209 7329 438 0,'0'0'0'0,"0"0"0"16,0 0 0-16,-21-14 36 0,8 11 0 0,1-1 0 0,1 8 1 16,-3 3-22-16,0 3 0 0,4-5 0 0,-5 10 1 0,0 6 51 15,0-4 1-15,-2-3 1 0,1 2-1 0,4 2-50 16,-1-1 0-16,-4-6 0 0,-1 6 0 0,2-6 24 16,0-4 0-16,-3-5 0 0,-6 10 0 0,4 4-26 15,2-13 0-15,-3-3 0 0,-6 8 0 0,3-1 35 16,2-11 1-16,-1 1-1 0,-4 6 1 15,5 1-35-15,5-8-1 0,4-3 1 0,3 11 1 0,1-4 8 16,3 0 1-16,7 0-1 0,-11-8 1 0,11 8-15 16,0 0 2-16,0 0-2 0,0 0 1 0,0 0 2 0,0 0 1 15,0 0-1-15,0 0 1 0,0 0-7 0,0 0 0 16,0 0 0-16,0 0 0 0,14 8 7 0,-7-5-1 16,-7-3 1-16,14 7 1 0,-3 4-8 0,5-4 1 15,1-6-1-15,12 15 1 0,-3-2 4 0,2-7 0 0,1 2 1 16,-5 16-1-16,1-8-6 0,1-3 1 15,-1 1 0-15,0 13 0 0,-2-4 5 0,-2-4 0 0,0-3 0 16,2 10 0-16,-2-1-6 0,-3-10 1 0,-4 0 0 16,2 5 0-16,-4-2 1 0,-1-5 0 0,1-5 0 15,2 7 0-15,-3 0-3 0,-4-13 0 0,-7-3 0 16,10 4-1-16,-10-4 3 0,0 7 0 0,0-7 0 16,0 0 1-16,0 0-4 0,0 0 1 0,0 0-2 15,7-4 2-15,-7 4-1 0,13 0 0 0,-13 0 1 16,10-3 0-16,-3-1-3 0,1 1 1 0,-1-3-1 15,0-1 2-15,3 2-3 0,-3 0 1 0,0-2-1 16</inkml:trace>
  <inkml:trace contextRef="#ctx1" brushRef="#br1" timeOffset="-106166.92">19512 7523 1306 0,'0'0'0'0,"0"0"0"0,0 0 0 0,0 0 29 0,-21 12 0 16,14-12 0-16,-7 7 2 0,0 4-18 0,-2-4 0 15,2-4 1-15,-11 15-1 0,2-4 12 0,7-4 0 16,2-1-1-16,2 19 2 0,-2-5-13 0,7-7-1 15,3 3 0-15,-3 8 1 0,7 3-9 0,4-4 2 0,3-5-1 16,0 6 1-16,7-6-3 0,-5-2 2 0,3-5-2 16,0 4 2-16,2-4-5 0,4-9 0 0,-4-3 0 15,4 5 1-15,-1-2-1 0,-1-5 0 0,2-7 0 16,0 5 1-16,-4 1-1 0,0-5 0 0,0-4 0 16,2-1 0-16,-2 4 0 0,-4-9 0 0,1-3 0 15,0 1 0-15,-4-1 0 0,-2-2 0 0,-1-7 0 16,-3 10 1-16,-1-3-1 0,-3-4 0 0,-1-4 0 15,-3 14 1-15,-3-4 1 0,-5-4 1 0,1 0-1 16,-7 13 0-16,-2 1-1 0,-1-3 2 0,-5-6-1 0,-6 15 0 16,5-1 3-16,2-3-1 0,-2 0 0 0</inkml:trace>
  <inkml:trace contextRef="#ctx1" brushRef="#br1" timeOffset="-105549.95">18634 7224 979 0,'0'0'0'15,"0"0"0"-15,35-11 0 0,-16 8 32 0,1-4 0 16,6-4 1-16,1 18-1 0,1-7-18 0,0-7 0 0,2-2 1 16,2 18-1-16,0-6 17 0,-2-6 0 0,1-6-1 15,6 21 2-15,-1-8-19 0,-5-4 2 0,5-4-2 16,4 19 2-16,1-7-5 0,-2-6 0 16,-4 0 0-16,2 19 2 0,-2-9-6 0,-5-8 1 0,2 3 0 15,-4 5-1-15,-1 4-6 0,-6-2 0 0,0-3 0 16,-3 4 2-16,-2 7-2 0,-4-1 0 0,-2-4 0 15,3 10 1-15,-3-1-6 0,-3-3 2 0,1-2-1 16,-5 16 1-16,2-5 0 0,-1-8 1 0,-2 6-2 0,-2 14 2 16,-2-2-12-16,-3-10 2 0,-2 0 0 0,-4 5-1 15,-3 1 6-15,-6-4-1 0,-3-8 0 0,1 8 0 16,-3-3-1-16,-2-6 0 0,-1-6 0 0,-4 16 0 0,-1-10 2 16,5-9 2-16,-11-4-2 0,2 18 1 0,-7-11 5 15,5-8 0-15,0-7 0 0,-3 6 1 0,1-6-1 16,2-11 0-16,-1-6 0 0,-11 13 1 0,7-9 0 15,1-6 0-15,-4-8 0 0,-3 16 0 0,4-7 0 16,9-7 0-16,-3-4 0 0,5 6 0 0,6-1 3 16,6-6 1-16,2-8 0 0,0 6 0 0,7-3-1 15,0-5 0-15,3-6 0 0,-1 5 1 0,5-5 13 0,3-9-1 16,3 2 1-16,-3 8 0 0,6 3-8 16,1-5 1-16,1 6 0 0,-1-3 0 0,4 12 18 0,2 1 0 15,0-2 0-15,3 6 1 0,-1 5-17 0,0 0 1 16,-1-3 1-16,-1 18-1 0,3-1 22 0,1 1 0 15,-3-2 0-15,1 6 1 0,-4 10-22 0,0-8 1 16,-7-3-1-16,11 13 2 0,-11-6 5 0,-4 0 1 16,-7-4-1-16</inkml:trace>
  <inkml:trace contextRef="#ctx1" brushRef="#br1" timeOffset="-102549.95">5249 5285 1155 0,'0'0'0'0,"0"0"0"0,0 0 0 0,0 0 56 16,0 0 2-16,0 0-1 0,0 0 0 0,0 0-40 16,18 4 1-16,-18-4-1 0,11 7 1 0,-4-2-8 15,3-2 1-15,1-3-1 0,-4 2 1 0,0 2-4 16,3-8 0-16,3 1 0 0,-6 3 0 0,7-2-5 0,0-2 0 16,0-1-1-16,2 3 1 0,5 2-1 0,-3-3 0 15,3-1 1-15,0 8 0 0,6-1-3 0,-3-3 1 16,1-1-1-16,9 8 1 0,-3 0-2 0,-1-4 2 15,-1-3-1-15,-5 9 1 0,4-2-4 0,-5-4-1 16,2-3 1-16,-4 11 0 0,-1-2 1 0,1-9 0 16,0-4-1-16,4 15 1 0,-4-8 1 0,-2-6 1 0,2-1 0 15,4 13-1-15,-4-5 1 0,2-6 0 0,2-2 0 16,3 15 0-16,-1-9 1 0,-3-8 0 0,1-1 0 16,-4 18 0-16,6-11 0 0,-3-7 0 0,-3 0 0 15,6 16 0-15,-2-9 4 0,-1-9 1 0,3 2-1 16,-3 14 2-16,5-4-3 0,-8-6 1 0,2-1-1 15,1 15 2-15,6-8 6 0,-1-3 0 0,-5 0 0 16,-2 20 0-16,-1-10-4 0,2-6 1 0,1-2-1 16,-2 24 1-16,-3-17 4 0,2-6 0 0,0 1 1 15,0 13 0-15,2-6-5 0,-5-4 0 0,3-7 0 16,0 12 0-16,2-5 11 0,-2-3 1 0,1-4-1 0,2 7 1 16,3 2-10-16,1-8 1 0,-3-1 0 0,-4 7 0 15,2-3 10-15,-2-4 0 0,0-4 1 0,-2 8 0 0,3 0-11 16,-5-8 1-16,1 0-1 0,-2 8 1 0,1 0 13 15,-2-4 0-15,-1-4-1 0,7 11 2 0,-5-3-14 16,1-4 1-16,-3-4-1 0,8 8 0 0,-5 3 9 16,-3-4 0-16,6-3 0 0,1 7 1 0,4 0-11 15,-8-3 0-15,3-3 0 0,-3 7 0 0,1 0 5 16,-4-2 0-16,2-3 0 0,-2 4 0 0,0 4-7 16,0-4 2-16,0-7-3 0,0 7 3 0,1 0-2 0,-3-4 1 15,2-6 0-15,-3 6 0 0,3 1-5 0,-4-4 2 16,1 0 0-16,0 0 0 0,3 0 2 0,-2 3 1 15,-5-6 0-15,7 3 0 0,-3 3-4 0,-1-3 0 16,-3 0 1-16,4 0 0 0,0 0-2 0,1 4 1 16,-5-4 0-16,4 2 0 0,-1 1-2 0,1-1 0 15,-4-4 1-15,7 4-1 0,2 1 0 0,-2 1-1 0,-4-6 0 16,1 4 2-16,0 1-3 0,3 1 1 0,-7-4 1 16,0 4-1-16,2-1-1 0,1 2 2 0,1-5-1 15,-1 0 0-15,1 4 0 0,3-1-1 0,-3-3 0 16,-3 4 2-16,3-1-2 0,0-3 1 0,-1 0-1 15,-3 4 2-15,4-1-2 0,-1-3 0 0,1-3 0 16,0 6 1-16,1 1-2 0,2-4 1 0,-3 0-1 16,3 3 1-16,-4 4 0 0,1-7-1 0,0-3 0 15,1 6 1-15,2-1-1 0,0 0 1 0,-3-6 0 16,3 6 0-16,0 2-1 0,0-2 0 0,5-6 0 0,-1 8 1 16,3-3 0-16,-3-2-1 0,-4-5 0 0,-2 8 0 15,-1 0 0-15,3-4 0 0,0-2 0 0,-3 4 0 0,-2 0-1 16,1 2 0-16,1-4 0 0,-4 2 2 15,3 0-2-15,-3 2 0 0,4-4 0 0,-4 2 1 0,4 0-1 16,-1 2 1-16,-1-4-1 0,0 2 1 0,3 0-1 16,-1 0 1-16,-4-3-1 0,3 6 1 0,-3-3-1 15,4 0 1-15,-4-3-1 0,2 3 1 0,0 0-1 16,0-4 1-16,-2 1-1 0,0 3 2 0,3 3-2 0,1-3 0 16,-1-3 0-16,1 3 1 0,3 0-1 15,-2-4 0-15,3 1 0 0,-5 3 1 0,8 3-1 0,-1-3 0 16,-2-3 0-16,-3 3 1 0,2 0-1 0,0 0 0 15,0-4 0-15,-3 4 0 0,1 0 0 0,2 0 0 16,0-3 0-16,-3 6 0 0,3-3 0 0,0 0 0 16,0-3 0-16,-1 3 0 0,4 3 0 0,-3-3 0 15,4-3 0-15,-4 3 0 0,4 0 0 0,-2 0 0 16,1-7 0-16,1 10 0 0,0-3-1 0,-3 0 0 0,3-7 0 16,0 7-1-16,-4 0 1 0,3-5 0 0,1 2 0 15,1 3 1-15,3 0-2 0,-5-4 1 0,1-5-1 16,1 11 0-16,-1 0 0 0,0-4 1 0,-1-3 0 15,-6 5 0-15,-1 1-1 0,3-1 0 0,-3-3 1 16,4 5 0-16,1-1-1 0,-1-1 1 0,-4-1 0 16,4 1 0-16,2 1-1 0,-5 1 1 0,3-4 0 15,0 2 1-15,-2 2-1 0,1-2 0 0,-1-2 0 16,2 2 1-16,0 0-1 0,0 0 1 0,-3-1 0 16,5 2 0-16,2 1-1 0,-1-2 1 0,1-2 0 0,-4 4 0 15,-2 0-2-15,2-2 2 0,0-2 0 0,1 2 0 16,-1 2-1-16,0 0 1 0,-2-2 0 0,2 0 0 0,4 1 0 15,-4 3 0-15,0-4 0 0,0 4 0 0,-1-1 0 16,1-3 0-16,0-3 0 0,3 6 0 0,-2 2 0 16,-5-5 1-16,4 0 1 0,2 4-1 0,-2-4-1 15,0 0 1-15,-3 0-1 0,3 0 1 0,0 3 0 16,-1 1 1-16,4-4-1 0,1 3 2 0,-1 1-2 16,-1-4 0-16,0-4 0 0,0 11 1 0,2-3-1 15,-4-4 1-15,3-4-1 0,-2 8 0 0,0 3 0 0,3-4 0 16,-4-3 0-16,0 6 0 0,2-1 0 0,-2-3 1 15,0-2-1-15,4 7 0 0,-4-2-1 0,0-1 1 16,-1-4 0-16,1 3 0 0,0 4-1 0,0-3 0 16,0-4 0-16,0 5 1 0,2 2-1 0,-2-7 0 15,4 0 0-15,-4 7 1 0,7 0-1 0,-3-7 0 0,1 0 0 16,-1 7 1-16,-1-2-1 0,1-3 0 0,-2-2 0 16,2 7 2-16,-4-2-2 0,3-1 0 0,-3 0 0 15,2 4 0-15,0-1 0 0,0-3 0 0,-2-4 0 16,0 12 0-16,0-5 0 0,-1-5 0 0,1 0 0 15,0 5 0-15,0 0 0 0,0-4 0 0,0-1 0 16,2 9 0-16,2-1 0 0,-4-6 0 0,0-3 0 16,4 7 0-16,3-1 0 0,2-4 0 0,-6 1 0 15,1 4 0-15,1-1 0 0,1-1 0 0,-1-3 0 16,-5 4 0-16,4 4 0 0,0-4 0 0,1-4 0 0,-1 1 0 16,-1 5 0-16,-3-2 0 0,2-6 0 0,0 5 1 15,0 4-1-15,2-3 0 0,-1-3 0 0,3-1 1 16,1 4-1-16,-7-3 1 0,4-1-1 0,3 4 1 15,0 1-1-15,2-5 0 0,-2 1 0 0,-2-1 1 16,3 1-1-16,-1-1 0 0,0-1 0 0,0 1 1 0,0 3-1 16,2-1 0-16,-2-3 0 0,-1 7 1 0,1-2-1 15,0-4 0-15,0-3 0 0,0 4 2 0,1 3-2 16,-3-7 0-16,2 0 0 0,0 7 1 0,-1-4-1 16,1 1 0-16,4-4 0 0,-2 7 0 0,-1-4 0 15,1 1 0-15,2-4 0 0,-5 3 0 0,1 1 0 0,0-1 0 16,0-4 0-16,0 4 0 0,2 2 0 0,-2-5 0 15,0 0 0-15,4 4 0 0,-2-1 0 0,-2-3 0 16,4-3 0-16,-2 6 0 0,2 1 0 0,-4-4 0 16,5 0 0-16,2 5 0 0,-3-1 0 0,-4-4 0 15,4-4 0-15,-2 8 0 0,2-4 0 0,-4 0 0 16,5-4 0-16,-5 8 0 0,4-1 0 0,-6-3 0 0,6-3 0 16,0 6 0-16,-4-3 0 0,2 0 0 0,2 0 0 15,-1 4 0-15,-1-1 0 0,2-3 0 0,0 0 0 16,-2 4 0-16,0-1 0 0,-1-3 0 0,3 0 0 15,-5 7 0-15,-1-5 0 0,0-2 0 0,3-2 0 16,-1 8 0-16,-2-3 0 0,-1-3 0 0,3-3 0 16,0 8 0-16,-3-2 0 0,1-3 0 0,-1-3 0 15,6 10 1-15,-6-4-1 0,0-3 0 0,5-1 0 16,1 6 1-16,-1-2-1 0,-2-3 1 0,1-1 0 16,-1 6 0-16,0-1-1 0,2-4 1 0,-2 0 1 0,4 7-1 15,-1-4 0-15,-1 1 0 0,2-4 0 0,2 8 0 16,1-4-1-16,-4-4 1 0,-1 0 0 0,4 7 1 15,-1-2-2-15,2-3 1 0,-1 0 0 0,1 8 0 16,-3-4-1-16,1-5 1 0,3-1 0 0,-5 7 0 0,1-3 0 16,5-4 1-16,-2 0-1 0,0 7 0 0,2-2 0 15,-1-5 0-15,-1 0 0 0,5 7 0 0,-4-3 0 16,1-4 1-16,5 0-1 0,-3 7 1 0,1-2-1 16,2-1 0-16,-1-8 0 0,1 13 0 0,-1-6 0 0,1-3 1 15,0-1-1-15,2 8 0 0,2-4 0 16,-4-3 0-16,9-2 0 0,-5 8 0 0,2-1 0 0,-2-2 1 15,1-3-1-15,1 4 1 0,-2 0-1 0,-1-4 0 16,3-4 0-16,-2 8 0 0,5-1 1 0,-4 1-1 16,3-4 0-16,-8 3 1 0,6 1-1 0,1 1 0 15,-3-5 0-15,1 7 2 0,1 0-3 0,1-4 1 16,-3-1-1-16,2 4 1 0,1-1-1 0,2 0 1 16,-3-1-1-16,1 3 1 0,-3 0-1 0,1 0 0 0,3-4 0 15,1 1 1-15,-2 3-1 0,-1-2 0 0,3-5 0 16,2 4 1-16,-6 1-1 0,2 0 0 0,-1-3 0 15,5 1 0-15,-7 3 0 0,1-1 0 0,-1-5 0 16,5 5 0-16,-5-1-1 0,-2-1 0 0,4-3 0 16,1 4 1-16,-2 3-1 0,-1-4 0 0,0-3 0 15,2 4 1-15,-3-1-3 0,-2 1 2 0,4-4 0 16,4 3 0-16,-5 1-1 0,0-1 1 0,5-3 0 16,-2 2-1-16,3 2-1 0,-8-3 1 0,5-1 0 15,-1 4-1-15,1 0 1 0,-7-4 0 0,6 0 0 0,-3 5 0 16,7-2-1-16,-8-1 1 0,1-2-1 0,1 4 0 15,-3 4 1-15,1-4 0 0,-4-4 0 0,2 3-1 0,1 4 1 16,-3-3 1-16,2-4-1 0,1 4 1 16,-3 3-2-16,-1-7 2 0,5 0 0 0,-5 3 0 0,0 1 0 15,-3-4 1-15,3 0-1 0,-5 1 1 0,1 3-1 16,-3-4 1-16,-1-4-2 0,-1 8 2 0,-2-2-1 16,-1-4 1-16,-1-2-1 0,-1 6 1 0,-2-2-1 15,-2-2 1-15,0 1-1 0,-2-3 1 0,1 4-1 16,-3-3 1-16,1-1 0 0,-2 1 0 0,-2 3-1 15,-7 0 1-15,10-4 0 0,-10 4 0 0,0 0 0 0,7-4 0 16,-7 4 0-16,0 0 0 0,0 0 0 0,-7-7 0 16,-3 7 0-16</inkml:trace>
  <inkml:trace contextRef="#ctx1" brushRef="#br1" timeOffset="-100914.49">4964 5276 866 0,'0'0'0'0,"0"0"0"15,0 0 0-15,0 0 72 0,0 0-1 0,7-21 1 16,-7 21 0-16,10-5-54 0,-3 1 0 0,-7 4 0 16,23-7 0-16,-5 4 30 0,3-4 2 0,-3-2-2 0,8 5 1 15,2 3-32-15,-6-6 0 0,0-4 0 16,0 8 0-16,-1-1-7 0,0 0 0 0,2-3 0 15,-2 4 0-15,4 3-4 0,-1 0 0 0,3-4 1 0,1 4 0 16,0 4-7-16,-1 3 0 0,5-7 0 0,3 3 0 16,-2 8 0-16,3-4 0 0,1-3 0 0,1 4 0 15,-1 3-5-15,-5-2 2 0,0-6 0 0,1 17-1 0,-8-6 1 16,-4-7 1-16,-1 0-2 0,1 16 2 0,-7-8-5 16,-3-8 2-16,-1 9-1 0,1 18 0 0,-2-15 2 15,-2-5-1-15,-4 4 1 0,1 13 1 0,-4-4 0 16,0-4 2-16,-4 0-1 0,4 6 1 0,-3 3-1 15,-3-11 0-15,-1 0 1 0,4 8 0 0,-8-3 2 16,1-9 0-16,-1-4 1 0,-3 17-1 0,-4-4-1 0,2-14 1 16,-5-1 0-16,-3 15 0 0,-5-6 6 0,3-13 1 15,-6-2-1-15,-8 13 1 0,1-8-3 0,-4-13 0 16,3-1 1-16,-2 15 0 0,4-11 9 0,0-7 2 16,-3-4 0-16,-1 15 0 0,5-15-8 0,1-3 1 15,-1-7-1-15,-1 14 1 0,-3-2 11 0,9-10 2 16,1-2-2-16,8 10 2 0,1-8-12 0,5-1 0 0,3-3 0 15,7 6 2-15,0-2 9 0,0-1 2 0,3-3-2 16,9 2 2-16,1-3-13 0,1 4 1 0,0-8 0 16,7 9 1-16,-4-8 12 0,-3 1 0 0,4-4 1 15,7 18 0-15,1-9-14 0,-5-1 1 0,4 1-1 16,3 11 1-16,2-6 13 0,-2-2 1 0,0-3-1 16,4 14 1-16,1-3-15 0,-4-4 2 0,-1-2-2 15,5 9 2-15,2 1 7 0,-3 3 0 0,0-6 1 16,8 6 0-16,-1 3-11 0,-5 0 0 0,4-7 1 0,12 10-1 15,-3 4 8-15,-5-2 0 0,-1-3 0 0,-6 9 1 16,4-1-10-16,1 3 2 0,-4-3-2 0,-1 8 1 16,-2-2 4-16,-4-8 0 0,-1 3 0 0,3 19 1 15,-4-13-7-15,-6-4-1 0,0 1 1 0,0 17 0 0,-3-8 3 16,-4-5 0-16,0-6-1 0,2 16 2 0,-6-3-7 16,-3-4 2-16,0-5 0 0,0 12 0 0,-7-3 0 15,-3-8 1-15,1-1 0 0,-5 16 0 0,-1-8-4 16,-2-6 1-16,-8-4-1 0,2 16 2 0,-1-11 0 15,-5-1 1-15,-4-6-1 0,-3 20 0 0,-1-14-2 16,-1-8 1-16,-6-3-2 0,-6 13 2 0,3-10-2 0,1-6 2 16,-2-4-1-16,-1 5 1 0,5-5-3 15,-1-9 2-15,3-1-2 0,-5 10 2 0,1-9-2 0,2-9 1 16,5-5 1-16,7 16-1 0,-2-16 0 0,6 0-1 16,4-3 1-16,8 9-1 0,-2-10 1 0,0 2 1 15,8-3-1-15,3 0 1 0,0 5-2 0,3-8 1 16,4-5-1-16,7 7 0 0,-3-7 1 0,3 6-1 0,0-6 0 15,11 13 2-15,-4 0-3 0,0-5 2 0,5-4-1 16,6 14 0-16,0-1 1 0,-4-4-1 0,12 0 0 16,-1 6 1-16,1 6-2 0,3 1 1 0,-4-8 0 15,5 4 0-15,-2 5-1 0,2 0 2 0,-2-3-1 16,9 9 0-16,-5 3 0 0,2 0-1 0,4 0 0 16,0 0 1-16,-3 5 0 0,-2 2 0 0,-1-2-1 15,2 11 2-15,-9-2-2 0,-4 0 0 0,-2-2 0 16,6 11 1-16,-7-3-1 0,-2-3 0 0,-6-4 0 15,8 13 1-15,-7 0-2 0,-6-8 1 0,-1 5-1 16,3 14 1-16,-7-6-1 0,-4-2 2 0,-3-7-2 0,0 14 1 16,-7-7-1-16,0 0 0 0,-3-8 0 0,-3 5 2 15,-1-3-2-15,-7-4 1 0,0-1-1 0,-4 7 1 16,-1-8 0-16,-3-6-1 0,-1 1 0 0,-5 7 1 0,0-5-1 16,-2-7 0-16,-2 1 0 0,-5 11 2 0,-2-12-2 15,2-7 0-15,-5 0 0 0,4 16 0 0,1-11 0 16,6-9 0-16,-1-1 0 0,-5 10 1 0,5-6-2 15,2-6 1-15,-6-9 0 0,6 16 0 0,2-7 1 16,0-5 0-16,8-4 1 0,3 9-1 0,-3-4-1 16,6-6 1-16,3-10-1 0,4 15 2 0,0-4-1 0,4-5 0 15,-1-9 0-15,6 5 1 0,1 1-2 0,4-8 1 16,0-1 0-16,4 8 1 0,-1-10-1 0,4 0 0 16,6-2 0-16,1 17 2 0,3-6-2 0,5 1 0 15,-1-5 0-15,12 13 1 0,-1-1-1 0,2 1 0 16,8-6 0-16,6 9 2 0,-3 3-2 0,-1 1 0 15,2-5 0-15,9 8 1 0,-4 4 0 0,-1 3 2 0,11-4-2 16,-2 8 1-16,1 6-1 0,-2 5 0 0,3 0 0 16,6 24 1-16,-1-5-1 0,-1 2 0 0,7 17 1 15</inkml:trace>
  <inkml:trace contextRef="#ctx1" brushRef="#br1" timeOffset="-73620.68">24604 3174 12 0,'0'0'0'0,"-8"18"0"0,-1 8 0 0,-4 6 0 0,3-4 0 16,-4-7 0-16,1 9 0 0,-1-2 0 15,-2-3 0-15,1-3 0 0,-3 10 0 0,2-4 0 0,2-5 0 16,-2 0 0-16,-3 17 0 0,1-8 0 0,2 0 0 16,0 3 0-16,-5 16 0 0,5-7 0 0,6-9 0 15,-6-3 0-15,-4 15 0 0,3-8 0 0,3-6 0 16,-2 3 0-16,-11 16 0 0,3-4 11 0,2 1 0 16,1-1 1-16,-3 4 0 0,1-4-5 0,1-6 0 15,-2-1 1-15,-4 11 0 0,3-2-2 0,5-1-1 0,-4 9 1 16,-4 11 1-16,5-8-3 0,0-8 1 0,0 3-1 15,-5 11 1-15,5-2 8 0,-4-5 1 0,-1 7-1 16,3 5 1-16,-1-7-7 0,3-9 1 0,3 4 0 16,-1 19 1-16,-3-3 9 0,4-7 1 0,1-4 0 15,-1 12 0-15,1-5-9 0,1-5 0 0,1 12 1 16,-1 4 0-16,0-11 30 0,1-3 1 0,1-6-1 16,-2 25 1-16,4-7-26 0,0-6-1 0,-2-2 1 15,2 7 1-15,0-7 40 0,2-5 1 0,3 11 1 16,-2 9-1-16,-8-12-41 0,5-7 1 0,3-3 0 0,4 21 0 15,-4-5 24-15,1-10 1 0,3 2 0 0,0 6-1 16,-4-8-26-16,-1-4 0 0,1 11 0 0,1 6 0 0,-4-8 21 16,-1-8 0-16,1 3 0 0,-2 14 2 0,1 0-25 15,0-12 2-15,1-2-1 0,-5 15 0 0,1-12 14 16,1-6 1-16,-3 7-1 0,-1 6 1 0,0-10-16 16,0-10-1-16,0 7 0 0,-6 11 1 15,-6 0 6-15,4-14 1 0,5 0 0 0,-3 7 0 0,1-7-11 16,-1-3 1-16,-1 9 1 0,5 4-1 0,-3-10 15 15,-1-4-1-15,1-2 1 0,-8 15 0 0,4-2-14 0,4-10 1 16,-4 2-1-16,-7 9 1 0,-2-13 13 0,6-6 0 16,-5 7 0-16,3 11 1 0,-5 1-15 0,1-10 1 15,-2-4-1-15,-5 5 1 0,2-9 6 0,2-7 2 16,-9 7-2-16,-2 8 1 0,4-6-10 0,1-9 1 16,-3-3 0-16,-6 5 1 0,6-9 0 0,2-9 1 0,-8 1 0 15,-3 13 0-15,2-10-5 0,2-1 0 16,1-5 0-16,-10 10 0 0,7-6 1 0,3-2 0 0,-9-8 0 15,-4 3 1-15,2 0-5 0,8-7 2 0,-5 0-1 16,-10 4 0-16,6-2 3 0,2-5 1 0,-9-1-1 16,-7 6 2-16,3-2-6 0,8-7 2 0,-10 4 0 15,-3 8-1-15,0-1 3 0,4-8 1 0,-4-6 1 16,-3 7-1-16,-1-4-5 0,4 1 2 0,-3-8 0 16,-8 8-1-16,8-7 1 0,7 1 0 0,-15-2 0 15,1 0 1-15,10-2-4 0,0 1 2 0,-4-3-2 16,-6 8 2-16,5-2 2 0,5-6-1 0,0-3 1 0,-5 4 1 15,0 1-3-15,6-3-1 0,3-2 1 0,-7 3 0 16,10-1 0-16,7-2 1 0,-14-4 0 0,0 4 1 16,11 0-4-16,1-3 2 0,-1-1-2 0,-7 3 2 15,3-3-5-15,7 4 0 0,0-12 0 0,-7 8 2 0,8 1-2 16,4 3 0-16,-7-7 0 0,1 3 1 0,1 4-2 16,2-2 0-16,2-1 0 0,-2 5 1 0,0-2-1 15,2 0 0-15,-6-6 0 0,2 8 1 0,2 0-1 16,4-4 0-16,-3-1 0 0,-13 3 2 0,3 0-2 15,9-2 0-15,-5-3 0 0,-8 5 1 0,5 0-1 16,6-4 0-16,-7 1 0 0,-7 1 0 0,11 2 0 16,8-2 0-16,-1-5 0 0,-14 5 0 0,6 2 0 0,12-1 0 15,-1-3 0-15,-2 0 0 0,6 4 0 0,5 0 0 16,2-3 0-16,-11 6 0 0,8 1 0 0,8-4 1 16,0-4-1-16,-2 8 1 0,6 1-1 0,8 1 1 15,-4-3-1-15,-3 2 1 0,6 2 0 0,8-1 0 16,-4-3 1-16,-5 1 0 0,6 3-1 0,2 0 0 0,2-4 0 15,1 6 0-15,0-2 3 0,4-3-1 0,5-3 0 16,2 8 2-16,0 2-3 0,7-4 1 0,-4-2 1 16,4 0-1-16,7-5 3 0,-7 11 1 0,7-11-1 15,-9 7 1-15,8 0-3 0,1-7 1 0,-4 7-1 16,4-7 1-16,-2 12 2 0,2-12 1 0,0 0-1 16,0 0 1-16,0 0-3 0,0 0 0 0,0 0 1 15,0 0 0-15,0 0 3 0,0 0 0 0,0 0 0 16,0 0-1-16,0 0-2 0,0 0 1 0,0 0-2 15,0 0 2-15,0 0 2 0,0 0 1 0,7-5 0 0,-7 5 0 16,0 0-4-16,0 0 1 0,9-7 0 0,-9 7-1 16,0 0 4-16,0-7 0 0,0 7 1 0,0 0 0 15,-3-7-4-15,3 7-1 0,-4-7 1 0,4 7 0 0,-5-11 3 16,5 11 1-16,-7-10-1 0,7 10 1 16,-13-11-4-16,6 6 0 0,7 5 0 0,-12-11 0 0,5 6 4 15,0-2 0-15,7 7-1 0,-7-12 1 0,7 12-4 16,-7-4 0-16,7 4-1 0,-7-3 2 0,7 3 0 15,0 0 1-15,0 0 0 0,-9 3 0 0,7 4-3 16,0 2-1-16,1-2 1 0,-1 11 0 0,2 5 1 0,0-1 1 16,0-2-1-16,-5 13 1 0,3-6-4 0,4-8 2 15,-1 0-2-15,-4 13 2 0,3-7-1 0,2 1 2 16,-2-1-1-16,-4-1 1 0,4 3-3 0,0-10 1 16,-2-1-1-16,-3 0 0 0,3 2 2 0,2-3 0 15,-2-8-1-15,-3 0 1 0,2 0-3 0,3-7 2 0,0 7-1 16,0-7 1-16,0 0-1 0,0 0 1 15,0 0-1-15,0 0 2 0,0 0-3 0,0 0 1 0,0 0-1 16,0 0 1-16,0 0 1 0,-7-7-1 0,7 7 1 16,0-7 1-16,0 7-3 0,0-10 0 0,0 3 1 15,0-2 0-15,0 9-1 0,0-12 2 0,0 12-2 16,0-11 2-16,0 11-3 0,0 0 1 0,0 0 1 16,0 0-1-16,0 0 1 0,0 0-1 0,0 0 0 15</inkml:trace>
  <inkml:trace contextRef="#ctx1" brushRef="#br1" timeOffset="-73317.75">13936 12213 2086 0,'0'0'0'0,"0"0"0"0,0 0 0 0,22 17 61 15,-22-17 1-15,8 13 0 0,-6-3 1 0,2 4-47 0,-4 0 2 16,0 0 0-16,-4 8 0 0,2 2 33 0,2-1-1 16,2-5 1-16,-2 12-1 0,4-6-33 0,-1-5 0 15,4-3 0-15,0 14 1 0,0-10-11 0,4-10 0 16,0 1 1-16,3 3 0 0,0-2-3 0,2-7 0 16,-2-1 1-16,0 3-1 0,2-7-5 0,1-7 0 15,1-4 0-15,3 8 0 0,-3-6 0 0,1-7 0 16,2-3 0-16,1 3 0 0,-1-5-4 0,-5 2-1 15,1-10 1-15,-3 7-1 0,4-5 2 0,0 6 0 0,-2-11-1 16</inkml:trace>
  <inkml:trace contextRef="#ctx1" brushRef="#br1" timeOffset="-71916.13">6754 13435 841 0,'0'0'0'15,"0"0"0"-15,-7 30 0 0,3-12 14 0,4 1 0 0,0-3 1 16,-3 10-1-16,3-3-6 0,3 0 1 0,1-3 0 16,-1 2 0-16,1 5 28 0,3-1 0 0,-2-3 0 15,2-2 0-15,0-2-22 0,4 1 1 0,0-4-2 16,-1 7 2-16,4-9 19 0,0-4-1 0,0-1 1 15,6 7 0-15,1-6-20 0,-3-6-1 0,5-4 1 16,5 9 1-16,4-8 19 0,-6-4 1 0,2-4 0 16,-3 7 1-16,1-5-22 0,3-4 1 0,-1-4-2 0,-5 5 2 15,1 1-2-15,-2-4 1 0,-1-3 0 0,2 2-1 16,-2 1-5-16,-7-1 0 0,0-11 0 0,0 7 0 16,-1 4 6-16,-5 0-1 0,1-8 1 0,2 1-1 0,-4 5-6 15,-4 0 1-15,1-7 0 0,-1 3 0 0,1-1 6 16,0-1 1-16,-1 1-1 0,1 7 1 0,-1-2-7 15,-3-4 0-15,4 2 0 0,3 7 1 0,0 2 6 16,-2-3-1-16,-3-3 1 0,0 6 0 0,-2 7-7 16,1-7 0-16,-1 7 0 0,0-8 1 0,0 8 8 15,0 0 0-15,-3-9 0 0,3 9 0 0,0 0-8 16,-7-6 0-16,7 6 0 0,0 0 0 0,0 0 7 0,0 0 1 16,0 0 0-16,-7-3 0 0,7 3-8 0,0 0 0 15,0 7 0-15,3 7 0 0,4 7 6 0,-1 4 0 16,1-6-1-16,0 22 2 0,0-10-8 0,0-1 0 15,-4 4 0-15,1-3 1 0,-1 6 1 0,1-7 1 16,-4-4-1-16,0 11 0 0,-4-5-4 0,4 0 1 16,-3-1-2-16,-1 15 2 0,4-5 2 0,-3-8 2 15,-1 2-2-15,-3 6 1 0,4 1-4 0,-8-10-1 0,2 1 1 16,-1 4 1-16,-1-4 3 0,-3-8 2 0,0-4-2 16,3 16 1-16,-5-7-5 0,2-9 1 0,-3-3 0 15,-1 15-1-15,0-3 5 0,1-11-1 0,-3-1 0 16,-1 7 0-16,0-8-4 0,2-6 1 0,1-4-1 15,-10 3 0-15,3-1 4 0,0-5-1 0,-1-4 0 16,-6 1 0-16,-5 3-3 0,5-4-1 0,-3-4 1 16,5 3 0-16,-5 1 5 0,5-4 2 0,-2-3-2 0,4 5 1 15,1-3-5-15,6-4 0 0,0-5 0 0,-4 4 0 16,6 1 3-16,5-5 1 0,-4-9 1 0,1 14-1 16,1-9-5-16,5-8 1 0,1-4 0 0,-1 21-1 0,-3-12 4 15,3 0-1-15,-3 0 0 0,2 18 1 16,3-8-4-16,0-1-1 0,2-2 1 0,0 10 1 0,7 4 1 15,-11-9 1-15,11 2-1 0,0 7 1 0,0 0-4 16,0 0 0-16,0 0 0 0,0 0 1 0,0 0-3 16,8-5 1-16,-8 5-1 0</inkml:trace>
  <inkml:trace contextRef="#ctx1" brushRef="#br1" timeOffset="-71247.98">7987 13757 1419 0,'0'0'0'15,"0"0"0"-15,0 0 0 0,0 0 55 0,0 0 0 16,0 0 0-16,0 0 1 0,0 0-39 0,0 0 1 0,18-16-1 16,-18 16 1-16,14 4 43 0,-6-4 2 0,0 0 0 15,2 0 0-15,4 0-46 0,0 0 1 0,-3-4 0 16,7 4 0-16,-3 0 1 0,0-3 0 0,-1-1 0 15,3-1 1-15,1 5-10 0,-2-2 1 0,1-5 0 16,5 4 0-16,-5 1-9 0,-3-1 1 0,0-4 0 16,2 1 0-16,5 4-1 0,-3 1 0 0,-4-3 1 15,-3 1-1-15,-4 3-2 0,2 3 0 0,-2-6 0 16,-7 3 1-16,0 0-1 0,7 7 0 0,-7-7 0 0,0 0 1 16,0 7-1-16,0-7 0 0,-4 10 0 0</inkml:trace>
  <inkml:trace contextRef="#ctx1" brushRef="#br1" timeOffset="-70984.43">7945 14025 1269 0,'0'0'0'0,"0"0"0"0,28 0 0 0,-11 1 22 0,5-2 1 16,-5-5-1-16,10 10 0 0,1-8-10 0,-5-4 0 16,2-3-1-16,3 11 2 0,-4-2 24 0,-6-3 0 15,5-2 0-15,2 12 1 0,-4-5-24 0,-3-5 2 16,4 0 0-16,0 12 0 0,-5-5 3 0,-4-6 0 0,-1-1 0 16,-3 10 0-16,1-3-9 0,-3-6 1 0,0 1-1 15</inkml:trace>
  <inkml:trace contextRef="#ctx1" brushRef="#br1" timeOffset="-70282.69">8927 13349 892 0,'0'0'0'0,"0"0"0"15,0 0 0-15,0 0 20 0,0 0 0 0,0 0 0 16,0 0 0-16,0 0-9 0,0 0 0 0,0 0 0 16,0 0 0-16,-7 32 7 0,3-15 1 0,4-1-1 15,-7 23 1-15,4-2-9 0,3 0 0 0,-4-4 1 16,-6 9 0-16,4-1 2 0,3 1 1 0,-1-5-1 0,-4 5 1 16,4-1-6-16,2-4 0 0,-1 0 0 0,-4 22 1 15,7-7-4-15,0-7 0 0,-4 1 0 0,1 10 1 16,3-6-3-16,3-12 1 0,1 3 0 0,-4 15 0 15,3-3-2-15,1-9 2 0,1 5-2 0,-5 6 1 0,2-8 0 16,0-5-1-16,-2-5 0 0,-4 12 0 0,4-8 5 16,0-8 0-16,-5 1 0 0,-2 13-1 0,3-6-1 15,1-11-1-15,-1 1 1 0,-3-1 0 16,4-3 7-16,-1-1 0 0,0-10 0 0,-3 1 1 0,7-3-7 16,0-3 2-16,0-11 0 0,-3 14 0 0,-1-7 17 15,4-7-1-15,0 0 1 0,0 0 1 0,0 0-14 16,0 0 1-16,0 0-1 0,0 0 1 0,0 0 22 0,0 0 1 15,0 0 0-15,0 0 0 0,0 0-22 0,0 0 1 16,0 0 0-16,0-10 0 0,4-4 18 0,-1 1 1 16,-3-1-1-16,0-10 1 0,0-5-21 0,0 6 2 15,4-1 0-15</inkml:trace>
  <inkml:trace contextRef="#ctx1" brushRef="#br1" timeOffset="-69563.73">9024 13727 929 0,'0'0'0'0,"7"-19"0"0,-3 7 0 16,1 1 54-16,-3 1 1 0,1-11 0 0,1 6 0 15,-1 1-39-15,-1 2 2 0,0-6-1 0,3 6 1 0,-5 3 53 16,4 1 1-16,-4-3-2 0,0 0 2 0,0-3-54 16,0 2 0-16,3 0 0 0,4 1 0 0,0 2-14 15,4 1 1-15,-4-1-1 0,3 5 2 0,3-3-3 16,1-2 1-16,4 1-1 0,-1 2 2 0,4 1-8 16,1-2 1-16,0-4 0 0,-4 11 0 0,0 2-1 15,-4-2 2-15,-2-2-1 0,-3 10 1 0,0-1-19 0,-2 0 1 16,-7-7 0-16,10 12-1 0,-10 4 9 0,4-2 1 15,-4-5-1-15,-7 22 1 0,3 1 6 0,-3-7 1 16,0-1 0-16,-9 3 0 0,6-3 0 0,-1 3 1 16,1-6 0-16,-11 5-1 0,1-3 3 0,3 0 0 15,-1-9 0-15,0 9 0 0,1-4 0 0,-1-3 0 16,2-5 0-16,2 11 0 0,-4-8 5 0,4-6 0 16,0-7 1-16,0 15 0 0,2-4-3 0,5-10 2 15,-4-2-2-15,4 5 1 0,0 1 8 0,7-6 0 0,-11-6-1 16,11 6 2-16,-7 2-7 0,7-2 2 0,0 0 0 15,0 0 0-15,-3-7 12 0,3 7 0 0,0-9 0 16,0 9 1-16,7-7-11 0,-7 7 1 0,10-10 0 16,1 1 0-16,3-3 17 0,4-2 1 0,-2 1-1 15,8 6 0-15,-3-3-16 0,-1-1 1 0,1-3 1 16,0 7-1-16,4 2 11 0,-6-2-1 0,6-4 1 16,0 8 1-16,-8 3-14 0,1-2 1 0,1-3 1 15,-5 6-1-15,1 5 8 0,-1-1 2 0,-4-3-1 0,-3 5 0 16,2 2-10-16,-2-1 1 0,-2-2-1 0,1 11 0 15,-3-1 8-15,4-5 0 0,-7-4 0 0,0 12 0 16,-3-3-9-16,-1-7 1 0,-3-2-1 0,-2 15 1 0,1-4 3 16,-1-7 1-16,-5-1 0 0,0 6 0 0,-1-5-6 15,1-4 0-15,-3-4 0 0,-3 6 0 0,-1-4 4 16,-4-5 0-16,4-2-1 0,2 8 2 0,1-3-6 16,-3-6 0-16,0-6-1 0,1 11 1 0,-1-6 2 15,7-5 2-15,-5-5-2 0,-1 13 1 0,5-6-4 16,-3-2-1-16,4-5 1 0,-6 14 1 0,6-9 0 0,4-2 0 15,-1-1 0-15,-3 12 1 0,7-4-4 16,0-3 1-16,3-1-1 0</inkml:trace>
  <inkml:trace contextRef="#ctx1" brushRef="#br1" timeOffset="-69050.56">9553 14035 1394 0,'0'0'0'0,"0"0"0"0,0 0 0 0,11 25 49 16,-9-16 0-16,1 1-1 0,1 6 2 0,-1 3-34 16,-3 1 1-16,0-4 0 0,0 3 0 0,0 6 23 15,0-11 2-15,7 0-1 0,0 10 1 0,0-4-26 16,-3-10-1-16,-1-1 1 0,8 12 1 0,-4-10 4 15,2-10 1-15,1-1-1 0,5 8 1 0,-1-5-10 16,0-3-1-16,0-7 0 0,4 7 1 0,1-4-5 0,-1-6 0 16,-1-4 0-16,-3 7 0 0,2-7-2 0,-3-6 0 15,-1-4 0-15,-2 4 1 0,-3 1-2 0,-3-6 2 16,0-1-2-16,-4 1 2 0,-4 3-3 0,0-5 1 16,1 1-1-16,-4 10 1 0,0-7 1 0,-4 4 0 15,-1 1 1-15,-2 15 0 0,0-1-3 0,0-1 2 0,-8 0-2 16,-4 15 1-16,-2-3 4 0,-4 0 0 15,-5 0 0-15,2 16 1 0,-2-2-3 0,1-3-1 0,-1 1 1 16,-5 4-1-16,3 3 5 0,6-6 2 0,-3-4-2 16</inkml:trace>
  <inkml:trace contextRef="#ctx1" brushRef="#br1" timeOffset="-68548.95">10105 13903 1532 0,'0'0'0'0,"30"-8"0"16,-1 13 0-16,-1-5 48 0,-2-5-1 0,2-4 0 15,4 14 0-15,-2-5-30 0,-2-7 0 0,4 0-1 16,2 10 1-16,-3-3 34 0,-2-5 0 0,1-2 0 16,5 11 1-16,-2-4-36 0,-1-4 1 0,-4-1 0 15,-5 10 1-15,2-3 2 0,-4-6 1 0,-3 1 0 16,-4 10 0-16,0-5-11 0,0-4 1 0,-2-3 1 15,-4 6-1-15,-1 1-6 0,-7-2 1 0,7-3 0 0,-7 3-1 16,0 0-1-16,0 0 0 0,0 0 1 0</inkml:trace>
  <inkml:trace contextRef="#ctx1" brushRef="#br1" timeOffset="-68246.22">10492 13581 1192 0,'0'0'0'0,"0"0"0"0,0 0 0 0,0 0 24 16,0 0 0-16,-20-15-1 0,13 15 2 0,0 1-14 0,0 3 1 15,0-2 1-15,-4 1-1 0,1 4 25 0,-4 4 0 16,1 1 0-16,-1 9 0 0,4 4-22 0,3 5 0 16,3-7 0-16,1 6 1 0,-1 5-3 0,4-6 2 15,4 0-1-15,-1 13 1 0,1-3-7 0,-4-1 1 16,3 7 0-16,4 11 0 0,0-8-6 0,-1-3 2 15,1-5-1-15,1 12 1 0,-1-9-2 0,-1-12 0 0,1 0 1 16,3 17-1-16,-3-11-2 0,-3-6 1 0,3-4 0 16,4 4 0-16,-4 0-1 0,-4-11 0 0,3-3 0 15,-3 2 1-15,-3-3 1 0,-2-2-1 0,2-6 0 16,2 3 0-16,-2-3 0 0,0-7 0 0,-7 2 0 16,7-2 0-16,0 0 0 0,-5-5 2 0,5 5-2 15</inkml:trace>
  <inkml:trace contextRef="#ctx1" brushRef="#br1" timeOffset="-67833.73">11374 13412 1080 0,'0'0'0'0,"0"0"0"0,0 0 0 0,0 0 24 0,0 0-1 16,14-17 1-16,-14 17 1 0,3 7-14 0,-3-7 1 16,-7 10 0-16,7 6 1 0,-3 5 24 0,-1 2 0 15,-3 2 0-15,3 26 1 0,1 3-23 0,-1-8 0 16,4 3 0-16,0 2 1 0,4-1 9 0,-4-6 1 15,3 1 0-15,1 19 0 0,3-6-14 0,-3-5 1 0,-1-1-1 16,8 14 1-16,-8-19-2 0,-3-8 0 0,4-1 0 16,-1 15 0-16,-1-9-4 0,-2-7 1 0,0 0-2 15,2 2 2-15,0-2 0 0,-2-14 0 0,0-1 0 16,5 5 0-16,-3-11-4 0,-4-6 2 0,0-5-1 16,6 8 1-16,-4-4 10 0,0-9 0 0,0 0-1 15,0 0 2-15,0 0-8 0,0 0 1 0,0 0-1 16,0 0 1-16,-2-11 9 0,0 4 1 0,0 0 0 15</inkml:trace>
  <inkml:trace contextRef="#ctx1" brushRef="#br1" timeOffset="-67283.28">11391 13831 967 0,'0'0'0'0,"0"-33"0"0,0 5 0 0,-3-4 50 15,-1 2 1-15,1-12-1 0,3 10 2 0,0 4-35 16,0 2 0-16,3-1-1 0,11 8 2 0,-5 3 47 15,2 0 1-15,3-5-1 0,7 12 0 0,4-1-47 16,1-4 0-16,2-2 0 0,1 9 0 0,-3-2 3 16,-1 2 0-16,3-7 1 0,-2 10 0 0,3-1-11 15,-8-2 0-15,2-2 1 0,3 6 0 0,-3 3-5 0,-5-2-1 16,-1-3 1-16,1 6 0 0,1 5-3 0,-5-1 1 16,1 0-1-16,-1 9 2 0,-5-3-6 0,-1-1 0 15,1 1 0-15,-2 8 1 0,-3-3-1 0,-1-5 0 16,-3-2 0-16,-3 8 1 0,-1 3-1 0,-1-6 0 15,-4-2 0-15,-1 6 0 0,-3-4 0 0,-1 0 0 16,0-4 0-16,-9 3 0 0,4 2 2 0,-1-2 1 0,3-6-1 16,-5 2 1-16,3 3 0 0,5 0-1 0,0-5 0 15,-4 4 0-15,4-1 5 0,2 1 1 0,1-6-1 16,1 2 0-16,2 0-2 0,1-2 1 0,7-5-1 16,-10 11 1-16,6-2 5 0,4-9 0 0,0 7 0 15,0-7 1-15,0 0-6 0,0 0 2 0,0 0-1 16,11 5 1-16,-4-5-1 0,0 0 0 0,-7 0 1 15,16 0 0-15,2 0-3 0,3-2 0 0,-4-1 1 16,10 3 0-16,-3 0-2 0,-6 0 0 0,3 0 1 0,2 3 1 16,-2 1-3-16,-10-2 0 0,3 1 1 15,0 8 0-15,-3 1-2 0,-1-1 1 0,-1-1-1 0,-4 13 1 16,1-2-2-16,-3-5 2 0,-3 0-1 0,-3 14 0 16,-1-6 4-16,-1-4-1 0,-6-1 1 0,-1 9 0 15,-4-3-3-15,-5-8 1 0,-2-4 1 0,0 8-1 0,0-4 5 16,-2-4 1-16,1-3 1 0,-6 3-1 0,2-5-5 15,-2-4 2-15,1-4 0 0,-2 2-1 0,-3 1 0 16,6-5 0-16,-7-5-1 0,5 2 1 0,-6 2-3 16,6-6 2-16,6-7-1 0,2 5 1 0,1 1-2 0,5-2 2 15,4-4-2-15</inkml:trace>
  <inkml:trace contextRef="#ctx1" brushRef="#br1" timeOffset="-66915.86">12183 14083 1419 0,'0'0'0'0,"9"21"0"0,-2 2 0 15,-3 3 35-15,-1 4 1 0,1-9 0 0,-4 9 0 0,0-2-22 16,0-7 1-16,-4 0-1 0,-3 15 2 0,0-8 28 15,-4-7 1-15,1-2-2 0,-3 15 2 0,3-4-29 16,-1-15 1-16,4 1-1 0,-7 4 0 0,7-3 2 16,7-6 1-16,0-11 1 0</inkml:trace>
  <inkml:trace contextRef="#ctx1" brushRef="#br1" timeOffset="-66467.41">12465 13506 1332 0,'0'0'0'0,"0"0"0"0,0 0 0 16,0 0 19-16,18 1 0 0,-18-1 0 0,11 0 0 16,-11 0-9-16,10 6 1 0,-3-3-1 0,6 11 1 15,8 7 15-15,0-3 0 0,0 0 0 0,0 5 1 0,-1 1-15 16,-3-3 1-16,1 2-1 0,3 2 1 0,-1 1 1 15,-3 2 0-15,4-3 1 0,2 10 0 0,2-5-8 16,-4-5 2-16,7-1 0 0,2 15 0 0,-1-7-4 16,-8-8-1-16,3 4 1 0,3 8-1 0,1-8 0 15,-7-4-1-15,6-3 0 0,-3 4 2 0,-1-2 1 0,-1-5 0 16,-1-6 0-16,3 11 1 0,-6-6-3 0,-4-6 1 16,6-1-1-16,-3 13 1 0,-3-10 8 0,-3-8 0 15,-4 0 1-15,2 8-1 0,-4-3-5 0,-5-10 0 16,0 0 0-16</inkml:trace>
  <inkml:trace contextRef="#ctx1" brushRef="#br1" timeOffset="-66165.16">13197 13439 1231 0,'0'0'0'0,"0"0"0"16,0 0 0-16,0 0 41 0,0 0 2 0,0 0-2 15,0 0 2-15,0 0-27 0,-5 17-1 0,0-4 1 16,-11 27 1-16,-5 6 33 0,0-4 1 0,1 2-1 0,1 4 2 16,-1-4-35-16,-4-2 0 0,-1-3-1 0,-5 13 2 15,2-8 15-15,1 0-1 0,-4 2 1 0,-8 10 1 16,5-5-21-16,3-14 2 0,-3 2-1 0,2 5 1 0,-3-5-9 15,5-13 0-15,2 4 0 0,-2 16 1 0,5-13-3 16,7-8 1-16,-3 3-1 0,-2 4 1 0,8-8-4 16,4-4 0-16,6-10 0 0</inkml:trace>
  <inkml:trace contextRef="#ctx1" brushRef="#br1" timeOffset="-65154.66">9006 13485 12 0,'0'0'0'0,"0"0"0"15,0 0 0-15,0 0-10 0</inkml:trace>
  <inkml:trace contextRef="#ctx1" brushRef="#br1" timeOffset="-64251.02">9003 13448 12 0,'0'0'0'0,"0"0"0"0,0 0 0 16,0 0 0-16,0 0 0 0,21 0 0 0,-21 0 0 15,12 0 0-15,-1-4 0 0,0 1 0 0,3 1 0 16,0 0 0-16,-4-3 0 0,1-4 0 0,-4 6 0 16,2 3 0-16,-2-4 0 0,-7 4 0 0,10-4 0 0,-10 4 20 15,15 4 0-15,-15-4 0 0,14 0 2 0,-4 7-12 16,1-2 1-16,-4-1 0 0,9 6 1 0,5 4-3 16,-3-1-1-16,-1-4 1 0,-3 8 2 0,-1-1-6 15,-1-7 2-15,0 0-1 0,-5 6 0 0,4 0 7 0,-4-8 0 16,0-2-1-16,-3 2 2 0,-4 3-6 0,3-3 0 15,-3-7-1-15,-3 7 1 0,3-7 27 0,-4 11 1 16,4-11-1-16,-7 12 1 0,0-3-22 0,3 2 1 16,-3-4-1-16,4 2 2 0,-4 5 18 0,0 0-1 15,3-7 1-15,-1 2 0 0,-2 1-20 0,3-3 1 16,4-7 0-16,-14 7-1 0,7 2 19 0,-3-2 0 16,-4-4 0-16,-1 1 1 0,-4 5-21 0,5-6 2 0,0 1-1 15,-4-2 1-15,1 1 10 0,-3-1-1 0,6-4 1 16,0 2 1-16,3 4-14 0,4-1 0 0,0-5 1 15,7 2-1-15,0 0 11 0,-7 7-1 0,7-7 0 16,0 0 1-16,0 0-12 0,0 0 0 0,0 0 1 16,0 0 0-16,0 0 16 0,0 0 1 0,0 0-1 15,0 0 1-15,11 6-15 0,-11-6-1 0,7 9 1 16,-7-9-1-16,0 0 16 0,10 8 1 0,-10-8-1 0,0 0 0 16,7 0-16-16,-7 0 1 0,0 0-1 0,0 0 1 15,7 0 10-15,-7 0 1 0,0 0 0 0,11-1 0 16,-11 1-13-16,11-2 0 0,-4 0 1 0,5 2-1 15,6 0 8-15,-1-2 1 0,-3-1 1 0,6 3-1 0,5 2-10 16,-8-1 1-16,-3-2-1 0,-3 1 0 0,3 3 5 16,-2-1-1-16,-1-6 1 0,-1 6 1 0,1 0-8 15,0-2 0-15,-4-2 0 0,0 2 1 0,2 2 1 16,-1 0 2-16,-1-6-1 0,-7 4 0 0,13-2-5 16,-6 2 1-16,-7 0 0 0,7-1 0 0,-7 1-2 15,7 5 1-15,-7-5 0 0,7 5-1 0,-7-5-1 16,7 11-1-16,-7-11 1 0,11 10 1 0,-6 2 2 0,0-3 1 15,-5-9 0-15,4 16 0 0,-4-7-3 0,0-9 1 16,-2 9-2-16,0 0 2 0,-1-4-4 0,-1 2 2 16,4-7-2-16,-14 12 2 0,4-1-3 0,-1-4 1 15,-3-4 1-15,-4 15-1 0,2-6-2 0,2-5 2 16,0-3-1-16,-4 12 0 0,4-6-1 0,0-6 1 0,-2-1 0 16,-8 8 0-16,2-1 3 0,5-6 2 0,1-4-1 15,-2 3 0-15,-3 4-1 0,4-7-1 0,-6 0 1 16,5 4-1-16,-3-1 8 0,3-3-1 0,-5-3 0 15,2 6 0-15,0-1-4 0,7-2 1 0,-6-3-1 16,-1 6 0-16,4-1 2 0,2-2 2 0,1-4-2 16,-2 8 1-16,4 1-5 0,3-5 2 0,2-2 0 15,7 2-1-15,-10-1 5 0,10 1 0 0,0 0-1 16,0 0 1-16,-7-2-4 0,7 2 0 0,0 0-1 16,0 0 2-16,0 0-1 0,0 0 1 0,0 0-2 0,0 0 2 15,0 0-3-15,0 0 0 0,0 0 0 0,0 0 1 16,0 0-2-16,0 0 2 0,0 0-1 0,0 0 1 15,-7-2-3-15,7 2 2 0,0 0-2 0,0 0 2 16,0 0 0-16,0 0 2 0,0 0-2 0,0 0 2 0,0 0-2 16,0 0-1-16,0 7 1 0,0-7-1 0,0 0 2 15,7 4-1-15,-7-4 1 0,7 3 0 0,-7-3-3 16,14 4 1-16,-9-4 1 0,-5 0-1 0,12 5 1 16,-5-3-1-16,-7-2 1 0</inkml:trace>
  <inkml:trace contextRef="#ctx1" brushRef="#br1" timeOffset="-63565.7">8938 13590 1155 0,'0'0'0'0,"0"0"0"15,0 0 0-15,0 0 49 0,3-19-1 0,-3 19 0 0,4-11 1 16,-4 11-32-16,0 0 0 0,0-5 0 0,0 5 0 16,0 0 11-16,9-4 1 0,-9 4-1 0,7-7 1 0,3 4-15 15,4-4-1-15,-3-2 1 0,10 4-1 0,4-2-13 16,-2-2 1-16,-2-3 0 0,3 12 1 0,-4-4-2 16,1-3 1-16,-3 2-1 0,3 1 1 0,2 4-8 15,-2-7 1-15,-3-2 0 0,-4 9 0 0,0 0 2 16,-4-3-1-16,-1-2 1 0,-2 5-1 0,0 0-16 15,-7 0-1-15,7-6 1 0,-7 6 0 0,0 0 10 16,0 0-1-16,7 0 1 0,-7 0 0 0,0 0 0 16,0 0 0-16,0 0-1 0,0 0 2 0,0 0 2 15,0 9 2-15,0-9-2 0,0 0 1 0,-3 11 5 0,3-11 0 16,-14 0-1-16,0 3 1 0,-9 1 0 0,-2-1 0 16,-1-3-1-16,1 4 2 0,-3-2 1 0,3-4 0 15,-1-2 0-15,4 8 1 0,1-2-1 0,0-2 0 16,2-6 0-16,-3 15 1 0,8-7 4 0,0-4-1 0,4-1 1 15,-4 6 0-15,5-1-1 0,9-2-1 0,-7-2 1 16,7 2 0-16,0 0 4 0,-7 5 0 0,7-5 0 16,0 0 0-16,0 0-3 0,0 0 1 0,0 0-1 15,0 0 1-15,0 0 5 0,0 0 0 0,0 0 1 16,10 7-1-16,-3-5-4 0,0-2 0 0,0-2 0 16,6 2 1-16,1 0 2 0,7-3 0 0,-3-2 0 15,3 3 0-15,-2 0-3 0,-1-1 0 0,-4 1 0 16,-3 4-1-16,1-2 2 0,-2 0 0 0,1 0 0 0,0 10 1 15,-8-1-3-15,1 1-1 0,-4-1 1 0</inkml:trace>
  <inkml:trace contextRef="#ctx1" brushRef="#br1" timeOffset="-60766.54">9010 15332 452 0,'0'0'0'0,"0"0"0"16,0 0 0-16,25 16 22 0,-22-8 1 0,-3-8-1 15,7 11 2-15,-3-2-13 0,-1 0 1 0,-3-9-1 16,4 10 2-16,-2-3 52 0,1 2 0 0,-3-2 0 15,4 5 1-15,3 8-48 0,0 1 0 0,-4-5 0 16,8 8 0-16,-4 8 33 0,-4-4 0 0,4-5 0 16,1 10 0-16,-3-5-34 0,-2-1 0 0,-1 1 0 15,2 12 1-15,-1-3 36 0,-1-3-1 0,-2-6 1 16,0 7 0-16,-2-3-37 0,-1-2 1 0,-3-4-1 16,6 2 1-16,-1-3 5 0,-3-2 2 0,1-4-1 0,3 6 0 15,0-4-12-15,-4-11 0 0,0-3 0 0,1 8 1 16,3-5 11-16,0-10 1 0,0 0 0 0,0 0-1 15,-4 9-11-15,4-9-1 0,0 0 0 0,0 0 1 0,0 0 19 16,0 0 2-16,0 0 0 0,0 0-1 0,0 0-18 16,0 0-1-16,0 0 1 0,0 0 0 0,0 0 17 15,0 0 2-15,0 0-1 0,0 0 1 0,0 0-20 16,0 0 0-16,0 0 1 0</inkml:trace>
  <inkml:trace contextRef="#ctx1" brushRef="#br1" timeOffset="-60316.56">8902 16094 1470 0,'0'0'0'0,"0"0"0"16,18 1 0-16,-7 5 62 0,-1-3 2 0,-3-3-1 0,-7 0 1 16,7 9-46-16,-7-9 0 0,0 0 0 0,6 7 0 15,-6-7 59-15,1 10 2 0,-1-10 0 0,-1 20-1 16,1-3-60-16,0-1 0 0,0-2 0 0,-2 13 0 15,4-6 21-15,3-7 2 0,4 2-1 0,-2 3 0 0,3-1-24 16,4-4 0-16,1-4 0 0,2 1-1 0,3 3 3 16,-3-4 0-16,4-6 0 0,1 0 0 0,-1-1-8 15,-2-5 0-15,-5-5 0 0,4 2 0 0,-4-2-3 16,-2-4 1-16,6-6 0 0,-4-1 0 0,0-5-4 16,0-7 2-16,-3-3-1 0,-1 12 1 0,3-7 2 0,1-2 0 15,0 0 0-15,-7 4 1 0,7 10-4 16,0-2 1-16,-1-1-1 0,1 1 1 0,3 8 3 0,-2 1 1 15,-5 4 0-15,4 3 0 0,-5 5-4 0,0 1 1 16,0 1-1-16</inkml:trace>
  <inkml:trace contextRef="#ctx1" brushRef="#br1" timeOffset="-59476.44">7507 16971 1470 0,'0'0'0'0,"0"0"0"0,0 0 0 0,4 25 78 16,-1-13 2-16,-3-3-2 0,2 23 2 0,1-1-62 15,1-4 0-15,0-4 0 0,-1 5 0 0,4 0 56 16,0 2 1-16,0-5 0 0,-3-3 0 0,-1 7-57 15,1-8 0-15,-1-6 0 0,1 5 0 0,-4-3 18 0,3-3 1 16,-3-5-1-16,-3 4 1 0,6-1-22 0,-3-5 0 16,0-7 0-16,0 0 1 0,-3 9-1 0,3-9 1 15,0 0 0-15,0 0 0 0,0 0-7 0,0 0 0 16,0 0 0-16,0 0 1 0,0 0-4 0,0 0 2 0,0 0 0 16,0-9 0-16,0 9-4 0,7-12 2 15,-4 5 0-15</inkml:trace>
  <inkml:trace contextRef="#ctx1" brushRef="#br1" timeOffset="-59236.61">7368 16839 1847 0,'0'0'0'0,"0"0"0"0,21-3 0 16,-7 3 40-16,0-2 0 0,-3-1 1 0,-1-4 0 15,-1 3-25-15,-2 1 0 0,-7 3-1 0,7-11 2 16,-7 11 38-16,7-11 0 0,-7 4 0 0,0 7 0 0,7-10-38 16,-7 10 1-16,0 0-1 0,7-9 1 15,-7 9 5-15,0 0 1 0,0 0 0 0,0 0 0 0,0 0-13 16,0 0 2-16,0 0-1 0,-14 0 0 0,4 9-8 16,-8 3 0-16,2-1 1 0,-5 3-1 0,-4 5 0 15,4-5-1-15,9-1 0 0</inkml:trace>
  <inkml:trace contextRef="#ctx1" brushRef="#br1" timeOffset="-58777.8">7752 17233 1269 0,'0'0'0'0,"0"0"0"16,0 0 0-16,14 20 33 0,-10-13 2 0,-4 2-1 16,2 8 1-16,-2 8-21 0,0-6 1 0,-2-3-1 15,5 3 1-15,-1 1 33 0,-2-8 0 0,0-12 1 16,2 14 0-16,0-5-32 0,-2-9 0 0,0 0 0 16,0 7-1-16,0-7 18 0,0 0 0 0,0 0-1 15,7 4 2-15,-7-4-20 0,0 0-1 0,0 0 1 16,10-8 0-16,-10 8 4 0,4-7 0 0,-4 7 0 0,0-19 0 15,-4 0-9-15,4-8 0 0,-3 4 0 0,6-6 1 16,1-1 11-16,-4 7 0 0,3-4 1 0,8 5-1 16,0-1-11-16,-1-4 0 0,1 3 1 0,10 11 0 0,2 1 8 15,-5 3 2-15,-1-1-2 0,-1 10 1 0,2 0-10 16,-4-2 1-16,0 0-1 0,-4 11 0 0,5 3 8 16,-3 2 0-16,-1-1 0 0,-1 8 0 0,-3 3-9 15,0-3 2-15,0 1-2 0,-3 2 1 0,3 1 5 16,-4-6 0-16,4 1 1 0,-3-1 0 0,-1-1-8 15,1-6 1-15,0-2-1 0,-1 8 1 0,1-4 5 16,-1-3 1-16,1-4-1 0,-1 3 1 0,-1 1-7 0,-2-6 0 16,0-5 0-16,-2 11 1 0,0-4 1 0,2-7 2 15,0 0-2-15</inkml:trace>
  <inkml:trace contextRef="#ctx1" brushRef="#br1" timeOffset="-58432.33">8289 16361 1670 0,'0'0'0'0,"0"0"0"16,0 0 0-16,22 7 57 0,-18 5-1 0,3-1 0 15,0 5 1-15,4 3-40 0,-8-1 1 0,1 1-1 16,-1 16 1-16,1 2 28 0,-1-5 0 0,1 6 0 15,-2 15 0-15,3-4-31 0,0-5 2 0,0-3 0 0,1 5 0 16,-3-4 6-16,1-7 1 0,-4-5 0 0,0 14 0 16,3-9-13-16,4-1 2 0,-3-3-1 0,-4 6 0 15,3 0-5-15,5-9 0 0,-1 0 0 0,0 1 1 0,3-5-4 16,-1 1 2-16,3-8-2 0,4 6 2 0,-5-3-1 16,3-8 1-16,-3-2 0 0,3 5 0 0,-2-5-2 15,2-6 0-15,-3-4 1 0,3 3-1 0,-4 2 6 0,1-3 0 16,0-5 0-16,-6 1 1 0,-5 2-5 15,9-5 1-15,-9 5 0 0,3-11-1 0,-1 2 5 0,-2 0 0 16,-4-3 0-16</inkml:trace>
  <inkml:trace contextRef="#ctx1" brushRef="#br1" timeOffset="-58166.95">7959 16876 1721 0,'0'0'0'0,"24"-10"0"15,1 8 0-15,5 4 53 0,2-4-1 0,-4-7 1 16,6 6 1-16,-6 3-37 0,-7-4 1 0,4-1-1 16,5 1 1-16,-2 3 47 0,-2-1 0 0,6-3 0 15,-4 1 1-15,0 4-48 0,-1 0 0 0,-6-9 0 16,4 6 0-16,1 1 9 0,-5-1 1 0,1-5-1 0,-1 3 1 15,-2 3-16-15,-5 1 2 0,-3-3-1 0,3 4 1 16,-3 5-12-16,-6-1 0 0,-5-4 0 0,9 5 2 0,-8 4-2 16,-1 2 0-16,-1-4 0 0</inkml:trace>
  <inkml:trace contextRef="#ctx1" brushRef="#br1" timeOffset="-57732.36">8733 17200 1746 0,'0'0'0'0,"0"0"0"0,39 5 0 0,-13 1 36 0,-1-3 1 15,-4-5 0-15,-7 2 0 0,-1 0-23 0,1-1 2 16,0-5-1-16,-4 1 0 0,1 5 39 0,0-2 1 16,-1-3-1-16,1 0 1 0,-2-1-38 0,-1 1 1 15,1-4-1-15,2 2 1 0,-4-1 7 0,0-3 2 0,-4-1 0 16,4-4 0-16,1 0-15 0,-5 0 2 0,1-3-2 15,-1-1 2-15,1-2-8 0,-4 4 2 0,0-1 0 16,-4 3 0-16,-3-4-3 0,4 5 0 0,-8 1 1 16,0 0-1-16,-3 5-1 0,4 2-1 15,-6 0 0-15,2 3 1 0,0 8-2 0,3-1 1 0,0-1 0 16,-3 7 0-16,2 0-2 0,3-1 0 0,0 1 0 16,-1 7 2-16,-1 5-2 0,8-5 0 0,-4-2 0 15,-1 7 1-15,5 4-2 0,-1-1 1 0,1-1-1 16,-1 11 2-16,4 1-2 0,4-7 1 0,-4-7-1 15,0 7 1-15,3 0-1 0,1-12 0 0,7 4 0 16,-4-1 0-16,3 0 0 0,4-6 0 0,0-6 0 0,6 1 0 16,1-1 0-16,4-7 1 0,-2-3-1 0,8 1 1 15,-2 2-1-15,-6-3 1 0,5-6-1 0,0 4 1 16,-5-1 0-16,-2-1 2 0,0-5-1 0,-3 1 0 0,-4 3-1 16,-2-1 1-16,2-5 0 0,-3 1 0 0,-4 6 0 15,-3 0 0-15,-4 7 1 0</inkml:trace>
  <inkml:trace contextRef="#ctx1" brushRef="#br1" timeOffset="-57349.73">9317 16992 1595 0,'0'0'0'15,"3"-12"0"-15,-3 12 0 0,0 0 42 0,4-9 0 16,-4 2 1-16,0 7 0 0,0 0-28 0,7-7 1 15,-7 7 0-15,11-10 1 0,-4 10 21 0,0 0 0 0,3-2 0 16,8 2 1-16,5 3-24 0,-2 3 1 0,-3-4-1 16,1 6 1-16,-1 3 3 0,-8-6 1 0,1 0-1 15,-1 13 2-15,1-4-11 0,-4-2 1 0,-3 2-1 16,3 15 1-16,-2-7-3 0,-2-2 1 0,1-4 0 16,1 8 0-16,1 1-3 0,-3-2-1 0,-3-2 1 15,0 2 1-15,0-4-2 0,-3-3 2 0,1-4-1 0,4 2 0 16,-6 0-1-16,-1-7-1 0,5-7 1 0,-7 4-1 15,7-4 3-15,0 0 1 0,0 0-1 0,-7 0 1 16,7 0-4-16,0 0 2 0,0 0-2 0,-4-11 2 16,4-3 0-16,0-1 2 0,0-7 0 0,14-7 0 0,2-14-4 15,-2 3 2-15,0-2 0 0,7 12-1 0,-3-2 2 16,-2-1 0-16,2 4 0 0,-1 5-1 0,-3 1-1 16,-3 5-1-16,-2-1 1 0,0 3 0 0,-1 6 4 15,-4 1 0-15,3-2 0 0</inkml:trace>
  <inkml:trace contextRef="#ctx1" brushRef="#br1" timeOffset="-56380.66">10077 16771 1670 0,'0'0'0'16,"0"0"0"-16,-26 17 0 0,8-1 39 0,-3 4-1 15,0-5 0-15,0 8 1 0,5 7-24 0,-2-7 0 0,7 0 1 16,1 14 0-16,3-5 27 0,-4-4 0 0,4 0 0 16,5 11 1-16,-1-1-29 0,-1-10 1 0,4-3 0 15,2 7 1-15,2-4 2 0,1-11 0 0,5-1 0 16,10 5 0-16,-2-3-9 0,-1-6 0 0,3-5 0 16,11 2 2-16,-2 0-8 0,-3-4 0 0,9-5 1 15,6 2 1-15,-2 0-3 0,-4-4 0 0,-2-5 1 16,-1 0 0-16,-4 0-3 0,-1-4 2 0,-2-1-2 15,-4-4 1-15,-2 2-1 0,-1-5 0 0,-8-1 0 16,4-3 2-16,-3-3 0 0,-7-2 1 0,-4 2 0 0,-4 6 0 16,-3 1-2-16,0-1 2 0,-4 6-1 15,1 9 1-15,-4 2 2 0,0-1 1 0,1 1 0 0,-1 8 0 16,0 4-3-16,0-1 0 0,3-1 1 0,1 15 1 16,1 2 3-16,5-6 0 0,1-2 0 0,3 3 0 0,3 6-4 15,1-6 1-15,1-3-1 0,4-6 2 0,0 8 2 16,1-2 0-16,1-7 0 0,0-1 0 0,3-1-3 15,-4-3 0-15,-1-1 0 0,5-1 1 0,0 0-1 16,0-2 2-16,1-4 0 0,2-3 0 0,3 2-4 16,1 0 2-16,0-4 0 0,4 0-1 0,5 0 1 0,1 2 0 15,-2-3-1-15,-7 3 2 0,7 3-4 0,-1 1 2 16,-2-2-1-16,-1-1 1 0,-4 3-1 0,-3-1 2 16,-2-5-1-16,1 4 1 0,-6 2-3 0,0-3 2 15,-8-6-2-15,1 3 2 0,-4 4-2 0,0-2 0 16,0 0 1-16,0 7 0 0,-4-12-1 0,1 3 0 15,-1 0-1-15,-3 2 2 0,0 2-1 0,-4-1 1 16,4-1 0-16,0 6 0 0,-2 2-2 0,2 5 2 16,0-1-1-16,0 11 1 0,0 3-1 0,4-3 0 0,-1 0 1 15,1 14-1-15,-4 5-1 0,3-12 2 0,0 3-2 16,-3 6 1-16,2-2 0 0,2 0-1 0,-1-8 0 16,-3 17 1-16,2-4-2 0,1-5 2 0,2 5-1 15,-5 8 0-15,4 4 0 0,6-8 2 0,1-2-1 16,-4 2 1-16,3-1-2 0,1-4 0 0,3-8 0 15,-3 13 2-15,1-6-1 0,0-6 0 0,0-5 1 0,-8 8-1 16,3-5-1-16,3-9 2 0,-3-6-2 0,0 3 1 16,0-1 1-16,0-12 0 0,0 0 0 0,0 0 0 15,0 0-2-15,0 0 2 0,0 0-1 0,0 0 0 16,-5-7 3-16,5 0 1 0,0 2-2 0,0-25 2 16,5-13-2-16,2-6-1 0,1 5 1 0,-8 0-1 0,3 7 2 15,4-7 0-15,-3 0 0 0,-1-3 1 0,1-1-3 16,-4-1 1-16,3 2-1 0,-3 10 1 0,0 0 0 15,7 2 1-15,-3 5 0 0,-1 3 0 0,1 1-2 16,1 3 0-16,0-3 1 0,1-1-1 0,-1 8 1 16,0 1-1-16,2-3 1 0,0-2 0 0,0 4-1 15,1 5-1-15,2-4 0 0,1 8 2 0,-1 1-2 0,-1-3 0 16,2 3 1-16,3 4-1 0,0 3-1 0,0-2 1 16,-3 1-1-16,5 4 1 0,-1 3-2 0,-2 0 2 15,-3-4-1-15,4 8 0 0,1 6-1 0,-8-3 0 16,0 0 1-16,-6 4 0 0,3 6-1 0,-2-5 0 15,-4 0 0-15,-3 3 0 0,-6 4 0 0,-3-10 1 16,0-1-1-16,-4 4 0 0,1 0 0 0,-3-4 0 0,-1-3 0 16,0 5 1-16,-2-2 0 0,5-3-1 0,-3-2 0 15,0 2 0-15,-2 0 0 0,5-2 0 0,1-7 0 16,-8 1 1-16,7 3 0 0,6-4-1 0,1-5 0 16</inkml:trace>
  <inkml:trace contextRef="#ctx1" brushRef="#br1" timeOffset="-55978.61">11266 16430 1784 0,'0'0'0'0,"0"0"0"0,25 40 0 0,-11-14 47 0,-7-1 1 16,3 3 0-16,3 13 1 0,-3 4-32 0,1-2-1 15,-1-1 1-15,5 5 0 0,-5 3 36 0,-6-12 1 16,3 3-1-16,-2 3 1 0,-1-4-37 0,-4-10 1 15,-2 3-1-15,4 11 1 0,-4-5 13 0,-2-7 1 16,1-8-1-16,3 10 2 0,0-2-20 0,-4-10 2 0,4 1-2 16,6 5 2-16,-3-1-4 0,-1-8 1 15,1-3 1-15,3 3-1 0,-3-3-5 0,-1-7 1 0,-2-9 0 16,12 11-1-16,-12-3-1 0,0-8 1 0,0 0-2 16,0 0 2-16,0 0-2 0,0 0-1 0,0 0 1 15,0 0-1-15,0 0 1 0,-3-7-1 0,3 7 1 16</inkml:trace>
  <inkml:trace contextRef="#ctx1" brushRef="#br1" timeOffset="-55731.76">10903 16843 1771 0,'0'0'0'0,"0"0"0"0,31 0 0 15,-13 3 48-15,0 1-1 0,5-8 0 0,12 6 0 0,0 2-30 16,2-3 0-16,5-2-1 0,3 1 1 0,0 1 51 16,0 1 0-16,-1-5-1 0,5 1 2 0,-5 0-51 15,-5-3 0-15,2-4 0 0,-3 2 0 0,-2 4 13 0,-10-1 2 16,2-3-2-16,-7 4 2 0,-1 3-20 16,-6-2 2-16,0-4-1 0,-7 6 1 0,0 6-6 0,0 1 0 15,-3 2 0-15</inkml:trace>
  <inkml:trace contextRef="#ctx1" brushRef="#br1" timeOffset="-51429.64">12076 15063 263 0,'0'0'0'16,"0"0"0"-16,0 0 0 0,23-4 32 0,-13 8-1 16,-10-4 0-16,7 0 2 0,-7 0-20 0,11 8 2 15,-11-8 0-15,10 11-1 0,-3-2 27 0,-3 3-1 16,3-1 0-16,0 6 1 0,0 6-25 0,0-5-1 15,-2 3 1-15,6 5 1 0,-4 1 37 0,0-8 1 0,0 6-1 16,7 12 1-16,-3-8-39 0,1-4 2 0,4 0-1 16,11-2 1-16,-6 8 16 0,2-6 1 0,5-8-1 15,7 6 1-15,-1-2-20 0,-3-5-1 0,1-5 1 16,2 1-1-16,-3 0 3 0,-4-6 1 0,-2-6 0 16,3 5 0-16,-4-2-8 0,-6-3 0 0,2-10 0 15,4 8 1-15,-3-1 12 0,-3-6 2 0,-2-3 0 16,2-3-1-16,3 5-13 0,-5-4 2 0,3-11-1 15,4 6 0-15,-2 5 13 0,0 0 0 0,0-7 0 0,6 5 0 16,-6 5-12-16,2 4-1 0,5-3 0 0,4 6 2 16,-4 1 20-16,-1-4-1 0,4 0 1 0,5 10 1 15,1 1-21-15,-9-6 1 0,9-2-1 0,2 6 1 16,-6 5 20-16,-1 0 0 0,-2-3-1 0,2 3 1 0,-4 1-20 16,-5 1-1-16,2-3 1 0,3 4 1 0,-3 4 12 15,-3 0 1-15,3-1-1 0,-4 2 1 0,2 10-15 16,-2 1-1-16,4-3 0 0,0 9 1 0,3 3 11 15,-2-5-1-15,-4 3 1 0,-5 11 0 0,-1-1-13 16,0-8 0-16,0-3 1 0,-9 8-1 0,4-8 8 0,-8-4 0 16,1-5 1-16,-8 1 0 0,4-4-11 15,0-3 1-15,-3-10 1 0,-4 6-1 0,3-3 6 0,4-10-1 16,0 0 1-16,-11 9 0 0,11-9-8 0,0 0 1 16,0 0 0-16,-7 5 0 0,7-5 5 0,0 0 1 15,0 0-1-15,0 0 1 0,0 0-7 0,0 0 0 16,0 0 0-16,0 0 1 0,0 0 2 0,0 0 2 15,0 0-1-15,0 0 1 0,0 0-6 0,0 0 0 16,0 0-1-16,0 0 2 0,0 0 1 0,0 0 2 0,-8 0-2 16</inkml:trace>
  <inkml:trace contextRef="#ctx1" brushRef="#br1" timeOffset="-51096.74">13534 16074 1771 0,'0'0'0'0,"0"0"0"0,23 0 0 16,-12 5 53-16,-4-3 0 0,-7-2 0 0,10 5-1 0,-2 3-35 16,-1-3 0-16,-7-5 0 0,10 17 1 0,-3-6 29 15,0-1 0-15,2-2 0 0,2 13 0 0,3-7-31 16,0-7 1-16,0-5 0 0,4 15 0 0,5-6 5 15,-2-10 0-15,7-2 1 0,2 9 1 0,-2-4-13 16,2-9 1-16,2-4-1 0,-7 9 2 0,3-5-9 16,-2-8 1-16,3-4-1 0,-3 6 1 0,2-1-2 15,-3-9 0-15,-2-2 1 0,2-2 0 0,-1 6 0 0,1-6-1 16,0-5 0-16,1 2 1 0,-1 0-2 0,-4 0 1 16,0-2-1-16,-2 4 2 0,-1 6-1 0,-4 3 1 15,0-3-1-15,-3 12 0 0,0 2 0 0,-3 3-1 16,-1 4 0-16</inkml:trace>
  <inkml:trace contextRef="#ctx1" brushRef="#br1" timeOffset="-49900.87">13305 16641 1407 0,'0'0'0'0,"0"0"0"16,-25 0 0-16,9 5 26 0,-1-3 0 0,-1-1 1 15,4 13 0-15,-4-3-14 0,1-4 0 0,1 0-1 0,2 11 2 16,0-1 50-16,3-6 0 0,1-6 0 0,6 7 0 16,2-1-46-16,2 1 0 0,2 1 0 0,3-1 0 15,4 2-5-15,-2 0 1 0,4-7-1 0,3 5 2 16,3 3-8-16,-1-3 2 0,6-5-1 0,2 5 1 0,-3 2-6 15,-5-1-1-15,5-6 0 0,-3 7 0 0,0 3-1 16,-4-3 2-16,-2-5-1 0,1 12 0 0,-1-3-2 16,-5-2 0-16,0-4 0 0,0 14 0 0,-3-6 0 15,-4-10 0-15,-4 1 0 0,1 12 0 0,-1-6 2 0,0-6 1 16,-6-6-1-16,1 2 0 0,0-2-1 16,-1 1 1-16,-3-5 1 0,-4 1-1 0,-8 0 7 0,2-2 1 15,2-4 0-15,-4 3 0 0,-5-1-4 0,2-2 1 16,-4-4-1-16,6 8 1 0,1-4 9 0,4-3-1 15,0-2 1-15,-2 9 1 0,5-3-8 0,4-4 1 16,0-2-1-16,0 11 1 0,7-2 6 0,-2-4 1 16,9 4 0-16,-11 0-1 0,11 0-7 0,0 0 1 15,0 0-1-15</inkml:trace>
  <inkml:trace contextRef="#ctx1" brushRef="#br1" timeOffset="-49584.34">13637 16315 1431 0,'0'0'0'0,"0"0"0"0,0 0 0 0,0 0 48 16,7 20 0-16,-11-6 0 0,4 16 0 0,0 3-31 15,0-1 0-15,-3 8 0 0,6 18 0 0,1-10 51 16,-1-3 2-16,-3 5-2 0,7 6 2 0,-3-2-52 16,-1-6 0-16,1-6 0 0,3 7 0 15,-4-8 19-15,4-11 1 0,-3-6-1 0,3 20 1 0,2-14-24 16,-2-7 2-16,0-5 0 0,0 3 0 0,4 0 0 0,-1-9 1 16,1-1 0-16,-1-1 1 0,8 3-9 15,1-4 1-15,-4-4 0 0,-5 2 0 0,8 0-2 0,-4-4 1 16,-2-3-1-16,-3 0 1 0,3 2-3 0,-1-4-1 15,-4 1 1-15</inkml:trace>
  <inkml:trace contextRef="#ctx1" brushRef="#br1" timeOffset="-48734.68">13975 16982 1532 0,'0'0'0'0,"0"0"0"15,0 0 0-15,-3 21 40 0,3-12 0 0,3-2-1 16,-3 17 2-16,7-2-26 0,0-3 1 0,4-5 0 15,0 18 0-15,6-11 40 0,1-11 1 0,1-3-1 16,2 2 1-16,1 0-40 0,-5-7 1 0,3-4-1 16,-3 2 1-16,1 0 17 0,-2-7-1 0,0 0 1 15,0 3 1-15,-6-3-21 0,1-5-1 0,-4-6 1 0,-7 1 1 16,0-3-3-16,-4 3 2 0,1-4-2 0,-11 5 2 16,-2-5-7-16,2 3 1 0,-2 1-2 0,0 4 2 15,-5 1 1-15,3 0 1 0,0 5-1 0,-1 5 1 16,1 2-4-16,4 0-1 0,-3-2 1 0,1 6 0 0,2-1 1 15,3-1 0-15,4 0-1 0,-4 5 1 0,4 0-2 16,7-7-1-16,-7 3 1 0,7-3 0 0,0 0-1 16,-3 7 1-16,3-7 0 0,0 0-1 0,0 0-1 15,0 0 0-15,0 0 0 0,0 0 1 0,14 0-1 16,0-3 1-16,0 3-1 0,13-4 1 0,8 1-2 0,-2-2 1 16,-1-6-1-16,-4 6 0 0,4 3 0 0,2-2 0 15,-10-3 0-15,-1 7 1 0,2-1-2 0,0-3 0 16,-1-3 0-16,-6 4 2 0,5 3-1 0,-2-2 2 15,-3-3-2-15,3 3 2 0,2-2-3 0,-9 1 1 16,4-1 1-16,-4-1-1 0,0 3 0 0,-4 0 1 16,3-3-1-16,-6 0 1 0,-7 5-1 0,7-2 0 15,-7 2-1-15,0 0 2 0,0 0-1 0,7-2 0 16,-7 2 1-16,0 0-1 0,-4 9-1 0,4-2 2 0,0-7-2 16,-7 32 1-16,0 8 0 0,0 4 0 0,2 0 0 15,0 7 1-15,1 6-2 0,2-10 0 0,1 1 0 16,-5 3 2-16,1-2-2 0,0-7 1 0,-2-3 0 15,3 14 0-15,-3-8-1 0,3-4 1 0,-3-6-1 16,4 7 0-16,-1-3 0 0,1-9 2 0,3-6-2 16,-7 3 1-16,3-4 0 0,4-4-1 0,-2-8 0 15,-3 3 0-15,2-4 2 0,3-10-1 0,0 0 0 0,-7 7 1 16,7-7-2-16,0 0 1 0,0 0 0 0,0 0 0 16,0 0 0-16,-7-7 2 0,7 7-2 0,-4-16 2 15,2-12-3-15,2-3 1 0,2-5 1 0,0-8-1 16,1-5 0-16,3-2 1 0,-1-3-1 0,-2 6 0 15,1-3 0-15,-1 0 0 0,3-7-1 0,-6 0 2 0,3 0-1 16,-3-4 2-16,4 1-2 0,-4 10 1 0,3 7-1 16,4 7 0-16,0 2 0 0,4 8 1 0,0 6-1 15,-1 2 2-15,4 5-1 0,6 3 1 0,1 8-2 16,-3 3 0-16,-1 0 1 0,6 3-1 0,2 4 0 16,-1 2 2-16,-2-4-2 0,-6 6 2 0,-2 5-3 15,-4-4 1-15,1-3 1 0,-8 5-1 0,1 2 0 0,3-6 1 16,-4-1-1-16,-6 7 1 0,-1-2-2 0,1-5 1 15,-1-2-1-15,-3 5 2 0,4 2-2 0,-4 0 0 16,0-2 1-16,-4 10 0 0,-1-5-2 0,1-5 1 16,-7-4 0-16,-3 13 1 0,0-6-1 0,0-6 0 15,-2-2 0-15,-2 6 2 0,-3-1-3 0,3-2 1 0,-1-4 0 16,-6 1 1-16,4 3-1 0,5-4 0 0,-2-5 0 16,-3 3 1-16,12-1-2 0,6-4 1 0,10 1 0 15</inkml:trace>
  <inkml:trace contextRef="#ctx1" brushRef="#br1" timeOffset="-48363.24">14850 17051 1482 0,'0'0'0'0,"0"0"0"0,25 1 0 16,-9 1 55-16,1-5 1 0,-2-5-1 0,-8 8 1 15,3-8-39-15,-1-3 1 0,0-1-1 0,-9 12 1 16,10-9 42-16,-4 0 1 0,-3-1-1 0,1 1 2 0,-1 2-45 16,1-4 1-16,-1-1 0 0,1 1 0 0,-1 3-11 15,1-5 0-15,-4-1 1 0,-4 0 0 0,4 0-3 16,-3 0 0-16,-1 2 1 0,-3 1 0 0,0 4-6 16,0 0 0-16,-2 2 0 0,0 0 0 0,1 3 0 15,-3 4 0-15,4-1 0 0,-7 5 0 0,0 4-4 0,1-1 1 16,5 0-1-16,-8 8 1 0,5 6 0 15,8-5 0-15,-1-2 0 0,-3 5 1 0,7 3-7 0,4-10 0 16,-1-1 0-16,4 8 1 0,4-4 1 0,-1-3 2 16,6-5-1-16,-2 9 0 0,4-4 0 0,3-7-1 15,2-5 0-15,2 5 2 0,-4 0-1 0,0-7 2 16,0-7-1-16,2 14 1 0,5-7 2 0,-3-9 2 16,0 4 0-16,-6 10 0 0,6-5-1 0,-2-5 1 0,5-2 0 15</inkml:trace>
  <inkml:trace contextRef="#ctx1" brushRef="#br1" timeOffset="-47734.6">15741 16231 1054 0,'0'0'0'0,"0"0"0"16,0 0 0-16,-7 24 47 0,5-8 1 0,-1 2-1 16,-6 8 0-16,2 6-31 0,1 3 0 0,-1-2 1 15,-7 18 0-15,4-5 35 0,3 3-1 0,-2 8 1 16,-5 6 0-16,3 7-36 0,1-6 1 0,-12-4 0 16,-2 12 1-16,-1-9 0 0,2-7 0 0,-9 2 0 15,-3 11 0-15,5-2-8 0,-2-13 0 0,1-4 0 0,-7 15 0 16,5-11-5-16,8-8 0 0,-3 5 1 0,-9 4 0 15,16-4-3-15,3-7 1 0,-5-7 0 0,4 3 0 16,7-3-1-16,1-11 0 0,0-1 0 0,4 5 1 0,0-7-2 16,4-7 0-16,3-8 0 0,-4 6 2 0,1-5 5 15,3-9 0-15,0 0 0 0,0 0 1 16,0 0-5-16,0 0 2 0,10-7-1 0,-10 7 0 0,0 0 18 16,4-7 0-16,-4 7-1 0,10-17 2 0,4-5-14 15,4 3 1-15,0-2 1 0</inkml:trace>
  <inkml:trace contextRef="#ctx1" brushRef="#br1" timeOffset="-47182.04">15984 16905 1332 0,'0'0'0'0,"34"-9"0"15,1 2 0-15,2 3 59 0,-2-1 0 0,-6-4 1 0,-3 2-1 16,-5 4-42-16,-3-1 1 0,0-5 0 0,1 6 0 16,-8 3 58-16,-1-2 2 0,1-5-2 0,-4 3 2 0,-7 4-60 15,5-1 0-15,-5 1-1 0,-2-7 1 0,2 7-7 16,-7-6 0-16,7 6 0 0,-14-7 0 0,0 4-4 16,-5-1 0-16,1 1-1 0,-10-1 2 0,-2 4-8 15,5 2 0-15,0 0 0 0,-3 5 0 0,2 5 0 16,5 0 0-16,-4-1 0 0,2 5 0 0,4 7-2 15,3-2 1-15,-2-2-1 0,-3 13 1 0,1-2-2 16,6-4 2-16,0 4 0 0,-3 10 0 0,6-6-2 0,0-10-1 16,3-1 1-16,-3 2 1 0,6 5-2 0,3-7 2 15,0-6 0-15,0-3-1 0,6 6 2 0,3-8 0 16,2-5 0-16,5 2 1 0,4 1-1 0,3-8 0 16,2-2 0-16,12 0 1 0,-3 0 0 0,5 0 0 0,2-2 0 15,-2 2 0-15,1 0 0 0,-8-3 0 16,2-6 0-16,-4 2 0 0,-6 2 2 0,-5-2 0 0,-1-4 0 15,2 4 1-15,-8 2-2 0,-10 5 1 0,7-12 0 16,-3 6 1-16,-2-2 4 0,-2 8 1 0,5-13 0 16</inkml:trace>
  <inkml:trace contextRef="#ctx1" brushRef="#br1" timeOffset="-46883.83">16432 17068 1470 0,'0'0'0'0,"0"0"0"0,0 19 0 16,4-4 27-16,-4-3-1 0,0 2 1 0,3 4 0 16,1 1-14-16,-4-2 0 0,3-1-1 0,8 7 2 15,1 0 32-15,1-7 0 0,-1-6 0 0,2 6 0 0,-3 0-30 16,-4-7 1-16,3-6-1 0,5 1 1 0,-7-1 21 16,-1-3 0-16,1-5 1 0,-1 0 0 0,0 1-24 15,3 1 0-15,-3-4 1 0,4-6 0 0,3-1-4 16,-2 4 1-16,-1-8 1 0,3 1-1 0,-3-1-5 15,-4-1 0-15,-4 1 0 0,4 6 1 0,-7-4 3 0,-3 0 1 16,-4 0-1-16,3 6 1 0,-8 4-5 16,-1 3 0-16,-1-1 0 0,-2 8 0 0,-5-1 3 0,-3-3 1 15,2-1 0-15,7 11 0 0,0 3-5 0,5-3 1 16,3-1-1-16</inkml:trace>
  <inkml:trace contextRef="#ctx1" brushRef="#br1" timeOffset="-45984.66">16789 17089 1583 0,'0'0'0'0,"0"0"0"16,23 7 0-16,-13 4 39 0,-1-11 0 0,2 0 1 16,4 3 0-16,-4 1-24 0,0-8 0 0,1 1-1 15,6 6 1-15,1-3 28 0,0-7 0 0,-1-2-1 16,0 9 2-16,-1-5-29 0,-3-5 1 0,-1-1-2 15,-3 9 2-15,-3-1 6 0,1-4-1 0,-1-2 1 16,-7 9 0-16,7-7-12 0,-7 7 2 0,5-16-2 0,-5 16 1 16,3-10-5-16,-3 10 1 0,-1-11 0 0,-3 4 0 15,-1-2-4-15,0 0 2 0,-2 2-1 0,-4 0 1 16,-3 2-3-16,0 2 1 0,0-5-1 0,-1 8 0 16,0 2 0-16,-3 4-1 0,0-5 0 0,6 6 1 15,-4 0-1-15,0-1-1 0,2-1 0 0,7 14 1 0,-4-3-1 16,1-2 0-16,3 2 0 0,7 17 2 0,-2-6-2 15,2-4 0-15,2-4 0 0,5 7 1 0,0-1-1 16,0-4 1-16,0-5-1 0,11 3 0 0,-6-6 0 0,4-1 0 16,7-1 0-16,2-1 1 0,-1-1 0 0,-1-6-1 15,2-4 0-15,0 1 0 0,1 0 0 0,-1-4 1 16,-1-3-1-16,1 0 2 0,-2-2-2 0,2 0 0 16,-4-5 0-16,5 7 1 0,-1-8 3 0,-7-3-1 15,-2-5 1-15,-1 9-1 0,-2-7 0 0,-1-4-1 0,4-1 0 16,2 5 1-16,-8-4 5 0,-1 0 0 0,0-1 0 15,-2 7 0-15,-4-1-4 0,-1 6 2 0,0-7-1 16,-2 11 0-16,2 4 3 0,0-1 0 0,-4 0 0 16,2 7 1-16,0 0-4 0,0 0 1 0,0 0-2 15,-7-3 2-15,7 3 2 0,0 0 0 0,-9 0 0 16,0 7 1-16,-3 3-4 0,-2 4 0 0,3 1 0 16,0 9 1-16,1 4-1 0,3-1 2 0,3-3 0 15,3 17 0-15,-1 3-4 0,0-9 2 0,0 2 0 16,2 7-1-16,0-2 2 0,0-5 0 0,0-7 0 15,2 14-1-15,-2-9-1 0,0-5-1 0,0-4 1 0,2 10 0 16,-2-1 2-16,-2-11 0 0,2-6 0 0,4 5 0 16,-4-4-2-16,-2-6 0 0,4-6 0 0,-1-2 1 15,-2 2-1-15,1-7 2 0,0 0-1 0,-4 7 0 0,4-7-1 16,0 0-1-16,0 0 1 0,0 0-1 0,0 0 1 16,0 0 0-16,0 0 0 0,0 0 0 0,0 0-1 15,0 0-1-15,0 0 1 0,0 0 0 0,0 0 1 16,5-14 0-16,-1 5 0 0,1-12 0 0,0-16-1 15,-1-3-1-15,-1-4 0 0,4 10 2 0,-3-3-2 16,3-2 2-16,0-1-1 0,4-4 1 0,-6-2-3 16,4 1 1-16,1-12 1 0,-1 13-1 0,0-3 0 0,3 6 1 15,-1 1-1-15,3 13 2 0,-3 6-3 0,1-2 1 16,0 4-1-16,-1 9 2 0,1 3-2 0,2 1 0 16,1-1 1-16,-5 4 0 0,-1 6-1 0,2-3 0 15,1 4 1-15,0-1-1 0,-5 6 0 0,4-2 1 16,-4-2 1-16,3 11-1 0,-2 5-1 0,-1-5 1 15,-2-2-1-15,-2 9 1 0,-3 3 1 0,-3-11-1 0,-2-3 0 16,-4 9 1-16,-4-2-2 0,-1-5 1 0,0-3 0 16,-9 5 0-16,0-2 0 0,0-5 1 0,-1-4-1 15,-6 2 0-15,1-2 0 0,3-1-1 0,-6-6 0 16,4 4 2-16,2 1-2 0,3-3 0 0,3-1 0 16,10 2 2-16,-1 3-3 0,11-4 1 0,0 0 0 15</inkml:trace>
  <inkml:trace contextRef="#ctx1" brushRef="#br1" timeOffset="-45496.61">17873 16919 1771 0,'0'0'0'0,"0"0"0"0,0 0 0 0,4 19 55 15,0-7 0-15,-4-3 0 0,0 3 2 0,0 4-41 16,0-2 2-16,0-5-1 0,0 24 1 0,3-6 35 16,1-8 0-16,-1-1-1 0,-3 12 2 0,0 0-37 15,0-4 1-15,4 0-1 0,-4 8 1 0,0-6-1 0,0 4-1 16,-4-6 1-16,1 9 1 0,6-1-9 16,1-10 1-16,-4-3 0 0,0 16 0 0,0-9-7 0,0-1 0 15,0-10 0-15,-4 10 1 0,4-4-2 0,4-6 0 16,-1-6 1-16,-6-1-1 0,3-1-2 0,0-9 0 15,0 0 0-15,0 0 1 0,0 0-1 0,0 0 0 0,0 0 0 16,0 0 1-16,0 0-1 0,-4-7 0 0,4 7 0 16,-7-17 0-16,4-17 0 0,-5-5 0 0,5-6 0 15,-6-3 0-15,6-1 0 0,3-4 1 0,1-5-1 16,-1 2 1-16,2-15-1 0,3 8 1 0,6 3-1 16,-7 6 2-16,6 5 0 0,1 3 0 0,3 2 0 15,-2 14 2-15,4 5-2 0,3 8 0 0,-1-1 0 16,-4 9 1-16,2 6 1 0,0 3 2 0,0-2-1 15,-2 6 1-15,0 4-3 0,-3 5 2 0,-1-5-2 16,-1 1 2-16,-2 4 3 0,-2 1-1 0,1-6 1 16,-3 5 0-16,-3 6-2 0,0-3-1 0,-3-4 1 0,-3 6 0 15,-1 1 2-15,-1 2 3 0,-3-3-2 0,-1 6 1 16,-3-1-5-16,1-2 2 0,-7-3 0 0,-5 15-1 16,1-1 1-16,0-7 0 0,-6-4 0 0</inkml:trace>
  <inkml:trace contextRef="#ctx1" brushRef="#br1" timeOffset="-45266.32">17304 17416 1934 0,'0'0'0'16,"23"4"0"-16,8 7 0 0,8-3 44 0,-5-4 1 15,1-6-1-15,-1 7 0 0,1-1-28 0,0-8 1 16,6-3-1-16,-3 7 1 0,3-1 33 0,-2-5 1 15,3-1-1-15,2 5 1 0,-1-1-35 0,-6-4 1 16,-4-2 0-16,-1 6 1 0,-4-1 4 0,-10-6 2 16,-1-1 0-16,-1 4-1 0,-5 2-12 0,-11 5 2 0,3-13-1 15,-3 13 0-15,-10-3-9 0,3 1 0 0,-4 0 0 16</inkml:trace>
  <inkml:trace contextRef="#ctx1" brushRef="#br1" timeOffset="-44744.67">18246 17123 1470 0,'0'0'0'0,"0"0"0"16,0 0 0-16,8 17 37 0,-8-8 0 0,0-2 0 15,-1 2 1-15,-1 5-24 0,0-2 2 0,0 2 0 16,2 6 0-16,-1 4 22 0,1-6 1 0,1-2-1 16,1 3 1-16,-2 0-23 0,0-8 0 0,0-2 0 0,2 1-1 15,0 1-2-15,-2-11 0 0,3 7 1 0,-3-7-1 16,0 0-5-16,2 10 0 0,-2-10 0 0,0 0 1 16,0 0-7-16,-4 8 0 0,4-8 0 0</inkml:trace>
  <inkml:trace contextRef="#ctx1" brushRef="#br1" timeOffset="-44549.72">18254 16773 1407 0,'0'0'0'0,"0"0"0"0,0 0 0 0,0 0 26 0,22 22 0 16,-15-18 1-16,2-1 0 0,-2 1-14 0,-7-4 0 15,10 7-1-15,1 0 2 0,-1 5 29 0,1-1-1 16,-4-1 1-16,-3 3 0 0,1 4-28 0,0-4 1 16,-1-4 0-16</inkml:trace>
  <inkml:trace contextRef="#ctx1" brushRef="#br1" timeOffset="-43199.77">18526 17156 1080 0,'0'0'0'0,"0"0"0"15,0 0 0-15,0 0 36 0,0 0 0 0,0 0 0 16,0 0 0-16,0 0-22 0,0 0 2 0,0 0-1 0,0 0 0 16,0 0 38-16,0 0 1 0,18 4-1 0,-18-4 1 15,14 1-38-15,-7 3 2 0,-7-4-1 0,14 3 1 0,-3-1-10 16,3-2 1-16,0-2 0 0,2 2 0 15,-2 0-3-15,-4-1-1 0,3-3 1 0,-4 2 1 0,-1 1-7 16,-1-3 1-16,1-1 0 0,-8 5 0 0,10-5-1 16,-10 5 1-16,7-9 0 0,-7 9 0 0,4-11-2 15,-4 11 1-15,3-12 0 0,-3 12 0 0,0-12-1 16,-3 4 1-16,3 3 0 0,-4-2 0 0,-3-2-1 16,2-1 1-16,0-1 0 0,-3 4 0 0,1 2-1 15,-1 0 1-15,-1-4 0 0,0 7 0 0,-2 0 0 0,1 1 0 16,-1-3 0-16,-8 6 1 0,-1 1-1 0,5 1 0 15,-3-2 0-15,-2 10 1 0,5-3 0 0,2-4 1 16,1-1 0-16,-4 8 0 0,5 0-1 0,4-5 0 16,7-7 0-16,-14 14 1 0,9-1 2 0,3-5 0 15,2-8 1-15,2 16-1 0,0-5-2 0,3-4 2 16,4-2-1-16,-6 7 1 0,4 2 0 0,0-1 2 0,1-3-2 16,-1-1 2-16,-2 2-3 0,0-4 2 0,-5-7-2 15,9 7 1-15,-9-7 2 0,7 7 1 0,-7-7-2 16,7 0 2-16,-7 0-2 0,0 0-1 0,7-4 1 15,-7 4-1-15,0 0 6 0,0 0 0 0,7-7 0 16,-7 7 2-16,4-9-6 0,-4 9 1 0,0-12 0 16,0 2 0-16,0-4 4 0,0-1 1 0,3 0 0 15,1-3 1-15,-1-3-6 0,-3 0 0 0,4 1 1 16,3 8 0-16,0 0 9 0,0 0 1 0,0 1-1 0,5 6 1 16,3-2-8-16,2 1 0 0,-3-1 0 0,4 6 0 15,3-1 9-15,0-2 0 0,2-3 0 0,0 5 2 16,0 2-11-16,-4-3 1 0,3-4-1 0,-8 7 1 15,0-2 7-15,2-1 0 0,-2-4 0 0,-4 5 1 0,-3 2-9 16,1 2 0-16,-8-2 0 0,7-2 2 0,-7 2 3 16,7 3 2-16,-7-3-1 0,0 0 1 0,7-1-8 15,-7 1 1-15,0 0-1 0,0 0 1 0,7 0 3 16,-7 0 1-16,0 0-1 0,0 0 2 0,0 0-7 16,0 0 1-16,0 0-1 0,0 0 1 0,0 0 2 15,0 0 0-15,0 0 0 0,-11 0 0 0,1 0-4 0,-5-2 1 16,-2 2-1-16,-15 0 1 0,2 0-1 0,0 2 2 15,0-4-1-15,4 7 1 0,-1 4-3 0,6-2-1 16,0-4 1-16,-4 8 1 0,1 0 0 0,4-3-1 16,2 3 1-16,-3 7 1 0,2-1-4 0,3-5 2 15,0-3-2-15,-2 12 2 0,1 4-1 0,5-7 0 16,-1-6 1-16,-4 2-1 0,4 7-1 0,6-3 0 0,4-2 0 16,-4 3 0-16,7 5-1 0,3 1 1 0,4-6-1 15,0 3 1-15,4 4-2 0,5-5 1 0,1-7-1 16,1 7 2-16,3 0-2 0,-2-5 1 0,6-5 1 15,3 6-1-15,-5-4-1 0,0-8 1 0,7-5-1 16,-2 5 1-16,1-1-1 0,-3-8 1 0,6-1-1 16,-4 5 0-16,2-5-1 0,-7-4 2 0,2-3-2 15,-6 6 1-15,1-3 0 0,-3-3 0 0,1-4 1 0,-4 8-1 16,0 2-1-16,-2 1 1 0,-1 0-1 16,-4 5 2-16,-7 0 0 0,7-2 2 0,-7 2-2 0,0 0 1 15,0 0-1-15,0 0 0 0,0 0 0 0,4 9 1 16,-4-9 0-16,-4 9 1 0,4-9-1 0,-3 10 1 15,3 1-2-15,-4-1 0 0,4-10 1 0</inkml:trace>
  <inkml:trace contextRef="#ctx1" brushRef="#br1" timeOffset="-42935.13">19173 17024 1721 0,'0'0'0'16,"0"0"0"-16,0 0 0 0,0 0 53 0,0 0-1 16,0 0 1-16,16 25 1 0,-10-11-37 0,1-2 1 15,0 0-1-15,0 18 1 0,2 0 43 0,1-9 2 16,1-3 0-16,-4 10 0 0,-4 0-46 0,3-7 1 0,-1-5 0 16,-5 5 0-16,0 0 6 0,2-8 2 0,1-4-1 15,-5 1 1-15,1 2-14 0,-1-3 0 0,2-9 1 16,-5 7 0-16,5 0-7 0,0-7-1 0,-2 9 1 15,2-9 1-15,-7 7-4 0,7-7 1 0,-7 2 1 16</inkml:trace>
  <inkml:trace contextRef="#ctx1" brushRef="#br1" timeOffset="-42784.19">19263 16889 1683 0,'0'0'0'0,"0"0"0"0,23-4 0 16,-12 11 20-16,0-3 1 0,-11-4 1 0,0 10-1 16,0-1-10-16,-4-2 0 0,4-7 1 0</inkml:trace>
  <inkml:trace contextRef="#ctx1" brushRef="#br1" timeOffset="-42149.62">19427 17237 1231 0,'0'0'0'16,"0"0"0"-16,29 2 0 0,-15 3 24 0,-4-1 1 16,1-6 0-16,0 0 0 0,-4 0-12 0,-7 2-1 15,10-10 0-15,-3 4 1 0,-7 6 23 0,7-10 0 16,-3 3 0-16,-2-2-1 0,-1 0-20 0,-1 0 1 16,-1 2-2-16,-5-5 2 0,-3-7-4 0,1-1 2 15,1 3-2-15,-8 4 2 0,-2 1-6 0,1 0-1 0,0 1 1 16,-2 15 1-16,3-1-7 0,4-1 1 0,0 0-1 15,-3 12 1-15,4 2-2 0,4 1 2 0,3 3-1 16,-1 6 0-16,4 2-2 0,4 0 1 0,3-5-1 16,0 4 1-16,2 4-1 0,5-10 0 0,0-5 0 15,0 0 2-15,-1 2-2 0,2-4 0 0,5-9 0 16,1 6 0-16,0-8 0 0,-1-3 0 0,1-3 0 16,3 4 0-16,-1-2 0 0,-1-3 0 0,2-6 0 0,1 1 0 15,-4-2 0-15,-2 2 0 0,3-1 0 0,-8-1 0 16,0 2 1-16,2-5 0 0,-4-3 0 0,-1-6 1 15,-4 9-1-15,-2-4 0 0,2 1 0 0,-7 1 2 16,4 2 7-16,-4 5 0 0,0-2 0 0,0 4 0 0,0 7-3 16,0 0 0-16,0 0-1 0,0 0 1 0,-4 7 12 15,4-7 1-15,0 7 1 0,-3 6-1 0,3 11-10 16,0-1 1-16,0-5 0 0,0-1 1 0,0 6 11 16,0-9 1-16,0-7-1 0,-4 0 1 0,0 1-13 15,4-8 1-15,0 0 1 0,0 0-1 0,0 0 10 16,0 0 1-16,0 0-1 0,0 0 1 0,-7 3-12 15,7-3 0-15,0 0 0 0,0 0 2 0,-3-7 5 0,3 7 0 16,0 0 0-16,0-18 1 0,2-1-9 0,3-6 0 16,6 8 0-16,-1-11 0 0,1 1 9 0,3 6 0 15,0-3 0-15,0 6 0 0,-2 0-8 0,2 4 0 16,1 4-1-16,-1 8 1 0,0 0 5 0,-2-1 1 16,2-1-1-16,4 8 1 0,-4 1-8 0,-7-2 1 15,2 3-1-15,1 8 1 0,-1 5 4 0,-2-1-1 0,-1-2 1 16,1 8 0-16,0 10-6 0,-4-6 1 0,1-7-1 15,-1 12 1-15,-3-1 3 0,4-9 1 0,-4-2-1 16,3 7 2-16,-3-5-7 0,-3-4 1 0,3 1 0 16,0 6 0-16,0-7 2 0,-4-6 0 0,1-4 0 15,-1 5 2-15,-5-4-6 0,9-10 1 0,-8-2 0 16</inkml:trace>
  <inkml:trace contextRef="#ctx1" brushRef="#br1" timeOffset="-41836.46">20341 16187 1658 0,'0'0'0'0,"0"0"0"0,0 0 0 0,7 28 47 15,-10-11 0-15,3 5 0 0,0 13 2 0,-4 9-32 16,4-4-1-16,-3 2 1 0,-4 13 0 0,3-2 50 15,1 1 2-15,-1 6-1 0,0 9 1 0,1-4-51 16,1-5 0-16,2-8 0 0,-2 12 0 0,-1-6-13 0,3-11 2 16,2-1-1-16,-2 7 0 0,-2-6-1 0,0-6-1 15,2-11 1-15,-2 8-1 0,1-6-4 0,-1-11 0 16,-2-2 0-16,-3 4 1 0,4-3-1 0,1-10 0 16,0-3 0-16,-1 7 1 0,-3-1-1 0,6-13 0 15,0 0 0-15,0 0 0 0,-7 8 0 0,7-8 0 16,0 0 0-16,0 0 0 0,0 0 0 0,0 0 0 0,0 0 0 15</inkml:trace>
  <inkml:trace contextRef="#ctx1" brushRef="#br1" timeOffset="-41595.61">20002 16871 1733 0,'0'0'0'0,"39"4"0"0,-2 1 0 16,6 4 34-16,1-2 1 0,-2-7-2 0,6 0 2 16,-6 0-20-16,2 0-1 0,6-4 1 0,4 1 0 0,4 6 40 15,-3-3 0-15,-2-9 0 0,-5 9 1 16,-2 2-40-16,-6-4 2 0,-3-3-1 0,-7 3 1 0,0 2 15 16,-9-1 0-16,-1-8 0 0,-6 9 1 15,-5 5-21-15,-9-5 2 0,0 0-1 0,0 0 1 0,-18 12-4 16,2-3 0-16,0 2 1 0</inkml:trace>
  <inkml:trace contextRef="#ctx1" brushRef="#br1" timeOffset="-28533.88">25377 5774 1306 0,'0'0'0'0,"0"0"0"16,0 0 0-16,0 0 18 0,0 0 1 0,0 0-1 16,19 7 1-16,-11 4-9 0,-8-3 0 0,3 3 0 0,4 19 1 15,-3 3 22-15,-4 3 1 0,3 0-1 0,1 7 1 16,-1 2-21-16,-1-6 2 0,2 2 0 0,4 3-1 0,-1-2 1 16,-1-7 0-16,3 2 0 0,5 14 1 0,-2-5-7 15,-1-9 0-15,6-7 0 0,3 1 0 0,-1-4-2 16,0-6 1-16,-1-4 0 0,5 4 0 0,2-5-3 15,-1-5 0-15,-1-6 1 0,2 11-1 0,0-9-1 16,-1-7 0-16,-1-7 1 0,0 7-1 0,0 0-2 16,-3-11 2-16,1 1-1 0,-2 1 1 0,1-2-2 0,-6-6 0 15,0-4 0-15,-4-6 2 0,1 6-2 0,-2-9 0 16,-2-7 0-16,-7 7 1 0,0-5-2 0,0 5 1 16,0 0 0-16,-4 16 0 0,3-5 0 0,1 1 0 15,-2 1-1-15,2 17 1 0,-7-11 7 0,3 1 0 16,1-1 0-16,3 11 0 0,-9 0-3 0,9 0 0 15,0 0 0-15,-11-5 1 0,11 5 8 0,-10 0 1 16,10 0 0-16,-11 0 1 0,-1 5-8 0,1-5 0 0,1 0 0 16,-5 7 1-16,0 0 7 0,2-3 1 0,3-1-2 15,-3 10 2-15,4-3-8 0,2 1 1 0,4 1-1 16,-1 23 0-16,4-3 12 0,4-2 2 0,3 12-2 16,2 6 2-16,3 1-13 0,-1-5 1 0,3-6 1 15,0 10-1-15,-2-8 9 0,-1-4 1 0,-1 4-1 16,1 13 1-16,-7-4-10 0,-1-5-1 0,1-5 0 15,-8 7 1-15,1-13 8 0,-1-1 0 0,-5-4-1 16,-1 10 1-16,-1-8-10 0,0-5 1 0,-1 0-1 16,-4 8 2-16,2 0 4 0,-4-6 1 0,3-4 0 0,-3 0 0 15,4-2-8-15,0-5 1 0,-4-6-1 0,-1 2 1 16,-1 4 4-16,4-9 0 0,-5-3 0 0,-3-4 0 16,-1 0-6-16,-2-4 1 0,-4-3-1 0,-1-2 1 15,-2 2 2-15,3-5 0 0,1-9 1 0,-6 5-1 0,5-5-4 16,1-2 0-16,0-8 0 0,-6 8 1 0,6-2 0 15,4-5 1-15,-2 0-1 0,-2 11 1 0,0-1-4 16,5-1 1-16,7 4-1 0,1 6 2 0,1 4 0 16,5-3 0-16,6-1-1 0,5 11 2 0,-2-9-3 15,2 9 0-15,7-7 0 0</inkml:trace>
  <inkml:trace contextRef="#ctx1" brushRef="#br1" timeOffset="-28200.97">26391 6701 1834 0,'0'0'0'0,"21"-10"0"16,1 17 0-16,1-7 43 0,3-7 0 0,0-2-1 15,-6 14 1-15,3-1-27 0,2-8-1 0,1-1 1 0,-7 17 1 16,3-8 38-16,-3-1 1 0,0-3-1 0,3 7 1 16,-3 0-39-16,-3-3 1 0,3-1-1 0,2 13 1 0,-5-4 5 15,-5-5 2-15,1 0-2 0,2 9 2 16,-5-5-14-16,-9-11 2 0,4 7-1 0</inkml:trace>
  <inkml:trace contextRef="#ctx1" brushRef="#br1" timeOffset="-28018.15">26254 6932 1733 0,'0'0'0'16,"0"0"0"-16,0 0 0 0,0 0 26 0,17 0 0 15,-8 1 0-15,7 1 1 0,7 3-15 0,2-1 0 16,3-2 1-16,16 3 0 0,2 6 25 0,1-4 2 16,-4-4-2-16,1 8 1 0,-7-1-24 0,2-6 0 0,0 1 1 15,8 7 0-15,-8 1 6 0,2-6 1 16,6-4-1-16</inkml:trace>
  <inkml:trace contextRef="#ctx1" brushRef="#br1" timeOffset="-27334.5">27894 6754 1583 0,'0'0'0'0,"0"0"0"0,4 42 0 16,-8-10 21-16,1-9 1 0,-3 3-1 0,-4 0 0 15,3-3-10-15,0 2 1 0,-6-7-1 0,-6 6 0 0,-2-8 22 16,1 2 0-16,3-8 1 0,-3 8 0 0,-3-6-21 16,2-5 2-16,2-3-1 0,-2 11 1 0,1-8 3 15,4-10 1-15,2-1 0 0,-2 11 0 0,2-7-9 16,4-10 0-16,3-2 0 0,-2 5 2 0,2-2-7 16,5-5 2-16,2-4 0 0,0-7-1 0,3 6-1 0,5-5-1 15,2-6 1-15,2 5 0 0,4-3 2 0,2 3 0 16,3-5 0-16,2 9-1 0,-2-2-1 0,0 0-1 15,6 8 1-15,3 15 0 0,3-9 4 0,1 0 0 16,-2 2 0-16,-6 14 0 0,2-5-3 0,1-2 0 16,-7 0-1-16,-2 12 2 0,-1-3 2 0,-1 1 1 0,0 3 0 15,-4 11 0-15,-4 6-4 0,-1-7 1 0,0 5-1 16,-6 4 1-16,-1 1 4 0,-2-1 2 0,-2-4-1 16,-5 16 0-16,-1-10-5 0,-3-3 1 0,-3 3 0 15,-6 10 0-15,-1 5 3 0,4-7 0 0,-5-1 0 16,-9 1 2-16,2-5-7 0,1-9 2 0,-7 2 0 15,-2 2 0-15,2-10 0 0,-1 3 0 0,5-7-1 16,-5 12 1-16,3-11-2 0,6-3 0 0,-3-2-1 16,-3 5 1-16,3-5-1 0,5-9 1 0,1 3 0 15,1 2 0-15,-2-6-2 0,7-8 0 0,1-3 1 0,1 11-1 16,5-8 1-16,-1-7-1 0,7-3 1 0,1 6-1 16,2-3-1-16,0-1 1 0,2-8-1 0,2 10 1 0,2-1-2 15,1 1 1-15,6-4 1 0,-1 3-1 0,1 4-1 16,-1-4 0-16,3 3 1 0,-1-1 0 15,2 5 3-15,2 1 0 0,-2-2 1 0,-1 3 0 0,2 4-3 16,5-1 1-16,1-1-1 0,-3 11 2 0,5-2 3 16,1 3 1-16,1-1-1 0,3 11 1 0,-3-2-4 15,1 1 0-15,3 7 0 0,2 13 1 0,8 6 5 16,-2-5 2-16,0-1-1 0,-9-3 0 0,4 1-5 16,-2-7 0-16,-5-8 0 0,-6 13 1 0,2-10 2 0,1-8 0 15,0 4 1-15,0 5-1 0,-5-10-4 0,1-4 1 16,0-7-2-16,3 5 2 0,-5-8 2 0,-2-11 0 15,3-6 0-15</inkml:trace>
  <inkml:trace contextRef="#ctx1" brushRef="#br1" timeOffset="-27032.45">28589 6828 1620 0,'0'0'0'0,"0"0"0"15,-2 16 0-15,1 3 54 0,2 0 0 0,5 2 0 16,1-1-1-16,2 8-36 0,3-3 1 0,0-4-1 0,8 16 1 16,-1-6 31-16,2-3 1 0,7 6-1 0,1 12 0 15,1 5-32-15,1-6 0 0,1 1 0 0,2 7 0 16,-6-6-4-16,0-10 1 0,6 2-1 0,-1 5 1 0,-3-9-6 15,-2-3-1-15,4 1 1 0,3 10 1 0,-1-1-8 16,-4-11 0-16,0-1 1 0,-5-2 0 0,1-3-1 16,-1-7 0-16,-2-4 0 0,-6 0 0 0,-1-2-2 15,-2-8 1-15,2-11 0 0</inkml:trace>
  <inkml:trace contextRef="#ctx1" brushRef="#br1" timeOffset="-26784.59">29411 6939 1494 0,'0'0'0'15,"0"0"0"-15,0 0 0 0,0 0 26 0,0 0 0 16,-18 23 0-16,10-6 0 0,-8 4-14 0,-2 6 0 0,2 4 1 16,-7 15 0-16,-3 3 27 0,-6 1 2 0,-7 6-1 15,-3 14 1-15,1-8-26 0,1-8-1 0,-3-3 1 16,-1 13 1-16,2-3 17 0,3-8 0 0,-5 5 1 15,-9 0 0-15,-1-9-20 0,6-3-1 0,2-9 1 16,0 12-1-16,0-15 7 0,6 1 0 0,3-5 0 16,-7 7 0-16,7 0-9 0,7-11-1 0,3-14 0 15</inkml:trace>
  <inkml:trace contextRef="#ctx1" brushRef="#br1" timeOffset="-22915.5">28538 8928 12 0,'0'0'0'0,"0"0"0"16,0 0 0-16,18-16 0 0,-15 6 0 0,2-1 0 15,4 1 0-15,0-1 0 0,-2-1 0 0,0 1 0 0,0 1 0 16,0 3 0-16,0-4 0 0,0 1 0 0,0 1 0 16,1 2 0-16,-8 7 0 0,10-14 0 0,-3 5 0 15,0 2 0-15,-7 7 0 0,7-5 0 0,-7 5 0 16,0 0 0-16,6-7 0 0,-6 7 0 0,0 0 0 0,0 0 2 16,7-4 1-16,-7 4 1 0,0 0-1 0,0 7-1 15,0 2 1-15,0 1-1 0,1 22 1 0,3 7 13 16,-1-6 0-16,-1 2-1 0,0 16 2 0,3-1-8 15,2 1 0-15,0-2 0 0,-3 7 1 0,-4-5 24 0,0-5 0 16,0-5-1-16,-7 10 1 0,0 1-19 16,-2-6-1-16,2 9 1 0,0 3-1 0,-4-2 39 0,1-10 0 15,-1-6 0-15,4 16 0 0,-4-15-36 16,1-2 1-16,-2 5-1 0,6 7 1 0,-3 3 32 0,2-6 2 16,2-6 0-16,2 2-1 0,-3-5-34 0,1-10 0 15,3 1 0-15,6 11 1 0,-4-15 47 0,-2-1 0 16,4-4 0-16,3 5 1 0,-3-1-48 0,-2-7 0 15,2-4 0-15,-1-2 0 0,-1-2 54 0,0-10 0 0,0 0 0 16,0 0 0-16,0 0-54 0,-1 6 0 0,1-6 0 16,0 0 0-16,0 0 44 0,0-6 1 0,0 6-1 15,-2-12 0-15,-2-5-45 0,1-8 1 0,1-5 0 16,2 2 0-16,-4-6 35 0,1 6 0 0,1 0-1 16,2 2 2-16,0 6-37 0,0-2 0 0,0-7 0 15,2 1 1-15,0 2 23 0,-1-1 1 0,3-6-1 16,1 5 1-16,-1-4-27 0,-2-5 1 0,1 6 0 15,4 3 1-15,-3 1 15 0,-3-5 2 0,5-1 0 16,3 8-1-16,-6-1-19 0,-1-4 0 0,1 0 1 0,4-1-1 16,-3-1 12-16,-4 2 0 0,0-9 0 0,5 11 0 15,-3-4-14-15,-2-6 0 0,2 4 1 0,3 10 0 16,-7-4 6-16,-1 1 0 0,1-3 0 0,6 4 2 0,-6 7-11 16,0-4 1-16,2-7-1 0,4 7 1 0,-3-4 4 15,1 3 1-15,2-3-2 0,3 8 2 0,-6-4-7 16,1-3 0-16,2 3 0 0,3 9 0 0,-2-2 2 15,-1-2 0-15,1-3 0 0,2 13 2 0,-2 1-6 16,0-4 0-16,4-3 0 0,-2 7 1 0,-5 0 1 16,0-4 1-16,0-1 0 0,-1 5 0 0,-1 0-4 15,0 0 1-15,0-4-1 0,0 1 1 0,0-1 0 0,-1 2 0 16,1 1-1-16,-2-1 1 0,2 9-2 0,-7-9-1 16,3 2 0-16,4 0 2 0,0 7-1 0,-7-5 0 15,7 5 1-15,0 0-1 0,0 0-1 0,-7-4 0 16,7 4 0-16,0 0 0 0,-7 0 0 0,7 0 0 15,-3 7-1-15,-4-5 2 0,-8 8-3 0,0 3 1 0,0 1 1 16,-11 12-1-16,1-5-1 0,2-7 2 0,4 6-2 16,-6 8 1-16,4-7 0 0,2-7-1 0,1 5 0 15,-12 17 0-15,7-8 1 0,2-2-1 0,0-3 0 16,-7 7 1-16,3-4 0 0,4-3-1 0,-9-2 0 16,2-1 0-16,3 1 1 0,2-7-1 0,3-4 0 15,1 8 2-15,1-6-3 0,-1-3 1 0,5-4 0 16,0 9 0-16,0-5 0 0,3-3-1 0,11-6 0 15,-10 3 1-15,10-3-1 0,-11 4 0 0,11-4 0 16,0 0 1-16,-7 3-1 0,7-3 0 0,0 0 0 16,0 0 0-16,0 0-1 0,-5-7 1 0,5 7 0 0,0-9 0 15,0 9-1-15,0-7 1 0,0 7 1 0,1-12-1 16,6 1-1-16,0 1 1 0,1-2 0 0,2-6 0 16,2 0-1-16,3 1 1 0,-1-1-1 0,-2 6 1 0,0 0-1 15,1 1 1-15,3-5-1 0,1 2 2 0,-3 3-2 16,0-1 1-16,2-5-1 0,4 8 1 0,3-5-1 15,0-6 1-15,0-1-1 0,-6 16 1 0,4-7-1 16,2-2 1-16,0-4-1 0,-5 11 1 0,3-9-1 16,2 2 0-16,0-4 0 0,-5 11 1 0,1-3-1 15,0-6 0-15,2-2 0 0,4 10 2 0,-4 2-2 16,-3-8 0-16,1 0 0 0,6 7 1 0,0-2-1 0,-2 1 0 16,1-8 0-16,-1 7 1 0,0 2-1 0,0-5 0 15,-2 1 0-15,-1 1 1 0,-3 4-1 0,1-1 0 16,1-2 0-16,-1 2 0 0,-2 4 0 0,-4-1 0 15,2-3 0-15,4 4 0 0,-6 3 0 0,1 0 0 16,-1-4 0-16,0 4 0 0,-3 0 0 0,-2 4 0 16,0-4 0-16,4 0 0 0,-4 7 0 0,0 0 0 0,0 2 0 15,5 3 0-15,1 6 0 0,-3-1 0 0,3-1 0 16,8 16 0-16,-3-4 0 0,-3-7 0 0,1 4 0 16,-3 11 0-16,1-9 0 0,2 1 0 0,0-3 0 15,-6 13 0-15,2-1 0 0,3-7 0 0,-1-7 0 16,-4 7 0-16,-3-4 0 0,2-6 0 0,2-3 0 15,-2 3 0-15,-2-1 0 0,0-8 0 0,1-3 0 16,1 6 1-16,0 2-1 0,-2-3 0 0,2-6 0 16,3 14 1-16,2-7-1 0,2-4 0 0,4-4 0 0</inkml:trace>
  <inkml:trace contextRef="#ctx1" brushRef="#br1" timeOffset="-20898.55">25638 7917 564 0,'0'0'0'16,"0"0"0"-16,-10-25 0 0,4 18 26 0,3 0 1 15,-1-3-1-15,-3-1 0 0,7 11-13 0,-9-7-1 0,9 7 0 16,-7-11 2-16,7 11-5 0,-9-1 0 0,9 1 0 16,0 0 1-16,-7 0-4 0,7 0 0 0,0 0 0 15,0 0 1-15,0 0 10 0,-7 5 0 0,7-5 0 16,0 9 1-16,-3-1-9 0,1 5 1 0,0-4 0 15,1 5 1-15,-3 3 13 0,-1-4 2 0,-4 1 0 16,2 14 0-16,0-7-14 0,1-5 0 0,3 0 1 16,3 17 0-16,-5-8 4 0,-1-1 0 0,1 6 0 15,5 11-1-15,-3-4-7 0,-5-2 2 0,5-4-2 0,-1 13 1 16,-1-8 6-16,-2-3 2 0,2 0 0 0,3 17 0 16,-3-8-8-16,-2 2 1 0,0 2-1 0,3 6 0 15,-1-1 18-15,-2-8 0 0,0-5 0 0,3 10 0 16,1-8-15-16,-4-5 1 0,0-5-1 0,7 23 1 15,-9-5 21-15,2-11 1 0,1-4-2 0,1 2 2 0,-4-3-21 16,2-8-1-16,2-1 1 0,-2 6 1 0,-2-10 25 16,0-7 2-16,2 2-2 0,0 6 2 0,0-6-27 15,2-7-1-15,5-7 1 0,-11 10 1 0,6-3 23 16,5-7 1-16,0 0-1 0,-7 2 1 0,7-2-26 16,0 0 1-16,0 0 0 0,0 0 1 0,0 0 13 15,-7-7 0-15,7 7 0 0,0-9 2 0,-2-1-19 0,0-1 2 16,2-5-2-16,2-3 2 0,2 1 10 0,-3-1 0 15,1 0 0-15,-2 3 1 0,0 2-14 0,2 3 1 16,1-1-1-16,1-2 1 0,-4 1 10 0,0-1-1 16,2-1 1-16,1 0-1 0,-1 1-11 0,0-5 2 15,-1 0-2-15,1-1 1 0,0-1 7 0,0 0 1 16,0-3-1-16,-1 4 1 0,1 1-10 0,0-4 1 0,0-5-1 16,1 5 1-16,-3 5 4 0,4 1 1 0,-1-10-2 15,1-3 2-15,-1 8-7 0,1-7 0 0,-3-2 0 16,7 3 0-16,-5-4 3 0,-3-5 2 0,2 2-1 15,5 12 1-15,-2 0-6 0,-1 0-1 0,-1-1 1 16,4 1 1-16,-1 9 0 0,-1-7 1 0,2-4-1 16,7 0 1-16,-3 9-4 0,-8-5 1 0,4-2-2 15,6-3 2-15,-3 10 0 0,-1-3 1 0,2-2 0 16,4 1-1-16,-4 1-2 0,0-6 0 0,4 3 1 16,1 6 0-16,-3 0 0 0,-3-2 2 0,1-1 0 0,-1 8 0 15,-3-4-4-15,-3-5 2 0,1 4 0 0,-3 6-1 16,2-1 0-16,-1-3-1 0,-1-5 1 0,-2 3 0 15,0 4-1-15,-2 1-1 0,0-3 0 0,-1 0 2 0,1 2-3 16,0 3 2-16,-1-3-1 0,-1 1 0 0,2 4 0 16,-1-4-1-16,-1 3 0 0,-3-1 1 0,0 4 0 15,-1 1-1-15,-3 1 0 0,0-3 0 0,-1 6 0 16,-2 0 0-16,2-3 0 0,-3 3 0 0,-2 3-1 0,-1 3 2 16,1-5-1-16,1 6 0 0,-9 4-1 15,4-2 1-15,1-4 0 0,3 6 0 0,-1-1-1 0,-5 2 0 16,2-5 0-16,0 8 0 0,0 2 0 0,3-6 1 15,-1-1-1-15,-6 6 0 0,4-2 0 0,1 0 1 16,-3-3-1-16,0 10 2 0,-1-7-2 0,3-5 0 16,-1 1 0-16,3 15 1 0,-2-8-1 0,0-6 0 15,1-2 1-15,3 10 0 0,-1-5-1 0,2-1 0 16,2-6 0-16,0 5 0 0,2-2 0 0,3-4 1 0,2-1-1 16,0 6 0-16,7-11 0 0,-7 1 0 0,7-1 0 15,0 0 0-15,0 0-1 0,-9 0 1 0,9 0 0 16,0 0 1-16,0 0-2 0,0 0 1 0,0 0 0 15,0-5 0-15,0 5-1 0,9-3 1 0,-9 3 0 16,14-11 0-16,2-3-1 0,3-2 1 0,0-3-1 16,6 5 2-16,-4 0-2 0,-1-4 1 0,-1 0-1 15,4 8 1-15,-2-6-1 0,-1 0 1 0,3-3-1 16,3 5 1-16,0 3-1 0,-1-5 0 0,0-1 0 16,-6 3 1-16,2 3-1 0,1 1 0 0,-1-4 0 15,0 3 1-15,-2 2-1 0,-1 4 0 0,3-2 0 0,2 7 1 16,-2 0-1-16,-3 3 0 0,3-3 0 0,5 4 2 15,-4 3-2-15,-3 4 0 0,4-4 0 0,7 7 1 16,-2 0-1-16,-3 0 0 0,0-7 0 0,-3 12 1 16,5 2-1-16,1-7 0 0,4 2 0 0,3 14 1 0,6 0-1 15,5-5 0-15,10-1 0 0</inkml:trace>
  <inkml:trace contextRef="#ctx1" brushRef="#br1" timeOffset="-12235.01">27947 7917 12 0,'0'0'0'15,"0"0"0"-15,0 0 0 0,0 0 0 0,0 0 0 16,0 0 0-16,0 0 0 0,0 0 0 0,0 0 0 16,0 0 0-16,0 0 0 0,0 0 0 0,0 0 0 0,0 0 0 15,0 0 0-15,0 0 0 0,0 0 0 0,0 0 0 16,0 0 0-16,0 0 12 0,0 0 2 0,0 0-2 15,0 0 1-15,0 0-5 0,0 0 0 0,19 9 0 16,-10-1 0-16,2 3 10 0,1 1 0 0,1-8 0 16,-3 3 0-16,-1 0-8 0,2-4 0 0,-4-3 0 15,-7 0 0-15,10 0 4 0,-10 0-1 0,11 4 1 16,-11-4-1-16,7 0-5 0,-7 0 1 0,7 0-1 16,-7 0 1-16,0 0 10 0,0 0 0 0,7 3 0 15,-7-3 0-15,0 0-9 0,0 0 0 0,7 0 0 16,-7 0 1-16,2 9 32 0,-2-2 1 0,0-7 0 0,-2 20-1 15,0 2-27-15,2-4 1 0,0-6-1 0,-2 11 0 16,-1 0 26-16,1-5 1 0,0-4-2 0,-5 9 2 0,0-4-27 16,0-3-1-16,0-4 1 0,-5 9 1 0,-1-1 16 15,1-5 2-15,-2 1-1 0,-5-2 1 0,3 4-21 16,2-1 1-16,-4-8-1 0,-7 11 1 0,4-5 12 16,2-4 0-16,-2-4 0 0,-8 11 1 0,1-6-16 15,2-5 2-15,1-3-1 0,0 13 1 0,-1-10 18 0,-1-3 2 16,3-4-2-16,-1 7 2 0,0-7-20 15,1-7 0-15,-1-4 1 0,-7 8-1 0,4-6 21 0,3-4 1 16,-3-2-1-16,-7 4 1 0,1 1-22 0,6-5 1 16,2 0-1-16,1 2 2 0,4 5 23 0,-2-3 1 15,3-3-1-15,3 0 1 0,-3 3-24 0,3 1 0 16,1-4 0-16,2-4-1 0,1 9 21 0,3-1 1 16,1-4 0-16,-5 3 0 0,3 2-22 0,4-3 1 15,2-2-2-15,-2 9 2 0,0-2 18 0,1-2-1 0,3-4 1 16,3 13 0-16,-12-8-20 0,6-3 1 0,5-1-1 15,-7 8 1-15,-2-3 13 0,1-3 0 0,2 1 0 16,0 5 0-16,-2 1-16 0,2-2 2 0,4-2-1 16,3 7 1-16,-13-8 7 0,13 8 2 0,-7-7-1 15,7 7 0-15,0 0-10 0,0 0-1 0,-7-3 0 16,7 3 1-16,0 0 6 0,0 0 0 0,0 0 0 16,0 0 0-16,0 0-8 0,0 7 1 0,0-7-1 15,0 0 0-15,9 7 5 0,-9-7 1 0,9 4 0 16,-9-4 0-16,9 7-7 0,-1-2 0 0,1-2-1 0,-2 4 3 15,2-1 0-15,3 1 1 0,-1-4 0 0,-4 4 1 16,4 6-6-16,1-6 0 0,2-4 1 0,0 11 0 16,0-1 2-16,0-3 0 0,-1-6 0 0,3 4 1 0,0-1-5 15,-2 0 1-15,0-7 0 0,2 9-1 0,0-2 3 16,-1-1 0-16,1-5 0 0,4 3 0 0,-3 1-3 16,1 0 1-16,0-3-2 0,5 2 2 0,1 3-1 15,-4 0 0-15,1-4 1 0,-4 3 0 0,8 1-3 16,-5 0 1-16,-1-4-1 0,-1 6 1 0,1 2 2 15,-3-4-1-15,3-2 1 0,-1 5 0 0,-2 1-3 16,-2-4 1-16,4-4-1 0,1 3 2 0,-3-1-2 0,-2-1 1 16,5-4-1-16,-3 3 1 0,0 2-2 0,-2 1 1 15,0-6-1-15,6 0 0 0,-1 0 2 0,2-2-1 16,-1-3 1-16,-4 5-1 0,1 0 0 0,-3-2-1 16,2-3 0-16,-5 3 1 0,1 2-1 0,2-2 2 0,-1-3-2 15,-6 1 1-15,1 2-1 0,3-1 0 0,0-1 0 16,-3 1 1-16,3-4-2 0,0 3 0 0,-3-3 0 15,-1 0 2-15,0 4-2 0,1 1 0 0,-1-3 1 16,0-2-1-16,0 1-1 0,-7 6 1 0,10-8 0 16,-4-3 1-16,-1 4-2 0,-5 7 1 0,7-9-1 15,-4-1 1-15,1-1 0 0,0 1-1 0,-1-1 0 16,2 6 1-16,-1-8-1 0,-1 3 0 0,1 1 0 16,-1 0 1-16,-3 0-1 0,2-1 0 0,0 1 0 15,0 2 1-15,0 0-1 0,-2-5 0 0,0 1 0 16,-2 4 2-16,-2 2-2 0,2-4 0 0,-1-1 0 15,-4-1 0-15,-7-3 0 0,3-5 0 0,1 3 1 0,-6 0-1 16,2-2 0-16,3 4 0 0,0-7 0 0,-3 7 0 16,2 5-1-16,1-5 1 0,3 0 0 0,-1 2 1 15,2 3-1-15,1-2 0 0,1 1 0 0,-2-2 0 0,0 1 0 16,0 4 0-16,2-4 0 0,-2 3 1 0,0 1-1 16,7 7 0-16,-11-13 0 0,4 6 0 0,0 0-1 15,0 4 1-15,2-3 0 0,-1-1 0 0,-4 4-1 16,-1-6 2-16,-1 2-1 0,-4 2 0 0,0-2-1 15,2-2 1-15,0-3 0 0,0 8 0 0,0 1 0 0,-1-1 0 16,3-3 0-16,1 3 1 0,1 4-2 0,-1-1 1 16,-3-6 0-16,2 5 0 0,-1 0-1 0,3-1 1 15,1-3 0-15,0 5 0 0,0-1-1 0,2-2 1 16,0 1 1-16,7 3-1 0,-8 0 0 0,8 0 0 16,-11-4 0-16,11 4 0 0,-11 2-1 0,11-2 1 15,0 0 0-15,-7 4 1 0,7-4-2 0,-7 5 1 16,7-5 0-16,0 0 0 0,-7 5-1 0,7-5 1 15,-7 4 0-15,7-4 0 0,-7 7-1 0,7-7 1 0,-7 1 1 16,7-1-1-16,-7 0-1 0,7 0 1 0,-7-1 0 16,7 1 0-16,-7 0-1 0,7 0 1 0,-7-4-1 15,7 4 1-15,-7 0-1 0,7 0 1 0,0 0-1 16,0 0 2-16,0 0-2 0,-7-5 1 0,7 5-1 16,0 0 1-16,0 0-1 0,-4-7 1 0,4 7-1 15,0 0 1-15,0 0-1 0,0 0 1 0,0 0-1 16,0 0 1-16,0 0-1 0,0 0 1 0,0-7-1 15,0 7 1-15,0 0-1 0,0 0 0 0,2-7 0 0,-2 7 2 16,9-4-2-16,-9 4 0 0,9-3 0 0,-9 3 1 16,8-7-1-16,-1-2 0 0,0 2 0 0,1 3 1 15,0-3-1-15,5 0 0 0,-1 2 0 0,2 1 1 16,0 1-1-16,0-2 0 0,-1-2 0 0,3 3 1 0,-1 1-1 16,-2-4 0-16,-1-4 0 0,2 7 1 0,0-4-1 15,-1 1 0-15,1-2 0 0,0 2 1 0,2 2-1 16,0-2 0-16,-2-1 0 0,-2-2 1 0,2 3-1 15,2-4 2-15,-2-1-2 0,-1 1 1 0,-3 3-1 16,4-1 0-16,0-2 0 0,-3 1 1 0,0-3-1 0,-1 3 1 16,3-4-1-16,-1 5 1 0,0-2-1 0,1 3 0 15,-3-6 0-15,-3 7 1 0,0-2-1 0,0-2 0 16,2 1 0-16,3-3 0 0,-4-1 0 0,0 2 0 16,-1-4 0-16,2 6 0 0,-2-5-1 0,0 0 0 15,0 1 0-15,-1 5 0 0,-3-4 0 0,-1 3-1 16,0-4 1-16,0 3 1 0,-1-1-1 0,-1 1 0 0,0 3 0 15,-1-3 1-15,-1 2-1 0,-2-1 0 0,1 3 0 16,-1-4 1-16,-1 1-2 0,0 1 2 0,-2 0-1 16,-4 2 1-16,0 2-1 0,-1-2 1 0,1-4-1 15,-15 1 1-15,5 2-1 0,1 0 1 0,1-3-1 16,-11 4 1-16,5 2-1 0,4 1 1 0,-7-3-1 16,5 7 1-16,-2 0-1 0,4-2 1 0,0 2 0 15,5 0 0-15,-3 0-2 0,3 0 2 0,0-3 0 16,2 3 0-16,0 0 0 0,1 0 0 0,1 0 0 0,3 0 0 15,0 3 0-15,2-3 0 0,-3 2 0 16,3-2 0-16,0 4 0 0,0-1 0 0,0-3 0 0,-2 4 0 16,0-2 0-16,2 1 0 0,2 1 0 0,-3-1 0 15,1 2 0-15,-1-3 0 0,8-2 0 0,-9 4 0 0,9-4 0 16,-7 3 0-16,7-3 0 0,0 0 0 0,-7 0 0 16,7 0 0-16,0 0 0 0,0 0 0 0,0 0 0 15,0 0 0-15,0 0 0 0,0 0 0 0,0 0 0 16,0 0 0-16,0 0 0 0,0 0 0 0,0 0 0 15,10 0 0-15,-3 0 0 0,11-2 0 0,-4 2 0 16,2-1 0-16,0-3 0 0,5 2 0 0,-2 1 0 0,-3-3 0 16,2 1 0-16,0 1 0 0,-3 2 0 0,1-2 0 15,0-1 0-15,-2 3 0 0,2 0 0 0,0 0 0 16,2-2 0-16,-2 2 0 0,1 0 0 0,1 2 0 16,-2-4 0-16,-4 4 0 0,2-1 0 0,0 1 0 15,0 0 0-15,-5 1 0 0,2 3 0 0,-1-3 0 16,-1 1 0-16,0 1 0 0,-2 2 0 0,0-3 0 15,0 3 0-15,2 0 0 0,-2 0 0 0,0 0 0 0,0-2 0 16,0 7 2-16,0 1-2 0,0 1 0 0,-1-4 0 16,-1 8 1-16,-2-6-1 0,1-1 0 0,-1 1 0 15,1 14 0-15,-4-12 0 0,4 1 0 0,-4-1 0 16,-4 3 0-16,4 3 0 0,0-8 0 0,-4 2 0 16,1 4 0-16,-1-6 0 0,1 4 0 0,-2-4 0 15,-4 2 0-15,2 0 0 0,0 0 0 0,-2-1 0 16,-5-1 0-16,1 4 0 0,1-2 0 0,-2-4 0 15,-5 4 0-15,1-1 0 0,0-5 0 0,1 1 0 0,-6 4 0 16,2-1 0-16,1-5 0 0,4 0 0 0,-3 7 0 16,-1-7 0-16,3 0 0 0,-1 2 0 0,2 5 0 15,-3-3 0-15,3-1 0 0,2-3 0 0,0 5 0 16,-2-1 0-16,2-6 0 0,0 1 0 0,-4 6 0 0,2-5 0 16,2-2 0-16,0-1 0 0,-9 3 0 0,4 0 0 15,1-7 0-15,-1 0 0 0,-8 5 0 0,2-3 0 16,3-4 0-16,2 0 0 0,-1 4 0 0,2 0 0 15,-1-4 0-15,4 0 0 0,0 4 0 0,4 0 0 16,1-4 0-16,4 0 0 0,7 2 0 0,-10 2 0 16,10-2 0-16,-9-2 0 0,9 2 0 0,0 0 0 15,0 0 0-15,0 0 0 0,7 0 0 0,-7 0 0 0,9 0 0 16,-2-3 0-16,4 6 1 0,1-3-1 0,4 0 0 16,-4 0 0-16,2 0 1 0,0 2-1 0,0-4 0 15,1 2 0-15,-1 0 0 0,-2 2 0 0,0-4 0 16,1 2 0-16,-3 0 0 0,1 2 0 0,-1-2 0 15,5 0 0-15,-5 5 1 0,1-1-1 0,3-2 0 0,0-1 0 16,0 6 0-16,0-1 0 0,2-3 0 0,-4 1 0 16,2 5 1-16,1-2-1 0,-1 0 0 0,0 1 0 15,3 1 1-15,-2 0-1 0,0-2 0 0,1-2 0 16,2 6 1-16,1-4-1 0,-5-2 0 0,2 2 0 16,2 0 0-16,1 0 0 0,1 4 0 0,-3-6 0 15,-2 2 0-15,-1 2 0 0,0 1 0 0,2-2 0 16,-6-1 0-16,3 0 0 0,-1 1 0 0,-2-4 0 15,-1 5 0-15,2 3 0 0,-1-3 0 0,1 0 0 16,-4-2 0-16,-2 3 0 0,2 1 0 0,1-6 0 16,-3 4 0-16,2 3 0 0,0 2 0 0,-2-7 0 0,1 4 0 15,-1 3 0-15,-2-5 0 0,1-2 0 0,-2 3 0 16,1 8 0-16,2-8 0 0,-5 1 0 0,4 1 0 0,-4 2 0 16,3-5 0-16,-3 2 0 0,0 3 0 0,0 2 0 15,0-6 0-15,0 1 0 0,0 1 0 0,0 0 0 16,0 2 0-16,-3-1 0 0,3-6 0 0,-4 3 0 15,1-1 0-15,-1-2 0 0,-1 0 0 0,-2 4 0 16,2-2 0-16,-1-2 0 0,-2 1 0 0,-1 3 0 16,0-2 0-16,0-2 0 0,-1 0 0 0,-5 0-1 0,5 0 1 15,1-4 0-15,-5 4 0 0,-2-3-1 0,0-1 1 16,2-1 0-16,-7 2 0 0,0-2-1 0,0-1 1 16,1-2 0-16,-4-1 0 0,-1 2 0 0,2 0 0 15,-4-4 0-15,1 2 0 0,-2 2 0 0,1 0 0 16,1-7 0-16,-6 7 0 0,2-3 0 0,4 3 0 15,-3-4 0-15,-4 1 0 0,3 3 0 0,5 0 0 0,-1-4 0 16,3 1 0-16,2 3 0 0,5-4 0 0,-2 1 0 16,6-1 0-16,-1 3 0 0,1-1 0 0,2-3 0 15,1-1 0-15,2 1 0 0,7 5 0 0,-9-12 0 16,2 5 0-16,1 0 0 0,6 7 0 0,-7-6 0 16,7 6 0-16,-1-7 0 0,1 7 0 0,0 0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4:40:25.69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14:40:27.114"/>
    </inkml:context>
  </inkml:definitions>
  <inkml:trace contextRef="#ctx0" brushRef="#br0">9295 6579 0,'0'0'0,"9"-10"16,-9 1-16,9-1 31,1 1-31,-1 0 16,-9-1-16,0 1 15,0 0-15,0-1 16,-9-9-16,-1 10 16,1-10-16,0 10 15,-1-10-15,1 10 16,-1-10-16,1 10 16,-1-10-16,1 9 15,0 1-15,-1 0 16,1-1-16,-1 1 15,1 0-15,0-1 16,-1 10-16,1 0 16,9-9-16,0 9 15,-10-10-15,10 10 16,-9 0-16,9 0 0,-9 10 16,-1-1-16,1 1 15,-1 18-15,1 0 0,-10 37 16,-9 20-16,0 18 15,-1 10-15,1-1 16,9-8-16,-18 46 16,-10 37-16</inkml:trace>
  <inkml:trace contextRef="#ctx1" brushRef="#br0">3598 18085 992 0,'0'0'0'16,"0"0"0"-16,0 0 0 0,0 0 0 0,0 0 0 16,0 0 0-16,0 0 0 0,0 18 0 0,0-18 0 0,0 0 0 15</inkml:trace>
  <inkml:trace contextRef="#ctx0" brushRef="#br0" timeOffset="2580.94">13857 6504 0,'0'0'0,"0"0"0,0 0 0,0 0 16,0 0-16,0 0 16,-9-10-16,9 10 15,-10-9-15,10 9 16,-9 0-16,9 0 15,-10 0-15,1 0 16,0 0-16,-1 0 16,1-10-16,-1 10 15,1-9-15,0 9 16,-1-9-16,1 9 16,-10-10-16,10 10 31,9-9-31</inkml:trace>
  <inkml:trace contextRef="#ctx1" brushRef="#br0" timeOffset="2082.63">13323 1877 1206 0,'0'0'0'0,"0"0"0"16,0 0 0-16,0 0 56 0,0 0 0 0,0 0 0 16,0 0 1-16,0 0-40 0,0 0 1 0,0 0-1 15,0 0 1-15,0 0 96 0,0 0 2 0,0 0 0 16,0 0-1-16,0 0-99 0,0 0 0 0,0 0-1 0,0 0 1 15,0 0 76-15,0 0 1 0,0 0-1 0,0 27 1 16,0-20-76-16,0 7 1 0,0-2-1 0,0 1 1 16,-4 4 58-16,4 3 1 0,0-6-1 0,0 1 1 15,0 1-59-15,0 2 0 0,-3 1 0 0,3-3 0 16,-4 5 14-16,4-5-1 0,-3 3 0 0,3 4 1 0,0 2-19 16,-4-2 2-16,0 5-2 0,4 7 2 0,0-3 14 15,0 5 0-15,-3-6 0 0,3 6 1 0,0-5-17 16,-4-4 1-16,-1 2-1 0,5 5 1 0,-2-5 9 15,-1 0 1-15,-2-4-1 0,3 17 2 0,0-3-14 16,-1 2 1-16,-1-3 1 0,2 5-1 0,0-5 13 0,1-2 0 16,-1-6-1-16,0 8 1 0,0 0-13 0,-1-2 1 15,3 5-1-15,-4 2 0 0,1 2 7 0,3-6 0 16,0 6 1-16,-4-1-1 0,4-1-9 0,-3-8 0 16,3 1 0-16,0 5 1 0,0 4 7 0,3-6 0 15,-3 9 0-15,0 1 1 0,4 1-9 0,-1-8 0 16,-3-2 0-16,4 8 0 0,-4-10 6 0,0 5 0 0,0-2 0 15,0 7 0-15,3 2-7 0,1-1 1 0,-1-3-1 16,-1 2 2-16,0-5 2 0,0-5 0 0,-2 2 1 16,5 6-1-16,0 1-5 0,-1-4 0 0,-1 8 0 15,4-6 1-15,-3 5 1 0,3-7 1 0,-3 0 1 16,-1 5-1-16,1-7-5 0,-1 2 2 0,1-1-1 16,-4 8 1-16,3-2 1 0,-3 0 1 0,0-8-1 15,0 8 1-15,0-5-4 0,0-4 0 0,0 3 1 16,0 8 0-16,0 0 0 0,0-4-1 0,4 2 1 15,-1 4 0-15,-3-5-3 0,7-4 1 0,0-2-1 0,-5 9 2 16,0-5-1-16,3 3-5 0,6 2 0 16,-8 5 0-16,1-1 0 0,-1-11 0 0,4 5 0 0,-3 2 0 0,3-2 0 15,-3-1 0-15,3 1 0 0,-4 7 0 16,-3 1 0-16,4-5 0 0,-1-2 0 0,1-1 0 0,3 2 0 16,0-7 0-16,-2 7 0 0,-3 2 0 0,0 3 0 15,-1 0 0-15,1-6 0 0,-2 2 0 0,-2 1 0 16,2-9 0-16,2 5 0 0,2 6 0 0,-1-2 0 15,1 3 0-15,-1-3 0 0,1-1 0 0,-1 1 0 16,1-11 0-16,3 6 0 0,0 3 0 0,-4 0 0 0,1-2 0 16,3 1 0-16,0 1 0 0,-3 0 0 0,-1-7 0 15,-1-4 0-15,1 9 0 0,1-5 0 0,1-5 0 16,2 8 0-16,-1-1 0 0,-3 3 0 0,1-5 0 16,-1-1 0-16,1 1 0 0,3-6 0 0,0-1 0 15,0-2 0-15,-4 8 0 0,1-6 0 0,-1-2 0 16,1 0 0-16,3 7 0 0,-2-1 0 0,2-4 0 15,-3-2 0-15,-2 0 0 0,3-3 0 0,0-6 0 0,-1 2 0 16,-2 4 0-16,1-6 0 0,1-1 0 0,-1-4 0 16,-3 4 0-16,7 4 0 0,-3-7 0 0,-1 2 0 15,-3 1 0-15,4 1 0 0,-1-5 0 0,-3-3 0 16,0 0 0-16,0 3 0 0,4-4 0 0,-4 1 0 16,0-6 0-16,0 2 0 0,0 2 0 0,0-4 0 15,0 2 0-15,0-3 0 0,0 0 0 0,-4-6 0 16,4 4 0-16,0-1 0 0,0 1 0 0,0-9 0 15,-3 7 0-15,3-7 0 0,0 7 0 0,0-7 0 0,0 9 0 16,0-9 0-16,0 11 0 0,0-11 0 0,7 10 0 16,0-6 0-16,-7-4 0 0,10 7 0 0,-10-7 0 15,6 9 0-15,-6-9 0 0,7 5 0 0</inkml:trace>
  <inkml:trace contextRef="#ctx1" brushRef="#br0" timeOffset="3165.4">11084 9256 2023 0,'0'0'0'0,"0"0"0"16,0 0 0-16,0 0 121 0,0 0 0 0,-17 10 0 15,17-10 1-15,0 0-108 0,0 0 1 0,0 0-1 16,0 0 2-16,0 0 90 0,10 0-1 0,-10 0 1 15,16-3 0-15,-2 3-90 0,0-4 1 0,4 1-2 0,5-1 2 16,-2 4-4-16,-3-4-1 0,3 1 0 0,2 3 2 16,1 0-6-16,-2-4-1 0,2 1 1 0,6-1 0 15,2 3-8-15,0-1 0 0,5-3 0 0,2-1 0 16,1 1 0-16,-1-2 0 0,5 2 0 0,4-2 0 0,8 0-8 16,2 1 0-16,6-4 1 0,8-1-1 0,-3 2 2 15,-4-1 1-15,11-4-1 0,0 2 0 0,2-3 0 16,5 0 0-16,3-3 0 0,13 6 1 0,-6-8 0 15,-3 3 1-15,7 1-1 0,9 4 1 0,-5-6 4 16,-1 4 0-16,8-5 0 0,6 10 0 0,-3-3 0 16,-1-3 0-16,4-2 0 0,6 5 0 0,-1-3 2 15,-6 5 1-15,8-1 0 0,12 1 0 0,-10 3-1 16,-7-4 0-16,17-3 1 0,-5 2-1 0,-4 3 7 0,-2 2 1 16,8-5 0-16,1 1 0 0,-6-1-4 0,-3 3 1 15,8-2-1-15,-3 3 1 0,-5-5 7 0,-4 6-1 16,2-5 0-16,9 1 2 0,-13 3-7 0,-1-3 1 15,3 1-1-15,9-1 1 0,-2 2 3 0,-8-1 2 16,4-1-2-16,6 6 1 0,-1-2-5 0,-8-2 0 0,9 0 0 16,-2 7 0-16,6-1 3 0,-8-4 1 0,2-4 1 15,0 11-1-15,6-3-5 0,-6-6 1 0,2-2-1 16,6 8 1-16,-6-2 1 0,-9-4 0 0,9-2 0 16,7 8 1-16,-5-4-4 0,-13-4 1 0,9 1-2 15,6-1 2-15,-3 2 0 0,-6 0 1 0,5 1-1 16,2 1 1-16,-6 0-3 0,-6 0 0 0,8 0 1 15,4-1 0-15,-9 5-1 0,-2-4 2 0,5 0-1 16,3 0 0-16,-10 3-1 0,-5-1-1 0,7 0 1 16,-1 1-1-16,-6 2 1 0,-3-1 0 0,8-4 0 0,0 3 0 15,-6 4-1-15,-6-3-1 0,7-4 1 0,-2 3 0 16,-8 1-1-16,-8 3 2 0,8-5-1 0,-2 3 1 0,-8 0-3 16,-6 0 2-16,1-1-1 0,1-1 0 0,-1 2 1 15,-6 1-1-15,1-3 0 0,-2-1 1 0,-8 3-2 16,-4 0 1-16,5 1 0 0,4-3 0 0,-5 1-1 15,-3 3 2-15,1-4-1 0,-4 1 0 0,1 3 0 16,-6 0-1-16,5-4 0 0,-2 4 1 0,1 0 1 0,-8 0-1 16,6-2 0-16,0 2 2 0,-8 0-3 15,-4 0 2-15,1-3-2 0,-5 3 1 0,-2 0 1 0,-3 0-1 16,8-4 0-16,6 1 1 0,-6 3-2 0,-7 0 0 16,-1-4 0-16,-6 1 2 0,-1 1-1 0,-3 0 2 15,-1-1-2-15,2-1 1 0,-5 1-1 0,-3-1 0 16,-3 1 0-16,-3-1 1 0,2 2-1 0,2 1 1 15,5-5-1-15,-6 3 0 0,-2-3 0 0,-1 3 0 0,3 3-1 16,-3-4 1-16,-2 1 2 0,-2 3-1 16,0-7 1-16,-5 3-1 0,0 4 0 0,1-1-1 0,1-3 1 15,-11 4 0-15,0 0 2 0,5 0-1 0,-5 0 1 16,0 0-1-16,11 0-1 0,-4 0 0 0,2-3 1 16,-1 3-1-16,-1 3 2 0,-7-3 0 0,11 0-1 15,-11 0 1-15,7 0-3 0,-7 0 2 0,11 0-1 16,-11 0 1-16,0 0 0 0,7 5 1 0,-7-5-1 15,0 0 1-15,0 7-3 0,0-7 2 0,-7 7-1 16</inkml:trace>
  <inkml:trace contextRef="#ctx1" brushRef="#br0" timeOffset="4719.02">26400 8951 2009 0,'0'0'0'0,"0"0"0"0,0 0 0 16,0 0 105-16,0 0 0 0,0 0 0 0,0 0 0 15,0 0-89-15,0 0 1 0,0 0-1 0,0 0 1 16,0 0 65-16,7-17 1 0,-7 17-1 0,5-6 1 0,-5 6-66 15,4-12 1-15,-4 5 0 0,0 7 0 0,4-7 10 16,-4 7 0-16,7-11 0 0,-7 11 0 0,3-10-14 16,-3 10-1-16,4-13 0 0,-4 13 1 0,0 0-8 15,3-7-1-15,-3 7 1 0,0-7-1 0,0 7-1 16,0 0 0-16,0 0 1 0,2-7-1 0,-2 7 0 0,7 0 0 16,-7 0-1-16,4-7 2 0,-4 7-3 15,7-3 2-15,-7 3-1 0,0 0 0 0,5-7 4 0,-5 7 1 16,0 0 0-16,0 0 0 0,7-4-4 0,-7 4 2 15,0 0-1-15,2 14 1 0,-2-3 10 0,0 5-1 16,0 1 1-16,-4 11 0 0,-1-5-7 0,-2 5 0 16,2 1 0-16,-1-1 1 0,1 9 10 0,0-7 0 15,1 0 0-15,-3-1 2 0,4 1-12 0,-6-3 1 0,3-3 0 16,5 5 0-16,1-7 11 0,0 1-1 0,-2-3 0 16,5 8 1-16,4-9-11 0,1 2 0 0,2-3 0 15,-1 3 1-15,0-3 7 0,-4-4 0 0,-1-2 0 16,6 2 1-16,8 0-10 0,3-3 1 0,-3-4 0 15,-1-4 0-15,1-3 10 0,0 0 0 0,1-3 1 16,-1-1 0-16,-3-1-11 0,-4-4 1 0,-6-2-1 16,-6 4 1-16,-3 0 7 0,2-3 0 0,4-4 0 15,-13 7 2-15,-4 0-11 0,0 1 1 0,8-1-1 16</inkml:trace>
  <inkml:trace contextRef="#ctx1" brushRef="#br0" timeOffset="5300.33">25963 9245 2550 0,'0'0'0'0,"0"0"0"0,0 0 0 0,19 3 91 16,-10 1 0-16,1-4 0 0,24 4 0 0,8-1-74 15,-1 1 1-15,1-4-2 0,1 3 2 0,-3-3 47 0,1 0 2 16,1 0-2-16,-5-3 1 0,5 3-48 0,4-4 0 15,2 4 0-15,-4-3 0 0,-5 3 19 0,-4-4 0 16,-1-3 0-16,-6 3 1 0,-5-3-23 0,-2 0 0 16,-2 0 0-16,-3-1 1 0,-2-1-8 0,-5 2-1 15,2-4 1-15,-4-1 1 0,0-2-3 0,-2-2-1 16,-1-3 1-16,-3 1 0 0,3-7-2 0,-1 1 1 16,-3-6-1-16,2 9 2 0,4-4-3 0,-1-1 0 0,0-2 1 15,2 3 0-15,-3-1 0 0,-1 3 0 0,-1 3 1 16,2 3-1-16,-1-1 0 0,-1 2-1 0,-2 4 0 15,3 0 1-15,3 5-1 0,-6 7 0 0,8-7 1 16,-8 7 0-16,7 3-2 0,-7-3 2 0,4 14-2 16,-2 9 1-16,0 5 2 0,-2 0-1 0,-2 2 1 15,2 12 1-15,0-5-3 0,-2 6 0 0,0-5 1 16,-1 5 0-16,1-7 3 0,0 0 0 0,-1-1-1 16,-1-3 1-16,1-3-2 0,-1-4-1 0,1-7 0 0,1 12 2 15,2-9 2-15,0-5 1 0,0-4-1 0,0 5 1 16,2-1-4-16,1-5 1 0,1-4 0 0,-4-2 0 15,0-5 0-15,7 7 1 0,0-7-1 0,2 0 1 0,-2-2-2 16,-7 2-1-16,5-7 1 0,2 0 0 0,7-3 2 16,5-4 0-16,6 0-1 0,-4 5 2 0,-3 2-3 15,-2 3 0-15,0 1 0 0,-2-1 0 0,-4 4 2 16,1 0 1-16,5 4-1 0,-16 1 1 0,0 4-4 16,0-2 2-16,3 2-2 0,1 5 2 0,3 0 2 0,-3-2 1 15,-1-1 0-15,1 3 0 0,1 2-4 16,0-4 1-16,-1-5-1 0,-1 3 2 0,1 1-1 0,-3-4 1 15,-1-7-1-15,4 7 1 0,-4-7-2 0,0 0-1 16,0 0 0-16</inkml:trace>
  <inkml:trace contextRef="#ctx1" brushRef="#br0">27963 8985 2500 0,'0'0'0'16,"0"0"0"-16,0 0 0 0,0 0 91 0,0 0 1 15,0 0 0-15,0 0 0 0,0 0-75 0,-4 15 0 0,4-15 0 16,0 11 1-16,-3 5 52 0,1 3 1 0,2-1-2 15,0 8 2-15</inkml:trace>
  <inkml:trace contextRef="#ctx0" brushRef="#br0" timeOffset="9783.62">27592 13512 0,'0'0'0,"0"0"16,0 0-16,0 0 15,0 0 1,0 0-16,0 0 15,0 0 1,0 0 0,0 0-16,0 0 15,0 0 1,0 0-16,-9 0 16,-1 0-1,1 0-15,-1 0 16,-9 0-1,1-9-15,-1-1 16,0 1 0,0 9-16,0-9 15,1 9 1,-11-10-16,-8 10 16,37 0-16</inkml:trace>
  <inkml:trace contextRef="#ctx0" brushRef="#br0" timeOffset="10379.84">27319 13456 0,'0'0'0,"-19"0"15,-9-9-15,9 9 32,-9-10-32,9 10 31,10-9-31,-1 9 31,-8-10-31,8 10 31,-9-9-31,1 9 32,-11-9-32,11 9 31,-11 0-31,10 0 31,10 0-31,0 0 16,-1 0-16,1 0 31,9 0-31,0 0 31,0 0-31,0 0 32,-10 0-32,10 0 31,-9 9-31,9 0 15,9-9-15,1 10 16,-10-10-16,9 9 16,1 1-16,-1-1 15,0 0-15,1 1 16,-1-1-16,1 0 16,-1 1-16,1-1 15,8-9-15,1 10 16,9-1-16,-9 0 15,0 10-15,0 0 16,0-10-16,-1 1 16,1-1-16,-9 0 15,-10-9-15</inkml:trace>
  <inkml:trace contextRef="#ctx0" brushRef="#br0" timeOffset="22896.94">13180 1719 0,'0'0'0,"0"0"0,0 0 16,0 9 0,-10 0-16,-8 29 15,-20 18 1,0 10-16,-18-1 16,-1 11-1,10-20-15,0-19 16,19 1-1,0-10-15,9-9 16,10 0 0,-1-1-1,1 10-15,9-18 16</inkml:trace>
  <inkml:trace contextRef="#ctx0" brushRef="#br0" timeOffset="23263.81">13123 1756 0,'0'0'0,"0"0"0,0 0 15,10 9-15,9 10 16,28 19 0,9 9-1,10 18-15,-10 1 16,1 0 0,-1 9-16,-9-19 15,-9 0 1,0-9-16,-10-9 15,-9-19 1,-1-1-16,-8 1 16,-10-10-1,0 1-15,0-10 16</inkml:trace>
  <inkml:trace contextRef="#ctx0" brushRef="#br0" timeOffset="24379.58">10320 2075 0,'0'0'0,"0"0"15,0 0 1,0 0-16,0 9 15,0 10 1,0 9-16,0 19 16,0 0-1,0 9-15,0-18 16,0 0 0,0-20-16,0 1 15,0-19 1,0 0-16,0 0 15,0 0 1,0-9-16,-9-19 16,-1-19-1,1-10-15,9 10 16,9 0 0,1 10-16,-1 9 15,0 9 1,1 10-16,-1-1 15,10 1 1,0 9-16,9 9 16,0 1-1,0 8-15,-9 1 16,0 9 0,0 0-1,0 1-15,-10-1 16,-9-9-1,0-1-15,0 1 16,0-10 0,0-9-16,0 0 15,10 0 1,-1-18-16,19-1 16,0-19-1,1 1-15,-1 9 16,0 0-1,-9 9-15,0 9 16,-1 1 0,-8 9-16,9 9 15,0 1 1,-1 9-16,1 9 16,0 19-1,0 0-15,-10 9 16,-9 0-1,0-9 1,0-9-16,0-1 16,0 1-1,0-20-15</inkml:trace>
  <inkml:trace contextRef="#ctx0" brushRef="#br0" timeOffset="25180.04">11167 2169 0,'0'0'0,"0"0"0,0 0 16,0 0-16,0 0 16,0 9-1,0 29-15,0 18 16,0 10-1,0-1-15,0-8 16,0-20 0,0 1-16,0-19 15,0-1 1,0-18 0,0 0-16,0 0 15,0 0-15,0-18 16,9-20-1,0-9 1,10 0-16,0 0 16,0 19-1,0 0-15,-1 9 16,1 10 0,10-1-16,-1 10 15,0 10 1,10 18-16,-1 19 15,1 0 1,-10 18-16,-9 20 16,-19-1-1,-19 20-15,-19-20 16,1-9 0,-10 10-16,28-48 15</inkml:trace>
  <inkml:trace contextRef="#ctx0" brushRef="#br0" timeOffset="26613.42">27291 9037 0,'0'0'0,"0"0"0,0 0 16,0 0-16,0 0 15,0 0 1,-10 9 0,-8 1-16,-1 18 15,9 9 1,1 10-16,18 0 16,20 0-1,-1 0-15,19-10 16,-9-8-1,9-11-15,0-18 16,0 0 0,0-18-16,0-1 15,-10-19 1,1 1-16,-19-1 16,-10-9-1,-9 0-15,-19 0 16,-9 1-1,0 17-15,-10 20 16,1 9 0,18 0-16</inkml:trace>
  <inkml:trace contextRef="#ctx0" brushRef="#br0" timeOffset="27279.98">28138 8999 0,'0'0'0,"0"0"0,0 0 15,0 10 1,-10-1-16,1 19 16,-1 19-1,20 0-15,-1 9 16,10 1-1,9-1-15,0-19 16,10-8 0,-10-11-16,0-8 15,10-10 1,-10-19-16,1 0 16,-1-18-1,-9-20 1,-1 1-16,-18-10 15,0 10 1,0 9-16,0 19 16,-9 0-1,0 18-15,-1 1 16,1 9 0</inkml:trace>
  <inkml:trace contextRef="#ctx0" brushRef="#br0" timeOffset="27846.27">28984 8943 0,'0'0'0,"0"0"16,0 0-1,-19 0-15,1 9 16,-1 1 0,0-1-16,10 10 15,-1 0 1,1 9-16,9 0 16,9 0-1,19 0-15,1 10 16,-1-1-1,0 1-15,-9-1 16,0 1 0,-19-1-16,0 1 15,-19-1 1,-9 1-16,-10 0 16,0-10-1,-18-10-15,-1 1 16,10-19-1,0 10 1,29-10-16</inkml:trace>
  <inkml:trace contextRef="#ctx0" brushRef="#br0" timeOffset="28862.73">29464 9375 0,'0'0'0,"0"0"15,0 0-15,0-10 16,0 1 0,0-1-16,-19 1 15,0 0 1,1-1-16,-11 10 15,1 10 1,9-1-16,10 0 16,-1 20-1,10-11-15,10 1 16,-1 0 0,1 0-1,9-10-15,9-9 16,0 0-1,0 0-15,0-19 16,-9 0 0,0 1-16,0 8 15,0 1 1,-10 0-16,0-1 16,1 10-1,-1 0-15,1 10 16,-1-1-1,10 10-15,0-1 16,0 1 0,-1 0-16,1 0 15,0-10 1,0 1-16,0-10 16,-10 0-1,10 0-15,0-19 16,-10 0-1,0 0 1,1 0-16,-1 10 16,-9 0-1,0 9-15,0 0 16,0 0 0,0 9-16,0 0 15,0 20 1,0-1-16,0 9 15,0-9 1,0-9-16,0 0 16,0-19-1,0 0-15,0 0 16,10-9 0,-1-20-16,19-17 15,1-1 1,-1 0-16,9 9 15,-8 10 1,-1 9 0,0 10-16,0-1 15,-9 10 1,9 10-16,1 9 16,-11 9-1,1 9-15,0 10 16,-19-9-1,0-1-15,0 1 16,0-10 0,0-19-16</inkml:trace>
  <inkml:trace contextRef="#ctx0" brushRef="#br0" timeOffset="29495.69">30847 8624 0,'0'0'0,"0"9"0,0 29 15,0 18 1,-10 38-16,1 37 16,0 1-1,-1-1-15,10 0 16,-9-18 0,-1-29-16,10-18 15,0-28 1,0-20-16,0 1 15,0-19 1,0 0-16,0 0 16,0-9-1,0-19-15,0-10 16,-18-18 0,-1 0-1,-9 9-15,9 9 16,-19 10-16,1 0 15,-1 18 1,-9 1 0,0 18-16,19 1 15,-1 18 1,20 0-16,0 0 16,18 10-1,0-1-15,20-9 16,8 1-1,10-11-15,0 1 16,-9-10 0,-29-9-16</inkml:trace>
  <inkml:trace contextRef="#ctx0" brushRef="#br0" timeOffset="30229.87">27216 9149 0,'0'0'0,"0"0"15,0 0-15,0 0 16,0 10-1,-10-1-15,1 10 16,-1 9 0,10 0-16,10 10 15,-1 9 1,19 0-16,1-10 16,18 1-1,0-20-15,0 1 16,0-19-1,9 0-15,1-19 16,-1-18 0,-9-1-16,-9-9 15,-1-9 1,-18 0-16,0-10 16,-19 0-1,0 10-15,-19 9 16,0 10-1,-28 9 1,-18 9-16,18 9 16</inkml:trace>
  <inkml:trace contextRef="#ctx0" brushRef="#br0" timeOffset="31314.39">27103 9206 0,'0'0'0,"0"0"16,9 0-1,1-10-15,8 1 16,1 0-1,0-10-15,9 0 16,0 0 0,1 0-16,8 10 15,10-10 1,10 10 0,-1 0-16,1-1 15,-10 1-15,-28-1 16</inkml:trace>
  <inkml:trace contextRef="#ctx0" brushRef="#br0" timeOffset="32330.2">24027 8934 0,'0'0'0,"0"0"0,9 0 15,0-10 1,1 1-16,-1-1 16,1 10-1,18 10-15,9 9 16,10 27 0,19 30-16,0 8 15,19 0 1,-10 10-16,0-9 15,1-10 1,-11 0-16,-8-10 16,-1-8-1,1-1 1,-20 0-16,1-9 16,0-9-1,-10-1-15,0-9 16,0 1-1,-18-20-15</inkml:trace>
  <inkml:trace contextRef="#ctx0" brushRef="#br0" timeOffset="32697.72">24798 8990 0,'0'0'0,"0"0"0,-9 9 16,-20 10-16,-18 37 16,-9 10-1,-10 18 1,0 1-16,0 9 15,0 0 1,1-19-16,8-19 16,10 0-1,9-9-15,10-9 16,0-1 0,0-9-16,9-9 15,10 0 1,-1-10-16</inkml:trace>
  <inkml:trace contextRef="#ctx0" brushRef="#br0" timeOffset="35194.11">15259 7479 0,'0'0'0,"0"0"16,0 0-1,0 0-15,9 0 16,1 0-16,-1 0 16,0 0-1,1 0 1,-1 0-16,1 0 15,-10-9 1,0 9-16,0-9 16,0-1-1,-10 1-15,1 9 16,-10 9 0,0 1-16,0 8 15,10 1 1,0 0-16,-1-10 15,20-9 1,-1 0-16,0 0 16,20 0-1,-1-19-15,-9 10 16,-1 0 0,-18-1-16,0 1 15,-9 18 1,0-9-16</inkml:trace>
  <inkml:trace contextRef="#ctx0" brushRef="#br0" timeOffset="36300.68">15287 8586 0,'0'0'0,"0"0"0,0 0 16,0 10-1,0 18-15,0 19 16,0 19 0,0 27-16,-9-36 15</inkml:trace>
  <inkml:trace contextRef="#ctx0" brushRef="#br0" timeOffset="36763.68">14770 9834 0,'0'0'0,"0"0"15,0-18-15,0-1 16,0 9 0,0 1-16,0 0 15,0 9 1,0 0-16,9 9 16,0 29-1,1 18-15,-1 9 16,-9 11-1,0-20 1,0 0-16,0-18 16,0-1-1,0 1-15,0-29 16</inkml:trace>
  <inkml:trace contextRef="#ctx0" brushRef="#br0" timeOffset="37228.65">15024 9947 0,'0'0'0,"0"0"16,9-19-1,0 0-15,20 1 16,-1-1 0,10 9-16,-1 1 15,1 18 1,-1 1-16,1 9 16,0 9-1,-20 9-15,1 1 16,-9-1-1,-10 1-15,0-19 16,-19-1 0,0 1-16,0 0 15,-9-10 1,0-9-16,0 0 16,9-18-1,0-1-15,10 0 16,-1-19-1,20 10-15,-1 0 16,-9 9 0</inkml:trace>
  <inkml:trace contextRef="#ctx0" brushRef="#br0" timeOffset="37750.05">15927 10172 0,'0'0'0,"0"0"15,0 0-15,0 0 16,-10-9 0,10-10-16,-9 0 15,9 0 1,0 1-16,0-11 15,9 1 1,1 0 0,-1-9-16,10 8 15,0 11-15,0 8 16,-1 1 0,11 0-16,-11 9 15,1 9 1,0 0-1,0 10-15,-10 9 16,-9 0 0,0 1-16,0-11 15,-19 1 1,1 0-16,-1 0 16,0-19-1,-9 0-15,0 0 16,-1-19-1,1 0-15,19-9 16,-1 0 0,1 0-16,9 18 15</inkml:trace>
  <inkml:trace contextRef="#ctx0" brushRef="#br0" timeOffset="38313.22">17319 8427 0,'0'0'0,"0"0"16,0 0-1,0 0-15,0 9 16,-9 29-1,-1 18-15,1 38 16,9 9 0,9 10-16,1-1 15,-1-8 1,0-29-16,-9-19 16,0 0-1,0-9-15,0-28 16</inkml:trace>
  <inkml:trace contextRef="#ctx0" brushRef="#br0" timeOffset="38769.74">17159 9891 0,'0'0'0,"0"0"0,0 0 16,0 0 0,0 9-16,0 0 15,0 19 1,10 19-1,-1 0-15,0 0 16,1 0 0,9-9-16,-1-1 15,-8-9 1,-1-18-16</inkml:trace>
  <inkml:trace contextRef="#ctx0" brushRef="#br0" timeOffset="39147.61">17705 9844 0,'0'0'0,"0"0"16,0 0-16,0 0 16,0 0-1,0 0-15,0 0 16,0 9-1,-10 0-15,1 20 16,18-1 0,1 9-1,18 1-15,0 9 16,19-10 0,0 10-16,-9 0 15,0 0 1,-20-10-16,1 10 15,-9 0 1,-10-9-16,-19-1 16,-28 1-1,-19-1-15,-9-18 16,28-9 0</inkml:trace>
  <inkml:trace contextRef="#ctx0" brushRef="#br0" timeOffset="39385.25">18137 9787 0,'0'0'0,"10"-9"15,-1-10-15,20 0 16,-1 1 0,0 8-16,0 1 15,-18 9 1</inkml:trace>
  <inkml:trace contextRef="#ctx0" brushRef="#br0" timeOffset="39784.28">18486 10078 0,'0'0'0,"0"0"0,0 0 15,0 0-15,0 10 16,-10 8-1,1 20-15,18 18 16,1 10 0,-1-10-16,0-9 15,10-9 1,9-20-16,1-8 16,-1-10-1,19-28 1,-9-10-16,-1-9 15,-18-9 1,-19 0-16,-19-10 16,-9 10-1,-10 9-15,-18 19 16,-19 18 0,28 10-16</inkml:trace>
  <inkml:trace contextRef="#ctx0" brushRef="#br0" timeOffset="40262.65">20235 8174 0,'0'0'0,"0"0"0,0 9 15,-9 10 1,0 37-16,-1 47 15,1 38 1,9 9-16,0 0 16,0-9-1,0-28-15,-10-67 16</inkml:trace>
  <inkml:trace contextRef="#ctx0" brushRef="#br0" timeOffset="40802.91">19699 10003 0,'0'0'0,"0"0"0,10 0 15,-1-9 1,0-1 0,20 1-16,-1 0 15,9-1 1,1 1-16,0 18 16,-1 1-1,-18-1-15,0 0 16,-19 10-1,0 9-15,-9 19 16,-10 0 0,-19 19-16,0-1 15,1-8 1,9-20-16,9 1 16,9-19-1,10-1-15,10-8 16,18-1-1,28-9-15,29 0 16,9-9 0,-19-1-1,-18 1-15,-10 0 16,-9-1 0,-10 1-16,-9-1 15,-10 10 1</inkml:trace>
  <inkml:trace contextRef="#ctx0" brushRef="#br0" timeOffset="41462.64">20884 10172 0,'0'0'0,"0"0"16,0 0-16,0 0 15,-18-9 1,-1 9-16,-19 9 16,-9 10-1,0 9-15,0 9 16,19 1 0,18 0-16,1-10 15,9-10 1,9 1-16,1 0 15,-1-10 1,1-9 0,-1 0-16,0-9 15,20-10 1,-1-18-16,0-1 16,0-9-1,-9 19-15,0 0 16,0 19-1,9-1-15,0 1 16,19 18 0,0 1-16,0 18 15,-9 0 1,0 9-16,-1 1 16,-9-19-1,1-1-15,-10 1 16,9-19-1,0 0-15,-9 0 16,0-9 0,-1-10-16,-8-9 15,-20-19 1,-18-9-16,-38-10 16,-18 19-1,-10 10 1,-29 27-16,57 10 15</inkml:trace>
  <inkml:trace contextRef="#ctx0" brushRef="#br0" timeOffset="41964.14">22512 8136 0,'0'0'0,"0"0"15,0 9-15,9 20 16,1 27 0,-1 19-16,1 38 15,-1 9 1,0-10-16,1-9 16,-1-18-1,-9-10 1,0-19-16,-19 0 15,10-27-15</inkml:trace>
  <inkml:trace contextRef="#ctx0" brushRef="#br0" timeOffset="42562.86">22324 9881 0,'0'0'0,"9"0"16,1-19-16,8 10 15,11 0 1,-1-1-16,0 1 15,0 18 1,1 1-16,-11-1 16,1 10-1,0 0 1,-19-1-16,0 1 16,0 0-1,-9 0-15,-1-10 16,1 0-1,-1 1-15,10-1 16,0-9 0,0 0-16,10 10 15,-1-1 1,10 0-16,9 10 16,0 0-1,-9 0-15,0-1 16,0 1-1,-10 9-15,-9 0 16,-9 1 0,-10 8-1,-19-9-15,1-9 16,-20 0-16,1-19 16,9 0-1,0 0-15,28-10 16</inkml:trace>
  <inkml:trace contextRef="#ctx0" brushRef="#br0" timeOffset="43379.93">23086 10097 0,'0'0'0,"0"0"16,0 0-16,0 9 15,-10 1 1,-8-1-16,8 10 16,1 9-1,-1 0-15,10 10 16,10-10 0,-1-9-1,1-1-15,8-8 16,11-10-1,-1 0-15,0-19 16,0 0 0,0-18-16,1-20 15,-1 1 1,10-10-16,-10 1 16,0 18-1,-9 9-15,9 10 16,0 19-1,0-1-15,20 20 16,-1-1 0,-10 19-16,1 19 15,-1 0 1,-18 0-16,9 9 16,-9 1-1,0-1-15,0-19 16,0 1-1,0-19 1,-10 0-16,0-1 16,10-18-1,9 0-15,1-18 16,-1-1 0,0-19-16,-9-18 15,-10-10 1,-18 1-16,-10-10 15,-28 9 1,-28 10-16,-29 9 16,-65 28-1,-170 19-15</inkml:trace>
  <inkml:trace contextRef="#ctx0" brushRef="#br0" timeOffset="44248.27">12907 7639 0,'0'0'0,"9"0"0,29-19 15,28 10 1,28-10-16,19 10 16,-10 9-1,-18 9-15,-10 0 16,0-9-1,-9 10-15,-9-10 16,-20 0 0,-8 0-16,-20 0 15</inkml:trace>
  <inkml:trace contextRef="#ctx0" brushRef="#br0" timeOffset="45514.07">11232 7404 0,'0'0'0,"0"0"15,0 0-15,0 0 16,0 0 0,10 10-16,-1 18 15,1 28 1,-1 29-16,0 8 16,1-8-1,-1-10-15,1-19 16,-1-9-1,-9-9-15,0-20 16,0 1 0,0 0-16,0-10 15,0-9 1</inkml:trace>
  <inkml:trace contextRef="#ctx0" brushRef="#br0" timeOffset="46367.78">11562 7658 0,'0'0'15,"0"0"-15,0 0 16,0 0-16,9 9 16,1 10-1,-1 9-15,0 9 16,1 10 0,-1 0-16,1-9 15,-1-1 1,-9-18-16,0 0 15,0 0 1,0-19-16,0 0 16,0 0-1,0 0 1,9-19-16,1-19 16,-1-18-1,1 0-15,8 9 16,1 19-1,0-1-15,0 20 16,0 0 0,-1-1-16,1 10 15,0 10 1,0-1-16,0 10 16,0 9-1,-1-9-15,-8 9 16,-10-9-1,0-1-15,0 1 16,0-9 0,0-1-16,0-9 15,0 0 1,0 0-16,0 0 16,0-19-1,0-18 1,0 9-16,9-1 15,1 1 1,-1 19-16,0-1 16,10 1-1,0 18-15,9 1 16,0 18 0,1 0-16,-10 10 15,-1-1 1,1-9-16,-9 10 15,-10-10 1,0-9-16,0 9 16,0-19-1</inkml:trace>
  <inkml:trace contextRef="#ctx0" brushRef="#br0" timeOffset="46962.92">12399 7695 0,'0'0'0,"0"0"0,0 0 15,0 9 1,0 1-16,0 18 16,0 10-1,0 8 1,0 1-16,0-9 15,0-1 1,0-18-16,0 0 16,0-19-1,0 0-15,0 0 16,0 0 0,0-9-16,0-20 15,9-8 1,1 9-16,-1 0 15,10-1 1,0 20-16,0 0 16,-1-1-1,1 20-15,9-1 16,-9 10 0,0 9-16,0 10 15,-10 8 1,-9 1-16,-18 19 15,8-38 1</inkml:trace>
  <inkml:trace contextRef="#ctx0" brushRef="#br0" timeOffset="47565.92">12935 6513 0,'0'0'0,"10"0"16,18-9-16,19-1 15,28 1 1,10-1-16,9 20 16,-19-1-1,0 1-15,-9-1 16,-9-9 0,-20 0-16,-18 0 15,-19 0 1,0 0-16</inkml:trace>
  <inkml:trace contextRef="#ctx0" brushRef="#br0" timeOffset="48146.46">11392 6231 0,'0'0'0,"10"0"0,18-9 16,0 0 0,10 9-16,-1 9 15,1 10 1,0 9-16,-19 0 16,-1 10-1,-18 9-15,-9-1 16,-29 20-1,-18-10 1,9-18-16,9-10 16,10-9-1,19-10-15,-1-9 16,10 0 0,10 0-16,27 0 15,20 0 1,9 0-16,18 0 15,10 0 1,-9 0-16,-19 0 16,-19 10-1,-28-1-15,-10-9 16</inkml:trace>
  <inkml:trace contextRef="#ctx0" brushRef="#br0" timeOffset="48646.89">12907 5425 0,'0'0'0,"9"0"16,10-19-16,28 0 15,47 0 1,47 10-16,10 0 15,-19 9 1,-10 9-16,-28 0 16,-28-9-1,-19 0-15,-28 0 16</inkml:trace>
  <inkml:trace contextRef="#ctx0" brushRef="#br0" timeOffset="49297.68">11816 5077 0,'0'0'0,"9"0"0,1-18 16,18-1-1,19 0-15,0 10 16,9-1-1,-9 20-15,-9-1 16,0 19 0,-20 0-16,1 1 15,-19-1 1,0-10-16,-19 11 16,1-1-1,-20 0-15,10-9 16,-1-1-1,20-8 1,0-10-16,9 0 16,9 9-1,10 1-15,19-1 16,9 10 0,0 0-16,9 9 15,-18 0 1,-1 0-16,-18 0 15,-9 0 1,-10 0-16,-19 10 16,-28-1-1,-29-8-15,-36-11 16,-39 1 0,-178-9-16</inkml:trace>
  <inkml:trace contextRef="#ctx0" brushRef="#br0" timeOffset="49743.92">12803 4092 0,'0'0'0,"10"0"0,-1-9 15,10-10 1,19 0-16,18 10 16,29 0-1,56-1 1,9 20-16,-27-1 15,-20 0 1,-27-9-16,-48 0 16,-19 0-1</inkml:trace>
  <inkml:trace contextRef="#ctx0" brushRef="#br0" timeOffset="50305.44">11863 3576 0,'0'0'0,"0"0"16,9 10-16,1 18 15,8 19 1,11 9-16,-1 0 16,0 1-1,-9-20-15,0-18 16,-1 0-1,1-10-15,0-9 16,0 0 0,9-19-16,0-18 15,-9-1 1,0-975-16,-10 1979 16,-9-975-1,0 9-15,0 9 16,0 19-1,0 38-15,0 47 16,-9-1 0,0-18-1,-1-9-15,10-10 16,0 0-16,0-19 16,0 0-1,0-37 1</inkml:trace>
  <inkml:trace contextRef="#ctx0" brushRef="#br0" timeOffset="50781.08">12738 3145 0,'0'0'0,"0"0"16,9 0-16,0-10 16,10 1-1,9-1-15,20 1 16,17 0-1,20-1-15,19 10 16,8-9 0,-8 0-16,-19 9 15,-29-10 1,-28 10-16,-18 0 16</inkml:trace>
  <inkml:trace contextRef="#ctx0" brushRef="#br0" timeOffset="51248.03">12098 2478 0,'0'0'0,"0"0"16,0 0-16,0 0 15,0 10 1,0 9-16,9 9 16,1 19-1,18 9-15,0 0 16,10 1 0,-1-1-1,-18-19-15,0-8 16,-10-11-1,-9 1-15,0 0 16,-18 0 0,-29-1-16,18-8 15</inkml:trace>
  <inkml:trace contextRef="#ctx0" brushRef="#br0" timeOffset="51473.31">12211 2310 0,'0'0'0,"0"0"16,9 0-1,19-10 1,29 1-16,18-1 15,10 20 1,-38-1-16</inkml:trace>
  <inkml:trace contextRef="#ctx0" brushRef="#br0" timeOffset="53696.75">16134 6316 0,'0'0'0,"0"0"16,0 0-16,0 0 15,0-9 1,0-1-16,0 1 16,0-1-1,0 10-15,0 0 16,0 0-1</inkml:trace>
  <inkml:trace contextRef="#ctx0" brushRef="#br0" timeOffset="53963.16">17479 6963 0,'0'0'0,"0"0"16,0 0-1,0 0-15,0 0 16,0 0 0,-9-9-16,9 9 15,0 0 1,0 0-16,0 0 15,0 0 1</inkml:trace>
  <inkml:trace contextRef="#ctx0" brushRef="#br0" timeOffset="54242.39">17084 5340 0,'0'0'0,"0"-19"0,0 1 16,0-11-16,0 1 15,0 0 1,0 19-1,0-1-15,0 1 16,0 9 0,0 0-16</inkml:trace>
  <inkml:trace contextRef="#ctx0" brushRef="#br0" timeOffset="55065.3">17451 6794 0,'0'0'0,"0"0"16,0 0-16,9 0 16,1-9-1,-1 0-15,10-1 16,0-9-1,-10 1-15,-9-1 16,0 0 0,0 0-16,-19 10 15,-9 0 1,-10-1 0,1 20-16,8-1 15,1 0 1,19-9-16</inkml:trace>
  <inkml:trace contextRef="#ctx0" brushRef="#br0" timeOffset="55463.16">18495 6034 0,'0'0'0,"0"0"16,0 0-1,0 0-15,0 0 16,9 0-1,-9-9-15,10 9 16,-10-9 0,0-1-16,0-8 15,0-11 1,-19-8-16,-9-1 16,-10 1-1,-18 9-15,-1 18 16,10 10-1,19 10-15</inkml:trace>
  <inkml:trace contextRef="#ctx0" brushRef="#br0" timeOffset="55838.63">18645 4890 0,'0'0'0,"0"0"16,0 0-16,0 0 15,0 0 1,10 0-16,-1-10 16,-9 1-1,0 9-15,0-9 16,0-10 0,-19 0-16,1-9 15,-1 9 1,0 10-16,0 9 15,0 0 1</inkml:trace>
  <inkml:trace contextRef="#ctx0" brushRef="#br0" timeOffset="56185.12">19567 5659 0,'0'0'0,"0"0"15,0 0 1,0 0-16,10 0 16,-1-9-1,1-10-15,-1 0 16,10-18-1,0-10-15,-10-10 16,-9 1 0,0 9-16,0 10 15,-9 9 1,-1 18-16,1 1 16,-1-1-1,-8 20-15,8-10 16</inkml:trace>
  <inkml:trace contextRef="#ctx0" brushRef="#br0" timeOffset="56519.42">20753 4852 0,'0'0'0,"0"0"0,0 0 16,0 0 0,0 0-16,0 0 15,0 0 1,0 0-16,9-9 15,1-10 1,-10 10-16,9-10 16,-9 10-1,0-1 1,0 10-16</inkml:trace>
  <inkml:trace contextRef="#ctx0" brushRef="#br0" timeOffset="56815.71">19709 4017 0,'0'0'0,"0"0"0,0 0 16,0 0 0,0-9-16,0 9 15,9-10 1,-9 1-16,0 0 16,0-1-1,0 1 1,0 9-16</inkml:trace>
  <inkml:trace contextRef="#ctx1" brushRef="#br0" timeOffset="56948.71">20756 4799 1407 0,'0'0'0'0,"0"0"0"0,0 0 0 0,0 0 21 0,0 22 0 15,0-22 1-15,0 0-1 0,0 0-10 0,0 0 0 16,0 0 1-16,7-4-1 0,0 4 11 0,0 0 1 16,-7 0-1-16,10-3 2 0,3 3-13 0,1 0 1 15,0-4 0-15,-3 0 0 0,-1 3 3 0,-3-1 0 16,-7 2 0-16,0 0 1 0,0-7-7 0,0 7-1 15,-7-4 1-15,0 3 0 0,-3 1 3 0,-8 0-1 0,0-2 0 16,-15 4 1-16,-4-1-5 0,7-1 1 0,3 0 0 16,-6 4 0-16,8 1-3 0,7 0 1 0,-6-1 0 15,1 10 0-15,7-2-2 0,7-5 0 0,9-7 1 16,-7 18-1-16,7-4 1 0,4-2-1 0,1-6 1 16,2 4 0-16,2 1-1 0,1-2-1 0,4-2 0 15,2 3 2-15,5 3 11 0,1-10-1 0,-5-3 1 16,-4 4 1-16,8-4-8 0,-4 0 0 0,-2-7 0 15,-3 7 1-15,2-4 15 0,0-3 0 0,-3-4 1 16,-11 11 0-16,10-8-14 0,-3 4 1 0,-3-8-1 0,-2 1 1 16,-1 6 5-16,1-6 1 0,-2 3-1 0</inkml:trace>
  <inkml:trace contextRef="#ctx1" brushRef="#br0" timeOffset="57434.36">19750 3932 1192 0,'0'0'0'0,"-24"-9"0"15,-1 16 0-15,-2-3 48 0,3-4 0 0,-4-4 0 16,5 13 0-16,5-4-31 0,4-3 0 0,1 2 0 15,5 10 0-15,2-2 8 0,5-5 2 0,4 2 0 16,4 7 0-16,4 1-14 0,3-3 0 0,0-3-1 0,4 8 2 16,1-3-2-16,2-7 2 0,4 2-2 0,-4 3 1 15,2-4-5-15,-2-6 0 0,0-8 0 0,-3 8 0 16,0-8-6-16,-3-3 0 0,0-7 1 0,-5 11-1 16,-3-11-1-16,0-4 1 0,-5 0 0 0,-2 10 1 0,-2-7-3 15,-1 1 0-15,-4-1 0 0,0 8 1 0,-4-2-1 16,4 2 0-16,-5 0 0 0,-2 10 1 0,-2-3-1 15,3-3 0-15,-1 3 0 0,-3 7 0 0,1 5 0 16,3-5 0-16,3-3 0 0,-3 15 0 0,-1-5 1 16,0-3 0-16,5-3 0 0</inkml:trace>
  <inkml:trace contextRef="#ctx1" brushRef="#br0" timeOffset="57932.02">19793 5215 1407 0,'0'0'0'0,"0"0"0"0,0 0 0 0,-27 14 22 16,15-7 2-16,1-4-2 0,-10 8 2 0,3-2-13 15,8-2 1-15,1 0 1 0,2 3-1 0,0-4 31 16,-4-3-1-16,11-3 1 0,0 14 0 0,7-9-28 16,0-1 1-16,0-4 0 0,6 7 1 0,1-4 13 15,0-3 0-15,4-3 0 0,3 6 1 0,-2-3-18 16,-1-7 1-16,0-1-1 0,-4 1 2 0,0-4-3 0,-7-1 0 16,0-6 1-16,-4 6 0 0,-4 1-5 0,-3 1 0 15,-1-1 0-15,-6 1 0 0,1 3 4 0,-4 3 0 16,-1-3 1-16,-2 3-1 0,1 1-4 0,2 6 0 15,0-3 0-15,-2 4-1 0,2 7 4 0,3-4-1 16,2 1 0-16,-1 5 0 0,-3 1-3 0,3-2-1 0,3-1 1 16</inkml:trace>
  <inkml:trace contextRef="#ctx1" brushRef="#br0" timeOffset="58314.91">18784 4836 1520 0,'0'0'0'0,"0"0"0"0,0 0 0 0,0 0 39 16,12 22 1-16,-5-17-1 0,0 5 1 0,4 4-24 16,6-1 0-16,1-6-1 0,3 16 1 0,6-11 45 15,-4-5 0-15,-2-3 1 0,0 6 0 0,-4-3-45 16,-2-10 1-16,-3-1 0 0,-1 8 0 0,-4-4 20 0,-7 0 0 16,1-14 0-16,-2 5 0 0,1 9-23 0,-11-13 1 15,2 5-1-15,-12-5 1 0,-4-4-3 0,1 4 1 16,1 3-1-16,-9 6 2 0,7 3-7 0,6-1 1 15,1-2-1-15,-6 13 1 0,4-2-3 0,4-2 1 16,0-1 0-16,-1 12 1 0,6-2-4 0,4 2 2 16,0-6-2-16</inkml:trace>
  <inkml:trace contextRef="#ctx1" brushRef="#br0" timeOffset="58919.73">22087 4470 1771 0,'0'0'0'16,"0"0"0"-16,0 0 0 0,0 0 21 0,0 0-1 15,0 0 0-15,0 0 0 0,0 0-10 0,0 0 2 0,0 0-1 16,0 0 0-16,-5 22 22 0,7-14 0 0,-2-8 1 16,9 9 0-16,1-2-21 0,-3-3 2 0,4-4-1 15,-2 3 1-15,1 1 2 0,-1-8 1 0,0-3 0 16,0 5-1-16,-2-1-6 0,-2-4-1 0,-1 0 0 15,-1-2 0-15,-3 2-5 0,-3 0 1 0,3-2 0 16,-6 2-1-16,1 0-1 0,0-2 0 0,-2 1 1 16,-4 2-1-16,-3-1-2 0,0 0 2 0,0 2-2 15,-4 10 1-15,1-5 0 0,1 0-1 0,2 0 0 16,3 14 0-16,-3-5 3 0,2-2 0 0,4 4 1 0,3 8 0 16,2-1-3-16,3-10 2 0,0-1-2 0,-2 9 1 15,4-5 4-15,-2-11 0 0,10 10 0 0,-8 1 1 0,2-6-3 16,-4-5-1-16,8 4 1 0,-8-4-1 0,11-4 5 15,-4 1 2-15,0 1-1 0,-7 2 0 0,5-11-4 16,-1 4 1-16,1-3-2 0</inkml:trace>
  <inkml:trace contextRef="#ctx1" brushRef="#br0" timeOffset="59349.2">21177 3441 1557 0,'0'0'0'0,"0"0"0"16,0 0 0-16,-10 18 48 0,13-13 1 0,-3-5-1 15,0 14 1-15,0-5-32 0,0-2 0 0,0-7 0 16,0 19 0-16,0-8 42 0,0-11 2 0,7 7-2 0,-7-7 2 16,7 11-44-16,-7-11 1 0,11 0-1 0,-11 0 1 15,12 0-9-15,-5 0 1 0,-7 0-1 0,11-4 2 0,-4 1-6 16,0-4 2-16,-2-4-1 0,-1 2 0 0,1-1-6 15,-5-6 0-15,4 2 0 0,-8 1 1 0,-3-1-1 16,-2 2 0-16,-1 1 0 0,-15-3 2 0,7 6-5 16,1 4 2-16,-3 1 0 0,-6 3 0 0,3 0-1 15,2 0 1-15,-2 0-1 0,-2 3 1 0,0 4-1 16,10 2 1-16,2-6-1 0</inkml:trace>
  <inkml:trace contextRef="#ctx1" brushRef="#br0" timeOffset="59848.39">23627 3505 1532 0,'0'0'0'0,"0"0"0"0,14 23 0 0,-10-16 35 15,-4-7 1-15,11 3-1 0,3 9 1 0,2-5-22 16,1-7 1-16,4 0 0 0,0 11 0 0,-1-6 37 0,-2-10 0 16,-1-2-1-16,-3 11 1 0,0-12-35 15,-1-2-1-15,-1-2 1 0,-12 12 1 0,11-14 11 0,-8-1 1 16,-1 3-1-16,-4 0 1 0,-1-2-16 0,-1 1-1 15,1-1 0-15,-6 6 2 0,0 1 4 0,0 3 1 16,0 0 1-16,-1 1-1 0,-4 3-10 16,-2 0 1-16,2 0 0 0,-4 3 0 0,-3 8 3 0,-4-6 1 15,2-1-1-15,2 10 1 0,-4-5-7 0,-3-2 1 0,2-4 0 16</inkml:trace>
  <inkml:trace contextRef="#ctx1" brushRef="#br0" timeOffset="60700.14">16111 6237 1218 0,'0'0'0'0,"0"0"0"0,0 0 0 0,-3 19 26 16,3-19 1-16,0 0-1 0,3 9 1 0,-3-2-15 15,0-7 1-15,7 7 0 0,0-2 0 0,1 2 43 0,0-1 2 16,-1-3-2-16,2 6 1 0,4-6-40 0,1-3 1 16,-4-3-1-16,-3 6 1 0,-7-3 23 0,11-3 2 15,-11 3-2-15,3-7 2 0,-3 7-27 0,0 0-1 16,0-9 1-16,0 9 1 0,0 0 4 0,-10-7 2 16,3 3-2-16,-7 1 1 0,-4-8-10 0,0-1-1 0,3 5 0 15,-3 7 1-15,0-3 0 0,2-1 0 16,6 0-1-16,1 8 2 0,2-4-7 0,7 0 2 0,0 0 0 15,0 0 0-15,0 0 0 0,-2 11 1 0,2-11 0 16,16 12 0-16,2-2-4 0,-1-6 1 0,1-1-1 16,12 10 2-16,2-4 0 0,-8-4 0 0,-1-5-1 15</inkml:trace>
  <inkml:trace contextRef="#ctx1" brushRef="#br0" timeOffset="61149.18">17459 6729 1733 0,'0'0'0'0,"0"0"0"0,0 0 0 0,0 0 41 16,0 0 0-16,0 0 0 0,0 0 0 0,0 0-25 0,0 0 0 16,0 0-1-16,0 0 2 0,0 0 38 0,0 0 1 15,18-12-1-15,-18 12 1 0,3-9-39 0,-1 2 1 16,-2 0-1-16,0-5 1 0,-2-2 13 0,2-2 1 16,-3 0-1-16,-4 6 1 0,-1-1-19 0,1 0 2 15,4 3-2-15,3 8 2 0,-7-6-5 0,7 6 1 0,-12 0 0 16,12 0 0-16,-6 11-4 0,6-4 1 0,0-7-1 15,0 21 1-15,0-5-2 0,2-2 1 0,3 2 0 16,2 10 0-16,0-10-3 0,0-5 1 0,0-4-1 16,1 5 2-16,-5-2-1 0,-3-10 1 0,9 7-1 15,-9-7 1-15,3 9-3 0,-3-9 2 0,0 0-1 16,0 0 1-16,0 0 0 0,0 0 1 0,0 0 0 16,0 0 0-16,-3-12-1 0,3 12-1 0,-2-11 1 15,-8-4-1-15,-1-8 3 0,-3-2 0 0,3 0 0 0,4 15-1 16,4-2-1-16,1 1-1 0,2-3 1 0</inkml:trace>
  <inkml:trace contextRef="#ctx1" brushRef="#br0" timeOffset="61781.77">22968 2505 1569 0,'0'0'0'0,"0"0"0"0,0 0 0 16,-7 27 54-16,7-27 1 0,0 5-1 0,0-5 1 15,0 0-38-15,0 7 1 0,0-7-1 0,0 0 1 0,0 0 52 16,0 0 2-16,0 0-1 0,0 0 1 0,0-7-54 16,0 7 0-16,0 0 0 0,10-12 0 0,-3-6 12 15,0-1 0-15,-3-4 0 0,-2-3 1 0,-1 6-18 16,-1 3 1-16,-1 1-1 0,-5 2 2 0,1 8-6 15,5 6 1-15,-9-5-1 0,9 5 1 0,-7 0-4 0,7 0 0 16,-7 5 1-16,7-5 0 0,-11 13-2 0,4-3 1 16,2 3 0-16,0-3 0 0,-2 4-2 0,1-3 0 15,5-2 1-15,1-4-1 0,0 2 2 0,0-7-1 16,1 11 1-16,-1-11 0 0,9 3-3 0,-2-3 1 16,0 0 1-16,4-3-1 0,7-1 4 0,-3 0 0 15,3-3 0-15,7-3 1 0,-1-1-3 0,-8-3-1 16,2 0 1-16,3 7-1 0,-3-2 3 0,-8 6 1 0,5 3-1 15</inkml:trace>
  <inkml:trace contextRef="#ctx1" brushRef="#br0" timeOffset="65081.37">12991 8541 12 0,'0'0'0'15,"0"0"0"-15,0 0 0 0,19 18 75 0,-11-15 1 16,-8-3 1-16,0 0-1 0,0 0-58 0,0 0 0 0,0 0 0 16,8-3 0-16,-1 3 124 0,2-4 1 0,-9 4-1 15,18-7 1-15,-1 4-131 0,-1-10 1 0,-3 1-1 16,10 7 1-16,-6 0 21 0,-6-6 1 0,-4 2 0 15,7 6-1-15,0 3-19 0,-5-4 0 0,2-3-1 16,-4 7 2-16,3 0-2 0,-10 0 2 0,7-10 0 16,-7 10 0-16,14 0-7 0,-14 0 0 0,7-7 0 15,-7 7-1-15,0 0-3 0,0 0-1 0,6-11 1 16,-6 11-1-16,0 0 0 0,0 0-1 0,7-5 1 16,-7 5-1-16,0 0 3 0,5-7-1 0,-5 7 1 0,5-9-1 15,1 4-1-15,-1-2 0 0,-2 0 0 0,1-4 0 16,3 0 5-16,-3 3 1 0,-1-1 0 0,1-2 0 0,-4 4-4 15,0 7 1-15,3-9-1 0,-3 9 1 16,0-7 12-16,0 7 0 0,0 0 0 0,0 0 0 0,0 0-8 16,0 0 0-16,0 0-1 0,0 0 1 0,7-3 12 15,0 3-1-15,4 0 0 0</inkml:trace>
  <inkml:trace contextRef="#ctx1" brushRef="#br0" timeOffset="66515.31">13097 8353 1105 0,'0'0'0'0,"0"0"0"16,0 0 0-16,-20 19 37 0,13-15 0 0,0-4 0 16,7 0 0-16,0 7-22 0,0-7 0 0,0 0 0 15,0 0 1-15,0 0 3 0,7 3 0 0,-7-3 0 0,7 0 1 16,4-3-10-16,-4-1 1 0,0 1-1 0,0-2 2 15,2-4-10-15,2 2 1 0,-8 0 0 0,4-2 0 0,4 5-1 16,-4-3 0-16,-7 0 1 0,0 7-1 0,14-7-3 16,-14 7 1-16,7-8 0 0,-2 2 0 0,4 1-1 15,-2 1 1-15,-7 4 0 0,16-10 0 0,-5 5-5 16,3-2 1-16,-7-4-1 0,9 6 2 0,5-2-1 16,-4-2 1-16,-2-2 0 0,6 4-1 0,-5 0-1 0,-2-3-1 15,0-10 0-15,4 12 1 0,3-5 0 0,-9-3 1 16,0 1-1-16,8 11 2 0,-3-3 3 0,-6-9 0 15,0 2 0-15,4 9 0 0,1-4 0 0,-3-1 0 16,-3-5 0-16,4 8 0 0,0 0 5 0,-1-5-1 16,-1-2 1-16,6 9 0 0,1-2-2 0,-5-6 1 15,-3-1-1-15,10 7 2 0,2-3 9 0,-2-3 1 16,0-1-1-16,-3 7 2 0,5-3-7 0,2-1 0 16,-8-3 0-16,4 2 0 0,9-1 11 0,-8 3 0 0,-5-9 1 15,8 4-1-15,1 1-10 0,-1-1 1 0,-7-5 0 16,8 6 1-16,2 2 11 0,-1-11 2 0,-2 2 0 15,3 9-1-15,5-3-11 0,3 0-1 0,-8-5 0 16,2 13 1-16,9-3 7 0,-8-6 0 0,-1 0 0 16,6 13 2-16,-5-6-12 0,-1-2 1 0,-1-6 0 15,6 6 0-15,-2 4 10 0,-4-9 0 0,1 0-1 16,1 8 1-16,1-3-11 0,2-3 2 0,-3-5-1 0,-2-1 0 16,4 8 5-16,-5-6 0 0,-1-5-1 15,4 1 2-15,1 6-8 0,0-5 0 0,1-9 0 0,-1 10 1 16,9 1 4-16,-2-7-1 0,-2-4 1 0,1 16-1 15,7-6-5-15,-3-3 0 0,-5 2 0 0,9 5 1 16,-2 1-2-16,-5-5 2 0,-1-8 0 0,10 3 0 0,0 10-3 16,-8-10 0-16,3-7-1 0,-1 6 2 0,2-2-1 15,-5-4-1-15,-4-1 1 0,9 10 0 0,0-7-1 16,-1 0-1-16,-3-3 1 0,6 10-1 0,2 2 3 16,-9-4 1-16,1-3-1 0,8 1 1 0,-6 10-4 15,-3-8 2-15,1-6-2 0,15 4 2 0,-6 3-1 16,-8-5 2-16,5-8 0 0,10 15 0 0,-4-8-3 0,-8 0 1 15,3-4-1-15,13 12 1 0,-7-3 0 0,-2 0 2 16,4-8-1-16,5 12 0 0,-4-4-1 0,-3-7-1 16,-3 3 1-16,10 0-1 0,0-2 1 0,-9-3-1 15,5-8 1-15,9 16 0 0,-8-6-1 0,-6-3-1 0,4-2 0 16,8 14 2-16,-1-7-2 0,-4 2 2 0,0-9-2 16,6 9 2-16,-1 0-3 0,-3-9 1 0,-1-2 1 15,9 4-1-15,3-2-1 0,-6-4 2 0,4-1-2 16,3 14 1-16,-1-4-1 0,-6 3 1 0,7-5-1 15,8 2 0-15,-8 6-1 0,-3-6 2 0,-4-5-1 16,9 6 0-16,-1-8-1 0,-5 2 1 0,1-9-1 16,11 11 2-16,-10 2-2 0,-5 3 0 0,2-7 0 15,9 0 1-15,-2 5-1 0,-8-1 1 0,1-9-1 16,9-4 1-16,-8 2-1 0,1-2 0 0,7-1 0 16,3 12 0-16,-3-2 1 0,-5-2-1 0,3-3 0 15,7 1 0-15,-2 6-1 0,-6-4 1 0,4-5-1 0,4 6 1 16,-5-6-1-16,-3-4 1 0,2 2-1 0,5 17 1 15,-4-8-1-15,-8-2 2 0,1-5-2 0,11 9 1 0,-5-2-1 16,-4-5 1-16,-6-9-1 0,11 19 1 16,-5-10-1-16,-6-2 1 0,9-2-1 0,11 23 1 0,-10-7-1 15,-6-7 1-15,4 2-1 0,10 2 1 0,-2-1-1 16,-7 1 0-16,3-11 0 0,8 9 2 0,-7-4-2 16,-3 2 0-16,7-5 0 0,4 15 1 0,-10-3-1 15,-6-3 0-15,3-2 0 0,13 1 0 0,-6 12 0 16,-10-8 0-16,4-14 0 0,9 16 0 0,-11-13 0 0,-5-1 0 15,2-4 0-15,4 23 0 0,-6-8 0 0,-7-1 0 16,3 2 0-16,6 4 0 0,-2-1-1 0,-5 4 1 16,-1-10 0-16,1 3 0 0,-7 5-2 0,-2 1 2 15,-4-13 0-15,8 16 0 0,2-7-1 0,-7-4 0 16,-3 5 0-16,6 6 1 0,-11 4-1 0,-5-4 0 16,-1 1 0-16,7 3 1 0,-8 6-1 0,-6-3 1 15,1-3 0-15,2 2 0 0,1 7-2 0,-5 1 2 0,-4-9 0 16,1 5 0-16,-6 1 0 0,-5 3 0 0,0-9 0 15,0 0 0-15,1 9 0 0,-6 2 0 0,-1-6 0 16,1 1 0-16,-2 3 0 0,-2-1 0 0,-2 1 0 16,2-5 2-16,-7 12-2 0,7-10 0 0,-7 10 0 15,6-7 1-15,-6 7 0 0,0 0 0 0,5-8 0 16,-5 8 0-16,0 0 0 0,0 0 0 0,0 0 1 16,0-7-1-16,0 7 1 0,0 0 0 0,0 0 0 0,0 0 1 15,9 4-2-15,1-1 1 0,-1 5 0 0</inkml:trace>
  <inkml:trace contextRef="#ctx1" brushRef="#br0" timeOffset="74279.82">27564 2083 12 0,'0'0'0'15,"0"0"0"-15,0 0 0 0,21-10 0 0,-21 10 0 16,11 3 0-16,-11-3 0 0,9-3 0 0,-9 3 0 15,7 3 0-15,-7-3 0 0,7 0 80 0,-7 0-1 16,0 0 1-16,0 0 1 0,7 2-63 0,-7-2 0 0,4 7 0 16,-4-7-1-16,3 11 68 0,-1-4-1 0,0 0 0 15,1 1 0-15,1 7-67 0,-3 4 1 0,1 0 0 16,2 11 0-16,-1-3 76 0,-1-8 1 0,-2-5 1 16,0 9-1-16,-2 0-78 0,0-7 0 15,1-6 0-15,-1 4 1 0,-2 0 13 0,1-7 2 0,3-7-1 16,-2 11 1-16,2-11-20 0,0 0 2 0,-5 7-1 15,5-7 1-15,0 0 25 0,0 0 1 0,0 0-1 16,0 0 1-16,-7-11-26 0,5 2 1 0,0 4 0 16,1-12-1-16,-1-12 27 0,0-2 1 0,0 4-1 0,0-1 1 15,2 4-27-15,-3 4-1 0,3-10 1 0,-4 0 1 16,1 11 21-16,3 2 1 0,0-3-1 0,0-10 2 16,3 14-25-16,-3 2 1 0,4-1 0 0,1-12 0 15,1 13 17-15,-3 0 2 0,2-4 0 0,6 4 0 0,-1 0-21 16,-1 2 1-16,0 1-1 0,3 3 2 0,1 6 14 15,-3-2 2-15,3 1-2 0,3 3 2 0,0 3-19 16,-1 1 2-16,5-2-2 0,-1 3 2 0,-3 12 9 16,-2-1 1-16,-1-5 0 0,-8-1-1 0,4 6-11 15,1 0-1-15,-4 3 0 0,-5-1 1 0,5 5 7 0,1 0 1 16,-2 0-1-16,-3 1 2 0,1 6-11 0,1-10 0 16,1 1 0-16,-1 7 1 0,3-5 5 0,0 0-1 15,-2-4 1-15,-2 5 1 0,5-2-9 0,2 0 1 16,-5-4 0-16,-6 0 0 0,2-4 4 0,3-4 0 0,-4-10 0 15,3 7 1-15,-3-7-8 0,0 0 2 16,0 0-1-16,0 0 1 0,0 0 4 0,0 0-1 0,2-7 0 16,-2-3 2-16,2-11-6 0,3-4-1 0,1-3 1 15,-1-6 0-15,4-1 2 0,1 9 0 0,1-2 0 16,-1 1 2-16,1 8-6 0,0 3 1 0,1-10 0 16,2-1 0-16,2 6 0 0,0 4 1 0,1-4 0 15,3-1 1-15,-3 7-3 0,1 8-1 0,0 0 1 16,1-4 0-16,4 11 1 0,-3 3 1 0,-5 1 0 15,-6 0 0-15,2 6-2 0,1 9-1 0,-1-1 1 16,-8 0-1-16,6 6 1 0,2 6 0 0,-4-3-1 16,-6 2 2-16,3 5-4 0,1-4 2 0,1-4-1 0,-8 16 1 15,2-1-1-15,2 1 2 0,-2-9 0 0,-9 3-1 16,5-5-2-16,1-3 2 0,-3-1-2 0,-6-1 2 0,5-5-1 16,2-5 1-16,-2 0-1 0,-7 5 1 15,5-5-2-15,5-9 1 0,-3 0-1 0,0 9 0 0,4-9 1 16,3-7 0-16,0 0-1 0,0 0 2 0,0 0-3 15,0 0 2-15,0 0-1 0</inkml:trace>
  <inkml:trace contextRef="#ctx1" brushRef="#br0" timeOffset="74581.5">28646 2164 2236 0,'0'0'0'0,"0"0"0"15,22-14 0-15,-11 14 55 0,1-2 0 0,8-1 0 16,-1-1 1-16,1 4-39 0,1 0 1 0,5 0-1 15,-5 0 1-15,1 4 47 0,-3-1 1 0,2-3 0 16,2 0 0-16,-4 0-48 0,-3 2 0 0,2-4 0 0,-2 2 0 16,-2 2 11-16,-3 0 1 0,1-2-1 15</inkml:trace>
  <inkml:trace contextRef="#ctx1" brushRef="#br0" timeOffset="74768.32">28504 2326 2048 0,'0'0'0'0,"0"0"0"0,0 0 0 0,0 0 37 0,25 4 0 16,-13-1 0-16,13 4 1 0,7 4-24 16,3-4 2-16,6 0-1 0,-1-2 0 0,-3 4 37 0,2 1 1 15,-2-4-1-15,0-3 1 0,-5 1-36 0,0-4 0 16,3-4 0-16</inkml:trace>
  <inkml:trace contextRef="#ctx1" brushRef="#br0" timeOffset="75448.14">29647 2096 2009 0,'0'0'0'0,"0"0"0"15,0 0 0-15,0 0 43 0,0 0 0 0,-22 19-1 16,13-16 2-16,-2 1-28 0,1-1-1 0,-1-3 1 0,0 4 1 16,-1 0 34-16,1-1 0 0,-3-3 1 0,4 0-1 0,-1 0-34 15,2-3 0-15,9 3 0 0,-7-15 1 16,6 10 9-16,-1-2 0 0,2-3 0 0,5-10 1 0,4 3-16 15,1 1 1-15,5 0 1 0,7-7-1 0,5 9-2 16,1 3-1-16,0-4 0 0,-3-3 1 0,3 13-4 16,2 3-1-16,-3-2 1 0,-3 1 0 0,1 3-2 15,-2 5 1-15,2 1 0 0,-2-5 0 0,-4 8-1 16,-5 5-1-16,0-2 1 0,-1-4-1 0,-8 9 1 16,-3 6 0-16,1-7 1 0,-3 3 0 0,-3 4-3 0,-3 2 2 15,-1-10-2-15,-1 17 1 0,-3-4 0 0,2-5 0 16,-5 2 1-16,0 13-1 0,0-6 0 0,1 2-1 15,3-10 0-15,-8 4 1 0,4 2 0 0,2-7 2 16,-1-7-1-16,-8-2 1 0,4 2-3 0,1-6 2 16,-2-3-2-16,-10 2 2 0,-2-2 0 0,2-3 2 15,1-8-1-15,1 4 0 0,-2-3-1 0,1-1-1 0,2-5 1 16,2-1-1-16,2-1 2 0,4-1 0 0,3-6-1 16,-1 3 2-16,7 2-4 0,-1-1 2 0,5 0-1 15,3-5 1-15,1 8 2 0,3 4-1 0,4-3 1 16,0 3 0-16,2 3-3 0,2 4 1 0,1-3-1 15,7 6 2-15,2 4 2 0,2 4 0 0,0-3-1 16,7 8 2-16,-1 4-3 0,-1 1 0 0,5-5-1 16,-3 3 1-16,2 4 5 0,0-6 1 0,-6-2 0 15,-3 4 0-15,2-3-5 0,0 3 1 0,-1-7-1 16,-1 17 1-16,4-14 6 0,-4 3 0 0,3 0 1 0,-1 17-1 16,-2-12-6-16,1 1 1 0,6 8 0 0,-5 0 0 15,0 1 2-15,-1-7 2 0,3-6-2 0,-11 10 1 0,1-9-5 16,1-5 1-16,0-4 0 0,-8 11 0 0,3-9 2 15,-1-5 0-15,-1-2 0 0,-8 7 0 0,1-4-3 16,-4-10 0-16,8 6-1 0,-6 4 1 0,-2-3 1 16,0-7 0-16,-3 9 0 0</inkml:trace>
  <inkml:trace contextRef="#ctx1" brushRef="#br0" timeOffset="76735.25">14321 12227 1168 0,'0'0'0'0,"0"0"0"0,0 0 0 0,0 0 15 16,0 0 2-16,0-16 0 0,0 16 0 0,-4 11-8 15,4-11 1-15,0 10-1 0,0 1 1 0,-3 3 28 0,3 0 0 16,0 0 1-16,-4 18-1 0,4 6-24 0,0-8 2 15,4-3 0-15,-4 4-1 0,0-3 42 0,0-10-1 16,3 1 0-16,-3 11 1 0,4-9-40 0,3-7 1 16,0 0-1-16,0 9 1 0,4-7 17 0,3-7 1 15,4-4 0-15,1 13 0 0,-1-6-21 0,1-7 0 16,0-8 0-16,4 6 1 0,2-3 4 0,-6-7 0 0,4-5 0 16,4 12 1-16,-3-7-11 0,-4-7 1 0,8-4 0 15,-7 11 0-15,4-7 5 0,-7-9 0 0,1 0-1 16,-5 11 2-16,0-9-8 0,0-2 1 0,-3-3-1 15,-6 3 1-15,4 2 7 0,0-4 1 0,-4 1 0 16,-7-5 0-16,4 8-8 0,3-3 0 0,-5 1 0 16,-3 5 1-16,6 4 8 0,4-3 1 0,-3 1 0 15,-4 16 0-15,0-7-10 0,0 7 2 0,4-7-1 16,-4 7 0-16,0 0 7 0,0 0 1 0,0 0-1 0,0 0 1 16,0 0-9-16,0 0 0 0,0 0 0 0,0 0 2 15,-8 14 3-15,5 0 2 0,-4 5 0 0,-4 8 0 16,3 2-8-16,4 5 1 0,2-8-1 0,-3 4 1 15,3 5 2-15,6-7 1 0,-1-1-1 0,-1 17 1 0,3-7-5 16,4 0 0-16,0 0 0 0,-6 12 0 0,4-3 4 16,1-4 2-16,-5-9-2 0,-3 10 1 0,0-7-5 15,0-6 0-15,0-1 0 0,-11 9 1 0,8-4 2 16,-4-8 2-16,-2 2-1 0,-7 9 0 0,4-5-5 16,-2-4 1-16,-7-5 0 0,-6-2 0 0,2 0 2 15,-3-2 0-15,0-5 0 0,-2-1 0 0,2-1-3 16,-6-5-1-16,3-5 1 0,-8 1 0 0,5-1 1 15,2-4 0-15,-5-3-1 0,-5 0 2 0,2 0-3 16,4-2 0-16,-10-4-1 0,2 0 1 0,0 4 1 0,5-5-1 16,1-4 1-16,-3 2 1 0,6-2-4 0,6-1 1 15,7-11-1-15,-7 12 2 0,8-9-4 0,7-5 2 16,2 6-1-16,1 10 0 0,4-6 0 0,7 1-1 0,0-1 0 16</inkml:trace>
  <inkml:trace contextRef="#ctx1" brushRef="#br0" timeOffset="77147.88">15397 12689 2135 0,'0'0'0'16,"0"0"0"-16,34-7 0 0,-13 4 45 0,2-1 1 15,1-6-1-15,8 12 1 0,3-4-30 0,-1-7 0 16,-1 2 1-16,-1 12 0 0,3-6 37 0,-5-5 1 16,2-1 0-16,-4 12 0 0,1-5-38 0,-3-5 1 15,-1 0-2-15,-4 12 2 0,-2-4 5 0,-1-4 0 0,-4-3 0 16</inkml:trace>
  <inkml:trace contextRef="#ctx1" brushRef="#br0" timeOffset="77326.83">15341 12878 2048 0,'0'0'0'0,"30"-6"0"0,1 12 0 16,12-3 39-16,1-5 0 0,10-3 0 0,-1 5 2 0,-3 0-26 16,1-2 1-16,-4-1 0 0,5 3 0 0,-3-2 31 15,-5-3 1-15,2-4 0 0</inkml:trace>
  <inkml:trace contextRef="#ctx1" brushRef="#br0" timeOffset="78799.67">17083 12514 1796 0,'0'0'0'15,"0"0"0"-15,0 0 0 0,0 0 54 0,-3-22 0 16,5 14 0-16,-2 8 0 0,0 0-38 0,0 0 2 15,0 0-1-15,0 0 1 0,0 0 52 0,0 0 0 16,8 8 1-16,-2 3 0 0,8 3-53 0,0 0 0 0,3 0 0 16,3 7 0-16,1 6 0 0,0-6 0 0,0-4 0 15,9 8-1-15,2 8-6 0,-5-6-1 0,6-4 0 16,4 10 0-16,0-3-3 0,-2-2-1 0,2-5 1 16,2 10 0-16,-3-4-3 0,1-8 1 0,1 0-1 15,5 12 2-15,-3-3-3 0,-6-3 1 0,5-5-1 16,-4 17 0-16,-2-7 0 0,-4-6-1 0,-5-5 0 15,-2 6 1-15,-3-4 4 0,-5-1 1 0,0-9-1 0,-12 3 1 16,1-2-4-16,-3-7 2 0,0-7-2 0</inkml:trace>
  <inkml:trace contextRef="#ctx1" brushRef="#br0" timeOffset="79047.83">17584 12501 1934 0,'0'0'0'0,"0"0"0"0,-9 34 0 0,4-19 57 0,2 3 1 16,3 7-1-16,-4 13 1 0,1 3-41 0,-5-2 1 16,-2 1 0-16,-4 2 0 0,-2 2 54 0,-2-10 0 15,-3-1-1-15,-7 13 1 0,-7-9-54 0,1 0 0 16,1 0 0-16,1 10 0 0,0-10 22 0,0 2 1 15,2-13-1-15,2 2 2 0,-4 4-27 0,6-7 1 0,-2-4 0 16</inkml:trace>
  <inkml:trace contextRef="#ctx1" brushRef="#br0" timeOffset="79707.77">18129 12850 1192 0,'0'0'0'0,"0"0"0"0,0 0 0 15,0 0 26-15,18-9 0 0,-8 9 0 0,1-4 0 16,7 4-14-16,-2-3 0 0,1 3 1 0,13 0 0 16,9 0 37-16,-4-4 0 0,-3-1-1 0,2 5 2 0,-1 5-34 15,-1-5 0-15,3-9-1 0,0 9 2 0,2 0 41 16,-5 0 0-16,5-7 0 0,0 4 0 0,2 3-42 15,-4-2 1-15,-3-3 0 0,-5 1 0 0,1 3 19 16,-7 1 0-16,-2-6 0 0,-5 4 0 0,1 1-23 16,-5-3 2-16,-10 4-1 0,7-5 0 0,-7 5-1 15,0 0 0-15,0 0 1 0</inkml:trace>
  <inkml:trace contextRef="#ctx1" brushRef="#br0" timeOffset="79965.4">18658 12498 1771 0,'0'0'0'0,"0"0"0"16,27 52 0-16,-13-18 35 0,4-1 1 0,3 3-1 15,-7 13 1-15,2-3-22 0,-2-6 1 0,-4-3 0 16,-2 12 0-16,-5-7 36 0,1-6 0 0,-4-3 1 15,-4 22 0-15,1-13-35 0,3-5-1 0,-8-2 1 16,0 5 1-16,2-4 28 0,3-3 0 0,-1-7 0 16,-3 1 1-16,2 1-31 0,1-11 1 0,3-4 0 0,-5 8-1 15,3-7-2-15,3-14-1 0,-11 7 1 0</inkml:trace>
  <inkml:trace contextRef="#ctx1" brushRef="#br0" timeOffset="81400.83">13279 8269 1532 0,'0'0'0'16,"0"0"0"-16,0 0 0 0,5 22 52 0,-2-11 1 15,-1-6 0-15,-2-5-1 0,12 14-35 0,-8-7 0 0,-4-7 0 16,7 0 1-16,-7 0 31 0,7 0 2 0,-7 0-2 16,11-10 1-16,-1 3-33 0,-1-4 0 0,0 1 0 15,10-11 1-15,-1 1-7 0,0-4 1 0,-1 1 1 16,-1 7-1-16,2 4-5 0,-4-4 1 0,-4-2 0 15,5 15-1-15,-3-4-5 0,-3-4-1 0,-2-1 0 16,-7 12 0-16,0 0-1 0,0 0 1 0,0 0 0 16,0 0 0-16,0 0 2 0,0 0-1 0,-4-7 0 15,4 7 1-15,-14 3-1 0,0-3 0 0,3 0 0 16,-10 4 0-16,0-4 3 0,3 0-1 0,6-4 1 0,5 8 0 16,7-4-1-16,-10 7-1 0,10-7 0 0,-4 9 2 15,4 1 2-15,0-5 1 0,0-5-2 0,-4 11 2 0,8 0-3 16,0-1 0-16,-4-10 0 0,3 9 0 0,1 1 8 15,-1-3 0-15,-3-7 1 0,11 6-1 0,-4-3-5 16,2-3 0-16,-1-3 0 0,3 3 1 0,1-6 6 16,2-1 1-16,-3-3 0 0,3 5-1 0,0-6-6 15,-1-3 0-15,-3-2 0 0,4 9 1 0,-3-5 5 16,-1 1 0-16,-3-3-1 0,4 11 2 0,-2-3-7 16,-2-1 0-16,-2-1 0 0,2 4 0 0,2 4 4 0,-9 0 1 15,4-7-1-15,-4 7 1 0,7-4-6 0,-7 4-1 16,0 0 1-16,0 0 1 0,0 0 1 0,0 0 2 15,0 0-1-15,-7 0 0 0,7 0-4 0,-14 7 0 16,3-7-1-16,-1 8 2 0,-3-1 2 0,1-4 1 16,4-1 1-16,3 7-1 0,3-4-4 0,4-5-1 15,0 0 1-15,0 16 1 0,0-9 0 0,0-7 1 0,4 12-1 16,3-5 1-16,3 4-4 0,-3-4 1 0,-7-7-1 16,11 12 1-16,-4-1 1 0,-5-6 0 0,-2-5-1 15,0 0 2-15,-2 10-3 0,2-10 0 0,-7 7 0 16,7-7 0-16,-14 6 1 0,7-3 1 0,-4-3-2 15,-5 0 2-15,-3 0-3 0,0-3 1 0,4-3-1 16,1 6 1-16,7 6-1 0,-2-6 1 0,9 0-1 16,0 0 2-16,0 0-3 0,0 0 1 0,0 0-1 15,-3 5 2-15,3-5-1 0,0 0 1 0,9 5-1 16,-9-5 2-16,14 14-3 0,-4-5 0 0,-2-2 1 16,-8-7 0-16,7 11 0 0,-7-11 0 0,0 0 1 0,0 0-1 15,0 0-2-15,0 0 2 0,0 0-1 0,0 0 0 16,0 0 1-16,0 0 0 0,-7-4 1 0,7 4-1 0,-15-3 0 15,5-1-1-15,-1 1 0 0,2 1 1 0,2 4-1 16,7-2 2-16,-10 7-2 0,10-7 1 0,-11 7-1 16,11-7 0-16,-3 5 0 0,3-5 1 0,0 14-1 15,0-5 1-15,0-9-1 0,0 12 0 0,0-12 0 16,0 9 0-16,0-9-1 0,0 0 1 0,0 0 0 0,0 5-1 16,0-5 0-16,0 0 2 0,0 0-3 0,-7 4 1 15,7-4 0-15,-7 0 0 0,7 0 1 0,-15 0-1 16,8 0 0-16,0 0 0 0,-1 0 0 0,-1 0 0 15,2 0 0-15,7 0 0 0,0 0-1 0,-7 0 2 16,7 0-2-16,0 0 1 0,0 0-1 0,0 0 0 16,0 0 0-16,0 0 2 0,0 0-1 0,0 0 1 15,12 0 1-15,-1 0-1 0,4 0-1 0,3-4 0 16,0 1 1-16,1-2-1 0,-1-1 1 0,-4-1 1 0,-7-3-1 16,0-1 2-16,-4 2-3 0,1 2 1 0,-4-7-1 15,4 5 2-15,-4 2-1 0,-4 0 0 0,0 0 1 16,1-5-1-16,-4 5-1 0,0 3 2 0,-6 1-2 15</inkml:trace>
  <inkml:trace contextRef="#ctx1" brushRef="#br0" timeOffset="81935.7">12192 8436 1746 0,'0'0'0'16,"0"0"0"-16,-21 12 0 0,12 2 61 0,2-10 2 0,-4 3 0 15,4 16 0-15,4-8-45 0,-1 3 0 0,1 1 0 16,6 18 0-16,1-3 60 0,-1-6 1 0,8 0-1 15,-1 4 1-15,3-4-61 0,-1-5 0 0,4-8 0 16,5 10 0-16,-3-7 4 0,-4-8 1 0,2-3-1 16,9 0 1-16,-8 0-12 0,1-10 1 0,-1-4-1 15,10 3 2-15,-2 1-10 0,-8-11 1 0,3-4 0 16,1 1 0-16,-4-1-1 0,-2-1 0 0,-5-8 0 16,-3 4 1-16,0 0-4 0,-3-6 1 0,-2-5-1 15,-4 15 1-15,-2-1-1 0,-3-1 1 0,-3-2-1 16,-8 11 1-16,-3 3-1 0,-6-1 1 0,-8-1 0 0,3 15 1 15,-5-1-2-15,2-3 1 0,-4 4 0 0,2 12 0 16,0-8-1-16,5-1 0 0,1 0 0 0</inkml:trace>
  <inkml:trace contextRef="#ctx1" brushRef="#br0" timeOffset="82119.59">12666 8642 1922 0,'0'0'0'15,"0"0"0"-15,18-11 0 0,-11 7 26 0,-3-4 1 16,1-3-2-16,-5 11 2 0,7-3-14 0,-7 3 0 0,7-7-1 16,-7 7 2-16,7-4 18 0,-7 4 2 0,0 0-1 15</inkml:trace>
  <inkml:trace contextRef="#ctx1" brushRef="#br0" timeOffset="82401.86">12732 8462 1796 0,'0'0'0'0,"0"0"0"16,0 0 0-16,7 11 24 0,-4-4 0 0,-3-7 1 0,7 16 0 15,4-1-14-15,1 3 1 0,6-2 1 0,7 14-1 16,3-7 31-16,5-6 0 0,-1 3 1 0,0-5 0 15,1 3-28-15,-4-6 0 0,1-5 0 0,1 4 1 0,-2 1 12 16,-8-5 2-16,-2-5-2 0,2 7 1 16,-3 3-17-16,-9-8 1 0,0-1-1 0,-1 1 2 0,-8-4-4 15,7 10 0-15,-7-10 1 0,0 0-1 0,-1 5-4 16,1-5 0-16,-7 7 0 0,1 1 1 0,-4 2 2 16,-3-1 0-16,-1-4 0 0,-3 9 0 0,-8-3-3 15,6-8 0-15,1 1 0 0,0-1-1 0,-5 1 3 0,0-8 0 16,1-3 0-16</inkml:trace>
  <inkml:trace contextRef="#ctx1" brushRef="#br0" timeOffset="82547.93">13070 8353 2023 0,'0'0'0'0,"32"-11"0"16,9 8 0-16,-6-4 42 0,6-4 2 0,10 1-1 15,2 3 1-15,-2 3-29 0,-2 1 1 0,-1-3 0 16</inkml:trace>
  <inkml:trace contextRef="#ctx1" brushRef="#br0" timeOffset="83317.42">19948 12521 1318 0,'0'0'0'0,"0"0"0"0,-32 14 0 0,14-4 24 16,1-1 0-16,-1-2 0 0,2 21 1 0,-1-3-14 15,6-2 1-15,0 8 0 0,1 6 1 0,1 0 38 0,4 0 1 16,-1-5 0-16,-1 8-1 0,4-5-34 16,3-6 0-16,2-3 0 0,-1 9 1 0,3-8 36 0,3-10 1 15,2-1-2-15,3 10 2 0,4-4-38 0,-2-14 1 16,4-4-1-16,7 5 1 0,-3-6 17 0,0-10 1 16,1-3-1-16,7 4 0 0,-4-8-20 0,-5-2 0 15,4-6-1-15,1 6 2 0,3-7 3 0,-10 0 1 0,-1-10-1 16,-4 6 1-16,-7 2-9 0,-7-1 0 0,0-9-1 15,-7 5 1-15,-6 0 3 0,-3-5 0 0,-6 3 1 16,-3 13-1-16,-9-9-6 0,3 5 1 0,-6 2 0 16,-2 14 0-16,-2-4 6 0,-1-5 0 0,-2 4 0 15</inkml:trace>
  <inkml:trace contextRef="#ctx1" brushRef="#br0" timeOffset="83548.81">20301 12855 1746 0,'0'0'0'0,"0"0"0"0,0 0 0 0,23 3 53 15,-23-3 2-15,7-5-1 0,-7 5 1 0,0 0-38 16,7-2 1-16,-7 2-1 0,0 0 1 0,0 0 50 15,0 0 2-15,0 0-2 0,3-7 2 0,-3 7-52 16,0 0 0-16,0 0 0 0</inkml:trace>
  <inkml:trace contextRef="#ctx1" brushRef="#br0" timeOffset="83983.2">20713 12406 1985 0,'0'0'0'0,"0"0"0"15,9 57 0-15,2-12 48 0,1-4 1 0,-5-3 1 16,-3 6-1-16,-1-3-32 0,1-8 0 0,-1-5 0 16,-3 8-1-16,4-8 48 0,-1-7 0 0,1-2 0 15,-4-1 1-15,2-2-47 0,-1-6 0 0,-1-10 0 0,2 13 0 16,-2-13 11-16,0 0 2 0,0 0-1 0,0 0 0 15,0 0-16-15,7-8-1 0,-7 8 1 0,5-8 0 16,3-3-4-16,-1-1 0 0,0-2 1 0,9-6 0 16,1-1-5-16,1 5 1 0,-1 2 0 0,1 9 0 15,1 2-2-15,-1 3 2 0,0-4-1 0,5 8 0 0,1-1-1 16,1 2-1-16,-6-1 1 0,-4 3-1 0,2 2 1 16,1 0-1-16,-8-4 1 0,-2 9-1 0,-1 2 0 15,-2-2-1-15,-3-2 0 0,-6 7 1 0,2-1 1 16,1-6 2-16,-6 4-1 0,-4 14 0 0,0-9-1 15,4-5-1-15,-2 2 1 0,-8 12-1 0,1-11 3 16,2-3 0-16,-6 1 0 0,-8 6-1 0,5-5-1 0,2-8-1 16,0-3 1-16,-9 0 0 0,2 4 1 0,0-2 1 15,-8-6-2-15,-4 1 2 0,3-4-2 0,1 0-1 16,-9-7 1-16,-3 0-1 0,0-2 2 0,9-5 0 16,-1-7 0-16</inkml:trace>
  <inkml:trace contextRef="#ctx1" brushRef="#br0" timeOffset="84181.17">20983 12199 2261 0,'0'0'0'0,"28"-11"0"16,-6 15 0-16,9-1 50 0,6-6 2 0,6-1-2 15,4 15 2-15,1-8-35 0,8-5 0 0,17 1-1 0,-1 9 2 16,0-4 47-16,4-6 1 0,7-1-1 0</inkml:trace>
  <inkml:trace contextRef="#ctx1" brushRef="#br0" timeOffset="89165.4">15251 14447 12 0,'0'0'0'15,"0"0"0"-15,0 0 0 0,0 0 5 0,0 0 1 16,0 0 0-16,0 0 0 0,0 0-1 0,0 0-1 16,0 0 1-16,-22-2-1 0,22 2 74 0,0 0 0 15,0 0 1-15,-7-2-1 0,7 2-60 0,0 0 0 0,0 0 0 16,0 0 0-16,7-1 129 0,0 2 1 0,4-2-1 15,-4 1 2-15,11 0-138 0,-1-4 1 0,3 1 0 16,1 11 1-16,4-4 62 0,-2-9 1 0,-4-2-1 16,0 17 2-16,-4-8-59 0,-1-6 0 0,0 1 0 15,0 13 0-15,0-4 21 0,-2-8 1 0,2-3 1 16,-3 10-1-16,3-3-24 0,-7-6 0 0,2-3-1 16,2 7 1-16,3 0 16 0,-4-3 1 0,-3-1 0 15,-7 4 0-15,7 5-19 0,-7-5 0 0,11-5 1 16,-11 5-1-16,0 0 10 0,-4 9 1 0,4-9-1 0,0 0 1 15,-10 10-14-15,3-3 2 0,0 1-1 0</inkml:trace>
  <inkml:trace contextRef="#ctx1" brushRef="#br0" timeOffset="89464.29">15039 14732 1180 0,'0'0'0'0,"0"0"0"0,32 2 0 0,-8 1 37 0,-2-5 1 16,-7-3-1-16,-2 10 1 0,-1-5-23 0,-1-5 1 16,-1 0-1-16,-10 5 1 0,14 5 40 0,-7-3 0 15,2-4 0-15,0 4 2 0,3 1-41 0,6-1 0 16,-4-4 0-16,4 6 1 0,5-2 7 0,1-6 1 15,-6-5 0-15,0 11-1 0,-1-2-12 0,1-5-1 0,-2-4 0 16,-6 11 2-16,5-2-1 0,-5-5 2 0,-3-2-2 16,2 8 2-16,-2 1-7 0,-7-2 1 0,11-3 0 15,-11 3 0-15,7 0-1 0,-7 0 0 0,7 0-1 16</inkml:trace>
  <inkml:trace contextRef="#ctx1" brushRef="#br0" timeOffset="92048.89">8001 14058 288 0,'0'0'0'0,"0"0"0"0,0 0 0 16,14-19 139-16,-7 12 1 0,-2-2 1 0,3 5-1 0,2 4-128 15,1-1 2-15,-1-1-2 0,1 5 1 0,-1 3 77 16,5 1 0-16,-1 3 0 0,12 13 0 0,-1 0-74 16,-4 3 2-16,2-3-1 0,9 16 1 0,-4-6 25 15,2-4 1-15,9 2-2 0,-1 17 2 0,7-8-28 16,-8-5-1-16,5 4 1 0,-1 5 1 0,1-3 7 0,-7-6 0 16,6-7 0-16,-2 12 0 0,5-10-12 0,-6-10 0 15,-4 2 0-15,-9 7 1 0,1-8 16 0,-1-4 1 16,-4-1-1-16,-3 16 2 0,-4-15-18 0,-2-4 1 15,-3-5-1-15,0 19 2 0,-2-13 15 0,-7-14 0 16,7 9 1-16</inkml:trace>
  <inkml:trace contextRef="#ctx1" brushRef="#br0" timeOffset="92314.38">8543 14148 1520 0,'0'0'0'0,"0"0"0"15,-30 39 0-15,19-13 52 0,4 2-1 0,-7 7 1 16,0 18 1-16,0-2-36 0,1-7-1 0,-4 7 1 0,-8 11 1 16,-7-10 48-16,2-4 1 0,-9-4-1 0,6 10 1 15,-2-3-49-15,-2-10 0 0,-2 6 0 0,2 3 0 16,8-1 21-16,5-17 2 0,3-3-2 0,3-6 1 0,6-3-24 15,5-6 0-15,7-14-1 0,-4 16 1 0,4-16 2 16,14 3 1-16,-3-6 0 0,-2-6 0 0,1 5-9 16,1 1 0-16,-1-4 1 0</inkml:trace>
  <inkml:trace contextRef="#ctx1" brushRef="#br0" timeOffset="92614.37">9058 14450 1884 0,'0'0'0'0,"0"0"0"15,35 4 0-15,-18-1 45 0,-1-4-1 0,6-1 1 16,2 12 0-16,-3-2-29 0,-3-8 1 0,5 0-2 15,2 3 2-15,-1 1 43 0,-8-8 0 0,2-7 1 16,3 15 0-16,-3-8-45 0,-1-4 2 0,-3-3 0 16,2 13 0-16,2-7 9 0,-4-6 0 0,-3-1 0 15,1 15 1-15,-1-4-16 0,-4-5 2 0,-7 6-2 16,10-3 2-16,-10 3-8 0,4 10 2 0,-4-10 0 0</inkml:trace>
  <inkml:trace contextRef="#ctx1" brushRef="#br0" timeOffset="92814.55">9006 14667 2048 0,'0'0'0'0,"22"-9"0"0,6 13 0 0,5-4 34 15,6-4 1-15,12 0 0 0,0 4 1 0,-5 2-22 16,2-4 1-16,-2-6 0 0,-2 6 0 0,-5-2 34 0,-6-4-1 15,-5-5 0-15,1 6 1 0,-8 4-32 0,-5-1 0 16,1-10 0-16,8 9 0 0,-9 0 9 0,2-4 0 16,-1-4 1-16</inkml:trace>
  <inkml:trace contextRef="#ctx1" brushRef="#br0" timeOffset="93098.7">9878 14199 2009 0,'0'0'0'0,"0"0"0"0,24 47 0 16,-8-10 45-16,-5-2 0 0,0 6 0 0,-1 13 1 15,-3 1-30-15,-3-16 1 0,-4 5-1 0,0-2 1 16,-4-2 43-16,-3-11 0 0,4 0 1 0,3 7-1 15,-4-12-43-15,1-4 1 0,-1-6 0 0,8 16 0 16,-4-15 15-16,-4-9 0 0,4-6 1 0,0 10 0 0,4-1-20 16,-4-9 1-16,0 0 0 0,0 0-1 0,7 0-4 15,-7 0 1-15,0 0 1 0,7-9-1 0,-7 9-4 16,10-10-1-16,-8 1 1 0</inkml:trace>
  <inkml:trace contextRef="#ctx1" brushRef="#br0" timeOffset="93451.31">10308 14303 1985 0,'0'0'0'16,"13"-23"0"-16,2 16 0 0,-1 0 48 0,1-6 1 16,-1-1 1-16,7 18-1 0,-2-4-32 0,-1-4 0 0,0 3 0 15,-1 9-1-15,1-1 45 0,-2 2 1 0,-2-5-1 16,-4 13 1-16,1-3-45 0,-4-5 1 0,0 2 0 15,-3 19 0-15,1-8 9 0,-2-6 1 0,-1 0-1 16,-2 16 1-16,-2-8-16 0,1-6 2 0,-3-6-1 16,1 9 1-16,-1 4-9 0,-3-11 2 0,-4-2 0 15,1 3-1-15,-1 0-1 0,-3-2-1 0,-2-6 1 16,2 7 0-16,-3-5-2 0,-5-4-1 0,-4-5 0 16,1 5 0-16,1 0 0 0,-1-5 0 0,-3-3-1 15,1 3 1-15,-1-2-2 0,3-5 1 0,2-3-1 0,2 8 1 16,-4-5-1-16,4-9 2 0,5-5-2 0,9 7 1 15,0 0-1-15,4-9 1 0,3-9-1 0,7 20 1 16,0-11-1-16,0-5 0 0,7-4 0 0,9 23 1 16,-2-5-1-16,-3 0 0 0,-1 2 0 0,3 19 1 0,-3-5-1 15,1-1 0-15,-4 6 0 0</inkml:trace>
  <inkml:trace contextRef="#ctx1" brushRef="#br0" timeOffset="93848.7">10848 14326 1922 0,'0'0'0'0,"0"0"0"15,28-8 0-15,-14 7 44 0,-5-6-1 0,2-4 1 16,3 13 1-16,-4-7-29 0,-3-6 1 0,0-1-2 15,1 6 2-15,2 5 35 0,1-3 0 0,-1-5 1 16,6 9 0-16,5-3-36 0,0-1 0 0,-3-1-1 16,-2 7 2-16,-2 1 7 0,0 1 1 0,-3-4 0 15,-4 16 0-15,-4-2-14 0,4-2 0 0,-3 2 1 16,-8 20 0-16,4-8-6 0,0-7-1 0,-7 1 1 16,-3 18 1-16,-1-9-3 0,1-10-1 0,-8 0 1 0,-5 8 0 15,2-8-1-15,0-7-1 0,-2-5 0 0,2 6 1 16,-1-5-2-16,1-6 1 0,0-4-1 0,5 4 2 15,-1-7-3-15,-1-4 1 0,0-3-1 0,1 1 2 0,1-3-2 16,5-3 0-16,-3-10 0 0,0 11 1 16,3-7-1-16,6-10 2 0,0 1-1 0,-4 11 0 0,6-2-1 15,3-3 1-15,0-4 0 0,-2 13 0 0,4 1 1 16,3-4 2-16,2 1-2 0</inkml:trace>
  <inkml:trace contextRef="#ctx1" brushRef="#br0" timeOffset="95248.16">17217 14280 1897 0,'0'0'0'16,"0"0"0"-16,-7 28 0 0,4-10 50 0,-1-8 0 15,1 4 1-15,-1 20-1 0,1-12-33 0,-4-4 0 0,1 1-1 16,5 10 2-16,1-5 51 0,0-1-1 0,1-2 1 16,8 2-1-16,2-2-50 0,3-3 0 0,0-4 0 15,5 3 0-15,-1 1 7 0,3-7-1 0,0-3 1 16,2 10 1-16,2-6-14 0,-4-6 1 0,2-3-1 16,-2 13 0-16,0-7-7 0,-3-9 0 0,0-6 1 15</inkml:trace>
  <inkml:trace contextRef="#ctx1" brushRef="#br0" timeOffset="95465.02">17593 14318 1922 0,'0'0'0'0,"0"0"0"0,12 57 0 15,-6-24 32-15,-3-3 1 0,-3 0-1 0,4 2 1 0,-4 5-20 16,0-15 2-16,0-4 0 0,-4 14-1 0,4-13 39 15,4-5 0-15,-4-3-1 0,0 3 2 0,0 3-37 16,0-10 0-16,0-7 0 0,0 0 1 0,3 11 14 0,-3-11 2 16,0 0-1-16,0 9 0 0,7-2-19 15,-7-7 0-15,7 7 1 0</inkml:trace>
  <inkml:trace contextRef="#ctx1" brushRef="#br0" timeOffset="95964.4">17773 14359 1960 0,'0'0'0'0,"0"0"0"15,14 37 0-15,-10-18 43 0,3-1-1 0,-4-2 1 16,1 10 1-16,-1-5-29 0,4-1 1 0,0-6 0 16,4 8 1-16,1-4 38 0,1-7 1 0,-1-6 0 15,2 9 0-15,-3-5-39 0,-1-9 1 0,1-4-1 16,-4 1 1-16,0 3 12 0,0-2 0 0,0-5 0 15,2 0 1-15,-2-2-18 0,0 0 1 0,0-5-1 16,0 0 2-16,-3-7-6 0,1-2 0 0,-2 2 0 16,-4 10 0-16,-1-10-4 0,0-1 2 0,2 0-1 0,-7 15 0 15,4-7-1-15,3-2 0 0,-4-5 1 0,0 13 0 16,-3-3-3-16,4 2 1 0,3-3 0 0,0 12 0 0,0-7 0 16,0 7 0-16,10-7 0 0,-2 7 0 0,-1 2-2 15,3-1 2-15,1-1-1 0,5 13 0 0,8-3 0 16,-2-6 0-16,-5-3-1 0,1 17 2 0,-2-6-2 15,-2-6 0-15,0-3 0 0,-2 18 1 0,-3-7-2 16,-2-7 0-16,0-1 0 0,0 13 1 0,-1 0-1 16,-1-10 0-16,4-4 1 0,-2 10 0 0,7-5-1 0,-4-5 0 15,4-3 0-15,6 5 1 0,1-2 0 0,4-5-1 16,-4-3 0-16,2 5 1 0,5-2-1 0,-3-7 1 16,1-6 0-16,-1 12 0 0,-4-10-1 0,-5-10 0 15,2-4 0-15,-4 16 1 0,-4-8 1 0,-6-8-1 16,-4-5 0-16,-7 22 0 0,0-8-1 0,-4-5 2 15,-3-1-1-15,-9 14 0 0,-2-1 3 0,-3 2-1 16,-5-5 1-16,-4 17-1 0,-2-2 0 0,0 1-1 0,0-4 0 16,6 19 1-16,-1-6 1 0,9-5 1 0,1-1-1 15,3 22 2-15,7-14-3 0,3-1 0 0,4-1 1 16</inkml:trace>
  <inkml:trace contextRef="#ctx1" brushRef="#br0" timeOffset="96233.47">18602 14114 1758 0,'0'0'0'0,"28"0"0"0,-7 7 0 0,-1 6 54 15,-3-4 1-15,1-4 0 0,-4 7 0 0,0 4-38 16,0-2 1-16,-5-2-2 0,-4 18 2 0,1-5 62 15,-3 0 0-15,-1-1-1 0,-2 20 1 0,-2-7-62 16,-1-9 0-16,-1 6 0 0,-6 4 0 0,-3-1 9 16,-4-9 1-16,3-3 0 0,-2 7 0 0,0-8-16 15,0-6 2-15,-2-6-1 0,-3 16 1 0,2-12-9 0,1-7 1 16,0-4 0-16</inkml:trace>
  <inkml:trace contextRef="#ctx1" brushRef="#br0" timeOffset="96448.38">19253 14345 1871 0,'0'0'0'0,"33"2"0"16,3 19 0-16,-5-14 28 0,3-9 2 0,1 0-2 15,2 16 1-15,-2-7-16 0,-3-10 1 0,5-2-1 16,-5 20 1-16,2-15 25 0,-3-10 1 0,-4 1 1 16,-4 16-1-16,-4-9-24 0,-5-6 0 0,-3-7-1 0</inkml:trace>
  <inkml:trace contextRef="#ctx1" brushRef="#br0" timeOffset="96648.95">19415 14262 1721 0,'0'0'0'0,"0"0"0"0,-3 55 0 0,-1-13 31 16,4-5 1-16,-3 3-1 0,-1 10 2 0,4-3-20 16,0-8 2-16,0 1-2 0,0 6 2 0,0-4 31 0,0-10 0 15,4-6 0-15,-4 18 0 0,-4-16-30 0,4-5 0 16,-4-2 1-16,-3 9 0 0,2-7 9 0,3-2 1 15,1-7-1-15</inkml:trace>
  <inkml:trace contextRef="#ctx1" brushRef="#br0" timeOffset="97215.35">20348 14241 1758 0,'0'0'0'0,"0"0"0"0,0 0 0 0,-28 12 35 0,12-8 1 15,0 5-2-15,-3 12 2 0,1-4-21 0,4-4 0 16,2 3-1-16,-1 20 2 0,5-6 29 0,2-7 1 16,5 4 0-16,-1 8 0 0,4-2-31 0,3-6 2 15,4-4 0-15,-1 1 0 0,3 1 8 0,3-11-1 0,0-5 1 16,2 6 1-16,4-2-14 0,-1-11 1 0,2-4-1 16,4 11 0-16,0-4-3 0,-3-10 0 0,0-2 0 15,-3 5 0-15,0-3-3 0,-3-6 0 0,-2-8 0 16,0 3 1-16,-6 0 0 0,-1-5 0 0,-2-4 0 15,-5 4 1-15,0-5-4 0,0 1 2 0,0-5 0 16,-5 16-1-16,-2-9 2 0,-1 0 0 0,-6-1 0 16,-1 17 0-16,-5-4-2 0,1-3 0 0,1 4 0 15,-5 20 1-15,2-8 3 0,2-2 1 0,3 2-1 0</inkml:trace>
  <inkml:trace contextRef="#ctx1" brushRef="#br0" timeOffset="97396.88">20770 14482 1934 0,'0'0'0'0,"0"0"0"0,0 0 0 0,0 0 47 0,-4 18 0 15,4-18 1-15,-10 3-1 0,3 2-32 0,7-5 2 16,-9 9 0-16</inkml:trace>
  <inkml:trace contextRef="#ctx1" brushRef="#br0" timeOffset="97764.6">21080 14297 1972 0,'0'0'0'0,"0"0"0"16,11 36 0-16,-8-8 41 0,4-5 0 0,-3-1 1 16,-8 17-1-16,4-5-25 0,4-17 0 0,-4 3-1 15,-7 4 2-15,3-6 38 0,4-6 0 0,4-7 0 16,-8 4 0-16,8-2-38 0,-4-7 1 0,10 2-1 0,-10-2 1 16,9 0 11-16,-2 0 1 0,2-2 1 0,2 2-1 15,6 0-17-15,3-3 1 0,1-3-1 0,4 3 2 16,5-1-6-16,-6-1 0 0,-1 0 0 0,-5 7 0 15,0 1-4-15,-4 1 1 0,2-4 0 0,-2 10 0 0,-4 4-1 16,-3-3-1-16,0-1 1 0,-1 4-1 0,-5 2 0 16,1-7-1-16,-2 0 0 0,-3 12 2 0,-1-5-3 15,1-7 1-15,3-9 0 0,-16 17 0 0,3-8-1 16,-1-7 1-16,0-2-1 0,-14 10 0 0,3-6 1 0,2-4 1 16,-10-7-1-16,-6 10 2 0,4-3-3 0,3-10 1 15,-2 1 1-15,-10 9-1 0,5-4 0 0,4-3 2 16,3-3-1-16</inkml:trace>
  <inkml:trace contextRef="#ctx1" brushRef="#br0" timeOffset="97956.43">21260 14195 2086 0,'0'0'0'0,"42"-5"0"15,-4 12 0-15,-3-2 45 0,-2-5 1 0,6-3 0 16,-9 8 0-16,-2-3-31 0,-7-6 2 0,1-4 0 16,-5 4 0-16,-1 1 41 0,-2-4 2 0,0-9-1 15,-14 16 1-15,7-6-44 0,-7 6 2 0,0-8 0 16</inkml:trace>
  <inkml:trace contextRef="#ctx1" brushRef="#br0" timeOffset="98234.5">21805 13854 2035 0,'0'0'0'0,"27"7"0"0,-1 23 0 0,-1-4 41 0,1 3 0 16,-1 6 1-16,-7 7-1 0,-6 4-25 0,0-1 0 15,-1-6-1-15,-6 16 2 0,2-10 34 0,-1-8 0 16,-5-1 1-16,-10 23-1 0,1-15-34 0,-1-9 0 16,-2-1 0-16,-6 12 1 0,-5-13 2 0,-2-1 0 15,1-11 0-15,-5 12 1 0,-2-3-11 0,-2-10 1 16,-3-1 0-16,-6 14 0 0,2-10-6 0,-3-7 1 0,-2-2-1 16</inkml:trace>
  <inkml:trace contextRef="#ctx1" brushRef="#br0" timeOffset="99015.02">15351 15965 1369 0,'0'0'0'16,"25"-7"0"-16,-8 5 0 0,6 2 50 0,2-1 1 15,3-7-1-15,6 1 1 0,1 7-35 0,2-1 1 16,-2-8 0-16,-3 2 1 0,2 7 53 0,-6-4 1 0,-3-3-2 16,-2 2 2-16,-2 3-54 0,-4 2 0 0,-3-1 0 15,-5 2 0-15,-3 6-5 0,-6-7 2 0,-6 6 0 16</inkml:trace>
  <inkml:trace contextRef="#ctx1" brushRef="#br0" timeOffset="99164.56">15378 16023 1796 0,'19'0'0'0,"22"0"0"0,17 11 0 15,4-1 8-15,1-4 1 0,2-3-1 0</inkml:trace>
  <inkml:trace contextRef="#ctx1" brushRef="#br0" timeOffset="105631.04">15289 8462 12 0,'0'0'0'0,"0"0"0"0,0 0 0 16,0 0 0-16,0 0 0 0,0 0 0 0,4-21 0 0,-4 21 0 15,0 0 0-15,0-9 0 0,0 9 0 0,0-5 45 16,0 5 0-16,5-5 0 0,-5 5 1 0,6-11-31 16,-5 4 2-16,1 0 0 0,0 0 0 0,1 0 77 15,1-4 0-15,-1 1 1 0,-1 3 0 0,-2 7-78 16,9-11 0-16,-9 6-1 0,3-6 2 0,1 4 61 0,-4 7 1 15,4-10-2-15,-1 3 2 0,-3 2-62 16,4-3 0-16,-4 1 0 0,3-1 0 0,-3-3 31 0,4 4 0 16,-1-2 1-16,-3-1 0 0,4 1-33 0,-4 0 0 15,0-3 0-15,-4-1 0 0,4-1 22 32,-3 2 0-32,3-6 0 0,-4 6 1 0,1-2-25 0,-1-2 1 0,1-3 0 0,-5 8 0 0,5-3 24 0,-4-2 0 0,2-6 1 15,-6 8-1-15,6 1-24 0,1-3 0 0,1-1-1 16,-6-1 2-16,2 4 19 0,3 2 0 0,4-2 0 15,-7 0 0-15,4 3-22 0,-1-1 1 0,4-2 0 16,-7 5 0-16,7 2 13 0,0 7 1 0,4-12 1 16,-4 1-1-16,0 4-16 0,0-2 1 0,0 2-1 15,0 0 1-15,3 0 10 0,1-2 1 0,-1 2 0 16,-3 0-1-16,4 0-11 0,-4-2-1 0,3-3 0 16,-3 3 1-16,4-1 7 0,-4-3 0 0,3-2 0 15,-3 4 2-15,0 2-12 0,0-3 1 0,0 0 0 0,4 6 0 16,-4-1 5-16,0-3 0 0,0 1 0 0,0 2-1 15,0 7-6-15,0-12 0 0,0 6 0 0,0 6 1 16,0-10 2-16,0 10 0 0,0-11 0 0,0 11 1 16,0-10-7-16,0 3 2 0,0 0 0 0,-4-4 0 0,4-3 2 15,-3 2 0-15,3 1 0 0,-11-3 0 0,8 0-4 16,-1-2 1-16,4 0-1 0,-7 6 1 0,4 1 0 16,3 2 0-16,0-4-1 0,0 11 1 0,-4-7-2 15,4 7-1-15,0 0 1 0,4-10 0 0,-4 10 1 0,0 0 0 16,0 0 0-16,0-7 1 0,0 7-3 0,0 0 1 15,0 0-1-15,3-7 1 0,-3 7-1 0,7-4 1 16,-7 4-1-16,4-9 2 0,-4 9-3 0,0 0 1 16,3-5-1-16,-3 5 1 0,0 0 0 0,0 0 0 15,0-7 0-15,0 7 0 0,0 0-2 0,0 0 2 16,0 0-1-16,0 0 1 0,0 7-1 0,0 4 0 16,0 1 1-16,-3 18-1 0,6 5-1 0,1 5 0 15,-1-13 1-15,-6 19 0 0,6-13-1 0,4-3 1 16,-1 5-1-16,-8 9 1 0,4 2-2 0,1-9 2 0,-1 0-1 15,-7 1 0-15,5-4-1 0,1-8 1 0,-1-5 0 16,-3 13 0-16,3-6-1 0,0-9 0 0,0 1 0 16,-7 13 1-16,7-8-2 0,3-4 1 0,-3 2 1 15,-7 12-1-15,4-4-1 0,3-2 1 0,0-5 0 16,-11 3 0-16,8 1-1 0,3-4 1 0,0-8 0 16,-11 12 0-16,8-3-1 0,6-7 2 0,-3-6-2 15,-11 20 1-15,11-15-1 0,4-3 0 0,0-5 0 0,-12 7 1 16,12-2-1-16,-4-14 0 0,7 3 0 0,-7-3 1 15,0 0-1-15,0 0 0 0,0 0 0 0,0 0 0 16,0 0 0-16,0 0 0 0,7-3 0 0,-7 3 0 16,0 0 0-16,0 0 0 0,7-9 0 0,-7 9 0 0,4-14 0 15,-1 2 0-15,4 1 0 0,-7 1 0 16,4 3 0-16,-4 7 0 0,3-11 0 0,-3 11 0 16,0 0 0-16,0 0 0 0,0 0 0 0,0 0 0 0,0 0 0 15,0 0 0-15,0-10 0 0,0 10 0 0,0 0 0 16,0 0 0-16,0 0 0 0,0 0 0 0,0 0 0 15,0 0 0-15,7-6 0 0,-7 6 0 0,4-10 0 16,-2 3 0-16,-1-7 0 0,-2-8 0 0,2-6 0 0,5 5 0 16,-1-1 0-16,-7 3 0 0,4 0 0 0,2 1 0 15,-1-8 0-15,-6 3 0 0,4-4 0 0,3-5 0 16,-2-3 0-16,-6 18 0 0,4-4 0 0,2-7 0 16,0-2 0-16,-8 4 0 0,5 2 0 0,2 5 0 15,-1-11 0-15,-7 2 0 0,6 6 0 0,1-6 0 16,-2-7 0-16,-5 9 0 0,5-1 0 0,2-4 0 0,0 1 0 15,-5 18 0-15,3-5 0 0,2-4 0 0,0 4 0 16,-4 12 0-16,4 0-1 0,0-4 1 0,0 0 0 16,-3-3 0-16,-1 7-1 0,4 0 1 0,0-1 0 15,-7 1 0-15,4-4-1 0,3 4 1 0,-4 0 0 16,1-4 0-16,-1 4-2 0,4 7 2 0,0 0 0 16,-7-9 0-16,7 9-1 0,0 0 1 0,0 0 0 15,0 16 0-15,4-2-1 0,-1 0 1 0,4 1 0 16</inkml:trace>
  <inkml:trace contextRef="#ctx1" brushRef="#br0" timeOffset="111316.75">15909 12725 12 0,'0'0'0'0,"0"0"0"0,0 0 0 16,0 0 0-16,0 0 0 0,0 0 0 0,0 0 0 16,0 0 0-16,0 0 0 0,0 0 0 0,0 0 0 15,0 0 17-15,0 0 0 0,-15 23-1 0,10-9 2 0,-2 3-9 16,2 4 1-16,-2-3 0 0,-4 10 1 0,4-2 50 16,0-8 1-16,0 0 0 0,-4 10 1 0,3-4-47 15,1-8 2-15,-1 0 0 0,0 16 0 0,2-6 65 16,6-8 1-16,4-1 1 0,-4 10-1 0,0-8-67 15,5-5 1-15,2-2 0 0,0 8 0 0,0-6 22 16,0-4 0-16,4-1 1 0,0 0-1 0,-1 0-24 0,1-4 0 16,-4-5-1-16,0 0 1 0,2 0 31 0,1 0 0 15,1-5 0-15,-1-1 0 0,5-1-31 0,-5-1 1 16,1-5 0-16,1-1 0 0,0-10 19 0,-3 3 0 16,2-6-1-16,-1 10 2 0,1-12-22 0,-4 3 1 15,-3-9-2-15,-4 10 2 0,3 4 17 0,1-4-1 16,-4-4 1-16,-7 11-1 0,-4 2-18 0,4 0 0 0,-4-1 1 15,2 8-1-15,-1 5 22 0,-1 1 0 0,1-4 0 16,-1 7 1-16,-6 7-22 0,-1-4 1 0,-2 1-2 16</inkml:trace>
  <inkml:trace contextRef="#ctx0" brushRef="#br0" timeOffset="137728.04">29624 2056 0,'0'0'0,"0"0"0,0 0 15,0 0 1,0 0-16,0 10 15,-9-1 1,-10 19-16,0 19 16,0 0-1,0 9-15,10 1 16,-1-1 0,10 0-16,10 0 15,-1 1 1,1-10-16,8 9 15,1-18 1,10-1 0,-1 1-16,19-1 15,0 1 1,19-20-16,9 1 16,-19-19-1,1 0-15,-10-19 16,0-18-1,-9-1-15,-1-9 16,-18-9 0,0 0-16,-19-29 15,-19-8 1,-19-1-16,-9-9 16,-9 27-1,-1 11-15,10 27 16,0 10-1,10 19-15,-1 9 16,19 0 0</inkml:trace>
  <inkml:trace contextRef="#ctx0" brushRef="#br0" timeOffset="138202.84">30715 2722 0,'0'0'0,"0"0"15,0 0 1,0 0-16,0 0 16,0 0-1,0 0-15,0 0 16,0 0-1</inkml:trace>
  <inkml:trace contextRef="#ctx0" brushRef="#br0" timeOffset="138682.21">31336 2300 0,'0'0'0,"0"0"0,0 0 15,-9 10 1,-10-1-16,-19 19 15,1 19 1,8 0-16,1 9 16,19 10-1,-1-10-15,20-9 16,9-9 0,9-1-16,19-18 15,9-19 1,10-9-16,-9-10 15,-10-9 1,-10 0-16,-18-10 16,-10-18-1,-9-1 1,-18 1-16,-20 9 16,-18 10-1,-39 9-15,39 18 16</inkml:trace>
  <inkml:trace contextRef="#ctx0" brushRef="#br0" timeOffset="139162.37">32258 2310 0,'0'0'0,"0"-19"0,0 0 15,0 10 1,0-1-16,-9 1 16,9 9-1,-19 9-15,0 29 16,-19 28 0,10 18-16,-10 10 15,10 0 1,0-19-16,9-10 15,10-8 1,-1-10-16,1-10 16,0 1-1,-1-10-15,10-9 16,0 9 0,-9-19-16</inkml:trace>
  <inkml:trace contextRef="#ctx0" brushRef="#br0" timeOffset="140579.03">29586 2347 0,'0'0'16,"0"0"-16,0 10 15,0 8-15,-19 20 16,-18 18 0,9 10-16,-1 9 15,1-19 1,19 10-16,9-1 16,19-8-1,18-1 1,10 0-16,10-9 15,9-19 1,-1-9-16,1-19 16,10-19-1,-1-9-15,0-19 16,-19-18 0,1-10-16,-19-10 15,-20 1 1,-18-10-16,-9 0 15,-38 0 1,-19 10-16,-9 9 16,-10 18-1,-9 29-15,0 10 16,9 8 0,19 20-16,1 8 15,-1 10 1,0 19-16,19 10 15,0 8 1,19 1-16,18 0 16,10-1-1,10 10 1,-1 1-16,19-1 16,0-10-1,1-8-15,18-1 16,0 0-1,19 10-15,-1-10 16,11 0 0,-1-18-16,0-10 15,1-9 1,-11-19-16,1-19 16,0-18-1,0-10-15,-10-38 16,-18-18-1,-19-19-15,-19 0 16,-19 0 0,-19 9-1,1 29-15,-20 18 16,1 19-16,-1 19 16,-8 0-1,-20 19 1,-9 9-16,9 9 15,0 19 1,20 0-16,8 19 16,10 10-1,19 8-15,0 1 16,9 9 0,9-9-16,1 9 15,18-19 1,1 0-16,-1-9 15,20 0 1,-1 0-16,19-9 16,0-1-1,0-9-15,-10-9 16,1-10 0,0-9-16,-1 0 15,10-18 1,0-1-1,0-19-15,10-18 16,-19 0 0,-1-19-16,-9 0 15,-9 0 1,-19-19-16,0 9 16,-19 20-1,1 8-15,-1 20 16,0 18-1</inkml:trace>
  <inkml:trace contextRef="#ctx1" brushRef="#br0" timeOffset="142597.01">15965 12885 14 0,'0'0'0'0,"0"0"0"15,0 0 0-15,0 0 0 0,0 0 0 0,0 0 0 0,0 0 0 16,0 0 0-16,0 0 0 0,18-13 0 0,-18 13 0 15,12-3 0-15,-3 1 0 0,-9 2 0 0,10-3 0 16,-3 1 33-16,4 0 0 0,0 0 1 0,-6 2 0 0,2 2-20 16,0 0 1-16,0-2-1 0,0 0 1 0,0 0 76 15,-7 0 0-15,11 0 0 0,-11 0 1 0,10 0-75 16,-10 0 0-16,0 0 0 0,7 10 1 0,-3-3 81 16,-4-7 0-16,3 7 0 0,-3 1-1 0,4 2-81 15,-4 1 0-15,3-4 0 0,-6 5 0 0,3 2 20 0,0-2 0 16,0-5 0-16,-4 7 0 0,4 4-23 0,-3-7 2 15,3-4-1-15,-4 9 0 0,1-2 18 0,3-7-1 16,0-7 1-16,-7 14 1 0,3-4-21 0,4-10 2 16,-10 11-1-16,3-2 1 0,1 1 15 0,6-10 2 15,-10 7-2-15,10-7 1 0,-11 13-17 0,11-13 0 16,-5 7 0-16,5-7 0 0,-9 3 10 0,2-3 0 16,7 0-1-16,-11-7 1 0,4 2-13 0,0-2 1 0,4 0 1 15,-8 3-1-15,1-6 14 0,-1-1 0 0,0-1-1 16,-1 5 1-16,-2-2-13 0,3 0-1 0,-3-1 0 15,4 6 2-15,-1 4 8 0,2-3 2 0,2-5-2 16,7 8 2-16,-7-1-13 0,7 1 1 0,0 0-1 16,0 0 2-16,0 0 9 0,-7-7 2 0,7 7-1 15,0 0 1-15,0 0-13 0,0 0 2 0,0-7-1 16,0 7 0-16,0 0 12 0,0-7-1 0,0 7 1 16,0-14-1-16,-3-2-11 0,3 0 0 0,-4-3 0 15,4-3 1-15,0 0 8 0,0 6 0 0,4 0 1 0,-1 5 0 16,1 3-11-16,-1-1 1 0,1-7-1 0,-1 2 1 15,4 5 7-15,0 0 0 0,-1 0 0 0,1 2 2 0,2 2-11 16,-1 2 1-16,-4-4-1 0,-4 7 1 0,7-7 7 16,-7 7 1-16,0 0-1 0,7-9 1 0,-7 9-9 15,0 0 1-15,0 0-1 0,7 9 1 0,-7-9 1 16,0 0 2-16,0 0-1 0</inkml:trace>
  <inkml:trace contextRef="#ctx1" brushRef="#br0" timeOffset="142953.79">16323 13092 1847 0,'0'0'0'0,"0"0"0"16,0 0 0-16,0 0 52 0,14 20 2 0,-14-20-1 15,12 7 1-15,-4-4-37 0,-8-3 1 0,10 4-2 0,1-4 2 16,-4 3 31-16,0-3-1 0,-7 0 0 0,7-7 2 15,-7 7-34-15,0 0 1 0,7-7 0 0,-7 7 0 16,0 0 1-16,0 0 0 0,5-7 0 0,-5 7 1 0,0 0-9 16,0 0 0-16,0 0 0 0,0 0 1 0,0 0-8 15,0 0-1-15,0 0 0 0</inkml:trace>
  <inkml:trace contextRef="#ctx1" brushRef="#br0" timeOffset="143556.04">16589 12848 1318 0,'0'0'0'0,"0"0"0"0,20-11 0 15,-20 11 26-15,10 0 0 0,-10 0 0 0,0 0-1 16,11-7-12-16,-4 7-1 0,-7 0 0 0,9 0 2 16,-9 0 17-16,10 4 1 0,-3-4-1 0,4 0 2 0,0 0-20 15,-1 3 2-15,-3 1-2 0,4 3 2 0,-4 3 3 16,-5-1 0-16,1-2 0 0,2 5 0 0,1 3-8 16,-3-5 0-16,-1 1 0 0,0 5 0 0,-2-1-2 15,-2-4 1-15,0-2 0 0,2 5 0 0,-5 0-4 16,-2-7 1-16,0-4 0 0,-4 10 0 0,1-4-1 15,-4-2 0-15,-2-4 1 0,2 8 0 0,-2-10-3 16,0-2 1-16,2-3 0 0,3 4 0 0,-1-3 0 0,0-4 0 16,1-4 1-16,4 7-1 0,-2-1-2 0,2-4 2 15,0-3-1-15,3 0 1 0,-3 1 3 0,0 2 1 16,4-8 0-16,3 5 0 0,0-1-4 0,0-3 2 16,0 4 0-16,3 0-1 0,4 1 5 0,0 2 0 0,4-1 1 15,3-1 0-15,-3 4-4 0,-1 0-1 16,1-2 1-16,5 2 0 0,-2 7 3 0,-4 0 1 0,1-3 0 15,0 3 0-15,-3 3-4 0,1 1 1 0,-2-1-1 16,-1 6 1-16,1-2 1 0,-7-7 0 0,10 11 0 16</inkml:trace>
  <inkml:trace contextRef="#ctx1" brushRef="#br0" timeOffset="143929.07">17071 12732 1457 0,'0'0'0'0,"0"0"0"0,0 0 0 0,0 0 28 0,0 0 1 15,0 0 0-15,-5 19 0 0,5-19-16 16,-7 7 1-16,7-7-1 0,-7 16 1 0,-1-2 20 0,1-2 1 16,4-3 0-16,-4 12 0 0,0-3-21 0,7-1 1 15,-4-3-1-15,2 8 2 0,2 0 7 0,2-6-1 16,2 0 1-16,-4 10 0 0,3-3-12 0,-3-7 2 16,4 0-2-16,-4 9 1 0,-4-4-3 0,4-7 0 15,-3 2 0-15,-1 0 0 0,2-4-3 0,1-5-1 16,1-7 1-16,-7 5 1 0,7-5 7 0,0 0 1 15,0 0-1-15,0 0 1 0,0 0-7 0,0 0 1 0,0 0 0 16,0 0 0-16,0 0 8 0,-2-7-1 0,2 7 1 16</inkml:trace>
  <inkml:trace contextRef="#ctx1" brushRef="#br0" timeOffset="145433.13">16004 14405 326 0,'0'0'0'0,"0"0"0"0,0 0 0 16,0 0 43-16,0 0 0 0,0 0 0 0,0 0 1 15,0 0-28-15,-20 7 0 0,20-7 0 0,-8 7 1 16,0 3 113-16,1-1 1 0,2 0 0 0,2 12 0 0,-4 2-118 16,3 2 2-16,4-4-2 0,4 3 2 0,-1-1 40 15,1-2 1-15,-4-3 0 0,7 5 0 0,0-6-39 16,-2-4 1-16,2-1-1 0,2 7 1 0,0-6 46 15,1-8 1-15,-3-3 0 0,0 6 0 0,4-4-47 16,0-4 0-16,-4-2 0 0,-7 2 0 0,14 0 8 0,-4-2 1 16,-1-3 0-16,2 0 0 0,-1-4-15 15,1-1 1-15,-4-1 0 0,2 0 0 0,1-3 14 0,-1 0 0 16,-4 2 0-16,-3 0 1 0,-2-1-16 0,-3-1 2 16,-3-3-2-16,-6-1 2 0,-2 2 11 0,-7 2 2 15,-2-3 0-15,-7 2 0 0,0 1-14 0,-2 0 0 16,2-5-1-16,-2 14 2 0,1-6 8 0,8-5 1 15,-2 0-1-15,0 22 2 0,8-8-13 0,4-3 1 16,3 1 0-16,-4 20 0 0,10-4 0 0,4-3 1 0,0 3-1 16</inkml:trace>
  <inkml:trace contextRef="#ctx1" brushRef="#br0" timeOffset="145797.67">16270 14727 1632 0,'0'0'0'0,"0"0"0"0,0 0 0 0,0 0 44 0,0 0 0 16,0 0 0-16,0 0 0 0,0 0-28 16,0 0 1-16,0 0-1 0,0 0 1 0,18 21 36 0,-18-21 2 15,0 0 0-15,0 0 0 0,7 10-38 0,-7-10 1 16,0 0-1-16,3 9 1 0,-3-9-1 0,0 11 0 15,0-11-1-15,0 0 1 0,0 10-8 0,0-10 1 16,0 9-1-16</inkml:trace>
  <inkml:trace contextRef="#ctx1" brushRef="#br0" timeOffset="146197.75">16612 14556 1494 0,'0'0'0'0,"0"0"0"0,0 0 0 15,0 0 17-15,0 0 1 0,0 16-1 0,0-16 1 0,-3 14-9 16,-1-4 1-16,1-1 0 0,-1 2 0 0,-5 5 19 15,1-2 0-15,-1-6 1 0,2 10-1 0,-2 3-16 16,4-8 1-16,-2-5-1 0,7 10 1 0,-4-6-2 16,4-1 1-16,0-4 1 0,7 9-1 0,2-4-5 15,3-5 0-15,4-4 0 0,12 12 1 0,-3-8-7 0,-7-7 0 16,3-4 1-16,9 9 0 0,-11-5-2 16,-3-5 1-16,-4-9 1 0,6 14-1 0,-4-9-1 0,-10-7 1 15,-1-5 1-15,1 7-1 0,-8 0-1 0,1-5 1 16,-4-1-1-16,0 5 2 0,-4-1 4 0,-1 2 1 15,-1-4 0-15,3 9 1 0,-3-1-3 0,-4 1-1 16,-1-3 1-16,4 10 0 0,-2 2 9 0,-2 0 2 16,1-2 0-16,6 6 0 0,-3 4-8 0,7-2 1 0,7-6-1 15</inkml:trace>
  <inkml:trace contextRef="#ctx1" brushRef="#br0" timeOffset="146514.91">16988 14406 1620 0,'0'0'0'0,"0"0"0"0,0 0 0 0,0 0 43 16,0 0 0-16,18 20 1 0,-17-1 0 0,1 0-28 16,0-4 0-16,0-3 0 0,1 20 1 0,4-1 42 15,-3-6 1-15,-1 1-1 0,1 2 2 0,-4-3-44 16,3-2 1-16,-3-6 0 0,0 15 0 0,-3-7 15 0,-1-6 2 16,1 2-1-16,-4 14 1 0,3 1-21 15,1-8 1-15,-3-2-1 0</inkml:trace>
  <inkml:trace contextRef="#ctx1" brushRef="#br0" timeOffset="147880.76">16919 15664 489 0,'0'0'0'0,"0"0"0"0,0 0 0 16,18 2 13-16,-18-2 2 0,0 0-1 0,0 0 1 15,0 0-7-15,0 0 1 0,0 0 0 0,0 0 0 0,-7 12 57 16,5-5 1-16,2-7 1 0,-5 34-1 0,1-3-49 16,1-1 0-16,1-1 0 0,4 0 0 0,-2 5 76 15,-2-2 1-15,2-8 0 0,7 10 0 0,-3-5-78 16,-3-6 0-16,6 0 0 0,0 7 1 0,-3-7 59 16,-1-5 2-16,-3-4-2 0,4 12 2 0,-1-8-62 15,-3-11 1-15,-3 0 0 0,3 9 0 0,-4-9 22 0,4-7-1 16,0 0 0-16,0 0 2 0,0 0-26 0,0 0 1 15,0 0 0-15,0 0-1 0,0 0 19 0,0 0 1 16,0 0 0-16,0-11-1 0,0 2-19 16,0-5 0-16,0 2-1 0,4-20 2 0,3-8 15 0,0 6 1 15,-3-4-1-15,3 6 2 0,-4 4-20 0,2-4 2 16,-1-1-1-16,-2 1 1 0,1 4 10 0,1-7-1 0,-2 0 1 16,-2 15 0-16,-2 1-13 0,0 1 0 0,-1-1 1 15,1 8-1-15,0 4 14 0,-2-3 0 0,-1-1 0 16,5 11-1-16,-7-7-12 0,7 7-1 0,0 0 0 15,0 0 2-15,-7 0 7 0,7 0 0 0,0 0 1 16,-7 2-1-16,7-2-10 0,-7 0 1 0,7 0-1 16,-14 3 0-16,3 4 5 0,1 0-1 0,-3-1 1 15,-1 8 1-15,-3 5-8 0,-5-5 1 0,0-5-1 16,4 9 1-16,-3-3 2 0,0 0 1 0,-6-1-1 16,6 8 1-16,0 1-7 0,-6-9 2 0,4 8 0 0,4 2 0 15,1 3 0-15,1-5 0 0,3 5-1 0</inkml:trace>
  <inkml:trace contextRef="#ctx1" brushRef="#br0" timeOffset="148247.84">16644 16169 2009 0,'0'0'0'16,"0"0"0"-16,37-2 0 0,-23 4 43 0,4-4 0 0,1-3-1 15,13 10 2-15,-7-6-28 0,-1-5-1 0,5-1 1 16,4 14 1-16,2-7 26 0,-1-5 0 0,-1 0 1 15,-1 10 0-15,-4-3-28 0,-6-6 0 0,1 1 0 16,-2 12 1-16,0-6 8 0,-7-6 1 0,-2-3-1 16,-1 12 1-16,-2-3-14 0,-2-5 1 0,-7 2-1 15,7 2 2-15,-7-2-8 0,0 0 2 0,5 7 0 16,-5-7 0-16,0 7-4 0,0-7 2 0,0 0 0 16,0 0-1-16,0 7-1 0,0-7-1 0,0 0 0 0</inkml:trace>
  <inkml:trace contextRef="#ctx1" brushRef="#br0" timeOffset="148569.79">17394 15984 1922 0,'0'0'0'15,"0"0"0"-15,17-12 0 0,-6 12 30 0,1 0 0 16,2-7 1-16,0 7 0 0,4 0-17 0,-2-3-1 16,3-1 1-16,8 2 0 0,-2 1 32 0,-4-3 1 0,2-3-1 15,1 0 1-15,1 7-31 0,-2-2 1 0,2-5 0 16,-4 4 0-16,-4 3 1 0,-1-2 1 0,2-3-1 15,-4 3 1-15,0 2-9 0,-1 0 0 0,1-2 0 16,-5 0 1-16,-2 4-7 0,-7-2-1 0,0 0 0 16,7 4 1-16,-7-4-2 0,0 0 1 0,0 0 0 15</inkml:trace>
  <inkml:trace contextRef="#ctx1" brushRef="#br0" timeOffset="148814.73">17639 15675 1721 0,'0'0'0'0,"0"0"0"0,0 60 0 0,-4-16 29 16,1-6 0-16,-4-1 0 0,0 5 2 0,0-3-18 16,0-2 1-16,0-9-1 0,-2 20 2 0,3-15 45 15,1-6 1-15,-2 2 0 0,4 10 0 0,-1-5-44 16,4-8 1-16,0-1 0 0,0 6 0 0,0-1 20 0,4-7 0 15,1-2 0-15,0 2 2 0,2 0-26 0,-1-7 2 16,-1 0 0-16,-3 6-1 0,-2-4 1 0,-2-4 0 16,0-3 0-16</inkml:trace>
  <inkml:trace contextRef="#ctx1" brushRef="#br0" timeOffset="149799.54">18436 15824 1569 0,'0'0'0'0,"0"0"0"0,0 0 0 0,-9 20 34 0,8-11 1 15,-3 3 0-15,-5 5-1 0,2 6-19 0,4-2 0 16,3 0-1-16,-7 4 2 0,3 2 38 0,4-8 1 16,0 0 0-16,-3 9 0 0,3-8-38 0,3-8 1 15,1 4-2-15,-4 3 2 0,3-3 15 0,4-7-1 16,4-4 1-16,-2 9 0 0,1-7-20 0,3-3 2 15,-1-8-1-15,2 10 1 0,4-5-3 0,-6-4 2 0,0-4-1 16,1 3 1-16,1-3-7 0,0-3 1 0,0-8 0 16,0 6 1-16,-2-1 5 0,1-8-1 0,-1 0 0 15,-1 2 2-15,-4 1-7 0,-4-3 1 0,-3-2-1 16,-3-1 1-16,-4 2 5 0,-4 1 1 0,-1 2-1 16,-6 0 2-16,1 5-7 0,-5 1 0 0,1-3 0 15,-4 4 0-15,3 10 8 0,0-1 1 0,-1-4-1 16,-5 7 1-16,4 0-9 0,2 0 1 0,3-4 0 0,1 11 0 15,4 0 7-15,7-1 1 0,7-6-1 0</inkml:trace>
  <inkml:trace contextRef="#ctx1" brushRef="#br0" timeOffset="150047.24">18976 15993 1960 0,'0'0'0'16,"0"0"0"-16,0 0 0 0,0 0 55 0,0 0 1 15,21 16 0-15,-21-16 0 0,7 4-39 0,0-4 1 0,-7 0-1 16,9-2 1-16,-9 2 41 0,0 0 2 15,0 0-2-15,0 0 2 0,0 0-44 0,0 0 1 0,0 0 0 16</inkml:trace>
  <inkml:trace contextRef="#ctx1" brushRef="#br0" timeOffset="150436.65">19336 15777 2048 0,'0'0'0'0,"-4"17"0"16,1 1 0-16,3 1 39 0,0-3 0 0,0-2 0 0,-4 2 2 15,4 3-26-15,4-6 1 0,-1-6 0 0,1 2 0 16,-1-1 36-16,4-1 1 0,0-1 0 0,-7-6 1 0,13 7-38 16,-6-2 2-16,-7-5-1 0,9 7 1 0,-9-7 9 15,12 4 1-15,-12-4 0 0,11-4 0 0,-11 4-15 16,10-3 0-16,-10 3 1 0,14-6-1 0,-3 5-3 15,-2 1 0-15,-1-2 0 0,1 2 2 0,2 2-6 16,-1 1 1-16,1 1 0 0,0 3 0 0,-3 0-1 0,1-2 1 16,0 2 0-16,-2 5 1 0,-2 6-4 15,1 1 2-15,1-6-2 0,-4 11 2 0,-3-3-1 0,0-3 1 16,0-6 0-16,-3 15 0 0,-6-10-1 0,2-6-1 16,-4-4 1-16,-1 12-1 0,0-8 2 0,-3-8 1 15,5-1-1-15,-8 8 1 0,1-6-2 0,1-6-1 16,2-3 1-16,-8 8 0 0,0-6 1 0,0-6 1 15,1-1-2-15,-7 10 2 0,3-6-3 0,6-6 1 16,1 0-1-16,-8 15 1 0,3-10 2 0,7-3-1 16,5-1 1-16</inkml:trace>
  <inkml:trace contextRef="#ctx1" brushRef="#br0" timeOffset="150668.53">19332 15703 2161 0,'0'0'0'0,"0"0"0"0,18 11 0 15,-8-1 59-15,3-5 2 0,1-3-2 0,0 3 2 16,-3 1-44-16,3-5 1 0,-2-4 0 0,13 6 0 0,3-4 47 16,-5-5 1-16,2-2-1 0,-1 8 1 0,-3-2-48 15,-1-3 0-15,-1-1 0 0,1 8 0 0,-3 0 16 16,-3-2-1-16,-3-2 1 0,-2 7 0 0,-2 2-20 15,-7-7 1-15,10 9 0 0</inkml:trace>
  <inkml:trace contextRef="#ctx1" brushRef="#br0" timeOffset="150897.13">20341 15953 1784 0,'0'0'0'0,"0"0"0"16,23-20 0-16,-14 17 50 0,2 1 1 0,-1-3-1 16,2-2 1-16,-1 7-34 0,0-2-1 0,-1-3 1 15,4 1 1-15,0 6 48 0,-1 0 1 0,1-2-1 16,3 3 0-16,8 3-48 0,-2 1 0 0,-5-4 0 15</inkml:trace>
  <inkml:trace contextRef="#ctx1" brushRef="#br0" timeOffset="151081.94">20248 16057 2060 0,'0'0'0'0,"0"0"0"0,17 1 0 0,-11 8 45 15,2-2 0-15,5-3 0 0,10 6-1 0,7 3-28 16,1-6 1-16,3-2-1 0,5 7 0 0,1-3 32 0,1-2 0 16,1 0-1-16</inkml:trace>
  <inkml:trace contextRef="#ctx1" brushRef="#br0" timeOffset="151597.5">21586 15590 1733 0,'0'0'0'0,"0"0"0"0,0 0 0 0,0 0 24 16,0 0 1-16,-10 25-1 0,6-16 1 0,1 3-14 16,1 4 1-16,0 0 1 0,-8 28-1 0,4-2 51 15,5-3 1-15,-1-4-1 0,-7 0 1 0,6 6-46 16,-1-12 0-16,4 3 0 0,-7 2 0 0,0-3 20 0,3-6 0 16,1-2 0-16,-6 12 1 0,2-11-24 0,3-8 1 15,3-2-1-15,-5 11 1 0,3-6-5 0,3-10 2 16,0-9-2-16,-4 18 1 0,3-9-5 0,1-9 1 15,0 0 0-15,0 0-1 0,0 0 7 0,3 7-1 16,-3-7 1-16,0 0-1 0,0 0-5 0,0-7 0 0,0 7 0 16,0 0 1-16,0 0 7 0,0 0-1 0,0 0 1 15,2-9 0-15,3 2-7 0,4-4 0 0,0-1 0 16</inkml:trace>
  <inkml:trace contextRef="#ctx1" brushRef="#br0" timeOffset="151814.41">21855 15911 2123 0,'0'0'0'0,"0"0"0"0,0 0 0 16,-11 15 58-16,2-1 0 0,4-1 1 0,1-1-1 16,1 2-41-16,-1-3 1 0,3-4 0 0,1 2 0 0,-2-1 51 15,2-8 2-15,-2 7-1 0,2-7 0 0,0 0-52 16,9 4 0-16,-9-4 0 0,0 0 0 0,0 0 14 15,7-4 0-15,-7 4 1 0,0 0-1 0,9-1-18 16,-9 1 0-16,9-4 1 0,-9 4-1 0,7 0-5 16,-7 0 2-16,7-3-2 0</inkml:trace>
  <inkml:trace contextRef="#ctx1" brushRef="#br0" timeOffset="152213.38">22306 15692 2161 0,'0'0'0'16,"0"0"0"-16,-9 32 0 0,2-7 51 0,0-4 1 0,-3 2 0 15,6 8-1-15,1-4-34 0,-1-1 0 0,2-3 0 16,2-2 1-16,-1 2 39 0,-1-7 0 0,2-4 0 16,3 0 2-16,-3 3-42 0,0-8 1 0,0-7 0 15,4 7 0-15,-4-7 8 0,5 8 3 0,-5-8-3 16,0 0 3-16,0 0-17 0,7 0 1 0,-7 0 1 15,0 0-1-15,7 7-5 0,-7-7 0 0,7 2 0 16,0-2 0-16,6-2-3 0,4-3 1 0,4 2-1 16,13 1 1-16,3 0-3 0,-3 0 2 0,-6-1-2 15,-2 5 2-15,-1 3-3 0,-6 0 1 0,2 0 1 0,-1 4-1 16,-4 4-1-16,-6-1 2 0,1-2-1 0,-2 8 1 16,-4 0-2-16,-3-3 0 0,-2 1 0 0,-5 14 2 15,-3-7-1-15,1-5 0 0,-3-4 1 0,-8 12-1 0,4-8-1 16,2-2 1-16,-2-8-1 0,-8 1 1 0,3 0 2 15,3-6-1-15,-1-4 1 0,-10-1-1 0,4 0-1 16,0-1 1-16,-5-3-1 0,-2 3 1 0,-2-2-1 16,6-6 1-16,-2-8 1 0,-1 12-1 0,3-9 0 15,1-4-1-15,6-1 1 0</inkml:trace>
  <inkml:trace contextRef="#ctx1" brushRef="#br0" timeOffset="152459.84">22445 15640 2186 0,'0'0'0'16,"25"-4"0"-16,-9 15 0 0,5-1 55 0,7-6 1 0,1-6-1 16,4 7 1-16,2 1-39 0,-5-1 1 0,9-10-2 15,-2 10 2-15,6-2 53 0,-8-10 1 0,-2 0-1 16,-4 7 0-16,-3-1-53 0,-3-5 0 0,0-3 0 15,-5 8 0-15,-3-1 18 0,0-3 1 0,-3-2-1 16,-5 5 1-16,-7 2-22 0,7 2 0 0,-7-2 0 16,2-6 1-16,-2 6-6 0,-7 4 0 0,7-4 0 15,-20 0 1-15,-4 3-4 0,-5 1 0 0,-8-4-1 16</inkml:trace>
  <inkml:trace contextRef="#ctx1" brushRef="#br0" timeOffset="153514.73">7648 13900 1646 0,'0'0'0'16,"28"-16"0"-16,6 12 0 0,-2-3 75 0,-1-3 1 16,14-4-1-16,4 8 2 0,6-2-59 0,-4-6 0 0,3 0 0 15,13 3 0-15,-5 2 50 0,3-1 2 0,11-3-1 16,2 1 1-16,0 5-52 0,-1-4 0 0,3-1 0 15,6 2 0-15,0 3 9 0,-3-1 1 0,4-4-2 16,3 2 3-16,1 1-17 0,-2 0 1 0,6-2 1 16,5 1-1-16,-3 1-10 0,-7 2 0 0,7-7-1 15,7 5 2-15,-7-5-2 0,-5 0 0 0,5-4 0 16,0 8 0-16,-7-1-2 0,-10-1 0 0,2-2 0 0,8 12 0 16,-10-5 0-16,-8-2 0 0,-5 1 0 0,-2 8 0 15,-3 0 0-15,-7-2 0 0,1-2 0 0,-1 10 0 16,-7-3 0-16,-10-6 0 0,-2-3 0 0,-3 12 0 15,-1-3-1-15,-7-6 1 0,1 1-1 0,-1 7 1 0,-4-3-1 16,-5-4 1-16,1 2-1 0,5 9 1 0,-8-4 0 16,-5-3 0-16,1-2 0 0,1 12 0 0,-4-1 0 15,0-2 0-15,-4-1 0 0,4 6 0 0,0 2 0 16,-7 0 0-16,0 3 0 0,4 13 1 0,-4 0-1 16,0 1 0-16,-4-3 0 0,4 12 1 0,0-1 1 15,0-4 1-15,0 5-1 0,4 16 0 0,0-5-1 0,-4 0 2 16,0 3-1-16,3 9 0 0,1-10 4 0,-4-6-1 15,0 4 1-15,-4 19 0 0,1-5-3 16,-5-15 1-16,5-2 0 0,-1 11 0 0,-3-12 3 0,4-8 0 16,-4 1-1-16,7 13 2 0,-6-8-3 0,3-10 0 15,1 0 0-15,7-2 0 0,-3-3 4 0,-2-4 0 16,4-7 0-16,3-5 0 0,-4 2-3 0,-3-1 1 16,4-6-2-16,3-3 2 0,-7 1 2 0,0-9 1 0,-11 4 0 15,11-4 0-15,-14 3-4 0,2-4 1 0,-2-5-1 16</inkml:trace>
  <inkml:trace contextRef="#ctx1" brushRef="#br0" timeOffset="154297.38">7821 14002 1871 0,'0'0'0'16,"0"0"0"-16,-18 16 0 0,8-6 60 0,-10-3 0 16,3-3 1-16,3 6 0 0,-4 1-45 0,-3-2 2 15,2 1 0-15,4 11 0 0,1 0 56 0,0-1 0 16,0-3 0-16,3 15 1 0,4-4-58 0,4-5 1 16,1 7 0-16,4 17 0 0,3-1-1 0,4-5 1 15,-2 8-1-15,4 7 1 0,-1-1-8 0,1-11 0 16,-8-6 0-16,4 12 0 0,0-10-9 0,-7-5 2 0,0 2-2 15,0 9 1-15,0 0-1 0,0-9 0 0,0 1 0 16,0-4 2-16,0 5-3 0,0-13 0 0,4 2 0 16,5 4 0-16,0-4 0 0,-1-2 0 0,7-6 0 15,6 10 0-15,0-8-1 0,5 0 1 0,6-3 0 16,5 7 0-16,5 1-2 0,-3-10 2 0,5-4 0 16,2 1 0-16,-2-4-1 0,-1-5 1 0,4-3 0 0,11-2 0 15,1-2-1-15,1-1 1 0,1-2 0 0,5 1 0 16,-3-3 0-16,2-2 0 0,8-5 0 0,6 5 1 15,0-3-1-15,-3 2 0 0,4-3 0 0,6 12 1 16,4-10 2-16,-7 0 0 0,0-1-1 0,7 9 2 0,-7-3-2 16,-7-1 0-16,10-3 0 0,-3 10 1 0,-9-4 4 15,-5-3 2-15,0 0-1 0,6 4 1 0,-6 1-3 16,-7-3 0-16,-2-1-1 0,2 10 2 0,-8-4 4 16,-4-4 1-16,4 1 1 0,1 5-1 0,5-4-5 15,-5-2 1-15,-6 1 0 0,-1 10-1 0,-1-5 5 0,-8-6 0 16,2-1 0-16,1 6 1 0,-5-1-7 15,-2-5 2-15,1 0 0 0,1 7 0 0,-2-4 4 0,-10-5 2 16,-2-2-1-16,-2 6 1 0,-4 1-6 0,1-5-1 16,2-6 1-16,-10 10 1 0,1-1 2 0,-1-1 2 15,-3-2-1-15,4 2 1 0,-6 3-7 0,-5 2 2 16,7-5 0-16,-7 5 0 0,7-4 4 0,-7 4 2 16,0 0-2-16,7-5 1 0,-7 5-5 0,0 0 0 0,0 0 0 15,4-7 1-15,-4 7 2 0,0 0 2 16,0 0-1-16,0 0 0 0,0 0-5 0,-9 0 1 0,9 0 0 15,-12 5 0-15,-1 6 2 0,-1-2 0 0,0-2 0 16</inkml:trace>
  <inkml:trace contextRef="#ctx1" brushRef="#br0" timeOffset="155596.53">11643 14639 2224 0,'0'0'0'0,"16"-9"0"0,-2 11 0 0,4-1 72 0,-4-2-1 16,4-5 1-16,1 6 1 0,-3 2-55 0,0-2 0 15,2-3 0-15,3 8 0 0,-2 0 19 0,-1-3 1 16,3-2 0-16,4 7 0 0,-2 0-23 0,5-4 1 16,0-3-1-16,2 15 1 0,2-3-6 0,-4-5 1 15,-2 0 1-15,6 14-1 0,-4-5-4 0,-5-6-1 0,2 3 1 16,7 15 1-16,-9-5-8 0,1-6 0 15,1 10 0-15,2 10 0 0,-3-2 0 0,1 0 0 0,3-3 0 16,2 5 0-16,2-2-1 0,-4-5 0 0,0 3 0 16,6 2 1-16,-4 2-2 0,-2-5 1 0,0 0 0 15,4 15 1-15,-2-5-3 0,-2 1 1 0,2-6-2 16,6 8 2-16,-5-8 0 0,1 2 0 0,2-9-1 16,-6 14 1-16,-2-9-1 0,2-3-1 0,1 1 1 15,4 8 1-15,-1 1-2 0,-2-11 2 0,5 3 0 0,4-2 0 16,-2-3-1-16,-2 0 1 0,4-8 0 15,5 3 0-15,0-1-1 0,-5-5 1 0,3-6 0 0,3 11 1 16,-1-9 0-16,-6-3-1 0,3-3 1 0,5 10 1 16,5-7-1-16,-7-6 0 0,2-2 0 0,-7 13 1 15,5-12 0-15,-5-6 0 0,-2 0 0 0,2 6 0 0,-6-4 0 16,2-4 0-16,-1-3 0 0,1 11 0 0,0-6 2 16,-1-5 0-16,1-2 1 0,-8 13-1 0,4-10-1 15,1-3 1-15,-7 1 1 0,-2 9-1 0,2-4 5 16,-8-4-1-16,-3 0 1 0,-3 10 0 0,-4-3-3 15,-7 0 1-15,10-15-1 0,-10 15 2 0,0 0 5 0,0 0 1 16,0 0 0-16,0 0 0 0,0 0-5 16,0 0 1-16,0 0-1 0,-10 0 1 0,3-2 7 0,0 0-1 15,7 2 1-15,-11-2 0 0,1 2-8 0,3-1 2 16,7 1 0-16,-7-2 0 0,7 2 5 0,0 0-1 16,0 0 1-16,0 0-1 0,0 0-5 0,0 0 0 15,0 0 0-15,0 0 1 0,0 0 3 0,0 0 1 0,0 0-1 16,0 0 0-16,10 2-4 0,-10-2 0 0,7 0 0 15,-7 0 0-15,0 0 1 0,7 7 0 0,-7-7 0 16,0 0 1-16,7 0-5 0,-7 0 2 0,0 0-1 16,0 0 0-16,7 0 1 0,-7 0 1 0,0 0 0 15,0 0 0-15,7 0-4 0,-7 0 2 0,0 0-1 16,0 0 1-16,7 0 0 0,-7 0-1 0,0 0 1 16,0 0-1-16,7 7-1 0,-7-7 0 0,6 12 0 15,-6-12 0-15,-4 12-1 0,2-3 1 0,1-2-1 16,-3 4 2-16,-1-1-3 0,-2-3 1 0,7-7 0 15,-13 16 0-15,8-7-1 0,5-9 0 0,-7-4 1 0,7 4 0 16,-7-5-2-16,7 5 1 0,-3-12 1 0,3 12-1 16,0-11-1-16,0 6 0 0,3-4 0 0,1-3 1 15,-1-6 0-15,4 1-1 0,-5-5 0 0,-2 0 0 0,0-1-17 16,0-2 2-16,0 9-1 0,-5 4 1 0,1 3 5 16,1 2 0-16,3 0 0 0,-7 0 0 0,7 7-52 15,-11-5 0-15,11 5 1 0,-14-7 0 0,5 1 42 16,2 3 0-16,7 3 0 0,-12-7 2 0,3 3-45 15,2 1 2-15,7 3-2 0,-7-11 1 0,7 11 43 16,-11-8-1-16,11 0 0 0,-3 0 1 0,3 8-29 0,-4-11 0 16,4 11 0-16,0-12 0 0,-3 3 29 0,3 2 0 15,0 0 0-15,0 7 2 0,-4-11-6 0,4 4 2 16,0-5-1-16,0 5 1 0,0 0 8 0,0 0 0 16,4-2-1-16,-1 2 2 0,-3 7 3 0,0 0 2 15,4-10-1-15,-4 10 1 0,0 0 0 0,0 0 1 16,0 0-1-16,0 0 1 0,10-4 3 0,-3 4 1 15,-7 0-2-15,14 5 2 0,0 9-1 0,2 0 1 0,2-1-1 16,-7 4 1-16,3-4 2 0,-4-1 2 0,3-1-2 16,-3 1 1-16,1 4 0 0,-1-4-1 0,4-1 0 15,1-1 0-15,-5 6 12 0,3 0-1 0,-1-4 1 16,4 0 0-16,-2 2-6 0,0-5 1 0,-3 0-1 16,-1 7 1-16,1 0 12 0,-1-9 1 0,3 0-1 15,-6 7 0-15,3-2-9 0,1-7-1 0,-4-1 0 16,-7 10 0-16,3-2 11 0,-3-12 0 0,4 6-1 15,-8 1 2-15,4-7-12 0,-7 8 0 0,0-6 0 0,-3 5 2 16,-4 0 9-16,-2-3 2 0,2-1-2 0,-8 13 2 16,-2-5-13-16,-1-6 1 0,4 4 1 0,-2 10-1 15,-2 2 9-15,4-1 1 0,-5 3-1 0,-10 5 1 16,-2 0-10-16,-3 2-1 0,-10-2 0 0</inkml:trace>
  <inkml:trace contextRef="#ctx1" brushRef="#br0" timeOffset="157165.97">8463 16857 338 0,'0'0'0'0,"0"0"0"16,0 0 0-16,0 0 7 0,0 0 1 0,7-16 0 16,-7 16 0-16,0 0-4 0,7-7 2 0,-7 7-1 15,11-3 1-15,-4 3 67 0,0 0 1 0,0-4 0 16,7 4 0-16,6 5-56 0,1 2 0 0,0-3 0 15,4 6 0-15,1 6 74 0,-1-2 0 0,-1 2 0 16,5 7 1-16,4-2-76 0,-1 0 1 0,1-1-1 16,-1 13 1-16,2 1 68 0,1-6 1 0,-3 3-1 15,-2 5 2-15,-2-3-72 0,-3-5 2 0,-1-2 0 0,-1 4 0 16,-2 0 18-16,1-5 1 0,-5-6-1 0,6 6 1 16,-2-2-22-16,-3-7 0 0,0-2 0 0,1 7 1 15,-1-4 15-15,-1-1 1 0,-6-11-1 0,-1 13 2 0,-1-4-20 16,2-5 2-16,-4-7-1 0,0 8 1 0,0-1 9 15,0-5 1-15,-7-4 0 0</inkml:trace>
  <inkml:trace contextRef="#ctx1" brushRef="#br0" timeOffset="157447.44">9169 16950 1733 0,'0'0'0'16,"0"0"0"-16,-11 46 0 0,1-20 43 0,-6 1 1 16,2 1-2-16,-4 9 2 0,0-2-28 0,-3-9 1 0,-2-1-2 15,-5 10 2-15,3-7 39 0,4-1 2 0,-2-6-2 16,-9 9 1-16,9-6-40 0,4-2 1 0,0-5-2 16,-6 10 2-16,7-8 14 0,2-3-1 0,6-9 1 15,3 7 0-15,3-4-18 0,4-10 0 0,0 0 1 16,0 0-1-16,-3 9-1 0,3-9-1 0,7 2 1 15,-7-2 0-15,10 5-5 0,-1-3 0 0,0 0 0 16,0 3-1-16,1 0-5 0,-3-1-1 0,4-4 0 16</inkml:trace>
  <inkml:trace contextRef="#ctx1" brushRef="#br0" timeOffset="157696.6">9656 17186 1784 0,'0'0'0'0,"0"0"0"0,28-4 0 0,-14 8 18 16,0-4 1-16,-3-4 0 0,1 4 0 0,2 0-9 16,4 0 0-16,-1 0 0 0,3 0 1 0,1 0 15 15,0-3 1-15,0-1 0 0,4 6 0 0,-2 0-15 0,-6-4 2 16,1-5-2-16,0 7 2 0,-4-2-1 0,-5-3 2 15,1 0-1-15,1 7 1 0,-4 1-7 0,-7-3 1 16,0 0 0-16,0 0 0 0,0 0-5 0,0 0 2 16,-4 7-2-16</inkml:trace>
  <inkml:trace contextRef="#ctx1" brushRef="#br0" timeOffset="157865.04">9684 17328 1721 0,'0'0'0'0,"17"-3"0"16,-2 3 0-16,4 3 38 0,2-3 0 0,-3-3 0 16,12 3 1-16,5-4-25 0,-3 1 2 0,-2-2 0 15,5-1-1-15,-3 1 39 0,-2 0 0 0,-2-6 0 16,4 2 1-16,-6 2-38 0,-1 2 1 0,0 0-2 0,-3 1 2 16,0-4 10-16,-1 1 2 0,-2-1-2 0</inkml:trace>
  <inkml:trace contextRef="#ctx1" brushRef="#br0" timeOffset="158118.65">10576 16824 1884 0,'0'0'0'0,"0"0"0"0,0 0 0 0,-9 22 30 0,8-6 1 15,-3 2 1-15,-1 24-1 0,0 0-17 0,-2-8 0 16,7 3 0-16,0 17 0 0,3-5 32 0,1-8 0 15,3-2 0-15,1 5 1 0,0-2-31 0,-1-9 1 16,3-6 0-16,1 10 0 0,-8-13 14 0,1-8 1 16,-1-2-1-16,-3 11 0 0,7-8-17 0,0-8 0 15,-7-9 0-15,0 16 0 0,4-5 1 0,-4-11 1 16,0 0 0-16,0 7-1 0,0-7-6 0,0 0 0 0,0 0 0 16,-4 10 1-16,4-10 4 0,0 0-1 0,0 0 1 15</inkml:trace>
  <inkml:trace contextRef="#ctx1" brushRef="#br0" timeOffset="158418.37">10998 17202 2035 0,'0'0'0'0,"0"0"0"0,-21 35 0 16,3-9 51-16,4 1 0 0,3-4 1 0,4 7 0 0,0-4-36 15,5-1 1-15,4-6 0 0,5 6 1 0,0-1 48 16,4-10 0-16,3-3 1 0,5 8-1 0,1-7-48 16,3-5 0-16,5-3 0 0,-2 7 0 0,3-4 16 15,-5-7 1-15,-2-7 0 0,-3 12 0 0,2-14-21 16,-3-2 1-16,-1-1 0 0,-4 5 0 0,-3-3-2 16,-1-4-1-16,0-2 0 0,-6-5 2 0,1 3-6 0,-4-1-1 15,-4-2 1-15,1-2 0 0,-1 3 0 0,-4 4 1 16,1-1-1-16,-4 3 1 0,0-2-4 0,-3 2 1 15,0 7 0-15,-7-4-1 0,0 4 2 0,1 2 0 16,-1-2-1-16</inkml:trace>
  <inkml:trace contextRef="#ctx1" brushRef="#br0" timeOffset="158749.87">11679 16971 2086 0,'0'0'0'0,"0"0"0"0,0 0 0 15,0 0 56-15,0 0 0 0,16 18 0 0,-13-4 1 16,-3 2-40-16,4 5 1 0,-4 0-1 0,3 18 1 15,-3 5 47-15,0-6 1 0,0-2 0 0,-3 6 1 0,3-3-50 16,0-6 1-16,0-8 0 0,0 8 0 0,0-5 15 16,3-8 1-16,1-3-1 0,-1 11 1 0,1-8-21 15,-1-8 2-15,1-3 0 0,3 14-1 0,-4-4-3 16,1-7 2-16,-1-1-1 0,-1 1 0 0,-2 0-5 16,-2-3 1-16,-1 0 0 0,-1 0 0 0,1 0-5 0,-4-2 0 15,0-4 1-15</inkml:trace>
  <inkml:trace contextRef="#ctx1" brushRef="#br0" timeOffset="159380.84">13834 17591 1534 0,'39'-6'1'0,"39"-6"-1"0,-8-2 1 0,-5 0-1 16,-3 5 1-16,-4 0 47 0,-1-1 0 0,1-1 1 15,2 6-1-15,0-2-31 0,-4-4 0 0,-1 1-1 16,3 10 1-16,-1-4 20 0,-11-5 0 0,-2-1 0 16,-11 12 0-16,-1-4-22 0,-7-3 1 0,-6-2-2 15,-8 10 2-15,-3-3 2 0,0-3 0 0,-8 3 0 16,0 0 0-16,0 0-8 0,0 0 0 0,0 0 0 16,-8 0 0-16,1 0 3 0,0 0-1 0,0 0 0 15,-14 7 2-15,0 0-6 0,-4-4-1 0,2 2 1 0</inkml:trace>
  <inkml:trace contextRef="#ctx1" brushRef="#br0" timeOffset="159650.66">14000 17728 1898 0,'18'2'43'0,"43"5"-27"0,-8-6-1 16,-2-4 1-16,-14 1 1 0,2 0 39 0,-2-1 1 15,-1-4 0-15,-1 0 1 0,2 0-42 0,-2 1 2 16,0-2 0-16,3 2 0 0,-7 3 18 0,3-2 0 16,-6-6 0-16,4 7 1 0,-2 3-22 0,-9-3 0 15,-2-3 0-15,-6 4 1 0,-1 1-2 0,-1-2 1 0,-4-1-1 16,-7 5 2-16,0 0-7 0,0 0 0 0,0 0 0 15</inkml:trace>
  <inkml:trace contextRef="#ctx1" brushRef="#br0" timeOffset="159932.38">14864 17123 1997 0,'0'0'0'0,"14"19"0"0,-5 4 0 0,5 3 44 16,0 2 1-16,1-6 0 0,-5 0-1 0,4 1-28 15,2-2 1-15,2-7-1 0,-1 4 1 0,1-2 40 16,-4-4 0-16,4-1 0 0,-2 8 0 0,-2-5-40 16,0-3 1-16,0-4 0 0,-9 9 0 0,2 1 12 15,-3-6 1-15,-2-1-1 0,-9 15 1 0,0-4-17 16,-1 0 1-16,1-3-2 0,-10 10 2 0,-1 0-2 0,-3 0 2 15,-5-7-2-15,-15 4 2 0,6 5-7 16,-1-4 1-16,-6-10-2 0,-13 14 2 0,8-4 0 0,-1-5 0 16,-1-5 0-16</inkml:trace>
  <inkml:trace contextRef="#ctx1" brushRef="#br0" timeOffset="160696.6">15856 17249 2009 0,'0'0'0'0,"0"0"0"0,0 0 0 0,0 0 53 0,0 18 0 16,0-9 0-16,0 10 0 0,0 4-36 0,0 0 0 16,0-6 0-16,0 19 1 0,0-5 50 0,7-10 2 15,-4-1-2-15,4 6 2 0,2-5-52 0,2-9 0 16,1-1 0-16,4 10 0 0,-2-5 17 0,0-7 0 16,4-4 1-16,1 7 0 0,6-6-21 0,-4-8-1 15,2-2 1-15,-4 8 1 0,1-6-5 0,1-5 1 16,-2-3 0-16,-1 4 0 0,-2-1-5 0,0-3 0 15,-2-3 1-15,0 5 0 0,-4-5 1 0,1-1 0 0,-2-5 0 16,0 3 0-16,-4-2-3 0,-1-3 0 0,-1 0 0 16,1 0 1-16,-4-7 1 0,0 3 0 0,0-1-1 15,0 0 1-15,0 1-2 0,0 11-1 0,3-6 1 16,1 10 0-16,-1 3 2 0,-3 7-1 0,0-11 1 16,0 11 0-16,0 0-3 0,0 0 0 0,7 7 1 15,-7-7-1-15,4 16 2 0,-4-3 0 0,0-1 0 16,0 9 0-16,-4 12-2 0,1-3-1 0,3-9 1 15,-4 15 1-15,1-10-2 0,-1-5 2 0,-3 4-1 0,4 10 1 16,-8-3-3-16,2-4 2 0,0 0-2 0,2 5 2 16,0 2-1-16,-2-8 1 0,2-1-1 0,-7 2 1 15,4 1-2-15,-4-8 0 0,1-2 1 0,-3 6-1 0,0-3 1 16,2-4 1-16,-7-2-1 0,-7 5 1 0,1-5-2 16,-1-7 1-16,4-4-1 0,-3 11 0 0,-1-4 1 15,-2-8-1-15,5-4 1 0,-7 8 0 0,8-2-2 16,4-8 2-16,-1-5-1 0,0 7 0 0,3-5 1 15,8-8 0-15,-1-3 0 0,-1 8 0 0,1-6-2 16,8-4 2-16,3-1-1 0,-4 3 0 0,4 2 0 0,7 1 0 16,0-1 0-16</inkml:trace>
  <inkml:trace contextRef="#ctx1" brushRef="#br0" timeOffset="160984.34">16817 17592 2186 0,'0'0'0'0,"23"-10"0"15,2 13 0-15,-8-8 47 0,4-6 1 0,6-3-1 16,-3 9 1-16,1 0-31 0,0-9 0 0,1 1 0 0,-1 10 0 16,-4 1 57-16,-3-5 0 0,-2 0 0 0,-2 9 1 15,0-4-57-15,-7-1 0 0,-7 3 0 0,7-6 0 0,-7 6 12 16,0 0 0-16,-3 7 1 0,-1 0-1 0,-7 2-17 16,1-2 1-16,-1 2-1 0</inkml:trace>
  <inkml:trace contextRef="#ctx1" brushRef="#br0" timeOffset="161152.34">16699 17751 2261 0,'0'0'0'16,"30"-6"0"-16,5 12 0 0,0 1 36 0,1-2 1 16,4-1-1-16,4 1 1 0,-1 0-23 0,-8-3 2 15,-2-2-2-15,-3 3 2 0,-3 3 40 0,-1-3 2 16,-1-5-2-16,-2 8 1 0,-2-5-40 0,0-1 1 15,-3-5-1-15</inkml:trace>
  <inkml:trace contextRef="#ctx1" brushRef="#br0" timeOffset="162270.74">17905 17330 1796 0,'0'0'0'0,"0"0"0"0,0 20 0 0,0 1 65 15,0 2 0-15,0-4 0 0,0 20 2 0,0 6-49 16,0-9 0-16,0 0-1 0,-7 3 1 0,0 2 37 15,4-11 2-15,-1-9-1 0,-10 7 0 0,5-2-39 16,0-10 1-16,-1 0-2 0,-1 5 2 0,4-5 15 16,5-7 1-16,2-9-2 0,-3 14 2 0,-1-7-21 15,4-7 2-15,0 0-1 0,0 0 1 0,7 3-3 0,-7-3 2 16,0 0-2-16,0 0 2 0,0 0-7 0,0 0 1 16,0 0 0-16,0 0 0 0,0 0 3 0,0 0 2 15,0 0-2-15,0 0 1 0,0 0-5 0,0 0 1 16,0 0 0-16</inkml:trace>
  <inkml:trace contextRef="#ctx1" brushRef="#br0" timeOffset="162487.13">18244 17620 2035 0,'0'0'0'0,"0"0"0"15,0 0 0-15,0 0 56 0,0 0 1 0,0 0 1 16,0 20-1-16,0-20-40 0,-7 5 1 0,7-5-1 16,0 0 1-16,-7 5 52 0,7-5 1 0,0 0 0 0,0 0-1 15,-7 7-52-15,7-7 0 0,0 0 0 0,0 0 0 16,0 0 5-16,0 0-1 0,0 0 0 16,0 0 1-16,0 0-12 0,0 0 0 0,0 0 1 0</inkml:trace>
  <inkml:trace contextRef="#ctx1" brushRef="#br0" timeOffset="162850.96">18581 17362 1922 0,'0'0'0'0,"0"0"0"0,0 0 0 0,-20 5 44 0,10 2-1 16,-3-3 1-16,-1 3 1 0,-2 2-29 0,4-2 1 15,2-2-2-15,-8 11 2 0,7 0 40 0,4-2 2 16,4 3-2-16,-1 8 1 0,4-1-41 0,4 3 1 16,1-8 0-16,4 11 0 0,1-2 10 0,1-3 1 0,3-8-1 15,-5 3 1-15,3-1-15 0,2-5-1 0,6-5 1 16,-3 0-1-16,-2-2-5 0,0-5 1 0,3-4 0 16,7 0 0-16,-8-1-3 0,-1-3-1 0,2-4 1 15,0-1 1-15,3-3-3 0,-4 2 1 0,1-6-1 16,-6 1 1-16,1-8-2 0,-1 0 0 0,-5-1 1 15,-7 7-1-15,-3-6 3 0,3 2-1 0,-4-1 1 16,-10 11 0-16,2-6-3 0,-3 1 1 0,-2 2 1 16,-8 8-1-16,2 2 4 0,0 1 1 0,0 2-1 0,-1 3 1 15,-1 3-3-15,7 1-1 0,6-3 1 0,-2 12 1 16,7-1-3-16,3-5 1 0,4-7-1 0</inkml:trace>
  <inkml:trace contextRef="#ctx1" brushRef="#br0" timeOffset="163133.29">19001 17325 1934 0,'0'0'0'0,"0"0"0"0,1 21 0 0,-2-7 44 0,1 4 1 16,1-2-1-16,-2 13 0 0,1 1-28 0,0 0 1 15,0-3-1-15,-4 13 1 0,4 1 30 0,4-12 1 16,-3 1 0-16,-2 4 0 0,1 1-31 0,1-10 0 16,1-6 0-16,-2 4 0 0,0 1 11 0,0-8 0 0,2-3 0 15,0 2 1-15,1 1-15 0,-1-3-1 0,0-6 1 16,-2 1-1-16,-2 1-5 0,2-9 1 0,-4 9-1 16,3-2 1-16,-1 0-4 0,2-7 1 0,0 0-1 15</inkml:trace>
  <inkml:trace contextRef="#ctx1" brushRef="#br0" timeOffset="163347.38">19445 17504 2009 0,'0'0'0'0,"0"0"0"0,25 2 0 15,-15 2 47-15,1-4 2 0,3-2-2 0,-2 9 1 0,3-4-31 16,0 1 0-16,8-4 0 0,-1 9-1 15,-1 0 45-15,0-9 1 0,5-4-1 0,-1 8 1 0,0 1-45 16,-2-5 1-16,-2-9 0 0,-5 13 0 0,1-4 16 16,-1-4-1-16,0 1 1 0,-2 6 1 0,0-3-21 15,-3-5 1-15,1 1-1 0</inkml:trace>
  <inkml:trace contextRef="#ctx1" brushRef="#br0" timeOffset="163554.94">19692 17321 2086 0,'0'0'0'16,"0"0"0"-16,0 0 0 0,0 0 45 0,-21 22 1 15,14-17 0-15,-4 12 0 0,1 8-31 0,3-4 2 0,3-3 0 16,1 13 0-16,1-1 41 0,2-5 2 0,2 5-1 16,-1 7 1-16,1-4-44 0,0-1 2 0,1-6 0 15,3 1 0-15,-6 1 11 0,7-5 1 0,0-9-1 16,0 3 1-16,-4 4-16 0,1-6-1 0,-4-3 0 15,0 0 2-15,-7 2-7 0,0 0 1 0,3-3 0 16,1 3 0-16,-1 0-4 0,8-5 1 0,-4-9 0 16</inkml:trace>
  <inkml:trace contextRef="#ctx1" brushRef="#br0" timeOffset="163852.57">20214 17420 2035 0,'0'0'0'0,"0"0"0"0,-17 40 0 0,6-6 44 15,4-6 0-15,3 2-1 0,-3 7 1 0,4-2-28 16,6-2 1-16,1-6-2 0,-1-1 2 0,1-1 43 0,5-6 0 16,3-8 1-16,-1 1 0 0,1 0-45 0,2-1 2 15,-3-8 0-15,-1 1 0 0,1-2 6 0,-1-2-1 16,3-4 1-16,-1 1 0 0,0-1-13 0,-1-3 1 15,0-2 0-15,-1-5 1 0,3-3-5 0,-1-8 1 16,-1-1-2-16,-1-4 2 0,-3-5-3 16,-2-1 0-16,-1-2-1 0,-4 2 1 0,0 7-2 0,-4 2 2 15,-1-4-2-15,-4 11 2 0,-3 4-3 0,1 2 2 16,1 2-2-16,-4 10 2 0,0 4-3 0,3 3 1 0,2 2 1 16</inkml:trace>
  <inkml:trace contextRef="#ctx1" brushRef="#br0" timeOffset="164031.37">20652 17517 2009 0,'0'0'0'0,"0"0"0"0,1 19 0 15,-2-5 45-15,1-7 0 0,0-7 0 0,-9 16 1 16,5-7-30-16,4-9 1 0,0 9-1 0</inkml:trace>
  <inkml:trace contextRef="#ctx1" brushRef="#br0" timeOffset="164349.04">20914 17462 1960 0,'0'0'0'0,"0"0"0"0,-3 18 0 0,-1-4 43 0,4-4-1 16,0-3 1-16,0 9 1 0,2 2-29 0,7-6 1 16,-2-3 0-16,4 9 1 0,-3-4 35 0,5-7 1 15,1 0 0-15,-2 0 1 0,6 3-37 0,-1-4 1 16,-2-5-2-16,-7 3 2 0,3 1 11 0,0 0 1 0,-1-1-1 16,-3 1 1-16,4 4-16 0,-1-2-1 0,-3 0 1 15,-1 0 0-15,1 5-6 0,0 2 1 0,-2-5 0 16,-3 4 0-16,0 1-3 0,-1-2-1 0,-1-7 1 15,-5 4 0-15,0 0-1 0,-2 0 1 0,-2-6-1 16,-9 2 1-16,1 2-3 0,-1-1 2 0,-5-4-2 16,-9-1 2-16,2 3 0 0,2-8 1 0,3 1-1 15,-4 5 1-15,7-2-3 0,8-4 2 0,-3-3-1 16,-1 3 1-16,4 1-3 0,7-2 1 0,3-6 1 0</inkml:trace>
  <inkml:trace contextRef="#ctx1" brushRef="#br0" timeOffset="164528.07">21063 17325 2060 0,'0'0'0'0,"21"-4"0"0,-7 13 0 0,2 2 37 16,3-6 1-16,1-3-1 0,-6 3 1 0,0 2-23 15,3-3 1-15,3-4-1 0,-6 5 1 0,2 4 37 0,3-6-1 16,-3-3 1-16,-4 6 1 0,3 1-37 0,-1-4 0 15,2-3 0-15</inkml:trace>
  <inkml:trace contextRef="#ctx1" brushRef="#br0" timeOffset="164730.57">21796 17436 2123 0,'0'0'0'0,"0"0"0"16,27 14 0-16,-17-5 37 0,1-8 1 0,0-1 0 16,3 6 0-16,-2 1-23 0,0-4 0 0,4-3 1 15,-3 4 0-15,-1-1 24 0,-5-1 2 0,-7-2-1 16,11 2 1-16,-11-2-26 0,0 7-1 0,0-7 1 16</inkml:trace>
  <inkml:trace contextRef="#ctx1" brushRef="#br0" timeOffset="164861.28">21735 17642 2023 0,'0'0'0'0,"19"7"0"0,-1 5 0 0,-1 0 36 16,4-3 0-16,6-2 0 0</inkml:trace>
  <inkml:trace contextRef="#ctx1" brushRef="#br0" timeOffset="165519.34">22888 17249 1646 0,'0'0'0'15,"0"0"0"-15,2 21 0 0,-4 4 35 0,2-6 0 0,0 1 0 16,0 17 1-16,-3 7-21 0,3-9-1 0,0 0 1 16,-4 9 1-16,4 2 40 0,0-9 1 0,-3-2-1 15,-4 0 1-15,0-2-40 0,-2-4 1 0,2-6-1 16,-4 1 1-16,-1 1 14 0,3-8 2 0,2-3-1 16,0 6 0-16,0-1-19 0,3-7 0 0,1-6 1 15,-1 8 0-15,1-2-1 0,-1-5 1 0,4-7-1 16,0 16 1-16,-3-5-7 0,3-11 1 0,3 8 0 15</inkml:trace>
  <inkml:trace contextRef="#ctx1" brushRef="#br0" timeOffset="165696.81">23209 17636 2154 0,'0'0'53'0,"4"18"-36"16,-1-6 0-16,1-5-1 0,-4-7 2 0,3 11 31 0,-3-11 0 16,0 0-1-16</inkml:trace>
  <inkml:trace contextRef="#ctx1" brushRef="#br0" timeOffset="165953.73">23599 17161 1922 0,'0'0'0'0,"0"0"0"16,-3 44 0-16,-3-7 41 0,3-5 1 0,3 1-1 16,1 8 1-16,-2 5-26 0,-1-15-1 0,2-1 1 15,3 18 1-15,-1-6 23 0,0-12 2 0,0-4-1 16,1 9 1-16,-3-3-26 0,-1-9-1 0,2-2 1 0,6 2 1 15,-5 0 15-15,-2-9 1 0,2-4-1 0,3 6 2 16,-3-4-20-16,-2-3 0 0,0-9 1 0,3 11-1 16,-4-6-2-16,1-5-1 0,-2 7 0 0,2-7 1 15,0 0-5-15,0 0 1 0,0 0-1 0</inkml:trace>
  <inkml:trace contextRef="#ctx1" brushRef="#br0" timeOffset="166348.25">24096 17246 1997 0,'0'0'0'16,"0"0"0"-16,-14 21 0 0,4 4 42 0,4-6 0 16,3-2 0-16,3 3 0 0,-4 1-26 0,4-5 0 15,4-4-1-15,-1-1 2 0,-3-1 42 0,0-10 0 16,9 9 1-16,-9-9-1 0,6 11-42 0,-6-11 1 0,3 7 0 15,-3-7 0-15,0 0 12 0,0 0 1 0,0 0 0 16,7 5 0-16,-7-5-17 0,7 0 0 0,-7 0 0 16,13 3 0-16,4 4-2 0,4-1-1 0,4-3 0 15,5 8 1-15,5 1-5 0,-1-1 1 16,-2-4-1-16,-9 8 1 0,-2 5-4 0,-2-6 2 0,1 0-2 16,-6 7 2-16,-6 0-3 0,1-1 0 0,-2-6 1 15,-7 5 0-15,-1 0 0 0,-3 1-1 0,1-4 0 16,-6 1 2-16,-2 1-3 0,1-6 2 0,-5-3-1 0,-6 3 0 15,5 2 2-15,4-7 0 0,0-5 1 0,-13 3 0 16,7 2-3-16,4-7 1 0,0 0 0 0,-5 0 0 16,-4 4 2-16,3-8 1 0,3 1-2 0,-3-1 2 15,-4 1-3-15,2-4 1 0,1-4-1 0,-2-3 1 0,-3 0 1 16,8 2 0-16,2-9 0 0</inkml:trace>
  <inkml:trace contextRef="#ctx1" brushRef="#br0" timeOffset="166565.78">24287 17126 2110 0,'0'0'0'0,"18"-12"0"0,-8 21 0 0,8-9 52 0,7-6 1 16,5 3-2-16,1 15 2 0,3-5-36 0,5-5 0 15,1-2 0-15,8 11 1 0,-2-4 49 0,-2-6 1 16,2-1 1-16,-2 7-1 0,-4-1-50 0,-3-6 0 0,-1-4 0 15,-3 9 0-15,-5-3 13 0,-3-5 1 0,-2-4-1 16,-2 8 1-16,-9-2-19 0,-12 1 2 0,9-9-2 16</inkml:trace>
  <inkml:trace contextRef="#ctx1" brushRef="#br0" timeOffset="169715.53">6636 14554 438 0,'0'0'0'0,"-7"-21"0"16,-4 9 0-16,1-4 3 0,2 0-1 0,0-1 0 0,-6 13 1 15,3-12-2-15,4-1 2 0,0-5-1 0,0 17 0 16,0 2 43-16,0-1 0 0,0 2 0 0,7 2 1 15,-9 0-30-15,9 0 0 0,-7-3 1 0,7 3 0 0,-4 9 70 16,2-1 0-16,1 1 1 0,1 19-1 0,1 4-70 16,1 0 1-16,0-2 0 0,0 3 0 0,-2 2 42 15,0-5 1-15,0-3 0 0,0 18 0 0,0-8-44 16,-2 0 1-16,-2 2 0 0,4 14 0 0,0 1 24 0,0-3 0 16,0 2 0-16,0 5 0 0,2 0-26 15,5-5 0-15,6 7-1 0,-6 10 2 0,3 2 15 0,1-10 0 16,3-6 1-16,-3 7-1 0,1-1-18 0,6-4 0 15,-4 4 1-15,-4 6 0 0,4-1 15 0,0-9 0 16,-3-9 1-16,-4 20 0 0,0-9-18 0,2-4 2 16,-6 4-2-16,-3 10 2 0,0-12 21 0,0-8 1 15,-7-1-1-15,0 11 1 0,0-9-22 0,2-4 0 16,-6-1 0-16,-3 7 1 0,7-8 30 0,0-6 1 0,0-11 0 16,-3 9 0-16,6-9-31 0,1-12 0 0,-1-4 1 15,4 8 0-15,0-6 20 0,0-14 0 0,7 7 0 16,-7-7 0-16,0 7-22 0,0-7 1 0,0 0-2 15,0 0 2-15,7 0 15 0,-7 0 2 0,0 0-2 16,0 0 2-16,0 0-20 0,0 0 2 0,0 0-1 16,0 0 1-16,-3-9 10 0,-8 6 1 0,-1-1-1 15,-20-1 1-15,-14-2-14 0,9-2 1 0,5 6-1 16</inkml:trace>
  <inkml:trace contextRef="#ctx1" brushRef="#br0" timeOffset="170066.36">6145 16885 2148 0,'0'0'0'0,"0"0"0"0,18 23 0 0,-7-4 75 0,1-3-1 16,-1 2 0-16,-1 13 1 0,1-4-57 0,-1-1 0 15,1-1 0-15,-1 5 0 0,-2-2 62 0,4-9 2 16,-2-1 0-16,1 3 0 0,0 0-64 0,-1-5 0 16,1-6 0-16,3 1 0 0,2-2 10 0,-2-6 1 15,4-3-1-15,6-3 2 0,6-2-17 0,-2-4 0 16,8-4 1-16,-3-2-1 0,6-3-5 0,-5 2 0 16,1-7 0-16,-5 4 0 0,2-6-3 0,-4 2 1 0,-2-5 0 15,2 9-1-15,-3-7-2 0,-4 3 0 0,-5-4 0 16,2 1 1-16,-1 5-2 0,-6-4 0 0,3-6 0 15,-3 1 2-15,-2-2-2 0,1-1 1 0,4-3 1 16,4 15-1-16,0 0-1 0,-1 0 1 0,1 2-1 16</inkml:trace>
  <inkml:trace contextRef="#ctx1" brushRef="#br0" timeOffset="171396.8">2517 15177 653 0,'0'0'0'15,"0"0"0"-15,0 0 0 0,0 0 271 0,-21-5 2 0,21 5-2 16,0 0 2-16,-7-6-273 0,7 6 0 0,0 0 0 16,0 0 1-16,0 0 42 0,-7-5 1 0,7 5-2 15,0 0 2-15,0 0-28 0,-7 5 1 0,7-5-2 16,-4 14 2-16,4 1 12 0,4-1 2 0,-1 0-2 16,1 16 1-16,3 3-16 0,0-5-1 0,3-1 1 15,-6 6 0-15,7 2-3 0,-1-3 2 0,-1-6-2 0,-2 2 1 16,4 1-5-16,-4-7 1 0,0-4 0 0,-4 3 0 15,4 5-5-15,0-11 0 0,-3-7 1 0,-4 10-1 16,3-4-1-16,1-5 2 0,-4-9-2 0,-4 16 1 0,8-9 5 16,-4-7 1-16,7 1 0 0,-7-1 0 15,0 0-3-15,0 7-1 0,0-7 1 0,0 0 1 16,0 0 12-16,0 0 0 0,0 0 0 0,0 0 0 0,0 0-9 16,0 0 0-16,0 0 0 0,0 0 1 0,0 0 17 15,0 0 1-15,7 0-1 0,-7 0 0 0,12 6-15 16,-1-4 1-16,3-2-1 0</inkml:trace>
  <inkml:trace contextRef="#ctx1" brushRef="#br0" timeOffset="171799.56">3328 15193 1997 0,'0'0'0'0,"0"0"0"16,4 21 0-16,0-2 70 0,-4-3-1 0,3 0 1 16,1 21-1-16,-1 2-51 0,1-1 0 0,3-4 0 15,0 3 0-15,0-2 62 0,0-7-1 0,-2 2 1 16,2 2 1-16,4-6-63 0,-1-5 0 0,4-7 0 0,-3 11 0 15,3-8 24-15,4-10 1 0,1-1 0 0,-1 6 0 16,-1-5-27-16,5-7 0 0,1-7 0 0,-2 5 0 16,0-3 1-16,0-6 0 0,-2-3 0 0,6 7 0 15,-4-5-8-15,-7-4 1 0,-1 0-1 0,8-1 1 0,-10 3-7 16,-1 0 1-16,-3-9-1 0,4-5 2 0,-4-1-3 16,0 5 1-16,-2-15-1 0,0 9 2 0,1-3-4 15,-6-4 1-15,0 0 0 0,0 7 0 0,-7 5-1 16,1-1 1-16,3-2 0 0,-1 1 0 0,1 10 1 15,-4 1-1-15,3 0 0 0,1 0 1 0,-1 9-1 16,4 7 0-16,0 0 0 0</inkml:trace>
  <inkml:trace contextRef="#ctx1" brushRef="#br0" timeOffset="172352.99">4131 15307 2009 0,'0'0'0'0,"0"0"0"15,7 25 0-15,-3-2 61 0,-4-4 1 0,1 2-1 0,6 0 1 16,0 9-45-16,-3-2 1 0,-4-7 0 0,7-3 0 16,-3 5 59-16,-4-2 2 0,0-5-2 0,3 0 2 15,-3 3-61-15,-3-7 0 0,-1-5 0 0,8 4 0 0,-4-1 14 16,0-10 2-16,0 0-2 0,0 0 2 0,0 0-21 16,-7 7 2-16,7-7 0 0,0 0-1 0,0 0-4 15,0-8 0-15,0 8 1 0,3-11 0 0,1-3-5 16,-1-9 1-16,1 0 0 0,3-17 0 0,3 3-2 15,-3 9 2-15,0-11-1 0,4 9 0 0,-2-3-1 16,1-2-1-16,4 5 1 0,4 12-1 0,-4-1 2 0,0 1 0 16,2 4-1-16,2 9 2 0,3 1-3 0,-3 1 1 15,-1-3-1-15,6 12 1 0,-2-1 0 0,-3-3 1 16,0 0 0-16,-4 8-1 0,2-3-1 0,-6 0 0 16,1-3 0-16,-1 13 0 0,-3-1 1 0,1-4 0 15,-5 2 1-15,4 8-1 0,-3 4-1 0,-4-1 0 16,0-8 0-16,0-1 0 0,-4 9 3 0,-3-4 1 0,4-5-2 15,-1-2 2-15,0 1-3 0,-3 0 0 0,0-3 0 16,0 2 0-16,0-2 2 0,-3-5 1 0,3-3 0 16,-2 1 0-16,4 4-4 0,5-9 2 0,-9 9-1 15,9-9 1-15,-11 16 1 0,11-16 0 0,-7 7-1 16,7-7 1-16,0 7-3 0,0-7 1 0,4 8-1 16</inkml:trace>
  <inkml:trace contextRef="#ctx1" brushRef="#br0" timeOffset="172615.43">4798 15418 2287 0,'0'0'0'0,"0"0"0"0,0 0 0 0,0 0 62 15,0 0 1-15,17 21 0 0,-15-12 1 0,0 7-46 16,0 1 0-16,-2-1 0 0,0 16 0 0,0 1 42 15,0-5 1-15,0 1 0 0,-2-3-1 0,2-1-43 16,2-4 1-16,1-6 0 0,1 10 0 0,-4-6 9 0,3-8 1 16,-3 0-1-16,4 6 1 0,-1-3-16 15,-3-5 2-15,0-9-1 0,0 9 1 0,0-9-10 0,-3 10 1 16,3-10-1-16,0 0 2 0,-11-3-3 0,4 3 0 16,2-4 1-16</inkml:trace>
  <inkml:trace contextRef="#ctx1" brushRef="#br0" timeOffset="172747.36">4928 15154 2186 0,'0'0'0'0,"0"0"0"16,18 5 0-16,-11 4 44 0,-3 0 1 0,3 0 0 15</inkml:trace>
  <inkml:trace contextRef="#ctx1" brushRef="#br0" timeOffset="173074.31">5267 14771 2211 0,'0'0'0'0,"0"0"0"0,11 21 0 0,-1 0 44 15,1 0 0-15,-1 18 0 0,-6 5-1 0,3 8-27 16,0-1 1-16,2 0-1 0,-6 9 0 0,1-5 43 16,-1-6-1-16,1 4 1 0,-1 1-1 0,1 6-41 15,-1-11 1-15,1-6 0 0,0-1 0 0,-4-5 15 0,3-9 1 16,-3 0 0-16,0 4 0 0,4-2-19 0,-4-11 0 16,3 0-1-16,-3 6 1 0,0-4-3 0,4-5 0 15,-4-2 1-15,0 2 0 0,0-4-5 0,0-5 0 16,0-7 0-16,0 7 0 0,0-7 0 0,0 0 0 15,0 7 0-15,0-7 1 0,0 0-3 0,0 0 0 0,-4 9-1 16,4-9 1-16,0 0 2 0,0 0-1 0,0 0 1 16,-10-3 0-16,-1-6-2 0,-3-2-1 0,-4-1 1 15</inkml:trace>
  <inkml:trace contextRef="#ctx1" brushRef="#br0" timeOffset="173369.83">5253 15348 2337 0,'0'0'0'0,"17"-16"0"0,-2 18 0 16,-1-4 60-16,7-2-1 0,2 4 0 0,2 6 2 16,-4-1-44-16,-2-3 1 0,2-2 0 0,7 5 0 0,-3 0 55 15,-7-1 0-15,5-8 0 0,5 8 0 0,-7-3-56 16,-1-6 1-16,4-2 0 0,1 7 0 0,-7-2 17 15,1-3 1-15,-5-4 0 0,-3 9 0 0,-1 0-22 16,1-5 1-16,-4-2 0 0,-7 7 0 0,10-4-5 16,-10 4 2-16,0 0-1 0,0 0 0 0,0 0-4 15,4-7 0-15,-4 7-1 0,0 0 2 0,0 0-3 16,0 0 0-16,0 0 1 0,-7 0-1 0,0 6-1 16,-4-1 0-16,1-2 0 0,-15 6 0 0,-12-3 0 0,2-1-1 15,-1 0 0-15</inkml:trace>
  <inkml:trace contextRef="#ctx1" brushRef="#br0" timeOffset="174530.08">1870 14989 1452 0,'0'0'-2'0,"0"0"0"16,21 5 1-16,-14-5 0 0,-7 0 0 0,11 0 51 15,-4 0 1-15,0-2-1 0,19 2 2 0,16-2-35 16,3 1 0-16,-3-5-1 0,2 1 2 0,5 3 9 0,2-5 0 16,2-3 0-16,9 5 1 0,10-4-15 15,-3-5 0-15,-3-2-1 0,4 11 2 0,-5-8-5 0,4-4 0 16,7-3 0-16,7 15 0 0,0-9-4 0,-7 0 1 15,7 2 0-15,14 12 0 0,-4-4-2 0,-3-3-1 16,0 0 1-16,18 14 0 0,-3-7-2 0,-8-4 2 16,4 3-1-16,14 13 0 0,-10-8-2 0,-4-6 1 15,0 0-1-15,10 13 0 0,-14-11-1 0,-9-4 1 0,9 1 0 16,7 10 0-16,-18-7-1 0,-6-4 1 0,6-3 0 16,-3 14 1-16,-14-7-2 0,-9-10 1 0,-2-1-1 15,-3 14 1-15,-6-10-1 0,-12-5 0 0,2-2 0 16,-2 16 1-16,-5-6-1 0,-4-6 0 0,-7 3 0 15,-5 14 1-15,-2-7 0 0,-7-7 1 0,0 1 1 16,-7 6-1-16,7 9-1 0,-7-9 1 0,0 0-1 16,0 0 2-16,0 11 1 0,0-11 2 0,0 0-1 15,0 9 1-15,0-9-3 0,0 0 2 0,0 0-2 0,0 0 2 16,0 0 4-16,0 0 0 0,0 0 0 0,0 0 0 16,7 1-4-16,-7-1 2 0,0 0-1 0,0 0 0 15,7 0 2-15,-7 0 0 0,0 0 0 0,0 0 1 0,0 0-4 16,0 0 1-16,0 0 0 0,0 0-1 15,4 16 5-15,-4-4 2 0,3 6-2 0,1 28 1 0,3 10-4 16,5 2-1-16,2-2 1 0,-3 3 1 0,0 6 2 16,3-4 1-16,-4 6 0 0,-1 5 1 0,2-1-6 15,-4-8 1-15,3-3 0 0,1 7 1 0,-4-11 2 16,0-9 1-16,-3-1 0 0,3 3 1 0,0-6-6 16,-4-10 1-16,1-5 0 0,-1 6 1 0,3-8 3 0,-5-7 1 15,5-5 1-15,-3 9-1 0,1-7-5 0,-8-5 0 16,1-3 1-16,-1 8 0 0,-5 0 2 0,-1-7 0 15,-8-6 0-15</inkml:trace>
  <inkml:trace contextRef="#ctx1" brushRef="#br0" timeOffset="175429.99">1804 14976 1483 0,'15'34'14'0,"13"31"-7"0,-2-9 1 16,-5-10 0-16,4 9 1 0,-4-4 61 0,-5-6 0 16,5 8 0-16,-3 5 1 0,0-2-53 0,-4-1 0 15,-5-11-1-15,-2 14 1 0,0-5 30 0,-4-8 0 16,-3 6-1-16,0-3 1 0,0 3-31 0,0-16 0 16,4-1 0-16,-8-1 0 0,8-3-7 0,3-11 1 0,0-5 0 15,0 6 0-15,7-4-4 0,0-4 0 0,5-9-1 16,3 11 2-16,2-7-4 0,1-7 0 0,5-1 1 15,2 11-1-15,5-3-2 0,5-3 2 0,13-2-1 16,-6 8 1-16,2-3-3 0,1-3 1 0,0-4-1 16,10 17 1-16,-4-10-1 0,6-7 0 0,12-1 1 15,7 9 0-15,0-4 0 0,3-6 0 0,15-1 1 16,4 6 0-16,-1-8-2 0,0-7 1 0,20-4 1 0,8 12-1 16,-12-6 3-16,-2-6 1 0,11-4 0 0,2 13 0 15,-11-8-1-15,-6-1-1 0,4 0 1 0,-1 7-1 16,-17-1 8-16,-6-3 0 0,3-1-1 0,-7 7 1 15,-11 4-5-15,-10-3 1 0,-7-1 0 0,-2 6 0 16,-9 1 10-16,-9 0 0 0,-1-4 0 0,-6 9 0 0,-1 1-8 16,-6-5 0-16,-7-1 0 0,-10 7 0 0,-3 2 10 15,-1-5 0-15,-7-4 1 0,0 0-1 0,4 10-10 16,-4-10 1-16,0 0 0 0,-7 6 1 0,7-6 3 16,0 0 1-16,-5 7 0 0,5-7-1 0,-7 7-6 15,7-7 0-15,0 0 0 0,-7 1 1 0,7-1 4 0,0 0-1 16,0 0 1-16,-8-5-1 0,8 5-5 0,0 0 1 15,0 0-1-15,-7-3 1 0,7 3 4 0,0 0 1 16,-3-9-1-16,3 9 1 0,0 0-6 0,-4-7 1 16,4 7-1-16,0 0 0 0,-3-7 4 0,3 7 0 15,0-9 0-15,0 9 1 0,0 0-7 0,3-7 2 16,-3 7 0-16,7-5 0 0,0 1 2 0,-7 4 0 0,11-7 0 16,-11 7 2-16,12-5-6 0,-5 1 1 0,-7 4 0 15,11-5-1-15,-11 5 2 0,7 0 0 0,-7 0 0 16,7-2 1-16,-7 2-3 0,0 0-1 0,7 4 1 15,-7-4-1-15,0 0 4 0,4 7 0 16,-8-2 0-16,1 11 2 0,-8 7-6 0,0-6 2 0,-1 1-2 16</inkml:trace>
  <inkml:trace contextRef="#ctx1" brushRef="#br0" timeOffset="179764.53">10696 16998 929 0,'0'0'0'0,"0"0"0"0,0 0 0 0,0 0 186 0,-7-21 1 15,7 15 0-15,0 6 0 0,0 0-180 0,0-7 0 16,0 7-1-16,0 0 2 0,0 0 96 0,0 0 1 15,-3-8-1-15,3 8 1 0,0 0-90 0,0 0 2 16,-7-9 0-16,7 9 0 0,0 0 5 0,-7-7 1 16,7 7-1-16,-4-7 1 0,4 7-12 0,-4-11 0 15,3 4 0-15,-1 0 2 0,2 7-7 0,-4-9 2 0,4 9 0 16,-3-12 0-16,3 12-4 0,0 0 2 0,0-7 0 16,0 7-1-16,0 0-4 0,0 0 2 0,0 0-2 15,0 0 1-15,0 0-1 0,-7 3 0 0,7-3 0 16,-5 20 2-16,-6-1-2 0,0 0 1 0,1 4-1 15,-1 11 1-15,4-6-1 0,4-2 1 0,3 1-1 16,0 10 1-16,0-2 0 0,0-9 1 0,7-1 1 16,0 10-1-16,0-3-1 0,0-1 1 0,0-6-1 15,-7 0 1-15,3 4 10 0,4-7-1 0,-3-5 0 0,-4 8 1 16,0-2-7-16,4-9 2 0,-4-4 0 0,-4 6 0 16,4-5 11-16,0-11 0 0,-4 7 0 0,1 0 0 15,3-7-9-15,0 0 0 0,0 0 1 0,0 0 0 0,0 0 8 16,0 0 0-16,0 0 0 0,0 0 0 0,0 0-9 15,11-9 0-15,-11 9 0 0,1-14 2 0,-1-4 4 16,0-3 1-16,0-7 0 0,-5-9 1 0,1-7-9 16,4 5 1-16,-3-8 0 0,-8 10 0 0,4-11 4 15,0 5 0-15,-3-7 0 0,-4 12 0 0,5 1-6 16,2 7 1-16,3 0 0 0,2 3 0 0,1 10 2 0,1 3 1 16,3-4-1-16,2 6 0 0,1 3-4 0,-6 9 1 15,12-12-2-15,-5 6 2 0,0 5 1 0,-7 1 1 16,7 0-1-16,-7 0 1 0,0 0-4 0,0 0 1 15,7 5 0-15,-7 4-1 0,0 5 1 0,0-2 1 16,-3 2 0-16,-4 14 0 0,0 13-4 0,3-10 2 0,1-1-1 16,-1 13 1-16,1-1 1 0,3-2-1 0,0-6 1 15,-2 8 0-15,2-5-3 0,2-2 1 0,1-5-1 16,4 2 2-16,0 1 0 0,0-8-1 0,0-8 1 16,-7 13 1-16,4-9-3 0,-1-7 0 0,4-3 1 15,-7 5-1-15,0 0 1 0,0-16-1 0,4 7 1 16,-4-7 1-16,-7 8-3 0,7-8 0 0,0 0 1 15,0 0 0-15,0 0 1 0,0 0-1 0,0 0 1 16,-4-10 0-16,1 3-1 0,-1-9-1 0,-3 2 0 16,-7-19 2-16,-2-11-2 0,6 7 2 0,4-6-2 15,3 13 1-15,1 2-1 0,-1 4 0 0,-1 8 0 0,4 0 1 16,4 5-1-16,-4 3 2 0,3 1-1 0,-3 7 1 16,5-6-2-16,-5 6 0 0,7 0 1 0,-7 0-1 15,18 7 1-15,-7-1-1 0,-4-1 0 0,3 13 2 16,8 3-3-16,0 5 1 0,-4-5 1 0</inkml:trace>
  <inkml:trace contextRef="#ctx1" brushRef="#br0" timeOffset="180698.84">11100 17086 1746 0,'0'0'0'0,"0"0"0"15,25-6 0-15,-15 10 84 0,-3-6 1 0,4-3 0 0,-2 8 1 16,0-1-70-16,3-4 2 0,-1 1 0 0,-1 6 0 15,1 0 79-15,3-3 0 0,0 0 1 0,2 7 0 0,2-1-81 16,-8-4-1-16,1-4 1 0,-1 12 1 0,-3-3-3 16,-7-9 1-16,7 7-1 0,-3 0 1 0,-2 4-7 15,-1-3 0-15,1 1 0 0,-2 3 0 0,-2 10-7 16,-1-1 0-16,1 0 1 0,0 7-1 0,-1 5-1 16,-1-8 1-16,-3-7 0 0,0 8 1 0,0-1-3 0,0-8 1 15,0-4-1-15,-4 9 1 0,1-6-1 16,-1-7 1-16,1-2-1 0,-3 5 1 0,3-1-1 0,-4-11 0 15,0 0 0-15,-2 2 1 0,2-2-1 0,3-2 0 16,-3-3 0-16,-4 3 1 0,1-3-1 0,1-4 0 16,0-2 0-16,0 4 2 0,2 0-2 0,7-7 0 15,0 2 0-15,0 1 1 0,0 1-1 0,1-4 1 16,1 0-1-16,3 1 1 0,1-3-1 0,-3 2 1 0,2 2-1 16,2-2 1-16,-1 0 4 0,-3 0-1 0,2-4 1 15,6 2-1-15,-2 2-1 0,-1 2 1 0,3-2-1 16,1 2 1-16,0-2 2 0,1 3 2 0,4-3-1 15,4 5 1-15,0 0-4 0,4-1 2 0,-6-1-2 16,1 6 2-16,3-6 3 0,1 1 0 0,1 1 0 16,-4 5 1-16,2 3-4 0,2-5 0 0,-8-1 0 15,1 7 1-15,3 0 2 0,-4-1 0 0,-1-1 0 16,-2 2 1-16,0 2-5 0,0 1 2 0,-7-3-1 16,11 7 0-16,-4-2 3 0,-3 3 0 0,-4-8 0 0,10 17 0 15,-3 4-3-15,-3-1 1 0,-1-1-2 0,1 9 2 16,-4 4 1-16,3-8 1 0,-3-3-1 0,4 6 1 15,-2-2-4-15,-4-8 1 0,-2-1-1 0,1 9 1 0,-4-8 1 16,0-5 1-16,0-3-2 0,-4 7 2 0,-3 2-3 16,2-11 0-16,-2 0 0 0,-1 5 0 0,1-3 0 15,0-6 1-15,0-3-1 0,-4 6 1 0,4-3-3 16,5-6 2-16,-1-4-2 0,-8 7 1 0,4-4 1 16,7-3-1-16,-3-2 1 0,-6 4-1 0,2-4 0 15,-1-5-1-15,5 0 1 0,3 4-1 0,-4-3 0 0,-1-1 1 16,3-2-1-16,4-5 2 0,-2 4-3 0,3 3 1 15,1-4-1-15,3 0 2 0,0-3-1 0,3 5 0 16,1 1 1-16,6-1-1 0,1 2-1 0,1 1 1 16,9-3-1-16,1 9 1 0,-1-3 0 0,2-2 0 15,-2-1 0-15</inkml:trace>
  <inkml:trace contextRef="#ctx1" brushRef="#br0" timeOffset="181450.6">11767 16977 1934 0,'0'0'0'0,"0"0"0"0,0 0 0 0,-18-2 57 16,11 2 1-16,-2-4-1 0,2 4 1 0,-3 0-41 16,3 4 1-16,7-4 0 0,-11 0 0 0,4 3 38 0,7-3 1 15,-7 9 0-15,7 0 1 0,0 5-41 16,0-3 0-16,4 3 1 0,3 23 0 0,3-2 6 0,-3-7 0 15,4-2-1-15,-4 4 1 0,-4 5-13 0,3-5 1 16,-1-7 1-16,0 9-1 0,-1-4-6 0,-2-9-1 16,-1 1 1-16,1 4-1 0,-2-4-1 0,-2-8 0 15,2 0 1-15,0 11-1 0,-3-5 0 0,1-8-1 16,2-3 0-16,0 6 1 0,-2-3-2 0,2-10 0 0,0 0 0 16,0 0 2-16,-1 9-1 0,1-9 2 0,0 0-2 15,0 0 1-15,0 0-1 0,0 0 0 0,0 0 0 16,0 0 1-16,8-5 1 0,-8 5 1 0,0 0 0 15,7-13 0-15,0 1-2 0,-3-7 0 0,-1-2 1 16,1-13-1-16,-4-4 4 0,4-1 0 0,-4 2 0 16,0-5 0-16,-4 5-3 0,4-4 1 0,-4 4-1 15,1 7 1-15,-1 1 3 0,1 6 0 0,3 3 0 16,0 13 1-16,-2 0-4 0,0 2 0 0,4-6 0 16,-2 11 1-16,0 0 3 0,0 0 0 0,0 0 0 0,0 0 1 15,0 0-4-15,-3 14 0 0,3-8 0 0,-2 20-1 16,0 9 3-16,0 6 1 0,1-6-1 0,-3 7 1 15,2-3-4-15,1 0 1 0,-3-8-2 0,2 8 2 16,0-7 2-16,1-8 0 0,-1-3 0 0,2 13 0 16,-4-6-3-16,4-7 0 0,4-3 0 0,-4 6 1 0,0-3-1 15,2-5 2-15,1-3-1 0,-1-3 1 0,0-3-4 16,-2-7 2-16,2 7 0 0,-2-7-1 0,1 7 2 16,-1-7 1-16,0 0 0 0,0 0 0 0,0 0-4 15,-1-7 2-15,1 7-1 0,-2-7 1 0,-2-5 1 16,1-8 0-16,1 3 1 0,-5-18 0 0,0-15-3 15,0 5 0-15,3 1 1 0,-3 10-1 0,4 3 1 0,-1 8 1 16,1 0 0-16,-1 5-1 0,4 4-1 0,0 5-1 16,0 2 1-16,-3 4 0 0,3 3 1 0,0 0 1 15,0 0-2-15</inkml:trace>
  <inkml:trace contextRef="#ctx1" brushRef="#br0" timeOffset="183183.6">24892 15914 1507 0,'0'0'0'0,"0"0"0"15,0 0 0-15,0 0 36 0,0 0 1 0,0 0 0 0,0 0 0 16,0 0-23-16,0 0 2 0,0 0-2 0,0 0 2 16,0 0 53-16,18-14 0 0,-11 14 0 0,19-4 0 15,13 4-51-15,2 0 0 0,8 0 0 0,-7 0 0 0,2 0 19 16,0 0 0-16,2-3 0 0,2-2 1 0,0 3-23 16,-3-2 1-16,7-4-2 0,4 1 2 0,0 1-9 15,-4-2-1-15,2-3 1 0,-4 6 0 0,1 1-3 16,-7-1 1-16,4-6-1 0,-1 11 2 0,4-3-2 15,0-2 1-15,-6-1-1 0,-3 8 1 0,-3 0-2 16,-2-4 1-16,-2 0-1 0,-3 9 1 0,-2-1 0 0,-2-5 0 16,0-2 0-16,2 9 0 0,-9-4-2 0,-1-1 2 15,-1-3-1-15,1 2 1 0,-1-2-1 0,-3 0 0 16,-2 0 1-16,-14 0-1 0,12 7-1 0,-5-3 1 16,-7-4-1-16,7 1 1 0,-7-1 2 0,4 8-1 15,-4-8 1-15,3 8-1 0,-3-8-1 0,0 13 1 16,0-6-1-16,-7 8 1 0,2 5 1 0,0-1 2 0,0 2 0 15,-8 11-1-15,3-2-1 0,1 0-1 0,-4-2 1 16,5 16 0-16,-3 0 2 0,0 0 1 0,6 7-1 16,0 12 1-16,0-6-4 0,1-6 2 0,2 3-1 15,1 16 1-15,-3-4 3 0,0-8 0 0,-1 3 0 16,0 6 0-16,-2-11-4 0,0-5 1 0,0-3 0 16,-4 5 0-16,4-4 7 0,-2-10-1 0,0 3 0 15,1 0 1-15,1 2-6 0,1-12 0 0,1-4 1 16,-2 3 0-16,2-4 3 0,1-11 2 0,2-1-1 15,1 3 0-15,2-6-5 0,-1-12 1 0,2 7 0 0,-2-7 0 16,0 9 7-16,0-9 1 0,0 0 0 0,0 0-1 16,0 0-6-16,0 0 0 0,0 0 0 0,0 0 2 15,0 0 3-15,0 0 1 0,0 0-1 0,0 0 2 16,0 0-7-16,0 0 0 0,0 0 0 0,0 0 0 0,0 0 2 16,0 0 1-16,0 0 1 0,0 0-1 0,0 0-5 15,7 2 1-15,-7-2 0 0,0 0-1 0,0 0 5 16,7-9-1-16,-7 9 0 0,-2-9 1 0,1 2-5 15,-1 2 1-15,-2-5-1 0,-1 1 1 0,0-4 2 16,1 6 1-16,4 7 0 0,-10-8 0 0,10 8-4 16,-13-6 1-16,13 6-1 0,-7-3 1 0,7 3 1 0,-10-2 1 15,10 2-1-15,-14-2 1 0,3 2-5 0,0-1 2 16,1-1 0-16,-10 0 0 0,-1 0 0 0,2 0 1 16,-2-1 0-16,-13 3 0 0,6 0-2 0,2 0-1 15,-11 0 1-15,-2 0-1 0,2 0 1 0,5 3 0 16,0-3-1-16,-5 0 2 0,2 4-4 0,3 0 2 15,0-3-1-15,-1 3 1 0,-1-1-1 0,3-3 1 0,-5-1-1 16,3 6 1-16,1-2-2 0,6-1 0 0,1-4 1 16,4 8 0-16,0-3 1 0,-4-3-1 0,5-2 1 15,5 4-1-15,2 0 0 0,3-2-1 0,10 0 0 16,-11 2 1-16,11-2 0 0,-9 1 1 0,9-1-1 16,0 0 1-16,0 0-2 0,0 0 0 0,0 0 1 15,0 0 0-15,0 0-1 0,7 6 0 0,-7-6-1 16,9 5 2-16,-2-3-2 0,0-1 0 0,4 1 0 15,3 2 1-15,0-1-2 0,-2-3 1 0,1-1 0 0,3 2 0 16,-6 1-1-16,-3-2 2 0,2-2-2 0</inkml:trace>
  <inkml:trace contextRef="#ctx1" brushRef="#br0" timeOffset="183497.49">25705 16982 1922 0,'0'0'0'0,"0"0"0"0,0 0 0 0,0 0 72 16,-3-18-1-16,3 11 1 0,0 7 0 0,0 0-54 16,-7 4 0-16,7-4 0 0,0 0 0 0,-7 7 54 0,7-7 0 15,-6 7-1-15,-3 7 2 0,-5 4-55 0,-3-6 0 16,-1-2 0-16,-5 17 0 0,2-11 17 0,-4-8 0 16,-1 1 0-16,3 9-1 0,3-6-19 0,-2-5-1 15,0-2 1-15,5 8 1 0,-1-3-14 0,-3-1 0 16,5-2 1-16,2 2 0 0,0 3-1 0,3 2 0 15,1-1 1-15,1 2-1 0,0 8-2 0,4-9 0 16,3 2 0-16,0 5 0 0,2 0 0 0,4-1 0 0,1-6 0 16,2 9 0-16,4-2 0 0,-1-7 0 0,1-3 0 15,5 3 0-15,-2 0 0 0,0-7 0 0,7-4 0 16,4 10 0-16,-1-3 1 0,3-6 0 0,6-4 0 16,3 8 0-16,2-4-1 0,-2-6 1 0,4-1 1 15</inkml:trace>
  <inkml:trace contextRef="#ctx1" brushRef="#br0" timeOffset="185363.49">27413 16473 892 0,'0'0'0'0,"0"0"0"16,0 0 0-16,0 0 183 0,-7-17 1 0,7 17 0 15,-2-11 0-15,2 11-178 0,0 0 2 0,0 0 0 16,2-7 0-16,-2 7 36 0,0 0 0 0,0 0-1 15,8-8 2-15,-1 4-29 0,4 0 1 0,0 1-2 16,1-4 2-16,9 2-11 0,0-1-1 0,0 3 1 16,2-1 1-16,0 4-3 0,-3 0 1 0,1-3-1 15,-3 6 1-15,-3 1-5 0,-1-1 0 0,1-3 0 16,0 4 0-16,-2 1 0 0,-4-1 0 0,-2-4 0 0,-7 0 0 16,9 8-2-16,-8 0 0 0,1-1 1 0,0 5 0 15,-2 5 0-15,-2 1 0 0,-1 0 0 0,-3 19 0 0,-3-2 0 16,2-4-1-16,-3 3 1 0,1 8 0 0,-2-1 0 15,1-8 0-15,-3-8 0 0,-2 5 1 0,0-2 1 16,-2-9 0-16,-1-3 0 0,-8 3 0 0,5-6 0 16,-2-6 1-16,-2-6-1 0,-9 5 0 0,1-3 6 15,1-6-1-15,-5-6 1 0,0 2 0 0,5 0-3 16,2-4 1-16,4-8-1 0,3 1 2 0,5 2 12 0,1-3 1 16,4-4 0-16,3 2 0 0,3 3-9 0,3-6 0 15,6-11 0-15,0 12 2 0,1-5 16 0,4-4 1 16,2-3-1-16,3 7 1 0,-3-2-16 0,2 0 1 15,-1-7-1-15,5 3 1 0,-1 1 17 0,-2 0 2 16,0 1-1-16,4 9 1 0,-2-2-20 0,-1 6 2 16,1 3 0-16,9 18-1 0,0-4 18 0,-2-1 0 15,3 4 0-15,-1 21 0 0,4-5-18 0,-1 6 0 0,3-2 1 16,1 9-1-16,-2 5 8 0,-4-5 0 0,3-5 0 16</inkml:trace>
  <inkml:trace contextRef="#ctx1" brushRef="#br0" timeOffset="185779.6">28270 16586 1909 0,'0'0'0'0,"0"0"0"0,0 0 0 0,0 0 51 15,-21 12 1-15,21-12-2 0,-6 7 2 0,6-7-35 16,-5 13-1-16,5-13 1 0,-7 5 1 0,2 4 47 0,-1-2 1 15,6-7 1-15,-5 7-1 0,5-7-48 0,0 0 0 16,0 0 0-16,0 0 0 0,0 0 15 0,-3 7 2 16,3-7 0-16,0 0 0 0,0 0-21 0,0 0 1 15,0 0-1-15,0 0 1 0,0 0-4 0,0 0 2 16,0 0-2-16,0 0 1 0,0 0-5 0,0-7 1 0,0 7 0 16,0 0 0-16,0 0-1 0,0-7 1 0,0 7 0 15,0 0 0-15,0 0-2 0,-6-7-1 0,6 7 1 16,0 0-1-16,-3 7 1 0,-1 0 1 0,4 0-2 15</inkml:trace>
  <inkml:trace contextRef="#ctx1" brushRef="#br0" timeOffset="195573.55">23571 17228 150 0,'0'0'0'0,"0"0"0"0,0 0 0 0,0 0-3 15,0 0 0-15,0 0 1 0,0 0 0 0,0 0 0 16,0 0-1-16,0 0 1 0,0 0 1 0,0 0 0 16,0 0 1-16,0 0 0 0,0 0 0 0,0 0-1 15,0 0 1-15,0 0 0 0,0 0 0 0,0 0 63 16,0 0-1-16,0 0 1 0,0 0 0 0,0 0-45 0,0 0 0 16,0 0 0-16,-16 32 0 0,5-11 59 0,-4 9 2 15,2-4-1-15,4 1 1 0,2-1-61 0,4-10 0 16,1-6 0-16,-3 6 0 0,-1-2 27 0,1-5 1 15,5-9-1-15,-3 18 1 0,-1-11-31 0,4-7 2 16,-3 7 0-16,3 0 0 0,-4 0 21 0,4-7 1 16,-4 9-1-16,4-2 2 0,-3 3-26 0,3-1 2 0,0-9 0 15,-4 11-1-15,1-4 39 0,3-7 1 0,0 0 0 16,3 8 0-16,-3-8-38 0,0 0 1 0,0 7-1 16,0-7 1-16,7 4 28 0,1-4 1 0,-1-2-1 15,0 2 1-15,1 0-31 0,5-2 1 0,1-1-1 16,5 3 1-16,-1 0 20 0,-4-4 1 0,0 1 1 15,2 6-1-15,-2 1-24 0,-3-4 2 0,-1 0 0 16,4 7-1-16,-3 2 17 0,-2-2 0 0,0-2 1 16,1 4 0-16,-1 5-20 0,-2 0 2 0,0-3-1 0,0 3 1 15,0 3 12-15,-3-3 0 0,-8 0 0 0,1 8 1 16,-1 0-16-16,-3 0 1 0,0-7 1 0,4 12-1 16,-6-4 10-16,-2-6 0 0,1-4 1 0,-1 9-1 0,-3-2-11 15,0-8 0-15,0-3 0 0,-2 5 1 16,-4-2 6-16,1-6 1 0,-6-5 0 0,-3 12 0 15,-2-12-9-15,2-2 0 0,0-6 0 0,-6 7 0 0,1 0 3 16,1-7 0-16,0-2 0 0,2 10 0 0,5-2-6 16,8-6 1-16,3 0-1 0</inkml:trace>
  <inkml:trace contextRef="#ctx1" brushRef="#br0" timeOffset="196080.08">23603 17197 1683 0,'0'0'0'0,"0"0"0"16,28-15 0-16,-18 12 50 0,-1-2 2 0,5-4 0 15,6 7-1-15,3-1-34 0,1-3 0 0,5-1 0 16,-5 11 1-16,3-1 48 0,-1-4 1 0,2-1 0 16,-3 7 1-16,0 0-50 0,-4-5 0 0,-2-5 0 15,-1 9 0-15,-4-4 22 0,-3-6 0 0,-1-1 1 16,-1 7 0-16,-9 0-25 0,7-5 0 0,-7 5-1 0,2-9 2 16,-2 9-1-16,0 0 1 0,-9-7 0 0,0 5 0 15,-5 1-9-15,0-6 3 0,-4 1-2 0,-15 3 1 16,5 3 0-16,3 0 1 0,-1-4-1 0,-3 15 1 15,8-1-4-15,-2-4 0 0,-1-1 0 0,-1 9 0 0,-3-3 1 16,5-6 0-16,3-3 0 0,8 5 0 0,-6-4-3 16,1-3 1-16,4-3 0 0,3 1-1 0,-1 2 2 15,1-4 1-15,2-3 0 0,8 7 0 0,-10-12-4 16,3 5 2-16,7 0-1 0,0 7 1 0,3-9 1 0,-3 9 0 16,4-9 1-16,6 6 0 0,3-1-3 0,1-4 0 15,0 0 1-15,14 7-1 0,4-5 2 0,0-1 1 16,1 0 0-16,-3 9 0 0,-3 0-4 0,-4-4 2 15,-2-3-1-15,-9 7 1 0,4-2 1 0,-2-2 0 16,-1-2-1-16,-13 4 1 0,3 11-2 0,-3-11-1 16,0 0 0-16,-3 12 2 0,-1-3-1 0,4 3 0 0,0-3 1 15</inkml:trace>
  <inkml:trace contextRef="#ctx1" brushRef="#br0" timeOffset="197198.26">24425 17228 1796 0,'0'0'0'0,"0"0"0"0,0 0 0 0,-23 9 51 16,12-2 0-16,4 2 1 0,-9 1-1 0,4 10-34 16,3 4 0-16,0-1 0 0,-5 16 1 0,5 7 26 15,6-2 1-15,-1 1-2 0,-6 15 2 0,6 0-29 16,4-5 1-16,-2-10-1 0,-5 6 0 0,2-3 6 16,1-13 0-16,3-2 1 0,-10 8-1 0,4-6-11 0,2-12 0 15,-2 2 1-15,-6 1 0 0,6 0-6 0,0-12 0 16,4-3 0-16,-10-2 1 0,8-4-3 0,5-5 1 15,0 0-1-15,-7-2 1 0,7 2 0 0,-5-10 2 16,3 3-1-16,-2-2 0 0,3-5-1 0,1-7-1 16,1-2 1-16,3-12-1 0,3-9 5 0,2 1 0 15,1-2 0-15,-1-1 1 0,-2-2-4 0,4-1 1 16,-1-5-2-16,-3 3 2 0,2 3 4 0,2 1 0 0,1-1 1 16,-5 6 0-16,2 7-5 0,2 1 1 0,-1 4-1 15,-6 2 1-15,1 4 5 0,2 8 0 0,0-2 1 16,-9 8-1-16,6 3-5 0,-4 7 0 0,9-11 0 15,-9 11 1-15,0 0 5 0,-7 2 2 0,7-2-2 16,-9 16 2-16,0 7-7 0,2-4 0 0,2 6 0 16,-6 22 0-16,-1 1 3 0,5-6 2 0,0-2-1 15,-9 8 1-15,3 3-6 0,5-11 0 0,2-5-1 0,-8 6 2 16,7-2 1-16,0-8 2 0,0-11-1 0,-3 9 0 16,-1-2-4-16,4-11 1 0,3-6-2 0,-1 6 2 15,0 0-1-15,1-9 1 0,4-7 0 0,0 0 0 16,-2 9-4-16,2-9 2 0,0 0-1 0,0 0 1 15,0 0 1-15,0 0 1 0,0 0-2 0,2-9 2 0,0 2-3 16,3-5 0-16,2-2 0 0,4-25 0 0,5-16 1 16,0 1 1-16,-2-4-1 0,-4 3 1 0,-1 1-2 15,4-1-1-15,-1-1 1 0,-7 1-1 0,2 8 1 16,0 6 0-16,-1 8 0 0,-8 6 0 0,7 12-1 16,-1 4-1-16,-4 11 0 0,0 0 2 0,0 0 1 15,7 14-1-15,-7 0 1 0,-7 14 0 0,3 9-2 0,4 0 0 16,0 0 1-16,-10 20-1 0,4 1 2 0,4-2 0 15,2-3-1-15,-5 6 1 0,2-1-3 0,3-10 2 16,-2-8-1-16,-7 10 1 0,6-8-1 0,1-9 2 16,-2-3-1-16,-6 12 1 0,1-8-3 0,5-4 2 15,-3-7-2-15,-3 0 2 0,3 1-1 0,3-6 1 16,1-8-1-16,-4-1 1 0,1 0-2 0,6-9 0 0,0 0 1 16,0 0-1-16,-7-4 0 0,7 4 2 0,0-7-2 15,2-3 2-15,5-8-3 0,0-5 1 0,0 0 1 16,4-21-1-16,3-12 0 0,-2-2 1 0,2 5-1 15,-5-1 1-15,3-4-2 0,3 3 1 0,-1-8-1 16,-7 8 2-16,3 3-2 0,-1 4 0 0,0 2 0 16,-7 15 2-16,5 3-3 0,2 3 1 0,-2 4 0 15,-7 7 1-15,1 5-2 0,5-2 1 0,-1 4-1 16,-5 7 1-16,0 0 0 0,0 0-1 0,-2-7 0 0,2 7 1 16,0 0-2-16,0 0 1 0,0 0 0 0,-9 11 0 15,2 6-1-15,0-1 2 0,0 0-1 0,-9 25 0 16,6 1-1-16,6 2 1 0,-3-4-1 0,-7 11 1 15,3-1-1-15,4-10 0 0,2-5 0 0,-9 6 1 0,3-8-1 16,6-5 0-16,0-7 0 0,-6 7 1 0,4-1-1 16,7-10 0-16,0-8 0 0,-3 5 1 0,-3-3-1 15,6-11 0-15,0 0 0 0,0 0 0 0,0 0 0 16,0 0 0-16,0 0 0 0,0 0 0 0,0 0 0 16,0 0 0-16,0 0 0 0,0-14 0 0,6-2 0 15,-3-10 0-15,1-1 0 0,-4-22 0 0,7-6 0 0,0-1 0 16,2 2 0-16,-8 1 0 0,6 0 0 0,2 11 0 15,-2-2 0-15,-7 14 0 0,4 5 0 0,3 4 0 16,2 7 0-16,-9 14 0 0,12 5 0 0,-5 4 0 16,4 5 0-16,-6 7 0 0,0 2 0 0,-1-5 0 15,-4 1 0-15</inkml:trace>
  <inkml:trace contextRef="#ctx1" brushRef="#br0" timeOffset="197863.41">23518 17147 1721 0,'0'0'0'0,"0"0"0"0,0 0 0 0,0 0 58 16,0 0 1-16,0 0-1 0,2 18 1 0,-2-18-42 16,5 12 1-16,-3-7 0 0,5 11 0 0,0 11 32 15,0 1 0-15,0-9-1 0,0 15 2 0,-2-4-34 16,-5-9 0-16,-1-2-1 0,-1 6 2 0,-4-4-1 0,-1-9 0 15,0-3 0-15,4 10 0 0,-4-5-8 0,0-8 1 16,0-3-1-16,1 4 1 0,1 0-8 0,5-7 1 16,-9 2 0-16,9-2 0 0,-3 10-1 0,3-10 1 15,0 0-1-15,0 0 0 0,-2 7-2 0,2-7 0 16,0 0 0-16,7 6 1 0,-7-6-1 0,11 7 0 16,-11-7 0-16,12 2 1 0,-5 1 2 0,2 1-1 15,-2-8 0-15,0 4 0 0,0 0-1 0,-2-5 2 0,2-1-2 16,-7 6 1-16,11-5 4 0,-11 5 0 0,11-5 0 15,-11 5 1-15,10-5-3 0,-10 5 1 0,11-6-1 16,-11 6 1-16,10 0 6 0,-10 0 0 0,14-1 0 16,-5 6 1-16,2 2-6 0,-2 0 2 0,1-2-1 15,10 13 1-15,1-1 5 0,-4-1 1 0,-1-3-1 16,-3 4 1-16,-3-3-7 0,-3-1 2 0,-1-5-1 16,-6 3 1-16,-2-1 5 0,0-2 0 0,2-8 1 15,-5 10-1-15,5-10-6 0,-13 9 1 0,5-4 0 0,-10 6 0 16,-3 5 3-16,1-2-1 0,5-4 0 0,-1 4 0 15,-4 2-4-15,4 2 1 0,-3-8-2 0,3 8 2 16,-2-2 2-16,1-6 1 0,1-3-1 0,2 9 0 0,-2 0-5 16,0-6 2-16,-2-6 0 0,-5 7 0 0,-1-6 0 15,-3-5 1-15,3-4 0 0,-13 6 0 0,-2-2-2 16,0-3-1-16,-2-5 1 0,4 7-1 0,2-1 1 16,3-2 0-16,2-4-1 0</inkml:trace>
  <inkml:trace contextRef="#ctx1" brushRef="#br0" timeOffset="198232.79">23677 17035 2023 0,'0'0'0'0,"24"-4"0"16,3 20 0-16,-1-7 50 0,3-7 1 0,-1-6-1 0,-5 13 2 15,1-6-35-15,1-6 0 0,0-4-1 0,-2 10 2 16,-2-4 26-16,0-5 0 0,-3-3 0 0,-2 9-1 16,-2-3-27-16,-2-8 1 0,4 1-1 0,-6 10 1 15,-10 0 5-15,11-5 0 0,-11 5 1 0,5-6-1 0,-5 6-10 16,0 0 0-16,0 0-1 0,0 0 1 0,-5 2-8 16,5-2-1-16,-7 4 1 0</inkml:trace>
  <inkml:trace contextRef="#ctx1" brushRef="#br0" timeOffset="199546.78">23804 17043 12 0,'0'0'0'0,"0"0"0"15,-20 0 0-15,11 2 2 0,9-2 1 0,-10-10 0 16,10 10 0-16,-7 5-1 0,7-5 1 0,2-11-1 16,-2 11 0-16,0 0 92 0,0 0 2 0,8-3-1 15,-8 3 0-15,16 0-78 0,-3-4 0 0,1 1 0 16,9 3 1-16,3-5 62 0,1-4 0 0,-4-2 1 15,-8 11 0-15,0-2-63 0,-5-1 0 0,2-4 0 0,-5 7 0 16,1 0 49-16,-8 0 2 0,8-5-2 0,-8 5 1 16,0 0-50-16,7-2 0 0,-7 2 0 0,0 0 0 15,0 0 20-15,0 0 2 0,0 0-2 0,0 0 1 16,0 0-23-16,0 0-1 0,-7-4 1 0,-5 4 0 16,-13 0 10-16,-1-3 0 0,1-4-1 0,-10 10 2 0,7 1-14 15,5-4-1-15,0-7 0 0,-7 10 2 0,0-3 5 16,5 0 0-16,4-7 0 0,3 9 0 0,2 0-9 15,-1-2 1-15,4-4-1 0,5 6 2 0,1 3 5 0,7-5 1 16,-9 0-1-16,9 0 1 0,0 0-7 0,0 7-1 16,0-7 0-16,7 4 0 0,0-1 11 0,0 3 2 15,2-5-2-15,5 6 1 0,4-1-10 0,4-3-1 16,3-5 0-16,3 8 1 0,-5-1 13 0,0-5 0 16,0 0-1-16,-7 7 1 0,2-5-13 0,-1-4 1 15,1-1-1-15,-4 11 0 0,0-2 12 0,-1-6 1 16,-1-4-1-16,-2 11 1 0,1 2-14 0,-2-6 2 15,-9-3-1-15,10 11 0 0,-10 0 3 0,4-3 0 16,-4-1-1-16</inkml:trace>
  <inkml:trace contextRef="#ctx1" brushRef="#br0" timeOffset="201396.5">28757 16347 1192 0,'0'0'0'0,"0"0"0"15,0 0 0-15,0 0 16 0,-18 23 0 0,15-16 0 16,-3 3-1-16,-4 8-6 0,1-4 0 0,-2-2 0 16,1 13 1-16,1 0 30 0,2-6 0 0,3-3 0 15,2 15 1-15,-1-8-26 0,-1-5 1 0,1-1 0 0,3 15 0 16,0-6 30-16,0-8 1 0,3 1-1 0,4-1 1 16,1 0-31-16,2-3 0 0,11-8 1 0,2 1 0 0,0-1 28 15,-2-4 1-15,6-3-1 0,1 0 1 0,0 0-30 16,-1-3 0-16,1-6 1 0,2 3 0 0,-4-9 0 15,-3-3 0-15,0-5 0 0,2 6 1 0,-6-3-9 16,-3-6 1-16,-2-8 0 0,-1 13 0 0,-5-3 2 16,0-1 0-16,-3-5 1 0,-2 11-1 0,-3-1-5 15,-5-2 1-15,2-1 0 0,-3 7-1 0,-3 5 11 0,-1 3 0 16,-1-3 0-16,1 2 1 0,-4 7-8 16,-1 2-1-16,-4-3 0 0,-2 6 1 0,0 4 13 0,3 1-1 15,-3-5 1-15,0 4-1 0,-2 5-12 0,5-6 2 16,1-5-1-16</inkml:trace>
  <inkml:trace contextRef="#ctx1" brushRef="#br0" timeOffset="201808.03">29434 16217 1670 0,'0'0'0'0,"0"0"0"0,0 0 0 16,0 0 53-16,0 0 1 0,0 0-1 0,19-11 1 15,-19 11-38-15,4 7 2 0,-4-7-1 0,2 9 1 16,-2 1 52-16,0 3 1 0,0 1-1 0,-2 25 1 15,-3 5-53-15,-1-2 0 0,1-5 0 0,-2 5 0 0,0-2 15 16,2-4 2-16,-1-5 0 0,-1 17 0 0,0-1-21 16,2-6 1-16,1-4 0 0,-1 0 0 0,2 0-1 15,-1-11 0-15,4-7 0 0,-3 11 0 0,1-10-6 16,2-5 1-16,2-4 0 0,1 7 0 0,-3-6-1 0,4-3 0 16,-4-9 0-16,3 10 0 0,1-3-3 0,-4-7 1 15,0 0-1-15,3 9 1 0,-3-9 2 0,0 0 1 16,6 7-1-16,-6-7 1 0,0 0-4 0,0 0 1 15,0 0-1-15,0 0 1 0,0 0 5 0,0 0 1 16,0 0-1-16,0 0 1 0,0 0-5 0,0 0 1 16,0 0-2-16</inkml:trace>
  <inkml:trace contextRef="#ctx1" brushRef="#br0" timeOffset="202436.59">30041 16394 1784 0,'0'0'0'0,"0"0"0"16,0 0 0-16,-16 18 73 0,11-8 1 0,1 3 0 15,-1 11 0-15,-4 5-56 0,2-5 0 0,5 3 0 16,0 8 0-16,1-4 67 0,1 1 0 0,3-2 1 15,1 5-1-15,3-5-68 0,3-7 1 0,3-5 0 16,1 3 0-16,7-4 7 0,-3-1 1 0,-1-9 0 16,-3 2 0-16,6-2-14 0,3-4 1 0,0-4-1 15,-8-1 1-15,5-2-7 0,3 1 0 0,-2-8-1 16,-2-3 1-16,1-2-3 0,-1-5 2 0,2-5-1 16,4 7 1-16,-4-10-4 0,-1-4 0 0,-4-6 0 0,-1 9 0 15,-2 6 0-15,-4-4 0 0,-2-6 0 0,-4 10 1 16,-3 2-2-16,-2 5 0 0,-1-2 0 0,-2 3 0 0,-4 7 0 15,0 2 0-15,0 0 0 0,0 7 0 0,-1 0 0 16,3 3 1-16,-2-3-1 0,0 4 1 0,-2 3-1 16,3 0 0-16,1-4 0 0</inkml:trace>
  <inkml:trace contextRef="#ctx1" brushRef="#br0" timeOffset="202863.1">30663 16525 1897 0,'0'0'0'16,"0"0"0"-16,0 0 0 0,-5 22 47 0,5-9 2 16,-2-3-2-16,-5 11 1 0,2 8-31 0,3-7 0 0,1-2-1 15,-10 6 1-15,6 2 42 0,3-7 0 0,-2 0-1 16,-4-5 2-16,2 7-43 0,4-5 1 0,2-6 0 15,-3-5 0-15,1 2 12 0,2-4 1 0,0-5 0 16,0 0 0-16,0 0-18 0,2 7 2 0,-2-7-1 16,0 0 0-16,0 0-3 0,2-7 2 0,-2 7-2 15,7-9 1-15,-2-3-5 0,2-5 1 0,0-3 0 16,2-10 0-16,7-3-2 0,0-2 1 0,-2 3 0 0,-5 9 0 16,3-2-3-16,0 3 0 0,1 2 1 0,-3 15 1 15,-1-2-2-15,2 0 2 0,-2 2-2 0,-9 5 2 16,7 5-3-16,-7-5 1 0,7 5-1 0,-4 2 1 0,1 2 2 15,-1 0 1-15,1-2-1 0,-2 10 1 0,-1 6-2 16,1-5-1-16,0-1 1 0,0 10 0 0,-1-2 2 16,1-10 0-16,0-1-1 0,-2 0 2 0,0 2-3 15,0-2 0-15,0-3 0 0,0-2 1 0,0 0 0 16,0-2 2-16,0-7 0 0,0 10 0 0,0-3-4 16,0-2 2-16,0-5 0 0</inkml:trace>
  <inkml:trace contextRef="#ctx1" brushRef="#br0" timeOffset="203115.56">31313 16458 2123 0,'0'0'0'0,"7"19"0"15,-4 13 0-15,-3 1 52 0,0-5 1 0,4 2 0 16,-1 21 0-16,-3-10-37 0,0-6 1 0,0-4 0 16,0 8 1-16,-3-4 47 0,-3-10 1 0,3 1-1 15,-2 3 2-15,-2-8-49 0,-1-6 0 0,3 1 0 16,0 9 0-16,-2-9 12 0,2-9 1 0,-1 0 1 16,1 3-1-16,0 1-17 0,5-11 0 0,0 0 0 0</inkml:trace>
  <inkml:trace contextRef="#ctx1" brushRef="#br0" timeOffset="203279.66">31477 16127 2009 0,'0'0'0'0,"0"0"0"0,0 0 0 0,0 0 47 16,5 18 2-16,-5-18-2 0,5 10 1 0,-5-1-31 15,0-2 0-15,0 2 0 0,-3 21-1 0,3-2 43 16,1-7-1-16,1-5 1 0</inkml:trace>
  <inkml:trace contextRef="#ctx1" brushRef="#br0" timeOffset="203530.7">31711 16032 2060 0,'0'0'0'0,"0"0"0"15,4 53 0-15,-6-9 39 0,0 0 2 0,2 12-1 16,0 2 0-16,0 0-24 0,0-2 0 0,0-12-1 16,-2 16 1-16,1-12 38 0,-1-10 0 0,-2 8 0 15,-1 2 0-15,0-3-38 0,0-11 2 0,-1 1-1 16,-1-2 1-16,2-6 9 0,1-3 1 0,1-4 0 16,-6 1 0-16,2-4-15 0,2-2 0 0,-1-7 1 0,-2 5-1 15,0-3-5-15,8-10 0 0,-7 7 0 0,0-2 1 16,0-1-4-16,7-4 1 0,-9-9-1 0</inkml:trace>
  <inkml:trace contextRef="#ctx1" brushRef="#br0" timeOffset="203997.96">31586 16525 1884 0,'0'0'0'0,"0"0"0"0,0 0 0 0,0 0 45 16,0 0-1-16,18 0 1 0,-18 0 0 0,8 1-29 15,-1 1 1-15,1-2-2 0,6 2 2 0,10 3 43 16,-1-5 0-16,4 0 1 0,4 4 0 0,-1-1-45 15,-3-6 2-15,1-1 0 0,0 8 0 0,1-1 13 16,-3-6 0-16,1-6 0 0,-6 14 1 0,2-10-19 0,0 0 2 16,-6-4-2-16,3 3 2 0,1 1-6 0,0 0 1 15,0-6-1-15,2 4 1 0,2 0-4 0,1-2 0 16,1-5 1-16,3 6 0 0,1 2-4 0,-1-1 2 16,4-3-1-16,-6-1 1 0,2 2-3 0,-2 2 1 0,-5-7 1 15,-7 5-1-15,0 2-2 0,-2-1 1 0,-2-3 1 16,-1 4-1-16,-11 7-1 0,4-5 1 0,-4-2-1 15,0 7 2-15,-4-9-3 0,4 9 0 0,-11-4 0 16,-1 3 0-16,-7 1 0 0,-2 1 0 0,1 1 0 16,-17 5 0-16,-4 4-1 0,6-2 1 0,5-2-2 15,4 5 2-15,-1 6-1 0,4-3 1 0,6-2-1 16,1 1 1-16,-4 0-2 0,10 0 0 0,1-4-1 16,0 6 2-16,2-2-1 0,4-3 1 0,1-6-1 15,0 7 1-15,0 1-3 0,1-1 1 0,2-3-1 0,1 8 1 16,2 1 0-16,-1-6 1 0,1 2-1 0,3 13 1 15,2-3 1-15,-1-2 0 0,-1-1 0 0,1 3 0 16,0 4-1-16,-2-10 1 0,1 1 0 0,2 1 0 16,-4-1 1-16,-2-5 0 0,1-1 0 0,-1 6 0 15,-3-3 0-15,-3-6 0 0,1-3 0 0,0 4 0 0,-5-2 0 16,0-4 1-16,0-2-1 0,-2 6 1 16,-7 2-1-16,1-4 1 0,-1-7-1 0,-11 7 2 0,-3-4 1 15,0-4 0-15,0-1 1 0</inkml:trace>
  <inkml:trace contextRef="#ctx1" brushRef="#br0" timeOffset="204546.64">27139 15861 1897 0,'0'0'0'0,"0"0"0"0,-9 32 0 0,6-7 53 15,-1 4 0-15,1 1-1 0,-1 18 2 0,3 3-37 16,1 0 0-16,0 12 0 0,-2 13 1 0,2-4 48 15,-2-3 1-15,-2-3-1 0,-3 17 2 0,4-5-50 16,-1-10 0-16,-4 3 0 0,-5 6 0 0,4-8 13 0,2-11 2 16,2 0-1-16,-2 5 1 0,2 0-20 0,3-10 2 15,0-7-1-15,-3 7 1 0,3-11-4 0,4-7 0 16,1-5 1-16,-3 9-1 0,4-6-5 0,3-10 2 16,0 2-1-16,-5 3 1 0,3-4-1 0,4-8-1 15,0-2 1-15,-4 2 0 0,2-5-3 0,2-6 1 16,-9-5-1-16,7 3 2 0,-7-3 1 0,0 0 1 0,9-5-1 15,-6-2 1-15,-1-3-3 0,0-5 0 0,0 0 1 16</inkml:trace>
  <inkml:trace contextRef="#ctx1" brushRef="#br0" timeOffset="205552.39">27072 16108 1758 0,'0'0'0'0,"0"0"0"0,9-22 0 15,3 15 66-15,-1-5 0 0,3-2 1 0,5 5 0 16,-1 2-49-16,1-2 0 0,6-6 0 0,7 2 0 0,0 6 57 16,1-3 1-16,11-4 1 0,0-2-1 0,4 2-58 15,-2 0 0-15,1-4 0 0,1-3 0 0,3 5 13 16,0-1 2-16,9-3-1 0,0 4 1 0,6 0-20 15,-5-3 2-15,6-2-1 0,9 10 1 0,7-3-13 0,-2-3 2 16,9-1-2-16,5 13 1 0,-1-6-1 0,1 4 1 16,20-1-1-16,15 13 0 0,-1-5-2 0,-7-4 0 15,8 3 0-15,13 9 0 0,5-1 0 0,-15-1 0 16,1-6 0-16,9 10 0 0,-4-5-1 0,-12-5 0 16,4-1 0-16,4 11 1 0,-9-6-1 0,-10-6 0 15,13-1-1-15,-2 11 2 0,-9-6-2 0,-9-4 1 16,13-3-1-16,-2 9 1 0,-9-4-2 0,-5-4 2 15,14-1 0-15,-11 14 0 0,-6-6-1 0,-8-3 0 16,9-2-1-16,-5 9 1 0,-4 0 0 0,-10-3 0 0,-8-4-1 16,1 10 2-16,-2-6-1 0,-8-4 1 0,-1-4 0 15,-8 8 0-15,-6 0 0 0,-6-4-1 0,-1-4 1 16,-5 8 0-16,-1-8 0 0,-5-1 0 0,1-2 0 16,-12 7-1-16,-6 1 0 15,-6 1 2-15,-1-2-1 0,0-2 1 0,-3 1 0 16,-1 1 0-16,-7 0-1 0,6 7 1 0,-6-7 0 15,3 5 0-15,1 2 0 0,-1 0 0 0,-1 11 0 0,0 5 0 16,0 3 0-16,-1 9 0 0,1 4 0 0,0 1 0 16,-2 4 2-16,-2 0 1 0,0 0-3 0,1 4 0 15,1 3 2-15,0 1 0 0,-2 3-2 0,0-2 0 16,-1 5 9-16,-3-5 1 0,3 1-10 0,-3-1 0 0,5-2 7 16,-1-2 1-16,-2-3-8 0,-1 1 0 0,0-6 14 15,0-1 2-15,-1-1-16 0,1-4 0 0,0-3 10 16,-2 1 1-16,0-3-11 0,-1-3 0 0,0 1 18 15,-3-2 1-15,-1-5-19 0,-1 2 0 0,-1-3 13 16,-2-5-1-16,-1 1-12 0,-4-2 0 0,-2 4 18 16,-2-1 1-16,-1 3-19 0,-3-4 0 0,-2-1 13 15,-5 5-1-15,-15 4-12 0,-21 1 0 0,-4-4 7 0,7-3 0 16,9-6 1-16,-3 6 0 0,-4-4-3 0,0-7 0 16,-6-2 1-16,-6 9 0 0,-2 0-1 0,-2-10 1 15,-9-4-1-15,-3 12 1 0,0-7-3 0,-4-3 2 16,-12-2-1-16,-13 12 1 0,6-8-1 0,3-4 1 15,-13-4-1-15,-10 13 1 0,13-7-2 0,0-4 0 0,-15-1 1 16,-8 11 0-16,12-11 1 0,8-2-1 0,-17-2 1 16,-5 14-1-16,2-13 0 0,10-2-1 0,-3-3 0 15,-5 13 1-15,5-11-1 0,12-3 2 0,-7-1-2 16,-5 19 1-16,17-13-1 0,8 0 0 0,-9 0 0 16,3 10 1-16,13-3-1 0,10-5 2 0,0 1-1 15,-1 8 1-15,4-4-3 0,19-4 1 0,1 3 1 16,-3 4-1-16,12-3 1 0,8-2 1 0,1-3-1 15,2 7 1-15,6-2-2 0,10-4 1 0,1-1-1 16,4 8 0-16,10-3 2 0,2-3-1 0,5-1 1 0,1 6-1 16,6 0 0-16,11-2-1 0,-9-4 0 0,9 4 2 15,-5 4-1-15,5-4 1 0,0 0-1 0,0 0 2 16,7 0-3-16,-7 0 1 0,0 0-1 0,9 3 2 16,1 1 1-16,3-2 1 0,-1 0 0 0,4 1 0 0,3 2-3 15,-3-1 1-15,0-2-1 0,0 5 2 0,-2 0 0 16,0-4 2-16,-3 1 0 0,1 3 0 0,-1 0-4 15,-2-5 2-15,-1-1 0 0,1 6-1 0,-3 0 2 16,-6-7 0-16,5 9-1 0</inkml:trace>
  <inkml:trace contextRef="#ctx1" brushRef="#br0" timeOffset="208566.52">1483 14053 288 0,'0'0'0'0,"0"0"0"0,0 0 0 16,4 23 0-16,-1-13 1 0,-3-1-1 0,0-9 1 16,-3 12-1-16,3-5 1 0,0-7-1 0,0 11 1 15,-4-4 14-15,1 0 0 0,3-7-1 0,-4 11 1 16,1-4-7-16,-4 0 1 0,7-7 0 0,-11 12 0 16,8-5 61-16,3-7 2 0,-11 7 0 0,11-7 0 0,-5 7-54 15,5-7 0-15,-11 5 0 0,11-5 0 0,-10 9 65 0,6-2 0 16,4-7 0-16,-10 16 0 0,2-4-66 0,1 4 0 15,0-4 1-15,4 20 0 0,-1-5 15 16,4 1 1-16,-3 3-1 0,6 15 1 0,1 2-19 16,-4-1-1-16,3-6 1 0,4 13-1 0,-3-6 22 15,-1-4 0-15,1 3 0 0,3 16 0 0,-3 8-21 0,-1-13-1 16,-3 3 1-16,7 8 0 0,0-4 21 0,-3-3 1 16,-1 6-1-16,6 6 1 0,-2 0-22 0,0-5 1 0,4-2-2 15,3 5 2-15,0 5 20 0,0-3 0 0,6-2 0 16,-3 2 0-16,4-9-22 0,-7-5 2 0,1 1-2 15,-3 12 2-15,2-5 17 0,0-6 0 0,0-6 1 16,-7 2 0-16,4-7-21 0,-1-3 2 0,-6-4-1 16,0 10 1-16,-4-6 16 0,3-6 2 0,-6-9-1 15,-1 6 1-15,-3-6-20 0,3-8 2 0,-3 0 0 16,0-1-1-16,0-3 15 0,4-3 1 0,-4-2-1 16,0 5 1-16,3-5-17 0,1-7 1 0,3-9-1 15,0 12 1-15,0-3 14 0,0-9 0 0,0 0 0 16,3 12 1-16,-3-12-15 0,7 3-1 0,-7-3 1 0,11 0-1 15,-4 0 11-15,0 0-1 0,0 0 1 0,0 0 0 16,7-3-12-16,-2-2 0 0,-5-1 0 0,-7 6 1 16,8-10 4-16,-8 10-1 0,3-9 1 0</inkml:trace>
  <inkml:trace contextRef="#ctx1" brushRef="#br0" timeOffset="209119.59">1519 16836 1709 0,'0'0'0'0,"0"0"0"16,0 0 0-16,26 0 75 0,-15 0 1 0,-4-4 0 15,-7 4 1-15,7-1-59 0,-7 1 0 0,0 0 0 16,0 0 0-16,0 0 24 0,0 0 2 0,0 0-1 16,0 0 0-16,0 0-27 0,0 0 0 0,-4 7-1 15,-3-4 2-15,-3 2-3 0,-8 4-1 0,2-2 1 16,-1 0-1-16,-1-1-5 0,4-3 1 0,0-1-1 16,7 1 1-16,-2 1-8 0,9-4 0 0,0 0 0 15,0 0 0-15,-7 2 0 0,7-2 1 0,0 0-1 0,0 0 0 16,0 0-1-16,-4 10 0 0,4-10 0 0,0 0 0 15,-3 9 0-15,3-2 0 0,0-7 0 0,-4 12 0 16,-3-5 0-16,4 2 0 0,-4-4 0 0,7-5 0 16,-11 16 0-16,4-12 0 0,7-4 0 0,-11 7 0 0,11-7 3 15,0 0 2-15,-7 7-1 0,7-7 1 0,0 7-2 16,0-7 0-16,0 0 1 0,4 12-1 0,3-3 9 16,0-2 2-16,0 0-2 0,7 9 2 0,4-2-6 15,-2-5-1-15,1-2 1 0,1 9 0 0,-1-8 12 16,1-2 1-16,-2-3-1 0,-2 10 0 0,0-6-10 15,4-7 1-15,-8-4 1 0,1 9-1 0,1-5 11 0,2-7 1 16,-3 0-1-16,-4 7 2 0,4-7-13 0,-1-2 1 16,4-3-1-16,1 0 2 0,4-6 11 0,2-5 2 15,-3 1 0-15,3 2 0 0,2 1-14 0,-2-11 1 16,-3 4-1-16,6-4 1 0,3-2 11 0,-10 6 1 16,5-8-1-16,-5 4 1 0,3-3-13 0,-10-4 1 15,-3 3-1-15</inkml:trace>
  <inkml:trace contextRef="#ctx1" brushRef="#br0" timeOffset="210250.21">1566 12837 1749 0,'0'0'1'16,"0"0"0"-16,0 0 0 0,0 0 0 0,0 0 1 16,0 0 82-16,0 0 1 0,0 0 0 0,18 0 1 15,-18 0-70-15,0 0 2 0,0 0 0 0,0 0 0 0,0 0 58 16,0 0 0-16,4 7-1 0,-4-7 1 0,0 0-58 16,0 0 0-16,0 7 0 0,0-7 0 0,0 0-16 15,0 0 2-15,0 7-1 0,0-7 0 0,0 0 0 16,0 0-1-16,0 0 0 0,0 0 2 0,0 0-4 15,0 0 0-15,0 0 0 0,0 0 0 0,0 0 0 16,0 0 0-16,0 0 0 0,0 0 0 0,0 0-4 0,0 0 1 16,0 0-1-16,0 0 2 0,0 0-1 0,0 0 1 15,0 0-1-15,0 0 1 0,0 0-1 0,0 0-1 16,0 0 1-16,0 0 1 0,0 0-2 0,0 0 2 16,0 0 0-16,0 0 0 0,0 0 1 0,0 0 1 15,0 0-2-15,0 0 2 0,0 0-1 0,0 0 1 16,0 0-1-16,0 0 1 0,0 0 0 0,0 0 1 0,0 0-1 15,0 0 1-15,0 0-1 0,0 0 2 16,-4 7-2-16,4-7 1 0,0 0 3 0,0 0 2 0,0 7-1 16,0-7 1-16,0 0-3 0,0 0 2 0,0 0-2 15,0 0 2-15,0 0 4 0,0 0 1 0,0 0 0 16,0 0 0-16,7 2-4 0,-7-2 0 0,11 7 1 16,-11-7 0-16,0 0 5 0,0 0 1 0,5 5-1 15,-5-5 1-15,0 0-5 0,0 0 0 0,7 0 0 16,-7 0 0-16,0 0 4 0,0 0 0 0,7 0 1 0,-7 0-1 15,0 0-5-15,7 8 1 0,-7-8 0 16,0 0-1-16,0 0 5 0,0 7 0 0,0-7-1 0,0 0 2 16,0 0-7-16,0 0 2 0,0 0 0 0,0 0 0 0,0 0 2 15,0 0 0-15,0 8 0 0,0-8 0 0,0 0-3 16,0 0 0-16,0 9-1 0,0-9 1 0,0 0 2 16,0 0 0-16,0 7 0 0,0-7 1 0,0 0-4 15,0 0 1-15,0 0-2 0,-7 5 2 0,7-5 0 16,0 0 0-16,-7 0 1 0,7 0 0 0,0 0-3 15,-11 0 0-15,11 0 1 0,0 0 0 0,0 0-1 16,-5 0 2-16,5 0 0 0,0 0-1 0,0 0-1 16,-7 9-1-16,7-9 1 0,0 0 0 0,-7 9 0 0,7-9 1 15,0 0-2-15,-7 9 2 0,3-2-3 0,4-7 0 16,-3 9 1-16,3-9 0 0,-7 10 0 0,7-10-1 16,-11 9 0-16,4 0 1 0,0 0-2 0,0-2 1 15,7-7 0-15</inkml:trace>
  <inkml:trace contextRef="#ctx1" brushRef="#br0" timeOffset="-210930.93">27621 14148 12 0,'0'0'0'0,"0"0"0"15,0 0 0-15,0 0 0 0,0 0 1 0,0 0 0 16,0 0 0-16,0 0-1 0,0 0 1 0,10 17 0 16,-6-2 1-16,-1-1 93 0,-1 5 0 0,-2 0 1 15,-2 22 0-15,2-4-79 0,0-9 0 0,-3 5 0 16,1 11 1-16,-1-3 88 0,-1-11 1 0,-1 3 0 0,-1 4-1 16,-1-5-90-16,4-4 1 0,-4-7-2 0,5 5 2 15,0-1 82-15,-1-13 0 0,1-1-1 0,2 6 2 16,0-4-83-16,2-3 0 0,-2-10 0 0,2 11 0 15,-1-4 23-15,-1-7 0 0,0 0 1 0,7 5-1 0,-7-5-24 16,7 5 0-16,-7-5-1 0,15 2 2 0,-5-2 8 16,-1-3 0-16,-2-1-1 0</inkml:trace>
  <inkml:trace contextRef="#ctx1" brushRef="#br0" timeOffset="-210497.47">28109 14336 1457 0,'0'0'0'0,"0"0"0"16,20-10 0-16,-11 2 25 0,-1 1 0 0,3-1-1 15,3 11 1-15,0-1-13 0,0-6 1 0,0 1-1 16,8 8 0-16,1-1 23 0,-2-6 1 0,-4 0-1 15,-1 13 1-15,2-6-22 0,-2-5 1 0,-2 0 0 16,-5 7 0-16,-1 0 0 0,0-5-1 0,-8-2 1 16,5 14 0-16,-5-2-8 0,-2-1 2 0,-1-4 0 15,-10 21 0-15,3 0-5 0,1-5 0 0,-4-5 0 16,-6 4 0-16,3 7-2 0,4-8 2 0,-9-5-1 16,-2 1 0-16,2 1 1 0,1-8-1 0,1-6 1 0,-1 5 0 15,3-2-2-15,1-7 2 0,0-6-2 0,-2 5 1 16,4-1 4-16,0-5 0 0,0-7-1 0,0 1 2 15,1 5-3-15,6-3 0 0,-1-8 0 0,-1 5 0 0,4-6 2 16,3-3 1-16,4 1 0 0,-1 4 0 0,5-5-4 16,2-3 2-16,3-4 0 0,1 16-1 0,2-7 12 15,1-1 1-15,0 1-1 0,3 13 1 0,1-1-8 16,-6 0 0-16,3 4 0 0,3 13 0 0,0 0 11 16,1-5 1-16,1 1-1 0</inkml:trace>
  <inkml:trace contextRef="#ctx1" brushRef="#br0" timeOffset="-210099.68">28815 14350 1658 0,'0'0'0'0,"0"0"0"16,0 0 0-16,0 0 53 0,23-14 0 0,-14 7-1 15,-1 7 2-15,1 4-37 0,0-8 0 0,2 1 0 16,-1 6 1-16,6 1 39 0,0-1 1 0,-2-3 1 16,6 16-1-16,-5-6-41 0,0-4 1 0,-5-3 0 15,1 18 0-15,-4-8 4 0,-2-6 1 0,0 0-1 16,1 14 2-16,-6-4-13 0,-4-2 1 0,1-8-1 16,-3 10 2-16,-4 6-7 0,-3-2 1 0,1-5 0 0,-4 9 1 15,2 3-4-15,-2-9 2 0,2-5-2 0,-4 7 2 16,1 0-4-16,3-12 0 0,-2-4 1 0,0 10-1 15,2-8-1-15,1-7 1 0,-1-4 1 0,0 9-1 16,2-3-2-16,3-5 1 0,0-4 0 0,-1 3 0 0,3-1-1 16,3-4 1-16,4-2 0 0,0 3 0 0,0-3 1 15,0 0-1-15,2 1 0 0,5-9 0 0,2-1 0 16,1-4 0-16,1 2 0 0,1 7 0 0,2-6 2 16,0-2-1-16,1 2 0 0,-1 6 0 0,0-2 0 15,2-4 0-15,-4 3 0 0,2 23 0 0,0-3-1 16,-1-2 1-16,-1 6-1 0</inkml:trace>
  <inkml:trace contextRef="#ctx1" brushRef="#br0" timeOffset="-209716.23">29408 14301 1808 0,'0'0'0'0,"0"0"0"16,0 0 0-16,17-4 33 0,-10-3 0 0,0-1-1 15,2 8 2-15,2 1-21 0,1-1 2 0,-1-3-1 16,3 6 1-16,0 1 28 0,-2-2 0 0,-1-1 0 16,1 12 1-16,0-3-28 0,-6-5-1 0,-6-5 1 0,7 11 1 15,-5 0 6-15,-2-1 2 0,-2-3 0 16,-3 14-1-16,-6 0-11 0,-3-7-1 0,0 2 0 0,-4 9 1 15,-3-4-6-15,2-9 0 0,-6-1 1 0,4 7 0 16,1-1-3-16,3-10 0 0,-3 0 1 0,-3 0-1 16,6 0 2-16,4-5 1 0,3-4-1 0,-6 4 1 0,4-2-4 15,3-4 2-15,3-3-1 0,6 7 1 0,-10-8 0 16,10 8 0-16,-4-14 0 0,3 5 1 0,1-5-3 16,0 0 1-16,0 1-1 0,0 1 1 0,1-13 2 15,3-1 1-15,1 1 0 0,0 6 0 0,4-2-4 16,2-2 2-16,-1 0 0 0,-1 14-1 0,4-1 1 0,-1-3 1 15,-2 5-2-15</inkml:trace>
  <inkml:trace contextRef="#ctx1" brushRef="#br0" timeOffset="-209343.84">29817 14262 1909 0,'0'0'0'0,"0"0"0"16,23-12 0-16,-14 12 39 0,-1 0 0 0,1-4-1 16,2 15 1-16,-2-1-24 0,1-4 1 0,-1-3-1 15,2 11 1-15,-3 0 33 0,1-1 2 0,0-1-2 16,2 21 2-16,-3-8-34 0,-1-6-1 0,1 6 1 16,-5 8 1-16,-3-6 10 0,-3-2 1 0,-5-4 0 0,0 5 0 15,-3-1-16-15,0-4 1 0,-1-5-1 16,-4 8 1-16,2-4-7 0,-3-1 2 0,1-9 0 0,-4 12 0 15,3-10-3-15,1-9 0 0,0-4-1 0,-2 8 2 16,2-7-3-16,4-7 2 0,0-6 0 0,-4 10-1 0,3-2-1 16,6-6 0-16,2-3-1 0,-4-7 2 0,4 5-1 15,3-5 1-15,2-4-1 0,-2-1 1 0,2 1-2 16,4-5 1-16,1-5-1 0,-1 18 2 0,5-13-1 16,1-2 0-16,1 6 1 0,-4 17-1 0,3-5 0 15,3-2-1-15,1 0 1 0,-5 13 0 0,0-1 2 16,-1-3-1-16,-1 0 1 0,-7 7 0 0,2 7-3 15,-2-7 1-15,-3 7 1 0</inkml:trace>
  <inkml:trace contextRef="#ctx1" brushRef="#br0" timeOffset="-208916.31">27065 15158 2009 0,'0'0'0'0,"39"-11"0"0,1 6 0 15,6 5 53-15,0-4 0 0,14-5 0 0,0 2 0 16,2 2-36-16,1-2 0 0,6-5 0 0,9 5 1 16,6 1 48-16,1 3 0 0,5-2 1 0,5 3-1 15,1 4-48-15,1-1 0 0,14-2 0 0,7 4 0 16,-7 2 14-16,-2-3 1 0,6 0-1 0,7 5 2 0,-15 4-21 16,-6-8 2-16,8 1-1 0,-1 3 1 0,-13 0-6 15,-5-6 1-15,5-1 0 0,-8 4 0 0,-10 0-4 16,-8-6 1-16,2-5-1 0,-4 1 1 0,0 5-5 0,-6-6 1 15,-4-4-1-15,-4-1 0 0,-6 3-1 16,-6 2 2-16,-4-4-1 0,-5 3 0 0,-6 6-2 0,-6 0 0 16,-6-5 0-16,-2 7 1 0,-12 0-1 0,0 0 0 15,-21 0 0-15</inkml:trace>
  <inkml:trace contextRef="#ctx1" brushRef="#br0" timeOffset="-208416.78">27330 13828 1784 0,'0'0'0'0,"39"-4"0"0,-10 8 0 16,9-1 29-16,-3-3 0 0,2-3 0 0,3 6 2 15,3 2-18-15,1-1 1 0,9-9-1 0,7 10 2 0,9-3 21 16,-1-4 1-16,6-3 0 0,9 12 0 16,7-6-23-16,-2-2 2 0,8-5-2 0,6 12 2 0,-3-5-1 15,1-2-1-15,11-5 1 0,9 13 0 0,-8-5-8 16,-8-2 2-16,7-3 0 0,0 13 0 0,-9-6-8 15,-10-6 1-15,7-1-1 0,-9 8 1 0,-15-3-1 16,-6-4 0-16,-5-2 0 0,-6 11 2 0,-2-5-3 0,-4-4 0 16,-5-1 0-16,-6 13 0 0,-1-1 0 0,-6-4 0 15,-4 1 0-15,-5 11 0 0,-4-4-2 0,-4 1 2 16,-1 2-1-16,-5 19 1 0,-2 3-1 0,-6 1 1 16,-5 7-1-16,-3 10 1 0,0 4-1 0,-2-4 1 15,0 4 0-15,-7 19 0 0,5-1-1 0,0-10 1 0,-3-4 0 16,-4 11 0-16,5-8 0 0,2-7 1 0,0 7 0 15,-3 1 0-15,9-6-1 0,3-11 1 0,0-5 0 16,-4 3 1-16,6-3 1 0,3-9 1 0,0 3 1 16,-5 4-1-16,4 0 0 0,1-12-1 0,-1-4 1 15</inkml:trace>
  <inkml:trace contextRef="#ctx1" brushRef="#br0" timeOffset="-208063.88">27257 13729 1356 0,'0'0'0'15,"0"0"0"-15,-1 39 0 0,1-9 73 0,-4 3 0 16,2 9 0-16,4 23 0 0,-2 4-55 0,0-2 0 0,0 7 0 15,2 10 0-15,1-6 56 0,3-4 0 16,-3 6 0-16,4 7 1 0,-3-12-57 0,-4-3 0 0,-4 11 0 16</inkml:trace>
  <inkml:trace contextRef="#ctx1" brushRef="#br0" timeOffset="-203631.36">3381 17045 1494 0,'0'0'0'0,"0"0"0"16,0 0 0-16,0 0 11 0,0 0 2 0,0 0-2 16,0 0 1-16,0 0-5 0,0 0 1 0,-3 25 0 15,3 5 0-15,3 5 29 0,3-5 0 0,1-4 0 16,0 15 0-16,0-3-23 0,3 3 2 0,1-8-1 16,0 10 0-16,-1-3 48 0,1-8 0 0,1-4 0 15,-1 9 0-15,-4-2-45 0,3-10 0 0,-3-8 0 16,0 6 0-16,0 2 23 0,4-10 2 0,-7-4-1 0,-1-2 1 15,1-4-27-15,-4-5-1 0,0 7 1 0,0-7 1 16,0 0 7-16,0 0 0 0,0 0 0 0,0 0 1 16,0 0-14-16,0 0 1 0,0 0 0 0,0 0 1 15,0-7 8-15,0 7 0 0,0-5 1 0,0 0 0 0,-4-10-11 16,1 0 1-16,-1-1-1 0</inkml:trace>
  <inkml:trace contextRef="#ctx1" brushRef="#br0" timeOffset="-203150.26">3955 17211 1834 0,'0'0'0'0,"0"0"0"16,17-18 0-16,-4 11 59 0,-3-5-1 0,1-2 0 16,-1 5 1-16,4 0-42 0,-3-2 0 0,0-3 1 15,1 11 0-15,2-1 52 0,-7 1 0 0,4-1-1 16,-1 8 1-16,4-1-52 0,-3 1 0 0,-4-2 0 0,12 17 0 15,-4 2-5-15,-5-2 0 0,1-3 1 0,-1 11 1 16,1-1-8-16,-8-7 2 0,1-1-1 0,0 3 1 16,-6-2-8-16,-4-3 0 0,-1-5 1 0,4 3-1 15,-8 0-1-15,-3-9 1 0,-3-3 0 0,2 3 0 0,-4 1-2 16,1-10 1-16,1-1 0 0,-4 1 0 16,1-1-1-16,3-6 1 0,2 1 0 0,-2 3 0 0,3-2-2 15,-2-2 0-15,5-3 1 0,1 0 0 0,3-2 0 16,0 2 0-16,3 4 0 0,-3-4 0 0,3 1 0 15,4 3 1-15,0-2 0 0,-3-1 0 0,3 3 0 16,3-1 0-16,-3 1 0 0,4 3 0 0,-1 0 1 0,1-2 0 16,0-2 0-16,-1 4 1 0,8-2-1 0,-1 2 0 15,-4-3 1-15,1 6 0 0,3 2 5 0,1-1-1 16,-1 1 1-16</inkml:trace>
  <inkml:trace contextRef="#ctx1" brushRef="#br0" timeOffset="-202766.34">4517 17175 1909 0,'0'0'0'0,"0"0"0"16,0 0 0-16,0 0 53 0,0 0 1 0,7-21 0 15,-7 21 0-15,0-10-37 0,0 3 1 0,4-2-2 16,3-2 2-16,0 1 30 0,4-1-1 0,-4 2 0 15,12-1 0-15,-1-6-30 0,-4 0 0 0,0 0-1 0,4 13 1 16,-6-1 6-16,-2 1 0 0,1-1 1 0,7 10-1 16,-4 1-11-16,0 0 0 0,-7 1 0 0,-2 10 1 15,-1 1-10-15,-1-5 0 0,-3 2 1 0,-3 9 0 0,-1 0-2 16,-1-3 2-16,-9-6-1 0,3 7 1 0,-3-2 0 16,0-3 1-16,0-13-1 0,7 7 2 0,-5 3-3 15,-3-7 0-15,5-4 1 0,3-1 0 0,-4-1 2 16,1-2 1-16,3-3-2 0,7 3 2 0,-11-4-3 15,2 1 1-15,2-3-1 0,-3-4 1 0,-1-3 2 0,4 3 0 16,-4-2 0-16,1-6 1 0,3 0-3 0,0-1 0 16,3 3 0-16,4 4 0 0,-3 1 8 0,1 1-1 15,0-1 0-15,2 11 2 0,2-7-6 0,-2 7-1 16,9-3 1-16,-9 3 0 0,7 5 6 0,0 0-1 16,0 0 1-16</inkml:trace>
  <inkml:trace contextRef="#ctx1" brushRef="#br0" timeOffset="-202366.34">5166 17147 1859 0,'0'0'0'0,"0"0"0"16,0 0 0-16,0 0 65 0,11-17 1 0,-7 6-1 15,-4 11 2-15,14-5-49 0,-7 1-1 0,3 1 1 16,-3-1 0-16,7 3 45 0,2-3 0 0,2 0 0 0,7 13 0 16,-1-2-45-16,-4-7 0 0,-3 0 0 0,1 16 0 15,-7-5 0-15,-1-4-1 0,-3 0 1 0,-3 5 0 0,-1 2-8 16,-1-3 1-16,-2-1-1 0,-2 4 0 0,-1 2-8 16,-1-2 1-16,-3-3 1 0,-7 1-1 0,0 6-1 15,0-2 1-15,-6-9-1 0,3 1 1 0,-1 3-3 16,1-8 1-16,-5-6 0 0,-1 3 1 0,6-4-2 15,3-3 1-15,-7-1 0 0,6-1 0 0,-4-4-1 16,5 3 0-16,0-2 0 0,10-4 1 0,-3-2-1 16,0-1 0-16,0-4 0 0,7 9 1 0,0-7 0 0,-3-2 2 15,3-2-1-15,7 9 0 0,-4 1-1 0,-3 1 1 16,4-1 0-16,3 1 0 0,-4 6 5 0,1-1 0 16,-4-2 0-16,3 4 1 0,-3 7-4 0,0 0 2 15,0-7-1-15</inkml:trace>
  <inkml:trace contextRef="#ctx1" brushRef="#br0" timeOffset="-201599.36">3101 17012 1709 0,'0'0'0'0,"23"-27"0"0,12 13 0 16,-3 0 60-16,1-5 1 0,6-2-1 0,9 3 2 0,1-1-45 16,-1 0 1-16,1-4 0 0,2-2 0 0,1 4 58 15,-3 0 2-15,9 1-2 0,14 3 1 16,1-2-59-16,-6-6 0 0,9 2 0 0,7 14 0 0,-4-1 2 15,-3-1 1-15,17 1-1 0,1 13 1 0,-4-5-11 16,-7-1 1-16,7-1 1 0,1 13-1 0,-4-2-9 0,-6-3 0 16,4-1 1-16,8 13-1 0,-7-7-1 15,-15-4 1-15,1-1 0 0,-3 20 1 0,-11-10-3 0,-5-3 0 16,2 3 0-16,-4 9 0 0,-2 7 0 0,-12-6 0 16,-5 1 0-16,-7 8 0 0,1 1 0 0,-8-4 0 15,0 7 0-15,-11 15 0 0,0 3 0 0,-4-8 0 16,-3 1 0-16,-10 8 0 0,3-5 0 0,-4-3 0 0,-7-6 0 15,-10 14 0-15,2-8 0 0,-6-8 0 16,-12 6 0-16,-5 1 0 0,-3 3 0 0,1-15 1 0,-9-3 0 16,-9 3 0-16,4-5-1 0,-7-7 1 0,-11-6 0 15,-3 4 0-15,3-3 3 0,0-6-1 0,-11-3 0 16,1 10 1-16,3-10-2 0,3-5 0 0,-3-4 1 16,-10 8 0-16,3-6 3 0,14-2 0 0,-3-5 0 15,-4 10 1-15,7-5-3 0,7-3 1 0,0-1-1 16,4 8 1-16,10-6 4 0,0-5 1 0,2-2 0 15,-9 7 0-15,8-5-5 0,4-5 2 0,6-7 0 16,0 5 0-16,9-1 9 0,1-6 2 0,6-10 0 0,-6-3 0 16,6-3-8-16,7-3 1 0,-2-9-1 0,1-2 0 15,8-4 4-15,4 6 1 0,4 0 0 0,10-3 0 16,-4 7-6-16,3 3 0 0,8-2 0 0,6 1 0 16,-3 3 3-16,2 5 2 0,5-1-1 0,7 10 1 0,-3 1-6 15,0 1 0-15,-2 3-1 0,1 7 2 0,4 1 4 16,-3 1-1-16,-2-6 0 0,5 8 1 0,-3 3-6 15,-4-2 0-15,4-3 1 0,-1 5 0 0,3 0 6 16,-3 1 0-16,-3-2 1 0,4-1-1 0,-4 7-6 16,-2 0 1-16,2-1 0 0,4-1 0 0,-4 4 5 15,-3 2 0-15,-4-2 0 0,2 4 0 0,1-1-6 0,-3 2 1 16,-7-5-1-16,11 11 1 0,-4 1 3 0,0 1 1 16,-3-3-1-16,-1 9 1 0,1 11-5 0,-4-3 0 15,3-8 0-15,-3 18 0 0,0-2 0 0,0-3 1 16,-3 5-1-16</inkml:trace>
  <inkml:trace contextRef="#ctx1" brushRef="#br0" timeOffset="-200061.05">6643 14990 1381 0,'0'0'0'16,"0"0"0"-16,-18-21 0 0,8 18 62 0,3-6 0 15,-4 0 0-15,0 8 1 0,3-3-46 0,0-1 1 0,1-6 0 16,0 8 0-16,0 3 28 0,7 0 1 0,-7-7 0 16,7 7 0-16,-10-6-31 0,10 6 1 0,-11-10 0 15,11 10-1-15,0 0-13 0,-9-7 0 0,9 7 0 16,-7-13 1-16,7 13-2 0,-7-10 0 0,7 10 0 15,0 0 2-15,-7-4-6 0,7 4-1 0,0 0 1 16,-7 6 0-16,4 4 0 0,-1 1 0 0,4-1 0 16,0 13 1-16,4 12-8 0,-4-7 0 0,3 6 0 15,4 1 0-15,0-1 2 0,2 1 2 0,5-2-1 0,0 20 1 16,0-6 0-16,0 1 2 0,1 1-1 0,-3 11 1 16,6 0 0-16,-4-9 0 0,0 0 0 0,-4 16 1 15,4 1 2-15,-3-4 0 0,-6-3 0 0,-1 13 0 0,-1-9 0 16,-1-7 0-16,-2-5 0 0,-7 24 0 0,2-4 3 15,0-10 2-15,-3-2-1 0,-6 6 1 0,4-7-2 16,3-12 0-16,0-3 1 0,-4 15-1 0,8-14 14 16,3-7 1-16,0-8-1 0,-4 6 1 0,8-3-9 15,6-10 1-15,-3-1 0 0,-3 2 0 0,3-6 17 16,3-8 0-16,1-3 0 0,-8 7 1 0,1-3-16 16,3-9 2-16,-7-3-2 0,7 0 1 0,-7 0 19 0,0 0 0 15,0 0 1-15,0 0-1 0,0 0-18 0,0 0 1 16,0 0-1-16,0 0 1 0,-3-7 14 0,3 7 0 15,-4-10 0-15,1-1 2 0,-5 1-18 0,5 1 0 16,-1-2 1-16,1 4 1 0,3 7 7 0,-7-7 0 16,7 7 1-16</inkml:trace>
  <inkml:trace contextRef="#ctx1" brushRef="#br0" timeOffset="-199648.52">6325 16940 1507 0,'0'0'0'0,"0"0"0"0,0 0 0 15,0 0 68-15,18 21 1 0,-9-14-1 0,1 5 0 16,8 2-50-16,-4-3 0 0,0-4 0 0,0 16 0 0,2-7 60 16,-5-9-1-16,3 0 1 0,4 14-1 0,-4-7-59 15,-4-4 0-15,6-4 0 0,-2 15 0 0,0-9 15 16,-3-7 1-16,-4-3 0 0,0 2-1 0,0 1-18 16,2-2 0-16,0-4-1 0,0 1 1 0,-2-2-2 0,0-3 1 15,3-2-1-15,8-4 1 0,5-5-6 0,1-3-1 16,-6-4 1-16,3 4 1 0,2-3-2 0,-2-4 1 15,1 1 0-15,6 1 0 0,-7-3-4 0,-2 3 2 16,3-6-1-16,-5 0 1 0,1 7 1 0,-2 2-1 16,1 0 1-16,-3 2 1 0,1 4-4 0,-8 8 2 15,3-3-2-15,-10 10 2 0,9-2 0 0,-9 2 0 16,2 12 0-16</inkml:trace>
  <inkml:trace contextRef="#ctx1" brushRef="#br0" timeOffset="-197825.28">27176 13891 1431 0,'0'0'0'15,"27"-12"0"-15,-1 17 0 0,1-5 48 0,1-9 0 16,11-3 0-16,1 7 0 0,-3-2-31 0,2-2 0 16,-4-5 0-16,2 7 0 0,-3-4 42 0,-2-1 2 15,6-2-2-15,3 3 2 0,-2 2-44 0,-2-7 1 0,9 4 0 16,-4 5-1-16,6 2 28 0,-6-2 1 0,4-2-1 15,0 0 1-15,-2 6-30 0,2-4 1 0,8 0 0 16,6 0-1-16,-1 0 9 0,-3 5 1 0,0-3 0 16,-1-1 0-16,0 3-14 0,-1 1 0 0,5-3 1 15,6 1 0-15,-2 4 2 0,-1 2 0 0,-4-2 1 16,8 0 0-16,-6 2-7 0,-2 1 0 0,11-1 0 16,-2 2 0-16,-2 3-1 0,-3 3 1 0,-4-3-2 15,7-3 2-15,-3 3-3 0,-4 1 0 0,7 1-1 0,-3 2 1 16,-4 1 1-16,-5-3-1 0,0-2 1 0,0 9 0 15,-2-4-3-15,0-1 1 0,6-3-1 0,-6 12 2 16,2-4 1-16,-9-8-1 0,2 7 1 0,-6 9 0 0,-1-4-3 16,-4-6 1-16,1 5-1 0,-3 16 2 0,-3-7-2 15,2-5 2-15,0 2 0 0,-6 1-1 0,-1 6-1 16,-2-6 0-16,-4-1-1 0,-6 7 2 0,1-4-1 16,0-5 2-16,-4-1-2 0,-6 15 2 0,1-9-3 15,1-8 2-15,-3 4-2 0,-8 15 2 0,1-2 3 16,2-7 0-16,-1-4-1 0,-13 13 1 0,2-9-3 0,2-5 0 15,-3-1 1-15,-11 8 0 0,-2-7 3 0,0-3 0 16,-2 0-1-16,-2 9 3 0,-2-1-6 0,3-9 2 16,-3-1-1-16,-7 15 0 0,4-4 6 0,2-6-1 15,-5 0 0-15,-13 3 0 0,-4 0-4 0,8-5 1 16,-1 1-2-16,-4-2 2 0,3-3 4 0,3-1-1 16,-3-1 0-16,-11 2 0 0,-1-1-4 0,3-6 1 0,1-1-1 15,-4 8 0-15,1-10 5 0,8-2-1 0,-5-2 0 16,-11 6 0-16,-1-4-4 0,6-5 1 0,1-4-1 15,-3 6 0-15,4-3 2 0,1-2 0 0,-8-7 0 16,-3 7 0-16,3-3-3 0,4-3 0 0,1-3-1 16,-9 6 2-16,0-1 0 0,5-2 1 0,-3-11-2 15,-2 9 2-15,5-1-3 0,7-2 0 0,-3-4 1 16,-11 2-1-16,2 0 2 0,11-1 1 0,1-4-1 16,-2 2 1-16,4-3-4 0,6 1 2 0,-1-2-1 15,-7 5 1-15,9-9 1 0,6-1 1 0,1 1-2 0,5 4 2 16,3-4-3-16,6 3 0 0,2-5 1 0,-2 11-1 15,7-5 2-15,6 0 1 0,1-5 0 0,-1 6 0 16,3-1-4-16,5 0 2 0,3-5-1 0,-3-1 1 16,4 1 1-16,7 0 0 0,0-10-1 0,-5 14 1 15,6-8-3-15,3-5 1 0,3 1-1 0,-3 9 2 0,-1-4 1 16,4 0 1-16,2-1-2 0,-4 6 2 0,4 1-3 16,3-2 0-16,3-1 0 0,-3-4 0 0,6 2 1 15,-3-2 1-15,5 0 0 0,1 4-1 0,2-6-1 16,-4 6-1-16,6-6 1 0,7 11-1 0,-2 0 2 15,0 0-1-15,3-4 1 0,10 7 1 0,1 3-3 0,-7-1 1 16,5-4-1-16,-3 5 1 0,1 2 0 0,-4 1 1 16,1-6 0-16,3 3-1 0,3 0-1 0,-1 0 0 15,6-5 1-15,-3 4-1 0,3 4 1 0,-6-2 0 16,3-4 1-16,-3 6-1 0,2-5-1 0,-3 1 0 16,4-4 0-16,5 12 0 0,3-3 1 0,-2-1-1 15,0-2 1-15,-3 12-1 0,-1-2-1 0,-1-1 1 0,2 0-1 16,5 7 0-16,-4-2 2 0,-1-2-1 0,6-2 1 15,-1 10-1-15,0-1 0 0,-5-2-1 0,1 1 1 16,4 8 0-16,-3-5-1 0,-3-1 2 0,11 2-2 16,-3 10 2-16,-2-8-3 0,-4-1 1 0,1-2 1 15,3 6-1-15,-4 2 0 0,-1 0 1 0,5-5-1 16,1 2 1-16,1 4-2 0,-9 0 1 0,1-2-1 16,-2 4 2-16,-3-1-2 0,-2-1 1 0,3-5 1 0,1 6-1 15,2 1-1-15,-2-4 1 0,0-2-1 16,-7 8 1-16,0-5-1 0,-4 0 2 0,3-1-2 0,-4 8 1 15,-2-2 0-15,-2-3-1 0,3-1 0 0,-1 14 0 16,-1-5 1-16,-3-2-1 0,2 1 0 0,2 1 0 16,2 5-1-16,-5-6 2 0,-3-4-1 0,-8 6 0 0,2 1-1 15,-1-8 2-15,-2 2-2 0,-10 11 1 0,5-8-1 16,-3-4 0-16,-1 3 0 0,-8 19 2 0,0-9-3 16,0 2 1-16,1 4 0 0,-8 7 0 0,0-4-1 15,4-7 1-15,-4-1 0 0,-10 11 0 0,1-8-1 16,-2-7 1-16,-8 0-1 0,-7 16 2 0,-4-2-2 15,-3-7 1-15,-9 2-1 0,-13 1 1 0,-3-1-1 0,-9-13 0 16,-19-12 0-16</inkml:trace>
  <inkml:trace contextRef="#ctx1" brushRef="#br0" timeOffset="-188997.91">26714 1654 1180 0,'0'0'0'0,"20"-18"0"15,4-8 0-15,-3 10 20 0,-1 0 0 0,-1-5 1 16,4-5-1-16,5 10-10 0,-1 4 1 0,1-6 0 16,-3 4 1-16,3 5 16 0,0-1 0 0,2-8 0 15,4 4 0-15,1 0-16 0,-5 3 2 0,5-8-1 0,11 0 1 16,-2 6 21-16,0 3 3 0,9-8-3 0,-2-1 2 16,4 7-22-16,-6-1 1 0,4-8-2 0,6-7 2 15,-3 10 12-15,-1 1 0 0,6 1 0 0,1-7 0 0,-2 6-14 16,-3 1-1-16,2 0 1 0,3-7-1 0,5 5 3 15,-3 8 1-15,-1-9 0 0,1 10-1 0,-3-4-7 16,-2-1 1-16,2-3-1 0,12 6 2 0,-4-1 8 16,-6 0 0-16,4-1 0 0,0 6 0 0,-3 0-9 15,-1 0 0-15,9-7 0 0,3 11 1 0,-3 3 5 0,-7-4 1 16,4-3-1-16,10 7 0 0,4 3-7 16,-5-3 1-16,1-3-1 0,1 14 2 0,-5-8 2 0,-1 1 1 15,13-1-1-15,-2 15 0 0,-3-4-5 0,-6-4 1 16,0 1-1-16,11 8 1 0,-5-1 5 0,-9-1-1 15,1-3 1-15,3 4 0 0,-8 12-6 0,-2-7 1 16,9-7-1-16,-5 1 1 0,-2 8 1 0,-6 0 1 16,1-10 0-16,1 6 1 0,-7 4-6 0,0-4 2 15,6-5-1-15,-3 10 1 0,-2 4-3 0,-8 0 2 16,2-2 0-16,3 1 0 0,-5 6-3 0,-3 2 0 0,5-7 1 16,-4 5 1-16,-1 5-1 0,-4-6 1 0,-3-4-1 15,1 5 1-15,-2 2-3 0,-4-4 2 0,1-7-1 16,2 17 1-16,3-1-1 0,-5-2 1 0,-2-4-1 15,-8 4 1-15,3 0-2 0,-2-4 1 0,-3-6-1 16,-4 3 0-16,0 6 0 0,-2-11 0 0,-3 2 0 16,0 15 1-16,-2-1-2 0,-1-8 0 0,-1-1 0 0,0 5 2 15,-1-5-1-15,-2-5 2 0,-2 0-1 0,0 13 1 16,0-14-3-16,-2-4 1 0,0 3 1 0,-1 27-1 16,-2-11 1-16,-2-6 1 0,-2 3-1 0,2 6 1 15,-2-1-2-15,-1-12 1 0,-1-3-1 0,-1 17 0 0,-2-18 2 16,-2-2-1-16,0 0 1 0,-2 19 0 0,-3-8-1 15,0-5-1-15,0-6 1 0,-5 7 0 0,-1 2-1 16,1-13 2-16,0-2-1 0,-8 14 1 0,2-11-3 16,1-4 1-16,-5-3 1 0,-6 21-1 0,-7-15-1 15,3-4 2-15,2 1-1 0,-2 23 1 0,-3-9-2 16,3-14 0-16,0 4 0 0,-8-1 0 0,-1 6 0 0,0-9 0 16,-5-9-1-16,-3 8 1 0,-2 3-1 0,3-13 0 15,2-3 1-15,-9 4 0 0,-1-2-1 0,-4-6 0 16,-7-3 0-16,-2 2 0 0,5 1 0 0,6-6 1 15,-5-6-1-15,-10 9 0 0,1-3-1 0,5-4 1 16,-2-2-1-16,-7 2 1 0,0 3-1 0,4-6 1 16,-2-3-1-16,-6 3 1 0,8-3-1 0,1 1 1 0,-12-5 1 15,0 6-1-15,7-3-1 0,8-7 1 0,-8 1 0 16,-11 13 0-16,1-17 0 0,6-8 1 0,1 2 0 16,-2 20 0-16,-2-13-1 0,5-4 0 0,-1 1 0 15,-1 3 1-15,6-3 0 0,3 3 0 0,-10-11 0 16,4 5 0-16,6 0-1 0,7-6 2 0,-1-12-2 15,-11 15 1-15,4-8 0 0,8-3 0 0,-1 3 1 16,-4 8-1-16,13 1-1 0,3-3 1 0,-7-6 1 16,1 5-1-16,6-6 0 0,7-5 1 0,2-10 1 15,2 21-1-15,1-13-1 0,9 6 1 0,-3-4-1 16,2 13 1-16,-3-7-1 0,6-3 2 0,5-6-2 0,8 3 1 16,1-5 0-16,-2 2-1 0,6-6 0 0,1 10 0 15,2 4 4-15,4-3 0 0,-2-5-1 0,3-7 2 16,1 10-4-16,-1-1 2 0,2-3-1 0,4 3 1 15,0 3 4-15,-1 9 0 0,1-8 0 0,1-1 1 0,4 7-5 16,4 4 2-16,-2 1-1 0,3-12 1 0,2 9 3 16,2-2 0-16,1 9 0 0,8 3 0 0,0 1-3 15,-1 3-1-15,5 1 1 0,9-1 0 0,1 4 4 16,2 3 1-16,10-4 1 0,0 2-1 0,7 9-5 16,-2 4 1-16,4-8 0 0,9 2-1 0,0 8 4 0,-1 1 0 15,12-2-1-15</inkml:trace>
  <inkml:trace contextRef="#ctx1" brushRef="#br0" timeOffset="-185782.33">14840 10797 1180 0,'0'0'0'16,"0"0"0"-16,0 0 0 0,17 3 9 0,-6-1 0 0,-2-2 0 15,-2 2 0-15,2-1-3 0,3-2 0 0,2-3 0 16,7 8 1-16,4-4 23 0,1-4 0 0,-5-1 1 16,4 5 0-16,5-2-18 0,2-1 2 0,-2-3-2 15,5 12 2-15,2-5 4 0,6-4 1 0,-8-3 1 16,5 12-1-16,3-6-10 0,-1-6 1 0,2 3 0 16,4 8 1-16,5-5 39 0,-2-3 2 0,-2-4 0 15,2 10-1-15,4-3-35 0,-7-3 0 0,1-4 0 16,4 10 1-16,7-3-2 0,-4-10-1 0,-6-1 1 15,4 11 1-15,-2 0-8 0,-8-3 1 0,2-8-1 0,10 13 1 16,-8-8 9-16,-10-4 0 0,10-1 0 0,7 10 1 16,-13-3-10-16,-5-1 2 0,5-4-2 0,3 9 1 0,-10 0 6 15,-7-7 0-15,2-4 0 0,7 8 0 16,-9 1-8-16,-3-3 2 0,-4-6-1 0,7 6 0 0,-1 2 10 16,-6-3 1-16,-7-3 1 0,-2 4-1 0,3 5-10 15,-3-3 0-15,0-4 1 0,-5 5-1 0,4 2 5 16,-4 0-1-16,-7 0 1 0,11-4 1 0,-6 4-8 15,2-3 1-15,-7 3-1 0,12-4 1 0,-5 1 8 16,-7 3 0-16,13-6 0 0,-6 5 1 0,0 1-9 0,0-2 0 16,-7 2 0-16,10-5 0 0,-10 5 5 0,11 0-1 15,-11 0 1-15,0 0 0 0,0 0-6 0,5-7 0 16,-5 7 0-16,4-7 0 0,-4 7 2 0,0-7 0 16,0 7 0-16,-2-6 2 0,2 6-7 0,-3-12 2 15,-1 5 0-15,0 0 0 0,1 2 0 0,-4-2 1 16,3 0 0-16,-3 0 0 0,7 7-4 0,0 0 1 15,-7-7-1-15,7 7 2 0,0 0-1 0,0 7 1 0,0-7-2 16,0 14 2-16,0 1-3 0,4 3 1 0,-1 0-1 16,4 8 1-16,0-1-1 0,-3-2 1 0,-4-8-1 15,3 10 2-15,1-9-3 0,-4-6 1 0,0-1-1 16,2 11 1-16,0-6 0 0,-1-7 0 0,-1-7 0 16,2 15 0-16,0-8-2 0,-2-7 2 0,0 0-1 15,0 0 1-15,0 0-1 0,-2 6 0 0,2-6 1 16,0 0-1-16,0 0-1 0,0 0 1 0,0 0-1 15,0 0 1-15,0-6-1 0,0 6 2 0,0 0-1 16,-3-8 0-16,-1-3 0 0,0-3-1 0,-3 0 0 0,0-12 2 16,-3 1-2-16,-1 0 1 0,-1 1-1 0,5 10 2 15,3 5-2-15,-1-5 0 0,-2-4 1 0,3 4-1 0,4 7 1 16,0 0 0-16,-1-4 1 0,2 4-1 0,-1 7-1 16,7-5 2-16,-7 5-2 0,4-10 1 0,-4 10 1 15,0 0 0-15,5-7 0 16,-5 7 0-16,11-6-2 0,-2 6 2 0,-9 0-1 0,14-3 0 0,-4 3 1 15,-3 0 0-15,0-2 1 0,2 4-1 0,2 3 0 16,-2 0-1-16,-2-1 0 0,0 3 1 0,2 3 0 0,1 1 1 16,-3-4-1-16,0 9 1 0,4 0-2 0,-6-2 0 15,0-4 1-15,4 6-1 0,-2 4 1 0,-3-8 0 16,-2-2-1-16,1 8 2 0,-3-4-3 0,-3-9 2 16,-1 2-1-16,2 11 0 0,-3-6 2 0,-2-6-1 15,-2-3 1-15,0 8-1 0,-5-4 0 0,0-4-1 16,0-3 0-16,0 5 1 0,-4 1 0 0,-1-6 1 15,-2-4-1-15,0 13 1 0,-1-5-2 0,3-6 0 0,1 0 1 16,-3 13-1-16,5-4 0 0,4-6 2 0,0 1-2 16,5 12 2-16,-1-7-3 0,5 0 1 0,3 0 1 15,3 6-1-15,1-1 1 0,3-2-1 0,4-2 0 16</inkml:trace>
  <inkml:trace contextRef="#ctx1" brushRef="#br0" timeOffset="-184347.52">9013 9189 1105 0,'0'0'0'0,"0"0"0"16,0 0 0-16,0 0 114 0,0 0 1 0,0 0-1 15,0 0 2-15,0 0-100 0,0 0-1 0,4-16 1 0,-4 16 0 16,-4-14 39-16,4 7 1 0,-3-2-1 0,3-5 1 16,0-2-39-16,-4-3 1 0,4-1-2 0,-3 6 2 15,3 0 16-15,0-5 0 0,-4 1-1 0,1 6 2 0,-1-4-20 16,1-5-1-16,-1-2 1 0,1 9 0 0,-4-4 5 15,-4-33 22-15,4 34-20 0,4-4-11 16,1-6 0-16,-2-4 0 0,-3-1 1 0,0 0 6 16,4-3 0-16,-1-9 0 0,-7 16 1 0,4-4-9 15,4-6 0-15,-1 4 0 0,-3 6 0 0,7 0 8 16,0 5 1-16,-3-9 0 0,-3 4 0 0,6 2-9 0,2 1 0 16,-2-10 0-16,-3 10 2 0,4-6 7 0,5-4 1 15,-6-2-1-15,-6 7 1 0,8 5-10 0,2-3 2 16,-10-2-2-16,1 11 1 0,2-4 10 0,1 2 2 15,-3-9-1-15,-4 9 1 0,-2-2-12 0,4 0 0 16,-7 0 0-16,3-2 2 0,-3 6 5 0,-2 0-1 16,2-1 1-16,0 13 0 0,4-3-8 0,3-3 1 0,-4 3-1 15,4 12 0-15,7-2 4 0,-14 3 1 0,7-3 0 16,2 7-1-16,1 0-6 0,-3-1 1 0,0-1 0 16,0 7 0-16,0 6 3 0,-4 1 2 0,1-5-2 15,3 9 2-15,-6 0-7 0,3-5 1 0,-1-1 0 16,0 1 0-16,1 1 3 0,-1-5 2 0,1-2-2 15,-1 11 1-15,2-5-5 0,2-9 1 0,-3-2 0 16,-1 9-1-16,0-1 2 0,1-8 0 0,3-3 0 16,-4 10 0-16,1-3-3 0,10-11 0 0,-13 8-1 0,6 1 2 15,4 2-2-15,3-11 2 0,0 0 0 0,-7 10 0 16,7-10-3-16,-4 13 1 0,4-13-1 0,0 0 1 16,0 0-1-16,0 0 1 0,0 0-1 0,0 0 2 0,0 0-3 15,0 0 0-15,0 0 1 0,0 0 0 0,-3-13 0 16,3 13 0-16,7-7 0 0,-4-7 0 0,6-5-2 15,2-8 2-15,3-2-1 0,-4 4 0 0,8 4 1 16,-4-4-1-16,0 4 0 0,-1 2 1 0,4 5-2 16,-3-2 1-16,0-5 0 0,8 7 0 0,-7 0-1 15,3 3 2-15,-4-5-1 0,7 7 0 0,-1 6 0 16,1-1-1-16,0-3 0 0,0 13 1 0,6-6 0 0,1 1 0 16,-3 3-1-16,-1 5 2 0,3 5-2 0,1 2 0 15,4-2 0-15,5 5 1 0,2 9-1 0,1-7 1 16,6 2 0-16,16 19 0 0,7-8-1 0,-4 1 0 15,5-7 1-15</inkml:trace>
  <inkml:trace contextRef="#ctx1" brushRef="#br0" timeOffset="-179650.76">21692 11593 1545 0,'16'-1'0'16,"37"-5"0"-16,18 17 0 0,3-7 79 0,-4-4 2 0,6-8-1 16,-4 16 1-16,-6-8-63 0,-6-6 0 0,5 1 0 15,0 10 0-15,-10-5 61 0,-7-3 2 0,-3-3-1 16</inkml:trace>
  <inkml:trace contextRef="#ctx1" brushRef="#br0" timeOffset="-178932.03">22486 11213 1569 0,'0'0'0'0,"0"0"0"0,-7-17 0 15,7 10 14-15,4-4-1 0,1-6 1 0,2 8-1 16,2-2-5-16,1 1 0 0,4-3 0 0,0 8 1 16,4 2 8-16,0-1 0 0,1-5-1 0,13 4 2 0,-6 3-9 15,3-1 1-15,6-2 0 0,5 5 1 0,5 1-4 16,-1 1 1-16,2-4 0 0,6 6 0 0,0-1-2 15,-3-3-1-15,11-1 1 0,16 4-1 0,0 1 1 16,-2-4 1-16,7-4-2 0,11 8 2 0,1-1-2 16,-3-5-1-16,7-3 1 0,7 5-1 0,-2-2 4 15,1-5 1-15,8-3 0 0,7 4 0 0,-10 1-4 16,-8-7 1-16,8 1 0 0,5-1 0 0,-16 1 5 0,-9-1 0 16,5-4 0-16,-4 8 0 0,-12-5-4 0,-10 3 0 15,0-3-1-15,-2 3 2 0,-3 3 8 0,-9-2 0 16,-3-2-1-16,-8 4 1 0,-3 4-7 0,-8-9 0 15,-2 1 0-15,-8 14 1 0,-2-8 15 0,-8-2 0 16,-1 0-1-16,-3 9 2 0,-7-2-14 0,9-2 1 16,-9 2-1-16,0 0 2 0,7 4 10 0,-7-4 1 0,0 0 0 15,0 0-1-15,0 0-11 0,0 0-1 0,0 0 0 16,0 0 1-16,0-7 6 0,0 7 0 0,0 0 0 16,-1-9 1-16,-3-2-10 0,0-3 1 0,1-3-1 15,-4-5 2-15,0 0-1 0,3 1 0 0,1 1 0 16,-4 11 1-16,3 1-6 0,1 1 2 0,-1-1-1 15,4 8 1-15,0 0-3 0,0 0 1 0,-2 8 0 16,1-3-1-16,1 7-1 0,0 4 0 0,0 2 1 0,0 20-1 16,1 10-2-16,5-10 1 0,1 3-1 15,-4 1 0-15,-3 2-1 0,4-10 1 0,-4-6 1 0,-7 10-1 16,7-6-2-16,0-9 1 0,-4-4 0 0,1 13 0 16,-4-9-1-16,3-6 1 0,4-3 1 0,-3 8-1 15,3-8-1-15,0-14 1 0,3 7-1 0,-3-7 1 0,0 0-1 16,0 0 1-16,0 0-1 0,0 0 1 0,7-6 0 15,-7 6 0-15,4-7 0 0,3-8 1 0,3-19-2 16,-3-3 1-16,2-2 0 0,2-5 0 0,-1 1 1 16,-1-1 0-16,2-7 1 0,1 7-1 0,-5 1-1 15,4 3 1-15,-1 1 1 0,3 15-1 0,-1 4 1 0,0 6 2 16,1 0-2-16,3 18 2 0,-2-4-3 16,3 0 1-16,6 0 0 0,-7 17 1 0,0-1 1 0,0 0 1 15,-4 0 0-15,-5 15-1 0,2-6-1 0,-2 1 0 16,-7-5 0-16,-14 2 0 0,0 4 3 0,-5-4 1 15,-13-8-1-15,-7 5 1 0,-5-6-3 0,-2-4 0 16,-7 1 1-16,-12-4 0 0,-6-4 0 0,-5-8 1 0,-14-11 0 16</inkml:trace>
  <inkml:trace contextRef="#ctx1" brushRef="#br0" timeOffset="-155648.28">2103 15494 401 0,'0'0'0'0,"0"-20"0"0,-4 4 0 0,8 4-2 0,-1-4 1 16,-3-3-1-16,-3 7 1 0,6-6-2 15,1-5 2-15,-1-7 0 0,-1 9 0 0,5 0 1 0,0-4 0 16,0 1 0-16,-3 3 0 0,6 1 0 0,4 1 0 16,0-4 0-16,1 2 0 0,4 5 2 0,-1-5 2 15,-1 0-1-15,11-4 0 0,-1 4-1 0,-2-5 1 16,6-4-1-16,10 7 1 0,5-9-3 0,-2-1 0 16,0-8 0-16,2 19 1 0,1-5-1 0,-4-3 0 0,4-3 0 15,10 8 2-15,-2 2-2 0,-1-7 0 0,3-1 0 16,-3 6 0-16,1 1 0 0,-6 2 0 0,-1-4 0 15,8 10 0-15,-4 0 0 0,-5 1 0 0,10-10 0 16,-3 16 0-16,1-7 0 0,-6-5 0 0,3 2 0 16,1 15 0-16,-2-6 2 0,-5-4 0 0,12-6 0 15,0 20 1-15,0-5-2 0,-5-5 1 0,2-3 0 16,10 17 0-16,-9-6 7 0,-1-3 0 0,10-1 0 0,2 13 1 16,-1-3-4-16,-12-6 1 0,1-1-2 15,5 15 2-15,-5-5 10 0,-4-3 0 0,5-4 0 0,2 24-1 16,-6-12-7-16,-10-4 2 0,0 0-1 0,6 20 0 15,-9-5 11-15,-2-7 0 0,-2 0 1 0,9 7 0 0,-1 5-11 16,-6-3 1-16,-2-2-1 0,-2 8 0 0,-1 1 11 16,-4-8 2-16,2 3 0 0,2 17-1 0,0-11-12 15,-6-6 2-15,-1 1-1 0,7 16 0 0,-6-4 12 16,-5-12 0-16,4 4-1 0,-4 1 1 0,6 6-13 16,-6-9 1-16,-4-5 1 0,-2 12-1 0,0-7 6 0,-4-4 1 15,0-1 0-15,-11 10 0 0,3-2-9 0,1-3 0 16,-4-2 0-16,-7 11 2 0,0 0 2 0,-1-4 1 15,-4-2-1-15,-5 1 2 0,-5 4-7 0,1-6 0 16,0-2 0-16,2 3 0 0,-3 1 1 0,1-4 0 16,-3-4 0-16,1 11 2 0,-6 0-6 0,5-9 1 15,-6 0 0-15,-6 4 0 0,3 0 3 0,1-2 0 16,-7-8 0-16,-8 8 1 0,-3 0-4 0,3-7-1 0,-4-4 1 16,1 15 0-16,-1-8 3 0,-2-5 0 0,-2-1 0 15,-10 13 1-15,-4-6-4 0,6-8 0 0,-2-5 0 16,-4 9-1-16,0 0 5 0,0-6-1 0,-7-6 0 15,-1 8 1-15,4 1-4 0,1-5-1 0,-4-4 1 16,-10 1 0-16,7 4 7 0,3-4 1 0,0-1 0 16,0 1-1-16,4 2-5 0,5-3 0 0,-9-6 0 15,7 7 0-15,4-1 5 0,7-4 0 0,-2-12 1 16,-2 17-1-16,4-8-6 0,5-8 1 0,-2-3 0 16,4 2 0-16,-2 0 8 0,5-6 1 0,2-1-1 15,-1 1 1-15,4-1-8 0,3-4 0 0,-6-10 0 0,-5 4 0 16,3 1 9-16,9-3 0 0,-3-8 0 0,5 7 0 0,5-6-8 15,6-6-1-15,-2-5 0 0,-1 8 1 16,8 1 4-16,5-8 0 0,2 1 0 0,-3-1 1 0,6 8-7 16,8-2 0-16,3-7-1 0,-4 3 1 0,8 2 7 15,-1-5 0-15,4-4 0 0,0 9 0 0,0 2-7 16,0 3 2-16,0-7-3 0</inkml:trace>
  <inkml:trace contextRef="#ctx1" brushRef="#br0" timeOffset="-150050.96">29713 3389 12 0,'0'0'0'0,"0"0"0"15,0 0 0-15,0 0 0 0,0 0 0 0,0 0 0 16,0 0 0-16,0 0 0 0,0 0 0 0,0 0 0 16,0 0 0-16,0 0 0 0,-14 19 0 0,14-19 0 15,0 0 0-15,0 0 0 0,-7 7 0 0,7-7 0 0,0 0 0 16,0 0 0-16,0 0 0 0,0 0 0 16,0 0 0-16,7 0 0 0,1 0 0 0,5 0 0 0,10 7 0 15,12 0 0-15,4-2 0 0,-2-3 0 0,-2 10 0 0,-1-5 0 16,1-7 0-16,7-3 0 0,6 12 0 0,3-6 4 15,2 1 1-15,-4-8-1 0,4 18 1 0,-2-5-2 16,-1-5 1-16,4-4-1 0,8 15 0 0,2-6 8 16,-4-9 1-16,1-2-1 0,-6 20 0 0,-2-7-4 15,-4-11 1-15,8 3-2 0,1 17 2 0,-2-12 5 16,-4-8 0-16,-3 2-1 0,-3 23 2 0,-6-18-6 16,-4-7 0-16,1-4 0 0,2 25 0 0,-8-17 9 0,-4-4 0 15,-1-4 0-15,2 20 1 0,-1-12-9 0,-6-8 1 16,-3-3 0-16,-6 19 0 0,-1-8 6 0,-3-9 0 15,3-2-1-15,-11 7 1 0,5 7-7 0,-5-7 0 16,0 0 0-16,0 0 1 0,0 0 9 0,0 0 0 16,0 0 0-16,0 0 2 0,-3 14-11 0,3-14 1 15,-5 7-1-15,-8 0 1 0,-3 0 7 0,-3-4 0 0,-4-3 0 16,-7 14 1-16,0-7-9 0,0 1 0 16,-2-8 0-16,-7 5 2 0,1 2 2 0,-1-5 1 0,-5-4-1 15,-11 5 2-15,-7-3-7 0,1-5 0 0,-6-4 0 16,-8 9 0-16,3-1 3 0,2-7 2 0,-13-2-1 15,-5 6 1-15,3-6-6 0,5-8-1 0,-4 1 1 16,-10 22 1-16,1-14 3 0,12-3 0 0,3-2-1 16,-3 17 1-16,12-6-5 0,7-8 1 0,-1 4 0 15,1 18 0-15,9-11 13 0,9-4 0 0,4-3 1 16,4 25 0-16,8-15-11 0,7-6 1 0,3-4-1 16,-1 24 1-16,7-13 8 0,6-11 2 0,3 0-1 0,3 7 0 15,-7 7-9-15,7-7-1 0,0 0 0 0,0 0 0 16,0 0 8-16,0 0 1 0,0 0 0 0,0 0 0 0,7 7-10 15,0-7 1-15,0-4-1 0,3 8 1 0,6-4 5 16,4-7 0-16,3 0 0 0,8 14-1 0,3-7-6 16,-1-7 0-16,4 0 0 0,8 17 1 0,7-6 3 15,1-8 0-15,4 1 1 0,-1 19-1 0,4-9-5 16,4-4 0-16,12-3 0 0,-4 18 1 0,6-8 2 16,-1-6 1-16,3 3 0 0,2 7 1 0,5-4-6 15,-4-2 0-15,1-7 1 0,3 12 0 0,-8-3 2 0,1-1 0 16,8-2 0-16,-2 4 1 0,-5 3-5 0,-7-7 1 15,4-4 0-15,1 6-1 0,-3 0 2 0,-7-2 0 16,-5 0 0-16,-4 5 0 0,-6-1-3 0,-6-8 1 16,-1 1 0-16,3 6-1 0,-3-1 3 0,-8-7 0 15,-3-4 0-15,-8 13 0 0,0-6-3 0,-7-5 1 16,-1 0 0-16,-5 3-1 0,0 4 2 0,-5-3 0 16,-1-11-1-16,-2 10 1 0,-7-3-2 0,7 4-1 0,-7-4 1 15,0 0 0-15,0 0 1 0,7 0 1 0,-7 0-2 16,0 0 2-16,0 0-3 0,0 0 1 0,0 0-1 15,0 7 1-15,0-7 0 0,-3 12 1 0,3-12 0 16,-6 14-1-16,1-3-1 0,-2 5 0 0,0-7 1 16,-5 28-1-16,-1-4 1 0,3 0-1 0,4 10 1 15</inkml:trace>
  <inkml:trace contextRef="#ctx1" brushRef="#br0" timeOffset="-101468.52">13474 8242 12 0,'0'0'0'0,"0"0"0"0,0 0 0 0,0 0 0 0,0 0 0 16,0 0 0-16,0 0 0 0,0 0 0 16,0 0 0-16,0 0 0 0,0 0 69 0,0 0 2 15,0 0 0-15,0 0 0 0,0 0-54 0,0 0 1 16,0 0 0-16,0 0 0 0,0 0 68 0,0 0-1 15,0 0 0-15,0 0 0 0,0 0-68 0,0 0 1 0,0 0 0 16,0 0 0-16,0 0 53 0,0 0 0 0,0 0-1 16,0 0 2-16,0 0-54 0,0 0 0 0,0 0 0 15,0 0 0-15,0 0 31 0,0 0 2 0,0 0-1 16,0 0 1-16,0 0-34 0,0 0-1 0,0 0 1 16,0 0 1-16,0 0 20 0,0 0 1 0,0 0-1 15,0 0 0-15,0 0-24 0,0 0 2 0,18-19 0 16,-18 19 0-16,0 0 18 0,4-7 2 0,-4 7 0 15,0 0 0-15,7-7-21 0,-7 7-1 0,7-7 1 16,-7 7 1-16,7-9 15 0,-7 9 2 0,9-7-1 0,-9 7 1 16,8-4-20-16,-1 1 2 0,2-2-1 0,-2 1 1 15,0-3 19-15,0 0-1 0,0 0 1 0,4 2 0 16,-2-2-20-16,0-4 1 0,-1-1-1 0,3 5 1 0,3 0 14 16,-3-2 1-16,-1 0 1 0,4 6-1 0,4-4-17 15,-2-4 1-15,-2 0-1 0,4 8 2 0,3-1 10 16,-2-6-1-16,-5-2 1 0,0 6 0 0,4 1-13 15,-4-2 0-15,-3-4 1 0,-1 8-1 0,3-1 8 16,4-3 2-16,-6-3-2 0,0 3 1 0,3 3-10 16,2-3 1-16,-2-3-1 0,3 4 0 0,1 3 6 0,-4-2 0 15,2-1-1-15,2-1 2 0,3 4-9 0,-4-1 2 16,-3 1-1-16,-1-1 0 0,3 1 3 0,0-1 2 16,-2-3-2-16,0 2 2 0,3 3-7 0,-2-1 1 15,0-6-1-15,0-2 1 0,2 6 2 0,-3-2 0 16,-3-2 0-16,-4-1 0 0,5 2-4 0,1 1 1 15,-5-3-1-15,-1 1 1 0,4 0-1 0,-4-1 2 16,0-1-1-16,-3 2 1 0,3 2-3 0,0-5-1 0,-2 0 1 16,-1 5 1-16,3 1 0 0,0-4-1 0,-2-2 1 15,0 5 1-15,6-1-4 0,-4-2 2 0,0-1-2 16,0 4 2-16,0 0 0 0,2 0 0 0,-4-7 0 16,1 5 1-16,1 6-3 0,1-4 1 0,-1-4-1 15,2 2 1-15,-2 1-1 0,4 1 1 0,0-4-1 16,-4 4 2-16,3 0-3 0,1 0 1 0,-2-7-1 15,1 7 1-15,4 0 0 0,0 2 0 0,-7-6 0 16,8 4 0-16,0 0-2 0,0-4 2 0,-1-1-1 0,0 0 0 16,7 3 1-16,-5 0-1 0,0-3 1 15,0 1-1-15,1 4-1 0,1-2 1 0,-6-5 0 0,-1 4 0 16,5 5-1-16,3-2 2 0,-5-2-1 0,4 2 0 16,-2 0 0-16,0 0-1 0,-1-7 0 0,7 10 2 15,-3-5-2-15,2-7 0 0,0 2 0 0,0 11 1 0,1-6-2 16,-1-5 1-16,-2-2 0 0,6 14 0 0,1-6 0 15,1-8 0-15,-4 2-1 0,-2 14 1 0,0-7-1 16,2-6 0-16,-2-3 0 0,-3 16 2 0,1-7-2 16,2-3 0-16,-3-1 0 0,3 6 1 0,-3-2-1 15,-1-2 1-15,3-1-1 0,1 6 0 0,4-1 0 0,-2-2 0 16,-2-7 0-16,0 7 1 0,9 3 0 0,2-3-1 16,-8-5 0-16,-2 3 0 0,4 2 0 0,2 2 0 15,-3-2 0-15,3-4 0 0,2 4 1 0,-5 0-1 16,-2-4 0-16,5-1 0 0,4 3-1 0,-6 1 1 15,2-5 0-15,1 1 0 0,2 1-1 0,-1-1 1 16,-3-4 1-16,-1 6-1 0,1-4-1 0,-3-2 1 0,-1-7 0 16,6 14 0-16,-5-3-1 0,-1-8 1 0,-2 1 0 15,8 14 0-15,-8-7-1 0,-2-4 1 0,2 2-1 16,15 5 2-16,-13 2-2 0,-2-7 1 0,7 1-1 16,7 5 1-16,-5 1-1 0,-5-8 1 0,-2 1-1 15,10 0 1-15,1 6-1 0,-11-1 1 0,2-7-1 16,6 2 1-16,-3 3-1 0,-5-3 1 0,2-5 1 15,3 5-1-15,-5 0-1 0,-2 0 1 0,-3-7-1 16,10 6 1-16,-1 1-1 0,-3-1 1 0,-6-7-1 0,1 14 1 16,1-8-1-16,-1-2 1 0,-1 2-1 0,-4 9 1 15,-3 0-1-15,1-3 2 0,2-3-1 0,4 6 0 16,-1-1-1-16,1-3 1 0,-4-1 0 0,6 3 0 16,1-2-1-16,-4 1 1 0,4-1 0 0,4 1 1 15,2 1-2-15,-6-2 1 0,4-1 0 0,1 3 0 0,2 2-1 16,-5-3 1-16,0-4-1 0,3 3 1 0,-3 4-1 15,0-7 1-15,0 2-1 0,2-2 1 0,-2 3-1 16,-2-3 2-16,0-2-2 0,0 0 1 0,-1 2-1 16,-1-2 1-16,1-5-1 0,1 9 1 0,-4-4-1 15,1-2 1-15,0 3 0 0,5 2 0 0,-2 1-1 0,-4 0 1 16,3-4 0-16,-3 9 1 0,5-2-2 0,-5-3 1 16,1-1-1-16,1 6 1 0,-1-1-1 0,0-3 1 15,-1-1-1-15,1 8 1 0,-2-3-1 0,1-3 1 16,-2-3 0-16,2 6 0 0,1-2-1 0,-2-1 2 15,-2-1-1-15,3-1 0 0,1 1 0 0,-4-1 0 16,0 0 0-16,2 1 0 0,2 1 0 0,-6-4 1 16,6-4-1-16,1 4 0 0,1 2 0 0,-3-2 0 0,-3-4 0 15,0 7 0-15,4-6-1 0,1-1 1 16,3 2 1-16,-6 6-1 0,1-4 0 0,1-2 0 0,-1 0 0 16,5 6 1-16,-3 1-1 0,2-7 1 0,0 0-1 15,1 7 0-15,-3-3 0 0,0-2 0 0,4 2 0 16,2-2 0-16,1 1 0 0,3-1 1 0,-5 0-1 15,-1-2 0-15,2 4 0 0,0 0 0 0,-4-6 0 16,4 4 1-16,1-2-1 0,-5-1 1 0,2-1-1 16,2 0 0-16,-1-3 0 0,-1 0 0 0,2 2 0 15,3 5 0-15,1-6-1 0,-5 1 1 0,6 1 1 0,2 6-1 16,-4-5 0-16,2-1 0 0,-2 2 0 0,4 0 1 16,2 6-1-16,-4-3 1 0,0-4-1 0,3 4 0 0,-1-1 0 15,-2-1 0-15,2-3 0 0,3 0 0 0,2 4-1 16,-4-3 1-16,-1-6 1 0,2 5-1 0,-1 1-1 15,-3-1 1-15,0-8 0 0,2 8 0 0,0-3-1 16,-2-7 1-16,1 0 0 0,1 12 0 0,0-2-1 16,1-5 2-16,-1 1-1 0,5 9 0 0,-1-6-1 15,-3 1 1-15,2-1-1 0,-1 1 1 0,1 6-1 0,-1-7 1 16,1 1 0-16,4-1 0 0,-4 1-1 16,2 2 1-16,2-3 1 0,1 1-1 0,-4-1-1 0,1 1 1 15,2-6 0-15,-6 6 0 0,6-3-1 0,-7 2 1 16,5-6 0-16,-2 11 0 0,2-7-1 0,-2 0 2 15,4-2-1-15,2 7 0 0,-4-1-1 0,1-3 1 16,1 4-1-16,-2-1 1 0,0 1-1 0,-1-2 1 16,-1-1-1-16,2 3 1 0,2 0-1 0,-4-5 1 0,6-2-1 15,-3 6 2-15,3-1-2 0,-2 1 1 0,1-10 0 16,-3 8 0-16,0-1-1 0,0-4 1 0,-3-4 0 16,5 14 0-16,-2-6-1 0,2-1 1 0,-1-3-1 15,3 9 2-15,0 0-2 0,-3-5 1 0,1 3-1 16,0-3 1-16,2 6-1 0,-4-5 1 0,1 0-1 15,5 4 1-15,-3-4-1 0,-3 0 1 0,6-4-1 16,-3 5 1-16,3-5-1 0,-5 2 1 0,3-3-1 16,1 3 2-16,-1-4-2 0,-6 2 1 0,2-2-1 0,4 6 1 15,-2 0-1-15,3-1 1 0,-3-4-1 0,1 8 1 16,-1-3-1-16,-2-1 0 0,-2-1 0 0,2 5 1 16,-1-3-1-16,-3-2 0 0,2 1 0 0,4 1 1 0,-2 2-1 15,-3-6 0-15,5 2 0 0,1-1 1 0,1-4-1 16,-4 1 0-16,0 1 0 0,5 10 2 0,-3-9-2 15,-2 3 0-15,0 1 0 0,5 5 1 0,1-4-1 16,1 1 0-16,-2-2 0 0,2 8 1 0,-5-5-1 16,2 2 0-16,-4-2 0 0,5 2 1 0,-5 2-1 15,0-6 0-15,0 2 0 0,2-1 1 0,5-3-1 16,-3 8 0-16,-3-4 0 0,1-1 1 0,2-1-1 0,-6-1 0 16,2-2 0-16,0 3 0 0,2 1 0 0,-5-3 0 15,1 1 0-15,4 3 0 0,3 2 0 0,-2-4 0 16,1-3 0-16,-2 7 0 0,0 2 0 0,1-2 0 15,-4-6 0-15,4 1 0 0,-3 5 0 0,-2 5 0 16,2-8 0-16,4-3 0 0,0 6 0 0,-4-2 0 16,1 2 0-16,-2-5 0 0,1 3 0 0,-4 2 0 15,1-9 0-15,3 7 0 0,-7 0 0 0,0-1 0 16,0-4 0-16,2 1 0 0,1 6 0 0,-6 0 0 0,4 0 0 16,5-3 1-16,-6 1-1 0,-2 7 0 0,0-3 0 15,-3 1 1-15,-1 1-1 0,3-1 0 0,-6 4 0 16,0-5 1-16,0 3-1 0,-1 2 0 0,-1 0 0 15,-1-2 2-15,-1 2-2 0,-1 3 0 0,0-3 0 16,-2 0 1-16,0 4-1 0,-1-1 0 0,-3 1 0 16,1-3 1-16,-2 3-1 0,0 3 0 0,1-4 0 15,-3 1 1-15,-7 3-1 0,9 0 0 0,-9 0 0 0,9-4 1 16,-9 4-1-16,0 0 0 0,7 0 0 0,-7 0 0 16,0 0 0-16,0 0 0 0,7-5 0 0,-7 5 0 15,0 0 0-15,0 0 0 0,7-7 0 0,-7 7 0 16,0 0 0-16,0 0 0 0,0 0 0 0,0 0 0 0,0 0 0 15,0 0 0-15,0 0 0 0,0 0 0 0,0 0 0 16,0 0 0-16,0 0 0 0,0 0 0 0,0 0 0 16,0 0 0-16,0 0 0 0,0 0 1 0,-7-3-1 15,7 3 0-15,0 0 0 0,0 0 1 0,-7 0-1 16,7 0 0-16,-7 7 0 0,7-7 1 0,-7 3-1 16,7-3 0-16,-7 5 0 0,7-5 2 0,0 0-2 0,-7 4 1 15,7-4 0-15,0 0 0 0,-4 10-1 0,4-10 1 16,-3 13 0-16,3-6 0 0,0 3-1 0,3 1 1 15,1 1 1-15</inkml:trace>
  <inkml:trace contextRef="#ctx1" brushRef="#br0" timeOffset="-99718.22">13707 7971 878 0,'0'0'0'0,"0"0"0"0,0 0 0 16,0 0 183-16,0 0 0 0,0 0 0 0,0 0 0 0,0 0-176 16,0 0 0-16,5-17 1 0,-5 17 0 0,0 0 11 15,0 0 0-15,11-9 0 0,-11 9 2 0,14-5-11 16,-3 1 1-16,-1-1-1 0,6-2 1 0,4 3-10 16,-1-6 2-16,-5 3-2 0,0 0 1 0,0 0-1 15,2 0 0-15,2-2 0 0,-4 2 2 0,0 0-9 0,4 1 1 16,-6-1 0-16,4-1 0 0,3-3 1 0,-1 4 1 15,0-7-1-15,-1 2 1 0,6 1-23 0,-5-1 0 16,-1-2 0-16,5 5 2 0,4-5 10 0,-5-4 2 16,4-1 0-16,-2 7-1 0,9-4 8 0,-4-2 0 15,-5 2-1-15,1 6 2 0,1-6-1 0,2-2 2 0,-3 1-1 16,1 10 0-16,0-4 2 0,-2-3 1 16,1-5 0-16,5 6 0 0,1 3 0 0,-2-2-1 0,0-3 1 15,2 1 0-15,9 4 1 0,-7-4 0 0,1 0 0 16,-5-2 0-16,6 2 0 0,1-4 0 0,-5-1 0 15,5 3 0-15,4 4 1 0,-5-6 0 0,1-8 1 16,0 10-1-16,9-3 0 0,-5-6 0 0,-2 2 0 16,-2 11 0-16,6-6 6 0,-2-3 1 0,-2 0 0 15,2 3-1-15,-1 2-2 0,0-1 1 0,-3-4-1 16,5 3 1-16,6 1 6 0,-2 1 2 0,-3-2-2 16,1 1 1-16,-1-3-5 0,-2 3 0 0,1-5 0 15,6 1 1-15,-5 2 3 0,1-4 2 0,-2-3-2 0,10 8 2 16,-2-5-7-16,-3-3 1 0,-1 1 0 0,6 9 1 15,-4-3 12-15,-2 0 1 0,0-6-1 0,14 8 1 16,-5-1-10-16,-7-8-1 0,2 1 0 0,10 0 0 0,-11-3 12 16,-4 5-1-16,-1-8 1 0,13 1 0 0,-9-2-12 15,-2-3 2-15,0-2-2 0,9 12 1 0,-6-1 10 16,-8 0 0-16,2-4-1 0,3 7 2 0,-2-4-12 16,-3 3 0-16,0-4 1 0,7-4 0 0,3 9 10 15,-7-5 2-15,2-7-2 0,0 8 2 0,2-4-13 16,-7-5 2-16,2 3-1 0,3 14 0 0,-2-11 6 0,0 3 0 15,6-2 0-15,2 6 1 0,-3 2-9 16,-3-4 0-16,6-5 0 0,-3 9 2 0,1-4 3 0,-2-3 1 16,0-5 0-16,8 5 1 0,1-11-8 0,-6 5 1 15,2-4-1-15,2 17 1 0,-1-9 2 0,-5-2 0 16,4 2 1-16,9 7-1 0,-3-1-5 0,-3-3 1 16,1 3 0-16,-4-5-1 0,2 3 4 0,-7 5-1 0,2-11 0 15,6 2 1-15,1 6-4 0,-2-10-1 0,-2 1 1 16,4 10 0-16,1-3 2 0,-8-1 0 0,3-3 0 15,9 7 0-15,-5 1-4 0,-6-1 2 0,6-7-1 16,5 0 1-16,-4 5 0 0,-3 1 2 0,-4-13-1 16,10 12 1-16,-5-10-3 0,-3-4-1 0,9 6 1 15,2 12 1-15,-5-7-1 0,-3 1 2 0,5-3-1 16,1 7 1-16,-2-1-4 0,0-4 2 0,2-2-1 16,2 2 0-16,-1-4 0 0,-4-2 0 0,1-4 1 15,4 3-1-15,3 5-1 0,-3-7 0 0,1-2 0 0,-1 9 0 16,0-3 1-16,-9 3 0 0,3-7 1 0,11 5-1 15,-3 2-1-15,-4-7 0 0,0 2 0 0,1 3 0 16,-4-8 0-16,-4-2 0 0,3 1 1 0,8 13-1 16,-1-3-1-16,-3 4 1 0,-3-6-1 0,4 6 0 0,-3 1 1 15,-3 0-1-15,3-8 1 0,11 4 0 0,-5 0-2 16,-6-7 2-16,0-5-2 0,6 10 1 0,-6-1 0 16,-4-4-1-16,10 2 0 0,1 7 1 0,-7 0 0 15,-3 1-1-15,2-3 0 0,3 0 0 0,-6 8 1 0,1-8-1 16,3-7 0-16,7 9 1 0,-6-11-1 0,-7-2 0 15,5 3 0-15,5 13 0 0,-8-1 1 0,-1-6-1 16,7 0 0-16,4 13 0 0,-4 0-1 0,-6-2 2 16,1-8-1-16,3 1 0 0,-3 2 0 0,1-1 1 15,1-1-1-15,1-3 0 0,0-1-1 0,-10-1 2 16,1-4-1-16,4 15 0 0,-3-6 0 0,-5 0 2 16,0 2-1-16,11 5 0 0,-7 1 0 0,-3-3-1 15,0 1 0-15,2-5 1 0,-8 10 0 0,-3-3-1 16,4-4 0-16,5-4 0 0,-6 8 0 0,-3 3 0 0,7-5 0 15,-1 1 0-15,-3-2 2 0,-3 6-1 0,0-1 0 16,2 4 2-16,-9 4-3 0,-2-4 1 0,1-6 0 16,4 11 0-16,-5 1 0 0,-3 1 2 0,-4-7-1 15,6 3 1-15,-6 7-2 0,-3-4 1 0,-1 1-1 16,3-9 0-16,-5 12 1 0,-2 1-1 0,-3 3 0 16,-3-7 2-16,0 7-3 0,-7 0 2 0,11-2-1 15,-11 2 0-15,7 0 0 0,-7 0 0 0,7 0-1 0,-7 0 2 16,7 0-2-16,-7 0 0 0,0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9T14:46:07.22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9T14:46:15.862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12442 558 1431 0,'0'0'0'0,"0"0"0"16,0 0 0-16,0 0 71 0,0 0 0 0,0 0 0 15,0 0-1-15,0 0-52 0,0 0 0 0,20-14 0 16,-20 14 0-16,0 7 93 0,0-7 1 0,0 11-1 16,0-1 2-16,0 13-98 0,0-4 1 0,0 8 0 15,0-4 1-15,3 3 53 0,1 0 2 0,-1-6-1 16,1 4 1-16,0-4-54 0,-1-1 0 0,1 0 0 16,3-1-1-16,0-2 28 0,-2-2 1 0,2 0-1 15,4 0 1-15,3-3-30 0,0-4 1 0,-4 0 0 0,8 0-1 16,3-4 7-16,6 1-1 0,1-4 1 0,7 0-1 15,2-4-11-15,-10-3 2 0,-4 0-2 0,-4-3 1 0,-1-1 4 16,-1 0 1-16,-3-4 0 0,2 2 0 16,-2 1-8-16,-3-2 1 0,-4 0-1 0,0-5 1 0,-3-1 8 15,-1 8 0-15,1-2 0 0,-1 3 0 0,-3-3-8 16,0 5 0-16,0 1 0 0,0 8 0 0,0-11 11 16,0 11 2-16,4-7-2 0,-4 7 2 0,0 0-12 15,0 0 0-15,7 0 0 0,-7 0 2 0,0 0 9 0,5 7 2 16,-5-7-2-16,7 16 2 0,-5-6-13 15,0 6 1-15,-1 2-1 0,1 1 2 0,0 4 5 0,-2 3 1 16,-2-1-1-16,2 8 1 0,0 3-9 0,-2-1 0 16,-1 2 0-16,1 2 1 0,0 4 5 0,-3-7 1 15,-2 1 0-15,2 0-1 0,-6-2-7 0,1-2 2 16,-5-3-2-16,5 5 1 0,-1 0 2 0,-1-1 0 0,-9-2 1 16,3-8-1-16,-7 6-4 0,-3-5 0 0,-5-2 0 15,-4-11-1-15,5 2 4 0,4-2-1 0,3-5 0 16,6-7 1-16,-3 4-4 0,1-4-1 0,-2-4 1 15,2-6 0-15,-4-3 1 0,1 6 0 0,4-5-1 16,-4-7 1-16,-5 1-2 0,-2 1 0 0,1-3-1 16,5 3 1-16,2-5-1 0,2 5 1 0,-4-2 0 15,1 3 0-15,4 0-2 0,6 2 0 0,3 0 1 16,1-2-1-16,3 4 1 0,3 1-1 0,1 2 1 16,3-1-1-16,3 3-1 0,1-4 1 0,6 2-1 0</inkml:trace>
  <inkml:trace contextRef="#ctx0" brushRef="#br0" timeOffset="296.7">13233 933 2463 0,'0'0'0'0,"0"0"0"0,0 0 0 0,26-4 95 0,-15 1 2 16,-4-1-1-16,-7 4 1 0,0 0-81 0,9 0 1 16,-1-3 0-16,7 3 1 0,6-4 65 0,-2 4 0 15,-3-3 0-15,3-1 1 0,-1 4-67 0,0 0 1 16,-1 0 0-16,6 0 0 0,2 0 15 0,-4 4 0 16,7-4 0-16,2 0 0 0,2 3-19 0,-4 1 1 15,-1-1-1-15,-3 1 1 0,-8-1-10 0,-5 4 2 0,-11-7 0 16,-5 6 0-16,-10 2-3 0,-9 5 1 0,-4-6-1 15</inkml:trace>
  <inkml:trace contextRef="#ctx0" brushRef="#br0" timeOffset="479.98">13384 1172 2048 0,'0'0'0'0,"0"0"0"16,0 0 0-16,18-4 66 0,-7 8 0 0,-1-4 0 0,6 0 0 15,3 0-48-15,4 0 0 0,-1 0 0 0,4 0 0 16,2 0 62-16,4 4 1 0,2-1-2 0,-3-6 2 0,-10 3-63 16,-6 3 0-16,-5-3 0 0,1-3 0 0,-2 3 11 15,-9 0 0-15,7 0 0 0</inkml:trace>
  <inkml:trace contextRef="#ctx0" brushRef="#br0" timeOffset="1025.97">14321 716 1569 0,'0'0'0'0,"0"0"0"0,0 0 0 15,11-23 42-15,-4 16-1 0,-4-1 1 0,1 1 0 16,-1 0-27-16,-3 7 1 0,4-13 0 0,-4 13 0 16,3-7 32-16,-3 7-1 0,0 0 0 0,0 0 0 15,6-7-31-15,-6 7 1 0,0 0-1 0,0 0 1 0,-2 11 18 16,0 1 1-16,0 2-1 0,-1 16 1 0,-1 9-22 16,1-2 1-16,-1 8-1 0,1-1 2 0,3 13 9 15,-4-6-1-15,4-2 1 0,-3 6 0 16,3-10-13-16,-4 5 1 0,4-5-1 0,-3-1 0 0,3 4 11 15,-4-1-1-15,4-1 1 0,0-7 0 0,0 1-12 16,0-3 2-16,0-5-2 0,0-4 1 0,0-2 13 0,0-3 1 16,0-4 0-16,4 1-1 0,-4-10-12 0,0 1-1 15,0-6 0-15,0-5 2 0,0 11 8 0,0-11 1 16,0 0-1-16,0 0 2 0,0 0-13 0,0 0 1 16,-4-7 0-16,4-2 0 0,0-2 8 0,0-3 0 0,-4-2 1 15,4-13-1-15,0 6-10 0,-3 3 1 0,3-4 0 16</inkml:trace>
  <inkml:trace contextRef="#ctx0" brushRef="#br0" timeOffset="1484.12">14252 776 1758 0,'0'0'0'0,"0"0"0"16,11-16 0-16,-1 6 72 0,-1-4 1 0,2-2 0 15,-2-3 0-15,3 4-55 0,-1 3 0 0,3-2-1 16,3-2 1-16,1 2 48 0,5 2-1 0,-5 1 0 0,6 4 1 15,6 2-48-15,5 1 0 0,1 1 0 0,-3 6 0 16,-12 1 12-16,-6 1 1 0,-3 2 0 0,-2 4 0 16,1 5-17-16,-4-2 0 0,-3-2 0 0,-4 6 0 15,0-3-6-15,0 0 0 0,0 0 0 0,0 1 1 0,-9 2-4 16,-5-6 1-16,-7-1 0 0,-1 6-1 16,5-3 2-16,-4-3 1 0,-2-1 0 0,1 1 0 0,1-2-4 15,5-2 2-15,2-4-1 0,2 3 1 0,3-3 3 16,9-3 0-16,-7 4 0 0,7-4 0 0,0 0-4 15,0 0 2-15,0 0-1 0,0 0 0 0,11-6 5 0,-3 5 0 16,5-1 0-16,27-2 0 0,-4 1-4 16,-3-4 0-16,-8 5-1 0,-4-1 2 0,0 3 4 0,-1-4-1 15,-6 8 0-15,0 1 0 0,0 2-4 0,-7-2 1 16,0 2-1-16,0 13 0 0,0-3 3 0,-2 4 1 16,-1-3-1-16,-4 1 0 0,-4 2-3 0,1 2-1 15,-2-3 1-15,-4-1 0 0,-2-2 2 0,2-2 0 16,-1-3 0-16,-1-2 1 0,1-1-5 0,-11 2 2 0,-4-2-1 15,-9-6 0-15,1 1 1 0,5-1 1 0,-1-3 0 16,-1 0 0-16,6-3-4 0,6 3 2 0,0-4-1 16,1 1 1-16,3-3 0 0,3 3-1 0,2-1 1 15,2-3-1-15,0 4-1 0,7 3 0 0,0 0 1 16,-3-6-1-16,3 6 0 0,0 0-1 0,7 0 0 16</inkml:trace>
  <inkml:trace contextRef="#ctx0" brushRef="#br0" timeOffset="1797.22">14829 1132 1821 0,'0'0'0'0,"0"0"0"0,0 0 0 0,0 0 51 16,0 0 2-16,-21 3 0 0,14 1 0 0,7-4-36 15,-9 12-1-15,5-5 1 0,-1 0 1 0,2 0 49 16,1 0 1-16,-2 0-1 0,4-2 2 0,0 6-51 15,0-4-1-15,0 2 1 0,0-2 0 0,4 2 18 16,-4-9 1-16,10 10 0 0,-1-6 0 0,4-1-22 16,2-3 1-16,3 4-2 0,3-4 2 0,2-4-4 0,2 4 1 15,-4-3-1-15,-3-4 1 0,-2 3-5 16,-4-5 0-16,0 2 0 0,-12-5 0 0,-3 1 1 0,-3 1 1 16,1 1-1-16,-4-5 1 0,1 2-4 0,-1 1 0 15,2 4 0-15,-11-5 1 0,7 1 4 0,1 8 1 16,-4-3 1-16,1-1-1 0,1 4-5 0,3-1 1 0,9 4-1 15,-10-3 1-15,10 3 2 0,0 0 1 0,0 0-1 16</inkml:trace>
  <inkml:trace contextRef="#ctx0" brushRef="#br0" timeOffset="2029.49">15203 980 1821 0,'0'0'0'0,"0"0"0"16,0 0 0-16,25-3 60 0,-9 3 1 0,-2 0 0 0,0-4 0 16,2 4-44-16,10-3 1 0,11 3 0 0,5-4 0 15,-1 4 57-15,-11-3 2 0,2 3-1 0,-4-6 0 0,-5 6-58 16,-2 0 0-16,0 0 0 0,-3 0 0 0,-4 6 26 16,-2-6-1-16,-3 0 1 0,-2 0 0 0,0 3-28 15,-7-3 1-15,13 0-2 16,-13 0 2-16,7 0-12 0,-7 0-1 0,0 0 1 0</inkml:trace>
  <inkml:trace contextRef="#ctx0" brushRef="#br0" timeOffset="2268.6">15628 753 1545 0,'0'0'0'16,"0"0"0"-16,0 0 0 0,5 7 21 0,-3 0 2 15,-2-7-1-15,2 9 0 0,-2-2-10 0,0 0-1 16,0 0 0-16,-2 7 1 0,0 7 42 0,1 2 1 15,-1 9 0-15,0 0 0 0,2 6-38 0,0-1 1 0,-2-1-1 16,1 4 1-16,1-5 22 0,1-1 1 0,3-1-1 16,-1-7 0-16,-1 4-24 0,0-3 0 0,1-8 0 15,3 4 0-15,-3 3 6 0,-1-5-1 0,-2-5 0 16,2 0 1-16,1 0-11 0,1-6 0 0,1-3 0 16,-5-7 1-16,4 11 13 0,-4-11 1 0,0 0 0 15,10 0 0-15,-10 0-14 0,0 0 0 0,4-7 1 16</inkml:trace>
  <inkml:trace contextRef="#ctx0" brushRef="#br0" timeOffset="2613.73">16090 720 1709 0,'0'0'0'0,"0"0"0"0,0 0 0 0,4-27 62 15,-4 20 2-15,3-1 0 0,4-3 0 0,-3 4-46 16,-4 7 0-16,3-7 0 0,-3 7 0 0,0 0 73 16,7-5 0-16,-7 5 0 0,0 0 0 0,-3 5-74 0,3-5 1 15,0 11-2-15,3 6 2 0,-6 10 33 0,-1 8-1 16,1-2 1-16,3 13-1 0,-4-4-33 0,4 9 0 16,-3-3 0-16,3 1 1 0,-7 2 3 0,3-5 0 15,1-2 1-15,3 1 0 0,-4 5-11 0,2-10 1 16,2 2-1-16,6-3 0 0,-3 5 3 0,-3-5 0 15,4-6 1-15,-1-3-1 0,-3-4-6 0,0 1 1 0,0-4 0 16,0-9 0-16,4-2 5 0,-4 2-1 0,-4-5 0 16,4-9 1-16,-3 7-6 0,3-7 0 0,0 0 0 15,0 0 0-15,0-7 3 0,0 7 0 0,7-9-1 16,-7-5 1-16,0-2-4 0,0-3 0 0,0-2-1 16</inkml:trace>
  <inkml:trace contextRef="#ctx0" brushRef="#br0" timeOffset="3033.37">16066 776 1709 0,'0'0'0'0,"0"0"0"15,21-9 0-15,-11 6 71 0,4-1 2 0,0-3 0 0,1 0 0 16,0 0-55-16,3 0 0 0,0-2 0 0,-1 2 0 16,1 4 65-16,5-2 1 0,9 1-1 0,8 4 1 0,-1 0-67 15,-12 0 1-15,-6 4 0 0,-4-4 0 0,1 5 24 16,-7 2 0-16,-1-2 1 0,1 6 0 0,-4-1-28 15,-5 1 1-15,-4-1 0 0,-2 6 1 0,1 2-4 16,-3-1 1-16,-2-3-1 0,-10 4 2 0,-5-4-8 16,0 5 2-16,0-8-1 0,-2 3 1 0,3 0-3 15,7 0-1-15,5-10 1 0,-8 3 1 0,4 0-4 16,4 2 2-16,2-6-1 0,8-3 1 0,0 0-3 0,11 4 1 16,-4-4 0-16,0 0 0 0,11 0-1 0,-1 0 0 15,5 0 1-15,8 0-1 0,-4 3 0 16,-7 1 0-16,-3-1 1 0,2 4-1 0,0 0-1 0,-4 4 1 0,-2 1 0 15,0-7 1-15,-5 6 1 0,-1 5 1 0,1-6-1 16,-4 4 2-16,1 6-3 0,-4-8 0 0,0 2 1 16,-4 2 0-16,1-2 3 0,-8-2 0 0,2-1 0 15,-1-4-1-15,1 0-1 0,2-2-1 0,2-1 1 16,-20-1 0-16,-3 1 2 0,3-4 0 0,2 0 0 16,-7 0-1-16,2 0-1 0,7 0-1 0,3-4 1 15,-1-3 0-15,5 4 1 0,3-2 1 0,4 1-1 16,7 4 1-16,-4-11-2 0,4 11-1 0,0 0 1 15</inkml:trace>
  <inkml:trace contextRef="#ctx0" brushRef="#br0" timeOffset="3280.2">16637 1168 1960 0,'0'0'0'0,"0"0"0"0,21 8 0 0,-7 2 53 16,-5-1-1-16,-5 1 1 0,-1-3 1 0,1 6-37 16,-1-1 1-16,1-5-1 0,-4 4 1 0,0 3 52 15,0-2 1-15,0 0 0 0,0 4 1 0,0-2-54 0,-4 0-1 16,4-3 1-16,0-4 0 0,4 2 23 0,-1 0-1 16,-3-2 1-16,0-7-1 0,4 12-24 0,-4-12-1 15,0 0 1-15,7 7 0 0,-7-7-3 0,0 0 2 16,0 0-1-16</inkml:trace>
  <inkml:trace contextRef="#ctx0" brushRef="#br0" timeOffset="3588.43">17020 783 1960 0,'0'0'0'0,"0"0"0"16,0 0 0-16,0 0 58 0,21-16 2 0,-21 16-2 16,11-3 2-16,-11 3-44 0,7 3 2 0,-7-3 0 15,5 2 0-15,-5-2 54 0,16 14 1 0,-2-7-1 0,12 18 1 16,11 0-55-16,6-3 0 0,-3 10 0 0,-4 0 0 16,-8 5 20-16,-7-6 1 0,2 1-1 0,2 1 2 15,-4-3-25-15,-5-7 1 0,-1 4 0 0,1-1-1 0,-5-5-1 16,-1-2 0-16,1-1 0 0,0 0 0 0,1-1-6 15,-1-3 1-15,-1-1 0 0,1-1 0 0,-4 0 2 16,0-1 1-16,0-4-1 0,-7-7 0 0,7 7-4 16,-7-7 1-16,0 0-2 0</inkml:trace>
  <inkml:trace contextRef="#ctx0" brushRef="#br0" timeOffset="3813.1">17500 808 1771 0,'0'0'0'0,"0"0"0"0,0 0 0 0,-8 21 70 0,7-10 0 16,-3-4-1-16,-1 8 2 0,0 6-53 0,-2 1 0 0,-1 2 0 15,-6 1 0-15,-3 5 62 0,-1 3 1 0,-1-6 0 16,-13 6 0-16,-3-5-63 0,5 2 0 0,-4-7 0 16,4 2 0-16,4-3 33 0,3 0 2 0,3-1 0 15,3 0 0-15,1-2-37 0,2-1 1 0,3-1 0 16,1-3 1-16,-1 0 1 0,2-5 0 0,4 2 0 15,1-2 1-15,3 3-9 0,-1-5 0 0,2-7-1 16,-4 7 1-16,4-7-1 0,0 0 1 0,0 7-1 16</inkml:trace>
  <inkml:trace contextRef="#ctx0" brushRef="#br0" timeOffset="5673.89">23234 1112 12 0,'0'0'0'0,"0"0"0"0,0 0 0 16,-21-9 37-16,10 9 1 0,4 0 0 0,7 0 0 0,0 0-23 16,0 0 1-16,14-3-1 0,-7-1 1 0,0 4 149 15,-7 0 1-15,0 0-1 0,27 4 1 0,1-4-157 16,0 3 1-16,-1-1-1 0,1-2 1 16,7 4 91-16,8-4 0 15,15 3 0-15,3-3 1 0,-4 4-85 0,-8-1 0 0,-3 1 0 0,-3-4 0 0,-3 3 90 0,4 3 2 16,9-3 0-16,5-3 0 0,-5 4-93 0,-5-1-1 15,-8-3 1-15,-4 0 1 0,-6 4 35 0,-6-1 0 16,-4-3 0-16,-1 0 1 0,-5 2-36 0,-5 0-1 16,0-2 1-16,-2 0 1 0,-7 0 30 0,9 0 1 15,-9 0-1-15,0 0 0 0,0 0-31 0,0 0 0 16,0 0 0-16,0 0 0 0,0 0 21 0,0 0 1 16,0 0 0-16,0 0 1 0,0 0-25 0,0 0 1 0,0 0 0 15,0 0-1-15,0 0 15 0,0 0-1 0,7 0 0 16,-7 0 1-16,0 0-16 0,7 0-1 0,-7 0 1 15,0 0-1-15,0 0 7 0,7 0 2 0,-7 0-1 16</inkml:trace>
  <inkml:trace contextRef="#ctx0" brushRef="#br0" timeOffset="6365.42">23966 1005 1444 0,'0'0'0'0,"0"0"0"0,0 0 0 15,0 0 81-15,0 0-1 0,-4-21 1 0,4 21 1 16,0-7-64-16,0 7 0 0,0 0 0 0,0 0 0 0,4-4 22 16,-4 4 2-16,11 0-1 0,6 0 1 0,15 7-26 15,5 0-1-15,-12 4 1 0,5-4 1 0,1 5 4 16,-8 1 2-16,2-3-2 0,0 2 1 0,-4 2-10 16,0 2-1-16,-2-2 0 0,-1-5 1 0,-4 5-7 15,0-1 0-15,0-3 1 0,-3 2 0 0,-2 2-3 16,-4 1 2-16,-3-3-2 0,-4-2 1 0,0 6 6 15,-1 0 1-15,-2-5-1 0,-6 3 0 0,0 2-3 0,1-2-1 16,-1-4 1-16,1 1 0 0,-3-1 11 0,4 1 1 16,-1-4-1-16,-1 3 1 0,2-4-9 0,1-3 0 15,-1 1 0-15,-2-1 1 0,4 1 14 0,-3 1 1 16,-3-5 0-16,3 4-1 0,3 1-12 0,-4-2-1 16,-7 1 0-16</inkml:trace>
  <inkml:trace contextRef="#ctx0" brushRef="#br0" timeOffset="6801.62">22950 2085 1595 0,'0'0'0'0,"0"0"0"0,0 0 0 0,0 0 73 15,0 0 0-15,0 0 0 0,0 0 0 0,0 0-55 16,0 0 0-16,0 0 0 0,0 0 0 0,0 0 62 15,21-7 0-15,-7 7 1 0,34 2 0 0,3 3-63 0,-2 2 0 16,1-3 0-16,1-1 0 0,0 1 26 0,-2-1-1 16,19 1 1-16,6-1 1 0,-9 2-29 15,-7-1 0-15,-5-1 0 0,2 1 1 0,-6 3 1 0,-1-7 1 16,-1 5 0-16,10-1 0 0,1-1-9 0,-5-3 0 16,-2 2 0-16,-12 2 2 0,-6-1-1 0,-8-3 0 15,-2-2 0-15,-4 4 1 0,-3 0-6 0,-2-4 2 0,-3 0-1 16,-2 1 1-16,-2-1 4 0,-7 2 2 0,9 0-2 15,-9 0 1-15,0 0-5 0,0 0 0 0,7 0 0 16</inkml:trace>
  <inkml:trace contextRef="#ctx0" brushRef="#br0" timeOffset="7149.81">24273 2099 1733 0,'0'0'0'0,"0"0"0"15,0 0 0-15,0 0 68 0,3 11 0 0,-3-11 1 0,-1 12-1 16,-1-1-50-16,0 4 0 0,0-4 0 0,-1 8 0 16,1-1 64-16,0-6 1 0,1-1 0 0,-1 6 0 15,0-3-66-15,0-3 1 0,-1-4 0 0,-1 4 0 16,1-3 29-16,-1-2 0 0,4-6 0 0,0 0 0 0,-2 7-31 16,2-7 1-16,0 0-1 0,0 0 1 0,0 0 1 15,0 0 1-15,0 0 0 0,-7-7 0 0,7 1-8 16,0-2-1-16,4-3 0 0,-4-7 1 0,3-3 1 15,3-3 1-15,1 4-1 0,0-1 1 16,0 5-5-16,0 1 0 0,0 4 0 0,-2 2 0 0,2 2 2 0,2 4 0 16,-9 3 0-16,14-4 0 0,-5 4-3 0,2 4 0 15,-3-1 0-15,1 6-1 0,2 1 5 0,-2 1 1 16,-9-2-1-16,-4 3 0 0,2 2-4 0,1 0 1 16,-1-3-2-16,-3-2 2 0,-3-2 5 0,1 0-1 15,-1 0 0-15,-1 0 1 0,-2-4-5 0,-3-3-1 16,2 0 1-16</inkml:trace>
  <inkml:trace contextRef="#ctx0" brushRef="#br0" timeOffset="7730.79">22428 898 1419 0,'0'0'0'0,"0"0"0"0,0 0 0 0,0 0 93 0,0 0 0 16,0 0 0-16,0 0 2 0,0 0-78 0,0 0 1 15,0 0-2-15,0 0 2 0,0 0 90 0,0 0 0 16,0 0 0-16,0 0-1 0,0 0-91 0,0 0 1 16,0 0-1-16,0 0 0 0,0 0-15 0,-14-23 1 15,14 23-1-15,-7-6 0 0,7 6-1 0,0 0 1 16,-6-7 0-16,6 7 0 0,0 0-11 0,0 0 1 15,-7-7-1-15,7 7 1 0,0 0 2 0,0 0 2 16,4-5-2-16,-4 5 1 0,0 0-33 0,0 0 1 0,0-7-1 16,0 7 0-16,0-7 24 0,0 7-1 0,0-7 0 15,0 7 2-15,0 0-19 0,9-7 2 0,-9 7-1 16,0 0 1-16,1-7 16 0,-1 7 2 0,0 0-2 16,0 0 2-16,0-7 12 0,0 7 0 0,0 0-1 15,8 3 1-15,-1 1 0 0,0 6 0 0,1 1 0 16,-1 5 1-16,8 7 7 0,-5 7-1 0,1-2 1 15,-2-4 1-15,1 6-3 0,3 0 0 0,2-3 0 0,-1-1 0 16,2 0 26-16,0-3 0 0,4 0-1 0,4-4 2 16,3-1-19-16,-1-6 2 0,8 2-2 0,-10 2 2 15,-4-3 23-15,-6-3 0 0,-3-3 0 0,-1 0 0 16,-3 0-23-16,-7-7 1 0,7 7-1 0</inkml:trace>
  <inkml:trace contextRef="#ctx0" brushRef="#br0" timeOffset="7946.84">22641 804 1758 0,'0'0'0'0,"0"0"0"0,-26 11 0 0,10-1 63 0,5 1 1 16,1-4-1-16,-4 9 1 0,1 5-46 0,1 0 0 16,-2 4-1-16,2-1 1 0,1 6 61 0,0-2 0 15,1-3-1-15,-1 1 2 0,1-1-62 0,-1 0 0 16,0-2 0-16,-1-4 0 0,-2 2 32 0,0-2 2 15,0-1-1-15,3 3 1 0,-6 4-35 0,-1-6 0 0,2 2-1 16,2 4 2-16,0 3-12 0,0-5 1 0,-6 5-1 16</inkml:trace>
  <inkml:trace contextRef="#ctx0" brushRef="#br0" timeOffset="8429.94">22280 1874 1884 0,'0'0'0'0,"0"0"0"0,0 0 0 0,24 26 30 16,-11-12 1-16,-4 0 1 0,-2 1-1 15,-2 2-17-15,-2 2 0 0,-1-4 0 0,2-5 0 0,5-1 35 16,1 1 0-16,4-1-1 0,-3-2 2 0,-1 0-34 15,-1 0 1-15,0-1 0 0,3-3 0 0,2 1 11 16,-6-4 0-16,2 0 0 0,-5 0 0 0,-5 0-16 16,11-4 2-16,-11 4-1 0,7-12 1 0,-2 5-2 0,1-4 2 15,-3 2-1-15,2-10 1 0,3 5-7 0,-3 0 1 16,-2-5 0-16,1 3 1 0,-4 3 9 16,0 3 0-16,0 3 0 0,0 0 0 0,0 7-8 0,0 0 0 15,0 0 0-15,0 0 0 0,7 0 11 0,-7 0 0 16,7 10-1-16,-7 8 1 0,0 10-10 0,0 2 0 15,0 0 0-15,0-7 0 0,-4 7 12 0,4-4-1 16,-3-3 1-16,-4 9 0 0,-2-4-12 0,4-5 2 16,-2 1-2-16,1 4 1 0,1 2 8 0,-2-2 1 0,-2-6-1 15,0-1 0-15,1-4-10 0,-3 3 1 0,-3-6 1 16,0 0-1-16,-4-4 6 0,1-3-1 0,1 2 1 16,-9-9 1-16,-5 0-9 0,-5 0 1 0,-6-7 0 15,-1-2 1-15,3-1 2 0,5-1 2 0,4-6-2 16,2-6 2-16,0 5-8 0,3 1 2 0,2 3 0 15,4-2 0-15,3 2 3 0,6 3-1 0,2 0 0 16</inkml:trace>
  <inkml:trace contextRef="#ctx1" brushRef="#br0">23387 6466 0,'0'0'0,"19"0"0,-10-9 0,38-10 16,0-9-16,75-19 16,38-19-16</inkml:trace>
  <inkml:trace contextRef="#ctx0" brushRef="#br0" timeOffset="9082.94">24770 787 1822 0,'0'0'6'0,"25"-11"-3"0,-11 8 0 0,-7 3 1 16,0 0 0-16,-7 0 56 0,7-4-1 0,-7 4 1 0,-7 0-1 16,7 0-42-16,-3 11 1 0,3-11 0 0,3 24 0 0,-3 1 17 15,0 8 0-15,0 6 0 0,-3 3 1 16,-1 9-21-16,1 4-1 0,-4-1 1 0,1 4 1 0,3 2 2 15,1 4 0-15,0 2-1 0,-1 3 1 16,1-4-7-16,2-9-1 0,0 4 0 0,-2 5 0 0,0 0 3 16,2-5 1-16,2 5-1 0,-2-3 1 0,0-4-6 15,0-4-1-15,2-1 1 0,1 9 1 0,1-6 4 16,0 0 0-16,-1-6 1 0,8 1-1 0,3-7-5 0,-2-7 0 16,-7-4 0-16,-1 2 1 0,1-5 5 0,2-3 1 15,4-6-1-15,-9 2 1 0,-2-11-7 0,1-2 1 16,6-3 0-16,4 2 0 0,-4-5 4 0,0-4 2 15,0-2-1-15,-7 2 1 0,-10-2-7 0,10 2 1 16,3-16 0-16,8 9 0 0,-2-5 1 0,-4-2 0 16,-5-5 0-16,-2-11 1 0,0 3-4 0,1-3 0 15,-3-10-1-15</inkml:trace>
  <inkml:trace contextRef="#ctx0" brushRef="#br0" timeOffset="9797.29">24834 713 1444 0,'12'0'0'0,"20"-9"0"15,3 6 0-15,-1-5 0 0,1 5 0 0,-5 3 41 16,2 0 2-16,3 0-2 0,-3-4 2 0,-1 4-27 16,5 0 0-16,10 0-1 0,21 0 2 0,3 7 38 15,-3-3 0-15,-5 0 0 0,5-1 1 0,23 1-39 16,-2 4 1-16,-5-4-1 0,-2-1 1 0,14 3 13 16,6-3 2-16,-8 1-1 0,-6-1 1 0,-9 1-20 15,-11-4 2-15,-6-4-1 0,12 4 1 0,2 0 2 0,-6 0 0 16,-5-3-1-16,-13 6 2 0,-9 1-9 0,-8-1 2 15,-4-3-1-15,-2 4 0 0,-3 3-1 0,-2-4 0 16,-1 1 0-16,-7 1 1 0,0 2-5 0,3 0 2 16,5-3-1-16,-4 8 0 0,1 0 1 0,-3-1 0 15,-2-1 0-15,-10 8 0 0,5-2-2 0,3 9-1 0,-6-1 1 16,-14 1 1-16,3 12-2 0,-3-2 1 0,2 5-1 16,10 4 2-16,9 2-3 0,-1-2 0 15,-8 4 1-15,4 3 0 0,1 12 0 0,-1-5-1 0,-2-2 0 16,-1 4 1-16,-3-4-2 0,1 2 0 0,3 2 0 15,0 7 2-15,0 2 1 0,-7-4 1 0,-11-5 0 16,15 3 0-16,-1-1-1 0,-3-3-1 0,-3 5 1 16,3 6-1-16,0-8 9 0,-11-13-1 0,-5 2 0 15,-3 3 1-15,-2-10-5 0,1-1-1 0,-3-3 1 16,4 8 0-16,0-4 6 0,-3-2-1 0,-1-7 1 16,1-2 0-16,-1-4-6 0,-2-5 1 0,-5-3-1 0,-12 2 1 15,-10-9 8-15,-4-5 1 0,-6-2-2 0,4 0 2 16,3-5-9-16,-5 1 1 0,-12-6 1 0,-11 1-1 15,4-1 6-15,5-6 2 0,3 0 0 0,-22 0 0 0,-1-1-8 16,10-1 1-16,4-5-1 0,4 0 0 0,11 1 5 16,-4 0 1-16,-14-2 0 0,4 5 0 0,15-6-7 15,12 4 0-15,9 0-1 0,10 3 3 0,6 1 4 16,4-8 2-16,2 4 0 0,5 7 0 0,2 2-8 16,4-6 1-16,1 1-1 0,2 3 1 0,1 0 5 0,3-2 0 15,-1 0 0-15,1 2 1 0,3 7-7 0,-7-11 0 16,7 11-1-16,-4-10 1 0,4 10 3 0,0 0 0 15,-2-5 0-15</inkml:trace>
  <inkml:trace contextRef="#ctx0" brushRef="#br0" timeOffset="10275.44">27416 1714 1960 0,'0'0'0'0,"0"0"0"0,27 3 0 0,-10 3 73 0,4-6 1 15,4 1 0-15,10 1 0 0,18 0-56 0,2 0 0 16,-2-1 0-16,-7 3 0 0,-6 3 65 0,-3-4 0 16,-1 1 0-16,-6 0 1 0,1-1-67 0,5 1 1 15,1-4 0-15,12 0 0 0,-3 3 25 0,-9 1 0 16,-9-4 1-16,-5 0 0 0,-5 3-28 0,-6 1 0 16,-3-8 0-16,-2 4 1 0,-7 0-5 0,9-3 2 0,-9 3-2 15,0 0 2-15,9-7-7 0,-9 7 1 0,0 0 0 16</inkml:trace>
  <inkml:trace contextRef="#ctx0" brushRef="#br0" timeOffset="10631.07">28305 1654 1620 0,'0'0'0'0,"0"0"0"0,0 0 0 16,0 0 29-16,0 0 1 0,4 12 1 0,-3-5-1 15,1 0-17-15,0 4 1 0,0-6-1 0,-1 9 2 16,-1 6 31-16,-1-1 0 0,-1-1 0 0,0-3 0 0,0 0-30 15,1 2 1-15,1-6-1 0,0-1 1 16,-2 1 21-16,0-1 2 0,0-4-2 0,-1-1 1 0,3-5-24 16,-7 10 0-16,7-10 1 0,0 0 0 0,0 0 2 15,-7 0 1-15,7 0-1 0,-4-8 1 0,1 1-9 16,-3-2 0-16,5-2 0 0,1 1 1 0,1-8 5 16,5 1 0-16,-3 2 0 0,-3 0-1 0,4-3-6 15,3 0 0-15,-2 4 0 0,2-3 1 0,-3 4 10 0,-1 3 2 16,2-1-2-16,3 1 1 0,-1 4-9 0,-7 6-1 15,7-7 0-15,-7 7 0 0,10 0 7 0,-10 0 1 16,0 0 0-16,9 9 0 0,-2-2-8 0,0 0-1 16,-3 0 0-16,-3 4 1 0,3-2 10 0,-2 5 1 15,-2 2-1-15,-2-4 1 0,-2-2-10 0,-1 1-1 16,-2 0 0-16,0-4 0 0,0 1 8 0,0-1 2 0,0-5-2 16,0 4 1-16,0-1-10 0,7-5 1 0,-9 12-1 15</inkml:trace>
  <inkml:trace contextRef="#ctx0" brushRef="#br0" timeOffset="11032.29">28859 1227 1771 0,'0'0'0'0,"0"0"0"0,0 0 0 16,7-22 73-16,-7 22 0 0,7-7 0 0,-7 7 0 0,0 0-55 15,0 0 0-15,0 0 0 0,0 0 0 0,0 0 77 16,0 0 1-16,0 0-1 0,0 14 2 0,0 11-80 16,-3 3-1-16,1 9 1 0,0 9 1 0,2 8 26 0,0-4 0 15,-2 4-1-15,1-3 2 0,-1 0-29 16,-2-1 1-16,1 2-1 0,1 5 0 0,0-3 1 0,-1-1 0 15,-1-2 0-15,2 0 1 0,1-7-9 16,-3-5 1-16,2-2 0 0,1 0 0 0,-3-2 1 0,2-5 2 16,0 1-1-16,4 1 0 0,-4-9-5 0,-1 0 1 15,1 0 0-15,0-9 0 0,-1 0 3 0,1-7 1 16,0-2 1-16,2-5-1 0,0 0-5 0,0 0 1 16,0 0-1-16,0 0 1 0,-3-12 3 0,3 1 1 15,0 1-1-15,0-15 0 0,0-5-4 0,2-2 1 0,1 1-2 16,2 1 2-16,1 2 1 0,-3 0 1 0,-1-6 1 15</inkml:trace>
  <inkml:trace contextRef="#ctx0" brushRef="#br0" timeOffset="11381.51">28944 1237 1859 0,'0'0'0'0,"23"-7"0"0,5-2 0 15,5 6 74-15,-1-6 1 0,-7 2-1 16,-1 0 1-16,-1 3-57 0,-1 4 0 0,-5 0 0 0,1 0 0 15,-6 4 60-15,-1-1-1 0,-4 1 1 0,2-1 0 16,-2 4-60-16,-6 2 0 0,-1-9 0 0,0 9 0 0,-1-2 12 16,-1 0 2-16,-2 0-1 0,-3 7 1 0,-3-1-19 15,-3 4 2-15,-1 1-2 0,-2-1 2 0,-6 4-9 16,-5-6 2-16,2 4-1 0,11-2 1 0,7 1-4 16,4 0 2-16,3-4-2 0,14 2 2 0,2 1-3 15,0 1 2-15,-1-2-1 0,0-8 1 0,-1 10-2 16,-2-2 1-16,0-2-1 0,1 2 0 0,-5-2 1 0,1-2 0 15,0-1 0-15,0 4 0 0,-2-4-2 16,-2 1 2-16,-1-1-1 0,-1-1 0 0,-3-1 0 0,-1 2 0 16,-3-4 0-16,1 2 1 0,-3-4-2 0,6-5 0 15,-12 10 0-15,5-6 2 0,-6-1-2 0,-1-3 1 16,2 4 1-16,-18-4-1 0,-5 0-1 0,3 0 1 16,6-4-1-16,1 1 1 0,7 3-1 0,4 0 2 0,4-4-2 15</inkml:trace>
  <inkml:trace contextRef="#ctx0" brushRef="#br0" timeOffset="11722.34">29446 1760 1871 0,'0'0'0'0,"0"0"0"0,0 0 0 16,-30 0 54-16,15 0 1 0,2 3 0 0,1 4 0 15,1 2-38-15,2 1 1 0,1-1-1 0,-1 7 1 16,0 2 48-16,2-1 0 0,3-3 0 0,8 4 2 16,1 1-50-16,0-1 0 0,-1-4 0 0,0 0-1 15,3 0 22-15,3-2 0 0,4-1 0 0,6-4 0 0,3 0-23 16,1-3 0-16,8-1 0 0,-4-6-1 0,1 3-1 16,-7-4 0-16,-9 1 1 0,-3-8 0 0,4-5-8 15,1 6 2-15,-5-6 0 16,-5-4 0-16,1 3-1 0,-3-6 0 0,-4 4 0 0,-5 3 1 15,1-2-3-15,-6 1-1 0,-8 1 1 0,-8 7-1 0,-1 2 10 16,4-2 0-16,4 2-1 0,6 0 1 0,-2 4-6 0,6-1 0 16,1 4 0-16,2 0 0 0,7 0 2 0,0 0 1 15,-7 11-1-15</inkml:trace>
  <inkml:trace contextRef="#ctx0" brushRef="#br0" timeOffset="11898.43">29817 1907 1821 0,'0'0'0'0,"0"0"0"15,-4 25 0-15,4-7 66 0,0 4 1 0,-3-4 0 16,-4-7 0-16,-2 4-49 0,2 1 0 0,-2-5 0 16,-2-1 0-16,1 3 32 0,-1-6 2 0,2 0-1 15,2-2 1-15,4 2-35 0,3-7 0 0,-7 11 0 0</inkml:trace>
  <inkml:trace contextRef="#ctx0" brushRef="#br0" timeOffset="12238.12">30388 1334 1695 0,'0'0'0'0,"0"0"0"0,21-4 0 0,-3 4 42 0,-4-3 0 16,-3 3 0-16,-2 0 0 0,-2 3-26 0,-7-3 0 15,3 7 0-15,-5 4 0 0,1 5 32 0,-1 0-1 16,0 6 0-16,-3 14 0 0,0 8-31 0,-3 0 0 16,-2 1 1-16,1-2 0 0,4 1 19 0,-2-2 0 15,-2 3 0-15,4 1 0 0,5 9-22 0,-4-8 1 16,-3-5 0-16,2 2 0 0,3-7 4 0,0-3 0 0,-1-6 1 15,1 4-1-15,2-6-9 0,0-1 1 0,2-4-1 16,-2-5 1-16,1 1 11 0,1-4-1 0,-4-5 0 16,-1-1 2-16,3-7-12 0,-4 7 0 0,4-7 0 15,-7 0 2-15,7 0 6 0,0 0 0 0,-7-7 0 16,6 0 1-16,1-7-10 0,0 0 1 0,0 2 0 16</inkml:trace>
  <inkml:trace contextRef="#ctx0" brushRef="#br0" timeOffset="12570.69">30499 1344 1859 0,'0'0'0'0,"18"-10"0"0,-2 3 0 16,2 0 68-16,1 3 1 0,-1-3-1 0,3 0 1 0,0 2-51 16,-2 3 0-16,-6 0 0 0,-1 1 0 0,2 1 57 15,-2 0 1-15,-3 0 0 0,-2 1 1 0,-7-1-59 16,9 13 0-16,-9-13 0 0,2 10 0 0,-4-3 10 15,-1 4 1-15,-3 3-1 0,-2 2 1 0,-7 8-16 16,1 1 1-16,4-4-1 0,1-3 1 0,2 5-7 0,3-2-1 16,4-4 1-16,0-3 0 0,4 4-3 0,-1 1 1 15,4-3-1-15,2-2 2 0,0 2-4 0,0-2 0 16,1-2 1-16,3 2 0 0,-3-1-1 0,-1 1 0 16,2-4 1-16,-4-4-1 0,0 4 0 0,-2 1 0 15,-1-2 1-15,-4-9 0 0,3 8-2 0,-3-8 1 16,-1 7 1-16,1-7-1 0,-9 7 0 0,2-3 2 0,0-4-2 15,-6 4 1-15,-4-4-1 0,-3 3 1 16,-3-6-1-16,0 3 0 0,2 0 1 0,5 0 1 16,6-4-1-16</inkml:trace>
  <inkml:trace contextRef="#ctx0" brushRef="#br0" timeOffset="12830.37">30940 1687 1960 0,'0'0'0'0,"0"0"0"0,0 0 0 15,20 9 62-15,-10-2-1 0,3 4 1 0,-8-1 0 16,-1 4-45-16,-1 1 1 0,-3 2 0 0,-7 2 0 0,3 17 40 16,1-8 0-16,-2 0 1 0,-4 5 0 0,0-4-42 15,-2 0 1-15,-1-4 0 0,3-2 0 0,4 0 15 16,1 0 1-16,3-4 0 0,1 2 1 0,0-5-21 15,-2-2 1-15,2 0-1 0,0 0 1 0,-2 0-3 0,-1-3 1 16,-1-4-1-16,-6-2 1 0,-3-5-5 16,-1 0 0-16,-2 0 0 0</inkml:trace>
  <inkml:trace contextRef="#ctx0" brushRef="#br0" timeOffset="13890">28344 1126 1255 0,'0'0'0'0,"0"0"0"0,2-17 0 16,5 8 68-16,-4 2 0 0,1-5-1 0,1-6 2 16,-5 4-51-16,4 2 0 0,3-3 0 0,-2 1 0 15,4 0 68-15,1 4 2 0,4-1-2 0,8-5 2 16,8 6-72-16,7-1 2 0,7-3 0 0,3 7 0 0,-4-3-4 16,-6-1 0-16,0 0 1 0,2 3-1 0,5-1-6 15,5 2 1-15,20 0 0 0,-4 5 0 0,-7-1-7 16,-6-1 2-16,-3 1-1 0,-1-1 1 0,4 0-2 15,7 4 0-15,9-3 0 0,-1 3 2 0,-8 0-4 16,-10-4 1-16,-5 4-1 0,-3 4 1 0,-4-1-1 0,2 1 1 16,8 0-1-16,17-1 1 0,-8 4 0 0,-5-5 0 15,-1 1 1-15,-3 8 0 0,-6 3-1 0,-6-7 0 16,0 4 0-16,4 3 0 0,2 0 4 0,6-4-1 16,12 4 1-16,-3 6-1 0,-6-3 0 0,-8 1-1 15,-3-1 0-15,-6 1 2 0,-1 5 4 0,0-4 1 16,-1 2-1-16,5-5 1 0,4 7-4 0,4 0 0 15,9-5 1-15,0 1 0 0,-9 2 5 0,-7 0 0 0,-5 0 1 16,-2-1-1-16,-5 4-4 0,-2 1 0 16,-2-2 0-16,0 0 0 0,0 10 7 0,-1-5 2 0,-5 2 0 15,1-2 0-15,0 0-8 0,-3-1 1 0,-5-1-1 16,-8 2 1-16,2 0 7 0,3-1 0 0,2-3-1 16,11 3 2-16,3 4-9 0,-7-2 1 0,-5-1 1 15,2 5-1-15,1-1 3 0,-3 5 2 0,-4-4-1 16,-1-3 1-16,-4 4-7 0,0-5 1 0,-2-6 0 15,0 7 0-15,1 0 5 0,-3-7 2 0,-3 0 0 16,-5 7-1-16,3-4-6 0,0 6 0 0,-3-4 0 0,-4 0 1 16,-2 6 5-16,0-8 0 0,1 0-1 0,-1 1 1 15,1-3-6-15,-3-3 0 0,-5-1 0 0,-1 1 0 16,-4-2 3-16,0-3 2 0,-7-2-2 0,-7 6 1 0,0-8-5 16,0-2 0-16,-4 1 0 0,0 3 0 0,-1-5 1 15,-2-2 1-15,-11 0-1 0,4 5 1 0,5-3-5 16,-2-5 2-16,1-4 0 0,1 7 0 15,-5-7 3-15,1-4 0 0,-1-3 0 0,-6 7 0 0,8-3-4 16,7-3 0-16,-3-1 1 0,-2 2 0 0,-3-2 3 16,3-4 0-16,-3 3 0 0,-1 4 0 0,3 1-3 15,6-5 0-15,1 1 0 0,1 0-1 0,3 0 3 0,-1-1 0 16,-2-5 0-16,-6 6 1 0,0 0-4 16,4-2 1-16,-1-5-2 0,3 0 2 0,-1 2 0 0,2-6 1 15,4-1-1-15,-6-4 1 0,2 0-3 0,2-3 0 16,-2-2 1-16,-3 3 0 0,3-5 0 0,7 6 1 15,0-5 0-15,2 1 0 0,4 7-3 0,3 2 0 16,-2-6 1-16,-1-3 1 0,3 9-2 0,7-4 1 16,2 2-1-16,1-13 1 0,8 10-2 0,1-5 0 0,1 0 1 15,3 0-1-15,1-2-1 0,3 1 0 0,-1 2 1 16,1-2-1-16,1 5-1 0,0-7 1 0,0 1 1 16,-1-6-1-16,3-4-1 0,-7 6 1 0,-13-5-1 15,3 1 2-15,1-1-2 0,9-1 0 0,9 9 0 16,3-1 1-16,5 8-1 0,3-3 0 0,-6 2 1 15,0 3-1-15,5 0 0 0,4 6 0 0,2-5 0 16,-2-2 0-16,0 4-1 0,-2 3 1 0,0 1-1 16,0-7 1-16,-2 4-1 0,-1 3 2 0,1 2-2 15,-3-9 1-15,3 5-1 0,1 4 1 0,-3 0-1 0,4-3 1 16,8 6-1-16,-5-5 1 0,-1 4-1 0,3 7 1 16,6-2-1-16,3 3 1 0,4 1-1 0,-4 6 1 0,-5 4-1 15,0 0 2-15,-2 7-2 0</inkml:trace>
  <inkml:trace contextRef="#ctx0" brushRef="#br0" timeOffset="16548.45">29275 2706 12 0,'0'0'0'0,"0"0"0"15,0 0 0-15,0 0 3 0,0 0 2 0,0 0-1 16,20-4 1-16,-20 4-2 0,0 0 0 0,0 0 1 16,0 0-1-16,3-5 117 0,-3 5 0 0,0 0 0 0,0 0 2 15,-9-7-108-15,9 7 2 0,0 0-2 0,0 0 2 16,0-7 87-16,0 7 2 0,0 0-1 0,0 0 0 0,0 0-88 15,0 0 1-15,0 0 0 0,0 0 0 0,0 0 90 16,0 0 1-16,0 0 0 0,0 0 0 0,0 0-93 16,0 0 2-16,0 0-1 0,0 0 1 0,0 0 23 15,-1-7 1-15,1 7-1 0,0 0 1 0,0 0-25 16,0 0 0-16,0 0 0 0,0 0 0 0,0 0 29 16,0 0 0-16,0 0 0 0,0 0 0 0,0 0-29 15,0 0 0-15,0 0 0 0,0 0 1 0,0 0 22 16,0 0 2-16,0 0-2 0,0 0 1 0,0 0-24 0,0 0 0 15,0 0 0-15,0 0-1 0,0 0 18 0,0 0 0 16,0 0 1-16,0 0 0 0,0 0-21 0,0 0 2 16,0 0-1-16,0 0 1 0,0 0 11 0,0 0 1 15,0 0-1-15,0 0 0 0,0 0-13 0,0 0 0 16,0 0 0-16,0 0 0 0,0 0 10 0,0 0 0 16,0 0 1-16,0 0-1 0,0 0-12 0,0 0 2 0,0 0-1 15,0 0 1-15,0 0 2 0,0 0 2 0,0 0 0 16,0 0 0-16,0 0-8 0,0 0 1 0,0 0-1 15,0 0 1-15,0 0 2 0,0 0 1 0,0 0-1 16,0 0 1-16,0 0-5 0,0 0 0 0,0 0 0 16,0 0 0-16,0 0 2 0,0 0 0 0,0 0 0 15,0 0 1-15,7 0-4 0,-7 0 0 0,0 0 0 16,0 0-1-16,7 0 1 0,-7 0 0 0,0 0-1 0,0 0 2 16,0 0-3-16,0 0-1 0,0 0 1 0,0 0 0 15,0 0-1-15,0 0-1 0,0 0 0 0,7 0 2 16,-7 0-3-16,0 0 2 0,0 0-2 0,7 0 1 0,-7 0-1 15,0 0 1-15,0 0-1 0,0 0 1 0,0 0-2 16,0 0 2-16,0 0-1 0,0 0 0 0,0 0-1 16,0 0 2-16,-7-7-2 0,7 7 1 0,0 0-1 15,7-7 0-15,-7 7 0 0,0 0 1 0,0 0 0 16,-7-7-1-16,7 7 0 0,0 0 0 0,0 0 0 16,-4-7 0-16,4 7 0 0,0 0 0 0,0 0 1 15,0-7-1-15,0 7 0 0,0 0 1 0,0 0-1 16,0 0 0-16,0 0 0 0,0 0 1 0,0 0-1 0,9-4 1 15,-9 4 0-15,4 9 0 0,-4-9 0 0,0 0 0 16,0 0-1-16,0 0 1 0,0 0 0 0,0 0 2 16,0 0-2-16,0 0 1 0,0 0 0 0,0 0-1 15,0 0 0-15,0 0 0 0,0 0 2 0,0 0-1 16,0 0 0-16,-7 120 1 0,-6 21-2 0,-1-11 1 16,5-12 0-16,2-2 0 0,2-23 2 0,1-14 0 0,1-1 0 15,-2-12 0-15,-1-9-1 0,1-8-1 0,1-12 0 16,3 5 2-16,-3-16-1 0,1 3 1 0,1-8-1 15,0 2 1-15,0-4-2 0,-1-5 1 0,-1-2-1 16,-3-1 0-16,2-1 1 0,1-3 0 0,4-7-1 16,4 13 2-16,-4-13-3 0,-2 7 2 0,2-7-1 15,0 0 0-15,0 0 1 0,0 5 0 0,0-5 1 16,0 0-1-16,0 0-2 0,0 0 2 0,0 0-1 16,0 0 0-16,-7-5 1 0,7 5 0 0,0 0 1 0,0 0-1 15,-7-11 0-15,7 11-1 0,-7-12 0 0,0 3 1 16,0 0 0-16,2-5 1 0,1 2-1 0,2 1 1 15,1 3-2-15,-3-3 0 0,1 2 1 0</inkml:trace>
  <inkml:trace contextRef="#ctx0" brushRef="#br0" timeOffset="16950.68">29251 2780 1709 0,'0'0'0'0,"0"0"0"16,-2-18 0-16,-2 8 69 0,3-1 1 15,1 1-1-15,0 10 1 0,-4-13-52 0,0 8 0 0,4 5 0 16,-5-11 0-16,5 11 70 0,0 0 2 0,0 0 0 16,0 0 0-16,-9 11-73 0,6-4 0 0,-4 7 0 15,-7 4 1-15,1 6 27 0,-4-6 1 0,-12 5-1 16,15-6 1-16,-3 1-30 0,-3-4 1 0,-3 0-1 16,0 0 1-16,2 2-9 0,4-5 0 0,-1-1 0 15,0-3 1-15,6 0-4 0,-2-1 1 0,-2-1 0 16,7 2-1-16,2 0-2 0,7-7 0 0,-12 7 0 0,5-2 1 15,7-5-2-15,-7 7 0 0,7-7 0 0,0 0 2 16,-7 7-1-16,7-7 0 0,0 0 1 0,0 0-1 16,0 0-1-16,0 0 2 0,0 0-2 0</inkml:trace>
  <inkml:trace contextRef="#ctx0" brushRef="#br0" timeOffset="17247.9">29212 2659 1394 0,'0'0'0'0,"0"0"0"0,0 0 0 0,0 0 71 0,21-8 1 16,-14 5 0-16,0 1 0 0,2 2-55 0,0-5 1 16,-2 1 0-16,0 4 0 0,2 0 63 0,1 0 1 15,1 0 0-15,3 4 0 0,2 3-64 0,0-2 0 16,0 4 0-16,1 12 0 0,3-3 28 0,-3-1 0 16,-3 10 0-16,6 4 0 0,1-2-31 0,-5 4 2 15,-6-5 0-15,12 0 0 0,-3 2 2 0,-5-9 1 16,-5-3 0-16,-2 8 1 0,5-6-11 0,1-3 1 0,-1-6 0 15,-1 5 0-15,1-6 5 0,-5-1 0 0,2-2 0 16,-2 2 0-16,-2 1-7 0,-5-10 0 0,11 7 0 16,-11-7 1-16,8 7 7 0,-8-7 0 0,0 0 0 15,0 0 1-15,8 7-9 0,-8-7 1 0,0 0 0 16,0 0 0-16,0 0 7 0,0 0 0 0,0 0 0 16,-8 0 1-16,8 0-9 0,0 0 1 0,-7 6 0 15</inkml:trace>
  <inkml:trace contextRef="#ctx0" brushRef="#br0" timeOffset="18980.47">28425 4205 1332 0,'0'0'0'0,"0"0"0"0,0 0 0 16,0 0 80-16,23-7 1 0,-23 7 0 0,7-7 1 15,-7 7-64-15,4-7 0 0,-4 7 0 0,-11-11 0 16,11 11 80-16,-7-12 2 0,5 3-1 0,-1 2 1 16,1 0-83-16,2 7 0 0,2-9-1 0,-2 9 1 0,3-10 7 15,-3 10 1-15,9-4-1 0,14 4 1 0,7-3-14 16,-4-4 1-16,-4 3 1 0,-5 8-1 0,4-4-5 15,1 0 0-15,0 0-1 0,-7 7 1 0,-5 0-2 16,1 0-1-16,1 0 1 0,0 2 0 16,1 6-4-16,-6 5 2 0,0 1-2 0,-2-2 1 0,-1 1-1 15,-3 2 0-15,3-1 0 0,-2 4 2 0,-2-4 3 0,-2-1 2 16,-2-5-1-16,-3 10 1 0,0-9-4 0,-3 0 2 16,3-4-2-16,3 4 2 0,-1 0 6 0,0-8 1 15,-1 0-1-15,-8 2 0 0,-3 2-5 0,-1-8 1 16,-7-2 0-16,-7 3 0 0,2-2 7 0,8-3 1 15,4-3 0-15,4 1-1 0,3-1-6 0,11 3 0 16,-5-14 0-16,5 14 1 0,2-7 8 0,-2 7 1 16,7-11 1-16,-4 6-1 0,4-2-9 0,0-4 0 0,-1-3 0 15,20-2 1-15,6-3 7 0,-4 3 0 0,-3-3 0 16,-4 1 0-16,-2 1-8 0,-1-3 0 0,-2 4 0 16,0-3 0-16,-2 1 13 0,-2 4-1 0,1-3 1 15,-5 1 0-15,-2 2-12 0,-1 0 2 0,0 3-2 16,1-1 1-16,-3 0 10 0,-1 5-1 0,-2-1 0 15,0 8 1-15,0-8-11 0,0 8 0 0,0 0 0 16,0-7 1-16,0 7 7 0,0 0 1 0,0 0-1 16,0 0 1-16,-11 15-10 0,6-2 1 0,1 6 0 15,-1 9 0-15,-2-1 6 0,2 1-1 0,1-4 1 16,4 5 0-16,0-5-8 0,0 3 1 0,0-8-1 0,2 7 1 16,3-3 3-16,1-3-1 0,-1 1 0 0,2-2 2 0,-2 6-6 15,1-4-1-15,2-4 1 0,5-1 0 0,-3-2 2 16,-1 0 0-16,2-3 0 0,-1-1 2 0,1 1-6 15,-1 0 1-15,1-4 0 0,3-7 1 0,4 1 0 16,-2-1-1-16,-4-1 1 0,-1-3 1 0,-1 1-3 16,-1-1 0-16,-9 4-1 0,16-10 1 0,-6 6 0 0,-10 4 1 15,0 0 0-15,0 0 0 0,0 0-3 0,0 0 1 16,-12 0-1-16</inkml:trace>
  <inkml:trace contextRef="#ctx1" brushRef="#br0" timeOffset="10635.79">26708 9412 0,'0'0'0,"0"0"0</inkml:trace>
  <inkml:trace contextRef="#ctx0" brushRef="#br0" timeOffset="19332.55">26682 4458 1583 0,'0'0'0'0,"0"0"0"0,0 0 0 0,22 0 99 16,-14 0 1-16,1 0-1 0</inkml:trace>
  <inkml:trace contextRef="#ctx0" brushRef="#br0" timeOffset="20531.6">26855 4198 1344 0,'0'0'0'0,"0"0"0"0,0 0 0 0,0 0 114 0,23-4 2 16,-23 4-2-16,0 0 2 0,0 0-100 0,0 0-1 0,0 0 1 15,0 11 0-15,-2-4 33 0,1-2 2 0,-1 0-2 16,0 18 2-16,-1 9-35 0,-1-4 1 0,1 2 0 16,1 0 0-16,0-4 6 0,0-3 1 0,-1 0 0 15,-1 5-1-15,1-8-12 0,-1 1 2 0,-5-4-1 16,-3 1 0-16,0-4-4 0,3-2 1 0,2-5-1 15,3 4 1-15,2-4-3 0,2-7-1 0,0 0 1 16,0 0 0-16,0 0 0 0,7 3 2 0,-7-3-1 16,18-10 1-16,-2-4-4 0,-2 0 2 0,-3-2-2 15,-6 2 2-15,0-4 4 0,2 1 0 0,4-5 0 16,1 10 0-16,-1-7-4 0,-2-2 1 0,3-6-1 16,-1 6 1-16,-3 0 7 0,1-5 0 0,0 1 1 0,0 0-1 0,-2 8-6 15,0-2 1-15,0 8 0 0,0 4 0 16,-7 7 7-16,12-7 1 0,-5 10-2 0,1 1 2 0,-3 3-8 15,0 4 1-15,-1 1-1 0,-1 9 1 0,2 2 14 16,1 0 0-16,-1 0-1 0,0 1 2 0,-1-1-14 16,-2-7 1-16,-1 3 1 0,-1 2-1 0,0-1 12 15,0-4-1-15,0-2 1 0,-1 7 0 0,-1 0-12 16,2-7 0-16,0-2 0 0,-4 1 1 0,1 1 6 0,1-2 0 16,0-5 0-16,1 0 0 0,-1 0-9 15,2-7 0-15,2 11 0 0,5-8 1 0,1 1 2 0,1-3-1 16,0 3 1-16</inkml:trace>
  <inkml:trace contextRef="#ctx0" brushRef="#br0" timeOffset="20898.97">27339 4421 1871 0,'0'0'0'0,"0"0"0"15,21 0 0-15,-9 0 69 0,0-3 0 0,1-1 0 16,-1-1 0-16,-1 1-51 0,-3-6 0 0,3 3 0 16,-4 2 0-16,0-4 50 0,-2 2-1 0,-1 0 0 15,0-4 2-15,-1 4-51 0,-1-3 0 0,0 1 0 16,-1-2-1-16,-1 1 10 0,-1-1 0 0,-1 4 0 0,-2-4 1 16,-1 4-15-16,0 0 0 0,5 7 1 0,-11-7-1 15,4 7-6-15,-4 4 0 0,4-1-1 0,-3 1 2 16,-6 6-3-16,0 1 0 0,0 0 0 0,6 6 0 0,1 3-2 15,0-3 0-15,-7-1-1 16,4 7 2-16,-1-2-2 0,6-2 0 0,7-3 0 0,7 5 1 0,2-1 0 16,-2-5 0-16,-1 1 1 0,6 2-1 15,2-1-1-15,0-4 0 0,0-1 1 0,0-1 0 16,-1-3 0-16,-3-1 2 0,-1 0-1 0,3-3 1 0,3 3-2 16,-7-7 1-16,-1 0-1 0,1 0 0 0,-1-3 2 15,-7 3-1-15,10-8 1 0,-10 8 0 0,11-10-1 0,-6-1-1 16,0-3 1-16</inkml:trace>
  <inkml:trace contextRef="#ctx0" brushRef="#br0" timeOffset="21303.34">27658 4383 1407 0,'0'0'0'0,"0"0"0"0,-18-4 0 0,8 0 46 0,1 3 1 15,0 1 0-15,2 5 0 0,-4 2-31 0,2-2 1 16,9-5 0-16,-7 7-1 0,6 4 35 0,-3-2 0 0,2-2 0 16,4 7 1-16,2 2-36 0,-1-6 1 0,2 3 0 15,6 6 1-15,8-5 9 0,-1-2 1 0,1 2-1 16,6-3 1-16,0-2-16 0,-6-2 2 0,-5-4-1 15,1 1 1-15,0-4-4 0,1 0 0 0,-2 0 0 16,-1-4 0-16,-1 1-4 0,-1-1 0 0,-3-1 1 16,0-2 0-16,2-4 8 0,-3 1 0 0,0-3 0 15,-5 1 1-15,0-2-7 0,0 0 0 0,1 2-1 16,1-2 1-16,-3 1 13 0,1 3 0 0,0-1 1 16,-2 11-1-16,-2-12-11 0,2 12 1 0,0 0-1 15,0 0 1-15,0 0 18 0,7 7 2 0,-7-7-1 0,0 19 1 16,0-5-19-16,2 6 2 0,1-4-2 0,3 6 2 15,1 1 14-15,-2-5 0 0,0-4 0 0,1-2 2 0,-1 2-18 16,2-3 1-16,4-4-1 0,-4 0 2 0,3 0 9 16,3-3 1-16,-1-1 0 0,0-6 1 0,2 3-14 15,4-4 0-15,-4-3 1 0,4 0 0 0,6-2 9 16,3-3 1-16,-8-2-1 0,-10 5 2 0,2-5-13 16,-2-4 1-16,-2 1 0 0,-7 3 0 0,1-4 4 15,-1 2 1-15,-8-3-2 0,4 1 2 0,0 2-8 0,-1 2 1 16,0 2-1-16,-9-2 1 0,1 5 5 0,-6-1 1 15,-4 3-2-15,0 0 2 0,6 1-7 0,2 6 0 16,1 0 0-16</inkml:trace>
  <inkml:trace contextRef="#ctx0" brushRef="#br0" timeOffset="22082.21">28686 4323 1709 0,'0'0'0'0,"0"0"0"0,0 0 0 15,0 0 66-15,0 0 1 0,-3-21-1 0,-4 19 2 0,7 2-50 16,-13-2 0-16,-3 2 0 0,9 0 0 0,7 0 74 16,0 0 0-16,-16 11 0 0,4 3 0 0,1 2-76 15,6 1 2-15,3-3-1 0,1 7 1 0,4-3 27 0,4 1 1 16,2-5-1-16,0 9 1 0,-2-7-30 15,2 3 0-15,-6-1 1 0,-12 1 0 0,2-1 3 0,7-6 2 16,-3 2-2-16,-6-3 1 0,0-1-11 0,0-3 2 16,2-3-1-16,7-4 0 0,-5 7 2 0,5-7 1 15,0 0-1-15,0 0 1 0,0 0-6 0,0 0 0 16,0 0-1-16,7-3 2 0,-7 3 1 0,-2-15 2 16,2 1-2-16,7-7 1 0,9-5-4 0,2-4-1 0,-2 0 1 15,-6 4 1-15,-3-1 1 0,-1 1 0 0,1-1 0 16,3 5 0-16,1 1-3 0,-2 5 0 0,1 2 0 15,-1 3 1-15,0 4 2 0,0 3 1 0,0 4-1 16,-2 4 1-16,-2 1-5 0,0 4 2 0,2-2 0 16,2 11 0-16,2 5 2 0,-4-6 0 0,-4 3 0 15,1 6 0-15,-1-3-4 0,-1-4 2 0,0 0-1 16,-2 3 0-16,0 0 8 0,-2 1-1 0,0-5 1 16,1-6-1-16,1 4-5 0,0-4 0 0,0-1 0 0,0-4 1 15,0-7 4-15,-4 11 1 0,4-11-1 0,0 0 2 16,0 7-8-16,0-7 2 0,0 0-1 0,0 0 1 15,0 0 1-15,5-11 0 0,-5 11 1 0,7-18 0 16,-3-1-4-16,-1-7-1 0,1 3 1 0,1-2 0 0,4 1-1 16,2-3 2-16,-1-1-1 0,3 0 1 0,-3 9-4 15,6-4 2-15,2 2-1 0,-8 1 0 0,4 6 1 16,4 9 0-16,5 0 0 0,3 3 1 0,4 4-3 16,-7 3 1-16,-3 0-1 0,1 9 1 0,2 2-1 15,-7-2 1-15,0 2-1 0,-4 5 2 0,-3-2-3 16,-2 1 1-16,-4-4-1 0,1 5 1 0,-4-2-1 0,0 0-1 15,2-3 0-15,-1 2 2 0,-1-1-2 0,-1-8 0 16,1 4 0-16,0 1 1 0,-2-2-3 0,0-5 1 16,2 0 0-16,0 0 0 0,-2 0-1 0,2-7 1 15,4 11 0-15</inkml:trace>
  <inkml:trace contextRef="#ctx0" brushRef="#br0" timeOffset="22368.07">29508 4418 1871 0,'0'0'0'0,"0"0"0"16,0 0 0-16,0 0 72 0,0 0 1 0,0 0-1 15,0 0 1-15,0 0-55 0,0 0 0 0,0 0 0 16,0 0 0-16,0 0 73 0,0 0-1 0,-21-4 1 16,-18 29 0-16,4 5-74 0,10-2 1 0,8-5-1 0,8-2 1 15,7-7 14-15,4-2 1 0,3-5-1 0,9 4 1 16,7-1-20-16,6-6 2 0,3-1 0 0,0-3-1 15,-4 0-5-15,-3-3 0 0,-7-4 0 0,-5 0 0 0,3-5-3 16,0-1-1-16,-2 1 1 0,-5 1 1 16,-3 1-4-16,-1-3 2 0,1-1-2 0,-8 2 1 0,-1-2-1 15,0 2 0-15,-1-4 0 0,-10 5 1 0,-5 1 1 16,-3-6 2-16,-5 5 0 0,-1 4 0 0,2 2-3 16,7 2 1-16,3-1-1 0</inkml:trace>
  <inkml:trace contextRef="#ctx0" brushRef="#br0" timeOffset="22773.5">29734 4360 1947 0,'0'0'0'15,"0"0"0"-15,0 0 0 0,23 19 69 0,-14-12 2 0,-4-2-2 16,-3 9 2-16,-2 2-53 0,-2-5 0 0,-2 1 0 15,1 9 0-15,-1-5 67 0,1 0 0 0,-1-6 1 16,1 6-1-16,-1-2-68 0,1 0 1 0,1-5 0 16,0-2 0-16,0 0 20 0,2-7 1 0,-1 11-1 15,1-11 2-15,0 0-25 0,0 0 1 0,0 7 0 16,0-7-1-16,0 0 1 0,0 0 1 0,0 0-1 16,0-11 1-16,1 1-9 0,3-1 3 0,-1 2-2 15,1-8 1-15,1-8 0 0,4 1 0 0,3 4 0 16,-1 1 0-16,1 3-4 0,4 4 0 0,-2-4 1 0,0 9 0 15,4 0 1-15,0 2 1 0,-2 1 0 0,-2 8 0 16,2 1-4-16,-1 2 1 0,1 0-1 0,6 16 2 16,-5-6 1-16,-3 3 0 0,-3 3 0 0,-4 3 0 0,-2 4-3 15,-1-4 1-15,-2 2-1 0,-1-3 1 0,1-2 3 16,-2 2 0-16,0-8 0 0,0 1 0 0,0-1-3 16,0-3 0-16,0-3 0 0,2-2 1 0,0 1-1 15,-2-3 1-15,0-7 0 0,0 0 0 0,0 7-3 16,0-7 1-16,0 0-1 0</inkml:trace>
  <inkml:trace contextRef="#ctx0" brushRef="#br0" timeOffset="23051.42">30201 3944 2110 0,'0'0'0'0,"0"0"0"16,0 0 0-16,0 0 67 0,0 0-1 0,18 9 0 15,-16-2 1-15,-1 2-49 0,1 2 0 0,2 1 0 16,-1 13 0-16,1 5 61 0,-4 1-1 0,0 6 1 16,0-2-1-16,-4 9-60 0,4-5 0 0,0-2 0 15,4 2 0-15,1 1 11 0,0-6 1 0,-3-3-1 16,-5 6 1-16,1 0-17 0,2-5 1 0,-2-1-1 16,0-6 2-16,2 1-7 0,0-4 0 0,0-7 0 15,6-1 1-15,1 1-4 0,-4-5 1 0,-3-3-1 16,0-7 1-16,0 0-3 0,-7 4 2 0,7-4-1 15,-9-7 1-15,2 0-3 0,-5 0 1 0,1-8 1 0</inkml:trace>
  <inkml:trace contextRef="#ctx0" brushRef="#br0" timeOffset="23564.23">30044 4332 1859 0,'0'0'0'0,"21"0"0"0,-3 0 0 0,5 3 59 0,0-3 1 16,3 0-1-16,1 0 1 0,1 0-43 16,-3-3 1-16,-9-3 0 0,5 6 0 0,9-3 55 0,3-1 1 15,3 1 0-15,-3-4 0 0,-6 0-56 0,-6 1 0 16,-2-2 0-16,-3-7 0 0,-4-2 20 0,-1-2 1 16,0 1-1-16,-4-3 1 0,-4-4-24 0,-1-3 1 15,0 2-1-15,5 1 1 0,0 4-2 0,-4 0 0 0,-1 5 1 16,-2 2-1-16,2 0-6 0,0 5 1 0,-2-3 0 15,0 12 0-15,-7-7 1 0,7 7 0 0,0 0 0 16,-6 23 2-16,5-1-6 0,1 3 1 0,1 7 0 16,3 12 1-16,-2 3 1 0,-1-5 0 15,1-1 0-15,-2 3 0 0,-2-5-4 0,2-6 1 0,0 0-1 16,-3 3 2-16,1-3 1 0,2 0 0 0,0-3 0 16,0-7 1-16,0 5-4 0,2-7 1 0,1-3 0 15,1-6-1-15,-1-1 3 0,1-2 0 0,-1 0 0 16,-3-9 1-16,0 0-4 0,9 0 1 0,-9 0 0 15,11-11-1-15,-6 0 2 0,0 3 0 0,1-10-1 0,-1-7 2 16,2-3-3-16,2 2 0 0,0-4 0 0,0 11 0 16,-1 1 2-16,1 2 1 0,0 2-1 0,-2 7 1 0,0 4-4 15,0 1 2-15,0 2-1 0,0 9 1 0,2 5 2 16,2 0 1-16,-3-2-1 0,1 18 1 16,-2 0-4-16,0 0 1 0,0 1-1 0,6-2 2 0,3-5 0 15,-4 3 1-15,-7-6-2 0,1-4 2 0,-3 1-3 16,1-2 0-16,-1-2 1 0,2-4 0 0,3 1 0 15,-5-4 2-15,-3-7 0 0,4 10 0 0,6-6-4 16,-1 0 2-16,-2-1 0 0</inkml:trace>
  <inkml:trace contextRef="#ctx0" brushRef="#br0" timeOffset="23898.66">31508 4147 2086 0,'0'0'0'0,"0"0"0"16,0 0 0-16,-19 7 70 0,12 2 1 0,-4-2 0 15,-3 3 1-15,-3 8-54 0,-5 1-1 0,-2 1 1 0,-3 6 0 16,3-1 68-16,2-4 0 0,3 5 0 0,-2 6 1 16,1-4-70-16,6 2 1 0,4 0 0 0,1 3 0 15,5 6 16-15,4-9 1 0,2 1 0 0,3 1 0 16,8-6-21-16,-1 3 1 0,4-5 0 0,3-6 0 0,6-1-7 16,2 3 1-16,-1-10-1 0,-3 4 1 0,2-7-3 15,-6-1-1-15,-3-3 1 0,2 1 0 0,1-4-3 16,-1-2 0-16,-4-3 0 0</inkml:trace>
  <inkml:trace contextRef="#ctx0" brushRef="#br0" timeOffset="24147.6">31725 4240 2135 0,'0'0'0'15,"0"0"0"-15,27 23 0 0,-11-9 51 0,1 0-1 16,4 4 1-16,1 8 0 0,-1-1-34 0,0-2 0 0,0-1 0 16,2 17 1-16,2-2 40 0,-2 2 1 0,-2-2 1 15,0 1-1-15,0-2-42 0,0-5 1 0,1 3 0 16,0-8 0-16,-4-3 14 0,0 0 0 0,-2-9-1 16,-2 5 2-16,-2-3-20 0,-1-5 2 0,-6-3 0 15,-5-8-1-15,7 7-5 0,-7-7 0 0,0 0 0 16</inkml:trace>
  <inkml:trace contextRef="#ctx0" brushRef="#br0" timeOffset="24380.98">32078 4342 1922 0,'0'0'0'0,"0"0"0"0,0 0 0 0,0 0 59 15,0 0 1-15,-5 23-1 0,-2-9 2 0,-6 2-44 16,-2 7 1-16,-5-2 0 0,-6 9 0 0,-3-2 53 15,1 5 1-15,-2 1 0 0,2 1 1 0,3-3-55 16,4-4 0-16,0 2 0 0,-2-6 0 0,4 1 22 16,6-2 2-16,-1-6-2 0,2 4 2 0,-1-3-27 0,5-7 1 15,2 1 0-15,3-5 1 0,1 0-3 0,2-7 1 16,-3 7-1-16,3-7 1 0,0 0-7 0,0 0 1 16,0 0 0-16</inkml:trace>
  <inkml:trace contextRef="#ctx0" brushRef="#br0" timeOffset="24648.73">32279 4025 2009 0,'0'0'0'0,"0"0"0"15,25-3 0-15,-7 6 59 0,3-3-1 0,-2 0 0 16,4 11 2-16,-2 0-43 0,-1 1 1 0,-3 2 0 15,-1 11 0-15,-4 6 51 0,-1-3 2 0,0 13 0 16,-1-2-1-16,-1 1-52 0,-2-5 0 0,-2 2 0 0,1 5 0 16,-3 9 10-16,-3-1 0 0,-2 6 0 15,-3-5 0-15,-2-4-15 0,0-1 0 0,-5-4 1 0,1 6-1 16,-3-9-4-16,-2-1 0 0,-2-1 0 0,-1 0 0 16,-2 0-3-16,1-9-1 0,5 6 1 0,-8-10 1 0,-6 1-3 15,1 1 0-15,-2-8 1 0,-2-4-1 0,1-3 0 16,-3-3-1-16,1-2 1 0</inkml:trace>
  <inkml:trace contextRef="#ctx0" brushRef="#br0" timeOffset="26083.91">31189 2096 895 0,'0'0'-7'0,"0"0"2"0,0 0 0 15,19 3 0-15,-6-6 0 0,-1 3 76 0,2 0-1 16,2 0 1-16,9 0 0 0,5 0-53 0,5 3 0 15,7-6 0-15,1 3 0 0,-3 0 83 0,3 0 0 16,1-4 0-16,3 4 1 0,3 0-85 0,-1 0-1 16,4 4 1-16,4-4 0 0,-5 3 15 0,-4-3-1 0,-4 4 0 15,0-4 2-15,-1 3-20 0,-5 1 2 16,-8-4-2-16,-3 3 2 0,3-1 5 0,-9-2 2 0,0 0-1 16,-5 3 0-16,-2 1-10 0,-3-4 1 0,-4 0-1 15,-7 0 0-15,9 3-5 0,-9-3-1 0,0 0 1 16,0 0 0-16,0 0-3 0,0 0 1 0,0 0 1 15,0 0-1-15,0 0 3 0,0 0 0 0,0 0 0 16,0 0 0-16,0 0-2 0,0 0 1 0,0 0-2 0,0 0 2 16,0 0-3-16,0 0 1 0,0 0 1 0,0 0-1 15,0 0 0-15,3-7-1 0,-3 7 1 0,2-5-1 16,-2 5-1-16,7-7 2 0,-7 7-2 0,7-10 1 16,-7 10-1-16,11-13 1 0,-11 13-1 0,5-7 0 15,-5 7-1-15,0 0 0 0,0 0 0 0,-4-7 1 0,4 7-1 16,0 0 0-16,0 0 0 0,-7 0 0 0,4 7-1 15,-1 2 0-15,3 2 0 0,-7 3 0 0,1 5 0 16,0 0 0-16,2-6 0 0,0 4 0 0,-1 1-1 16,1-9 1-16,0 5 0 0,-2 0 0 0,3 0-1 15,3-4 1-15,-1-3 0 0,-2 0 0 0,1 4 0 16,-1-6 0-16,4-5 0 0,0 0 0 0,-5 7 0 0,5-7 0 16,0 0 0-16,0 0 0 0,-7-3 2 0,7 3 0 15,-4-7 1-15,3 2-1 0,1-6-1 0,0 0 1 16,0 1 0-16,1-1 1 0,5-6 1 0,1-1 2 15,0 2-1-15,0 2 1 0,3-3-3 0,4-1 2 16,2 0-2-16,-3-1 2 0,-4 2 3 0,-1 4 1 16,1-3-2-16,0-1 2 0,3 8-3 0,1 2 0 0,-5 0-1 15,1 3 2-15,-2 4 6 0,0 4 1 0,2 3-1 16,2 0 2-16,-1 5-7 0,-1 2 1 0,-2 2-1 16,2 0 1-16,-5 2 4 0,-1-3 2 0,-1-4-2 15,0 8 2-15,-1-3-7 0,-2-2 1 0,-6 0 0 16,-2 2 0-16,-4-2 2 0,-2 0 0 0,-5-7 0 15,3 7 2-15,-5-3-7 0,-2-4 2 0,-3 0 0 16,-5-2 0-16,2 4 2 0,4-2 0 0,1-3 0 16,-1 4 0-16,-1 0-3 0,4-1 0 0,6-4-1 15</inkml:trace>
  <inkml:trace contextRef="#ctx0" brushRef="#br0" timeOffset="30759.58">31905 4309 623 0,'0'0'-30'0,"0"0"16"16,0 0 0-16,0 0 1 0,21 7-1 0,-21-7 135 15,0 0 1-15,7 3-1 0,-7-3 0 0,0 0-106 16,0 0-1-16,8-3 1 0,-8 3 0 0,0 0 49 15,0 0 1-15,7-7 1 0,-7 7-1 0,-2-9-47 16,0 2 0-16,0 2 0 0,-1-10-1 0,1 1 8 0,0-8 0 16,-1 4 0-16,1-3-1 0,0-4-11 15,0-5-1-15,1 2 0 0,-6-2 1 0,0-3 0 0,-1-4 1 16,1-5-1-16,-3-1 2 0,-10-6-8 0,-1-11 2 16,-2 1-1-16,-1 0 1 0,-1 0-4 0,4 1-1 15,-2 0 1-15,0-6-1 0,-2-1 0 0,1 5-1 0,-1-1 0 16,-2 8 1-16,-1 9 2 0,-2-2 1 0,0 6 0 15,-7-2 0-15,2 5-3 0,0 3 1 0,-2-4-1 16,-1 4 2-16,5-5 6 0,3 6 0 0,5-4 1 16,-5 9 0-16,6 0-5 0,-1-4 0 0,0 2 0 15,2 9 0-15,2-7 15 0,3 9 1 0,4-3-1 16,-3 3 1-16,-1 3-13 0,2 6 1 0,2-1 1 16,4 6-1-16,2 1 22 0,8 4 1 0,-8-3-1 15,8 3 1-15,-7-4-20 0,7 4-1 0,0 0 1 16,0 0 1-16,-4 7 11 0,4 0-1 0,0-7 1 15,-3 13 0-15,8-6-14 0,4 5 0 0,-1-8 0 0,0 3 0 16,-8-7 14-16,10 8 1 0,-10-8 0 0,9 4 0 16,-9-4-16-16,0 0 2 0,0 0-1 0,5 7 1 0,-5-7 9 15,0 0 1-15,0 0 0 0,0 0 0 16,0 0-13-16,0 0 2 0,0 0-1 0,0 0 0 0,0 0 6 16,-5-7 0-16,5 7 0 0,-7-7 1 0,7 7-9 15,-5-12 1-15,3 5-1 0,2 7 1 0,-9-13 4 16,9 13-1-16,-5-10 1 0,5 10 0 0,-9-6-6 15,9 6 0-15,0 0 0 0,-7 0 0 0,7 0 3 0,0 0-1 16,0 0 0-16,-9 13 0 0,2-3-4 0,0 6 1 16,-2-4-1-16,-3 6 0 0,1-2 2 0,1-6 1 15,-6 6 1-15,-5 4-1 0,1-6-5 0,4-4 2 16,2 1 0-16,-7 1-1 0,2 0 2 0,4 1 0 16,5-6 0-16,3 3 0 0,0 1-4 0,7-11 2 15,-4 7 0-15,4-7-1 0,0 0 3 0,0 0 1 16,0 0 0-16,0 0 0 0,0 0-3 0,0 0-1 15,0 0 1-15,0 0 1 0,0-11-2 0,4 4 1 0,3 0-1 16,2-3 1-16,7-11-3 0,3 1 2 0,-1-1-2 16,-1 4 2-16,-1-1-1 0,2 0 1 0,-2 3-1 15,-2 7 1-15,2-4-2 0,-2 2 0 0,-4-1 1 16,-1 2-1-16,-2 6-1 0,-7 3 2 0,7-11-1 16,-7 11 0-16,5-9 0 0,-5 9-1 0,0 0 0 15,0 0 2-15,8 0-3 0,-8 0 1 0,7 0 0 16,1 2 0-16,7 9 0 0,-1-4 0 0,-2 2-1 15,2 5 1-15,-2-6-1 0,-1-1 0 0,0 0 1 0,-3 4 0 16,1 1-1-16,-2-5 0 0,0 0 0 0,-1 2 1 16,-1 0 0-16,-5-9-1 0,11 11 0 0,-11-11 0 15,0 0 0-15,7 7 0 0,-7-7 0 0,0 0 0 16,7 3 0-16,-7-3 1 0,0 0-1 0,7 7 0 0,-7-7 0 16,0 0 0-16,0 0 0 0,7 4 0 0,-7-4 0 15,0 0 1-15,0 0-1 0,7 0 1 0,-7 0-1 16,7 0 0-16,-7 0 0 0,0 0 0 0,0 0 1 15,0 0 0-15,0 0-1 0,0 0 1 0,0 0-1 16,0 0 0-16,0 0 1 0,0 0 0 0,0 0-1 0,0 0 0 16,0 0 0-16,0 0 1 0,0 0 0 15,0 0-1-15,0 0 0 0,7 0 0 0,-7 0 0 0,0 0 0 16,7 0 0-16,-7 0 0 0,0 0 0 0,0 0 1 16,7 0-1-16,-7 0 0 0,0 0 0 0,0 0 0 15,7 0 0-15,-7 0 0 0,0 0-1 0,0 0 1 16,0 0 1-16,0 0-1 0,0 0-1 0,0 0 1 0,0 0 0 15,0 0 0-15,0 0-1 0,0 0 1 0,0 0-1 16,9 0 1-16,-9 0-1 0,0 0 1 0,0 0 1 16,0 0-1-16,0 0-1 0,0 0 1 0,0 0 0 15,0 0 0-15,0 0 0 0,0 0 0 0,0 0 0 16,0 0 1-16,0 0-1 0,0 0 0 0,0 0 0 16,0 0 0-16,0 0 0 0,7-7 0 0,-7 7 0 15,0 0 1-15,0 0-2 0,7 0 1 0,-7 0 0 16,0 0 0-16,0 0 0 0,0 0 0 0,0 0 0 15,0 0 1-15,0 0 0 0,2-7-1 0,-2 7 0 16,0 0 0-16,0 0 0 0,0 0 0 0,0 0 0 0,0 0 0 16,0 0-1-16,0 0 2 0,0 0-1 0,0 0 0 15,0 0-1-15,0 0 1 0,7-4 0 0,-7 4 0 16,0 0-1-16,0 0 1 0,0 0 0 0,0 0 1 0,7 0-2 16,-7 0 1-16,0 0 0 0,0 0 0 0,7 0-1 15,-7 0 1-15,0 0-1 0,0 0 1 0,9 0-1 16,-9 0 1-16,0 0-1 0,0 0 1 0,5 0-1 15,-5 0 2-15,0 0-2 0,0 0 1 0,7 0-1 16,-7 0 1-16,0 0-1 0,0 0 1 0,0 0-1 16,0 0 1-16,0 0-1 0,0 0 1 0,0 0-1 0,0 0 1 15,0 0-1-15,0 0 1 0,0 0-1 0,0 0 0 16,0 0 0-16,0 0 2 0,0 0-2 0,0 0 0 16,0 0 0-16,0 0 1 0,0 0-1 0,0 0 0 15,0 0 0-15,0 0 1 0,0 0-1 0,0 0 0 16,0 0 0-16,0 0 1 0,7-3-1 0,-7 3 0 15,7 0 0-15,-7 0 1 0,0 0-1 0,0 0 1 0,0 0-1 16,-7 0 1-16,7 0-1 0,0 0 1 0,0 0-1 16,7 0 2-16,-7 0-2 0,0 0 1 0,0 0-1 15,0 0 1-15,7 0-1 0,-7 0 1 0,7-4-1 16,-7 4 1-16,0 0-1 0,0 0 0 0,0 0 0 16,0 0 1-16,0 0-1 0,0 0 0 0,0 0 0 15,0 0 1-15,0 0-1 0,0 0 0 0,7-3 0 16,-7 3 1-16,0 0-1 0,0 0 0 0,0 0 0 15,0 0 1-15,0 0-1 0,0 0 0 0,-7 0 0 16,7 0 2-16,0 0-2 0,0 0 0 0,0 0 0 0,0 0 1 16,0 0-1-16,0 0 0 0,0 0 0 0,0 0 0 15,0 0 0-15,0 0 0 0,9 0 0 0,-9 0 0 16,0 0 0-16,0 0 0 0,7 0 0 0,-7 0 0 16,0 0 0-16,0 0 0 0,0 0 0 0,-7 0 0 0,7 0 0 15,0 0 0-15,0 0 0 0,0 0 0 0,0 0 0 16,0 0 0-16,-7 0 0 0,7 0 0 0,0 0 0 15,0 0 0-15,0 0 0 0,0 0 0 0,0 0 0 16,0 0 0-16,0 0 0 0,0 0 0 0,0 0 0 16,0 0 0-16,0 0 0 0,0 0 0 0,7 0 0 15,-7 0 0-15,0 0 0 0,0 0 0 0,9 0 0 0,-9 0 0 16,0 0 0-16,9-2 0 0,-9 2 0 0,7 0 0 16,-7 0 0-16,9 0 0 0,-9 0 0 0,0 0 0 15,7 0 0-15,-7 0 0 0,0 0 0 0,0 0 0 16,0 0 0-16,0 0 0 0,0 0 0 0,0 0 0 0,0 0 0 15,0 0 0-15,0 0 0 0,0 0 0 16,0 0 0-16,0 0 0 0,0 0 0 0,0 0 0 0,0 0 0 16,0 0 0-16,0 0 0 0,-7 0 0 0,7 0 0 15,0 0 0-15,0 0 0 0,0 0 0 0,0 0 0 16,0 0 0-16,0 0 0 0,0 0 0 0,0 0 0 16,0 0 0-16,0 0 0 0,0 0 0 0,0 0 0 15,0 0 0-15,7-4 0 0,-7 4 0 0,0 0 0 16,5-2 0-16,-5 2 0 0,0 0 0 0,0 0 0 15,0 0 0-15,0 0 0 0,0 0 0 0,0 0 0 16,0 0 0-16,0 0 0 0,0 0 0 0,0 0 0 0,0 0 0 16,0 0 0-16,0 0 0 0,0 0 0 0,0 0 0 15,0 0 0-15,0 0 0 0,7 0 0 0,-7 0 0 16,7 0 0-16,-7 0 0 0,0 0 0 0,0 0 0 16,7 0 0-16,-7 0 0 0,7 0 0 0,-7 0 0 0,7 0 0 15,-7 0 0-15,0 0 0 0,7 0 0 0,-7 0 0 16,0 0 0-16,0 0 0 0,7 0 0 0,-7 0 0 15,0 0 0-15,0 0 0 0,0 0 0 0,0 0 0 16,0 0 0-16,0 0 0 0,0 0 0 0,0 0 0 16,0 0 0-16,0 0 0 0,0 0 0 0,0 0 0 15,0 0 0-15,0 0 0 0,0 0 0 0,0 0 0 0,0 0 0 16,0 0 0-16,0 0 0 0,0 0 0 0,0 0 0 16,0 0 0-16,0 0 0 0,0 0 0 0,0 0 0 15,0 0 0-15,0 0 0 0,0 0 0 0,0 0 0 16,0 0 0-16,0 0 0 0,0 0 0 0,0 0 0 15,7 0 0-15,-7 0 0 0,0 0 0 0,0 0 0 16,8 0 0-16,-8 0 0 0,0 0 0 0,0 0 0 0,7 0 0 16,-7 0 0-16,0 0 0 0,0 0 0 0,0 0 0 15,0 0 0-15,0 0 0 0,0 0 0 0,0 8 0 16,0-8 0-16,0 0 0 0,0 0 0 0,0 0 0 16,0 0 0-16,0 0 0 0,0 0 0 0,0 0 0 15,0 0 0-15,0 0 0 0,0 0 0 0,0 0 0 16,0 0 0-16,0 0 0 0,0 0 0 0,0 0 0 15,0 0 0-15,0 0 0 0,0 0 0 0,0 0 0 16,0 0 0-16,0 0 0 0,0 0 0 0,0 0 0 0,0 0 0 16,0 0-1-16,0 0 1 0,0 0 0 0,0 0 0 15,0 0-2-15,0 0 2 0,0 0 0 0,0 0 0 16,0 0-1-16,0 0 1 0,0 0 0 0,0 0 0 16,0 0-1-16,0 0 1 0,0 0 0 0,0 0 0 15,0 0-1-15,0 0 1 0,0 0-1 0</inkml:trace>
  <inkml:trace contextRef="#ctx0" brushRef="#br0" timeOffset="32187.56">29533 2171 539 0,'0'0'0'0,"-20"-3"0"16</inkml:trace>
  <inkml:trace contextRef="#ctx0" brushRef="#br0" timeOffset="36450.82">31870 3858 12 0,'0'0'0'16,"0"0"0"-16,0 0 0 0,-11-17 0 0,10 10 0 15,-5 0 0-15,-4-9 0 0,6 5 0 0,-3 2 0 0,-2-3 0 16,-3 2 0-16,1-5 0 0,4 1 0 16,2-3 0-16,-6 1 0 0,-3-9 0 0,0 1 0 0,0-4 0 15,0 5 0-15,0-5 34 0,0-4-1 0,0-2 1 16,-6-4 1-16,3 3-21 0,1-6 1 0,-4-1-1 16,1-6 1-16,-4 3 47 0,2-1 1 15,-4 5-2-15,4 6 2 0,2 2-46 0,3-4 1 0,2 7 0 16,-9 4 0-16,3 3 17 0,1 0-1 0,-6 4 1 15,-1-4 0-15,-2 5-20 0,3-1-1 0,-2-1 1 16,3 1 0-16,2 1 11 0,3-4 0 0,0-1 0 0,-2 7 0 16,-1-2-14-16,3-6 0 0,0-1 1 0,8 13 0 15,-7-6 7-15,1-3 2 0,3 0-2 0,-1 10 1 16,3-1-11-16,5 1 2 0,0 1-1 0,0 3 0 16,3 2 7-16,1-2 0 0,-4 0 0 0,7 7 0 15,-7-6-8-15,7 6 0 0,0 0 0 0,-7-3 0 0,7 3 6 16,0 0 0-16,0 0-1 0,0 0 1 0,0 0-7 15,0 0 0-15,0 0 0 0,0 0 1 0,0 0 4 16,0 0-1-16,0 0 0 0,0 0 1 0,0 0-6 16,0 0 0-16,0 0 0 0,0 0 0 0,0 0 3 15,0 0 0-15,-4-7 0 0,4 7 0 0,0 0-4 16,0 0 1-16,0 0-1 0,0 0 0 0,0 0 4 0,0 0 0 16,-3-7 0-16,3 7 0 0,0 0-4 0,0 0 0 15,0 0-1-15,0 0 2 0,0 0 1 0,0 0 1 16,0 0-1-16,0 0 1 0,0 0-4 0,5 10 1 15,-5-10-2-15,0 0 2 0,7 7 7 0,-7-7-1 16,0 0 0-16,0 0 2 0,7 9-7 0,-7-9 1 0,0 0-1 16,4 7 1-16,-4-7 9 0,0 11 1 0,0-11-1 15,-4 12 1-15,1-5-9 0,3-7 0 0,-9 11 0 16,0 1 1-16,5 2 7 0,3-2 0 0,-5 1 0 16,-6 4 0-16,3 1-8 0,6-6 0 0,-4 0 0 15,-2 8 1-15,3-6 7 0,5-4-1 0,1 1 1 16,-4-2 0-16,4-1-8 0,0 0 1 0,0-8-1 15,0 0 0-15,2 7 16 0,-2-7 1 0,0 0-2 16,0 0 2-16,0 0-14 0,-5-7-1 0,5 7 0 16,-4-16 2-16,8 0 8 0,-1-9 2 0,-3-1-2 0,-3 6 2 15,10-2-13-15,0-1 1 0,-5 0 1 0,-4 4-1 16,7 4 8-16,6-4 0 0,3 2 1 0,-2 1-1 16,-3 3-10-16,-4 3 1 0,-1 1 0 0,8 2 1 0,6 3 4 15,1 4 1-15,1-3 0 0,-1 3 1 0,4 3-9 16,2-1 1-16,1 2 0 0,2 3 0 0,6 3 4 15,-1-3 0-15,1 2 0 0,-13 5 0 0,9-1-6 16,2-6 1-16,-11 1 0 0,-4 6 0 0,-4-3 0 16,-4-4 0-16,-2-2 0 0,-2 9 0 0,0-5-3 15,4-5-1-15,0-1 1 0,0 3 1 0,-2 1-1 0,-7-7 2 16,0 0-1-16,0 7 1 0,0-7-4 16,-11 7 2-16,11-7-2 0,0 0 2 0,0 0 0 0,-3 7 0 15,3-7 0-15,0 0 1 0,0 0-3 0,5 7 1 16,-5-7-1-16,0 0 1 0,0 0 0 0,0 0 1 15,0 0 0-15,0 0-1 0,0 0-1 0,0 0 0 16,0 0 1-16,0 0-1 0,0 0 0 0,0 0 1 16,0 0-1-16,0 0 1 0,0 0-2 0,0 0 1 15,0 0-1-15,0 0 0 0,0 0 2 0,0 0-1 0,0 0 1 16,0 0 0-16,0 0-1 0,0 0-1 0,0 0 1 16,0 0 0-16,0 0-1 0,0 0 2 0,0 0-2 15,0 0 2-15,0 0-3 0,0 0 1 0,0 0 1 16,0 0-1-16,0 0-1 0,0 0 2 0,0 0-2 15,9 0 1-15,-9 0 0 0,0 0-1 0,0 0 0 16,7 0 0-16,-7 0-1 0,0 0 2 0,0 0-1 16,0 0 0-16,0 0-1 0,0 0 2 0,0 0-2 0</inkml:trace>
  <inkml:trace contextRef="#ctx0" brushRef="#br0" timeOffset="38398.41">32533 1541 1156 0,'0'0'-6'0,"0"0"0"0,0 0 1 0,0 0-1 16,0 0 1-16,0 0 32 0,0 0 0 0,0 0 0 15,0 0 1-15,-3 20-15 0,1-6 0 0,0 2 1 16,0 1-1-16,1 6 48 0,-1-4-1 0,0-3 1 16,0 2 1-16,2-6-46 0,0-1 2 0,-1-1 0 15,1 3 0-15,0-1-12 0,3-5-1 0,2 0 1 16,2 0 1-16,0 0-3 0,-7-7 1 0,13 4-1 0,-3-1 1 16,5-1-4-16,0 1 0 0,3-3 0 15,1 4 0-15,3-4 0 0,1-4 0 0,1 1 1 0,-3 3-1 16,-5-2-2-16,-5-1-1 0,-4-1 1 0,3-3 0 15,3 0 0-15,-3 0 0 0,-1 0 0 0,2 0 1 0,1-2 0 16,-3 0 0-16,-4-1 0 0,2-1 0 0,-5-1 0 16,-4 1 0-16,2 4 0 0,2-3 0 0,-2 4 2 15,0 6 0-15,-9-10 1 0,9 10-1 0,-3-12-1 16,3 12 1-16,0 0 0 0,0 0 1 0,0 0 10 16,-2-7 2-16,2 7-1 0,0 0 1 0,0 0-7 0,0 0 1 15,0 0 0-15,0 0 0 0,0 0 11 0,0 0 0 16,0 0 0-16,0 0 1 0,0 0-11 0,0 0 1 15,0 0 0-15,0 0 0 0,0 0 8 0,0 0 2 16,0 0-2-16,0 0 1 0,0 0-10 0,-2 15 1 16,0-4 0-16,1 12 1 0,-3 7 6 0,1 0 1 15,3 0 0-15,3-1 0 0,1 10-9 0,-1-4 0 16,1 6 0-16,1-6 1 0,0 2 4 0,-1-5-1 0,-4-8 1 16,0 10 0-16,-2-8-6 0,-1-5 0 0,-3-5 0 15,-4 5 0-15,-3-3 3 0,5-4 1 0,0 0 0 16,-2-2 0-16,-4-1-5 0,-4-2 0 0,0-4 0 15,-1 5 0-15,0-6 2 0,-1-1 1 0,3-3-1 16,-3 0 1-16,1 0-4 0,1-3 0 0,2-1-1 16,2 1 2-16,-3-4 6 0,-3 0 0 0,3-4 1 15,-1 4 0-15,-3 0-8 0,-2-5 2 0,2-2 0 16,3-7 0-16,2 3 4 0,2 0 0 0,0-1-1 0,2-4 2 16,3 6-6-16,2 1 0 0,3 3 0 0,1 3-1 15,-1-1 3-15,4 11 2 0,-3-8-1 0</inkml:trace>
  <inkml:trace contextRef="#ctx0" brushRef="#br0" timeOffset="41364.74">33027 2118 12 0,'0'0'0'0,"0"0"0"0,23-5 0 15,-23 5 0-15,0 0 0 0,7 5 18 0,-7-5 1 16,0 0-1-16,0 15 1 0,-3 0-9 0,-1-2 0 15,-1 1 0-15,-2 9 1 0,0 5 59 0,0-4 0 0,3 5-1 16,-3-1 1-16,0 2-52 0,2-2 0 0,3 2 0 16,2 1 0-16,0 1 54 0,-4-2 1 0,1-5 0 15,1 6 0-15,0-4-55 0,0-5 0 0,1-4 0 16,1 5 0-16,1-2 70 0,3-3 0 0,-2-4 1 16,-2 5 0-16,-2-1-73 0,2-1 2 0,2-6 0 15,0-4 0-15,-2 3 10 0,0-3 2 0,0-7-2 16,0 11 1-16,0-11-16 0,0 0 1 0,0 3-1 15,0-3 1-15,0 0 16 0,0 0 0 0,0 0 1 16,0 0 0-16,-4-3-18 0,4-4 1 0,0-4-1 16,2-6 2-16,1-11 13 0,1 1 0 0,-2-1 0 0,-1 5 0 15,3 0-14-15,-1 4-1 0,-1-7 1 0,0-1-1 16,-2 8 12-16,0 0-1 0,-2-3 1 0,0-4 0 16,2 7-13-16,0 3 0 0,0-5 1 0,-1 1-1 0,-1-1 4 15,0 4 0-15,0-1-1 0,2 0 2 0,2 3-8 16,0 2 1-16,-2-3-1 0,0 2 1 0,2 0 0 15,1-1 2-15,-1-1-1 0,-2 2 0 0,2 5-4 16,3-5 1-16,-1 3-2 0,-4-1 2 0,1 5 0 16,-1 7 1-16,6-12-1 0,-5 4 1 0,-1 8-3 15,0 0-1-15,9-10 1 0,-9 10-1 0,5-5 2 0,-5 5 0 16,11 0 0-16,-11 0-1 0,12 0-1 0,-3 0-1 16,2 0 1-16,-1 0 0 0,6 5 0 0,2-2 0 15,-2 1 0-15,-2 7 1 0,-2-3-3 0,2-1 1 16,-5 0 0-16,-2 9 0 0,-2-5 2 0,1-4-1 15,-3 2 1-15,-1 1 1 0,0 2-4 0,-4 1 2 16,-3-6-1-16,-11 7 1 0,2-4 0 0,1-3 2 0,-1 1 0 16,-10 0-1-16,-1-2-1 0,-1-1-1 15,-8 0 1-15,-1 4 1 0,-4-2-2 0,0-3 1 0,0-1-1 16,8 1 1-16,6-1-2 0,5-3 0 0,3-7 1 16</inkml:trace>
  <inkml:trace contextRef="#ctx0" brushRef="#br0" timeOffset="48879.71">28238 1156 12 0,'0'0'0'16,"0"0"0"-16,0 0 0 0,-14-17 0 0,14 17 0 16,0 0 0-16,2-20 0 0,0 13 0 0,-2 7 0 0,8-9 0 15,-2-1 0-15,-1-2 0 0,2 4 0 0,4-2 0 16,3-4 0-16,2-5 0 0,1 6 0 0,1 1 0 16,-9-6 0-16,8 8 97 0,4-1 1 0,-1-1 0 15,-10 1-1-15,8 4-80 0,1-3 0 0,1-1 0 16,-6 4 1-16,2 0 72 0,3 0-1 0,2 0 1 15,2 0 1-15,-1 2-74 0,-1-4 1 0,3 2-1 16,3 3 1-16,-1 1 18 0,4 1-1 0,2-1 1 16,-4 3 1-16,9 3-22 0,0-6 1 0,2-1-2 15,-7 8 2-15,0-1 33 0,1-3 1 0,8-3-1 16,3 8 0-16,-4-2-32 0,1-3 0 0,3-3 0 0,-5 10 0 16,5-4 22-16,-2-6 0 0,-1-1 1 0,-2 8 0 15,-4-4-24-15,-2-4-1 0,6 1 1 0,0 6 0 16,0-3 16-16,-2 0 2 0,4-3-1 0,-10 3 0 0,10 0-19 15,-6-2 0-15,0-1 1 0,-3 8 0 0,0-2 19 16,0-3 1-16,3-3 0 0,4 10 0 0,-4-4-21 16,2-1 1-16,9-2-1 0,-9 5 2 0,7 6 14 15,-2-8 1-15,-1-3-1 0,-4 11 0 0,-2 0-16 16,-1-8-1-16,1-3 1 0,4 7 0 0,-4 4 9 0,-1-1 0 16,6-8 0-16,-8 10 0 0,5 1-11 0,-2-3 0 15,-3 1-1-15,-6 3 2 0,3 2 4 0,-1 0 3 16,2-2-3-16,2-2 3 0,-6 9-10 0,2-2 0 15,4-6 0-15,2 1 1 0,3 5 3 0,-2 0 0 16,2-1 1-16,-11-6-1 0,6 6-6 0,2 1 1 16,-1-3 0-16,-3 5 0 0,-2 2 5 0,1-2 0 0,2 0 0 15,5 6 0-15,-5 8-6 0,-1 0 1 0,6-7 0 16,-10 2 0-16,4 7 3 0,2-2 1 0,-4-7-1 16,-10 1 0-16,3 0-4 0,0-6 0 0,-2-2 0 15,-6 6 0-15,-1 1 2 0,1-3 0 0,-1-3 0 16,-2 14 1-16,1 1-4 0,-2-2 0 0,0-7 0 15,-2 0-1-15,-2 6 2 0,0-5 0 0,1-6 0 16,1 4 1-16,-2-4-4 0,-3-2 1 0,-1-9 0 16,1 14-1-16,-4-6 2 0,1-3 0 0,-1-1-1 15,0 12 2-15,-3 0-3 0,0-3 0 0,-1 0 0 0,-3 5 1 16,1-2-1-16,1-4 2 0,0-1-2 16,-6-2 2-16,4 0-2 0,-1 2-1 0,-1-9 1 0,-8 4-1 15,5-2 1-15,1-6-1 0,1-1 1 0,-13 11 0 0,8-6-1 16,4-9-1-16,-1 2 0 0,-10 14 2 0,2-12-2 15,5-6 2-15,-4 4-2 0,-2 18 2 0,-4-14-3 16,4-8 1-16,2 1 0 0,2 13 1 0,-15-5-1 16,1-1 1-16,1-6-1 0,-9 15 0 0,11-10 0 15,0-3 0-15,-1 4-1 0,-15 3 2 0,2-4-2 16,5-3 1-16,0 1 1 0,-5-1-1 0,2 1-1 16,3-1 0-16,2-3 1 0,-14 3 0 0,12 0-1 0,4 0 0 15,-6-7 1-15,-10 4-1 0,1-1-1 0,5 1 1 16,-5-4 1-16,-8 0-1 0,10 0 0 0,6-4 0 15,-7 4 1-15,-13-3-1 0,4 3-1 0,5 0 1 16,-2-7 0-16,-12-1 1 0,12 5-2 0,8-4 1 16,-10 0-1-16,-8 0 1 0,5-5 0 0,5-4-1 0,-1 0 0 15,-8 9 1-15,12-7-1 0,4-4 0 0,0-3 0 16,-8 18 2-16,1-10-2 0,6-4 0 0,1-1 0 16,0 18 0-16,-1-12 0 0,9-4 0 0,-3 0 0 15,-4 13 1-15,6-8-2 0,6-3 1 0,-6 2 0 16,-1 5 0-16,-1-6 0 0,6-1 0 0,-1 2 0 15,-3-4 0-15,6 5 1 0,5-3-1 0,2 0 0 16,-13-9 0-16,11 6 0 0,11 3 0 0,-4-7 0 16,-6-6 0-16,5 3-1 0,3-4 2 0,3-4-1 15,2 16 0-15,0-9-1 0,2 3 1 0,2-1 0 16,1 7 0-16,1-2-1 0,-1-3 1 0,4 0 0 0,0-2 1 16,2 9-1-16,-1-2 0 0,1-7 0 0,2-3 0 15,3 3-1-15,0 6 1 0,-2-13 0 0,0 1 0 0,2-2-1 16,2 1 2-16,1 5-1 0,3-3 0 0,1 3-1 15,0 6 1-15,0-6 0 0,2 4 0 0,3 0-1 16,0 9 1-16,2-6 0 0,-1-8 0 0,1 7-1 16,0 5 2-16,5-2-2 0,-3-14 1 0,4 3-1 15,-1 12 1-15,0-8 0 0,-8-5 0 0,10-6-1 16,-1 6 1-16,1 0 0 0,-12 0 0 0,8 8 1 0,6-1-1 16,-5-3 0-16,-1 4 0 0,3-1 0 15,1 4 0-15,2-5 0 0,2-2 0 0,-4 8 1 0,0 0 0 16,4-1 0-16,-1-13 0 0,6 7-1 0,-1 3 2 15,2-2-2-15,-4-1 1 0,3-4 0 0,1 6 1 16,3-5-1-16,-6 8 0 0,0 1-1 0,1-1 1 16,2-1 1-16,6 8-1 0,-7-1 0 0,2 3 0 0,7-5 1 15,-4 7-1-15,6 0-1 0,-4 0 1 0,5-2 0 16,-7 6 1-16,3-3-1 0,-3 3 0 0,2-4 0 16,9 0 2-16,-4 3-3 0,0 4 1 0,6-2 0 15,-6-1 1-15,8 3-1 0,-3 0 0 0,-1-4 0 16,-3 8 2-16,1-1-3 0,-4-1 1 0,6-2 0 15,2 7 1-15,5 0-1 0,-2-3 0 0,2-1 0 16,-9 8 2-16,-4-1-3 0,3-6 1 0,-1 3 0 16,6 7 1-16,-6 0-2 0,-1-5 1 0,1 3 0 15,-2 11 0-15,3-2 0 0,1 0 0 0,-7 0-1 16,-4 2 1-16,-1 9-1 0,-2-4 0 0,4-2 1 16,1-8 0-16,-2 10-1 0,-1-1 0 0,5-5 0 0,-5 0 0 15,2 0 0-15,1 3 0 0,-2-4 1 0,-8 2-1 16,3 9 0-16,0-4 0 0,-1 4 0 0,-4 8 0 15,0 6-1-15,0-2 1 0,3-6 0 0,2-1 1 0,-5 2-2 16,-3 1 1-16,3-10 0 0,-2 7 0 0,2 2-1 16,-2-4 1-16,-2 13 0 0,-12 3 0 0,4 3-1 15,3-4 1-15,-10-12-1 0,-11 10 2 0,3-6-2 16,0-5 1-16,-3 0-1 0,-14 14 1 0,-2 2-1 16,-1 1 1-16,-6-6-1 0</inkml:trace>
  <inkml:trace contextRef="#ctx0" brushRef="#br0" timeOffset="54098.17">22251 957 1419 0,'0'0'0'0,"8"-17"0"0,-1 13 0 0,-4-6 25 0,-3-1 1 15,4-6-1-15,3 6 1 0,0 4-13 0,-7-7-1 0,3 0 0 16,-3 5 2-16,4 2 27 0,-4 0 1 0,3 0-1 16,-1-4 1-16,2 4-27 0,-1-1 1 15,1-1 0-15,-4 9 1 0,10-11 27 0,-4 4-1 0,-1-2 1 16,4 2 0-16,3-3-28 0,-1 3 0 0,-1 3 0 16,6-5 1-16,0 2 10 0,-2-1 1 0,0 4-1 15,-2-7 1-15,-1 1-16 0,3 8 2 0,0-5-1 16,-3 0 1-16,-1 0 4 0,1 4 0 0,1 1-1 15,-5-2 3-15,4 4-10 0,-4-3 0 0,2 3 0 16,-2-4 0-16,-7 4 5 0,11 0-1 0,-11 0 1 16,10-3 0-16,-10 3-6 0,11 3 0 0,-11-3 0 0,10 0 0 15,-10 0 9-15,11 7 1 0,-4-5-1 0,4 2 1 16,1 3-9-16,0 3 1 0,-3-3-1 0,3 2 1 16,1 5 8-16,-3 2 0 0,1-7 0 0,1 5 0 0,-1 3-9 15,-4-8 2-15,0 2-2 0,4 5 1 0,-1 3 6 16,1-5 0-16,-4-3-1 0,3 4 1 0,-3 5-8 15,0-4 1-15,4-2-1 0,0 10 1 0,-3 1 4 16,3 1 0-16,-4-5 1 0,-3 4 0 0,-1 8-8 16,4 1 2-16,-3-11 0 0,-4 3 0 0,0 4 3 0,3-7-1 15,-3 3 0-15,0 4 0 0,-3-3-4 16,3-3 1-16,3 1-1 0,-6 5 0 0,-1 12 1 0,8-3 1 16,-4-6 0-16,-4-5 0 0,4 7-3 0,0 2-1 15,0-3 1-15,-7 1 1 0,4-2 2 0,3-6 0 16,0-1 0-16,-7 4 1 0,3-4-5 0,8-1 2 15,-4 0-1-15,-9 12 1 0,2 12 0 0,1-10 2 16,5-6 0-16,-3-3 0 0,1-4-3 0,-1 4 0 0,-1-3-1 16,-4 3 2-16,0 1 0 0,4-10 0 0,5-1 0 15,0 11 1-15,-4-3-3 0,1-5 0 0,-1 2 0 16,8 7 0-16,-8-6 1 0,1 2 1 0,3-7-1 16,-4 0 1-16,1 0-2 0,-1-1-1 0,1-6 1 15,-1 2 0-15,-3 1 1 0,-2-8-1 0,0 2 1 16,4 12 1-16,-4-13-4 0,0-5 2 0,2-1-1 15,0 10 1-15,-3-3-1 0,-4-6 1 0,3-2-1 16,2 15 2-16,-1-8-3 0,-1-6 0 0,0 0 1 0,1 13 0 16,-4-10 0-16,3-7 0 0,2-3-1 0,-3 13 2 15,-2-3-3-15,2-10 2 0,1-1-1 0,-10 11 0 16,3-10 1-16,4-8 0 0,2 1 1 0,-9 13-1 16,1-10-2-16,6-7 2 0,0 0-1 0,-2 14 0 15,-3-4 1-15,1-6-1 0,4-2 1 0,0 12 0 0,-2-7-2 16,2-1 2-16,0-2-2 0,0 8 1 0,-2-1 1 15,0-4-1-15,2 0 0 0,5 3 1 0,-5 4-2 16,3-9 0-16,-3 2 0 0,2 4 2 0,-1-1 0 16,3-3 1-16,1-2-1 0,-5 2 1 0,-4-3-2 15,4 1 0-15,2-5 1 0,-6-5-1 0,8 4 3 0,-1 0-1 16,0-5 1-16,-10-4 0 0,7 1-3 16,5 5 2-16,0-10-1 0,-3 2 1 0,-2 5-1 0,7-4 0 15,-4-3 1-15,-1 10 1 0,0 2-3 0,3-1 0 16,4-4 1-16,-1 3 0 0,-1 4 0 0,0 2 0 15,4-6 1-15,-1-1-1 0,1-1-2 0,-4 6 2 16,3-9-1-16,4-3 0 0,0 0 1 0,-5 6 0 0,3-6 1 16,2-2-1-16,-4-2 0 0,1 2-1 0,1-2 0 15,2 7 1-15,-2 0-1 0,1 2 0 0,-1-4 1 16,2-5 0-16,-2 8-2 0,0 4 2 0,2-8-1 16,4-6 1-16,-4 4-1 0,0 1 0 0,0-4 1 15,2-3-1-15,-2 3-1 0,0-1 2 0,1-1-2 16,5 8 1-16,-3 0 0 0,-1 1 0 0,1 4 0 15,5-4 1-15,-5 1-2 0,1 3 0 0,-1 1 0 16,4-9 2-16,0 5-2 0,-3 0 1 0,1 0 0 16,0-3 0-16,1-7-1 0,1 4 0 0,3 1 1 0,-1 2-1 15,-2 1 0-15,2 4 0 0,-2-5 1 0,4 10-1 16,-1 0-1-16,3 2 1 0,-1 0-1 0,-5-2 2 16,2 4-2-16,5-2 1 0,0 1-1 0,-3-1 1 15,1 4-1-15,2 1 1 0,0-2-1 0,-5 3 1 0,0 1-1 16,1-1 0-16,4-2 0 0,-3 1 0 0,1-1 1 15,1-1-1-15,1 2 0 0,2-1 0 0,-2 3-1 16,0-6 1-16,2 6 0 0,1-2 0 0,1 2-1 16,-4 4 1-16,0-4 1 0,2 2-1 0,-2 1-1 15,0-3 1-15,4 4 0 0,-4 3 0 0,2 0-1 16,-2-4 1-16,0 4-1 0,-1 0 1 0,2 0-1 0,0 4 1 16,-5-1-1-16,3-3 2 0,-1 7-2 0,0 0 1 15,2-2-1-15,4 2 1 0,-4 2-1 0,0 5 0 16,0-1 0-16,2 1 1 0,2-2-1 0,-4 2 0 15,-2 0 0-15,4-2 1 0,-2 3-1 0,0 0 0 16,2-2 0-16,-2 4 1 0,-1-1-1 0,-3-2 0 0,3 2 0 16,-1 3 1-16,-1 3-1 0,-1-3 0 0,4 5 0 15,-3 1 1-15,-2 5-1 0,-2 2 0 0,2-4 0 16,-2-4 2-16,0 6-2 0,0 0 0 0,2-3 0 16,-6 3 0-16,4-1 0 0,-3-2 0 0,3-1 0 15,-7 1 0-15,3-1 0 0,3 6 0 0,-1 3 0 16,-5 0 0-16,2 6 0 0,1-6 0 0,1 5 0 15,-6-5 0-15,0 6 0 0,0-8 0 0,1-3 0 16,-3 5 0-16,2-1 0 0,1-3 0 0,-3 5 0 16,-1-5 0-16,1 13 0 0,-3-9 0 0,4 2 0 15,-1-1 0-15,1 1 0 0,-1-4 0 0,0-3 0 0,-1 5 0 16,2-2 0-16,1-3 0 0,-2 0 0 0,1 7 1 16,-4 5-1-16,0-6 0 0,0 1 0 0,-2-1 1 15,2 0-1-15,-4-8 0 0,4-7 0 0,0 9 1 16,-5-6-1-16,-1-1 0 0,1-7 0 0,1 11 1 0,-3-8-1 15,0-5 1-15,-2 0-1 0,2 9 1 0,0-2-1 16,0-10 1-16,3 3-1 0,-3 5 1 0,0-5-1 16,0 0 2-16,2-3-2 0,-2 3 1 0,0 0-1 15,3-7 1-15,-3 0-1 0,0-2 1 0,0-1-1 0,0-4 1 16,-1-4 0-16,0 1 0 0,-5-6-1 16,3-5 1-16,-1-4-1 0,0 4 2 0,1-3-2 0,-1 1 0 15,0-5 0-15,1 7 1 0,-3-4-1 0,-1-3 0 16,3 2 0-16,-1 1 1 0,0-1 0 0,3-1 0 15,2-3 0-15,-2-3 1 0,2 1 0 0,1-1-1 16,3-6 0-16,-3-5 0 0,3 6 1 0,3-5 0 16,-2 0 1-16,0 4-1 0,2 4-1 0,4 1 1 15,-1-4-1-15,-3-5 2 0,3 10-2 0,3-4 1 16,1-3 0-16,-4 1 0 0,2-8 0 0,2 1 0 0,0-2-1 16,-1 10 1-16,1-4-1 0,1 6 0 0,1 0 1 15,-4-5-1-15,4 4 0 0,2 7 0 0,-1-7 0 16,-1-3 0-16,0 1-1 0,1 2 1 0,3-3 0 15,-3 0 1-15,1-4-2 0,-1 9 1 0,2-1 0 16,1-2 0-16,1 4-1 0,-4 3 0 0,4-1 0 16,0-1 1-16,-3 5-1 0,3-4 0 0,-3 4 0 15,-1-9 1-15,1 4-1 0,-1-1 0 0,2 3 0 0,1-8 0 16,-3 4 0-16,1-2 0 0,-1 2 0 0,1 1 0 16,-1 6 0-16,1 0 0 0,-1-4 0 0,3 6 0 15,1 1 0-15,-4 1 0 0,1-2 0 0,-1-1 0 0,4 8 0 16,-1-2 0-16,-1 3 0 0,0-5 0 0,1 1 0 15,-1 0 0-15,0 5 0 0,2-6 0 0,-2 2-1 16,1 2 1-16,1-2 0 0,2-2 0 0,-6 3-1 16,4-2 1-16,4 1 0 0,-2 0 0 0,-1-2-1 15,1 2 1-15,0 0 0 0,2 7 0 0,1-4-1 16,2 4 1-16,0-4 0 0,-5 8 0 0,2-1-1 16,-1 1 1-16,1-1 0 0,-2 4 0 0,3 4-2 15,2-1 2-15,0-3 0 0,-1 11 0 0,1-1-1 0,2 5 1 16,3-5 0-16,-1 8 0 0,-4 5-1 0,2 1 1 15,-1-3 0-15,5 6 0 0,-3-3-1 0,-2-1 1 16,0-4 0-16,3 11 0 0,0-3-1 0,-4-4 1 16,-2 1 0-16,2 8 0 0,-1 1-1 0,-1 3 1 15,2-1 0-15,-3 5 0 0,3 4 0 0,-4-2 0 0,4-5 0 16,-1 6 0-16,-1-3 0 0,1-1 0 0,1 1 0 16,-4 8 0-16,-1 6 0 0,2-1 0 0,1-4 0 15,-1 2 0-15,-3 4-1 0,3-6 1 0,-4 4-1 16,-3 1 1-16,-1 8-2 0,-3-2 2 0,4-6-1 15,-8-1 1-15,1 3-1 0,-1-3 1 0,0-2 0 16,-6 7 0-16,1 4-1 0,0-4 1 0,-1-2 0 16,-4-1 0-16,1-8-1 0,-1-5 1 0,-4-1 0 15,-10 38 0-15,-2-14-1 0,-1-10 1 0,-1-3 0 16</inkml:trace>
  <inkml:trace contextRef="#ctx0" brushRef="#br0" timeOffset="58143.93">22708 943 12 0,'0'0'0'0,"0"0"0"0,0 0 0 16,-26-10 0-16,17 3 0 0,4 0 0 0,5 7 0 15,0 0 0-15,-6-11 0 0,6 11 0 0,-1-10 0 16,1 10 0-16,0 0 0 0,-4-7 0 0,4 7 0 0,0 0 0 16,0-8 0-16,0 8 0 0,0-8 0 0,0 8 2 15,0-7 1-15,0 7 1 0,0-6-1 0,0 6-1 16,0-12 1-16,0 5-1 0,0 0 1 0,2 0 42 15,1 0 1-15,1 0 0 0,-2 0 0 0,0-4-30 16,-1 1 1-16,1 3 0 0,2 0-1 0,-1 1 7 0,-1-4-1 16,0 3 1-16,1-4 0 0,4 1-11 15,-3 4 0-15,-4 6-1 0,7-15 1 0,0 8 20 0,-7 7 0 16,7-11 1-16,-4 4-1 0,4 2-18 0,1-2 1 16,-8 7-1-16,12-14 1 0,-5 5 30 0,-2 2 1 15,-5 7 0-15,16-14 0 0,-5 1-31 0,-1 6 2 16,-1-2 0-16,2-1 0 0,1 1 27 0,2-1-1 15,2-1 1-15,-5 0 1 0,3-4-29 0,-4 4 1 0,3 1-2 16,1 3 2-16,2-4 19 0,-1 0 1 0,0 1-1 16,-3 6 1-16,4-6-22 0,0-3 0 0,1 1 0 15,1 10 1-15,0-8 15 0,-3-1 2 0,3 1-2 16,3 3 2-16,0-4-20 0,-6-3 2 0,4 0-1 16,9 7 1-16,-5 2 17 0,0-9 2 0,5 0 0 15,2 6-1-15,-2-2-19 0,-3-4 0 0,5 3 1 16,-5 2 0-16,1-1 20 0,-1 3 1 0,0-7 0 15,5 5 0-15,1-2-21 0,-4-1-1 0,3 2 1 16,3-1 1-16,-1 2 14 0,2-3 1 0,3 1 0 16,-2 4 0-16,2 0-17 0,0-3 0 0,0-3 0 0,-2 6 0 15,2 0 11-15,-3-1 1 0,5-5-2 0,5 13 2 16,3-10-13-16,-1-1-1 0,0 1 0 0,-5 13 2 16,1-10 6-16,0-5 1 0,3 1 1 0,-3 15-1 15,2-11-10-15,-2 0 0 0,6-4 1 0,0 18-1 16,-3-10 2-16,0-8 2 0,4 1-1 0,-1 17 1 0,-6-11-7 15,0-7 1-15,4 1 0 0,3 17 0 0,-1-11 1 16,1-3 0-16,-3-5 0 0,-2 24 0 0,1-15-4 16,-3-6 1-16,-3 4-1 0,5 14 1 0,-2-9 1 0,2-4 0 15,2-1 0-15,2 19-1 0,-4-14-2 0,-2-5 1 16,2 1-1-16,0 23 1 0,0-15 2 0,-1-4 1 16,3 0 0-16,1 18 0 0,-1-8-4 0,-2-6 1 15,6-1-1-15,-6 15 2 0,3-4 1 0,-3-5 0 16,0-2 0-16,1 14 1 0,-3-5-4 0,0-8 1 15,8 3-1-15,-1 8 1 0,-3-5 1 0,1-3 0 16,-1-2-1-16,2 5 2 0,-7-5-3 0,1 1 0 0,2 1 0 16,5 5 0-16,1-4 1 0,-1-2 0 0,4 1-1 15,-9 1 1-15,2-1-3 0,-5-1 2 0,4 3-2 16,3 6 1-16,-4-5 1 0,-1-3-1 0,6-3 1 16,-3 10-1-16,0 0 0 0,-2-8-1 0,2 4 1 15,-4 9-1-15,-5-4 1 0,-2-3 1 0,6-2-1 16,1 15 1-16,-3-5-2 0,0-1 1 0,7-2-1 15,-6-2 0-15,1 1 2 0,-4 3-1 0,2-7 1 16,-2 5-1-16,-4-2 0 0,1 0-1 0,3-6 0 0,5 4 1 16,-5 1-1-16,-2-6 0 0,4-1 1 0,-2 10-1 15,-3-4-1-15,-1-2 1 0,-1-5-1 0,-6 6 1 16,3 1 1-16,-1-2-1 0,-2-1 0 0,-1 7 2 16,-2 0-3-16,-5-2 2 0,5-5-2 0,3 0 1 0,-7 6 0 15,-3-4 2-15,0-1-2 0,2-8 2 0,1 7-3 16,-1-3 1-16,-4 1 1 0,-5-8-1 0,0 1 2 15,-1 2-1-15,1 0 1 0,-2-7-1 0,-7 0-1 16,11 7 1-16,-11-7-1 0,12 6 1 0,-12-6 0 16,7 0 1-16,-7 0-1 0,0 0 2 0,7 7-3 15,-7-7 0-15,0 0 1 0,7 0 0 0,-7 0 1 0,0 0-1 16,0 0 1-16,0 0 0 0,0 0-1 16,0 0-1-16,0 0 0 0,0 0 2 0,0 0-1 0,0 0 2 15,0 0-1-15,0 0 0 0,0 0-2 0,0 0 1 16,0 0-1-16</inkml:trace>
  <inkml:trace contextRef="#ctx0" brushRef="#br0" timeOffset="58613.36">28379 493 1758 0,'0'0'0'0,"0"0"0"0,0 0 0 15,0 0 63-15,0 0 1 0,20 0-1 0,-20 0 1 0,7 0-46 16,-7 0 0-16,0 0-1 0,0 0 1 0,7 3 58 15,-7-3-1-15,0 0 0 0,0 0 1 0,7 0-58 16,-7 0 0-16,3 8 0 0,-3-8 0 0,0 0-17 16,6 8 1-16,-6-8 1 0,3 6-1 0,-3-6-1 15,9 14 1-15,-2-2-1 0,0-1 2 0,2 3-8 0,3 0 1 16,2 3-1-16,0 4 1 0,-1 9-1 0,-1-7 2 16,0-7 0-16,1 2-1 0,-4 6-19 0,-2-6 0 15,0-4 0-15,0 5 0 0,-4 2 11 0,1-3-1 16,1-4 1-16,0 5 1 0,-3 1-5 0,0-1 2 15,2-5-2-15,-1 11 1 0,-3-4 6 0,-2 2 0 16,4-6 0-16,3 3 0 0,-5 3 8 0,0 3 1 16,0-8-1-16,0-3 1 0,-5 5-1 0,3-1 1 0,2-3-1 15,-3-2 1-15,-4 4 2 0,-2-6 0 0,-3 2 1 16,-4-5-1-16,-6 3-1 0,-2 2 1 0,-8-7 0 16</inkml:trace>
  <inkml:trace contextRef="#ctx0" brushRef="#br0" timeOffset="81213.02">28444 1218 728 0,'0'0'0'0,"0"0"0"15,0 0 0-15,0 0 20 0,0 0 0 0,0 0 0 16,0 0 2-16,0 0-12 0,0 0 1 0,0 0 0 0,11-20 0 16,-11 20-2-16,0 0 0 0,0 0 0 0,-7-7 0 15,7 7-3-15,-9-5 1 0,9 5-2 0,-10-10 2 0,4 2 4 16,3 1 1-16,1-1-1 0,-3-3 1 0,3 4-5 15,2 7 1-15,5-12 0 0,-3 1-1 0,3 2 10 16,4-1 1-16,2 1-1 0,1-2 1 0,4 1-9 16,0-1 1-16,1 3 0 0,5-6 0 0,-1 5 0 15,-2-4 2-15,1-1-1 0,-1 0 0 0,0 0-4 16,-4-2-1-16,-1 2 1 0,1 4 1 0,0-1-3 16,-3-3 0-16,4 0 0 0,-4 2 0 0,1 3-1 15,-3 2 0-15,2-2-1 0,-1 2 2 0,0 0 2 0,3 3-1 16,-4-3 1-16,4 0 0 0,2 4-3 0,0-4 1 15,2 3-1-15,7-3 2 0,-1 0 2 0,-1 4 1 16,4-1 0-16,4 4 0 0,-2 0-4 0,-3-3 1 16,2-4 0-16,9 1 0 0,-1 3 3 0,-3-4 1 15,2 0-1-15,-8 3 1 0,3 1-4 0,0 3 1 0,0-7 0 16,-4 3-1-16,1-1 4 0,-4 3 2 0,5-3-2 16,5 1 1-16,-3 4-4 0,0 0-1 0,7-3 1 15,2 3 1-15,-2 3 5 0,-3 1 1 0,3-4-1 16,-5 3 1-16,1 1-6 0,1 1 0 0,1-1-1 15,4-1 2-15,-6 4 4 0,-1 0-1 0,3-3 0 16,2 3 1-16,6 2-5 0,-5-2 0 0,3-4-1 16,-11 10 1-16,3-5 6 0,1-4 0 0,1-1 1 15,0 8-1-15,-1 3-6 0,0-3 1 0,1-6 0 0,2 5 0 16,5 8 4-16,-1-4 0 0,-1-3 1 0,-8 10-1 16,3 0-5-16,-1 2 0 0,1-6 0 0,-1 4 1 15,-1 4 2-15,1 5 1 0,1-12 0 0,0 1 1 16,2 4-6-16,2 0 0 0,2-8 1 0,-10 0 0 0,1 4 0 15,-2-2 0-15,0 1 0 0,-2 0 1 0,-5 3-4 16,0-5 1-16,4 1-1 0,1 4 1 16,-3 0-1-16,-4 1 0 0,2 0 0 0,0 3 0 0,-6 3-1 15,3 6-1-15,6-10 0 0,-8-4 2 0,3 6-3 16,-2 0 0-16,1-3 1 0,-6-3 0 0,-2 6-1 16,1-3 0-16,-1-6 1 0,-5 3-1 0,2 3-1 0,3-1 1 15,0 0-1-15,-6 0 2 0,1 10-2 0,2 0 0 16,1-8 0-16,-5 10 1 0,-1 1-1 0,0-2 2 15,1-4-2-15,-3-1 1 0,-1 2-1 0,1-4 0 16,0-5 0-16,-6 2 2 0,3 5-2 0,1-7 1 16,-2-5-1-16,-5 12 1 0,1 0-1 0,1-3 1 15,-2 0-1-15,-7 8 1 0,3-3-2 0,-1 2 1 0,0-11-1 16,-11 2 1-16,3 0-1 0,1-4 1 0,-6-2-1 16,-6 6 1-16,-3-3-1 0,4-4 0 0,2-6 0 15,-4 13 0-15,-1-12 0 0,3-1 0 0,0-1 0 16,-9 14 0-16,4-11 0 0,3-5 0 0,-4 0 0 15,-11 14 0-15,1-12 0 0,0-5 0 0,6 3 0 16,-5 14 0-16,1-11-1 0,7-3 1 0,0 0-1 16,-14 11 1-16,7-9-1 0,0-8 1 0,-7-1-1 15,-4 6 1-15,2-3-1 0,6-5 0 0,-1-1 0 16,-12 3 1-16,9-4-2 0,-2-3 1 0,-7-10 0 0,-4 10 1 16,4-7-1-16,6-6 0 0,-1 5 0 0,-8 7 1 15,4-4-1-15,5-5 0 0,-8-5-1 0,-3 17 2 16,3-11-1-16,9 1 1 0,-3-3-1 0,-4 4 1 0,7 2-1 15,0-8 1-15,-5 1-1 0,-1 0 1 16,3 4 0-16,7-2 0 0,1-10 0 0,-3 3 0 0,3 3 0 16,-1-2 0-16,-4-9 0 0,0 1 0 0,2-1 1 15,5 5 0-15,2-4 0 0,-2 3 0 0,5 5-1 16,6-4 2-16,-2-3-1 0,-7-3 0 0,7 3 1 16,3 0 0-16,-1-1 1 0,-2-13 0 0,5 8-2 15,4 5 1-15,3-6 1 0,3 2-1 0,4 3 3 16,-2 9 1-16,6-5 0 0,-3 0 0 0,3 5-1 0,3 2-1 15,4-2 1-15,-2-7-1 0,0 11 11 0,2 3 0 16,2-2-1-16,-4-8 1 0,4 8-7 0,3 4 1 16,2 0-1-16,-5-9 1 0,3 9 9 0,6 4 0 15,1-4 0-15</inkml:trace>
  <inkml:trace contextRef="#ctx0" brushRef="#br0" timeOffset="87884.29">28683 1234 12 0,'0'0'0'15,"0"0"0"-15,24-22 0 0,-11 15 0 0,-5 4 0 16,1-8 0-16,-2 3 0 0,-1 1 0 0,-6 7 0 0,10-11 0 16,-6-1 0-16,-2 5 0 0,-2 7 0 0,1-14 0 15,-2-2 0-15,-1 5 0 0,-2 2 0 0,1-3 0 16,-1-2 0-16,1 0 0 0,-1 2 0 0,2 1 0 15,1 0 0-15,-1 6 0 0,2-4 0 0,2 2 0 16,1 0 0-16,-3 7 0 0,7-14 0 0,-2 7 0 16,3 0 0-16,2-5 0 0,4 1 0 0,-3 4 0 15,-1-3 0-15,8-1 0 0,-2 1 0 0,-2-1 0 16,0 0 0-16,-2-1 0 0,3 3 0 0,-1-1 0 0,0-2 0 16,-4 1 0-16,1 4 0 0,3-4 0 15,0 4 1-15,0-1-1 0,-1-1 0 0,1-2 0 0,5 2 1 16,-3 2 25-16,-2 0 1 0,2 0-1 0,3-3 1 15,-1 1-15-15,1 5 0 0,8-3 1 0,-2-1 0 0,3 4 52 16,-5 1 1-16,3-5 1 0,1 1-1 0,-3 4-48 16,1 1 0-16,2-1 0 0,3 3 0 0,-2 0 44 15,-4 0 1-15,6-7 0 0,2 3 0 0,-2 4-45 16,2 0 0-16,7-3 0 0,-8-1 0 0,3 4 30 16,-1 4 1-16,-1-8 1 0,-4 4-1 0,1 4-32 15,-1-1 0-15,0 1 0 0,2-1 0 0,0 4 21 0,-2-2 0 16,4 2 0-16,2-3 1 0,3 7-24 0,-2-3 1 15,0-1-1-15,-3 2 1 0,-4 5 13 0,0-3 0 16,1-4 1-16,-3 2 0 0,1 1-17 0,-3 3 1 16,3-10-1-16,3 9 2 0,0 2 13 0,-6-7 0 15,5 1 0-15,4 2 0 0,1 2-15 0,-4-5 1 16,0 4-1-16,-2 7 1 0,0-1 11 0,0-3 0 16,2-5 1-16,-2 10 0 0,-1 4-14 0,-1-5 1 15,4-2-1-15,2-4 1 0,-5 11 7 0,1-2-1 0,5-2 0 16,-5-5 0-16,2 6-9 0,-1-1 1 0,-1-7-1 15,-7 6 1-15,2 1 9 0,0-1 0 0,0-4-1 16,-4 4 1-16,-1-1-10 0,0-1 1 0,1-2 1 16,-1 7-1-16,-3 0 3 0,-2-3 2 0,1-2-1 15,4 5 0-15,-4 3-6 0,-2 1 0 0,0-7 0 16,2 1 0-16,1 6 4 0,-5 1 0 0,3-7 1 16,1 1-1-16,-2 3-5 0,-1 1 0 0,4-8 0 0,-2 3 1 15,-1 4-4-15,2-2 2 0,0-8 0 0,-7 10-1 16,4-1-1-16,0 0-1 0,1-7 1 0,-7 5 0 15,2 6 1-15,2-1 1 0,0-4 0 0,-7 5-1 16,1 2-1-16,1-3-1 0,-1-2 1 0,-4 2 0 16,2-3 2-16,3 1 0 0,-1-3 0 0,-6 1-1 0,1 5-1 15,2-3-1-15,0-5 1 0,-11 6 0 0,4 3 0 16,4-3 0-16,1 1 1 0,-5 8 0 0,0 10-3 16,0-10 2-16,-2-1-2 0,-10-1 1 0,5-3 1 15,1-1-1-15,1-10 1 0,-9 10-1 0,0-4 0 16,1-4-1-16,3-5 0 0,-3 13 1 15,1-12-1-15,-2-1 1 0,3 2-1 0,-3 14 1 0,-2-12-1 16,2-6 0-16,1-1-1 0,-6 20 2 0,3-10-2 0,-2-7 0 16,0 1 0-16,-8 0 2 0,-1-1-2 0,3-3 0 15,-8-7 0-15,-3 6 1 0,-1-1-1 0,4-6 0 16,1-3 0-16,-8 9 2 0,5-2-3 0,2-7 1 0,-5 0 0 16,-14 0 1-16,2 4-2 0,4-8 0 0,1-3 0 15,-7-2 0-15,5 4-1 0,2-2 1 0,-2-7 0 16,-12 0 0-16,-2 0-1 0,7-11 0 0,2-1 0 15,-6 12 2-15,4-13-2 0,7 4 0 0,-3 1 0 16,-11 11 1-16,3-7-1 0,8-3 0 0,3 2 0 16,-4 8 0-16,8-4 0 0,7 1 0 0,-2-6 0 15,-6 6 0-15,3 5 0 0,4-5 0 0,5-2 0 16,4 2 0-16,0 7 0 0,5-1 0 0,2-7 0 16,4 7 0-16,4 1 0 0,3-2 0 0,0-9 0 15</inkml:trace>
  <inkml:trace contextRef="#ctx0" brushRef="#br0" timeOffset="130729.74">5980 3881 1532 0,'0'0'0'0,"0"0"0"0,0 0 0 16,0 0 45-16,0 0 0 0,0 0 0 0,0 0 0 15,0 0-29-15,0 0 1 0,0 0-2 0,0 0 2 16,0 0 63-16,0 0-1 0,0 0 1 0,0 0 0 0,0 0-62 15,0 0 0-15,0 0 0 0,0 0 0 0,-4 20 44 16,4-20 1-16,-3 8 0 0,3 3 0 0,-4-1-45 16,4 1 0-16,-4 1 0 0,4 4 0 0,0 2 20 15,-3-2 0-15,-1-1 0 0,4 10 0 0,0-2-23 16,0 5 1-16,-3 0-1 0,-1-1 1 0,4 8 5 0,-3-7 2 16,-1-3-1-16,1 8 1 0,3-1-12 15,-4-2 0-15,4-1 0 0,0 8 2 0,0-1 6 0,-3 0 1 16,3 8-1-16,3 2 1 0,-3 3-10 0,4-6 2 15,-4 4-1-15,3 4 0 0,1-5 10 0,-4 1 1 16,3 6-1-16,1 4 0 0,-4 1-9 0,0-7-1 16,3 5 0-16,1 2 0 0,-1-4 7 0,1 5 1 15,0 7 0-15,-1 3 0 0,1-2-8 0,-4-4-1 16,3-1 0-16,1 10 1 0,3 4 7 0,-6-3 0 0,1-4 0 16,2 10 1-16,-2-5-9 0,-2-2 0 0,0 9 0 15,0 4 0-15,0-6 9 0,0-2 0 0,0-1 1 16,1 6 0-16,1 5-10 0,-2-5 1 0,-2-3-1 15,-3 62 1-15,3-7 7 0,0-25 0 0,-3-10 0 16,2-1 0-16,3-10-8 0,-4-7 0 0,1 17 1 16,6-1-1-16,1-12 5 0,3-6 1 0,-4 14 0 15,8 2 1-15,-2-5-8 0,1-11 1 0,1 0-1 0,-4 18 1 16,0-4 2-16,0-9 0 0,7-4 1 0,0 11-1 16,2 1-4-16,-2-6 0 0,-3 0 0 0,3 7 0 15,-4-12 2-15,-2-3 0 0,0 13 0 0,1 8 1 16,0-13-4-16,-6-9 0 0,1 1-1 0,0 20 1 0,-4-8 2 15,3-13 0-15,-3 1 0 0,0 8 1 0,0 2-4 16,0-6 0-16,-3-2 0 0,3 2 1 0,-4-15 2 16,4 0 1-16,-4 2-1 0,4 10 1 0,0-4-5 15,0-15 2-15,0 0 0 0,0 5 0 0,0-9 2 16,4-5 0-16,0 11 0 0,-1 0 0 0,1-11-4 16,-4-6 2-16,3-6-1 0,4 9 0 0,-3-13 2 0,-1-7 1 15,1 0 0-15,-1 4 0 0,1-4-3 16,-1-9-1-16,1 1 1 0,3 2 1 0,-4 5-1 0,3-10 2 15,-1-3-1-15,4-1 1 0,-6-3-4 0,-3-1 2 16,0 0-2-16,7-6-3 0,-7-3-1 0,0 0 0 16,7 7 0-16,-7-7 0 0,8 0 0 0,-8 0 0 15,0 0 0-15,7-7 0 0,-7 7 0 0,10-15 0 16,-6 8 0-16</inkml:trace>
  <inkml:trace contextRef="#ctx0" brushRef="#br0" timeOffset="131596.37">4316 10971 2148 0,'0'0'0'0,"-16"-11"0"0,6 4 0 0,-4 5 109 16,0 1 1-16,-1-8 0 0,12 0 0 0,-8 2-94 16,-1 3 0-16,5-1-1 0,7 5 2 0,0 0 47 15,-4-5 0-15,4 5 0 0,0 0 1 0,0-7-47 16,0 7 0-16,0 0 0 0,0 0 0 0,7-7-2 0,-1 3 1 15,1-1-2-15,10 2 2 0,8-5-8 0,0 0 1 16,1 2-1-16,3 6 1 0,-1-1-9 0,5-3 1 16,-5-1-1-16,10 7 0 0,-3-4-1 0,0-2 1 15,2 1 0-15,9 5 0 0,2-2-2 0,1-2 1 16,-1-2-1-16,6 8 1 0,-4-2-1 0,-3-2 1 16,6-2-1-16,9 2 1 0,10 3 0 0,-6-3 0 0,2-3 0 15,8 6 0-15,-5-1 0 0,1-4 0 0,11-5 0 16,7 11 0-16,-4-8 0 0,1 1 0 0,10-4 0 15,5 10 1-15,-1-6-1 0,-1-1 0 0,8-3 0 16,12 14 1-16,-6-10 1 0,-6-1 2 0,5-3-2 16,12 11 1-16,-8-4-1 0,-3-7 1 0,8 0-1 15,8 14 0-15,-11-7 5 0,-3-6 1 0,13 3-2 16,8 6 2-16,-15-3-3 0,-2-3 0 0,12-1 1 16,9 8 0-16,-8-4 4 0,-6-4 1 0,17 1 0 0,10 8 0 15,-3-7-4-15,-9-3 0 0,6 0 0 0,12 10 0 16,-4-7 5-16,-8-1-1 0,14-1 0 0,7 13 0 15,-14-7-4-15,-3-4 1 0,7 0-1 0,7 11 0 0,-7-7 4 16,-10-6-1-16,10 1 0 0,3 12 0 0,-10-6-3 16,-7-3-1-16,19 0 1 0,0 14 0 0,-4-10 2 15,-15-4 0-15,17 0 0 0,4 10 1 0,-7-6-5 16,-11-1 2-16,16 1-1 0,11 5 1 0,-15 3 0 16,-8-5 2-16,17 0 0 0,9 5 0 0,-10-1-3 15,-13-1 0-15,15-4-1 0,-1 4 2 0,-14 3 1 0,-7-5 0 16,15-2-1-16,1 4 2 0,-9 3-3 0,-14-6 0 15,7-2-1-15,4 4 1 0,-11-2 2 0,-12-4 0 16,5-1-1-16,9 0 2 0,-22 3-3 0,-1-3 0 16,4-2-1-16,1-2 1 0,-10 4 1 0,-11-2-1 15,9-6 1-15,-9 1 1 0,-4 2-4 0,-12-1 2 16,4-3-1-16,2-2 0 0,-6 4 1 0,-11-4 0 0,1 2 1 16,-4 0 0-16,-5-2-3 0,-7 2 1 0,5-3-1 15,-9-1 1-15,0 4-1 0,-5 2 2 0,-2-6-2 16,-10 4 2-16,1-1-3 0,-3-5 1 0,-2 3-1 15,-9 3 2-15,0-2-2 0,-1 2 2 0,-3-4-1 16,-9 15 0-16,2-11-1 0,-1 0 0 0,-5-6 0 16,-11 13 1-16,10-3-2 0,-3-4 0 0,-3-2 1 15,-4 9-1-15,2-7-1 0,-2 7 1 0,-4-12 0 16</inkml:trace>
  <inkml:trace contextRef="#ctx0" brushRef="#br0" timeOffset="132612.81">7879 8383 2173 0,'0'0'0'0,"0"0"0"15,0 0 0-15,0 0 108 0,11 21 0 0,-4-17-1 16,-7-4 1-16,11 14-92 0,-4-11 1 0,0-1-2 16,0 1 2-16,0 1 73 0,3-2 1 0,-1-1 0 15,2 3 0-15,-1-2-75 0,-3-2 2 0,4-4-1 16,-4 4 1-16,0-2 14 0,-7 2-1 0,11-7 1 16,-11 7 0-16,3-5-18 0,-3 5 0 0,0-7 0 15,0 7 0-15,-7-7-4 0,7 7 0 0,-3-10 0 0,-8 6 2 16,-7-3-6-16,1 3 1 0,-3 4 0 0,6 4 0 15,0 3-4-15,4-3 1 0,-1 3 1 0,0 7-1 16,1-2-1-16,-1 2 0 0,2 4 0 0,8 3 1 16,1-2-1-16,1 0 2 0,3 4-1 0,1 0 1 15,0-2-2-15,1-1 0 0,-6-5 1 0,7 1-1 0,0-2 6 16,0 0 0-16,7-7 0 0,-3 2 0 0,-1-2-3 16,-1-3 0-16,0-4 0 0,3-4 1 0,-1 1 5 15,-1-1 0-15,-3-3 1 0,4 2 0 0,-4-7-5 16,-3-1 0-16,-1-1 0 0,1 2 0 0,-8-4 4 15,1 6 0-15,-1 1 1 0,4 2 0 0,0 7-5 16,-7-11 0-16,7 11 0 0,0-7 0 0,0 7 6 0,-11 0 2 16,11 0-2-16,-10 0 2 0,-1 4-7 0,1-1 0 15,1-1 0-15,2 3 0 0,0 0 6 0,0 1-1 16,7-6 1-16,-7 9-1 0,3-2-6 0,4-7 1 16,0 10 0-16</inkml:trace>
  <inkml:trace contextRef="#ctx1" brushRef="#br0" timeOffset="124452.79">10583 18879 0,'0'0'0,"0"0"0,0 0 0,0 0 16,0 0-16,0 0 31,0 0-31,0 0 31,0 0-31</inkml:trace>
  <inkml:trace contextRef="#ctx0" brushRef="#br0" timeOffset="134312.14">9446 6388 1771 0,'0'0'0'0,"0"0"0"0,0 0 0 16,0 0 94-16,0 0-1 0,-18 7 0 0,18-7 0 15,-7 11-76-15,3-6 1 0,1 2-1 0,3 2 1 16,-4 5 84-16,4-2 1 0,0-1 0 0,0-1 0 16,4 1-87-16,-1-2 1 0,1-1 0 0,-1-1 0 0,-3-7 16 15,11 13 2-15,-11-13 0 0,0 0 0 0,7 7-21 16,-7-7 1-16,0 0-1 0,7 3 2 0,-7-3-5 15,0 0 1-15,7-3-1 0,-7 3 1 0,6-9-5 16,-6 9 1-16,3-11-2 0,-1 3 2 0,-2-3-1 16,-2 2 0-16,2-1 0 0,-2-1-1 0,-1-5-1 15,-1 0-1-15,-3 6 1 0,0-1 0 0,0 3 5 0,0 1 1 16,-4-4-1-16,1 4 0 0,-3 5-4 0,-1 2 1 16,4 0 0-16,-4 5 0 0,-4 6 6 0,4 0 2 15,0-3-1-15,3 3 1 0,6 7-7 0,3-4 1 16,4-4 0-16,-2 1 0 0,2-1 8 0,1-1 0 15,3-2 1-15,2 0 0 0,3 0-8 0,-1-3 1 0,-2-1-1 16,6-1 0-16,-4 0 9 0,-3-2 0 0,4-4 0 16,5-3 1-16,1 2-10 0,-2-2 2 0,-1-2-2 15,0 0 1-15,2-1 7 0,-2-1 1 0,-4-3-1 16,1-2 1-16,-4 4-9 0,-4 1 0 0,5 6 0 16,-5-5 1-16,1 2 5 0,-4-2 1 0,0 3-1 15,0 7 1-15,0 0-8 0,0-7 1 0,0 7-1 16,0 0 1-16,-7-5 4 0,7 5 2 0,0 0 0 15,-8 0-1-15,8 0-6 0,-10 3 0 0,10-3 0 16,-11 7 0-16,8 0 1 0,-1 2 2 0,1 2-2 16</inkml:trace>
  <inkml:trace contextRef="#ctx1" brushRef="#br0" timeOffset="125802.71">10273 18419 0,'0'0'0</inkml:trace>
  <inkml:trace contextRef="#ctx0" brushRef="#br0" timeOffset="135122.91">11104 8057 2123 0,'0'0'0'0,"0"0"0"0,0 0 0 0,0 0 100 16,0 0 1-16,0 0 0 0,0 0 0 0,0 0-85 16,0 0 1-16,-20 13 0 0,20-13 0 0,-1 7 61 15,1-7 1-15,0 0 0 0,10 12-1 0,-6-5-60 16,-4-7 0-16,10 7 0 0,1 0 0 0,-4-3 22 0,3 1 1 16,1-1-1-16,-2-4 1 0,-2 0-26 0,0 0 1 15,4-4 0-15,-1-1 0 0,-3-2-3 0,-3 0 0 0,-1 0 1 16,-3 1-1-16,-3-2-5 0,-1-1 0 15,1 0 0-15,-8 2 1 0,-7 0-5 0,4 0 2 16,-2 3-1-16,-1 4 1 0,-1 0-3 0,6-3 2 16,3 3-2-16,2 3 2 0,0 4-3 0,-2-3 1 15,2-1 1-15,0 4-1 0,3 1-1 0,4-8 1 0,0 7-1 16,0 0 1-16,4 0 5 0,-4-7 1 0,7 10 0 16,-7-3 0-16,0-7-3 0,0 7-1 0,0-7 1 15,7 4 1-15,-7-4 6 0,7 0 1 0,-7 0-1 16,14-7 0-16,-5 3-5 0,2 1 0 0,-4-8 0 15,0 4 1-15,0-3 7 0,-4-1-1 0,4 0 1 16,-3 4 1-16,-4 7-8 0,3-10 0 0,1 1 0 16,-4 9 1-16,-7-5 8 0,7 5 1 0,0 0 0 15,0 0 0-15,-11-4-9 0,11 4 0 0,0 0 0 16,0 0 2-16,0 0 3 0,-7 4 2 0,7-4 0 0,-14 9 0 16,2-1-8-16,1-1 1 0,2 4-1 0</inkml:trace>
  <inkml:trace contextRef="#ctx1" brushRef="#br0" timeOffset="127333.1">12531 18232 0,'0'0'0,"0"0"0,0 0 0,0 0 31,0 0-31,0 0 31,0 0-31,0 0 32,0 0-32,0 0 31,0 0-31,0 0 31,0 0-31,0 0 16,0-10-16,0 10 31,0-9-31,0 9 31,0-10-31,0 10 31,0-9-31,0 9 32,0-9-32,0 9 31,0-10-31,0 1 31,0-1-31,0 1 31,0 0-31,0-1 16,-10 10-16</inkml:trace>
  <inkml:trace contextRef="#ctx0" brushRef="#br0" timeOffset="137462.9">12421 5269 1646 0,'0'0'0'0,"0"0"0"0,0 0 0 16,0 0 111-16,-10 16 1 0,10-16-1 0,-7 9 1 15,3-2-96-15,4-7 0 0,0 9 0 0,0-9 0 0,-3 8 97 16,3-8-1-16,0 0 0 0,7 7 1 0,-7-7-97 16,0 0 0-16,7 4-1 0,-7-4 2 0,0 0 38 15,0 0 1-15,5-4 1 0,-5 4-1 0,0 0-40 16,11-3 2-16,-11 3-1 0,10-7 1 0,-5 2 5 16,1-4 0-16,1-2 0 0,-7 1 0 0,-4-1-12 15,4 1 2-15,-3-3-2 0,-4 6 1 0,7 7 5 0,-9-3 1 16,9 3 0-16,0 0 0 0,-11-6-8 0,4 8 0 15,-3 2 0-15,-4 6 0 0,-1-1 2 0,1-2 0 16,4 0 0-16,3 7 1 0,1-3-7 0,3-4 2 16,1 2 0-16,6-1 0 0,1 6 3 0,2-5 0 15,0-2 1-15,5 0-1 0,-1-1-4 0,0-5 0 16,-4-1 0-16,3 4 1 0,6-2 6 0,3-4-1 0,4-2 0 16,-5 4 1-16,-4-1-6 0,-3-5 1 0,3-1-1 15,-2 0 1-15,-1 2 4 0,-4-6 1 16,-4 4-1-16,-3 0 2 0,0 7-8 0,-7-10 2 0,4 3-1 15,-1 0 1-15,-6 0 2 0,-3 0 1 0,1 0-1 16,-7 0 0-16,1 3-4 0,0 4 1 0,2-5-2 16,-3 10 2-16,3-1 2 0,-2-1 1 0,1 1-1 15,-1 3 0-15,6 3-5 0,1-6 2 0,4 1 0 16,4 6 0-16,-1-3 3 0,4-1 0 0,0-7 0 16,4 14 0-16,-1-5-3 0,-3-9-1 0,13 4 1 0,-3-4 0 15,4 3 2-15,0-6 0 0,0-1 0 0,-6 4 1 16,-1 0-4-16,-7 0 0 0,10-12 0 0,-10 12 1 15,9-4-1-15,-9 4 2 0,7-7 0 0,-7 7 0 16,4-7-4-16,-4 7 2 0,0 0 0 0,0 0-1 16,0 0-1-16,0-7 0 0,0 7-1 0,0 0 2 0,-6 7-3 15,5 4 2-15,-1-4-1 0</inkml:trace>
  <inkml:trace contextRef="#ctx0" brushRef="#br0" timeOffset="138513.31">15852 6645 2186 0,'0'0'0'0,"0"0"0"15,0 0 0-15,0 0 89 0,-3 19 2 0,3-19-1 16,-4 14 1-16,4-5-74 0,0-2 1 0,0-7-2 16,0 14 2-16,4-9 81 0,-4-5 1 0,7 9-1 15,-7-9 1-15,3 7-83 0,-3-7-1 0,0 0 1 16,7 6 0-16,-7-6 21 0,11-2 0 0,-11 2 1 16,9-4-1-16,-9 4-24 0,10-7 2 0,-10 7 0 15,5-14-1-15,-3 4-2 0,0-6 0 0,-2 2 0 16,-7-2 0-16,0 4-5 0,0 1 0 0,-4 0 0 15,-3 8 1-15,-4-1-3 0,1 1 2 0,5 3-1 0,-6 7 1 16,0-4-4-16,1 5 2 0,6-5-1 0,-5 11 1 0,2-2 1 16,3-3 0-16,8 2-1 0,-1 5 1 15,1 1-3-15,6-6 1 0,1-1-1 0,1 4 2 16,0 0 1-16,3-1 0 0,4-3-1 0,6-1 2 0,-4 2-3 16,0-4-1-16,0-4 1 0,-2 1 0 0,2-4 3 15,0-4 1-15,-3 1-1 0,-4 1 1 0,4-2-4 16,-4-1 1-16,-4-2 0 0,1 0-1 0,-1-2 4 15,-1-3 1-15,0 1-1 0,-4-1 1 0,-3-7-4 16,-2 1 1-16,0-1-2 0,-7 8 2 0,-4 1 2 0,2 3 0 16,0 0 0-16,-3 7 0 0,-2-2-3 0,-4 0 0 15,2 0 0-15,2 9 1 0,0-1 3 0,-1-1 1 16,3 0 0-16,5 9 0 0,3-1-4 0,4-3 1 16,0 1-1-16,4 3 1 0,-1 2 1 0,8-8 1 15,3-1 0-15,3 6 0 0,1-3-4 0,3-4 0 0,2-3 1 16,5 2 0-16,4-1 3 0,-4-6 0 0,0-3 0 15,-1 3 1-15,1-3-4 0,-4-2 0 0,-3-6-1 16,-1 6 1-16,4 0 2 0,-2 0 0 0,-8-5 0 16,0 3 1-16,0 0-4 0,0 1 1 0,-7-3-2 15,0-1 2-15,-4 5 0 0,4 0 1 0,-3-2-1 16,-4 2 1-16,0 2-3 0,0-1 0 0,-1 1 1 16,-2 2 0-16,-2 3 0 0,1-4 1 0,4 1 0 15,0 3-1-15,0 3-1 0,7-3-1 0,-7 7 1 16</inkml:trace>
  <inkml:trace contextRef="#ctx0" brushRef="#br0" timeOffset="139713.54">15452 3751 2072 0,'0'0'0'0,"0"0"0"15,0 0 0-15,0 21 105 0,0-10 0 0,0-11-1 16,0 12 2-16,0-5-90 0,0-7 0 0,0 9 1 0,0-9 0 15,0 0 92-15,0 0 1 0,0 7 0 16,0-7 0-16,0 0-94 0,0 0-1 0,8 3 1 0,0-6 1 16,6-1 15-16,3-3 1 0,1-2-1 0,0 1 1 15,-8 1-20-15,1-4 2 0,-2 1 0 0,-2 2-1 16,0 1-9-16,-7 7 0 0,7-15 1 0,-7 15 0 16,7-9-3-16,-7 9 1 0,0 0 0 0,0 0 0 0,3-7-4 15,-3 7 0-15,-7 0 0 0,7 0 1 0,0 0-1 16,0 7 0-16,0-7 0 0,-7 12 2 0,-3 4-2 15,1 2 0-15,2-4 0 0,1 0 0 0,3 3 0 16,1-4 0-16,2-3 0 0,0-3 0 0,4 4-2 0,1-6 2 16,-5-5 0-16,11 9 0 0,-11-9-1 0,8 9 1 15,5-9 0-15,8 0 0 0,-2 0-1 0,-1 0 1 16,-2-6 0-16,0 5 0 0,-2-1-1 0,-4-3 1 16,-3-1 0-16,-1-1 0 0,-1 0 0 0,-3 0 0 15,-2 0 0-15,0-2 0 0,0 9 0 0,-4-10 0 16,2 1 0-16,-3 4 0 0,0-1 0 0,5 6 1 15,-11-8 0-15,-3 4 0 0,0 8-1 0,2-4 2 0,-1 3-1 16,-2 1 0-16,0-1 1 0,8 1 1 0,0-1 1 16,0 4-1-16,4 4-1 0,-1-2 1 0,4-9-1 15,0 0 1-15,-3 7 2 0,3-7-1 0,0 0 1 16,-4 7-1-16,4-7 0 0,0 0-1 0,0 0 0 16,0 7 1-16,0-7 1 0,14 0 2 0,-3-4-1 15,3 1 0-15,2-1-1 0,0-3-1 0,-4-2 1 16,-1 2-1-16,-1 0 2 0,-3 0-1 0,-3-2 1 15,-1 1 1-15,-6 1-4 0,3 7 2 0,0-7-1 16,0 7 1-16,0-7 0 0,0 7 1 0,-4-8 0 0,4 8-1 16,0 0-2-16,0 0 2 0,0 0-1 0,0 0 1 15,0 0-2-15,-7 0 2 0,4 8-2 0</inkml:trace>
  <inkml:trace contextRef="#ctx0" brushRef="#br0" timeOffset="141474.1">1173 17895 1214 0,'0'0'11'0,"-21"12"-4"0,10-3 1 15,1-5-2-15,3-3 2 0,7-1-8 0,-11 4 0 0,11-4 0 16</inkml:trace>
  <inkml:trace contextRef="#ctx0" brushRef="#br1" timeOffset="153918.09">4891 9358 12 0,'0'0'0'15,"0"0"0"-15,0 0 0 0,0 0 0 0,0 0 0 16,0 0 0-16,0 0 0 0,0 0 0 0,0 0 0 15,0 0 0-15,0 0 0 0,0 0 0 0,0 0 0 16,0 0 0-16,0 0 1 0,0 0-1 0,0 0 0 16,0 0 0-16,0 0 1 0,0 0 57 0,0 0 2 0,0 0-1 15,0 0 1-15,0 0-43 0,0 0 1 0,0 0 0 16,20 5 0-16,-20-5 56 0,10-7 1 0,-10 7 0 16,11-7 0-16,-11 7-57 0,10-11 0 0,-10 11 0 15,11-10 0-15,-11 10 27 0,11-7 1 0,-11 7 0 16,7-4 0-16,0 1-30 0,-7 3 0 0,10-9 1 15,-1 7 0-15,-2 0 19 0,-7 2 0 0,11-7 0 16,-4 2 0-16,0 1-22 0,0 1 2 0,0-1-1 16,0 1 0-16,4-1 19 0,-6 1 1 0,-5 3-2 15,18-5 2-15,-11 1-20 0,0 1-1 0,-7 3 1 0,14-8 0 16,-7 5 14-16,3-1 0 0,-10 4 0 0,11-7 0 16,-11 7-15-16,11-7-1 0,-11 7 1 0,1-7-1 0,-1 7 19 15,4-7 0-15,-4 7 1 0,5-9-1 0,4 8-18 16,-2-3 0-16,-7 4 1 0,11-7-1 0,-1 4 16 15,1-3-1-15,-1 3 0 0,-10 3 1 0,11-11-16 16,-11 11-1-16,9-12 1 0,-2 7 0 0,0 1 10 16,-7 4 1-16,10-5-1 0,-3 0 1 0,1-1-13 15,-8 6 1-15,10-12-1 0,-10 12 0 0,14-7 11 0,-7 0-1 16,-7 7 1-16,11-9-1 0,-4 4-11 0,2 0 2 16,-2-1-2-16,-7 6 1 0,10-7 11 0,-10 7 0 15,15-7 0-15,-8 4 0 0,3-1-12 0,1 1 2 16,-4-1-2-16,-2 4 1 0,6-3 6 0,-1-1 0 15,-10 4 0-15,11-3 1 0,6-3-9 0,1-1 1 16,0 0-1-16,5 6 0 0,-2-3 4 0,-4 0 1 16,-2-1-1-16,-7 2 1 0,3 1-6 0,-4-2 0 15,4-1 0-15,-1 2 0 0,1 3 3 0,-4-4 2 0,3 1-2 16,1 3 2-16,-6 0-7 0,2-4 1 0,0 4 0 16,-7 0 0-16,15-3 2 0,-8-1 0 0,-7 4 0 15,7-3 2-15,-7 3-6 0,7-8 1 0,-7 8 0 16,14-3 1-16,-7-2 1 0,-7 5 0 0,10-9 0 15,-1 4 1-15,5-2-5 0,-3 1 2 0,-4-2-1 16,4 0 0-16,-4 1 2 0,-4 0 1 0,1 0 0 16,3 4 0-16,3-1-3 0,-3-1-1 0,-7 5 1 0,2-12 1 15,9 6-1-15,-11 6 2 0,0-10-1 0,7 6 1 16,3 4-4-16,1 0 2 0,-4-3-2 0,4-1 2 16,-4 1 0-16,3-1 0 0,-3-3 1 0,6 4 0 15,1-4-3-15,-4 0 1 0,-6 0-1 0,14 0 2 0,3 1 1 16,-2-1-1-16,-5 2 1 0,-3-2 0 15,-4 0-3-15,0 2 1 0,0 1-1 0,0-3 2 0,4 0 1 16,-3 4 1-16,3-1-2 0,-4-1 2 0,0-1-3 16,0 1 0-16,-7 5 0 0,11-10 0 0,-4 4 1 15,0 3 1-15,-7 3-1 0,10-7 1 0,-10 7-2 16,11-11-1-16,-11 11 1 0,9-9 0 0,1 4 1 0,-3 0 1 16,-7 5-2 15,15-11 2-31,-8 4-3 0,3 0 1 0,1 2-1 0,-1-2 1 0,1 2 0 0,-2-2 2 0,-6 0 0 0,-3 7 0 0,0-11-3 0,0 11 1 15,14-12-1-15,4 8 2 0,3 1-1 0,-7-3 2 16,-3-1-1-16,5 4 0 0,-2-1-1 0,-3 1-1 16,-1-8 1-16,4 8-1 0,0-3 1 0,-1 3-1 15,-6-1 1-15,7-1 0 0,0 3-1 0,-3-1-1 0,-4-2 1 16,3 3 0-16,1 0 1 0,1-1-1 0,-1-3 1 16,-1 3 0-16,1-1-1 0,-1 1-1 0,1-1 0 15,0 1 2-15,-1-1-2 0,-1 1 2 0,2-4-1 16,-4 3 1-16,3 4-3 0,1-3 1 0,-11 3 1 15,14-4-1-15,-3-1 0 0,-4 1 1 0,-7 4-1 16,15-7 1-16,0 4-1 0,-5-1 0 0,4-1-1 16,0 3 2-16,0-1-2 0,2-1 0 0,-9-3 0 15,8 0 2-15,6 4-2 0,0-4 0 0,-4-1 1 0,3 5-1 16,-2-1-1-16,-4-1 1 0,0-4 0 0,-2 2 1 16,-1 2-2-16,-1 0 1 0,4-1-1 0,-7 3 1 15,-7 3-1-15,11-4 1 0,-11 4-1 0,11-10 1 16,-4 6-1-16,0-3 0 0,-2 0 0 0,2 4 0 0,4-2 1 15,-1-1-1-15,1-1 0 0,-4-2 0 0,3 4-1 16,1-2 1-16,0 0 0 0,-3 2 0 0,7-2-1 16,-1-2 1-16,-4 2 1 0,1 0-1 0,-1 0-1 15,5 0 1-15,-5 0 0 0,6 1 0 0,-2-1-1 16,4 0 1-16,-8 0-1 0,8 2 1 0,-2 0-1 16,1-2 1-16,-2 0-1 0,-1 1 2 0,3 1-2 0,-3-2 1 15,2 0-1-15,-2 4 1 0,1-6-1 0,-1 2 1 16,-4 0-1-16,3 3 1 0,1-3-1 0,-4 2 1 15,1-2-1-15,3 2 1 0,0-1-1 0,0 1 0 16,-5-2 0-16,5 0 1 0,4 3-1 0,-4-3 0 16,0-1 0-16,4 1 2 0,1 1-2 0,-1-1 0 15,-1 2 0-15,8 0 1 0,-6-1-1 0,3 3 0 16,-5-4 0-16,1 0 1 0,-1 0-1 0,3 0 0 0,-2 0 0 16,-1-4 1-16,1 4-1 0,-1 0 0 0,-1 0 0 15,2 2 1-15,0-2-1 0,-4 0 0 0,0 0 0 16,2 0 1-16,5 0-1 0,0 0 0 0,0-2 0 15,-1-2 1-15,1 6-1 0,0-2 0 0,2-2 0 16,2 2 1-16,-4-4-1 0,0 3 0 0,-2-3 0 16,2 1 2-16,1-3-2 0,-1 3 0 0,-4-1 0 15,3 6 1-15,1-6-1 0,-3 1 0 0,-1-1 0 16,1 2 1-16,1 2-1 0,2-5 0 0,-3 2 0 16,2 2 1-16,4 0-1 0,-3-1 0 0,4 0 0 0,2 2 1 15,-3 2-1-15,1-2 0 0,-4-4 0 0,2 2 1 16,2 2-1-16,-1-1 0 0,-1 1 0 0,2-2 1 0,-4 2-1 15,-3 0 0-15,1 0 0 0,2 0 1 0,4 0-1 16,0-4 0-16,-1 0 0 0,3 3 0 0,1 1 0 16,-5 1 0-16,5 1 0 0,-3-6 0 0,1 4 0 15,3-3 0-15,-5 3 0 0,1-4 0 0,2 1 0 16,-3 1 0-16,-3 0 0 0,8 0 0 0,1 2 0 16,-2-3 0-16,0-3 0 0,-2 3 0 0,3-2 0 15,-5 1 0-15,6 0 0 0,-5 3 0 0,3-3 0 0,2-3 0 16,-1 2 0-16,-1 1 0 0,2-1 0 0,-2 1 0 15,0-1 0-15,2 3 0 0,2-1 0 0,-6-1 0 16,3 1 0-16,-1-1 0 0,-2-1 0 0,6 1 0 16,-4 1 0-16,-1-1 0 0,4 0 0 0,1 1 0 15,2-1 0-15,-3-1 0 0,-2 1 0 0,1 1 0 16,-2 1 0-16,2 0 0 0,2-1 0 0,-4-1 0 0,2-3 0 16,2 0 0-16,-4 2 0 0,2 1 0 0,2-3 0 15,-2 0 0-15,5 0 0 0,-3-2 0 0,1 0 0 16,2 4 0-16,-1-2 0 0,1-2 0 0,-3 0 0 15,1 2 0-15,3 0 0 0,-5-2 0 0,3 0 0 16,1 2 0-16,-1 0 0 0,1-2 0 0,0 1 0 16,2 1 0-16,2-1 0 0,-5 3 0 0,1-7 0 15,2 5 0-15,2 1 0 0,1-1 0 0,3-1 0 16,1 0 0-16,2-4 0 0,-6 3 0 0,3 0 0 16,2-1 0-16,3-1 0 0,-4-5 0 0,2 6 0 0,2-1 0 15,1-1 0-15,2-2 0 0,-3 1 0 0,1 5 0 16,6-5 0-16,-4 3 0 0,2-3 0 0,-2 4 0 15,2-3 0-15,-2 1 0 0,0 1 0 0,2-2 0 0,-2 3 0 16,-1-2 0-16,1 2 0 0,67-29 0 0,-7 4 0 16,-16 4 0-16,-5 5 0 0,-7-3 0 0,-10 9 0 15,-6-2 0-15,1-4 0 0,1 13 0 0,-7-6 0 16,-2 4 0-16,2-4 0 0,-1 13 0 0,-8-7 0 16,2 1 0-16,0-3 0 0,-1 2 0 0,3 3 0 0,1-4 0 15,-3 3 0-15,1-2 0 0,2-1 0 0,-6 1 0 16,4-2 0-16,2-6 0 0,-3 6 0 0,1-3 0 15,3-3 0-15,-3 4 0 0,2 4 0 0,0-7 0 16,2-1 0-16,2 10 0 0,0 1 0 0,-6-5 0 16,4 1 0-16,0 1 0 0,2 1 0 0,-4 1 0 15,6-1 0-15,1-1 0 0,0 1 0 0,-7 2 0 16,6-3 0-16,1-2 0 0,0-2 0 0,-3 5 0 0,2-6 0 16,4 3 0-16,1 0 0 0,-7 5 0 0,1-5 0 15,10 1 0-15,-11 1 0 0,-4 0 0 0,5-2 0 16,6 1 0-16,-7 6 0 0,-4-5 0 0,2-1 0 15,5 5 1-15,-3 0-1 0,-6-4 0 0,3 2 0 16,6 1 2-16,-7 0-2 0,-1-2 1 0,1-5-1 16,2 4 1-16,-4 0-1 0,1 1 1 0,-3 1-1 15,4-6 1-15,-5 5-1 0,-3-7 1 0,4 1-1 16,5 6 1-16,-6 2-1 0,1-5 1 0,4 2-1 16,-3 3 2-16,-2 2-2 0,-5-2 1 0,3-3-1 0,9 5 1 15,-9-2-1-15,-2-2 1 0,3 1-1 0,6 3 1 16,-5-4-1-16,-4-1 1 0,2 1-1 0,7 1 1 15,-3-1-1-15,0 0 0 0,5-5 0 0,-4 6 1 0,-5-4-1 16,-3 3 2-16,1-5-2 0,6 7 1 0,0 1-1 16,-2-3 1-16,5-3-1 0,-3 7 1 0,-6-2-1 15,-1 2 1-15,-4-5 0 0,1 8 0 0,0 1-1 16,-3-6 1-16,0 2 1 0,2 5-1 0,-7-2-1 16,2-1 1-16,0-2 0 0,5 7 0 0,-12-5-1 15,-2 1 1-15,5 2 0 0,-1-1 0 0,-1-1 1 0,-3 2-1 16,0-1 0-16,2-1 0 0,-4 2-1 15,0 2 1-15,2-3 0 0,-5 3 0 0,-2 0 0 0,2 0 0 16,3 0 1-16,0 0 0 0,-9 0-1 0,-1-4 0 16,-4 4 0-16,7-2 0 0,-1 4 0 0,-4-2 2 15,-4 0-2-15,2 2 1 0,0 1-1 0,-7-3 0 16,2 3 0-16,-2 1 2 0,-7 3-2 0,9-4 1 16,-9 4-1-16,0 0 1 0,7-7 0 0,-7 7-1 0,0 0 0 15,0 0 1-15,7-3 0 0,-7 3 1 0,0 0-1 16,0 0 1-16,4-7-1 0,-4 7 1 0,0 0-1 15,0 0 0-15,0-7 1 0,0 7 2 0,0 0-2 16,0 0 2-16,1-9-3 0,-1 9 1 0,7-5 1 16,-7 5-1-16,0 0 2 0,0 0-1 0,7-7 1 15,-7 7-1-15,0 0-1 0,0 0 1 0,8-7-1 16,-8 7 2-16,0 0-2 0,0 0 2 0,0 0-1 16,0 0 1-16,0 0-3 0,0 0 1 0,0 0 1 0,0 0-1 15,0 0 1-15,0 8 1 0,0-8-1 0,14 6 1 16,-9 1-2-16,2 0 1 0,0-4-1 0,2 1 0 15,5-4 0-15,5 3 0 0,-1-3 0 0</inkml:trace>
  <inkml:trace contextRef="#ctx1" brushRef="#br1" timeOffset="146420.84">20019 16486 0,'0'0'0,"0"0"0,0 0 0</inkml:trace>
  <inkml:trace contextRef="#ctx0" brushRef="#br1" timeOffset="161032.99">6013 4266 791 0,'0'0'0'0,"0"0"0"15,0 0 0-15,0 0 4 0,0 0 2 0,0 0-1 16,0 0 1-16,0 0-3 0,0 0 2 0,0 0-2 16,0 0 2-16,-19 7 28 0,19-7 1 0,-7 0 0 15,7 0-1-15,-7 4-18 0,7-4 0 0,-11 7-1 16,11-7 1-16,-11 4 9 0,11-4 2 0,-10 1-1 16,10-1 1-16,0 0-14 0,-7 4 0 0,7-4 1 15,0 0 0-15,0 0 6 0,0 0 0 0,-7 0 0 16,7 0 2-16,0 0-11 0,0 0 1 0,0 0-1 0,0 0 1 15,0 0-1-15,0 0 2 0,0 0-1 0,0 0 0 16,-4-5-4-16,4 5 1 0,0 0-2 0,0 0 2 0,0-11 1 16,0 11 0-16,7-7 0 0,-7 7 1 15,0 0-4-15,4-7 1 0,-4 7-2 0,0 0 2 0,0 0 3 16,0 0 1-16,0-7 0 0,0 7 1 0,0 0-6 16,0 0 1-16,0-7 0 0,0 7 1 0,0 0 7 15,0 0 1-15,0 0 0 0,0 0 1 0,0-9-8 16,0 9 1-16,0 0-1 0,0 0 1 0,0-7 13 15,0 7 1-15,0-7 0 0,0 7-1 0,0-11-12 0,0 4 2 16,0 0-1-16,0 7 0 0,0-10 12 0,0 10 1 16,0-11-2-16,0 11 2 0,7-10-14 0,-7 10 1 15,3-9 1-15,-3 9-1 0,4-12 17 0,-4 12 2 16,3-11-1-16,-3 11 0 0,4-9-16 0,-1 2-1 16,-3 0 1-16,0 7 0 0,8-14 14 0,-5 7 1 15,-3-5-1-15,4 3 2 0,-4 2-17 0,0 0 1 16,0-2-1-16,0 2 1 0,0 0 11 0,0-4 2 0,0 1-1 15,0 3 1-15,0 7-15 0,0-9 1 0,0 2-1 16,0-2 2-16,3-1 7 0,1 3 0 0,-1-2 0 16,-3 2 1-16,0 7-11 0,4-11 0 0,-4 4 0 15,0 7 1-15,0-9 7 0,0 9 0 0,0-7 0 16,0 0 1-16,3-1-10 0,-1 0 1 0,-2 8 0 16,0-10 0-16,0 5 3 0,-2-4 1 0,2 2 0 15,2 0 0-15,-2-4-6 0,-2 4 0 0,0-3 0 0,2-3 0 16,0 3 5-16,-1 3 0 0,1 0 1 15,0-7-1-15,0 3-6 0,-4-3 1 0,4-2 0 0,0 2 0 16,-3 4 2-16,3-8 1 0,-4 0-1 0,4 3 0 0,0-1-4 16,-3-4 1-16,-1-1-2 0,4 11 2 15,-3-3 1-15,3-2 1 0,-4-3 0 0,4 9 1 0,0-1-6 16,0-5 2-16,0 3 0 0,0 2-1 0,0-3 3 16,0-1 0-16,0 2 0 0,4-2 0 0,-1 2-3 15,1 1 1-15,-4-5-2 0,3 2 2 0,1 4 0 16,-1-3 1-16,1 1-2 0,-3-2 2 0,3 0-3 15,0-2 0-15,-1 0 1 0,4 4-1 0,-3-2 1 0,-1-4 0 16,1-5-1-16,-1 11 1 0,4-4-3 0,-3-5 2 16,-1 2-2-16,1 6 2 0,3-1-1 0,-4 2 2 15,1-6-1-15,3 11 1 0,0-5-3 0,0 1 2 16,-3-4-2-16,-1 4 2 0,1 6-1 0,-3-2 2 16,3 0-2-16,0-4 2 0,-1 2-3 0,-3 2 2 15,4-3-2-15,-1 1 2 0,1 2-2 0,-4 7 1 0,3-11 1 16,-3 6-1-16,0-4 0 0,0 9-1 0,0-10 0 15,0 3 1-15,0 0-2 0,0 0 1 0,0 0 1 16,0 0-1-16,0-6-1 0,0 6 1 0,0-2-1 16,0 4 0-16,0-2 0 0,0 7 2 0,0-10-2 15,0 10 1-15,-3-11 0 0,3 4-1 0,0 0 0 16,0 7 0-16,0-12-1 0,0 12 2 0,0-7-1 16,0 7 0-16,0-13-1 0,0 13 2 0,0-9-2 15,0 9 1-15,0-7-1 0,0 7 0 0,0-7 0 16,0 7 2-16,0-7-2 0,0 7 0 0,0 0 0 15,0 0 1-15,-4-7-1 0,4 7 0 0,0 0 1 0,0 0-1 16,0-7 0-16,0 7 0 0,0 0 0 0,0 0 0 16,0-7-1-16,0 7 1 0,0 0 0 0,0 0 0 15,-3-7-1-15,3 7 2 0,0 0-1 0,0 0 0 0,0 0 0 16,0 0 0-16,0 0 0 0,0 0 0 0,0 0-1 16,0 0 1-16,0 0 1 0,0 0-1 0,0 0-1 15,0-9 1-15,0 9 0 0,0 0 0 0,0 0-1 16,0 0 1-16,0 0 0 0,0 0 0 0,0 0-1 15,0 0 2-15,0 0-1 0,0 0 0 0,0 0-1 16,0 0 1-16,0 0-1 0,0 0 1 0,0 0-1 0,0 0 0 16,0 0 0-16,0 0 1 0,0 0-1 0,0 0 0 15,0 0 0-15,0 0 1 0,0 0-1 0,0 0 0 16,0 0 0-16,0 0 1 0,0 0-1 0,0 0 0 16,0 0 0-16,0 0 2 0,0 0-2 0,-7 16 1 15,7-9-1-15,-4 0 1 0,0 7-1 0,1-3 0 16,-2-2 0-16,1-1 1 0,-3 3-1 0,0 1 0 0,3-5 0 15,-3 4 1-15,0-4-1 0,0 4 0 0,0-4 0 16,4-2 1-16,-4 0-1 0,7-5 0 0,-11 11 0 16,11-4 1-16,0-7-1 0,-10 12 0 0,10-12 0 15,-9 7 1-15,9-7-1 0,0 0 0 0,-7 7 0 16,7-7 2-16,-7 4-2 0,7-4 0 0,0 0 0 16,0 0 1-16,-7 7-1 0,7-7 1 0,0 0-1 15,0 0 1-15,-8 5-1 0,8-5 1 0,0 0-1 16,0 0 1-16,-7 7-1 0,7-7 0 0,0 0 0 15,0 0 1-15,-7 2-1 0,7-2 0 0,0 0 0 16,0 0 0-16,-7 0 0 0,7 0 0 0,0 0 0 0,0 0 0 16,-7 0 0-16,7 0 0 0,0 0 0 0,0 0 0 0,-3-9 0 15,3 9 0-15,-4-5 0 0,4 5 0 0,0-14 0 16,0 7 0-16,0 0 0 0,0-2 0 0,0 2 0 16,0 7 0-16,0-11 0 0,0 11 0 0,0-7 0 15,0 7 0-15,0 0 0 0,4-7 0 0,-4 7 0 16,7-7 0-16,-7 7 0 0,0 0 0 0,7 0 0 15,-7 0 0-15,7-3 0 0,-7 3 0 0,7-4 0 16,-7 4 0-16,7-4 0 0,-7 4 0 0,11-3 0 0,-4-1 0 16,-7 4 0-16,8 4 0 0,-8-4 0 0,11 0 0 15,-11 0 0-15,14 0 0 0,-7 0 0 0,0 3 0 16,0 1 0-16,0 3 0 0,7 0 0 0,1 4 0 16,-3-4 0-16,-1 3 0 0,3 6 0 0,0-5 0 15,-4-4 0-15,1 3 0 0,0 3 0 0,-3-3 0 16,1-1 0-16,0 1 0 0,-2-1 0 0,-7-9 0 15,11 11 0-15</inkml:trace>
  <inkml:trace contextRef="#ctx0" brushRef="#br1" timeOffset="170012.83">23160 5201 313 0,'0'0'0'0,"0"0"0"0,0 0 0 0,0 0 15 16,3-22 1-16,-1 15 0 0,-2-8-1 0,-2 2-6 16,1 1 0-16,-1-2 0 0,2-4 1 0,0 1 141 15,-2-1 0-15,0 2 1 0,1 2-1 0,-3-3-139 16,1 3-1-16,1-1 0 0,0 5 1 0,0 1 119 15,2 2-1-15,0 7 0 0,0-7 0 0,0 7-116 0,0 0 0 16,0 0 0-16,0 0 0 0,0 0 84 0,-2 11 1 16,2-4-2-16,0 12 2 0,0 13-82 0,0-4 0 15,0 5-1-15,-3 2 1 0,-1-8 37 0,1 4 1 16,-4-2-1-16,0 2 1 0,0 6-38 0,0-3 1 16,0 1-1-16,1 9 1 0,3-2 28 0,1 2 0 15,-2-2 0-15,1 2 0 0,-1-3-31 0,3-6 2 0,1 0 0 16,1 5 0-16,1-4 16 0,0 1 1 0,-2-4 0 15,0 2 1-15,-2-1-21 0,0-8 1 0,1 6-1 16,-3-4 1-16,-1-4 8 0,0 3 1 0,-3-10 0 16,1 5 0-16,4-10-12 0,-4 0 0 0,3 1 0 15,1-3 1-15,3-3 7 0,0-7 0 0,-2 7 0 16,2-7 1-16,0 0-10 0,0 0 0 0,0 0 0 16,0 0 0-16,9-7 3 0,-9 7 0 0,7-3 0 0,-4-4 0 15,1-4-6-15,-1-8 1 0,-3 5-1 0</inkml:trace>
  <inkml:trace contextRef="#ctx0" brushRef="#br1" timeOffset="170545.25">23050 5121 2173 0,'0'0'0'15,"0"0"0"-15,8-21 0 0,0 14 70 0,3-3-1 16,0-1 1-16,1 1-1 0,4 1-51 0,1 2 0 16,5-4 0-16,4 4 0 0,-1 0 60 0,-4 2 0 15,0 0 0-15,2 3 0 0,-2 4-60 0,-3-1 0 16,1 1 0-16,2 3 0 0,1 4 22 0,-8 2 1 16,-2-4-1-16,-1 3 2 0,-4 4-26 0,-2 6-1 15,0 1 1-15,2 0 1 0,-5-3-6 0,-2 4 0 0,0-4 0 16,-2 3 1-16,-3-3-6 0,0-1 2 15,-2-1-1-15,0 5 1 0,-4-5-1 0,2-5-1 0,-1-3 1 16,-6 6 0-16,3-1-3 0,-1-6 1 0,-2-2-1 16,2 6 2-16,7-3-1 0,0-2 1 0,7-6 0 15,-12 7-1-15,5-7-1 0,7 0 0 0,-9 0 1 16,9 0-1-16,0 0-1 0,0 0 2 0,0 0-1 16,0 0 1-16,0 0-2 0,0 0 1 0,0 0-1 15,0 0 0-15,21-4 6 0,0 4 0 0,2 0 0 0,4 4 1 16,-1 3-4-16,-6-5 1 0,-5 1-2 0,0 8 2 15,-3 1 4-15,-2-5 1 0,-3 4-1 0,1 4 1 16,-1-1-5-16,-7-5 1 0,0 2-2 0,0 1 2 0,-4 4 6 16,-3-2 0-16,0-3 1 0,-4-1 0 0,-1 1-8 15,-2-4 2-15,-4-2 0 0,1 2 0 0,-6 0 4 16,3-3 0-16,1-1 1 0,5-3-1 0,0 0-5 16,-7 0 0-16,-1-3 0 0,1-4 1 0,2 3-6 15,1-1 2-15,2-4-2 0,0 4 1 0,1-6-1 16,0 1 0-16,5-1 0 0,-1-3 1 0,2 3-3 15,2 1 0-15,6 3 0 0</inkml:trace>
  <inkml:trace contextRef="#ctx0" brushRef="#br1" timeOffset="170887.34">23578 5554 2274 0,'0'0'0'0,"0"0"0"16,0 0 0-16,0 0 62 0,0 0 1 0,0 0 0 15,-20 11-1-15,13-8-44 0,0 4 0 0,0 0 0 16,-1 2 0-16,-1 2 42 0,0-1 0 0,0 1 0 16,2 3 0-16,2 0-43 0,1 0 1 0,4-2 0 15,2-1 0-15,3 3 11 0,1-7 0 0,1 0 1 16,1 2-1-16,3 0-16 0,1-6 1 0,-1 1-1 0,-1-1 1 15,5 1-8-15,-3-4 1 0,0-4 0 0,1 8 1 16,1-4-4-16,-7-4 2 0,0-3-2 0,0 4 2 16,-7 3-3-16,7-13 2 0,-9 6-1 0,0 2 1 0,-1-6-2 15,-4 1 0-15,-4-1 1 0,-3 3-1 16,-3-1 2-16,-1 2-1 0,2 1 1 0,-2 3-1 0,-1-1 0 16,3 1-1-16,2-1 0 0,2 1 2 0,1 3-2 15,-3 0 2-15,3 0-2 0</inkml:trace>
  <inkml:trace contextRef="#ctx0" brushRef="#br1" timeOffset="171127.77">23915 5649 2072 0,'0'0'0'0,"0"0"0"15,0 0 0-15,0 0 62 0,0 20 0 0,0-20-1 16,0 15 1-16,-2-4-45 0,-1-1 1 0,-1-1 0 16,-8 9 0-16,-2-2 35 0,-2-4-1 0,7-1 1 15,-4 3 0-15,1-4-36 0,3-3-1 0,9-7 1 16,-14 16 1-16,7-11 4 0,0 2-1 0,7-7 0 16</inkml:trace>
  <inkml:trace contextRef="#ctx0" brushRef="#br1" timeOffset="171484.58">24335 5086 1871 0,'0'0'0'0,"0"0"0"0,12-21 0 0,-5 16 37 15,-2-6 0-15,1 4 0 0,-1 0 2 0,-5 7-25 16,7-10 2-16,-7 10-2 0,0 0 2 0,0 0 38 0,0 0 0 16,-2 7 0-16,0 10 1 0,2 10-38 0,-1 4 1 15,-5 1-2-15,3 5 2 0,3-2 27 0,-2 0 0 16,-1 2 0-16,3 12 0 0,1 4-29 0,1-5 0 16,-4-1 0-16,-1 10 1 0,1-13 5 0,2 1 1 15,-2-6-1-15,0 8 2 0,2-8-13 0,-3-2 1 16,-4-2 0-16,5 4 0 0,2 0 10 0,-2-8 1 0,-3-1-1 15,0-3 1-15,1-1-12 0,4-3 1 0,-3-5 0 16,-1-4 0-16,4-6 7 0,0-1 1 0,0-7-1 16,0 0 1-16,11 6-9 0,-11-6 0 0,9-9 0 15,-4-3 0-15,2-2 6 0,-2-8 0 0,-5-9 0 16,-3 1 0-16,1-4-8 0,-2-3 1 0,-1 2 0 16</inkml:trace>
  <inkml:trace contextRef="#ctx0" brushRef="#br1" timeOffset="171902.84">24409 5097 1821 0,'0'0'0'0,"0"0"0"0,12-28 0 15,-1 19 72-15,1-2 1 0,2 1 0 0,-2-1-1 0,3 2-54 16,-3 4 0-16,6 0 0 0,1 5 0 0,0 2 69 16,-1 3-1-16,-6 4 1 0,2 1-1 0,2 1-69 15,0-1 1-15,2 3 0 0,-4-3 0 0,-7 8 24 16,0-4 2-16,0 0-1 0,-3 0 0 0,-6 0-27 15,-2 0 1-15,-1 2-1 0,-4-2 1 0,0 0-2 0,-1-2 2 16,6 1-1-16,-5 1 1 0,-1 2-8 0,-2-9 1 16,-4 0-1-16,3 2 1 0,4-1 0 0,-1-2 0 15,3-5 0-15,7-1 0 0,-7 7-3 16,7-7 0-16,0 0-1 0,0 0 1 0,10 4 0 0,1-4 1 16,0-4 0-16,1 4-1 0,2 0-2 0,4-1 0 15,3-5 1-15,4 12 0 0,-3-6-2 0,-2-4 2 16,-1 4-1-16,-1 9 1 0,-4-2-3 0,-2 0 2 15,1 0-2-15,-1 9 2 0,-1-2 1 0,-4-2 1 0,-4 2 0 16,4 2 1-16,-7 5-4 0,0-5 2 0,-3 0-2 16,-1-2 2-16,-3-2 0 0,-3 1 0 0,-1-1 0 15,-3-2 1-15,-6-2-3 0,-1-5 1 0,-2 1-1 16,0-1 1-16,6-3 0 0,4 4 2 0,6-4-1 16,0 0 0-16,7 0-1 0,-10 0-1 0,10 0 1 15,0 0-1-15,-7 0 1 0,7 0-1 0,0 0 1 16,0 0 0-16,0 0-1 0,0 0-1 0,0 0 0 0</inkml:trace>
  <inkml:trace contextRef="#ctx0" brushRef="#br1" timeOffset="172149.69">25141 5491 2211 0,'0'0'0'0,"0"0"0"0,10 19 0 0,-10-7 60 15,0 3-1-15,0-1 1 0,4 9-1 0,-1 5-42 16,-3 0 1-16,-3-2 0 0,3 9 0 0,0-3 48 16,-4-4 1-16,1 6 0 0,3 1 0 0,-7 5-49 15,1-6 0-15,1-3 0 0,0 3 0 0,0-4 20 0,-1-2 0 16,3-4 0-16,-1 1 2 0,-1-6-26 16,0-1 2-16,-1-4 0 0,3 4-1 0,1-8-2 0,0-3 0 15,2-7-1-15,-2 6 2 0,2-6-6 0,-10-2 0 16,3 0-1-16</inkml:trace>
  <inkml:trace contextRef="#ctx1" brushRef="#br1" timeOffset="163941.6">22145 18269 0,'0'0'0,"0"0"0,0 0 0</inkml:trace>
  <inkml:trace contextRef="#ctx0" brushRef="#br1" timeOffset="173477.77">23347 6152 1834 0,'0'0'0'15,"0"0"0"-15,0 0 0 0,0 0 61 0,0 0 1 16,0 0-2-16,0 0 2 0,0 0-45 0,0 0 1 15,2 18 0-15,-2-6 0 0,0-1 58 0,0 3 1 16,-2 2 1-16,-2 14-1 0,1 1-59 0,1 1 0 0,0 3 0 16,-3-2 0-16,1 4 20 0,3 2 1 0,1-9 0 15,0 2 0-15,0-1-25 0,0-6 2 0,1 1 0 16,3 6 0-16,-1-9-1 0,1-4 2 0,3 4-1 16,-5 2 1-16,-4-1-8 0,0-4 1 0,1-3-1 15,1 3 1-15,-2-3 1 0,0-8 0 0,0 2 1 16,0-4-1-16,1 1-5 0,1-8 2 0,0 0-1 15,0 0 1-15,-9 0 1 0,9 0 0 0,-11-8 0 16,4 1 1-16,-3-9-4 0,3-2 0 0,-4-3 0 0,0 5 1 16,1-3-1-16,-1 0 2 0,1-3 0 0,-1 7 0 15,2-1-4-15,-1 5 2 0,-1-3 0 16,4 5-1-16,4 2 2 0,3 7 1 0,-7-8 0 0,7 8 0 16,-11-11-4-16,11 11 2 0,0 0-1 0,0 0 1 15,-7 0 1-15,7 0-1 0,0 0 1 0,0 0 0 0,0 0-3 16,-7 0 1-16,7 0-1 0,0 0 2 0,0 0 1 15,-7 0-1-15,7 0 1 0,0 0 1 0,0 0-4 16,0 0 2-16,0 0-1 0,-6 0 0 0,6 0 1 16,0 0 1-16,0 0-2 0,0 0 2 0,0 0-3 15,-7-4 1-15,7 4-1 0,0 0 1 0,0 0 0 0,-7-3 1 16,7 3 0-16,0 0 0 0,0 0-1 16,-7 0-1-16,7 0 1 0,0 0-1 0,0 0 1 0,-9 0-1 15,9 0 1-15,0 0 0 0,-5 7-1 0,5-7-1 16,-3 7 0-16,1 4 2 0,2-1-2 0,2 2 2 15,1 1-2-15,2 10 2 0,1-2-3 0,1-2 1 0,0 0 1 16,3 6-1-16,-1-2 0 0,0-4 1 0,-4-3-1 16,6 2 1-16,1-2-2 0,4-1 1 0,2-4-1 15,-4-4 2-15,-2 2-2 0,1-2 0 0,3-4 0 16,5-1 2-16,-2 0-3 0,0-4 1 0,-3-3 0 16,6-2 1-16,-5-2-1 0,-4-5 1 0,2-2 1 15,3-2-1-15,-4-4-1 0,-2-1 1 0,-4-2-1 16,2 6 0-16,-5-4 1 0,2 4 1 0,1-1-1 15,-3 10 0-15,2-6 0 0,0 5 0 0,-2-1-1 16,1 1 2-16,-1 4 0 0,-5 7 1 0,14-8-1 16,-7 1 2-16,4 3-3 0,-3 4 1 0,-1 0-1 0,-7 0 1 15,11 11 2-15,-7-4 0 0,-4 0-1 0</inkml:trace>
  <inkml:trace contextRef="#ctx0" brushRef="#br1" timeOffset="174144.31">22802 7333 2009 0,'0'0'0'0,"0"0"0"0,0 0 0 16,0 0 83-16,7-18 0 0,-5 9 0 0,-1 2 2 16,1 0-69-16,0-2 2 0,0 1 0 0,3-5 0 15,4-1 19-15,1 5 2 0,3-6-1 0,3 6 0 16,1 0-24-16,-3-5 2 0,-3 2 0 0,1 5 0 15,2 0-2-15,0-2 1 0,-3 0-1 0,0 5 1 0,-1 4-6 16,-1 0 0-16,0 2 0 0,1 9 0 0,1 1-8 16,-2 2 1-16,1 2 0 0,-3 9 1 0,-3 3-2 15,0 2 1-15,-3-4-1 0,-1 0 1 0,-1 4 1 16,-7-3-1-16,5-3 0 0,-4-3 2 0,-4 2-2 16,-1-5 0-16,3-4 0 0,0-2 0 0,-3 2 2 0,0-3 0 15,5-4 1-15,-4 0-1 0,-3-3 0 0,0-4-1 16,-4-4 0-16,-3 4 1 0,2-7 3 0,4 0 0 15,5-7 1-15,-2 3 0 0,-3 3-3 0,0-7 0 16,-1-2 1-16,5-6-1 0,2 4 7 0,0-1 0 16,1-8 0-16,-1 0 1 0,5 2-7 0,3-3 2 15,-1 1 0-15,2 9 0 0,3-4 8 0,4 6 0 0,4-6 0 16,5 12 1-16,-4 2-8 0,2 1 1 0,0 2-1 16,8 8 1-16,0 0 7 0,3 0 0 0,-5-1 0 15,3 10 1-15,-6-2-9 0,-1 1 1 0,-2 6 0 16</inkml:trace>
  <inkml:trace contextRef="#ctx0" brushRef="#br1" timeOffset="174430.33">23227 7498 2211 0,'0'0'0'0,"0"0"0"0,0 0 0 0,0 0 60 16,0 0-1-16,0 0 1 0,18 4-1 0,-18-4-42 15,0 0 1-15,0 0 0 0,0 0 0 0,0 0 55 16,0 0 0-16,0 0 0 0,0 0 0 0,0 0-55 16,0 0 0-16,0 0 0 0,0 0 0 0,0 0 21 0,0 0 0 15,0 0 0-15,0 0 2 0,0 0-26 16,0 0 1-16,0 0 0 0,0 0 0 0,8 0-3 0,-8 0 1 15,9 0-1-15,-9 0 0 0,0 0-5 0,0 0 0 16,7-6 0-16</inkml:trace>
  <inkml:trace contextRef="#ctx0" brushRef="#br1" timeOffset="174845.67">23541 7213 2123 0,'0'0'0'0,"0"0"0"0,0 0 0 15,0 0 64-15,0 0 0 0,0 0 0 0,0 0 0 16,-21-3-46-16,21 3-1 0,-7 7 1 0,7-7 0 15,-11 8 63-15,4 1 1 0,0 4 0 0,0-1 0 16,2 11-64-16,-2 0 0 0,-1 1 0 0,5-4 0 0,-1 4 18 16,4-3 0-16,0 0-1 0,4-1 3 0,-1 1-24 15,1-7 2-15,3 0-2 0,4-2 2 0,1-1-2 16,0-4-1-16,1-2 1 0,1 7-1 0,0-8-5 16,0 0 0-16,-3-4 0 0,3 0 1 0,2 0-2 15,-4-4 2-15,-3 0 0 0,-2-4 0 0,0-3-3 0,-4 1 0 16,1-1-1-16,-1-3 2 0,-3-4 0 0,0-3-1 15,-3 0 1-15,3 2 0 0,-4-2-3 0,1 0 1 16,-8 3-1-16,-1-1 2 0,0-1 3 0,-3 3 0 16,1-3 0-16,2 10 0 0,1 1-4 0,-3-3 2 15,2 1-1-15,1 6 0 0,4 3 0 0,7 2 1 16,-10 0 0-16</inkml:trace>
  <inkml:trace contextRef="#ctx0" brushRef="#br1" timeOffset="175150.39">23901 7079 2248 0,'0'0'0'0,"0"0"0"0,0 0 0 16,0 0 68-16,17 25-1 0,-13-16 0 0,-1 1 2 15,-1 1-51-15,0 5 0 0,0 3 0 0,-1 11 0 0,1 2 53 16,0 3 2-16,0 2-1 0,-2-2 1 0,-2 2-55 16,0-4 0-16,2-6 0 0,-2 11 0 0,2-11 20 15,2 1 0-15,2-3 0 0,-2 1 1 0,-1 0-25 16,1-3 2-16,2-5 0 0,-1 5-1 0,1-4-2 16,-1 0 0-16,2-8-1 0,-1-2 2 0,-1-2-6 15,-3-7 0-15,4 7 0 0,-4-7-1 0,0 0 0 0,0 0 1 16,0 0-1-16</inkml:trace>
  <inkml:trace contextRef="#ctx0" brushRef="#br1" timeOffset="175695.71">25180 6305 1859 0,'0'0'0'0,"0"0"0"0,0 0 0 0,10-21 74 16,-8 12 1-16,-2-6-1 0,2 8 1 0,-1 0-57 15,1-1 0-15,2 0 0 0,-1 1 0 0,-3 7 47 16,4-7 66-16,-4 7-66 0,7-6-47 15,-7 6 0-15,0 0 0 0,7 7-1 0,-4 6 19 0,3 3 0 16,-3 6 0-16,1 14 0 0,3 6-21 0,-4 4-1 16,1-2 1-16,-1 5 1 0,4-9-4 0,0-1 0 15,1-2 1-15,-1 3-1 0,-2-3-5 0,0-2 1 16,2-1-1-16,0-1 1 0,-1 1 5 0,1-8-1 16,-4 1 0-16,4-1 2 0,-3-7-6 0,1-1-1 15,-1-4 1-15,-3-4 0 0,3 1 9 0,-1-4 0 0,-3-7 0 16,0 0 1-16,0 0-9 0,0 0 1 0,0 0 0 15,2-10 0-15,-4 2 6 0,-1-2-1 0,-1-2 1 16,-5-4 0-16,-3 0-7 0,0-2 0 0,-1-1 0 16</inkml:trace>
  <inkml:trace contextRef="#ctx0" brushRef="#br1" timeOffset="176044.91">25141 6722 2173 0,'0'0'0'0,"0"0"0"0,0 0 0 16,-2 7 79-16,2-7 0 0,0 0 0 0,5 9 1 0,-5-9-62 15,4 5 0-15,-4-5 0 0,3 11-1 0,1 8 67 16,3-3-1-16,-4 2 0 0,6 5 1 0,2 6-67 16,-2-2 1-16,-1-3-1 0,5 1 1 0,3 2 22 15,-2-6 0-15,2-7-1 0,0 5 2 0,-1-1-25 16,1-8-1-16,4 1 1 0,-3-1 0 0,3-3-6 0,-3-3 0 15,1-4 0-15,0 2 1 0,-4-1-4 16,0-2 0-16,2-5-1 0,1-1 1 0,1 0-2 16,-9 0-1-16,-2-7 1 0,-2 4-1 0,4-8-1 0,2 4 1 15,-1-2-1-15,-1-1 1 0,0-3 1 0,1 1 1 16,-3-1-1-16,2 3 1 0,-2-1-3 0,0 1 2 16,2-1-2-16,0 9 2 0,-2-1 1 0,-2-1 1 15,2 4 0-15,0 4 1 0,2-1-4 0,-2 2 1 0,-7 2-1 16,7 0 2-16,-7 0-1 0,2 13 1 0,-4-6 0 15</inkml:trace>
  <inkml:trace contextRef="#ctx0" brushRef="#br1" timeOffset="177512.75">25788 7150 1884 0,'0'0'0'0,"0"0"0"16,0 0 0-16,18-7 69 0,-11 1 1 0,2 3-1 16,1-1 2-16,2 1-53 0,1-4 0 0,-1-4 0 15,6 6 0-15,3-2 46 0,-3 0 1 0,-4 0 0 16,-2 3 0-16,-1 4-47 0,-1-1 0 0,3-1 0 0,2 4 0 15,-2 1 17-15,-3 4 1 0,1 2-2 0,1 14 2 16,2-2-21-16,-1 2 0 0,1 5-1 0,-7 4 2 16,-5 3-5-16,0 0 1 0,-1-3 1 0,-4-2-1 15,-3 1-5-15,-4-6 1 0,-6-8 0 0,0 6-1 16,0-5 0-16,0-4 0 0,0-7 0 0,-1 4 0 16,-3-1-2-16,1-6-1 0,-4-4 1 0,0 1 1 0,2-1-1 15,2-5 1-15,-1-4-1 0,3 4 1 0,1-2-3 16,3 0 2-16,5-7-1 0,-1-5 1 0,0 1 4 15,4 2 0-15,5-7 0 0,1-3 1 0,3 0-5 16,-1-1 2-16,1 1-1 0,1 3 1 0,4 5 7 0,2-1 2 16,-1 0 0-16,-1 8-1 0,2-1-6 15,-1 1 0-15,1 1 0 0,-1 4 0 0,1 3 9 0,1 1 0 16,2 0 0-16,4 6 1 0,0-1-9 0,-2-1 0 16,-6 0 0-16,-3 3 2 0,0-1 2 0,0-1 2 15,2 1-2-15</inkml:trace>
  <inkml:trace contextRef="#ctx0" brushRef="#br1" timeOffset="177765.09">26361 7334 2287 0,'0'0'0'0,"0"0"0"15,0 0 0-15,0 0 66 0,0 0 0 0,0 0 0 16,0 0 1-16,0 0-49 0,0 0 0 0,0 0 0 0,0 0 0 16,0 0 62-16,0 0 0 0,0 0-1 0,0 0 1 15,0 0-62-15,0 0 0 0,0 0 0 0,0 0 0 16,0 0 22-16,0 0 2 0,0 0-1 0,0 0 1 16,0 0-26-16,21-19-1 0,-10 7 1 0,0 3 1 0,-3 0-7 15,0 2 0-15,-1-5 0 0</inkml:trace>
  <inkml:trace contextRef="#ctx0" brushRef="#br1" timeOffset="178097.92">26693 7044 2110 0,'0'0'0'16,"0"0"0"-16,0 0 0 0,-25 4 58 0,16-4-1 15,1 0 0-15,1 0 1 0,7 0-41 0,-9 7 1 16,9-7 0-16,-9 12 0 0,2 0 57 0,0 2 2 0,0 2-1 15,1 5 0-15,3-1-58 0,3-1 0 0,3 4 0 16,-3 2 0-16,0 1 19 0,0-3 0 0,4 0 0 16,3-4 1-16,0-1-23 0,0-2 1 0,2-6-1 15,3 2 1-15,2-1-1 0,2-2-1 0,-3-6 1 16,1-3-1-16,2 4-5 0,0-4 0 0,1-4 0 16,4-5 0-16,0 2 1 0,1-3 0 0,-1-6 1 15,-5 4 0-15,-6-6-4 0,-1-5-1 0,-2-3 1 16,-3 7 1-16,-3-4 3 0,1-2 0 0,0-1 1 15,-2 6-1-15,-7 1-5 0,-4 1 2 0,-3-5-1 16,-9 9 1-16,4 4 5 0,1-1 1 0,-1 4-1 16,1 0 2-16,-1 4-7 0,6 3 1 0,5-4-1 0,-1 8 1 15,2-1 1-15,7-3 0 0,0 0 0 0</inkml:trace>
  <inkml:trace contextRef="#ctx0" brushRef="#br1" timeOffset="178468.83">27130 6993 2274 0,'0'0'0'0,"0"0"0"0,0 0 0 0,7 23 69 0,-5-9-1 16,0-7 1-16,0 7-1 0,-1 0-50 16,1-3 0-16,0-2 0 0,0 6 0 0,0-2 49 0,-1-3 0 15,1 1 1-15,0-1 0 0,0 1-50 0,1-4 0 16,-3-7 0-16,9 11 0 0,0-4 12 0,-2-4 1 15,0-3-1-15,-2 4 1 0,4-4-17 0,2 0 0 16,-1-4 0-16,6 4 1 0,5-3-8 0,-1-1 2 0,-5 1 0 16,-2 3 0-16,1-4-3 0,4 4 0 0,1-3-1 15,-5 10 2-15,-2-4-3 0,1 1 2 0,-1-1-2 16,-5 13 2-16,-2-4-3 0,3 2 2 0,-8 0-2 16,3 2 2-16,1 7-1 0,-4-5 2 0,0 1-1 15,-4-1 1-15,-3 1-3 0,-4 2 2 0,1-7-2 16,-6 0 2-16,2 0 0 0,0-3 2 0,-4-2-1 15,0 1 0-15,1-3-1 0,-1 0-1 0,-1-3 1 16,-6-1-1-16,4-3 2 0,3 0 0 0,2-3-1 16,2 3 2-16,-3-4-4 0,1-3 2 0,0-1-1 0,2-3 1 15,1 2-1-15,-1 0 1 0,-2-5-1 0</inkml:trace>
  <inkml:trace contextRef="#ctx0" brushRef="#br1" timeOffset="179229.56">27229 6833 2324 0,'0'0'0'0,"0"0"0"0,37 0 0 0,-16 7 56 0,6-3 1 16,8-4 0-16,0 0 0 0,1 0-40 16,1 0 1-16,2 0-1 0,1 0 1 0,1 0 49 0,-1 0 2 15,3-4-1-15,-8 4 1 0,-2 0-51 0,-3 0 0 16,-1-3-1-16,-1-1 1 0,-5 4 15 0,-4-3 0 15,1-3-1-15,-1 6 1 0,-3-3-20 0,-4-1 2 16,0 1-1-16,-4-1 1 0,-8 4-6 0,10-5 0 0,-10 5 0 16,0 0 0-16,0 0-4 0,0 0 2 0,0-7-1 15,0 7 0-15,0 0 6 0,0 0-1 0,-7-7 0 16,7 7 1-16,-7-4-5 0,7 4 1 0,0 0 0 16,-9-3 0-16,9 3 2 0,0 0 1 0,0 0 0 15,-7-2 1-15,7 2-6 0,0 0 1 0,0 0 0 16,0 0 1-16,0 0 2 0,0 0 1 0,0 0 0 15,0 0 0-15,4 9-4 0,-4-9 1 0,7 5-1 16,-7-5 1-16,9 7 2 0,-2-5 0 0,-7-2 0 16,10 5 0-16,-10-5-4 0,0 0 0 0,9 7 1 15,-9-7 0-15,7 4 1 0,-7-4-1 0,0 0 1 0,0 0 0 16,9 7-2-16,-9-7-1 0,0 0 1 0,7 5 0 16,-7-5-1-16,9 0 1 0,-9 0-1 0,9 0 2 15,-9 0-3-15,7 0 0 0,-7 0 1 0,0 0-1 16,8 0-1-16,-8 0 2 0,7-3-2 0,-7 3 2 0,0 0-3 15,0 0 1-15,8 0 1 0,-8 0-1 0,0 0-1 16,0 0 1-16,8 0-1 0,-8 0 1 0,11 0-1 16,-11 0 1-16,9-2-1 0,-9 2 0 0,7 0 0 15,-7 0 1-15,7 0-1 0,-7 0 0 0,7 0-1 16,-7 0 1-16,7 2 1 0,-7-2-1 0,7 0-1 0,-7 0 1 16,9 0-1-16,-9 0 2 0,7 0-2 0,-7 0 0 15,0 0 0-15,0 0 1 0,7 0-1 0,-7 0 1 16,0 0-1-16,0 0 0 0,7 0-1 0,-7 0 1 15,0 0 0-15,0 0 0 0,7 0-1 0,-7 0 1 16,0 0 0-16,0 0 1 0,0 0-2 0,0 0 1 16,0 0-1-16,0 0 1 0,0 0-1 0,2 7 1 0,-2-7-1 15,0 0 1-15,5 7-1 0,-5-7 1 0,5 12-1 16,-5-12 1-16,0 0-1 0,6 7 0 0,-6-7 0 16,0 0 1-16,0 0-1 0,7 7 0 0,-7-7 0 15,0 0 2-15,0 0-2 0,7 7 0 0,-7-7 0 16,0 0 0-16,0 0 0 0,7 2 0 0,-7-2 0 15,0 0 0-15,0 0 0 0,0 0 0 0,0 0 0 16,0 0 0-16,0 0 0 0,0 0 0 0,0-7 0 16,0 7 0-16,0 0 0 0,0 0 0 0,-5-7 0 15,5 7 0-15,-6-9 0 0,5 0 0 0,-1 2 0 16,-2 0 0-16,1 2-2 0,-3-2 2 0,-1 0 0 0</inkml:trace>
  <inkml:trace contextRef="#ctx1" brushRef="#br1" timeOffset="-204862.66">9323 15942 0,'0'0'0,"0"0"0,-10-9 0,10-1 15,-9 1-15,9 0 16,-9-10-16,9 0 16,-10 0-16,10 1 15,-9 8-15,9 1 16,-10-10-16,10 10 16,-9-1-16,9 1 0,0 9 15,0 0-15,0-9 0,0 9 16,0-10-16,0 10 15,0-9-15,0 9 16,0-10-16,0 10 16,0 0-16,0 0 31,9 0-31,1 0 0,-10 0 16,9 0-16,-9 0 0,10 0 15,-10 0-15</inkml:trace>
  <inkml:trace contextRef="#ctx1" brushRef="#br1" timeOffset="-203553.25">23820 14572 0,'0'0'0</inkml:trace>
  <inkml:trace contextRef="#ctx0" brushRef="#br1" timeOffset="-193185.26">22100 7007 602 0,'0'0'0'16,"0"0"0"-16,0 0 0 0,3-14 41 0,-3 14-1 16,0-14 0-16,4 7 1 0,-4 7-26 0,7-10 1 0,-4 2 0 15,1 1 0-15,3 0 73 0,-3-1 2 0,3 1 0 16,3 1 0-16,3-1-74 0,-1 2 1 0,0 1-1 16,6-3 1-16,1 0 62 0,2 0 2 0,4-1 0 15,3 2 0-15,-8 3-64 0,-1-1 0 0,4-1 0 16,2 0 0-16,-1-2 53 0,1 0-1 0,5 0 1 15,-2 5 0-15,2-2-53 0,-5-3 0 0,5 0 0 16,2 2 0-16,0 0 12 0,3-4 0 0,5 0 0 16,-3 7 2-16,6-1-19 0,-3-10 1 0,10 3-1 15,-3 6 2-15,4-3 8 0,2-1 2 0,2-3 0 16,7 8 0-16,-2-3-13 0,-2-1 0 0,5-3 1 0,5 3-1 16,-1-6 11-16,1 6 1 0,-1-2 0 0,4 6-1 15,-2-2-12-15,1-2 2 0,6 0-1 0,0 3 0 16,7 1 9-16,-4-1 0 0,1-3 0 0,4 7 1 15,-3-4-11-15,2 1 0 0,7-1 0 0,4 4 0 0,-1 0 6 16,-3-3 1-16,5-1-1 0,4 8 1 0,-5-4-9 16,-3-4 1-16,3 1 0 0,3 6 0 0,-4-3 3 15,-6 0 0-15,-4-3-1 0,0 3 2 0,3 0-6 16,-3 0 0-16,-7-5 0 0,-2 5 0 0,2 5 4 16,-4-10 0-16,4 1 0 0,-4 4 1 0,-3 0-7 15,-7-2 2-15,1-1 0 0,1 3 0 0,3-2 1 0,-5 0 0 16,1-1 0-16,-3 3 0 0,-5-2-3 0,-2-2-1 15,1 1 1-15,1 1 1 0,1 0 1 0,1-1 1 16,-9-1 0-16,1 1 2 0,-3-1-6 0,-4-3 2 16,-1 0-1-16,-3 0 0 0,-2 0 1 0,-5 0 0 15,-1-2-1-15,-3 1 1 0,3 1-2 0,-7 3-1 16,-6-5 1-16,1 2 0 0,0 0 1 0,-2 0 1 16,0-5-2-16,-4 3 2 0,0 0-3 0,1 4 1 0,1-2-1 15,-7 0 1-15,0 2 1 0,-7 5-1 0,7-11 1 16,-7 11-1-16,2-11-1 0,-2 11 0 0,0 0 1 15,0-8-1-15,0 8 2 0,0 0 1 0,0 0-2 16,0-7 2-16,0 7-3 0,0 0 1 0,0 0-1 16,0 0 1-16,0 0-1 0,0-7 2 0,0 7-2 15,0 0 2-15,0 0-3 0,0 0 2 0,8 7-2 16,-8-7 2-16,15 8-2 0,-5 3 0 0,1 0 1 0,-1-3-1 16,3 10-1-16,-3-2 2 0,-1-4-2 0,2 6 1 15,1-4 0-15,0-2 0 0,-1 2 0 0,-2 7 1 16,0-3-2-16,1-1 0 0,-1-2 0 0,3 11 2 15,-1-5-1-15,-2-2 1 0,0 1-1 0,-2 10 0 0,1 3 0 16,3 0 0-16,0 3-1 0,-3 1 2 0,5 5 0 16,-1-5 2-16,-3-2-1 0,1 7 1 0,3-5-3 15,4-5 2-15,-2-4-2 0,0 12 2 0,1-1 0 16,0 2 2-16,2-3 0 0,-8 1-1 0,-1 0-1 16,0-6-1-16,0-1 1 0,-2 1 0 0,2-1 1 15,0-4 1-15,-1-9-2 0,1 13 2 0,-5-4-2 0,3-7-1 16,0 0 1-16,0 9-1 0,-2-5 4 0,0-4 0 15,1 2 0-15,-1-2 1 0,-3-2-4 0,1-3 1 16,3-2-1-16,-3 0 1 0,-3-3 2 0,0-2 0 16,2-1 0-16,-2-8 1 0,3 11-4 0,-3-11 1 15,0 0-1-15,0 7 1 0,0-7 2 0,0 0 0 16,0 0 0-16,0 5 1 0,0-5-4 0,0 0 1 16,0 0-1-16,0 0 1 0,0 0 2 0,0 0 0 0,0 0 0 15,0 0-1-15,0 0-1 0,0 0 0 0,0 0-1 16,0 0 1-16,0 0 0 0,0 0 0 0,0 0 0 15,0 0 1-15,0 0-3 0,0-8 1 0,0 8-1 16,-1-7 1-16,1 7 0 0,-4-8 1 0,4 8-1 16,0 0 1-16,-5-7-3 0,5 7 2 0,-7-7-1 15,7 7 1-15,-13-7-1 0,6 4 1 0,0 1-1 16,-3 0 1-16,-1-1-2 0,4 1 1 0,7 2-1 16,-9 0 0-16,9 0 1 0,0 0 0 0,0 0-1 0,-7-3 2 15,7 3-3-15,0 0 2 0,0 0-1 0,0 0 0 16,0 0 0-16,0 0-1 0,0 0 0 0,0 0 1 15,0 0 0-15,0 0-1 0,0 0 0 0,-132-20 0 16,-32 4 0-16,2-1 0 0,-6-1 0 0,9 9 0 0,13-3-1 16,14 2 2-16,3 1-2 0,4 9 1 0,8-7-1 15,3 1 0-15,-1 3 0 0,-3 6 0 0,8-3-1 16,3-3 2-16,-6-1-1 0,-2 8 0 0,8-2-1 16,3-2 1-16,-4 0 0 0,-3 5 0 0,12-2-1 15,2 3 1-15,-7-6-1 0,0 9 1 0,9-2-1 16,5-4 0-16,0 1 0 0,2 4 2 0,6-1-2 15,5 2 0-15,3-4 0 0,-2 3 1 0,4 0-1 0,8 3 0 16,-1-2 0-16,0-2 1 0,5 3-1 0,5-1 0 16,0 2 0-16,1-1 1 0,2-1-1 0,5 2 0 15,-1-4 0-15,-5 1 1 0,0-1-1 0,2 2 0 16,2 2 0-16,3-2 1 0,-4 1-1 0,6-3 0 16,4-3 0-16,-3 3 0 0,-2 0 0 0,4 0 0 0,-1-4 0 15,5 1 0-15,1 3 0 0,5-2 0 0,1-1 0 16,-2 4 1-16,2 1-1 0,0-5 0 0,3-4 0 15,1 7 1-15,1 0-1 0,-1-4 0 0,1-3 0 16,-3 4 0-16,-6 3 0 0,6-7 0 0,4 0 0 16,-3 5 0-16,2-1 0 0,1-4 0 0,-5 0 0 15,3 3 2-15,1 1-2 0,1-4 0 0,-1-2 0 16,0 4 1-16,-1-1-1 0,1-1 1 0,2-1-1 16,2 2 1-16,-4-1-1 0,6-1 1 0,3-5-1 15,-3 5 1-15,-3-3-1 0,5-1 1 0,3-2-1 0,5 0 1 16,-2 3-1-16,1-3 2 0,-4-3-2 0,3-3 1 15,-5 5-1-15,4-1 0 0,1 2 0 0,-3-7 1 16,2 3-1-16,-2-3 0 0,0 0 0 0,3 0 1 0,2 2 0 16,-1 1 1-16,-3-7 1 0,4 3-1 0,-1 1-1 15,3-6 0-15,-4 4 0 0,4-1 1 0,0-1 2 16,-2-3 0-16,2 3 1 0,2 3-1 0,-2-3 0 16,0-1-1-16,5-1 0 0,-2 5 1 0,-3-1-2 15,4-2 1-15,-1 0 1 0,1-1-1 0,3 3-1 16,-4 0 1-16,-3-5-1 0,5-3 0 0,-1 4-2 0,-2-1 1 15,1-3 0-15,6-1 0 0,-4 6-1 16,-3-8 1-16,0 3 1 0,3 4-1 0,2-1-1 0,0-2 0 16,-2-1 0-16,2 10 1 0,-2-2-1 0,0-2 0 15,2 2 0-15,2-3 1 0,-2 5-1 0,-3 2 0 16,1-4 0-16,4 5 0 0,-2 1 0 0,0-1 0 16,1-5 0-16,3 2 0 0,-2 4 0 0,-2-1 0 0,0 1 0 15,2-5 0-15,1 0 0 0,1-1 0 0,-3 3 0 16,1-1 0-16,-2 0 0 0,0 2 0 0,4 0 0 15,1-2 0-15,-2 3 0 0,-1-1 0 0,2 1 0 16,-1 1 0-16,1 1 0 0,3 0 0 0,3 4 0 16</inkml:trace>
  <inkml:trace contextRef="#ctx0" brushRef="#br1" timeOffset="-181261.36">6080 8865 12 0,'0'0'0'0,"0"0"0"0,0 0 0 0,0 0 0 15,0 0 0-15,0 0 0 0,0 0 0 0,0 0 0 16,0 0 0-16,0 0 0 0,0 0 0 0,0 0 0 16,0 0 0-16,0 0 0 0,0 0 0 0,0 0 0 15,0 0 0-15,0 0 0 0,0 0 0 0,0 0 9 16,0 0 0-16,0 0 0 0,0 0 1 0,0 0-5 15,0 0 2-15,0 0-1 0,0 0 1 0,0 0 39 0,0 0 1 16,0 0-1-16,20 5 1 0,-20-5-31 0,0 0 0 16,10-2 1-16,-10 2 0 0,0 0 11 0,7-1 1 15,-7 1-1-15,0 0 2 0,0 0-17 0,7-4 0 16,-7 4 1-16,0 0-1 0,7-2 12 0,-7 2 0 16,7-1-1-16,-7 1 1 0,7 0-13 0,-7 0 1 0,11-4-1 15,-4 4 1-15,-7 0 6 0,9-2 0 0,-9 2 0 16,7 2 0-16,-7-2-9 0,7 2 0 0,-7-2 0 15,14-2 1-15,-7 2 11 0,-7 0 0 0,11-3 1 16,-1 3-1-16,1 0-11 0,-4-2 0 0,2 0 1 16,1 0 0-16,-3 2 13 0,4 0-1 0,-4-3 1 15,4 3 0-15,-4 3-13 0,0-3 0 0,0 0 1 16,0 0-1-16,3 0 11 0,3 0-1 0,-6 0 0 16,3 0 1-16,1 4-12 0,0-2 1 0,-4-2 0 15,3 0 0-15,-3 0 5 0,0 0 0 0,-7 0 0 0,16-2-1 16,-2 2-7-16,-3-2 1 0,3 0-1 0,-3 2 2 15,-1 0 2-15,-5-3 2 0,-5 3-2 0,11-4 2 16,-4 4-8-16,0 0 2 0,0-3 0 0,4 3 0 16,-1-4 6-16,4 4 1 0,-3-3-2 0,1 3 2 0,3 3-7 15,-5-3 0-15,4 0 0 0,-3 0 0 0,-1 0 4 16,1 0 2-16,0 0 0 0,-1 0-1 0,2 4-6 16,-1-1 1-16,0-3 0 0,-1 0 0 0,1 0 4 15,-1 0 2-15,-1 0 0 0,5 0-1 0,0 0-6 16,4-3 1-16,-4 3 0 0,-3 0 0 0,1 0 8 15,-1-4 0-15,-1 1-1 0,1 3 1 0,-1 0-8 16,1 0 1-16,0-4 0 0,-1 4 1 0,-1 0 4 0,2 0 1 16,-1 0 0-16,-3 0-1 0,-7 0-6 0,7 4 0 15,-7-4 0-15,0 0 1 0,11 0 5 0,-11 0 0 16,10 0-1-16,-2 0 2 0,2 0-7 0,1 0 0 16,1-4 0-16,2 4 0 0,-3 0 4 0,3 0 2 0,-4-3-1 15,1-1 1-15,1 4-7 0,-1-3 1 0,0 3 0 16,-1-4 0-16,-3 4 1 0,0-3 0 0,-7 3 0 15,14 3 1-15,-7-3-4 0,-7 0 0 0,11 0 0 16,-11 0-1-16,11-3 10 0,-4 3 0 0,-7 0-1 16,12-4 1-16,-5 4-7 0,-7 0 0 0,14 0 0 15,-7 0 1-15,0 0 0 0,0 0 2 0,0-2-1 16,0 1 0-16,-1 1-4 0,1 0-1 0,0-2 1 16,0 0 1-16,0 0 0 0,-7 2 1 0,11-3 0 15,-4 3 0-15,3 0-4 0,-3 0 1 0,-7 0 0 16,14-2 0-16,-7 4 2 0,2 0 0 0,-2-2 0 15,4 0 1-15,-1 0-3 0,-3 0-1 0,4 0 1 0,-4 0-1 16,-7 0 3-16,7 0 0 0,-7 0 0 0,0 0 0 16,0 0-4-16,7 0 2 0,-7 0-1 0,0 0 1 15,13 0-1-15,-6 0 0 0,0 0 0 0,0 0 0 0,3 0-1 16,1 0 0-16,-1 0 0 0,1 0 0 0,-4 0-1 16,0 0 1-16,0 0-1 0,0 0 0 0,2 0 0 15,-2 0 0-15,0 0-1 0,0 0 2 0,0 0-2 16,0 0 0-16,-7 0 0 0,11 1 1 0,0 3-2 15,-4-1 1-15,0-1 0 0,-7-2 1 0,12 4 0 0,-12-4 0 16,11 3 1-16,-4-3-1 0,0 0-1 0,-7 0 0 16,10 0 1-16,-10 0 0 0,14 0 0 0,-7-3 2 15,1 1-2-15,-3 0 2 0,2 0-3 0,0 1 1 16,0-1 1-16,4 0-1 0,-1 0 1 0,4 1-1 16,-3-1 0-16,-1 0 2 0,-1 2-3 0,0 0 1 15,3-2 0-15,-1-1 0 0,0 3 0 0,-4 0 2 16,-7 0-2-16,10-2 2 0,-3 4-3 0,-7-2 1 0,11 3 1 15,-11-3-1-15,7-3 0 0,-7 3 1 0,0 0-1 16,0 0 2-16,7 0-3 0,-7 0 1 0,0 0-1 16,0 0 2-16,9-4-2 0,-9 4 1 0,0 0 0 15,0 0 0-15,0 0-1 0,0 0 1 0,0 0-1 16,0-5 0-16,0 5-1 0,0 0 0 0,0 0 0 16</inkml:trace>
  <inkml:trace contextRef="#ctx0" brushRef="#br1" timeOffset="-180968.88">7911 8624 1381 0,'0'0'0'0,"0"0"0"0,11-5 0 0,5-2 34 15,-4 0 0-15,-3 3 0 0,-9 4 1 0,7 7-21 16,-7-7 1-16,0 0 0 0,3 7-1 0,-3-7 3 15,0 16 1-15,-3-11-1 0,-10 4 1 16,-1 3-9-16,0-1 1 0,4-4 0 0,-8-2 0 0,-3 2-10 0,-2 0 0 16,-2-3 0-16,-3-1 1 0,-2 3-1 0,2-5 0 15,-1 1 0-15,0 0 1 0,-3 0-19 0,-4-1 1 16,-1 1 0-16,2-2 0 0,2 2 7 16,1 1 0-16,-3-1-1 0,1 2 2 0,-1 1-37 0,1 2 0 15,6-3 0-15,3 3 2 0,-1 0 27 0,-2-2 0 16,3-2 0-16</inkml:trace>
  <inkml:trace contextRef="#ctx1" brushRef="#br1" timeOffset="-187396.72">7253 14244 0,'0'0'0,"0"0"16,0 0-16,0 0 0,10 0 0,-10 0 0,9 0 15,-9 0-15,0 0 16,0 0-16,0 0 16,0 0-16,0 0 31,0 0-31,0 0 15,0 0-15,0 0 16,9 0-16,-9 0 16,0 0-1,0 0 1,0 0-16</inkml:trace>
  <inkml:trace contextRef="#ctx0" brushRef="#br1" timeOffset="-177816.98">6286 8840 12 0,'0'0'0'0,"0"0"0"0,0 0 0 0,0 0 0 0,0 0 0 15,0 0 0-15,0 0 0 0,0 0 0 16,0 0 0-16,0 0 0 0,0 0 0 0,-17 13 64 0,17-13 0 15,0 0 0-15,-7-4 1 0,7 4-47 0,0 0 0 16,-7-2 0-16,7 2 0 0,0 0 90 0,0 0 1 16,-6-3 0-16,6 3 1 0,0 0-94 0,0 0 0 15,0 0-1-15,0 0 2 0,-7-7 56 0,7 7 0 0,0 0 0 16,0 0 0-16,0-7-55 0,0 7 0 0,0 0 0 16,0 0 0-16,4-7 24 0,-4 7 1 0,0 0 0 15,5-7-1-15,2 3-26 0,0 4 0 0,-7 0-1 16,14-7 2-16,-3 5 24 0,0 1 0 0,3-3 1 15,3 1-1-15,6 1-25 0,-2 0 0 0,1 0-1 16,1-1 2-16,5 1 20 0,-11 0 1 0,1 1 1 16,0-3-1-16,1 4-24 0,6-4 2 0,-1 1 0 15,-4-1-1-15,1 4 25 0,-7 0 0 0,4-3-1 0,3 3 2 16,-3-2-26-16,1 2 1 0,-1-3 0 0,-4-1 0 16,3 1 22-16,3 3 1 0,1-4 0 0,-3 1 1 15,3 3-25-15,2 0 1 0,5-4 0 0,-3 4-1 16,-6 4 19-16,2-4 1 0,0-4-1 0,4 4 0 0,-2 4-19 15,-2-4 0-15,0 0-1 0,0 0 1 0,-1 0 17 16,5 0 1-16,-8 0-1 0,1 0 2 0,0 0-21 16,-3 0 2-16,3 0 0 0,-4 0-1 0,0 0 11 15,4 0 1-15,-4 0 0 0,2-4-1 0,-2 4-12 16,4-3-1-16,-4-1 0 0,7 2 2 0,-2 4 12 16,-1-2 1-16,-7-3-2 0,3 1 2 0,3 0-14 15,-3 0 0-15,2 0-1 0,-2 1 2 0,0 1 8 0,-3 0 2 16,0-2-2-16,1 0 2 0,2 2-13 0,0 0 2 15,0-2-1-15,-3 1 0 0,-1-1 3 0,-2 0 1 16,-1 0-2-16,0 1 2 0,1 1-7 0,0 0 0 16,-8 0 0-16,10 0 0 0,-3 0 1 0,0 0 1 15,-7 0-1-15,14-6 1 0,-7 6-4 0,4 0 0 0,-6 0 0 16,2-3 0-16,2 3 0 0,0 0 0 0,-2 0 0 16,0 0 0-16,0 0-2 0,-7 0 1 0,11 0-2 15,-11 0 2-15,0 0-2 0,0 0 2 0,7 0-1 16,-7 0 1-16,0 0-3 0,0 0 2 0,0 0-2 15,0 0 2-15,0 0-2 0,0 0 0 0,0 0 1 16,0 0-1-16,0 0-1 0,0 0 1 0,0 0-1 16,0 0 1-16,0 0 0 0,-11 0-1 0,1 0 0 15,-5 0 0-15,-6 3-1 0,2 3 2 0,-2-5-1 16,0 1 0-16,-4 2 0 0,2-1 1 0,-2-1-1 0,-8 0 0 16,8 1-1-16,0 1 1 0,-5-2 0 0,-1-1 0 15,-5 1 0-15,3 0 0 0,-2-2 1 0,-1 0-1 16,3 2-1-16,-3 1 1 0,-1-3-1 0,-5 0 2 15,2 0-2-15,4 4 1 0,-3-1-1 0,-1-3 1 0,1 4-1 16,6-4 1-16,-6 3-1 0,2 1 1 0,-2-1-2 16,5 2 1-16,-1-1 0 0,-5 3 0 0,4-3-1 15,1 1 1-15,1 2 0 0,3 0 1 0,-3-2-2 16,6-1 1-16,0-1 0 0,-2 4 0 0,5-3-1 16,4-1 1-16,0 1-1 0,-2-1 1 0,2 1-1 0,-1-4 1 15,1 0-1-15,2 0 1 0,-2 3-1 0,3-3 2 16,0-3-2-16,-4 6 1 0,4-3-1 0,0 0 1 15,1 0-1-15,6 4 1 0,0-4-1 0,3 0 0 16,-3 0 0-16,4 0 1 0,-4 3-1 0,1-3 0 16,-1-3 0-16,11 3 1 0,-7 3-1 0,7-3 0 15,0 0 0-15,0 0 1 0,0 0-1 0,0 0 0 16,0 0 0-16,0 0 0 0,0 0 0 0,0 0 0 0,7 0 0 16,-7 0 0-16,14 0 0 0,-14 0 0 0,7 2 0 15,-7-2 0-15,0 0 0 0,0 0 0 0,7 0 0 16,-7 0 0-16,0 0 0 0,0 0 0 0,8 9 0 15,-8-9 0-15,7 7 0 0,-7-7 0 0,10 3 0 16</inkml:trace>
  <inkml:trace contextRef="#ctx0" brushRef="#br1" timeOffset="-164223.05">4831 8784 162 0,'0'0'0'0,"0"0"0"15,0 0 0-15,0 0 11 0,0 0 2 0,0 0-1 16,0 0 0-16,0 0-5 0,0 0 1 0,0 0 0 16,0 0 0-16,0 0 55 0,0 0-1 0,0 0 1 15,0 0 0-15,-23 7-45 0,16-7 0 0,7 0 0 16,-7-5 0-16,7 5 47 0,0 0 0 0,-7 0 0 0,7 0 1 15,0 0-48-15,-7 0 0 0,7 0 0 0,0 0 0 16,0 0 60-16,-3 10 0 0,3-10 1 0,0 13-1 16,3 1-60-16,1 3 0 0,-1-4 0 0,-3 18 0 15,4-3 15-15,-4-8 0 0,3 3 1 0,-3 14 0 0,0-13-21 16,4 3 2-16,-1-4-1 0,-3 6 1 0,-3-4 19 16,3-4-1-16,0-3 1 0,0-1 1 0,0-1-21 15,3-5 1-15,-3 1-1 0,0-1 1 0,4-3 19 16,-4-1-1-16,0-7 1 0,0 0 1 0,0 0-21 15,0 7 1-15,0-7 0 0,0 0-1 0,0 0 15 16,0 0 1-16,0 0-1 0,0 0 0 0,0 0-16 0,7-7 1 16,-7 7-1-16,3-22 1 0,-1-5 12 0,0 1 1 15,-2-4-1-15,0 3 1 0,0-4-14 0,-2 3 0 16,0-4 0-16,-1 18 0 0,3-5 9 0,0-3 2 16,-4 0-2-16,1 13 2 0,3-2-13 0,0-5 2 15,-4 2-1-15,4 14 0 0,-3-12 7 0,3 3 2 16,0 2-1-16,0 7 0 0,0 0-10 0,-7-9 1 15,7 9 1-15,0-7-1 0,0 7 6 0,0 0-1 0,0 0 1 16,-7-3 0-16,7 3-8 0,0 0 1 0,-4-7-1 16,4 7 1-16,0 0 4 0,0 0 0 0,0 0 0 15,0 0 0-15,-3-7-6 0,3 7 1 0,0 0-1 16,0 0 1-16,0 7 2 0,0 0 0 0,0-4 1 16,0 26-1-16,7 4-4 0,0-5 0 0,-4 6 0 15,1 1 1-15,-1-4 1 0,1-1 1 0,-4-3-1 16,3-1 1-16,-3-1-4 0,4-8 1 0,-4 1-1 15,-4-2 1-15,8 1 0 0,-4-4-1 0,0-5 1 0,0-1 0 16,0-7-3-16,0 0 1 0,0 0-1 0,0 0 2 16,0 0 1-16,0 0 0 0,0 0-1 0,0 0 2 15,-4 7-3-15,4-7-1 0,0 0 1 0,0 0 0 16,0 0 0-16,0 0 0 0,0 0 1 0,0 0-1 0,0 0-1 16,0 0 0-16,0 0 0 0,0 0 0 0,0 0 1 15,0 0 0-15,0 0 0 0,0 0 0 0,0-7-1 16,0 7 0-16,0 0 0 0</inkml:trace>
  <inkml:trace contextRef="#ctx0" brushRef="#br1" timeOffset="-163369.74">5036 8920 1632 0,'0'0'0'0,"0"0"0"0,0 0 0 16,0 0 60-16,0 0 0 0,0 0 0 0,0 0 0 16,0 0-43-16,0 0 1 0,0 0 0 0,0 0 0 15,0 0 56-15,0 0 1 0,0 0-1 0,0 0 2 0,0 0-58 16,21-4 0-16,-21 4 0 0,7-4-1 0,-7 4-12 16,11-7 1-16,1 0-2 0,-1 4 2 0,3-1-3 15,0-3 2-15,-4 0-2 0,6 6 1 0,2-5-5 16,0 3 0-16,-4-3 0 0,-4 5 1 0,1 1-1 15,1-2 0-15,-3-2 0 0,-9 4 1 0,12 2-13 16,-5 0 2-16,-7-2-1 0,11-2 1 0,-11 2 3 16,11 4 0-16,-11-4 0 0,10 1 1 0,-10-1-9 0,11 13 1 15,-11-13-1-15,10 5 0 0,-10-5 6 0,11 12 1 16,-11-12 0-16,9 7 0 0,-6 0 4 0,-3-7-1 16,7 11 0-16,-7-2 2 0,4 1 0 0,-4 1 0 15,3-2 0-15,-3 14 0 0,0-6 3 0,-3-5 1 16,3 1-1-16,-7 13 1 0,3-3-1 0,-3-7 1 15,0-2-1-15,2-4 1 0,-2 5 0 0,3-3 1 0,-3-3-1 16,-3-1 1-16,3 1-1 0,0-2 1 0,7-7-1 16,-15 7 1-16,5-3 6 0,3-1 1 0,7-3 0 15,-13 2 0-15,6-2-4 0,0 0 2 0,0 0-1 16,0-2 1-16,0-1 9 0,-3 3 0 0,-5-4 0 16,3-3 1-16,2 0-8 0,-1 0 1 0,4 0 0 15,7 7 0-15,-11-10 8 0,4 4 1 0,7 6 0 16,-7-12 0-16,7 12-8 0,-7-3 0 0,7 3 0 15,0 0 1-15,-7-8 5 0,7 8 2 0,0 0 0 16,-3-7 0-16,3 7-8 0,0 0 0 0,-7-5 1 0,7 5-1 16,-4-7 6-16,4 7 2 0,-5-7-1 0,5 7 1 15,-4-9-9-15,2 2 1 0,1 0 0 0,1 7 0 16,0-10 6-16,-2 3 0 0,0-2 0 0,2 9-1 0,0-11-6 16,0 11 0-16,0-9 0 0,0 9 1 0,0-8 5 15,0 8 0-15,-3-9-1 0,3 9 2 0,0 0-7 16,0-9 0-16,0 9 0 0,-4-7 0 0,4 7 3 15,0-10 2-15,-3 2-2 0,3 8 1 0,0-14-5 16,0 7 0-16,-4 0 0 0,4 7 1 0,0-8 0 16,0 8 1-16,-4-11-1 0,4 11 1 0,4-7-4 15,-4 7 0-15,0 0 1 0,0 0 0 0,0-7 0 0,0 7 0 16,0 0 1-16,4-7 0 0,-4 7-3 0,10 0 0 16,-10 0 1-16</inkml:trace>
  <inkml:trace contextRef="#ctx0" brushRef="#br1" timeOffset="-160351.97">6269 8130 12 0,'0'0'0'0,"0"0"0"0</inkml:trace>
  <inkml:trace contextRef="#ctx0" brushRef="#br1" timeOffset="-156250.71">4773 8008 12 0,'0'0'0'0,"0"0"0"0,0 0 0 0,0 0 0 15,0 0 0-15,0 0 0 0,0 0 0 0,0 0 0 16,0 0 0-16,0 0 0 0,0 0 0 0,0 0 0 0,0 0 0 16,-18-9 0-16,18 9 0 0,0 0 0 0,0 0 0 15,0 0 0-15,0 0 0 0,0 0 7 0,0 0-1 16,0 0 1-16,0 0 1 0,0 0-4 0,0 0 2 15,0 0-2-15,0 0 2 0,0 0 59 0,0 0 0 16,0 0 0-16,-7-3 0 0,7 3-47 0,-3 9 0 16,3-9 0-16,-4 10 0 0,1 3 18 0,-1-1 1 15,1-5-1-15,-3 11 1 0,-1-1-22 0,0-3 0 0,4-3 0 16,-1 15 1-16,1-10 19 0,-1-4-1 0,1 1 1 16,3 2 0-16,0 1-21 0,-4-3 1 0,1-5 0 15,6 1 0-15,-3 2 38 0,-3-1 0 0,3-10 0 16,3 6-1-16,-3-6-35 0,0 10 0 0,0-10 0 15,0 0 1-15,0 9 30 0,0-9 0 0,0 0 1 16,0 0 0-16,0 0-32 0,0 0 0 0,0 0-1 16,0 0 1-16,0 0 30 0,0 0 1 0,0 0-1 15,0 0 1-15,0 0-31 0,0 9 0 0,0-9-1 0,0 0 1 16,0 0 20-16,0 7 1 0,0-7 1 0,0 0-1 16,7 7-24-16,0-5 2 0,0-1 0 0</inkml:trace>
  <inkml:trace contextRef="#ctx0" brushRef="#br1" timeOffset="-155574.3">4994 8119 967 0,'0'0'0'16,"0"0"0"-16,0 0 0 0,0 0 42 0,0 0 2 15,0 0-1-15,0 0 1 0,0 0-29 0,0 0 1 0,-6-19 0 16,6 19 1-16,0 0 42 0,0 0 1 0,0 0-1 16,0 0 1-16,2-7-44 0,-2 7 2 0,7-4 0 15,-7 4 0-15,14-2-13 0,-3-3 0 0,-1-2 1 16,4 5 0-16,-3 1-3 0,-2-3 1 0,-2 1 0 15,4 4 0-15,-11-1-4 0,10 6 0 0,-10-6 0 16,7 1 0-16,-7-1 0 0,4 7 0 0,-4-7 0 16,0 0 0-16,7 9-1 0,-7-9 0 0,0 7 0 15,0-7 1-15,-4 11-1 0,4-4 0 0,0-7 0 16,-3 16 1-16,-4-4-2 0,3 0 2 0,-3-1 0 0,0 3 0 16,-4 3-1-16,3-1 1 0,1-3 0 15,3-1 0-15,-3 0 0 0,0-3 0 0,-4-2 0 0,4 4 0 16,0-1 0-16,0-1 0 0,0-4 0 0,0 1 0 15,0 2 3-15,2-1-1 0,-2-3 0 0,7-4 0 16,-11 14-1-16,4-11 2 0,7-3-1 0,-7 6 0 0,7-6 13 16,0 0-1-16,-7 3 1 0,7-3 1 0,0 0-7 15,0 0 0-15,-7 6 0 0,7-6-1 0,0 0 18 16,0 0 1-16,0 0 0 0,0 0 0 0,0 0-15 16,0 0 2-16,0 0-2 0,0 0 2 0,0 0 12 15,0 0 0-15,0 0 0 0,7-2 1 0,3 0-14 16,1 0 0-16,3 1-1 0,6-1 2 0,1 2 12 0,-7-4-1 15,0 2 1-15,4-1 0 0,-4 3-14 0,2 0 1 16,-6-4-1-16,4 1 2 0,4 3 5 0,-4-4 0 16,2 1 0-16,2-1 1 0,-4 1-10 0,0 3 1 15,0-4-1-15,-4 1 2 0,-1 3 3 0,2-4 2 16,-4 3 0-16,0 1 0 0,-7 0-8 0,11 0 1 16,-11 0-1-16,10-2 1 0,-10 2 2 0,7 0 1 15,-7 0-1-15,0 0 2 0,0 0-7 0,7-4 1 0,-7 4 0 16,0 0 0-16,0 0 1 0,0 0 0 0,0 0 0 15,0 0 1-15,0 0-4 0,0 0 0 0,0 0 0 16</inkml:trace>
  <inkml:trace contextRef="#ctx0" brushRef="#br1" timeOffset="-154869.21">4770 7440 1407 0,'0'0'0'0,"0"0"0"0,0 0 0 0,0 0 49 16,0 0 0-16,0 0 1 0,0 0-1 0,0 0-32 15,0 0 0-15,0 0 0 0,0 0 0 0,0 0 49 16,0 0 0-16,0 0 0 0,0 0 0 0,0 0-48 16,-18 5 0-16,18-5 0 0,-4 7 0 0,4-7-7 15,-7 14 2-15,7-7-1 0,-3 4 0 0,-1 5-5 16,3 0 1-16,1-1 0 0,0 17 0 0,-2-11-8 0,0-7 1 15,2 6 0-15,0 10 0 0,0-8-1 0,-4 0 1 16,-3 2-1-16,4 1 1 0,-1-6-2 0,1 1 1 16,-1-10-1-16,4 4 1 0,-3 2-1 0,-1-2 1 15,4-14-1-15,0 9 1 0,0-9-3 0,0 0 0 16,0 7 0-16,0-7 1 0,0 0-1 0,0 0 1 16,7 5 0-16,-7-5 0 0,11 0-3 0,-4-2 2 0,-7 2-1 15</inkml:trace>
  <inkml:trace contextRef="#ctx0" brushRef="#br1" timeOffset="-154298.29">4960 7516 1218 0,'0'0'0'0,"0"0"0"0,0 0 0 0,0 0 17 15,21 1 1-15,-21-1 0 0,0 0 0 0,9 0-8 16,-9 0 0-16,11 0 0 0,-11 0 0 0,0 0 21 15,7 11 0-15,-7-11 0 0,0 0 1 0,0 0-19 16,3 11 2-16,-3-11-2 0,0 7 2 0,0 0-11 0,0 0 1 16,0-7-1-16,4 10 1 0,-1-1-2 0,-3-2 1 15,0 2-1-15,0 1 0 0,0 6-3 0,0-5 0 16,-3-4 0-16,3 5 0 0,0-1 0 0,0-11 0 16,-11 8 0-16,8 0 0 0,-4-1 0 0,7-7 0 15,-11 7 0-15,11-7 0 0,-5 8 0 0,5-8 0 0,0 0 0 16,0 0 0-16,0 0 0 0,0 0 0 0,0 0 0 15,0 0 0-15,0 0 0 0,0 0 0 0,0 0 0 16,0 0 0-16,14-3 0 0,-2-2 2 0,-1 1-2 16,3 1 1-16,7-1-1 0,-3-3 0 0,1 2 0 15,2 6 1-15,-3 3 1 0,-8-4 1 0,5 0 1 16,-3 7-1-16,-2 0-1 0,-2 2 1 0,-8-9-1 16,10 14 1-16,-6-2 4 0,-1 1 1 0,-3-5-1 15,4 1 0-15,-4 5-2 0,-4-1 0 0,4-13 0 16,-3 10 1-16,-4-1 4 0,0 0 1 0,-8-4-1 15,1 2 1-15,2 0-4 0,-6 0 0 0,4-3-1 0,4-4 2 16,-8 1 6-16,-1 3 0 0,1-4 0 0,4 0 0 0,0 0-6 16,-4 0 1-16,-1-4 0 0</inkml:trace>
  <inkml:trace contextRef="#ctx0" brushRef="#br1" timeOffset="-153570.54">4745 6761 1117 0,'0'0'0'16,"0"0"0"-16,0 0 0 0,0 0 28 0,0 0 1 15,0 0 1-15,0 0-1 0,0 0-16 0,0 0 1 0,0 0-1 16,-4 23 1-16,-1-9 26 0,0 2 0 0,-1-6 1 16,-1 13 0-16,0 4-25 0,0-1 0 0,4-7 0 15,-1 6 0-15,1 0 7 0,-1-8 0 0,1-3 1 16,3 9-1-16,-4-2-11 0,1-7 0 0,-1-5 0 16,4 9 1-16,0-3-4 0,-3-6 0 0,3-9 0 15,0 21 1-15,0-12-5 0,0-9 2 0,0 0-1 16,0 11 0-16,3-4-4 0,-3-7 0 0,7 7-1 15</inkml:trace>
  <inkml:trace contextRef="#ctx0" brushRef="#br1" timeOffset="-153162.66">4990 6854 1231 0,'0'0'0'15,"0"0"0"-15,0 0 0 0,0 0 15 0,-2 21 2 16,2-14 0-16,0 4 0 0,0 6-8 0,0-4 1 16,0-1-1-16,0 11 1 0,0-2 22 0,0-5 1 15,0-6 0-15,2 5 0 0,0-1-19 0,-2-14 0 16,0 7 1-16,0-7-1 0,5 10 20 0,-5-10 1 0,7 7 0 15,-7-7-1-15,7 4-19 0,-7-4 0 0,7 0-1 16,-7 0 1-16,14 0 3 0,-7-4 1 0,-7 4-1 16,11-7 1-16,-4 4-9 0,0-4 0 0,-3-4 0 15,3 1 1-15,2 1 6 0,-2-2 1 0,-4 4-1 16,4-3 1-16,0-1-9 0,-3 4 1 0,-4 7 0 16,3-7 0-16,-3 7 3 0,0 0 0 0,7 0-1 15,-7 0 2-15,4 7-6 0,-4 0 0 0,0 0-1 16,0 9 2-16,0 9 2 0,-4-1 0 0,4-6-1 15,0 8 1-15,-3-1-4 0,-1-15 0 0,1 1-1 16,3 12 2-16,-4-7 0 0,-3-9 0 0,7-7 0 16,-7 23 1-16,7-11-4 0,-3-5 1 0,3-7-1 0</inkml:trace>
  <inkml:trace contextRef="#ctx0" brushRef="#br1" timeOffset="-152537.03">4900 6138 1093 0,'0'0'0'0,"0"0"0"0,0 0 0 0,0 0 35 0,0 0 2 15,0 0-1-15,0 0 1 0,0 0-22 16,0 0 1-16,0 0-2 0,-2 23 2 0,-1-2 38 0,3 0 0 16,0-1 0-16,0 13-1 0,0-3-36 15,0-7 1-15,3-7-1 0,-1 14 1 0,0-4-8 0,0-8 1 16,-1-3 1-16,1 1-1 0,2 7-4 0,-4-12-1 15,0-4 1-15,3 0 1 0,-3 0-7 0,0-7 0 16,4 5 0-16,-4-5 1 0,0 0 0 0,10 9-1 0,-10-9 0 16,7 3 0-16,0-1-2 0,0 0 1 0,1-2 0 15</inkml:trace>
  <inkml:trace contextRef="#ctx0" brushRef="#br1" timeOffset="-152119.89">5226 6207 803 0,'0'0'0'0,"0"0"0"0,0 0 0 16,-21 0 11-16,21 0 2 0,-10-7-1 0,10 7 0 0,-11 0-5 15,11 0 1-15,-11 3 0 0,4-3 0 0,7 0 3 16,-10 0 1-16,10 0 0 0,-9 0 1 0,9 0-6 15,-11 7 0-15,11-7 1 0,-10 0 0 0,10 0-1 16,-11 0 1-16,11 0 0 0,0 0-1 0,-7 7-2 16,7-7 0-16,-7 9 1 0,7-2 0 0,0-2-6 15,0-5 1-15,0 11-1 0,7 5 1 0,0-6-1 16,7-1 1-16,1-2-1 0,2 11 1 0,6-8-1 0,-5-4 0 16,-4 1 0-16,0 7 0 0,0 0 0 0,-2-5 0 15,-1-2 0-15,0 1 0 0,-1 7 0 0,1-7 0 16,-4-1 0-16,0 0 0 0,0 6 0 0,-4-3 0 15,3-1 0-15,1 2 0 0,-4 6 0 0,-3-4 0 16,4-3 0-16,-4 6 1 0,0-4-1 0,-4-1 0 16,1-4 0-16,-3 0 1 0,-1 3 11 0,0-3 0 0,0-1-1 15,-7 1 2-15,0 2-7 0,0-1 2 0,0-4 0 16,-6 3 0-16,3-4 19 0,3 1 1 0,-7-8-1 16,3 12 1-16,2-5-16 0,-2-6 2 0,8-8-1 15</inkml:trace>
  <inkml:trace contextRef="#ctx0" brushRef="#br1" timeOffset="-151869.39">5246 6147 1054 0,'0'0'0'0,"0"0"0"0,24-5 0 0,-9 5 25 16,-1-4 0-16,-4 1-1 0,6 6 2 0,2 1-13 16,-1-4-1-16,-2 0 0 0,2 0 2 0,-3 1 23 15,2-2 0-15,-5-3 0 0,3 8 1 0,-4-4-23 16,-2 0 0-16,-1-4 0 0,0 4 1 0,-7 0-1 0,10 4 1 16,-10-4 0-16</inkml:trace>
  <inkml:trace contextRef="#ctx0" brushRef="#br1" timeOffset="-150886.78">5011 5392 12 0,'0'0'0'15,"0"0"0"-15,0 0 0 0,0 0 13 0,0 0 2 16,14-26-2-16,-14 26 2 0,0 0-7 0,0-7 1 15,0 7-1-15,-3-11 1 0,3 11 22 0,-4-7 0 16,4 7 1-16,-3-9 0 0,3 9-18 0,-4-7 0 16,4 7 1-16,0-7 0 0,0 7 46 0,0-7 1 0,0 7 0 15,0-5 1-15,0 5-47 0,0 0 2 0,0 0 0 16,0 0 0-16,4 9 22 0,-1 1-1 0,1 6 0 16,3 19 2-16,-4 1-26 0,-3-8 1 15,-3 3 0-15,3 6-1 0,-4-1 12 0,1-14 0 0,-1 0 0 16,1 6 1-16,-4-4-15 0,3-10 0 0,-3 1 1 15,7 7-1-15,0-4 11 0,0-7-1 0,0-11 1 16,0 17 0-16,4-6-12 0,-4-11 0 0,3 7 0 16,4 2 1-16,0-6 15 0,-7-3 1 0,7 4 0 15,-7-4 0-15,11 7-15 0,-11-7-1 0,0 0 1 16,10 0-1-16,-10 0 8 0,0 0 2 0,4-11-1 16</inkml:trace>
  <inkml:trace contextRef="#ctx0" brushRef="#br1" timeOffset="-150546.22">5412 5215 1281 0,'0'0'0'0,"0"0"0"0,-16 0 0 0,5 7 22 0,1 0 1 16,-5 0-1-16,-6 7 2 0,2 5-13 0,1-3 2 15,1 0-2-15,-5 15 1 0,8-2 28 0,2-5 1 16,1 6-1-16,-3 12 1 0,7-8-26 0,-3-6 1 16,3-3 0-16,-4-1 0 0,7 3 10 0,8-10 1 15,-4-3 0-15,4-3 1 0,3-2-15 0,0-6 0 16,3-3 0-16,1 4 0 0,-4-3 0 0,3-2 1 0,1-3-1 16,5 4 1-16,2-2-6 0,3-3 1 0,-4-4-1 15,-3 2 1-15,2-7 3 0,-2 0 0 0,-3-3 1 16,-4 4 0-16,-3 6-5 0,-1-3 0 0,1-4 0 15,-4 7-1-15,0 7 5 0,0 0 0 0,-4-11-1 16,4 11 2-16,-10-5-7 0,3 3 2 0,-1 0 0 16,-6 6 0-16,-5 1-1 0,-2 2-1 0,3-3 1 15</inkml:trace>
  <inkml:trace contextRef="#ctx0" brushRef="#br1" timeOffset="-149897.87">5087 4425 1192 0,'0'0'0'0,"0"0"0"0,0 0 0 0,0 0 30 16,0 0-1-16,0 0 0 0,7 19 1 0,-7-5-16 15,0-2-1-15,0 3 1 0,4 20 0 0,-1 5 23 16,-3-5 1-16,0 1-1 0,4-5 2 0,-4 10-25 16,0-15 2-16,0 2 0 0,0-3-1 0,-4-1 2 15,4-6 1-15,-3-2 0 0,6 5 0 0,-3-2-8 16,-3-8 0-16,3-11 0 0,3 16 0 0,-3-4-5 0,0-12 0 15,0 7 1-15,0-7 0 0,11 11-3 0,-11-11 2 16,0 0-2-16,7 3 1 0,-7-3-2 0,7 0-1 16,-7 0 0-16,7-2 0 0,0 2 0 0,0-3 0 15,-7 3 0-15</inkml:trace>
  <inkml:trace contextRef="#ctx0" brushRef="#br1" timeOffset="-149552.39">5364 4527 1231 0,'0'0'0'0,"0"0"0"0,0 0 0 15,0 0 13-15,0 0 0 0,18-7 1 0,-18 7 1 16,10 7-8-16,-3-7 2 0,2 0-1 0,2 3 1 15,3-3 17-15,3 0 1 0,-2-3-1 0,2 6 1 16,1-3-15-16,-2-7 1 0,-6 0 0 0,1 11 0 16,-1-4 14-16,-3-2 1 0,1 0-1 0,-1 9 1 0,0 0-15 15,-2 4 0-15,2-4 1 0,-3 16-1 0,-1 5-2 16,4-3 2-16,-7-6-1 0,0 13 0 0,-3 3-5 16,3-7 1-16,-4-2 0 0,-3 6 0 0,0-7 1 15,-2-3 1-15,2-4-1 0,-4 12 1 0,8-7-5 16,-1-4 2-16,1 1 0 0,-1 6 0 0,1-1 4 0,-1-10 0 15,4 1 0-15,0-2 0 0,0-1-4 16,0-5 1-16,0-8-1 0,0 11 1 0,0-11-2 0,0 9 2 16,0-9 0-16</inkml:trace>
  <inkml:trace contextRef="#ctx0" brushRef="#br1" timeOffset="-149367.45">5392 4866 1168 0,'0'0'0'0,"0"0"0"15,0 0 0-15,0 0 26 0,0 0 0 0,0 0 1 16,0 0 0-16,0 0-14 0,0 0 0 0,0 0-1 16,0 0 2-16,0 0 33 0,0 0 1 0,0 0-1 15,0 0 2-15,0 0-32 0,0 0-1 0,27-16 1 16,-3 9 0-16,5 0 8 0,-1-1-1 0,2 1 1 16,14-8 1-16,5 8-14 0,-10-1 1 0,-2-5-1 0</inkml:trace>
  <inkml:trace contextRef="#ctx0" brushRef="#br1" timeOffset="-148701.81">5170 3679 967 0,'0'0'0'0,"0"0"0"0,0 0 0 0,0 0 16 16,0 0-1-16,0 0 1 0,18 17 1 0,-18-6-8 0,0 0 0 15,0-1 0-15,3 13 1 0,4 5 12 0,-3-3 1 16,-1-2-1-16,-3 8 1 0,4-6-12 0,-1-4 0 16,1 2 0-16,-4 7 2 0,3-11-3 0,1 1 1 15,-1-3 0-15,-3 17 0 0,4-15-4 0,-1-2 1 16,-3 1-1-16,0 3 1 0,0-1-5 0,0-5 0 16,0-2 1-16,2 1-1 0,0 0-1 0,0-7 1 15,-2-7-1-15,-2 7 1 0,2-7-3 0,2 7 1 0,-2-7 0 16,7 2 0-16,-7-2-1 0,7 1 2 0,-7-1-1 15</inkml:trace>
  <inkml:trace contextRef="#ctx0" brushRef="#br1" timeOffset="-148198.68">5554 3711 829 0,'0'0'0'0,"0"0"0"0,0 0 0 0,0 0 17 15,0 0-1-15,-17 5 1 0,17-5 0 0,-14 14-8 16,7-4 1-16,0-6-1 0,-4 3 1 0,-1 7 21 16,-2-3-1-16,-1-4 0 0,1 1 2 0,4 1-19 15,3-2 1-15,0-3-1 0,0 3 2 0,3 5 1 16,2-5 2-16,2-7 0 0,0 7 0 0,0-7-8 15,0 11 0-15,0-11 1 0,9 16-1 0,2-4-1 0,-1-2 0 16,1 1 0-16,3 12 0 0,0-4-4 16,2-5 2-16,-2-1-1 0,0 13 0 0,0-8-1 0,-3-3-1 15,-4-4 1-15,4 15 0 0,-4-4-1 0,-4-8-1 16,-3-4 0-16,4 8 2 0,-4-8-3 0,-2-1 2 16,2-9-1-16,-2 14 0 0,2-14 0 0,-3 7-1 15,3-7 0-15,0 0 1 0,-7 0 2 0,7 0-1 16,-11 0 1-16,4-3-1 0,-4-1 0 0,1-6-1 15,-1 3 0-15,-6-4 2 0,1-1 2 0,2-9 1 0,3-2-1 16,4 10 1-16,3-1-3 0,1-2 0 0,3-1 1 16,0 6 0-16,3 3 12 0,4-3 1 0,0-1 0 15,8 1 0-15,-1 2-9 0,2-8 0 0,1 1 0 16,1 2 1-16,-1 2 12 0,-2-6-1 0,-5 2 1 16,6 7-1-16,2 2-11 0,-1-3 0 0,-10-4 1 15,0 5 0-15,-7 9 12 0,8-4-1 0,-8 4 1 16,0-7 0-16,0 7-12 0,0 0 0 0,0 0 0 15,0 0 1-15,-8 0 6 0,8 0 0 0,0 0 0 0</inkml:trace>
  <inkml:trace contextRef="#ctx0" brushRef="#br1" timeOffset="-147636.12">5154 3003 1143 0,'0'0'0'0,"0"0"0"16,27-7 0-16,-20 4 31 0,-7 3 1 0,3-7-1 0,-3 7 2 16,0 0-20-16,7 10 2 0,-7-10-1 0,0 0 1 15,4 7 0-15,-4-7 0 0,3 9 1 0,1 12 0 16,-1 2-7-16,1-2 0 0,-1 0 0 0,-3 13 0 16,4-3-8-16,-1-9 0 0,1 0 0 0,-4 14 0 0,0-5-1 15,3-11 1-15,-1-1 0 0,-4 7 1 0,2-5-6 16,0-6 2-16,-7-5-1 0,4 13 0 0,-1-9 1 15,1-3 0-15,3-11 0 0,-4 12-1 0,1 2 1 16,3-9 0-16,0-5 0 0,0 11-1 0,3-4 1 16,-3-7 0-16,7 9 0 0,-7-2 1 0,0-7-1 0,14 7 2 15,-6-6-1-15,0 6 1 0,3 1-1 0,-1-8 1 16,1 0-1-16</inkml:trace>
  <inkml:trace contextRef="#ctx0" brushRef="#br1" timeOffset="-147181.96">5547 3075 1105 0,'0'0'0'0,"0"0"0"16,0 0 0-16,0 0 13 0,-17-7 1 0,10 2-1 15,0 10 1-15,0-1-6 0,-2-1-1 0,0-3 1 16,-10 16 1-16,-3-5 24 0,1-4-1 0,0-4 1 16,2 17-1-16,-2-10-18 0,6-1 0 0,1-2 1 0,-3 16 0 15,8-5 21-15,2-10-1 0,3 3 1 0,-3 14 0 16,7-11-21-16,0-4-1 0,0-10 1 0,4 11 1 0,3-4 5 16,-7-7 0-16,10 5 1 0,-10-5-1 0,13 4-10 15,-3-1 1-15,1-3-1 0,3 0 0 0,4-2-1 16,-1-1 0-16,-1-1 0 0,9-3 1 0,-8 0-4 15,1 0 0-15,-2-7 0 0,5 11 1 0,0-4-2 16,-7-13 2-16,4 4-1 0,-2 11 1 0,9-5-4 16,-4-5 2-16,-7-2-2 0,0 15 2 0,-3-5-3 0,1-5 2 15,-5 1-1-15,-7 11 1 0,0 0-2 16,0 0 0-16,7 4 1 0,-7-4-1 0,0 0-2 0,0 0 2 16,-3 7-2-16,-5 12 1 0,-2 8-1 0,-1-5 0 15,-1 1 0-15,-2 14 2 0,3-3 1 0,1-3 2 16,3-3-1-16,3 4 1 0,4-2-3 0,-3-11 2 15,-1-1-2-15,4 17 2 0,0-16 4 0,0-4 1 16,4 2-1-16,-1 17 1 0,4-10-5 0,-3-3 2 0,6-1 0 16</inkml:trace>
  <inkml:trace contextRef="#ctx0" brushRef="#br1" timeOffset="-145476.95">8066 10652 12 0,'0'0'0'0,"0"0"0"16,0 0 0-16,0 0 0 0,0 0 0 0,0 0 0 16,0 0 0-16,0 0 0 0,0 0 0 0,0 0 0 15,-17 14 0-15,17 0 55 0,-4 4 1 0,4-6 0 16,0 24 0-16,0-8-39 0,4-4 1 0,-1 3-1 0,1 3 1 16,-1 0 15-16,1-8 2 0,-1 0 0 0,4 2 0 15,0 6-21-15,-3-11 1 0,-4-3 0 0</inkml:trace>
  <inkml:trace contextRef="#ctx0" brushRef="#br1" timeOffset="-143453.72">11111 10633 12 0,'0'0'0'0,"0"0"0"0,0 0 0 16,0 0 0-16,0 0 0 0,0 0 0 0,0 0 0 0,0 0 0 16,0 0 0-16,0 0 0 0,-4 25 0 0,1-13 0 15,3 2 0-15,0 0 0 0,0 7 0 0,3 6 0 16,4-6 0-16,0-6 0 0,0 21 0 0,4-8 0 15,-4-7 0-15,-2 0 0 0</inkml:trace>
  <inkml:trace contextRef="#ctx0" brushRef="#br1" timeOffset="-142466.78">9317 10601 162 0,'0'0'0'0,"0"0"0"15,0 0 0-15,0 0 0 0,0 0 0 0,0 0 0 16,0 0 0-16,0 0 0 0,7 20 0 0,-7-13 0 16,0 10 0-16,-4 3 0 0,4-1 0 0,-3-5 0 15,-1 14 0-15,4-5 0 0,4-2 0 0,-1-7 0 16</inkml:trace>
  <inkml:trace contextRef="#ctx0" brushRef="#br1" timeOffset="-141434.99">13171 10515 12 0,'0'0'0'0,"0"0"0"0,0 0 0 0,0 0 0 0,0 0 0 16,0 0 0-16,0 0 0 0,0 0 0 0,0 0 0 16,0 0 0-16,14-17 0 0,-14 17 0 0,0 0 0 15,0 0 0-15,0 0 0 0,-2 8 0 0,1 1 0 16,-1 2 0-16,2 12 0 0,0 10 0 0,-2-3 0 15,2-6 0-15,5 13 0 0,-1-10 0 0,-2-4 0 16,1 0 0-16</inkml:trace>
  <inkml:trace contextRef="#ctx0" brushRef="#br1" timeOffset="-140697.08">16053 10673 326 0,'0'0'0'0,"0"0"0"0,0 0 0 0,0 0-6 16,0 0 1-16,0 0-1 0,0 0 2 0,0 0-1 16,0 0 2-16,-3 22-2 0,1-10 2 0,2 12-7 0,0-2 1 15,0-1-1-15,-2 12 1 0,2 2 2 0,0-8 2 16,0 1-2-16,-3 4 1 0,-1-4 6 0,-3-2 1 15,3-5-1-15</inkml:trace>
  <inkml:trace contextRef="#ctx0" brushRef="#br1" timeOffset="-139532.92">15145 10710 99 0,'0'0'0'0,"0"0"0"0,0 0 0 0,0 0 12 0,-2 29 0 16,2-22 0-16,-4 26 1 0,6 6-7 0,4-6 2 16,1 4 0-16,-4 11 0 0,4-1 5 0,0-8 2 15,0-2-2-15</inkml:trace>
  <inkml:trace contextRef="#ctx0" brushRef="#br1" timeOffset="-134419.45">6059 8816 124 0,'0'0'0'0,"0"0"0"0,0 0 0 0,0 0 0 15,0 0 0-15,0 0 0 0,0 0 1 0,0 0-1 0,0 0 0 16,0 0 0-16,0 0 1 0,0 0-1 0,0 0 1 15,0 0 1-15,0 0-1 0,0 0-1 0,0 0 1 16,0 0-1-16,0 0 1 0,0 0-1 0,0 0 0 16,0 0 0-16,0 0 0 0,21 0 0 0,-14 0 0 15,2 0 0-15,2 3 0 0,-1 1-2 0,1-1 1 0,-1-3-1 16,-3 4 1-16,8-4 0 0,-5 0 0 0,2 0 0 16,-5 3 0-16,4 1-1 0,3-4 0 0,-3 0 0 15,-1 0 1-15,1 0-1 0,-2 0 1 0,1 0 0 16,-3 0-1-16,4 0 0 0,-4 0 1 0,4-4-1 15,-4 4 1-15,3 0-2 0,-3 0 2 0,-7 0 0 16,11-3 0-16,-2 3-1 0,1 0 1 0,-3-4 0 16,-7 4 0-16,11 0-1 0,-4 0 1 0,-7 0 0 15,14-3 0-15,-7 3 0 0,0 0 0 0,-7 0 0 16,13-4 0-16,-6 8-1 0,-7-4 1 0,14 0 0 0,-14 0 1 16,10 0-1-16,-10 0 0 0,11 0 0 0,-4 0 1 15,0 0-1-15,4 0 0 0,-4 0-1 0,1 0 2 16,7 0-1-16,-1 0 1 0,0 0-1 0,-4 0 1 0,4 0-1 15,1-4 1-15,-3 1-1 0,-1 3 1 0,3 0-1 16,0 0 1-16,0-4-1 0,0 1 1 0,0 3-1 16,2-2 1-16,-5-2-2 0,3 4 2 0,0 0-1 15,-4-1 1-15,1-3-1 0,0 4 1 0,1 2-1 16,-5 0 1-16,4-2 0 0,-4 0 0 0,3 0-1 16,-3 0 1-16,0 0 0 0,0 0 0 0,4 0-1 15,-2 0 1-15,-2 0 0 0,3 3 0 0,1 1-1 0,3-1 1 16,-3-3 0-16,-1 4 0 0,3-4-1 0,4 0 1 15,1-4 0-15,-1 4 0 0,5 4-2 0,-5-4 2 16,-1-4 0-16,2 4 0 0,-1-3-1 0,1-1 1 16,-2 1 0-16,2 3 0 0,-1 0-1 0,-3-2 1 15,0-2 0-15,1 6 0 0,4 0-1 0,-5-2 1 0,0-2 0 16,4 2 0-16,-2 0-1 0,1-2 1 0,1-1 0 16,3 3 0-16,-3 0-1 0,-2-2 1 0,5-3 0 15,4 5 0-15,3 0-1 0,-5-2 1 0,-2-1 0 16,4 1 0-16,-4 4-1 0,2-1 1 0,-2-2 0 15,0 2 0-15,0-1-1 0,-1-3 1 0,-3 1 0 16,4 2 0-16,-3 2-2 0,-2-2 2 0,1-6 0 16,1 6 0-16,-18 0-33 0</inkml:trace>
  <inkml:trace contextRef="#ctx0" brushRef="#br1" timeOffset="-134365.87">7952 8735 12 0,'0'0'0'0,"17"-9"0"0,-6 7 0 15,-11 2-10-15</inkml:trace>
  <inkml:trace contextRef="#ctx0" brushRef="#br1" timeOffset="-132451.03">8049 8726 12 0,'0'0'0'0,"7"-5"0"0,-7 5 0 15,0 0 0-15,7 3 0 0,-7-3 0 0,0 0 0 0,0 0 0 16,0 0 0-16,0 0 0 0,0 0 0 0,0 0 0 16,0 0 0-16,-7 0 0 0,7 0 0 0,-7 2 0 15,-2 2 0-15,0-1 0 0,-7 1 0 0,-5-1 0 16,0 1 0-16,-2-4 0 0,-5 3 0 0,-1 1 0 16,3-4 0-16,1 3 0 0,1 1 0 0,-5 1 0 15,3-2 0-15,-6-3 0 0,2 7 0 0,2-3 0 16,0-2 0-16,-4-2 0 0,-2 3 0 0,-1 1 0 0,5-1 0 15,-2-3 0-15,-5 2 0 0,2 2 0 0,3-3 0 16,1-2 0-16,4 2 0 0,-1 3 11 0,0-2 0 16,5-4 1-16,-5 4 0 0,3-1-5 0,5-1 0 15,-4-3 1-15,-4 5 0 0,1-1 19 0,6-1 0 0,-4-1 0 16,-1 6 1-16,-2 0-16 0,3-5 2 0,-2 0-1 16,6 7 1-16,-3-3 4 0,2-1 1 0,1-3 0 15,2 7 0-15,1 0-9 0,-3-7 0 0,3 0 0 16,-1 7 1-16,1-5-3 0,1 0 1 0,3-2 0 15,-11 7 0-15,5-4-3 0,6-3-1 0,-7-1 1 16,0 8 1-16,2-6-4 0,-3-2 1 0,-2-3-1 16,-1 8 0-16,2-4 0 0,5-4 0 0,1 1-1 15,-1 10 1-15,-5-6-1 0,2-4-1 0,3-2 0 16,1 8 1-16,-1-3-1 0,2-3 0 0,2-3 0 0,0 6 2 16,0 0-3-16,3-3 1 0,-1-1-1 0,3 6 1 15,4-2-1-15,5 0 1 0,-11-2-1 0,11 2 1 16,-7 0-1-16,7 0 0 0,0 0 0 0,-7 0 1 0,7 0-1 15,0 0 0-15,0 0 0 0,-7 0 1 0,7 0-1 16,0 0 2-16,0 0-1 0,0 0 0 0,0 0-1 16,0 0 1-16,0 0-1 0,0 0 1 0,0 0 4 15,0 0-1-15,0 0 1 0,0 0-1 0,0 0-1 16,0 0 1-16,0 0-1 0,0 0 0 0,0 0 10 16,0 0-1-16,7 0 1 0,0 0-1 0,11 0-5 15,1-3 0-15,6 3 1 0,3 3 0 0,2-3 9 0,-5-3 1 16,0-1-1-16,5 8 1 0,-2-4-9 0,-3 0 1 15,1-7 0-15,2 7 0 0,0 0 8 0,-6-4 0 16,1 1 0-16,-2 3 0 0,0 3-8 0,0-6 0 16,-2-1 0-16,6 4 0 0,-4 0 8 0,0-3 0 15,6-4 0-15,1 7 0 0,0 0-8 0,-1 0 0 16,5-7 0-16,8 5 0 0,2 2 3 0,-6-4 0 0,4-3 1 16,-3 2-1-16,6 3-5 0,-8-1 0 0,-2-2 0 15,6 1 1-15,-5 4 0 0,-2-4 1 0,3-3-1 16,5 2 1-16,-1 2-4 0,-5 3 0 0,-3-7 1 15,-1 3 0-15,2 1-5 0,-4-1 0 0,-1 1 0 16,1-1 1-16,-3 2-2 0,-4 2 1 0,5-3-1 16,3 3 1-16,-5 2-2 0,-2-2 0 0,4-6 0 15,-1 3 2-15,1 4-2 0,-1-1 0 0,-4-3 0 16,0 3 1-16,-5 0-1 0,2-4 0 0,-4 3 0 16,-4 1 0-16,4 0 0 0,-3-4 0 0,-4 1 0 0,0 3 0 15,-7 0-1-15,7 0 1 0,-7 0 0 0,7-6 0 16,-7 6-2-16,9 0 2 0,-9 0 0 0,0 0 0 15,7-7-2-15,-7 7 1 0,0 0 0 0,7 0 0 0,-7 0 0 16,0 0 0-16,0 0-1 0,0 0 1 0,0 0 0 16,0 0 1-16,0 0-1 0,0 0 1 0,0 0-1 15,0 0 1-15,0 0-1 0,0 0 1 0,0 0-1 16,0-7 0-16,0 7-1 0,-7 0 2 0,0-3-1 16,-2 3 0-16,2-4 0 0,0 4 1 0,-3 4 0 15,3-4 0-15,-1 0 0 0,8 0 0 0,-10 0 0 16,10 0 0-16,-11 3 0 0,11-3 0 0,0 0 1 0,-7 0 0 15,7 0 0-15,0 0 2 0,-7 4-2 0,7-4 0 16,0 0 0-16,-7 7 1 0,7-7 4 0,0 0 1 16,-7 9-2-16,7-9 2 0,-7 5-3 0,7-5 1 15,-5 5-1-15,5-5 1 0,-14 9 8 0,14-9 2 16,-11 7 0-16,4-5-1 0,-4 0-6 0,1 1 1 16,3-3 0-16,7 0 0 0,-14 0 9 0,5 0 0 0,2 0 0 15,-4 0 1-15,1 0-9 0,-1 0 0 0,4-3 0 16,7 3 0-16,-14 3 6 0,3-3 1 0,1 0 0 15,-3 0 0-15,-1 0-8 0,-3 0 1 0,2-3-1 16,-2 3 1-16,1 3 2 0,-2-3 1 0,4 0 0 16,-3-3 0-16,-3 3-5 0,3 0 0 0,-1-2 0 15,0 2 0-15,1 2 2 0,-3 1 1 0,3-3-1 16,-8 0 1-16,4 0-4 0,-2 0 0 0,2-3 0 16,3 3 0-16,-3 3 9 0,1-3 0 0,3 0 0 0,3 4-1 15,-4-4-6-15,0 0 0 0,1 0 0 0,1 0 1 16,-2 0 12-16,4 3-1 0,0-3 0 0,0 0 1 15,0 0-11-15,1 4 0 0,3-4 0 0,-1 0 0 16,1 3 14-16,3 1 0 0,0-4 0 0,0 0-1 0,-4 3-11 16,11-3-1-16,-7 2 0 0,7-2 1 0,0 0 9 15,-5 3 0-15,5-3 1 0,0 0 1 0,0 0-13 16,0 0 1-16,-7 0-1 0,7 0 2 0,0 0 10 16,0 0 1-16,0 0-1 0,-8 0 1 0,8 0-13 15,0 0 1-15,0 0 1 0,0 0-1 0,0 0 13 0,-7 0 1 16,7 0-1-16,0 0 1 0,0 0-13 0,0 0-1 15,0 0 0-15,0 0 2 0,0 0 8 0,0 0 1 16,0 0-1-16,0 0 2 0,0 0-13 0,0 0 1 16,0 0-1-16,0 0 2 0,0 0 5 0,0 0 0 15,-3 11 0-15,3-11 1 0,0 0-9 0,0 0 0 16,0 5 0-16,0-5 0 0,0 0 6 0,0 11 1 16,0-11-2-16,0 0 2 0,-4 10-8 0,4-10 1 15,-3 9-1-15,3-9 1 0,-4 7 2 0,4-7 0 0,0 0 0 16,-7 7 1-16,7-7-7 0,0 0 2 0,-3 7 0 15,3-7 0-15,0 0 0 0,0 0 0 0,-7 7 0 16,7-7-1-16,0 0-1 0,0 0 0 0,-7 0-1 16,7 0 1-16,0 0-1 0,0 0 1 0,-9 0 0 15,9 0 0-15,0 0-2 0,0 0 0 0,-7 0 1 16,7 0-1-16,0 0-2 0,0 0 2 0,0 0-1 16,0 0 1-16,0 0-2 0,0 0 0 0,0 0 0 0,0 0 2 15,0 0-3-15,0 0 1 0,0 0 0 16,7 0 0-16,2 4 0 0,1-1 0 0,-3-3-1 0,4 0 1 15,3 2-1-15,0 0 0 0,-3-2 1 0,1 2 0 16,-1-1-1-16,-4 1 0 0,3-2 0 0,-3 0 0 0,4 0-1 16,-4 0 1-16,4-2-1 0,-3 2 2 0,6 0-2 15,-3-1 1-15,0-1-1 0,3 2 1 0,0 0-1 16,2-2 0-16,-2 0 0 0,7 2 0 0,-3 0 0 16,-4-3 0-16,3-1 0 0,6 4 0 0,-2 0 0 15,1-3 0-15,-5-1 0 0,-1 4 0 0,2 0 0 16,-4-3 0-16,0-1 0 0,0 4 0 0,-2-3-1 0,1 3 1 15,-1-4 0-15,2 1 0 0,-3 3-1 0,3-4 1 16,-3-1 0-16,-4 3 0 0,3 0-2 0,3 1 1 16,-3-3 0-16,1 2 1 0,-1 1-1 0,1-3 1 15,-1-1-1-15,1 3 1 0,1 0-1 0,-1-1 0 16,0 1 0-16,-1-2-1 0,1 1 1 0,-4 3 0 16,0-4 0-16,0 1 0 0,0 1-2 0,0 2 0 15,-7 0 0-15,16-7 1 0,-9 4 0 0,-7 3-1 0,11-4 1 16,-11 4 0-16,7-7-3 0,-7 7 2 0,0 0 0 15,7-7-1-15,-7 7 1 0,0 0 1 0,0 0-2 16,10-7 2-16,-10 7 0 0,0 0-1 0,7-5 1 16,-7 5 0-16,7-4 0 0,-7 4 0 0,6-5-1 15,-6 5 2-15,8-4 0 0,-1 3 0 0,-7 1 0 16,13-9 1-16,-13 9-1 0,7-7 0 0,-7 7-1 16,0 0 2-16,0 0-1 0,7-7 1 0,-7 7 0 15,0 0 0-15,0 0-1 0,7-4 1 0,-7 4 0 16,0 0 0-16,0 0-1 0,0 0 1 0,0 0 0 0,0 0 0 15,0 0-1-15,0 0 1 0,0 0 0 0</inkml:trace>
  <inkml:trace contextRef="#ctx0" brushRef="#br1" timeOffset="-131868.33">7918 8571 1520 0,'0'0'0'0,"0"0"0"16,0 0 0-16,4 9 46 0,-4-9 1 15,0 9-1-15,-4-4 1 0,4 6-31 0,0-1 1 0,0-1 0 16,-3-2 0-16,3-2 21 0,0-5 0 0,-4 9 0 16,4-9 1-16,-3 12-24 0,3-12 1 0,0 9-1 15,0-9 1-15,0 0 2 0,0 0 0 0,0 0 0 16,0 0 0-16,0 0-8 0,0 0 0 0,0 0 0 16,0 0 0-16,0 0-6 0,0 0 0 0,0 0-1 15,0 0 2-15,0 0-3 0,0 0 2 0,0 0-1 16,0 0 0-16,0-9-3 0,0 9 1 0,0-12 1 15,3 5-1-15,1-4-1 0,-1-1 1 0,-3 2 0 0,0 3 0 16,0-2 0-16,0 0 0 0,0 2 0 0,0 7 1 16,0 0-2-16,-3-7 1 0,3 7 0 0,0 0 0 15,0 0 1-15,-7-7 0 0,7 7 1 0,0 0-1 0,-11-4-1 16,4 4 1-16,0-3-1 0,0 6 2 0,0 1 3 16,0-1 1-16,0-3 0 0,7 0 1 0,-9 14-4 15,9-7 2-15,0-7-2 0,-4 9 2 0,4-3 5 16,0-6 1-16,0 10 0 0,0-3 0 0,4 5-5 15,-1-4 1-15,-3-8-1 0,7 7 1 0,-7-7 5 0,11 8-1 16,-2-8 0-16,-2 0 1 0,-7 0-7 0,10 0 2 16,-10 0 0-16,11 0 0 0,-11 0 3 0,11-1 2 15,-11 1-1-15,7-4 0 0,-7 4-5 0,7-3 1 16,-7 3 0-16,7-4 0 0,-7 4 0 0,0 0 1 16,5-3 0-16,-5 3 2 0,0 0-6 0,0 0 2 15,0 0-2-15</inkml:trace>
  <inkml:trace contextRef="#ctx0" brushRef="#br1" timeOffset="-130886.61">7955 8522 1042 0,'0'0'0'0,"0"0"0"0,0 0 0 15,0 0 65-15,0 0 1 0,0 0-1 0,0 0 2 16,0 0-49-16,0 0 0 0,0 0-1 0,0 0 1 16,0 0 44-16,0 0 1 0,0 0-1 0,0 0 1 0,-17 19-47 15,17-19 2-15,0 0 0 0,-6 11 0 0,6-11-19 16,-3 10 1-16,3-10 0 0,0 0 0 0,0 7-1 15,0-7 1-15,0 0 0 0,0 7 0 0,0-7-31 16,0 11-1-16,0-11 1 0,0 0 0 0,0 0 17 16,3 7 0-16,-3-7 0 0,0 0 0 0,9 4-49 0,-9-4 1 15,0 0-1-15,7 3 1 0,-7-3 44 0,11 0 0 16,-11 0 0-16,7-3 1 0,-7 3-11 0,0 0 0 16,0 0 0-16,7-7 0 0,-7 7 15 0,0 0-1 15,3-8 1-15,-3 8 0 0,0 0 2 0,-7-7 0 16,7 7 0-16,-3-7 0 0,3 7 3 0,-14-10 1 15,14 10-1-15,-13-7 1 0,6 7 4 0,-3 0 1 0,3 0 0 16,0 3-1-16,7-3 1 0,-8 9 0 0,8-9 0 16,-3 11 0-16,-1-3 2 0,4 0 0 0,0-8 0 15,0 7 0-15,0 0 0 0,0-7 0 0,0 10 0 16,0-10 0-16,0 9 5 0,0-9 1 0,0 0-2 16,0 0 2-16,4 7-3 0,-4-7 1 0,7 0 0 15,-7 0 0-15,0 0 13 0,0 0 1 0,7-4 0 16,-7 4 0-16,0 0-8 0,0 0 0 0,7-8 0 15,-7 8 0-15,0 0 15 0,7-7 0 0,-7 7-1 16,0 0 2-16,7-7-13 0,-7 7-1 0,6-4 0 16,-6 4 1-16,0 0 18 0,0 0 1 0,5-7-1 0,-5 7 0 15,0 0-17-15,0 0 0 0,-2-7 0 0</inkml:trace>
  <inkml:trace contextRef="#ctx0" brushRef="#br1" timeOffset="-130261.54">7918 8587 12 0,'0'0'0'0,"0"0"0"16,0 0 0-16,0 0-10 0</inkml:trace>
  <inkml:trace contextRef="#ctx0" brushRef="#br1" timeOffset="-126816.7">1847 17460 338 0,'0'0'0'0,"0"0"0"16,0 0 0-16,0 0 12 0,0 0 0 0,0 0 0 15,0 0 1-15,0 0-7 0,0 0 2 0,0 0 0 16</inkml:trace>
  <inkml:trace contextRef="#ctx0" brushRef="#br2" timeOffset="-121705.2">7807 7896 12 0,'0'0'0'15,"0"0"0"-15,0 0 0 0,0 0 0 0,0 0 0 16,0 0 0-16,0 0 0 0,0 0 0 0,21-11 0 15,-21 11 0-15,0 0 0 0,11-5 0 0,-11 5 1 16,7-4-1-16,-7 4 1 0,9-1-1 0,-2 1 1 16,1-2-1-16,1 2 1 0,2 0 45 0,-4 0 1 15,-7 0-1-15,11-4 2 0,-11 4-33 0,10 0 2 16,-10 0 0-16,7-3 0 0,-7 3 47 0,7 0 0 0,-7 0 0 16,0 0 0-16,0 0-46 0,7 0 0 0,-7 0 0 15,0 0 0-15,0 0 14 0,7 0 2 0,-7 0-2 16,0 0 2-16,6 7-21 0,-6-7 2 0,1 9 0 15,-1-9-1-15,-1 7 13 0,1-7 0 0,-2 7 0 16,2-7 0-16,-2 14-15 0,2-4 2 0,0-10-2 16,-2 7 2-16,2-7 24 0,2 11 1 0,-2-11 0 15,5 7 0-15,-5-7-23 0,6 12 0 0,-6-12 0 16,3 7-1-16,-3-7 29 0,0 7 0 0,0-7 0 16,0 0 1-16,0 11-30 0,0-11 2 0,0 0-1 0,0 0 1 15,0 7 27-15,0-7 1 0,0 0 0 0,0 0 1 16,0 5-30-16,0-5 1 0,0 0 0 0,0 7-1 15,0-7 24-15,0 9-1 0,0-9 0 0,0 14 2 16,0-5-26-16,0-2 1 0,0-7 0 0,0 14 0 0,4-3 22 16,-1-4 1-16,-3-7 0 0,4 12 1 0,-4 0-25 15,0-5 1-15,0-7 0 0,-4 16-1 0,4-5 15 16,-3-3 0-16,3-1-1 0,0 2 1 0,0 4-16 16,0-5-1-16,-4-1 1 0,4 4 0 0,0 1 12 0,0 1 1 15,0-3 0-15,0 4 0 0,0 0-15 16,0-1 2-16,0-3-2 0,0 4 2 0,0 0 7 0,0 0 0 15,0-7 1-15,-3 4-1 0,3 0-10 0,0-1 0 16,0-1 1-16,-4 0-1 0,2 3 8 0,1-5 0 16,1-7 0-16,0 14 0 0,-2-7-9 0,2-7 1 15,0 9-1-15,0-2 2 0,0 4 6 0,0-1 0 16,0-10 0-16,5 18 0 0,-1-4-8 0,-1-5 0 16,1 1 0-16,-4 9 0 0,3 1 6 0,-3-10-1 0,4 1 1 15,-4 10 1-15,-4-3-8 0,4-4 0 0,-3-2 0 16,3-1 1-16,-4 1 3 0,1-3 1 0,3-1-1 15,-7-1 1-15,3-1-6 0,4-6-1 0,-2 7 1 16,2-7 1-16,-3 7 0 0,3-7 1 0,0 0 0 16,-5 9 1-16,5-9-6 0,0 0 2 0,0 0 0 15,0 0-1-15,0 0 4 0,0 0 1 0,0 0-1 16,0 0 0-16,0 0-3 0,0 0-1 0,0 0 1 16,-6-9 0-16,6 9 1 0,-3-11-1 0,-1 4 1 0,1-2 0 15,-1-1-2-15,1 1-1 0,3 2 1 0,0 7 0 16,-4-10 1-16,1 2 1 0,3 0 0 0,0 8 0 15,0-7-3-15,0 7 0 0,0 0 1 0,0-11-1 16,0 11 3-16,0-7 0 0,0 7 0 0,0-5 0 0,0 5-4 16,7-13 2-16,-4 6-1 0,-3 0 1 0,4-3 2 15,-4-1 0-15,3-1 0 0,-3 5-1 0,4 0-2 16,-1 2 1-16,1-4-1 0,-2 2 1 0,-2 7 2 16,7-11 0-16,-7 11-1 0,3-7 1 0,-3 7-2 15,7-3-1-15,-7 3 1 0,7-11 0 0,-7 11 0 0,7-7 1 16,-3-3 0-16,-4 10 1 0,7-11-4 0,-4 4 1 15,1 2-1-15,-1-2 2 0,4 0-2 0,1-4 2 16,-1 4 0-16,-4-4-1 0,1 3-1 0,1-3 0 16,-2 4-1-16,-1 2 2 0,2-1-3 0,-1-1 1 15,-1 0 1-15,0 0-1 0,0 0-1 0,1-1 1 16,-3 2-1-16,0 6 0 0,4-9-1 0,-4 9 2 16,0-10-1-16,0 10 0 0,0-9-1 0,0 9 1 15,0-10 0-15,0 4 0 0,0-1-1 0,0 0 1 0,0-2 0 16,0 1 1-16,0-3-2 0,0 2 1 0,0-3-1 15,0 1 1-15,0-1-1 0,0 0 1 0,3-1-1 16,1 5 1-16,-1 1-1 0,-3-4 0 0,4 2 0 16,-4 9 0-16,3-10 1 0,-3 10-1 0,4-9 0 15,-4 9 0-15,0 0 0 0,7-5 0 0,-7 5 0 16,0 0 0-16,7-7-1 0,-7 7 2 0,0 0-1 16,3-7 0-16,-3 7-1 0,0 0 1 0,0 0 0 15,7-4 0-15,-7 4-1 0,0 0 1 0,0 0 0 0,0 0 1 16,0 0-2-16,0 0 1 0,0 0-1 0,0 0 1 15,0 0-1-15,0 0 0 0,0 0 0 0</inkml:trace>
  <inkml:trace contextRef="#ctx0" brushRef="#br2" timeOffset="-119898.66">6114 8008 1670 0,'0'0'0'0,"0"0"0"16,0 0 0-16,0 0 83 0,0 0 2 0,0 0-1 16,0 0 0-16,0 0-67 0,0 0 1 0,0 0 0 15,0 0 0-15,0 0 59 0,0 0 2 0,0 0-2 16,0 0 2-16,0 0-61 0,0 0 0 0,0 0 0 16,0 0-1-16,0 0-18 0,0 0 0 0,0 0 0 15,0 0 0-15,0 0 0 0,0 0 0 0,0 0 0 16,0 0-1-16,0 0-47 0,17-3 1 0,-17 3 0 0,0 0-1 15,0 0 33-15,7-2-1 0,-7 2 0 0,0 0 0 16,7-2-64-16,-7 2 2 0,7-3-1 0,-7 3 0 16,11 1 62-16,-6 1 0 0,2-2 0 0,-7 0 0 15,11 0-40-15,-11 0 0 0,11-3-1 0,-11 3 2 16,7 0 39-16,-7 0 0 0,7-4 0 0,-7 4 1 16,7-2-12-16,-7 2 1 0,7-3 0 0,-7 3 0 0,7-4 15 15,-7 4-1-15,7 0 1 0,-7 0-1 0,10-3 6 16,-4 3 2-16,1 0-2 0,0 0 1 0,0 0 1 15,3 0 1-15,-2-4-1 0,2 4 2 0,1 4 3 16,-1-4 1-16,-3 0-2 0,4 3 2 0,1 1-1 0,-5-4 1 16,0 0-1-16,4 0 1 0,0 3 1 0,-1-1 2 15,-3-4-2-15,4 4 1 0,1 2-1 0,2-3 0 16,-3-2 0-16,3 4 2 0,0 1 7 0,4-6 0 16,-2-2 0-16,5 8 1 0,0-4-4 0,-3-2 0 15,-1 0-1-15,-1 8 2 0,5-6 9 0,-3 0 0 16,0-6 0-16,-1 12 1 0,3-6-9 0,-3-2 1 0,-3-3 0 15,6 12 0-15,-3-7 10 0,-3 0 0 0,1-4 0 16,2 8 1-16,1-4-11 0,-6 0 1 0,2-2 0 16,4 4 0-16,0-2 7 0,-1 0 1 0,-3-2-1 15,9 7 1-15,2-3-8 0,-7-4-1 0,-3-1 0 16,0 3 1-16,-1 3 5 0,0-3 1 0,0-3-2 16,0 6 2-16,0 1-8 0,6-4 1 0,-6-2-1 15,3 7 1-15,1-1 5 0,-4-6 1 0,2-3-1 16,5 8 1-16,-3-3-7 0,-4-3 0 0,2-1 0 0,5 10 0 15,0-3 2-15,-7-5 1 0,7-1 0 0,0 6 0 16,2-3-5-16,-5-3 1 0,7-1-1 0,1 10 1 16,-1-5-2-16,-4-4 0 0,-2-1-1 0,3 10 2 15,-1-6-4-15,0-6 2 0,-3 3-1 0,-4 4 1 16,2-1-3-16,1-1 1 0,-3-3 1 0,4 8-1 0,-2-4-1 16,-2 0 1-16,0-2-1 0,4 4 1 0,-4-2-2 15,0 0 0-15,-3-4 1 0,4 8-1 0,0-1-1 16,-1-3 1-16,-4-2 0 0,4 6 0 0,-1 0-1 15,1-4 0-15,-4 0 0 0,1 5 1 0,-4 0-1 16,0-5 0-16,-7 0 0 0,11 0 1 0,-11 0-1 0,10 0 1 16,-10 0-1-16,9 0 1 0,-9 0-1 15,0 0 2-15,9 4-2 0,-9-4 1 0,0 0 0 0,9-7 0 16,-9 7 0-16,0 0 1 0,0 0-1 0,0 0 1 16,0 0-1-16,0 0 0 0,0 0 0 0,0 0 1 15,0 0-1-15,0 0 2 0,0 0-2 0,0 0 0 16,0 0 0-16,0 0 1 0,0 0-2 0,0 0 1 15,0 0 0-15,0 0 1 0,0 0-2 0,0 0 1 16,0 0 0-16,0 0 0 0,0 0-1 0,0 0 0 0,0 0 0 16,0 0 0-16,-9-4 0 0,9 4 0 0,0 0 0 15,0 0 0-15,0 0 0 0,-7 2 0 0,7-2 0 16,0 0 0-16,0 0 0 0,-7-7 0 0,7 7 0 16,0 0 0-16,0 0-1 0,-7-4 1 0,7 4 0 15,0 0 0-15,-7-2-1 0,7 2 1 0,-11-1 0 16,0 2 0-16,-3 3-1 0,0-4 1 0,0-4 0 15,-2 8 0-15,-5-2-2 0,-4-2 2 0,2-2 0 0,2 6 0 16,0-1 0-16,-4-3 0 0,3-2 0 0,0 11 0 16,-2-5 0-16,-3-8 0 0,-1 1 0 0,0 15 0 15,-4-9 0-15,2-6 0 0,-5 3 0 0,-2 7 0 16,5 0 0-16,-2-11 0 0,3 1 0 0,-1 10 0 0,-2 0 0 16,6-7 0-16,-4-4 0 0,-1 11 0 0,5-3 0 15,-1-8 0-15,3 4 0 0,-6 8 0 0,1-3 0 16,4-5 0-16,-5-2 0 0,2 13 0 0,2-6 0 15,3-5 0-15,-5-2 0 0,13 7 0 0,-1-3 0 16,1-2 0-16,-5 0 0 0,-1 7 0 0,2-3 0 16,4-4 0-16,-5-4 0 0,0 11 0 0,0-7-1 0,1 0 1 15,4-3-1-15,-6 6 1 0,-2 1-1 0,7-4 1 16,1-4-1-16,1 8 1 0,2-4-1 0,0 0 0 16,3-4 0-16,0 4-1 0,4 0 1 0,7 0 0 15,-10-3 0-15,10 3 0 0,-13 0-6 0,13 0 0 16,0 0 1-16,-7 0 0 0,7 0 2 0,-7 0-1 0,7 0 1 15,0 0-1-15,0 0-5 0,-7-4 1 0,7 4 0 16,-7 0 0-16,7 0 2 0,-7-3 2 0,7 3-2 16,-7-4 1-16,7 4-7 0,-11-2 0 0,11 2-1 15,-10-3 2-15,3 1 3 0,0 0 1 0,0-1 0 16</inkml:trace>
  <inkml:trace contextRef="#ctx0" brushRef="#br2" timeOffset="-119351.23">5976 8073 690 0,'0'0'0'0,"0"0"0"0,0 0 0 0,0 0 8 16,0 0 0-16,0 0 1 0,0 0 0 0,19-1-3 16,-19 1 0-16,11-4-1 0,-11 4 2 0,14 2 9 15,-7 0 1-15,4-2-2 0,6 3 2 0,5-1-8 16,-3-4 1-16,2-1-1 0,-3 8 1 0,3-5-5 0,-3-4-1 16,1 1 1-16,2 8-1 0,0-3 0 0,-1-6-1 15,1-1 0-15,4 12 2 0,-1-5-5 0,3-6 0 16,-3 1 0-16,8 10 0 0,-2-7 0 0,2-7 0 15,0 2 0-15,1 10 0 0,-1-3-4 0,-4-4 2 16,2-3 0-16,-2 10 0 0,2-5-1 0,-1-4 1 0,-1 3 0 16,0 4 1-16,2-1-6 0,-2-6 0 0,0 3 1 15,10 4-1-15,-7-1 1 0,-1-4 2 0,6-1-1 16,-3 8 1-16,2-5-1 0,1-5 2 0,-3 1-2 16,2 8 2-16,-3-3 0 0,-2-2-1 0,5-3 1 15,6 9 1-15,-6-5 1 0,-5-1 0 0,9-3-1 16,0 8 1-16,-2-4 0 0,-2-4 0 0,-5 0 0 15,2 12 0-15,-6-8 1 0,3-4 0 0,-5 0 0 16,5 4 0-16,-7 0 0 0,-4-3 0 0,3-4 0 16,0 14 0-16,-1-4 0 0,-3-6 1 0,1-1-1 0,3 8 1 15,-1-4-1-15,1-4 0 0,-7-3 0 0,0 11 1 16,0-4 0-16,-1-4 2 0,-3 1-2 0,1 6 1 16,-1 1-1-16,-3-8 0 0,4 1 0 0,-11 3 2 0,7 3-1 15,-7-3 0-15,0 0 0 0</inkml:trace>
  <inkml:trace contextRef="#ctx0" brushRef="#br2" timeOffset="-118786.95">6089 8065 276 0,'0'0'0'0,"0"0"0"0,0 0 0 0,0 0 4 0,0 0 1 16,0 0-1-16,0 0 2 0,21 10-3 0,-21-10 0 15,0 0 1-15,7-5 0 0,-7 5 2 0,7 0-1 16,-7 0 1-16,11-2 0 0,3 2-3 0,2 0 2 15,1-2-2-15,15 8 1 0,5-3 0 0,2-5 0 16,0 1 1-16,8 9-1 0,3-2-2 0,8-6 2 16,11-2-1-16,7 7 1 0,3-1-4 0,4-4 0 15,18-2 0-15</inkml:trace>
  <inkml:trace contextRef="#ctx0" brushRef="#br2" timeOffset="-117053.77">8419 8005 12 0,'0'0'0'0,"0"0"0"15,0 0 0-15,0 0 0 0,0 0 0 0,0 0 0 0,0 0 0 16,0 0 0-16,0 0 0 0,0 0 0 0,0 0 0 15,0 0 45-15,0 0 0 0,0 0 0 0,0 0 1 0,21 0-31 16,-12 3 2-16,0-1 0 0,3 3 0 0,-5 4 62 16,-7-9 2-16,7 9 0 0,-7-9 0 0,0 10-63 15,0-10 0-15,0 0 0 0,-7 14 0 0,4-6 68 16,3-8 2-16,-7 10-1 0,-2 6 1 0,2 7-72 16,2 0 2-16,3 0 0 0,-5 3 0 0,7 4 22 15,0-9-1-15,3-2 0 0,-3 1 2 0,0 3-26 16,6-8 1-16,1-1 0 0,-6 0-1 0,6 1 26 0,2-1 0 15,-2-6 1-15,-3 7-1 0,-1-8-25 0,-3-7 0 16,7 3-1-16,-7-3 2 0,0 0 26 0,4 7 1 16,-4-7-2-16,0 0 2 0,0 0-28 0,7-3 1 15,-7 3-2-15,0 0 2 0,0 0 21 0,3-7 2 16,-3 7-1-16,0 0 0 0,0-11-23 0,0 4 0 0,0 0-1 16,-3-4 1-16,-1 1 18 0,1-1 1 0,-4 6-1 15,0-2 1-15,-4 3-20 0,-1 1-1 0,5-4 1 16,0 3-1-16,-4 4 14 0,1 0 2 0,3 0-2 15,-4 0 1-15,0 4-16 0,4-1 1 0,7-3-1 16,-12 11 1-16,5-1 9 0,2-2 2 0,3 0 0 16,-2 8-1-16,4 0-12 0,0-2 0 0,0-7 0 15,0 9 1-15,4-6 3 0,-2-2 1 0,-2-8 0 16,5 17 1-16,-3-6-9 0,1-4 1 0,-3-7 0 16,5 14 0-16,-3-7 7 0,-2-7 0 0,7 9 0 0,-3-1 0 15,-4 3-8-15,3 1 1 0,-3-5-1 0,4 7 1 16,-1 2 4-16,1-3 2 0,-4-3 0 0,0 8 0 15,0-1-7-15,0-4 0 0,0-3 0 0,-7 2-1 16,3-3 3-16,-6-2 0 0,-3-3-1 0</inkml:trace>
  <inkml:trace contextRef="#ctx0" brushRef="#br2" timeOffset="-111637.03">8548 8503 12 0,'0'0'0'0,"0"0"0"15,19 7 0-15,-5-2 0 0,-3-3 0 0,-4-2 0 16,4 8 0-16,-1-4 0 0,-1-4 0 0,2 0 0 15,-4 9 0-15,0-2 0 0,-7-7 0 0,10 7 0 16,-6 3 0-16,3-1 0 0,0 2 0 0,-4-1 0 16,1 10 0-16,-1 6 0 0,-3-5 0 0,0-2 0 15,6 4 0-15,-1 4 0 0,-3-4 0 0,0-4 0 16,1 6 0-16,-1-4 20 0,0-4 0 0,-1-3 0 0,6 6 2 16,-3 1-12-16,3-11 1 0,-3 1 0 15,3 7 1-15,3-6 1 0,-3-3 2 0,4-2-1 16,-1 9 1-16,6-9-7 0,-2-4 1 0,0 1 0 0,-3 3 0 15,7-2 13-15,-4-5 2 0,-2-4-2 0,-1 8 2 16,3-4-13-16,0-4 1 0,-3-1-1 0,-4 9 2 16,3-4 33-16,-3-4 0 0,0 1 0 0,-7 3 0 0,9 0-31 15,-9 0 2-15,11-4 0 0,-11 4 0 0,0 0 20 16,7 7 0-16,-7-7 0 0</inkml:trace>
  <inkml:trace contextRef="#ctx0" brushRef="#br2" timeOffset="-110919.52">9058 8870 690 0,'0'0'0'0,"0"0"0"0,0 0 0 16,0 0 22-16,0 0 1 0,0 0-1 0,14 21 2 0,-14-21-13 16,-4 11 1-16,4-11-1 0,0 14 2 0,0-2 15 15,-3 1 0-15,3 1 0 0,0 16 0 0,0-4-15 16,0-7 1-16,0 4-1 0,0 2 1 0,0-6 14 16,-4-7 1-16,1-1 0 0,3 1 0 0,-2 1-15 15,0-5-1-15,2-8 1 0,-5 11-1 0,5-11 7 16,0 0 1-16,-2 9-1 0,2-9 1 0,0 0-11 0,0 0 1 15,0 0 1-15,0 0-1 0,0 0 28 0,0 0 0 16,0 0 1-16,0-9 0 0,0 9-24 0,0-7 0 16,0 7-1-16,2-18 1 0,3-1 24 0,2-4 1 15,-3-1-1-15,-1 1 1 0,-3-4-26 0,4 4 1 16,-4 1 0-16,3 15 1 0,-3-4 20 0,-3-5 1 16,3 4-1-16,0 12 1 0,0-5-24 0,0 5 2 15,0 0 0-15,0-7 0 0,0 7 13 0,0 0 1 0,0 0 0 16,0 0 1-16,0 0-18 0,0 0 1 0,0 0-1 15,0 0 2-15,0 0 4 0,0 0 1 0,0 0-1 16,7-4 1-16,-7 4-10 0,10 0 2 0,-10 0-2 16,11 0 1-16,-4 0 2 0,0 0 1 0,2 0-1 15,0 4 2-15,-1-3-7 0,3 1 1 0,0-2-1 16,-4 5 1-16,3-1 4 0,-3-1 0 0,0-1 1 16,0 5-1-16,-1 0-5 0,-6-7 0 0,7 9 0 15,-5 5 1-15,-1 0 2 0,1-3 2 0,-2-3-1 0,0 8 0 16,-2 4-5-16,-1-6 1 0,-2-2 0 0,-3 4-1 15,1-2 6-15,-3-7-1 0,-4 0 1 0,3 0 0 16,-8 5-5-16,1-6 0 0,-3-3 0 0,-7 4-1 0,1 2 5 16,-1 0 0-16,-7-2 0 0</inkml:trace>
  <inkml:trace contextRef="#ctx0" brushRef="#br2" timeOffset="-109976.98">8209 9621 1394 0,'0'0'0'16,"0"0"0"-16,0 0 0 0,0 0 49 0,0 0 0 16,0 0-1-16,0 0 2 0,0 0-34 0,0 0 1 15,0 0 0-15,0 0 0 0,0 0 29 0,12-17 0 16,-12 17 0-16,11-5 0 0,0 1-30 0,3 1 1 15,0-1-1-15,7 0 1 0,5-1 5 0,-1 0-1 0,-2-2 0 16,-2 5 1-16,0 2-11 0,1-2 0 0,1-3 0 16,1 5 0-16,-3 0-4 0,1-3 0 0,-5-4 0 15,6 7 0-15,-5 0-2 0,-1-6 1 0,-2-1-2 16,-1 7 2-16,2 4-4 0,-9-4 0 0,0-7 0 16,0 7 1-16,-7 0-2 0,7 0 1 0,-7 0 0 15,0 0 0-15,0 0 5 0,7 0 0 0,-7 0 0 16,0 0-1-16,0 0-1 0,0 0-1 0,0 0 1 0,-7-4 0 15,7 4 6-15,0 0 0 0,-7 0-1 0,-4 4 1 16,-3-1-4-16,-2-3 0 0,-2 0-1 0,-3 0 2 16,0 0 3-16,4 0 1 0,1-3-1 0,-2 6 1 0,-3-3-5 15,3-3 1-15,-6-1-1 0,1 4 0 0,-2 0 3 16,4-3 2-16,-2-1-2 0,-2 8 1 0,4-1-4 16,3-6-1-16,2 3 1 0,6 3 1 0,3 1 2 15,-4-4 1-15,4-4 0 0,7 4 0 0,-7 7-5 16,7-7 1-16,0 0 0 0,0 0 1 0,0 7 2 15,0-7 1-15,0 0-1 0,0 0 1 0,7 9-4 16,0-5 0-16,0-4 0 0,0 3 0 0,0-3 4 0,0 4 0 16,0-4-1-16,6 0 1 0,1 0-4 0,0 0 0 15,-3 0-1-15,3 0 2 0,0 3 1 0,-2-1 1 16,-1-2-1-16,-1 0 1 0,1 2-4 0,3 1 1 16,-7-1-1-16,-7-2 1 0,11 5 1 0,-11-5 0 15,9 5 0-15,-9-5 0 0,0 0-4 0,0 0 2 16,5 8-1-16</inkml:trace>
  <inkml:trace contextRef="#ctx0" brushRef="#br2" timeOffset="-109034.02">8959 9414 1306 0,'0'0'0'16,"0"0"0"-16,0 0 0 0,0 0 55 0,0 0 1 0,0 0-1 16,0 0 1-16,0 0-39 0,0 0 1 0,0 0-1 15,0 0 1-15,0 0 33 0,0 0 1 0,0 0-1 16,0 0 1-16,0 0-35 0,0 0 0 0,0 0-1 16,0 0 2-16,0 0-13 0,0 0 1 0,0 0-1 15,0 0 1-15,0 0-3 0,0 0 2 0,0 0-2 16,0 0 1-16,0 0-5 0,0 0 1 0,0 0 0 15,0 0 0-15,0 0-1 0,0 0 1 0,0 0 0 16,0 0 0-16,0 0-5 0,19-7-1 0,-12 0 0 16,-3 0 1-16,3 0 0 0,0-6 1 0,0 5-1 0,0 4 2 15,4 1-3-15,-4-3 1 0,1 3-1 0,1-1 1 16,0 4 0-16,-2 0 1 0,-7 0-1 0,11 0 2 16,-11 0 3-16,10 4 0 0,-10-4 0 0,7 2 0 0,-7-2 0 15,7 3 0-15,-7-3 0 0,7 4 0 0,-7-4 3 16,0 0 0-16,8 7 1 0,-8 0-1 0,0 3-1 15,-4 1 1-15,4-11-1 0,-4 14 1 0,1-2 10 16,-1 0-1-16,1-3 0 0,-1 11 2 0,-3 2-6 16,0-4-1-16,-3-2 1 0,3 3 0 0,-4 4 10 0,0-7 1 15,-1-6 0-15,-2 5 0 0,3 0-9 0,1-4 1 16,-1-1-1-16,-3-1 1 0,2 0 11 0,1-4 1 16,4-1-1-16,-3 1 1 0,-1 2-12 0,4 0 0 15,7-7 0-15,-11 4 2 0,11-4 8 0,-10 3 0 16,10-3 1-16,-9 2-1 0,9-2-10 0,0 0 0 15,-7 0 1-15,7 0-1 0,0 0 9 0,0 0 1 0,-7 0 1 16,7 0-1-16,0 0-10 0,0 0 0 0,-7-2 1 16,7 2-1-16,0 0 8 0,0 0 0 0,0-7 0 15,0 7 0-15,0 0-9 0,0 0 0 0,5-7 0 16,-5 7 2-16,9-3 6 0,-2 3 0 0,2 0 0 16,-2 0 1-16,3 0-9 0,8 3 0 0,-4 1 0 15,2-4 0-15,2 3 6 0,-4 1-1 0,-4-4 1 16,-3 3 1-16,4-1-8 0,-4 2 0 0,4-4 0 15,-6 0 1-15,2 7 6 0,0-4 1 0,4 1-1 0,-1 4 1 16,8 3-8-16,-4-2 1 0,2-2-1 0,12 10 1 16,-3-6 5-16,5-4 1 0,9 2-2 0,3 10 2 15,5-3-7-15,-1-5 0 0,9-1 0 0</inkml:trace>
  <inkml:trace contextRef="#ctx0" brushRef="#br2" timeOffset="-105600.95">24007 9562 552 0,'0'0'0'0,"0"0"0"0,0 0 0 0,24 0 58 0,-15 0 1 16,3-4 0-16,-1 4 0 0,-2 0-42 0,1 0 1 16,1 0 0-16,0 4 0 0,1-3 46 0,4 3 0 15,-2-2 0-15,4 3 0 0,6 0-46 0,-3-3 0 16,-5-2 0-16,-2 0 0 0,0 3 84 0,-1-1 0 16,-1-4 0-16,-3 1 1 0,0-1-87 0,0 0 1 0,-9 2 0 15,7-3-1-15,-7 3 46 0,0 0 1 0,7-9 0 16,-7 9 0-16,0 0-46 0,-4-5 1 0,4 5-1 15,-14-11 1-15,0-1 12 0,-4-2-1 0,1 3 0 16,-13 4 1-16,-6 0-16 0,6-2-1 0,2 0 1 16,2 13 0-16,-1-1 12 0,1-3 1 0,-4 0-1 15,-2 11 1-15,2 1-15 0,2-3 0 0,0 2 1 16,-9 8 0-16,5-1 10 0,4-3-1 0,-8 0 1 16,5 0-1-16,1 10-11 0,0-4 0 0,5 0 1 0,7-1 0 15,1 4 14-15,4-6 0 0,5-1-1 0,8 8 1 16,0-4-13-16,1-9-1 0,8 3 0 0,12 6 2 15,-3-6 4-15,-4-4 0 0,5 0 0 0,10 3 0 16,1-4-8-16,0-6 0 0,0-4 0 0,-6 12 0 0,3-10 9 16,1-4 0-16,-2 0 0 0,3 4 1 0,-5-2-10 15,1-7 2-15,-4-2-2 0,4 6 1 0,1-4 7 16,-8-7 0-16,1 0 0 0,-1 10 1 0,-2-5-9 16,-4-1 0-16,-1-1 0 0,-4 11 0 0,-7 0 7 31,3-7 1-31,-4 0-1 0,1 7 1 0,0 0-8 0,-6-7 0 0,-1 3 0 0,-7 4 0 0,-7 0 4 0,-2-3 0 15,2-2 1-15,-18 10 0 0,4-2-8 0,3-3 2 16,0 0 0-16,-3 15 0 0,2-5 1 0,3-3 1 16,0 4-1-16,-11 15 0 0,6-5-3 0,0-3-1 15,1 1 1-15,6 13 0 0,-2-6 2 0,2-5 0 16,3-1 0-16,0 2 1 0,4 1-5 0,2-3 2 16,1-3-1-16,-3 1 0 0,5 1 1 0,4-3 1 0,-1-2-1 15,3 4 1-15,3 1-4 0,3-5 2 0,1-3-1 16,6 6 1-16,4-4 0 0,0-3 0 0,4 1 1 15,1 3 0-15,4 0-3 0,2-7 1 0,1-4-1 16,7 8 1-16,-1-4 1 0,0-7 1 0,0-2 0 16,8 4 0-16,-1 0-3 0,-7-4 1 0,6-3-1 15,3 7 2-15,-2-6-1 0,-6-3 2 0,-1 0-1 16,-4 10 0-16,2-6-1 0,-2-1-1 0,0-3 1 16,-3 4-1-16,-1-1 1 0,-1-3 0 0,0-1 0 15,4 8 1-15,-5-9-3 0,0-4 0 0,-1-1 1 0</inkml:trace>
  <inkml:trace contextRef="#ctx0" brushRef="#br2" timeOffset="-105087.24">24567 9716 2236 0,'0'0'0'0,"0"0"0"16,0 0 0-16,20 6 75 0,-20-6 2 0,7-2-1 0,-7 2 0 15,7 2-58-15,-7-2 0 0,7 1 0 0,0-1 0 16,4 0 63-16,-1 0 0 0,1 0-1 0,-1 4 1 0,3-1-63 16,1-1 0-16,-2 0 0 0,2 0 0 15,6 0 12-15,-3-4 2 0,-1-2-2 0,2 4 1 0,0 0-17 16,-4-3 0-16,0-1 0 0,0 4 1 0,0 2-9 16,-2-2 2-16,-1-4-1 0,-1 6 1 0,1 2-4 15,-4-3 2-15,-7-1-2 0,7 0 2 0,-7 0-6 16,0 0 0-16,4 9 0 0</inkml:trace>
  <inkml:trace contextRef="#ctx0" brushRef="#br2" timeOffset="-104883.3">24536 9973 2123 0,'0'0'0'0,"0"0"0"15,0 0 0-15,0 0 32 0,0 0 2 0,0 0 0 16,0 0-1-16,0 0-18 0,0 0-1 0,21 4 1 16,-11-4 0-16,10 0 28 0,5 0 2 0,3 0 0 15,2 3 0-15,2-3-29 0,-4 0 1 0,0-3-2 16,0 3 2-16,-1-4 1 0,-10-5 1 0,3-1 0 16</inkml:trace>
  <inkml:trace contextRef="#ctx0" brushRef="#br2" timeOffset="-101253.36">24492 9618 12 0,'0'0'0'0,"0"0"0"0,0 0 0 0,0 0 0 15,0 0 0-15,0 0 0 0,15 0 0 0,-15 0 0 16,0 0 0-16,9-7 0 0,-9 7 0 0,11-4 0 16,-11 4 0-16,7-3 0 0,-7 3 0 0,9-2 0 0,-2-1 0 15,-7 3 0-15,10-7 0 0,-10 7 26 0,11-6-1 16,-11 6 1-16,5-5 0 0,-5 5-14 0,7 0 1 15,-7 0-1-15,9-2 2 0,2 4 89 0,-1 1 0 16,1 1 0-16,5 1 1 0,5 4-89 0,-2-4 2 16,1-1 0-16,3 6 0 0,-2 3 22 0,-4-1 0 15,-1-1 1-15,-2 6 0 0,-1-1-24 0,-1 0-1 16,-5 1 1-16,0 13 0 0,-1-1 40 0,-3-1 0 0,-1 2 0 16,-2 17 0-16,0-3-39 0,-2-5 1 0,0 1-1 15,1 6 1-15,-3-7 59 0,-1-8 2 0,1-3-1 16,-3 8 1-16,0-13-61 0,-2-4 0 0,0-3 0 15,-3 5 0-15,2-5 39 0,1-8 0 0,-2-4 0 16,-1 10 2-16,-6-5-42 0,6-9 1 0,-2-7 0 16,-2 10 0-16,-4-3 25 0,3-8 2 0,-1-5 0 15,0 6 0-15,1-3-29 0,1-3 0 0,5-8 0 16,4 5 1-16,-3-3 25 0,3 0 0 0,3-8 0 0,9-6 0 16,-1 6-26-16,-2-8 0 0,5-12-1 0,7 6 2 15,-2-6 20-15,1 5 0 0,4-2 0 0,6 12 0 16,2-3-22-16,-9 8 1 0,1-4-2 0,1 6 2 15,3 9 12-15,-7 6 1 0,2-4 0 0,5 5 1 0,1 4-17 16,-1 1 1-16,-5 0-1 0,6 6 0 0,0 4 12 16,-3-3 0-16,2-3 0 0,6 5-1 0,-4 2-11 15,-4-3-1-15,4-4 0 0,5 5 1 0,0 2 3 16,-3-3 1-16,-2-4 0 0,-4 0 1 0,4 3-9 16,-5-6 1-16,-4-4 0 0</inkml:trace>
  <inkml:trace contextRef="#ctx0" brushRef="#br2" timeOffset="-100737.02">25165 9702 1620 0,'0'0'0'15,"0"0"0"-15,0 0 0 0,0 0 46 0,-7-8 0 0,7 8 0 16,0 0 0-16,-3-6-30 0,3 6 1 0,0 0-1 15,0-7 1-15,0 7 40 0,0 0 2 0,0 0-2 16,0-10 1-16,0 10-41 0,0 0 1 0,0-7 0 16,0 7 0-16,3-9 2 0,-3 9 0 0,11-11 1 15,-11 11 0-15,11-9-11 0,-4 8 1 0,0 1 1 16,3-6-1-16,6 6-7 0,5 0 1 0,-5 0-1 0,7 6 2 16,0 6-3-16,-2 0 1 0,-3 1-1 0,3 4 1 15,-3-1-1-15,-6 2-1 0,2-4 0 0,0 14 0 16,-3-7 0-16,-6 2 0 0,-1 2 0 0,3 11 0 15,-7 0 3-15,-6-10 0 0,1 7 0 0,2 4 0 16,-6-1-1-16,-2-7 0 0,-3-4 0 0,2 0 0 0,-1-4 7 16,1-5 1-16,-2-6-1 0,1 6 1 0,1-2-5 15,0-9 1-15,-2-5 0 0,1 6-1 0,1-5 9 16,1-2 1-16,3-5-1 0,-1 3 1 0,2 1-8 16,-4-5 1-16,6 0-1 0,-2-9 1 0,2 0 7 0,1-5 0 15,2 2 1-15,2-11 0 0,2-3-7 16,3-1-1-16,4-12 0 0,2 13 0 0,3-4 7 0,0-5 1 15,0 1 0-15,4 10 0 0,-4 8-8 0,2-4 0 16,-2-1 0-16,5 11 0 0,-1-1 7 0,-2 2 1 16,3-1-1-16,2-3 0 0,-1 10-8 0,-4 1 2 15,1-3-1-15,8 6 0 0,0 3 3 0,-3 3 2 16,1 0-1-16,-1 3 1 0,0 6-7 0,-2 0 1 0,-1 0 0 16,-1 1 0-16,0 1 1 0,-4 1 0 0,0-6 0 15</inkml:trace>
  <inkml:trace contextRef="#ctx0" brushRef="#br2" timeOffset="-100033.81">25873 9725 1847 0,'0'0'0'0,"0"0"0"16,0 0 0-16,0 0 52 0,-7 5 2 0,7-5-1 0,-9 9 1 15,0 2-37-15,0 3 1 0,-1-5-2 0,-8 19 2 16,2-4 21-16,4-2 0 0,3-3-1 0,0 20 1 15,4-9-23-15,1-1 0 0,1 0-1 0,-1-1 1 0,4 3 1 16,4-4 1-16,-1-3 0 0,4-1 0 0,2 0-8 16,0-7 0-16,2-2 0 0,3 2 0 0,2-4-4 15,1-5-1-15,-3-5 1 0,6 9 0 0,1-8-3 16,0-6 2-16,-2-6-1 0,-1 9 0 0,5-5 1 16,0-6-1-16,-7-1 1 0,-7 1-1 0,3-3 0 15,0-2-1-15,-3-7 1 0,-11 4 0 0,4-6 4 0,0 2 0 16,-4-10 0-16,-7 10 1 0,2-3-4 0,2-2 1 15,-2 3-1-15,-7 9 1 0,-2-5 7 0,-3-2 1 16,3 6-1-16,-2 6 1 0,2 0-6 0,2-3 0 16,0-1-1-16,-2 11 2 0,0-3 7 0,4-2 0 15,1 4 0-15,4 1-1 0,0 4-6 0,7 0 0 16,-12-7 0-16,12 7 1 0,0 0 5 0,0 0 1 16,0 0-1-16,0 0 1 0,0 0-7 0,0 0 0 0,9-7 0 15,5 7 0-15,9-3 2 0,1-4 2 0,5 0-1 16,6 0 0-16,5 0-5 0,-4-4 1 0,-3 1 0 15,-5 6-1-15,-3-3 6 0,2-2 0 0,-3-8 0 16,-3 4 0-16,1 3-5 0,-3-6 0 0,2-5 0 16,-5 5 0-16,-2 0 2 0,-3-1 1 0,-1-13-1 15,-1 17 1-15,-4-2-4 0,-3 0 0 0,-2 1-1 16,0 14 2-16,0 0 0 0,-5-12 1 0,5 12-1 16,-7-7 1-16,7 7-3 0,-11 4-1 0,4-4 1 0,-5 12-1 15,-2 2 2-15,-4-4 0 0,4-2 0 0,-2 9 0 16,4-3-2-16,3 0 1 0,0-5-2 0,-3 3 2 15,5 1-2-15,7-5 2 0,-4 0-1 0,1 2 1 16,3 2-3-16,1-1 2 0,5 1-2 0,-3 8 2 0,1 4-2 16,3-4 1-16,0-3 1 0,-2 15-1 0,6-6 0 15,-1 1-1-15,1-1 1 0,-2 13-1 0,1 1 0 16,3-12 1-16,-6 9-1 0,0 4 2 0,-2-3-3 16,0-11 1-16,1-3-1 0,-1 3 2 0,0-3-2 15,1-6 0-15,-3 0 0 0,1-3 2 0,1 1-3 16,0-7 1-16,-5-9 0 0,11 14 1 0,-6-3-2 0,-5-11 1 15,7 3 0-15,0-3 1 0,2 4-2 16,0-4 1-16,0-4-1 0,1-3 1 0,8 0 1 0,3-2 0 16,-3-3 0-16,1-7 1 0,2 5-2 0,4 0 0 15,-6-8 0-15</inkml:trace>
  <inkml:trace contextRef="#ctx0" brushRef="#br2" timeOffset="-99719.22">27025 9815 2261 0,'0'0'0'0,"0"0"0"0,0 0 0 16,-22 7 58-16,22-7 2 0,0 0-1 0,-7 0 0 15,7 0-42-15,0 0 1 0,0 0 0 0,9 0 0 16,-9 0 56-16,9 0 0 0,-9 0 0 0,11-4 0 0,8 4-56 16,4-3 0-16,-2-1 0 0,6 8 0 15,-1-11 6-15,-3-2-1 0,0-3 1 0,-2 10 0 0,0 0-13 16,-3-5 1-16,1 2 0 0,-1 5 1 0,-4 0-11 16,-3-4 1-16,1-3 1 0,0 11-1 0,1-4-1 15,-3 0 1-15,-10 0-1 0,7 0 1 0,-7 0-3 16,-7 7 0-16,7-7 0 0</inkml:trace>
  <inkml:trace contextRef="#ctx0" brushRef="#br2" timeOffset="-99526.6">27021 9980 2148 0,'0'0'0'15,"0"0"0"-15,0 0 0 0,0 0 47 0,0 0-1 0,19 0 0 16,-10 4 0-16,4 1-31 0,-1 0 2 0,0-1 0 15,13 3 0-15,-2 3 40 0,3-1 1 0,4-3 1 16,0-6-1-16,-1 3-41 0,-5 1 1 0,4-8 0 16,4 4 0-16,0-3 9 0,-6-1 0 0,-1 1 0 15,-2 1 1-15,-2 0-16 0,-3-3 1 0,-2-4 1 16</inkml:trace>
  <inkml:trace contextRef="#ctx0" brushRef="#br2" timeOffset="-98568.72">28160 9576 1934 0,'0'0'0'0,"0"0"0"0,0 0 0 0,0 0 44 16,0 0 1-16,0 0-1 0,-12 17 0 0,9-6-28 15,-1-1 1-15,1 4-1 0,-1 9 1 0,1 4 44 16,-1-8 1-16,4-3 0 0,2 10-1 0,1-5-44 15,1-7 1-15,-2-1 0 0,1 15 0 0,2-10 12 16,2-8 2-16,0-5-1 0,1 8 1 0,-1-3-19 16,1-4 2-16,5-3-2 0,-3 8 2 0,-1-4-3 0,4-7 2 15,4-4-1-15,-1 8 1 0,5-1-7 0,-5-6 1 16,0-4 0-16,-4 7 1 0,2-7-2 0,1-4 1 16,-5 0 0-16,-3 8-1 0,2-2-2 0,0-6 0 15,-2-7 1-15,-4 8 0 0,1-9 2 0,-1-1-1 16,1 1 1-16,-4-8 1 0,0 3-3 0,0 6-1 0,-2-8 1 15,-5 5 0-15,4 5 4 0,1 5 0 16,-2 1 0-16,-3 5 1 0,7 5-4 0,-9 3 0 0,9-3-1 16,-5 5 1-16,2 6 3 0,-1-4 1 0,1 3 0 15,-4 13 0-15,1 4-4 0,4-4-1 0,1-1 1 16,-6 12 1-16,3-9 1 0,4 1 1 0,-2-1-1 16,-3 10 1-16,3 2-4 0,2-13 0 0,0 4 1 15,-5 8 0-15,3 1 1 0,2-6 0 0,-2-3-1 16,-5 2 1-16,4 2-2 0,-1-7-1 0,-1-6 1 0,-4 11 0 15,-1-7 3-15,1-6 0 0,-5-3 0 0,0 13 0 16,-2-10-4-16,2-6 2 0,1-2-1 0,-4 8 0 16,1-6 2-16,0-9 1 0,-2-2-1 0,-1 8 1 15,-2-8-3-15,3-10-1 0,0 1 1 0,-5 6 1 16,4-4 0-16,3-11 1 0,-1-3 0 0,-5 5 1 0,7-5-3 16,0 0-1-16,3-11 1 0,-4 4-1 0,6 9 2 15,3-3 1-15,1-6-1 0,-1 4 1 0,4 3-4 16,6 3 2-16,1 0-2 0,-1 6 2 0,6 2-1 15,7 6 2-15,2-3 0 0,-3 3 0 0,5 6-3 16,1 0 1-16,2 0-1 0</inkml:trace>
  <inkml:trace contextRef="#ctx0" brushRef="#br2" timeOffset="-98001.23">28737 10198 2161 0,'0'0'0'0,"0"0"0"16,0 0 0-16,0 0 72 0,-23 25-1 0,16-18 1 15,-7 14 0-15,4 0-54 0,3-5 0 0,1 5 0 16,4 11 0-16,-3-6 47 0,0 2 1 0,1 1-1 15,4 2 2-15,-5 3-50 0,0-11 1 0,0-4 0 0,1 2 0 16,0 0 13-16,1-7-1 0,-4-5 0 16,3 0 1-16,4 0-18 0,0-9 0 0,0 0 1 0,-8 3 1 15,8-3-6-15,0 0-1 0,0 0 1 0,0 0 0 0,0 0-3 16,0 0 1-16,1-5-2 0,-1-2 2 0,0-9-2 16,0 0 0-16,2-5 0 0,3-14 0 0,2-4-1 15,-3-3 0-15,1-2 0 0,2 11 0 0,0-3 1 16,-1-2-1-16,1 1 1 0,3 0-1 0,-3 9-1 15,-1-4 1-15,2 0-1 0,5 4 0 0,-6 9 2 16,2 6 1-16,-1-2-1 0,0 4 1 0,0 8-3 16,3 3 2-16,0 0-2 0,-4 3 2 0,0 4 0 0,3 5 2 15,-3-3-2-15,6 14 2 0,2 5-2 0,-2-1-1 16,-4-5 1-16,-4 10-1 0,0-2 2 0,1-2 0 16,-1-3 0-16,0 12 1 0,-1-6-3 0,-1-4 1 15,1 5-1-15,-1 1 1 0,1 0 2 0,-1 1-1 16,1-8 1-16,-1 2 0 0,3 0-3 0,1-5 1 0,0-3-1 15,-4 4 2-15,-1 1 1 0,0-7 0 0,0-8 0 16,1 13 1-16,-1-9-4 0,-2-7 2 0,0-7-1 16,-4 14 0-16,4-14 1 0,-7 4 1 0,7-4-1 15,0 0 1-15,-9-4-3 0,9 4 1 0,-7-14-1 16,-1 11 2-16,-5-10-1 0,-1-1 0 0,2 0 1 16</inkml:trace>
  <inkml:trace contextRef="#ctx0" brushRef="#br2" timeOffset="-97829.16">28501 10459 2261 0,'0'0'0'0,"21"-4"0"0,-2 8 0 0,3-1 70 16,1 1 2-16,1-4-1 0,5 0 1 0,2 9-54 15,3-6 0-15,-4-6 0 0,-2 3 0 0,4 0 40 16,-8-6 1-16,3-1 0 0,-2 4 0 0,-6-6-42 15,0-3 1-15,1-9 0 0</inkml:trace>
  <inkml:trace contextRef="#ctx0" brushRef="#br2" timeOffset="-97484.85">29281 9884 1922 0,'0'0'0'0,"0"0"0"15,0 0 0-15,-18 3 38 0,18-3 1 0,9-9 1 16,-9 9-1-16,14 9-23 0,-2-9-1 0,4-7 1 15,5 14 0-15,4-7 36 0,3 0 2 0,0-3-1 16,11 10 1-16,-4-7-37 0,-1-4 1 0,7-3-2 16,-3 14 2-16,3-7 12 0,-9-7-1 0,-1 0 0 0,-6 12 0 15,0-5-15-15,-2-7-1 0,0 0 1 0,-4 9-1 16,-1-4-3-16,-2-5 0 0,-2 2 0 0,-4 8 0 16,3-4-4-16,-6-5 1 0,0 1-1 0</inkml:trace>
  <inkml:trace contextRef="#ctx0" brushRef="#br2" timeOffset="-96851.4">30228 9678 1922 0,'0'0'0'16,"0"0"0"-16,0 0 0 0,-9 16 41 0,5-8 1 0,4-8-1 15,-10 20 1-15,3-4-26 0,1-1-1 0,3-4 1 16,-2 10 1-16,5 0 37 0,3-5 0 0,2-2-1 16,1 11 2-16,1-2-38 0,3-6 1 0,3-3-1 15,-1 9 1-15,0 0 11 0,3 0 1 0,0-9 0 16,1 3 0-16,0 1-17 0,0-4 1 0,2-2-1 15,1-3 2-15,-1 2-6 0,-2-4 0 0,0-5 0 16,1-1 0-16,1 1-4 0,-2-4 1 0,3-6 0 16,-1-3 0-16,3 0-2 0,-2-1 0 0,-1-5 0 15,-6-1 0-15,2-5-2 0,0-5 2 0,-1-2-1 16,-6 11 0-16,0-9 2 0,0 1 1 0,-2 3-2 0,-5 6 2 16,2 4-3-16,3-2 2 0,-1 4-2 0,-4 6 1 15,0 6 4-15,0 0 0 0,0-10 0 0,0 10 0 0,0 0-4 16,0 0 2-16,0 0 0 0,0 0-1 0,0 0 3 15,-7 3 0-15,7-3 0 0,0 0 1 0,-9 11-4 16,9-11 1-16,-7 7 0 0,2 0-1 0,-1 4 4 16,1-1 1-16,3-1-1 0,-1 5 1 0,1 4-4 15,2-4 1-15,2 2-1 0,-6 19 1 0,4-11 1 0,4 1 0 16,1 1 0-16,-5 8 0 0,4 1-3 16,1-9 1-16,2-1-1 0,-7 1 1 0,2 6 2 0,1-4 0 15,-1-10 0-15,-6 12-1 0,1-6-1 0,-1-11 0 16,-1 1-1-16,-7 10 1 0,3-3 1 0,0-5-1 15,-5-3 1-15,-5 9 0 0,-6-4-3 0,2-7 1 16,0-4-1-16,-2 3 2 0,-1-1-1 0,-1-6 2 16,3-4-1-16,-1 2 1 0,2-1-3 0,4-3 1 0,-4-4-1 15,-2 3 0-15,6-3 3 0,3-5 0 0,2-6 0 16,-4 11-1-16,4-8-1 0,3-3-1 0,1-3 1 16,-6 7 0-16,5-7 1 0,3 0 1 0,0-2-2 15,-2 0 2-15,3 2-2 0,3 5-1 0,1-3 1 16</inkml:trace>
  <inkml:trace contextRef="#ctx0" brushRef="#br2" timeOffset="-96386.68">30937 10207 2148 0,'0'0'0'15,"0"0"0"-15,0 0 0 0,0 0 54 0,0 0 0 16,0 0 0-16,-16 25 0 0,9-13-37 0,2-1 1 16,-4-4-1-16,0 21 1 0,0 9 50 0,2-5 2 0,5 8-1 15,4 4 1-15,-2 3-52 0,-2-6 0 0,2-2 0 16,2 3 0-16,0-3 15 0,-2-6 1 0,0-3 0 16,-2 16 0-16,-1-11-19 0,-1-2-1 0,1 1 1 15,-1 4 0-15,-1-4-2 0,-1-8 1 0,3-3-1 16,3 2 1-16,-4-2-7 0,1-8 2 0,1 1-1 15,6 2 1-15,-4-2-1 0,0-6 1 0,0-10 0 16,7 11 0-16,-4-6-3 0,-3-5-1 0,0 0 1 16,0 0 1-16,0 0-1 0,0 0 1 0,0 0 0 15,0 0 1-15,-3-12-4 0,-1 5 2 0,1-7-2 16,-4-16 2-16,-6 2-1 0,-1-2 2 0,4 0-1 0</inkml:trace>
  <inkml:trace contextRef="#ctx0" brushRef="#br2" timeOffset="-95999.99">30928 10330 1922 0,'0'0'0'0,"0"0"0"0,18-7 0 0,-8 7 72 0,1-7-1 15,-2-3 1-15,-9 10 0 0,12-11-54 0,-12 11 0 16,9-14 0-16,-9 14 0 0,7-9 50 0,-4 2 1 16,-3 7-1-16,11-10 2 0,-6 3-52 0,1 0 0 15,-1 0 0-15,-5 7 0 0,14-11 15 0,-3 4 2 16,-1 2 0-16,1 3 0 0,3 4-21 0,2 1 1 0,1 1-1 16,5 10 1-16,-1-2-6 0,-5-5 1 0,-1-3-1 15,0 10 1-15,-5-2-4 0,-1-5 1 16,0-2-2-16,-2 10 2 0,-5-3-1 0,-2-2-1 0,0-10 1 15,-6 16-1-15,3-3-1 0,-6-6 0 0,2 0 1 16,-7 15-1-16,0-4 2 0,0-7-1 0,-1-3 1 16,-6 3 0-16,2 1-3 0,1-5 1 0,-1-3 1 15,-9-1-1-15,3 3 2 0,2-3 1 0,-3-6-2 0,-4-3 2 16,1 3-2-16,5-1-1 0,-3-6 1 0,2 3-1 16,1-6 2-16,-3-2-1 0,1-3 1 0</inkml:trace>
  <inkml:trace contextRef="#ctx0" brushRef="#br2" timeOffset="-94152.91">27914 9310 728 0,'0'0'0'0,"0"0"0"0,0 0 0 0,21-11 38 15,-12 6 0-15,1-4 0 0,-10 9 0 0,9-1-23 16,-9 1 1-16,11-6-1 0,-11 6 1 0,12-3 19 0,-5 3 1 15,0-4-1-15,4 1 1 0,4 3-22 0,3-2 1 16,0-5-1-16,5 4 2 0,5-1-4 0,-7 0 1 16,2-3-1-16,0 7 0 0,0 0-5 0,-2-3 1 15,7-1 0-15,-1 6 0 0,-4 3 9 0,0-5 0 16,-2 0 0-16,-2 7 1 0,1 1-9 0,-3-5 1 16,1-3 0-16,-1 7 1 0,1-2-2 0,0 2-1 0,1-5 1 15,4 7 0-15,0 3-3 0,-7-3 1 0,5-2-2 16,4 7 2-16,-1-3-1 0,-2-8 0 0,6 3 0 15,2 9 1-15,-7-1-3 0,0-8 1 0,0 1-1 16,1 10 1-16,-3-3-2 0,1-5 2 0,-1-2-1 16,-2 18 1-16,-1-8-2 0,-2-10 0 0,-2 4 1 15,3 8-1-15,1-3 11 0,-7 0-1 0,3-2 0 16,3 4 2-16,-2 1-7 0,-3-3 1 0,2 0-1 16,2 0 1-16,-4 5 11 0,-3-7 0 0,2-2 0 15,1 9 2-15,-1-1-12 0,-3-5 1 0,5-4 0 0,-1 12 0 16,-1-4 12-16,-3-7 0 0,3 3 0 0,-2 7 0 15,0-4-11-15,-2 0 0 0,-4-1-1 0,1 13 2 16,-1-7 18-16,1 0 2 0,-4-7-2 0,-4 5 2 0,1 2-20 16,3-4 2-16,0-1-1 0,-9 1 1 0,5 0 9 15,3 2 2-15,-3-5 0 0,-3 4 0 0,2-1-14 16,1 0 1-16,2-5-1 0,-3 9 1 0,0-5 8 16,-2-6 0-16,-4 0 0 0,2 15 1 0,2-10-11 15,-3-4 0-15,1-1 0 0,2 14 0 0,0-8 8 0,-2-4 1 16,0-2-1-16,4 2 1 0,-2 6-10 15,0-1 1-15,-2-8-1 0,2 5 1 0,-5 1 9 0,3-1-1 16,0-2 0-16,0 5 1 0,-1-1-10 0,-1-2 1 16,2-7-1-16,0 12 2 0,1-5 3 0,-3-6 2 15,2-1 0-15,-3 9 0 0,1-8-8 0,2-3 1 16,1-2-1-16,-7 11 1 0,3-7 7 0,-2-5 0 16,0-4-1-16,-6 10 1 0,1-3-8 0,3-7 1 15,-5-3 0-15,-2 13 1 0,-3-10 2 0,-1 0 2 0,2-3-2 16,4 10 2-16,2-6-8 0,-4-2 2 0,2-6 0 15,1 10 0-15,1-6 3 0,0-1-1 0,1-3 0 16,-1 7 0-16,-1-3-4 0,3-4 1 0,-3-8-1 16,-8 12 0-16,5-6 5 0,2-3 0 0,-2 0 0 15,-7 4 1-15,-4-2-7 0,3-2 2 0,2-1 0 16,5 5 0-16,-1-1 2 0,2 2 0 0,2-7 0 16,-6 8 2-16,6-1-6 0,2-3 1 0,-1-4 0 15,-2 0-1-15,4 3 3 0,2 0 0 0,0-1 0 16,-5-2 2-16,3 0-6 0,6-2 2 0,-4-3-2 0,-3-1 2 15,5 1 1-15,0-5 1 0,-2-8 0 0,-6 16 0 16,1-5-3-16,7-5-1 0,0-3 1 0,4 12 1 16,-3-6 0-16,1-3 2 0,1-1-1 0,6 1 1 0,-2 3-3 15,0-2-1-15,0-1 1 0,1-1 0 0,1 5 3 16,0-3 0-16,1-3 0 0,4 8 1 0,-1-6-5 16,-3 0 2-16,1-2-1 0,3 10 0 0,-2 2 4 15,0-5 1-15,0-4-1 0,2 6 0 0,2 5-5 16,0-7 2-16,0 0 0 0,1 1 0 0,1 5 2 15,-3-5 0-15,3-3 0 0,3 0 1 0,2 2-5 16,-6 2 2-16,4-6-1 0,4 10 0 0,-2-8 1 16,0-2 1-16,-1 0 0 0,1 15 0 0,0-4-4 15,-2 0 2-15,0-4-1 0,4 16 1 0,-1-5 1 0,3-3-1 16,-5-4 1-16,0 8 0 0,-1 1-3 0,-7 5 1 16,12-14-1-16,-5 9 2 0,0 1-2 0,0 1 2 15,0-4 0-15,-7 7-1 0,11-4-1 0,-11 4 0 16,10-7 0-16,-10 7 0 0,13-3-1 0,-6-1 1 0,-7 4-1 15,9-3 0-15,-9 3 0 0,7 0 0 0,-7 0-1 16,7 3 2-16,-7-3-2 0,7 11 0 0,-7-11 0 16,9 10 2-16,-6-3-3 0,1 4 1 15,-4-2 0-15,-4 12 1 0,4 0-3 0,0-9 1 16,0-1 0-16</inkml:trace>
  <inkml:trace contextRef="#ctx0" brushRef="#br2" timeOffset="-93287.13">27594 11625 2186 0,'0'0'0'0,"0"0"0"0,0 0 0 16,-3-17 58-16,3 17 0 0,-6-16 1 0,5 9 0 0,1 7-42 15,-7-11 1-15,1 1 0 0,-2 4 0 0,-3-1 15 16,0 0 2-16,3 2 0 0,-7-2 0 0,-2 3-21 15,3 3 1-15,1-3 0 0,-4 6-1 0,3 0 0 0,-2-1-1 16,5 3 1-16,1 5-1 0,-1 5-5 0,2-5 0 16,2 3 0-16,2 13 1 0,1-8-9 0,4-5 1 15,-1 2 0-15,-1 18 0 0,4-11-1 0,3-10 1 16,0 3 0-16,-1 9 0 0,1-2 0 0,2-11 1 16,-2-1-1-16,1 2 0 0,-1-1 0 0,-5-10 0 15,10 9 0-15,-10-9 0 0,15 5 2 0,-8-10-1 16,-2 2 0-16,2-1 1 0,4-3 0 0,-1-2-1 0,-1-3 0 15,5-6 0-15,2-15 2 0,-2 5 0 0,-2 3 1 16,-1 13-1-16,-2 1 0 0,-2-1-1 0,-2 1 0 16,2 11 1-16,0 0 6 0,-7 0 0 0,14 0 0 15,-7 7 0-15,4 4-3 0,0 0 0 0,-3-3-1 16,5 19 1-16,-3-10 6 0,-3-3 1 0,-1 2-1 16,1 5 2-16,0-1-7 0,-4-10 1 0,4 1-1 15,-1 1 1-15,1 4 3 0,-2-5 1 0,0-4 1 16,4 1-1-16,2 3-5 0,-2-6 0 0,-2-3 0 15,1 0 1-15,5 1 4 0,-1-3 1 0,-1-3-1 0,-3 1 2 16,3-2-7-16,-2-1 1 0,-2-5-1 0,-2-1 1 16,4-3-3-16,2-2 2 0,-4-3 0 0</inkml:trace>
  <inkml:trace contextRef="#ctx0" brushRef="#br2" timeOffset="-92768.99">28078 11535 2009 0,'0'0'0'16,"0"0"0"-16,0 0 0 0,0 0 61 0,0 0 1 16,0 0-1-16,-22-8 1 0,22 8-45 0,-10 5 1 15,10-5 0-15,-9 0 0 0,9 0 30 0,0 0 0 16,0 0 1-16,-7 0 0 0,7 0-32 0,0 0 0 15,0 0-1-15,0 0 1 0,0 0 6 0,0 0-1 0,0 0 1 16,0 0-1-16,12-9-11 0,-5 7 2 0,-7 2-2 16,11-1 1-16,-4 1-6 0,0 0-1 0,-7 0 1 15,11-2 1-15,-11 2-4 0,0 0 2 0,7 3-1 16,-7-3 1-16,0 0-2 0,0 0 0 0,7 0 1 16,-7 0-1-16,0 0-1 0,0 0 2 0,7 0-2 15,-7 0 1-15,0 0 1 0,0 0-1 0,0 0 0 16,0 0 1-16,0 0-2 0,0 0 0 0,0 0 0 15,0 0 2-15,-9 0 0 0,9 0 1 0,-9 0-1 16,-3 2 1-16,-6 2-2 0,1 1 1 0,2-5-1 0,-6 7 0 16,2-2 2-16,5-1-1 0,3-1 1 0,-3 4 0 15,0 6-1-15,5-6-1 0,2-2 0 0,-4 13 2 0,3-8 2 16,1 1-1-16,1-6 1 0,-1 12 1 16,2-1-4-16,3-3 2 0,2-6-1 0,-3 14 0 0,6-9 3 15,3 2 1-15,2 4 0 0,1-1 0 0,7 3-3 16,2-8-1-16,1-1 1 0,-3 4 1 0,3 3 0 15,1-9 2-15,1-2-1 0,2 0 1 0,0 0-3 16,-4-2-1-16,2-1 1 0,-1-3 1 0,-4 3 1 0,-2-4 1 16,2-5-2-16,1 1 2 0,1 1-3 0,-2-1 0 15,1-5-1-15,-2 1 2 0,0 1 0 0,1-4 1 16,-2-5-2-16</inkml:trace>
  <inkml:trace contextRef="#ctx0" brushRef="#br2" timeOffset="-92382.82">28545 11053 2009 0,'0'0'0'0,"0"0"0"15,0 0 0-15,0 0 59 0,0 0-1 0,2-19 0 16,-2 19 2-16,0 0-43 0,0 0 1 0,0 0 0 15,0 0 0-15,-6 9 43 0,6-9 1 0,-7 10 0 16,2 8-1-16,-2 3-44 0,0 0 1 0,0-5 0 0,0 17 0 16,3-3 7-16,3-5 0 0,-1 8-1 0,2 8 1 15,0 5-13-15,0-13 1 0,0 2-1 0,0 4 0 16,0-4-5-16,-2-1 0 0,2-6-1 0,-2 9 1 16,1-4-2-16,-3-10-1 0,1 3 1 0,-1 15 0 0,0-6-1 15,1-9-1-15,-2-6 0 0,-2 3 1 0,3 3-2 16,1-10 0-16,-1 0 1 0,-5-2 0 0,6 0 1 15,1-2 2-15,2-12 0 0,-5 11-1 0,5-11-1 16,-6 5 0-16,6-5-1 0,0 0 2 0,0 0 3 16,0 0 0-16,0 0-1 0,0 0 2 0,-3-9-3 0,3 9 0 15,0-12-1-15,-6-9 1 0,1-4 2 0,2-3 1 16,-1-4 0-16</inkml:trace>
  <inkml:trace contextRef="#ctx0" brushRef="#br2" timeOffset="-92102.48">28041 11354 2123 0,'0'0'0'0,"0"0"0"15,26 2 0-15,-8 2 58 0,1-3 0 0,4-1 1 16,7 4-1-16,2 1-41 0,3-1 1 0,6-1 0 15,-3 1 0-15,3 1 42 0,-2 2 2 0,-2-7-1 16,-2 5 0-16,-1-1-44 0,-4-4 1 0,0 0 0 0,1 0 0 16,-2 0 10-16,-7-4 1 0,1-5-1 0,0 6 2 15,0 3-17-15,-5 0 1 0,-2-5-1 0,-7 3 0 16,-2 5-8-16,-7-3-1 0,8 0 1 0,-8 0 1 16,0 0-3-16,0 0 0 0,0 0 1 0,0 7 0 0,0-7-2 15,0 0 1-15,0 0-1 0</inkml:trace>
  <inkml:trace contextRef="#ctx0" brushRef="#br2" timeOffset="-91765.02">28730 11479 2086 0,'0'0'0'15,"0"0"0"-15,-12 18 0 0,-2-1 40 0,0 4 2 16,1-5-2-16,4 14 1 0,4-3-25 0,2-8 0 0,1 6 0 16,4 10 0-16,-1-9 38 0,-1-3 1 0,2 0 0 15,7 5 0-15,0-5-38 0,1-2 1 0,6-9-1 16,-2 6 1-16,2-2 8 0,-2-9 1 0,2 0-2 16,0 0 2-16,2-2-14 0,-4-5-1 0,-2-5 0 15,-1-2 2-15,-1 3-7 0,-1-5-1 0,0 1 1 16,2-5 0-16,-4-2-3 0,-4-3 1 0,3-10-1 15,1 8 2-15,0-4-2 0,-2-10 1 0,-2 6-1 16,-1 5 2-16,0-1-3 0,-2 3 1 0,-2-4-1 16,-1 7 2-16,-1 1 1 0,1 3 2 0,-1-2-1 15,1 5 1-15,3 11-4 0,-11-10 2 0,7 3-2 0,4 7 2 16,0 0 1-16,0 0 0 0,0 0 1 0</inkml:trace>
  <inkml:trace contextRef="#ctx0" brushRef="#br2" timeOffset="-91120.9">29258 11724 2098 0,'0'0'0'0,"0"0"0"0,0 0 0 0,-20 0 56 0,11-6 1 15,-1 1 1-15,-3 9-1 0,-6-1-40 0,-2-1 1 16,2 0 0-16,1 19 0 0,-5-4 44 0,4-1 1 15,3 0 0-15,5 10 1 0,0-4-46 0,1-3 0 16,1-3 0-16,7 5 0 0,-1 0 10 0,-1-9 1 16,4-3 0-16,4 5 0 0,-2-2-15 0,1-5-1 0,-3-7 1 15,12 11-1-15,-5-7-5 0,-7-4 1 0,13-4 0 16,-3 4 0-16,3 4-3 0,1-4-1 0,-2-7 1 16,9-4 1-16,1 2-3 0,-3-3 2 0,-3-4-2 15,-4 2 2-15,2 5-3 0,0-3 2 0,-3-2-2 16,-4 7 2-16,0 3-1 0,0 4 1 0,0 0-1 15,-7 0 0-15,7 5 0 0,-7-5-1 0,7 9 1 16,-7-9-1-16,16 16 0 0,-9-5 1 0,0-3-1 16,0 5 2-16,4 1-3 0,1-2 1 0,1-10 1 15,-1 8-1-15,-1-2 0 0,-1-5 2 0,-1-3-2 0,2 0 2 16,-3 5-3-16,1-5 1 0,0-5 1 0,0 5-1 16,-2-3 1-16,-7 3 1 0,10-15-1 0,1 7 1 15,0-5-2-15,-3-1 1 0,1-2-1 0,7-8 0 16,-2 3 1-16,-3-6 0 0,3-8 0 0,2 10 0 0,-2-10-2 15,-2-5 2-15,6-1-1 0,-4 3 0 0,-2 1 1 16,-1-4 0-16,0-10 1 0,-10-3-1 0,3-6 0 16,-1 4-1-16,-3-9 0 0,-5 8 1 0,0 15 0 15,0 5 1-15,-1 5-1 0,1 13 1 0,1 8-2 16,1 3 0-16,3 8 1 0,-7-2-1 0,-2 9 2 0,-2 4-1 16,3 1 1-16,2 14-1 0,-3 1-1 0,1 4 1 15,-1 1-1-15,4 22 2 0,-3-11-2 0,1 1 2 16,-1-6-2-16,4 10 1 0,-1-6-1 0,-2-7 0 15,1-1 0-15,6 11 1 0,0-6 0 0,0-9 1 16,4 5-1-16,5 11 1 0,-2-6-2 0,0-8 0 16,3 2 1-16,-2-1-1 0,0-1-1 0,3-11 2 15,5-2-1-15,-4 7 0 0,-1-3 0 0,-1-10-1 0,-3-3 0 16,-7 8 2-16,4-9-1 0,-4-9 0 0,0 0 1 16,0 0-1-16,0 0-1 0,0 0 2 0,0 0-2 15</inkml:trace>
  <inkml:trace contextRef="#ctx0" brushRef="#br2" timeOffset="-90502.56">30501 11122 1583 0,'0'0'0'0,"0"0"0"15,21-12 0-15,-14 8 89 0,-7 4 0 0,11-14 0 16,-11 14 1-16,0 0-73 0,9-7 1 0,-9 7-2 16,0 0 2-16,9-7 75 0,-9 7 1 0,12-5-1 15,-5 3 0-15,4 0-76 0,3 0 1 0,2-1-1 16,12 1 0-16,7 2-2 0,0-3 1 0,-1-3-2 16,1 10 2-16,2-2-7 0,-2 1 0 0,4-6 0 0,5 6 0 15,4 1-8-15,-2-3 1 0,-2-2 1 16,-5 4-1-16,-4 1-1 0,-3-4 1 0,0-4-1 0,-1 8 2 15,-8-1-3-15,-5-3 1 0,-2-3-1 0,1 6 1 0,-4-3-1 16,-13 0 1-16,10-9-1 0,-10 9 1 0,0 0 0 16,0 0 1-16,0 0 0 0,0 0 0 15,0 0-1-15,0 0 0 0,0 0 0 0,0 0 1 0,-10 2 4 16,10-2 1-16,-13 2-2 0,3 3 2 0,-8 2-2 16,1 0-1-16,1-3 1 0</inkml:trace>
  <inkml:trace contextRef="#ctx0" brushRef="#br2" timeOffset="-90118.81">31052 11296 1808 0,'0'0'0'0,"0"0"0"16,-4-17 0-16,4 17 54 0,2-14 1 0,0 3 0 16,-2 11 0-16,0 0-38 0,0-7 1 0,0 7-1 15,0 0 1-15,0 0 46 0,0 0 1 0,5-7-1 16,-5 7 1-16,0 0-47 0,0 0 0 0,0 0 0 0,0 0 0 16,0 7 11-16,0 0 1 0,0 0 1 0,-2 16-1 15,6 12-17-15,1-2 1 0,0 4-1 0,-5 0 2 16,0-5-3-16,2-6 1 0,1-1-1 0,-3 5 0 15,4-9-5-15,-2-2 1 0,-1-1 0 0,-4 10 0 0,3-12-2 16,0-4 1-16,0-3 0 0,-9 12 1 0,7-10-4 16,2-11 2-16,2 7-2 0,-5 0 2 0,-1 0 1 15,4-7 0-15,0 0 1 0,0 0 0 0,0 0-3 16,-7 3 0-16,7-3 1 0,0 0-1 0,-2-7 3 16,2 7 1-16,0-5 0 0</inkml:trace>
  <inkml:trace contextRef="#ctx0" brushRef="#br2" timeOffset="-89852.53">30884 11523 2060 0,'0'0'0'0,"0"0"0"16,0 0 0-16,21 21 60 0,-14-14 1 0,-7-7 0 15,13 13 0-15,1 4-44 0,0-5 1 0,-2-4 0 16,0 6 0-16,3-4 45 0,-3-5 1 0,0-1 0 15,-5 8 0-15,4-1-46 0,1-9 0 0,2-4 0 16,-3 7 0-16,3-1 12 0,2-8 1 0,0-1 0 16,1 5 0-16,3-5-17 0,-1-8 0 0,-3 1 0 15,2 10 0-15,-2-5-7 0,-2-7 0 0,-2-4-1 16,2 4 2-16,-1 0-3 0,-5-3 0 0,3-4 0 16,0-1 0-16,-6 3 0 0,-3-2 1 0,-2 0-2 15,-6 2 2-15,-3 10-3 0,-1 2 1 0,-2-2 0 0</inkml:trace>
  <inkml:trace contextRef="#ctx0" brushRef="#br2" timeOffset="-89418.93">30812 11864 1520 0,'0'0'0'0,"0"0"0"16,0 0 0-16,0 0 63 0,19 4 0 0,-19-4 0 15,5 7-1-15,-1 0-44 0,-2 5 0 0,-1 1 0 16,-1 4 0-16,-1 10 57 0,-3-1 2 0,2-1-1 16,1 17 0-16,-5-3-58 0,-1-3 0 0,-2 10 0 15,2 9 0-15,2 3 24 0,2-7 0 0,-1-7 1 16,0 10 0-16,1-6-28 0,-1-4 1 0,1 0 0 16,-1 14 1-16,1-4 1 0,1-11 1 0,2 1-1 0,0-4 1 15,-2-1-9-15,2-11 0 0,0-3 0 0,-1 11 1 16,-1-9 4-16,0-11 0 0,0-2 0 0,-1 9 1 15,3-9-7-15,0-14 0 0,0 0 0 0,0 0 0 16,-9 0 5-16,7-7 2 0,0-2 0 0,-1-7-1 0,-1-5-6 16,-3-5 0-16,2-4 0 0</inkml:trace>
  <inkml:trace contextRef="#ctx0" brushRef="#br2" timeOffset="-89147.11">30768 12199 1381 0,'0'0'0'0,"7"-37"0"0,0 16 0 0,-2-4 74 0,0-3 0 16,1-2 0-16,1 16 1 0,0-6-57 0,0 3 0 16,0-1 0-16,5 6 0 0,-1 5 71 0,-3 0-1 15,5 0 1-15,1 2 0 0,0 3-72 0,0 2 1 16,-3-2-1-16,1 4 1 0,6 3 28 0,-1 2 2 16,-3-5-1-16,-3 12 0 0,0-3-31 0,-3-4 0 15,1 0 1-15,-5 10 0 0,-1 1 3 0,1-9 2 16,-1 3-2-16,-4 7 1 0,1-3-11 0,1-4 1 0,-1-5 1 15,-7 9-1-15,2-5 2 0,0-4 1 0,-2-2-1 16,-4 9 1-16,1-1-6 0,-6-10 1 0,0-3-2 16,-2 7 2-16,1-7 5 0,1 0 0 0,3-3 1 15,1 6 0-15,-2-3-8 0,1 0 2 0,5-7 0 16</inkml:trace>
  <inkml:trace contextRef="#ctx0" brushRef="#br2" timeOffset="-88736.97">31071 12149 2009 0,'7'-3'0'0,"9"-2"0"0,-2 13 0 0,2-8 55 15,0-5 1-15,-2 0 1 0,-4 12-1 0,1-9-40 16,0-5 2-16,1 2-1 0,0 10 1 0,-1-1 52 0,-2-4-1 15,-1 0 1-15,3 7 1 0,1 1-53 16,1-2 0-16,-3-3 0 0,3 17-1 0,1-5 10 0,-2-1 1 16,0 6-1-16,3 10 1 0,-3-4-15 0,-3-3 0 15,0 3 1-15,-2-1-1 0,-4 0-6 0,-1-8 1 16,-2 1 0-16,-4 3 0 0,-1-3-4 0,-2-6 2 16,0-5-1-16,0 5 1 0,-2-3-5 0,0-7 1 15,2-4 0-15,7 2 1 0,-7 2-2 0,7-2 1 16,-7-6-1-16,7 6 1 0,-7-5-2 0,7 5 2 0,-5-12-1 15,5 1 0-15,0 3-1 0,0-5 1 0,2-1-1 16,6-10 1-16,5-3-1 0,-4 2 0 0,3-3 0 16,6 0 1-16,-3 5-1 0,1-1 0 0,5-13 0 15,-1 17 1-15,-1-10-1 0,-1-1 1 0,0 8 1 16,-10 12-1-16,5-1-1 0,-1-2 1 0,-1 0-1 16,-4 16 1-16,0-4-1 0,0-5 1 0,0 2-1 15</inkml:trace>
  <inkml:trace contextRef="#ctx0" brushRef="#br2" timeOffset="-88453.14">31657 12202 1985 0,'0'0'0'0,"0"0"0"0,0 0 0 0,0 0 41 15,21-7 1-15,-16 0-1 0,-5 7 1 0,5-7-27 16,-5 7 1-16,4-12 0 0,-4 12 1 0,0-11 32 0,0 2 2 15,-2 2-1-15,2 7 1 0,-3-10-35 16,3 10 1-16,-4-9 0 0,4 9 1 0,-7-4 7 0,7 4 1 16,0 0-2-16,-7 4 2 0,-2 1-14 0,4 2 1 15,-1 4-1-15,-2 21 2 0,1-4-7 0,5-5 2 16,2 1 0-16,0-1 0 0,2-2-3 0,3-5 0 16,2 0-1-16,0 0 2 0,2 1-3 0,1-4 2 15,3-6-2-15,1 3 2 0,0-3-3 0,-3 0 2 0,1-7-2 16,7 7 2-16,-5-5-2 0,1-5 2 0,-1-6-2 15</inkml:trace>
  <inkml:trace contextRef="#ctx0" brushRef="#br2" timeOffset="-88053.86">32168 11703 2035 0,'0'0'0'0,"-5"21"0"16,-1 10 0-16,-2 6 46 0,-3 2 0 0,2 1 0 0,0 6 0 16,1-2-30-16,-1-9 1 0,2 2 0 0,1 9-1 0,3-9 45 15,-1-9 1-15,1 6-1 0,-1 1 1 0,3-2-45 16,1-12 1-16,1-3 0 16,1 1 0-16,-2 2 13 0,2-10 1 0,-2-11-1 0,5 9 2 0,-5-9-20 15,0 0 2-15,0 0-1 0,9-2 1 0,-9 2-4 16,0 0 1-16,0 0 0 0,0-11 0 0,0-1-5 15,0 0 1-15,0-1-1 0,0-9 1 0,-4-15-1 0,-1 3 0 16,-2 6 0-16,-5 16-1 0,-2-2-1 0,1 0-1 16,1 3 1-16,-7 15 0 0,1-4 1 0,2 0 0 15,0-4-1-15,-3 18 1 0,-2-2-3 0,1-1 2 16,3-1-1-16,1 15 1 0,2-6-1 0,3-4 1 16,2-3-1-16,6 4 1 0,1 0-2 0,4-4 0 15,1-2 1-15,4 1-1 0,2 3 0 0,3-2 2 16,4-5-2-16,2 2 2 0,3 2-3 0,0-6 1 0,-3-3 1 15,-4 3-1-15,2-1 0 0,1-6 1 0,-1-5-1 16,-2 3 1-16,2-1-2 0,2-4 0 0,1-3 0 16</inkml:trace>
  <inkml:trace contextRef="#ctx0" brushRef="#br2" timeOffset="-87854.15">32459 12081 2135 0,'0'0'0'0,"0"0"0"16,-3 21 0-16,-3 0 53 0,1-3 1 0,-2 4-2 0,-5 15 2 15,1-1-37-15,6-5 1 0,1-6-1 0,-1 0 1 16,0-3 41-16,1-4 2 0,4-4-2 0,-2-3 2 0,1 3-44 16,2-7 1-16,-1-7 0 0,0 0 0 0,4 9 7 15,-4-9 2-15,0 0-1 0</inkml:trace>
  <inkml:trace contextRef="#ctx0" brushRef="#br2" timeOffset="-87703.66">32457 11993 2048 0,'0'0'0'15,"0"0"0"-15,0 0 0 0,0 0 46 0,4 17 1 16,-4-17 0-16,0 9 0 0,2-2-31 0,-2-7 0 0,7 11 1 15</inkml:trace>
  <inkml:trace contextRef="#ctx0" brushRef="#br2" timeOffset="-87469.83">32768 12067 2060 0,'0'0'42'0,"-67"26"-26"0,24-7 0 0,13-3 0 0,7 19 0 16,6-3 47-16,6-11 0 0,2 6 0 0,2 4 1 15,4-1-46-15,3-2 0 0,2-10 0 0,-1 3 0 0,5-3 6 16,1-1 2-16,0-8 0 0,2 3 0 0,3-1-14 16,0-8 1-16,2-3-1 0,2 9 1 0,2-4-6 15,1-6 1-15,-5-5-1 0,6 3 1 0,1 1-4 16,2-5 2-16,2-9-2 0</inkml:trace>
  <inkml:trace contextRef="#ctx0" brushRef="#br2" timeOffset="-87201.24">33135 11611 1913 0,'0'0'35'0,"-22"7"-21"0,8 2 1 16,6 0-1-16,-5 28 2 0,-1-2 41 0,4 2 1 0,4 1-1 16,-1 10 0-16,4-4-40 0,3-2 1 0,0-3 0 15,-4 12 0-15,4-12 15 0,2-4 1 0,0 0 0 16,-6 12-1-16,2-1-18 0,1-9 0 0,-3-5-1 16,-3-1 1-16,2 1 2 0,-1-11-1 0,1-7 1 15,-5 6 0-15,2-4-8 0,5-9 1 0,3-7 0 16,-7 7 0-16,7-7 3 0,-5 7 0 0,5-7 1 0,0 0-1 15,0 0-5-15,0-9 0 0,0 9 0 0</inkml:trace>
  <inkml:trace contextRef="#ctx0" brushRef="#br2" timeOffset="-87021.47">32874 11917 2081 0,'21'2'37'0,"28"5"-22"16,-8 0 0-16,-13-3 0 0,-12 6 1 0,-2 1 42 0,-2-3 2 15,1-1-2-15</inkml:trace>
  <inkml:trace contextRef="#ctx0" brushRef="#br2" timeOffset="-86752.1">33244 12102 2044 0,'0'0'0'0,"0"0"32"0,0 0-1 0,0 0-31 15,-4-4 0-15,4 4 128 0,-5-3 1 0,5 3-129 16,-14 0 0-16,2 0 36 0,-4 0 0 0,0 3-36 15,2 4 0-15,3 0 61 0,1 4 2 0,-1-2-63 16,1 1 0-16,1 4 28 0,3 0 0 0,3 1-28 0,1-1 0 16,4 0 20-16,1-2 0 0,1 4-20 0,-1-4 0 15,5-1 12-15,0-1 2 0,3-1-14 0,0 0 0 16,1-2 6-16,2 0 2 0,2-2-8 0,0 1 0 0,1-6 6 16,3 0-1-16,-1 0-5 0</inkml:trace>
  <inkml:trace contextRef="#ctx0" brushRef="#br2" timeOffset="-86399.18">33650 11755 1973 0,'-11'30'0'0,"1"9"18"0,-3 1 1 0,-4 25-19 0,-1 4 0 0,2-7 98 0,4-3 1 15,3-4-99-15,2-13 0 0,2-1 34 0,1-8-1 16,4-3-33-16,-4-4 0 16,3-3 54-16,1-3 1 0,0-3-55 0,0-3 0 0,0-5 26 0,-2-4 1 0,2-5-27 15,0 4 0-15,0-4 15 0,-2-2 2 0,2 2-17 16,-5-12 0-16,0 0 12 0,-4-8-1 0,-2 3-11 16,1-6 0-16,-1-4 9 0,-1-4 1 0,1 4-10 15,-3 6 0-15,3 2 7 0,4 6 0 0,2 6-7 16,-2 2 0-16,0 3 7 0,2 4 0 0,5-2-7 15,-13 7 0-15,6-3 6 0,-2 5-1 0,2 3-5 16,2 7 0-16,2 1 10 0,1 4 1 0,4-1-11 16,1-2 0-16,8-2 8 0,-1-1 0 0,8 0-8 0,1-1 0 15,2 1 14-15,4-2 0 0,0-4-14 0</inkml:trace>
  <inkml:trace contextRef="#ctx0" brushRef="#br2" timeOffset="-82950.38">6031 6384 12 0,'0'0'0'0,"0"0"0"0,0 0 0 0,0 0 0 0,0 0 0 16,0 0 0-16,0 0 0 0,0 0 0 0,21-7 0 15,-21 7 0-15,7-1 0 0,-7 1 0 0,11-2 0 16,-4 0 0-16,-7 2 0 0,10 0 0 0,-10 0 0 16,0 0 0-16,9-2 0 0,-9 2 0 0,0 0 0 15,0 0 0-15,7-1 0 0,-7 1 0 0,0 0 0 16,0 0 0-16,7 0 0 0,-7 0 0 0,7 0 0 15,-7 0 0-15,0 0 0 0,11 0 0 0,-11 0 0 0,7 0 0 16,-7 0 0-16,0 0 0 0,10 0 0 0,-10 0 0 16,0 0 0-16,0 0 0 0,0 0 0 0,0 0 0 15,0 0 0-15,0 0 0 0,0 0 0 0,0 0 0 16,0 0 0-16,0 0 0 0,0 0 0 0,0 0 0 16,7 0 0-16,-7 0 0 0,11 7 0 0,-11-7 0 15,5 5 0-15,-5-5 0 0,7 11 0 0,-7-11 0 16,7 7 0-16,-7-7 0 0,15 7 0 0,-15-7 0 0</inkml:trace>
  <inkml:trace contextRef="#ctx0" brushRef="#br2" timeOffset="-82819.23">6384 6384 401 0,'0'0'0'0,"3"-8"0"0,-3 8 0 0,0 0-2 15,7 5 1-15,-7-5-1 0,0 0 1 0,0 0-2 16,7 0 2-16,-7 0 0 0</inkml:trace>
  <inkml:trace contextRef="#ctx0" brushRef="#br2" timeOffset="-82637.08">6653 6384 389 0,'0'0'0'0,"0"0"0"15,0 0 0-15,18 4-2 0,-13-4-1 0,-5 0 1 16</inkml:trace>
  <inkml:trace contextRef="#ctx0" brushRef="#br2" timeOffset="-82513.76">6805 6388 351 0,'0'0'0'0,"0"0"0"0,14 0 0 16,-14 0-1-16,7 4 1 0,-7-4 0 0</inkml:trace>
  <inkml:trace contextRef="#ctx0" brushRef="#br2" timeOffset="-82347.19">7151 6362 690 0,'0'0'0'16,"0"0"0"-16,17 1 0 0,-6 3 0 0,-4-8 0 15,0 1 0-15,-7 3 0 0,9 5 0 0,-2-1 0 16,0-4 0-16</inkml:trace>
  <inkml:trace contextRef="#ctx0" brushRef="#br2" timeOffset="-82197.9">7525 6388 577 0,'0'0'0'0,"0"0"0"16,19 0 0-16,-5 7 2 0,-3-3-1 0,3-8 0 15,-3 8 0-15,-3-1 0 0,1 1 0 0,4-4 0 0</inkml:trace>
  <inkml:trace contextRef="#ctx0" brushRef="#br2" timeOffset="-82048.34">7953 6384 375 0,'0'0'0'0,"0"0"0"0,0 0 0 0,0 0 5 15,0 0-1-15,20 0 1 0,-20 0-1 0,10 0 0 16,-3 4-1-16,0-4 0 0,-7 0 1 0,11 0 6 16,-11 0 0-16,11 0 0 0</inkml:trace>
  <inkml:trace contextRef="#ctx0" brushRef="#br2" timeOffset="-81870.02">8451 6411 967 0,'0'0'0'0,"0"0"0"15,26 0 0-15,-15 7 3 0,-1-4 1 0,1-3-1 16,-4 4 1-16,4-1-1 0,-4 3 0 0,3-6 0 16</inkml:trace>
  <inkml:trace contextRef="#ctx0" brushRef="#br2" timeOffset="-81698.9">8982 6392 1180 0,'0'0'0'0,"0"0"0"0,24 0 0 0,-13 0 2 15,0 0 1-15,-1 0-1 0,-1 3 0 0,-2 1-1 16,-7-4 1-16,11 0 1 0,-11 0-1 0,0 0-1 15,0 0 0-15,3 7 0 0</inkml:trace>
  <inkml:trace contextRef="#ctx0" brushRef="#br2" timeOffset="-79531.89">6031 6325 501 0,'0'0'0'0,"0"0"0"16,0 0 0-16,0 0 10 0,0 0 1 0,0 0 0 15,0 0 0-15,21 17-5 0,-21-17 1 0,10 0 0 16,-2 0 1-16,-1 0 1 0,1 0 1 0,-1 0-1 16,-7 0 1-16,15 4-4 0,-8-4 0 0,3-4 0 15</inkml:trace>
  <inkml:trace contextRef="#ctx0" brushRef="#br2" timeOffset="-79373.11">6415 6319 338 0,'0'0'0'0,"0"0"0"0</inkml:trace>
  <inkml:trace contextRef="#ctx0" brushRef="#br2" timeOffset="-79235.69">6754 6275 614 0,'0'0'0'15,"0"0"0"-15,23 4 0 0,-13-4 2 0,-2-4 0 16,2 1 0-16,1 13 0 0,-4-4-1 0,0-4 2 0,-7-2-2 16,10 0 1-16,-10 0-2 0,9 5 0 0,-9-5 0 15</inkml:trace>
  <inkml:trace contextRef="#ctx0" brushRef="#br2" timeOffset="-79086.8">7147 6309 363 0,'0'0'0'0,"0"0"0"0,18 7 0 16,-11-4 0-16,0-3 0 0,0-7 0 0</inkml:trace>
  <inkml:trace contextRef="#ctx0" brushRef="#br2" timeOffset="-78936.83">7514 6325 715 0,'0'0'0'0,"0"0"0"0,23 3 0 0,-12 4 0 0,-1-7 0 15,4-3 0-15,-7 10 0 0,0 0 0 0,1-2 0 16,-1-5 0-16</inkml:trace>
  <inkml:trace contextRef="#ctx0" brushRef="#br2" timeOffset="-78783.88">8132 6346 752 0,'0'0'0'0,"0"0"0"16,31 5 0-16,-13-1 0 0,-7-4 2 0,1-4-2 15</inkml:trace>
  <inkml:trace contextRef="#ctx0" brushRef="#br2" timeOffset="-78635.23">8578 6372 489 0,'0'0'0'0,"0"0"0"0,17 4 0 0,-6 4 0 16,0-4 0-16,-1-4 0 0</inkml:trace>
  <inkml:trace contextRef="#ctx0" brushRef="#br2" timeOffset="-78470.78">9024 6430 841 0,'0'0'0'16,"0"0"0"-16,0 0 0 0,19 11 1 0,-19-11 0 15,4 9 1-15,-4-9 0 0,0 0-1 0,0 10 0 0,0-10 0 16</inkml:trace>
  <inkml:trace contextRef="#ctx0" brushRef="#br2" timeOffset="-78342.98">9183 6450 1017 0,'0'0'0'0,"10"3"0"0</inkml:trace>
  <inkml:trace contextRef="#ctx0" brushRef="#br2" timeOffset="-75303.84">6172 6288 12 0,'0'0'0'0,"0"0"0"0,21 2 0 16,-10 1 0-16,3-5 0 0,0-1 0 0,-4 10 0 15,3-4 0-15,-3-4 0 0,4-1 0 0,-3 7 0 16,3 0 0-16,-3-1 0 0,-1-8 0 0,3 11 0 16,4-7 0-16,-3 0 0 0,-3-3 0 0,3 6 0 0,0-3 2 15,-1-7 1-15,1 2 1 0,3 7-1 0,1-2-1 16,0-5 1-16,-1-2-1 0,3 12 1 0,1-3 20 15,-4-8-1-15,1-1 1 0,-6 11-1 0,6-4-11 16,0-6 1-16,-1-1-1 0,-3 14 1 0,6-7 14 0,-3 0 0 16,1-3 0-16,0 6-1 0,-1-1-12 15,1-4-1-15,1-1 0 0,3 15 2 0,-5-8 12 0,-1-8 1 16,2 1-1-16,-1 12 1 0,1-9-14 0,0-6 0 16,-2 3 0-16,8 12 0 0,-3-8 14 0,1-4 1 15,-7-4-1-15,3 14 1 0,0-7-16 0,-1-5 2 16,-3-1-1-16,1 10 1 0,0-4 12 0,3-4 1 15,-4 2-1-15,0 8 1 0,0-3-14 0,1-4 0 0,-3-5 0 16,6 12 0-16,-4-3 14 0,0-5 0 0,0 1 0 16,2 8 1-16,1-2-16 0,-2-3 2 0,-1-4-2 15,0 9 1-15,0-4 9 0,-4-3 0 0,3 0 0 16,1 4 0-16,0-1-11 0,0-3 0 0,0-3 1 16,-1 6 0-16,1 1 4 0,0-8 1 0,-4-3-2 15,1 11 2-15,3-1-8 0,0-6 1 0,-3-1-1 16,1 8 1-16,-1-4 5 0,3-4 1 0,0 1-2 15,-4 6 2-15,1 1-7 0,1-4 0 0,3-4 0 16,-5 8 0-16,4-4 4 0,-3 0 2 0,3-4-1 0,-2 8 1 16,2-1-7-16,-3-6 1 0,0-1 0 0,3 8 0 15,0-4 0-15,0-4 0 0,-4 1 0 0,10 3 0 16,-2 3-4-16,-4-6 2 0,0-2-1 0,9 13 0 0,1-4 0 16,1-11 1-16,-4-4-2 0,-5 15 2 0,5-4-2 15,0-2-1-15,1 0 1 0,-5 9-1 0,3-3 1 16,1-8-1-16,0 3 0 0,2 9 2 0,2-1-3 15,-8-10 1-15,4-1-1 0,1 11 2 0,0-3-2 16,-4-4 2-16,3-4-2 0,9 8 1 0,2-2-1 16,-7-4 0-16,-1-5 0 0,-1 14 1 15,2-5-2-15,2-4 1 0,1-5 0 16,-4 14 0-16,1-7-1 0,-2-4 0 0,2-3 1 16,-4 14-1-16,2-7 0 0,2-3 0 0,-4-4 1 15,3 14 0-15,1-7-2 0,2-7 1 0,1 2 1 0,-5 13-1 16,1-8-1-16,-2-7 1 0,-1 0 1 0,-5 14-1 15,1-7-1-15,1-5 0 0,0-2 0 0,-4 12 1 0,0-3-1 0,-2-5 2 16,2-3-1-16,0 10 0 0,-3-2-1 0,-1-4 2 16,1-3-2-16,0 8 1 0,-3-1-1 0,1-2 1 15,0-2 1-15,2 4-1 0,-4 1-1 0,-7-3 1 0,10 0-1 16,-10 0 2-16,11 6-2 0,-11-6 1 0,7-2 0 16,-7 2 0-16,7 7 0 0,-7-7 0 0,0 0-1 15,7 0 1-15,-7 0 0 0,0 0 2 0,7 0-2 16,-7 0 1-16,0 0 0 0,5 7-1 0,-5-7 0 15,0 0 0-15,0 0 2 0,0 9-1 0,0-9 0 16,0 0 1-16,0 0-2 0,7 7 1 0,-7-7 0 16,0 0 0-16,0 0 0 0,0 0 1 0,0 0-1 0,0 0 0 15,0 0 0-15,-7 0-1 0,7 0 0 0,0 0 2 16,-8 0-2-16,8 0 0 0,-7 0 0 0,7 0 2 16,0 0-3-16,-8 0 1 0,8 0 0 0,0 0 1 15,0 0-1-15,-7 3 1 0,7-3 1 0,0 0-1 16,0 0-1-16,0 0 0 0,0 0 1 0,0 0 0 0,0 0-2 15,0 0 1-15,0 0-1 0,0 0 2 0,0 0-2 16,0 0 0-16,0 0 0 0,0 0 1 0,0 0-1 16,0 0 1-16,0 0-1 0,0 0 1 0,0 0-1 15,0 0 0-15,0 0 0 0,0 0 0 0,0 0 1 0,0 0-1 16,0 0 0-16,0 0 0 0,0 0-1 0,0 0 1 16,0 0 0-16,0 0 0 0,0 0-1 0,0 0 1 15,0 0-1-15,0 0 2 0,11-3-2 0,-11 3 1 16,9 0-1-16,-9 0 1 0,7 7-1 0,-7-7 0 15,7 0 0-15,-7 0 1 0,14 7-1 0,-7-7 0 16,-7 0 0-16,11 0 1 0,-11 0-1 0,10 0 0 0,-10 0 0 16,14 0 1-16,-3 0-1 0,-2 5 0 0,0-5 0 15,3 0 1-15,-1 4-1 0,3-4 0 0,-4-4 0 16,1 4 0-16,-1 4 0 0,1-4 0 0,1 0 0 16,2 0 0-16,-3 0 0 0,-4 0 0 0,4-4 0 15,-4 8 0-15,3-3 0 0,-4 1 0 0,1-2 0 16,-7 0 0-16,10 0 0 0,-10 0 0 0,11 0 0 15,-11 0 0-15,0 0 0 0,3 9 0 0,-3-9 0 16,0 0 0-16,0 0-1 0,7 7 1 0,-7-7-1 16</inkml:trace>
  <inkml:trace contextRef="#ctx0" brushRef="#br2" timeOffset="-75003.08">9266 6411 916 0,'0'0'0'0,"-11"-4"0"0,-3 8 0 0,0-1 12 16,2-3 0-16,1 0 0 0,-3 4 1 0,0-1-7 16,0-3 2-16,0 0 0 0,-4 0 0 0,6 0-4 0,-3 4 2 15,-2-8 0-15,-4 4-1 0,3 0-1 16,6 0 0-16,-2-3-1 0,-4 3 2 0,0 3-6 0,4 1 1 16,0-8-1-16,-5 4 1 0,5 0-1 0,-1 0 1 15,-2-3-2-15,-8 3 2 0,6 0-23 0,1-4 0 16,-7 1 1-16,-1 3 0 0,1 3 9 0,-3-6 2 15,0-1-1-15,1 3 0 0,3 1-29 0,-6 0-1 16,1-7 1-16,-2 7 0 0,1 3 25 0,1-3 0 16,-6-3 0-16,-2 3 0 0,2 3-28 0,1-3 0 0,-1-3 0 15,-4 3 0-15,2 3 27 0,5-6 2 0,-1-1-2 16,1 8 1-16,2-4-8 0,5-4-1 0,-6 1 0 16</inkml:trace>
  <inkml:trace contextRef="#ctx0" brushRef="#br2" timeOffset="-74082.47">6013 6342 12 0,'0'0'0'15,"0"0"0"-15,0 0 0 0,0 0 0 0,0 0 0 16,0 0 0-16,0 0 0 0,0 0 0 0,0 0 0 0,18-7 0 16,-18 7 0-16,0 0 0 0,0 0 0 0,7 4 0 15,-7-4 0-15,10-4 0 0,-3 4 0 0,0-3 0 16,4 6 0-16,1-3 0 0,6 0 0 0,-4-3 0 15,0 6 0-15,0 1 0 0,-3-4 0 0,1-4 0 16,2 11 0-16,4-3 0 0,0-4 0 0,-4-4 0 16,-4 8 0-16,5 1 0 0,0-10 0 0,-4 1 0 15,3 13 0-15,0-5 0 0,0-8 0 0,-3-1 0 16,8 10 0-16,-1-1 0 0,-4-8 0 0,4-1 0 0,5 14 0 16,-2-6 0-16,-4-5 0 0,5-3 0 0,-1 12 0 15,5-3 0-15,-1-6 0 0,0 0 0 0,-6 11 0 16,2-4 0-16,4-5 0 0,-4-3 0 0,-2 11 0 0,3-1 0 15,-1-7 0-15,0-3 0 0,2 3 0 0,-5 3 0 16,-1-3 0-16,4-3 0 0,6 6 0 0,-3 1 0 16,-2-8 0-16,6 1 0 0,2 6 0 0,2 1 0 15,-2-8 0-15,1-3 0 0,-2 11 0 0,4-4 0 16,-5-7 0-16,1 0 0 0,0 12 0 16,3-5 2-16,-7-5 0 0,5-4 1 0,2 13 0 0,-4-4-2 0,-2-4 1 15,6 1 1-15,3 8-1 0,-1-5 7 0,-6-5 1 16,2 1-1-16,-2 9 1 0,-3-5-4 0,0-5 0 15,1 0 1-15,2 10 0 0,1-1 10 0,-3-8-1 16,-1-1 1-16,3 10 1 0,6-5-9 0,-6-5 1 16,3-2 0-16,3 14 0 0,-2-11 14 0,1 1 0 15,-5-4-1-15,1 14 2 0,1-4-14 0,-2-6 1 0,0-4 1 16,2 17-1-16,-2-6 11 0,-3-8-1 0,5-3 0 16,5 14 1-16,-3-3-12 0,2-8 0 0,-3 4 1 15,-1 9 0-15,-1-5 7 0,-1-4 1 0,2 0 0 16,-2 7 1-16,0-4-11 0,-5-5 1 0,-2-1 0 15,7 10 0-15,-5-4 20 0,-1-4 0 0,2-3 1 16,3 13-1-16,-3-7-18 0,1-6 2 0,3 1-2 16,-3 6 2-16,1-1 13 0,-1-4 1 0,0-3-1 15,-2 12 1-15,2-5-15 0,-1-6-1 0,-3-3 1 0,2 12-1 16,-5-3 10-16,0-4-1 0,1-1 1 16,2 8 0-16,-3-3-12 0,-4-4 2 0,0-1-2 15,-3 8 1-15,-3 2 6 0,-1-4 1 0,-7-3-1 16,15 0 1-16,-15 0-8 0,3 8-1 0,-3-8 0 0</inkml:trace>
  <inkml:trace contextRef="#ctx0" brushRef="#br2" timeOffset="-73385.91">6193 6293 665 0,'0'0'0'0,"0"0"0"0,0 0 0 0,25 12 17 16,-15-12 0-16,1-3-1 0,-1 13 2 0,3-6-9 15,1-8 1-15,0 1 1 0,-3 6-1 0,-1 1 18 0,-3-4 0 16,4 0 0-16,3 3 1 0,2-3-16 0,1 0 1 15,-2-3-1-15,6 6 1 0,-2 1-6 0,2-8 1 16,0 1 0-16,8 12 0 0,1-6-4 0,-2-6 1 16,-3-3 0-16,5 12 0 0,-2-3-7 0,2-3 0 15,2-3 0-15,-4 10 0 0,2-7 0 0,2-7 0 16,-1 1-1-16,10 15 2 0,-2-9-16 0,-2-3-1 0,9 1 0 16,-2 7 1-16,1-1 6 0,0-11 1 0,-7 1-1 15,6 12 1-15,-1-6-21 0,-3-2 1 0,3-2-2 16,8 8 2-16,-2-2 14 0,-5-4 2 0,0-5 0 15,2 14-1-15,-9-7-15 0,2-4 1 0,0-3-1 16,5 14 1-16,-5-7 14 0,1 0 1 0,6-3-1 16,-2 10 1-16,1-5-15 0,-7-2 0 0,5-2 0 15,-3 7 1-15,-5-1 13 0,3-4 1 0,-3-4-1 16,9 15 2-16,-2-8-8 0,-5-3 0 0,9-3-1 16</inkml:trace>
  <inkml:trace contextRef="#ctx0" brushRef="#br2" timeOffset="-70202.7">9486 6497 12 0,'0'0'0'16,"0"0"0"-16,0 0 0 0,0 0 0 0,0 0 0 15,0 0 0-15,0 0 0 0,0 0 0 0,0 0 0 0,0 0 0 16,0 0 0-16,0 0 0 0,0 0 0 0,0 0 0 16,-19-16 0-16,19 16 0 0,0 0 0 0,0 0 0 15,0 0 0-15,-5-7 0 0,5 7 0 0,0 0 0 16,0 0 0-16,0 0 0 0,0 0 0 0,0 0 0 16,0 0 0-16,0 0 0 0,0 0 0 0,0 0 0 15,0 0 0-15,0 0 0 0,0 0 0 0,0 0 0 16,0 0 0-16,0 0 0 0,0 0 0 0,-6-3 0 15,6 3 0-15,-3 7 0 0,3-7 0 0,-4 7 0 0,4-7 0 16,0 5 0-16,0-5 0 0,0 7 0 0,4 0 0 16,-4 4 0-16,3 3 0 0,-3-7 0 0,2 0 0 15,0 3 5-15,0 1 2 0,-2-11-1 0,3 9 1 0,-3-9-3 16,2 9 1-16,-2-9-1 0,0 7 0 16,0-7 27-16,-2 7-1 0,2-7 0 0,-2 12 2 0,1-5-19 15,1-7 1-15,0 7-1 0,0-7 2 0,0 7 26 16,0-7 2-16,0 0 0 0,0 11-1 0,0-3-26 15,0 1 0-15,0-9-1 0,0 14 2 0,0-7 27 0,0-7 1 16,1 9-1-16,-1-9 1 0,6 14-30 16,-6-14 2-16,0 7-1 0,0-7 1 0,0 13 21 0,0-13 1 15,0 7-1-15,0-7 1 0,-4 10-23 0,4-10 0 16,0 0 0-16,-5 9-1 0,5-9 23 0,-2 10 2 16,2-10-2-16,0 7 1 0,-2 2-24 0,2-9 0 15,0 0 1-15,4 13 0 0,-4-5 20 0,0-1 0 16,0-7 0-16,0 13 0 0,0-6-22 0,0 2 2 0,0-9-2 15,0 10 2-15,0-10 12 0,0 11 1 0,0-11 1 16,0 0-1-16,0 7-16 0,0-7 1 0,0 0-1 16,0 9 1-16,-2-2 9 0,0 1 2 0,2-8 0 15,0 18-1-15,-3-8-11 0,3-1-1 0,-4 0 0 16,4 3 1-16,0-1 7 0,0 0 0 0,0-4 0 16,0 3 2-16,0-3-12 0,0 2 1 0,0-2 0 15,0 7 0-15,0 0 7 0,0-3 1 0,0-1-1 16,0 4 1-16,0-1-9 0,4-6 1 0,-4 1-1 15,3 3 1-15,-3 1 5 0,2-1-1 0,0-1 1 16,0 3 1-16,-1 1-8 0,3-2 1 0,-1-1-1 0,1 8 1 16,-2-5 2-16,-1-5 1 0,1-2-1 0,2 0 0 15,-4 2-5-15,0-9 1 0,0 10 0 0,3 3 0 16,-3-5 3-16,0-8 0 0,0 0 0 0,0 7 2 0,0-7-7 16,0 0 2-16,0 0 0 0,0 0 0 0,0 0 2 15,0 0 1-15,0 0 1 0,0 0-1 0,0 0-5 16,0 0 2-16,0 0-1 0,0 8 1 0,0-8 1 15,0 0 1-15,-3 7-1 0,3-7 1 0,0 0-4 16,0 0 0-16,0 7 1 0,0-7 0 0,0 0 3 16,0 0 0-16,0 0 0 0,0 0 0 0,0 0-3 15,0 0 0-15,0-7-1 0,0 7 1 0,0 0 3 0,0 0 0 16,-6-7 1-16,6 7 0 0,0 0-5 0,0 0 1 16,-3-8 0-16,3 8 0 0,0 0 2 0,0 0 1 15,-4-7-1-15,4 7 1 0,0 0-5 0,0 0 2 16,-7-5-1-16,7 5 0 0,0 0 2 0,0 0 0 15,-7-9 0-15,7 9 0 0,0 0-4 0,0 0 2 16,-7-3 0-16,7 3-1 0,0 0 3 0,0 0 0 0,-3-7 0 16,3 7 0-16,0 0-4 0,-4-11 2 0,4 11-1 15,-3-5 1-15,-1-4 0 0,4 0-1 0,-3-1 1 16,-1 1 1-16,0-5-4 0,1-2 1 0,3 4 1 16,-4 1-1-16,1 1 0 0,-1-3 0 0,1-1 0 15,-1 2 0-15,4 1-2 0,-3-1 2 0,3 0-1 16,-6-2 0-16,5 0 0 0,-1 0-1 0,0-2 0 15,-1 2 2-15,1 3-2 0,2-3 0 0,0 0 0 0,-4 0 1 16,4 2-1-16,0 3 0 0,0-2 0 0,-1 2 0 16,1 2 0-16,1 0 0 0,3 0 0 0,-4 7 0 15,2-12-1-15,-2 12 2 0,0-12-2 0,0 12 1 16,0-11-1-16,0 11 0 0,0-10 0 0,0 3 2 0,1-2-2 16,3-5 0-16,-1 0 0 0,-3-2 1 0,0-4-1 15,0 1 1-15,0-2-1 0,0 12 0 0,0 2 0 16,0-3 0-16,2-3 0 0,2 6 0 0,-4 7-1 15,3-10 1-15,-3 10 1 0,4-7-1 0,-4 7-1 16,0 0 1-16,3-7 0 0,-3 7 0 0,0 0-1 16,4-7 1-16,-4 7 0 0,0 0 0 0,0 0-1 0,0-7 0 15,0 7 0-15,0 0 2 0,0 0-2 0,0-7 0 16,0 7 0-16,0 0 1 0,10-8-1 0,-10 8 0 16,4-7 0-16,-4 7 1 0,4-7-1 0,-4 7 0 15,0-8 0-15,0 8 1 0,0-7-1 0,0 7 0 16,0-7 0-16,0 7 1 0,0-8-1 0,0 8 0 15,0-5 0-15,0 5 1 0,7-2-1 0,-7 2 0 0,0 0 0 16,0 0 1-16,3-7-1 0,-3 7 0 0,0 0 0 16,0 0 1-16,0-7-1 0,0 7 0 0,0 0 0 15,0 0 1-15,0 0-1 0,0 0 0 0,0 0 0 16,0 0 2-16,0 0-2 0,0 0 0 0,0 0 0 16,0 0 1-16,-7 11-1 0,4-2 0 0,-1 0 0 15,-3 13 1-15,3 3-1 0,1-4 0 0,-1 0 0 16,4 13 1-16,-3-1-1 0,3-1 0 0,3-2 0 15,-3 3 1-15,4 4-1 0,-4-4 0 0,0-8 0 16,0 12 1-16,0-7-1 0,0-5 0 0,0 3 0 0,-4 0 1 16,4-4-1-16,4-1 0 0,-4-2 0 0,0 8 0 15,0 1 0-15,3-8 0 0,1 1 0 0,-4 4 0 16,3-1 0-16,1-1 0 0,0-6 0 0,-1 2 0 16,1 0 0-16,-1-3 0 0,1-2 0 0,-1-1 0 0,1 5 0 15,-1-10 0-15,-1 1 0 0,-2-4 1 0,0 0-1 16,-2 0 0-16,2-7 0 0,0 0 2 0,-7 7-2 15,7-7 0-15,-10-2 0 0</inkml:trace>
  <inkml:trace contextRef="#ctx0" brushRef="#br2" timeOffset="-68400.08">6020 7116 12 0,'0'0'0'0,"0"0"0"16,0 0 0-16,0 0 298 0,0 0 2 0,21 11-2 15,-21-11 2-15,7 0-300 0,-7 0 0 0,7-4 0 16,-7 4 0-16,7 0 14 0,1 0 0 0,-1-3 1 15,-7 3-1-15,10 0-6 0,-10 0 1 0,13-4 0 16,-13 4 0-16,10 4-9 0,1-4 0 0,-4 0 0 16,0 0 0-16,3 0 0 0,-3 0 0 0,1-4 0 15,-1 8 0-15,3-4-19 0,2 0 1 0,3-4 0 0,-5 8 0 16,1-1 7-16,3-3 1 0,-2 0 0 0,2 0 0 16,4 4-83-16,-4-4-1 0,-3-4 1 0,3 11 1 0,2-3 74 15,-2-4 1-15,0-7-1 0,4 10 2 0,-4 1-49 16,0-8-1-16,-2 1 1 0,9 10 0 0,-7-4 47 15,0-6 0-15,1-4 0 0,2 10 0 0,6-3-5 16,-5-3-1-16,-1-4 1 0,-2 10-1 0,-1 1 12 16,5-8 0-16,-1 1-1 0,-4 6 2 0,3 1-1 15,1-8-1-15,-2 1 1 0,5 10 0 0,-3-7 4 16,-1 0 0-16,1-7 0 0,1 14 0 0,-1-7 1 0,0-4 1 16,-1-3-1-16,3 14 1 0,-3-7 2 0,-2-7-1 15,-1 0 1-15,3 11-1 0,3-4 1 0,-6-9 1 16,7 2-1-16,-3 10 1 0,-1-3-1 0,3-3 2 15,-3-4-1-15,-3 10 1 0,8-3-1 0,-5-3 1 16,3-1 0-16,1 11 0 0,0-3-1 0,-3-8 1 16,1-1 0-16,2 10 1 0,-3-5-2 0,-1 0 2 15,3-3-1-15,5 10 1 0,-4-4-1 0,-4-6 1 0,3-1 0 16,1 11-1-16,4-7 1 0,-1-3 0 0,-4-1 0 16,1 11 0-16,-4-7 0 0,1 0 0 0,0-7 0 15,1 14-1-15,-1-3 1 0,-1-8 0 0,1 1 0 16,0 10 1-16,1-2-1 0,-1-5 0 0,-1-5 0 15,3 10 1-15,1-1 0 0,-7-8 0 0,4-1 0 16,3 14 0-16,-2-6 0 0,2-3 0 0,-3-3 0 16,3 10 0-16,4-4 10 0,-2-3 1 0,-2-3-1 15,-3 6 1-15,1 4-4 0,-1-7 0 0,-1-7 0 0,1 18 0 16,-4-11 15-16,2-4-1 0,2 1 0 0,-4 10 2 16,3-4-12-16,-3-6 0 0,-1-1 0 0,3 8 1 15,3-1-3-15,-1-3 0 0,-1-7 0 0,3 11 0 16,1-1-4-16,-7-6 2 0,4-1-1 0,3 8 0 0,-2-1-3 15,-1-3 0-15,0-7-1 0,3 14 2 0,-4-7-2 16,-1 0 0-16,-2-3 0 0,0 6 0 0,1 1-2 16,2-6 2-16,-3 0-1 0,-1 6 0 0,1-1-1 15,3-4 1-15,-2-3 0 0,-5 8 0 0,4-3-1 16,2-1 0-16,-2-1 0 0,0 11 0 0,4-6 0 16,0-6 0-16,1-1 0 0,-1 15 0 0,-1-7-1 0,1-5 1 15,1-3 0-15,6 13 0 0,0-3-1 0,-1-7 1 16,3 0 0-16,-6 12 0 0,0-4-1 0,-1-8 0 15,1-4 0-15,-4 15-1 0,5-6 1 0,-1-7 0 16,-4-1 0-16,3 11 0 0,-3-6-1 0,1-5 1 16,1-1-2-16,3 9 2 0,-1-3-1 0,-7-5 1 15,4-3 0-15,-3 13 0 0,3-5-2 0,0-4 1 0,-4-1 0 16,3 10 0-16,-1-4-1 0,2-4 2 0,0-3-1 16,-4 11 1-16,0-5-1 0,-4-4-1 0,3 0 1 15,1 9 0-15,0-5 0 0,-3-5-1 0,-1-3 1 16,-3 8 1-16,0 0 0 0,0-4 0 0,0-1 0 15,0 3 1-15,0 0-1 0,2-2-1 0,-9 2 1 16,11-2 1-16,-11 2-1 0,10-2 1 0,-10 2 0 16,8-3 0-16,-8 3-1 0,7 0 1 0,-7 0 0 15,0 0 0-15,0 0-1 0,0 0 1 0,0 0 0 16</inkml:trace>
  <inkml:trace contextRef="#ctx0" brushRef="#br2" timeOffset="-67831.94">6283 7120 12 0,'0'0'0'0,"0"0"0"0,0 0 0 0,18 10 0 15,-11-10 0-15,-7 0 0 0,0 0 0 16,7-3 0-16,-7 3 0 0,0 0 0 0,7-7 0 0,-7 7 0 16,0 0 0-16,0 0 0 0,0 0 0 0,0 0 0 15,0 0 0-15,7 0 0 0,-7 0 0 0,9 0 0 16,-1 0 0-16,5 0 0 0,1 3 0 0,4 1 0 16,-1-4 0-16,-1-4 0 0,9 11 0 0,-8-3 0 0,1-4 0 15,3-4 0-15,2 13 0 0,-2-7 0 16,-3-6 0-16,3 1 0 0,-1 10 0 0,-20-7-10 0</inkml:trace>
  <inkml:trace contextRef="#ctx0" brushRef="#br2" timeOffset="-67780.54">6867 7152 12 0,'10'-4'0'0,"12"-1"0"0,9 14 0 0,-31-9-10 0</inkml:trace>
  <inkml:trace contextRef="#ctx0" brushRef="#br2" timeOffset="-67420.21">7161 7143 12 0,'0'0'0'16,"34"-6"0"-16,-2 17 0 0,-1-6 0 0,-1-5 0 16,6-1 0-16,2 9 0 0,7-6 0 0,-8-5 0 0,1-1 0 15,-2 9 0-15,1-3 0 0,-6-5 0 0,3-3 0 16,1 15 0-16,1-7 0 0,-3-6 0 0,-1 1 0 15,8 10 0-15,3-5 0 0,-3-6 0 0,-1 1 0 16,-4 10 0-16,2-4 0 0,-3-6 0 0,1 3 0 16,4 7 0-16,-2-7 0 0,-5 0 0 0,1-4 0 15,10 15 0-15,-3-8 0 0,3-6 0 0,-6-1 0 16,-2 11 0-16,4-3 0 0,-2-8 0 0,-2-3 0 16,-1 11 0-16,-3-4 0 0,1-4 0 0,-2 1 0 15,9 10 0-15,-7-4 0 0,1-6 0 0,2-4 0 0,-1 14 0 16,1-7 0-16,-5-4 0 0,2 1 0 0,-4 6 0 15,2 1 0-15,2-8 0 0,-4 1 0 0,4 10 0 16,-2-4 0-16,-2-6 0 0,2-4 0 0,5 14 0 0,-1-4 0 16,1-6 0-16,-3-4 0 0,-6 14 0 0,2-7 0 15,-3-4 0-15,-2-3 0 0,2 11 0 0,-4-4 0 16,-3-4 0-16,1-3 0 0,2 14 0 0,-3-7 0 16,-4-7 0-16,4 0 0 0,-6 9 0 0,0-2 0 0,1-4 0 15,-3-1 0-15,1 9 0 0,3-3 0 16,-7-2 0-16,4-3 0 0,-3 4 0 0,1 0 0 0,0-2 0 15,-9 2 0-15,11-3 0 0,-11 3 0 0,10 3 0 16,-10-3 0-16,7-2 0 0,-7 2 0 0,11 4 0 16,-11-4 0-16</inkml:trace>
  <inkml:trace contextRef="#ctx0" brushRef="#br2" timeOffset="-66804.68">6085 7116 12 0,'0'0'0'0,"0"0"0"15,0 0 0-15,22 11 0 0,-12-8 0 0,1-3 0 16,-1 4 0-16,4-1 0 0,1-3 0 0,0-3 0 16,3 6 0-16,0 1 0 0,3-6 0 0,-3 0 0 15,4 6 0-15,0-4 0 0,-1-4 0 0,2-3 0 0,5 11 0 16,0-1 0-16,-5-3 0 0,9-7 0 0,3 14 0 15,2-3 0-15,-5-4 0 0,1-4 0 0,-1 13 0 16,-32-9-10-16</inkml:trace>
  <inkml:trace contextRef="#ctx0" brushRef="#br2" timeOffset="-66729.02">7555 7143 12 0,'0'0'0'0,"31"-6"0"0,7 17 0 0,-38-11-10 16</inkml:trace>
  <inkml:trace contextRef="#ctx0" brushRef="#br2" timeOffset="-66676.95">8015 7146 12 0,'21'0'0'0,"-21"0"-10"0</inkml:trace>
  <inkml:trace contextRef="#ctx0" brushRef="#br2" timeOffset="-66450.56">8281 7137 12 0,'0'0'0'15,"41"-7"0"-15,-6 16 0 0,-1-7 0 0,1-6 0 16,-5 1 0-16,2 8 0 0,-4-3 0 0,-3-6 0 16,1 1 0-16,2 8 0 0,-5-1 0 0,2-6 0 0,-4-2 0 15,4 10 0-15,-2-5 0 0,2-2 0 0,3-5 0 16,-5 12 0-16,5-5 0 0,-3-4 0 0,-4-1 0 15,-2 8 0-15,2-2 0 0,4-6 0 0,-4-1 0 16,-5 14 0-16,5-6 0 0,-3-6 0 0,0-3 0 16,-1 13 0-16,1-5 0 0,-2-5 0 0,-2-3 0 15,3 10 0-15,-2-4 0 0,-7-4 0 0,5 1 0 16,3 10 0-16,-2-4 0 0,0-4 0 0,-4-5 0 16,1 10 0-16,5-2 0 0,1-4 0 0,1-2 0 15,-4 6 0-15,0-2 0 0,4-2 0 0,-2-5 0 16,-2 11 0-16,-3-4 0 0,-1-4 0 0,1-3 0 0,-11 7 0 15,10 4 0-15,-10-4 0 0,11-4 0 0</inkml:trace>
  <inkml:trace contextRef="#ctx0" brushRef="#br2" timeOffset="-62083.28">8280 6604 515 0,'0'0'0'0,"0"0"0"0,0 0 0 0,0 0 5 15,0 0 2-15,0 0 0 0,0 0-1 0,0 0-1 16,0 0-1-16,0 0 1 0,0 0 0 0,0 0-1 16,0 0 0-16,0 0 1 0,0 0-1 0,0 0 0 15,0 0-1-15,0 0 0 0,0 0 1 0,0 0-12 0,0 0 0 16,0 0 0-16,0 0 1 0,0 0 2 15,0 0-1-15,0 0 1 0,-6 25 0 0,3-13 26 0,3 2 1 16,-4-1-1-16,4 13 2 0,0-1-12 0,-3-6 0 16,3-7 0-16,0 18 0 0,-4-9 0 0,1-5-1 15,-1-3 0-15,1 1 1 0,-1 1-4 0,1-4-1 0,-4-4 1 16,7-7 1-16,-4 12 30 0,4-12 1 0,0 0 0 16,0 7 0-16,0-7-23 0,0 0-1 0,0 0 1 15,0 0 0-15,0 0 30 0,0 0 1 0,0 0 0 16,0-7 0-16,0 7-31 0,0-7 1 0,0 7 0 15,4-14-1-15,3 0 34 0,0-3 0 0,-4 1 0 16,4-2 0-16,0-1-33 0,-3-4 0 0,-1 0 0 16,3 11 1-16,-3-2 32 0,-1-7 2 0,0 1-2 15,0 8 2-15,-1-2-35 0,-1 2-1 0,0-3 1 0,4 5 1 16,-1 3 29-16,-3 7 2 0,0-14-2 0,0 14 1 16,0-7-31-16,0 7 0 0,0 0 0 0,0-6-1 0,0 6 19 15,0 0 1-15,0 0-1 0,0 0 1 16,0 0-22-16,0 0 1 0,0 0 0 0,0 0 0 0,0 0 13 15,0 0 1-15,0 9 1 0,-3-2-1 0,1 7-16 16,0-3 1-16,1 3-1 0,-1 2 1 0,-2-2 8 16,1-2 1-16,-1-5-1 0,2 13 0 0,-1-5-10 15,-1-2 0-15,1-1-1 0,3 7 2 0,0 4 6 16,-4-10 0-16,1 1 0 0,6 9 1 0,-6-2-10 16,3-2 1-16,0 0-1 0,3 2 2 0,1-1 3 0,-1 1 2 15,1-7 0-15,-1 4 0 0,3-4-8 0,-3-6 1 16,-3-8-1-16,6 15 1 0,-5-5 3 0,-1-10 1 15,0 0-1-15,0 0 2 0,0 0-7 0,0 0 1 16,0 0-1-16,0 0 1 0,0 0 1 0,0 0 1 16,0 0 0-16,0 0 0 0,-1-12-4 0,-1 3 1 15,2-3-1-15,2-13 1 0,-2-5 3 0,0-2 1 16,0-4 1-16,0 9-1 0,0-3-5 0,1-1 0 0,3-1 1 16,-1 16 0-16,1-7 2 0,-1 2 0 0,-3-2 0 15,4 9 2-15,-1 2-6 0,-3 0 1 0,0-6 0 16,4 11 0-16,-4 7-1 0,-4-12 1 0,4 1 0 15,0 11 1-15,0 0-4 0,0 0 2 0,0 0-2 16,0 0 2-16,0 0-1 0,0 0 2 0,0 0-1 16,0 0 1-16,0 0-3 0,0 11 1 0,0-11-1 15,-3 19 1-15,3-1 0 0,-4-3 1 0,4-4-1 16,-3 8 1-16,-1 1-3 0,-1-10 2 0,3-1-1 16,-1 12 1-16,-3-9-1 0,1 2 1 0,3-1-1 0,-1 8 1 15,3 2-2-15,-4-7 0 0,4 1 1 0,0 3 0 16,0 2 0-16,-3-6 0 0,3-3 0 0,3 6 0 15,1 2-2-15,-4-7 2 0,0-7-1 0,0 4 0 0,3 1 1 16,-3-5-1-16,0-7 0 0,0 0 1 0,0 11-2 16,0-11 1-16,0 0 0 0,0 0 0 15,0 0-1-15,0 0 2 0,0 0-1 0,0 0 0 0,0 0 0 16,6 0-1-16,-6 0 0 0,3-13 2 0,-1 1-2 16,0-4 1-16,0-5-1 0,1-14 2 15,2 1-2-15,-5-6 0 0,4-2 0 0,-1 10 1 0,1-3-1 16,-4 5 0-16,-4 0 0 0,4 7 1 0,-3 6-2 0,3-1 1 15,-4 0-1-15,1 8 1 0,3 10 1 0,-5-12-1 16,5 12 0-16,0 0 0 0,0 0 0 0,0 0 0 16,0 0-1-16,0 0 1 0,-2 12 0 0,2-12 1 15,0 10-1-15,0 8 0 0,-2 3-1 0,0-3 1 16,0 1 0-16,1 7 0 0,-3-1 0 0,2-13 0 0,-1-1 1 16,-1 15-1-16,1-8-1 0,-4-6 1 0,0 1-1 15,7 1 2-15,-4 5-1 0,1-7 0 0,-1-1 0 16,1-4 1-16,3 3-2 0,-4-3 1 0,4-7 0 15,0 6 0-15,0-6 0 0,0 7 0 0,0-7-1 16,0 0 1-16,0 5-1 0,0-5 0 0,0 0 0 16,0 0 2-16,0 0-2 0,0 0 1 0,0 0 0 15,0 0 1-15,0 0-2 0,0 0 1 0,0 0-1 16,0-12 1-16,4-1-1 0,-1-4 1 0,1-4-1 0,-1-4 1 16,-3 2-1-16,4-5 0 0,-4 0 0 0,3 9 2 15,-3-6-2-15,0 2 0 0,0 0 0 0,0 11 0 16,-3 0 0-16,3 5 0 0,-4-4 0 0,4 11 1 15,0-7-1-15,0 7 0 0,0 0 0 0,0 0 1 16,0 0-1-16,4 11 0 0,-4-11 1 0,0 22-1 0,-4-2 0 16,1 3 0-16,-1-4 0 0,1 7 0 0,-1 1-1 15,1-4 1-15,-1-2 0 0,-3-2 0 16,3-1-1-16,-3-1 2 0,2-3-1 0,2 0 0 0,1 0-1 16,0-5 1-16,0 0 0 0,1-2 0 0,1-7 0 15,0 12 0-15,0-12 1 0,0 0 0 0,0 0-1 16,0 7 0-16,0-7 0 0,0 0 1 0,0 0 0 0,0 0 0 15,7 0-1-15,-7 0 1 0,0 0-1 0,10-12 0 16,-5 2 1-16,2-3 0 0,-3-3-1 0,0-5 1 16,-1-7 0-16,1 4 1 0,-1 1-2 0,-3-4 1 15,4-3-1-15,-4 11 1 0,0 0 1 0,-4 1-1 16,4-1 0-16,0 5 0 0,0 5-1 0,-3 0 2 16,3 2-1-16,0 0 0 0,0 7-1 0,0 0 2 15,0-7-2-15,0 7 1 0,0 0-1 0,0 0 0 0,0 0 0 16,0 0 2-16,0 0-2 0,0 0 1 0,0 0 0 15,-7 4 0-15,7-4 0 0,-4 14 0 0,0-9-1 16,1 9 1-16,-4-2-1 0,0 4 0 0,0-2 1 16,2 6 0-16,1 1-1 0,-3-9 0 0,3 7 0 15,1-1 0-15,-1 1-1 0,4-1 1 0,-3-6 0 16,-1 4 1-16,4 0-2 0,-3-2 1 0,3-4 0 16,0 4 0-16,0-5-1 0,0 0 1 0,0-2-1 0,0-7 1 15,0 12-1-15,0-12 1 0,0 0-1 0,0 7 1 16,0-7-1-16,0 0 2 0,0 0-2 0,0 8 1 15,0-8-1-15,0 0 0 0,0 0 0 0,0-8 1 16,0 1-1-16,0-1 0 0,0-6 0 0,7-4 1 0,-4-12-1 16,-3-3 0-16,4 3 0 0,-1 5 1 0,1 0-1 15,-4 3 0-15,3-7 0 0,1 10 1 0,-4 0-1 16,4-1 0-16,-4 1 0 0,3 5 1 0,-1 0-1 16,-2 2 0-16,0 1 0 0,2 2 0 0,-2 9 0 15,1-7 0-15,-1 7 0 0,0 0 0 0,0-5 0 0,0 5 0 16,0 0 0-16,0 0 0 0,0 0 0 15,0 0 0-15,0 5 0 0</inkml:trace>
  <inkml:trace contextRef="#ctx0" brushRef="#br2" timeOffset="-60477.26">8250 6701 12 0,'0'0'0'0,"0"0"0"15,0 0 0-15,0 0 0 0,0 0 0 0,0 0 0 16,0 0 0-16,0 0 0 0,-14-19 0 0,14 19 0 16,0 0 0-16,-7-7 4 0,7 7 1 0,-4-7-1 15,4 7 1-15,-4-7-2 0,4 7 1 0,-3-6-1 16,3 6 0-16,0-7 84 0,0 7-1 0,0-7 0 15,0 7 2-15,0-5-71 0,0 5 1 0,3-7 0 16,-3 7 0-16,8-7 67 0,-8 7 0 0,0-7 1 0,0 7 0 16,0 0-69-16,0 0 1 0,0-11 0 15,0 11 0-15,0 0 20 0,0 0 0 0,0 0 0 0,0 0 0 0,0 0-23 16,-8-3 1-16,8 3-1 0,0 14 1 0,-3 4 22 16,-1-1 0-16,1 1 0 0,3 19 2 15,0-4-26-15,-2-7 2 0,2 10 0 16,5 1-1-16,-5 1 27 0,0-6 0 0,0-9-1 15,0 9 1-15,-3-8-27 0,-1-6 1 0,1-6 0 16,1 9 1-16,-1-3 23 0,-3-8 0 0,1-3 1 16,1 6-1-16,4-1-24 0,0-12 0 0,-7 7-1 0,7-7 1 0,0 12 19 15,0-12 0-15,0 0-1 0,0 0 2 0,0 0-21 16,0 0-1-16,0 0 1 0,0 0 1 0,0 0 12 0,0 0 1 16,0 0 0-16,0 0 0 0,0 0-15 0,-3-7-1 15,3 7 1-15,3-12-1 0,1-6 15 0,3 1 0 16,-3-8 0-16,-4-7 0 0,0 6-14 0,0 1-1 0,0-10 1 15,0 9-1-15,0 1 12 0,0 1 1 0,-4-3 0 16,4 10-1-16,-4-3-12 0,1-3-1 0,3 4 0 16,0 19 2-16,0-10 8 0,-4 3 1 0,4-2-1 15,0 9 1-15,0 0-12 0,4-7 1 0,-4 7-1 16,0 0 2-16,0 0 6 0,0 0 1 0,0 0-1 16,0 0 1-16,0 0-10 0,0-7 2 0,0 7-1 15,0 0 0-15,0 0 6 0,0 0 0 0,0 0 0 16,0 0-1-16,0 0-7 0,0-7 2 0,0 7-3 15,0 0 3-15,0 0 2 0,0 0 2 0,-7-4-2 16,7 4 2-16,0 0-7 0,0 0 1 0,-7-9-2 0,7 9 2 16,0 0 1-16,-4 9 1 0,4-9-1 0,-7 28 0 15,4 0-5-15,-1 2 2 0,4-2 0 0,0 4 0 16,0 2 0-16,0-8 1 0,0-3 0 16,0 3 0-16,-3-3-2 0,3-2-1 0,-4-9 1 0,8 10-1 0,-4-1 1 15,-4-7 0-15,4-7-1 0,-3 5 1 0,3-5-3 16,0-7 2-16,0 0-1 0,-4 7 1 0,4-7-1 15,0 0 2-15,0 0-1 0,0 0 1 0,0 0-3 16,0 0 2-16,0 0-2 0,0 0 2 0,0 0-2 0,0 0 2 16,0 0-1-16,0-12 1 0,7-2-2 0,0-7 0 15,-3-4 1-15,-1-8-1 0,1-3-1 0,-4-1 2 16,3-6-1-16,1 9 0 0,-4-3 0 0,0-2-1 16,0 6 0-16,0 10 0 0,0-3 1 0,0 6 0 15,0 1-1-15,7 9 2 0,-4 2-2 0,-3-2 0 16,4-2 0-16,-4 12 1 0,0 0-1 0,0 0 0 0,0 0 0 15,0 0 2-15,7-7-3 0,-7 7 1 16,0 0 0-16,4 12 1 0,-3-5-1 0,1 3 1 0,-2-2 1 16,0 6-1-16,-3 0-1 0,-1 0 0 0,0-7 1 15,4 19 0-15,-3-5-1 0,-1-5 2 0,1 0-1 16,3 16 0-16,-4-1 0 0,4-11-1 0,-3 1 0 16,3 3 1-16,0-3 0 0,0-5 0 0,0-2-1 15,3 4 2-15,1 0-2 0,-1-8 0 0,1-3 0 16,-1 0 1-16,1-3-1 0,-4-4 1 0,7 5-1 15,-7-5 2-15,7 7-2 0,-7-7 0 0,0 0 1 0,12 2-1 16,-12-2 0-16,7-2 1 0,-7 2 0 0,0 0 0 16,11-7-1-16,-11 7 1 0,7-9-1 0,-3-5 0 15,3-3-1-15,0-5 1 0,-4-2 1 0,1-6-1 0,3-5-1 16,-4 5 1-16,-3-5-1 0,4 19 2 16,-2-7-2-16,-2 0 1 0,0 0 0 0,0 23 0 0,1-10 0 15,-2 1 0-15,1 9-1 0,0 0 1 0,0 0-1 16,0 0 2-16,3 12-2 0,-3-1 1 0,2 5-1 15,2 1 0-15,-1-5 0 0,2 18 2 0,-8 0-2 16,1-7 1-16,0-5-1 0,1 5 1 0,-5-1-1 16,1-8 1-16,1-1-1 0,1-6 1 0,3 3-1 0,-4-1 1 15,1 0 0-15,3-9 1 0,-7 11-2 0,7-11 0 16,0 0 0-16,-7 7 1 0,7-7-1 0,0 0 1 16,0 0-1-16,-4 7 1 0,4-7-1 0,0 0 0 15,0 0 0-15,0 0 2 0,0 0-2 0,0 0 0 16,0 0 0-16</inkml:trace>
  <inkml:trace contextRef="#ctx0" brushRef="#br2" timeOffset="-58735.29">8184 6761 389 0,'0'0'0'0,"0"0"0"16,0 0 0-16,0 0 0 0,0 0 0 0,9-19 0 15,-9 19 0-15,0 0 0 0,0-7 0 0,0 7 0 16,0-7 0-16,0 7 50 0,0-7 2 0,0 7 0 15,0 0-1-15,0-8-34 0,0 8 0 0,0-5 0 16,0 5 1-16,0-7 41 0,0 7 1 0,2-7-1 16,-2 7 2-16,11-7-44 0,-11 7 1 0,8-9-1 0,-8 9 1 15,7-7 35-15,-7 7 0 0,4-7 0 0,-4 7-1 16,7-5-35-16,-7 5 0 0,4-7 0 0,-4 7 1 16,0-7 8-16,0 7 1 0,0-5-2 0,0 5 2 0,0 0-14 15,0 0 0-15,0 0 0 0,0-7 0 0,0 7 8 16,0 0 1-16,0 0-1 0,0 0 0 0,0 0-10 15,0 0 1-15,0 0-1 0,-4 7 0 0,4 7 7 16,-3 0 1-16,3 0 0 0,0 16 0 0,3 0-9 16,-3-11 1-16,-3 4-1 0,3 7 1 0,0 0 12 15,0-6 1-15,-4-3 0 0,4 2 0 0,0 0-13 16,-4-4 2-16,1-4-1 0,6 6 0 0,-3-9 18 0,-3-3 0 16,-1-2-1-16,4 5 1 0,0-1-16 0,0-11-1 15,-3 7 1-15,3-7 0 0,3 10 14 0,-3-10 2 16,0 0-2-16,0 0 1 0,0 0-16 0,0 0 1 15,0 0-1-15,0 0 1 0,0 0 8 0,0 0 1 16,0 0-1-16,0 0 1 0,4-7-12 0,-4 7 1 0,7-7-1 16,-3-3 2-16,6-6 6 0,-3 0 1 0,0-3 0 15,4-10 0-15,-4-2-10 0,-4 1 2 0,-3-7-1 16,6 9 0-16,-3-4 8 0,-1 0 1 0,0 1 1 16,0 11-1-16,-2 1-10 0,-2 0 1 0,2 1 0 15,3 9 1-15,-1 1 6 0,-2-3-1 0,2 0 1 16,-2 11 1-16,3-7-8 0,-3 7-1 0,0 0 0 15,0 0 0-15,0 0 6 0,0 0-1 0,0 0 1 16,0 0 1-16,0 0-8 0,0 0 1 0,-3 7-1 16,1 4 1-16,-3 7 2 0,-2 3 1 0,1 2-1 0,-1 17 0 15,-3-1-4-15,3-9 0 0,3 0 0 0,8 8 0 16,-8-3 2-16,1-6 0 0,-1-3 0 0,8 6 1 16,-8-9-4-16,4 1 0 0,0-6 0 0,4 8-1 15,-4 2 1-15,3-7 0 0,1 1-1 0</inkml:trace>
  <inkml:trace contextRef="#ctx0" brushRef="#br2" timeOffset="-54804.92">8156 7943 213 0,'0'0'0'0,"0"0"0"0,0 0 0 0,0 0 23 15,0 0 2-15,0 0 0 0,0 0-1 0,18 11-12 16,-18-11 0-16,0 0 0 0</inkml:trace>
  <inkml:trace contextRef="#ctx0" brushRef="#br2" timeOffset="-54665.05">8530 7978 250 0,'0'0'0'0,"0"0"0"15</inkml:trace>
  <inkml:trace contextRef="#ctx0" brushRef="#br2" timeOffset="-54503.91">8758 7971 162 0,'0'0'0'0,"0"0"0"0,26 4 0 0,-12-1-3 16,-3-3 1-16,-1-3-2 0</inkml:trace>
  <inkml:trace contextRef="#ctx0" brushRef="#br2" timeOffset="-54321.32">9079 7985 200 0,'0'0'0'16,"0"0"0"-16,17 7 0 0,-6 0-4 0,-11-7-1 15,11-3 1-15</inkml:trace>
  <inkml:trace contextRef="#ctx0" brushRef="#br2" timeOffset="-54154.73">9518 7957 150 0,'0'0'0'0,"0"0"0"0,26-3 0 16,-13 6-1-16,-4-6 1 0,1 3-1 15</inkml:trace>
  <inkml:trace contextRef="#ctx0" brushRef="#br2" timeOffset="-54021.06">9857 7961 12 0,'0'0'0'0,"0"0"0"0,21 0 0 0,-14 3 0 0,0-6 0 15,0 3 0-15</inkml:trace>
  <inkml:trace contextRef="#ctx0" brushRef="#br2" timeOffset="-53871.22">10243 7936 464 0,'0'0'0'0,"0"0"0"16,0 0 0-16,0 0-8 0,21 5 0 0,-21-5 1 16</inkml:trace>
  <inkml:trace contextRef="#ctx0" brushRef="#br2" timeOffset="-53703.78">10634 7968 414 0,'0'0'0'0,"0"0"0"0,30 3 0 15,-8 1-2-15,-5-1 1 0,-3-3 0 0,-3 7 1 0,1-3-1 16,2-4 0-16,-3-4 0 0</inkml:trace>
  <inkml:trace contextRef="#ctx0" brushRef="#br2" timeOffset="-53567.06">11118 8001 401 0,'0'0'0'16,"0"0"0"-16</inkml:trace>
  <inkml:trace contextRef="#ctx0" brushRef="#br2" timeOffset="-49770.07">11049 6821 853 0,'0'0'0'0,"0"0"0"0,0 0 0 0,0 0 217 16,0 0 0-16,11 16-1 0,-11-16 2 0,0 7-215 0,0-7 2 16,0 0-2-16,-7 7 2 0,7-7 73 0,-8 12 1 15,8-12-1-15</inkml:trace>
  <inkml:trace contextRef="#ctx0" brushRef="#br2" timeOffset="-49620.77">10998 7027 1168 0,'0'0'0'0,"0"0"0"15,0 0 0-15,9-9 0 0,-9 9 0 0,0 0 0 16,0 0 1-16,7 9-1 0,-7-9 0 0,0 0 0 16,0 0 1-16,0 0-7 0,0 0 1 0,0 0-1 15</inkml:trace>
  <inkml:trace contextRef="#ctx0" brushRef="#br2" timeOffset="-49469.68">11079 7162 464 0,'0'0'0'0,"0"0"0"0,2 7 0 0,-2 0-8 15,0-7 0-15,5 7 1 0,-5-7-1 0,2 16 2 16,-2-16 0-16,0 0 1 0</inkml:trace>
  <inkml:trace contextRef="#ctx0" brushRef="#br2" timeOffset="-49335.66">11097 7387 12 0,'0'0'0'0,"7"4"0"0,-7-4 0 0,0 0 0 0,7 7 0 15,-7-7 0-15</inkml:trace>
  <inkml:trace contextRef="#ctx0" brushRef="#br2" timeOffset="-49171.78">11090 7568 276 0,'0'0'0'0,"0"0"0"0,-9 13 0 16,5-4-2-16,4-9 1 0,0 0 0 0</inkml:trace>
  <inkml:trace contextRef="#ctx0" brushRef="#br2" timeOffset="-49020.77">11010 7843 715 0,'0'0'0'15,"0"0"0"-15,0 0 0 0,0 0-2 0,0 0 1 16,0 17-1-16</inkml:trace>
  <inkml:trace contextRef="#ctx0" brushRef="#br2" timeOffset="-48838.12">11070 8040 640 0,'0'0'0'0,"0"0"0"15</inkml:trace>
  <inkml:trace contextRef="#ctx0" brushRef="#br2" timeOffset="-48554.12">11128 7445 1042 0,'0'0'0'16,"0"0"0"-16,0 0 0 0,0 0-1 0,0 0 0 0,0 0 0 16</inkml:trace>
  <inkml:trace contextRef="#ctx0" brushRef="#br2" timeOffset="-48370.82">11114 7051 791 0,'0'0'0'0,"0"0"0"0</inkml:trace>
  <inkml:trace contextRef="#ctx0" brushRef="#br2" timeOffset="-48193.16">11007 6784 363 0,'0'0'0'0,"0"0"0"0,0 0 0 0,0 0 0 0,0 0 0 16,0 0 0-16,0 0 0 0,0 0 0 0,17-7 0 15,-17 7 0-15,0 0 0 0,7 10 0 0,-7-10 0 16,4 7 0-16</inkml:trace>
  <inkml:trace contextRef="#ctx0" brushRef="#br2" timeOffset="-48028.74">11176 6916 992 0,'0'0'0'0,"0"0"0"0,7 7 0 16,-7-7 5-16,0 7 1 0,0-7-1 0,0 0 1 15,7 12-3-15,-7-12 2 0,0 9-1 16</inkml:trace>
  <inkml:trace contextRef="#ctx0" brushRef="#br2" timeOffset="-47851.16">11139 7220 916 0,'0'0'0'0,"0"0"0"0,0 0 0 0,0 0 9 0,9 19 1 16,-9-19-1-16,0 13 1 0,0-6-4 0,0 0 1 15,0-7-2-15,-6 12 2 0,3-1 6 0,-1-2-1 16,4-9 0-16</inkml:trace>
  <inkml:trace contextRef="#ctx0" brushRef="#br2" timeOffset="-47668.64">11086 7655 1155 0,'0'0'0'0,"0"0"0"16,0 0 0-16,0 0 4 0,-5 15-1 0,5-15 0 16,-9 11 1-16,2-4-2 0,2-3 0 0,-2-4 1 15</inkml:trace>
  <inkml:trace contextRef="#ctx0" brushRef="#br2" timeOffset="-47484.58">11097 7931 1192 0,'0'0'0'0,"0"0"0"0,0 0 0 0,0 0 3 0,0 0 0 16,0 19 0-16,0-19 1 0,-4 11-2 0,4-11 0 15,-7 7 0-15</inkml:trace>
  <inkml:trace contextRef="#ctx0" brushRef="#br2" timeOffset="-47049.82">11093 7097 841 0,'0'0'0'0,"0"0"0"0,0 0 0 0,0 0 12 0,0 0 2 16,0 0-2-16,0 0 2 0,0 0-6 0,0 0-1 16,0 0 1-16</inkml:trace>
  <inkml:trace contextRef="#ctx0" brushRef="#br2" timeOffset="-46886.86">11171 6925 892 0,'0'0'0'0,"0"0"0"16,0 0 0-16,0 0 11 0,0 0 0 0,0 0 0 16</inkml:trace>
  <inkml:trace contextRef="#ctx0" brushRef="#br2" timeOffset="-45753.83">6052 6754 489 0,'0'0'0'0,"0"0"0"16,0 0 0-16,0 0 26 0,0 0-1 0,0 0 1 15,0 0 0-15,21 10-14 0,-14-4 1 0,-7-6-1 16,7 0 2-16,-7 0-9 0,13 0 1 0,-13 0-1 16</inkml:trace>
  <inkml:trace contextRef="#ctx0" brushRef="#br2" timeOffset="-45587.49">6473 6847 489 0,'0'0'0'16,"0"0"0"-16</inkml:trace>
  <inkml:trace contextRef="#ctx0" brushRef="#br2" timeOffset="-45247.25">7285 6764 187 0,'0'0'0'0,"0"0"0"0,21 9 0 0,-10-2-5 16,-11-7 2-16,7-7-1 0</inkml:trace>
  <inkml:trace contextRef="#ctx0" brushRef="#br2" timeOffset="-45102.38">7594 6750 12 0,'0'0'0'16,"0"0"0"-16,15 7 0 0,-4-3 0 0,-4-4 0 15,-7 0 0-15</inkml:trace>
  <inkml:trace contextRef="#ctx0" brushRef="#br2" timeOffset="-44936.08">8005 6742 187 0,'0'0'0'0,"0"0"0"0,22 5 0 15,-11-2-3-15,0-3 0 0,-4 0 1 0</inkml:trace>
  <inkml:trace contextRef="#ctx0" brushRef="#br2" timeOffset="-44769.67">8477 6764 112 0,'0'0'0'0,"0"0"0"0,28 9 0 0,-17-5-1 0,0-8 1 16,-1 1 0-16,1 10 0 0,1-4 0 0,-5-6 0 15,4-1 0-15</inkml:trace>
  <inkml:trace contextRef="#ctx0" brushRef="#br2" timeOffset="-44601.32">9213 6726 640 0,'0'0'0'0,"21"-7"0"16,-3 17 0-16,-1-4-1 0,-3-3 1 0,-3-3 0 15,-2 9 0-15,1-2-1 0,-3-11 1 0,4 1 0 16</inkml:trace>
  <inkml:trace contextRef="#ctx0" brushRef="#br2" timeOffset="-44436.5">9640 6757 577 0,'0'0'0'0,"0"0"0"0,23 7 0 0,-13-1 0 15,-3-6 0-15,4-6 0 0,-4 19 0 0,0-10 0 16,-7-3 0-16,7-3 0 0</inkml:trace>
  <inkml:trace contextRef="#ctx0" brushRef="#br2" timeOffset="-44254.26">10054 6789 401 0,'0'0'0'0,"0"0"0"16,30-2 0-16,-19 6 15 0,-1-6-1 0,1 0 1 16,7 15 1-16,-8-8-7 0,-3-7 0 0,2-1 0 15,-2 6 0-15,-7-3-2 0,11 7 2 0,-11-7 0 16</inkml:trace>
  <inkml:trace contextRef="#ctx0" brushRef="#br2" timeOffset="-44132.37">10534 6773 363 0,'0'0'0'0,"0"0"0"0,26 9 0 0,-13-2 0 16,-1-7 1-16,6-2-1 0</inkml:trace>
  <inkml:trace contextRef="#ctx0" brushRef="#br2" timeOffset="-43955.07">10896 6764 728 0,'0'0'0'15,"0"0"0"-15,21 13 0 0,-14-8 0 0,-7-5 0 16,7-2 0-16,-7 2 1 0,7 6-1 0,-7-6 0 15,0 0 0-15</inkml:trace>
  <inkml:trace contextRef="#ctx0" brushRef="#br2" timeOffset="-43035.24">11705 6742 438 0,'0'0'0'0,"0"0"0"0,0 0 0 16,0 0-2-16,0 0 0 0,0 0 0 0,0 0 0 0,0 0 0 15,0 0 1-15,0 0-1 0,0 0 1 0,-21-9 2 16,21 9 0-16,-7-2 0 0,7 2 0 0,0 0-1 16,-7 4 1-16,7-4 0 0,-7 7 1 0,7-7 3 0,-5 8 2 15,5-8-2-15,-4 27 2 0,0-4-2 0,1-2-1 16,3-9 1-16,-4 11-1 0,1-2 32 0,-1-2 1 16,4-5-1-16,-7 2 1 0,4 4-22 0,-4-8 0 15,3-1 0-15,1 3 1 0,-4-4 36 0,3-5 1 16,4-5 0-16,-5 9 1 0,3-2-37 15,2-7-1-15,0 0 1 0,-5 9 1 0,5-9 45 0,0 0 1 16,0 0-1-16,0 0 1 0,0 0-46 0,0 0 0 16,0 0 0-16,0 0 0 0,0 0 39 0,0 0 1 15,0 0-1-15,0 0 2 0,0 0-42 0,0 0 1 0,0 0 0 16,0 0 0-16,0 0 29 0,0 0 1 0,0 0 0 16,0 0 0-16,0 0-31 0,0 0 0 0,0 0 0 15,0 0 0-15,0 0 25 0,0 0 1 0,0 0 0 16,0 0-1-16,0 0-26 0,0 0 0 0,0 0-1 15,0 0 2-15,0 0 14 0,-2-9 0 0,2 9 0 16,0 0 1-16,0 0-19 0,0 0 2 0,0 0-2 16,-4-7 2-16,4 7 10 0,0 0 0 0,0 0 0 0</inkml:trace>
  <inkml:trace contextRef="#ctx0" brushRef="#br2" timeOffset="-40928.57">11453 6791 1381 0,'0'0'0'0,"0"0"0"0,0 0 0 15,0 0 58-15,0 0 2 0,0 0-1 0,0 0 1 0,18-11-43 16,-18 11 0-16,7-7 1 0,-7 7 0 0,7 0 13 16,-7 0-1-16,7 0 0 0,-7 0 1 0,14 7-18 15,-5-1 1-15,-2 1-1 0,0 3 2 0,0 8-4 16,0-2 1-16,-4-2 0 0,4 7 1 0,-3 0-6 16,-4-2 0-16,4 1 1 0,-4 2 0 0,0-4-7 0,0 0 2 15,-4-8-1-15,0 10 0 0,-3 1-1 0,0-7 1 16,0-4-1-16,0 6 2 0,0 0-3 0,-3 0 0 15,1-6 0-15,-4 22 0 0,1-7 0 0,5-6 0 16,0-5 0-16,11 12 0 0,-4-3 2 0,0-3 1 16,0-4 1-16,3 1-1 0,1 2-1 0,-4-1 1 15,7-4-1-15,3-2 1 0,1 1 5 0,-2-3 1 16,1-6 0-16,-3-1 0 0,4 1-3 0,-4-4-1 0,3 0 1 16,-2 0 1-16,-1-4 6 0,3 1 0 0,1-1 1 15,1-6 1-15,-1 3-8 0,-1-6 2 0,-3 1-1 16,4-2 1-16,-1-2 6 0,-1 2 0 0,-2-7 0 15,-3 10 1-15,-1 6-7 0,1-4 0 0,-1-1 0 16,-3 10 0-16,0 0 10 0,4-7 0 0,-4 7 0 16,0 0 1-16,0 0-10 0,0 0 1 0,-7 0 0 15,7 0 0-15,-14 7 7 0,5 0 0 0,2-4 0 0,-7 6 1 16,3-4-9-16,-3-1 0 0,4-2 0 0,1 3 0 16,0 4 5-16,0 0-1 0,2-6 1 0,0 1 1 15,0 6-7-15,0-1 0 0,3-2 0 0,1 4-1 16,-1 4 4-16,4 1 0 0,0-5-1 0,0 6 2 15,4-1-7-15,3 0 2 0,0-4 0 0,0 2 0 0,0 4 3 16,-2-9 0-16,2 0 1 0,-1 10-1 0,3-1-4 16,1-8 0-16,-3-3 0 0,0 16 1 0,0-4 1 15,0-3 1-15,0-2-1 0,0 14 1 0,-3-6-4 16,3 0 0-16,-3-4 1 0,-3 8 0 0,1 3 0 16,0-12 1-16,-2-1-1 0,-4 2 1 0,1-6-3 15,1 0 0-15,-5 1 1 0,0-1 0 0,-4 0 1 0,1-5 1 16,-4-7 0-16,-8 4 0 0,3-1-4 0,-6-3 2 15,-3 0 0-15,-2 0-1 0,-2 0 3 0,2-3 1 16,2-4 0-16,0 3 0 0,0 4-3 0,1-3-1 16,-1-1 1-16</inkml:trace>
  <inkml:trace contextRef="#ctx0" brushRef="#br2" timeOffset="-39799.83">11920 7405 1042 0,'0'0'0'0,"0"0"0"0,0 0 0 0,0 0 176 0,0 0 0 16,0 0 1-16,0 0 0 0,20 0-169 0,-20 0 1 16,0 0-1-16,10-4 1 0,-3 4 80 0,4 0 2 15,0-3-1-15,-1 3 1 0,3 3-74 0,2-3 1 16,5 0-1-16,-6 0 0 0,4 0 18 0,-3 4 0 16,1-8 0-16,-3 4 1 0,1 0-22 0,-4 0 1 15,-3-3 0-15,0 3 0 0,0 0-5 0,-7 0 2 0,9-4-2 16,-9 4 1-16,0 0-4 0,0 0-1 0,7 0 1 15,-7 0 1-15,0 0-6 0,0 0 2 0,0 0-2 16,0 0 1-16,0 0-1 0,0 0 1 0,0 0-1 16,-7 0 0-16,-2-3-2 0,-1 3 1 0,-1-4 0 15,-13 1 0-15,-1 3-1 0,2-4 2 0,2-1-1 16,0 3 0-16,0 2 0 0,1-2 0 0,-1-3 0 16,0 3 1-16,3 2 0 0,4-1-1 0,5-6 0 15,2 3 0-15,0 6 2 0,7-2 1 0,-11-4-1 0,11 4 0 16,0 0 0-16,0 0 0 0,0 0-1 0,0 0 2 15,0 0 1-15,0 0 1 0,8-5-1 0,-8 5 2 16,14 0-2-16,-4 0-1 0,-1-3 1 0,9 3-1 0,6 0 6 16,-2 0 1-16,-5-4 0 0,-3 4 0 0,2 4-4 15,2-1-1-15,-1-6 1 0,-6 6 1 0,0 1 3 16,-3-4 0-16,1 0 1 0,0 0-1 0,2 1-5 16,-4 3 2-16,-7-4-1 0,7 2 1 0,-7-2 0 15,0 0 0-15,0 0-1 0,7 0 1 0,-7 0-2 16,0 0 0-16,0 0-1 0,0 0 1 0,0 0 3 0,0 0 0 15,0 0 0-15,0 0 0 0,0 0-4 0,0 0 2 16,-7 0-1-16,7 0 0 0,0 0 1 0,-7 7 1 16,7-7-1-16</inkml:trace>
  <inkml:trace contextRef="#ctx0" brushRef="#br2" timeOffset="-39185.82">12314 7234 1758 0,'0'0'0'0,"0"0"0"0,0 0 0 16,0 0 57-16,0 0 2 0,0 0-2 0,0 0 1 0,17-7-41 15,-17 7 1-15,0 0 0 0,0 0 0 0,7-5 35 16,-7 5-1-16,0 0 1 0,0 0 1 0,7-7-37 16,-7 7 1-16,0 0-1 0,8-5 1 0,-8 5 1 15,12-7 0-15,-12 7 0 0,7-4 0 0,0 4-9 16,0-4 0-16,0 1 0 0,0 6 1 0,0 1-8 15,0 0 0-15,-7-4-1 0,13 15 2 0,-6 6-2 16,-4-5 0-16,-1 4 0 0,-2 3 1 0,0 1-3 0,0-4 0 16,-2-1 0-16,-3 0 1 0,0 2-1 0,-1-7 0 15,-1-3 0-15,-3 7 1 0,-1-3-1 0,0-4 0 16,1-4 0-16,3 7 0 0,-4-5 0 0,1-4 0 16,-1 0 0-16,2 8 0 0,2 3-1 0,-3-9 1 0,-1-7-1 15,8 10 1-15,-5 1-2 0,8-11 2 0,-10 5 0 16,10-5 0-16,-9 7-1 0,9-7 1 15,0 0-1-15,0 0 1 0,0 0-1 0,0 0 1 0,0 0-1 16,0 0 1-16,0 0 0 0,0 0 0 0,0 0 0 16,0 0 1-16,0 0-1 0,0 0 0 0,0 0 0 15,9-2 1-15,1 4 1 0,1 0 1 0,3-2-1 16,7 3 0-16,1 3-1 0,0-5 2 0,3 3-1 16,-2 10 0-16,-4-2 4 0,-3-8-1 0,-2-1 1 15,-3 10-1-15,0-6-1 0,-4-7 0 0,2-4 1 16,-9 4-1-16,8 11 10 0,-8-11 0 0,0 0 1 0,0 0 0 15,7 8-8-15,-7-8 2 0,0 0 0 0,0 0 0 16,9 2 5-16,-9-2-1 0,0 0 1 0</inkml:trace>
  <inkml:trace contextRef="#ctx0" brushRef="#br2" timeOffset="-38903.78">12793 7459 1871 0,'0'0'0'16,"0"0"0"-16,0 0 0 0,0 0 58 0,0 0-1 16,0 18 0-16,0-18 1 0,0 0-41 0,0 0 1 15,-3 7 0-15,3-7 0 0,-4 7 40 0,4-7 1 16,0 0-1-16,0 0 0 0,-3 5-41 0,3-5 1 0,0 0 0 15,0 0 0-15,0 0 7 0,0 0 1 0,0 0-2 16,0 0 2-16,0 0-13 0,10 2-1 0,-10-2 0 16,0 0 2-16,0 0-10 0,8 0 1 0,-8 0-1 15</inkml:trace>
  <inkml:trace contextRef="#ctx0" brushRef="#br2" timeOffset="-38453.58">13074 7243 1758 0,'0'0'0'0,"0"0"0"0,0 19 0 0,-4 1 28 16,4-6 1-16,-3 2 0 0,-1-6 1 0,1 1-17 15,-1 1 0-15,-3-1 1 0,4 4-1 0,-4 1 28 16,1-2-1-16,-1-3 1 0,2-2-1 0,2-2-24 15,1 1-1-15,0 1 1 0,2-9 1 0,-4 11 13 16,4-11 2-16,0 0-1 0,-1 7 1 0,1-7-19 16,0 0 2-16,0 0-2 0,0 7 2 0,0-7-3 0,0 0 0 15,0 0 1-15,0 0 0 0,0 0-5 0,0 0 0 16,0 0 0-16,0 0 0 0,10 3 1 0,-10-3 1 16,9 0 0-16,-9 0 0 0,14 7-5 0,-3-3 2 15,-1 0 0-15,1-1 0 0,0-3 4 0,-3 4 0 16,1-4 0-16,0 5 1 0,-2 2-6 0,-7-7 2 15,7 5-1-15,0 2 1 0,-3 2 2 0,-4-9 1 16,7 11 0-16,-4 3 0 0,1 0-4 0,-4-2 1 0,0-5-1 16,0 12 1-16,-4-3 4 0,1-5 0 15,3-11 1-15,-11 19-1 0,1-7-5 0,1-5 1 0,-2-3-1 16,1 3 1-16,-1 0 2 0,-3-3 2 0,0-4-2 16,-6 8 1-16,3-4-4 0,-1-4-1 0,0-4 1 15,-3 8 1-15,2-4 1 0,3-4 1 0,0-8-1 16,-5 16 1-16,0-8-4 0,7-3 1 0,1-4-2 15,6 11 2-15,0 0 1 0,0-7 1 0,4-5 0 0</inkml:trace>
  <inkml:trace contextRef="#ctx0" brushRef="#br2" timeOffset="-38188.29">13074 7222 2060 0,'0'0'0'15,"0"0"0"-15,0 0 0 0,0 0 53 0,18 2-1 16,-18-2 1-16,10-7 0 0,-10 7-36 0,7 0-1 16,-7 0 1-16,16-2 1 0,-5 2 35 0,-1-2 0 15,8 0-1-15,5 4 1 0,5-2-36 0,0-3 0 16,-1 3 0-16,1 1 1 0,4 1 8 0,-4-4 0 15,2 1 1-15,10 6 0 0,3-5-14 0,-11-4 0 0,-4 3-1 16</inkml:trace>
  <inkml:trace contextRef="#ctx0" brushRef="#br2" timeOffset="-33854.19">6096 4828 426 0,'0'0'0'0,"0"0"0"16,0 0 0-16,-16 8-2 0,16-8-1 0,-10 4 1 15</inkml:trace>
  <inkml:trace contextRef="#ctx0" brushRef="#br2" timeOffset="-33670.54">6038 4877 288 0,'0'0'0'0,"0"0"0"0,0 0 0 0,0 0-1 0,7 0 1 16,-7 0-1-16,0 0 1 0,10 7-1 16,-3-4 1-16,1-3-2 0</inkml:trace>
  <inkml:trace contextRef="#ctx0" brushRef="#br2" timeOffset="-33503.03">6294 4866 300 0,'0'0'0'0,"0"0"0"16,17-3 0-16,-6 6 8 0,-4-3 0 0,2-1 0 15,-1 1 0-15,5 1-3 0,-3 3 1 0,-3-4 0 16,4 2-1-16,0 1-5 0,-1-1 1 0,-3-4-1 16</inkml:trace>
  <inkml:trace contextRef="#ctx0" brushRef="#br2" timeOffset="-33355.06">6909 4868 263 0,'0'0'0'0,"0"0"0"0,18 0 0 0,-6 2 0 16,2-2 0-16,-7-2 0 0,-7 2 0 0,14 5 0 15,-3-5 0-15,0-1 0 0</inkml:trace>
  <inkml:trace contextRef="#ctx0" brushRef="#br2" timeOffset="-33188.29">7590 4858 162 0,'0'0'0'16,"0"0"0"-16,25 0 0 0,-13 0-1 0,-1 0 1 0,6 0-1 15,-3 0 1-15,1 1-1 0,-3-1 1 0,2-1-1 16</inkml:trace>
  <inkml:trace contextRef="#ctx0" brushRef="#br2" timeOffset="-33057.08">8112 4843 124 0,'0'0'0'0,"0"0"0"16,20-3 0-16,-10 6 0 0,4-3 1 0,4 0-1 0,-4 4 1 15,-3-1-1-15,1-3 1 0,2 0-1 16,0 0 2-16,0 4-2 0,0-4 0 0,2-4 0 0</inkml:trace>
  <inkml:trace contextRef="#ctx0" brushRef="#br2" timeOffset="-32919.15">8779 4891 87 0,'0'0'0'0,"0"0"0"0,26 2 0 0,-12 1 0 0,4-3 0 16,-4 0 0-16,0 7 1 0,-1-3-1 0,4-1 0 16,-3-3 0-16</inkml:trace>
  <inkml:trace contextRef="#ctx0" brushRef="#br2" timeOffset="-32706.04">9708 4956 389 0,'0'0'0'0,"0"0"0"15,30 0 0-15,-12 4 0 0,-4-4 1 0,0 0 0 16,0 3 0-16,1 1-1 0,0-4 1 0,-1 0-1 15</inkml:trace>
  <inkml:trace contextRef="#ctx0" brushRef="#br2" timeOffset="-32534.43">10523 5004 515 0,'0'0'0'0,"22"-6"0"0,-8 12 0 0,2-3 0 15,1-1 0-15,1-2 0 0,-1 3 1 0,-1-1-1 16,2-2 0-16,0 0 0 0,-4 4 1 0,0-3-1 0,0-1 0 16,0-1 0-16</inkml:trace>
  <inkml:trace contextRef="#ctx0" brushRef="#br2" timeOffset="-32413.47">11294 5049 138 0,'0'0'0'0,"0"0"0"16,28 0 0-16,-12 0 1 0,2 0 0 0,0 0 0 16,3 4 0-16,-2-1-1 0,2-3 1 0,-3 0 0 15</inkml:trace>
  <inkml:trace contextRef="#ctx0" brushRef="#br2" timeOffset="-32272.03">12310 5056 640 0,'0'0'0'0,"0"0"0"0,27 4 0 15,-11-2 0-15,-1 1 0 0,7-3 0 0</inkml:trace>
  <inkml:trace contextRef="#ctx0" brushRef="#br2" timeOffset="-32122.01">12695 5125 803 0,'0'0'0'16,"0"0"0"-16</inkml:trace>
  <inkml:trace contextRef="#ctx0" brushRef="#br2" timeOffset="-29195.65">12455 5225 12 0,'0'0'0'0,"0"0"0"0,0 0 0 0,0 0 8 15,0 0 0-15,0 0-1 0,0 0 1 0,0 0-2 16,0 0-1-16,17 0 1 0,-17 0 0 0,0 0 58 16,0 0 0-16,0-7 0 0,0 7 0 0,0 0-46 15,0 0-1-15,0-7 1 0,0 7 0 0,0 0 36 0,0 0 0 16,-3-7 0-16,3 7 0 0,0 0-37 0,0 0 1 15,0 0-2-15,0 0 2 0,0 0 52 0,0 0 0 16,0 0-1-16,0 0 2 0,0 0-53 0,0 0 0 16,0 0 0-16,0 0 0 0,-4 12 10 0,4-3 0 15,0-4 0-15,0 8 0 0,0 3-16 0,0-2 2 16,-3-4-1-16,3 10 1 0,-4-5 18 0,4-4 1 0,-3 1-1 16,-1 13 2-16,4-6-21 0,-3-8 2 0,3 1 0 15,-6 16-1-15,5 0 23 0,1-12 1 0,0 2-1 16,-2 3 2-16,0-3-25 0,0-4 2 0,2-4 0 15,-1 3-1-15,-1 4 25 0,0-3-1 0,0-7 0 16,1 4 0-16,-3 3-23 0,2-4 0 0,2-4-1 16,0 10 1-16,-1-4 17 0,-1-2-1 0,0-3 1 15,2 13-1-15,0-4-18 0,-2-2 0 0,2-2 1 16,2 13 0-16,2-8 13 0,-3-4 0 0,1-5 0 0,0 22 0 16,-2-16-16-16,0-1 2 0,0-3-1 0,-2 6 1 15,2 3 9-15,0-3 1 0,0-5-1 0,0-1 2 16,-2 4-14-16,2-5 2 0,0-2-1 0,0 0 0 15,0 7 6-15,0-3 1 0,0-11-1 0,0 10 1 0,0-3-9 16,2 0 0-16,-2-7 1 0,7 15 0 0,-3-8 5 16,-3 0-1-16,-1-7 1 0,7 12 1 0,-1-1-8 15,-3-1 1-15,1-3-1 0,-4 4 1 0,3-1 3 16,1-1 1-16,-4-9-1 0,3 12 1 0,-3-1-6 16,0-4-1-16,0-7 1 0,0 12 1 0,0-1 5 0,0-11-1 15,-3 7 1-15,3 2-1 0,-4-1-5 0,4-8 1 16,0 9-1-16,0-4 1 0,-3 3 3 0,3-8 1 15,0 0-1-15,0 14 0 0,0-6-5 0,0-8 1 16,0 0 0-16,0 0 0 0,0 7 2 0,0-7 0 16,0 0 0-16,0 9 1 0,0-2-4 0,0-7 0 15,0 9-1-15,0-9 1 0,-4 12 1 0,4-12 0 16,0 11 0-16,0-11 1 0,4 5-4 0,-4-5 1 0,0 0-1 16,0 0 1-16,-4 7 2 0,4-7 0 0,0 0 0 15,0 0 1-15,0 0-4 0,0 0 1 0,0 0-1 16,0 0 1-16,0-7 1 0,0 7-1 0,0 0 1 15,0-5 0-15,0-6-3 0,0-3 1 0,4-2-1 16,-4-10 2-16,0-2 0 0,0 3 0 0,0-1 0 16,-4 12 1-16,4 2-3 0,0-4 1 0,0 2-1 15,-3 3 1-15,3 4 0 0,0 7 1 0,0-16-1 16,0 9 1-16,0 7-3 0,0-9 2 0,0 9-1 16,0-5 1-16,0 5-1 0,0-10 1 0,0 10-1 15,0-11 2-15,0 11-3 0,0-11 1 0,0 4-1 0,0-3 2 16,0-4-1-16,0 3 1 0,0-1-1 0,0-6 2 15,0-8-3-15,0 0 0 0,-4 3 1 0,4 3 0 0,4-1 0 16,-4-2 0-16,0 0-1 0,0 15 2 0,0-3-3 16,0-6 2-16,3 1-1 0,1 5 0 0,-4 11 0 15,7-10 0-15,-4 3-1 0,-3 7 2 0,4-11-2 16,-1 4 0-16,1 0 0 0,-4 7 0 0,4-7 0 16,-4 7 0-16,3-11 0 0,1 3 0 0,-1 0-1 15,1 0 2-15,-4 1-2 0,3-6 1 0,-1-1-1 0,1-3 1 16,-1-3 1-16,0 4-1 0,0-3-1 0,0 2 1 15,-1-5-1-15,1 8 2 0,0 0-2 0,0 2 0 16,-1-2 0-16,-1 7 0 0,0 7 0 0,2-12 0 16,2 4 1-16,-4 8-1 0,7-8-1 0,-7 8 1 15,3-7 0-15,-3 7 0 0,0 0-1 0,0-7 1 16,0 7 0-16,0 0 0 0,0-7-1 0,0 7 1 16,4-6-1-16,-4 6 2 0,7-10-2 0,-7 1 1 0,3 0-1 15,-3 0 1-15,4-5-1 0,-4-5 0 0,3 7 0 16,1-1 1-16,-1 5-1 0,-3 2 0 0,4-1 0 15,-4 7 1-15,3-10-1 0,-3 10 0 0,0-7 0 16,0 7 1-16,0 0-1 0,0 0 0 0,0-9 0 16,0 9 1-16,0 0-1 0,0 0 0 0,0 0 0 15,0 0 1-15,0 0-1 0,0 0 0 0,0 0 0 16,0 0 2-16,0 0-2 0,0 0 0 0,0 0 0 16,0 0 1-16,0 0-1 0,0 0 0 0,0 0 0 15,-3 26 1-15,3-5-1 0,3 4 0 0,1 1 0 0,-4 11 1 16,0 2-1-16,0-6 0 0,0-3 0 0,0 9 1 15,0-4-1-15,-4-5 0 0,4-2 0 0</inkml:trace>
  <inkml:trace contextRef="#ctx0" brushRef="#br2" timeOffset="-25552.71">12428 6124 175 0,'0'0'0'0,"0"0"0"0,0 0 0 0,0 0-2 0,0 0 1 15,0 0 0-15,0 0 0 0,0 0 0 0,0 0 0 16,0 0 0-16,0 0 0 0,0 0 1 0,0 0 0 15,0 0 0-15,0 0 0 0,0 0 0 0,0 0 0 16,0 0 0-16,0 0 0 0,0 0-2 0,0 0 1 16,0 0 0-16</inkml:trace>
  <inkml:trace contextRef="#ctx0" brushRef="#br2" timeOffset="-25402.68">12393 6142 778 0,'0'0'0'0,"0"0"0"15,0 0 0-15,0 0 18 0,0 0 1 0,0 0-1 0</inkml:trace>
  <inkml:trace contextRef="#ctx0" brushRef="#br2" timeOffset="-25237.27">12180 6143 677 0,'0'0'0'0,"0"0"0"0,0 0 0 0,0 0 0 15,0 0 0-15,0 0 0 0</inkml:trace>
  <inkml:trace contextRef="#ctx0" brushRef="#br2" timeOffset="-19412.97">6052 5913 12 0,'0'0'0'0,"0"0"0"0,0 0 0 0,0 0 0 0,0 0 0 15,0 0 0-15,0 0 0 0,18 7 0 0,-11-3 0 16,0-3 0-16,-7-1 0 0,12 9 0 0,-5-7 0 16,0-2 0-16,0 0 0 0,4 0 0 0,-4-2 0 15,0-1 0-15</inkml:trace>
  <inkml:trace contextRef="#ctx0" brushRef="#br2" timeOffset="-18885.73">7400 5846 12 0,'0'0'0'0,"0"0"0"16,0 0 0-16,21 4 0 0,-14-8 0 0,0-5 0 16</inkml:trace>
  <inkml:trace contextRef="#ctx0" brushRef="#br2" timeOffset="-18704.73">7759 5841 12 0,'0'0'0'0,"16"-7"0"0,9 23 0 0,-7-11 0 0,-1-7 0 15,-3-1 0-15,6 11 1 0,-3-6-1 0,-3-4 0 16,1-1 0-16</inkml:trace>
  <inkml:trace contextRef="#ctx0" brushRef="#br2" timeOffset="-18536.95">8243 5860 677 0,'0'0'0'0,"0"0"0"15,28 2 0-15,-18 2 0 0,3-6 0 0,-3 0 0 16,4 9 0-16,4 0 0 0,-4-3 0 0,0-4 0 16</inkml:trace>
  <inkml:trace contextRef="#ctx0" brushRef="#br2" timeOffset="-18371.49">8878 5807 853 0,'0'0'0'0,"0"0"0"0,24 11 0 0,-10-9 0 15,1-2 0-15,-5-2 0 0,-6 11 0 0,5-6 0 16,-1-6 0-16,-1-1 0 0</inkml:trace>
  <inkml:trace contextRef="#ctx0" brushRef="#br2" timeOffset="-18221.73">9529 5901 614 0,'0'0'0'16,"21"-7"0"-16,2 23 0 0,-2-13 2 0,-4-3-1 0,5-3 0 15,1 10 0-15,1 0-1 0,-3-6 1 0,-1-1 0 16</inkml:trace>
  <inkml:trace contextRef="#ctx0" brushRef="#br2" timeOffset="-18071.41">10306 5943 326 0,'0'0'0'0,"18"-5"0"0,-6 8 0 16,2-1 1-16,1-2 1 0,-1-4 1 0,-2 10-1 15,0 1-1-15,1-7 1 0,-3-6-1 0</inkml:trace>
  <inkml:trace contextRef="#ctx0" brushRef="#br2" timeOffset="-17958.04">10894 5996 438 0,'0'0'0'0,"0"0"0"0,30-4 0 0,-20 9 1 0,4-1 1 15,-3-6-1-15</inkml:trace>
  <inkml:trace contextRef="#ctx0" brushRef="#br2" timeOffset="-17802.77">11575 6048 577 0,'0'0'0'0,"0"0"0"16,17 4 0-16,-4 0 0 0,-6-4 0 0,3 0 0 16</inkml:trace>
  <inkml:trace contextRef="#ctx0" brushRef="#br2" timeOffset="-17637.87">12088 6087 225 0,'0'0'0'0,"0"0"0"0</inkml:trace>
  <inkml:trace contextRef="#ctx0" brushRef="#br2" timeOffset="-17502.59">12458 6107 740 0,'0'0'0'16,"0"0"0"-16</inkml:trace>
  <inkml:trace contextRef="#ctx0" brushRef="#br2" timeOffset="-15602.83">11363 5494 12 0,'0'0'0'0,"0"0"0"0,0 0 0 0,0 0 0 15,18 0 0-15,-18 0 0 0,0 0 0 0,3-7 0 16,-3 7 0-16,-3-8 0 0,3 8 0 0,0-11 7 15,0 11-1-15,0 0 1 0,0 0 1 0,0 0-4 16,0 0 2-16,-7-7-2 0,7 7 2 0,-11 7 78 0,4-4 0 16,0 1 1-16,0 5-1 0,0 5-67 0,0 0 1 15,0 0-1-15,3 11 1 0,2-4 71 0,-1-2 0 16,-1-1-1-16,4 6 1 0,-3-4-72 0,-1-1 1 16,1-3 0-16,-1 8 0 0,1-9 20 0,-1-8 0 15,-3 0 0-15,4 12 0 0,-5-5-23 0,8-14 1 16,-7 7-1-16,2 0 1 0,5-7 27 0,-5 7-1 15,5-7 1-15,0 0 1 0,0 0-28 0,0 0-1 0,0 0 1 16,0 0 1-16,0 0 31 0,0 0 0 16,0 0 1-16,0 0 0 0,0 0-32 0,-5-9 0 0,5 9-1 15,1-8 1-15,5-6 28 0,-1-9 0 0,-2 2 0 16,1-11 0-16,-1-7-30 0,1 6 2 0,-4-4 0 16,4 12 0-16,-1-3 27 0,1-4 0 0,-4 6-1 15,3 12 2-15,-3-2-29 0,0 5 1 0,4-1-2 16,-4 12 2-16,0 0 19 0,0 0 1 0,0 0-1 15,7 9 1-15,-7-9-22 0,3 5 0 0,-3-5 0 16,0 18 1-16,4-1 13 0,-1-1 0 0,-3-2 0 0,0 4 0 16,0 0-15-16,-3-4-1 0,-1-4 1 0,1 4-1 15,-1 4 11-15,1 1 1 0,-1-8-1 0,4 6 1 0,-3-1-13 16,3 0 1-16,-4-4-1 0,4 6 0 0,0-4 6 16,0-5 1-16,4-2-1 0,-1 9 1 0,-3-6-9 15,0-10 1-15,7 13-1 0,-3-3 1 0,-4 1 2 16,0-11 1-16,3 5-1 0,-3-5 1 0,4 7-6 15,-4-7-1-15,0 0 1 0,0 0 1 0,0 0 3 16,0 0 0-16,0 0 0 0,7-7 1 0,-7 7-7 16,0 0 2-16,0-5 0 0,0 5 0 0,-4-7 2 0,4 7 0 15,-3-14 0-15,3 5 0 0,-4 2-3 0,4 0 0 16,0 0-1-16,0 7 1 0,0-6 1 0,0 6 0 16,0 0 0-16,0 0 0 0,0 0-3 0,0 0 1 15,0 0-1-15,0 0 1 0,0 0 0 0,7 9-1 16,-7-9 1-16</inkml:trace>
  <inkml:trace contextRef="#ctx0" brushRef="#br2" timeOffset="-15202.84">11495 5695 1733 0,'0'0'0'0,"0"0"0"0,0 0 0 16,0 0 71-16,9 23 0 0,-9-23-1 0,0 0 2 0,4 9-54 15,-4-9 0-15,0 0 0 0,0 0 0 0,0 0 35 16,0 0 0-16,0 0-1 0,0 0 2 0,0 0-37 15,0 0 1-15,0 0-1 0,0 0 1 0,0 0 1 16,0 0 1-16,10 1-1 0,-10-1 1 0,0 0-10 16,7-1 2-16,-7 1-2 0,0 0 1 0,11-6-8 0,-11 6 2 15,10-7-1-15,-10 7 1 0,4-5-2 16,-4 5 0-16,7-11 1 0,-7 11-1 0,4-7 1 0,-4 7-1 16,0 0 0-16,0 0 2 0,0-7-3 0,0 7 1 15,0 0 0-15,0 0 0 0,0 0 0 0,0 0 1 16,0 0-1-16</inkml:trace>
  <inkml:trace contextRef="#ctx0" brushRef="#br2" timeOffset="-14771.2">11836 5442 1632 0,'0'0'0'0,"0"0"0"16,3 19 0-16,-1-5 54 0,-2-5 1 0,-4-2 0 16,1 7 0-16,-2 3-38 0,-1-6 1 0,-1-4-1 15,-3 11 1-15,3-8 14 0,-4 1 2 0,4-2-2 0,-4 5 2 16,4 0-20-16,6-7 0 0,1-7 1 0,-4 7-1 16,4 0 0-16,0-7 0 0,5 9 1 0,-5-9 0 0,7 5-8 15,-7-5 2-15,0 0 0 0,11 7 0 0,-4-4-5 16,0 1-1-16,0-4 0 0,0 4 1 0,4-1-2 15,-2-3 1-15,-1 0 0 0,1 0 0 0,2 5-2 16,-1-5 0-16,-3-5 0 0,4 10 2 0,0-1-2 16,-1-1 0-16,-3-3 0 0,0 7 0 0,4 4 1 15,1-1 2-15,2-1-2 0,1 14 1 0,2-3 0 16,-4-10-1-16,-3 2 0 0,-5 13 0 0,1-13 5 0,1-1 1 16,-4 1 0-16,-6 4 0 0,3-2-4 0,-4-3 2 15,1-4-1-15,-4 1 1 0,0 7 3 0,0-8 1 16,-1 0 0-16,0-4 0 0,-6 1-4 0,-4-3 1 15,4-1-1-15,-7 2 1 0,-2-2 2 0,5-3 1 16,0-6 0-16,-5 5 0 0,6-1-4 0,-4-9 1 16,-1 2-1-16,0 12 1 0,4-4 3 0,4-6 0 0,0 1 0 15,0 11 2-15,3-2-6 0,11 0 1 0,0-7 0 16</inkml:trace>
  <inkml:trace contextRef="#ctx0" brushRef="#br2" timeOffset="-14468.5">11846 5554 1470 0,'0'0'0'0,"0"0"0"0,0 0 0 0,0 0 55 15,0 0 0-15,0 0 0 0,0 0 0 0,0 0-39 16,0 0 2-16,0 0-1 0,0 0 1 0,0 0 10 16,0 0 1-16,0 0-1 0,0 0 2 0,0 0-17 15,0 0 0-15,0 0 1 0,46-17-1 0,-7 6 4 16,5-3 0-16,-7 0 0 0,-5 10 1 0,-4 1-9 16,0-4 1-16,2-6 0 0,-5 13 0 0,0-7-5 0,-2-8 0 15,-2 1 1-15,0 19-1 0,-3-7-1 0,1-5 0 16,-1 3 0-16</inkml:trace>
  <inkml:trace contextRef="#ctx0" brushRef="#br2" timeOffset="-11029.79">15834 5107 12 0,'0'0'0'0,"0"0"0"0,0 0 0 0,0 0 0 16,0 0 0-16,0 0 0 0,0 0 0 0,0 0 0 16,0 0 0-16,0 0 0 0,0 0 0 0,0 0 0 0,0 0 0 15,0 0 0-15</inkml:trace>
  <inkml:trace contextRef="#ctx0" brushRef="#br2" timeOffset="-10689.94">15804 5157 12 0,'0'0'0'0,"0"0"0"0</inkml:trace>
  <inkml:trace contextRef="#ctx0" brushRef="#br2" timeOffset="-9785.76">12566 5135 12 0,'0'0'0'0,"0"0"0"0,0 0 0 0,0 0 0 0,0 0 0 16,0 0 0-16,0 0 0 0,0 0 0 0,0 0 0 15,0 0 0-15,0 0 0 0,0 0 0 0,0 0 0 16,0 0 0-16,0 0 0 0,0 0 0 0,18 4 0 16,-18-4 0-16,7-4 0 0,-7 4 0 0,8 0 0 0,0 0 0 15</inkml:trace>
  <inkml:trace contextRef="#ctx0" brushRef="#br2" timeOffset="-8901.91">12718 5150 263 0,'0'0'0'0,"0"0"0"16,0 0 0-16,0 0-3 0,24 17-1 0,-13-12 1 16,-4 2 1-16,2 0-1 0,0-3 0 0,-1 0 1 15</inkml:trace>
  <inkml:trace contextRef="#ctx0" brushRef="#br2" timeOffset="-8720.31">13164 5167 150 0,'0'0'0'0,"0"0"0"0,25-3 0 0,-15 11-3 16,-1-4 0-16,-2-4 1 0,4 0 0 0,-4 0 0 15,0 3-1-15,0-6 1 0</inkml:trace>
  <inkml:trace contextRef="#ctx0" brushRef="#br2" timeOffset="-8588.01">13679 5151 375 0,'0'0'0'0,"0"0"0"15,25-1 0-15,-17 2 0 0,3-1 0 0,-4-3 0 16</inkml:trace>
  <inkml:trace contextRef="#ctx0" brushRef="#br2" timeOffset="-8436">14039 5132 213 0,'0'0'0'0,"0"0"0"0,0 0 0 16,0 0 0-16,23 0 0 0,-13 0 0 0,-3 0 0 15,0 0 0-15,0 0 0 0,-7 0 0 0,11 0 0 0,-11 0 0 16,9 0 0-16,-2 0 0 0</inkml:trace>
  <inkml:trace contextRef="#ctx0" brushRef="#br2" timeOffset="-8287.57">14497 5065 12 0,'0'0'0'16,"0"0"0"-16,25 0 0 0,-13 5 0 0,3-3 0 16,-5-2 0-16,1 0 0 0,-1 2 0 0,-3 1 0 15,0-1 0-15</inkml:trace>
  <inkml:trace contextRef="#ctx0" brushRef="#br2" timeOffset="-8088.13">14967 5074 138 0,'0'0'0'0,"0"0"0"16,24 2 0-16,-10 5 0 0,1-2 0 0,-5-5 0 0,-5 2 1 15,4 1-1-15,2 1 0 0,-2-4 0 0</inkml:trace>
  <inkml:trace contextRef="#ctx0" brushRef="#br2" timeOffset="-7920.78">15452 5042 99 0,'0'0'0'0,"0"0"0"0,24 4 0 0,-13-1 0 0,1 4 1 16,-1-7 1-16,-11 0-1 0,10 0-1 0,-2 0 1 16,-8 0-1-16</inkml:trace>
  <inkml:trace contextRef="#ctx0" brushRef="#br2" timeOffset="-7755.78">15838 4979 452 0,'0'0'0'0,"0"0"0"16,0 0 0-16,0 0 0 0,14 17 0 0,-14-17 0 16</inkml:trace>
  <inkml:trace contextRef="#ctx0" brushRef="#br2" timeOffset="-7568.01">15870 5005 326 0,'0'0'0'0,"0"0"0"0,0 0 0 0,7 9 0 0,-7-9 1 15,9 11 0-15</inkml:trace>
  <inkml:trace contextRef="#ctx0" brushRef="#br2" timeOffset="-7236.96">15827 4993 326 0,'0'0'0'0,"0"0"0"16,0 0 0-16,7 12 1 0,-7-12 1 0,4 7 1 15,-4-7-1-15,0 0-1 0,0 0 1 0,0 0-1 16,0 0 2-16,0 0 1 0,0 0 1 0,0 0-1 16,0 0 1-16,0 0-2 0,0 0 0 0,0 0 1 0,0 0-1 15,0 0 2-15,0 0-1 0,0 0 1 0,0 0-1 16,0 0-1-16,0 0 1 0,0 0-1 0,0 0 0 15,0 0 0-15,0 0-1 0,0 0 0 0,0 0 0 16,0 0 0-16,0 0 0 0,0 0 0 0,0 0 0 16,0 0-2-16,0 0 0 0,0 0 0 0,7 6 0 0,-7-6 0 15,0 0 0-15,7 0 0 0,-7 0 0 0,0 0-8 16,0 0 1-16,0 0-1 0,0 0 0 0,0 0 2 16,0 0 1-16,0 0-1 0</inkml:trace>
  <inkml:trace contextRef="#ctx0" brushRef="#br2" timeOffset="-7069.04">15787 5025 12 0,'0'0'0'0,"0"0"0"0,0 0 0 0,0 0 0 0,-7 10 0 16,7-10 0-16,0 0 0 0,0 0 0 0,0 0 0 16,0 0 0-16,0 0 0 0,0 0 0 0,0 0 0 15,0 0 0-15,0 0 0 0,0 0 0 0,0 0 0 0,0 0 0 16,0 0 0-16,0 0 0 0,0 0 0 0,0 0 0 15,0 0 0-15,-4 7 0 0,4-7 0 0,0 7 0 16</inkml:trace>
  <inkml:trace contextRef="#ctx0" brushRef="#br2" timeOffset="-5663.43">15831 5019 12 0,'0'0'0'0,"0"0"0"0,0 0 0 15,0 0 0-15,0 0 0 0,0 0 0 0,0 0 0 16,0 0 0-16,0 0 0 0,0 0 0 0,0 0 0 0,0 0 0 16,0 0 0-16,0 0 0 0,0 0 0 0,0 0 0 15,0 0 0-15,0 0 0 0,0 0 0 0,0 0 0 16,0 0 0-16,0 0 0 0,0 0 0 0,0 9 0 16,0-9 0-16,0 7 0 0,0-7 0 0,0 0 4 15,0 0 1-15,0 0-1 0,0 0 1 0,0 0-2 16,0 0 1-16,0 0-1 0,0 0 0 0,0 0 17 0,0 0 1 15,0 0-1-15,0 7 0 0,0-7-10 0,0 11 1 16,0-11 1-16,0 12-1 0,0-5 25 0,0 4 1 16,0-1-1-16,-2 1 1 0,2 3-23 0,0-4 2 15,0-10-1-15,-2 11 0 0,2-6 29 0,0-5 0 16,0 7 0-16,0-7 0 0,-3 7-28 0,3-7 1 16,-2 9-1-16,2-9 1 0,-2 16 44 0,1-9 2 15,1-7 0-15,-6 11 0 0,6-11-46 0,-7 10 1 16,7-10 0-16,0 0 0 0,-5 9 37 0,5-9 1 0,-4 9 0 15,4-9 0-15,-3 7-39 0,3-7 1 0,0 0-2 16,0 7 2-16,0-7 33 0,0 0-1 0,-4 7 1 16,4-7-1-16,0 12-33 0,0-12 0 0,0 11 0 15,0-11 1-15,-3 10 25 0,3-10 0 0,3 9 0 16,-3-2 1-16,0 0-29 0,0-7 2 0,0 0-1 16,0 12 1-16,0-5 16 0,0-7 1 0,0 7 0 0,0 6-1 15,0-6-18-15,0-7 0 0,4 7-1 16,-4-7 1-16,-4 10 11 0,4-10 1 0,0 0-2 15,0 7 2-15,0-7-14 0,0 0-1 0,0 0 0 0,0 9 2 16,0-9 7-16,0 7 0 0,0-7 1 0,-3 9-1 16,3-9-10-16,0 11 1 0,0-11-1 0,0 15 0 0,0-6 6 15,0-2 0-15,0 0-1 0,0 7 2 0,0-3-9 16,0-6 1-16,0 2 1 0,-4 4-1 0,4-4 2 16,0 2 0-16,0-1 1 0,-3 0 0 0,3-1-5 15,-4 0 0-15,4 0 0 0,-3 0 0 0,-1 1 2 16,4 0 1-16,-3 0-1 0,3 5 1 0,-4-3-4 15,4 1 0-15,0-4-1 0,0 3 2 0,0-3 1 0,0 2 0 16,0-4 0-16,-3 2 1 0,3 1-4 0,0 0 1 16,0-8-2-16,3 28 2 0,-3-12 0 0,4-7 1 15,-4-9-1-15,-4 14 1 0,4-3-3 0,0-11 0 16,0 9 1-16,-3-2 0 0,3 0-1 0,0-7 2 16,0 8 0-16,-4 1-1 0,4 0-1 0,4-2-1 15,-4-7 1-15,-4 16 1 0,4-2-2 0,4-5 2 16,-1-2-2-16,-3 5 2 0,0 2-3 0,4-7 0 0,-1 0 1 15,-3 9 0-15,4 2 0 0,-1-6-1 0,1-3 0 16,-4 5 1-16,0-4-2 0,3-3 1 0,-3-7 0 16,7 13 0-16,-7-6-1 0,4 3 0 0,-4-3 1 15,0 0-1-15,0 4-1 0,0-1 1 0,0 1 1 16,0 0-1-16,0 1-1 0,0 2 1 0,2-7-1 16,-4 7 2-16,2-3-2 0,0-1 0 0,0-10 0 15,-4 14 1-15,1-5 0 0,3 0 1 0,0-2-1 16,0 5 0-16,0-1-1 0,0-11 2 0,0 7-1 0,0-7 0 15,-4 10 0-15,4-10 1 0,0 0-1 0,-3 9 0 16,3-9-1-16,0 0 1 0,0 7 1 0,-4-2-1 16,4 6 0-16,4-4 1 0,-4 2 1 0,0 1-1 0,0 1-1 15,0-2 1-15,0 0-1 0,0 10 0 0,3-7 0 16,1 4 2-16,-1-7-1 0,-6 3 1 0,3 4-2 16,3-5 0-16,-3-11 0 0,0 8 0 0,0-1 2 15,0-7 0-15,0 7 1 0,0-7-1 0,0 0 0 16,0 7-1-16,0-7 0 0,0 0 1 0,0 0 0 15,0 9 1-15,0-9-1 0,0 0 2 0,0 0-3 16,0 0 1-16,0 0-1 0,0 0 1 0,0 0 1 0,0 0-1 16,0 9 1-16,0-9 1 15,-3 11-3-15,-1-4 0 0,4 3 1 0,0 4 0 0,0-1 1 0,0-3 0 16,0-1 0-16,0-9 0 0,-3 12-1 0,3-12 0 16,0 7 0-16,0-7 0 0,0 0-1 0,0 0 2 15,0 0-1-15,0 0 1 0,0 0-2 0,0 0 1 16,0 0-1-16,0 0 0 0,0 0 2 0,0 0 0 15,0 0 1-15,0-7 0 0,0 7-3 0,0 0 2 0,0 0-2 16,0-7 1-16,0 7 1 0,0 0 0 0,0 0 1 16,-7-7 0-16,7 7-3 0,0 0 2 0,0 0-2 15,0 0 1-15,0 0 1 0,0 0-1 0,0-9 1 16,0 9-1-16,0 0 0 0,0 0-1 0,-4-7 0 16,4 7 1-16,0 0 0 0,0-8 1 0,0 8-1 15,-3-6 1-15,3 6-2 0,0-7 1 0,0 7-1 16,0-7 1-16,0 7 0 0,0-7 0 0,0 7 0 15,0 0 0-15,0-7-2 0,0 7 2 0,0 0-1 0,0 0 0 16,0-7 0-16,0 7 0 0,0 0-1 0,0 0 2 16,0-7-2-16,0 7 0 0,0 0 0 0,0-7 1 15,0 7-2-15,0 0 1 0,0-9 0 0,0 9 0 0,0-5 0 16,0 5 0-16,3-7-1 0,-3 7 1 0,4-7-1 16,-4 7 0-16,3-9 1 0,1 2 0 0,-4 0-1 15,3-4 0-15,-3 3 0 0,4-1 1 0,-4 0 0 16,3-7-1-16,-3 4 0 0,0 1 0 0,0 3 0 15,0-1 0-15,0-2 0 0,0 6 0 0,0 5-1 0,0-11 2 16,0 11-2-16,0-12 1 0,0 12-1 16,0 0 1-16,0 0-1 0,0-7 1 0,0 7-1 0,0 0 0 15,0 0 0-15</inkml:trace>
  <inkml:trace contextRef="#ctx0" brushRef="#br2" timeOffset="-4738.27">15796 5065 1457 0,'0'0'0'0,"0"0"0"0,0 0 0 0,0 0 60 0,0 0-1 16,0 0 1-16,0 0 0 0,0 0-43 0,0 0 1 15,0 0 0-15,0 0 0 0,0 0 0 0,0 0 1 16,0 0 0-16,0 0 0 0,0 0-9 0,0 0 0 0,0 0 0 16,0 18 2-16,-2-4-12 0,-2 0 0 0,1 0 0 15,-4 16 0-15,3 9 0 0,8-11 0 0,-1 0 0 16,-3 12 0-16,4-8-15 0,-1-2 2 0,3 3-2 16,-6 13 2-16,0-2 4 0,0-14 0 15,-2 2 0-15</inkml:trace>
  <inkml:trace contextRef="#ctx0" brushRef="#br2" timeOffset="-3554.43">9756 6384 602 0,'0'0'0'0,"0"0"0"16,0 0 0-16,21 4 0 0,-14-4 0 0,-7 0 0 15,11 0 0-15,-6 0 0 0,2 4 0 0,-7-4 0 16,11-4 0-16,-11 4-2 0,14-4 1 0,-14 4 0 16</inkml:trace>
  <inkml:trace contextRef="#ctx0" brushRef="#br2" timeOffset="-3418.92">10354 6291 363 0,'0'0'0'0,"18"-7"0"0,-4 14 0 0,3-3 0 16,3-6 0-16,-6 0 0 0</inkml:trace>
  <inkml:trace contextRef="#ctx0" brushRef="#br2" timeOffset="-3238.51">10938 6351 690 0,'0'0'0'0,"18"4"0"15,-1 4 0-15,-3 1-1 0,-1-4 1 0,1-1 0 16,-4 3 0-16,8 0-2 0,-4-7 2 0,-2 0 0 16,-3 4 0-16,-2 3-11 0,2-6 0 0,-2 3 0 15</inkml:trace>
  <inkml:trace contextRef="#ctx0" brushRef="#br2" timeOffset="-3103.9">11571 6425 150 0,'0'0'0'0,"20"-4"0"0,-6 8 0 16,0 5 0-16,0-4 0 0,0-3 0 0,-5 0 0 15,3 1 0-15,0-1 0 0,-1-4 0 0</inkml:trace>
  <inkml:trace contextRef="#ctx0" brushRef="#br2" timeOffset="-2953.86">12206 6494 389 0,'0'0'0'0,"0"0"0"0,21-4 0 0,-10 9 0 0,-2-3 0 15,0-4 0-15</inkml:trace>
  <inkml:trace contextRef="#ctx0" brushRef="#br2" timeOffset="-2804.01">12818 6464 602 0,'0'0'0'0,"0"0"0"16,28 3 0-16,-10 1 0 0,1-1 1 0,-1-3-1 16</inkml:trace>
  <inkml:trace contextRef="#ctx0" brushRef="#br2" timeOffset="-2471.25">14282 6518 389 0,'0'0'0'0,"0"0"0"16,21 2 0-16,-10 3 0 0,3-1 0 0,0-4 0 15</inkml:trace>
  <inkml:trace contextRef="#ctx0" brushRef="#br2" timeOffset="-2318.69">14960 6546 829 0,'0'0'0'0,"22"4"0"0,-2 3 0 15,1 0 0-15,-2-7 0 0,3 3 0 0</inkml:trace>
  <inkml:trace contextRef="#ctx0" brushRef="#br2" timeOffset="-1764.96">13250 6557 237 0,'0'0'0'0,"0"0"0"0,25-4 0 0,-9 4 4 0,2 4 0 16,-4-8 1-16,3 8-1 0,-3-4 0 0,2 0-1 15,2-4 0-15,-7 4 1 0,3 4-4 0,0-4 1 16,-2-4-1-16</inkml:trace>
  <inkml:trace contextRef="#ctx0" brushRef="#br2" timeOffset="-1601.44">14086 6520 489 0,'0'0'0'0,"0"0"0"16,29 5 0-16,-13 2 4 0,-2-3 2 0,-4-4-1 15,-3 0 1-15,0 0-3 0,4 3 2 0,-2-3-2 0</inkml:trace>
  <inkml:trace contextRef="#ctx0" brushRef="#br2" timeOffset="-1447.96">14720 6546 501 0,'0'0'0'0,"19"-3"0"0</inkml:trace>
  <inkml:trace contextRef="#ctx0" brushRef="#br2" timeOffset="-1285.93">15420 6569 778 0,'0'0'0'0,"18"-2"0"15</inkml:trace>
  <inkml:trace contextRef="#ctx0" brushRef="#br2" timeOffset="-1104.2">15700 6604 1332 0,'0'0'0'0,"0"0"0"0,16 14 0 0,-2-6 0 15,0-1 0-15,1-4 0 0</inkml:trace>
  <inkml:trace contextRef="#ctx0" brushRef="#br2" timeOffset="1099.56">10015 6388 237 0,'0'0'0'0,"0"0"0"16,18 0 0-16,-18 0-1 0,4 7 0 0,-4-7 0 0,10-3 1 15,-10 3-1-15,9 3 0 0,-9-3 0 0</inkml:trace>
  <inkml:trace contextRef="#ctx0" brushRef="#br2" timeOffset="1267.15">10483 6369 12 0,'0'0'0'0,"0"0"0"0,33 1 0 0,-15-1 0 0,0-5 0 16,-4-2 0-16,2 12 0 0,5-5 0 0,-4-5 0 16,1 2 0-16,-7 4 0 0,3 1 0 0,2-4 0 15,-6-3 0-15</inkml:trace>
  <inkml:trace contextRef="#ctx0" brushRef="#br2" timeOffset="1416.47">11456 6312 12 0,'0'0'0'0,"25"-3"0"15</inkml:trace>
  <inkml:trace contextRef="#ctx0" brushRef="#br2" timeOffset="3699.03">16349 5598 61 0,'0'0'0'0,"0"0"0"16,0 0 0-16,0 0-1 0,0 0 1 0,0 0 0 15,0 0 0-15,0 0-1 0,0 0 1 0,0 0 0 16,0 0 0-16,0 0-1 0,0 0 1 0,0 0 0 15,0 0 0-15,0 0-1 0,0 0 1 0,0 0 0 16,0 0 0-16,0 0-1 0,0 0 1 0,0 0 0 16,0 0 0-16,0 0-2 0,0 0 2 0,0 0 0 15,0 0 0-15,0 0 0 0,0 0 0 0,0 0 0 16,0 0 0-16,0 0 0 0,0 0 0 0,0 0 0 16,0 0 0-16,0 0 5 0,0 0 1 0,0 0-1 15,0 0 1-15,0 0-3 0,0 0 2 0,0 0-2 0,0 0 2 16,0 0 15-16,0 0 1 0,0 0-1 0,0 0 2 15,0 0-12-15,0 0 1 0,0 0 0 0,0 0 0 16,0 0 26-16,0 0 0 0,0 0 0 0,0 0 2 0,0 0-25 16,0 0 2-16,0 0 0 0,0 0-1 0,0 0 18 15,0 0-1-15,0 0 1 0,0 0 1 0,0 0-21 16,0 0 2-16,0 0-1 0,0 0 1 0,0 0 8 16,0 0 2-16,0 0 0 0,0 0-1 0,0 0-11 0,0 0-1 15,0 0 0-15,0 0 1 0,0 0 4 16,0 0 1-16,0 0-2 0,0 0 2 0,0 0-7 0,8 18-1 15,-8-18 0-15,0 7 0 0,0-7 7 0,0 7-1 16,0-7 1-16,0 7 0 0,0-7-8 0,0 0 1 16,0 0-1-16,0 5 1 0,0-5 4 0,0 0-1 15,0 0 1-15,0 7 0 0,0-7-6 0,0 0 1 16,0 0-1-16,0 0 1 0,0 0 2 0,-8 2 0 16,8-2 1-16,-21 0-1 0,0 0-4 0,2 0 0 0,-2 0 0 15,3 5 1-15,2-1 0 0,2-6 1 16,3-2-1-16,-3 4 1 0,4 0-4 0,-1-1 1 0,2-1 0 15,0 2 0-15,2 2 3 0,7-2 0 0,-7 0 0 16,7 0 1-16,-10 0-4 0,10 0 1 0,0 0-2 16,0 0 2-16,0 0 2 0,0 0 1 0,-6-6-1 15,6 6 1-15,0 0-4 0,8-1 0 0,-1-1 1 16,7 2 0-16,9 0 3 0,1-4 0 0,-4 1 0 0,10 3 0 16,0 0-3-16,-7-4 0 0,1 1 0 0,5 3-1 15,-8 0 7-15,-5-4 0 0,3 1 1 0,7 3-1 16,-4 0-5-16,-5-4 0 0,1 1 0 0,1 3 1 15,-5 0 12-15,-3-4 0 0,0 1 1 0,-3 3-1 16,-8 0-10-16,7 3 0 0,-7-3 1 0,0 0-1 0,0 0 13 16,0 0 1-16,0 0 0 0,0 0-1 0,0 0-11 15,-3 11-1-15,3-11 1 0,-9 7-1 0,-5-4 10 16,-4 4 2-16,-8-5-2 0,-2 2 2 0,-4-3-13 16,2-1 1-16,5-3 0 0,4 5 0 0,-2-2 6 0,0-4 1 15,0-1-1-15,2 1 1 0,0 4-9 16,5-3 0-16,0-1 0 0,-3 4 2 0,5 0 2 0,3-3 1 15,1-1-1-15,2 8 2 0,8-4-7 0,0 0 0 16,0 0 0-16,0 0 0 0,0 0 3 0,0 0 2 16,0 0-2-16,0 0 2 0,0 0-7 0,0 0 1 15,0 0 0-15,9 0 0 0,7 0 3 0,2 0 2 16,-1-4-2-16,10 4 1 0,-2 0-5 0,-4-3 1 16,0-1 0-16,4 4-1 0,-6 0 4 0,-5 0-1 15,4-3 0-15,-1-1 0 0,-2 8-5 0,-7-4 2 0,3-4 0 16,3 4 0-16,-7 4 2 0,-7-4 0 15,7 0 0-15,-7 0 1 0,11 3-5 0,-11-3 2 0,0 0-1 16,7 7 0-16,-7-7 6 0,0 0 0 0,0 0 0 16</inkml:trace>
  <inkml:trace contextRef="#ctx0" brushRef="#br2" timeOffset="4428.18">16925 5551 1356 0,'0'0'0'16,"0"0"0"-16,0 0 0 0,0 0 33 0,0 0 0 15,0 0 1-15,-18 0 0 0,18 0-21 0,0 0 2 16,-7-7-1-16,7 7 1 0,0 0 34 0,0 0 2 16,0 0-2-16,-7-4 2 0,7 4-34 0,0 0-1 0,0 0 1 15,-7-7 0-15,7 7-9 0,0-7 1 0,0 7 0 16,3-12 0-16,3-2-4 0,2-2 1 0,3 0 0 15,8 5 0-15,-1-3-6 0,3-2 0 0,-5 1 0 16,0 15 2-16,0-4-2 0,1-3 0 0,-2 2 0 16,-3 10 0-16,0-1-5 0,-1-8 2 0,-1 4-2 15,3 7 2-15,-3 0-1 0,-3-3 1 0,4 1 0 16,-4 9 1-16,0 2-6 0,-2-2 0 0,-1-2 0 16,-1 11 1-16,-1 4 2 0,0-10-1 0,-2-3 0 15,-4 7 2-15,1 2 3 0,-1-9 1 0,-1-3 0 16,-2 6 0-16,0-3 0 0,0-3 0 0,0 1 0 0,-4 2 0 15,1 0 1-15,-3-6 1 0,1-1 0 0,-4 7 1 16,2-4-2-16,0-1 0 0,0-5 0 0,-4 13 1 16,0-10 6-16,3-2 0 0,-7-1 0 0,8 14 1 0,-3-10-4 15,3-8 1-15,1 4 0 0,6 6-1 0,-3-1 13 16,3-5 1-16,-1-8-1 0,8 4 1 0,-3 9-9 16,3-9 0-16,0 0 1 0,0 0 0 0,0 0 10 15,0 0 2-15,0 0-1 0,0 0 0 0,0 0-10 16,0 0-1-16,0 0 0 0,0 0 1 0,0 0 10 15,7 5-1-15,0-5 0 0,4 2 2 0,-1 0-12 0,6 1 0 16,4-3 1-16,9 13-1 0,1-10 8 0,-1-6 1 16,-1 3-1-16,-3 7 1 0,1-7-10 0,2 0 2 15,-1-4-2-15,5 8 1 0,-1-4 13 0,-6-4-1 16,5-3 1-16,5 14-1 0,-7-7-12 0,-1-3 2 16,5-6-1-16,-2 14 0 0,-2-5 13 0,-3-7 1 0,-3 0-1 15,-4 14 0-15,0-9-12 0,-1-5-1 0,-2-3 1 16,-7 13 0-16,1-3 9 0,0-3 1 0,-2-1-1 15,-7 4 2-15,9 11-13 0,-9-11 1 0,0 0 0 16</inkml:trace>
  <inkml:trace contextRef="#ctx0" brushRef="#br2" timeOffset="14847.81">6110 3267 12 0,'0'0'0'15,"0"0"0"-15,0 0 0 0,0 0 0 0,0 0 0 0,0 0 0 16,0 0 0-16,0 0 0 0,0 0 0 0,0 0 0 15,0 0 0-15,0 0 0 0,0 0 0 0,0 0 0 16,0 0 1-16,0 0-1 0,0 0 0 0,0 21 0 16,0-21 1-16,0 9-1 0,0 0 0 0,0-9 0 15</inkml:trace>
  <inkml:trace contextRef="#ctx0" brushRef="#br2" timeOffset="15014.28">6279 3316 112 0,'0'0'0'0,"0"0"0"0,7-3 0 0,-7 3 0 16,11 9 0-16,-11-9 0 0,7 0 0 0,-7 0 0 16,7 3 0-16,-7-3 0 0,11 7 0 0,-4-3 0 15,0-1 0-15,-7-3 0 0</inkml:trace>
  <inkml:trace contextRef="#ctx0" brushRef="#br2" timeOffset="15160.31">6625 3332 75 0,'0'0'0'16,"0"0"0"-16,18-7 0 0,-8 11-1 0,1-4 1 15,-2 0-2-15,-2 0 2 0,3 0-1 0,-3 3 1 0,4-3-1 16</inkml:trace>
  <inkml:trace contextRef="#ctx0" brushRef="#br2" timeOffset="15328.43">6950 3313 338 0,'0'0'0'0,"0"0"0"0,21 0 0 15,-11 3-4-15,-2 6 1 0,-8-9-1 0,10 7 1 16,-10-7-1-16,11 4 2 0,-11-4-1 0,0 0 1 0,5 7-10 16,-5-7 1-16,0 0 0 0</inkml:trace>
  <inkml:trace contextRef="#ctx0" brushRef="#br2" timeOffset="15506.25">7350 3313 37 0,'0'0'0'15,"0"0"0"-15,28 0 0 0,-14 0 0 0,-6 0 1 16,2 0 0-16,4 3 0 0,-3 3-1 0,-2-3 1 16,1-3-1-16,-10 0 1 0,7 7-1 0,-7-7 0 0,7 4 0 15</inkml:trace>
  <inkml:trace contextRef="#ctx0" brushRef="#br2" timeOffset="15645.4">7811 3346 389 0,'0'0'0'0,"17"-7"0"15,1 11 0-15,-1-1 0 0,-1-3 0 0,5-3 0 16</inkml:trace>
  <inkml:trace contextRef="#ctx0" brushRef="#br2" timeOffset="15811.02">8491 3299 187 0,'0'0'0'0,"0"0"0"0,25-2 0 0,-9 4-5 0,-2-2 2 15,-3-4-1-15,-1 8 0 0,1-1 1 0,-1-3-1 16,4-1 1-16</inkml:trace>
  <inkml:trace contextRef="#ctx0" brushRef="#br2" timeOffset="15944.19">9162 3288 12 0,'0'0'0'0,"24"-3"0"15,-2 3 0-15,7 5 0 0,0-3 0 0,-3-4 0 16,-8 4 0-16,6 1 0 0,-2-1 0 0,-3-5 0 16</inkml:trace>
  <inkml:trace contextRef="#ctx0" brushRef="#br2" timeOffset="16084.47">10091 3306 99 0,'0'0'0'0,"21"-4"0"16,1 8 0-16,4 3-1 0,-1-7 0 0,-1 0 0 0</inkml:trace>
  <inkml:trace contextRef="#ctx0" brushRef="#br2" timeOffset="16236.26">10993 3399 313 0,'0'0'0'0,"31"-3"0"0,-2 11 0 0,-1-4-4 0,2-4 2 16,-6-4 0-16</inkml:trace>
  <inkml:trace contextRef="#ctx0" brushRef="#br2" timeOffset="16411.3">12337 3478 653 0,'0'0'0'0,"35"-3"0"16,-7 22 0-16,4-12 0 0,-2-7 0 0,-2-3 0 15</inkml:trace>
  <inkml:trace contextRef="#ctx0" brushRef="#br2" timeOffset="16581.53">13623 3524 464 0,'0'0'0'0,"28"-3"0"0</inkml:trace>
  <inkml:trace contextRef="#ctx0" brushRef="#br2" timeOffset="16744.3">14501 3561 288 0,'0'0'0'0,"21"-4"0"16,-3 20 0-16,-1-14 0 0,3-4 0 0,1-3 0 16</inkml:trace>
  <inkml:trace contextRef="#ctx0" brushRef="#br2" timeOffset="16927.78">15289 3679 841 0,'0'0'0'0,"20"0"0"0,-10 10 0 0,8-6 2 15,0-1 1-15,-1-3-1 0</inkml:trace>
  <inkml:trace contextRef="#ctx0" brushRef="#br2" timeOffset="53328.21">15762 3848 12 0,'0'0'0'0,"0"0"0"15,0 0 0-15,0 0 0 0,0 0 0 0,0 0 0 16,0 0 0-16,0 0 0 0,0 0 0 0,0 0 0 16,0 0 0-16,0 0 18 0,0 0 1 0,18 14-1 15,-18-14 1-15,3 7-9 0,-3-7 0 0,4 12 0 0,-8-7 1 16,1 6 59-16,3 1 0 0,-4-1-1 0,-3 8 1 15,4-1-52-15,-1-6 0 0,4-1 0 0,-10 12 0 16,6-4 10-16,4-9 1 0,-4 1 0 0,-1 5 0 16,2 3-15-16,3-3-1 0,0-5 1 0,-6 10-1 15,5-5 13-15,1-4 1 0,0 0-1 0,-6-1 0 0,6 3-13 16,2-4-1-16,0-3 1 0,-6 0 0 0,4-3 7 16,0-4 2-16,6 10-1 0,-6-10 0 0,3 11-10 15,1-2 1-15,-4-9-1 0,12 14 0 0,-5-7 11 0,0-4 2 16,0 1-2-16,-7-4 2 0,14 14-13 0,-3-7 2 15,-4-3-2-15,-7-4 1 0,11 3 13 0,-11-3 0 16,10 0-1-16,-10 0 2 0,0 0-14 0,7-3 1 16,-7 3-1-16,9-2 2 0,-9 2 6 0,0 0 1 15,0 0 0-15,0 0 1 0,0 0-11 0,0 0 0 16,0 0 0-16,0 0 1 0,0 0 4 0,0 0 2 16,0 0 0-16,0 0 0 0,-11-2-8 0,11 2 1 0,-5 7-1 15,5-7 0-15,-10 14 2 0,2-7 2 0,1 2-2 16,-3 2 1-16,3-1-5 0,0-3 0 0,7-7 0 15,-7 16 0-15,0-7 4 0,3 1 2 0,1-3-1 16,-5 9 1-16,5-2-7 0,3-3 1 0,0-2 0 16,-5 14 1-16,3-4 3 0,4-7 2 0,-1 2-1 15,-2 11 1-15,2-2-6 0,5-2-1 0,-1-4 1 16,-5 5 1-16,4 0 6 0,3 3 0 0,0-4-1 16,-4-1 2-16,4 2-7 0,0-2 0 0,4-3 0 0,-9 3 0 15,3-1 6-15,0 0 1 0,-1-5 0 0,-4 9 1 16,0-3-8-16,0-6 0 0,0 2 0 0,-6 6 1 0,3 0 3 15,1-7 1-15,-3-1-1 0,-9 9 2 0,0 0-7 16,-4-12 1-16,-5-2-2 0,-12-1 2 0,1 1 6 16,-1-2 1-16,-11-10-1 0</inkml:trace>
  <inkml:trace contextRef="#ctx0" brushRef="#br2" timeOffset="54967">16090 4226 791 0,'0'0'0'16,"0"0"0"-16,0 0 0 0,0 0 97 0,0 0 2 15,0 0-1-15,0 0 0 0,0 0-81 0,0 0 0 0,0 0 0 16,0 0 0-16,0 0 39 0,0 0 0 0,0 0 0 15,0 0 0-15,0 0-39 0,0 0 1 0,0 0-1 16,0 0 1-16,0 0-16 0,0 0 1 0,7-14 1 16,-7 14-1-16,0 0-1 0,0 0 1 0,11-4-1 15,-11 4 1-15,0 0-4 0,0 0 0 0,7-3 0 16,-7 3 0-16,0 0 0 0,10-4-1 0,-10 4 1 16,9-3 1-16,-2 3-12 0,2-4 0 0,2 4-1 15,1-3 1-15,-1 3 4 0,-1 3 0 0,-3-3 0 16,4 0 1-16,-6 0-4 0,-5 0 2 0,11-3-1 0,-11 3 1 15,10 0 3-15,-10 0-1 0,0 0 0 0,7 0 2 16,-7 0 2-16,0 0 2 0,0 0 0 0,7-4 0 16,-7 4-1-16,0 0 1 0,0 0-1 0,0 0 1 15,0 0 1-15,0 0 1 0,0 0 1 0,0 0-1 0,0 0-1 16,-7 4 1-16,7-4 0 0,-12 0 0 0,-4 0 5 16,0-4-1-16,-1 1 1 0,-1 3 0 0,2 0-3 15,4-4 1-15,3 1 1 0,-2 3-1 0,1 0 5 16,-1 0 1-16,11 0-1 0,-10-4 2 0,3 4-6 15,7 0 2-15,-9 0 0 0,9 0-1 0,-9 0 10 0,9 0 1 16,-11 0 0-16,11 0 0 0,-12 0-8 16,12 0 1-16,-7-3-1 0,7 3 1 0,0 0 7 0,0 0-1 15,-7 0 1-15,7 0 1 0,0 0-9 0,0 0 1 16,0 0 0-16,0 0 0 0,11 0 6 0,-4 0 0 16,1 0 0-16,5 0 0 0,10 0-7 0,-2 3 0 15,0 1 0-15,2-1 1 0,2 4 4 0,-4-7-1 0,-2 0 1 16,1 4-1-16,-6-1-5 0,-2 1 1 15,2-4-1-15,4 3 1 0,-6 1 6 0,-1-1 0 0,-2-3 0 16,1 4 1-16,-1-1-7 0,-9-3 0 0,7 4-1 16,-7-4 1-16,7 0 12 0,-7 0 0 0,4 7-1 15,-4-7 2-15,0 0-12 0,0 0 1 0,3 7 0 16,-3-7 0-16,0 0 9 0,0 0 1 0,0 0-1 16,0 0 1-16,-7 4-11 0,7-4 2 0,-11 0-1 15,-1 0 0-15,-9 3 5 0,-4 2-1 0,4-5 1 16,-9-5 1-16,5 5-8 0,4 0 1 0,4-7-1 15,-8 7 1-15,4-4 4 0,5 1-1 0,2-2 0 0,-4 3 2 16,4 2-7-16,3 0 1 0,1-4-1 0,1 4 1 16,-2 0 1-16,11 0 1 0,0 0 0 0,0 0 0 15,0 0-4-15,0 0 1 0,0 0-1 0,0 0 1 16,15-3-2-16,-5 3 2 0,1 0-1 0,5 3 1 0,8 1-4 16,1-2 2-16,-2-2 0 0,-2 0-1 0,0 1 0 15,-3 3-1-15,-2-2 1 0,0-1-1 0,0 3-1 16,-6-4 1-16,4 0-1 0,0 4 2 0,-5-1-2 15,-2 2 0-15,-7-5 1 0,13 0 0 0,-13 0-1 16,8 7 0-16,-8-7-1 0,0 0 2 0,0 0-2 0,7 7 1 16,-7-7 1-16,0 0-1 0,0 0-1 0,4 7 0 15,-4-7 1-15</inkml:trace>
  <inkml:trace contextRef="#ctx0" brushRef="#br2" timeOffset="59229.83">16619 4011 1168 0,'0'0'0'0,"0"0"0"16,0 0 0-16,0 0 54 0,0 0 1 0,0 0 0 15,0 0 0-15,0 0-39 0,0 0 2 0,0 0-1 16,0 0 1-16,0 0 53 0,0 0 0 0,0 0-1 16,0 0 2-16,0 0-54 0,0 0 0 0,0 0 0 15,0 0 0-15,0 0-19 0,0 0 1 0,0 0-1 16,0 0 1-16,0 0-2 0,0 0 2 0,0 0-1 16,0 0 1-16,0 0-39 0,0 0 1 0,0 0-1 0,0 0 0 15,0 0 24-15,0 0-1 0,0 0 0 0,0 0 2 16,0 0-59-16,0 0 1 0,0 0 0 0,0 0 0 15,0 0 54-15,0 0 0 0,0 0 0 0,0 0 1 16,0 0-37-16,-7-15 0 0,7 15 0 0,0 0 1 16,0 0 35-16,-3-9 1 0,3 9-1 0,0 0 2 0,0 0-12 15,0 0 1-15,0 0 0 0,-4-7 0 0,4 7 13 16,0 0 1-16,0 0-1 0,-3-7 2 0,3 7 3 16,0 0 1-16,0 0 0 0,-4-7 0 0,4 7 3 15,0 0-1-15,0 0 1 0,0-6-1 0,0 6 6 16,0 0 0-16,0 0 0 0,0-7 0 0,0 7 0 15,0 0 0-15,0 0 0 0,0 0 0 0,0 0 6 0,0 0-1 16,0 0 1-16,0 0 1 0,0 0-4 0,0 0 1 16,0 0 1-16,0 0-1 0,0 0 23 0,0 0 0 15,0 0 0-15,0 0 0 0,0 0-14 0,0 0 0 16,0 0-1-16,0 0 2 0,0 0 19 0,0 0 2 0,0 0 0 16,4 7 0-16,-4-7-21 0,0 0 1 0,7 4 0 15,-7-4-1-15,0 0 15 0,0 0 1 0,0 0-1 16,0 0 0-16,0 0-16 0,0 0 1 0,0 0-1 15,0 0 1-15,0 0 14 0,0 0 1 0,0 0-1 16,0 0 1-16,0 0-15 0,0 0-1 0,0 0 1 16,0 0-1-16,0 0 16 0,0 0 0 0,0 0 1 15,0 0 0-15,0 0-17 0,0 0 1 0,0 0-1 16,0 0 2-16,0 0 11 0,-7 0 1 0,7 0-2 16,0 0 2-16,0 0-14 0,0 0-1 0,0 5 0 0,0-5 2 15,0 0 7-15,0 0 1 0,0 0-1 16,0 0 0-16,0 0-10 0,0 0 1 0,0 0-1 0,0 0 0 15,0 0 8-15,0 0 0 0,0 0 0 0,0 0 1 16,0 0-9-16,-4-5 0 0,4 5-1 0,0 0 1 0,0 0 1 16,0 0 1-16,0 0-1 0,0 0 1 0,0-7-6 15,0 7 1-15,0 0 0 0,0 0 0 0,4-11-1 16,-4 11-1-16,7-7 1 0,-7 7 1 0,7-9-4 16,-4 2 2-16,4 0-1 0,4 4 0 0,-4-1 0 15,0-1 0-15,-7 5 0 0,12-11 0 0,-3 11-1 16,0-3 0-16,-9 3 0 0,11-4 0 0,-11 4 3 0,10 4 1 15,-10-4-2-15,11 0 2 0,-11 0-3 0,7 7 0 16,-7-7 1-16,7 7 0 0,-2 2 3 0,2-2 1 16,-7-7 0-16,11 7 0 0,-6 0-5 0,-5-7 2 15,9 7 0-15,-9-7 0 0,4 12 4 0,-4-12 1 16,3 11-1-16,1-6 2 0,-1 2-6 0,1 0 0 16,-4-7 1-16,0 16 0 0,-4-7 2 0,4 1 0 0,-3-3 0 15,3 11 2-15,-7 1-6 0,-1-1 1 0,3 0 0 16,2 6 1-16,-3-1 1 0,-1 2 1 0,2-8-1 15,3 1 1-15,-3-1-5 0,-2-2 2 0,0 0 0 16,3 3 0-16,-3-4-1 0,4-3 1 0,-4-4 0 16,3 3 0-16,1 1-3 0,3-11 1 0,-13 9-1 15,13-9 2-15,-3 10-1 0,3-10 1 0,-4 7-1 16,4-7 2-16,0 0-2 0,0 0-1 0,-7 7 1 16,7-7-1-16,0 0 2 0,0 0-1 0,0 0 1 15,0 0 0-15,0 0-3 0,0 0 1 0,-7 5 0 0,7-5 0 16,0 0 1-16,-2 9-1 0,2-9 1 0,0 0-1 15,0 0 0-15,0 0-1 0,0 0 0 0,0 0 1 16,0 0 0-16,0 0 2 0,0 0-1 0,0 0 1 16,0 0-3-16,7 5 2 0,-7-5-2 0,9 0 2 0,2-1 2 15,5-1 0-15,1-2 0 0,12 3 1 0,1-3-4 16,-6-3 2-16,4-3-1 0,6 6 0 0,-6-3 2 16,-3-2 1-16,8 2 0 0,-1 4-1 0,-4 3-2 15,2-4 1-15,-5 1-1 0,-7-1 1 0,-2 4 4 16,1 0 0-16,1-3 0 0,-1 3 1 0,1 0-4 15,-2-2 0-15,2 0 0 0,-4 2-1 0,-4 2 7 0,1 0 0 16,-2-2 1-16,0 0-1 0,-9 0-5 0,8 3 0 16,-8-3 0-16,0 0 1 0,0 0 3 0,0 0 0 15,0 0 1-15,0 0 0 0,0 0-5 0,-12 7 0 16,3-7 0-16</inkml:trace>
  <inkml:trace contextRef="#ctx0" brushRef="#br2" timeOffset="59794.03">16184 4043 1407 0,'0'0'0'16,"0"0"0"-16,0 0 0 0,0 0 85 0,0 0 0 15,0 0 1-15,0 0 0 0,0 0-69 0,0 0 1 16,0 0 0-16,0 0 0 0,0 0 76 0,0 0 1 16,0 0 1-16,0 0-1 0,0 0-78 0,0 0 0 15,0 0 0-15,0 0 1 0,0 0-20 0,0 0 2 0,10-18-1 16,-10 18 1-16,-3-10-1 0,-1 3 1 0,4 2-1 15,0 5 1-15,0-11-37 0,0 11 0 0,0-12 0 16,0 12 1-16,0 0 20 0,0 0 2 0,0 0-2 16,0-7 1-16,0 7-53 0,0 0 0 0,0 0-1 15,0 0 1-15,0 0 50 0,0 0 0 0,0 10 0 16,-3 25 0-16,-4 13-15 0,3 5 2 0,4-2-1 16,-5-2 1-16,3-2 16 0,0-8 1 0,-1 2-1 15,-4 8 2-15,3-9 7 0,2-5 2 0,-1 11-1 0,-8 9 1 16,2-2-1-16,2-9 2 0,-7-6 0 0</inkml:trace>
  <inkml:trace contextRef="#ctx0" brushRef="#br2" timeOffset="68629.3">1937 17441 778 0,'0'0'0'0,"0"0"0"16,0 0 0-16,0 0 22 0,19 9 0 0,-19-9-1 0,0 0 2 16,7 0-12-16,-7 0 0 0,0 0 0 15</inkml:trace>
  <inkml:trace contextRef="#ctx0" brushRef="#br0" timeOffset="75028.2">18623 2856 351 0,'0'0'0'0,"0"0"0"16,0 0 0-16,0 0 0 0,0 0 0 0,0 0 0 15,0 0 0-15,0 0 0 0,0 0 0 0,11 15 0 16,-11-15 0-16,0 9 2 0,0-9 0 0,0 11 0 15,0-11 2-15,7 9-2 0,-7-2 0 0,0-7 1 16,0 10-1-16,0-10 52 0,0 11 0 0,0-11-1 16,3 7 1-16,-3-7-37 0,0 0 1 0,0 0-1 15,4 7 1-15,-4-7 30 0,0 0 1 0,0 0 0 16,0 0 0-16,0 0-32 0,0 0 0 0,0 0 0 0,0 0-1 16,0 0 18-16,0 0 1 0,0-7-1 0,0 7 0 15,0 0-19-15,-7-7 0 0,7 7-1 0,-7-11 1 16,-4 4 13-16,2 4 0 0,1 3 0 0,0-4 1 0,8 4-15 15,-8 4-1-15,8-4 0 0,0 0 1 0,-7 7 5 16,7-7 1-16,0 0-1 0,-2 7 1 0,2-7-9 16,0 0 0-16,0 0-1 0,2 7 1 0,-2-7 9 15,12 5 2-15,-5-5-1 0,0 0 0 0,2 0-9 16,3 0-1-16,-1-2 0 0,-1 2 0 0,1-3 18 16,-2-1 2-16,1-3-1 0,-1 4 0 0,-2-4-16 15,-1 0-1-15,-1-2 1 0,-5 9 0 0,5-7 14 0,-5 7 0 16,4-7 0-16,-4 7 0 0,0 0-14 0,0 0-1 15,0 0 1-15,3-7-1 0,-3 7 10 0,0 0-1 16,0 0 1-16,0 0-1 0,-3 7-11 0,3-7 2 16,0 7-2-16,0-7 1 0,-4 16 12 0,4-6-1 15,0-3 1-15,0 0-1 0,-3 0-11 0,3-7 0 16,0 9 0-16,0-9 1 0,0 0 6 0,0 0 1 0,0 0 0 16,0 0 0-16,0 0-9 0,0 0 0 0,0 0 0 15,0 0 0-15,0 0 7 0,0 0 0 0,0 0 0 16,0 0 1-16,0 0-9 0,0 0 0 0,0 0 0 15,0 0 2-15,0 0 3 0,0 0 1 0,0 0 0 16,0 0 1-16,0 0-8 0,7 11 1 0,-7-11-1 16,7 15 1-16,7 1 4 0,-2 2 2 0,2-9-1 15,-5 8 0-15,2-6-6 0,1-8 0 0,-5-1 0 16,-7-2 0-16,11 11 4 0,-11-11 0 0,10-4-1 0,-10 4 2 16,7 0-6-16,-7 0 0 0,7-7-1 15,-7 7 2-15,9-5 3 0,-2-2 0 0,0 0 0 0,-1-6 1 16,1-1-7-16,1-5 2 0,-1 1 0 0,-3 3 0 0,-4 2 2 15,4-1 0-15,-4 4 0 0,-8-3 0 0,8 13-3 16,0-10 0-16,0 10 0 0,-7-7-1 0,7 7 4 16,-7-4 1-16,7 4-1 0,-10-2 1 0,3 2-4 15,0 0-1-15,7 0 1 0,-14 9 0 0,5-2 1 16,2 6-1-16,3-6 1 0,-3 0 1 0,0 7-3 16,4-7 0-16,3-7-1 0,-4 12 1 0,4-5 0 15,0-7 1-15,0 0 0 0,4 9 1 0,-4-9-4 16,0 0 2-16,7 3-2 0,-7-3 2 0,7 0 0 0,-7 0 0 15,7 0 0-15,-7 0 1 0,7 0-3 0,-7 0 1 16,5-3-1-16,-5 3 1 0,9-7-1 0,-2 5 1 16,-2-7-1-16,-3 0 2 0,-2 1-3 0,-4-3 0 15,1 4 1-15,-6-3 0 0,0 1 0 0,2 5 0 16,0 1 1-16,0 3-1 0,0 3-2 0,7-3 2 0,-11 7-1 16,8 2 1-16,-2 2-2 0,1-1 1 0,2-3-1 15,-1 9 2-15,3 0-2 0,2-2 0 0,1-5 0 16,-1 5 1-16,0-5-2 0,-2-9 1 0,5 10 0 15,-5-10 1-15,7 7-2 0,-7-7 1 0,0 0-1 16,7 0 1-16,-7 0-1 0,0 0 1 0,0 0-1 16,7 0 1-16,-7 0-1 0,0 0 0 0,0 0 0 15,7-3 2-15,-7 3-2 0,7-11 0 0,-3 4 0 16,-1 2 0-16,1-6 0 0,3-1 0 0,-2 5 0 16,-5 7 0-16,4-7 1 0,-4 7-1 0,0 0 0 0,0 0 0 15,0 0 0-15,0 0 0 0,0 0 0 0,0 0 0 16,-9 3 1-16,9-3-1 0,-4 7 0 0,-1 2 0 15,0-2-1-15,5-7 1 0,-4 11 0 0,4-11 0 16,0 0 0-16,-7 3 1 0,7-3-1 0,0 0 0 0,0 0 0 16,0 0 0-16,0 0 0 0,0 0 0 0,0-7 0 15,0 7 1-15,0 0-1 0,7-7 1 0,0 4-1 16,-1-10 0-16,1 3 0 0,-4 3 2 0,1-2-2 16,-3 0 0-16,1 2 0 0,-2 7 0 0,2-7 0 15,-2 7 0-15,0 0 0 0,-7 0 1 0,3 7-1 0,1 0 0 16,3-7 0-16,-14 16 0 0,3-7-1 0,4 1 1 15,-3-1 0-15,1 2 0 0,2-4-1 0,3 0 1 16,4-7 1-16,-3 12-1 0,3-12-1 0,1 11 1 16,-1-11 0-16,13 3 0 0,-1 1 0 0,2-4 0 15,0-4 0-15,9 4 1 0,5-3-2 0,-3-1 1 16,0-6 0-16,-2 4 0 0,-2-1-1 0,0 0 1 0,-5-7-1 16,-2 2 1-16,-3 5-1 0,-4-2 1 0,-4-1-1 15,-5 2 1-15,2 8-1 0,-15-5 0 0,0 5 0 16</inkml:trace>
  <inkml:trace contextRef="#ctx0" brushRef="#br0" timeOffset="81176.68">1847 17730 398 0,'0'0'-29'0,"0"0"14"0,19 24 2 0,-15-19-1 15</inkml:trace>
  <inkml:trace contextRef="#ctx0" brushRef="#br2" timeOffset="84478.33">19142 2884 187 0,'0'0'0'0,"0"0"0"0,0 0 0 0,0 0 27 15,17 0 0-15,-17 0 0 0,0 0 1 0,7 0-16 16,-7 0 2-16,0 0-1 0,9 7 1 0,-5 2 16 16,1-2 0-16,2-4 0 0,0 15 2 0,2 1-19 15,0-3 2-15,-4-2-2 0,-5 12 2 0,0-6 11 0,0-6 1 16,-3-5 0-16,-3 17 0 0,3-7-15 0,-1-5 1 15,-5 0 0-15,1 18 0 0,2-6 7 0,3-4 1 16,-1-3-1-16,1 13 0 0,1-4-10 0,2-11 1 16,2 4 1-16,3 2-1 0,4-2 0 0,1-8 1 0,-1-4 1 15,-2 5-1-15,6 1-5 0,-3-11 1 0,4-1-1 16,-7 5 1-16,0-5 1 0,4-3 0 0,-2-3 0 16,-2 6 0-16,0-3-3 0,4 0 1 0,-11 0-2 15,7-11 2-15,-7 11 3 0,3-10 0 0,-3 10 0 16,0-12 1-16,-3 5-4 0,-1 0 0 0,-3 0 0 15,-5 1-1-15,1 1 20 0,2 1 0 0,0 1 0 16,-1 6 0-16,3 1-14 0,0 3 0 0,3 0 1 16,1 4 0-16,-4 4 26 0,3-4 2 0,4 0-2 0,-3 11 1 15,3-2-24-15,0-10 0 0,0 6 0 16,-2 11-1-16,0-13 18 0,0-4-1 0,1-1 1 16,-3 23 1-16,2-11-21 0,-1-7 2 0,-4 5-1 0,0 16 1 15,1-7 17-15,5-8 2 0,1 4-1 0,0 5 0 16,-2-3-19-16,4-1 0 0,5-4 1 0,-2 5-1 0,0-3 16 15,-1-7 0-15,-1-2-1 0,-3 9 1 0,-2-9-16 16,-1-5-1-16,-6-2 1 0,-1 12 0 0,-1-10 12 16,-3-7 0-16,-4-4 0 0,-1 9 1 0,-4-7-15 15,0-5 0-15,-2-2 1 0,-8 10 0 0,4-5 5 16,5-3 0-16,-3-7 0 0</inkml:trace>
  <inkml:trace contextRef="#ctx0" brushRef="#br2" timeOffset="85227.86">19883 3163 878 0,'0'0'0'0,"0"0"0"0,0 0 0 0,0 0 75 16,0 0 2-16,0 0-2 0,0 0 1 0,0 0-58 16,0 0 0-16,0 0 0 0,0 0 0 0,0 0 43 0,0 0-1 15,0 0 1-15,-18-3-1 0,18 3-43 16,0 0 1-16,0 0 0 0,-7-7 0 0,7 7-7 0,0 0 2 15,-4-11-2-15,4 11 1 0,0-10-5 0,0 10 1 16,0-9 0-16,0 9 0 0,2-14-7 0,3 7 1 16,2 0 0-16,2-4 0 0,4 2-1 0,-1-3 2 15,2 2-2-15,2 6 1 0,2 1-2 0,-3-3 0 0,5-1 0 16,-6 11 0-16,4-1 0 0,-6-3 0 0,2-3 0 16,0 8 0-16,0 2 0 0,-3 0 0 0,3-3 0 15,0 11 0-15,-3-6 0 0,-4-2 0 0,-7-7 0 16,9 25 0-16,-8-13 1 0,-1 2 0 0,0-3 0 15,-1 13 2-15,-1-2-2 0,-2-7 0 0,1 7 0 16,-4 2 0-16,-4-3 12 0,1-5-1 0,-1 0 0 16,-3 3 1-16,-2-1-6 0,4-4 1 0,-1-3 0 15,-1-1 0-15,0 1 16 0,0-3-1 0,-2-4 1 16,4 3-1-16,-1 0-12 0,1-7 2 0,3 0-1 0,-1 4 1 16,3-1 11-16,-4-3 2 0,4-3 0 0,7 3 0 15,-7 7-14-15,7-7 0 0,-7 0 1 0,7 0 0 16,0 0 22-16,0 0 1 0,0 0-1 0,0 0 1 15,0 0-22-15,0 0 1 0,0 0-1 0,10 0 2 0,12 0 18 16,0-4 0-16,5 1 1 0,21-1 0 0,-1 0-20 16,4-3-1-16,6-5 1 0,3 5 1 0,1 0 12 15,10-2 1-15,14 0-1 0,6 8 1 0,12 1-16 16,10 1 1-16,14 3-1 0</inkml:trace>
  <inkml:trace contextRef="#ctx0" brushRef="#br2" timeOffset="115744.18">2215 13478 1293 0,'0'0'0'0,"0"0"0"0,22-16 0 16,-8 16 48-16,0-7-1 0,-4-2 0 0,6 7 0 15,2 2-31-15,0-2 0 0,-4-3 1 0,7 7 0 16,2 0 9-16,-6-6 1 0,-2-1-1 0,-1 7 1 16,3-2-15-16,-1-4 1 0,-2-1 0 0,-3 7 0 0,-1-1 19 15,-3-1-1-15,1-5 0 0,-8 5 1 0,14-2-19 16,-14 2 2-16,7-7-2 0,-7 7 2 0,0 0 3 0,0 0 1 15,0 0-1-15,0-5 1 0,0 5-9 16,-7-4 0-16,7 4 0 0,-29-3 2 0,-2 3 1 0,-3 0 1 16,-1 0-1-16,1 10 0 0,6 5-5 0,-4-7 1 15,2 5-1-15,-5 17 1 0,3-2 3 0,6 0 1 16,-2-2-1-16,-8 13 2 0,3 3-7 0,5-1 1 16,-2-6 0-16,-2 9 0 0,-3-5 4 0,5-8 2 15,5 4-1-15,4 11 1 0,0-4-6 0,5-8 0 16,-2 3-1-16,8 3 2 0,3-1 7 0,3-11 0 0,0-5-1 15,8 9 2-15,3-8-8 0,0-6 1 0,0-8-1 16,11 17 1-16,-2-13 6 0,1-5 1 0,1-4 0 16,7 12 0-16,1-11-8 0,-1-8 1 0,3-2-1 15,2 11 1-15,-2-7 6 0,0-5-1 0,-3-5 1 16,-2 8 0-16,2-7-7 0,-4-9 0 0,-7-6 0 16,2 8 1-16,-2-2 5 0,-3-3 2 0,-4-5-1 15,0 7 1-15,-4 1-8 0,1-3 1 0,-8-5-1 16,1 10 1-16,-1 3 8 0,1-1 0 0,-1-2 0 15,-3 11 1-15,0 0-9 0,0-2 0 0,0-2 0 0,0 9 0 16,-2 0 6-16,9 0 1 0,-11 0-1 0,4 2 0 16,7-2-7-16,-7 0 1 0,7 0-1 0,0 0 2 15,-7 2 2-15,7-2 0 0,0 0 1 0,0 0 1 16,0 0-8-16,0 0 2 0,0 0-1 0,0 0 1 16,0 0 2-16,4 8 1 0,-4-8-1 0,10 0 0 0,5-1-4 15,4-6 1-15,-1 1-2 0,3 8 2 0,7-7 0 16,-5-4 1-16,-2 4-1 0,0 6 1 0,0-1-3 15,2-1-1-15,-5-3 1 0,3 17 0 0,6-6 2 16,-6-4 0-16,-4 1 0 0,-3 15 1 0,4-3-3 16,-2-2-1-16,-5-2 1 0,-1 11-1 0,4 7 2 0,-3-4 0 15,-1-3 0-15,-2 16-1 0,2-9-1 0,-3 0-1 16,2-6 1-16,-6 19 0 0,5-8 1 0,-5-7 1 16,-3 5-2-16,0 13 2 0,0-11-2 0,0-1-1 15,-3-6 1-15,-5 9-1 0,1-11 2 0,4-7-1 16,-2-1 1-16,-2 10 0 0,3-10-3 0,4-9 1 15,0-2 1-15,-7 3-1 0,7 1 3 0,0-11 1 16,0 0 0-16,0 0 0 0,0 0-4 0,0 0 2 0,0 0-1 16,0 0 1-16,0 0 1 0,0 0-1 0,0 0 1 15,11-16 0-15,-8 0-3 0,4-5 1 0,-2 0-1 16,2-14 2-16,-3-2-1 0,3 0 0 0,4 5 1 16</inkml:trace>
  <inkml:trace contextRef="#ctx0" brushRef="#br2" timeOffset="116079.96">3014 13868 2173 0,'0'0'0'0,"0"0"0"0,-28 5 0 0,14 2 72 15,2-5 1-15,-6 2 0 0,-3 13 0 0,0-3-55 16,0 2 0-16,1-2 0 0,3 20 0 0,3-11 41 15,-1-2 2-15,1 0-2 0,7 0 2 0,2 5-44 16,-2-8 1-16,3-2 0 0,8 3 0 0,-1-3 2 16,3-2 0-16,1-7 0 0,3 4 1 0,4-4-10 15,1-6 0-15,2-2 0 0,10 1 0 0,4-2-10 0,-2-3 0 16,-3-6 1-16,-5-1-1 0,4 3-1 16,-7-3 1-16,1-10 0 0,-1 5 0 0,-4-6-1 0,-7 0 1 15,0-3-1-15,-7 6 1 0,0-4-1 0,-4-4 1 16,-6-2-1-16,-4 17 2 0,3-4-2 0,-1 5 1 15,-2-1 0-15,-4 15 0 0,4-4-1 0,-4-3 1 0,1 1-1 16,1 11 1-16,-2-1 0 0,0-5 0 0,4-1 1 16</inkml:trace>
  <inkml:trace contextRef="#ctx0" brushRef="#br2" timeOffset="116493.64">3491 14053 2035 0,'0'0'0'0,"0"0"0"0,0 0 0 16,-7-18 51-16,7 18 0 0,-7-16 1 0,-6 15 0 0,3 1-36 15,-8 0 1-15,0 0 0 0,-6 7 1 0,-6 3 39 16,2-3 0-16,3 0 1 0,7 6-1 0,2 1-40 15,-1-2 1-15,6 0 0 0,4 6 0 0,0-4 9 16,3-3-1-16,1-4 1 0,6 3 1 0,1 1-15 16,-1-2 0-16,-3-9 1 0,11 10-1 0,-4-6-8 0,4-1 0 15,-4-3 1-15,7 0 0 0,-2 0-3 16,2-2 1-16,-3 1 0 0,3-3 0 0,4 1-3 16,-1-4 2-16,-4-4-1 0,-3 6 0 0,4 1-1 0,0 2 1 15,-3-1 0-15,0 6 0 0,3 4-1 0,2 4 1 16,1-4-1-16,4 12 2 0,1 1-2 0,-3-8 0 15,-5 0 0-15,4 15 1 0,-4-10-1 0,-4-6 2 16,1-2-1-16,3 10 0 0,-2-7-1 0,-1-6 1 16,-4-6 0-16,4 8 0 0,-1-2 1 0,-10-6 0 0,7-9 1 15,-7 9-1-15,11-5-1 0,-8-4 2 0,-3 0-2 16,4-7 1-16,-4-8 1 0,0-3 0 0,-4-6 1 16</inkml:trace>
  <inkml:trace contextRef="#ctx0" brushRef="#br2" timeOffset="116793.69">3944 13286 1922 0,'0'0'0'0,"0"0"0"0,-7 21 0 0,7-2 54 15,0 2 1-15,0 1-1 0,-4 20 1 0,4 9-39 16,-3-2 2-16,-1 0-1 0,-3 15 1 0,4-6 37 15,3-11 1-15,0 4-1 0,-4 12 1 0,4-11-39 16,4-9 1-16,-4 3-1 0,3 9 1 0,1-8 12 16,-1-6 2-16,1-10-2 0,-1 13 1 0,5-12-17 15,-1-9 0-15,-4-4 0 0,1 9 0 0,-1-6-6 0,1-12 0 16,-4-1 0-16,-4 12 1 0,8-10-3 0,-4-11-1 16,0 0 1-16,0 0-1 0,-7 7 2 0,7-7 0 15,0 0 0-15,-11-2-1 0,11 2-1 0,-11 0-1 16,4-2 1-16,-7 11 0 0,0-2 0 0,-2-2-1 15,2 2 1-15</inkml:trace>
  <inkml:trace contextRef="#ctx0" brushRef="#br2" timeOffset="117246.38">1498 15054 1997 0,'0'0'0'0,"0"0"0"0,0 0 0 16,0 0 22-16,0 0 2 0,0 0 0 0,0-16-1 15,0 16-12-15,0 0 2 0,0 0-1 0,0 0 0 0,0 0 19 16,0 0-1-16,7 0 0 0,16 4 2 0,22 3-19 15,14 0 1-15,-1-6-1 0,16-1 2 0,-2 0-1 16,4-3 1-16,10-2-1 0,4-6 1 16,0 4-6-16,4-2 0 0,12-8 0 0,-2 4 0 0,-4 6-7 15,1-2 0-15,12-5 1 0,1 9-1 0,-10 0-1 16,-3-4 1-16,1-3-1 0,-1 17 2 0,-11-12-2 0,-11-2 1 16,1 0-1-16,-1 13 1 0,-7-8 0 0,-5-1-1 15,-5 0 0-15,-4 10 1 0,-5-5 1 0,-9-5 2 16,-1-6-2-16,-3 18 2 0,-5-7-3 0,-5-3 1 15,-5-6 1-15,-4 18-1 0,-3-9 2 0,-9-7 0 16,1 0 1-16,-3 8-1 0,-7-1-1 0,0 0 0 16,0 0 0-16,-3-7 0 0,3 7 10 0,-9 0 0 15,2-1 0-15,-32 6 0 0,-12-3-6 0,-2-4 1 0,-5 0-1 16,-7 16 1-16,-4-10 4 0,-2-1 1 0,-8 6-1 16</inkml:trace>
  <inkml:trace contextRef="#ctx0" brushRef="#br2" timeOffset="117543.89">1635 15168 2035 0,'21'-2'0'0,"20"-3"0"0,26 9 0 16,9-3 44-16,3-1 0 0,15-1-1 0,4 2 1 0,3 3-28 15,-1-4 1-15,15-4-2 0,2 6 2 0,-3-2 41 16,-6-5-1-16,12 0 0 0,-2 1 1 0,-10 4-41 16,-10-3 1-16,6-6 0 0,-3 7 0 0,-15-1 8 15,-10-5 1-15,-4 0 0 0,4 1 0 0,-9 0-15 16,-12-6 1-16,-7 1 0 0,-2 1 0 0,-6 1-6 0,-12-1 0 16,-3-5-1-16,-2 2 2 0,-5 0-3 15,-8 0 0-15,-3 0 0 0,-3 5 1 0,-4-1-1 0,-7-2 1 16,-7-11-1-16,-6 12 2 0,-5-1-2 0,-3-9-1 15,-9-4 1-15</inkml:trace>
  <inkml:trace contextRef="#ctx0" brushRef="#br2" timeOffset="118043.53">1570 13076 1721 0,'0'0'0'0,"47"-17"0"16,13 17 0-16,13-5 55 0,-1-6 1 0,15-7 0 0,2 17 0 15,1-5-39-15,-7-1 1 0,7-3-1 0,11 10 1 16,-2-7 45-16,-6-2 0 0,-3 0-1 0,11 9 2 0,-8-5-46 15,-6-2 0-15,-1-5 0 0,4 12 0 0,-7-6 6 16,-7-2-1-16,7-3 1 0,-4 13 1 0,-7-4-14 16,-14-3 1-16,6-2 0 0,5 10 1 0,3 1-10 15,-10-3 2-15,-2 1-2 0,2 14 1 0,-8-4-1 16,-4 2 0-16,1-1 0 0,3 27 1 0,3-6-4 16,-6-4 0-16,-5 12 0 0,-2 12 1 0,-5-3-1 0,-6 2 0 15,-4-2 0-15,1 19 1 0,-6 3-1 0,-6-3 0 16,3 2 0-16,-3 5 0 0,-6-6 0 0,-5-4 0 15,0 5 0-15,0 14 0 0,-7-9 0 0,-3-4 0 16,-1-5 0-16,1 18 0 0,-1-10 0 0,-3-7 0 16,-2-1 0-16,6 10 0 0,-4-13 0 0,-4-11 1 15,4 1 0-15,3 10 0 0,1-5-1 0,-4-13 2 16,3-3-1-16,-3 0 0 0,4-5 4 0,3-11 2 0,0 0 0 16,3-3 0-16,-3-8-3 0,-3-6 1 0,3-11-1 15,0 10 2-15,0-10 4 0,0 0 0 0,-11-15 0 16,-1-3 1-16,-6-7-4 0,-3-6 0 0,-7-4-1 15</inkml:trace>
  <inkml:trace contextRef="#ctx0" brushRef="#br2" timeOffset="118397.25">1279 13316 1774 0,'-4'86'10'0,"-5"9"-5"0,-1-4 2 15,-4-8 0-15,0 3 0 0,3-15 52 0,0-3 1 16,-3 10-1-16,4 1 2 0,1-5-45 0,2-11 2 16,0-3 0-16,7 19 0 0,0-9 28 0,3-13 1 15,4-5 1-15,4 8-1 0,8-9-32 0,-1-16 2 16,7-1 0-16,5 6 0 0,-2-13 0 0,-3-8 1 16,5-7 0-16,5 13 0 0,0-13-8 0,-1-8 0 0,-3-4 0 15,7 16 0-15,0-13-5 0,-6-6-1 0,2-1 0 16</inkml:trace>
  <inkml:trace contextRef="#ctx0" brushRef="#br2" timeOffset="118743.48">4669 14333 1758 0,'0'0'0'0,"0"0"0"0,28-11 0 0,-7 7 22 16,2-4 2-16,2-5 0 0,0 13-1 0,5-1-12 15,5-5 2-15,0-1-1 0,9 13 0 0,2-5 32 16,-2-4 0-16,2-1 0 0,12 13 1 0,1-5-30 0,-10-6 2 15,2 0-1-15,0 13 1 0,-5-8 11 16,-5-5 0-16,1-1 0 0,2 12 0 0,-5-9-16 0,-2-7 2 16,-2 0-1-16,1 14 1 0,-6-9-4 0,-2-5 1 15,-7-4 0-15,2 13 0 0,-2-5-4 0,-7-6 0 16,4-2 0-16,-4 11 0 0,2-5 5 0,-2-6-1 16,0-1 0-16</inkml:trace>
  <inkml:trace contextRef="#ctx0" brushRef="#br2" timeOffset="119110.31">5955 14072 1721 0,'0'0'0'0,"0"0"0"16,3 32 0-16,-3-6 45 0,-3-5 0 0,-1-1 0 0,4 15 1 16,-3-7-31-16,-4-5 2 0,0 0 0 0,3 10 0 15,1-10 45-15,-8-7 0 0,2-2 1 0,-1 19 0 16,3-17-45-16,0-7 0 0,0 0 0 0,-4 14 0 15,4-15 17-15,0-8-1 0,7 0 1 0,-11-3 1 16,11 3-21-16,-3-9-1 0,-1-1 1 0,-1-1 1 0,1-8-4 16,-3-1 0-16,4-8 1 0,-4-3-1 0,3-6-5 15,4-2 1-15,0-5-1 0,0 0 1 0,0 3 0 16,0-2 1-16,4 0-1 0,3 12 1 0,0 2-3 16,0 7-1-16,2 2 1 0,5 18-1 0,0-1 2 15,4-2 0-15,-1 3 0 0,6 21-1 0,2-3-1 16,-8 2-1-16,5-2 1 0,-1 15 0 0,-2 1 0 0,-5-6 1 15,-7 6-2-15,4 3 2 0,-8 2-3 0,-6-9 0 16,-1-3 1-16,-3 15 0 0,-7-10 3 0,0-7 0 16,-7 2-1-16,2 13 1 0,-6-2-2 0,-3-10-1 15,-6-3 1-15,-1 7 0 0,1-4 0 0,3-8 0 16,-10-6 1-16</inkml:trace>
  <inkml:trace contextRef="#ctx0" brushRef="#br2" timeOffset="119630.49">7230 13515 1646 0,'0'0'0'0,"0"0"0"0,0 0 0 0,0 0 49 0,-10-23 1 16,6 14-1-16,4 9 1 0,0 0-33 0,0 0 0 15,0 0 0-15,0 0 0 0,-7 7 48 0,3 0 1 16,1 2-1-16,-8 15 1 0,-1 6-48 0,-2-2 0 16,3 4 0-16,1 0 0 0,3 8-4 0,3-5 0 15,-3-1 0-15,0 10 0 0,4-4-6 0,-1-5 1 0,-3 1-1 16,0 18 1-16,3-6-8 0,3-4 0 15,1-2 0-15,-7 4 2 0,3-2-2 0,4-15 0 0,-4-2 0 16,-3 13 1-16,4-12-2 0,3-8 0 0,-7 1 0 16,0 16 0-16,0-14 0 0,3-6 0 0,-3-4 0 15,-3 10 0-15,3-11 0 0,7-12 1 0,-8 5-1 16,8-5 1-16,0 0-1 0,-5 4 1 0,5-4-1 16,-3-9 2-16,3 4 2 0,0-2 2 0,-4-4-1 15</inkml:trace>
  <inkml:trace contextRef="#ctx0" brushRef="#br2" timeOffset="120165.53">6632 13587 1658 0,'0'0'0'0,"25"-14"0"0,3 15 0 0,6-4 53 15,1-6 0-15,6-2-1 0,8 11 2 0,2-3-37 0,-3-4 0 16,8-7 0-16,2 12 1 0,1-3 55 0,-10-6 0 16,-1-3-1-16,6 12 1 0,-4 1-55 0,-5-3 0 15,7-1 0-15,-1 12 0 0,-2-4 17 0,-12-3 0 16,-2-1 0-16,3 15 1 0,-7-5-22 0,-6-6 1 16,-2-1-1-16,2 12 2 0,-8 0-4 0,-6-11 2 15,-1-1-2-15,-3 5 2 0,-3 2-7 0,-4-9 1 0,0 0 0 16,0 0 0-16,0 0-2 0,0 0 0 0,0 0 1 15,-7 5 0-15,7-5-3 0,0 0 1 0,-7 6-1 16,7-6 2-16,-11 7-4 0,1 0 0 0,3 1 1 16,-11 7 0-16,-1 6-2 0,-3 2 1 0,5 5 1 15,-1 5-1-15,4 2-2 0,0-7 1 0,-2-1-1 16,2 15 1-16,3-5-1 0,4-4 1 0,-3 3-1 16,3 4 1-16,0 2-1 0,3-10 0 0,4 1 0 15,0 1 0-15,4-6 0 0,6-3 0 0,-3-11 0 16,7 10 0-16,4-6 0 0,1-6 0 0,3-8 0 0,6 6 0 15,-3-8 0-15,-3-7 0 0,7-6 0 0,2 2 0 16,-1-1 0-16,-1-6 0 0,-1-10 0 0,2 1 0 16,-5-7 0-16,-8-1 0 0,-1-15 0 0,-7 6 0 15,-4-2 0-15,-5-3 0 0,-7 1 0 0,-5 9 0 0,-6 4 0 16,-3 4 0-16,-13-4 0 0,3 8 0 0,-8 8 1 16,-2 3 1-16,-1 0-1 0,-2 7 1 0,2 7-1 15,4 3 0-15,-4-3 0 0,-2 7 0 0,-2 7 3 16,9-1-1-16,2-3 1 0</inkml:trace>
  <inkml:trace contextRef="#ctx0" brushRef="#br2" timeOffset="120943">8606 14002 1834 0,'0'0'0'0,"4"21"0"0,1 9 0 0,4-6 47 16,-1 3 1-16,0-8-1 0,2 6 1 0,-3 3-31 15,0-10 0-15,-3-4-1 0,-1 9 1 0,1-8 43 16,-4-8 0-16,-4 2 1 0,1 7 0 0,3-5-45 15,0-11 2-15,-11 1 0 0,11-1 0 0,0 0 9 0,-7 4 0 16,7-4 0-16,-7-11 0 0,0 4-15 0,2-2 2 16,-1-5-2-16,-1-12 2 0,2-11-5 0,-2-5 0 15,7-6 0-15,0 8-1 0,4-6-2 16,-1 2 0-16,-1-2-1 0,7 17 2 0,-1 0-2 0,3 8 0 16,0 0 1-16,6 14-1 0,1 4-1 0,-4 1 0 15,5 2 0-15,6 9 0 0,3 5 1 0,2 0 0 16,-9 2 1-16,1 15-1 0,-5-1-1 0,-1-5 0 15,-2 5 0-15,-7 5 0 0,4-2 1 0,-4-8 0 16,-7 5 1-16,0-2-1 0,0-3-1 0,0-2 0 0,-7-9 0 16,0 3 0-16,3-1 3 0,4-9 0 0,0-7-1 15,-7 9 2-15,4-2-3 0,3-7 0 0,0 0 0 16,0 0 0-16,0 0 2 0,0 0 1 0,0 0 0 16,0-7 0-16,0 0-4 0,3 0 2 0,1-6-1 15,-1-23 1-15,4-16 1 0,0-2 0 0,1-2-1 16,-5 12 1-16,4-4-3 0,4 1 1 0,-4-4-1 15,-2 8 2-15,4 15 0 0,3 2 0 0,-1 7 1 0,6 3 0 16,5 9-3-16,-3 7 1 0,6 0-1 0,3 8 1 16,-2 8-1-16,3 0 2 0,-1-5-2 0,0 13 2 0,6-3-3 15,-6 1 1-15,-7-5-1 0,-5 13 2 16,-2-7-2-16,0-5 0 0,-7-6 1 0,0 19-1 0,-3-6-1 16,-4-7 2-16,0 1-2 0,-4 16 1 0,4-8 0 15,0-6 0-15,4 0 0 0,-4 5 1 0,0-5-2 16,7-5 0-16,-4 0 0 0,4 7 1 0,2-2-1 15,5-7 0-15,4-2 0 0,3 15 1 0,-3-10-2 16,1-6 1-16,6-4-1 0</inkml:trace>
  <inkml:trace contextRef="#ctx0" brushRef="#br2" timeOffset="121149.83">9846 13930 2048 0,'0'0'0'0,"0"0"0"16,14 40 0-16,-10-19 49 0,3-1 0 0,-4-3 1 15,4 11-1-15,0 2-32 0,-1-2 0 0,-3-8 0 16,2 3-1-16,-3 3 38 0,-4-12 1 0,1 0-1 16,-3 9 1-16,1-4-38 0,-3-10 1 0,-1-4-1 15,-3 13 1-15,-1-11 1 0,1-9 0 0,-8-3 0 16</inkml:trace>
  <inkml:trace contextRef="#ctx0" brushRef="#br2" timeOffset="121283.27">9705 13706 1821 0,'0'0'0'0,"25"6"0"0,-2 2 0 0,1 1 27 16,-6 0 0-16,1-2 0 0</inkml:trace>
  <inkml:trace contextRef="#ctx0" brushRef="#br2" timeOffset="121643.06">10167 14128 1821 0,'0'0'0'0,"0"0"0"0,-3 30 0 0,3-5 13 0,-4-13 1 15,4 1-1-15,0 8 2 0,4-7-7 0,-8-4 1 0,4-1-2 16,0 5 2-16,-4-1 17 0,4-13 0 0,0 0 0 16,-3 8 0-16,3-8-14 0,0 0 0 0,0 0 1 15,0 0 0-15,0 0 15 0,-4-7 1 0,4 7 1 16,2-19-1-16,0-6-16 0,0-6 1 0,-1-4-1 16,10-17 1-16,0-4-2 0,3 5 1 0,0 0 1 15,2 9-1-15,1 9-5 0,1 3 0 0,0 5 0 16,3 9 1-16,-2 9 2 0,-1 2 0 0,3 1 1 15,0 17-1-15,2 1-4 0,-2 2 0 0,-3 1 0 16,3 18 1-16,-3-1 4 0,-2-4 1 0,1 0-1 0,-3 12 2 16,-3-4-7-16,-4-1 1 0,-3-8 0 0,-4 4 0 15,0-5 3-15,0-9 1 0,-4-4 0 0,0 13 0 16,1-9-5-16,-1-8 1 0,-3-3 0 0,4 10-1 16,-1-11 5-16,4-7-1 0,-7 0 0 0,7 0 1 15,-3 7-5-15,3-7 1 0,3-7-1 0</inkml:trace>
  <inkml:trace contextRef="#ctx0" brushRef="#br2" timeOffset="121859.93">10869 13963 1683 0,'0'0'0'0,"0"0"0"0,4 27 0 0,-1-8 54 0,-3-2 0 16,0 6-1-16,0 7 2 0,0 9-38 0,0-7 1 15,0 1-1-15,0 9 1 0,0-5 53 0,0-5-1 16,0 0 1-16,0 15 0 0,0-7-53 0,-3-4 0 16,3-6 0-16,0 7 0 0,-4-6 16 0,1-8 1 15,-1-4 0-15,-3 8 0 0,0-13-21 0,0-9 1 0,-4-7-1 16</inkml:trace>
  <inkml:trace contextRef="#ctx0" brushRef="#br2" timeOffset="122014.06">10816 13692 1871 0,'0'0'0'0,"0"0"0"15,28-3 0-15,-14 11 40 0,-3 1-1 0,0-2 0 0,5 4 2 16,-4 1-26-16,-5 0 1 0,-2-3 0 0,2 2-1 16,-3-1 33-16,-4 3-1 0,-4-6 0 0,4 3 0 15,0-1-31-15,0-2 0 0,-3 0 1 0</inkml:trace>
  <inkml:trace contextRef="#ctx0" brushRef="#br2" timeOffset="122677.04">11349 14088 1884 0,'0'0'0'16,"0"0"0"-16,-4 23 0 0,4-7 37 0,-3 0 1 0,-1-4 0 15,1 23 0-15,-3-9-23 0,1-6 0 0,0 1 1 16,1 12 0-16,-3-8 23 0,4-11 0 0,-4 2 1 16,3 17-1-16,-3-10-23 0,4-12-1 0,-4-2 1 15,3 17 0-15,0-12 4 0,4-14 0 0,-7 0 0 16,7 0 2-16,0 0-12 0,-10-4 1 0,6-3 0 15,4 7 1-15,-5-14-7 0,2 0 2 0,-1-2-2 16,-3-15 2-16,3-11-2 0,4-1-1 0,0-4 1 0,0 6-1 16,4-3 1-16,-1 0 0 0,-1-14 1 15,4 20-1-15,-1 1-1 0,-2-2 0 0,3 9 0 0,2 21 0 16,3 2 1-16,-4 2 0 0,0-2 0 0,0 19 0 16,4 1-1-16,-1-1-1 0,1 7 0 0,3 22 2 0,-2-10 1 15,-5-1-1-15,-3-5 1 0,3 12 1 0,0-9-4 16,-7-7 1-16,-3 2 1 0,3 3-1 0,-4-5 3 15,0-8 0-15,-3 1 0 0,7 10-1 0,-3-8-1 16,3-16-1-16,-11 7 1 0,8 7 0 0,3-7 2 16,0-7 1-16,0 0-1 0,0 0 1 0,0 0-4 15,0 0 2-15,0 0-2 0,0 0 2 0,0 0 0 16,0 0 2-16,-4-5 0 0,6-4 0 0,3-8-3 16,-1-4 0-16,-4-7 1 0,7-9-1 0,0-4 3 0,-4 6 0 15,1-5 0-15,7 17 0 0,-4-4-4 0,0-4 2 16,0 8 0-16,7 23-1 0,2-7 2 0,-6-4 0 15,4 2-1-15,11 25 2 0,-4-9-3 0,-1-7-1 16,1 4 1-16,4 13 0 0,1-3 1 0,-1-7 1 0,-4-1-2 16,-3 8 2-16,-1 0-3 0,-1-7 1 15,-5-2-1-15,-4 9 1 0,-4 2-1 0,1-4 2 0,-4-1-2 16,0 5 2-16,-4 1-3 0,1-1 1 0,-1 0-1 16,-3 9 2-16,4-2-2 0,-1-8 2 0,1 1-1 15,-1 14 1-15,0-12-3 0,3-10 1 0,-3 7 0 16,2 16 1-16,2-11-2 0,0-8 1 0,-1-3 0 15,-1 12 0-15,2-2-1 0,2-10 1 0,-2-9-1 16</inkml:trace>
  <inkml:trace contextRef="#ctx0" brushRef="#br2" timeOffset="122879.81">12037 13931 1997 0,'0'0'0'0,"3"18"0"0,1 23 0 0,-1 8 47 16,4-7 0-16,-3 2 0 0,-1 2 1 0,1-6-33 16,-4-12 2-16,4 2 0 0,-8 14 0 0,4-10 40 15,0-10 1-15,0 1 1 0,-7 10-1 0,7-5-41 16,3-11 1-16,-3-5 0 0,-7 8 0 0,4-5 9 16,3-17 0-16,0 0 0 0</inkml:trace>
  <inkml:trace contextRef="#ctx0" brushRef="#br2" timeOffset="123026.03">11998 13761 1871 0,'0'0'0'16,"0"0"0"-16,0 0 0 0,32 10 42 0,-18-4-1 0,0-3 1 15,0 4 1-15,-2 2-28 0,3-2 1 0,-1-5 0 16</inkml:trace>
  <inkml:trace contextRef="#ctx0" brushRef="#br2" timeOffset="123494.02">12451 13748 1859 0,'0'0'0'0,"36"-7"0"0,-3 11 0 0,6 3 40 15,-6-7 2-15,-1-4-1 0,0 8 1 0,-4 1-26 16,-5-1-1-16,-2-4 1 0,4 3 1 0,-11 6 32 16,-5 0 2-16,1-4-1 0,1 9 1 0,-7-1-34 0,-4 1-1 15,-4-2 1-15,4 14 1 0,-7-1 10 0,0-4 1 16,-2 4 0-16,0 15 0 0,-1-8-16 0,-3-6 1 15,3 4-1-15,-4 9 1 0,0-7-7 0,-4-10 2 16,0 3 0-16,2 3 0 0,-1-5-3 0,-1-7 0 16,4-4-1-16,-4 15 2 0,2-15-3 0,2-9 2 15,-3-1 0-15,-4 14-1 0,3-9-1 0,6-7 0 0,-3 0-1 16,1 11 2-16,-2-3-2 0,4-8 1 0,2-1-1 16,4 11 0-16,-1-1 0 0,0-6-1 0,7-3 0 15,-3 15 2-15,6-3-2 0,8-7 1 0,-4-1-1 16,9 13 2-16,5-3-2 0,0-7 0 0,2-3 0 15,9 13 1-15,-1-9 1 0,-1-8 1 0,2-4-1 16,3 11 2-16,-3-3-3 0,-2-15 1 0,2-3-1 16,1 12 1-16,-1-10 3 0,-5-9 1 0,4 1 0 15,-6 13 0-15,-2-7-4 0,-5-3 2 0,-4-4-1 0,-4 17 1 16,-3-6 3-16,-3 1 1 0,-4-2-1 16</inkml:trace>
  <inkml:trace contextRef="#ctx0" brushRef="#br2" timeOffset="123870.15">13102 14213 1859 0,'9'-5'0'0,"9"-4"0"0,10 11 0 0,-9-4 46 0,-1-3 0 15,3-2 0-15,4 3 0 0,-8-3-30 0,-4-7 1 16,3-2-1-16,3 2 1 0,-8 3 44 0,-8-3-1 15,1-8 1-15,-1 6 0 0,-6 0-45 0,-1-5 2 16,-6-7 0-16,2 17 0 0,-6-5 4 0,2-7-1 16,0 2 0-16,3 12 1 0,-5-5-11 0,-4 0 0 15,0 4 0-15,4 11 0 0,-2-2-4 0,-5-5 1 16,4 1-1-16,-1 12 1 0,0 2-4 0,-1-5 2 0,1 1-1 16,-3 16 1-16,2-2-4 0,1-3 2 0,1 2-1 15,-1 8 0-15,4 6 0 0,1-11-1 0,1 0 0 16,3 12 0-16,-1-3-2 0,3-9 1 0,3 1-1 15,4 7 2-15,0-6-2 0,7-9 1 0,0-3-1 16,6 14 1-16,2-6 0 0,5-7 1 0,5-3-1 16,3 14 2-16,2-11-2 0,-2-10 0 0,2-2 0 15,9 12 1-15,-8-14 2 0,-1-6-1 0,6-5 0 16,4 10 2-16,-1-9-3 0,-7-8 1 0,1-4 0 16</inkml:trace>
  <inkml:trace contextRef="#ctx0" brushRef="#br2" timeOffset="124479.9">14880 13493 1494 0,'0'0'0'0,"0"-17"0"0,0 17 0 16,7-7 43-16,-1-4 1 0,-3-1-2 0,-3 12 2 15,0 0-28-15,9-5 1 0,-9 5-2 0,3-9 2 16,-3 9 45-16,0 0 1 0,0 0 0 0,0 0-1 0,0 7-44 16,0 0 0-16,-3 0 0 0,-6 26 0 0,2 10 11 15,5-8 2-15,0 7-1 0,-1-2 0 0,5 10-16 16,1-12-1-16,3 3 1 0,-1 8 0 0,2-10-4 16,-4-6 0-16,4 2 1 0,-3 15 0 0,3-10-4 15,4-6-1-15,-4-4 1 0,-4 6 1 0,1-7 1 16,3-8 1-16,-2 2-1 0,0-1 1 0,4-4-4 15,2-9 0-15,-1-2 0 0,-3 12 1 0,0-6 1 0,8-10-1 16,-5-5 1-16,1 11 1 0,-1-4-3 0,3-6-1 16,1-6 1-16,3 7 0 0,6-6 3 0,-1-4 0 15,-5-6 0-15,-6 9 1 0,6-9-5 0,-4-2 2 16,-6-4-1-16</inkml:trace>
  <inkml:trace contextRef="#ctx0" brushRef="#br2" timeOffset="125034.08">14508 13835 1658 0,'0'0'0'0,"23"-4"0"16,9 8 0-16,3 1 47 0,2-5 0 0,9 0 0 0,1 12 2 15,3-5-32-15,1-3-1 0,-2-2 1 0,6 13 0 16,-7-8 39-16,-2-3 1 0,1-4 0 0,-4 5 0 15,-3-5-40-15,-1-5 1 0,-9-4-2 0,2 9 2 16,-4-7 14-16,-2-7-1 0,-1-5 1 0,-7 1 0 16,-1 4-18-16,1-7 0 0,-4-11 0 0,-2 1 0 0,-1 1-5 15,-4-7 0-15,0-2 0 0,0 6 1 0,-3-6-4 16,-1-2 1-16,1-1-2 0,-1 9 2 0,-1 6 0 16,-2 6 1-16,-2 0-1 0,-1 12 1 0,3 9-3 15,0 0 0-15,-7-3 1 0,3 13 0 0,4 8 1 16,0-2 1-16,-3 1 0 0,-1 36 0 0,-3 2-2 15,4-6-1-15,-5 6 1 0,1 3-1 0,4-6 1 0,3-2 0 16,-4-10-1-16,-4 18 2 0,2-12-2 0,3-7-1 16,1 1 0-16,-3 6 1 0,3-4 1 0,4-10 0 15,-1-8 1-15,-1 12 0 0,4-10-3 0,1-8 1 16,-1-8-1-16,-2 15 2 0,3-11-1 0,2-11 2 16,0-4-1-16,0 8 1 0,0-6-3 0,0-4 1 0,0-6-1 15,4-2 1-15,3-3 0 0,2-5 1 0,1 0-1 16,8-13 1-16,3-5-3 0,6 5 2 0,-6-8-1 15,-3 22 1-15,1-6 0 0,-5-4 1 0,0 10 0 16,-3 16-1-16,2-1-1 0,-6-1 0 0,0 4-1 16,-4 21 2-16,3-3 1 0,1-2 0 0,-2-2 0 15,-3 10 1-15,-2 5-3 0,4-7 1 0,-4 0-1 16,0 11 1-16,0-10 2 0,-4-7 1 0,3-2 0 16,-3 14 0-16,1-11-2 0,-1-6-1 0,1-2 1 15,-1 10-1-15,1-3 3 0,-2-9 0 0,-2-7 0 0,1 9 1 16,-1-9-3-16,0 0-1 0,0 0 1 0</inkml:trace>
  <inkml:trace contextRef="#ctx0" brushRef="#br2" timeOffset="125398.14">16267 14067 1821 0,'0'0'0'0,"0"0"0"0,33-12 0 0,-19 10 60 0,-5-5 1 15,2-4 0-15,4 11 0 0,-4-10-44 16,-4-6 1-16,0-3 0 0,0 11 0 0,-1 7 52 0,-3-10-1 16,1-3 1-16,-1 7 0 0,-1-4-52 0,-2-1 0 15,-2-4 0-15,0 2 0 0,-3 0 14 0,0-3-1 16,-6-1 1-16,1 6-1 0,-8-2-18 0,-1 3 2 16,1-3-2-16,0 10 2 0,1 4-12 0,-1 2 2 0,-5 2-1 15,2 8 1-15,3 2-2 0,4 4 1 16,-2-4-1-16,-1 21 0 0,4-12-3 0,4 1 0 0,-1 5 0 15,-4 4 0-15,3-1 0 0,1-11 0 0,1-4 0 16,0 12 0-16,2-7 0 0,5-6 0 0,2-3 0 16,2 6 0-16,5-1 0 0,2-10 0 0,3-2 0 15,2 6 0-15,4-2-1 0,1-6 0 0,6-2 0 16,7 7 1-16,1-1-1 0,3-8 1 0,-1 0-1 16,7 7 1-16,-1-3-1 0,-6-11 1 0,9-7 0 15,5 12 0-15,-4-7-1 0,-8-5 1 0,1-3 0 16</inkml:trace>
  <inkml:trace contextRef="#ctx0" brushRef="#br2" timeOffset="125910.61">18209 13953 1746 0,'0'0'0'15,"21"-7"0"-15,7 19 0 0,2-7 30 0,-5-12 0 0,-4 0 1 16,-2 16 0-16,2-11-18 0,1-8 1 0,-8-5-1 16,-2 15 2-16,0-7 25 0,-1-7 2 0,-4 0-2 15,-7 5 2-15,5-1-27 0,-1-6 1 0,-4-3 0 16,0 1 1-16,-4-1 3 0,-1-4 0 0,2-2 0 16,-6 1 1-16,0 10-11 0,-2 0 1 0,-3-2 0 15,-7 5 0-15,2 1-10 0,1 6 1 0,-3 1-1 16,-7 4 1-16,-2 12-1 0,3-3 0 0,1 4 0 15,1 9 2-15,2 0-3 0,2 0 1 0,3-4-1 16,-1 11 1-16,3-2-1 0,4-7 1 0,3-1-1 0,0 11 1 16,2-1 0-16,7-7 0 0,0-2 0 0,0 9 2 15,0-2-2-15,7-8 0 0,0-3 0 0,0 8 0 16,5-4 4-16,3-5-1 0,2-7 1 0,8 14 0 16,-4-9-1-16,2-9-1 0,5-2 0 0,4 8 2 0,1-4 3 15,-1-5-1-15,2-4 1 0,1 5 0 16,2-4-2-16,-5-8-1 0,0-7 1 0</inkml:trace>
  <inkml:trace contextRef="#ctx0" brushRef="#br2" timeOffset="126314.07">18764 13668 1608 0,'0'0'0'15,"18"-18"0"-15,0 7 0 0,-1 8 44 0,4-1 2 0,4-4-1 16,-2 4 1-16,5 4-30 0,-1-3 1 0,4-1 0 16,-1 11 0-16,0-2 32 0,-3 2 0 0,3-1 1 15,2 2-1-15,3 7-32 0,-7-1 0 0,0-4 0 16,-5 2-1-16,-2 4 10 0,-3-2 0 0,-2-3 0 16,-6 15 0-16,5-6-14 0,-8-1 0 0,0-1 1 15,-7 20 0-15,0-6-3 0,0-11 0 0,0 7 0 16,-7 13 1-16,3-10-6 0,1-4 2 0,-1-8 0 15,-12 6-1-15,7-1 0 0,4-8 0 0,-2-5-1 0,-4 3 2 16,1-4-4-16,-1-4 2 0,1-6-1 16,-1 3 1-16,-5-3 0 0,2-5 1 0,2-4 0 0,-4-1 0 15,-2-8-1-15,2-3-1 0,4-9 1 0,-2 11-1 0,3-15 2 16,6-5 1-16,2-1-1 0,3 7 1 16,0 3-2-16,7-6-1 0,5-4 1 0,2 1 0 15,4 2 3-15,3 6 0 0,5-10 0 0,-1 15 1 0,3-1-4 16,0 3 1-16,1 1 0 0,1 12-1 0,0 1 3 15,-2-1 0-15,0 3 0 0,0 9 1 0,-3 3-4 16,-2-1 1-16,-2 1 0 0</inkml:trace>
  <inkml:trace contextRef="#ctx0" brushRef="#br2" timeOffset="126678.27">19733 13662 1821 0,'0'0'0'0,"0"0"0"16,17-16 0-16,-6 15 39 0,-1-3 1 0,5-3 0 16,-1 4 0-16,2 4-24 0,1 1 0 0,3-4-1 15,-1 6 1-15,-1 5 35 0,-3 0 0 0,3-1 1 16,2 12-1-16,-5-5-34 0,-2 1 0 0,4-2 0 16,-6 11 1-16,0 0 7 0,-8-4-1 0,1-2 1 15,-1 15 1-15,-5-6-14 0,-3-7 0 0,-2 0 1 16,0 21-1-16,-4-12-4 0,-3-9 0 0,2-3 0 15,-4 8-1-15,0-5-1 0,2-5 0 0,-4-4-1 16,-1 2 1-16,1-5-4 0,4-5 0 0,0-4 1 16,-7 3-1-16,3-3-1 0,4-5 1 0,0-6-1 0,-2 4 2 15,2 0-2-15,2-8 1 0,3-8-1 0,-2 10 1 16,3-8 0-16,2-12-1 0,3 1 0 0,-1 6 1 0,4-6-1 16,6 0 0-16,2-6 0 0,1 3 0 0,2 1 1 15,1-1-1-15,6-7 0 0,-2 0 0 0,3 12 0 16,0-4 1-16,3-3-1 0,-1 18 2 0,-4 3-2 15,3 4 0-15,1 1 0 0</inkml:trace>
  <inkml:trace contextRef="#ctx0" brushRef="#br2" timeOffset="127311.49">20306 13699 1231 0,'0'0'0'16,"0"0"0"-16,0 0 0 0,18 6 28 0,-18-6 1 15,0 0 0-15,3 7 0 0,-6 0-15 0,-1 0-1 16,4-7 1-16,-12 14-1 0,-1 7 34 0,1-4 0 15,-2 3 0-15,-4 13 2 0,1 1-33 0,6-8 1 0,0 0 0 16,-3 24 0-16,4-17 1 0,4-1 1 16,3-4-1-16,-4 0 1 0,3 2-9 0,1-9 0 0,6-9 0 15,-3 8 2-15,4-1-7 0,-4-19 2 0,14 4 0 16,-5-1-1-16,1 1-1 0,3-6-1 0,1-3 1 16,2 1 0-16,-2 1-1 0,3-4-1 0,1-11 1 15,1 2-1-15,3-7-1 0,-6-3 2 0,-1-8-2 16,-2 6 1-16,-3-7 5 0,-3-2 1 0,0-10-1 15,-3 15 1-15,-4 0-4 0,0 1 1 0,-4-1 0 16,-8 4 0-16,2 0 13 0,-1 7 1 0,-1-6-1 16,-4 1 1-16,2 10-10 0,3 0 1 0,-1-1-1 0,-2 9 1 15,3 1 12-15,11 7-1 0,-5-15 1 0,5 15 0 16,0 0-11-16,0 0 0 0,0 0-1 0,0 0 1 16,0 0 11-16,7-6-1 0,-7 6 1 0,0 0-1 0,12-1-11 15,-3-3 2-15,1-1-2 0,5 0 1 16,2-6 7-16,3-8 2 0,1-3-1 0,0 7 0 0,-3-1-10 15,-4-5 1-15,2-6 1 0,-2 8-1 0,0 1 6 16,0 1-1-16,0-6 1 0,-5 7 0 0,0 0-8 16,-2 4 1-16,-4 0-1 0,-3 3 1 0,0 9 3 0,-2-9-1 15,2 9 0-15,-8-5 2 0,-1 7-6 0,0 1 0 16,-2 1-1-16,-10 4 1 0,-2 6 2 0,2-1 0 16,4-3 1-16,2 13 0 0,1 0-5 0,6-4 1 15,0-5 0-15,1 15 1 0,4-7 0 0,5-2 0 16,1-6-1-16,2 19 2 0,4-5-3 0,2-12 0 15,3 0-1-15,-3 7 1 0,3 5 4 0,-2-3 0 0,6 5 0 16,-1 1 0-16,1 1-4 0,3-6 1 0,0-1-1 16,-1 14 1-16,1-8 2 0,0-4 0 0,-2 1 0 15,-3 18 1-15,7-13-4 0,-2-5 0 0,-1-3 0 16,-4 7 1-16,5-1 1 0,2-6 1 0,0-6 0 16,-6 11 0-16,3-7-4 0,3-9 1 0,-4-2-1 15,-1 15 2-15,1-13 2 0,0-9 1 0,-1-3-1 16,-4 10 1-16,2-12-4 0,2-7 1 0,3-2-1 15,-7 8 1-15,-2-6-1 0,-1-6-1 0,-4-6 1 16</inkml:trace>
  <inkml:trace contextRef="#ctx0" brushRef="#br2" timeOffset="127959.08">19509 13383 1695 0,'0'0'0'0,"0"0"0"15,0 0 0-15,0 0 60 0,0 0 0 0,0 0 1 16,0 0-1-16,21 0-43 0,-14 3 1 0,0 1 0 16,9 8 0-16,5 7 52 0,0-3-1 0,-1-2 1 0,4 13 1 15,1 1-54-15,-2-4 1 0,2 3 0 0,3 10 0 16,-2 0 1-16,2-7 2 0,1 1-2 0,-3 6 1 16,-1-2-10-16,-1-12 1 0,1 0 0 0,-2 12 1 15,-3-7-10-15,-1-6 1 0,-5-3 0 0,-3 27 0 0,-8-15-1 16,-1-4 0-16,-2 1 1 0,-4 9-1 0,-4 1-2 15,-3-11 0-15,-3-4 0 0,-7 12 0 0,1-9 0 16,-1-12 0-16,0 2 0 0,-4 7 0 0,4-9 0 16,2-9 0-16,1-3 0 0,-8 10 0 0,6-4 0 15,8-16 0-15,-2 0 0 0,0 11 0 0,3-8 0 0,6-9 0 16,-1-9 0-16,-1 2 0 0,4-4 0 0,3-6 0 16,2-13 0-16,1 8 0 0,2-9 0 0,4-3 0 15,4-10 0-15,-3 5 1 0,4-1-1 0,0-6 0 16,8-9 0-16,1 6 1 0,-2-2 1 0,-2 0 1 15,2 3-1-15,4 6 0 0,-4 16-1 0,-3 4 1 16,3 3 0-16,9 10 0 0,-9 9 0 0,-2 7 1 16,6 0 0-16</inkml:trace>
  <inkml:trace contextRef="#ctx0" brushRef="#br2" timeOffset="135443.12">6401 13302 501 0,'0'0'0'0,"23"-34"54"0,-2 10 0 15,-7 4 0-15,0 6 0 0,-3 2-38 0,3 1 2 16,6-5-1-16,-3 4 1 0,-6 7 55 0,-1 1 0 16,-10 4 0-16,7-5 1 0,-7 5-56 0,4 7 0 15,-4-7 0-15,-4 7 0 0,4 5 68 0,-3 1 1 16,3-6-1-16,-7 16 1 0,0 7-71 0,7-2 2 16,-4-4 0-16,1 10 0 0,3-1 50 0,3-1 0 0,1 1-1 15,-1 17 2-15,4 1-51 0,0-4 0 0,4 4 0 16,-7 4 0-16,6-4 18 0,2-2-1 0,-1-3 1 15,-4 21 0-15,4-8-21 0,-4-6-1 0,0 3 1 16,0 9 1-16,0-10 8 0,0-13 1 0,-3 0 0 16,-4 17-1-16,3-8-11 0,1-11-1 0,-3 7 0 15,-2-1 1-15,1 0 21 0,3-14-1 0,1-1 1 16,-4 1 0-16,5-2-20 0,5-11 1 0,-2-1-1 16,2 5 1-16,4-9 26 0,4-4 2 0,-2-4-1 0,5 6 0 15,0-7-26-15,-3-7 0 0,-1-3-1 0,3 10 2 16,-3-8 18-16,-2-8 0 0,-5-3 0 0,1 4 0 15,-1-4-20-15,-8-9 0 0,-2-4-1 0,-2-1 2 16,-5 0 11-16,-3-7 1 0,-8-4-1 0</inkml:trace>
  <inkml:trace contextRef="#ctx0" brushRef="#br2" timeOffset="136962.07">6842 13040 1859 0,'0'0'0'16,"-19"-16"0"-16,-2 16 0 0,3-7 62 0,0-4 1 16,-1-1-1-16,-2 12 1 0,3-2-46 0,0-3 1 0,3 1 0 15,-3 10 0-15,4-6 18 0,3-4 1 0,1 0-1 16,-1 10 1-16,-1-3-23 0,5-3 2 0,0-1-1 15,-4 6 0-15,4 2-9 0,7-7 0 0,-11 5-1 16,4 0 1-16,0 1-3 0,7-6 2 0,-14 3-2 16,7 2 2-16,-3 3-10 0,2-5 2 0,8-3-2 15,-5 4 2-15,5-4-1 0,-10 3 1 0,10-3 0 16,-11 4 1-16,11-4-25 0,-11 0 1 0,11 0-1 16,0 0 1-16,0 0 13 0,0 0 0 0,-7-4 1 15,7 4 0-15,0 0-19 0,0 0 2 0,-7-3-1 0,7 3 1 16,0 0 14-16,0 0 2 0,0 0-1 0,0 0 1 15,4-7-5-15,-4 7 1 0,14-4 0 0,11 2 0 16,12-5 7-16,5-3 0 0,-1 1 0 0,1 14 1 16,-2-5 7-16,3-5-1 0,4-2 1 0,8 12 1 0,9-5-1 15,1-5 1-15,7 1 0 0,4 8-1 0,0-4 4 16,2-4-1-16,13-1 0 0,10 10 0 0,-4-5 0 16,0-3 0-16,10-3 0 0,17 10 0 15,-2-6 15-15,-2-1 0 0,19-4-1 0,6 7 2 0,3-2-8 16,-12-5 0-16,19 0 0 0,14 10 1 0,-7-8 17 15,-6-2 1-15,20-2 0 0,7 13 0 0,-6-6-15 0,-8-1 0 16,25-1 1-16,16 9-1 0,-11-5 22 0,-12-3 1 16,21 1 0-16,13 11 0 0,-13-9-22 0,-9-4 1 15,24 1-1-15,-3 15 2 0,-12-8 12 0,-12-4 1 16,23-2 1-16,1 16-1 0,-15-11-16 0,-16-3 1 16,19-3-1-16,-4 19 1 0,-17-13 10 0,-12-1 1 0,15 2 0 15,5 15-1-15,-12-10-11 0,-14-4-1 0,17-2 0 16,-7 15 1-16,-2-11 2 0,-13-3 1 0,14-3 0 15,5 19 1-15,-17-11-8 0,-7-6 0 0,14 2 0 16,10 15 1-16,-10-6 4 0,-14-7 1 0,10 0 0 16,8 3-1-16,-15 1-5 0,-14-2 0 0,18-2 0 15,-2 0 0-15,-12 3 1 0,-11-4 0 0,14-3 0 16,5 2 0-16,-8 2-3 0,-14-5 0 0,3-2 0 16,-4 2-1-16,-4 1 2 0,-10-3 0 0,9-3 0 15,-8 1 0-15,-9 4-3 0,-8-2 1 0,4-5 0 0,0 3-1 16,-8 4 1-16,-10-2-1 0,3-6 1 0,-3 3 0 15,-5 6-3-15,-14-3 2 0,4-3-1 0,-13 3 1 16,-7 3-1-16,-5-3 2 0,-2-3-1 0,-1 3 1 16,1 2-3-16,-12-2 2 0,-2-4-2 0,-9 1 2 15,-1 4-2-15,-3-1 0 0,1-3 1 0,-11-1 0 0,2 4-2 16,0-3 2-16,0-1-2 0,-6 1 1 0,4-1 0 16,0 4 0-16,4-7 0 0,-2 7 1 0,2-2-2 15,-4-1 0-15,0-2 0 0,-2 3 2 0,4 0-2 16,0-1 1-16,2-1 0 0,-4 4 0 0,2 2-1 15,1 0 1-15,-3-4-1 0,-7 2 0 0,4 3 0 0,-1 1 2 16,3-2-2-16,-6 3 1 0,0 4-1 0,0-2 1 16,2-4-1-16,0 4 0 0,1 7 0 0,1-1 1 15,-1-4-1-15,-3 8 1 0,4 6 0 0,0-4-1 16,-3-1 0-16,0 14 0 0,2-4 1 0,4-4-1 16,0 5 0-16,-1 7 1 0,-1 1-2 0,0 4 2 15,4-2-1-15,4 8 0 0,-6-3-1 0,2-2 2 16,1-7-1-16,4 13 0 0,-3-9-1 0,-4-6 1 0,6 2 0 15,-3 22 0-15,-1-10-1 0,0-1 0 0,2-6 0 16,-8 13 1-16,4-9 0 0,-1-12-1 0,-3-1 0 16,-4 19 1-16,-1-17-1 0,2-5 0 0,0 7 0 15,-7 9 1-15,0-5-1 0,0-9 0 0,-4 2 0 16,1-2 0-16,-6-1 0 0,2-6 0 0,-2-7 0 16,-3 9 2-16,-4-1-2 0,0-8 0 0,-7-3 0 15,-2 11 0-15,1-6 0 0,-1-6 0 0,-3-1 0 0,-6 11 2 16,-1-4-2-16,0-9 0 0,-2 3 0 0,-13 15 0 15,4-12 0-15,1-2 2 0,-15-3-2 0,-9 1 1 16,4 1-1-16,-4-1 0 0,-9-6 0 0,-14 0 2 16,-5 2-2-16,7 0 0 0,-10-3 0 0,-18 3 1 15,-6 0-1-15,1-5 0 0,-9-2 1 0,-20 3-1 0,7 2 0 16,4-5 1-16,-12 2-1 0,-24 0 1 0,11 2 0 16,4-1-1-16,-11-3 0 0,-21 4 1 0,7 1-2 15,9-3 1-15,-19-2 0 0,-20 1 0 0,12 1-1 16,9-4 1-16,-19-5 1 0,-18 0-1 0,9 4-1 15,14-3 0-15,-23-4 0 0,-10-1 1 0,17 4-1 16,8-7 0-16,-19-3 0 0,-19 8 1 0,27-7-1 0,16 0 0 16,-27-5 0-16,-23 19 0 0,30-12 0 0,18-3 0 15,-27 3 0-15,-10 15 0 0,26-9-1 0,20-7 1 16,-22 1 0-16,-8 16 0 0,26-14-1 0,16-6 1 16,-23 2 0-16,-5 16 0 0,15-8-1 0,17-6 1 15,-13-2-2-15,-5 14 2 0,17-7-1 0,22-3 1 0,-20-2-1 16,-12 10 1-16,21-1-1 0,15 1 0 0,-15-1 0 15,0 7 1-15,14-4-1 0,18-3 1 0,-4 1-1 16,-10 8 1-16,19-2-1 0,9-4-1 0,-14 0 1 16,8 6 0-16,17-3 0 0,8-1 0 0,-10-1 0 15,5 8 1-15,16-6-1 0,11-1 1 0,-8-3-1 16,9 6 1-16,9-3-2 0,16-1 2 0,-1-3-1 16,2 9 1-16,8-5-1 0,12 0 1 0,-5-3 0 15,2 6 0-15,8-1-1 0,6-2 1 0,1 2 0 16,3 10 0-16,6-1 0 0,2-11 0 0,2 3 0 0,0 10 0 15,3-4 0-15,2-4 0 0,2 0 0 0,0 13 0 16,7-10 0-16,7-8 0 0,-7 13 0 0,0-1 1 16,7-3-1-16,0-9 0 0,10 7 0 0</inkml:trace>
  <inkml:trace contextRef="#ctx0" brushRef="#br2" timeOffset="144189.32">1746 17775 923 0,'0'0'3'0,"0"0"0"0,0 0-1 0,0 0 0 15,0 0 0-15,0 0 14 0,0 0 1 0,7 20 0 16,-7-20 0-16,0 0-8 0,0 0 1 0,0 0-1 16</inkml:trace>
  <inkml:trace contextRef="#ctx0" brushRef="#br3" timeOffset="149797.94">4524 5966 12 0,'0'0'0'0,"0"0"0"0,0 0 0 0,0 0 0 16,0 0 0-16,0 0 0 0,0 0 0 0,0 0 0 15,0 0 0-15,0 0 0 0,0 0 0 0,0 0 0 16,0 0 0-16,0 0 0 0,0 0 0 0,0 0 0 16,0 0 0-16,0 0 0 0,0 0 0 0,0 0 0 0,0 0 0 15,0 0 0-15,0 0 0 0,0 0 0 0,0 0 0 16,0 0 0-16,0 0 0 0,0 0 0 0,0 0 0 15,0 0 0-15</inkml:trace>
  <inkml:trace contextRef="#ctx0" brushRef="#br3" timeOffset="152493.41">3605 6238 326 0,'0'0'0'16,"0"0"0"-16,0 0 0 0,0 0 0 0,0 0 0 15,0 0 0-15,0 0 0 0,0 0 0 0,0 0 0 0,0 0 0 16,0 0 0-16,0 0 0 0,0 0 0 0,0 0 0 16,18 15 0-16,-18-15 0 0,0 0 0 0,0 0 0 15,7 3 0-15,-7-3 0 0,5 0 0 0,-5 0 0 16,7 0 0-16,-7 0 0 0,15 0 0 0,-8-3 0 15,0 3 0-15,7 0 8 0,-4-4 1 0,-3 1 0 16,4 3 0-16,1 0-4 0,-1-4 1 0,-4-1 0 16,0 5 0-16,4 0 15 0,-4-4 0 0,-7 4-1 15,10-7 1-15,1 7-9 0,-1-2-1 0,-1-1 0 0,2 3 0 16,-4 0 20-16,3-4-1 0,-2-1 0 0,-1 5 2 16,0 0-19-16,3-2 1 0,-3-1-1 0,-7 3 2 15,11 0 21-15,-2-4-1 0,1 4 1 0,-3 0 1 0,4 4-22 16,-1-4 1-16,1-4-2 0,0 8 2 15,3-4 31-15,2 0 0 0,-6-7 0 0,1 10 1 0,3 1-33 16,-4-4 2-16,1-7 0 0,0 7 0 0,1 0 29 16,-1-4 0-16,-1-3 0 0,1 7 0 0,3 0-31 15,-4-3 2-15,-2-1 0 0,6 4 0 0,1 0 20 16,-4-5 0-16,-4 1 0 0,7 4 1 0,0 0-23 16,0-3 1-16,-3-1-2 0,8 4 2 0,-1 4 15 0,0-4 2 15,-4-4-2-15,-4 8 2 0,3-4-20 0,1 0 2 16,-4-4-1-16,1 8 1 0,3-1 14 0,0-3 0 15,-1 0 1-15,1 4-1 0,0 1-16 0,0-10 1 16,0 1-1-16,-3 8 1 0,3-4 9 0,-2 0 2 16,-1-7-2-16,6 7 2 0,-3 0-14 0,1-4 2 15,-5-1-1-15,6 5 0 0,-2 0 6 0,0-3 1 0,-3-1 0 16,3 4 1-16,4 0-10 0,-6-3 0 0,2-3 0 16,7 8 1-16,0 0 7 0,-3-4 0 0,-2-3 0 15,-2 6 0-15,4 1-8 0,-1-4 0 0,-6-3 0 16,1 5 0-16,2 4 6 0,0-4 0 0,1-4-1 15,-1 4 1-15,0 4-7 0,0-8 0 0,-2 1 0 16,2 3 1-16,-3 0 1 0,3-4 2 0,-3-3-1 16,6 7 0-16,-1 4-5 0,-2-4 1 0,0-7 0 15,4 7 0-15,0 3 2 0,-4-6 0 0,5-1 0 0,2 4 1 16,4 4-4-16,-6-4 0 0,3-4-1 0,-5 4 1 16,4 4 2-16,-5-4 0 0,5-7 0 0,-3 7 0 15,0 0-3-15,3-4 0 0,-5 1 0 0,5 3 1 16,-3 0-1-16,-4-4 2 0,3-3 0 0,3 7 0 15,-3 0-3-15,-3-5 0 0,4-2 1 0,3 5-1 0,-1 2 1 16,-3-2 1-16,4-3-1 0,1 3 1 0,4 2-2 16,-1-3-1-16,-4-1 1 0,-2 1 0 0,2 3 1 15,1 0-1-15,-1-7 1 0,-7 7 1 0,5 0-4 16,2 0 2-16,-3-4-1 0,-4 8 1 0,4-1 0 0,-2-3 1 16,1-3-1-16,1 3 1 0,-4 3-3 0,0 1 2 15,0-8-2-15,6 8 2 0,-6-1-1 0,0-3 1 16,-3 0-1-16,4 0 1 0,3 4-2 0,-4-4 1 15,0-4-1-15,4 8 0 0,0-4 2 0,1 1-1 16,-5-2 1-16,0 1 0 0,4 0-1 0,3 0-1 16,-5-4 0-16,-2 1 2 0,4 6-2 0,-1-3 2 15,1 0-2-15,1-3 2 0,-1 6-3 0,0-3 1 0,-1-7 1 16,4 11-1-16,-1-4 0 0,-3 0 1 0,1-4-1 16,7 4 0-16,-2 4 0 0,-6-1 0 0,1-6-1 15,7 3 2-15,1 0-2 0,-1 0 1 0,-4-4 1 16,-5 1-1-16,5 6-1 0,4-3 0 0,-4-7 1 15,-3 7 0-15,4 0-1 0,0 0 2 0,-5-4-2 16,4 4 1-16,2 4 0 0,-1-4-1 0,-1-7 0 16,0 10 0-16,5 1 1 0,-4-4-1 0,2-4 0 15,3 8 0-15,4 0-1 0,-2-4 2 0,1-4-1 0,-6 4 0 16,1 4-1-16,0-4 1 0,1-4 0 0,-5 4 0 16,4 4-1-16,-6-4 0 0,6-4 0 0,0 4 1 15,-2 4 0-15,-2-4 0 0,0-8-1 16,4 8 1-16,-2 4-1 0,1 0 0 0,5-8 1 0,-5 4 0 15,6 4-1-15,-5-4 1 0,0-4-1 0,1 4 2 0,-1 4-2 16,-4-4 0-16,4 0 0 0,-6 0 1 0,-1 0-1 16,-1 3 2-16,6-6-1 0,6 3 0 0,-5 3-1 15,1-3 1-15,5 0-1 0,-2 0 2 0,2 4-2 16,-2-4 1-16,1 0-1 0,-1 0 1 0,2 0 0 16,-6 0-1-16,3 0 0 0,1 0 1 0,-3 0-1 0,0 0 0 15,-3-4 0-15,7 4 2 0,-5 0-2 16,-1 0 0-16,2-3 0 0,3-1 0 0,2 4 0 0,2 0 0 15,-4 0 1-15,-3 0 0 0,5 0-1 0,-2-4 0 16,-1 4 0-16,4 0 0 0,-2 0 0 0,-3 4 1 16,2-8-1-16,4 4 0 0,-4 4 0 0,2-4 0 15,2 0 0-15,1 4 0 0,3-1-1 0,-3-3 1 16,-1 0-1-16,-4 4 2 0,2-1-2 0,2-3 1 0,-4 0-1 16,-1 0 1-16,1 0-1 0,0-3 0 0,-3 3 0 15,5 0 1-15,-2 0-1 0,-2 3 0 0,6-6 0 16,0 3 1-16,-4 0-1 0,2 0 0 0,-2 0 0 15,2 0 1-15,-1 3-1 0,-1 1 0 0,2-4 0 16,-2 0 1-16,0 1-1 0,-1 3 0 0,-3-4 0 16,5 2 0-16,1 1 0 0,1-1 0 0,-1-2 0 15,6 3 0-15,-5 3 0 0,1 3 0 0,-2-6 0 16,2 1 0-16,1-1 0 0,-4 1 0 0,2-4 0 0,3 7 0 16,-6-4 0-16,-1 1 0 0,1-4 0 0,3 0 0 15,1 3 0-15,-2 1 0 0,2-8 0 0,0 8 0 16,-2-1 0-16,1-3 0 0,-1 0 0 0,-1 0 0 15,1 4 0-15,-2-4 0 0,4-4 0 0,-1 4 0 0,3 4 0 16,-6-8 0-16,6 1 0 0,1 6 0 0,0-3 0 16,-1 0 0-16,1-3 0 0,-7 3 0 0,6 3 0 15,-3-6 0-15,-1-1 0 0,2 8 0 0,0-4 0 16,-2 0 0-16,2-4 0 0,-2 8 0 0,5-4-1 16,-3 0 1-16,-2-4 0 0,-2 8 0 0,2-4-1 15,-2 0 1-15,0-4 0 0,1 4 0 0,1 4 0 0,-6-8 0 16,1 1 0-16,5 6 0 0,-2-3 0 15,-3 0 0-15,0-3 0 0,4 3 0 0,-4 3 0 0,2-3 0 16,4-3 0-16,-2 6 0 0,-1 1 0 0,2-4 0 16,-2-4 0-16,2 8 0 0,-2-4 0 0,0 0 0 15,1 0 0-15,1 0 0 0,-2 3 0 0,-3-3 0 16,5-3 0-16,-2 6 0 0,0 1 0 0,2-4 0 0,0-4 0 16,2 8 0-16,-4-1 0 0,-3-3 0 0,1-2 0 15,2 6 0-15,-3 0-1 0,2-4 1 0,1-2 0 16,-4 5 0-16,1-1-1 0,2 0 1 0,1-2 0 15,2 3 0-15,2 1-1 0,-4-4 1 0,2-2 0 16,5 7 0-16,-1-1-1 0,1-4 1 0,0-4 0 16,0 11 0-16,2-3 0 0,-1-4 0 0,1-4 0 15,3 8 0-15,3 1 0 0,-6-10 0 0,5 5 0 16,2 5 0-16,2-1 0 0,-5-4 0 0,4 0 0 16,1 3 0-16,2-3 0 0,-6 0 0 0,9-3 0 15,4 6 0-15,-4 1 0 0,-1-4 0 0,1-4 0 0,5 11 0 16,-5-3 0-16,1-4 0 0,4-4 0 0,2 11 0 15,-3-3 0-15,1-4 0 0,-1-4 0 0,1 11 0 0,3-5 0 16,-5-2 0-16,3-2 0 0,4 9 0 0,-2-3 0 16,-3-4 0-16,2-2 0 0,36 11 0 0,-11-6 0 15,-11-4 0-15,0-3 0 0,-6 11 0 0,-3-3 0 16,-1-6 0-16,0-2 0 0,-1 11 0 0,-4-3 0 16,1-8 0-16,7-1 0 0,-5 14 0 0,4-5 0 15,3-8 0-15,-6 0 0 0,5 12 0 0,-5-5 0 16,-1-6 0-16,9-5 0 0,-2 19 0 0,0-7 0 0,0-8 0 15,2 1 0-15,3 10 0 0,-3-4 0 16,-3-6 0-16,2-1 0 0,6 11 0 0,-8-7 0 0,-5-3 0 16,10 3 0-16,5 12 0 0,-7-9 0 0,-1-3 0 15,1-8 0-15,7 23 0 0,-4-11 0 0,-5-8 0 16,6 1 0-16,3 13 0 0,-8-6 0 0,-4-4 0 16,10-2 0-16,2 15 0 0,-4-6 0 0,-1-6 0 0,1 3 0 15,4 12 0-15,-4-9 0 0,-3-4 0 0,9 1 0 16,-1 12 0-16,-3-6-2 0,-1-3 2 0,2-2 0 15,5 10 0-15,-1-5-1 0,-3-1 1 0,7-2 0 16,0 3 0-16,3 5-1 0,-8-5 1 0,3-3 0 16,0 4 0-16,-3 3-1 0,-2-5 1 0,8-2 0 15,-1 5 0-15,-4 4-1 0,1-6 1 0,3-3 0 16,3 7 0-16,-3-1-1 0,-7-8 1 0,3 0 0 0,8 13 0 16,-11-4-1-16,-4-7 1 0,11-7-1 15,-4 18 1-15,-3-10-2 0,-4-2 2 0,6-5-1 0,3 15 1 16,-3-9-1-16,-8-3 1 0,4 1-1 0,-1 13 1 15,-5-11-1-15,0-4 1 0,6 1-1 0,-9 15 1 16,2-10-1-16,-4-9 1 0,1 0-1 0,-6 14 1 16,2-5-2-16,-5-6 2 0,6 1 0 0,-4 10 0 0,-8-9-1 15,2-7 1-15,-3 1 0 0,0 9 0 0,-6-2-1 16,0-6 1-16,6-4 0 0,-4 15 0 0,-5-4-1 16,-4-11 1-16,4 1 0 0,-2 13 0 0,-3-6-1 15,-3-4 1-15,-2-4 0 0,-3 8 0 0,-5-2-1 16,-3-2 1-16,1-6 0 0,-1 12 0 0,-8-3-1 15,-3-3 1-15,2-3 0 0,0 6 0 0,-9-3-1 0,7 7 1 16,-7-7 0-16,0 0 0 0,0 0-2 0,7 7 2 16,-7-7 0-16,0 7 0 0,0-7-1 0,0 7 1 15,0-7 0-15,0 7 0 0,0-7-1 0,0 14 1 16,0-14 0-16,4 11 0 0,-1-1-1 0,4-3 1 16,-7-7 0-16</inkml:trace>
  <inkml:trace contextRef="#ctx0" brushRef="#br3" timeOffset="155193.14">21886 6805 12 0,'0'0'0'0,"0"0"0"15,0 0 0-15,0 0 0 0,0 0 0 0,-17 9 0 16,17-9 0-16,-14 7 0 0,7-7 0 0,7 0 0 15,-11 0 0-15,4 0 0 0,7 0 0 0,-11-7 0 0,11 7 0 16,-10-4 0-16,10 4 0 0,-9-7 0 16,9 7 0-16,0 0 0 0,-2-7 0 0,2 7 0 0,0 0 0 15,0 0 0-15,-2-7 0 0,2 7 0 0,0 0 0 16,2-7 20-16,-2 7 0 0,7-5 0 0,-7 5 2 16,16-7-12-16,-4 1 1 0,3-1 0 0,2 7 1 0,6 0 3 15,2-7 1-15,-1 0 0 0,-1 18 0 0,4-8-7 16,-1-6 0-16,-1-1 0 0,-2 15 2 0,2-11 20 15,-1-4 0-15,-1 1 1 0,0 13 0 0,-3-10-18 16,-3-3 0-16,3-1 0 0,4 11 0 0,-4-1 22 16,-4-12 1-16,-2-1-1 0,3 14 1 0,-1-7-22 15,-2 0 1-15,0-3-2 0,4 12 2 0,-4-6 18 0,-1-3 0 16,-3-3 1-16,-5 10 0 0,-5-7-20 16,11 7-1-16,-11-7 1 0,0 0-1 0,7 0 19 0,-7 0 1 15,0 0-2-15,0 0 2 0,0 0-21 0,0 0 2 16,0 0-1-16,0 0 1 0,0 0 11 0,0 0 0 15,-9 0-1-15,0 2 2 0,-6-2-14 0,-5-6-1 0,3-1 0 16,-8 7 2-16,-2-3 14 0,3-10 1 0,1 6 0 16,3 11 0-16,-3-1-15 0,-1-6-1 0,-4-4 1 15,-1 14-1-15,3-11 12 0,-2-3 1 0,-1 2 0 16,-1 9-1-16,-5-8-12 0,5-3-1 0,-5-2 0 16,3 13 2-16,2-6 6 0,4-5 1 0,-1-2 1 15,1 9-1-15,1 0-10 0,4-7 1 0,0-3-1 16,-2 13 0-16,5-6 8 0,4-6 0 0,-2 2 0 15,-3 10 1-15,3-3-10 0,5-3 2 0,1-4-2 16,-3 10 1-16,5-3-3 0,8 0 1 0,-9-3 0 16,9 3 0-16,0 0-4 0,-6 7 1 0,6-7 0 0,0 0 0 15,0 0-1-15,0 0-1 0,0 0 1 0,0 0-1 16,13 3 0-16,-4 6-1 0,-1-9 0 0,8 7 1 16,5-3-2-16,1-1 1 0,1-6 0 0,1 13 0 0,1-6-1 15,0-4 1-15,1-4-1 0,2 13 0 0,-3-4-2 16,0-5 1-16,5-5 0 0,5 16 0 0,-2-4-1 15,-3-7 1-15,2-4 1 0,3 15-1 0,-5-6-1 16,0-5 0-16,0 0 0 0,4 14 1 0,-2-11-1 16,-8-6 0-16,6-1 0 0,6 17 1 0,-10-10 0 15,-1-6 0-15,7-3 0 0,-4 19 0 0,0-10-1 16,-2-3 2-16,1-7-1 0,-6 16 0 0,0-9 0 0,0-5 1 16,1 1-1-16,-1 11 2 0,-2-5-2 0,-1-4 0 15,-4-1 0-15,-2 12 1 0,-1-6 0 0,-2-5 2 16,0-3-2-16,-2 10 1 0,-2 2 0 0,-5-7-1 15,0 0 0-15,9 6 0 0,-9-6-1 0,-7 10 2 16,7-10-2-16,-9 0 1 0,-4 4-1 0,-1-4 0 0,-2-4 0 16</inkml:trace>
  <inkml:trace contextRef="#ctx0" brushRef="#br3" timeOffset="155577.01">21666 6682 916 0,'0'0'0'0,"-20"-7"0"16,-1 14 0-16,5-2 9 0,2-10 1 0,0-2-1 16,-2 10 1-16,6 1-4 0,10-4 1 0,-9-7-2 0,9 7 2 15,-5 7 13-15,5-7 1 0,0 0-1 0,8 5 0 16,-8-5-10-16,13 7 1 0,-4-7 1 0,12 7-1 16,7 0 0-16,6-7 0 0,1-3 0 0,0 10 1 15,6-6-6-15,-6-6 2 0,5-2-1 0,12 11 1 16,1-1-5-16,-8-6 1 0,8-4-1 0,4 10 1 0,-4-3-1 15,-2-3 0-15,5-4-1 0,10 10 2 0,-5 1-3 16,-6-8 0-16,1-3 0 0,3 14 1 0,-8-3-1 16,-4-8 0-16,6-3 1 0,4 11 0 0,-6-1 3 15,-7-6 1-15,2-6 0 0,-2 14 0 0,-5-1-2 16,-6-8 0-16,-1-1 1 0,3 14-1 0,-5-6 10 0,-7-6 0 16,0-6 0-16,4 18 0 0,-6-6-6 0,-11-6 1 15,1-1 0-15,3 15 0 0,-3-8 16 0,-11-3 0 16,8-3-1-16,-8 3 2 0,-1 7-14 0,1-7 1 15,-9 3-1-15,2 1 2 0,-4 1 10 0,-1-1 2 16,-2-3 0-16,-13 10 0 0,-10-6-14 0,0-10 0 16,0 0 1-16</inkml:trace>
  <inkml:trace contextRef="#ctx0" brushRef="#br3" timeOffset="155913.12">21795 6671 1004 0,'0'0'0'0,"0"0"0"16,0 0 0-16,0 0 39 0,19 7 2 0,-10-7-1 0,-2 4 0 15,2 1-24-15,3 2 0 0,-1-3-1 16,19 6 1-16,3-5 35 0,1-3-1 0,-3-2 1 0,3 13 0 16,1-6-34-16,2-4 0 0,2-6 0 0,5 11 1 15,-2-1 4-15,1-10 1 0,6-1-1 0,8 11 1 16,-6-3-12-16,-2-8 0 0,6-3 0 0,0 11 2 0,-3-4-3 15,0-5 1-15,9-4-1 0,-2 14 1 0,-3-8-4 16,-3-6 0-16,2-2-1 0,1 15 2 0,-8-8-2 16,-4-3 1-16,0 0-1 0,5 11 1 0,-3-8-2 15,-5 1-1-15,-8-4 1 0,1 10-1 0,-4-3 5 0,-11-3 0 16,1-6 0-16,-5 18 1 0,-4-6-4 16,-4-6 0-16,-7 3 0 0,7 0 1 0,-7 0 3 0,-3 10 0 15,3-10 0-15,0 0 0 0,-15 11-4 0,3-10 0 16,0-1 1-16</inkml:trace>
  <inkml:trace contextRef="#ctx0" brushRef="#br4" timeOffset="172059.44">4157 6161 12 0,'0'0'0'15,"0"0"0"-15,0 0 0 0,0 0 0 0,0 0 0 16,22 0 0-16,-15 0 0 0,7 0 0 0,0-2 0 0,-2-1 0 16,9 3 0-16,4-2 0 0,-4 0 0 0,-3-3 0 15,-2 3 0-15,1 4 0 0,1-4 0 0,0-1 0 16,-6-1 0-16,6 4 0 0,-1 0 0 0,-3-7 0 15,-3 7 0-15,0 4 0 0,3-4 0 0,2-4 0 16,-6 4 0-16,4 0 0 0,0 4 0 0,1-8 0 16,-1 4 0-16,2 4 0 0,-2-4 0 0,-4-4 0 15,8 8 0-15,-4-4 1 0,0 0 1 0,2-4 0 16,-2 4 1-16,7 0-2 0,0 0 1 0,-5-3-1 16,2 6 1-16,0-3 2 0,-1 0-1 0,-3-7 1 0,-1 7-1 15,1 0-1-15,-4-3 0 0,4-1 1 0,-3 1 0 16,0 3-1-16,3 0 2 0,-4-4-1 0,3 1 0 15,1 3 0-15,-4 0-1 0,4 0 0 0,1 0 0 16,-1 0 3-16,-4-4 0 0,6 4 1 0,-2 0 0 0,4 0-3 16,-4 4 1-16,-3-8 0 0,3 4 0 0,2 4 0 15,-6-4-1-15,4 0 0 0,0 0 2 0,4 0-3 16,-4-4 2-16,-2 4-1 0,-1-3 0 0,0 3 2 16,-1 0-1-16,-3-4 1 0,-7 4 0 0,14 0-1 15,-7 0-1-15,2-5 0 0,-2 3 2 0,0 2 3 0,0 0 0 16,0-2 0-16,4 0-1 0,3 2-2 0,-3 0 0 15,-1-1 1-15,-1 1 0 0,5 0 12 0,0 0 1 16,-3-2 0-16,0 2 0 0,-1 0-9 0,1-2 0 16,-2 0 0-16,-1 2 1 0,5 2 16 0,-3 0 1 15,-3-4-1-15,4 2 1 0,0 2-15 0,-4 0 0 16,3-4 1-16,-3 2-1 0,2 0 10 0,2 0-1 16,-4-2 0-16,0 2 2 0,7 2-13 0,-4 0 2 0,1-4-2 15,0 2 1-15,-1 2 6 0,6-2 1 0,-2-4 0 16,-3 4 0-16,6 2-9 0,-2-2 1 0,-3-4-1 15,-2 4 1-15,1 2 7 0,3-2 0 0,0-3 0 16,-3 3 0-16,-1 1-8 0,3 1 0 0,1-4 0 16,0 2 0-16,0 2 8 0,0-2 1 0,0-3-1 15,-3 3 1-15,5 1-9 0,-2 1 0 0,-4-4 0 16,5 4 2-16,-5 2 3 0,1-1 2 0,-1-5-1 16,3 2 1-16,1 2-8 0,-4 2 1 0,1-4-1 15,-4 0 1-15,4 0 2 0,-4 0 1 0,1-2-1 0,3 2 1 16,0 0-5-16,-1-2 0 0,1-1 0 0,3 1 0 15,0 2 2-15,0-2 0 0,-3-1 0 0,-2 3 1 16,1 0-4-16,1 0 0 0,-1-2 0 0,-3 0 0 0,0 2 5 16,4 0-1-16,0-2 0 0,-4 2 1 15,1 2-5-15,3 0 1 0,0-4 0 0,-4 2 0 0,3 2 0 16,1 0 1-16,-4-4 0 0,0 0-1 0,0 2-2 16,0 0 0-16,2-2-1 0,-9 2 2 0,10-1-1 15,1 1 0-15,-4 0 1 0,4 0 0 0,-4-4-3 16,3 4 1-16,-3-3-1 0,2 3 2 0,2 0-2 0,3 0 2 15,-4-4-1-15,5 4 0 0,-5 4-1 0,4-4-1 16,-3 0 0-16,5 0 2 0,-2 0-2 0,0 0 2 16,0 0-2-16,4 0 1 0,1 0-1 0,2 0 0 15,-3-4 0-15,-4 4 1 0,0 0-1 0,6 0 1 16,-3-3-1-16,-6-1 0 0,6 4 0 0,1 0 0 16,-4-4-1-16,2 1 1 0,2 3 1 0,-1 0-1 0,1-7 1 15,-2 3 0-15,5 1-2 0,-3 3 2 0,-1-7-1 16,3 3 0-16,-3 4 1 0,1-1-1 0,3-5 1 15,0 1-1-15,6 7-1 0,-3-2 1 0,1-5 0 16,-7 3 0-16,5 4-1 0,-2-2 2 0,0-6-1 16,-7 4 0-16,6 4 0 0,1-2-1 0,-4-3 0 15,-3 3 2-15,-1 0-1 0,1-4 1 0,0 1 1 16,4-1-1-16,-4 4 0 0,0 0-1 0,0-5 0 16,2 1 1-16,2 4 0 0,-1 0 1 0,-3-7-1 15,2 7 2-15,2 0-3 0,-1-3 1 0,5-1-1 16,-1 1 2-16,2 6-2 0,-6-3 1 0,1-3 0 0,-4 3 0 15,2 3-2-15,2 1 2 0,-1-4-1 0,-3 0 1 16,0 7 0-16,1-4 2 0,0-6-1 0,0 3 1 16,-1 3-3-16,-4 1 2 0,4-4-2 0,-7 0 2 15,4 0 2-15,-2 3 1 0,3-1 0 0,4 2 1 0,-2-4-3 16,-3 3-1-16,3-3 1 0,2 4 0 0,1-1 3 16,-3-3 1-16,4 0-1 0,0 2 1 0,1 2-5 15,-1-1 2-15,-1-3-1 0,1 2 0 0,-4 3 1 16,2-3 0-16,2-2 0 0,-4 0 0 0,0 2-2 15,0-1 1-15,0-2-2 0,-2 1 2 0,3 1-1 0,-1 3 1 16,-4-8 0-16,4 3-1 0,-3 1-2 0,3 0 2 16,-3-4-2-16,1 2 2 0,2 2-3 0,-3-3 1 15,3 1 1-15,0 0-1 0,-2 1-1 0,1-1 1 16,2 0-1-16,0 2 0 0,2 0-1 0,-3-2 0 16,4 0 1-16,1 4 0 0,-1 0-1 0,3-2 0 0,-3-2 0 15,-6 2 1-15,6 2-2 0,-4 0 0 0,0-2 0 16,0 2 0-16,-3 1 0 0,1-1 0 0,2-2 0 15,-3 0 0-15,-1 0-1 0,1 0 1 0,0-2 0 16,-1 2 0-16,-3 2-1 0,0 1 1 0,0-3 0 16,2 0 0-16,-2 0-2 0,4 0 1 0,-4-3-1 15,3 3 0-15,-3 0 0 0,4-2 1 0,-4 0 0 16,2 2 0-16,0 2-3 0,0 0 2 0,1-2-1 16,-3 0 1-16,4 0-1 0,-4 0 1 0,0 0 0 15,0 0 0-15,0 0-2 0,0 0 1 0,0 0-1 16,-7 0 2-16,12 0-1 0,-12 0 1 0,11 0-1 0,-11 0 1 15,11 7-1-15,-4-4-1 0,-7-3 1 0,14 4 1 16,-7-1-2-16,3 1 2 0,-4-1 0 0,1-3 0 16,0 4-2-16,0-1 2 0,0 1-1 0,0-4 0 0,0 3 1 15,0-3 0-15,4 4 0 0,-4-4 0 0,3 4-2 16,-3-4 2-16,2 3-1 0,-2-3 0 0,4 4 1 16,-1-4 0-16,1 3 0 0,-4 1-1 0,4-4 1 15,3 1 0-15,-4 1 0 0,3 0-1 0,1 1 1 16,-4 1 1-16,4-2-1 0,1 1 1 0,-3 1-4 15,0 1 2-15,1-5-2 0,1 4 2 0,0-4 0 16,0 3-1-16,-3-3 1 0,3 4 1 0,2-1-5 0,-2 1 1 16,3-4-1-16,1 3 2 0,-2 1 0 0,1-1 1 15,-2-3-1-15,-5 4 1 0,8-1-2 0,-4-3 1 16,0 0-1-16,2 4 2 0,-2-1-1 0,4-3 2 16,-4 0-2-16,2 4 2 0,-1-4-5 0,1 0 0 15,-2 0 0-15,4 0 2 0,-4 1 0 0,-1-1 0 0,4-1 1 16,-3 4 0-16,4-1-12 0,-4-2 2 0,0-2-2 15,2 4 1-15,2 0 6 0,-4-2 1 0,0-2-1 16,4 4 1-16,1 0-16 0,-1-2 2 0,-1-2-1 16,-3 4 1-16,0-1 10 0,2-1 1 0,-2-1 0 15,1 2 0-15,-1 1-12 0,0-2-1 0,-4-2 0 16,3 2 1-16,-1 0 11 0,4-1 1 0,-6-1 0 16,5 2-1-16,-5 0-14 0,1-2 0 0,-1 0 0 15,1 2 2-15,1 0 11 0,-1 0 2 0,-1-2-2 16,1 2 2-16,3 0-10 0,0-1 0 0,-1 1 1 0,1 0 0 15,0 0 8-15,0 0 2 0,-3-4 0 0,3 4 0 16,0 0-11-16,-2 0 1 0,2-3 0 0,4 3 0 16,-4 0 10-16,0-4 0 0,0 1 0 0,2 3 0 15,-2 0-6-15,0 0 1 0,0-4 0 0,2 4 1 0,0 0 4 16,0 0 2-16,2 0 1 0,3 0-1 0,-5 4-4 16,1-4 1-16,1-4 0 0,0 8 0 0,3-4 4 15,-5 0 1-15,1 0-1 0,4 3 1 0,-3 1-4 16,0-4 0-16,1 0-1 0,2 7 1 0,0-4 3 15,2 1 2-15,2-4-2 0,-7 3 1 0,-1-1-2 16,1 0 0-16,-2-2 0 0,-2 3 1 0,4-1 1 16,-1-2 2-16,1-2-1 0,-6 4 1 0,4 0 2 0,0-2 1 15,-2-2 0-15,0 4 1 0,2 1-2 0,0-3 2 16,0-3-1-16,1 6 1 0,-2-3-1 0,-1 0-1 16,2 0 1-16,1 0 1 0,1 4-1 0,-4-1 1 15,0-6-1-15,-2 10 0 0,4-2 0 0,0-5 1 0,-2 0 0 16,0 4 0-16,1-1 0 0,-3 1 0 0,0-4-1 15,1 3 1-15,1 1-1 0,-4-4 1 0,4-4 0 16,-3 8 0-16,-2-4-2 0,1 0 2 0,3 0 0 16,3 3 0-16,-2-3-3 0,0 0-1 0,0 0 1 15,0 0 0-15,0 4 1 0,2-4-1 0,-2-4 1 16,0 8 0-16,2-1-4 0,-2-3 0 0,0 0 1 16,4 2 0-16,-4 2 0 0,-3-4 2 0,3-2-1 15,0 4 1-15,-2-1-10 0,2-1 1 0,0-1-1 16,1 2 1-16,0 1 4 0,0-4 1 0,-1-1-1 15,0 5 1-15,-4-2-5 0,4-2-1 0,-3 0 1 16,1 2 1-16,1 0 3 0,-1-2 1 0,2 2 0 0,-3 0 0 16,3 2 0-16,0-4 0 0,0-1 0 0,-2 6 1 15,3-3 1-15,-1 0 0 0,0-3 1 0,0 6 0 16,0-3 0-16,0 0 0 0,2-3 0 0,-2 3 0 0,-3 3 1 16,3-6 0-16,-2-1 1 0,2 4 0 15,0 0-1-15,-3 0 1 0,0-3-1 0,-1 6 2 0,4-3-1 16,-1 0 1-16,1 0-1 0,0 0 1 0,-4 4 0 15,5-4 0-15,-1-4-1 0,-4 8 2 0,3-4-1 16,1 0 1-16,0 0-1 0,-4 3 0 0,4-1 0 0,1-2 1 16,-3-2 0-16,2 6 0 0,4-2-1 0,-4-2 1 15,0-2-1-15,0 5 1 0,0 1 0 0,-2-4 0 16,3-4 0-16,-5 8 0 0,1-4 0 0,-1 0 0 16,3-2-1-16,1 6 1 0,-2-4 0 0,0 0 0 15,3-2 0-15,-1 4 1 0,0-2-1 0,-2 0 0 16,4-2 0-16,0 4 1 0,2-2-2 0,-1-2 2 15,-1 0-1-15,3 4 1 0,1-4-1 0,-2 0 1 0,-1 1-1 16,-4 4 1-16,2-5-1 0,5 1 1 0,-6-1-1 16,0 5 1-16,0-3-1 0,0-1 1 0,2-1-1 15,-2 4 1-15,0-2-2 0,0-2 2 0,2-2-1 16,-2 6 1-16,1-2-1 0,-1-2 1 0,3 2-1 16,-3 0 1-16,1 0-1 0,0 0 1 0,3-3 0 15,3 6 0-15,-3-3-1 0,-1-3 1 0,3 3 0 16,-6 3 0-16,0-3-1 0,0 0 1 0,2 0 0 15,-2 2 0-15,4-2-1 0,-4 0 1 0,0-2 0 16,4 6 0-16,-1-4-2 0,3-2 2 0,-3 0 0 16,5 6 0-16,-5-2-1 0,3-4 1 0,1 0 0 0,3 7 0 15,-2-5 0-15,1-1 0 0,1-1 0 0,1 7 0 16,0-5 0-16,1-2 0 0,-1 1 0 0,-2 8 0 0,1-9 0 16,-2 0 1-16,2 0 1 0,1 9-1 0,1-7-1 15,-1-1 1-15,0-1-1 0,5 7 1 0,-6-5 1 16,1-2 0-16,5 1 1 0,-2 8 0 0,2-7-2 15,2-4 1-15,-4 1 1 0,-5 10-1 0,5-9 5 16,1 0 1-16,-5 0-2 0,-1 8 2 0,2-6-3 16,0-2 0-16,-2-2 0 0,1 10 0 0,-2-5 5 0,-3-2 2 15,2-1-2-15,0 5 1 0,0-1-4 0,1-2-1 16,-1-2 1-16,2 8 1 0,1-5 3 0,-4-2 0 16,3-1 1-16,-4 5-1 0,2-3-4 0,-3 0 0 15,1-3 0-15,-1 6 1 0,0-3 2 0,-1 0 0 16,1-3 0-16,-4 5 0 0,2-1-3 0,-2-1 0 15,0-3 0-15,0 5-1 0,0-1 8 0,0-1 0 0,2-1 1 16,-2 2 0-16,4-1-8 0,-6 0 2 0,3 0 0 16,-1 4 0-16,3-4-1 0,1 0 0 0,-4 0 0 15,-2 0 1-15,4 4-3 0,0-4-1 0,2-4 1 16,-4 8-1-16,0-1 1 0,-2-3 0 0,2 0-1 16,-3 4 2-16,3-1-3 0,-3-3 1 0,3-3-1 15,-5 6 1-15,1 1 3 0,1-4 1 0,-1 0-1 16,1 0 1-16,3 5-4 0,-3-10 1 0,3 5-1 15,-5 0 1-15,3 5 0 0,0-5 0 0,2-5 0 16,-3 10 1-16,3-5-3 0,0 0 1 0,-1 0-1 0,1 3 1 16,0 1-1-16,0-4 1 0,4-4-1 0,-4 8 2 15,2-1-3-15,1-3 0 0,4-3 1 0,-7 6 0 16,4 1 0-16,1-4 0 0,-1-4 1 0,-4 8-1 16,4-1-2-16,-2-3 2 0,1 0-1 0,-3 4 1 0,4-2 0 15,0-4 2-15,-1 0-2 0,-2 6 2 0,0-2-3 16,3-4 2-16,0-2-2 0,-2 8 1 0,1-2 4 15,4-4 0-15,-3 0 0 0,0 6 0 0,-1-3-4 16,1-2 2-16,1-1 0 0,2 7-1 0,-3-3 5 16,2-2 0-16,1-2 0 0,0 7 2 0,-4-3-6 15,3-4 1-15,1 1 0 0,0 6 1 0,0-3 1 0,-1-4 1 16,1 0 0-16,0 7 0 0,-3-1-4 16,1-4 0-16,2 0 1 0,4 3 0 0,-4 1 1 0,0-4 0 15,2 0-1-15,2 3 2 0,0 1-3 0,-1-4 0 16,3 0-1-16,-6 2 1 0,0 1 2 0,2-3 0 15,2 0-1-15,-1 4 2 0,-2-1-3 0,1-3 0 16,1 0-1-16,-1 4 1 0,2-1 2 0,0-3 0 0,-1 0-1 16,3 4 1-16,-3 1-3 0,1-5 0 0,0 0 1 15,5 5 0-15,-2 1 3 0,-5-3 0 0,5-1-1 16,4 3 1-16,-6 0-3 0,1-1 1 0,3-4-2 16,2 3 2-16,-4 1 7 0,-2 0-1 0,2-4 1 15,-10 0-1-15,-2 0-5 0,-2 0 0 0,0 0 0 16,6 0 1-16,-1 0 2 0,0 0 0 0,3 0 0 15,1 0 0-15,-1 3-4 0,1 1 1 0,-1-1-1 16,2-3 1-16,1 4 2 0,1-4 0 0,-3 1 0 16,4-1 0-16,-1 4-3 0,2-4-1 0,-3 3 1 0,2-3 0 15,1 4 2-15,-3-4 0 0,5 3 0 0,-2-3 1 16,0 4-4-16,2-4 0 0,-2 0 0 0,-1 0 1 16,1 2-1-16,4-1 2 0,-2 1 0 0,1 2 0 0,1-1-4 15,0 1 2-15,1-2 0 0,-4-1-1 0,1 3 1 16,1 1 0-16,-2-5-1 0,1 4 1 0,1 3-3 15,-1-4 2-15,6-3-1 0,-5 4 1 0,1 3-1 16,2-4 2-16,-3-3-1 0,3 4 1 0,-4-1-3 16,2-1 2-16,-1 2-2 0,1-3 2 0,0 3 4 15,1-1 0-15,-3-1 0 0,2 2 0 0,0-1-4 0,0 1 2 16,1-1-2-16,-3 1 2 0,0-1 1 0,0 1 1 16,2-4 0-16,1 3 0 0,-4 1-3 0,1-1-1 15,1-3 1-15,-3 4 1 0,2-4 3 0,2 3 1 16,-4-3 0-16,2 4 0 0,2-4-4 0,-4 3 1 15,2-3-1-15,2 4 1 0,-4-4-3 0,2 3 1 16,2-3-1-16,-4 0 2 0,2 4-4 0,2-4 2 0,-2 0-1 16,2 0 1-16,0 0 2 0,-1 0 0 0,3 0 0 15,38 0 1-15,0 3-3 0,-12-1 0 0,0-2 1 16,-7 4-1-16,-5-3-1 0,-2 1 0 0,-6 0 0 16,3 3 0-16,-3-1-2 0,-1-4 2 0,2-2-1 15,1 6 0-15,-3-3 0 0,-2-1-1 0,5-1 0 16,-1 2 2-16,-1 1-2 0,1-2 0 0,1-2 0 15,2 4 1-15,0 2-2 0,-1-4 1 0,3-4 0 16,-1 8 0-16,3 1 0 0,1-5-1 0,3 0 0 16,-7 3 1-16,1 1-2 0,0-4 1 0,0 0 0 0,0 7 0 15,-2-4-1-15,0-3 1 0,5 0 1 0,-4 4-1 16,0 0-1-16,0-1 0 0,0-3 0 0,-4 4 1 16,1-1-1-16,-1-3 0 0,1-3 0 0,1 6 1 15,4 1-1-15,-4-4 0 0,1-4 0 0,-2 9 0 16,-2-1 0-16,-1-2 0 0,2-1 0 0,-1 5 0 0,-1-1 0 15,-3-5 0-15,1 2 0 0,0 8 0 0,0-6 0 16,0-1 0-16,-4-3 0 0,2 9 0 0,-6-5 0 16,-1-1 0-16,2-3 0 0,-5 11 0 0,-1-8 0 15,-1-3 0-15,2 0 0 0,-7 5 0 0,-1 3 0 16,-1-7 0-16,-2-1 0 0,0 6 0 0,-3 1 0 16,-2-4 0-16,1-3 0 0,-1 5 0 0,-2-1 0 0,-7-4 0 15,11 3 0-15,-11-3 0 0,9 7 0 0,-9-7 0 16,0 0 0-16,7 13 0 0,-7-13-1 0,0 10 1 15,0-10 0-15,0 9 0 0,-4 0-1 0,-1 0 1 16,1-2 0-16</inkml:trace>
  <inkml:trace contextRef="#ctx0" brushRef="#br4" timeOffset="177803.89">7922 8726 12 0,'0'0'0'0,"0"0"0"0,0 0 0 0,0 0 0 0,0 0 0 16,0 0 0-16,0 0 0 0,0 0 0 0,0 0 0 15,0 0 0-15,0 0 0 0,0 0-10 0</inkml:trace>
  <inkml:trace contextRef="#ctx0" brushRef="#br4" timeOffset="183013.86">8012 6096 515 0,'0'0'0'0,"0"0"0"0,0 0 0 0,0 0 43 0,0 0 1 16,0 0 0-16,0 0 0 0,0 0-29 0,0 0 2 16,0 0-1-16,0 0 1 0,0 0-6 0,0 0 0 15,-7 21 0-15,7-21 2 0,-11 7-7 0,4-3 2 16,7-4-1-16,-11 10 1 0,4 1-8 0,4-4 1 15,-1 0 0-15,-3 3 0 0,4 6-1 0,1-5 1 16,2-11 1-16,-2 16-1 0,2-2-2 0,2-6-1 0,0 0 1 16,-2 14 0-16,0-4 0 0,-2-6 0 0,2-1 0 15,-2 8 1-15,0-1-6 0,1-4 2 0,-1-2-2 16,0 4 2-16,0-2-1 0,1-5 2 0,-1-2-2 16,-2 0 2-16,4 7-4 0,-3-3 0 0,3-11 1 15,-4 14-1-15,4-7 1 0,-3 0 2 0,3-7-1 16,-4 10 1-16,4-4 4 0,0 1 0 0,0-7 0 15,-3 7 0-15,3-7 0 0,0 7 0 0,0-7 0 16,0 10 0-16,0-3 10 0,0 0 0 0,0-7 0 0,0 7 1 16,0-7-4-16,0 7 0 0,0-7 0 0,3 7-1 15,-3-7 20-15,4 13 1 0,-4-13-1 0,0 9 1 16,0-9-15-16,0 0 1 0,0 7-1 0,0-7 1 16,0 12 13-16,0-12 0 0,0 7 0 0,0-7 1 15,0 14-15-15,0-14 0 0,-4 7 1 0,4 0 0 0,-3 2 7 16,3 0 1-16,-4-4-1 0,4 7 1 0,-3-5-11 15,-1 2 1-15,4-9 1 0,0 14-1 0,-4-3 7 16,1-4 1-16,3-7-1 0,-4 16 1 0,1-8-9 16,-1-1 0-16,4-7 0 0,-7 20 1 0,4-10 10 15,-1-4 0-15,4-6-1 0,-2 12 1 0,1 0-9 16,-3 2-1-16,2-8 0 0,2 4 0 0,0 4 6 0,-1-1 0 16,1-5 0-16,1 3 1 0,3 3-9 0,-1-2 1 15,-1-1 0-15,2-1 0 0,3 6 6 0,-4-3 0 16,1-6-1-16,-1 0 1 0,-3 0-7 0,0-7 0 15,4 10 0-15,-4-10 1 0,0 7 5 0,0-7-1 16,0 7 1-16,0-7 0 0,0 7-6 0,0-7 0 0,-4 9 0 16,4-9 0-16,0 14 4 0,0-14 0 0,-3 7 0 15,3-7 0-15,0 14-5 0,-4-7 0 0,4-7 0 16,0 11-1-16,0-1 5 0,0 1 0 0,0-4 0 16,0 9 1-16,0-6-7 0,4-1 2 0,-1-2 0 15,1 4 0-15,-4-2 3 0,3-2 0 0,-3-7 1 16,4 14-1-16,-4-2-4 0,0-12 0 0,4 11 0 15,-4-11 1-15,3 10 3 0,-3-10 0 0,0 9 1 0,0-9-1 16,0 10-4-16,0-10 1 0,0 0-2 16,0 13 2-16,0-6 2 0,0 3 1 0,0-1 1 0,0-2-1 15,-3 6-4-15,3-3-1 0,0-3 1 0,0 0 1 16,0 0 2-16,0-2 1 0,3 3 0 0,-3-1 1 16,0 3-6-16,0 1 1 0,4-3 0 0,-1 1 1 0,1 2 1 15,-4-4 1-15,3 0 0 0,1-2 0 0,-1 4-4 16,-3 1 0-16,4-1 1 0,-4-2 0 0,0 0 1 15,0-7 0-15,0 11-1 0,0-11 1 0,0 10-2 16,0-10-1-16,0 11 1 0,0-11 0 0,-4 4-1 16,4-4 1-16,0 5 0 0,0-5 0 0,-3 14-2 15,3-5 0-15,0-9 1 0,0 16-1 0,0-6-2 0,0 1 2 16,0-4-1-16,3 1 0 0,1 1 0 16,-2-2-1-16,-2-7 0 0,3 18 2 0,-1-2-1 0,0-9 0 15,-2-7 1-15,-2 9-1 0,0 1-1 0,0-1 2 16,2-9-2-16,-3 14 1 0,3-7-2 0,-4 0 2 15,4-7-2-15,-3 12 1 0,-1-1-1 0,1-1 0 16,3-2 0-16,-4-1 2 0,1 1-3 0,-1 1 1 16,4-9 0-16,-3 11 0 0,3-1-1 0,-4-1 1 0,4-2 0 15,0-7 0-15,-4 12 0 0,1-1 1 0,3-4-1 16,0-7 0-16,-4 11-1 0,1-4 1 0,3-7 0 16,0 8 0-16,0-8 1 0,-4 6 1 0,4-6-1 15,0 8 0-15,0 1-1 0,-3-2 1 0,3-7 0 16,-7 9 0-16,3-2 0 0,1 0 0 0,3-7 1 15,-6 11 0-15,5-4-2 0,-3 0 1 0,2 0 1 16,1 2-1-16,-1 5 0 0,-2-7 0 0,1 0 1 16,3 3 0-16,-4 1-1 0,4-4 0 0,0-7 1 0,-3 7-1 15,3-7 0-15,3 5 0 0,-3-5 1 0,0 9 0 16,0-2-1-16,0-7 0 0,0 12 1 0,0-12-1 16,0 11 0-16,0-11 0 0,0 10 1 0,0-10 0 0,0 11-2 15,0-11 1-15,0 9 1 0,0-9-1 0,7 12 0 16,-7-1 0-16,0-11 1 0,4 14 0 0,-2-2-2 15,-2-5 1-15,0 0 1 0,0 0-1 0,0 2-1 16,0 0 0-16,0 0 0 0,0-4 1 0,0 2 0 16,0 3-1-16,0-1 0 0,0-3 1 0,0 1-2 15,0-7 1-15,0 10-1 0,1-3 1 0,3 4-1 16,-1-4 1-16,-1-2-1 0,-2-5 2 0,7 14-2 0,-3-9 0 16,-4-5 0-16,3 14 0 0,1-5 0 0,-4-2 0 15,0-7 0-15,3 14 0 0,1-7 0 0,-4 0 0 16,0-7 0-16,3 9 0 0,1 0 0 0,-4 0 0 15,3 0 0-15,-3-1 0 0,0 7 0 0,0-5 0 16,0-3 0-16,0 4 0 0,0-4 0 0,0 1 0 16,0 1 0-16,0 7 0 0,0-2 0 0,0 0 1 15,4-5-1-15,0 3 1 0,-4 2-1 0,3-1 1 0,-3-3-1 16,0 1 1-16,0-2-1 0,0-2 1 0,0-7 0 16,0 12 0-16,0-5-1 0,0-7 2 0,0 11-1 15,0-11 0-15,0 10 1 0,0-10 0 0,0 0 1 16,0 9 0-16,0-9-2 0,0 11 1 0,0-11 1 15,0 8-1-15,0-1 0 0,0 0 0 0,0-7 1 16,7 14-1-16,-3-5-1 0,-4 2 1 0,3-4-1 16,-3 3 1-16,4 1-2 0,-4 0 2 0,3-4-1 15,-3 3 0-15,0-3-1 0,0 0 1 0,0-7 0 0,-3 9 0 16,3-9-1-16,0 0 0 0,-4 7 0 0,4-7 1 16,0 0-1-16,0 0 0 0,-3 7 0 0</inkml:trace>
  <inkml:trace contextRef="#ctx0" brushRef="#br4" timeOffset="183992.84">6643 7164 627 0,'0'0'0'0,"0"0"0"15,0 0 0-15,0 0 118 0,0 0 1 0,0 0-2 16,0 0 2-16,0 0-104 0,0 0 1 0,21 12-2 16,-12-12 2-16,1 4 55 0,4-4 0 0,1-4 1 15,9 8 0-15,5-4-54 0,-3-4 0 0,-1 1 0 16,1 6 0-16,-5-3 3 0,0-7 1 0,1 2-1 0,4 10 1 16,-1-5-10-16,-4-5-1 0,0 0 0 0,-3 12 1 15,1-7-3-15,-5-6 1 0,0 1-1 0,-3 10 2 16,0-1-6-16,-4-6 2 0,-7 2 0 0,5-2-1 0,-5 2-5 15,3 6 1-15,-3-6-1 0,0 0 1 0,0 7-1 16,0-7 0-16,-5 7 0 0,-2-4 0 0,-4 1 1 16,-3 1-1-16,0-5 0 0,-12 3 0 0,-6 1 0 15,0-8 0-15,2-4 0 0,6 13 0 0,-1-5 3 16,4-9-1-16,-2-1 1 0,-2 10-1 0,4-4-1 16,3-1 0-16,1-2 1 0,1 10 0 0,2-4 10 0,3-5 1 15,4 1-1-15,7 5 1 0,-11 5-6 0,11-5 0 16,0 0-1-16,0 0 2 0,-7-1 13 0,7 1-1 15,0 0 0-15,0 0 2 0,7 7-12 0,-7-7 0 16,0 0 0-16,8 5 2 0,-8-5 13 0,10 5-1 16,-3-5 1-16,-7 0 0 0,14 7-14 0,-7-7 1 15,0 0-1-15,0 0 2 0,9 0 9 0,-5-3 1 16,3-1-1-16,0 4 1 0,4 4-13 0,-2-4 1 0,1-4 1 16</inkml:trace>
  <inkml:trace contextRef="#ctx0" brushRef="#br4" timeOffset="184559.08">7288 7134 1784 0,'0'0'0'0,"0"0"0"0,0 21 0 0,-3 0 45 16,-1-2 1-16,-1-3-1 0,3 12 1 0,-1-8-31 15,-1-1 2-15,-1-12 0 0,1 4 0 0,-3-1 38 0,4-1 1 16,3-9-1-16,-7 7 1 0,7-7-39 0,-4 11 1 15,4-11-1-15,0 0 1 0,0 0 7 0,0 0 1 16,0 0 0-16,0 0 0 0,0 0-14 0,0 0 0 16,0 0 1-16,0 0 0 0,0 0-6 0,0 0 1 15,0 0 0-15,0 0 0 0,14-7-4 0,-3 3 2 16,-2 1-1-16,8-1 1 0,5 4-4 0,-5-3 2 0,3 3-1 16,1 0 0-16,-4 3 0 0,1 1-1 0,0-4 0 15,-4 3 1-15,-2 4 0 0,-1-2-1 0,-1-1 0 16,-6 3 0-16,-1 2-1 0,1 1 2 0,-4-10-1 15,0 11 0-15,0-2 2 0,0 1 0 0,-4-3-1 16,1 0 2-16,-4 6-3 0,0-1 2 0,0-1-1 16,-13 4 0-16,3-1 2 0,3 1 0 0,-1-7 1 15,5 8 0-15,-1 0-3 0,-1-5 1 0,1-4 0 16,-3 7 0-16,4-4 2 0,-4-5 0 0,-1-1-1 0,1 5 1 16,-2-2-3-16,-1-7 2 0,-1-5-1 15,-3 10 1-15,-2-5 0 0,2-7 1 0,0 0-1 0,-9 9 1 16,9-4-3-16,-1-7 2 0,1 0-1 0,-3 9 1 0,4-7-1 15,6 0 1-15,0-3-1 0</inkml:trace>
  <inkml:trace contextRef="#ctx0" brushRef="#br4" timeOffset="184826.16">7348 7083 1796 0,'0'0'0'16,"0"0"0"-16,0 0 0 0,0 0 41 0,0 0 0 15,0 0 1-15,0 0-1 0,23 10-25 0,-16-10 0 0,0 0-1 16,4 4 2-16,3-1 29 0,4-3 0 0,-1 0 0 15,3 4 0-15,4 1-30 0,1-10 1 0,-7 1-1 16,1 13 1-16,2-5 4 0,4-4-1 0,-2-4 0 16</inkml:trace>
  <inkml:trace contextRef="#ctx0" brushRef="#br4" timeOffset="186026.57">9435 6038 602 0,'0'0'0'15,"0"0"0"-15,0 0 0 0,0 0 64 0,0 0 0 16,0 0 0-16,0 0 1 0,0 0-47 0,0 0 0 15,0 0 0-15,0 0 0 0,0 0 34 0,0 0 0 0,0 0 0 16,0 0 1-16,0 0-37 0,0 0 1 0,0 0 0 16,0 0 1-16,0 0-13 0,0 0-1 0,0 0 1 15,0 0 0-15,0 18-1 0,0-18-1 0,0 0 0 16,0 10 2-16,0-10-5 0,0 0 0 0,7 4 0 16,-7-4 0-16,0 0 0 0,0 0 0 0,0 7 0 15,0-7 0-15,0 0-2 0,0 0-1 0,0 7 1 16</inkml:trace>
  <inkml:trace contextRef="#ctx0" brushRef="#br4" timeOffset="187445.91">9421 6078 124 0,'0'0'0'0,"0"0"0"0,0 0 0 0,0 0 14 0,0 0 0 16,0-15 0-16,0 15 0 0,0 0-6 0,0 0 1 15,0 0-1-15,0-7 1 0,0 7-5 0,0 0 2 16,0 0 0-16,0 0-1 0,0 0-1 0,0 0 0 16,0 0-1-16,0 0 2 0,0 0-3 0,0 0 0 15,0 0 1-15,-4 10 0 0,1 1-2 0,-1 3 1 16,4 2 1-16,-7 5-1 0,4 0-2 0,-3-9 1 15,5-3 0-15,-5 10 0 0,1-8-1 0,2-4 1 0,3-7-1 16,-6 19 1-16,-1-7 5 0,4-1 0 16,3-4-1-16,-7 16 2 0,3-7-4 0,4-2 2 0,0-4-1 15,-3 13 1-15,6 0 24 0,1-7 1 0,-1-5-1 16,-6-1 2-16,3 2-18 0,0-5 1 0,0-7-1 16,0 0 2-16,0 0 31 0,-4 6 0 0,4-6 0 15,0 0 0-15,0 0-30 0,0 0 0 0,0 0 1 16,0 0 0-16,0 0 34 0,-3-6 0 0,3 6 0 15,0-14 0-15,-4-1-34 0,1-7 0 0,3 3 0 0,0 0 1 16,0 3 30-16,0-5 0 0,3 1 0 0,1 10 2 16,-1-6-33-16,1 4 0 0,3-2-1 0,-4 5 1 15,1 2 25-15,-1-4 0 0,-1 1 0 0,0 1 1 16,-2 9-28-16,7-11 1 0,-4 1 0 0,-1 5 0 0,-2 5 16 16,4-9-1-16,-3 2 1 0,-1 7-1 0,6-11-17 15,-6 11 0-15,0-7 0 0,0 7 0 0,0 0 13 16,-6-7 0-16,6 7 0 0,0-7 1 0,0 7-16 15,0 0 2-15,0 0-1 0,0 0 1 0,0 0 7 16,0 0 1-16,0 0-1 0,-7-3 1 0,7 3-10 16,0 0-1-16,0 0 0 0,4 10 0 0,-6 1 8 0,0-1 0 15,2-3 0-15,0 7 0 0,0 4-8 0,0-2 0 16,0-6-1-16,-3 10 1 0,1-8 3 0,0-2-1 16,1 1 1-16,-3 12-1 0,2-9-5 0,2-2 1 15,-3-1-1-15,-1 15 1 0,1-3 1 0,-1-11 1 16,4-1 0-16,-3-4 0 0,-1 4-4 0,4-11 0 15,0 7 0-15,0-7 0 0,0 0 0 0,0 0 1 0,0 0-1 16,0 0 1-16,0 0-4 0,0 0 2 0,0 0-1 16,0 0 1-16,0 0 0 0,-7-7 0 0,7 7 0 15,0-11 1-15,0-3-3 0,0-4 1 0,4-3-1 16,-1 2 1-16,1-9 1 0,-1 0 2 0,1 3 0 16,-4 7 0-16,0 1-4 0,3-6 2 0,1 2 0 15,-8 8-1-15,4 1 3 0,0 2 1 0,0-4 0 16,0 7 0-16,0 7-3 0,-3-13-1 0,3 13 1 15,0-7 1-15,0 7 0 0,0 0 2 0,0 0 0 16,0 0 0-16,0 0-3 0,0 0 0 0,0 0-1 0,0 0 2 16,0 0 0-16,-4 11 1 0,4-2-1 15,-3 12 1-15,-1 1-3 0,4 1 0 0,0-7 1 0,-3 14 0 16,-1-9-1-16,4-8 2 0,0-3 0 0,-11 16-1 0,8-8-1 16,-1-6-1-16,4 1 1 0,-7 8 0 0,4-2 1 15,3-7 0-15,0-1-1 0,-4 0 2 0,1-3-4 16,3-8 2-16,0 7-1 0,0-7 1 0,0 0 0 15,-2 7 1-15,2-7 0 0,0 0-1 0,0 0-1 16,0 0 0-16,0 0 1 0,0 0-1 0,0 0-1 16,0 0 2-16,0 0-2 0,0-7 2 0,0 7-3 15,0-12 1-15,2 2 1 0,1-13-1 0,4-7-1 0,-3 0 1 16,-1 3-1-16,1 10 1 0,-1-2 0 0,1 1-1 16,0 0 0-16,-4 8 0 0,3-1 1 0,1-1-1 15,3 1 0-15,-7 3 1 0,0 8-2 0,7-6 2 16,-7 6-1-16,0 0 0 0,7-5 0 0,-7 5 1 15,7-4-1-15,-7 4 0 0,7 2-1 0,-7-2 2 16,7 2-1-16,-7-2 0 0,9 7-1 0,-2 0 0 0,0-2 0 16</inkml:trace>
  <inkml:trace contextRef="#ctx0" brushRef="#br4" timeOffset="191010.28">8636 5616 300 0,'0'0'0'0,"0"0"0"0,0 0 0 0,0 0 220 0,0 0 1 16,0 0-1-16,0 0 1 0,-5 21-217 0,-2-16-1 16,0 0 0-16,-8 13 1 0,1 5 52 0,4-6 0 15,-1-2 0-15,4 6 0 0,0-2-39 0,2-5 1 16,3-2-1-16,-3 9 1 0,3-8-6 0,2-6 0 16,0-7 1-16,0 23-1 0,4-13-4 0,-4-10 0 0,14 2 0 15,-14-2 0-15,10 11-5 0,-10-11 0 0,11 0 1 16,-1 1-1-16,1-1-1 0,0-5 2 0,-3-2-2 15,3 5 1-15,3-5-3 0,-3-9 0 0,-1-1 0 16,4 8 0-16,-3-9 0 0,-4-1 0 0,-3-7 0 16,1 12 0-16,-2 1 0 0,-3-3 0 0,-1-1 0 15,-1 6 1-15,-2 3-1 0,4 8 0 0,-9-15 0 16,9 15 2-16,-10-1 1 0,3 2 0 0,-4 1 1 16,1 3 0-16,-1 6-2 0,4-2 2 0,-2-6-2 15</inkml:trace>
  <inkml:trace contextRef="#ctx0" brushRef="#br4" timeOffset="191293.8">8955 5725 1444 0,'0'0'0'0,"0"0"0"0,0 0 0 0,0 0 22 0,0 0 1 16,0 0-1-16,0 0 2 0,7 16-13 0,-7-16 1 15,4 10-1-15,-4-1 2 0,2-2 34 0,1 0 1 16,-3-7-1-16,7 12 2 0,-3-1-33 0,-1-4 1 16,-3-7 0-16,4 11 0 0,-4-11 14 0,3 8 1 15,-3-8-1-15,0 0 2 0,0 0-20 0,4 7 2 16,-4-7-1-16,7 0 1 0,-7 0-3 0,0 0 2 15,0 0-1-15</inkml:trace>
  <inkml:trace contextRef="#ctx0" brushRef="#br4" timeOffset="191686.24">9118 5612 1431 0,'0'0'0'0,"0"0"0"16,0 0 0-16,0 0 26 0,0 0 0 0,0 0 0 0,-4 18 0 15,4-8-14-15,-4-3 0 0,4-1 1 0,0 13 0 16,-3 0 11-16,3-5-1 0,-4-7 1 0,4 9-1 16,0-3-11-16,-3-6 0 0,3-7 0 0,3 7 1 15,-3-7-3-15,4 12 0 0,-4-12 0 0,0 0 0 0,0 0-3 16,7 7 0-16,-7-7-1 0,7 0 1 16,0 0-6-16,0 0 1 0,-7 0-1 0,16-3 2 0,-2 3-2 15,-3 0 0-15,-1-4 0 0,4 4 1 0,2 4-2 16,2-8 0-16,0 1 0 0,-4 6 1 15,0 1-1-15,-4-1 0 0,3-3 0 0,-3 11 2 16,-3-4 0-16,4-2 0 0,-4-2 0 0,0 15 1 0,0-2-2 16,0-4 1-16,-7-12-1 0,7 23 1 0,-7-5 3 0,4-8 0 15,-4 3 1-15,0 1 0 0,-4 0-3 0,4-6 1 16,-3 1 0-16,-1-2 0 0,-3-3 9 0,0 3 0 16,0-4 1-16,-7 1-1 0,0-1-5 0,0-3 0 15,1 0 0-15,-11 0 1 0,-5-3 6 0,3-1 1 16,5 1 0-16,0-4 1 0,-1 3-8 0,3 1 1 0,1-4-1 15,4 7 1-15,0-6 3 0,0 1 2 16,4-4-1-16</inkml:trace>
  <inkml:trace contextRef="#ctx0" brushRef="#br4" timeOffset="191943.81">9252 5537 1646 0,'0'0'0'0,"0"0"0"0,24-4 0 15,-10 4 24-15,1 0 1 0,0 0 0 0,3 4 1 16,3-1-14-16,0 1 0 0,2-8 1 0,2 8 0 0,-7-1 16 16,-1-3 2-16,6-3-1 0,-2 3 0 0,1 0-16 15,-8-4-1-15,-2 1 1 0,6-1 0 0,-8 4 1 16,1 0 0-16,-4-3 0 0,0 3 1 15,-7 0-7-15,0 0 0 0,7-4 0 0,-7 4 0 0,0 0-8 16,0 0 1-16,3 11-1 0</inkml:trace>
  <inkml:trace contextRef="#ctx0" brushRef="#br4" timeOffset="192519.34">8045 5630 1482 0,'0'0'0'0,"0"0"0"0,0 0 0 16,21 3 15-16,-14 1 0 0,4-4 1 0,-1 3 0 15,3 3-7-15,3-1 0 0,0 0 0 0,5 8 1 16,-4-5 11-16,-1-1 1 0,0-7 1 0,4 11-1 0,-3-8-10 16,1 1-1-16,-4-4 0 0,2 3 1 0,5 4 4 15,-3-7 0-15,-4-3-1 0,0 6 2 0,-5-3-8 16,-1 0 1-16,1-3-1 0,-9 3 1 0,7 0-5 15,-7 0-1-15,0 0 1 0,0 0 1 0,0 0-3 16,0 0 0-16,0-7 1 0,0 7 0 0,-16 0-2 0,4 0 1 16,0-4-1-16,-16 1 1 0,-8-1-2 15,6 1 2-15,2-4-1 0,2 7 0 0,4-4-1 0,1-1 0 16,4 2 0-16,-6 3 1 0,5 0-1 0,4 0 0 16,0-4 0-16,0 8 0 0,0-1 2 0,5-3 1 15,2-3-1-15,7 3 1 0,-9 8-2 0,9-8 1 16,0 0-1-16,0 0 2 0,0 0 5 0,0 0 1 15,0 0 0-15,0 0 0 0,5 7-4 0,-5-7 0 16,7 4 1-16,-7-4 0 0,9 0 10 0,-2-4-1 0,0 4 1 16,0 0 0-16,4 0-8 0,3-3 1 0,-3 3-1 15,1 0 1-15,2 0 9 0,-3 3 2 0,3 1-2 16,3-1 1-16,1 1-10 0,-4-4 1 0,5 3-1 16,6 8 2-16,-4-2 4 0,-1-4 2 0,8-1-1 15</inkml:trace>
  <inkml:trace contextRef="#ctx0" brushRef="#br4" timeOffset="195494.99">12451 5392 12 0,'0'0'0'0,"0"0"0"15,0 0 0-15,0 0 0 0,0 0 0 0,0 0 0 16,0 16 0-16,4-5 0 0,-1-3 0 0,1 0 0 16,-4 7 0-16,3 3 20 0,-3-2 0 0,4-2 0 15,-8 7 1-15,4 0-11 0,-3-3 1 0,3-6 0 0,-7 16 0 16,3-7 12-16,-5-7-1 0,2 2 1 0,0 7-1 16,0 0-11-16,0-6 2 0,4-1-2 0,-8 16 1 0,1-11 41 15,2-5 1-15,1 2-1 0,4 8 1 16,-4-1-38-16,0-4 2 0,3-2-1 0,3 7 1 0,-5-3 16 15,1-5 1-15,1-2-1 0,4 0 1 0,-3 6-20 16,-1-8-1-16,3-3 1 0,1 0 1 0,-2-1 16 16,-2 1 2-16,1-4-2 0,3 2 2 0,0-9-21 15,-7 10 2-15,7-10 0 0,-7 7-1 0,7-7 14 16,-11 7 0-16,11-7 0 0,-7 4 2 0,7-4-17 16,0 0 1-16,-7 3-1 0,7-3 0 0,0 0 11 0,0 0 0 15,-9 0-1-15,9 0 1 0,0 0-13 0,0 0 1 16,-7 0 1-16,7 0-1 0,0 0 9 0,0 0 1 15,0 0-1-15,0 0 1 0,-7-7-10 0,7 7-1 16,0 0 0-16,-2-10 1 0,1 3 7 0,-1-4 1 16,0-5-1-16,-2 2 0 0,1-4-9 0,-1 1 1 15,4-6-1-15,-3 7 1 0,-1 4 5 0,1-6 1 0,3-5 0 16,0 8 0-16,-4 1-8 0,1-6 1 0,3 1-1 16,0 10 1-16,0-3 3 0,0-8 1 0,3 5-1 15,-3-1 2-15,4 2-7 0,-4 0 1 0,3-2-2 16,-3 2 2-16,4 0 10 0,-4-1 2 0,3-2-1 15,-3-1 0-15,0 2-10 0,0 2 1 0,0-3 1 16,0-1-1-16,0 1 6 0,0-1-1 0,0 2 1 16,-3 2 0-16,3 4-8 0,-4-1 1 0,4 0-1 15,4 4 1-15,-4 7 4 0,3-8 0 0,-3 8 1 16,0-9 0-16,0 9-8 0,0 0 2 0,0 0 0 0,0 0 0 16,0 0 3-16,9-4-1 0,-9 4 0 0,0 0 0 15,11 4-4-15,-4-1 1 0,0-3-1 0,-7 0 0 16,10 0-3-16,-10 0-1 0,8 0 0 0,-8 0 1 0,0 0-2 15,0 0 1-15,7-3 0 0,-7 3 0 0,0 0-3 16,0 0 0-16,7-4 0 0,-7 4 1 0,7 7-1 16,-7-7 0-16,0 0 0 0,7 7 1 0,-7-7-2 15,7 7 1-15,-7-7-1 0,7 6 1 0,-7-6-1 16,0 0 1-16,9 5-1 0,-9-5 1 0,0 0-14 16,7 0 2-16,-7 0-1 0,0 0 0 0,0 0 4 0,7-4 1 15,-7 4 1-15,0 0-1 0,0 0-27 0,3-10 0 16,-3 10 0-16,0-7 1 0,0 0 18 0,0 0 1 15,0-2 1-15,4-2-1 0,-1 4-34 0,1-5 0 16,-4 2 1-16,0 10 0 0,3-8 31 0,-3 8 0 16,0-12 0-16,0 12 1 0,0 0-30 0,0 0 1 15,0 0-1-15,0 0 1 0,0 0 28 0,4-7 0 16,-4 7 0-16,0 0 2 0,-4 7-20 0,4-7 0 0,0 0 0 16,-3 12 2-16,-4-3 17 0,0 2 1 0,2-1 1 15,-1 13-1-15,-3 0-9 0,2 4 2 16,4-6-2-16,3 3 2 0,-7 6 10 0,3-5-1 0,1-6 1 15,3 16 1-15,-4-7-3 0,1-6 2 0,3 4 0 16,3 14-1-16,1-6 5 0,-4-4 1 0,3 3-1 16,4 4 0-16,-3-2 8 0,-4-8 0 0,0 1 0 15,2 4 1-15,-2-10-1 0,0 3 0 0,1-7 0 16,5 6 1-16,-5-3 8 0,-1-1 1 0,2-6-1 0,3 10 1 16,-1-6-4-16,-2-7 1 0,1 1-1 0,1 13 1 15,-1-10 11-15,1-4 1 0,-1-4 0 0,1 9 0 16,-4-4-9-16,0-12 0 0,0 0 1 0,3 7 0 15,-3-7 20-15,0 0 1 0,0 0-1 0,0 0 2 16,0 0-20-16,0 0 2 0,11-2-2 0,-11 2 2 16,0 0 12-16,11-5 0 0,-11 5-1 0,10-12 3 0,-6-2-17 15,1 1 1-15,-1-6 1 0,-1 1-1 0,1-4 11 16,-3 0-1-16,3 1 1 0,-2 4 0 0,-1-6-13 16,1 0 1-16,0-3 0 0,0-4 1 0,-2 5 14 15,0-7 1-15,0-6-1 0,0 1 1 0,0-5-16 0,0 1 2 16,-2-1-1-16,0 26 1 0,0-5 10 0,1 2 2 15,-1-8-1-15,-2 10 1 0,1 1-14 0,1 0 0 16,0-5 1-16,1 5 0 0,-1 4 7 0,0 1 2 16,2-1-1-16,0 1 0 0,2 1-10 0,0 3 1 15,-1-7-1-15,-1 5 0 0,0 2 6 0,0 1 1 16,0 1 0-16,0-2 0 0,0-3-8 0,0-1 0 0,-1 0 0 16,-1 1 0-16,-2-4 3 0,1 0-1 0,3 1 0 15,-7-1 2-15,0 2-6 0,3 0-1 0,1 3 1 16,3 9 0-16,0 0 2 0,0 0 1 0,0 0 0 15,0 0 0-15,-8 3-5 0,8 3 1 0,0 1 0 16,0 10 1-16,-3 6 0 0,3 0 0 0,0 4-1 16,0 1 2-16,-4-5-3 0,4 1 0 0,-3-3-1 15,3 2 1-15,-4-3 1 0,1-1-1 0,-1-2 1 16,-1 8 0-16,0-4-3 0,-1-1 1 0,1 1-1 0,0 7 2 16,0 5-1-16,-1-6 2 0,3-1-1 0,3 11 0 15,-4 0-1-15,1-9-1 0,3 2 1 0,0 2-1 16,-4 1 1-16,4-5-1 0,-3-5 1 0,3 9 1 15,-4-8-3-15,4-6 0 0,0 0 1 0,0 8 0 16,-3-8 1-16,3-6-1 0,0-2 1 0,0 1 0 0,-4-2-1 16,4-9-1-16,0 7 0 0,0-7 2 0,0 0-1 15,0 0 1-15,0 0-1 0,0-11 2 0,0 6-3 16,4-6 1-16,-1-3-1 0,1-5 1 0,-4-11 0 16,3 0 0-16,1 0 0 0,-1 0 0 0,1 6-2 15,-1-4 2-15,1-6-1 0,-1 9 0 0,1-8 3 0,-2 1 1 16,1-3-2-16,2 7 2 0,-1 5-2 0,0-5-1 15,-1 5 1-15,2 0-1 0,-1 2 4 0,-1-3 0 16,1-3 0-16,-1 4 0 0,-3 0-4 0,4-1 2 16,-1-6-1-16,1 5 1 0,-4 1 2 0,-4-10 0 15,4 3-1-15,-3 6 2 0,-1 0-3 0,4 2 0 16,0 6-1-16,0 10 1 0,0 7-2 0,0-7 1 16,0 7-1-16</inkml:trace>
  <inkml:trace contextRef="#ctx0" brushRef="#br4" timeOffset="196176">12490 5299 1243 0,'0'0'0'0,"0"0"0"0,0 0 0 0,-25 11 60 16,15-11 2-16,3 0-1 0,-2 19 1 0,0 0-46 15,2-3 2-15,4 9 0 0,-1 21 0 0,2 3 16 0,-1 4 1 16,3-6-1-16,3-1 1 0,-3-11-20 0,2 9-1 15,0-2 1-15</inkml:trace>
  <inkml:trace contextRef="#ctx0" brushRef="#br4" timeOffset="199060.77">15780 6309 37 0,'0'0'0'0,"0"0"0"0,0 0 0 16,0 0 1-16,0 0 1 0,0 0 0 0,0 0 0 0,0 0 0 16,0 0 0-16,7-18-1 0,-7 18 1 15,0 0 1-15,0 0 1 0,0 0-1 0,0-7 2 0,0 7-3 16,0 0 1-16,0 0 1 0,0-5-1 0,0 5 43 15,0 0 1-15,0 0-1 0,0 0 1 0,0 0-31 16,0 7 1-16,0-7 0 0,0 19 0 0,0 4 52 16,0 4 2-16,3-1 0 0,-3 0-1 0,-3 4-52 15,3-3 0-15,0-6 0 0,-7 0 0 0,3 2 12 0,4-6 2 16,0 1-2-16,-10-2 1 0,10 0-17 0,0-4 1 16,0-5-2-16,-4 7 2 0,1-3 16 15,6-4 2-15,-3-7-1 0,0 8 1 0,0-2-20 0,0-6 2 16,4 7-1-16,-4-7 1 0,7 7 20 0,-7-7-1 15,7 0 1-15,-7 0 0 0,0 0-20 0,0 0-1 16,7 0 1-16,-7 0 0 0,0 0 15 0,0 0-1 16,7-4 0-16,-7 4 0 0,0-12-15 0,0 3-1 0,0-1 1 15,-4-12-1-15,8-9 15 0,-2 4 1 0,1-4-1 16,-6-3 2-16,3 10-17 0,1-8 0 0,3-5 1 16,-6 5-1-16,2 1 15 0,2 1 1 0,1 3-1 15,-4 13 0-15,2-5-16 0,1 5 1 0,-2 2 1 16,0 12-1-16,0 0 12 0,0-9 1 0,0 9 0 15,2-7-1-15,-2 7-12 0,0 0-1 0,0 0 1 16,0 0 0-16,0 0 12 0,0 0-1 0,0 0 1 16,0 0 0-16,-9 10-13 0,6-1 0 0,1 2 1 15,-12 20-1-15,3 5 12 0,1-5 0 0,6 8 0 16,-7-2 1-16,6 2-14 0,3-8 1 0,1-3 1 16,-10 9-1-16,8-9 8 0,3-1 0 0,0-6 0 0,-9 9 2 15,5-7-12-15,6-7 1 0,0 1 0 0,-8 13 1 16,3-11 4-16,6-3 2 0,-3-7-1 0,-7 9 1 15,7-1-9-15,4-6 1 0,-4-11 0 0,0 5 0 16,0-5 6-16,0 0 0 0,0 0 0 0,0 0-1 0,0 0-6 16,0 0 0-16,5-9 0 0,-3-1 1 0,1-8 4 15,5-1 0-15,0-8 1 0,-1-11 0 16,4-3-8-16,-4 6 2 0,4 0 0 0,-8 1 0 0,1 6 4 16,-1 2 0-16,1 3-1 0,-4 4 2 0,0 1-6 0,7 1 0 15,-4 2-1-15,-3 5 1 0,0 5 2 0,4-2 2 16,-4 0-2-16,0-1 1 15,0 8-4-15,0-10-1 0,0 10 1 0,0 0 1 0,2-7 1 16,-2 7 1-16,0 0-1 0,0 0 1 0,-6-7-4 0,6 7 1 16,0 0-1-16,0 0 1 0,-7 7 0 0,7 0 1 15,-3 3-1-15,-1 8 1 0,-3 5-3 0,4 5 0 16,-1-3 1-16,-3-1 0 0,7 6 0 0,0-9 1 0,4-1 0 16,-11 3 0-16,7-1-3 0,0-7 1 15,0-5-1-15,-9 11 2 0,9-10-2 0,0-11 2 0,5 12-2 16,-5-5 2-16,0-7-3 0,4 7 2 0,-4-7-2 15,0 0 2-15,0 0-1 0,7 7 1 0,-7-7-1 16</inkml:trace>
  <inkml:trace contextRef="#ctx0" brushRef="#br4" timeOffset="200293.14">16561 6935 1281 0,'0'0'0'16,"0"0"0"-16,0 0 0 0,0 0 99 0,0 0 1 16,0 0-2-16,0 0 2 0,0 0-83 0,0 0 0 15,0 0 0-15,0 0 0 0,0 0 79 0,0 0 2 16,0 0-1-16,0 0 1 0,0 0-81 0,0 0 0 16,0 0 0-16,20 5 0 0,-6-3-1 0,0 2 1 0,3-1 0 15,5 2 0-15,-1-1-8 0,-2-4 1 0,-5 4-1 16,4-4 1-16,-6 3-8 0,-1 1 1 0,-1-4 0 15,5 0 0-15,-5 3-1 0,-10-3 1 0,11 0-1 16,-4 0 0-16,-7 0-2 0,7 0 0 0,-7 0 0 16,0 0 0-16,9 0 0 0,-9 0 0 0,0 0 0 15,0 0 0-15,0 0 0 0,0 0 0 0,0 0 0 0,0 0 0 16,0 0 0-16,0 0 0 0,-6-7 0 0,-1 7 0 16,-7 0 0-16,-3 0 0 0,-3-3 0 0,-1-1 0 15,-4 4 0-15,4 0 0 0,2-4 0 0,5 1 0 16,-1 1 0-16,-2 2 0 0,3-2 0 0,-2-1 1 0,4 1-1 15,1 2 0-15,2-2 0 0,2 1 1 0,0 1 0 16,0 0 2-16,0-4-1 0,7 4 0 0,0 0-1 16,-11 0 2-16,11 0-2 0,0 0 1 0,0 0 3 15,0 0 1-15,0 0 0 0,0 0-1 0,0 0-1 16,0 0 0-16,0 0 1 0,0 0-1 0,14-2 7 16,-3 2 2-16,0 0-1 0,4 0 0 0,5 6-5 15,-1-3 1-15,-5-1 0 0,0-2 0 0,-5 2 6 0,-2 1 2 16,0-3-1-16,0 0 0 0,-7 0-6 0,11 0 0 15,-11 0 0-15,11 0 0 0,-11 0 6 0,0 0-1 16,7 9 1-16,-7-9 1 0,0 0-7 0,0 0 0 16,0 0 0-16,0 0 0 0,0 0 5 0,0 0 1 0,0 0-1 15,-7 4 2-15,7-4-7 0,-14 7 0 0,5-7 0 16,-5 0 0-16,-4 0 2 0,-3 0 0 0,0 0 1 16,5-4 0-16,0 4-5 0,4-3 1 0,1-1-1 15,4 0 1-15,0 4 2 0,0 0 1 0,7 0-1 16,0 0 0-16,0 0-5 0,0 0 2 0,0 0 0 15,0 0 0-15,0 0 0 0,0 0 1 0,0 0 0 16,7-5 0-16,3 7-2 0,5 1-1 0,-5 1 1 16,8-4-1-16,1 0 1 0,2 4 0 0,-3-4-1 15,0 0 1-15,-6 0-3 0,-1 0 2 0,-1 0-1 0,4 0 1 16,-3 3-1-16,-4-3 1 0,-7 0-1 0,10 0 1 16,-10 0-2-16,9 7 0 0,-9-7 1 0,0 0 0 15,9 4 1-15,-9-4-1 0,0 0 1 0,9 0-1 16,-9 0 0-16,10 0-1 0,-10 0 0 0</inkml:trace>
  <inkml:trace contextRef="#ctx0" brushRef="#br4" timeOffset="201143.9">16861 6721 1583 0,'0'0'0'0,"0"0"0"0,0 0 0 0,0 0 66 16,0 0 0-16,0 0 1 0,0 0-1 0,0 0-48 15,0 0 0-15,0 0 0 0,0 0 0 0,0 0 60 16,0 0 1-16,0 0-1 0,0 0 1 0,0 21-61 16,0-21 0-16,0 5 0 0</inkml:trace>
  <inkml:trace contextRef="#ctx0" brushRef="#br4" timeOffset="201459.98">16782 6675 1306 0,'0'0'0'0,"0"0"0"0,0 0 0 15,0 0 0-15,0 0 0 0,0 0 0 0,0 0 0 16,0 0 0-16,-4 16 0 0,4-16 0 0,0 0 0 0,-7 10-7 16,7-10 0-16,-7 4 1 0</inkml:trace>
  <inkml:trace contextRef="#ctx0" brushRef="#br4" timeOffset="202146.18">17106 6875 941 0,'0'0'0'0,"0"0"0"0,0 0 0 0,-3 21-2 16,-1-14 0-16,1 0-1 0,-6 2 1 0,-4 7 0 0,1 3 1 16,2-4-2-16,-5 2 2 0,5-1-7 0,-3 0 1 15,5 0-1-15,-1 5 0 0,2-2 2 0,3-8 1 16,4 1-1-16,-2 7 2 0,1-5 4 0,1-7 0 16,3 0 0-16,3 8 1 0,1-5-1 0,1-6 0 15,5-4 0-15,-3 3 0 0,-3 4 11 0,4-7 0 0,0-3 0 16,1 3 1-16,2-7-6 0,0-2 2 0,0-3-1 15,0 1 1-15,0-3 41 0,1-9 1 0,-3-2-1 16,2 8 1-16,-3-1-33 0,-1-6 0 0,-3-1 0 16,0-1 0-16,-3 4 51 0,-1 0 1 0,1 0-1 15,-4 5 1-15,-4-1-52 0,1 1 1 0,-4-4 0 16,0 12 0-16,0-5 42 0,-4 3-1 0,1 4 1 16,-3 5 0-16,-1 1-43 0,0-3 1 0,0 2 0 15,0 8 0-15,-6 1 26 0,6-2 0 0,5 4-1 0</inkml:trace>
  <inkml:trace contextRef="#ctx0" brushRef="#br4" timeOffset="202358.75">17399 7002 1507 0,'0'0'0'0,"0"0"0"0,0 0 0 0,0 0 59 0,0 0 1 16,21 11-1-16,-21-11 2 0,9 1-45 0,-9-1 2 16,4 13 0-16,-4-13 0 0,0 7 38 0,0-7 2 15,0 0-1-15,5 10 0 0,-5-10-40 0,7 11 1 16,-7-11-1-16</inkml:trace>
  <inkml:trace contextRef="#ctx0" brushRef="#br4" timeOffset="202760.2">17739 6965 1922 0,'0'0'0'0,"0"0"0"16,0 0 0-16,-7 28 30 0,4-16 0 0,-1-1 1 15,-3 10 0-15,0 0-17 0,0-5-1 0,0-7 1 16,2 5 0-16,-2-2 28 0,0-8-1 0,7-4 1 0,-9 3 0 15,9-3-26-15,0 0 0 0,0 0-1 0,0 0 2 16,0 0 17-16,0 0 1 0,0 0-2 0,0 0 2 16,12 0-20-16,-5 0-1 0,2-3 1 0,5 3 0 15,7-4-1-15,1-1 1 0,-1 1-1 0,-2 8 1 16,2 1-7-16,-5-5 1 0,4 0 0 0,-8 11 0 0,2-1 3 16,-3-3 2-16,-4-5-1 0,0 12 0 0,-4-1-5 15,3-6 0-15,-3 0 0 0,-5 12 1 0,2-3 1 16,2-4 1-16,-2 0 1 0,-7 4-1 0,2 4-5 15,1-8 1-15,1-1 0 0,-4-1 1 0,0 4-1 0,-4-3 0 16,-3-6 1-16,0 2 0 0,0-2-3 16,1 4 0-16,3-7 1 0,-8 0-1 0,2 3 1 0,2 0 0 15,2-5-1-15,-1-3 1 0,-4 1-3 0,-1 0 2 16,6-3-2-16,-4-4 2 0,0 6-1 0,2-4 2 16,3-2-2-16,-3-5 2 0,0 1-3 0,4-3 2 15,2-8-2-15</inkml:trace>
  <inkml:trace contextRef="#ctx0" brushRef="#br4" timeOffset="203025.87">17815 6721 2110 0,'0'0'0'0,"20"-4"0"15,-4 16 0-15,3-3 50 0,-1-9-1 0,3-3 0 16,-4 11 2-16,3-1-34 0,4-7 0 0,-2-3-1 0,-1 13 1 16,2-6 53-16,-6-8 1 0,3 1-2 0,-1 10 2 15,1-4-53-15,-3-6 0 0,1-1 0 0,0 11 0 16,-3-1 20-16,0-12 0 0,2 3 0 0,-3 12 0 0,-3-6-23 16,-4-6 1-16,3-3-1 0,-1 15 1 0,-9-9-9 15,9 4 1-15,-9-4-2 0</inkml:trace>
  <inkml:trace contextRef="#ctx0" brushRef="#br4" timeOffset="206258.78">15492 3923 12 0,'0'0'0'0,"0"0"0"15,0 0 0-15,0 0 0 0,0 0 0 0,0 0 0 0,0 0 0 16,0 0 0-16,0 0 0 0,0 0 0 0,-17 0 0 16,17 0 2-16,0 0 1 0,0 0 1 0,-7 4-1 0,7-4-1 15,0 0 1-15,0 0-1 0,-8 5 0 0,8-5 86 16,0 0-1-16,0 0 1 0,0 0 0 0,0 0-71 15,-5 5 1-15,5-5 0 0,0 0 0 0,0 0 61 16,-7 7 0-16,7-7 1 0,0 0 0 0,0 0-62 16,-7 6 0-16,7-6 0 0,0 0 0 0,-3 10 23 0,3-10 2 15,0 9-1-15,0-9 1 0,0 7-27 16,0 0-1-16,0-7 1 0,0 16 1 0,0-9 20 0,3 0 0 16,-3-7 0-16,4 16 1 0,-4-6-23 15,0-2 0-15,0-8 1 0,0 8 0 0,-4 6 13 0,4-3 1 16,-3-4 1-16,-1 7-1 0,1 0-17 0,3-3 1 15,-4-4-1-15,0 5 2 0,1 6 19 0,3-4-1 16,-4-7 1-16,4 3 1 0,-3 4-21 0,3-5 1 16,0-4 0-16,0 6-1 0,0 1 24 0,0-1 0 15,3-4 1-15,-3 0 0 0,0 3-25 0,0-1 2 0,0-9 0 16,0 16 0-16,0-5 17 0,0-1 1 0,0-10 0 16,-7 16 0-16,7-5-19 0,-3-4 0 0,3-7-1 15,-7 19 1-15,3-7 15 0,2-1 0 0,1-4 1 16,-6 9 0-16,1-2-18 0,5-5 2 0,1-2-1 15,-4 8 0-15,2 3 12 0,2-6 1 0,0-3 0 16,-3 12 0-16,3 0-15 0,0-5 2 0,3-5-2 16,-3 10 1-16,0-3 9 0,2-4-1 0,2-6 0 0,-4 6 2 15,0 8-12-15,0-8 0 0,0-4 0 0,-2 4 1 16,2 0 4-16,2 0 2 0,-1-1 0 0,-2 1 0 16,1 0-8-16,1 0 1 0,-1-4-1 0,-7 8 0 15,6 1 5-15,1-4 1 0,-2-3 0 0,-5 11 0 0,3-2-7 16,4-4 0-16,0-3 0 0,-7 15 1 0,4-7 4 15,6 0 1-15,-3-1-1 0,-7 0 1 0,7 2-7 16,0-2 1-16,0-4 0 0,-3 1 0 0,-1 0 2 16,8 1 0-16,-4-9 0 0,-8 5 2 0,8-1-6 15,0-7 0-15,0 0 1 0,-7 7 0 0,7-2 1 16,0-1 0-16,0-4 0 0,-5 5 0 0,5 2-3 16,2-3-1-16,1-6 1 0,-8 9 1 0,5 2-1 0,0-6 2 15,0-1-1-15,-5 16 1 0,5-6-4 0,2-3 2 16,-2 3-2-16,-6 9 2 0,5-5 0 0,1-3 0 15,0-4 0-15,-7 1 1 0,5 1-3 0,2-8 1 16,-2 1-1-16,-3 5 1 0,3-2-1 0,2-4 1 16,2 1-1-16,-4 1 2 0,4-1-3 0,1-2 0 0,-3-9 1 15,4 19 0-15,-2-5 0 0,1-7 0 0,-3-7 1 16,4 12-1-16,-3-3-2 0,3-2 2 0,-4-7-1 16,3 14 0-16,-3-5 1 0,0-9 0 0,0 11 1 15,-1-4-1-15,1 0 0 0,0-7-1 0,3 7 0 16,-5 5 1-16,2 2-1 0,2-9 0 0,0 2 1 15,-6 13 0-15,4-8-1 0,2-1 0 0,0-1-1 16,-6 8 2-16,4-2-1 0,2-2 1 0,0-4 0 16,-6 4 0-16,4 0-2 0,0-3 2 0,0-6-1 15,0-5 1-15,-1 12-1 0,1-3 0 0,0-9 1 16,-4 13 0-16,4-13-2 0,0 12 2 0,0-12-2 0,-3 7 1 16,3-7 1-16,-2 10-1 0,2-10 0 0,-2 11 1 15,2-11-2-15,-3 7 1 0,3-7 0 0,0 0 0 16,-2 7-1-16,0 0 2 0,2-7-1 0,-2 11 0 0,2-11 0 15,-3 12-1-15,3-12 0 0,0 0 2 0,-9 11-2 16,9-11 1-16,-7 7-1 0,7-7 2 0,-7 3-2 16,7-3 0-16,-7 4 0 0,7-4 1 0,-7 0-1 15,7 0 1-15,0 0 0 0,-7 0 0 0,7 0-1 16,0 0 0-16,0 0 1 0,0 0-1 0,-7 0 0 0,7 0 0 16,0 0 1-16,0 0 0 0,0 0-1 0,-8 7 1 15,8-7-1-15,0 0 0 0,-5 8-1 0,5-8 1 16,0 0 1-16,0 0-1 0,-3 8-1 0,3-8 1 15,0 0-1-15,0 0 2 0,0 0-2 0,0 0 1 16,0 0 0-16,0 0 0 0,0 0 0 0,0 0 0 16,0 0-1-16,0 0 1 0,0 0-1 0,0 0 2 15,0 0-2-15,-7 5 1 0,7-5-1 0,-4 7 0 16,4-7 0-16,0 0 2 0,-5 10-2 0,5-10 1 0,-2 13-1 16,2-13 1-16,0 0-1 0,-4 7 0 0,4-7 1 15,0 0 0-15,0 0-1 0,-3 7 0 0,3-7 0 16,0 0 1-16,0 0 0 0,0 0-1 0,0 0 0 15,0 0 0-15,0 0 0 0,0 0 0 0,0 0 0 16,0 0 2-16,0 0-2 0,0 0 0 0,0 0 0 16,0 0 1-16,0 0-1 0,0 0 2 0,0 0-2 15,0 0 1-15,0 0-1 0,0 0 0 0,0 0 0 16,0 0 2-16,0 0-2 0,0 0 1 0,0 0 0 16,0 0 0-16,0 0 0 0,0 0-1 0,0 0 0 0,0 0 1 15,0 0-1-15,0 0 1 0,0 0 1 0,0 0-1 16,0 0-1-16,0 0 1 0,0 0-1 0,0 0 2 15,0 0-2-15,0 0 1 0,0 0-1 0,7 0 1 0,-7 0-1 16,0 0 1-16,0 0-1 0,7 0 1 0,-7 0-1 16,4 7 1-16,-4-7-1 0,0 0 2 0,0 0-2 15,7 7 0-15,-7-7 0 0,0 0 1 0,0 0-1 16,1 7 1-16,-1-7-1 0,0 0 1 0,0 0-1 16,0 7 0-16,0-7 0 0,0 0 0 0,0 9 0 0,0-9 1 15,0 0-1-15,7 9 0 0,-7-9 0 0,8 10 0 16,-8-10 0-16,3 9 0 0,-3-9-1 0,4 7 1 15,-4-7-1-15,0 0 2 0,0 7-2 0,0-7 1 16,0 0-1-16,0 7 1 0,0-7-1 0,0 0 0 16,0 7 0-16,0-7 1 0,0 0-1 0,0 0 0 15,0 0 0-15,0 0 1 0,0 0-1 0,0 0 0 16,0 0 0-16,0 0 1 0,0 0-1 0,0 0 0 16,0 0 0-16,0 0 1 0,0 0-1 0,0 0 0 0,0 0 0 15,0 0 0-15,0 0 0 0,0 0 0 0,0 0 0 16,7 2 0-16,-7-2 0 0,0 0 0 0,0 0 0 15,7 0 0-15,-7 0 0 0,0 0 0 0,0 0 0 16,7-2 0-16,-7 2 0 0,0 0 0 0,0 0 0 16,0 0 0-16,0 0 0 0,0 0 0 0,0 0 0 15,0 0 0-15,0 0 0 0,0 0 0 0,0-7 0 16,0 7 0-16,0 0 0 0,0 0 0 0,0 0 0 16,0 0 0-16,0 0 0 0,0 0 0 0,0-7 0 0,0 7 0 15,0 0 0-15,0 0 0 0,0 0 0 0,0 0 0 16,0 0 0-16,0-7 0 0,0 7 0 0,0 0 0 0,0 0 0 15,0 0 0-15,0 0 0 0,0-7 0 0,0 7 0 16,0 0 0-16,0 0 0 0,-7-9 0 0,7 9 0 16,0 0 0-16,-4-7 0 0,4 7 0 0,0 0 0 15,0 0 0-15,-7-3 0 0,7 3 0 0,0 0 0 16,0 0 0-16,-3-8 0 0,3 8 0 0,0 0 0 16,0 0 0-16,0 0 0 0,0 0 0 0,0 0 0 0,0 0 0 15,0 0 0-15,0 0 0 0,0 0 0 0,0 0 0 16,0 0 0-16,0 0 0 0,0 0 0 0,0 0 0 15,0 0 0-15,0 0 0 0,0 0 0 0,0 0 0 16,-4-5 0-16,4 5 0 0,0 0 0 0,0 0 0 16,0 0 0-16,0 0 0 0,0 0 0 0,0 0 0 15,0 0 0-15,0 0 0 0,0 0 0 0,0 0 0 16,0 0 0-16,0 0 0 0,0 0 0 0,0 0 0 16,0 0 0-16,0 9 0 0,0-9 0 0,7 7 0 0,0 0 0 15</inkml:trace>
  <inkml:trace contextRef="#ctx0" brushRef="#br4" timeOffset="208479.5">14480 4458 916 0,'0'0'0'0,"0"0"0"0,0 0 0 0,0 0 162 15,0 0 0-15,0 0-1 0,0 0 1 0,0 0-152 16,-16 16 0-16,16-16 0 0,-9 23 0 0,0-7 85 15,2 1 1-15,0 1-1 0,-3 10 1 0,6 2-80 0,1-5 1 16,-1-3 0-16,-3 10 1 0,3-4-11 0,4-3 0 16,0-2-1-16,-7 1 2 0,4-3-3 0,3-3 0 15,-2-2 0-15,-5 3 0 0,5-5-5 0,2-7 0 16,0-7 0-16,-7 13 0 0,4-6 0 0,3-7 0 16,0 0 0-16,0 0 0 0,0 0-3 0,0 0 1 15,0 0-2-15,0 0 2 0,0 0 0 0,0 0 0 16,7 0-1-16,-7 0 1 0,0 0 0 0,10-7 0 0,-3 5-1 15,4-2 1-15,0-6 0 0,3-1 1 0,-4 3-1 16,-5-3 0-16,3 7 2 0,-1 1 0 0,0-6 0 16,-7 9 0-16,10-3 0 0,-10 3 0 0,11-7 0 15,-11 7 0-15,10 0 5 0,-10 0 1 0,11 0-1 16,-4 0 1-16,4 0-3 0,-1 3 2 0,-1-3-2 16,2 0 1-16,6 0 14 0,-3 0 0 0,-3-3 0 15,-4 3 0-15,2 0-8 0,0-4 1 0,-1 1-1 16,0 3 0-16,-1-4 12 0,3 0 2 0,1-1-1 0,-4-2 1 15,3 0-13-15,1 2 1 0,-4-2 1 0,-2 0-1 16,-5 7 11-16,11-11-1 0,-11 11 0 0,5-7 1 16,-5 7-12-16,4-9 1 0,-4 9 0 0,0 0 0 0,0 0 6 15,1-7 0-15,-1 7 0 0,0 0 1 0,-1-7-9 16,1 7 0-16,0 0 0 0,0 0 0 0,-4-5 5 16,4 5 0-16,0 0-1 0,0 0 1 0,0 0-6 15,0 0 0-15,-7 0 0 0,4 9 0 0,-1 10 2 16,1 2 0-16,-1 0 0 0,-3 18 1 0,0 0-6 15,3-9 2-15,-6 3-1 0,-1 9 1 0,1 2 0 0,6-10 1 16,-3-6-1-16,-4 9 1 0,3-9-3 16,1-2 0-16,0-4-1 0,-1 6 2 0,1-4 0 0,0-4 1 15,4-1-2-15,-4 18 2 0,7-11-3 0,3-3 0 16,4 4 0-16</inkml:trace>
  <inkml:trace contextRef="#ctx0" brushRef="#br4" timeOffset="210893.15">18831 2970 12 0,'0'0'0'0,"0"0"0"0,0 0 0 0,0 0 0 16,0 0 0-16,0 0 0 0,0 0 0 0,0 0 0 15,0 0 0-15,-17-7 0 0,17 7 0 0,0 0 0 16,0 0 0-16,0 0 0 0,0 0 0 0,-7-4 0 16,7 4 0-16,0 0 0 0,-11-3 0 0,4 1 7 0,0-1-1 15,7 3 1-15,-11-9 1 0,1 5-4 0,-1 1 2 16,6-1-2-16,5 4 2 0,-11-3 72 0,11 3-1 15,0 0 0-15,0 0 2 0,-7-4-61 0,7 4 0 16,0 0 0-16,0 0 0 0,0 7 9 0,0-7 1 0,0 9-1 16,0-9 1-16,0 14-16 0,0-5 2 0,4-2-1 15,-1 5 0-15,-3-1 31 0,0-1 0 0,-3-3 0 16,-1 9 0-16,1 0-29 0,-4-5 2 16,3-1-1-16,-3 13 1 0,0-4 21 0,2-5 0 0,-1-1 0 15,-1 22 0-15,2-10-23 0,3-6 1 0,1 6-1 16,-5 3 1-16,4 0 25 0,2-7 1 0,0 2 0 15,2 1-1-15,0-2-25 0,0-5-1 0,0 2 1 16,-2 3 1-16,1-3 44 0,3-7-1 0,-1 4 1 16,-1 10-1-16,0-4-43 0,0-10 1 0,-1-2 0 15,-1 22 0-15,0-11 29 0,0-3 0 0,0-2 1 0,0 15 0 16,-1-6-31-16,1-7-1 0,1-1 1 0,1 13 0 16,-2-5 21-16,-2-8 0 0,2 3 1 0,2 4-1 15,0-3-24-15,0-7 2 0,1 1 0 0,-1 14-1 0,2-6 18 16,1-7 0-16,4 2-1 0,-6 17 1 0,8-7-20 15,3-9 2-15,-5 10-1 0,-6 2 1 0,4 1 8 16,2-6 1-16,-2-5 0 0,-7-1-1 0,2 4-12 16,1-3 2-16,1-5-1 0,-6 4 0 0,2 3 7 15,2-9 2-15,0-4-1 0,-8 17 0 0,5-8-10 16,1-3 1-16,0-6 1 0,-6 17-1 0,3-12 5 16,3 3 0-16,-2 0 1 0,-5 13 0 0,5-1-8 0,2-2 1 15,0 1-1-15,-2-5 1 0,2 10 4 0,2-10-1 16,0-1 1-16,-2 9 0 0,2-8-6 0,1-3 1 15,1-3-1-15,-6 12 1 0,2-7 3 0,2-4 1 16,0-1-1-16,-6 12 1 0,4-4-5 0,0-3 0 16,-2 0 0-16,-3 3 0 0,1-3 2 0,4 2 0 15,-1-4 0-15,-6 0 1 0,3 0-4 0,2-2 0 0,-5-1-1 16,4 3 1-16,-4-3 1 0,3-1 0 0,8-1 0 16,-4 9 1-16,3-2-4 0,4-4 1 0,0 4 0 15,-1 14-1-15,1 1 2 0,2-8 0 0,1 0-1 16,-6 5 2-16,1 1-3 0,2-13-1 0,0 5 1 15,-7 0 0-15,7-11 2 0,0 1 0 0,0 1 0 16,-7 8 0-16,4-8-2 0,-1-1 0 0,1-2 0 16,-6 12 1-16,4-9-1 0,1-7 2 0,1 8-1 15,-8 4 0-15,4 3-1 0,2-4-1 0,2-4 1 0,-8 4-1 16,4 0 1-16,2-4 0 0,1 4 0 0,-4-2 0 16,1-3-1-16,1-1 0 0,3 3 0 0,-8 1 0 15,4-6-1-15,2-2 2 0,2 1-1 0,-6 9 1 0,0-6-2 16,0-8 1-16,2 3-1 0,-3 13 0 0,1-9 1 15,2-6-1-15,0 3 1 0,-7 8-1 0,5-2-1 16,2-3 1-16,0 2 0 0,-3 1 0 0,-1 0-1 16,4-1 2-16,0-4-1 0,-7 0 0 0,4 4 0 15,3-8-1-15,0-1 0 0,-4-2 2 0,4 2-2 16,0-2 1-16,0-7-1 0,0 9 2 0,0-9-2 16,0 7 0-16,0-7 1 0,0 0-1 0,0 10 0 0,0-10 0 15,0 0 0-15,0 0 1 0,0 0-2 0,0 0 1 16,0 0 0-16,0 0 1 0,0 0-1 0,0 0 0 15,0 0 0-15,0 0 1 0,0 0-2 0,0 0 1 16,0 0-1-16,0 0 1 0,0 0 1 0,0 0 0 0,0 0-1 16,0 0 2-16,0 0-2 0,0 0 0 0,0 0 0 15,0 0 0-15,0 0 1 0,0 0 0 0,0 0-1 16,0 0 2-16,0 0-2 0,0 0 0 0,0 0 0 16,0 0 1-16,0 0 0 0,0 0 0 0,0 0 1 15,0 0-1-15,0 0-1 0,11 0 2 0,-4-3-2 16</inkml:trace>
  <inkml:trace contextRef="#ctx0" brushRef="#br4" timeOffset="213461.04">19909 4741 1293 0,'0'0'0'0,"0"0"0"0,0 0 0 0,-23-3 115 0,14 3 0 16,0 0 1-16,-5 0 0 0,-3 3-101 0,-1 6 1 15,-3-2 0-15,-11 7-1 0,6 0 88 0,-1 0 0 16,1-3 0-16,-1 15 0 0,-3-4-87 0,7-3 1 16,4 0 0-16,1 20 0 0,1-4 8 0,1-9 2 0,5 6-1 15,2 2 1-15,2 1-15 0,6-7 1 0,1-9-1 16,-4 9 1-16,4-3-5 0,4-7 0 0,3-4 0 15,1 12 0-15,3-5-4 0,0-10 2 0,3-1 0 16,0 8-1-16,0-4-5 0,-3-11 0 0,3 1 0 16,0 12 1-16,-2-13-1 0,2-3 0 0,4-3 0 15,-4 8 1-15,0-5-1 0,-2-5 0 0,1-6 0 16,-4 2 0-16,1 2 0 0,-3-3 0 0,0-1 0 16,-3 4 0-16,-1 0 2 0,1-3-1 0,-1-1 0 0,-1 4 0 15,-2 7 0-15,4-12 0 0,-4 5 0 0,-4 0 0 16,4 7 4-16,-7-7-1 0,7 7 1 0,-9-9 1 15,-1 4-3-15,-1 1 0 0,4 4 1 0,-5 0 0 16,-1 0 4-16,1 0 0 0,0-3 0 0,3 6 0 0,-2 1-3 16,4 1 1-16,7-5-1 0,-10 3 1 0,3-1 2 15,7-2 1-15,-9 2 0 0,9-2 0 0,-9 3-4 16,9-3 1-16,-11 2 0 0,11-2 0 0,0 0 2 16,-7-2 1-16,7 2 0 0,0 0 0 0,-7-1-3 15,7 1-1-15,0 0 1 0,0 0 1 0,0 0-2 16,0 0 2-16,-5-6 0 0,5 6 0 0,0 0-3 15,0 0 0-15,0 0 1 0,0 0-1 0,7 0 2 0,0 0 0 16,0 0-1-16,0 2 2 0,2 2-4 0,3-3 2 16,4-1-1-16,-2 2 1 0,-1 2-1 0,-1-4 2 15,0-4 0-15,-3 4-1 0,0 4-1 0,2-4 0 16,-1-4-1-16,-3 4 2 0,0 0-1 0,-1-2 1 16,1 1-1-16,0-1 1 0,0 2-2 0,0 0 1 15,0-2-1-15,-7 2 0 0,10 0 0 0,-10 0 0 0,11 0 0 16,-11 0 1-16,7 0-2 0,-7 0 0 0,7 0 0 15,-7 0 2-15,7 5-2 0,-7-5 1 0,7 9 0 16,-7-9 0-16,0 0-1 0,4 7 0 0,-4-7 1 16,0 0-1-16,-4 13-1 0,4-13 1 0,0 0 1 15,-7 3-1-15,-3 1-1 0,3 3 1 0,-4 0-1 16,-1 3 2-16,-2 3-2 0,1-6 1 0,3-2-1 16,-6 16 1-16,2-9-1 0,5-5 1 0,-2-1-1 15,-3 8 1-15,-4-4-1 0,4-3 0 0,0-3 0 0,4 8 0 16,-1-5 0-16,-1-7 1 0,-1-3-1 0,1 10 0 15,1-7-1-15,-3-7 1 0,4-4 0 0,3 11 0 16,0-5-1-16,-2-2 1 0,0-6 0 0,2 8 1 16,0-4-1-16,-2-1 0 0,2-1 0 0,0 2 1 0,0 2-1 15,3-7 0-15,1 2 1 0,-1 3 0 0,1-1-1 16,1-1 1-16,4 1-1 0,1-3 2 0,-3 3-2 16,4-1 0-16,-1 1 0 0,1-8 1 0,3 0-1 15,0-1 2-15,0 2-1 0,2-12 0 0,1 1-1 16,-1 2 1-16,2-13 0 0,-2 4 0 0,1 5 0 15,-3-7 0-15,4 2 0 0,0 5 1 0,-3 4-2 16,3 4 1-16,1 1-1 0,1 0 1 0,1 7 1 0,3 2 0 16,3 0-1-16,-3 3 2 0,3 5-2 0,3 4 0 15,-2 0 0-15</inkml:trace>
  <inkml:trace contextRef="#ctx0" brushRef="#br4" timeOffset="-202551.17">20472 6907 564 0,'0'0'0'0,"0"0"0"0,0 0 0 16,0 0 2-16,0 0 0 0,0 0 1 0,0 0 0 16,0 0-1-16,5 19 1 0,-5-10-1 0,2 7 0 0,1 5 41 15,1 0-1-15,-4-3 1 0,0 22 1 0,-2-8-29 16,0-2 1-16,1-2 0 0,-1 18 1 15,-2 1 56-15,1-3 1 0,-1 0 0 0,2 4 0 0,1-1-56 16,-1-1 0-16,-2-9 0 0,3 16 0 0,-1-8 48 16,0-4 0-16,2 5 0 0,-2 5 2 0,-1-2-50 15,1-7 0-15,0-10-1 0,-1 12 1 0,-1-14 13 0,4-2-1 16,0-7 0-16,0 9 2 0,0-2-19 16,2-11 2-16,0-4-2 0,1 13 2 0,-1-3 17 0,0-12 1 15,1-4-1-15,1 8 2 0,-2-4-20 0,-2-11 0 16,0 0 1-16,7 7-1 0,-7-7 19 0,0 0-1 15,0 0 1-15,7 0 1 0,-7 0-21 0,0 0 2 16,0 0-1-16,0-9 1 0,0 9 12 0,0 0 0 16,0 0 0-16</inkml:trace>
  <inkml:trace contextRef="#ctx0" brushRef="#br4" timeOffset="-202234.84">20122 8142 1620 0,'0'0'0'0,"0"0"0"15,0 0 0-15,-7 21 54 0,6-14 0 0,1-2 0 16,1 13-1-16,3 3-36 0,-1 0 1 0,3 0-1 0,3 7 1 16,1-1 36-16,1-3 1 0,-1-8 0 0,1 12 0 15,-1-3-38-15,1-11 1 0,0-5-2 0,-3 10 2 0,1-6 9 16,4-10 1-16,-3 1-1 0,1 6 1 0,-1-6-15 15,4-4 0-15,2-7 1 0,2 7-1 0,3-7-5 16,-3-4 1-16,1-7-1 0,6 8 1 0,0-6-4 16,-2-1 1-16,-1-12 0 0,1 8-1 0,2 2 1 15,-4-7-1-15,6-8 1 0,-6 4 1 0,-2 2-4 16,-3-4 2-16,-3 1-1 0,-8 13 1 0,4-1 2 16,1 3 1-16,-3 9 0 0,-10 14 0 0,3 5-3 0,-4-1 0 15,4-2 1-15</inkml:trace>
  <inkml:trace contextRef="#ctx0" brushRef="#br4" timeOffset="-201570.75">18576 8853 1344 0,'0'0'0'15,"0"0"0"-15,-11 38 0 0,4-17 68 0,3-5 2 16,-3 2-2-16,4 21 2 0,-1-6-52 0,4-1 0 0,0-6 0 15,0 4 0-15,0 0 61 0,0-7 1 16,4-2 0-16,-1 2-1 0,4-2-61 0,0-7 0 16,0-4 0-16,1 8 0 0,0-9 20 0,-1-6 1 15,0-4-1-15,1 4 0 0,0-1-24 0,5-4 2 0,-3-3 0 16,4 1 0-16,0-1-2 0,2-2 2 16,-2-4-1-16,8-3 0 0,2 0-6 0,-4 0 0 15,-3 4 0-15,-4 3 0 0,3 3 0 0,1 4 1 0,-3-2-1 16,-1 4 1-16,1 9-4 0,-2-3 1 0,0 3-1 15,-1 7 1-15,0 1 2 0,-1-5 0 0,-1-3 0 16,-4 13 1-16,1-4-4 0,-3-6 0 0,-3 0 0 16,-5 10 1-16,1-4 1 0,1-6 1 0,-4-4 0 15,-7 10 0-15,3-6-4 0,-3-5 1 0,-4-4-1 16,-8 12 2-16,5-13 1 0,0-8 0 0,-11 1 0 16,-2 10 1-16,3-11-4 0,2-3 1 0,-1 0 0 0,-3 18-1 15,3-11 6-15,3-4 2 0,3-3-2 0,-1 14 1 16,6-7-5-16,4-7 1 0,1-1 0 0,-2 16 0 0,6-8 2 15,5-8 0-15,3-1 0 0</inkml:trace>
  <inkml:trace contextRef="#ctx0" brushRef="#br4" timeOffset="-201305.95">18565 8844 1808 0,'0'0'0'16,"0"0"0"-16,0 0 0 0,23-18 52 0,-16 15 0 15,2-8-1-15,1 6 1 0,3 3-35 0,1-1 0 16,0-3-1-16,5 5 2 0,4 1 30 0,0-2 0 0,5-5-1 16,1 5 1-16,4 0-31 0,-1-1 0 0,-4-3 0 15,-1 3 0-15,-5 3 8 0,1 0 2 0,0-7-1 16,-2 5 1-16,-5 4-15 0,0-2 2 0,-2-2-2 15,2 4 2-15,-2 5-12 0,-3 0 0 0,0-5 0 16,-3 10 2-16,1 0-3 0,-2 1 1 0,0-6 0 16</inkml:trace>
  <inkml:trace contextRef="#ctx0" brushRef="#br4" timeOffset="-201122.99">19149 9109 1834 0,'0'0'0'0,"0"0"0"0,32-3 0 0,-10 6 18 16,3-3 1-16,0-3-1 0,3 6 1 0,6 1-9 15,-8 0 1-15,2-4-1 0,0 3 1 0,-3 1 18 16,-5 1 0-16,3-10 0 0,-1 5 1 0,-4 0-17 16,-4-4 1-16,-1-7-1 0</inkml:trace>
  <inkml:trace contextRef="#ctx0" brushRef="#br4" timeOffset="-200901.09">19426 8854 1431 0,'0'0'0'16,"1"20"0"-16,1 22 0 0,0-7 24 0,-2 2 0 0,0 5-1 15,0 9 2-15,-2 0-14 0,0-7 1 0,1-5 1 16,-3 9-1-16,1-10 34 0,-1-4 0 0,1-10 0 15,-1 17 0-15,-3-10-30 0,3-6 1 0,-3 5-1 16,4-2 1-16,3-3 12 0,0-6 1 0,0-7-1 16,3 6 1-16,1-4-16 0,3-9-1 0,4-1 1 15</inkml:trace>
  <inkml:trace contextRef="#ctx0" brushRef="#br4" timeOffset="-200601.67">19905 9013 1532 0,'0'0'0'0,"0"0"0"0,-15 33 0 0,4-12 18 16,2 0 0-16,0 0 0 0,-1 11 1 0,3 0-9 16,7-6 1-16,-4-1-1 0,4 7 1 0,4-8 17 15,3-3 1-15,2-8-1 0,1 11 1 0,3-10-15 16,-1-8-1-16,2-3 1 0,7 11-1 0,-1-3 16 0,-3-15 1 15,8-3-1-15,1 12 1 0,-4-10-16 0,-3-5-1 16,4-3 0-16,-4 6 1 0,-1-3-1 0,-4-11 2 16,-3-6 0-16,-4 6-1 0,-4-4-6 0,-3-4 1 15,-3-7 0-15,-8 5 0 0,-3-1 6 0,-4 2-1 16,-5-3 1-16,0 17-1 0,-1-2-6 0,3 6 1 16,3 0 0-16,0 22 0 0,1-8 3 0,3-2 2 0,3 5-1 15</inkml:trace>
  <inkml:trace contextRef="#ctx0" brushRef="#br4" timeOffset="-200437.82">20316 9204 1758 0,'0'0'0'0,"0"0"0"0,0 0 0 16,0 0 28-16,0 0 1 0,0 0 0 0,4 20 1 15,-4-20-17-15,0 0 0 0,0 0 1 0</inkml:trace>
  <inkml:trace contextRef="#ctx0" brushRef="#br4" timeOffset="-200120.64">20752 8939 1808 0,'0'0'0'16,"0"0"0"-16,11 39 0 0,-8-13 23 0,4-7 0 16,-3 4 0-16,-4 0 0 0,3-2-11 0,3-9 0 15,-1-1-1-15,-2 0 2 0,5 3 23 0,0-9-1 16,5-5 1-16,-1 3 0 0,-1-1-21 0,-1-2-1 16,1-2 1-16,5 2 1 0,1 2 4 0,1 0 0 15,-4-4 0-15,-3 6 1 0,1 3-11 0,0 3 1 0,1-3 0 16,1 13 0-16,3-1-5 0,-2-3 1 0,-8-2-2 15,-4 9 2-15,1-2-3 0,-1-5 1 0,-1-4-1 16,-9 13 1-16,3-15-2 0,-1-3 2 0,-6-1-2 16,-6 11 2-16,-1-6-3 0,4-11 1 0,0 0 1 15,-5 3-1-15,-3-3 0 0,3-3 1 0,1-4-1 16,-6 7 0-16,3-6 0 0,1-6-1 0,2-2 0 16,-3 11 2-16,4-6-2 0,6-5 0 0,2-4 0 15</inkml:trace>
  <inkml:trace contextRef="#ctx0" brushRef="#br4" timeOffset="-199922.83">20936 8881 1721 0,'0'0'0'0,"23"-11"0"0,3 20 0 0,4-4 43 15,-4-8-1-15,-3-2 1 0,-7 13 1 0,2-8-29 16,1 0 1-16,-3-7 0 0,-5 14 1 0,-1-7 27 0,-1 0 3 15,2-7-3-15,-11 7 2 0,7 4-30 16,-7-4 1-16,0 0 0 0,7-2 0 0,-7 2 6 0,0 0 1 16,0 0-1-16</inkml:trace>
  <inkml:trace contextRef="#ctx0" brushRef="#br4" timeOffset="-199483.42">19888 9931 1192 0,'0'0'0'0,"0"0"0"0,0 0 0 0,0 0 24 16,-14-19 0-16,16 8-1 0,-2 11 2 0,7-3-14 15,-7 3 1-15,8-7 1 0,3 7-1 0,3 0 18 0,0-7 1 16,4 0-1-16,19 7 1 0,0-6-17 16,-2-4-1-16,4-1 1 0,-5 15 0 0,1-4 2 0,-7-6 0 15,2-2-1-15,-2 11 1 0,-5-6-7 0,-3-4 0 16,-1-1 0-16,2 12 1 0,-7-8-5 0,-1 1 0 16,-1-8 1-16,-3 11 0 0,-9 0-3 0,7-5 1 15,-7 5 0-15</inkml:trace>
  <inkml:trace contextRef="#ctx0" brushRef="#br4" timeOffset="-199271.33">20142 9525 1444 0,'0'0'0'0,"0"0"0"15,16 37 0-15,-6-9 15 0,-6 0 1 0,-1 2 0 16,-3 10 1-16,0-3-8 0,-3-5 1 0,-4 0-1 0,0 26 1 15,-4-11 19-15,4-8 0 0,0 5 0 0,0 3 2 16,0 1-18-16,2-11 1 0,1 0-1 16,4 3 2-16,2-5 16 0,1-8 1 0,4-3-1 0,1 13 2 15,0-5-20-15,5-11 2 0,1 5-2 0</inkml:trace>
  <inkml:trace contextRef="#ctx0" brushRef="#br4" timeOffset="-198054.7">20752 9690 552 0,'0'0'0'0,"0"0"0"16,0 0 0-16,0 0 4 0,0 0 2 0,0 0-1 0,-21 21 1 16,16-3-3-16,-1-1 2 0,3-3-2 0,-4 13 2 15,3 1 56-15,3-7 1 0,-1 0 0 0,-5 16 0 16,5-5-46-16,2-11 2 0,0 5 0 0,-7 4 0 16,7 0 52-16,0-2 1 0,0-5-2 0,-4 2 2 0,8-4-53 15,-1-2 0-15,-3-5 0 0,0 9 0 0,0-7 55 16,2-5-1-16,0-1 1 0,-4 4 1 0,2 0-56 15,2-3 0-15,0-4 0 0,-4 2 0 0,2-2 6 16,0-7-1-16,0 8 1 0</inkml:trace>
  <inkml:trace contextRef="#ctx0" brushRef="#br4" timeOffset="-197903.7">20960 10100 1595 0,'0'0'0'16,"0"0"0"-16,0 0 0 0,0 0 20 0,0 0 1 0,0 0-1 16,0 0 0-16,0 0-10 0,0 0 1 0,0 0 1 15</inkml:trace>
  <inkml:trace contextRef="#ctx0" brushRef="#br4" timeOffset="-197585.48">21237 9783 1709 0,'0'0'0'0,"0"0"0"0,0 0 0 15,0 23 32-15,0-14 2 0,-2 1-2 0,-5 12 2 16,2-3-21-16,0-1 2 0,0-1 0 0,-4 10-1 16,5-8 32-16,6-5 1 0,1-5-1 0,-3 5 2 0,4-4-33 15,3-1 2-15,0-7 0 0,0 0 0 0,0-1-2 16,2 1 2-16,2-2 0 0,3 2 0 0,-2 3-8 15,2 1 1-15,-3-3-1 0,-1 4 1 0,1 4-3 16,0 1 1-16,-1-5 0 0,-3 5-1 0,-3 4-2 16,-1 0 1-16,1-11-1 0,-8 6 1 0,1 3-2 15,-1-4 2-15,4-10-1 0,-14 16 1 0,2-7-3 16,1-2 2-16,1-3-2 0,-5-1 2 0,1 4-2 0,0-5 2 16,4-2-1-16,-8 0 1 0,4 3-3 0,3-3 1 15,2-3 1-15,-1 3-1 0,-1 3 1 0,4-3 1 16,7 0-1-16</inkml:trace>
  <inkml:trace contextRef="#ctx0" brushRef="#br4" timeOffset="-197387.22">21317 9750 1796 0,'0'0'0'0,"0"0"0"15,33-4 0-15,-19 4 34 0,0 0 1 0,-1-7-2 16,-3 11 2-16,1-1-20 0,-1-6-1 0,5-2 1 16,-1 3-1-16,-2 4 40 0,-1-1 0 0,-3-4 0 0,-1 3 1 15,1 2-38-15,0-1 1 0,-8-1-1 0</inkml:trace>
  <inkml:trace contextRef="#ctx0" brushRef="#br4" timeOffset="-197153.65">21534 9912 1859 0,'0'0'0'0,"0"0"0"0,0 0 0 0,22 3 30 0,-9 1 1 15,-1-4-1-15,-1 10 0 0,-1-3-16 0,1-1-1 16,1-3 1-16,4 13 0 0,4-4 24 0,1-5 0 15,0-3 1-15,-2 1-1 0,2 0-24 0,-3-3 2 16,3-5 0-16,-1 3-1 0,-3 0 3 0,-3-6 0 16,1-1 0-16,-5 11 1 0,1-8-8 0,-4-3-1 0,-2-5 0 15</inkml:trace>
  <inkml:trace contextRef="#ctx0" brushRef="#br4" timeOffset="-196930.98">21710 9697 1670 0,'0'0'0'0,"0"0"0"0,-4 23 0 15,1-5 27-15,-1 1 1 0,1-3 0 0,-8 22 1 16,4-2-17-16,0-5 1 0,0 10 1 0,-5 4-1 16,5 5 28-16,3-5-1 0,1-4 0 0,-6 3 2 15,5-5-26-15,3-11-1 0,1 0 1 0,-4 7 1 0,4-5 5 16,0-4 2-16,4-5-2 0,-4 11 2 0,3-2-13 15,2-11 2-15,2-5-1 0,-5 6 0 0,2 3-6 16,1-9-1-16,0-7 1 0</inkml:trace>
  <inkml:trace contextRef="#ctx0" brushRef="#br4" timeOffset="-196420.85">22089 9738 1583 0,'0'0'0'0,"0"0"0"16,4 29 0-16,-6-7 25 0,4 0-1 0,-1 0 1 15,1 16 1-15,2-4-14 0,-1-10 0 0,4-4 1 16,0 11-1-16,4-8 32 0,-4-5 1 0,5-6 0 16,6 2 0-16,0 2-30 0,-4-9 2 0,2-7-1 0,5 2 1 15,-4 0 7-15,-2-4 2 0,2-5 0 0,1 1 0 16,-6 3-14-16,-3-6 0 0,0-1 1 0,0-3 0 15,-4-1-3-15,-3-3 2 0,-1-6-1 0,3 0 0 0,-8 2-4 16,3-7 0-16,-1-2-1 0,2 14 2 0,-2 0 2 16,-1 2 1-16,1 3 1 0,2 11-1 0,-7 7-4 15,7-7 0-15,-4 7 0 0,4 15 1 0,-1 0 6 16,-1 10 0-16,0-2 1 0,2 19-1 0,0 1-6 16,-2-1 1-16,2-9 0 0,2 13 0 0,-2-14 8 0,-4-6 1 15,3-5-1-15,2 13 1 0,-4-10-8 0,-1-11 0 16,3 4 0-16,1 5 0 0,-2-8 6 0,-2-7-1 15,3-4 1-15,2 3 1 0,-1-6-8 0,-1 0 1 16,1-7-1-16,0 0 1 0,0 0 1 0,0 0 1 16,0 0-1-16</inkml:trace>
  <inkml:trace contextRef="#ctx0" brushRef="#br4" timeOffset="-195911.69">21585 10779 1758 0,'0'0'0'16,"0"0"0"-16,21-5 0 0,-11 6 47 0,1-2 0 15,3-3 0-15,6 8 1 0,4-4-33 0,-1-4 2 0,5 1 0 16,8 6 0-16,-8-6 43 0,-2-1 2 0,6-6-1 15,0 13 0-15,1-3-44 0,-4-7 1 0,-5 0 0 16,-1 7 0-16,2-2-2 0,-6-5 1 0,-3-5-1 16</inkml:trace>
  <inkml:trace contextRef="#ctx0" brushRef="#br4" timeOffset="-195687.22">21782 10459 1784 0,'0'0'0'0,"-7"19"0"0,4 4 0 0,-4 7 13 15,0 2 2-15,-2-1-1 0,0 8 1 0,-2-2-7 16,3-7 1-16,0 5 0 0,1 12 0 0,4 3 20 16,-1-12 0-16,4 6 0 0,-3-5 1 0,-1 5-17 15,8-10 0-15,-1-8 1 0,1 11-1 0,1-9 6 0,4-9 2 16,3 2-2-16,2 13 1 0,1-11-10 0,-1-6 1 15,0 1-1-15,3 7 2 0,-4-10-11 0,-4-6 1 16,1-5 0-16</inkml:trace>
  <inkml:trace contextRef="#ctx0" brushRef="#br4" timeOffset="-195353.28">22273 10656 1632 0,'0'0'0'0,"0"0"0"15,-25 44 0-15,9-13 15 0,0-2-1 0,4-5 1 16,1 20 1-16,4-5-7 0,4-2 0 0,3-4 0 16,3 4 0-16,1-2 29 0,-1-8 0 0,8-6 0 15,5 5 0-15,-2-3-23 0,-2-12 1 0,2-6-1 0,6 7 1 16,-10-3 11-16,-3-9 0 0,2-7 0 0,2 5 1 15,-4-1-16-15,-2-2 2 0,0-4-1 0,-1-5 1 0,-2 0-8 16,-1 0 1-16,-1-4 0 0,-1 0 0 0,-3 6-3 16,-1 1 1-16,0 1-1 0,1 3 2 0,4 7 0 15,-9-4 2-15,0 3-1 0,2-1 1 0,-7 4-4 16,0 1 2-16,-4 1-2 0,-12 6 2 0,-1 3 1 16,1-3-1-16,2-8 1 0,-1 8 1 0,3 1-3 15,1-6 0-15,4-1 0 0</inkml:trace>
  <inkml:trace contextRef="#ctx0" brushRef="#br4" timeOffset="-193733.19">18389 9064 791 0,'0'0'0'0,"-25"-27"0"0,-3 20 0 0,-2-9 56 16,-2-1 0-16,4-6 0 0,1 20 1 0,3-13-40 16,2 0 1-16,3-2-1 0,1 9 1 0,1-1 33 15,1-8 1-15,2-6 0 0,3 11-1 0,4-1-34 16,4-3 0-16,-5-4 0 0,1 3 1 0,4 4-14 0,6-2 1 15,-3-3-1-15,4 1 2 0,-1 2-3 0,1 0 1 16,3-8-1-16,2 12 1 0,1-3-6 0,1-7 0 16,0 2 0-16,6 10-1 0,-3-3 1 0,0-1 0 15,1-5 0-15,2 15 1 0,3-4-25 0,4-1 1 16,3-3-1-16,5 10 2 0,-4-2 10 0,-2-6 2 16,2-1-1-16,1 11 1 0,2-3-17 0,-1-8 1 0,2 1 0 15,3 8 0-15,2-2 14 0,-5-1 1 0,5-2-1 16,2 10 1-16,5-4 8 0,-2-3 1 0,-1 1-1 15,-2 4 1-15,5-1 1 0,-3-5-1 0,1-2 1 16,2 11-1-16,2-1 7 0,-6-3-1 0,10-3 0 16,-4 6 0-16,1 1 0 0,-3-8 0 0,6 1 0 15,-4 10 0-15,1-2 23 0,-3-5 1 0,6-2-2 16,4 9 2-16,1-3-13 0,-6-4-1 0,3-4 0 16,1 13 2-16,-2-4 28 0,-4-3 2 0,4 0-1 15,9 14 1-15,-5-9-29 0,-4-7 2 0,2 3-1 0,2 15 1 16,-2-11 17-16,-7-4 2 0,3 1-1 0,7 13 1 15,-4-4-21-15,1-3-1 0,5-3 1 0,-4 20 1 16,3-8 10-16,-4-5 1 0,0 2 0 0,3 9 1 0,-5-3-15 16,0-9 0-16,6 4 1 0,-8 5-1 0,2 2 2 15,-6-8 0-15,0-4 1 0,0 9 0 0,-3-1-7 16,-3-6 0-16,1-4 0 0,1 10 0 0,5 1 4 16,-9-11 2-16,-2 1-1 0,-5 14 1 0,2-4-7 15,-1-2 1-15,-2-5 0 0,-3 18 0 0,-1-2 3 16,0-9 0-16,1 0 1 0,6 4-1 0,-9 1-4 15,0-5 0-15,3 0 0 0,2 6 0 0,1-5-1 0,-3 0 1 16,-1-10 0-16,-4 16 0 0,5-7-2 16,2-3-1-16,-6-2 1 0,-1 13-1 0,2-6 1 0,-6-9 0 15,5 4-1-15,1 19 2 0,-2-11-4 0,-7-3 2 16,3-2-1-16,6 11 1 0,-3-4-1 0,-4-5 1 0,1 2-1 16,4 6 1-16,2-8-2 0,-1-2 1 15,-1 0-1-15,-5 9 0 0,1-2 0 0,1-7 0 16,-1 1 0-16,-2 18 1 0,-3-8-2 0,4-9 0 15,0 5 0-15,-2 5 2 0,0 1-3 0,0-6 1 0,2-2-1 16,0 2 1-16,-2 4 0 0,2-7-1 0,-2-3 0 16,-2 10 1-16,1-4-1 0,-3-7 0 0,1 0 0 15,-1 16 1-15,-1-7-1 0,2-2 0 0,-8-1 0 16,4 3 0-16,-7 7-1 0,4-6 0 0,-4-2 0 16,3 4 1-16,-6-1-1 0,-1-2 0 0,1-6 0 0,-1 10 1 15,1-3-1-15,-4-8 0 0,1 3 0 0,3 17 0 16,-4-6 0-16,2-6 0 0,-1 1 0 15,-1 7 0-15,0-6 0 0,-2-6 0 0,0-5 0 0,-1 14 0 16,-4-8 0-16,0-9 0 0,0 2 0 0,-6 11 0 16,2-11 0-16,1-3 0 0,-3-1 0 0,-6 13 0 15,3-11 0-15,-2-5 0 0,-1 4 0 0,-9 3 0 0,1-1 0 16,4-8 0-16,0 2 0 0,-2 2 1 0,1 0-1 16,4-6 0-16,-1-1 0 0,-2 5 2 0,2-3-1 15,-2-4 0-15,2-4 0 0,-8 4 0 0,3 4-1 16,1-6 1-16,-7-5 0 0,2 3 0 0,-3-1 2 15,4-4 0-15,-2-1-1 0,-7 1 2 0,7 2-2 16,2-3 0-16,-1-3 0 0,-12-2 1 0,1 4 2 0,4-3 2 16,0-3 0-16,-2 2-1 0,-1 0-1 0,8-3-1 15,-2-5 1-15,-8 6-1 0,5-6 4 0,5-2 1 16,-7-5 0-16,-5 11 0 0,0-5-3 0,8-12-1 16,-4 3 1-16,-6 12 1 0,5-7-1 0,4-2 2 15,-2 2 0-15,-14 5 0 0,6 0-4 0,6-5 2 0,-7 2 0 16,2-2-1-16,1 1 1 0,4 1 0 15,0 0-1-15,-3-6 2 0,-2 2-3 0,-1 0 1 0,4-5-1 16,2 10 1-16,-3-11 0 0,9-3 1 0,-4 0 0 16,-1 8-1-16,1 1-1 0,5-2 0 0,-8-5-1 15,-1 9 2-15,4 0-1 0,2-5 2 0,2-4 0 16,-6 3-1-16,6 1-1 0,5-1 0 0,-2-4 0 16,-7 3 0-16,2-6-1 0,2 3 2 0,5-6-1 15,-2 16 1-15,2-8-2 0,5-4 1 0,-1 1-1 16,1 6 0-16,-1 0 1 0,6 3-1 0,1-7 0 15,-8 0 2-15,8 0-3 0,3-2 2 0,-2-3-1 16,-5 9 0-16,2-8 1 0,0-1-1 0,3 2 0 0,2 6 1 16,-2 3-2-16,-1-5 0 0,3-4 0 0,-4 12 2 15,4 0-2-15,2-6 1 0,0-2 1 0,-4 6-1 0,4 0-1 16,4-4 1-16,-3-1-1 0,-1 5 0 0,3-8 0 16,3 1 1-16,-1-4-1 0,0 15 0 0,-2-6-1 15,1 1 1-15,1-8 1 0,3 15-1 0,3 1 0 16,-1-5 0-16,2-6 1 0,-1 8-1 0,-4 3-1 15,3-7 1-15,0-7-1 0,3 7 2 0,-1-1 0 16,0-3 0-16,2-6 1 0,0 12-1 16,0-7-1-16,-4-8 2 0,4 3-2 0,0 7 1 0,4 3 3 0,1-4 1 15,0-8-1-15,0 9 1 0,1 1-2 0,2-1-1 16,5-6 1-16,4 1 0 0,-3-1 3 0,4 0 1 16,6-3 0-16,5 16 0 0,4-4-3 0,6 0-1 15,10 5 1-15</inkml:trace>
  <inkml:trace contextRef="#ctx0" brushRef="#br4" timeOffset="-191299.32">3350 16975 740 0,'0'0'0'0,"0"0"0"16,21 0 0-16,-5 7 0 0,-9-4 1 0,-7-3-1 15,7 2 1-15,-7-2-1 0,0 7 0 0,0-7 0 16</inkml:trace>
  <inkml:trace contextRef="#ctx0" brushRef="#br1" timeOffset="-188021.14">17736 4339 1281 0,'0'0'0'15,"0"0"0"-15,0 0 0 0,0 0 25 0,-11-23-1 0,8 16 1 16,-1-2 0-16,1 2-13 0,-4 2 0 0,3-6 1 15,-3-3-1-15,-3 0 29 0,-1-2 0 0,0 0 1 16,-5-7-1-16,2-1-25 0,0-4 0 0,0-6-1 16,-2 8 2-16,0-4 17 0,1 0-1 0,-3-9 1 15,-5 9 0-15,4-3-20 0,1-1 1 0,-2-4 0 16,-8-3-1-16,-2 3 4 0,2-8 1 0,-4-5-1 16,2 12 1-16,-1 2-9 0,-1-5 0 0,2 1 0 15,-5 10 2-15,-1 4-1 0,3-6 0 0,-2-4 0 16,-10 2 1-16,-2-2-6 0,1 2 2 0,-7-13-1 15,4 20 1-15,-4-11 6 0,2 1 1 0,-2-1 0 0,-6 9 0 16,-9 4-6-16,6-1 0 0,2-6 0 0,-9 3 0 16,2 0 5-16,2-3 0 0,-4-3 1 0,-10 12-1 15,-1-13-6-15,8-2 1 0,-7 4 0 0,-8 19 0 0,1-8 8 16,6-5 0-16,-3 7 0 0,-14 11 1 0,15-7-9 16,6 3 1-16,-14-5 0 0,-4 10 0 0,15 1 7 15,10-2 1-15,-7-3-1 0,-10 5 0 0,10 2-8 16,9-3 2-16,-4-2-1 0,-3 4 0 0,9 5 7 0,3-1 1 15,-5-1-2-15,-3 2 2 0,10 3-9 16,5 0 1-16,-1-2 1 0,-6 4-1 0,11 1 3 0,-4-1 2 16,-1-2-1-16,-3 0 1 0,3 7-7 0,8 0 1 15,1-3 0-15,-3 8 0 0,4-5 5 0,6 0 2 16,-6 0 0-16,2 0-1 0,0 5-6 0,1-5 0 16,3 0 0-16,8 2 1 0,-5 2 4 0,5-8-1 15,1 3 1-15,-1 9-1 0,5-6-5 0,3-7 0 16,-3 1 0-16,-4 8 1 0,2-4 0 0,-2-7 1 15,-3-3-1-15,-7 15 1 0,3-5-4 0,1-4 0 0,-2-3 1 16,-4 16 0-16,3-9 2 0,-2-5 0 0,-3 0 0 16,-6 17 0-16,-2-12-4 0,2-3 2 0,-2-4-1 15,6 14 0-15,-1-9 3 0,6-9 0 0,-1 3 0 16,-1 10 1-16,4-13-4 0,8-1 1 0,-3-2-2 16,-6 14 2-16,6-11 1 0,5-6 0 0,5 3 0 15,0 10-1-15,4-10-2 0,2-3 1 0,5-5-1 16,0 17 1-16,3-7 2 0,-3-6 0 0,3-3-1 0,4 11 1 15,0 1-3-15,0-1 0 0,0-4 1 0,2 3 0 16,-2 4 0-16,0-4 1 0,7 4 0 0,-11-12-1 16,11 12-1-16,-10-10-1 0,10 10 1 0,-7-7 1 0,7 7-2 15,0 0 2-15,-4-7-1 0,4 7 1 0,0 0-3 16,0 0 2-16,0 0-2 0,0 0 2 0,0 0-2 16,0 0 1-16,-3-9 1 0,3 9-1 0,0 0 0 15,0 0-1-15,0 0 1 0,0 0-1 0,0 0-1 16,0 0 2-16,0 0-1 0,0 0 0 0,0 0-1 15,0 0 1-15,0 0-1 0,0 0 0 0,0 9 2 0,0-9-1 16,0 10 0-16,0-10 1 0,-4 5-2 16,4-5 0-16,0 0 0 0,-5 9 2 0,5-9-2 0,-4 9 0 15,4-9 1-15,0 0 0 0,-9 7-2 0,9-7 1 16,-7 0 0-16</inkml:trace>
  <inkml:trace contextRef="#ctx0" brushRef="#br1" timeOffset="-185603.62">6269 1717 213 0,'0'0'0'0,"0"0"0"15,21-24 0-15,-14 18 31 0,4-1 2 0,-1-3-1 16,1-6 1-16,3 5-20 0,2 8 2 0,-2-6-1 15,0-1 1-15,4 3 46 0,-4 3-1 0,2 4 1 16,1-5-1-16,1 1-43 0,-4 4 1 0,5 0 0 16,-1-3 0-16,-4 6 36 0,0 1 1 0,-3-4 0 15,-11 0 0-15,10 5-38 0,-10-5 1 0,11 11-1 16,-11-4 0-16,-3 5 54 0,-1-2 1 0,0-1-1 0,-6 12 1 16,-11 6-55-16,-2 4 1 0,2-6 0 0,3 3 0 0,-3 9 7 15,3-9 0-15,-5 0-1 0,2 6 2 16,3-6-13-16,-3 2-1 0,-2-5 0 0,-1-6 1 0,2-3 7 15,1 1 1-15,-2-4-1 0,-5-3 2 0,0 1-12 16,5-2 1-16,-2-2 0 0,-6-4 0 0,1 1 13 16,5-1 0-16,4-3-1 0,0-3 2 0,5 6-14 15,5-3 1-15,1-7 1 0,2 0-1 0,1 4 17 16,7 3 2-16,-7-13-1 0,7 6 0 0,0 0-16 16,0 7-1-16,7-10 1 0,0-3 0 0,1 6 12 0,2 0 1 15,1 5 0-15,1-1 0 0,2-1-15 0,4 4 2 16,3 4-2-16,0-4 1 0,2 3 14 0,-2 6 1 15,0-2-1-15,-3 6 1 0,1-3-15 0,-1 4 0 16,0-1 1-16,-1-3-1 0,-3 6 14 0,2-2 1 16,2-2-1-16,-4 8 1 0,4-3-16 0,-4-4 2 0,0-3-1 15,5 15 1-15,-5-4 9 0,1 0 1 0,-1-9-1 16,2 16 1-16,1-3-13 0,-3-7 2 0,0-4-1 16,1 3 0-16,6 3 8 0,-2-6 1 0,-1-4-1 15,-8-3 1-15,1 2-11 0,-4-7 2 0,4-2-1 16</inkml:trace>
  <inkml:trace contextRef="#ctx0" brushRef="#br1" timeOffset="-185362.08">6856 2020 1884 0,'0'0'0'0,"0"0"0"0,18-19 0 0,-18 19 57 16,10 0 1-16,-10 0 1 0,11-11-1 0,-11 11-41 16,11 0 1-16,-1 4 0 0,-1-8 0 0,3 4 38 15,4 4 0-15,-2-1 0 0,8 1 0 0,4 3-39 16,-1-2 1-16,-1-2-1 0,-2-3 1 0,-3 7-8 0,2-3 0 16,-3-4 0-16,-4-7 0 0,-4 10-4 0,1-3 0 15,-4-7 1-15</inkml:trace>
  <inkml:trace contextRef="#ctx0" brushRef="#br1" timeOffset="-185149.72">6899 1881 1871 0,'0'0'0'0,"-4"33"0"16,1-6 0-16,-1 11 15 0,0-2 1 0,8-8-2 15,0 5 2-15,-4-3-7 0,0-7 0 0,0 3 0 16,3 8 0-16,-6-8 20 0,-1 2 0 0,4 0 0 16,-4 4 1-16,1 2-17 0,-4-10 0 0,3-6 1 15,4 5-1-15,-3-6 5 0,-4-6 0 0,3-4 0 16</inkml:trace>
  <inkml:trace contextRef="#ctx0" brushRef="#br1" timeOffset="-184817.52">7375 1881 1746 0,'0'0'0'0,"0"0"0"0,0 0 0 0,0 0 22 0,-4 23 1 15,4-13-1-15,0 4 2 0,0 2-13 16,-3 4 1-16,3-1-1 0,3 6 2 0,-6-1 26 0,3 6 0 15,0-10 0-15,0 1 1 0,3-2-25 0,1 0 1 16,-4-6 0-16,3 4 0 0,4-3-1 0,-3-7 1 16,3-3 0-16,0 1 1 0,-7-5-8 0,11 4 1 15,-1-8-1-15,1 1 1 0,-1 1-7 0,3-5 0 16,-3 0 1-16,1-11 0 0,3 2-1 0,0-3 0 16,-5 0 0-16,-4-6 1 0,2 2-3 0,2 4 1 0,-5-1 0 15,-13-6 1-15,5 5-2 0,3 2 0 0,-5 6 0 16,-8 1 1-16,4 1-1 0,-5 8 0 0,1-1 0 15,-7 4 2-15,2 0-2 0,1 4 0 0,4-1 0 16</inkml:trace>
  <inkml:trace contextRef="#ctx0" brushRef="#br1" timeOffset="-184640.95">7742 1987 1771 0,'0'0'0'0,"0"0"0"0,0 0 0 0,0 0 31 16,21 10 0-16,-14-3 1 0,-7-7-1 0,7 9-18 15,-5-2 2-15,0 0-1 0,-2-7 0 0,3 5 28 16,-3-5-1-16,0 0 1 0</inkml:trace>
  <inkml:trace contextRef="#ctx0" brushRef="#br1" timeOffset="-184338.31">8056 1935 1494 0,'0'0'0'15,"0"0"0"-15,0 0 0 0,0 0 38 0,0 0 1 16,-7 22-1-16,7-22 1 0,-9 15-24 0,4-4 0 16,-1 3 1-16,-1-2 0 0,0 6 31 0,7-2 0 0,0 0 0 15,0-2 0-15,0 2-31 0,4-2 1 0,1-4 0 16,0 2-1-16,2 4 2 0,6-7 0 0,-3-2 0 15,-3 7 0-15,4 0-8 0,3-3 0 0,-3-6 1 16,-1 9-1-16,-1 0-6 0,2-3 1 0,-1-1-1 16,1 8 2-16,-4-4-3 0,-4-5 0 0,4 0 1 15,-3 10 0-15,-1-1-3 0,1-4 2 0,-4-7-1 16,3 1 0-16,-6 1-1 0,3-2 2 0,0-7-2 0,-7 13 1 16,0-10 0-16,-4 1 2 0,4-1-1 15,-10-3 0-15,-5 0 0 0,3-3-1 0,-6-10 0 0,-5-4 1 16,2-1 1-16,3-3 0 0,-6-5 1 0</inkml:trace>
  <inkml:trace contextRef="#ctx0" brushRef="#br1" timeOffset="-184105.13">8091 1821 1758 0,'0'0'0'15,"19"-3"0"-15,-1 6 0 0,0 4 47 0,-1-3 0 16,4-8 0-16,4 4 1 0,-2 4-33 0,-2-1 2 16,0-3 0-16,2 0 0 0,2 4 47 0,-7-4 0 15,-1-4 0-15,-6 4 1 0,1 0-47 0,-1 0 0 16,-1-3 0-16,-10 3 0 0,7 3 11 0,-7-3 0 0,8 0 0 16,-8 0 0-16,0 0-15 0,0 0-1 0,7 7 1 15</inkml:trace>
  <inkml:trace contextRef="#ctx0" brushRef="#br1" timeOffset="-183860.32">8460 2103 1897 0,'0'0'0'0,"0"0"0"0,0 0 0 0,24-7 34 16,-13 7-1-16,-1-4 1 0,1 4 0 0,0 0-20 16,1 0 1-16,2 0 0 0,-3 0-1 0,3 0 36 15,3 0 0-15,-2 4 1 0,2-4-1 0,3 0-33 16,-3 0 0-16,1-4 0 0,1-1 0 0,6 3 8 16,-4-1 0-16,4-6 0 0,-4 2-1 0,2 7-11 15,-5-4-1-15,-1-8 0 0</inkml:trace>
  <inkml:trace contextRef="#ctx0" brushRef="#br1" timeOffset="-183654.46">8647 1814 1733 0,'0'0'0'15,"0"0"0"-15,-22 42 0 0,12-8 41 0,1 4 0 0,-2-2 0 16,1 4 0-16,3-1-25 0,3 1 0 0,-3-5-1 15,-7 11 2-15,5-2 38 0,2 2 1 0,0 3-1 16,-7 2 1-16,3-7-39 0,1-7 1 16,3-7-1-16,-7 7 1 0,1-11 9 0,8-10 0 0,0 4 0 15</inkml:trace>
  <inkml:trace contextRef="#ctx0" brushRef="#br1" timeOffset="-182887.52">9162 1714 1054 0,'0'0'0'15,"0"0"0"-15,0 0 0 0,0 0 19 0,0 0 2 16,0 0-2-16,0 0 1 0,0 0-10 0,0 0 1 16,-11 24 0-16,8-9 1 0,3 11 24 0,-4 2 1 15,4 7-1-15,0 7 1 0,-5 9-23 0,3-7 2 16,0-7-2-16,0 6 2 0,-1-3 7 0,1-10 0 0,2 0 1 15,-3 3-1-15,-1-5-11 0,1-1 0 0,3-3 0 16,-4 5 1-16,0 4-3 0,4-12 0 0,0-5 0 16,-3 3 1-16,3 1-4 0,-4-10 0 0,4-3-1 15,0 0 1-15,0-7 4 0,0 7 2 0,0-7-1 16</inkml:trace>
  <inkml:trace contextRef="#ctx0" brushRef="#br1" timeOffset="-182702.99">9345 2152 1569 0,'0'0'0'0,"0"0"0"0,0 0 0 0,0 0 23 15,21 7-1-15,-21-7 1 0,0 0 0 0,7 0-11 16,-7 0 0-16,0 0-1 0</inkml:trace>
  <inkml:trace contextRef="#ctx0" brushRef="#br1" timeOffset="-182367.58">9622 1846 1709 0,'0'0'0'15,"0"0"0"-15,-7 23 0 0,0-2 37 0,3-4 1 0,1 1-1 16,-1 1 1-16,-3 9-23 0,0-3 0 0,4-6 1 16,-4 1 0-16,0 3 36 0,1-6 2 0,5-1 0 15,2-5 0-15,-1 1-37 0,2-5 1 0,-2-7-1 16,14 11 1-16,-7-8 12 0,-7-3 0 0,14 5 1 16,0-1 0-16,4-1-18 0,0-1 1 0,1 0-1 15,2 3 2-15,4 2-3 0,-7 0 1 0,1-3-1 16,-5 10 0-16,0-2-5 0,0 2 1 0,-3-1 0 15,-2 9 0-15,-4 3-2 0,0-6 2 0,-1 10-1 16,-8 2 1-16,-1-6-4 0,2-2 2 0,-5-6-2 16,-2 1 2-16,-1-1-3 0,-3-2 2 0,0-3-1 0,-4-5 1 15,-8 3-2-15,5-6 1 0,0-4-1 0,-2 0 0 16,2 0 0-16,-1-4-1 0,1-6 0 0,2 3 0 16,-1-5-1-16,5 1 2 0,-3-5-1 0</inkml:trace>
  <inkml:trace contextRef="#ctx0" brushRef="#br1" timeOffset="-182084.63">9641 1828 1746 0,'0'0'0'15,"22"-3"0"-15,2 3 0 0,-3 0 32 0,-1 0 1 0,1-4-1 16,-3 8 1-16,-1-4-20 0,-4-4 2 0,-1 1-1 16,0-1 1-16,-1 4 39 0,-4 0 1 0,4-3 0 15,-4 3 0-15,0 0-38 0,0 0 1 0,0-4-2 16,-2 4 2-16,2-5 10 0,0 5 2 0,0-5-2 16,4 1 1-16,-1 0-16 0,-3 4 1 0,1-3-1 15,-8 3 1-15,10-7-12 0,-10 7 1 0,7 0 1 16</inkml:trace>
  <inkml:trace contextRef="#ctx0" brushRef="#br1" timeOffset="-181768.46">9950 2150 1595 0,'0'0'0'16,"0"0"0"-16,0 0 0 0,0 0 15 0,0 0 1 15,0 0-1-15,18-9 1 0,-9 9-7 0,-1 0 0 16,1 0 0-16,9 0 0 0,3 0 14 0,-3 0 1 15,1-5 0-15,6 5-1 0,3 5-12 0,-5-5 2 16,2-5-1-16,-4 2 0 0,0 3 0 0,-2 0-1 0,2-8 0 16,1 1 1-16,-5 4-5 0,1 3 1 0,1-2-1 15,2-1 1-15,1 3-8 0,-8-4 0 0,2-3 0 16</inkml:trace>
  <inkml:trace contextRef="#ctx0" brushRef="#br1" timeOffset="-181522.4">10246 1932 1332 0,'0'0'0'0,"-7"28"0"0,-1 2 0 0,-1 7 19 15,3-5 0-15,-1-4 0 0,0 7 0 0,4-3-9 16,-4-4 1-16,0-2-1 0,0 20 1 0,0-13 19 15,0 3 0-15,-6-5 0 0,3-3 1 0,-1 2-18 16,4-9 1-16,3-3-1 0,1 0 2 0,-1 1 5 16,1-5 0-16,3-14 0 0,7 9 1 0,-7-9-10 15,7 2 0-15,-7-2 0 0</inkml:trace>
  <inkml:trace contextRef="#ctx0" brushRef="#br1" timeOffset="-181050.59">10703 1979 1419 0,'0'0'0'0,"0"0"0"16,11-19 0-16,-11 19 18 0,7-3 1 0,0-1-1 15,-7 4 1-15,9-3-9 0,-9 3 0 0,0 0 0 16,7 3 2-16,-7-3 18 0,0 0 0 0,0 0 1 0,0 0 0 16,5 7-18-16,-5 0 2 0,0 2-2 0,-2 2 2 15,2 10 2-15,-1 1 1 0,-3-2 0 0,-10 8 0 16,3 4-8-16,1-9 0 0,-4-2 0 0,-11 7 0 16,2-5-5-16,2-8 0 0,-4 8 1 0,-5 5 0 15,6-5-3-15,-1-2 1 0,7 1 0 0,-3-1 0 0,5-4 0 16,-1-3-1-16,-1-1 0 0,7-3 2 0,-1 4-3 15,3-7 1-15,2-3 0 0,7-4 0 0,-9 2 0 16,9-2 2-16,0 0-1 0,0 0 1 0,0 0-2 16,-3-6 1-16,3 6-1 0,0-10 0 0,3 3 5 15,1-4 0-15,3-5 0 0,9-3 1 0,5 0-4 16,-3-2 1-16,3 3 0 0,-5 9-1 0,1 6 5 0,-3 3 2 16,4 0-1-16,0 12 0 0,3 2-4 0,2 0 1 15,-2 7-2-15,-4 0 2 0,5 6 5 0,1-3-1 16,-6-6 0-16,-6 3 2 0,3-2-6 0,-2-5-1 15,1-3 1-15,-1 5 0 0,-1-4 8 0,-1-5 1 16,-3 0 0-16,0 2-1 0,-7-9-7 0,11 7 1 16,-11-7-1-16</inkml:trace>
  <inkml:trace contextRef="#ctx0" brushRef="#br1" timeOffset="-180825.72">11088 2168 1670 0,'0'0'0'0,"19"-4"0"0,-12 8 0 16,7-1 49-16,4-3-1 0,1 4 0 0,3 3 0 16,-1-4-31-16,-4 1 0 0,1-1 0 0,1 3 0 0,-1 1 45 15,-4-4 0-15,4-3 1 0,-1 7 0 0,-4-2-46 16,-3-5 1-16,4-1 0 0,-3 4 0 0,0 3 17 15,-4-12 0-15,-4-1 0 0</inkml:trace>
  <inkml:trace contextRef="#ctx0" brushRef="#br1" timeOffset="-180605.33">11211 2046 1721 0,'0'0'0'16,"-7"20"0"-16,-3 1 0 0,3 5 34 0,0 2-1 16,-4-5 1-16,-1 14 0 0,3-2-20 0,3-3 1 0,3 3-1 15,-8 9 1-15,4-5 29 0,4-6 1 0,-1-3-2 16,-6-7 2-16,6 3-29 0,1-10 1 0,-1-2-1 16,-1 6 0-16,1-4 0 0,4-16 1 0,0 0-1 15</inkml:trace>
  <inkml:trace contextRef="#ctx0" brushRef="#br1" timeOffset="-180168.9">11857 2066 1608 0,'0'0'0'0,"17"-16"0"0,-2 9 0 0,-5 3 20 16,-3 4 0-16,4-7 0 0,-1-2 2 0,-3 9-12 16,-7 0 1-16,9 4 0 0,-9-4 0 0,0 0 22 15,0 0 0-15,0 0 0 0,4 5 1 0,-4-5-21 16,-4 7 2-16,4-7-1 0,-10 20 1 0,-4 10 3 16,-2-1 1-16,2 3 0 0,-4 7 0 0,-5-9-9 15,5 1 0-15,1-2 0 0,-4 7 2 0,3-4-7 0,-1-11 1 16,1 0-1-16,-10-1 1 0,7-3-3 15,-2-8 2-15,1-2-2 0,-2-3 2 0,-1 1-2 0,6-2 2 16,1-6-1-16,0-2 1 0,-3-1-2 16,4-1 0-16,4-3 1 0,6-1-1 0,4-3 3 15,-1-2-1-15,8 0 1 0,3 4 0 0,3-5-3 16,3-1 1-16,8-5 1 0,-4 14-1 0,6 1 3 0,2 0 1 16,3 1 0-16,-3 11 0 0,1 7-4 0,3-6 2 0,2 5-1 15,1 15 1-15,-2 3 6 0,-2-7 2 0,-1 6-2 16,5-3 2-16,-8 1-7 0,-3-4 1 0,6-2 0 15,-6-1 0-15,-2-4 7 0,-1-2 0 0,0-5 1 16,-4 2 0-16,0 2-7 0,0-8 0 0,-2-3 0 16</inkml:trace>
  <inkml:trace contextRef="#ctx0" brushRef="#br1" timeOffset="-179953.23">12324 2122 1834 0,'0'0'0'0,"0"0"0"0,0 0 0 0,0 0 45 15,20 7 0-15,-13-7 0 0,3 4 0 0,4 4-29 16,1-4 0-16,-1-1 1 0,7 6 0 0,5-2 41 16,-1-3 2-16,-2-1-1 0,-4 4 1 0,4 4-43 15,-5-8 1-15,3 1 0 0,0-2 0 0,-1 1 14 0,-3-3 1 16,-3-5-1-16</inkml:trace>
  <inkml:trace contextRef="#ctx0" brushRef="#br1" timeOffset="-179786.82">12594 2011 1632 0,'0'0'0'0,"0"0"0"15,-28 28 0-15,10-1 33 0,4-4-1 0,-2-6 1 16,0 6 1-16,1 3-21 0,0-3 2 0,1-3-1 15,-2 11 1-15,-3 1 32 0,3-9 0 0,2 8 0 16,0 1 0-16,0-4-30 0,2-5 0 0,3-2 0 16,0-3 0-16,-2-1 5 0,4-2 2 0,4-7-2 15</inkml:trace>
  <inkml:trace contextRef="#ctx0" brushRef="#br1" timeOffset="-179215.51">12956 2030 1407 0,'0'0'0'15,"0"0"0"-15,0 0 0 0,0 0 30 0,0 0 1 16,0 0 0-16,0 0 0 0,0 0-17 0,0 0 0 16,0 0 0-16,0 0 0 0,0 0 28 0,-16 16 0 15,16-16 0-15,0 0 1 0,-7 4-28 0,7-4 1 16,0 0 0-16,0 0 1 0,0 0 5 0,-7 0 0 16,7 0 1-16,0 0 0 0,0 0-11 0,3-7 0 0,-3 7-1 15,7-7 2-15,-7 7-9 0,16-13 1 0,-5 10-1 16,3-6 1-16,0 6-2 0,4-1 0 0,-1 4 1 15,3 0-1-15,-6 5-2 0,0 6 0 0,0-4 0 16,-5 2 1-16,0 5-2 0,-2 2 1 0,-2 0 0 16,-3 5 0-16,-2-2 0 0,-4 0 0 0,1-5 0 15,-4 13 1-15,-4-8 0 0,1-5-1 0,-5 0 0 16,-6 11 0-16,-3-8 6 0,4-4 1 0,-5-1-2 16,-3 11 2-16,2-9-3 0,1-3 0 0,-7-4 0 0,2 0 0 15,2 0 5-15,7-6 2 0,0 1-1 16,1 2 0-16,3 3-4 0,-1-4 0 0,8-6-1 15,-3 3 2-15,6-4 7 0,7 4-1 0,-9-9 1 0,8 4 0 16,-1-2-8-16,0 0 2 0,2 0 0 16,0 7 0-16,7-10 6 0,0 3-1 0,0-1 1 0,6 0 1 15,8-3-7-15,0 2 0 0,-2 1 0 0,9 11 0 16,-3-1 3-16,2 1 2 0,4 1-1 0,-2 12 0 16,1 7-5-16,-2-2 0 0,4 3 0 0,3 6 1 0,2 0 2 15,-4-4 2-15,10 1-1 0,3 6 0 0,1-3-5 16,-1-3 1-16,12-1 0 0</inkml:trace>
  <inkml:trace contextRef="#ctx0" brushRef="#br1" timeOffset="-174627.29">6805 2155 276 0,'0'0'0'0,"0"0"0"0,0 0 0 0,0 0 0 0,0 0 1 16,0 0-1-16,0 0 1 0,0 0-1 0,0 0 0 15,0 0 0-15,0 0 1 0,0 0 0 0,-21-19 1 16,10 16 1-16,-8-1-1 0,-2-3-1 0,3 3 0 16,8 1 0-16,-1 1 1 0,11 2 38 0,-11 0-1 15,11 0 0-15,0 0 2 0,0 0-26 0,0 0 1 16,0 0 0-16,0 0-1 0,0 0 67 0,11-3 1 0,-4-1-1 16,4 1 1-16,6 3-66 0,1-4 1 0,-2-3 0 15,5-3 0-15,0 4 11 0,-3 3 2 0,-4-8-1 16,-2-1 0-16,-1 8-16 0,-1 4-1 0,1-7 1 15,3 0 0-15,-3 7 9 0,-1 0 0 0,-1-2 1 16,0 2-1-16,0 0-11 0,1 2 0 0,-3 2 0 16,0-4 1-16,0 0 11 0,-7 0 1 0,7 3 0 15,-7-3 0-15,0 0-12 0,0 0-1 0,0 0 0 0,0 0 2 16,0 0 16-16,0 0 1 0,0 0-1 0,-10 4 1 16,-8-4-17-16,-3 0-1 0,-2 0 1 0,-9-4 0 0,-3 4 17 15,5 0-1-15,2 0 0 0,-9 0 2 0,9 4-19 16,-1-1 0-16,-1-3 1 0,-5 0 1 0,5 4 14 15,5-1 0-15,-3-3 0 0,2 6 1 0,5 1-16 16,-1 0-1-16,8-4 1 0,4 1-1 0,-1 8 12 16,-3-5 0-16,5-3-1 0,9-4 1 0,-7 7-13 15,7-7 1-15,0 0-1 0,0 0 0 0,0 0 12 16,0 0 1-16,0 0-2 0,0 0 2 0,0 0-14 16,0 0 1-16,7 0 1 0,-7 0-1 0,14 0 6 15,-1 0 1-15,-3 0 0 0,1 0 0 0,3 3-9 0,0-1 1 16,4-2-1-16,-2 3 1 0,1 4 0 0,-3-3 1 15,-3-4 1-15,0 0-1 0,-1 7-5 0,2-2 1 16,-1-5 0-16,-11 0-1 0,11 0 5 0,-11 0-1 16,10 4 0-16,-10-4 0 0,7 0-4 0,-7 0 1 15,0 0-1-15,0 0 0 0,7 0 4 0,-7 0 0 16,0 0 0-16,0 0 0 0,7-9-4 0,-7 9 0 0,0 0-1 16,0 0 2-16,7-3 0 0,-7 3 1 0,0 0-1 15,0 0 1-15,8-8-3 0,-8 8-1 0,7-3 1 16,-7 3 0-16,8 0 0 0,-1 0 1 0,0 0-2 15,1 0 2-15,2 0-2 0,1 0-1 0,-1 0 1 16,1 0-1-16,-1 0 1 0,6 0-1 0,-5-4 1 16,3 4 0-16,-3 0-1 0,-1 0-1 0,1-3 0 15,1 1 2-15,6-1-3 0,-4 3 1 0,4-4 1 0,3 1-1 16,-2 6-1-16,2-3 1 0,4-3-1 0,0-1 1 16,-4 8-1-16,2-4 2 0,-6-4-2 0,-3 4 1 15,1 4 0-15,-3-1-1 0,2-6 0 0,-7 6 0 16,0 1 1-16,-7-4-1 0,7 3 0 0,-7-3 2 0,0 0-2 15,0 0 0-15,7 0 0 0,-7 0 1 16,0 0-2-16,0 0 1 0,7 0 0 0,-7 0 0 0,0 0 0 16,0 0 0-16,0 0-1 0,0 0 1 0,0 0-1 15,0 0 1-15,0 0 1 0,0 0-1 0,0 0-1 16,0 0 1-16,0 0-1 0,0 0 2 0,0 0-2 0,0 0 1 16,0 0-1-16</inkml:trace>
  <inkml:trace contextRef="#ctx0" brushRef="#br1" timeOffset="-173782.67">6960 1825 1583 0,'0'0'0'0,"0"0"0"16,0 0 0-16,0 0 49 0,0 0 1 0,-21-11-1 15,21 11 0-15,-12-7-32 0,5 2 0 0,0 0 0 16,7 5 0-16,-11-8 14 0,11 8 1 0,-10-3-1 0,10 3 0 16,-11-4-17-16,11 4 0 0,0 0 0 0,-4-5 1 15,4 5-4-15,0 0 1 0,0 0 0 0,0 0 1 16,0 0-6-16,0-7 0 0,0 7 1 0,0 0 0 0,0 0-7 15,0-7 1-15,0 7 0 0,0 0 0 0,-7-10-1 16,7 10 0-16,-3-8 0 0,3 8 1 0,-11-10-2 16,4 5 2-16,0 1-1 0,7 4 0 15,-9-2-1-15,9 2 1 0,0 0 0 0,-7 4 0 0,7 6 1 16,0-3 2-16,0 4-1 0,-3 10 1 0,3 4-2 16,0 5 0-16,0-2 0 0,0-4 2 0,0 10 3 0,0-6 2 15,-4-2 0-15,4 3 0 0,0-3-3 16,-3-3 0-16,-1 0-1 0,4 0 2 0,0-1 9 0,0-4-1 15,-3 0 1-15,3 6 1 0,-4-4-8 0,4 1 1 16,0-4-1-16,0 11 1 0,-3-1 7 0,3 5 1 16,3-8 0-16,1 4 0 0,-4 6-8 0,0-10 0 15,0-6 0-15,3 8 0 0,1-5 6 0,-1-3 1 16,1-2-2-16,-1 3 2 0,-3-3-8 0,4-5 1 16,-1-4-1-16,1 8 1 0,-4-4 4 0,0-11-1 0,0 0 1 15,3 7 0-15,-3-7-6 0,0 0 1 0,0 0-1 16,0 0 1-16,0 0 5 0,0 0-1 0,0 0 0 15,0-10 2-15,0-1-7 0,0-7 1 0,0 3-1 16,0-17 1-16,4-5 3 0,-1 0 0 0,-1 5 1 16,0 4-1-16,0 0-4 0,-1 9 0 0,1-6 0 15,2 6 0-15,-1-1 3 0,-3 4 1 0,4-5-1 16,3 11 2-16,-4-2-7 0,-3-4 2 0,0 0 0 16,4-2 0-16,-1 1 2 0,-3 4 0 0,4-6 0 0,0 0 0 15,-4 1-4-15,3 2 1 0,-3-7-1 0,4 2 1 16,-1 5 2-16,-3 4 0 0,4-9 0 0,-1 2 1 15,1 5-4-15,-4 7 1 0,3-4-2 0,-3 0 2 16,4 4 0-16,-4 7 0 0,0-7 1 0,0 0 0 0,0 7-3 16,0 0 0-16,0-10 1 0,0 10 0 0,5-9-1 15,-5 9 2-15,0-7 0 0,0 7-1 0,0-7-1 16,0 7-1-16,0-5 1 0,0 5 0 0,0-6 0 16,0 6 1-16,0-7-2 0,0 7 2 0,0 0-3 15,7-7 0-15,-7 7 1 0,0 0 0 0,0 0 0 16,0-7 0-16,0 7 1 0,0 0-1 0,0 7-2 0,0 4 2 15,0-2-1-15,0 19 0 0,2 17 1 0,3 7-1 16,2-9 0-16,-3 0 1 0,3-6-2 0,0-6 1 16,3-1 0-16,-3 11 0 0,1 1 0 0,-5-9 2 15,1 10-2-15</inkml:trace>
  <inkml:trace contextRef="#ctx0" brushRef="#br1" timeOffset="-170404.34">5368 1643 12 0,'0'0'0'0,"0"0"0"0,-4-22 0 0,4 22 0 15,4-7 0-15,-4 7 0 0,0-9 0 0,0 9 0 16,0 0 0-16,0-7 0 0,0 7 0 0,0 0 29 15,7-7 0-15,-7 7 0 0,7 0 2 0,-7 0-18 0,14 0 1 16,-7 0-1-16,2 0 1 0,5 0 78 0,3 3 1 16,-3 1-1-16,11-4 1 0,-2 7-76 0,2-2 1 15,-1-1-2-15,10-8 2 0,1 8 53 0,-3-1 0 16,2-3 0-16,1-7 0 0,5 7-53 0,-4 4 0 16,2-8 0-16,7-1 0 0,-1 5 2 0,-2 0 1 15,9-4-1-15,2-6 1 0,-2 10-11 0,-1 3 1 16,1-6 1-16,7-4-1 0,-5 8 16 0,-2 1 1 0,11-7 0 15,-4-6 0-15,2 11-16 0,-5 0 2 0,1-3-1 16,6-8 1-16,0 11 12 0,-4-3-1 0,5-6 1 16,3 2 0-16,-1 7-14 0,-3 0 1 0,1-7-1 15,6 2 1-15,3 5 9 0,-7 0 0 0,4-7 1 16,4 0-1-16,-3 7-11 0,-8 1 1 0,10-4-1 16,8-4 1-16,-5 7 9 0,-6 3 1 0,0-6-1 15,5-4 2-15,-5 3-12 0,0 4 0 0,6-3 0 16,5-1 2-16,-10 4 15 0,1 4 0 0,3-8 0 0,5 4 1 15,-3 4-16-15,-3-1 1 0,-1-3-1 0,4 0 1 16,-6 7 10-16,-1 2 2 0,10-4 0 0,4-3 0 16,-7 9-14-16,-3-3 1 0,-1-4-1 0,11-1 1 15,-4 4 9-15,-10 6-1 0,3-10 0 0,8-3 1 0,-10 7-11 16,-1 0 0-16,7-7 0 0,0 0 1 0,-4 4 5 16,-5 1 1-16,5-5 0 0,8-5 0 0,-4 8-8 15,-8 3 1-15,5-6-1 0,-5-4 0 0,1 11 2 16,-2-3 2-16,9-4-2 0,3 0 1 0,-6 3-5 15,-1 4 0-15,4-7 0 0,0 0 0 0,0 9-4 16,-6-2 2-16,6-3-1 0,3-4 1 0,-10 8-3 16,0-1 2-16,7-7-2 0,-2-3 2 0,-7 10-2 0,-4 0 1 15,3-7-1-15,-1-4 0 0,-3 6 0 0,-2 0 0 16,8-6-1-16,-2 1 2 0,-4 6-1 0,-3-3 0 16,0-3 1-16,4-4-1 0,-5 7-1 0,-3 0 2 15,2-9-2-15,1 2 1 0,-7 7 1 0,-3 0-1 16,1-3 0-16,6-4 2 0,-10 7-3 0,0 0 1 15,2-6 0-15,-1-1 0 0,-5 7 1 0,-3 0 1 0,-2-3-1 16,-3-4 2-16,-1 10-3 0,-4-3 1 0,0-3-1 16,-1-4 2-16,-6 8 0 0,-2 1 2 0,1-5-1 15,-1-3 0-15,-1 6-1 0,-8 2-1 0,5-4 1 16,-5-1-1-16,-3 3 3 0,2 0 0 0,-2-4 0 16,-7 4-1-16,11-3-1 0,-11 3-1 0,10 3 1 15,-3-3 0-15,0 0 1 0,-7 0 1 0,9 4-1 16,-9-4 1-16,7 0-2 0,-7 0-1 0,6 7 1 15,-6-7 0-15,0 0-1 0,7 12 0 0,-7-12 1 0,3 14-1 16,-1-1-1-16,0 6 1 0,-1-3-1 0,-2 8 1 16,1 6-1-16,1 2 0 0,1-4 1 0,-5 0 0 15,1 13-2-15,2-6 2 0,0-5-2 0,-4 3 1 16,4 9 0-16,0-8-1 0,0-4 0 0,-3 5 1 0,5 0 0 16,3-7-1-16,2-1 0 0,-7 10 0 0,3 1 1 15,1-6-1-15,3 5 0 0,-3 9 0 0,-1-6-1 16,8-5 2-16,-4-7-1 0,-4 6 0 0,1-4-1 15,5-14 0-15,-1 1 1 0,-4 11 0 0,3-10-1 16,2-4 0-16,1-5 0 0,-6 14 0 0,-1-11-1 16,5-5 1-16,-8-7-1 0,7 11 2 0,-7-1-2 0,0-10 1 15,0 0-1-15,0 0 1 0,3 7-1 0,-3-7 1 16,0 0-1-16,0 0 1 0,0 0-1 0,0 0 1 16,0 0-1-16,0 0 1 0,-7 5-1 0,7-5 1 15,-7 0-1-15,0 0 2 0,-4 4-2 0,1-8 1 16,-1 3-1-16,-5 6 1 0,-1-1 0 0,3-8 0 15,-4 0 0-15,-9 15 0 0,-1-11 0 0,4-3 1 0,-5-5-1 16,-1 16 0-16,-5-8 0 0,5-8 1 0,-5 3-1 16,-6 18 2-16,-1-13-2 0,1-8 0 0,-1 3 0 15,-9 10 1-15,-7-1-1 0,5-8 1 0,-6 3 1 16,-4 10-1-16,5-9-1 0,-4-8 1 0,-7 3-1 16,-7 14 2-16,1-13-2 0,0-1 1 0,-4-5 0 15,-14 17 1-15,3-7-2 0,5-11 1 0,-7 1-1 16,-7 17 1-16,-5-11-1 0,0-6 2 0,-3 3-2 15,-6 14 1-15,-5-11-1 0,8-7 0 0,-1 1 0 0,-11 17 2 16,3-9-3-16,11-7 1 0,-7 2 0 0,-8 18 0 16,-2-11-1-16,10-7 1 0,-9 0 0 0,-10 17 0 15,9-10-1-15,7-3 1 0,2-1-1 0,-15 15 2 16,9-11-2-16,8-4 0 0,-4-3 0 0,-13 23 1 16,9-16-1-16,9-5 0 0,-1 1 0 0,-20 17 1 0,8-12-1 15,14-4 0-15,-14-4 0 0,-1 28 1 0,9-21-1 16,11-3 1-16,-10-1-1 0,-1 22 1 0,5-15-1 15,16-6 0-15,-4 3 0 0,-6 21 1 0,10-18-1 16,14-6 0-16,-3 3 0 0,-4 16 1 0,3-13-1 16,11-6 0-16,0 3 0 0,1 15 2 0,6-13-2 0,5-5 1 15,-4-1-1-15,-5 18 1 0,8-10-1 0,3-8 1 16,-1-3-1-16,-3 21 1 0,8-14-1 0,0-3 0 16,-2-1 0-16,-2 15 1 0,4-8-1 0,5-10 0 15,6 0 0-15,-6 21 1 0,9-14-1 0,1-10 0 16,3-1 0-16,-8 25 1 0,6-14-1 0,6-10 0 15,6-1 0-15,6 25 2 0,-3-17-2 0,6-6 0 16,3 0 0-16,4 18 1 0,0-11-1 0,0-5 0 0,4-4 0 16,4 15 1-16,-1-4-1 0,0-4 0 0,0-1 0 15,7 5 1-15,-10-3-1 0,10 3 0 0,-8-14 0 16,8 14 1-16,-10-11-1 0,6 4 0 0,1-4 0 16,-1 6 1-16,1-7-1 0,-1 1 0 0,1-1 0 15,-3-2 1-15,3-5-1 0,-1-1 1 0,1-3-1 16,3-1 2-16,0 1-2 0,0 0 1 0,0-7-1 15,0 4 1-15,0-1-1 0,0-1 1 0,0-3-1 16,3 4 1-16,4 6-1 0,0 0 1 0,-1-5-1 0,-3 10 1 16,4 2-1-16,4 1 1 0,-4-8 1 0,4 5-1 15,-4 4-1-15,-4-2 1 0,4-2 0 0,4-3 0 16,-2 5-1-16,-2 0 1 0,0-9 0 0,3 2 0 16,-3 3-1-16,0 0 2 0,0-8-1 0,4 1 0 15,-4 8-1-15,-3 3 1 0,3-9 0 0,2 2 0 0,-2 3-1 16,-4 1 1-16,1-3-1 0,-1 4 1 0,1 4-1 15,-4 2 1-15,0-1 1 0,3 0-1 0,-3 3-1 16,0 8 1-16,0-13 0 0,0 13 0 0,0-7 0 16,0 7 0-16,0 0 0 0,0 0 1 0,0 0-1 15,0 0 0-15,0 0 0 0</inkml:trace>
  <inkml:trace contextRef="#ctx0" brushRef="#br1" timeOffset="-164953.66">7752 883 12 0,'0'0'0'0,"0"0"0"0,0 0 0 15,0 0 17-15,0 0 0 0,0-21-1 0,0 21 1 16,0-7-8-16,0 7 1 0,0 0-1 0,0 0 1 16,0 0 81-16,0-5 0 0,0 5 0 0,0 0 1 0,0 0-75 15,0 0 1-15,-7 5-1 0,4 6 1 0,-4 17 90 16,0 4 1-16,-4-1 0 0,4 10 0 0,-4 5-93 15,4-4-1-15,2-9 1 0,-2 1 1 0,0-1 65 16,3-7 1-16,1-1 0 16,-1-4 0-16,-3-1-66 0,4 2 1 0,-4-6 0 0,0 2 0 0,3 3 26 15,4-9 0-15,0-3 0 0,0 3 1 0,-3-1-29 16,6-4 1-16,-3-7-2 0,4 7 2 0,-4-7 19 16,3 7 0-16,-3-7 0 0,0 0 0 0,11 4-22 0,-11-4 1 15,0 0 0-15,7-7 0 0,-7 7 19 0,10-4 1 16,-10 4-1-16,11-11 1 0,-6 4-20 0,1-3-1 15,-1-2 1-15</inkml:trace>
  <inkml:trace contextRef="#ctx0" brushRef="#br1" timeOffset="-164305.08">8142 994 1482 0,'0'0'0'0,"0"0"0"0,0 0 0 16,0 0 55-16,0 0 1 0,14-21-1 0,-14 21 1 0,4-7-39 15,-4 7 1-15,0 0-1 0,0 0 1 16,3-9 55-16,-3 9 0 0,0 0 0 0,0 0-1 0,0-7-54 15,0 7 0-15,0 0 0 0,0 0 0 0,11-8 13 16,-11 8-1-16,0 0 0 0,7 0 0 0,-7 0-16 16,7 8-1-16,-7-1 1 0,4 13 0 0,-1 4-3 15,-3 1-1-15,0 5 0 0,-2 3 0 0,1 1-5 16,-3-1 2-16,0-10 0 0,-3-4 0 0,0 6-3 0,-3-4 2 16,-1-7-2-16,-3 0 2 0,3-1-3 0,3-3 2 15,-1 1-2-15,-4-1 2 0,-1 1-3 0,4-4 1 16,-1-4-1-16,-3 1 2 0,0 3-2 0,2-7 0 15,1 0 1-15,-7 0-1 0,4 0 0 0,4 0 0 16,3-4 1-16,-7 1 0 0,5-1-2 0,9 4 1 16,-7-7 0-16,3 0 1 0,-3 0-1 0,4 0 0 0,-1-5 0 15,1 3 1-15,3-1-2 0,0 1 1 0,0-2 0 16,3-10 1-16,1 5 2 0,3 0 2 0,0 2-1 16,-4-5 0-16,3 3-1 0,1 6-1 0,-2-1 1 15,-5-5-1-15,2 2 6 0,5 9 0 0,-4-2 1 16,1-4 0-16,-1 6-5 0,-3 5 1 0,7-11 0 15,-3 4 0-15,-4 7 5 0,7-10 0 0,0 5 1 16,-7 5 0-16,11-7-5 0,-4 7 0 0,0-4 0 16,-7 4 0-16,12-3 7 0,-3-1 2 0,0 4 0 0,-2-4 0 15,0 4-8-15,0-1 1 0,0 1-1 0,3-4 1 16,1 4 6-16,-2 0-1 0,0 0 1 0,-1-3 0 16,3 3-7-16,-4 3 0 0,0-3 0 0,0 0 1 15,0 0 3-15,0 0 1 0,0 0-1 0,0 0 1 0,1 4-6 16,-3-3 1-16,-5-1-2 0,10 11 2 0,-10-11 1 15,11 11 2-15,-11-11-1 0,7 15 0 0,-7-4-4 16,4 3 1-16,-4-2-2 0</inkml:trace>
  <inkml:trace contextRef="#ctx0" brushRef="#br1" timeOffset="-158953.09">19861 11389 1231 0,'0'0'0'0,"0"0"0"0,0 0 0 0,-1 23 15 0,-1-12 2 15,0-1 0-15,-1 12 0 0,-1 7-8 0,2-2 1 16,2 1-1-16,-3 11 1 0,3 1 68 0,0-10 1 15,-4 9 0-15,1 5 0 0,-1 1-61 0,4-9 0 16,-3-1 0-16,-1-2 0 0,1 1 44 0,3-13 0 0,0-4-1 16,0 4 2-16,-4-3-46 0,4-9 1 0,0-9 0 15,4 16 0-15,-4-16 19 0,0 0 1 0,0 0-1 16,0 0 1-16,7 3-23 0,-7-3 0 0,0 0 1 16,7-7 0-16,-7 7 9 0,12-9-1 0,-5 1 1 15,2-14 0-15,2-6-13 0,-3-7 0 0,1-5 1 16,0 4-1-16,-6-7 5 0,-3-3 1 0,4-2-1 15,0 11 1-15,-4 2-9 0,0 3 1 0,-4-3 0 16,4 9 0-16,-4 5 8 0,1 3 0 0,-1-3 0 16,4 7 1-16,-3 5-9 0,1 2 0 0,0-2 0 0,2 2 1 15,0 7 6-15,0 0 1 0,0 0-1 0,0 0 1 16,0 0-9-16,0 0 1 0,0 0 0 0,0 0 0 16,0 0 7-16,0 0 0 0,0 9 0 0,0-2 1 0,0 2-9 15,0 2 1-15,0-4 0 0,-1 0 0 16,1-7 3-16,-4 10 2 0,4-10 0 0,0 0-1 0,0 0-6 15,0 7 1-15,0-7 0 0</inkml:trace>
  <inkml:trace contextRef="#ctx0" brushRef="#br1" timeOffset="-158451.86">20182 11595 1658 0,'0'0'0'15,"0"0"0"-15,0 0 0 0,0 0 73 0,0 0 0 0,0 0 0 16,7-17 1-16,-7 17-56 0,0 0 0 0,6-9 0 16,-6 9 0-16,0 0 64 0,10-9 0 0,-3 7 0 15,2 1-1-15,2-1-63 0,1-2 0 0,-1 1 0 16,3 3 0-16,7-4 4 0,0 1-1 0,-1-3 0 15,-3 6 2-15,-3 0-12 0,0-3 0 0,1-2 0 16,-3 5 1-16,2 0-9 0,-3-4 1 0,-1 1 1 16,3 3-1-16,-3 0-1 0,-1-2 0 0,0 0 0 0,1 2 1 15,-3 2-4-15,-7-2 1 0,11-4-1 0,-11 4 1 16,7 0-1-16,-7 0 1 0,7-1-1 0,-7 1 1 16,0 0-1-16,0 0 0 0,5 8 0 0,-5-8 1 0,2 18-1 15,-4-9 0-15,1 1 0 0,-6 25 2 16,-4-1 0-16,0-4 1 0,4 3-1 0,-3 9 2 0,-3 4-2 15,3-9 0-15,3 0 0 0,-2 2 1 0,0-2 3 16,-1-9 1-16,2-3 0 0,1 10 0 0,0-7-3 16,0-12 1-16,4 5-1 0,-1 14 2 0,1-14 4 15,1-5 1-15,2 1-1 0,0 12 1 0,-2-10-4 16,4-3 0-16,2-4 0 0,-3-1 0 0,-1-4 5 0,0-7-1 16,0 0 0-16,0 0 1 0,0 0-5 15,0 0 1-15,0 0 0 0,0 0 0 0,0 0 2 0,-3-14 0 16,-1 7 0-16,-10-13 0 0,-5-8-3 0,-6-4 0 15,6 3-1-15</inkml:trace>
  <inkml:trace contextRef="#ctx0" brushRef="#br1" timeOffset="-158268.95">20232 12033 1255 0,'0'0'0'15,"0"0"0"-15,0 0 0 0,-9-7 73 0,9 7 1 0,-11-12 0 16,3 5 0-16,-5-4-56 0,1-1 0 0,1-2 0 16,1 2 0-16,-3 1 45 0,3 1 0 0,5-3 0 15,3 3 1-15,0 3-46 0,2 7 0 0,0-13 0 16,5 6 0-16,4 0 12 0,2 4 1 0,-4-3 1 15,10-1-1-15,8 2-17 0,3 0 0 0,6-4 0 16,5 6 0-16,1-5-5 0,-3 1 1 0,9-5-1 16,-2 5 1-16,9 0-4 0,-5-2 1 0,3 0-2 15,2 8 2-15,1-10-7 0,5-1 0 0,8 5 0 0</inkml:trace>
  <inkml:trace contextRef="#ctx0" brushRef="#br1" timeOffset="-146654.75">7262 840 187 0,'0'0'0'0,"0"0"0"0,0 0 0 0,0 0 0 0,0 0 0 16,0 0 0-16,0 0 1 0,0 0-1 16,-4-18 0-16,4 18 0 0,0 0 1 0,0-7 28 0,0 7 1 15,0 0-1-15,0 0 0 0,0-7-16 0,0 7 1 16,0 0-1-16,4-11 1 0,-4 11 10 0,11-10 1 15,-3 3 0-15,-1 0-1 0,8 1-11 0,-5-4-1 16,1 3 1-16,3 0-1 0,0 3 30 0,-2 1 2 16,2-4-1-16,8-2 1 0,2 5-29 0,-6 1 2 0,1-6-1 15,-1-2 1-15,0 4-4 0,1 4 2 0,2-2-1 16,0-6 1-16,0 8-7 0,-3-1 1 0,5-3 0 16,2 2 0-16,-4-2 4 0,0 3 2 0,5-3-1 15,3-2 1-15,-5 9-7 0,-6 0 1 0,9-3 0 16,-3-1 0-16,3 1 18 0,1 3 0 0,-3 0 0 15,-4-4 0-15,-2 8-15 0,2-1 1 0,0-3 0 16,1 4 0-16,-3-1 28 0,2 6 0 0,0-9 1 16,4 4-1-16,-6-1-25 0,-1 4 0 0,3-7-1 15,0 4 2-15,-3-1 18 0,-2 6 1 0,2-5-1 0,6-4 0 16,-4 7-20-16,1 0 0 0,4-4-1 0,-4 2 2 16,0 6 11-16,2-4 1 0,-2 2 0 0,-7-2 0 15,4 5-16-15,1-1 2 0,2-4-1 0,-7 0 1 0,1 5 8 16,-1-1 1-16,2-4-1 0,-2 5 1 0,0 0-12 15,0 2 0-15,0-3 0 0,4 3 2 0,-3 0 3 16,0 5 2-16,-1-8 0 0,0 7 0 0,0 3-8 16,-5-7 0-16,1 5 1 0,-1-1-1 0,0 3 2 15,-2-4 0-15,0-2 1 0,0 0 0 0,-3 3-5 0,-1-2 0 16,4-2 0-16,0-5 0 0,-3 8 2 16,-4-1 1-16,3-4-1 0,1-1 1 0,1 3-4 0,0-2 0 15,-1-1-1-15,-8-1 2 0,1 5 4 0,1-1-1 16,2-4 0-16,-2 1 1 0,-1 1-5 0,3 2 1 15,-4-5 0-15,1 7 0 0,-1 1 3 0,1-3 0 16,-1-3 0-16,1 0 0 0,-4 8-4 0,0-2 1 16,0-6-1-16,-4 3 1 0,-1 4 2 0,3-4 1 0,0-2 0 15,-2-1 0-15,-3 3-4 0,0-2 1 0,4 2-1 16,-1-9 1-16,-3 9-1 0,2-1 2 0,-3-3 0 16,-2-3 0-16,-1 2-3 0,1 2 0 0,1-1-1 15,-6-6 2-15,5 5 6 0,3 1 2 0,-6 2 0 16,-1-8-1-16,4 6-6 0,-1 3 1 0,4-6 0 15,-9-4 0-15,-2 8 4 0,4-2 2 0,3-2 0 16,2 0-1-16,-1 0-6 0,-1 2 1 0,1-6 0 16,-1 1 0-16,-1 4 3 0,1-1 2 0,4-7-1 0,-4 4 1 15,-5 0-6-15,6-1-1 0,-5-6 1 0,-2 3 1 16,1 0 1-16,5 0 2 0,-3-4-1 0,-7 0 0 16,3 1-4-16,2 3 0 0,-9-7-1 0,4 2 2 0,2 1 1 15,1 2 1-15,0 1-1 0,6-5 1 0,-2 3-4 16,0 3 1-16,3-4-1 0,0-3 1 0,2 4 0 15,-1 3 1-15,3-7 0 0,-4-2-1 0,-1 5-2 16,4 1 0-16,-2-4 1 0,-4-4 0 0,0 6 0 16,1 1 1-16,2-3 0 0,-3-8 0 0,-5 8-3 15,1 3 1-15,4 1-1 0,3-10 2 0,-1 10-1 16,5-1 1-16,0-3 0 0,3-5 0 0,-3 5-1 0,0 0-1 16,3 0 1-16,3-6-1 0,-1 3 2 0,0 5-1 15,-2-2 1-15,8-6 0 0,-4 3-3 0,0-1 2 16,0-3-1-16,3-5 0 0,-3 5 4 0,3 0 0 15,4-1 0-15,-7 1 1 0,2-5-3 0,2 3-1 16,1 4 1-16,-2-2-1 0,1 3 4 0,1 4 2 16,-1-3-2-16,3-8 1 0,-4 8-5 0,4 1 2 0,0-2 0 15,0 1-1-15,0-1 2 0,0 1 0 0,0 1 0 16,0-7 0-16,0 5-3 0,4 6 1 0,-1-5 0 16,-1-8-1-16,0 6 2 0,-1-2 0 0,1 1 0 15,0-10 0-15,0 8-2 0,-1-3 0 0,3-1 0 16,-1-3 1-16,-3 5 0 0,4-4 2 0,-1 7-1 15,1-2 1-15,0 0-4 0,-1 4 2 0,4-2-2 16,0 3 2-16,0 4 0 0,0-4 0 0,0-3 1 16,0 4 0-16,2 3-3 0,-2 5 1 0,0-1-1 15,-7 3 1-15,14-7-1 0,-6 3 2 0,-1-3-2 16,0 0 2-16,3 3-3 0,1-3 2 0,-2 4-2 0,1-6 2 16,4 0-1-16,-3 2 2 0,3 0-2 0,4 0 2 15,-4 2-3-15,0-2 1 0,2 0-1 0,-2 0 1 16,0 0 1-16,4 0-1 0,1 1 1 0,-1-4 0 0,-1 1-1 15,1 6-1-15,3-5 1 0,-2 1 0 0,3 4 1 16,-5 1 0-16,1-5 0 0,5 0 0 0,-2 4-1 16,0-1-1-16,-3-1 0 0,3 1 2 0,2 4-1 15,-2-3 2-15,4-1-2 0,-6 4 2 0,2 0-3 16,1 0 2-16,-5-3-2 0,-3 3 2 0,6 0-1 0,-3 3 2 16,1-3-2-16,-4 0 2 0,2 0-3 0,0 4 2 15,0-1-2-15,1-1 2 0,4 2-2 0,-3 3 2 16,2-4-1-16,-3 4 1 0,4-3-2 0,-3 1 0 15,0-2 1-15,5 4-1 0,-2 4 0 0,0-2 1 16,2-2-1-16,1 2 2 0,-2 5-3 0,-1-4 1 16,2-3 1-16,-6 2-1 0,1 5 0 0,3-1 1 0,-5-5-1 15,2 3 0-15,-1-1 0 0,-3 1-1 0,1 0 0 16,-3-3 1-16,2 6-1 0,0 0 0 0,-3-3 0 16,3 3 0-16,0 0-1 0,0 0 1 0,-3-3-1 15,5 5 1-15,-6-2-2 0,4 3 1 0,-3-3 0 16,3-1 0-16,-2-1-1 0,1 7 1 0,-1-5 1 15,-1-3-1-15,-1 5-1 0,1-4 1 0,-1-1-1 16,4-1 1-16,-5 6-1 0,0-2 1 0,0-2-1 16,-2-1 1-16,0 1-1 0,0 2 0 0,0 2 0 15,-3-3 1-15,-1 4-1 0,1-3 0 0,-4-1 0 0,0 1 1 16,0 7-1-16,0-7 0 0,-4 0 0 0,1 2 2 16,-1 0-2-16,1 3 0 0,-1-2 0 0,-3-2 1 15,0-1-1-15,0 0 0 0,-2 2 0 0,-2-2 1 16,1 0-1-16,3-2 0 0,-4 2 0 0,4-5 0 15,-3 1 0-15,3 3 0 0,-4-6 0 0,0 3 0 0,1-1 0 16,1 2 0-16,2-1 0 0,-4-3 0 0,1-1 0 16,-1 4 0-16,1 2 0 0,-1-5 0 0,-3 0 0 15,2-1 0-15,1 1 0 0,-3 0 0 0,0 0 0 16,0 3 0-16,-2-6 0 0,-2 1 0 0,0-1 0 16,1 3 0-16,-1-4 0 0,-8-3 0 0,5 4 0 0,-4-1 0 15,-2-3 0-15,3 0 0 0,-5 6 0 0,3-6 0 16,1 0 0-16,-3 0 0 0,3 0 0 0,-1 0 0 15,5 0 0-15,0-6 0 0,-4 6 0 0,2-3 0 16,2-1 0-16,-4 1 0 0,2 3-1 0,6 0 1 16,-5-4 0-16,1 1 0 0,-3 3-1 0,1 0 1 0,-2-4 0 15,4 1 0-15,0 3-2 0,1-2 2 0,-1-2 0 16,0 1 0-16,-2-1-1 0,2 1 1 0,0-1 0 16,-4 1 0-16,2-1-1 0,2 1 1 0,3-4 0 15,-7-2 0-15,3 2-1 0,0 3 1 0,5-1 0 16,-6-5 0-16,5 3-1 0,-3 1 1 0,0-1 0 15,3-9 0-15,-3 6-1 0,5 3 1 0,-1-4 0 16,2-8 0-16,1 8-1 0,0 3 1 0,2-5 0 16,-2-1 0-16,3 0-1 0,4-2 1 0,-3-1 0 15,-1 3 0-15,4 0-2 0,-2 3 2 0,4-3 0 16,-1-2 0-16,-1 0-1 0,0 7 1 0,4-5 0 0,-4 0 0 16,0 0-1-16,3 0 1 0,1 4 0 0,-1-6 0 15,-3 2-1-15,4 3 1 0,-5-3 0 0,5-4 0 16,-4 4 0-16,3 4 0 0,3-2 0 0,-3-3 0 0,1 3 0 15,-1 2 0-15,4-3 0 0,-3 3 0 0,3-3 0 16,-4 3 0-16,4 1 0 0,-4 2 0 0,4-4 0 16,0 4 0-16,0 7 0 0,4-10 0 0,-4 10 0 15,4-12 0-15,-4 12 0 0</inkml:trace>
  <inkml:trace contextRef="#ctx0" brushRef="#br1" timeOffset="-141702.8">7507 787 12 0,'0'0'0'0,"0"0"0"16,0 0 0-16,21-11 0 0,-12 11 1 0,-9 0-1 16,7-7 1-16,-7 7-1 0,7 0 1 0,-7 0-1 15,0 0 1-15,0 0-1 0,7-5 0 0,-7 5 0 16,0 0 0-16,0 0 0 0,0 0 0 0,0 0 0 15,0 0 0-15,0-7 0 0,0 7 0 0,0 0 0 16,11-7 0-16,-4 3 0 0,3 1 0 0,-2-1 0 16,0-3 0-16,5 2 0 0,3 1 1 0,-2-3-1 15,-4-1 2-15,4 4-2 0,-3 1 0 0,-2 3 0 0,3-8 1 16,0 5 0-16,-1 3 0 0,-4-4 0 0,4 1 0 16,-1 1-1-16,1 2 1 0,-1 0 0 0,3-3 1 15,4 3-1-15,-2 0 1 0,-5 0 0 0,8 0 0 0,1 3 0 16,2-1 0-16,-3 1-1 0,0-3 1 0,-2 7 3 15,-1-3 0-15,5 0 1 0,-6-1-1 0,4 6-1 16,-1-6 0-16,1 1 0 0,1-4 0 0,-5 5 5 16,4 2 1-16,-2-7 0 0,5 4 0 0,-7 3-4 15,4 0 1-15,-1-7 0 0,-1 3-1 0,-2 4 19 0,0 0 0 16,4-5-1-16,3 5 2 0,-5 0-14 16,2 0 1-16,3-7-1 0,0 11 1 0,0-1 21 0,-7 1 2 15,2-8-1-15,-2 8 1 0,4 3-22 0,-4-5 1 16,2-4 0-16,-5 11 0 0,3 2 13 0,0-4 2 15,0-4-1-15,-3 4 0 0,-1 4-16 0,4 1 1 16,2-8-1-16,-5 3 1 0,-1 5 11 0,1-3 0 16,-1 0 0-16,5-6 1 0,-5 4-14 0,-1-1 1 0,2-3-1 15,-1-3 1-15,-3-1 10 0,0 4-1 0,0-6 1 16,0-1 0-16,0 6-12 0,0-2 2 0,1 0-2 16,-8-7 1-16,12 9 5 0,-5 1 1 0,0-2 0 15,0 2 0-15,0 6-8 0,-3 0 0 0,3 0 0 16,-4 1 0-16,1 4 4 0,-1-1 1 0,1-3-1 15,-1 4 1-15,1 0-7 0,-4-1 1 0,3-3 0 16,-3 4-1-16,0 4 4 0,-3-7-1 0,3 1 0 16,-4-5 0-16,1 4-4 0,-1 1 1 0,1-3-1 0,-1-6 1 15,-3 10 11-15,-3-4 1 0,2-2-1 0,-6-2 1 16,2 6-10-16,1 1 1 0,-3-7 0 0,0 2 0 16,-3 0 13-16,1-1 2 0,2-3-1 0,-4 4 1 15,4 0-14-15,0 1 0 0,0-8 1 0,-8 3 0 0,7-3 15 16,0-2 1-16,-2-1 0 0,-4-1 0 0,0 5-16 15,5-3 1-15,-6-5-1 0,-2 0 1 0,-6 5 14 16,2-10 0-16,3 1 0 0,-2 3 1 0,3 1-16 16,-5-2 1-16,3-4-1 0,-2 3 1 0,3 3 17 15,0 0 2-15,2-4-2 0,-1 4 2 0,-1 4-20 16,4-1 2-16,2-3-1 0,-10 0 1 0,5 4 12 16,1-4 0-16,-6-2 0 0,1 4 1 0,-2 0-16 0,2-4 2 15,0-2-2-15,1 4 1 0,-1 0 9 0,3-7 0 16,3 2 1-16,-3-2-1 0,-3 4-11 0,1-4 1 15,-1-4-1-15,0-3 1 0,-2 2 4 0,5 3 1 16,-7-2-2-16,2-5 2 0,-1 2-8 0,2 7 1 16,5-7-1-16,4-7 1 0,-1 7 5 0,0 5-1 0,5-5 1 15,2-5 1-15,-4 1-7 0,8 6 0 0,-1-2 0 16,0-4 0-16,-1 4 4 0,3 0 2 0,4 0-1 16,-2-2 1-16,3 6-7 0,1-1 1 0,-1-3 0 15,1 0 0-15,-1 0 3 0,1 2 0 0,3-1 1 16,-4 1 0-16,4 1-5 0,-3 1 0 0,3-1 0 15,0-3 0-15,0 0 3 0,0 7 1 0,0-3-1 16,0-6 2-16,0 2-6 0,3 3 0 0,1-1 1 16,-1-8 0-16,1 6 3 0,-1 6 1 0,1-3-1 15,-1-3 0-15,1 5-4 0,0 2 1 0,-1 0-2 16,-1-9 2-16,1 9 2 0,1 0 1 0,-4 7 1 0,10-16-1 16,-3 8-4-16,-7 8 0 0,8-11 0 0,-5 4 1 15,-3 7 0-15,11-7 1 0,-4 3 0 0,0 1 0 16,0 3-4-16,3 0 1 0,-1 0 0 0</inkml:trace>
  <inkml:trace contextRef="#ctx0" brushRef="#br1" timeOffset="-139201.49">19332 11458 187 0,'0'0'0'16,"0"0"0"-16,16-16 0 0,-9 13 0 0,2-3 0 0,0-2 0 15,-2 1 0-15,-7 7 0 0,14-6 0 0,-7-1 0 16,0 0 0-16,-7 7 2 0,11-12 2 0,-4 7-1 16,0-1 0-16,-7 6-1 0,10-5 1 0,-10 5-1 15,11-7 1-15,-4 4 3 0,0-3 0 0,2-3-1 16,-2 4 2-16,7-2-3 0,-2 0 1 0,2-9-1 16,2 9 1-16,0-2 22 0,2-1 1 0,-4-2 0 15,4 5 0-15,-1-1-16 0,3-6 2 0,1-1-1 16,-2 13 1-16,1-5-3 0,-1-4 0 0,2 2 0 0,0 9 1 15,-1-7-6-15,-1 0 2 0,4-3-1 0,-2 10 1 16,0-4 3-16,-1-1 1 0,5-2 0 0,-1 9 0 16,-1-4-5-16,2-3 0 0,-4-2 1 0,5 8 0 0,1-1 20 15,-1-5 1-15,1 0 1 0,1 10-1 16,0-1-16-16,-3-10 1 0,3 1-1 0,-1 10 1 0,-3 1 15 16,-1-6 0-16,6-6 0 0,-5 13 1 0,-3-3-16 15,4-4-1-15,5-2 1 0,-5 13-1 0,-1-4 12 16,-1-4 1-16,2-3 0 0,-2 11-1 0,3-4-12 15,1-4-1-15,-6 1 1 0,-3 8 0 0,1 1 14 0,2-6 0 16,-3 0 0-16,-6 15 0 0,2-7-15 0,2-8 2 16,0 1-2-16,-5 15 1 0,3 0 18 0,2-5 0 15,0-2-1-15,-4 3 2 0,2 7-19 0,4-10 2 16,-4-2-2-16,0 6 2 0,0 2 7 0,0-4 2 16,2-2-2-16,-5 7 2 0,3-6-13 0,2 1 1 15,-1-6 0-15,1 15 0 0,2-8 9 0,-2-5 2 0,0 2-1 16,-7 14 1-16,3-13-12 0,0 3 0 0,2 8 0 15,-10 0 2-15,3-3 7 0,2-3 1 0,1-2 1 16,-10 3-1-16,2 3-10 0,3-7 0 0,1-3 1 16,-12 7-1-16,6-3 10 0,2-3 2 0,0-5-1 15,-9 15 0-15,3-11-10 0,3-2-1 0,-3 2 0 16,-10 13 1-16,7-9 7 0,0-4 2 0,0 1-2 16,-9 13 1-16,4-3-10 0,-1-3 1 0,-4-3-1 15,-8 2 2-15,2-2 9 0,4 0 0 0,-1-8 1 16,-8 4 0-16,1-3-11 0,3-5 0 0,-1 2 1 0,-7 5 0 15,6-6 5-15,1-5 1 0,-3 1 0 0,-6 6 0 16,-1-3-8-16,7-4 0 0,-6-1 0 0,-1 4 0 16,0-1 5-16,1-7-1 0,3-3 1 0,-6 12-1 0,3-6-6 15,4-6 1-15,0-3 0 0,-9 10 0 0,2-8 2 16,4 1 1-16,-3-4-1 0,-4 5 1 0,-2-1-5 16,-1-6 1-16,6-2-1 0,-2 4 0 0,-1 2 4 15,4-4 0-15,-1-1 0 0,-1-3 0 0,-1 6-4 16,9 0 1-16,-2-5-1 0,-10-2 0 0,5 1 5 15,1 3 0-15,3-9 0 0,-4 3 1 0,2 3-7 0,6-4 2 16,-2-8 0-16,-6 6 0 0,1-4 3 0,5-3 0 16,-3-10 1-16,-8 21 0 0,1-10-5 0,4-3 1 15,2-2-2-15,-2 7 2 0,2 0 2 0,6-5 0 16,-1-2 0-16,2 0 1 0,0-7-5 0,8-2 1 16,3-6 0-16,-1 11-1 0,4-10 5 0,11 0-1 15,-1-1 0-15,4-1 1 0,4 5-4 0,10-15-1 16,5-7 1-16,8-1 0 0,6-1 0 0,8 2 1 0,12 3-2 15</inkml:trace>
  <inkml:trace contextRef="#ctx0" brushRef="#br1" timeOffset="-136655.28">6671 13101 438 0,'0'0'0'0,"-3"-25"0"0,3 25 0 0,-11-14 14 15,11-1 0-15,-4-5 1 0,-6 15 0 0,3-7-8 16,3-4 2-16,1 3 0 0,3 13 0 0,0 0 13 0,-7-5-1 16,7 5 0-16,0 0 1 0,0 0-11 15,-7-5 0-15,7 5 0 0,0 0 0 0,0 0 4 0,0 0 0 16,0 0-1-16,0 0 2 0,0 0-7 0,-4 5 0 15,4-5 0-15,-7 7 0 0,-2 0 9 0,2 0 0 16,0-3 0-16,-7 8 0 0,-4 2-8 0,4-1 0 0,0-3 0 16,0 13 0-16,2 5-2 0,1-3 0 15,4-6 0-15,7 13-1 0,-4 1-1 0,1-3 0 0,6 2-1 16,1 5 1-16,3 3 7 0,-3-6 1 0,3-3-1 16,3 20 1-16,6-5-6 0,-5-2 1 0,-4 3-2 15,-4 1 2-15,1 1 16 0,-1-10 0 0,-3 1 0 16,-3 6 0-16,-1-4-12 0,-3-5-1 0,0 9 0 15,0 5 2-15,2 4 34 0,1-11 1 0,3-4 0 16,2 11 0-16,3-12-32 0,1-6 0 0,9-5 0 16,-3 18-1-16,-1-13 34 0,4-3 0 0,-3 0 0 15,-4 9 0-15,5-7-33 0,3-4 0 0,-8-5 0 16,-4-4 1-16,4-3 22 0,0-2 2 0,-3-5-1 0,-8-2 1 16,8 2-27-16,-4-9 1 0,0 0 0 0,0 0 1 15,0 0 27-15,0 0 1 0,0 0 0 0,0 0 1 16,0 0-30-16,0 0 1 0,0 0 0 0,0 0-1 0,0 0 25 15,0 0-1-15,0 0 1 0,0 0-1 0,7 1-24 16,0-1-1-16,0 0 1 0,0 2 0 0,2 3 14 16,5 1 0-16,0-3 1 0,0 1 0 0,0-1-17 15,0-3-1-15,1-2 1 0</inkml:trace>
  <inkml:trace contextRef="#ctx0" brushRef="#br1" timeOffset="-134802.97">6726 12916 1231 0,'0'0'0'0,"0"0"0"15,0 0 0-15,0 0 81 0,0 0 3 0,0 0-3 16,0 0 2-16,0 0-66 0,0 0 1 0,0 0 0 16,0 0 0-16,0 0 75 0,0 0 0 0,0 0 1 0,0 0-1 15,0 0-76-15,0 0 1 0,0 0-2 0,0 0 2 16,0 0-13-16,0 0 0 0,0 0 0 0,0 0 1 0,24-12-3 15,-8 9 1-15,2-1 0 0,3 4 0 0,0-3-5 16,-5-1 1-16,5 0-1 0,0 8 1 0,1-4-1 16,-3 0 1-16,9-4 0 0,0 8 0 0,1-4-10 15,-6 0 1-15,5-4-1 0,-3 8 1 0,5 0 2 16,-2-4 0-16,4-4 1 0,1 8 0 0,2-1-8 16,-5-3 1-16,9 0-1 0,7 4 1 0,2-1 4 15,-4-3 1-15,2 0 0 0,-2 5 0 0,1 1-2 0,0-6 1 16,0-6-1-16,10 15 1 0,-9-5 3 0,2-4-1 15,6-4 0-15,-1 9 2 0,-2 1-2 0,-5-5 1 16,2-1 1-16,7 6-1 0,-6-4 1 0,-1-4 1 16,6-2-1-16,6 10 2 0,2-5 2 0,-9-4 0 15,9-3 0-15,3 10 1 0,-3-4-1 0,-4-4 0 0,9 1-1 16,2 6 2-16,-4-3 0 0,-5-3 0 0,5-2 0 16,4 6 0-16,3 1 0 0,-3-4 0 0,0-1 0 15,5 8 0-15,-2-5 0 0,-3-5 2 0,7 0-1 16,7 8 0-16,-7-3-1 0,-4-3 1 0,4-4 0 15,10 10 0-15,-3 1 2 0,-5-8 1 0,3 1-1 16,7 11 1-16,-7-4-2 0,-1-6 1 0,10-1-1 16,-2 10 2-16,-7-2 0 0,-4-3 2 0,8-2 0 15,2 9-1-15,-1-4-2 0,-7-5 2 0,4-2-2 16,5 13 2-16,1-8 2 0,-5-3-1 0,3-2 1 0,12 13 0 16,-13-8-3-16,0-3 1 0,8 0-1 0,3 6 2 15,-11-3 1-15,1-6 0 0,10 1 1 0,0 7 0 16,-4-1-3-16,-3-4 0 0,5-4 1 0,10 15-1 15,-8-9 2-15,-4-4 1 0,1-2 0 0,6 15 0 0,-3-8-4 16,-10-6 2-16,4 1-1 0,6 18 1 0,-3-11 6 16,-8-5 1-16,4 2-1 0,0 16 2 0,-7-11-7 15,0-4 1-15,3 1 0 0,4 10 0 0,-7-6 7 16,0-6-1-16,4 0 1 0,2 14-1 0,-2-9-5 16,-4-5 0-16,3-4 0 0,4 14 0 0,-2-8 5 0,-1-4-1 15,1 3 1-15,2 8-1 0,-4-4-5 0,-1-5 0 16,9-2 0-16,-1 5 1 0,-3 0 3 0,-4-5 0 15,11-3 1-15,-3 8 0 0,-8 0-5 0,-3-5 0 16,7-3 0-16,7 6 0 0,-5 1 1 0,-6-4 0 16,10-4 0-16,9 8 1 0,-8-3-5 0,-10-2 2 15,10-3-1-15,3 6 0 0,-3 0 0 0,-3-2 0 16,1-4-1-16,6 8 1 0,-8-4-3 0,-3-4 2 0,7 1-1 16,0 6 1-16,-2 2-3 0,-3-1 1 0,7-4 1 15,-2 7-1-15,-4 2-1 0,-6-6 0 0,6-3 1 16,4 4-1-16,-7 3-1 0,-7-4 0 0,0-3 0 15,4 4 2-15,-4 1-2 0,-8-3 0 0,5-2 0 16,-1 3 0-16,-10 3-1 0,0-5 1 0,8-1-1 16,-1 4 1-16,-4 1-1 0,-3-3 1 0,0 0-1 15,3 0 2-15,-6 3-2 0,-3-2 0 0,6-3 0 16,0 2 0-16,-8 5 0 0,-1-7 0 0,2 0 0 16,3 0 0-16,-5 9 0 0,-3-9 0 0,-1 0 0 0,-5-4 0 15,2 8 0-15,-9-4 0 0,2 0 0 0,-3 0 0 16,1 0-2-16,-4 0 2 0,3-4-1 0,-6 4 1 15,1 0-1-15,0 0 1 0,0-5-1 0,-9 5 1 0,2 5-2 16,3-5 1-16,-6-5 0 0,-3 2-1 0,1 3 1 16,-3 0 0-16,4-6 0 0,-1 5 0 0,-5 4-1 15,0-3-1-15,2-3 1 0,-5 1 1 0,3 4-1 16,2-1 1-16,0-2-2 0,-7-1 2 0,-2 5-2 16,2-1 1-16,-2-4-2 0,-5 1 2 0,1 2 0 15,1 1 0-15,-2-4-1 0,-9 2 1 0,10-1 0 0,-10 1 1 16,11 3-1-16,-11-3 0 0,0 0 0 0,7 0 1 15,-7 0 0-15,7 0 0 0,-7 0 0 0,0 0 1 16,0 0 0-16,0 0 0 0,0 0-1 0,0 0 1 16,0 0 0-16,0 0 0 0,0 0 0 0,0 0 0 15,5 12 0-15,-5-12 0 0,0 0 0 0,0 7 0 0,0-7 0 16,0 0 0-16,0 11 0 0,0-4 0 16,0-7 0-16,-1 11 0 0,-1-4 0 0,2-7 0 0,-2 8 0 15,2-8 0-15,-5 6 0 0,5-6 0 0,0 0 0 16,-9 10 0-16,9-10 0 0,-7 11 0 0,7-11 0 15,-4 9 0-15,4-9-2 0,-7 3 2 0,7-3-1 16,0 0 1-16,-9 11-1 0,8-4 1 0,1-7-1 16,-4 12 1-16,1-3-2 0,1 0 1 0,2-9-2 15,-2 19 2-15,2-5-1 0,2-2 1 0,1 2 0 16,-1 13 0-16,2-4 0 0,3 3-1 0,0 0 1 16,-4 4 0-16,1 6 0 0,3-10 0 0,0 2 0 0,-3 4 0 15,1-1 0-15,2-1-1 0,2-5 1 0,-2 10 0 16,2-1 0-16,1-8 0 0,4 0 0 0,-7 22 1 15,4-11-1-15,-2-6 1 0,5 1 0 0,-4 7 0 0,-1-6-1 16,-2-8 1-16,6 0 0 0,-3 8 0 0,-3-10 0 16,-3-6 0-16,5 1 0 0,-1 14 0 0,-4-13 0 15,-2-5 0-15,1-2 0 0,1 17 0 0,-4-14 0 16,0-8 1-16,2-1 0 0,3 11 0 0,-5-1-1 16,-2-7 1-16,2-9 0 0,2 14 0 0,-2-3 2 0,0-11-1 15,-4 7 0-15,4-7 1 0,0 0 0 16,0 0-1-16,0 0 0 0,0 0 0 0,0 0 2 0,0 0-1 15,0 0 1-15,0 0 0 0,0 0-2 0,0 0 2 16,0 0-2-16,0 0 1 0,0 0 2 0,0 0 0 16,0 0 1-16,0 0 0 0,0 0-3 0,0 0 1 15,0 0 0-15,-1 7 0 0,1-7 2 0,-4 8 1 16,4-8-2-16,-4 9 2 0,1 2-3 0,1-2 1 16,0-2-1-16,-1 0 1 0,-2 0 1 0,-1 0 0 0,6-7 0 15,-10 14 1-15,6-4-3 0,1 1 1 0,3-4-1 16,3 9 1-16,-6 1-1 0,3-1 1 0,3-4-1 15,1 18 2-15,-1-5-3 0,1-7 0 0,1-3 1 16,2 19 0-16,-3-11 0 0,-1-4 0 0,2-7 1 16,1 22-1-16,-4-4-1 0,-1-13 1 0,3 1-1 15,-2 3 1-15,-4-2-1 0,0-8 0 0,2-2 1 16,0-4-1-16,-3 2-1 0,3-7 2 0,-6 7-2 16,6-7 1-16,0 0-1 0,0 0 2 0,0 0-1 0,-9 5 1 15,9-5-2-15,-7-1 0 0,7 1 0 0,-7-6 2 16,0 3-2-16,0-1 0 0,7 4 0 0,-10-10 1 15,1 4-2-15,9 6 1 0,-7-3 0 0,7 3 1 0,0 0-2 16,-9-7 1-16,9 7-1 0</inkml:trace>
  <inkml:trace contextRef="#ctx0" brushRef="#br1" timeOffset="-133568.55">6481 14695 464 0,'0'0'0'16,"0"0"0"-16,0 0 0 0,0 0 219 0,-22-14 0 15,19 2 0-15,3 12-1 0,0 0-214 0,0 0-1 16,0 0 0-16,0 0 2 0,0 0 5 0,0 0 1 16,0 0 1-16,10-2-1 0,1 7-5 0,7 4 1 15,-1-6 0-15,13 4 1 0,6 0-3 0,-6-3 2 16,-2-4-1-16,0 7 0 0,-2-5-1 0,3-4-1 0,2-3 1 15,3 7-1-15,1-4-2 0,0-5-1 0,6-2 0 16,7 9 0-16,-2-4-1 0,1-4 1 0,3-3 0 16,1 6 0-16,-4-1-2 0,3-1 1 0,4-3 0 15,10 3 0-15,1 2-1 0,-3-1 1 0,3-4 0 16,7 1 0-16,-3 2-2 0,-2 2 0 0,16-4-1 16,0 7 2-16,-4 2-1 0,1-2 1 0,3-3-1 15,10 5 0-15,1 0 0 0,-4-3 1 0,3-3 0 16,13 8 0-16,2-2 0 0,-11-4 0 0,3 1-1 0,10 5 1 15,4-4 0-15,-10-3 1 0,6 1 0 0,8 1 0 16,3-1-1-16,-9-3 1 0,8-2 0 0,8 4 0 0,-1 2 6 16,-10-6 0-16,11-4 0 0,3 15 1 0,-2-4-3 15,-11-3 1-15,5 0-1 0,10 12 1 0,-10-5 15 16,-8-2 1-16,12 0-1 0,2 8 2 0,-11-1-11 16,-2-1 0-16,9-3 0 0,6 13 1 0,-11-5 12 15,-5-1 2-15,12-1 0 0,8 5 0 0,-8-2-14 16,-5-3 1-16,14-2-1 0,9 7 1 0,-4-5 9 15,-11-2 0-15,13-3 1 0,12 8-1 0,-3-5-11 16,-13-2 0-16,20-3 1 0,0 14 0 0,-7-9 6 0,-13-7 0 16,16 3 0-16,-3 10 0 0,-11-6-8 0,-5-4 0 15,8 1 0-15,5 13 0 0,-7-10 6 0,-11-1 0 16,3-6-1-16,4 17 2 0,-10-11-8 0,-13-6 0 16,5 0 0-16,16 14 1 0,-13-11 0 0,-5-5 2 15,11-3-2-15,5 19 1 0,-12-12-4 0,-6-7-1 0,15-2 1 16,5 14 1-16,-13-9-1 0,-5-3 0 0,9-2 0 15,2 10 1-15,-5-8-3 0,-6-4 0 0,12 0 0 16,6 13 0-16,-14-4 1 0,-2-7 1 0,9-6-2 16,1 19 2-16,-8-12-3 0,-6-1 1 0,6-3-1 15,5 13 1-15,-5-8 1 0,-15-4-1 0,6-1 1 16,7 10-1-16,-11-7-1 0,-5-2 0 0,6-7 1 16,1 14-1-16,-9-5 1 0,-5-2-1 0,7-1 1 15,0 5-1-15,-8-2 0 0,-5-2-1 0,3-2 0 16,-6 4 1-16,-5 2-1 0,-7-6 1 0,1 1 0 0,1 6 0 15,-7-1-1-15,-10 0 0 0,1-2 0 16,-4 7 1-16,-5-2-1 0,-9-2 2 0,2 3-2 0,2 1 1 16,-2 1-1-16,-11-2 0 0,2-3 0 0,-11 9 1 15,-1-1-1-15,-4-4 0 0,4-4 1 0,-11 8 0 16,2-1-1-16,-2-3 0 0,-3-3-1 0,-11 3 2 0,7 5-1 16,-7-5 1-16,0 0 0 0,10 0 0 0,-10 0-2 15,0 0 2-15,0 0-1 0,0 0 1 0,0 0-1 16,0 0 1-16,0 0 1 0,0 0-1 0,-9 9 0 15,6-2-1-15,3-7 1 0</inkml:trace>
  <inkml:trace contextRef="#ctx0" brushRef="#br1" timeOffset="-127121.58">3112 8358 12 0,'0'0'0'0,"0"0"0"0,0 0 0 16,0 0 0-16,0 0 0 0,15-19 0 0,-15 19 0 15,11-11 0-15,-11 11 0 0,7-10 0 0,-7 10 0 16,14-4 0-16,-3 4 0 0,-4 0 0 0,7 4 0 0,4-1 0 16,-3 4 0-16,3 0 0 0,3 6 0 0,4 1 45 15,1-2 1-15,-1 0-1 0,0 6 1 0,-2 0-31 16,-2-4 2-16,-4 0 0 0,1 16 0 0,-4-11 63 0,2-3 0 15,-2 1 0-15,-3 19 1 0,3-6-63 16,-4-1 0-16,1 1 0 0,3 4 0 16,-1-3 5-16,-3-2 1 0,1-7-1 0,3 12 2 0,-4-4-14 15,1-11 2-15,3 6-1 0,5 10 0 0,-1-9 32 0,-4-1 0 16,0 1 0-16,9 11 0 0,-2-3-28 0,-3-6 1 16,3-3-1-16,4 3 1 0,1 0 18 0,-4-12 1 15,-1 1 0-15,-4 4 0 0,6 0-21 0,-5-6-1 16,3-7 1-16,-3 6 1 0,1 0 9 0,-1-6 1 0,-1-1 0 15,1 7 1-15,0-7-15 0,-2-7 1 16,1 0-1-16,1 7 2 0,0-4 17 0,-1-6 0 0,3-4 1 16,4 7 0-16,-3-4-18 0,-3-3 0 0,8 0 1 15,-1 4 0-15,-4-4 17 0,-1-2 1 0,-3-2-1 16,-2 9 2-16,2-1-21 0,1-2 2 0,-6-1-1 16,2 6 1-16,-3-3 12 0,-1 1 1 0,-3-1-1 15,-7 3 1-15,8 0-16 0,-8 0 2 0,0 0-1 16,0 0 1-16,7-4 12 0,-7 4-1 0,0 0 1 15,0 0 0-15,0 0-14 0,0 0 1 0,0 0-1 16,0 0 2-16,0 0 11 0,0 0 2 0,0 0 0 0,-11 0 0 16,11 0-15-16,-7 0 2 0,7 0-2 0,-14 0 2 15,3 7 7-15,1-5 0 0,1 1 1 0,2 1-1 16,0-1-10-16,0 1 0 0,0-2 1 0,7-2-1 16,-7 12 5-16,7-12 0 0,0 0 0 0</inkml:trace>
  <inkml:trace contextRef="#ctx0" brushRef="#br1" timeOffset="-126772.01">4300 9060 1583 0,'0'0'0'0,"0"-10"0"0,0 10 0 0,-3-7 46 0,3-2 1 16,0-2 0-16,0 11 0 0,0 0-31 0,0 0 1 16,-7-7 0-16,7 7 0 0,0 0 20 0,0 0 0 15,-4-5 0-15,4 5 1 0,0 0-24 0,0 0 2 16,0 0-1-16,0 0 0 0,0 0 3 0,0 0 0 15,0 0 0-15,0 0 0 0,0 16-8 0,4 7 0 0,3-2 0 16,3 7 1-16,3 2-7 0,1-7 1 0,-4-6-1 16,-2 3 1-16,-1-5-2 0,0 1 0 15,0-5 1-15,-4 3-1 0,4 0 0 0,0-7 2 0,-7-7-2 16,2 9 2-16,0-2-3 0,-2-7 1 0,3 9 1 16,-3-9-1-16,0 12 8 0,0-12 2 0,0 0-1 15,0 11 0-15,0-11-5 0,9 10 1 0,-9-10 0 16,0 0 0-16,4 7 16 0,-4-7 1 0,0 0 0 15,0 0-1-15,-11 11-11 0,11-11-1 0,-9 7 0 16,-1-2 1-16,-8 4 14 0,-3 0 0 0,0-1 0 0,-9 8 1 16,-2-5-16-16,4-4 1 0,1 3 1 0,6 17-1 15,-4 4 13-15,3 1 1 0,-3 5-1 0</inkml:trace>
  <inkml:trace contextRef="#ctx0" brushRef="#br1" timeOffset="-103602.21">3540 6224 12 0,'0'0'0'0,"0"0"0"0,0 0 0 0,0 0 0 16,0 0 0-16,0 0 0 0,0 0 0 0,0 0 0 15,0 0 0-15,20 4 0 0,-20-4 0 0,7 0 0 16,-7 0 0-16,0 0 0 0,0 0 0 0,7-7 0 0,-7 7 0 16,0 0 0-16,0 0 0 0,0-7 16 0,0 7-1 15,0 0 1-15,10-4 0 0,-3 1-7 0,0-1 0 16,0 1 0-16,8-1 1 0,7 1 65 0,3-1 0 15,-4-3 0-15,8 7 2 0,1 0-59 0,-6-5-1 16,4 1 1-16,2 8 0 0,-5-4 8 0,0-4 0 16,-2-3 0-16,-2 11 0 0,0-1-14 0,0-6 0 0,-1-1 1 15,4 11 0-15,-6-7 10 0,0 0 0 0,1-7 1 16,2 11-1-16,0-4-11 0,-7-4 0 0,4 4 0 16,5 4 1-16,-2-1 6 0,-7-6 1 0,4-1 0 15,5 4 0-15,2 4-10 0,-8-8 2 0,1 1-1 16,-6 6 0-16,2 1 16 0,0-4 1 0,1-4-1 15,-1 8 1-15,0-1-16 0,-2-6 2 0,2-1-1 16,-3 8 1-16,-1-1 18 0,1-3 2 0,0 0 0 16,-4 0-1-16,3 4-19 0,-3-4 0 0,-7 0 1 15,11-4-1-15,-2 4 27 0,-9 0 0 0,10-7 1 0,-10 7-1 16,11-3-25-16,-11 3 0 0,10-7 0 0,-10 7 0 16,11-2 24-16,-11 2 0 0,7-7-1 0,-7 7 2 15,7-5-26-15,-7 5 1 0,7-4 0 0,-7 4 0 0,0 0 8 16,7 0 1-16,-7 0 0 0,0 0-1 0,9-3-11 15,-9 3-1-15,0 0 0 0,0 0 1 0,7 0 2 16,-7 0 2-16,0 0-1 0,0 0 1 0,7 0-8 16,-7 0 1-16,0 0-1 0,0 0 1 0,7 0 3 15,-7 0 1-15,0 0-1 0,0 0 1 0,7 0-6 16,-7 0 0-16,0 0-1 0,7 0 2 0,-7 0 3 0,14 0 0 16,-14 0-1-16,11 0 2 0,0 0-7 15,-3 0 2-15,3 0 0 0,3 0 0 0,0 0 4 0,4-4 0 16,-4 4 1-16,-3 0 0 0,1 0-5 0,2-3 0 15,-3-1 0-15,3 4 0 0,0-3 4 0,0-1 2 16,-4 1-2-16,6 3 1 0,2-4-5 0,-4 1 0 0,4-1 0 16,-1-3 1-16,-1 0 1 0,-2 2 1 0,4-1 0 15,3 3 1-15,-5 1-6 0,-2-1 1 0,0-1 0 16,4 1 1-16,-4-1 1 0,0 4 1 0,-2-7 0 16,6 0 0-16,0 7-4 0,-4-4 0 0,4 1 1 15,-4-4 0-15,5 3 3 0,-1 4 0 0,-4-7 0 16,0 2 0-16,0 3-3 0,2-1 0 0,1-1-1 15,-2 3 1-15,-1 1 2 0,3 0 0 0,-1-4 0 16,-2 2 0-16,0 2-3 0,1-2 0 0,-1 1 0 16,0 1 1-16,-4 1 1 0,3 1 1 0,1-4 0 15,0 1 0-15,0 2-4 0,-3 1 1 0,-1-2-1 16,3 0 2-16,1 0-1 0,-4 0 0 0,-3 0 0 0,4 0 1 16,-1 0-3-16,1 0 1 0,-4 0-1 0,5 2 1 15,6 2 0-15,0-1 1 0,-8-1 0 0,1 1 0 0,3 1-2 16,-3-1 0-16,1 1 1 0,-5-4-1 0,0 3-1 15,7 1 2-15,-3-4-2 0,-4 0 2 0,3 3-3 16,-1 1 1-16,2-4 1 0,-1 3-1 0,1-3 1 16,0 4-1-16,-1-4 0 0,-3 0 1 0,0 0-2 15,0 0 0-15,0 0 0 0,-1 0 2 0,-6 0-2 16,10 0 0-16,-10 0 0 0,11 0 1 0,-11 0-2 16,7 0 1-16,-7 0 0 0,0 0 1 0,7 0-2 0,-7 0 1 15,0 0-1-15</inkml:trace>
  <inkml:trace contextRef="#ctx0" brushRef="#br1" timeOffset="-103247.92">4027 6142 1419 0,'0'0'0'0,"0"0"0"0,26 7 0 0,-1-2 49 15,3-3 2-15,8-2-2 0,8 7 2 0,3 0-34 16,3-7-1-16,4 0 1 0,6 7 1 0,2-2 0 16,0-10 0-16,14 1 0 0</inkml:trace>
  <inkml:trace contextRef="#ctx0" brushRef="#br1" timeOffset="-102269.31">2738 17073 12 0,'0'0'0'0,"0"0"0"16</inkml:trace>
  <inkml:trace contextRef="#ctx0" brushRef="#br1" timeOffset="-91131.59">8094 8803 12 0,'0'0'0'0,"0"0"0"16,0 0 0-16,0 0 0 0,0 0 0 0,0 0 0 15,0 0 0-15,0 0 0 0,0 0 0 0,0 0 0 16,0 0 0-16,0 0 0 0,0 0 0 0,0 0 0 16,0 0 0-16,0 0 0 0,0 0 0 0,0 0 0 15,0 0 0-15,0 0 0 0,0 0 0 0,0 0 0 16,0 0 0-16,0 0 0 0,0 0 0 0,0 0 0 16</inkml:trace>
  <inkml:trace contextRef="#ctx1" brushRef="#br1" timeOffset="-61248.9">7714 10707 0,'0'0'16,"0"9"-16,9 10 15,1 47-15,18 56 16,-18-57 0</inkml:trace>
  <inkml:trace contextRef="#ctx1" brushRef="#br1" timeOffset="-60822.6">7498 11514 0,'0'0'0,"0"0"15,0 0-15,0 0 16,0 0 0,0 0-1,0 9-15,9 10 16,1 37 0,-1 10-16,-9 9 15,0-9 1,0-10-16,-9-9 15,-1-28 1</inkml:trace>
  <inkml:trace contextRef="#ctx1" brushRef="#br1" timeOffset="-60362.48">7855 11654 0,'0'0'0,"0"0"0,10-18 15,-1-1 1,10 0-1,9 10-15,0-1 16,0 1-16,1 18 16,-1 1-1,0 18 1,-9 19-16,-10-10 16,-9 1-1,-18-1-15,-1-8 16,-19-11-1,-9 1-15,9-19 16,1 0 0,9-9-16,9-1 15,9-8 1,1-1-16,18 0 16,-9 10-1</inkml:trace>
  <inkml:trace contextRef="#ctx1" brushRef="#br1" timeOffset="-59961.24">8373 11795 0,'0'0'0,"9"-19"0,0 1 16,1-10-1,-1-1-15,1 20 16,-1 0 0,0 18-16,10 0 15,0 20 1,0-1-16,-10 0 15,-9 0 1,0-9-16,-19-1 16,1-18-1,-20 0-15,0-18 16,10-1 0,0 0-1,0-9-15,18 0 16,1 19-1</inkml:trace>
  <inkml:trace contextRef="#ctx1" brushRef="#br1" timeOffset="-59607.04">9342 10613 0,'0'0'0,"0"0"0,0 0 15,0 9 1,0 20-16,0 55 16,9 57-1,10 28-15,-10-10 16,1-28 0,-10-9-16,0-65 15</inkml:trace>
  <inkml:trace contextRef="#ctx1" brushRef="#br1" timeOffset="-59143.24">9069 11908 0,'0'0'0,"0"0"15,9-19-15,1 0 16,-1 0-1,0 10-15,1 0 16,-1-1 0,-9 1-16,0 9 15,10 9 1,-1 1-16,0 8 16,1 11-1,-10-1-15,0 9 16,-10 1-1,1-19-15,0-1 16,-1 11 0,1-1-1,9 0-15,0-19 16</inkml:trace>
  <inkml:trace contextRef="#ctx1" brushRef="#br1" timeOffset="-58522.72">9417 11701 0,'0'0'0,"0"0"0,0 0 16,0 0-1,0 0-15,0 0 16,0 19-1,0 19-15,9 18 16,1 19 0,-1 9-1,-9-8-15,0-48 16</inkml:trace>
  <inkml:trace contextRef="#ctx1" brushRef="#br1" timeOffset="-58168.95">9699 11898 0,'0'0'0,"0"0"15,0 0 1,0 10-16,-9-1 15,-1 19 1,1 19-16,9 0 16,9-9-1,1-1 1,8-18-16,11 0 16,-1-19-1,0-19-15,-9-9 16,0-10-1,-19 1-15,-28-10 16,-48 0 0,20 28-16</inkml:trace>
  <inkml:trace contextRef="#ctx1" brushRef="#br1" timeOffset="-57691.29">10837 10547 0,'0'0'0,"0"0"0,0 0 16,0 19 0,0 28-16,10 47 15,-1 28 1,1 28-1,-1 19-15,10 140 16</inkml:trace>
  <inkml:trace contextRef="#ctx1" brushRef="#br1" timeOffset="-57107.75">10602 11786 0,'0'0'0,"0"0"15,0 0 1,0 0-16,0 9 16,10 10-1,-1 18-15,10 10 16,0 10 0,-1-1-16,-8-28 15</inkml:trace>
  <inkml:trace contextRef="#ctx1" brushRef="#br1" timeOffset="-56707.01">10913 11711 0,'0'0'0,"9"0"15,0-10-15,1 1 16,-1 0 0,1 9-16,-1 9 15,10 10 1,0 28-16,-1 9 16,-18 10-1,-18-10-15,-1 0 16,-9-9-1,9-9-15,0-10 16,10-9 0,-1-1-16,10-18 15,10 10 1,-1-1-16,19 0 16,10-9-1,9 0 1,0 0-16,-28 0 15</inkml:trace>
  <inkml:trace contextRef="#ctx1" brushRef="#br1" timeOffset="-56373.39">11421 12011 0,'0'0'0,"0"0"16,0 0-16,0 0 16,0 0-1,0 9-15,-10 20 16,1 8 0,-1 10-16,20-10 15,-1 1 1,1-19-1,8 0-15,1-19 16,0 0 0,0-19-16,0 0 15,-19-19 1,-29 1-16,1 9 16</inkml:trace>
  <inkml:trace contextRef="#ctx1" brushRef="#br1" timeOffset="-55956.03">12502 10322 0,'0'0'0,"0"10"15,0 36-15,-9 39 16,9 27 0,9 20-16,-9-10 15,0 0 1,-9-66-16</inkml:trace>
  <inkml:trace contextRef="#ctx1" brushRef="#br1" timeOffset="-55588.64">12183 11767 0,'0'0'16,"0"0"-16,0 0 15,0 9-15,9 10 16,-9 19 0,0 18-16,0 19 15,0 10 1,-9-1 0,9-18-16,0-19 15,-10-10 1,1-28-16</inkml:trace>
  <inkml:trace contextRef="#ctx1" brushRef="#br1" timeOffset="-55140.4">12371 11889 0,'9'0'0,"10"-19"16,9-9-16,19 0 16,0 0-1,-9 0-15,-10 18 16,-9 1 0,0 9-16,-10 9 15,-9 1 1,0 18-1,0 19-15,0 0 16,0-10-16,10 10 16,-1-9-1,0-1 1,1-9-16,-1 0 16,1 1-16,-1-1 15,0 0 1,-9 0-1,0-9-15,-18 0 16,-1-1 0,-19 1-16,-28 0 15,29-10 1</inkml:trace>
  <inkml:trace contextRef="#ctx1" brushRef="#br1" timeOffset="-54767.69">12982 11992 0,'0'0'0,"0"0"0,0 0 15,-19 10 1,-9 8-16,0 11 16,9 17-1,10-8-15,18-1 16,10 1 0,9-10-16,0-9 15,1-19 1,18-9-16,-10-20 15,1-8 1,-19-1-16,-10-9 16,-37 10-1,-66-19-15,19 18 16</inkml:trace>
  <inkml:trace contextRef="#ctx1" brushRef="#br1" timeOffset="-54348.19">13819 10566 0,'0'0'0,"0"9"16,0 38-1,0 38-15,0 18 16,0 0 0,0 0-16,0 1 15,-9-57 1</inkml:trace>
  <inkml:trace contextRef="#ctx1" brushRef="#br1" timeOffset="-54086.05">13575 11692 0,'0'0'0,"0"9"15,9 10 1,1 28-16,-1 19 16,10 9-16,0-10 15,9 1 1,-19-28-1</inkml:trace>
  <inkml:trace contextRef="#ctx1" brushRef="#br1" timeOffset="-53657.06">13961 11758 0,'0'0'0,"0"0"0,0 18 16,0 20 0,9 18-16,0 10 15,10-10 1,-9 1-16,8-11 16,1-27-1,-9 0-15,18-19 16,0-9-1,0-10-15,1-9 16,-11 0 0,1 9-16,-9 9 15,-10 1 1,0 9 0,9 9-16,0 10 15,1 37 1,-1 29-16,1 9 15,-10-10 1,0-9-16,9-18 16,-9-39-1</inkml:trace>
  <inkml:trace contextRef="#ctx1" brushRef="#br1" timeOffset="-53335.83">14600 12161 0,'0'0'0,"0"0"0,0 0 16,0 9 0,0 20-16,0-1 15,10 9 1,-1-9-1,1-9-15,-1 0 16,0-19 0,1 0-16,18-19 15,0-18 1,-9-10-16,-19 0 16,-19 0-1,-28 19-15,-19 9 16,29 10-1</inkml:trace>
  <inkml:trace contextRef="#ctx1" brushRef="#br1" timeOffset="-52806.96">15503 10463 0,'0'0'0,"0"0"16,0 9-16,0 10 16,-9 28-1,9 37-15,0 48 16,9 8-1,1 20-15,18 150 16</inkml:trace>
  <inkml:trace contextRef="#ctx1" brushRef="#br1" timeOffset="-52419.6">15692 12124 0,'0'0'0,"0"0"16,0 0-1,0-10-15,0 10 16,0 0 0,0 0-16,0 19 15,0 18 1,0 10-16,9 10 15,0-1 1,1 0-16,-1-28 16</inkml:trace>
  <inkml:trace contextRef="#ctx1" brushRef="#br1" timeOffset="-52106.59">15899 12077 0,'0'0'0,"0"0"0,0 0 15,0 0 1,0 0-16,0 0 16,9 9-1,0 0-15,20 20 16,18 17-1,-10 1-15,10 0 16,-9 10 0,0-10-16,-20-10 15,-18 1 1,0-10-16,-18 0 16,-1-19-1</inkml:trace>
  <inkml:trace contextRef="#ctx1" brushRef="#br1" timeOffset="-51891.54">16058 11964 0,'0'0'0,"10"0"15,18-19 1,19 1-16,10 8 16,-20 1-1,1 18-15,-19-9 16</inkml:trace>
  <inkml:trace contextRef="#ctx1" brushRef="#br1" timeOffset="-51522.86">16595 12358 0,'0'0'0,"0"0"0,0 0 15,0 0 1,0 10-16,0 8 15,0 10 1,9 19 0,0-9-16,1-1 15,9-8 1,0-11-16,-1-18 16,11 0-1,-11-18-15,1-20 16,-9-9-1,-20-9-15,-18-10 16,-38 0 0,-28 29-16,47 18 15</inkml:trace>
  <inkml:trace contextRef="#ctx1" brushRef="#br1" timeOffset="-51117.83">17677 10463 0,'0'0'0,"0"9"0,0 29 16,0 46 0,0 38-16,0 10 15,0-1-15,-10 10 16,1-10 0,-1-65-1</inkml:trace>
  <inkml:trace contextRef="#ctx1" brushRef="#br1" timeOffset="-50789.98">17451 11927 0,'0'0'0,"0"0"0,0 0 15,0 9 1,9 10 0,1 28-16,-1 28 15,0 28 1,1 9-16,-1 1 15,-9-10 1,0-28-16,0-28 16,0-28-16</inkml:trace>
  <inkml:trace contextRef="#ctx1" brushRef="#br1" timeOffset="-50356.76">18081 12011 0,'0'0'0,"0"0"0,0 9 16,-19 1-16,0 27 15,-9 20 1,0 18 0,19 9-16,-1-9 15,20 0 1,8-18-16,1-20 16,9-18-16,1 0 15,-11-19 1,1 0-1,0-19-15,0-9 16,-19-10 0,-19 1-16,-9-10 15,-10 19 1,-18 18-16,-10 10 16,28 0-1</inkml:trace>
  <inkml:trace contextRef="#ctx1" brushRef="#br1" timeOffset="-49973.74">18551 12246 0,'0'0'0,"0"9"16,-9 10 0,-10 18-16,0 20 15,1 8 1,8 10-16,1-18 15,9-20 1,9-9-16,1-9 16,-1-19-1,19-9-15,0-20 16,10-8 0,-19-1-16,-19 1 15,-10 18 1</inkml:trace>
  <inkml:trace contextRef="#ctx1" brushRef="#br3" timeOffset="-103308.58">17178 14319 0,'0'0'0,"0"0"0,0 0 16,0 19 0,9 28-1,10 28-15,9 28 16,1 28-1,-1 10-15,-9-19 16,-1 0 0,-8-9-16,-10-20 15,0-17 1,0-20-16,0-19 16,0 1-1,0-10-15,0-9 16,0 0-1,0-10-15,0-9 16</inkml:trace>
  <inkml:trace contextRef="#ctx1" brushRef="#br3" timeOffset="-102875.39">16924 15464 0,'0'0'0,"0"0"16,0 0 0,9 0-16,1 9 15,18 0 1,0 10-16,0 0 15,1 9 1,-1 19-16,9 0 16,1 0-1,-10 0-15,1-10 16,-1 1 0,0-19-16,0-1 15,0-18 1,19-18-16,1-20 15,-1-18 1,-10-19-16,1 0 16,-10-10-1,-9 29 1,0 28-16,-19 18 16</inkml:trace>
  <inkml:trace contextRef="#ctx1" brushRef="#br3" timeOffset="-102154.61">15899 16064 0,'0'0'0,"0"0"16,-19 0-1,0 10-15,0-1 16,0 10 0,10-1-16,9 11 15,19-1 1,18 19-16,20 9 15,9 0 1,-10-9 0,-18-9-16,-1-1 15,-18 1 1,-9-1-16,-10-9 16,-19 1-16,-28 8 15,-38 1 1,-18-20-1,-10-18-15,9-18 16,1-1 0,18-9-16,47 18 15</inkml:trace>
  <inkml:trace contextRef="#ctx1" brushRef="#br3" timeOffset="-101775.56">16134 16261 0,'0'0'0,"0"0"16,0 0-16,0 0 15,0 0 1,0 0-16,9 10 15,1 18 1,18 19-16,0 0 16,19 9-1,0 0-15,0-18 16,-9-10 0,-1-9-16,1-19 15,0 0 1,-1-19-16,-18 0 15,0-18 1,-19-1-16,-38-9 16,10 19-1</inkml:trace>
  <inkml:trace contextRef="#ctx1" brushRef="#br3" timeOffset="-101058.32">16679 16299 0,'0'0'0,"0"0"0,10 9 16,-1 10-1,10 9-15,9 19 16,0 19 0,-9-1-16,0-8 15,0-1 1,-19-9-16,0-10 16,0-18-1,0 0-15,0-19 16,0 0-1,0 0-15,0-10 16,-10-36 0,10-29-16,10 9 15,-1 10 1,10 18 0,9 19-16,1 10 15,-1 18 1,9 1-16,-8 8 15,-11 11 1,1-11-16,0 1 16,-10 0-1,-9 0-15,0-10 16,0-9 0,0 0-16,0 0 15,0 0 1,10-19-16,-1-18 15,10-10 1,0 0-16,9 19 16,0 18-1,1 1-15,-1 18 16,0 1 0,-9 8-1,0 11-15,-10-1 16,0 19-1,1 0-15,-10-19 16</inkml:trace>
  <inkml:trace contextRef="#ctx1" brushRef="#br3" timeOffset="-100003.81">18222 16458 0,'0'0'0,"0"0"0,-9 0 16,-10 0-1,-9 0-15,-10 10 16,0 8-1,-9 11 1,19-1-16,19 0 16,9 0-1,9 0-15,29 0 16,9 0 0,19-9-16,0-9 15,-10-10 1,-9-19-16,-9 0 15,-20-9 1,1-10-16,-19 10 16,0 0-1,0 0-15,0 19 16,10-1 0,-1 1-16,10-1 15,9 1 1,19-10-16,0 0 15,0 1 1,0-1 0,0-9-16,0-10 15,-9 1 1,0-1-16,-20-9 16,1 0-16,-19 10 15,0 9 1,-9 0-1,-1 18-15,1 1 16,0 18 0,-10 10-16,0 56 15,0 56 1,19 48-16,10 8 16,8 1-1,1-10-15,-9-28 16,-1-18-1,-9-10-15,0-29 16,0-17 0,-9-30-16,-1-8 15,-9-10 1,1-9-16,-11 0 16,-27-19-1,-38-29-15,-19-36 16,0-1-1,38 0 1,18 20-16,20-1 16,18 9-1,10 1-15,18-1 16,19-18 0,19 9-16,19 0 15,19 0 1,18 19-16,10 0 15,-28 0 1,-10 9-16,-19 0 16,-18 10-1,-19-1-15,0 1 16,-19 9 0</inkml:trace>
  <inkml:trace contextRef="#ctx1" brushRef="#br3" timeOffset="-99541.57">19756 15999 0,'0'0'0,"-19"0"0,-19 9 15,10 0 1,0 1-16,18 8 16,20 11-1,18 17-15,19 11 16,19 8-1,0-8-15,9-1 16,-9-9 0,-10 9-16,1 1 15,-20-20 1,-18 1-16,-19-10 16,-28 0-1,-29 0 1,-27 10-16,-1-20 15,19 1 1,19-10-16,28-9 16</inkml:trace>
  <inkml:trace contextRef="#ctx1" brushRef="#br3" timeOffset="-98891">20819 16308 0,'0'0'0,"0"0"0,0-19 16,-29-9 0,-27-9-16,-19 9 15,-10 18 1,19 20-1,19-1-15,9 19 16,10 10 0,19-1-16,-1 1 15,20-10 1,-1-9-16,10-1 16,9 1-1,19 0-15,0-19 16,10-19-1,9-9-15,-10-10 16,-18 1 0,-1-1-16,-18 10 15,0 19 1,-19-1-16,9 20 16,1 18-1,9 56-15,-1 76 16,-18 46-1,0 20-15,0-20 16,-9-37 0,0-19-1,9-47-15,0-28 16,9-28 0,0-9-16,1-20 15,-1 1 1,1-19-16,18 0 15,10-28 1,9-19-16,9-28 16,-9 0-1,-28 37-15</inkml:trace>
  <inkml:trace contextRef="#ctx1" brushRef="#br3" timeOffset="-98274.45">21082 16149 0,'0'0'0,"0"0"16,0 0-16,0 0 15,0 0 1,0 9-16,0 10 16,9 9-1,1 19 1,-1 19-16,19 9 15,1 0 1,8-10-16,1-18 16,9-9-1,0-19-15,0-10 16,9-18 0,1-20-16,-1-18 15,-18-18 1,0-29-16,-29 0 15,-9 19 1,-19 9-16,-9 19 16,0 29-1,9 8-15</inkml:trace>
  <inkml:trace contextRef="#ctx1" brushRef="#br3" timeOffset="-97763.39">22465 16430 0,'0'0'0,"-10"-9"0,-8-10 16,-29-19-1,-19 1-15,0 9 16,0 18 0,0 1-16,19 18 15,10 10 1,8 9-16,20 0 16,0 1-1,18 8-15,0-18 16,1 0-1,-1-1-15,19-8 16,10-10 0,9 0-16,0-10 15,0 1 1,-9 0 0,-1-1-16,1 10 15,9 10-15,9-1 16,1 19-1,-1 0 1,1-9-16,-20 0 16,-18 0-1,0-10-15,-10-9 16</inkml:trace>
  <inkml:trace contextRef="#ctx1" brushRef="#br3" timeOffset="-97321.43">22512 16074 0,'0'0'0,"9"-10"0,20-9 16,27 1 0,29 8-1,9 10-15,-19 10 16,10 18-1,-10 9-15,0 10 16,-18 10 0,-20-1-16,-9 0 15,-18 0 1,-10-9-16,-10-9 16,1-10-1,0-9-15,-1-19 16,10 0-1,0 0-15,-9-28 16,-1-19 0,1-28-16,18-10 15,10 1 1,9 9-16,20 18 16,-1 11-1,0 17-15,0 11 16,18 18-1,-27 9-15</inkml:trace>
  <inkml:trace contextRef="#ctx1" brushRef="#br3" timeOffset="-96958.56">23867 16393 0,'0'0'0,"0"0"16,0 0-16,9 0 15,0 0 1,1-10-16,-1 1 16,-9-1-1,0-8-15,0-10 16,-19 9 0,-18-9-16,-1 9 15,1 9 1,8 20-16,1 9 15,0 9 1,18 9 0,1 1-16,9-1 15,9-9-15,1-9 16,18 0 0,19 0-1,19 0-15,0-1 16,-29-18-1</inkml:trace>
  <inkml:trace contextRef="#ctx1" brushRef="#br3" timeOffset="-96365.16">24535 15192 0,'0'0'0,"0"0"0,9 18 16,0 29-16,1 38 15,9 18 1,-1 10 0,-8-10-16,-1 19 15,1-10-15,-1 10 16,0-19-1,1-18-15,-1-19 16,1-29 0,-10-9-1,0-9-15,0-19 16,0 0 0,0 0-16,0-9 15,0-19 1,-19-29-16,-19 1 15,1 9 1,-10 9-16,-1 10 16,1 19-1,10 18-15,-1 10 16,1 9 0,8 10-16,1 9 15,19-10 1,-1 1-16,20-1 15,18 1 1,10-10-16,9 0 16,18-9-1,11-19 1,-20 0-16,-18 0 16,-38 0-1</inkml:trace>
  <inkml:trace contextRef="#ctx1" brushRef="#br3" timeOffset="-91808.32">4572 1306 0,'0'0'0,"0"0"16,0 0-16,9 0 16,1 9-1,18 10-15,0 18 16,10 20-1,-19 27-15,-19 19 16,-10 10 0,-18-1-1,-10-8-15,-9-20 16,-9-18 0,9-19-16,9-19 15,10-19 1,0-9-16,18 0 15,1-9 1,9-1-16,0 1 16,0 0-1,0 9-15,0 9 16,9 38 0,-9 56-16,0 47 15,19 0 1,38-9-16,150 0 15,160 28 1</inkml:trace>
  <inkml:trace contextRef="#ctx1" brushRef="#br3" timeOffset="51054.68">23650 12827 0,'0'0'0,"0"0"0,0 0 15,0 0 1,0 0-16,0 10 15,10 8 1,-1 39-16,19 37 16,0 18-1,1 10 1,8 19-16,-8-10 16,-11-9-16,1 0 15,0 9 1,0-18-16,-10-10 15,1 0 1,-1 10 0,0-10-16,1-18 15,-1-10 1,1-10-16,-1 1 16,0-10-1,1 1-15,-1-20 16,1 1-1,-10-1-15,0-18 16,0 0 0,0-19-16,0 0 15,0 0 1,0 0-16,0 0 16,0 0-1,0 0-15,0 0 16,0 0-1,0 0-15</inkml:trace>
  <inkml:trace contextRef="#ctx1" brushRef="#br3" timeOffset="51723.12">23020 14272 0,'0'0'0,"0"0"16,0 0 0,0 0-16,0 0 15,0 0 1,9 0-16,10 10 15,9 8 1,19 10-16,0 19 16,10 0-1,-1 10 1,-9-11-16,10 11 16,-1-1-1,1 10-15,9-1 16,-10 1-1,0 0-15,1-1 16,-10-8 0,0-1-16,-9 0 15,-1 1 1,1-10-16,-1-10 16,1-9-1,-19-9-15,9-19 16,0 0-1,1-19 1,-1 0-16,9-18 16,10-1-16,1-27 15,8-20 1,0-18-16,1 9 16,-1 0-1,1-9 1,-1 0-16,1 19 15,-20 18 1,1 0-16,0 19 16,-20 19-1</inkml:trace>
  <inkml:trace contextRef="#ctx1" brushRef="#br3" timeOffset="81691.28">23641 12865 0,'0'0'0,"0"0"16,9 9-1,1 10-15,18 47 16,9 27-1,1 39-15,0 18 16,-19 9 0,9 1-16,-9 9 15,-1-10 1,1-27-16,0-1 16,-10-9-1,1-38-15,-1-9 16,-9-18-1,0-20-15,0 1 16,0-10 0,0-9-16,0 0 15,0-10 1,0 0 0,0 1-16,0-1 15,0 0 1,0 1-16,0-1 15,0 1 1</inkml:trace>
  <inkml:trace contextRef="#ctx1" brushRef="#br3" timeOffset="82299.61">22851 14450 0,'0'0'0,"0"0"0,0 0 16,9 10-16,0-1 15,20 19 1,18 19-16,9 0 15,10 0 1,9 9 0,-9-9-16,-9 10 15,-1-1 1,0-19-16,-9 10 16,10 0-1,-1-9-15,-9-1 16,0-9-1,0-9-15,-9 0 16,0 0 0,-1-10-16,10-9 15,0 0 1,19-19-16,0 1 16,9-20-1,1 1-15,8-20 16,-8-18-1,-1 9-15,-9 1 16,0-10 0,-1 0-1,-8-10-15,-20 20 16,1-1 0,0 10-16,-19-1 15,-1 10 1,1 19-16,-19 19 15</inkml:trace>
  <inkml:trace contextRef="#ctx1" brushRef="#br3" timeOffset="83217.92">25616 13756 0,'0'0'0,"0"0"16,10 0-16,-1-9 16,10-10-1,19 0-15,37-9 16,19 9-1,19-9 1,9 19-16,10-1 16,-10 1-16,-37 18 15,-10 1 1,0-1-16,-18 10 16,-10 0-1,-10-1 1,-18 11-16,0-1 15,-19 19 1,-19 9-16,-28 19 16,-19 0-1,-18 0-15,-20-9 16,1-10 0,9-9-16,-10 0 15,20-10 1,18-8-16,19-11 15,0 1 1,18 0-16,1-10 16,9 1-1,10-1-15,0 0 16,-1-9 0,10 10-16,10-1 15,8 1 1,29 8-16,19 1 15,28 0 1,29-10 0,8-9-16,-18 0 15,0 0 1,9 0-16,-9-9 16,-28-1-1,-10 1-15,-9 0 16,-28-1-1,-1 1-15,-18 0 16,0-1 0,-19 10-16,0 0 15</inkml:trace>
  <inkml:trace contextRef="#ctx1" brushRef="#br3" timeOffset="83791.52">27347 14160 0,'0'0'0,"0"0"16,10 0-16,9 0 16,9 0-1,19 0 1,0 0-16,9 0 15,-9-19 1,0 0-16,-9-18 16,0-1-1,-20-9-15,1 0 16,-19 0 0,0 0-16,-19 19 15,1 0 1,-20 0-16,0 19 15,-18 9 1,-1 18-16,-8 10 16,-1 19-1,19 19-15,9 0 16,19-10 0,10 0-1,18 1-15,20 8 16,-1 1-16,19-10 15,0-9 1,19-9 0,0-10-16,-1-9 15,1-10 1,-9-9-16,-1 0 16,-9-19-1,-9 0-15,-19 10 16</inkml:trace>
  <inkml:trace contextRef="#ctx1" brushRef="#br3" timeOffset="84322.47">28072 13728 0,'9'0'0,"1"-9"0,18-10 16,0 0 0,19 10-1,19-1-15,0 20 16,18 18 0,1 9-16,9 29 15,-19 0 1,-18 18-16,-10 10 15,-19-10 1,-9 1-16,-19-1 16,-19-18-1,0-10-15,-18-18 16,-20-1 0,1-18-16,-1-10 15,1-18 1,9-28-16,0-1 15,19-18 1,9-19-16,19-10 16,19-9-1,9 1 1,19-1-16,19 9 16,0 1-16,9 9 15,0 19 1,-19 9-1,1 18-15,-38 20 16</inkml:trace>
  <inkml:trace contextRef="#ctx1" brushRef="#br3" timeOffset="84735.12">29323 13925 0,'0'0'0,"0"0"16,0 0-16,-10 9 15,-8 10 1,-1 19 0,-9 9-16,9 18 15,9 20 1,20-1-16,-1-9 15,19-18 1,10-11-16,9-8 16,0-19-1,10-19-15,-1-19 16,0-19 0,-8-18-16,-11-19 15,-18-28 1,-28-10-16,-10 19 15,-28 19 1,-38 10-16,-56 8 16,-85 29-1,-141 10-15</inkml:trace>
  <inkml:trace contextRef="#ctx1" brushRef="#br3" timeOffset="85322.04">24883 13203 0,'9'0'0,"57"-19"16,122-9-16,122 0 15,95 18 1,56 20-16,28 18 16,0 0-1,19 0-15,-37-9 16,-67-10-1,-56 0-15,-47 1 16,-56 9 0,-48-1-16,-27 11 15,-39 8 1,-27 10 0,-10 9-16,-19 29 15,-18 9 1,-10 18-16,-19 38 15,-9 10 1,-19 9-16,-10 0 16,-8-1-1,-1-8-15,-9-10 16,-1-28 0,11-9-16,8-20 15,1-8 1,-1-29-16,-9-18 15,-18-1 1,9-18-16</inkml:trace>
  <inkml:trace contextRef="#ctx1" brushRef="#br3" timeOffset="85922.56">24760 13428 0,'0'0'0,"0"19"15,0 27-15,10 39 16,9 27 0,9 39-1,0 8-15,19-9 16,19 0-16,0-28 16,18-19-1,1-9-15,28-19 16,28 0-1,28-9 1,38 0-16,47-10 16,38 0-16,37 1 15,48-20 1,36 1 0,30-20-16,-1 1 15,-10 0 1,-8-10-16,-38 1 15,-67-10 1,-36 0-16,-67-10 16,-56 10-1,-38-9-15,-37 0 16,-38-1 0,-28 1-16,-19 9 15,-19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31:52.28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4337 7554 0,'0'0'0,"9"0"15,1-18-15,18-11 16,19-8-16,9-10 16,10 9-1,9-8 1,10 17-16,0-8 15,18-1-15,1-9 16,-1 10 0,1-1-16,-1 1 15,10 9 1,9-10-16,1 1 16,8 9-16,10-1 15,10 1 1,0 0-16,8 0 15,11 9 1,-10 10-16,9-1 16,0-8-16,-9 8 15,10 10 1,-20 0-16,10 0 16,0 0-1,-19 10-15,0 8 16,0 1-1,0 9-15,1 0 16,-11 1 0,-8 8-16,-20 1 15,-9 9-15,-19-10 16,1 10 0,-11 9-16,-8 1 15,-1 8 1,-9-8-16,-9-1 15,0 10 1,-20-1-16,1 10 16,-9-9-1,-10 0-15,-10 9 16,-9-10-16,-18 10 16,-10 10-1,-10-1-15,-18 1 16,-19-1-16,-19 1 15,-19-10 1,1 0-16,-20-10 16,-18 10-1,-10-18 1,-18-1-16,-1 0 16,10-18-16,0-1 15,0-8 1,-10-1-16,0 0 15,-8-9 1,-1-1-16,0-8 16,9-10-16,0-10 15,1 1 1,9 0-16,9-10 16,10-9-1,9 0-15,9-10 16,20 1-1,8-1-15,20-9 16,-1 0-16,20-9 16,-1 0-1,19-10 1,0 0-16,10-9 16,9 0-16,0-9 15,19-1 1,9-9-16,9 10 15,20 0 1,9-20-16,28-8 16,56-1-16,-37 47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4:58:46.6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14:58:47.934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6905 5912 0,'0'0'0</inkml:trace>
  <inkml:trace contextRef="#ctx1" brushRef="#br0">5890 1070 12 0,'0'0'0'0,"0"0"0"0,0 0 0 0,0 0 0 15,0 0 0-15,0 0 0 0,0 0 0 0,0 0 0 16,0 0 0-16,0 0 0 0,0 0 0 0,0 0 0 16,0 0 0-16,0 0 0 0,0 0 0 0,0 0 0 0,0 0 0 15,0 0 0-15,0 0 0 0,0 0 34 0,0 0-1 16,0 0 1-16,0 0 1 0,0 0-21 0,0 0 1 15,17 11-1-15,-17-11 1 0,0 0 13 0,0 0 0 16,6 0 0-16,-6 0 0 0,0 0-15 0,0 0 0 16,0 0 0-16,0 0 1 0,0 0 23 0,0 0 1 0,0 0 0 15,0 0 0-15,0 0-23 0,0 0 1 0,0 0-1 16,0 0 1-16,0 0 19 0,0 0 0 0,0 0 0 16,0 0-1-16,0 0-19 0,0 0-1 0,0 0 1 15,0 0 1-15,0 0 11 0,0 0 1 0,0 0-1 16,0 0 1-16,0 0-16 0,1 5 2 0,-1-5-1 15,0 0 1-15,0 0 11 0,0 7 1 0,0-7 0 16,0 0 0-16,0 0-14 0,0 7 0 0,0-7 1 0,0 0 0 16,0 0 11-16,0 5 1 0,0-5-1 15,0 0 1-15,0 0-13 0,0 7 1 0,0-7-1 0,0 0 0 16,0 0 2-16,0 0 0 0,0 0 1 0,7 7-1 16,-7-7-6-16,0 0 1 0,0 0 0 0,9 0 0 15,-9 0 1-15,0 0 0 0,0 0 1 0,7 0 0 0,-7 0-4 16,0 0-1-16,0 0 1 0,7 0 0 0,-7 0-2 15,0 0 1-15,0 0 0 0,7 0 0 0,-7 0-2 16,0 0 0-16,0 0 1 0,7-3-1 0,-7 3-1 16,0 0 1-16,0 0-1 0,4-11 2 0,-4 11-3 15,0 0 1-15,7-5 0 0,-7 5 0 0,4-7-1 0,-4 7 2 16,3-7-1-16,-3 7 0 0,4-5 0 16,-4 5-1-16,0 0 0 0,7-8 1 0,-7 8 1 0,0 0-1 15,0 0 0-15,7-10 1 0,-7 10-2 0,0 0 0 16,0 0 1-16,5-7 0 0,-5 7 7 0,7-4 1 15,-7 4-1-15,0 0 2 0,0 0-6 0,7-8 1 16,-7 8 0-16,0 0 1 0,0 0 15 0,7-7 1 16,-7 7-1-16,0 0 1 0,0 0-13 0,4-7 1 15,-4 7 1-15,0 0-1 0,0 0 25 0,0 0 0 0,0 7 0 16,0-7 0-16,7 12-22 0,0-2 1 0,-4 1-2 16,1 3 2-16,-1 11 24 0,-3 1 2 0,4-3-1 15,-1 2 1-15,1-6-26 0,-4 4-1 0,3 0 1 16,1 1 1-16,0-4 20 0,-4 4 0 0,3-3 0 15,-3-1 1-15,4 8-23 0,-4-4 0 0,0 1 1 16,0-7 0-16,0 5 17 0,3-2 1 0,2-5 0 16,1-2 1-16,-1 1-21 0,-5 1 1 0,4-5-1 15,-1-4 1-15,1-2 19 0,-4-5 0 0,3 11 1 0,-3-11 0 16,0 0-20-16,0 7-1 0,0-7 1 0,0 0-1 16,0 0 18-16,0 7 0 0,0-7 1 0,0 0-1 0,0 0-18 15,0 0 0-15,0 0 1 0,0 0 0 0,-3-7 14 16,3 7 0-16,0 0 0 0,-4-7 0 0,4-2-15 15,0 2-1-15,4 0 1 0,-1-7-1 0,4 1 15 16,0 3 1-16,4 1-1 0,-1-3 2 0,1 1-17 16,0 1 1-16,-3 3-1 0</inkml:trace>
  <inkml:trace contextRef="#ctx1" brushRef="#br0" timeOffset="749.75">6532 1212 1695 0,'0'0'0'0,"0"0"0"16,0 0 0-16,0 0 107 0,0 0 0 0,0 0 1 15,0 0 0-15,0 0-92 0,0 0 0 0,0 0 0 16,0 0 1-16,0 0 37 0,0 0 0 0,0 0 0 16,0 0-1-16,0 0-36 0,0 0 1 0,0 0-1 15,0 0 1-15,0 0-16 0,0 0 1 0,0 0-1 0,0 0 0 16,0 0-1-16,0 0 1 0,0 0 1 0,-18 16-1 16,11-10-7-16,2-3 1 0,-2-3-1 0,7 0 1 15,-11 4 1-15,4-1-1 0,7-3 1 0,-11 4-1 16,11-4-24-16,0 0 1 0,0 0-1 0,0 0 1 0,0 0 14 15,-7 0 0-15,7 0-1 0,0 0 2 0,0 0-4 16,-7 0 1-16,7 0 1 0,0 0-1 0,0 0 6 16,0 0 0-16,0 0 0 0,0 0 0 0,0 0 3 15,0 0-1-15,0 0 0 0,0 0 0 0,0 0 2 16,0 0 0-16,0 0 1 0,4-7-1 0,-4 7 3 0,0 0 1 16,0 0 0-16,7-11 0 0,0 8-2 0,4-1 2 15,-1 2 0-15,1-7 0 0,-4 2 1 0,2 4 1 16,1-4-1-16,1 0 1 0,6 5-1 0,-3-1 1 15,1-1-1-15,4 1 2 0,-1 3 8 0,-1 0 1 16,1 0-1-16,-2-4 1 0,1 8-4 0,1-1 0 16,-4 1-1-16,-3-4 2 0,3 5 15 0,-5 2 0 15,0 0 0-15,-1 0 0 0,-1 7-11 0,0 0 0 0,-3-3 0 16,0 6 1-16,-1 6 24 0,-3 2 1 0,-3-4-1 16,-1 2 1-16,0 5-23 0,1 0 0 0,-8-3 1 15,1-8 0-15,1 10 22 0,-5-3 0 0,0-4 0 16,-4-8 1-16,0 7-24 0,1-5 1 0,-3-3-1 15,-1-2 1-15,-3-2 16 0,4 3 0 0,6-8 1 16,3-2-1-16,-3 0-18 0,0 0 0 0,0-2 1 16,2-1-1-16,5-4 10 0,0 0 0 0,0-4-1 15,3-8 2-15,1-1-14 0,-1 1 1 0,4-4 1 0,0-5-1 16,0 2 14-16,4 1 0 0,-4 0 0 0,3-1-1 16,4 8-12-16,0 1-1 0,-2-1 0 0,3-3 2 15,-3 7 2-15,0 5-1 0,-1-1 1 0,-1 3 1 16,4 0-8-16,0 0 1 0,4 3-1 0,3-5 1 0,0 4 0 15,0 3 1-15,-1-1 0 0,-3-6 1 0,-3 5-6 16,0 4 1-16,0 0 0 0,0-3 1 0,-7 3 4 16,0 0 2-16,0 0-1 0</inkml:trace>
  <inkml:trace contextRef="#ctx1" brushRef="#br0" timeOffset="17001.27">6329 2773 12 0,'0'0'0'0,"0"0"0"15,0 0 0-15,0 0 0 0,0 0 1 0,0 0 0 16,0 0 0-16,0 0-1 0,0 0 1 0,0 0 0 15,0 0 1-15,0 0 115 0,0 0 2 0,0-18 0 16,0 18 0-16,10-10-104 0,-6 3 1 0,-2 0-2 16,-2 7 2-16,7-13 130 0,-4 8 1 0,1-2 0 15,-4 7 0-15,3-9-136 0,-3 9 1 0,4-14 1 16,-4 14-1-16,3-7 114 0,-3 7 1 0,7-7-2 0,-7 7 2 16,4-7-114-16,-4 7 2 0,0 0 0 0,0 0-1 15,7 0 60-15,-7 0 0 0,7 4 0 0,-7 6 1 16,4 8-58-16,-4-2 1 0,0 8 0 0,0 4 0 0,0 0 52 15,0 2 1-15,0-1-1 0,0-1 1 0,0 2-53 16,0-6 0-16,0 1 0 0,0 5 0 0,0-4 44 16,3-5-1-16,-6-1 1 0,3 8 0 0,-4-4-45 15,4-4 0-15,4 1 1 0,-4 3 0 0,3 1 37 16,1-6 1-16,-4-3 1 0,0 4-1 0,0-6-39 0,0-4 0 16,0-3 0-16,0 0 1 0,0-7 29 0,0 7 1 15,0-7-1-15,0 0 1 0,0 0-31 16,0 0 0-16,0 0-1 0,0 0 1 0,0 0 23 0,0 0 0 15,3-5-1-15,-3 5 2 0,0-5-26 0,0 5 1 16,0-7 0-16,0 7-1 0,0-11 17 0,4 4 0 16,-4 7 1-16,7-10 0 0,0 3-20 0,2 0 2 15,-2-2-1-15</inkml:trace>
  <inkml:trace contextRef="#ctx0" brushRef="#br0" timeOffset="18770.03">7027 14863 0,'0'0'0,"0"0"0,0 0 0,10 10 31,-10-10-31,9 9 16,-9-9 0,10 0-1,-10 0-15,0 0 32,0 0-32,0 0 46,0 0-46,0 0 32,0 0-32,0 0 31,0 0-31,0 0 16,0 0 15,0 0-31,0 0 31,0 0-31,0 0 31,-10 0-31,10 0 32,0 0-32,0 0 31,0 0-31,0 0 31,0 0-31</inkml:trace>
  <inkml:trace contextRef="#ctx0" brushRef="#br0" timeOffset="19260.38">7074 15173 0,'0'0'0,"0"0"0,0 0 0,0 131 16,0-9-16,0-94 31,0-56-31,0 28 31,0 0-31,0 0 32,0 0-32,0-9 31,0-1-31,0 1 31,-9 0-31,9-1 31,-9-8-31,9 8 32,-10-9-32,10 10 31,-9 9-31,9 0 31,-10-9-31</inkml:trace>
  <inkml:trace contextRef="#ctx0" brushRef="#br0" timeOffset="22767.57">6961 2816 0,'0'0'0,"0"0"16,0 0-1,0 0-15,0 0 16,0 0 0,0 0-16,0 10 15,-9-1 1,0 0-16,-1 1 16,1-10-1,9 0-15,0 0 16,0 0-1,0 0-15,0 0 16,0 0 0,9 0-16,1 0 15,8-10 1,11 1 0,-1 0-16,10-1 15,-1 20 1,-9-1-16,1 0 15,-1 20 1,-9-1-16,-1 19 16,-18 0-1,-9 18-15,-10 1 16,-18 9 0,-1-19-16,10-18 15,0-1 1,18-18-16,1-10 15,9-9 1,9 10-16,10-1 16,28 1-1,28-10-15,29 0 16,-10-10 0,-10 1-1,-27-1-15,-19 10 16,-1 0-1,-18 0-15,0 10 16,-19-1 0,0-9-16</inkml:trace>
  <inkml:trace contextRef="#ctx0" brushRef="#br0" timeOffset="23330.3">6576 4130 0,'0'0'0,"0"0"0,0 9 16,0 19-16,-10 29 15,1 8 1,0 20-1,-1 9-15,1-10 16,-1-18 0,1-19-16,0-10 15,9-9 1,0-9-16,0 0 16,0-19-1,0 0-15</inkml:trace>
  <inkml:trace contextRef="#ctx0" brushRef="#br0" timeOffset="23797.12">6839 4271 0,'0'0'0,"0"0"16,0 0-16,10 9 15,-1 19 1,0 10-16,20 27 16,8 10-1,1-9-15,0-19 16,-10-19 0,0-9-16,19-19 15,9-10 1,10-18-1,0-28-15,-9-10 16,-1 10-16,-28 19 16,-9 8-1,-10 20 1,-9 0-16,0 9 16,0 0-1,0 18-15,-18 57 16,-11 29-1,11 8-15,-1 1 16,0-19 0,10-10-16,-1-9 15,1-47 1</inkml:trace>
  <inkml:trace contextRef="#ctx0" brushRef="#br0" timeOffset="24425.38">6510 5969 0,'0'0'0,"0"19"16,0 18-1,0 38-15,-19 19 16,0 19-1,0-10-15,10-19 16,0-9 0,-1-18-16,10-20 15,0 1 1,0-29-16</inkml:trace>
  <inkml:trace contextRef="#ctx0" brushRef="#br0" timeOffset="24797.09">7112 5978 0,'0'0'0,"9"0"16,1-19-16,18 10 15,0 0 1,19 9 0,0 18-16,10 20 15,-10 9 1,-10 18-16,1 1 16,-19 9-1,-19 0-15,0 0 16,-19-9-1,-9 9-15,-10-9 16,1-1 0,8-8-16,-8-10 15,18-29 1</inkml:trace>
  <inkml:trace contextRef="#ctx0" brushRef="#br0" timeOffset="25013.92">6971 6541 0,'0'0'0,"0"0"0,9-9 15,20-10 1,27 10 0,29-1-16,37 1 15,10 9 1,-1 0-16,1 0 15,-19 0 1,-28 0-16,-57 0 16</inkml:trace>
  <inkml:trace contextRef="#ctx0" brushRef="#br0" timeOffset="25860.03">6595 7676 0,'0'0'0,"0"0"0,0 0 15,0 10 1,0 8-16,0 39 15,-10 27 1,1 29-16,9-1 16,0 1-1,-10-19-15,1-10 16,9-18 0,0-19-1,0-19-15,0-9 16,0-19-1,0 0-15</inkml:trace>
  <inkml:trace contextRef="#ctx0" brushRef="#br0" timeOffset="26448.08">7413 7939 0,'0'0'0,"0"0"0,-19-9 16,0-1-1,-18 1-15,-1 0 16,-9 18-1,0 0-15,19 10 16,18 0 0,1 9-1,18 0-15,1 10 16,27 9 0,11 9-16,-1-9 15,9 0 1,-18 0-16,-1-1 15,-18 11 1,-19-10-16,-9-10 16,-10 1-1,-9-19-15,9-1 16,-9-18 0,9-9-16,0-10 15,10-18 1,-1-1-16,20-28 15,18-9 1,19 0-16,19 10 16,-10-1-1,1 19 1,-10 9-16,-19 20 16,-19 8-16</inkml:trace>
  <inkml:trace contextRef="#ctx0" brushRef="#br0" timeOffset="27101.6">6783 9628 0,'0'0'0,"0"0"0,9-10 16,-9 1 0,0 0-16,0 9 15,0 0 1,0 9-1,0 29-15,-9 27 16,-1 29 0,1 0-16,0-10 15,-10-18 1,0-10-16,0 1 16,10-20-1,-1 1-15,1-20 16,-1-8-1</inkml:trace>
  <inkml:trace contextRef="#ctx0" brushRef="#br0" timeOffset="27631.33">7404 9740 0,'0'0'0,"0"0"15,-19-9-15,0 0 16,-19-1 0,1 1-16,-20 18 15,10 19 1,0 1-16,19 18 15,9-1 1,10-8-16,18-1 16,1-8-1,8-11-15,11 1 16,-1-19 0,0-9-16,10-10 15,-1-19 1,1 1-16,-19 9 15,0 0 1,-1 18-16,-8 1 16,-10 0-1,9 18-15,1 10 16,8 28 0,1 46-16,-19 20 15,0 0 1,-9-1-16,-10-9 15,0-28 1,10-37 0</inkml:trace>
  <inkml:trace contextRef="#ctx0" brushRef="#br0" timeOffset="28233.1">6312 12105 0,'0'0'0,"0"0"15,10-19-15,-1 0 16,19-18 0,19-1-16,0 1 15,10 9 1,-1-1-16,-9 20 15,-9 0 1,0 18-16,-1 0 16,-18 10-1,0 9-15,-28 29 16,-20 27 0,-27 19-16,-10-18 15,10-20 1,18-18-16,10-9 15,18-19 1,1-1-16,18-18 16,10 10-1,28-10-15,19 0 16,9-10 0,1 1-1,-1 0-15,-9-1 16,-19 1-1,-29 9-15</inkml:trace>
  <inkml:trace contextRef="#ctx0" brushRef="#br0" timeOffset="28743.12">7037 12105 0,'0'0'0,"9"0"0,1-10 16,8 1-1,11 9 1,-1 9-16,0 1 15,0 18 1,0 19-16,-9 9 16,-19 0-1,0 10-15,-19-10 16,-9 1 0,0-10-16,0-10 15,18-18 1,1 0-16,0-19 15,18 9 1,10-9-16,28-9 16,56-19-1,29-10-15,0-9 16,-19 10 0,-10 8-16,-37 1 15,-19 10 1,-19 8-1,-18 1-15,-10 9 16</inkml:trace>
  <inkml:trace contextRef="#ctx0" brushRef="#br0" timeOffset="35280.28">5381 677 0,'0'0'0,"0"0"0,0 0 16,0 0-16,0 0 15,0 9 1,0 10-16,-9 19 16,-1 18-1,1 28-15,-1 10 16,1 10-1,0-1-15,-1 19 16,1 0 0,-1-10-1,1 10-15,0 10 16,9-10-16,0 0 16,0 28-1,0 0 1,0 9-16,0 10 15,0 0 1,0 19-16,0-1 16,0 1-1,0 9-15,0 0 16,9 9 0,0 1-16,1 9 15,-1 9 1,1 0-16,-1-9 15,0 9 1,10 0-16,9 10 16,-9-1-1,0 1 1,0-10-16,0 0 16,-10 0-16,1 10 15,-1-1 1,0 1-1,10 9-15,0 0 16,-10-10 0,10 10-16,-9 0 15,-10 0 1,9-9-16,-9-1 16,9 1-1,1 0-15,-1-20 16,-9 1-1,10 0-15,-10 0 16,9-19 0,-9-10-16,0-8 15,0-10 1,0-29-16,0-8 16,0-20-1,-9-9-15,-1-9 16,1 0-1,-1-19 1,1-9-16,9-10 16,0 0-1,-9-18-15,-1-1 16,1-8 0,-1-1-16,1-9 15,0-1 1,-1 1-16,10-10 15,-9-9 1,9 10-16,0-1 16,-10 1-1,1-1-15,9 0 16,-9 1 0,9-1-16,-10 1 15,1-1 1,9-9-16,0 0 15,0 0 1,0 0 0,0 0-16,-10-9 15</inkml:trace>
  <inkml:trace contextRef="#ctx0" brushRef="#br0" timeOffset="37113.65">3405 940 0,'0'0'0,"0"0"0,10 0 16,9 0 0,18-10-16,29 1 15,38 0 1,18 9 0,10 0-16,-1-10 15,10-9 1,1 1-16,-11-1 15,1 0-15,0 10 16,-10-1 0,0 1-1,10 9-15,-19 0 16,9 9 0,10 1-16,0-1 15,-1 1 1,1-10-16,-10 0 15,1 9 1,-11-9-16,1 0 16,10 0-1,8-9-15,1-1 16,9 1 0,10-1-16,-10 1 15,19 0 1,-19-1-16,0 10 15,-9 0 1,-10 0 0,-19 0-16,-27 0 15,-1 10-15,-19-10 16,-9 0 0,-9 0-1,0 0-15,-19 0 16,-1 0-1,-18 0-15</inkml:trace>
  <inkml:trace contextRef="#ctx0" brushRef="#br0" timeOffset="38117.41">7705 227 0,'0'0'0,"0"0"0,0 0 15,9 18 1,0-18-16,20 29 16,-1 18-1,0 37-15,19 19 16,0 19 0,0 19-16,-9 0 15,0-1 1,-20 10-16,1 19 15,0-9 1,-10 18-16,1 10 16,9 28-1,-10-1-15,0 1 16,1 19 0,-1 9-16,10-10 15,-10 10 1,1 9-1,9-9-15,-1 19 16,-8 9 0,-1 10-16,1-1 15,-10 1 1,0 18-16,0-9 16,0 0-1,9-1-15,1-8 16,-1-1-1,0 10-15,10-9 16,0 9 0,9-1-16,0-8 15,1-1 1,-1-9-16,-9 1 16,9-1-1,0 0 1,-9-10-16,0 1 15,-10 0 1,1-10-16,-1-18 16,0-19-16,-9-1 15,0-8 1,0-20 0,0-8-16,0-10 15,-9-10 1,0-28-16,-1-18 15,1-10 1,-1-9-16,1-19 16,0-19-1,-1-9-15,1-9 16,9-19 0,0-1-16,0-18 15,0 0 1,0 0-16,0 0 15,0 0 1</inkml:trace>
  <inkml:trace contextRef="#ctx0" brushRef="#br0" timeOffset="39399.04">6359 255 0,'0'0'0,"0"0"16,0 0-1,0 0-15,0 0 16,0 0-1,0 0-15,0 0 16,0 9 0,-9 1-16,0 18 15,9 19 1,9 9-16,0 10 16,10-10-1,9 0 1,1 1-16,-1-20 15,19 1-15,-9-10 16,-1-9 0,1-10-16,-1-9 15,-8 0 1,-1-19 0,10-18-16,-1-20 15,-18 1 1,0 0-16,-19-1 15,0 1 1,0 9-16,0 0 16,0 19-1,-10 0-15,10 19 16,0-1 0,0 10-16,0 0 15,0 10 1,0-1-16,-9 29 15,0 8 1,-1 20-16,1 9 16,-1-19-1,-8 1-15,-1-1 16,0 0 0,-19-9-16,-18-9 15,-19-1 1,-20 1-16,-17-19 15,-11-1 1,1-18 0,0 0-16,56-9 15</inkml:trace>
  <inkml:trace contextRef="#ctx0" brushRef="#br0" timeOffset="40884.51">6322 180 0,'0'0'0,"0"0"0,0 0 16,0 0-1,0 0-15,0 0 16,0 0 0,0 9-16,9 10 15,1 18 1,-1-18-16,0 19 15,1-1 1,-1 1-16,1-1 16,-1 1-1,0-10-15,1-9 16,-1 0 0,1-1-16,-1 1 15,0-10 1,1 1-16,18-1 15,0-9 1,1 0-16,-1-9 16,0-10-1,0 0 1,0 1-16,-9-11 16,0 1-1,0 10-15,0-1 16,-10 9-1,1 1-15,-1 0 16,-9-1 0,0 10-16,0 0 15,0 0 1,0 0-16,0 0 16,0 19-1,0 9-15,0 19 16,0 9-1,0 1-15,0-1 16,-9 0 0,-10 1-16,0-1 15,-9-9 1,-10-10-16,-28 1 16,-9-1-1,-29-18-15,-18-10 16,-10-9-1,1-9 1,-29 0-16,-179-1 16</inkml:trace>
  <inkml:trace contextRef="#ctx0" brushRef="#br0" timeOffset="43683.33">3415 292 0,'0'0'0,"0"0"0,9 0 16,1-9 0,-1 0-16,1-1 15,-1 1 1,0 18-16,20 1 16,8 27-1,20 19-15,8 20 16,11 8-1,-1-9-15,-9 0 16,-10-9 0,-9-10-16,-9-18 15,-19-1 1,-10-28-16</inkml:trace>
  <inkml:trace contextRef="#ctx0" brushRef="#br0" timeOffset="43948.91">3989 396 0,'0'0'0,"0"0"16,0 0-16,-10 9 16,-18 0-1,-28 29-15,-29 28 16,-9 18 0,-28 29-16,46-57 15</inkml:trace>
  <inkml:trace contextRef="#ctx0" brushRef="#br0" timeOffset="60847.21">2926 1597 0,'0'0'0,"0"0"0,0 9 16,9 10-1,1 18-15,-1 20 16,-9 27 0,0-9-16,-9 0 15,-1 0 1,1-19-16,-1 1 16,10-20-1,0-18-15,0-10 16</inkml:trace>
  <inkml:trace contextRef="#ctx0" brushRef="#br0" timeOffset="61330.35">3283 1822 0,'0'0'0,"10"-10"16,8-8-16,20-20 15,9 10 1,10 0-16,-1 0 15,0 18 1,1 10-16,-10 10 16,-9-1-1,-1 19 1,-9 0-16,-9 10 16,-19-1-1,-19 1-15,-9-1 16,-19-18-1,-9-9-15,-1-10 16,-9-19 0,1-9-16,17-10 15,1 1 1,10-10-16,9 19 16,18 18-1,1 1-15</inkml:trace>
  <inkml:trace contextRef="#ctx0" brushRef="#br0" timeOffset="61778.8">4026 1719 0,'0'0'0,"10"0"15,-1-19-15,19 0 16,1 0 0,-1 10-16,9-1 15,11 20 1,-11-1-16,1 10 15,-19 0 1,-1 0-16,-18-1 16,0 1-1,-18 0-15,-11 0 16,-8-19 0,9 0-16,-1-19 15,1 0 1,0-18-16,18-10 15,1-10 1,9 20-16,0 18 16,0 19-1</inkml:trace>
  <inkml:trace contextRef="#ctx0" brushRef="#br0" timeOffset="62230.81">3264 2901 0,'0'0'0,"0"0"16,0-19-16,0 0 16,10 0-1,-10 10 1,0 0-16,0 9 15,0 9 1,0 10-16,-10 18 16,1 10-1,0 19-15,-1 0 16,1-10 0,-1-19-16,1 1 15,0-1 1,9-8-16,0-20 15</inkml:trace>
  <inkml:trace contextRef="#ctx0" brushRef="#br0" timeOffset="62497.16">3923 2873 0,'0'0'0,"0"0"15,0 9 1,0 10-16,0 37 16,-10 19-1,1 19-15,0-10 16,-1-18-1,1-19-15,-1-28 16</inkml:trace>
  <inkml:trace contextRef="#ctx0" brushRef="#br0" timeOffset="62846.14">4374 3192 0,'0'0'0,"0"0"16,0 9 0,0 0-16,10 19 15,-1 1 1,19 8-16,1 1 15,-1-20 1,0 1-16,19-19 16,10-19-1,-1-18-15,-9-19 16,-19-1 0,-18-8-16,-20 18 15,-46 0 1,18 19-16</inkml:trace>
  <inkml:trace contextRef="#ctx0" brushRef="#br0" timeOffset="63447">3199 4317 0,'0'0'0,"0"0"16,0 0-16,0 10 15,9 9 1,0 28-16,-9 28 15,0 0 1,-9 0-16,-10-19 16,10-9-1,-1-10-15,1-8 16,-10-11 0,10-8-16</inkml:trace>
  <inkml:trace contextRef="#ctx0" brushRef="#br0" timeOffset="63876.34">3575 4383 0,'0'0'0,"9"-9"0,1-10 16,18 0-1,0 0-15,0 10 16,10 18 0,0 1-16,-10 18 15,-9 10 1,-10 8-16,-18 11 16,-10-1-1,-9 0-15,-1-18 16,1-19-1,19-1-15,-1-8 16,20-1 0,9 1-16,28-1 15,28 0 1,28-9-16,-9 0 16,-18-9-1,-11 0 1,-17-1-16,-11 1 15,-18 9 1,-19 0-16</inkml:trace>
  <inkml:trace contextRef="#ctx0" brushRef="#br0" timeOffset="64314.14">4478 4439 0,'0'0'0,"0"0"0,0 0 16,0 10-16,0 9 15,-9 18 1,-1 10-16,10 9 16,10 1-1,8-20-15,11-9 16,8-9 0,20-19-16,-1-19 15,10-18 1,-10-20-1,-9 1-15,-18 0 16,-20 0 0,-18 9-16,-29 0 15,-37 9 1,-66 29-16,-189 18 16</inkml:trace>
  <inkml:trace contextRef="#ctx0" brushRef="#br0" timeOffset="64902.92">3424 5856 0,'0'0'0,"0"0"0,0 10 16,10 8-1,-1 39 1,1 18-16,-1 18 16,-9 11-1,0-10-15,-9-10 16,-1-28-1,1-9-15,9-9 16,0-20 0,0 1-16,0-19 15</inkml:trace>
  <inkml:trace contextRef="#ctx0" brushRef="#br0" timeOffset="65398.4">3989 6147 0,'0'0'0,"9"-9"0,19-29 16,1 1-16,-1 8 16,0 1-1,0 19 1,0 9-16,10 9 15,0 10 1,-19 9-16,-10 0 16,-9 10-1,-19-1-15,0 1 16,10-19 0,0-1-16,-1 1 15,1-9 1,9-1-16,9 0 15,10 20 1,9-1-16,0 0 16,10 0-1,-19 0-15,0 0 16,-10 10 0,-18-1-16,-10 10 15,-28 0 1,-28-9-1,-29-1-15,-9-18 16,10-19-16,18 0 16,38-9-1</inkml:trace>
  <inkml:trace contextRef="#ctx0" brushRef="#br0" timeOffset="65847.12">4638 6250 0,'0'0'0,"0"0"16,0 0 0,0 10-1,-19 8-15,10 20 16,-1 9 0,1 18-16,18-8 15,1-20 1,18-18-16,9 0 15,20-19 1,9-19-16,9-28 16,-9-9-1,-19 9-15,-19 0 16,-18 0 0,-20 10-16,-46-1 15,9 19 1</inkml:trace>
  <inkml:trace contextRef="#ctx0" brushRef="#br0" timeOffset="66856.43">3725 8014 0,'0'0'0,"0"0"0,0 0 16,0 0-1,0 0-15,0 0 16,0 0-1,0 19-15,-9 18 16,0 29 0,18 9-16,-9 0 15,0-19 1,0-9-16,0-9 16,0-1-1,0-18-15,0 0 16,0-19-1</inkml:trace>
  <inkml:trace contextRef="#ctx0" brushRef="#br0" timeOffset="67430.14">4111 7902 0,'0'0'16,"0"0"-16,0 9 15,0 10-15,0 37 16,-9 19 0,18 19-16,0-10 15,1-9 1,9-18-1,9-10-15,0-10 16,19-18-16,0-19 16,10-19-1,-10-9 1,9-19-16,-9-9 16,-9-1-1,-10 1-15,-9 0 16,0 9-1,-19 0-15,0 19 16,0 0 0,0 18-16,0 10 15,0 10 1,0 8-16,0 48 16,-10 28-1,1 19-15,-10-1 16,10 1-1,-1-19-15,1-19 16,9-19 0,0-19-16,0 1 15,0-19 1</inkml:trace>
  <inkml:trace contextRef="#ctx0" brushRef="#br0" timeOffset="67830.13">5042 8042 0,'0'0'0,"0"0"0,-9 10 15,-10 8 1,0 39-16,-9 8 16,19 10-1,-1 0 1,20 1-16,-1-20 16,1-19-16,-1-18 15,19-9 1,0-10-1,19-19-15,10-19 16,-10-9 0,-9-9-16,-29 0 15,-9-10 1,-19 19-16,-28 0 16,19 28-1</inkml:trace>
  <inkml:trace contextRef="#ctx0" brushRef="#br0" timeOffset="70235.78">3763 9750 0,'0'0'0,"0"0"16,0 9-1,0 10-15,9 47 16,20 27 0,-1 11-16,-9-1 15,-1-19 1,-18-18-16,0-10 16,0-18-1,0-19-15,0-1 16,0 1-1,0-19-15</inkml:trace>
  <inkml:trace contextRef="#ctx0" brushRef="#br0" timeOffset="70730.35">4403 9712 0,'0'0'15,"0"0"-15,0 0 16,0 0-16,0 10 15,-10 18 1,1 9-16,9 10 16,9 10-1,19-1-15,10 0 16,9 0 0,0-18-16,0 9 15,10-10 1,-10 1-1,-10 9-15,1-10 16,-19 1 0,-19-10-16,0 0 15,-28 0 1,-19 10-16,-19-1 16,-19 1-1,0-19-15,10-10 16,28-9-1</inkml:trace>
  <inkml:trace contextRef="#ctx0" brushRef="#br0" timeOffset="71002.55">4572 9675 0,'9'0'0,"10"-19"0,28 0 15,29-9 1,-1 0 0,0 19-16,0-1 15,-18 10 1,-10 10-16,-10-1 15,-18 0 1,-19-9-16</inkml:trace>
  <inkml:trace contextRef="#ctx0" brushRef="#br0" timeOffset="71373.4">5099 10172 0,'0'0'0,"0"0"15,0 0-15,0 0 16,0 0 0,9 9-16,1 10 15,-1 9 1,10 0-1,0-9-15,-1-9 16,11-10 0,-1 0-16,0-10 15,-9-9 1,0 1-16,0-1 16,-19-9-1,-10-10-15,-18 1 16,-28-1-1,-10 19-15,28 19 16</inkml:trace>
  <inkml:trace contextRef="#ctx0" brushRef="#br0" timeOffset="72349.33">4008 11833 0,'0'0'0,"0"0"0,0 0 16,0 9 0,9 19-16,0 29 15,-9 27 1,0 10-16,0 0 15,-9-19 1,0-10-16,-1-8 16,10-20-1,0 1-15,-9-10 16,9-9 0,0-1-16,0-8 15,0-1 1,0-9-1</inkml:trace>
  <inkml:trace contextRef="#ctx0" brushRef="#br0" timeOffset="72929.88">4497 11908 0,'0'0'15,"0"0"-15,0 0 16,-10 9 0,-8 1-16,-11 27 15,-8 29 1,8 28-16,11-1 15,8-18-15,20 1 16,8-20 0,11-19-1,-1-18-15,0 0 16,0-19 0,-9 0-16,0-19 15,0 0 1,-19 1-16,0-1 15,-10 0 1,-18 0-16,-19 1 16,-19 8-1,0 10-15,29 0 16</inkml:trace>
  <inkml:trace contextRef="#ctx0" brushRef="#br0" timeOffset="73410.03">4958 12002 0,'0'0'0,"0"0"15,0 9-15,0 0 16,-10 20-1,1 17-15,9 1 16,9-9 0,1-1-16,-1-8 15,1-11 1,18-8-16,0-10 16,19-10-1,-9-8 1,-10-1-16,-9-19 15,-19 1 1,-29-10-16,-27 0 16,-19 9-1,37 29-15</inkml:trace>
  <inkml:trace contextRef="#ctx0" brushRef="#br0" timeOffset="74439">3641 13325 0,'66'0'0,"188"-19"16,122-9-1,10 9-15,-1 0 16,-8 19 0,-11 9-16,-18 20 15,-28 8 1,-19 1-16,-18-1 16,-29 1-1,-29-1-15,-27-18 16,-29 0-1,-37-10-15,-29 1 16,-18-10 0,-38 0-16,-9 0 15,-10 0 1,-9 0-16,-19 0 16</inkml:trace>
  <inkml:trace contextRef="#ctx0" brushRef="#br0" timeOffset="75020.6">3057 13287 0,'0'0'0,"10"-9"0,18-10 16,19-19 0,38 10-16,28 0 15,47 19 1,75 18-16,75 19 16,19 10-1,38-1-15,10 1 16,8-10-1,1-9-15,-28-1 16,-10-8 0,-19-1-16,10 10 15,-29 19 1,-47 8-16,-37 1 16,-57-9-1,-65-19-15,-29-1 16,-37-8-1,-19-1-15,-1 1 16,-18-10 0,0 0-16</inkml:trace>
  <inkml:trace contextRef="#ctx0" brushRef="#br0" timeOffset="80045.86">3142 13259 0,'0'0'0,"0"0"15,0 0-15,0 0 16,0 0 0,9 0-16,10-10 15,28-8 1,38 8-16,47 1 16,18 9-1,20 9-15,8 1 16,10-1-1,19 10 1,10 0-16,27-1 16,10 1-1,-9 0-15,0 0 16,-10-1 0,0 11-16,-19-1 15,-18 9 1,-10-9-16,-9 1 15,9 8 1,-19 1-16,10-1 16,-10-18-1,-18 0-15,-10-1 16,-19-8 0,-28-10-16,-18 0 15,-11 0 1,-27 0-16,0-10 15,-20 1 1,1 0-16,0-1 16,-9 10-1,-10-9 1,0 9-16</inkml:trace>
  <inkml:trace contextRef="#ctx0" brushRef="#br0" timeOffset="80548.12">3471 13024 0,'0'0'0,"10"0"15,27-9 1,29-10-16,66 10 16,47-1-1,28 20-15,9 18 16,19 0 0,38 10-16,0-1 15,18-9 1,-18-9-16,-19-10 15,-9-9 1,-10 10-16,10-1 16,-10 1-1,113 27-15</inkml:trace>
  <inkml:trace contextRef="#ctx0" brushRef="#br0" timeOffset="88130.32">22691 1465 0,'0'0'0,"0"0"0,0 0 16,0 10 0,0 18-16,9 28 15,0 47 1,1 19-16,9 19 16,9 18-1,-9 1-15,9-1 16,-9 20-1,0-1-15,-1 19 16,-8 19 0,-1 18-16,10 10 15,-10 0 1,10 28-16,9 0 16,1 19-1,-1 0-15,0 0 16,10 19-1,-1-10 1,10 0-16,-9 10 16,9-29-1,-9 10-15,-1-10 16,1-8 0,0-11-16,-1-18 15,-9 0 1,10-19-16,-10-18 15,1-20 1,-1-18-16,-9-28 16,-1-19-1,1-28-15,-9-19 16,-10-19 0,0-18-1,0-10-15,0-9 16,0-1-1,0-18-15,0 0 16,0 0-16</inkml:trace>
  <inkml:trace contextRef="#ctx0" brushRef="#br0" timeOffset="88868.98">19426 8099 0,'0'0'0,"10"0"15,27-19-15,57 0 16,57-9-1,75 0 1,75 9-16,28 10 16,38 9-1,37 0-15,29 9 16,56-9 0,48 9-16,27 10 15,10 19 1,9 9-1,38-1-15,-28 20 16,18 9-16,-18-9 16,-57-19-1,0 9-15,-47 0 16,-18 1 0,-38-1-16,-29-9 15,-37-10 1,-47 1-16,-47-10 15,-29-9 1,-37 0-16,-28-10 16,-38-9-1,-19 0-15,-37 0 16,-19 0 0,-19 0-1,-9 0-15,-20 0 16,1 0-1,-19 0-15,0 0 16</inkml:trace>
  <inkml:trace contextRef="#ctx0" brushRef="#br0" timeOffset="89424.63">24629 6719 0,'0'0'0,"0"0"15,9-9 1,0 0-16,1-10 16,-10 0-1,0 0-15,0 1 16,-19-1 0,0 0-1,-9 0-15,0 10 16,0-1-16,-1 1 15,1 9 1,0 9 0,9 1-16,-9-1 15,9 1 1,0-1-16</inkml:trace>
  <inkml:trace contextRef="#ctx0" brushRef="#br0" timeOffset="89859.28">25052 4946 0,'0'0'0,"0"0"16,0 0 0,9 9-16,1 1 15,-1-1 1,1 1-16,-1-10 15,0 0 1,10 0-16,0-19 16,-10 0-1,1 0-15,-10-9 16,0 0 0,0 9-16,-19 10 15,0-1 1,-18 10-16,18 0 15</inkml:trace>
  <inkml:trace contextRef="#ctx0" brushRef="#br0" timeOffset="90408.84">27103 6194 0,'0'0'0,"0"0"15,0 0-15,0 0 16,0 0 0,0 0-16,0 0 15,0 0 1,9 0-16,1 0 16,-1-19-1,10 0-15,0 1 16,-10-11-1,-9 1 1,0 0-16,-19 0 16,-9 9-1,-10 10-15,-9 0 16,0 18 0,0 0-16,19 1 15,0-1 1,18 0-16,1-9 15,9 0 1,0 0-16,0 0 16,9 10-1,-9-10-15</inkml:trace>
  <inkml:trace contextRef="#ctx0" brushRef="#br0" timeOffset="90857.3">27799 4130 0,'0'0'0,"0"0"0,0 0 15,0 9 1,0 1-16,9-1 16,1 10-1,-1-1-15,1 1 16,-1 0-1,0-19-15,1 0 16,9-19 0,-1-9-16,-18-9 15,0-1 1,-18 1-16,-1 8 16,0 1-1,-9 19-15,-10 18 16,19-9-1</inkml:trace>
  <inkml:trace contextRef="#ctx0" brushRef="#br0" timeOffset="91311.56">29652 4787 0,'0'0'0,"0"0"0,0 0 15,0 0 1,10 0-16,-1 9 15,0 0 1,1 1 0,9-10-16,-1 0 15,-8 0 1,-1 0-16,1-10 16,-10 1-1,0-10-15,-19 0 16,-19 1-1,-18 8-15,-10 1 16,0 18 0,19 1-16,9-1 15,10 0 1,19 1-16,-1-10 16</inkml:trace>
  <inkml:trace contextRef="#ctx0" brushRef="#br0" timeOffset="91733.53">30311 2844 0,'0'0'0,"0"0"15,0 0-15,0 0 16,0 10 0,0-1-16,0 1 15,0-10 1,0 0-16,0 0 15,9 0 1,0 0-16,1-19 16,-10 0-1,0-19-15,-19 1 16,0-1 0,-9 1-16,0 9 15,9 18 1,0 10-16,0 0 15</inkml:trace>
  <inkml:trace contextRef="#ctx0" brushRef="#br0" timeOffset="92255.72">31995 3586 0,'0'0'0,"0"0"0,0 0 16,0 0-1,9 9-15,0 0 16,1 1-1,-1 9-15,10-1 16,0-18 0,0 0-1,9-18-15,0-1 16,0-19 0,-9-18-16,-19 0 15,0 9 1,-19 9-16,1 10 15,-20 9 1,-19 10-16,-18 18 16,9 1-1,19-1-15,19 0 16,9 1 0,10-1-16,-1-9 15,10 0 1,0 0-16,0 10 15,0-1 1,0-9-16</inkml:trace>
  <inkml:trace contextRef="#ctx0" brushRef="#br0" timeOffset="93483.9">24328 6888 0,'0'0'0,"0"0"16,9 0-16,19 0 15,0 0 1,1 0-16,-11 0 16,1-19-1,-9 1-15,-10-1 16,0-9 0,0 0-16,-10-1 15,1 11 1,-10 8-16,10 1 15</inkml:trace>
  <inkml:trace contextRef="#ctx0" brushRef="#br0" timeOffset="93702.49">24450 8511 0,'0'0'16,"0"0"-16,0 0 15</inkml:trace>
  <inkml:trace contextRef="#ctx0" brushRef="#br0" timeOffset="94012.43">24732 7948 0,'0'0'0,"0"0"0,0 0 16,0 0 0,9 10-16,1-1 15,-1 19 1,1 29-16,-1 8 15,1 1 1,-10 9-16,-10-37 16</inkml:trace>
  <inkml:trace contextRef="#ctx0" brushRef="#br0" timeOffset="94481.48">24600 8887 0,'0'0'0,"0"0"0,0 0 16,0 0-1,0 9-15,0 10 16,0 9 0,0 19-1,0 9-15,0-9 16,0-9 0,0-1-16,0-9 15,0 0 1,0-18-16</inkml:trace>
  <inkml:trace contextRef="#ctx0" brushRef="#br0" timeOffset="94862.89">24901 9037 0,'0'0'15,"10"-10"-15,-1-8 16,19-20-16,10 10 16,9 0-1,0 0-15,0 18 16,-9 10 0,-1 10-1,1 18-15,-10 0 16,-9 19-1,-9 9-15,-10-18 16,-19-1 0,-10 1-16,-8-19 15,-20-1 1,1-18-16,0-9 16,8-10-1,11-18-15,9 8 16,18 11-1</inkml:trace>
  <inkml:trace contextRef="#ctx0" brushRef="#br0" timeOffset="95245">25626 9093 0,'0'0'0,"0"0"0,9-9 16,1-10 0,-1 10-16,19-1 15,0 10 1,10 10-16,0 18 15,-1 0 1,-18 0-16,0 0 16,-19-9-1,0 0-15,-19-1 16,-9-18 0,-10 0-16,1-18 15,-10-10 1,0-10-16,0-9 15,28 28 1</inkml:trace>
  <inkml:trace contextRef="#ctx0" brushRef="#br0" timeOffset="96526.86">31007 8727 0,'0'0'0,"9"0"15,38 0-15,38-9 16,37 9 0,1 0-16,18 9 15,0 1 1,0-1-16,9 10 15,20-10 1,8 0 0,1-9-16,-19 0 15,-28 0-15,-19 0 16,-19-9 0,-19 0-16,-19-1 15,-18 10 1,0 0-16,-10 0 15,-9 0 1,-10 0 0,-9 0-16,0 0 15</inkml:trace>
  <inkml:trace contextRef="#ctx0" brushRef="#br0" timeOffset="96928.57">32258 8145 0,'0'0'0,"0"0"0,0 0 16,9 10 0,1 18-16,-1 19 15,1 28 1,-10 28 0,0 10-16,0-10 15,0-9 1,-10-19-16,10 0 15,0-19 1,0 0-16,0-18 16,0 0-1,0-10-15,0-10 16,0-8 0</inkml:trace>
  <inkml:trace contextRef="#ctx0" brushRef="#br0" timeOffset="97398.2">31393 9384 0,'0'0'16,"0"0"-16,0 0 16,0 0-16,9 0 15,0 9 1,1 10-16,9 28 16,-1 19-1,-8-1-15,-1 1 16,1 9-1,-10-19-15,0 1 16,0-20 0,0-18-16</inkml:trace>
  <inkml:trace contextRef="#ctx0" brushRef="#br0" timeOffset="97798.26">32042 9431 0,'0'0'0,"0"9"0,-19 10 15,-19 28 1,1 19-16,-1 18 15,10 10 1,18-10-16,1-18 16,18-10-1,1-18-15,9-10 16,9-9 0,-9-19-16,-1 0 15,1 0 1,0-19-1,-19-9-15,-28-10 16,-29-9 0,-27 0-16,-1 19 15,38 19 1</inkml:trace>
  <inkml:trace contextRef="#ctx0" brushRef="#br0" timeOffset="98199.5">32521 9740 0,'0'0'0,"0"0"0,0 0 16,0 10-1,-9 18-15,0 19 16,-1 0 0,10 0-16,10-10 15,-1 1 1,29-19-16,9-10 15,9-18 1,1-20-16,-20-27 16,-9 0-1,-18-10-15,-48 0 16,-37 10 0,-85 9-16,-179-18 15</inkml:trace>
  <inkml:trace contextRef="#ctx0" brushRef="#br0" timeOffset="98879.17">22672 7085 0,'0'0'0,"9"0"15,19 0-15,29-9 16,28 18 0,9 1-16,0-1 15,0 10 1,-19-10-16,-18 1 15,-20-1 1,-27-9-16</inkml:trace>
  <inkml:trace contextRef="#ctx0" brushRef="#br0" timeOffset="99918.82">21609 6851 0,'0'0'0,"0"0"16,0 9-16,0 29 15,9 18 1,-9 19-16,0 9 15,0-9 1,0 1-16,0-20 16,0-19-1,0-9-15,0-18 16</inkml:trace>
  <inkml:trace contextRef="#ctx0" brushRef="#br0" timeOffset="100344.3">21947 7057 0,'0'0'0,"0"0"0,0 0 16,0 0-1,0 9-15,0 1 16,0 18 0,0 10-16,10-1 15,-1 1 1,10-10-16,0-9 16,9-1-1,0-8-15,1-10 16,-1-19-1,0-9-15,-9-10 16,-19-9 0,-19-28-16,-9 0 15,-10 10 1,-18 18-16,9 28 16,0 9-1,0 20-15,18-1 16</inkml:trace>
  <inkml:trace contextRef="#ctx0" brushRef="#br0" timeOffset="101203.9">22305 3088 0,'0'0'0,"0"0"16,9 0-16,1-9 16,18 0-1,28-1-15,20 10 16,37 10 0,37-1-1,161 19-15</inkml:trace>
  <inkml:trace contextRef="#ctx0" brushRef="#br0" timeOffset="101830.51">20837 2995 0,'0'0'0,"0"0"0,0 0 15,0-10 1,0 1-16,10-10 15,-1 0 1,19 10-16,1-1 16,18 1-1,-10 18-15,-8 1 16,-11-1 0,1 1-16,-19 8 15,0 11 1,-28 8-16,-19 10 15,0 9 1,9-18-16,19-19 16,10-1-1,28-8-15,28-1 16,47-9 0,28 0-1,-56-9-15</inkml:trace>
  <inkml:trace contextRef="#ctx0" brushRef="#br0" timeOffset="102198.4">21693 3023 0,'0'0'0,"0"0"16,0-10-1,0-8-15,10 8 16,-1 1 0,1-1-16,18 1 15,0 18 1,0 1-16,1 18 16,-11 9-1,-18 10-15,0 0 16,-18 0-1,-11-9 1,1-1-16,19-18 16,-1 0-16,1-19 15,37 9 1,104 1 0,207 18-16</inkml:trace>
  <inkml:trace contextRef="#ctx0" brushRef="#br0" timeOffset="110428.53">9135 227 0,'0'0'0,"0"0"15,0 0 1,0 0-16,0 0 15,0 0 1,0 0-16,0 0 16,0 0-1,0 18-15,0-18 16,0 19 0,0 9-16,0 1 15,9-1 1,0 0-16,10-9 15,0-1 1,9 1-16,0-9 16,1-1-1,-1-9 1,-9 0-16,0 0 16,-1-9-1,-8-1-15,-1 1 16,1-1-1,-10 1-15,0 0 16,0 9 0,0 0-16,0 0 15,0 0 1,0 0-16,0 0 16,0 0-1,0 9-15,0 19 16,0 19-1,9 9-15,0-9 16,-9 10 0,0-11-16,0 1 15,-18 0 1,-11-9 0,-8-1-16,-20-9 15,1-9 1,-19-19-16,-10 0 15,-19-19 1,29 1-16,9-1 16,19 0-1,10 10-15,8-1 16,20 1 0</inkml:trace>
  <inkml:trace contextRef="#ctx0" brushRef="#br0" timeOffset="110962.96">9755 602 0,'0'0'0,"0"0"0,0 0 15,0 0-15,0 9 16,-18 10 0,-20 19-16,0 9 15,1 9 1,9 0 0,-1-9-16,1-9 15,9-29 1</inkml:trace>
  <inkml:trace contextRef="#ctx0" brushRef="#br0" timeOffset="111440.27">9793 630 0,'0'0'0,"0"0"16,0 0-16,0 0 15,10 10 1,-1-1-16,19 19 16,0 19-1,1 0-15,8 9 16,-9-9-1,1-9-15,-11-1 16,1-18 0,-9 0-16,-1-1 15,-9-8 1,0-1-16,0-9 16</inkml:trace>
  <inkml:trace contextRef="#ctx0" brushRef="#br0" timeOffset="111676.39">9567 855 0,'0'0'0,"0"0"16,10 0-16,18-9 16,19 9-1,0 0-15,-19 0 16</inkml:trace>
  <inkml:trace contextRef="#ctx0" brushRef="#br0" timeOffset="112582.71">9605 883 0,'0'0'0,"0"0"16,0 0-16,9 0 15,1 0 1,18 0-16,0 10 16,0-1-1,19 1-15,1-10 16,-1 0-1,0 0-15,-10 0 16,1 0 0,-19 0-16,-1 0 15,-18 0 1,0 0-16,-9 0 16,-29 0-1,1 0-15</inkml:trace>
  <inkml:trace contextRef="#ctx0" brushRef="#br0" timeOffset="113780.5">9680 752 0,'0'0'0,"0"0"16,0 0 0,0 0-16,0 10 15,-9-1-15,-10 19 16,0 10-1,0 8 1,-9 11-16,0-1 16,0 0-1,-1-18-15,11-1 16,-1-18-16,9 0 16,1 0-1,0-10 1,-1 0-16,1-9 15,9 0 1,0 0-16,0 0 16,0 0-1,0 0-15,0 0 16,0 0 0,0 0-16,0 0 15,9-18 1,1-1-16,-1-19 15,0-8 1,1-11-16,-1 10 16,10 0-1,0 0-15,-10 10 16,10-1 0,0 1-1,0-1-15,0 10 16,-1 0-1,-8 9-15,-1 10 16,10 0 0,9-1-16,0 20 15,1-1 1,8 19-16,1 0 16,0 0-1,-10 1-15,-9-1 16,-1 0-1,1 0-15,0-9 16,-10 9 0,-9 0-16,0-19 15</inkml:trace>
  <inkml:trace contextRef="#ctx0" brushRef="#br0" timeOffset="114463.87">9454 1043 0,'0'0'0,"0"0"15,10 0-15,9 0 16,9 0 0,28-9-16,10 9 15,19 0 1,0 0 0,-10 0-16,-9 0 15,-48-10 1</inkml:trace>
  <inkml:trace contextRef="#ctx0" brushRef="#br0" timeOffset="115701.08">8881 311 0,'0'0'15,"0"0"-15,0 0 16,0 0-16,0 0 16,9 0-1,10-9-15,18-10 16,39 0-1,37 0-15,9-9 16,0 0 0,-9 0-16,0 9 15,-28 10 1,-29 0 0,-18-1-16,-10 1 15,-9 9-15,0 0 16,-19 0-1,0 0 1,-29 0-16,-46 0 16,-38-10-1,-37-18-15,-1 19 16,19-1 0,10 1-16,9 9 15,38 0 1,19 9-16,9 1 15,18-10 1,20 0-16,-1 0 16,10 0-1,0 0-15,19 9 16,19 1 0,37 8-16,29-8 15,18-10 1,-9 9-16,0-9 15,-10 10 1,-9-1-16,0 0 16,-18-9-1,-20 0 1,-18 0-16,-19 0 16,-1 0-16,-8 0 15,-10 0 1,0 0-1,-10 10-15,-27-1 16,-39 0 0,-36 1-1,-30-10-15,1 0 16,0 9-16,10 1 16,18-1-1,37 0-15,29 1 16,10 8-1,8-18-15,20 0 16,0 0 0,9 0-16,9 0 15,29 0 1,28-18-16,28-1 16,28 10-1,10-1 1,-1 1-16,-18-1 15,0 10-15,-28 0 16,-10-9 0,-28 9-1,-9 0-15,-19-9 16,-1 9 0,-18 0-16,0 0 15</inkml:trace>
  <inkml:trace contextRef="#ctx0" brushRef="#br0" timeOffset="116570.11">7037 658 0,'0'0'0,"0"0"0,9 10 15,1-1 1,-1 19-16,-9 29 16,0 8-1,-9 10-15,-10 0 16,9-9-1,-8-10-15,8-18 16,1-1 0,-1 1-16,1-19 15,9-1 1,0 1-16,0-9 16,-10-10-1</inkml:trace>
  <inkml:trace contextRef="#ctx0" brushRef="#br0" timeOffset="117021.4">7065 743 0,'0'0'0,"0"0"0,0 0 16,0 0 0,9 0-16,1 9 15,18 1 1,0 8-16,0 10 15,1 19 1,8 0-16,1 0 16,0 9-1,-1-9-15,1-9 16,-10-1 0,0 1-16,-9-1 15,0-8 1,0-11-16,-19 1 15,0-19 1,0 0-16,0 0 16</inkml:trace>
  <inkml:trace contextRef="#ctx0" brushRef="#br0" timeOffset="117366.37">6914 1090 0,'0'0'16,"10"0"-16,-1 0 16,19 0-16,10 0 15,9 0 1,10 0-16,8 9 16,1-9-1,10 0-15,-20 0 16,-18 0-1,-29 0-15</inkml:trace>
  <inkml:trace contextRef="#ctx0" brushRef="#br0" timeOffset="118430.7">7027 743 0,'0'0'0,"0"0"16,0 0-16,0 0 15,0 0 1,0 0 0,0 0-16,10 9 15,-1 1 1,1 18-16,-1 19 15,-9-1 1,0 1-16,0 10 16,0-20-1,-9 1-15,-1-1 16,10-18 0,0 0-16,0 0 15,0-10 1,0-9-16,0 0 15,0 0 1,0 0-16,0 0 16,10-19-1,-1-18-15,0-1 16,1-9 0,-1 0-16,1 0 15,-1 0 1,0 10-1,1 9-15,-1 0 16,1 0-16,-10 18 16,9 1-1,-9-1 1,0 10-16,9 0 16,1 10-1,-1-1-15,19 19 16,-9 0-1,10 1-15,-11-1 16,1 0 0,0 0-16,0 0 15,0 0 1,-19-18-16</inkml:trace>
  <inkml:trace contextRef="#ctx0" brushRef="#br0" timeOffset="118948.51">6849 1174 0,'0'0'0,"0"0"15,0 0-15,9 0 16,0 0 0,20 0-16,8 0 15,29 10 1,19-10-16,18 0 16,-56 0-1</inkml:trace>
  <inkml:trace contextRef="#ctx0" brushRef="#br0" timeOffset="120429.03">10781 95 0,'0'0'0,"0"0"0,0 0 15,0 0-15,0 10 16,0-1 0,-10 19-16,10 19 15,0 19 1,10 18 0,-1 10-16,1 0 15,-1 9 1,1 0-16,-10 19 15,0 0 1,0 0-16,0 38 16,0 9-1,-10 0-15,1 28 16,9 0 0,0 18-16,0 11 15,9 8 1,1 1-16,-1 18 15,-9 0 1,0 1-16,0-1 16,0 19-1,0 0 1,-9 19-16,18 0 16,0 0-16,1 0 15,-1 9 1,19 0-16,1 0 15,-1-18 1,0 9 0,10 9-16,-1 0 15,1-9 1,0 9-16,-1-9 16,1 0-1,-10 0-15,0-10 16,-9 10-1,9-19-15,1 0 16,-11 0 0,1 0-16,0-9 15,9 0 1,0-10-16,-9 0 16,0-9-1,0-9-15,0-10 16,-1-9-1,1-10-15,0-27 16,-9-1 0,-1 0-16,10-28 15,-10-18 1,1-1 0,-1-28-16,0-28 15,-9-18 1,0-20-16,0-9 15,0-9 1,0-19-16,0 0 16,0 0-1,0 0-15,0 0 16,0 0 0</inkml:trace>
  <inkml:trace contextRef="#ctx0" brushRef="#br0" timeOffset="123970.38">5814 13109 0,'0'0'0,"9"0"16,19-10-1,38 1-15,47 0 16,38-1 0,37 1-16,9-1 15,10 10 1,10 0-16,-20 0 15,20 0 1,-10 10-16,-19-1 16,-10 10-1,-8 9-15,-38-9 16,-29 9 0,-28-9-16,-28 0 15,-18-1 1,-11-8-16,-18-1 15,-9 10 1,-57 9 0,-47 10-16,-47-10 15,-47-10 1,-28 1-16,0-19 16,-19-19-1,9 1-15,10 8 16,9-8-1,38 8-15,0 10 16,38 0 0,27-9-16,1 9 15,28 0 1,28 0-16,28 0 16,10 0-1,19 0-15,9 0 16,19-10-1,37-8-15,57-20 16,75 10 0,38 0-1,28 9-15,9 10 16,1 9 0,-20 9-16,-18-9 15,-28 0 1,-38 0-16,-29 9 15,-27-9 1,-20 10-16,-27-10 16,-20 9-1,-8-9-15,-11 0 16,-8 0 0,-10 0-16,0 0 15,0 0 1,0 0-16</inkml:trace>
  <inkml:trace contextRef="#ctx0" brushRef="#br0" timeOffset="147497.07">8664 1390 0,'0'0'0,"0"0"0,0 10 15,0 8 1,0 29-16,-9 9 16,-10 20-1,0 17 1,0 1-16,-9-9 16,9-10-16,1-19 15,8-9 1,1-28-1,-1-1-15,1-8 16</inkml:trace>
  <inkml:trace contextRef="#ctx0" brushRef="#br0" timeOffset="148228.81">9257 1428 0,'0'0'0,"0"0"16,0 0-1,-19 9-15,-9 19 16,-19 10 0,-10 9-16,1 18 15,-1 10 1,20-9-16,18-10 16,10 1-1,18-20-15,10 1 16,9-20-1,0 1-15,10-19 16,0 0 0,-1-19-16,-18 1 15,0-10 1,-19-1-16,0 1 16,-28 0-1,-29 9-15,-56 19 16,38 10-1</inkml:trace>
  <inkml:trace contextRef="#ctx0" brushRef="#br0" timeOffset="148800.76">8749 2647 0,'0'0'0,"0"10"15,-19 27-15,-9 29 16,0 18-1,-1 29-15,20 9 16,-10 0 0,0-38-16,1-9 15,-1-18 1,9-39-16</inkml:trace>
  <inkml:trace contextRef="#ctx0" brushRef="#br0" timeOffset="149265.73">9360 2741 0,'0'0'0,"-9"10"0,-19 8 16,-10 20 0,-9 28-16,19 9 15,0 18 1,18 11-1,10-20-15,10-28 16,8-18-16,1-19 16,9-1-1,1-18-15,8-9 16,1-19 0,-10-10-1,-9-9-15,-19 10 16,-9 9-1,-29 18-15,-56 10 16,-75 57 0,-151 74-16</inkml:trace>
  <inkml:trace contextRef="#ctx0" brushRef="#br0" timeOffset="149812.71">8796 3980 0,'0'0'0,"0"0"16,0 9 0,0 10-16,-9 47 15,-1 27 1,-9 29-1,0 19-15,-9-19 16,9-28-16,10-10 16,-10-9-1,0-18 1,1-10-16,8-29 16</inkml:trace>
  <inkml:trace contextRef="#ctx0" brushRef="#br0" timeOffset="150263.65">9398 4102 0,'0'0'0,"0"0"0,-19 9 16,-9 10-16,-19 18 15,0 29 1,0 9 0,19 10-16,9 8 15,19-8 1,19-29-16,9-18 15,0-1 1,19-18-16,-9-10 16,-1-9-1,-8-18-15,8-20 16,-18 0 0,-19-8-16,-19-1 15,-28 0 1,-47 28-16,-56 28 15,-48 66 1,-122 94-16</inkml:trace>
  <inkml:trace contextRef="#ctx0" brushRef="#br0" timeOffset="150795.06">8834 5894 0,'0'0'0,"0"0"16,0-10-1,0 10-15,0 0 16,0 0 0,0 10-16,-10 27 15,-9 29 1,-9 28-16,0 0 15,0-1 1,18-18-16,1-18 16,-1-20-1,1 1-15,9-29 16</inkml:trace>
  <inkml:trace contextRef="#ctx0" brushRef="#br0" timeOffset="151230.81">9473 5847 0,'0'0'0,"0"0"0,-9 9 16,-19 29 0,-10 18-16,-9 38 15,19 9 1,18 0-16,1-9 16,18-19-1,1-19-15,18-9 16,0-19-1,0-9-15,1-19 16,-11 0 0,1-19-16,0-9 15,-19-9 1,0 9-16,-19-1 16,-28 1-1,-47 28 1,-56 47-16,-170 66 15</inkml:trace>
  <inkml:trace contextRef="#ctx0" brushRef="#br0" timeOffset="151783.47">9041 7704 0,'0'0'0,"0"0"0,0 10 15,0 9 1,-19 28-16,0 37 16,0 47-1,-9 1-15,9 8 16,10 1-1,-1-19-15,10-37 16,0-29 0,0-19-16,0-27 15</inkml:trace>
  <inkml:trace contextRef="#ctx0" brushRef="#br0" timeOffset="152184.01">9549 7808 0,'0'0'0,"0"9"16,-19 10-16,0 37 15,-9 38 1,9 19-16,9-10 16,20-9-1,-1-10-15,10-28 16,9-18 0,1-10-16,-11-9 15,1-19 1,0-19-16,0 0 15,-19-18 1,0-1-16,-19 10 16,0 0-1,-37 18 1,-67 29-16,-196 75 16</inkml:trace>
  <inkml:trace contextRef="#ctx0" brushRef="#br0" timeOffset="152696.24">9172 9684 0,'0'0'0,"0"0"0,0 0 16,0 0 0,0 0-16,-9 10 15,-10 18 1,0 37-16,-9 39 15,9 18 1,10 0-16,-1-1 16,1-17-1,0-20-15,9-28 16,0 1 0,0-39-16</inkml:trace>
  <inkml:trace contextRef="#ctx0" brushRef="#br0" timeOffset="153084.06">9765 9769 0,'0'0'0,"0"0"15,-19 9-15,0 29 16,-9 18 0,0 28-16,18 10 15,10 9 1,10-9-16,18-19 16,0-19-1,0-18 1,1-19-16,-1-19 15,0 0-15,0-19 16,-9-19 0,-9 1-1,-10-1-15,-19 10 16,-9 0 0,-48 28-16,-37 28 15,38 0 1</inkml:trace>
  <inkml:trace contextRef="#ctx0" brushRef="#br0" timeOffset="153545.29">9511 11795 0,'0'0'0,"0"0"15,0 10 1,-10 8-16,1 20 16,-10 37-1,0 38-15,10-1 16,0 1-1,-1-19-15,1-10 16,-1-18 0,1-10-16,9-19 15,0-27 1</inkml:trace>
  <inkml:trace contextRef="#ctx0" brushRef="#br0" timeOffset="153981.56">10160 11683 0,'0'0'0,"0"9"16,-19 10-16,-18 18 15,8 38 1,1 19-16,0 19 16,9 9-1,19-19-15,9-19 16,20-9 0,-1-18-16,19-20 15,-9-9 1,9-9-16,-10-19 15,1-19 1,0 1-16,-20-1 16,-8-9-1,-10 0-15,-19 9 16,-38 0 0,-37 19-1,-47 28-15,-47 47 16,-122 75-1</inkml:trace>
  <inkml:trace contextRef="#ctx0" brushRef="#br1" timeOffset="158840.87">21016 5040 0,'0'0'0,"0"0"16,0 0-1,0 0-15,0 0 16,0 0-16,10 0 16,-1 0-1,0 0 1,1 0-16,-1 0 16,1-9-1,8-1-15,1 1 16,9-1-1,1 1-15,-1 0 16,0-1 0,10 1-16,-1-1 15,1 1 1,0 0-16,-1-1 16,1 1-1,9 0-15,0-1 16,0 1-1,9-1-15,10 1 16,0 0 0,0-1-16,0 1 15,0-1 1,18 1 0,10 0-16,1-1 15,-1 1 1,9 0-16,1-1 15,18 1 1,-9-1-16,9 1 16,10-10-1,-1 10-15,1-10 16,9 0 0,0 1-16,0-1 15,10 0 1,0 0-16,8 1 15,1-1 1,19 9-16,0 1 16,9 0-1,0-1-15,19 1 16,9-1 0,1 1-16,9 0 15,-1 9 1,11 0-1,-1 9-15,0-9 16,0 9 0,10 1-16,-1-1 15,10 10 1,-9-19-16,-29 0 16,-18 9-1,-19 1-15,-29-1 16,-28 1-1,-18-1-15,-10-9 16,-19 0 0,-18 0-16,-20 0 15,1 0 1,-19 0-16,-10 0 16,-9 0-1,0 9-15,0-9 16</inkml:trace>
  <inkml:trace contextRef="#ctx0" brushRef="#br1" timeOffset="160133.31">26698 4693 0,'0'0'0,"0"0"15,0 0 1,10 0-16,-1 0 15,0 0 1,10-10-16,0 1 16,-10 9-1,10-9-15,10-1 16,-1 1 0,0-1-16,0 10 15,10 0 1,9 0-16,19-9 15,0 0 1,-1 9-16,1-10 16,0 10-1,9 0-15,10 0 16,0 0 0,9 0-16,0-9 15,9 9 1,10-9-1,10 9-15,-11-10 16,11 1 0,-1 9-16,10 0 15,-1 0 1,20 0-16,18 0 16,-9 9-1,19 1-15,0 8 16,18 1-1,10 0-15,0 0 16,10-1 0,-1 1-16,0 0 15,10 0 1,0-1-16,0 1 16,-10-9-1,10 8-15,-10 1 16,-18 0-1,-10 9-15,-9-9 16,-10 0 0,-19-1-16,-8-8 15,-30-1 1,1 0-16,-19 10 16,-47-9-1,-9-10 1,-19 0-16,-10 0 15,-9 0 1,0 0-16,0 0 16</inkml:trace>
  <inkml:trace contextRef="#ctx0" brushRef="#br1" timeOffset="161548.5">21562 4730 0,'0'0'0,"0"0"16,0 0 0,9 0-16,10 0 15,9 0 1,19-9-16,10 9 15,27 0 1,10-9-16,19 9 16,28-10-1,10 10-15,18-9 16,10-10 0,-10 10-16,20-1 15,8 1 1,10 9-16,9 0 15,10 0 1,9 0-16,1 0 16,-11-10-1,1-8-15,-19 8 16,-9 1 0,9 0-1,0-1-15,9 10 16,0 0-1,1 0-15,8 0 16,-8 0 0,-1 0-16,-18 0 15,-1 0 1,10 0-16,-9 0 16,-1 0-1,10 0-15,0 10 16,-9-1-1,-1 0-15,1 1 16,-10-1 0,10 10-16,-10-10 15,9 1 1,-8-1-16,8-9 16,1 9-1,9 1-15,-10-1 16,10 1-1,-9-1 1,-1 0-16,-9-9 16,-9 0-1,-10 0-15,1 10 16,-1-1 0,-18 0-16,-20-9 15,1 10 1,-10-1-16,-28 1 15,0-1 1,1-9-16,-11 9 16,-9 1-1,-9-10 1,-9 9-16,18 0 16,-19 1-16,-18-1 15,-10 1 1,1-10-16,-11 9 15,1 0 1,0-9-16,0 10 16,0-1-1,-1 1 1,-18-1-16</inkml:trace>
  <inkml:trace contextRef="#ctx0" brushRef="#br1" timeOffset="163498.17">20781 4871 0,'0'0'0,"9"0"0,10 0 15,9 0-15,10-9 16,9-1-1,0 10-15,10 0 16,8 0 0,1 0-16,19 0 15,0-9 1,-1-1-16,1 1 16,0 0-1,18-1 1,1 1-16,8 9 15,1 0 1,19 0-16,0-9 16,9 9-1,9-10-15,-9 1 16,-9 9 0,19 0-16,-1 0 15,-9 0 1,10 0-16,-1 0 15,1 0 1,9 0-16,-10 0 16,1 0-1,9-10-15,-10 10 16,-9-9 0,10 0-16,-1-1 15,-18 10 1,19-9-1,-1 9-15,1 0 16,-1-9 0,10-1-16,-19 1 15,19 9 1,0-10-16,-9 10 16,9 0-1,9 0-15,-9 0 16,0 0-1,9 0-15,0 0 16,1 0 0,-1 0-16,10-9 15,-10 9 1,0 0 0,-9-9-16,10-1 15,-1 10-15,0 0 16,1 0-1,-1-9 1,0 9-16,-9 0 16,10 9-16,-1 1 15,-9-1 1,9 0 0,1 1-16,-10 9 15,9-10 1,-9 0-16,0 1 15,0 8 1,-10-8-16,-9-10 16,0 9-1,-9 1-15,0-10 16,-1 0 0,-8 0-16,-1 0 15,-9 0 1,0 0-16,0 0 15,-19 9 1,0-9-16,-9 0 16,-10 0-1,0 9-15,0 1 16,-18-10 0,27 9-1,-8 0-15,-29 1 16,-10-1-1,1 1-15,-10-10 16,0 9 0,-9-9-16,9 0 15,-9 9 1,0-9-16,-9 0 16,-1 0-1,0 0-15,1 10 16,-1-1-1,-9 1-15,0-10 16</inkml:trace>
  <inkml:trace contextRef="#ctx0" brushRef="#br1" timeOffset="163578.68">28147 18635 0,'0'9'0,"-28"29"16,-29 46 0,-56 48-16,48-67 15</inkml:trace>
  <inkml:trace contextRef="#ctx0" brushRef="#br1" timeOffset="164538">23725 4740 0,'0'0'0,"0"0"0,0 0 15,0 0-15,0 0 16,0 0-1,0 9-15,-9 19 16,0 28 0,-1 29-16,1 18 15,9 0 1,9 19 0,1 0-16,-1 0 15,0 0 1,1 10-16,-1-1 15,1 0 1,-1-9-16,1 0 16,-1-9-1,0-19-15,10-1 16,0-8 0,-10-19-16,1-20 15,-1-8 1,1-10-16,-1-9 15,-9 0 1,0-10-16,0-9 16,0 0-1,0 0-15,0 0 16,0 0 0,0 0-16,0 0 15,9 0 1,1 0-1,-1-9-15,1-1 16,-1 1 0,0 9-16,-9-9 15,0 9 1</inkml:trace>
  <inkml:trace contextRef="#ctx0" brushRef="#br1" timeOffset="165029.5">25005 4665 0,'0'0'0,"0"0"16,0 9-16,0 19 15,0 10 1,0 18-16,9 10 15,1 9 1,-10 0 0,0-19-16,0-28 15</inkml:trace>
  <inkml:trace contextRef="#ctx0" brushRef="#br1" timeOffset="165765.15">26764 4740 0,'0'0'0,"0"0"0,9 9 16,1 10 0,9 18-16,9 38 15,0 10 1,0 18-1,1 0-15,-11 10 16,1-1 0,0-8-16,-10-20 15,1-9 1,-10 0-16,0-9 16,0-10-1,0-18-15,0-1 16,-10 1-1,10-19-15,0-1 16,0 1 0,0-19-16</inkml:trace>
  <inkml:trace contextRef="#ctx0" brushRef="#br1" timeOffset="166178.7">27874 4139 0,'0'0'0,"0"0"0,0 10 15,0 8 1,-9 10-16,9 19 15,-10 19 1,10 0-16,-9-10 16,9-9-1,0-10-15,0-18 16</inkml:trace>
  <inkml:trace contextRef="#ctx0" brushRef="#br1" timeOffset="166690.26">29417 4242 0,'0'0'0,"0"0"15,0 10-15,9 27 16,1 20 0,-1 18-16,10 18 15,-10 1 1,-9-9-16,10-10 15,-10-10 1,0-8-16,0-20 16,0 1-1,0-19-15,0-1 16,0-18 0,0 0-16</inkml:trace>
  <inkml:trace contextRef="#ctx0" brushRef="#br1" timeOffset="167245.41">30226 2685 0,'0'0'0,"0"9"0,0 10 15,9 37 1,1 38-16,-1 38 16,19 27-1,1-9-15,-1 0 16,0-9-1,-9-28 1,-10-1-16,1-9 16,-10-9-16,0 0 15,0-10 1,-10-8 0,1-1-16,0-19 15,9-19 1,0 1-16,0-19 15,0-10 1</inkml:trace>
  <inkml:trace contextRef="#ctx0" brushRef="#br1" timeOffset="167729.2">32060 3698 0,'0'0'0,"0"10"16,10 8-1,-1 29-15,1 28 16,-10 38-1,0 18 1,0 10-16,0-10 16,0-9-16,9-18 15,0-20 1,-9-28-16,0 1 16,10-11-1,-10-8-15,0 0 16,0-29-1</inkml:trace>
  <inkml:trace contextRef="#ctx0" brushRef="#br1" timeOffset="174695.68">23876 4796 0,'0'0'0,"0"0"16,0 0-1,0 0-15,9 9 16,1 1 0,9 18-16,-1 0 15,1 19 1,0 0-16,-10 0 16,1 9-1,-1 0-15,1 10 16,-1 0-1,1-1-15,-1 1 16,0 0 0,1 9-16,-1-10 15,1 1 1,-1 19-16,10-1 16,0-9-1,-10 0-15,10 0 16,0 10-1,-1-1-15,1 1 16,0-10 0,0 9-16,0 0 15,0 1 1,-1-10 0,-8-9-16,-1-10 15,1-19 1,-10-18-16,0 0 15,0 0 1,0-10-16,0-9 16,0 0-1,0 0-15,0 0 16,0 0 0,0 0-16,0 0 15,0 0 1,0-9-16,0-19 15,-10-38 1,-9-9-16,1-19 16,-1-19-1,-10-9 1,11 10-16,-1-10 16,-9-9-16,-1 9 15,1 0 1,0 0-1,9 18-15,10 11 16,-1 8 0,1 1-16,0-1 15,-1 10 1,1 10-16,9-1 16,0 19-1,0 19-15,0 9 16,0 10-1,0 9-15,0 0 16,0 9 0,9 29-16,1 18 15,-1 19 1,0 19-16,10 9 16,0 0-1,0 0 1,-10 1-16,10 18 15,0-10-15,0 1 16,-1-1 0,1-8-1,-9-11-15,-1 1 16,0-9 0,-9-1-16,0 10 15,10-19 1,-10-9-16,0-10 15,0 0 1,0-18-16,0-1 16,0 1-1,0-19-15,0-1 16,0-18 0,0 0-16,0 0 15,0 0 1,0-9-1,0-19-15,0-19 16,0-38 0,-10-8-16,10-11 15,-9-18 1,0 0-16,-1-9 16,-9-10-1,1 1-15,-1 8 16,0 1-1,-9 9-15,0 19 16,-1 18 0,11 1-16,-11 18 15,10 1 1,1 8-16,8 1 16,1 9-1,-1 0-15,1 19 16,0 0-1,-1 9 1,10 10-16,0-1 16,0 10-16,0 10 15,0 8 1,0 20 0,0 18-16,0 10 15,0 18 1,0 10-16,0 9 15,10-9 1,-1 0-16,-9 9 16,9 10-1,1-10-15,-1-9 16,1 0 0,-1 9-16,0-9 15,1 0 1,-1-1-16,1-8 15,-1 9 1,-9-10-16,10 1 16,-10-10-1,0-19-15,0 0 16,9-18 0,-9-1-1,0 1-15,0-19 16,0-1-1,0-18-15,0 0 16,0 0 0,0 0-16,9-18 15,1-11 1,-1-18-16,1-37 16,-1-19-1,0-10-15,1-9 16,-1-9-1,1 9-15,-1 0 16,-9 0 0,0 0-16,0 0 15,0 9 1,0 10-16,0 0 16,0 19-1,0-1-15,0 20 16,-9-1-1,-1 0-15,1 0 16,-1 10 0,1 9-16,0 0 15,-1 19 1,1 0 0,-1 19-16,1-1 15,9 10 1,0 10-16,-9-1 15,-1 19 1,1 19-16,-1 19 16,1 18-1,9 19-15,9 10 16,1-10 0,-1 10-16,1-1 15,-1 10 1,0-9-16,1 0 15,-1-10 1,1 9-16,-1 1 16,0-19-1,1 0-15,-10-1 16,0-18 0,0 1-1,0-20-15,0-19 16,0 1-1,0-19-15,0-1 16,0-8 0,0-10-16,0 0 15,0 0 1,0 0-16,0 0 16,0 0-1,0 0-15,0 0 16,0-19-1,-10 0-15,1-18 16,0-1 0,-10 10-16,9 0 15,1 0 1,0 9-16,-1 10 16</inkml:trace>
  <inkml:trace contextRef="#ctx0" brushRef="#br1" timeOffset="177745.06">23678 5012 0,'0'0'0,"0"0"16,0 0-16,0 0 15,0 0 1,0 0-16,0 0 16,0 0-1,0 0-15,0 0 16,10 9-1,-1 1 1,10-1-16,0 19 16,0 0-16,0 0 15,-1 19 1,1 0 0,0 9-16,0 10 15,-10 0 1,1-1-16,-1 1 15,0 0 1,-9 0-16,0-1 16,0 1-1,0 9-15,0-9 16,-9-1 0,9 20-16,0-1 15,0 10 1,0 0-16,0-10 15,9 1 1,-9 9-16,0-10 16,0-9-1,10 0-15,-10 0 16,0-9 0,0 9-16,0-9 15,0-10 1,0 0-1,0-18-15,0-1 16,0-9 0,0-9-16,0 0 15,0-19 1,0 0-16,0 0 16,0 0-1,0-10-15,0-27 16,0-19-1,0-19-15,9 0 16,1-10 0,-1-18-16,-9-10 15,0 1 1,9-20-16,-9-8 16,0 8-1,10 1 1,-10 9-16,0 0 15,0 19-15,0-10 16,0 10 0,0 19-16,0-1 15,-10 19 1,1 1 0,9-1-16,0 19 15,0 0 1,0 10-16,0 18 15,-9 10 1</inkml:trace>
  <inkml:trace contextRef="#ctx0" brushRef="#br1" timeOffset="178266.43">25071 4627 0,'0'0'0,"0"0"0,0 9 15,-10 20 1,1 18-16,0-19 16</inkml:trace>
  <inkml:trace contextRef="#ctx0" brushRef="#br1" timeOffset="180465.78">10922 1615 0,'0'0'0,"0"0"0,0 0 15,0 0 1,0 0 0,0 0-16,0 0 15,0 0 1,0 0-16,0 0 16,19 10-1,18-1-15,29 0 16,10 1-1,-11-10-15,1 0 16,-9 0 0,-1 0-16,-18 0 15,-1 0 1,-18 0-16,0 0 16,0 0-1,-10 0-15,-9 0 16</inkml:trace>
  <inkml:trace contextRef="#ctx0" brushRef="#br1" timeOffset="181380.27">12107 1278 0,'0'0'0,"0"0"16,0 0-16,0 0 16,-9 0-1,-10 9-15,0 0 16,0 19-1,1 1-15,-11 18 16,1 9 0,19 0-1,-1-9-15,20 9 16,-1-9 0,10 0-16,0-9 15,-10-20 1,10 1-16,-10 0 15,10-19 1,-9 0-16,9 0 16,-1-9-1,1-10-15,-9 0 16,-10 0 0,0 1-16,-19-1 15,-9 0 1,-10 10-16,-19-1 15,1 20 1,18-1-16</inkml:trace>
  <inkml:trace contextRef="#ctx0" brushRef="#br1" timeOffset="182536.51">11044 3116 0,'0'0'0,"0"0"16,10 0-16,9 0 16,9 0-1,19-9-15,19 0 16,9-1 0,10 1-1,-1 0-15,-18-1 16,-19 10-16,-9 0 15,-10 0 1,-9 0-16,-10 0 16,-9 0-1,0 0-15</inkml:trace>
  <inkml:trace contextRef="#ctx0" brushRef="#br1" timeOffset="183111.5">11787 2685 0,'0'0'0,"0"0"0,0 0 15,0 9 1,10 10-16,-1 28 16,1 19-1,-1-1-15,1-8 16,-1-1-1,10-9-15,0-10 16,9-18 0,-9 0-1,9-19-15,0 0 16,10-10-16,-10-8 16,0-10-1,10-10 1,-19-9-16,-1 19 15,1 0 1,-9 18-16,-10 1 16,0 9-1,0 9-15,9 10 16,-9 38 0,0 36-16,0 1 15,0-9 1,0-1-16</inkml:trace>
  <inkml:trace contextRef="#ctx0" brushRef="#br1" timeOffset="183746.13">11195 4439 0,'0'0'0,"0"0"0,0 0 15,0 0 1,0 0-16,0 0 16,0 0-1,9 0-15,19 0 16,19 10 0,10-10-16,9 0 15,9 0 1,-19-10-1,1 10-15,-38 0 16</inkml:trace>
  <inkml:trace contextRef="#ctx0" brushRef="#br1" timeOffset="184231.45">11938 4271 0,'0'0'0,"9"-10"0,1-9 15,9 1 1,9-11-16,0 11 16,0 8-1,1 20-15,8-1 16,-9 10-1,1 9-15,-11 0 16,1 19 0,-19 0-16,0 0 15,-19 0 1,-9 9 0,-9-9-16,-1-9 15,10-1-15,-1-9 16,20-9-1,0 0 1,9-10-16,9 1 16,19-1-1,1 0-15,27 1 16,10-10 0,9 0-16,-18 0 15,-20 0 1,-18 0-16,-19 0 15</inkml:trace>
  <inkml:trace contextRef="#ctx0" brushRef="#br1" timeOffset="184911.6">12117 5819 0,'0'0'0,"0"0"15,0 0 1,0 0-16,0 0 16,0 18-1,0 20-15,0 28 16,0 18 0,0 10-16,0 0 15,0 0 1,9-19-16,-9-19 15,0-19 1,0 1-16,0-1 16,0 1-1,-9-19-15</inkml:trace>
  <inkml:trace contextRef="#ctx0" brushRef="#br1" timeOffset="186089">11919 7733 0,'0'0'0,"0"0"15,10 0-15,8-19 16,20 0-1,9 0-15,19 10 16,9 9 0,10 9-1,-10 10-15,-18 9 16,-20-9-16,-18 9 16,0 0-1,-10 0 1,-18 19-16,-19 19 15,-19 18 1,-10 1-16,-9-10 16,19-19-1,10-18-15,8-1 16,20-18 0,0-10-16,9 1 15,9-1 1,29-9-16,27 0 15,30-9 1,17-10-16,-8 0 16,9 1-1,-19 8-15,-19 1 16,-28-1 0,-19 1-16,-18 9 15,-10 0 1</inkml:trace>
  <inkml:trace contextRef="#ctx0" brushRef="#br1" timeOffset="186995.23">12126 9609 0,'10'0'0,"-1"-28"0,19-10 15,10 1 1,18-1-16,20 10 15,-1 19 1,0 18 0,-19 19-16,-8 1 15,-11 8-15,-18 1 16,0-1 0,-19 1-1,-19-1-15,0 1 16,0-10-16,-9 0 15,0-9 1,18 0 0,1-10-16,0-9 15,9 9 1,9 1-16,19-1 16,10 19-1,9 0-15,19 10 16,-10 9-1,-18 0-15,-10-10 16,-9 1 0,-19 9-16,-19 0 15,-28-1 1,-28 11 0,-19-20-16,-19-9 15,-19-9-15,-9-19 16,9 10-1,66-10-15</inkml:trace>
  <inkml:trace contextRef="#ctx0" brushRef="#br1" timeOffset="187780.21">12738 11448 0,'0'0'0,"0"0"0,0 9 16,-19 10 0,-19 19-16,-18 37 15,-10 28 1,9 10 0,20-1-16,18-9 15,28 1 1,10-29-16,9-10 15,19-8 1,1-20-16,8-18 16,10 0-1,9-19-15,-9-19 16,-10 0 0,-18-18-16,-10-1 15,-9 10 1,-19 0-16,-9 0 15,-29 9 1,-18 9-16,-29 20 16,28-1-1</inkml:trace>
  <inkml:trace contextRef="#ctx0" brushRef="#br1" timeOffset="189259.77">10263 13381 0,'0'0'0,"10"0"15,9 0-15,47-19 16,46 0 0,30 1-1,27-1-15,38 0 16,19 0-16,9 10 15,0 9 1,-9-10 0,-10 10-16,-9 0 15,-19 0-15,-9 0 16,-10-9 0,-28 9-1,-18-9-15,-20 9 16,-18 0-1,-29 0-15,-18 0 16,0 0 0,-1 0-16,-9-10 15,-9 10 1,0-9-16,-10 9 16,1 0-1,-1 0-15,-9 0 16,0 0-1,0 0-15,0 0 16,0 0 0</inkml:trace>
  <inkml:trace contextRef="#ctx0" brushRef="#br1" timeOffset="189883.07">10771 13146 0,'0'0'0,"10"0"0,9 0 15,18-9 1,39 9-16,18 0 15,28-9 1,28 9 0,20 0-16,-1 0 15,19 0 1,0 9-16,1-9 16,8 0-1,-9 0-15,10 0 16,-10 0-1,-9 9-15,-19-9 16,-29 0 0,-8 0-16,-29 0 15,-28 0 1,-10 0-16,-18 0 16,-20 0-1,1 0-15,-9 0 16,-10 0-1,0 0-15,0 10 16,-10-10 0</inkml:trace>
  <inkml:trace contextRef="#ctx0" brushRef="#br1" timeOffset="190405.28">10423 13315 0,'0'0'0,"0"0"16,0 0-16,19 0 16,19-9-1,37-1-15,29 1 16,27 9 0,29-9-16,0 9 15,9 0 1,10 0-16,0 0 15,9-10 1,-9 1 0,0-1-16,-1 10 15,-18 0 1,-9 0-16,-10 10 16,-38-1-1,-9 1-15,-18-10 16,-10 0-1,-19 0-15,-10 0 16,-9 0 0,-9 0-16,-19 0 15</inkml:trace>
  <inkml:trace contextRef="#ctx0" brushRef="#br1" timeOffset="193799.18">13453 180 0,'0'0'0,"0"0"16,0 0-1,0 0-15,0 0 16,0 9-1,0 10-15,0 18 16,0 20 0,0 27-16,0 10 15,0 9 1,0 0-16,0 1 16,0 8-1,0-9-15,0 1 16,0 18-1,0 9-15,0-9 16,0 19 0,0-1-16,0 1 15,0 0 1,9 18-16,-9-18 16,0 9-1,9 19-15,-9-9 16,0-1-1,10 10 1,-10 9-16,9 10 16,1-10-1,8 10-15,1-10 16,9 0 0,-9 10-16,10 0 15,-1 9 1,0-10-16,0 10 15,0 0 1,1 10-16,-1-1 16,0 1-1,-9-1-15,9 0 16,-9 1 0,9-10-16,-9 9 15,0-9 1,0 0-16,-10 10 15,10-10 1,0 9-16,9 1 16,-9 8-1,9-18-15,-9 10 16,9-1 0,-9-9-1,0 10-15,-1-1 16,1 1-1,0-1-15,0 10 16,0 0 0,-10 9-16,0-19 15,1 1 1,-1-10-16,1 9 16,-1-18-1,0-19-15,-9 9 16,10-19-1,-10 1-15,0-10 16,9-19 0,-9-18-16,0-1 15,0-27 1,0-10-16,0-19 16,0 1-1,0-1-15,0-19 16,0 1-1,0-1 1,0-8-16,0-1 16,0 0-1,0-9-15,0-1 16,0-8 0,0-1-16,0-9 15,0 0 1,0 0-16,0 0 15,0 0 1,0 0-16,0 0 16,0 0-1,0 0-15,0 0 16,0 0 0,0 0-1,0 0-15,0 0 16,0 0-1,0 0-15,0 10 16,-9-10 0,9 9-16,0 0 15,-10 1 1,1-10-16</inkml:trace>
  <inkml:trace contextRef="#ctx0" brushRef="#br1" timeOffset="194571.26">12474 13597 0,'0'0'0,"0"0"16,0 0-16,0 0 15,0 9 1,10 10-16,-1 9 16,0 19-1,1 28-15,-1 9 16,1-9-1,-1-9-15,-9-10 16,0-18 0,0-1-16,0-8 15,0-11 1,0 1-16,0-10 16,0-9-1</inkml:trace>
  <inkml:trace contextRef="#ctx0" brushRef="#br1" timeOffset="194896.81">12399 13681 0,'0'0'0,"0"0"15,0 0-15,0 0 16,0 9 0,-9 1-16,-10 9 15,0 9 1,0 19-16,0 9 15,0 0 1,-9 1-16,9-39 16</inkml:trace>
  <inkml:trace contextRef="#ctx0" brushRef="#br1" timeOffset="195201.27">12540 13597 0,'0'0'0,"0"0"0,9 9 16,1 0-1,18 10-15,0 9 16,19 19-16,0 19 16,-28-29-1</inkml:trace>
  <inkml:trace contextRef="#ctx0" brushRef="#br1" timeOffset="199429.08">12333 14779 0,'0'0'0,"0"0"0,0 9 16,-19 1-1,0 8-15,10 10 16,0 1 0,-1-1-1,20 19-15,-1 0 16,19 0-1,1-10-15,8 1 16,10-10 0,0-10-16,0-8 15,10-10 1,9-10-16,-10-8 16,0-10-1,-18-10-15,-10 1 16,-9-10-1,-19 0-15,-19-10 16,-18 1 0,-1 9-16,-18 0 15,-1 10 1,1 9-16,-10 18 16,19 1-1,0 18-15,0 1 16,0-1-1,9 19 1,0 0-16,10 0 16,0 19-1,19 0-15,9 10 16,9-1 0,0-19-16,20 1 15,-1-1 1,9 1-16,11-10 15,-1 0 1,9 0-16,0-9 16,1 0-1,-10-19-15,0 0 16,-9 0 0,-1-9-16,1-10 15,-10 0 1,-9 0-16,0-18 15,-19-10 1,0-9 0,-10-10-16,-9 10 15,1 9 1,-1 9-16,-9 10 16,-10 0-1,-9 0-15,-9 18 16,-1 1-1,-9 18-15,10 1 16,9-1 0,0 19-16,18 0 15,1 19 1,0 0-16,19 9 16,-1-9-1,1 0-15,18 10 16,19-1-1,10-9-15,9-10 16,19 1 0,-10-19-1,1-10-15,9-9 16,-10-9 0,1-10-16,-1-19 15,-9 1 1,-9-1-16,-19 1 15,-10-20 1,-37-8-16,-38-20 16,-75-9-1,-66 1-15,-10 46 16,-121 9 0</inkml:trace>
  <inkml:trace contextRef="#ctx0" brushRef="#br1" timeOffset="201011.22">12220 14779 0,'0'0'0,"10"0"15,8-19-15,11 0 16,18 1 0,0-1-1,9 9-15,1 1 16,8 18-1,11 1-15,8 18 16,-8 0 0,-10 0-16,-19 10 15,-10-10 1,-18 9-16,0 1 16,-19 9-1,0 0-15,-19 9 16,-9 10-1,-10 9-15,1-19 16,-20 0 0,1-18-16,-20-1 15,1-18 1,0 0-16,9-19 16,19 0-1,0-9 1,9-10-16,1-9 15,-1-10 1,10-9-16,0 0 16,9-9-1,9 0-15,1-1 16,18 11 0,1-11-16,9 10 15,9 10 1,0-10-16,19 0 15,0 9 1,0 10-16,0 0 16,10 9-1,-1 10-15,10 0 16,0 18 0,-10 0-16,1 20 15,-1-1 1,-9 0-1,-9 19-15,-1 0 16,-8 0 0,-11-1-16,1 11 15,-9-10 1,-10 9-16,-10-9 16,-9 9-1,-18-9-15,-20-9 16,1-1-1,-10-18-15,0 0 16,0-10 0,1-9-16,-1-19 15,19 1 1,0-20-16,9-9 16,10-9-1,0-10-15,18 0 16,1 10-1,9 28 1,9 19-16,-9 9 16</inkml:trace>
  <inkml:trace contextRef="#ctx0" brushRef="#br1" timeOffset="214130.21">12051 14769 0,'0'0'16,"0"0"-16,9-9 16,10-10-16,9 1 15,19-11 1,0 1-16,0 19 15,10-1 1,9 10 0,18 10-16,1 9 15,-10-1 1,1 1-16,-20 0 16,-9 0-1,-9-1-15,-1 11 16,1-1-1,-19 0-15,0 0 16,-1-9 0,-18 9-16,0 0 15,-18 0 1,-11 0-16,-8 10 16,-1-1-1,-9 1-15,0-19 16,-9-1-1,-20-18-15,-8-9 16,-1-10 0,0 1-1,19-11-15,19 1 16,10 0 0,9 9-16,-1 1 15,11-11 1,8 1-16,1 0 15,18 0 1,1 0-16,-1-10 16,19 1-1,0 9-15,19-10 16,19 10 0,0 0-16,0 9 15,0 10 1,9-1-16,10 20 15,-10-1 1,0 0 0,-18 10-16,-10 9 15,-10 1-15,-8-1 16,-11 9 0,1 1-1,-9 9-15,-10 0 16,0-1-1,-10 20-15,-9-10 16,1 1 0,-20-10-16,0-10 15,-9-9 1,-9-9-16,-1-19 16,-8-9-1,-11-10-15,10 0 16,1-9-1,18 0-15,0 9 16,18 0 0,11 1-16,8-1 15,1 0 1,-1-18-16,20-10 16,-1-10-1,19 1-15,1 9 16,-1 0-1,19 0 1,0 19-16,0 0 16,19 19-1,18-1-15,-8 20 16,-10 8 0,-10 11-16,-18-1 15,-1 19 1,1 18-16,-1 10 15,-8-9 1,-10 0-16,-19-10 16,-10-19-1,-28 1-15,-37 0 16,-28-20 0,-10-18-16,9 0 15,29-9 1,9-10-16,0 0 15,1 1 1,27 8 0</inkml:trace>
  <inkml:trace contextRef="#ctx0" brushRef="#br1" timeOffset="-204002.42">10329 912 0,'0'0'0,"0"0"0,10 0 15,9 0 1,9-10-16,0 1 16,19 9-1,9 0-15,10 9 16,19-9 0,28 0-16,9 0 15,-9 0 1,0 10-16,9-1 15,10 0 1,0-9 0,9 10-16,0-1 15,0-9 1,-9 10-16,9-1 16,-9-9-1,-10 0-15,-9 0 16,-10 0-1,-9 0-15,-9 0 16,-10 0 0,-9-9-16,-19-1 15,-9 1 1,-10-1-16,-9 10 16,0 0-1,-19 0-15,0 0 16,0 0-1,0 0-15,-29-9 16,-55-10 0,-29 0-16,-19 1 15,-37 8 1,-10 1 0,0 9-16,1 0 15,-11 0-15,-8 0 16,-1 0-1,1 9 1,18 1-16,19-10 16,19 9-1,19 10-15,28-10 16,37 1 0,10-1-16,19 0 15,9-9 1,10 0-16,-1 0 15,10 0 1,0 0-16,10 0 16,8 0-1,20-9-15,19 0 16,27-1 0,29 10-16,38 10 15,18-1 1,28 0-16,1 1 15,-10-1 1,0 1-16,-18-1 16,8 0-1,-8 10 1,-1-10-16,-9 1 16,-9-1-1,-20 1-15,1-1 16,-19 0-1,-29-9-15,-18 0 16,-28 0 0,0 0-16,-20 0 15,1 0 1,-9 0-16,-10 0 16,0 0-1,0 0-15,0 0 16,0 0-1,-19-9-15,-9 0 16,-19-1 0,-38 1-16,-19-1 15,-18 10 1,-19 10 0,9-1-16,-9-9 15,-9 0 1,9 0-16,-10 0 15,-9 0 1,0 0-16,0 0 16,0 0-1,10 0-15,18 0 16,0 0 0,20 0-16,17 10 15,1-1 1,0 0-1,10-9-15,8 0 16,11 0-16,17 0 16,20 0-1,0 0-15,19 0 16,-1 0 0,1 0-1,-1 0-15,10 0 16,0 0-16,0 0 15,0 0 1,0 0 0,0 0-16,10-9 15,9 0 1,18-10-16,39 0 16,18 10-1,28-1-15,47 1 16,29 0-1,37 9-15,10-10 16,-10 10 0,0 10-16,-9-10 15,-1 0 1,-18 9-16,-18-9 16,-29 0-1,-38 0-15,-28 0 16,-38 0-1,-37 0-15</inkml:trace>
  <inkml:trace contextRef="#ctx0" brushRef="#br1" timeOffset="-189682.47">10433 16627 0,'0'0'0,"9"0"16,10-19-16,37-9 16,10 0-1,10 0 1,-1 19-16,-19-1 16,-9 1-16,-9-1 15,-19 1 1,-10 0-1,-9 9-15,-9 0 16,-29 0 0,-56 9-16,-28 0 15,-1 20 1,29 17-16,19 1 16,38-9-1,18-1-15,19-8 16,19-1-1,28 0-15,37 9 16,29-18 0,0-9-16,-19-10 15,-9 0 1,-38 0-16,-19 0 16,-9 0-1,-19 0-15,-10 0 16,-37 0-1,-66 9-15,-28 19 16,10 19 0,8 19-1,29-1-15,19 1 16,37-19 0,20-10-16,8-18 15,20 0 1,27 0-16,38 0 15,20-19 1,17 0-16,-27 0 16,-10-10-1,-18 10-15,-20 0 16,1 0 0,-29 0-16</inkml:trace>
  <inkml:trace contextRef="#ctx0" brushRef="#br1" timeOffset="-189200.16">11054 16843 0,'0'0'0,"0"0"16,9-9-16,10-10 15,19-9 1,-1-1-16,10 1 16,0 10-1,19 8-15,0 29 16,0 9-1,-10 19 1,1 0-16,-29 9 16,-19 1-16,-18-1 15,-19-9 1,-10-19-16,0-9 16,1-19-1,-1-19 1,10 0-16,0-18 15,18-20 1,10-18-16,29 0 16,8 9-1,10 29-15,-19 18 16</inkml:trace>
  <inkml:trace contextRef="#ctx0" brushRef="#br1" timeOffset="-188800.64">11656 16777 0,'0'0'0,"0"-19"0,9 1 16,1-10-1,8-10-15,11 1 16,18-1-16,28 10 15,10 9 1,9 10-16,-19 18 16,0 19-1,-18 10 1,-20 9-16,-18 18 16,-28 10-1,-10-9-15,-19-10 16,10-9-1,0-28-15,9 0 16,10-19 0,-1-10-16,1-18 15,-1-19 1,10-37-16,10-1 16,-10 48-1</inkml:trace>
  <inkml:trace contextRef="#ctx0" brushRef="#br1" timeOffset="-188133.22">12709 16768 0,'0'0'0,"0"0"15,0 9 1,-18 1-16,-1 18 16,0 0-1,0 19-15,0-10 16,10-8 0,0-11-16,9 1 15,9-10 1,0-9-16,20 0 15,27-18 1,10-20-16,-10-28 16,-9-18-1,-37-29 1,-29 1-16,-38-1 16,-27 19-16,-29 19 15,0 38 1,38 27-1,18 20-15,29-1 16,19 10 0,-1 0-16,20 9 15,27 0 1,10-9-16,19 0 16,19-1-1,9-8-15,0-1 16,-9 0-1,-19 10-15,-10 9 16,-9 19 0,-9 0-16,-20 19 15,-8 9 1,-10 0-16,-19-9 16,0-10-1,10-9-15,-1-10 16,1 1-1,0-19 1</inkml:trace>
  <inkml:trace contextRef="#ctx0" brushRef="#br1" timeOffset="-187866.22">13537 16843 0,'0'0'0,"0"0"16,10-9-1,8-10-15,11 0 16,8-9 0,1 0-16,0 0 15,9 9 1,-10 9-16,1 10 15,-10 19 1,-9-9-16</inkml:trace>
  <inkml:trace contextRef="#ctx0" brushRef="#br1" timeOffset="-187675.73">13518 17106 0,'0'0'0,"0"0"0,10 0 16,18-10 0,10 1-16,18-1 15,10 1 1,-10 0-16,-18 9 16,-19 0-1</inkml:trace>
  <inkml:trace contextRef="#ctx0" brushRef="#br1" timeOffset="-147218.46">19586 15623 0,'10'0'0,"-1"-19"0,10 10 16,9 0-1,0-1-15,1 20 16,-11 8 0,1 20-16,0 9 15,-10-10 1,1 1-16,-1-19 16,1-1-1,-1-18-15,19 0 16,19-18-1,19-1-15,0-9 16,-10 9 0,-37 10-16</inkml:trace>
  <inkml:trace contextRef="#ctx0" brushRef="#br1" timeOffset="-136959.58">14760 16852 0,'0'0'0,"10"0"0,18-9 16,28-10-1,38 0 1,0 1-16,1-1 15,-20 9 1,0 1-16,0 18 16,-28 1-1,-28-10-15</inkml:trace>
  <inkml:trace contextRef="#ctx0" brushRef="#br1" timeOffset="-136586.39">15936 16205 0,'0'0'0,"0"0"16,-9 9-16,-19 10 15,-29 19 1,-9 27-1,19 1-15,10 9 16,18 0 0,9-9-16,10-19 15,10-10 1,-1-9-16,10-9 16,9 0-1,0 0-15,-9-1 16,0-18-1,-19 0-15,0 0 16,-47-18 0,-75 18-16,-189 9 15</inkml:trace>
  <inkml:trace contextRef="#ctx0" brushRef="#br1" timeOffset="-135769.75">15880 16411 0,'0'0'15,"0"0"-15,0 0 16,0 0 0,0 0-16,-10-9 15,-9 9-15,1 9 16,-20 10-1,0 19-15,10 27 16,0 20 0,0-10-1,18 9-15,10 1 16,19 9-16,9-1 16,1-18-1,8-28 1,10-9-16,0-19 15,0-29 1,-9-9-16,0-18 16,-29-19-1,-18-1-15,-20-8 16,-8 18 0,-39 0-16,-46 19 15,-38 37 1,-160 29-16</inkml:trace>
  <inkml:trace contextRef="#ctx0" brushRef="#br1" timeOffset="-135352.41">15983 16299 0,'0'0'0,"19"0"16,9-10-16,10 1 15,-1 18 1,11 10-16,-1 19 16,9 37-1,0 37 1,-18 20-16,-10-10 15,-28 9 1,-19 0-16,-37-18 16,9-57-16</inkml:trace>
  <inkml:trace contextRef="#ctx0" brushRef="#br1" timeOffset="-134998.84">14694 16205 0,'0'0'0,"-9"9"0,-19 38 15,-29 56-15,-9 38 16,29 0 0,18-10-1,19 1-15,38-20 16,56 1-1,84 9-15,142 56 16</inkml:trace>
  <inkml:trace contextRef="#ctx0" brushRef="#br1" timeOffset="-134552.59">16275 15576 0,'9'0'0,"1"-9"15,18 0-15,9 18 16,1 10 0,0 18-16,-1 20 15,1-1 1,-19 0-16,0-18 15,-1-20 1,1 1-16,9-19 16,20 0-1,27-19-15,38-18 16,0 18 0,-57 10-16</inkml:trace>
  <inkml:trace contextRef="#ctx0" brushRef="#br1" timeOffset="-134103.47">16764 16655 0,'0'0'0,"0"0"0,0 0 16,9 0-16,20-9 16,27 0-1,19-1 1,10 1-16,9 9 15,-9 9 1,-19 1-16,-48-10 16</inkml:trace>
  <inkml:trace contextRef="#ctx0" brushRef="#br1" timeOffset="-133868.71">17131 16336 0,'0'0'0,"0"0"0,0 10 16,0 8-1,-10 29-15,1 38 16,0 27 0,9 1-1,0 9-15,0 0 16,0-19-16,9-9 15,-9-57 1</inkml:trace>
  <inkml:trace contextRef="#ctx0" brushRef="#br1" timeOffset="-133551.18">17921 16449 0,'0'0'0,"0"0"0,0 0 15,-9 9-15,-20 29 16,-8 18-1,9 10-15,-1 18 16,20 1 0,28 8-16,18 11 15,10-20 1,10-18-16,-29-38 16</inkml:trace>
  <inkml:trace contextRef="#ctx0" brushRef="#br1" timeOffset="-133349.28">18100 16965 0,'0'0'0,"9"0"0,1 0 15,18-9 1,19-1-16,19 10 15,0 10 1,9-1-16,-19 0 16,-27-9-1</inkml:trace>
  <inkml:trace contextRef="#ctx0" brushRef="#br1" timeOffset="-132985.49">18636 16571 0,'0'0'0,"0"0"0,0 0 16,0 9 0,0 19-16,0 1 15,9 8 1,1 1-16,-1-10 16,10-10-1,9 1-15,1-19 16,18 0-1,0-19-15,-10-9 16,1 0 0,-19 19-16,0-1 15,-19 10 1,9 10-16,0 27 16,20 29-1,-11 18-15,1-8 16,0-1-1,-19-19-15,0-19 16,0-18 0</inkml:trace>
  <inkml:trace contextRef="#ctx0" brushRef="#br1" timeOffset="-132703.18">19088 16299 0,'0'0'0,"18"0"0,11 0 16,18 9 0,9 19-16,1 19 15,-1 0 1,0 28-16,-18 19 15,-10 19 1,-18-1-16,-20 1 16,-18-1-1,0-65-15</inkml:trace>
  <inkml:trace contextRef="#ctx0" brushRef="#br1" timeOffset="-132018.75">19925 16937 0,'0'0'0,"9"0"16,10 0-16,28-10 15,38 1-15,28 0 16,18-1 0,-27 1-1,-29 9-15,-28 0 16,-37 0-1</inkml:trace>
  <inkml:trace contextRef="#ctx0" brushRef="#br1" timeOffset="-131769.71">20235 16486 0,'0'0'0,"0"0"0,10 10 16,-1 9 0,10 18-16,0 38 15,0 19 1,-1 0 0,-8 18-16,-10 1 15,0 0-15,0-57 16</inkml:trace>
  <inkml:trace contextRef="#ctx0" brushRef="#br1" timeOffset="-131385.33">21035 16496 0,'0'0'0,"0"0"0,0 0 15,0 9 1,-19 1 0,-9 18-16,-10 19 15,10 18 1,9 1-16,10 0 16,18-10-1,1 0-15,18 1 16,0-1-1,-9-28-15</inkml:trace>
  <inkml:trace contextRef="#ctx0" brushRef="#br1" timeOffset="-131164.85">21101 16805 0,'0'0'0,"9"0"0,10 0 15,28-9 1,19 0-16,9 9 16,-18 0-1,-39 0 1</inkml:trace>
  <inkml:trace contextRef="#ctx0" brushRef="#br1" timeOffset="-130817.52">21487 16515 0,'0'0'0,"9"0"0,10 0 16,18 0-16,10 9 15,10 10 1,-10-1-16,-9 11 16,-20-1-1,-18 0-15,-9 28 16,-10 10 0,-9-10-16,18 0 15,1-18 1,18 0-16,20-20 15,18 1 1,19-10-16,-1-9 16,11 0-1,-20 0 1,-28 0-16</inkml:trace>
  <inkml:trace contextRef="#ctx0" brushRef="#br1" timeOffset="-130569.65">21995 16214 0,'9'0'0,"10"0"15,28 10-15,19 8 16,9 20-1,-19 9-15,1 28 16,-20 19 0,-27 18-16,-20 10 15,-27 19 1,9-75-16</inkml:trace>
  <inkml:trace contextRef="#ctx0" brushRef="#br1" timeOffset="-130017.84">22126 16008 0,'0'0'0,"10"-9"0,8-10 15,11-9 1,8-1-16,10 1 16,-9 19-1,0 0-15,9 18 16,-10 10-1,1 9-15,0 0 16,-10-9 0,-9 0-16,9-1 15,0 1 1,0-19-16,19 0 16,10-19-1,-1 1-15,1-11 16,-29 20-1</inkml:trace>
  <inkml:trace contextRef="#ctx0" brushRef="#br1" timeOffset="-129718.46">22813 16758 0,'0'0'0,"9"0"0,29-9 15,18-10 1,10 1-16,19 8 15,9 1 1,-19 18-16,1 1 16,-48-10-1</inkml:trace>
  <inkml:trace contextRef="#ctx0" brushRef="#br1" timeOffset="-129486.31">23067 16383 0,'0'0'0,"9"19"16,10 37-16,9 47 16,10 10-1,-19-10 1,0-9-16,-10 0 15,0-10-15,1-18 16,-10-38 0</inkml:trace>
  <inkml:trace contextRef="#ctx0" brushRef="#br1" timeOffset="-129169.36">23820 16421 0,'0'0'0,"0"0"0,9 9 15,0 10 1,1 28-16,-1 28 15,1 9 1,-10 10-16,0-9 16,-10 8-1,1-18-15,-1-9 16,10-19 0,0-9-16,0-29 15</inkml:trace>
  <inkml:trace contextRef="#ctx0" brushRef="#br1" timeOffset="-128784.29">23923 15698 0,'9'0'0,"1"0"15,9-9 1,9 0-16,0 18 16,0 10-1,-9 18-15,0 10 16,-19 9-1,0-18-15,0-1 16,9-18 0,1 0-16,9-10 15,18-9 1,20 0 0,18-18-16,19 8 15,-47 10-15</inkml:trace>
  <inkml:trace contextRef="#ctx0" brushRef="#br1" timeOffset="-128320.16">24431 16852 0,'0'0'0,"0"0"15,0 0-15,9 0 16,20-9-1,27 0-15,10-1 16,19 10 0,9 10-16,0-10 15,-19 0 1,-47 0-16</inkml:trace>
  <inkml:trace contextRef="#ctx0" brushRef="#br1" timeOffset="-128036.46">24732 16402 0,'0'0'0,"0"0"16,9 19-16,1 18 15,-1 38 1,-9 19-16,0 9 16,-9 1-1,-1 8-15,1-9 16,9-28 0,0-18-16,0-20 15,0-18 1</inkml:trace>
  <inkml:trace contextRef="#ctx0" brushRef="#br1" timeOffset="-127580.97">25334 16646 0,'0'0'0,"10"0"0,-1-9 15,0-10 1,10 9-16,9 1 16,1 18-1,-1 10-15,0 9 16,-9 10-1,-19-1-15,0 10 16,-19 0 0,-19 0-16,10 0 15,0-9 1,9-1-16,10 1 16,18-1-1,1-9-15,18-9 16,28 0-1,10-10-15,19-9 16,-1-9 0,-18-1-16,-37 10 15,-20 0 1</inkml:trace>
  <inkml:trace contextRef="#ctx0" brushRef="#br1" timeOffset="-127177.83">25607 15895 0,'0'0'0,"9"-9"16,1-10-16,9 10 15,-1-1 1,11 1-16,-1 18 16,0 10-1,-9 9-15,0 0 16,0 1 0,-10 8-16,0 1 15,1-20 1,-1 1-1,10 0-15,9 0 16,19-1 0,0-8-16,0-10 15,-9 0 1,0 0-16,-10 0 16,-19 0-1</inkml:trace>
  <inkml:trace contextRef="#ctx0" brushRef="#br1" timeOffset="-126733.59">26190 16749 0,'0'0'16,"0"0"-16,10 0 15,-1-9-15,19-1 16,29 1 0,9 0-16,-1-1 15,1 10 1,-9 0-1,-10 0-15,-10 10 16,-27-10-16</inkml:trace>
  <inkml:trace contextRef="#ctx0" brushRef="#br1" timeOffset="-126467.65">26519 16336 0,'0'0'0,"0"0"0,0 10 15,0 8 1,0 39-16,0 37 16,10 18-1,-1 10-15,-9-9 16,0-10-1,-9-19-15,-1-27 16,10-20 0,0 1-16,0-29 15</inkml:trace>
  <inkml:trace contextRef="#ctx0" brushRef="#br1" timeOffset="-125916.22">27244 16458 0,'0'0'0,"9"0"0,10 0 16,9-9-1,1-1-15,8 1 16,1 9 0,-19 9-16,-1 1 15,1-1 1,-19 1-16,0 18 15,0 0 1,-9-9-16,-1-1 16,1 1-1,0-9-15,9-1 16,9 0 0,0 10-1,20 9-15,18 0 16,-10 10-1,-8-1-15,-11-18 16,-18 0 0,0 0-16,-37 9 15,-48-9 1,-47-10-16,10-9 16,28-9-1,56-1-15</inkml:trace>
  <inkml:trace contextRef="#ctx0" brushRef="#br1" timeOffset="-125481.9">27564 15708 0,'0'0'0,"0"0"0,9 0 16,1 0 0,8 9-16,11 10 15,-1 9 1,0 19-16,-9 0 15,0 9 1,-1-9-16,-8-9 16,-1-20-1,1 1-15,-1 0 16,10-10 0,9-9-16,19 0 15,10-19 1,18 1-16,0-20 15,-9 1 1,-28 8 0,-29 20-16</inkml:trace>
  <inkml:trace contextRef="#ctx0" brushRef="#br1" timeOffset="-125151.1">28138 16852 0,'0'0'0,"9"0"0,0-9 16,1-10-1,-1 0-15,10 10 16,9 0 0,0-1-1,19 10-15,19 10 16,19-1 0,-10 0-16,-18-9 15,-38 0 1</inkml:trace>
  <inkml:trace contextRef="#ctx0" brushRef="#br1" timeOffset="-124843.39">28551 16383 0,'0'0'0,"0"0"16,0 0-16,0 10 16,0 27-1,0 29 1,-9 28-16,0 28 16,-1 0-16,10 18 15,0-18 1,10-19-1,-1-37-15,0-19 16,-9-19 0,0-9-16,0-19 15</inkml:trace>
  <inkml:trace contextRef="#ctx0" brushRef="#br1" timeOffset="-124336.53">29577 16393 0,'0'0'0,"0"0"15,0 0-15,-19 0 16,-19 9 0,-18 10-16,0 9 15,-1 19 1,10 18-16,19 11 15,18-20 1,1 0-16,18-9 16,1-9-1,-1-10-15,10-10 16,0 1 0,0-19-16,-10 0 15,1 0 1,-10-19-16,-10-9 15,-18-9 1,-19-10-16,-10 19 16,-27 18-1,37 1-15</inkml:trace>
  <inkml:trace contextRef="#ctx0" brushRef="#br1" timeOffset="-123836.55">29445 15642 0,'0'0'0,"10"0"0,8-9 15,11-1 1,-1 20-16,9-1 16,1 19-1,-10 0 1,1 19-16,-11 19 15,-8 9 1,-10 0-16,0-19 16,0-9-1,0-19-15,0-9 16,9-10 0,1-9-16,27 0 15,38-18 1,38-20-16,0 1 15,10-1 1,-20 1-16,-37 8 16,-38 20-1</inkml:trace>
  <inkml:trace contextRef="#ctx0" brushRef="#br1" timeOffset="-123090.2">13754 18222 0,'0'0'0,"9"0"0,19-9 16,19-1-16,0 1 15,10 0 1,-10 9-16,-10 0 16,-27 0-1</inkml:trace>
  <inkml:trace contextRef="#ctx0" brushRef="#br1" timeOffset="-122901.14">13707 18447 0,'9'0'0,"0"-9"16,29 0-16,47-1 16,37-9-1,29 10 1,168-10-16</inkml:trace>
  <inkml:trace contextRef="#ctx0" brushRef="#br1" timeOffset="-99352.09">15409 17913 0,'0'0'0,"0"0"0,0 0 15,0 0-15,0 0 16,0 0 0,0 9-16,-18 10 15,-1 18 1,9 29-16,1 0 16,-1 9-1,10 9 1,-9-9-16,9-9 15,-9-10 1,9-9-16,-10-28 16</inkml:trace>
  <inkml:trace contextRef="#ctx0" brushRef="#br1" timeOffset="-98684.64">15757 18185 0,'0'0'0,"10"0"0,-1-19 16,19 0 0,1-18-16,18-1 15,0 10 1,0 0-16,0 0 16,-10 18-1,1 1-15,0 18 16,-10 1-1,-9 18-15,0 19 16,-19 0 0,-10 9-16,-18 10 15,-19-10 1,-10-9 0,1-19-16,9-9 15,0-19 1,0 0-16,19-10 15,-1-9 1,11 1-16,8-1 16,1-9-1,18-10-15,1 10 16,-1 0 0,0 9-16</inkml:trace>
  <inkml:trace contextRef="#ctx0" brushRef="#br1" timeOffset="-97418.13">16736 17856 0,'0'0'0,"0"0"15,-10 10-15,-18 8 16,-9 20 0,-11 9-16,20 18 15,0-8 1,9 8-1,10 11-15,9-11 16,9-9-16,19 1 16,1-10-1,18-10-15,0-9 16,9-9 0,1-9-16,-10-10 15,-10-19 1,1 0-16,-19-19 15,-10-8 1,-18 8-16,-19 0 16,-29 10-1,-9 10 1,-9 8-16,9 20 16,0-1-1,10 10-15,28-1 16,-1-8-1,20-1-15,0 1 16,9-1 0,9 0-16,0 1 15,20-1 1,-1 1-16,9-10 16,-8 0-1,-1-10-15,0 1 16,0-1-1,1 1-15,-1 0 16,0 9 0,10 0-16,-10 0 15,0 0 1,0 9 0,-9 0-16,0 1 15,0-1-15,-10 1 16,-9 8-1,0 1 1,0 9-16,-19 0 16,1-9-1,-11 0-15,1 0 16,0-19 0,9 0-16,-9 0 15,9-19 1,-9 0-16,0-18 15,-1-20 1,20-8-16,0-10 16,-1 0-1,20-1-15,-1 11 16,0 27 0,10 19-16,-19 10 15</inkml:trace>
  <inkml:trace contextRef="#ctx0" brushRef="#br1" timeOffset="-96179.08">10235 17556 0,'0'0'0,"0"0"0,0 0 16,0 0-1,0 0 1,0 0-16,0 0 16,0 0-1,0 0-15,0 0 16,10 9 0,27-9-16,29 0 15,47 0 1,38-9-16,46-10 15,38 0 1,29 1-16,9-1 16,-10 10-1,-9-1-15,-19 1 16,-9 9 0,-19 0-1,-28 0-15,-38 0 16,-28 0-16,-38 0 15,-38 0 1,-18 0-16,0 0 16,-19 0-1,0 0-15,0 0 16,0 9 0,-9-9-16</inkml:trace>
  <inkml:trace contextRef="#ctx0" brushRef="#br1" timeOffset="-94136.36">9840 16252 0,'0'0'0,"0"0"0,10 0 15,18-10 1,38 1-16,28 0 16,47-10-1,28 0-15,10 10 16,18-1 0,10 1-16,10 9 15,9 0 1,-10 0-16,0 0 15,-28 0 1,-18 0-16,-10 0 16,-29 9-1,-8 10-15,18 9 16,-9 0 0,-29-9-16,-18 0 15,-19 0 1,-19-10-16,-10-9 15,1 0 1,-19 0-16,-1 0 16,1 0-1,0 0 1,-10 0-16,1 0 16,-1 0-1,1 0-15,-1 0 16,-9 0-1,0 0-15,0 0 16,10 0 0,-10 0-16,9 0 15,-9 0 1,9 10-16,1-1 16,-1 19-1,1 10-15,18 46 16,0 38-1,-9 9-15,0 19 16,-10 1 0,-9-20-16,0-9 15,-9-19 1,-1-18-16,10-29 16,0-19-1,0-18 1,-9 0-16,-1-10 15</inkml:trace>
  <inkml:trace contextRef="#ctx0" brushRef="#br1" timeOffset="-93514.78">9784 16196 0,'0'0'0,"0"0"16,0 0 0,0 0-16,0 9 15,9 19 1,1 28-16,18 38 16,0 38-1,10 8-15,-10 10 16,0 10-1,0-19-15,-9-29 16,0-27 0,-10-20-16,-9-8 15,0-20 1,0-18-16,10 0 16,-1-1-1,1-8 1,-1-1-16,-9-9 15</inkml:trace>
  <inkml:trace contextRef="#ctx0" brushRef="#br1" timeOffset="-92153.34">3584 15867 0,'0'0'16,"0"0"-16,-19 10 16,1-1-16,-11 0 15,-8 10 1,-1 9-16,10-9 16,0 0-1,18 0 1,1-10-16,18 0 15,29 19 1,28 10-16,18 9 16,10 0-1,-9 9-15,-28-18 16,-20-1 0,-9-18-16,-9 0 15,-9-1 1,-10 1-16,-19 9 15,-19 0 1,-28 19-16,-28-9 16,-9-1-1,18-18-15,19-9 16,19-10 0,0 0-16,10-10 15,18 1 1</inkml:trace>
  <inkml:trace contextRef="#ctx0" brushRef="#br1" timeOffset="-91753.5">4177 16055 0,'0'0'0,"0"0"16,0 0-16,0 0 16,0 9-1,-10 19-15,20 19 16,9 19-1,9-10-15,19 1 16,0-20 0,0-9-16,0-9 15,10-19 1,-10-9-16,-10-29 16,1-18-1,-19-1 1,-19 1-16,-19 9 15,0 19 1</inkml:trace>
  <inkml:trace contextRef="#ctx0" brushRef="#br1" timeOffset="-90919.7">4807 16055 0,'0'0'0,"0"0"16,0 0-16,0 9 15,10 10 1,-1 18-16,0 29 16,1 9-1,-10-18-15,0-20 16,0 1-1,0-10-15,0-10 16,0 1 0,0-19-16,0 0 15,0 0 1,0-9-16,9-47 16,1-29-1,18 1-15,0 18 16,0 19-1,1 19 1,-1 19-16,9-1 16,1 20-1,-10-1-15,0 10 16,-9 9 0,0 19-16,-10 0 15,-9-10 1,-9 1-16,0-1 15,-1-18 1,1 0-16,-1-19 16,10 0-1,0-10-15,10-36 16,18-11 0,0 1-16,1 9 15,-1 19 1,9 9-16,1 10 15,0 18 1,-1 0-16,1 20 16,-10 18-1,-9-1-15,-19 1 16,0 19 0,-9-38-1</inkml:trace>
  <inkml:trace contextRef="#ctx0" brushRef="#br1" timeOffset="-89864.5">6134 16346 0,'0'0'0,"0"0"0,0 0 16,-19 9-1,0 0 1,-9 10-16,9 9 15,10 0 1,18 1-16,19 8 16,10 1-1,9-20-15,0 1 16,-9-19 0,-1 0-16,1-19 15,-19 1 1,-19-1-16,0-9 15,0 0 1,-10-1-16,1 1 16,-1 19-1,20 0-15,-1-10 16,19 0 0,19 0-16,19-9 15,0 0 1,-9 0-16,-1-10 15,-18 10 1,-10 0-16,-9 0 16,0-10-1,-19 1-15,-10-19 16,-9 9 0,0 18-16,-9 1 15,0 19 1,9 9-1,0 19-15,1 28 16,8 75 0,1 56-16,18 19 15,10 9 1,0-9-16,-10-18 16,-9-57-1,0-19-15,0-28 16,-9-19-1,-10-18-15,0-10 16,0-9 0,1-1-16,-20-18 15,-9-18 1,-19-11-16,-19-18 16,1-9-1,8-9 1,20 18-16,28 18 15,18 1 1,1 10-16,28-1 16,18-19-1,29 1-15,28-1 16,19-9 0,0 0-16,-28 19 15,-10 0 1,-19 0-16,-18 19 15,-10-1 1,-18 1-16</inkml:trace>
  <inkml:trace contextRef="#ctx0" brushRef="#br1" timeOffset="-89400.39">7564 16271 0,'0'0'0,"0"0"16,-19 0-1,0 9-15,-19 0 16,1 20 0,8-1-16,1 0 15,19 0 1,18-9-16,19 9 16,29 0-1,18 10-15,-9-10 16,0 0-1,-19-9-15,-9-1 16,-20 1 0,-18 0-1,0-10-15,-18 19 16,-30 1 0,-17 8-16,-1-18 15,9-10 1,29-9-16</inkml:trace>
  <inkml:trace contextRef="#ctx0" brushRef="#br1" timeOffset="-88683.28">8222 16486 0,'0'0'0,"0"0"16,0 0-16,-9-9 15,-10 0 1,0 9-1,-19 9-15,10 0 16,0 1 0,19 9-16,-1-1 15,1 1 1,9-10-16,9 1 16,1-1-1,-10-9-15,9 0 16,0 0-1,20-9-15,-1-10 16,0 0 0,-9 10-16,0 0 15,-1-1 1,-8 10-16,-1 0 16,1 10-1,18 27-15,0 48 16,10 65-1,-19 28-15,-19-9 16,-10-28 0,1-29-1,-1-27-15,1-20 16,0-27 0,9-19-16,0-1 15,0-18 1,9 0-16,0 0 15,20-28 1,8-38-16,10-37 16,-9-19-1,0 0-15,-20 28 16,-18 29 0,0 46-16</inkml:trace>
  <inkml:trace contextRef="#ctx0" brushRef="#br1" timeOffset="-88017.78">8580 16364 0,'0'0'0,"0"0"0,0 0 15,0 0 1,0 0-16,0 10 16,0 9-1,0 37-15,9 10 16,0 9 0,20 0-16,-1-10 15,0-27 1,0-1-16,10-18 15,9-19 1,0-9-16,0-19 16,-9-29-1,-1-18-15,-18-9 16,-28-10 0,-20 10-16,-18 18 15,0 28 1,19 20-1</inkml:trace>
  <inkml:trace contextRef="#ctx0" brushRef="#br1" timeOffset="-86768.35">9106 16843 0,'0'0'0,"0"0"16,0 0-16,0 0 16,10 0-1,-1 0 1,1 0-16,-10 0 16,0 0-1,0 0-15,0 0 16,0 0-1</inkml:trace>
  <inkml:trace contextRef="#ctx0" brushRef="#br2" timeOffset="-47669.73">20179 1418 0,'0'0'0,"0"0"0,9 0 16,1 0-1,9-9-15,9 9 16,0 0-1,28 9-15,10 1 16,10-1 0,-1 10-16,0 9 15,0-9 1,1 9-16,-1-9 16,0-1-1,-9 1-15,0 9 16,18 0-1,11 1-15,8-1 16,-9 9 0,-9-9-16,-1 1 15,20 8 1,-10 1-16,0-1 16,10-9-1,18 10-15,-9-1 16,-10 1-1,10 9-15,0 0 16,9 0 0,-9 0-1,9-1-15,10 11 16,0-1 0,-10 0-16,19 1 15,0-1 1,-9 0-16,9 1 15,10 8 1,-1-9-16,1 10 16,9-10-1,-10 10-15,10 0 16,9-10 0,-9 10-16,0-1 15,0 1 1,10 0-16,18 9 15,-10 0 1,1 0-16,9 19 16,-9-10-1,19-9-15,-20 0 16,11 10 0,-1 9-16,9-1 15,10 1 1,10-9-1,-10-1-15,-1 1 16,1 8 0,-9-8-16,9 9 15,9 0 1,-9-1-16,0 1 16,10 9-1,-1-9-15,0 0 16,1 0-1,-10 9-15,9-9 16,-9 0 0,9 0-16,1 9 15,-1-9 1,-9-1-16,0 11 16,-9-11-1,-1-8 1,-18 9-16,-10-19 15,10 9 1,-10-9-16,-18 10 16,-10 9-1,-38-19-15,-27-19 16,-20 0 0,-18-18-16,65 56 15</inkml:trace>
  <inkml:trace contextRef="#ctx0" brushRef="#br2" timeOffset="-44519.62">23528 2619 0,'0'0'0,"0"0"0,0 0 16,0 0-1,0 0-15,0 0 16,0 0 0,0 10-16,0 8 15,0 11 1,0 17-16,9 20 16,1 9-1,-1 10 1,1 8-16,8 11 15,1 8-15,0 10 16,9 19 0,-9-10-16,0 1 15,0 18 1,-1-9 0,1 9-16,-9 19 15,9-1 1,-10-8-16,10 9 15,0-10 1,-1 1-16,1 18 16,-9 0-1,-1 1-15,0-20 16,1-9 0,-1-9-16,1-10 15,-1-18 1,10-19-16,-10 0 15,1-19 1,-1-19-16,-9-9 16,0-10-1,0 1-15,0-19 16,0-1 0,0-8-1,0-1-15,0-9 16,0 0-1</inkml:trace>
  <inkml:trace contextRef="#ctx0" brushRef="#br2" timeOffset="-43852.65">24873 3070 0,'0'0'0,"0"0"0,0 0 15,10 18-15,-1 29 16,0 28 0,10 29-16,0 17 15,0 11 1,0-1-1,-1 1-15,11-1 16,-10-9 0,-1-10-16,1 10 15,-9-9 1,8 0-16,-8-20 16,-1 1-1,1 0-15,-10 0 16,0-19-1,0-9-15,0-10 16,0 0 0,0-37-16</inkml:trace>
  <inkml:trace contextRef="#ctx0" brushRef="#br2" timeOffset="-43111.03">26877 4017 0,'0'0'0,"0"0"16,0 0-1,0 10-15,9 27 16,1 10-1,-1 28-15,1 38 16,8 18 0,11 0-16,-1 1 15,0-10 1,-9 0-16,0-10 16,0 1-1,-1-1-15,1 1 16,0-10-1,0-28-15,0-9 16,-10-10 0,0 1-16,1-11 15,-1-8 1,1 0-16,-1-20 16,-9 1-1,0-10-15,0 1 16,0-1-1,0 1 1,0-1-16,0-9 16</inkml:trace>
  <inkml:trace contextRef="#ctx0" brushRef="#br2" timeOffset="-42653.27">27761 4130 0,'0'0'0,"0"0"0,0 9 16,10 19 0,-10 19-16,9 19 15,-9 28 1,0 9-16,9-9 16,-9-19-1,0 0-15,0-38 16</inkml:trace>
  <inkml:trace contextRef="#ctx0" brushRef="#br2" timeOffset="-41931.06">29624 4289 0,'0'0'0,"0"0"15,0 0-15,0 10 16,0 8 0,9 20-16,1 18 15,-10 29 1,0 18-16,9 0 16,1 10-1,-10-10-15,9-28 16,-9-9-1,0-10-15,0-19 16,0 1 0,0 0-16,0-1 15,0-18 1,0-10 0,0-9-16</inkml:trace>
  <inkml:trace contextRef="#ctx0" brushRef="#br2" timeOffset="-41267.38">30282 2797 0,'0'0'0,"0"0"16,0 10-16,10 9 15,-1 18 1,1 38-16,-1 47 16,10 28-1,-10 10-15,10 18 16,0-9-1,9-10-15,-9 1 16,0-10 0,0 0-16,-1 0 15,1-9 1,0 0-16,0 9 16,0-19-1,-1 1-15,1-1 16,-9-9-1,-1-28-15,10-10 16,-10-18 0,1-10-16,-10-18 15,0-1 1,0-18-16,0 0 16,0 0-1,0-19 1,0 0-16,0 0 15</inkml:trace>
  <inkml:trace contextRef="#ctx0" brushRef="#br2" timeOffset="-40642.23">31929 3717 0,'0'0'0,"0"9"15,0 10-15,0 37 16,0 57-1,9 37 1,1 19-16,-1 28 16,0 0-16,10 0 15,0-9 1,0-10 0,-10 0-16,10-9 15,-10-9-15,1-10 16,9-19-1,-10-9-15,0-9 16,1-10 0,9-19-1,-10-27-15,1-10 16,-1-10 0,0-18-16,-9 0 15,0-10 1,0-9-16,0 0 15</inkml:trace>
  <inkml:trace contextRef="#ctx0" brushRef="#br2" timeOffset="-34446.28">28523 5434 0,'0'0'0,"0"0"15,10 0-15,-1 0 16,10 9 0,9 1-16,10 8 15,-1 11 1,1-1-16,0 19 16,-20 0-1,1 9 1,-9-9-16,-10 9 15,0 0 1,-10 1-16,1 8 16,-1-8-1,10 8-15,10 1 16,9-10 0,9 1-16,-9-10 15,0-10 1,-10-18-16,-9 0 15,0-19 1,0 0-16,-9 0 16,-29 0-1,-28-10-15,-9 20 16,-10 8 0,0 10-16,20 19 15,18 0 1,0 0-16,18 19 15,20 9 1,-1 9 0,10 10-16,0 0 15,0 0 1,-9-10-16,-10-9 16,-18 0-16,-1 0 15,-18-18 1,-10-20-1,-28 1-15,-19-19 16,-10-19 0,1 0-16,19-10 15,27 1 1,39-1-16</inkml:trace>
  <inkml:trace contextRef="#ctx0" brushRef="#br2" timeOffset="-32938.12">29182 6785 0,'0'0'0,"9"0"16,10 9 0,37 10-16,29 9 15,9 0 1,-9 1-16,-10 8 15,0 1 1,-9-20-16,-9 1 16,-20 0-1,1-10-15,-19-9 16,-19 0 0</inkml:trace>
  <inkml:trace contextRef="#ctx0" brushRef="#br2" timeOffset="-32544.53">30160 6691 0,'0'0'0,"0"0"16,0 0-16,10 10 15,-1-1 1,0 28-1,1 20-15,-1 27 16,1 19 0,-1-9-1,0-9-15,1-20 16,-1-27-16,1-1 16,-1-18-1,0-9-15,20-10 16,-1-19-1,19-9-15,19-29 16,-10 1 0,1-19-16,-1 9 15,1 10 1,-20 19-16,-18 18 16,-10 9-1</inkml:trace>
  <inkml:trace contextRef="#ctx0" brushRef="#br2" timeOffset="-32084.76">30903 7489 0,'0'0'15,"0"0"-15,0 0 16,10 0-16,-1 0 16,10-10-1,0 1-15,0-10 16,-1 0 0,-8 1-16,-1-1 15,-9 9 1,0-8-16,-19 8 15,1 1 1,-20 0-16,-18 18 16,8 19-1,1 0 1,19 19-16,19 0 16,-1 0-1,20 9-15,18 1 16,19-20-1,10 1-15,-10-20 16,0 1 0,-10-19-16,-9 0 15,-18 0 1</inkml:trace>
  <inkml:trace contextRef="#ctx0" brushRef="#br2" timeOffset="-31187.47">33058 3736 0,'0'0'0,"0"0"0,0 18 15,0 29 1,0 38-16,-19 46 16,-9 19-1,-1 0 1,1-18-16,19-10 16,-1-19-1,20-19-15,-1-9 16,1-18-1,-1-20-15,10 1 16,0-19 0,-10-10-16,-9-9 15,0 0 1,0 0-16,0-9 16,-19-1-1,0 1-15,-18-1 16,-1 20-1,0 18-15,1 28 16,9 19 0,18 19-16,10 28 15,10 0 1,18 0-16,-9-9 16,-1-1-1,1-18 1,-19-9-16,0-29 15,-9 0 1,-10-18-16,-9-1 16,-19-9-1,-19-9-15,-19-10 16,29-9 0</inkml:trace>
  <inkml:trace contextRef="#ctx0" brushRef="#br2" timeOffset="-30484.32">31797 2281 0,'0'0'0,"9"0"16,10 0-1,19 10-15,28 18 16,37 19 0,10 9-1,-9-9-15,-10-9 16,0-1-16,-10-9 15,-18-9 1,-19 0-16,-28-19 16</inkml:trace>
  <inkml:trace contextRef="#ctx0" brushRef="#br2" timeOffset="-30214.47">32503 2131 0,'0'0'0,"0"0"16,0 0 0,0 0-16,0 0 15,0 19 1,0 28-16,0 47 16,0 37-1,-10 1 1,1-1-16,-1-19 15,1-27-15,0-19 16,9-29 0,0-18-16,0-10 15</inkml:trace>
  <inkml:trace contextRef="#ctx0" brushRef="#br2" timeOffset="-29901.07">32869 2357 0,'0'0'0,"0"9"0,10 10 16,-1 37 0,10 38-16,0 0 15,-10-10 1,10-9-16,0-19 15,0-18 1,0-10-16,9-9 16,9-19-1,29-19-15,10-28 16,-20-19 0,-9-37-16,-9 0 15,-29 56 1,-9 28-16</inkml:trace>
  <inkml:trace contextRef="#ctx0" brushRef="#br2" timeOffset="-29504.34">33340 2985 0,'0'0'0,"0"0"0,9 0 0,19 0 0,1 0 0,-1-9 0,10-10 0,-1-19 0,1 1 0,-19-1 0,-1-9 0,-18 10 0,0 9 0,-18 9 0,-1-9 0,-19 19 0,38 9 0,-47 0 0,0 37 0,47-37 0,0 0 0,0 0 0,0 0 0,-38 56 0,38-56 0,0 0 0,0 0 0,-18 75 0,18-75 0,0 0 0,9 104 0,-9-104 0,28 93 0,29-8 0,-57-85 0,75 94 16,10-19-16,56 28 0</inkml:trace>
  <inkml:trace contextRef="#ctx0" brushRef="#br2" timeOffset="-24559.83">24356 217 0,'0'0'0,"0"0"16</inkml:trace>
  <inkml:trace contextRef="#ctx0" brushRef="#br2" timeOffset="-23619.52">24027 133 0,'0'0'0,"0"0"16,0 0 0,0 0-16,0 0 15,0 0 1,0 0-16,0 9 16,0 1-1,0-1-15,0 0 16,0 1-1,9-1-15,0 1 16,1-1 0,-1 0-16,1 1 15,-1 8 1,0 1-16,1 9 16,-1 1-1,19 8-15,1 1 16,-1 9-1,0-1-15,10 1 16,9 10 0,0-1-1,9 10-15,10-1 16,0 1 0,0 0-16,-10-1 15,1 10 1,9 0-16,-1 0 15,20 10 1,-10-1-16,1-9 16,-1 10-1,0-1-15,10 1 16,-1 18 0,10 0-16,10 0 15,9 19 1,19 10-16,9-1 15,0 0 1,19 20-16,0-1 16,0 9-1,18 10-15,10 0 16,1 19 0,-1-1-1,19 10-15,9 0 16,10 10-1,0-1-15,-10 1 16,0 8 0,1 10-16,18 19 15,19 0 1,0 10-16,9 27 16,10-9-1,-9-9-15,8 9 16,-8-9-1,-10-1-15,-19-8 16,-19-20 0,1 1-16,-20-19 15,1-10 1,-19-9-16,-10-19 16,-19-18-1,-18-19-15,-19-19 16,-10-19-1,-37-28 1,94 122-16</inkml:trace>
  <inkml:trace contextRef="#ctx0" brushRef="#br2" timeOffset="-12652.22">11665 13231 0,'10'0'0,"18"-10"16,66-8-16,66-11 16,56 1-1,38 10-15,19-1 16,9 9 0,-18 1-16,-20 0 15,-37 9 1,-28 0-16,-19 0 15,-28 9 1,-48 0-16,-27 1 16,-20-1-1,-18 1-15,-19-10 16,-9 9 0,-38 10-1,-85 28-15,-75-1 16,-56-8-1,-38-10-15,-19-9 16,0-10 0,28 1-16,10-1 15,56-9 1,38 9-16,28 1 16,47-10-1,38 0-15,37 0 16,10 0-1,19 0-15,9 0 16,28 0 0,75 0-16,95-10 15,56-8 1,28-1-16,0 0 16,-9 0-1,0 1-15,-19 8 16,-19 1-1,-28-1 1,-28 10-16,-29 0 16,-46 0-1,-38 0-15,-19 0 16,-19 0 0,-9 0-16,-19 0 15,0 0 1,0 0-16,-10 10 15,-18-1 1,-38 1-16,-37-1 16,-48 0-1,-18 10-15,-19-9 16,-28-1 0,-10 0-16,0 10 15,19-10 1,0 10-16,10-19 15,18 0 1,28 0-16,20 0 16,27 0-1,29 0-15,18 0 16,20 0 0,9 0-1,18 0-15,1 0 16,-1 0-1,10 0-15,0 0 16,10 0 0,27-9-16,57-10 15,66 10 1,38-1-16,9 10 16,9-9-1,29 0-15,122-10 16</inkml:trace>
  <inkml:trace contextRef="#ctx0" brushRef="#br2" timeOffset="93111.07">11167 837 0,'9'0'0,"10"0"0,28 0 15,56 0 1,20 0-16,18 0 16,9 0-1,1-10-15,-10 10 16,9 0 0,10 0-16,-28 10 15,9-10 1,-9 9-16,-10 10 15,-28-1 1,-9 1-16,-10 0 16,-18 0-1,-20-10-15,-9-9 16,-9 0 0,-19 0-16,0 0 15,0 0 1,-9 10-16,-48-1 15,-84-9 1,-56 0 0,-67-19-16,-46 0 15,-19 1 1,-10-1-16,10 9 16,37 1-1,38 0-15,28 18 16,29 0-1,56 1-15,37-1 16,29 1 0,37-10-16,10 0 15,19 0 1,9 0-16,0 0 16,18 9-1,39 0-15,56 1 16,47 18-1,37-9-15,1-1 16,9-8 0,0 9-1,9-10-15,-9 10 16,-19-10-16,0 1 16,-18-1-1,-1 0 1,-9 1-16,-28-10 15,-1 9 1,-8 0-16,-39 1 16,-8-1-1,-20 1-15,-18-1 16,-1 0 0,-8 1-16,-11-1 15,1-9 1,-19 0-16,0 0 15</inkml:trace>
  <inkml:trace contextRef="#ctx0" brushRef="#br2" timeOffset="94810.71">12973 283 0,'0'0'0,"0"0"16,9 0-1,1 9-15,8 1 16,1-1-1,9 10-15,1 9 16,-1 10 0,-9 9-16,9 18 15,-9 1 1,0 0-16,-1-10 16,1 0-1,0 10-15,0-1 16,0 1-1,-10 9 1,0 0-16,10 0 16,-9 0-1,9 10-15,-1-10 16,-8 9 0,-1 10-16,1 9 15,-1-9 1,0 0-16,-9 0 15,10 0 1,-10-1-16,0 1 16,0 0-1,9-9-15,-9 18 16,10 0 0,-1-9-16,0 9 15,1 0 1,-1 10-16,1-1 15,-1-18 1,0 9 0,10 10-16,-9 0 15,-1-1 1,0 1-16,10-1 16,-9 1-1,-1 0-15,10 9 16,-10 0-1,10 9-15,0 0 16,0 1 0,0-1-16,-1 0 15,-8-9 1,9 10-16,-1-1 16,1 10-1,0-1-15,-10 11 16,1-11-1,-1 20-15,1-10 16,-1 9 0,1 1-16,-1-1 15,0 1 1,-9-1 0,10 10-16,-10 10 15,9-11 1,1 11-16,-1-1 15,0-9 1,1 9-16,-1 0 16,1 1-1,-1 8-15,0 1 16,10 0 0,-9-1-16,8-9 15,1 10 1,0-10-16,0-9 15,0 0 1,0-9-16,-1-1 16,1 10-1,0-28-15,-10 9 16,1-9 0,-10-19-16,9 0 15,-9 0 1,0 0-1,0-29-15,0 1 16,0 9 0,10-9-16,-10-9 15,9-10 1,0 0-16,1 0 16,-1 0-1,1-9-15,-10-10 16,0 0-1,9-18-15,0-1 16,-9 1 0,0-10-16,0 0 15,10 0 1,-10 0-16,0 10 16,0-10-1,0 10-15,0-10 16,0 0-1,0 0-15,9 0 16,-9 0 0,10 0-1,-1 10-15,-9-1 16,9-8 0,-9 8-16,10-9 15,-10 0 1,0-9-16,0 0 15,0 0 1,0 0-16,0-1 16,0 10-1,0-9-15,0 9 16,0-18 0</inkml:trace>
  <inkml:trace contextRef="#ctx0" brushRef="#br2" timeOffset="96281.67">11157 13062 0,'0'0'0,"0"0"0,0 0 16,0 0-16,0 0 16,10 0-1,8 9-15,29 10 16,57 9-1,28 0 1,18-9-16,19-10 16,1-9-1,9 0-15,9 0 16,9 0 0,10 10-16,10-1 15,-1 1 1,-18 8-16,-1 1 15,-9 0 1,-18-10-16,-1 1 16,-19-1-1,-18 0-15,-10 1 16,-28-1 0,-18 1-16,-20-1 15,-9 0 1,-9 1-1,-19-10-15,-1 0 16,-18 0-16,0 0 16,-18 9-1,-67 0 1,-113 10-16,-65-9 16,-38-20-1,-28-9-15,18 1 16,1-10-1,-1 18-15,48 1 16,0-1 0,37 10-16,9 0 15,10 10 1,19-1-16,19 10 16,37 0-1,19-10-15,10 10 16,18-10-1,29 1-15,9-1 16,19 0 0,9-9-16,9 0 15,1 0 1,9 0 0,0 0-16,0 0 15,0 0 1,0 0-16,0 0 15,0 0 1,9 0-16,1 0 16,9-9-1,9 0-15,0-1 16,0 1 0,10-1-16,18 10 15,10-9 1,28 0-16,10-1 15,-1 10 1,29 0-16,28 10 16,19-1-1,28-9-15,18 9 16,10 1 0,10-10-16,-10 9 15,19 1 1,-19-10-1,-18 9-15,-10-9 16,-28 9 0,-10 1-16,-19-10 15,-37 0 1,-19 0-16,-18 9 16,-20-9-1,-9 0-15,-9 0 16,-19 0-1,-1 0-15,-8 0 16,-10 0 0,9 10-16,-9-1 15</inkml:trace>
  <inkml:trace contextRef="#ctx0" brushRef="#br2" timeOffset="98594.43">17686 15398 0,'0'0'0,"0"0"16,0 0 0,0-9-16,0-10 15,9 0 1,1-18-16,-1-1 15,1-9 1,8-37-16,11-19 16,8-19-1,10 9-15,0-9 16,10 0 0,-1 28-1,10 10-15,19 18 16,-10 10-1,0 9-15,-18 9 16,-1 10 0,-18 0-16,-1 19 15,-8-1 1,-11 1-16,1 0 16,-19 9-1,0 9-15,0 0 16</inkml:trace>
  <inkml:trace contextRef="#ctx0" brushRef="#br2" timeOffset="99179.67">17216 14976 0,'0'0'0,"0"0"0,0 0 16,0 0 0,0 0-16,9 0 15,0 9 1,1 10-1,18 19-15,19 8 16,0 20-16,0 0 16,0-1-1,0-8-15,-9-20 16,9 1 0,0-19-1,0-1-15,0-18 16,9-9-1,1-19-15,-1-10 16,1 1 0,-1-10-16,-18 0 15,-10 19 1,-19 9-16</inkml:trace>
  <inkml:trace contextRef="#ctx0" brushRef="#br2" timeOffset="100311.29">18824 12977 0,'0'0'0,"0"0"0,0 10 15,0 9 1,0 18-1,10 29-15,-1 28 16,10 28 0,-10 0-16,1-19 15,-1-19 1,0-9-16,-9-28 16,0-9-1,0-20-15,0-8 16,0-10-1,0 0-15,0 0 16,0-28 0,-9-38-16,0-37 15,-1-10 1,1 1-16,18-1 16,1 10-1,8 18-15,1 20 16,10 8-1,-1 10-15,9 19 16,10 19 0,10 0-16,-1 18 15,1 19 1,-1 19 0,-9 19-16,-19 9 15,-9 0 1,-28 9-16,-19 1 15,-19 9 1,-10-19-16,-9-19 16,19-19-1,0-18-15,19 0 16,9-19 0,10 0-16,-1 0 15,1-9 1,18-10-16,1 0 15,18 0 1,19-9 0,0 9-16,10 10 15,-10 9-15,0 9 16,-10 10 0,1 9-1,-10 0-15,-9 1 16,-10 8-1,-9 1-15,-19-1 16,-18 10 0,-29-9-16,-19-1 15,-18-18 1,-19 0-16,56-19 16</inkml:trace>
  <inkml:trace contextRef="#ctx0" brushRef="#br2" timeOffset="101563.63">19803 12977 0,'0'0'0,"0"0"16,0 0-16,0 0 15,0 0 1,0 0-16,0 10 16,0 9-1,0 37-15,9 19 16,0 9 0,1 20-16,-1 8 15,1-18 1,-1-19-16,0-19 15,-9-9 1,0-9-16,0-19 16,0-1-1,0 1-15,0-19 16,0 0 0,0 0-16,0 0 15,0 0 1,0 0-16,10 0 15,-1 0 1,19 0 0,1 0-16,18 0 15,0-9-15,9-1 16,1 1 0,9 9-1,-10 0-15,0 0 16,1 0-1,-20-9-15,-8-1 16,-10 10 0,-1-9-16,-18 9 15,0 0 1,0 0-16,0 0 16</inkml:trace>
  <inkml:trace contextRef="#ctx0" brushRef="#br2" timeOffset="102457.01">21016 13287 0,'0'0'0,"0"0"15,0 0 1,0 0-16,10 9 16,18 1-1,0-1-15,0-9 16,19 0-1,0 0-15,10 0 16,-20-19 0,1 1-1,-19-1-15,0 0 16,-10-9-16,-9 0 16,0 9-1,-19 0-15,-9 1 16,-10 8-1,1 10 1,-1 10-16,10 18 16,0 0-16,18 19 15,1 18 1,18 20 0,1-10-16,18 0 15,0-19 1,19 1-16,0-20 15,0-9 1,19-9-16,-9-19 16,-1 0-1,0 0-15,-18-9 16,0-1 0,-20 1-16,-18-1 15</inkml:trace>
  <inkml:trace contextRef="#ctx0" brushRef="#br2" timeOffset="103014.75">21769 12987 0,'0'0'0,"9"0"0,19-19 15,19 10 1,0-1-16,0 1 16,10 18-1,9 10-15,0 19 16,-10 8-1,-9 11-15,-9-1 16,-19 0 0,-19-9-16,0 0 15,-19-9 1,0-1-16,0-18 16,0 0-1,0-19 1,-9 0-16,9-19 15,1-9 1,8-19-16,1-19 16,18-9-1,1 10-15,18-1 16,19 0 0,19 10-16,-10-10 15,1 19 1,-10 19-16,-10 0 15,-18 19 1,0 9-16,-10 0 16</inkml:trace>
  <inkml:trace contextRef="#ctx0" brushRef="#br2" timeOffset="103481.99">22766 12987 0,'0'0'0,"9"0"16,20-19-16,-1 0 16,9 10-1,1-1-15,9 1 16,0 18-1,0 10-15,19 19 16,0 18 0,-19 10-16,-9-10 15,-20 10 1,-18-1-16,-18-8 16,-1-10-1,0-10-15,-9-9 16,-1-9-1,1-19-15,0 0 16,9-19 0,10 1-16,-1-20 15,10-28 1,10-9 0,27-19-16,20 1 15,18 8 1,10 10-16,-48 47 15</inkml:trace>
  <inkml:trace contextRef="#ctx0" brushRef="#br2" timeOffset="104294.16">23857 13099 0,'0'0'0,"0"0"0,0 0 16,0 0-1,-9 0-15,-1 0 16,-8 10 0,8-1-16,1 1 15,-1 8 1,10 1-1,10 0-15,-1 0 16,1-10 0,-1-9-16,19 0 15,0 0 1,10-19-16,0-18 16,-1-10-1,-18-10-15,-19-36 16,-56-48-1,-67-37-15,1 18 16,47 76 0,9 27-16,10 29 15,8 9 1,20 29-16,9-1 16,10 19-1,9 1-15,19 27 16,47 19-1,47 0 1,18-19-16,10-18 16,1-19-1,-20-19-15,-19-10 16,-27 1 0,-20-1-16,0 1 15,-18 9 1,0 0-16,-1 9 15,-8 1 1,8 18-16,1 19 16,-1 9-1,1 29-15,-19 8 16,0 1 0,0 0-16,-19 0 15,0-10 1,0-18-16,0-10 15,0-9 1,0-9-16,0-10 16,0-9-1,-10-10 1</inkml:trace>
  <inkml:trace contextRef="#ctx0" brushRef="#br2" timeOffset="105003.61">18533 14319 0,'9'0'0,"10"0"16,47-9-16,47-1 15,56 1 1,28 0-16,10 9 15,10 0 1,-1 0-16,1 0 16,-39-10-1,-27 1 1,-29-1-16,-37 1 16,-19 0-1,-29-1-15,-18 10 16,0 0-1,-19 0-15,0 0 16</inkml:trace>
  <inkml:trace contextRef="#ctx0" brushRef="#br2" timeOffset="106145.49">16679 11776 0,'0'0'0,"0"0"0,0 0 16,10 10 0,-1 27-16,1 10 15,8 19 1,1 18-16,0-9 15,0 0 1,0-18 0,-10-10-16,-9-10 15,0-18 1,0-10-16,0-9 16,0 0-1,0 0-15,0-18 16,0-29-1,0-10-15,-9-18 16,18-9 0,0-1-16,20 20 15,-1-1 1,0 19-16,10 10 16,-1 9-1,-8 18-15,8 20 16,1-1-1,9 28-15,-9 10 16,-1 19 0,-18 0-1,-10 18-15,-9 1 16,-18-1 0,-20-18-16,0-10 15,1-18 1,8-10-16,1-10 15,19-8 1,-1-10-16,10 0 16,0 0-1,0 0-15,10 0 16,-1-10 0,19 1-16,1 0 15,18-1 1,-10 10-16,1 10 15,0-1 1,-20 0-16,1 1 16,0 9-1,-19 9-15,-9 0 16,-10 9 0,-28 1-1,-19-1-15,-9 1 16,-10-19-1,19-10-15,0-9 16,10 0 0,28 0-16</inkml:trace>
  <inkml:trace contextRef="#ctx0" brushRef="#br2" timeOffset="106762.24">17808 12321 0,'0'0'0,"0"0"0,0-19 16,0 0 0,0-9-1,-19 9-15,1 0 16,-11 1 0,1 8-16,-9 1 15,-1 18 1,10 1-16,-1-1 15,20 19 1,0 0-16,9 0 16,9 1-1,0-11-15,1 1 16,18 0 0,0 0-16,10-19 15,9-19 1,0 0-16,-9-9 15,-1 0 1,1 9-16,-10 10 16,0-1-1,1 10-15,-1 10 16,0 8 0,10 11-1,-1-1-15,1-9 16,0-1-1,-20 1-15,1 0 16,-9-19 0</inkml:trace>
  <inkml:trace contextRef="#ctx0" brushRef="#br2" timeOffset="107164.25">18486 11795 0,'0'0'0,"0"0"0,0 0 16,-19 10-16,0-1 16,0 19-1,10 0 1,-1 10-16,20 9 15,-1 0 1,19 9-16,1 10 16,18-10-1,9 0-15,-18 0 16,-1-18 0,-18 0-16,0-1 15,-19-18 1,0 9-16,-9-9 15,-10 0 1,0-1-16,0 1 16,0-10-1,10-9-15</inkml:trace>
  <inkml:trace contextRef="#ctx0" brushRef="#br2" timeOffset="107660.87">18994 12255 0,'0'0'0,"9"0"0,0 0 16,20-9-1,18-1-15,0 1 16,9-1-1,1 1-15,-1 0 16,0-10 0,-9 0-16,-9 0 15,0 1 1,-19-1-16,-1 0 16,-18-9-1,0 9-15,-18 0 16,-1 10-1,-19 0 1,-28 18-16,-9 19 16,9 19-16,10 19 15,18-10 1,10 0 0,18 1-16,20-20 15,-1 10 1,19-9-16,20-1 15,17 1 1,11-20-16,18-8 16,-38-10-1</inkml:trace>
  <inkml:trace contextRef="#ctx0" brushRef="#br2" timeOffset="108210.73">19915 11148 0,'0'0'0,"0"0"15,0 0-15,0 9 16,0 38-1,-9 56-15,18 29 16,1 18 0,18-9-16,0-20 15,19-17 1,0-29-16,0-19 16,-9-18-1,0-10-15,-1-10 16,1-18-1,0 0-15,-1-18 16,1-1 0,-1 0-16,-8 0 15,-10 10 1,-1 0-16,-8-1 16,-1 1-1,1 9-15,8 9 16,11 1-1,18 18-15,0 0 16,-10-9 0,1-1-1,0-8-15,-1-1 16,-9-9 0,-9 0-16,-9 0 15</inkml:trace>
  <inkml:trace contextRef="#ctx0" brushRef="#br2" timeOffset="108426.66">20593 11579 0,'0'0'0,"0"0"0,0 0 15,0 0 1,0 0-16,0 0 16,0 0-1,0 19 1,0-9-16</inkml:trace>
  <inkml:trace contextRef="#ctx0" brushRef="#br2" timeOffset="109018.18">20969 11720 0,'0'0'0,"0"0"15,0 0-15,0 0 16,0 0-1,0 10-15,10 8 16,-1 20 0,0 18-16,10 10 15,0 9 1,0-19-16,0-18 16,-10-20-1,0 1-15,-9 0 16,0-19-1,0 0-15,0 0 16,10-9 0,-1-10-1,10-28-15,9-28 16,10 0 0,0 0-16,-1 28 15,1 9 1,-1 10-16,-8 19 15,-1-1 1,-9 20-16,9 9 16,0 18-1,10 10-15,-1 19 16,-8-10 0,-11 0-16,1-18 15,-9-1 1,-10-9-16,9-9 15,-9 0 1,9-10 0,-9-9-16</inkml:trace>
  <inkml:trace contextRef="#ctx0" brushRef="#br2" timeOffset="109560.78">21778 11795 0,'0'0'0,"0"0"0,0 0 15,0 0 1,0 0-16,10 0 16,-1 0-1,19 0-15,0 0 16,1 0-1,8-9-15,-9-1 16,-9-8 0,0-1-1,0 0-15,-10 0 16,-9-9 0,-9 0-16,-10 9 15,0 10 1,0 0-16,-9-1 15,0 20 1,0 8-16,9 20 16,10 18-1,9 10-15,18-1 16,11 11 0,8-20-16,10 0 15,0-18 1,0-20-16,0 1 15,19 0 1,-9-19-16,-1-19 16,1 0-1,-20 1-15,-18 8 16,-10 1 0</inkml:trace>
  <inkml:trace contextRef="#ctx0" brushRef="#br2" timeOffset="148080.87">14497 17809 0,'0'0'0,"0"0"15,0 0 1,0 0-16,0 0 16,9 0-1,1-9-15,8-10 16,11 0 0,18 1-16,9-20 15,10 1 1,19-1-1,9 10-15,0 0 16,0 0 0,0-1-16,9 20 15,10 0-15,0-1 16,-19 10 0,0 0-16,10 10 15,-1-1 1,10 0-16,-9 1 15,18-1 1,-9 10 0,-10 0-16,-9 0 15,10 9 1,-10 0-16,0-9 16,-19 9-1,10 0-15,9 9 16,0 10-1,0 0-15,-19 0 16,-9-9 0,-9-1-1,-20 1-15,1 9 16,0-10-16,-20 1 16,1-1-1,0 1-15,-9-1 16,-10 10-1,0 0 1,-19 0-16,0 9 16,-9-9-1,-10 0-15,-18 0 16,-20 0 0,1-10-16,-10 10 15,-9 0 1,0 10-16,0-1 15,10 0 1,-11-18-16,-17-1 16,-20 1-1,-9-19-15,-10-1 16,-9 1 0,19-10-16,9 1 15,-9 9 1,19-10-1,19-9-15,-10 0 16,0 0 0,-19-9-16,10-10 15,9 0-15,0-9 16,28 0 0,29 0-1,9 9-15,0-9 16,19-10-1,-1 1-15,1-1 16,0 1 0,0-1-16,9-9 15,0-9 1,10 0-16,-1-10 16,1 0-1,18 10-15,1-10 16,-1 10-1,1-10-15,18-9 16,0 0 0,10 0-16,37-9 15,47-20 1,170-46-16,206 19 16,-46 56-1</inkml:trace>
  <inkml:trace contextRef="#ctx0" brushRef="#br2" timeOffset="149265.81">17564 18588 0,'0'0'0,"18"0"0,29-19 16,66 1-1,66-20 1,47 0-16,0 10 16,-10 0-1,-18 9-15,-1 1 16,-18 8-1,-19 1 1,-28-10-16,-10 10 16,-28 9-16,-9 0 15,-10 0 1,0 0-16,-18 0 16,-1 0-1,-18 0-15,-20-10 16,1 1-1,-19 9 1,0 0-16,-9 0 16</inkml:trace>
  <inkml:trace contextRef="#ctx0" brushRef="#br2" timeOffset="149776.68">18326 17978 0,'0'0'0,"0"0"15,0 0-15,0 10 16,-19 8 0,-9 20-16,-29 28 15,1-1 1,-29 10-1,0 0-15,1 0 16,18-18 0,19-20-16,19-18 15,-1 0 1,20-10-16,0 1 16,-1-10-1,10 0-15,0 0 16,10 9-1,37 0-15,103 29 16,236 56 0,47 9-16</inkml:trace>
  <inkml:trace contextRef="#ctx0" brushRef="#br2" timeOffset="-205518.98">14365 17913 0,'0'0'0,"10"0"0,-1-19 15,19 0 1,10-9-16,9-10 16,28 1-1,19-1-15,28-9 16,1 0 0,-1 1-16,-9-1 15,-10 18 1,10-8-16,19 9 15,0 9 1,18 0-16,20 10 16,-1-1-1,-19 10-15,-8 10 16,-20-1 0,0 1-16,0 18 15,1 0 1,8 19-16,20 19 15,-10-10 1,-37 9 0,-10-8-16,-19-1 15,0 10 1,0 9-16,-18-10 16,-10-8-1,-10 8-15,1-8 16,-19-1-1,0 0-15,0 10 16,-19-10 0,0 1-16,-10-1 15,-9-9 1,1 0-16,-20 0 16,0 9-1,1-9-15,-20-10 16,-18 1-1,-29-1-15,-8 1 16,-11-1 0,-8-8-1,-11 8-15,20-18 16,0 9-16,-10 0 16,0-9-1,-9 0 1,-19 0-16,-9-1 15,9-18 1,-9 0-16,18 10 16,20-10-1,-1 0-15,19 0 16,10 0 0,8-19-16,-17-9 15,-1-10 1,0 1-16,9-20 15,10 1 1,19-10-16,19 20 16,8-1-1,20 9-15,0-9 16,9 0 0,10 0-16,-1 0 15,1-9 1,18 9-16,1 0 15,-1-9 1,19 9 0,1 0-16,-1-9 15,19 0 1,0-10-16,0 10 16,19-1-1,0 1-15,0-10 16,-1 10-1,1 0-15,0-1 16,19 11 0,-1-1-16,11 0 15,-1 0 1,9 19 0,1 0-16,8-1 15,11 20-15,-1 0 16,10-1-1,-1 10 1,1 0-16,0 10 16,0-1-16,-20 0 15,11 20 1,8-1 0,-8 9-16,-20 1 15,10 9 1,0-10-16,-28 1 15,-10-1 1,0 1-16,0-1 16,-9 10-1,0 0-15,0 19 16,-10-1 0,-9 11-16,-9 27 15,-28-47 1</inkml:trace>
  <inkml:trace contextRef="#ctx0" brushRef="#br2" timeOffset="-203283.25">16933 13662 0,'0'0'0,"10"0"15,-1-18 1,29-11-16,28-8 16,28-19-1,28 9-15,10 0 16,18 0 0,20-9-16,27-1 15,19-18 1,20 0-16,8 9 15,10 1 1,-9 8-16,-1 11 16,1 8-1,0 1-15,9-1 16,9 10 0,29-10-1,-10 1-15,19-10 16,9 0-1,-27 9-15,8 1 16,20-10 0,-20 0-16,-27 10 15,-10-10 1,0 0-16,-19 0 16,0 9-1,-9 10-15,-19 0 16,-28 0-1,-29 9-15,-18 0 16,-10 10 0,-37 0-16,-10-1 15,-19 10 1,-18 0-16,0 0 16,-10 0-1,0 10-15,0-1 16,1 19-1,-1 28-15,9 10 16,1 28 0,0 18-1,-1 10-15,-8 10 16,-11-1 0,1 19-16,0-9 15,0-10 1,-10 1-16,1-20 15,-1-9 1,0-27-16,1-1 16,-10-19-1,0-9-15,0-10 16,0 1 0,0-19-16,-10-1 15,1 1 1,-10-9-1,-28 8-15,-28-8 16,-76 8-16,-103-8 16,-103 9-1,-48 9-15,-9 0 16,-28 19 0,-19 9-1,0-9-15,10 9 16,9 10-1,0 9-15,-1-9 16,11 9 0,55-19-16,29-9 15,28 9 1,10 19-16,37 0 16,19 0-1,28-9-15,48-10 16,27-18-1,29-10-15,37-9 16,19-19 0,19-10-16,10-8 15,-10-20 1,0-18-16,0-10 16,0-18-1,9-19-15,10-19 16,-10-10-1,10-8 1,0-11-16,-1 1 16,1 10-1,0 8-15,9-9 16,0 29 0,0 27-16,1 29 15,8 37 1</inkml:trace>
  <inkml:trace contextRef="#ctx0" brushRef="#br3" timeOffset="27961.17">14723 17753 0,'9'0'0,"10"-19"0,18 0 16,29-9-1,10-9-15,8 9 16,10 0 0,19-1-16,0 1 15,19 9 1,28 10-16,9 0 15,0 9 1,1 9-16,-10 10 16,0 9-1,9 10 1,-9 8-16,19 20 16,-20 0-1,-17-10-15,-30 0 16,-17 1-1,-11-1-15,-9 0 16,-9 10 0,-9 0-16,-20-1 15,-8-8 1,-11 8-16,-18 1 16,-9 0-1,-19 18-15,-29 0 16,-18 10-1,-10-9-15,-27 9 16,-11-10 0,1-18-16,-10-10 15,-18-9 1,-20-10-16,-27 1 16,-29-10-1,10 0-15,-1-9 16,1 0-1,0-10 1,-1-9-16,20-28 16,9-19-1,9-19-15,28-18 16,29-10 0,9-9-16,19-10 15,19 10 1,28 0-16,9 9 15,29 10 1,-1 9-16,20 9 16,-1-9-1,19 0-15,19 9 16,10 0 0,27 1-16,-37 37 15</inkml:trace>
  <inkml:trace contextRef="#ctx0" brushRef="#br1" timeOffset="-77104.48">29784 14788 0,'9'0'0,"19"-19"16,48-18-16,46 9 16,47 0-1,1 18-15,-10 1 16,-10 18 0,-9 1-16,-18-1 15,-39 0 1,-18 1-16,-19-1 15,-9 10 1,-19 9 0,-1 28-16,-8 38 15,-10 38 1,-19 18-16,-9 19 16,9 9-1,0 9-15,0 10 16,10 0-1,-1-9-15,10 0 16,10-10 0,-1 0-16,1-9 15,-1-9 1,1-20-16,-10-8 16,0-10-1,0-10-15,0-8 16,-19-1-1,0-9-15,0-19 16,-19 0 0,-27-10-16,-48 1 15,-57-10 1,-37-28 0,-9-9-16,-10-19 15,10 0 1,9 0-16,28 0 15,29 0 1,37 0-16,38 0 16,18 0-1,10 0-15,19 0 16,9 0 0,10 0-16,-1 0 15,10 0 1,0 0-16,0 0 15,0 0 1,0 0-16,0 0 16,0 0-1,0 0-15,0 0 16,0 0 0,0 0-1,0 0-15,0 0 16,0 0-1,0 0-15,0 0 16,0 0 0,0 0-16,0 0 15,0 0 1,0 0-16,0 0 16,0 0-1,0 0-15,0 0 16,0 0-1,0 0-15,0 0 16,0 0 0,0 0-16,0 0 15,0 0 1,0 0-16,0 0 16,0 0-1,0 0-15,0 0 16,0 0-1,0 0-15,0 0 16,0 0 0</inkml:trace>
  <inkml:trace contextRef="#ctx0" brushRef="#br1" timeOffset="-74438.5">27281 11701 0,'0'0'0,"0"10"16,10 9 0,9 37-16,18 28 15,10 10 1,0-9 0,10-20-16,9-18 15,0-19-15,-1-18 16,-8-20-1,-1-18 1,1-19-16,-1-9 16,-18 0-1,-19-10-15,-1 10 16,-8 18 0,-10 10-16,0 19 15,0 9 1,0 9-16,0 19 15,0 57 1,0 55-16,0 20 16,0-1-1,0-18-15,-10-19 16,-8-19 0,-1-18-1,-9-20-15,-1-18 16,1-9-1,-9-19-15,-1-10 16,-19-9 0,-8-19-16,-29-9 15,-19-19 1,56 19-16</inkml:trace>
  <inkml:trace contextRef="#ctx0" brushRef="#br1" timeOffset="-74092.01">28373 12518 0,'0'0'0,"0"0"0,0 0 15,0 0 1,0 0-16,0 9 16,9 38-16,1 37 15,-1 38 1,0 28 0,1 1-16,-1-20 15,-9-9 1,0-38-16,0-18 15,0-28 1,0-20-16,0-8 16</inkml:trace>
  <inkml:trace contextRef="#ctx0" brushRef="#br1" timeOffset="-73809">28316 12536 0,'0'0'0,"10"-18"16,-1-20-16,19 1 16,19 8-1,0 1 1,19 19-16,10 18 16,-20 10-1,0 9-15,-18 19 16,0 0-1,-20 9-15,-18 1 16,-18-10 0,-20-1-16,-18 11 15,-1-10 1,20-19-16</inkml:trace>
  <inkml:trace contextRef="#ctx0" brushRef="#br1" timeOffset="-73573.94">29144 12536 0,'0'0'0,"10"0"0,18-9 16,28 0-1,10-1-15,9 1 16,1 18 0,-1 1-1,-47-10-15</inkml:trace>
  <inkml:trace contextRef="#ctx0" brushRef="#br1" timeOffset="-72992.49">30038 11861 0,'0'0'0,"0"0"0,0 9 16,0 29-16,9 27 15,10 39 1,9 8-1,19-9-15,0-18 16,0-29-16,10-9 16,-1-19-1,-9-18-15,0-20 16,0-18 0,-9-38-1,0-9-15,-20 0 16,-18 10-1,0 8-15,0 29 16,0 0 0,0 19-16,0 9 15,0 0 1,10 18-16,-1 29 16,1 38-1,9 27-15,-19 29 16,0 0-1,0 0 1,-19-10-16,-10 0 16,-8-27-16,-20-20 15,1-9 1,-19-28-16,-1-10 16,-18-18-1,-9-19-15,-1-19 16,-8-9-1,46 10-15</inkml:trace>
  <inkml:trace contextRef="#ctx0" brushRef="#br1" timeOffset="-72613.7">31035 12837 0,'0'0'0,"9"-10"0,-9 1 16,0 0-16,0-1 15,0 10 1,0 0-16,0 19 15,0 37 1,-9 47 0,0 19-16,-1 0 15,1-9 1,-1-10-16,1-18 16,0-29-1,-1-9-15,10-19 16,0-9-1,0-10-15,0-9 16</inkml:trace>
  <inkml:trace contextRef="#ctx0" brushRef="#br1" timeOffset="-72340.86">30800 12837 0,'0'0'16,"9"0"-16,1-19 15,18 0-15,19 10 16,0 9 0,19 19-16,0 18 15,18 19 1,-8 19-16,-1 10 16,-19 9-1,1-10 1,-20-9-16,1 0 15,-19-18 1,0-1-16,-19-19 16,0-18-1</inkml:trace>
  <inkml:trace contextRef="#ctx0" brushRef="#br1" timeOffset="-72157.88">30932 13362 0,'0'0'0,"0"0"16,0 0-16,9 0 16,10-9-1,18-1-15,39 1 16,27 0 0,10-1-1,-57 1-15</inkml:trace>
  <inkml:trace contextRef="#ctx0" brushRef="#br1" timeOffset="-71825.54">31571 11776 0,'0'0'0,"10"0"16,8 19-16,30 28 15,36 56 1,1 38 0,-10 37-16,-18 29 15,-29 27-15,-19 1 16,-28-10-1,-28-19-15,-37 1 16,-48-1 0,-28-27-16,-113 64 15</inkml:trace>
  <inkml:trace contextRef="#ctx0" brushRef="#br1" timeOffset="-71409.14">27009 11842 0,'0'0'0,"0"0"15,0 9-15,-19 10 16,-19 47-16,1 47 15,-1 37 1,47 37 0,38-8-16,47 18 15,66 9 1,47-28-16,76-28 16,74 29-1</inkml:trace>
  <inkml:trace contextRef="#ctx0" brushRef="#br1" timeOffset="-70811.71">31694 11335 0,'0'0'16,"9"0"-16,0 0 15,20 10-15,-1-1 16,9 19 0,1 19-16,-19 10 15,0 18 1,-19 0-1,-10-10-15,1-18 16,-1-9-16,1-19 16,9-1-1,9-8-15,1-10 16,28 0 0,27-10-1,48-27-15,19-10 16,-19 9-1,0 1-15,-19 9 16,-28 0 0,-19 18-16,-19 1 15,-28 9 1,0 0-16</inkml:trace>
  <inkml:trace contextRef="#ctx0" brushRef="#br1" timeOffset="-69909.61">26519 11730 0,'0'0'0,"-9"0"16,-29-10-16,-27 20 15,-20 8 1,-9 29-16,0 19 16,19 0-1,18 9 1,19 0-16,29-10 16,9-8-1,19-10-15,9-10 16,19 1-1,0-10-15,0-9 16,0-1 0,-9-18-16,-10 0 15,-9 0 1,-10 0-16,-9 0 16,0 0-1,-9 10-15,-38-1 16,-19 19-1,0 19-15,0 0 16,29 9 0,18-9-16,19 10 15,19-11 1,28 11 0,19-10-16,37-10 15,19-9 1,19-9-16,10-19 15,-10 0 1,-37-9-16,-20-1 16,-18 1-1,-28 9-15,-19 0 16,-10 0 0,-9 0-16,0 0 15</inkml:trace>
  <inkml:trace contextRef="#ctx0" brushRef="#br1" timeOffset="-69423.49">25880 13822 0,'0'0'0,"0"0"0,0 0 16,0-10-16,0 1 15,0 9 1,0 0-16,0 0 16,0 19-1,0 9-15,-10 19 16,1 19-1,0-10-15,9-19 16,0 1 0,0-1-1,0-18-15,0 0 16,0-10 0,0-9-16</inkml:trace>
  <inkml:trace contextRef="#ctx0" brushRef="#br1" timeOffset="-69167.03">25795 13512 0,'0'0'0,"0"0"15,0 0 1,0 0-16,0 0 16,0 0-1,0 0-15,10 0 16,-10 0 0,0 0-1</inkml:trace>
  <inkml:trace contextRef="#ctx0" brushRef="#br1" timeOffset="-68908.25">26162 13737 0,'0'0'0,"0"-975"0,0 1950 16,0-975 0,9 0-16,1 0 15,18 0 1,10 10-16,9-1 16,-19 1-1</inkml:trace>
  <inkml:trace contextRef="#ctx0" brushRef="#br1" timeOffset="-68710.46">26124 14141 0,'0'0'0,"0"0"15,10 0 1,-1 0-16,19 0 15,19-10 1,19 10-16,0 0 16,-38 0-1</inkml:trace>
  <inkml:trace contextRef="#ctx0" brushRef="#br1" timeOffset="-68425.84">26726 13559 0,'0'0'0,"0"0"16,0 0 0,0 9-16,-9 10 15,0 38 1,9 36-1,9 29-15,0-9 16,1-19 0,9-10-16,-1-18 15,1-10 1,0 0-16,-9-37 16</inkml:trace>
  <inkml:trace contextRef="#ctx0" brushRef="#br1" timeOffset="-67038.46">25616 10829 0,'0'0'0,"0"0"15,0 9 1,10 29-16,-1 9 16,10 18-1,0 20-15,0-1 16,-1 1 0,-18-29-16,0-9 15,0-10 1,0-18-16,0 0 15,0-19 1,0 0-16,0 0 16,10-28-1,-1-38-15,1-9 16,-1-9 0,19-1-16,-9 19 15,9 20 1,1 17-1,-1 1-15,9 19 16,1 18-16,9 10 16,-9 9-1,-1 19 1,1 0-16,-19 0 16,0 9-1,-10 0-15,-9-9 16,0-9-1,0-19-15,0-1 16,0-18 0,0 0-16,0 0 15,0-28 1,9-28-16,20-28 16,-1-29-1,9 19-15,11 19 16,-1 28-1,-10 10-15,10 27 16,-9 1 0,9 28-1,-9 18-15,-1 19 16,-18 20 0,-19 27-16,-9-38 15</inkml:trace>
  <inkml:trace contextRef="#ctx0" brushRef="#br1" timeOffset="-65066.64">2258 1362 0,'0'0'0,"0"0"15,-10 0 1,-8 9-16,-11 1 15,-18 18 1,-9 9 0,9 29-16,-10 37 15,10 29 1,0 27-16,28 29 16,1 9-1,-1 19-15,38 9 16,-1 9-1,1 20-15,10 8 16,8 10 0,10 1-16,0 17 15,0 29 1,0-9-16,0 18 16,-18 10-1,-1 0-15,-9 9 16,-1 10-1,11-10-15,-1 9 16,-9 1 0,-1-10-1,1 0-15,0 0 16,0 10 0,0-10-16,0-28 15,9-9 1,0-10-16,0-19 15,0-9 1,-9-28-16,0-28 16,-10-19-1,-9-28-15,0-28 16,-9-29 0,0-18-16,-1-19 15,1-18 1,-1-1-16,10-19 15,0 1 1,0-19-16,0-1 16,0-8-1,0-10-15,0 0 16</inkml:trace>
  <inkml:trace contextRef="#ctx0" brushRef="#br1" timeOffset="-64176.3">1214 11232 0,'0'0'0,"0"-19"16,0-9-16,0 0 16,0 0-1,0 19 1,0 9-16,0 0 15,9 18 1,-9 20-16,9 28 16,1 9-1,-1 0-15,-9 0 16,0-10 0,0-18-16,0-9 15,0-19 1,0-19-16,0 0 15,0 0 1,0-28-16,0-29 16,10-27-1,-1-19-15,0 18 16,10 19 0,0 20-16,19 17 15,-10 1 1,-9 19-16,9 18 15,19 10 1,19 19-16,-29 18 16,10 19-1,-9-9 1,-10-10-16,-9-9 16,-19-10-1,0-18-15,0 0 16,0-19-1,0 0-15,0-10 16,10-46 0,-1-38-16,0-9 15,10 19 1,0 18-16,0 19 16,9 19-1,10 0-15,-20 18 16,20 20-1,9 9-15,0 18 16,-9 38 0,-10 19-16,-19 37 15,-27 38 1,-39 160-16</inkml:trace>
  <inkml:trace contextRef="#ctx0" brushRef="#br1" timeOffset="-62987.52">28918 13034 0,'0'0'0,"0"0"0,0 0 16,0 9-1,0 0-15,0 20 16,-9 18 0,-10 9-16,10 9 15,-1-8 1,1-1 0,0 0-16,9-18 15,9-1-15,0 1 16,1-19-1,-1-1 1,-9-8-16</inkml:trace>
  <inkml:trace contextRef="#ctx0" brushRef="#br1" timeOffset="-62720.8">28834 12884 0,'0'0'0,"0"0"16,0 0-1,9 0-15,1 0 16,8 0 0,1 0-16,0 0 15,0 0 1,0 0-16,-10 0 15,-9 0 1,0 0-16,0 0 16</inkml:trace>
  <inkml:trace contextRef="#ctx0" brushRef="#br1" timeOffset="-62022.98">31769 13137 0,'0'0'0,"0"0"0,0 0 16,0 0-16,0 0 15,0 9 1,0 29-16,0 9 15,9 18 1,1 1 0,-1 9-16,10-19 15,0 1 1,9-20-16,0 1 16,-9-19-1,9-1-15,-18-8 16</inkml:trace>
  <inkml:trace contextRef="#ctx0" brushRef="#br1" timeOffset="-61638.45">31919 12930 0,'0'0'0,"0"0"0,0 0 15,0 0-15,0 0 16,0 10 0,10-1-16,-1 1 15,1-1 1,-1 0-16,-9-9 16,0 0-1,0 0 1,0 0-16,0 0 15,-19-9 1,-9-10-16,-10 10 16,1-1-1,-1 1-15,10 0 16,0 9 0,18 0-16,1 0 15,-1 0 1,10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2:24.91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13613 2216 0,'0'0'0,"0"9"16,0 38-16,0 0 15,-10 0 1,-9 19-1,0 9-15,1-10 16,-20 20 0,10 9-1,0-1-15,-1 1 16,11-9 0,18 65-1,28-19 1,0-65-1,10-19-15,9-10 16,19 1 0,9-10-16,0-19 15,-19-9 1,-8-18-16,-20 8 16,-9 1-1,-19-1-15,0 10 16,0 0-1,-10 0-15,-18 10 16,-10-1 0,1 29-1,-10 9-15,18 18 16,11 1 0,8-19-16,20 9 15,27 38 1,10 19-1,0-1-15,10 1 16,-10 28 0,-10 18-16,1-18 15,-10-1 1,-18-27 0,-10-47-16,-29 9 15,-18 9 1,-47-27-16,-66-1 15,-169 28 1</inkml:trace>
  <inkml:trace contextRef="#ctx0" brushRef="#br0" timeOffset="1149.36">13998 6560 0,'0'0'0,"10"-10"15,18-8 1,19 8-16,19 29 16,18 28-1,-8 28 1,-10 19-16,-1 47 16,-18 9-16,-18-10 15,-20 48 1,-9 9-1,-19-37-15,0-1 16,1 10 0,-11 0-16,1-28 15,9-1 1,10 20 0,9-38-16,19-19 15,18-9 1,20-19-16,18-19 15,10-37 1,-10-10 0,0-9-16,1-28 15,-20-28 1,-9 0-16,-28 9 16,-19 19-1,-19 9 1,-9-9-16,-38 18 15,-19 20 1,-18 27-16,-1 38 16,20 19-1,18 28-15,9 19 16,29 0 0,28 18-1,19 10-15,19 9 16,18-18-16,10-1 15,9-9 1,-9-9 0,0 19-16,-19-10 15,-19-10 1,-28-8-16,-9-10 16,-10-28-1,-19-19 1,-18 0-16,-48 0 15,-65 19 1,-47-38-16,-142-9 16</inkml:trace>
  <inkml:trace contextRef="#ctx0" brushRef="#br0" timeOffset="4374.39">10828 13390 0,'9'0'0,"1"-9"0,37-19 15,56-19 1,38 9 0,38-9-16,9 19 15,29 28-15,8 10 16,11 8-1,-1-8 1,28 18-16,10 9 16,-10-27-1,1-1-15,-20 1 16,-27 8 0,-20 20-1,-46-19-15,-29-1 16,-28-8-1,-28-1-15,-28 1 16,-19-10 0,-19 0-1,-10 9-15,-37 0 16,-94 1 0,-66-10-16,-38-10 15,-37-8 1,-19 18-16,-19 9 15,-9-18 1,-10-10 0,29 9-16,9-18 15,19 9 1,28 19-16,56-9 16,57-10-1,28 10 1,47 0-16,29 9 15,18 0 1,19 0-16,9 0 16,48 0-1,93-10 1,76 10-16,56-19 16,47 10-1,38 0-15,0-10 16,-19 9-1,0-8-15,0 8 16,-37 10 0,-38 0-1,-29-18-15,-46-1 16,-66 0 0,-38 10-16,-29 9 15,-27-10 1,-19 10-16,-19 0 15,0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9T14:52:53.72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9T15:08:51.761"/>
    </inkml:context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2492 15608 1206 0,'0'0'0'0,"0"0"0"0,0 0 0 16,0 0 13-16,0 0 2 0,18-9-1 0,-7 7 1 0,1 2-7 15,2 0 1-15,0 0 0 0,-3 4 0 0,3 3-9 16,0 0 0-16,-3-3 0 0</inkml:trace>
  <inkml:trace contextRef="#ctx1" brushRef="#br1">14215 4683 0,'0'10'0,"9"65"16,10 122-16,9 122 15,10 66 1,-1 46 0,1 38-16,-19 10 15,0 27 1,-10-18-16,0 10 16,-9-11-1,-9-46-15,0-37 16,-1-20-1,10-27-15,-9-66 16,18-38 0,1-28-16,-1-37 15,0-28 1,10-39-16,0-36 16,0-29-1,0-18-15,-19-29 16</inkml:trace>
  <inkml:trace contextRef="#ctx1" brushRef="#br1" timeOffset="498.41">11138 11260 0,'0'0'0,"0"0"16,0 0-1,10-18-15,46-1 16,142-28 0,178-19-1,113 29-15,104 9 16,47-10-16,46 1 15,48-10 1,19-28-16,-1 18 16,48 10-1,56 19 1,10 9-16,37 38 16,-47 28-16,-75 0 15,-76 9 1,-37-9-1,-113 0-15,-85-28 16,-65-10 0,-104-9-16,-56 0 15,-67-9 1,-46 0-16,-47-1 16,-38 10-1,-28 0-15,-19 0 16</inkml:trace>
  <inkml:trace contextRef="#ctx1" brushRef="#br1" timeOffset="1164.91">15249 9750 0,'0'0'0,"0"0"16,10 0-1,9-19-15,28-28 16,66-28 0,75-47-16,85-47 15,65-37 1,57-29-16,57-18 15,37 0 1,28-10-16,38 0 16,57 1-1,28 18 1,-1 9-16,-8 38 16,-57 19-1,18 9-15,-56 19 16,-84 18-1,-76 20-15,-65 18 16,-48 10 0,-65 8-16,-57 20 15,-38 9 1,-18 19-16,-29 0 16,-18 19-1,-19-1-15,0 1 16,-19 9-1,-10 19-15,1-10 16</inkml:trace>
  <inkml:trace contextRef="#ctx1" brushRef="#br1" timeOffset="1876.66">17413 8352 0,'0'0'0,"0"0"0,-9 0 16,-1 0-1,1 0-15,-1 9 16,1 1-1,9-1-15,9 19 16,20-9 0,-1 0-16,0-1 15,0-18 1,-9 0-16,0 0 16,0-9-1,-19 0-15,0 9 16,0-10-1,0 10-15,-19 0 16,-19 10 0,1-1-16,9 10 15,9 0 1,9-1 0,1-8-16,-1-10 15,10 0 1,0 0-16</inkml:trace>
  <inkml:trace contextRef="#ctx1" brushRef="#br1" timeOffset="2414.11">18881 7489 0,'0'0'0,"0"0"15,0 0-15,0 0 16,0 9-16,9 10 15,19 9 1,10 10 0,18-1-16,10-18 15,-9-10 1,-1-18-16,-9-10 16,-19-9-1,-9-10-15,-19 1 16,-9-1-1,-19 10-15,-10 0 16,-9 19 0,-10 18-16,10 19 15,10 10 1,9-1 0,18 1-16,1-10 15,18-9-15,1-1 16,-1 1-1,19-9-15,-9-1 16</inkml:trace>
  <inkml:trace contextRef="#ctx1" brushRef="#br1" timeOffset="2969.27">21167 6813 0,'0'0'0,"0"0"0,0 0 15,0 0 1,-10 0-16,1 10 15,-1-1 1,1 19 0,9 0-16,9-9 15,1 0 1,-1 0-16,1-19 16,-1 0-1,10 0-15,-10 0 16,1-10-1,-10 1-15,0-1 16,0 10 0,0 0-16,-10 0 15,-9 10 1,1 9-16,-11 9 16,20-10-1,0 1-15,9-9 16,0-10-1,0 0-15,9 0 16,0 0 0,10-19-16,0 0 15,-10-9 1,-9 19-16,0 9 16</inkml:trace>
  <inkml:trace contextRef="#ctx1" brushRef="#br1" timeOffset="3510.44">23443 6185 0,'0'0'0,"0"0"0,0 0 16,-19 9-16,1 0 15,-11 19 1,1 1-1,19 8-15,-1-9 16,10-9-16,0-10 16,10 1-1,-1-10 1,1 0-16,-1-10 16,0-8-1,-9-1-15,0 0 16,0 0-1,-18 10-15,-11 0 16,-8 9 0,-20 9-16,10 19 15,10 0 1,8 0-16,20-9 16,0 0-1,9-19-15,18 9 16,-8-9-1</inkml:trace>
  <inkml:trace contextRef="#ctx1" brushRef="#br1" timeOffset="4000.85">25118 5659 0,'0'0'0,"0"0"15,0-9-15,0-1 16,0 10 0,0 0-16,0 10 15,9 18 1,1 0-16,18 10 15,0-1 1,0-18-16,0-10 16,-9-9-1,0-9-15,0-10 16,0 0 0,-19-18-16,0 9 15,-19 0 1,0 9-16,-19 9 15,-9 10 1,0 10 0,0-1-16,10 10 15,18-19 1,10 0-16,-1 0 16,10 0-1,0 0-15,0 0 16</inkml:trace>
  <inkml:trace contextRef="#ctx1" brushRef="#br1" timeOffset="5569.76">17291 8511 0,'0'0'0</inkml:trace>
  <inkml:trace contextRef="#ctx1" brushRef="#br1" timeOffset="6183.55">17394 8924 0,'0'0'0,"0"10"15,0-1 1,0 19-16,10 10 16,-1-1-1,19 1-15,1-20 16,8 1 0,1-19-16,-1 0 15,1-19 1,-19 1-16,0-1 15,-19 0 1,-10-9 0,-46 0-16,9 18 15</inkml:trace>
  <inkml:trace contextRef="#ctx1" brushRef="#br1" timeOffset="22216.31">3509 3754 0,'0'-9'0,"0"-10"16,-9 10-1,9 0-15,0 18 16,0 28 0,9 114-16,10 111 15,18 76 1,10 47-16,10 37 15,9 0 1,0-9-16,-10 19 16,-18-29-1,-10 10-15,-9-10 16,-10-27 0,1-48-1,-1-18-15,0-48 16,1-65-1,-1-28-15,1-47 16,-1-28 0,-9-28-16,0-19 15,0-19 1,0-19-16,0-9 16</inkml:trace>
  <inkml:trace contextRef="#ctx1" brushRef="#br1" timeOffset="22629.35">1016 8755 0,'0'0'0,"0"0"15,0-9 1,19-10-16,84-9 15,198-10 1,160 20-16,104 18 16,93-10-16,57-18 15,10-9 1,55-20 0,1 20-16,-9 9 15,18 18 1,-85 20-16,-18 8 15,-47 1 1,-104-9-16,-94-1 16,-113 0-1,-93-9-15,-67 0 16,-75 0 0,-47 0-16,-28 0 15,-19 0 1,0 0-16</inkml:trace>
  <inkml:trace contextRef="#ctx1" brushRef="#br1" timeOffset="23048.27">5146 6982 0,'0'0'0,"9"9"15,10 1-15,19-1 16,18 1-1,10-10-15,0-19 16,-19 0 0,-19 0-1,-9 1-15,-19-1 16,-19 9-16,0 1 16,-9 0-1,0 18-15,0 0 16,18 10-1,1 0 1,-1 0-16,10-10 16</inkml:trace>
  <inkml:trace contextRef="#ctx1" brushRef="#br1" timeOffset="23435.31">5795 5303 0,'0'0'0,"0"0"0,9 0 15,1 0 1,9-10-16,9 1 15,0-1 1,-9 1 0,0-10-16,-19 1 15,-10-20 1,-9 0-16,-18 10 16,-20 10-1,1 8-15,-1 20 16,10 18-1,19-10-15,9 1 16,10 0 0,9 9-16,0-9 15</inkml:trace>
  <inkml:trace contextRef="#ctx1" brushRef="#br1" timeOffset="23822.14">8241 6100 0,'0'0'0,"0"9"0,-10 20 15,1 8 1,18 19-16,1 1 15,9-10 1,9-10-16,0-18 16,0-19-1,1 0-15,-11-19 16,1 0 0,-9 1-16,-10-1 15,0 10 1,-19-1-16,-19 1 15,10-1 1,0 20-16,0-1 16,18-9-1,1 0-15</inkml:trace>
  <inkml:trace contextRef="#ctx1" brushRef="#br1" timeOffset="24222.3">8523 3529 0,'0'0'0,"0"0"16,0 0-16,0 10 15,0 18 1,10 0-16,-1 0 16,0 0-1,10-9-15,-9-10 16,-1-9-1,0 0-15,1-9 16,-10-10 0,0 1-16,-19-11 15,0 1 1,0 19 0,10-1-16</inkml:trace>
  <inkml:trace contextRef="#ctx1" brushRef="#br1" timeOffset="24658.2">11138 5002 0,'0'0'0,"0"0"16,0 0-1,0 0-15,10 0 16,-1 0 0,1-9-16,-1 0 15,0-10 1,1 0-1,-10 0-15,0-9 16,-19 9 0,-9 1-16,-10 8 15,-18 20 1,9 8-16,0 11 16,18-1-1,1-10-15,19 1 16,-1 0-1,10-19-15,0 0 16</inkml:trace>
  <inkml:trace contextRef="#ctx1" brushRef="#br1" timeOffset="25081.72">12060 2150 0,'0'0'0,"0"0"15,0 0 1,-9 9-16,-1 1 16,1-1-1,9 1-15,0-1 16,0 0 0,0-9-16,0 0 15,0 0 1,0 0-16,-19-9 15,0-10 1,-18-9-16,-20 0 16,1 19-1,-1 9 1,20 9-16</inkml:trace>
  <inkml:trace contextRef="#ctx1" brushRef="#br1" timeOffset="25556.67">14422 3229 0,'0'0'0,"0"0"0,0 0 15,0 0 1,0 0-16,0 0 16,9 9-1,0-9 1,1 0-16,9 0 15,-1 0 1,1-9-16,-9 0 16,-10-1-16,0 1 15,-10 0 1,-9-1 0,-18 1-16,-1 18 15,10 1 1,0-1-16,18 0 15,1 1 1,-1-10-16,10 0 16,0 0-1</inkml:trace>
  <inkml:trace contextRef="#ctx1" brushRef="#br1" timeOffset="25940.72">14685 949 0,'0'0'0,"0"0"15,0 0-15,0 0 16,0 0 0,0 0-16,0 0 15,0 0 1,0 0-16,0 0 16,9 0-1,-9-19-15,0 1 16,0-1-1,-9 9-15,-10 1 16,0 0 0,-18 18-16,8 0 15</inkml:trace>
  <inkml:trace contextRef="#ctx1" brushRef="#br1" timeOffset="35848.06">2700 8286 0,'0'0'0,"0"0"0,0 0 16,0 0-1,0 0-15,0 0 16,0 0-1,0 0 1,0 0-16,0 0 16,9 0-1,1 0-15,9-9 16,9-1 0,0 1-16,0 0 15,0-1 1,10 1-16,9-10 15,0 0 1,10 1 0,8-11-16,1 1 15,-9 0-15,-1 0 16,1-10 0,-1 10-16,10-9 15,0-1 1,0 1-16,9-1 15,0 1 1,0-1-16,1 1 16,-1-10-1,10 9 1,-1 1-16,10-10 16,0 0-1,0-9-15,1-1 16,-1 1-1,0 0-15,-10-1 16,1 1 0,0 0-16,18-10 15,1 0 1,9-9-16,9-9 16,10 9-1,-1-10-15,10 10 16,10-18-1,-10 8-15,0 1 16,28-10 0,1 0-16,9-9 15,9-10 1,19 1 0,9-1-16,0 0 15,1-9 1,-1 1-16,0-11 15,10 10 1,9 0-16,19-9 16,10 0-1,27-10-15,20-9 16,18 0 0,10-19-16,9 0 15,9-10 1,10 11-16,-28 8 15,-10-9 1,-9 19-16,0 0 16,-10 0-1,1 9-15,-20 10 16,-18 9 0,-28 9-16,-19 10 15,-19 9 1,-10 0-16,-18 10 15,-29 9 1,1 9 0,-10 1-16,-37 18 15,-10 0 1,-19 0-16,0 19 16,-18-1-1,-10 1-15,-10 10 16,1 8-1,-19 1-15,-1-1 16,1 1 0,-9 9-16,-1 0 15,1 0 1,8 19 0,-8-10-16</inkml:trace>
  <inkml:trace contextRef="#ctx1" brushRef="#br1" timeOffset="53981.18">11317 13850 0,'0'0'0,"0"0"16,0 0-1,0 0-15,10 9 16,-1 1 0,0-1-16,10 0 15,0 1 1,0-1-16,0 1 16,-10-1-1,0 0-15,-9-9 16,0 0-1,10 0-15,-10 0 16,9 0 0,1-9-16,-1 0 15,-9-1 1,0 10-16,0 0 16,0 0-1</inkml:trace>
  <inkml:trace contextRef="#ctx1" brushRef="#br1" timeOffset="54680.92">11646 13756 0,'0'0'0,"0"0"15,0 0-15,-9-9 16,0-1-1,-10 1-15,-9 0 16,-10 18 0,-19 10-16,10 9 15,10 0 1,9 0-16,18 0 16,20 0-1,27 19-15,20 19 16,8-10-1,20 10-15,-10-10 16,1 1 0,-20-1-16,-18-19 15,-19 1 1,-19-10 0,-19 19-16,-28 0 15,-19 0 1,-28-10-16,-10-18 15,20-9 1,18-10-16,0 0 16,38 0-1</inkml:trace>
  <inkml:trace contextRef="#ctx1" brushRef="#br1" timeOffset="55431.18">12615 14056 0,'0'0'0,"0"-9"16,-18-10-16,-11 0 15,-37-9 1,-9 10 0,0 18-16,9 9 15,0 19 1,19 0-16,10 10 16,18-1-1,9-9-15,20 1 16,-1-1-1,1-10-15,18 1 16,9-19 0,10 0-16,10-19 15,-1-18 1,1-1-16,-1 1 16,-18 9-1,-1 9-15,-18 10 16,0-1-1,0 20 1,0 27-16,0 29 16,-1 46-16,-8 48 15,-10-1 1,-10 20 0,-8-10-16,-1-1 15,0-17 1,10-29-16,-1-29 15,10-18 1,0-28-16,10-9 16,-1-19-1,0-10-15,1-9 16,27-9 0,20-29-16,27-37 15,-8-19 1,-10-9-16,-19 19 15,-10-1 1,-9 1-16,-18 46 16</inkml:trace>
  <inkml:trace contextRef="#ctx1" brushRef="#br1" timeOffset="55863.8">13001 14028 0,'0'0'0,"0"0"16,0 0-16,0 0 16,0 10-1,9 27-15,10 19 16,9 19-1,1 1-15,8-11 16,1-18 0,0-9-16,-1-20 15,-9-18 1,10-18-16,0-10 16,-1-10-1,-18-18 1,0 9-16,-10 19 15,-9-1-15,0 20 16,0 9 0,0 0-1,10 19-15,18 28 16,0 47 0,19 28-16,-28-66 15</inkml:trace>
  <inkml:trace contextRef="#ctx1" brushRef="#br1" timeOffset="56188.21">14008 14347 0,'0'0'15,"-10"-9"-15,-18-10 16,-10 10-16,1-1 15,9 20 1,-1-1-16,10 29 16,10 9-1,18 9 1,1 0-16,18-18 16,0-1-1,1-18-15,18 0 16,0-1-1,18 1 1,1 9-16,0 1 16,0 8-16,-38-18 15</inkml:trace>
  <inkml:trace contextRef="#ctx1" brushRef="#br1" timeOffset="56597.31">14252 14066 0,'0'0'0,"10"0"0,18-10 16,19 1 0,19 9-16,18 19 15,1 18 1,0 20-16,-10 18 15,-28 9 1,-19-9-16,-9 0 16,-19-19-1,-19-18-15,0-19 16,1 0 0,-1-19-16,-9-19 15,-1-28 1,11-19-16,8-18 15,20-10 1,18 9-16,9 29 16,10 9-1,0 19-15,29 28 16,-39 0 0</inkml:trace>
  <inkml:trace contextRef="#ctx1" brushRef="#br1" timeOffset="56938.23">15466 14469 0,'0'0'0,"0"0"15,9 0 1,1 0-16,-1-9 16,19-10-1,-9-9-15,0-10 16,-19 1-1,-10-10-15,-8 9 16,-1 10 0,-9 19-16,-1-1 15,11 20 1,-1 9-16,0 18 16,-9 29-1,18 0-15,20-10 16,9 0-1,18-9 1,29 9-16,19-18 16,18-1-16,-46-27 15</inkml:trace>
  <inkml:trace contextRef="#ctx1" brushRef="#br1" timeOffset="57564.06">16341 13240 0,'0'0'0,"0"0"0,0 9 15,9 10 1,0 47-16,10 47 15,0 8 1,0 30-16,-10-1 16,1-10-1,-10-8-15,9-10 16,1-19 0,-1-28-1,0-28-15,1-10 16,-10-18-1,0 0-15,0-19 16,0 0 0,0 0-16,0-9 15,-19-20 1,-19-27-16,-9 0 16,-9 9-1,-1 9-15,10 10 16,0 19-1,10 18-15,-1 1 16,0 18 0,1 9-16,9 10 15,9 0 1,19-9-16,19 9 16,18-10-1,20 1-15,9-1 16,18-18-1,10-19 1,-18 0-16,-11-9 16,-8-10-1,-38 9-15</inkml:trace>
  <inkml:trace contextRef="#ctx1" brushRef="#br1" timeOffset="58136.08">18316 14432 0,'0'0'0,"10"0"0,18-19 15,19 0 1,0-18-16,0-1 16,0 1-1,-9-10-15,-20-10 16,-8 1-1,-20 0-15,-18-19 16,-9 9 0,-10 19-16,-10 19 15,-9 19 1,-9 27-16,9 29 16,0 28-1,10 10-15,28-1 16,9 19-1,19 10-15,19-10 16,18-28 0,20 0-16,18-18 15,10-20 1,-1-18-16,1 0 16,0-19-1,-10 0-15,-28-10 16,-28 10-1</inkml:trace>
  <inkml:trace contextRef="#ctx1" brushRef="#br1" timeOffset="58646.47">19022 13944 0,'0'0'0,"9"-10"15,19-8-15,10-1 16,28 9 0,19 10-16,9 19 15,9 19 1,1 27-1,-10 20-15,-19-1 16,-19 10 0,-18 0-16,-19-19 15,-29 0 1,-18-9-16,-28-1 16,-1-27-1,1-10-15,-1-28 16,10-19-1,-9-18-15,9-29 16,19-28 0,9-18-16,28-10 15,19 9 1,20 19 0,17 19-16,1 19 15,9 18-15,-18 10 16,-1 19-1,-37 9-15</inkml:trace>
  <inkml:trace contextRef="#ctx1" brushRef="#br1" timeOffset="59147.98">19991 14272 0,'9'0'0,"10"-28"16,19-19-1,9-9-15,18 0 16,11 9 0,18 9-16,0 19 15,9 19 1,1 28-16,-10 1 15,-9 18 1,-10 18-16,-9 10 16,-29 10-1,-8-1-15,-29 1 16,-29-10 0,-8 0-1,-20-19-15,1-9 16,-1-28-1,10-1-15,10-18 16,8-18 0,1-10-16,9-38 15,19-28 1,10 0-16,18 10 16,0 18-1,19 10-15,0 9 16,-9 28-1,-19 10-15</inkml:trace>
  <inkml:trace contextRef="#ctx1" brushRef="#br1" timeOffset="60130.71">21515 14375 0,'0'0'0,"0"0"16,0-9-16,0 0 15,0-1 1,0 1-16,-19-1 16,0 20-1,0 9-15,0 9 16,10 9 0,0 1-16,18-1 15,10 1 1,9-19-16,10-1 15,9-8 1,0-10-16,0-19 16,0-9-1,-9-19-15,-29-28 16,-18 0 0,-20-10-1,-8 20-15,-1 18 16,-9 19-1,0 18-15,19 1 16,0 9 0,18 0-16,1 0 15,9 0 1,9 0-16,29 0 16,18-19-1,29-18-15,18-10 16,-18-10-1,-10 1-15,-28-19 16,-18 0 0,-39 9-16,-28 1 15,-27 18 1,-11 19-16,-8 28 16,8 18-1,29 29-15,29 19 16,18 0-1,18-1 1,29 1-16,29 0 16,37-10-1,9-19-15,28 1 16,1-19 0,-29 0-16,-18 9 15,-1 0 1,-18 0-16,-29 0 15,-18 19 1,0 0-16,-20 9 16,-8 10-1,-10 9-15,-19-9 16,0-1 0,0-8-16,1-1 15,-11 0 1,1-28-16</inkml:trace>
  <inkml:trace contextRef="#ctx1" brushRef="#br1" timeOffset="61447.45">13932 15398 0,'0'0'0,"0"0"0,0 0 16,0 0-1,0 0-15,0 0 16,0 19 0,0 37-1,0 38-15,0 47 16,0 18-1,0-9-15,0-9 16,0-28 0,0-20-16,-9 1 15,0-19 1,9-18-16,0-1 16,0-19-1,9 1-15,-9-10 16,9-9-1,-9 0-15,10-10 16,-10-9 0,0 0-16,0 0 15,0 0 1,0 0-16,0 0 16,0 0-1,0 0-15,0 0 16,0 0-1,0 0-15,0 0 16,0 0 0,0 0-1,0 0-15,0 0 16,0 0 0,0-9-16,0-1 15,0-9 1,9-9-16,1-9 15,18-10 1,0 0-16,19-9 16,10 9-1,-10 9-15,0 10 16,0 0 0,-10 19-16,1 18 15,9 0 1,0 19-16,-9 10 15,-1 9 1,-18 19-16,-19-1 16,-28 10-1,-38 0-15,-38 0 16,-8-28 0,-20-18-16,10-29 15,18-10 1,19-18-1,20-10-15,27-8 16,19-1 0,10 0-16,18 9 15,1 19 1</inkml:trace>
  <inkml:trace contextRef="#ctx1" brushRef="#br1" timeOffset="62246.65">15108 16768 0,'0'0'0,"0"0"0,0 0 16,0 0-1,0 0-15,0 0 16,0 0-1,10 0 1,-1 0-16,1-10 16,8-8-1,1-1-15,-9 0 16,-10-9 0,0 0-16,0 0 15,-19 9 1,0 10-16,-19-1 15,1 20 1,8-1-16,1 19 16,0 10-1,19 9-15,-1-10 16,20 1 0,8-1-16,11 1 15,18-20 1,19 1-16,18-19 15,1-19 1,0-27 0,9-20-16,-19-9 15,-19 0 1,-18 0-16,-10 9 16,-9 19-1,-19 0-15,0 19 16,-9 9-1,-1 10-15,1 0 16,-1 18 0,1 0-16,0 1 15,18 18 1,10 9-16,18 10 16,10 10-1,19 8-15,10 1 16,-11-10-1,-8 0-15,-20-9 16,-8-9 0,-20-1-16,-9 1 15,-28 9 1,-29 9 0,1-18-16,-10-20 15,28-8 1</inkml:trace>
  <inkml:trace contextRef="#ctx1" brushRef="#br1" timeOffset="62631.06">16294 15651 0,'0'0'0,"0"0"0,0 0 16,0 19 0,0 37-1,9 48-15,0 36 16,1 29-1,9 0-15,-1 0 16,1-19 0,0-37-16,-9-38 15,-1-19 1,0-18-16,-9-10 16,0-9-1,0-1-15,0-18 16,0 0-1</inkml:trace>
  <inkml:trace contextRef="#ctx1" brushRef="#br1" timeOffset="62869.35">15823 16130 0,'10'0'0,"8"-10"0,48-18 16,47 0 0,10 0-1,8 0-15,1 19 16,-10 18 0,-9 0-16,0 10 15,-66-10 1</inkml:trace>
  <inkml:trace contextRef="#ctx1" brushRef="#br1" timeOffset="63451.39">17535 15520 0,'0'0'0,"0"0"0,0 0 16,0 9-1,-9 10-15,-10 47 16,0 46 0,-9 39-1,19 27-15,9-9 16,19 0-1,9-19-15,9-28 16,1-29 0,9-27-16,-9-19 15,9-28 1,9 0-16,1-19 16,8-19-1,1-28-15,-9 0 16,-20 0-1,1 0-15,-19 19 16,0 0 0,-10 19-16,-9-1 15,0 10 1,9 10-16,1 8 16,18 29-1,0 9-15,10-9 16,0-9-1,-1-1 1,1-18-16,-10 0 16,10-19-1,-19 0-15,-10 0 16</inkml:trace>
  <inkml:trace contextRef="#ctx1" brushRef="#br1" timeOffset="63658.18">17865 16149 0,'0'0'0,"0"0"0,0 0 15,0 0 1,0 0-16,9 18 15,-9-8 1</inkml:trace>
  <inkml:trace contextRef="#ctx1" brushRef="#br1" timeOffset="64180.49">18617 16458 0,'0'0'0,"0"0"0,0 0 16,0 0 0,0 10-16,0 18 15,10 28 1,-1 29-16,0-1 16,-9-9-1,10 0-15,-10-19 16,9-18-1,-9-19-15,0-1 16,0-18 0,0 0-16,10-9 15,18-28 1,0-57-16,10-28 16,-1 9-1,1 29-15,0 27 16,-1 20-1,-8 9 1,-1 18-16,9 20 16,10 8-1,-9 11-15,0 27 16,-10 19 0,-9 0-16,-19 0 15,0-9 1,0-1-16,-10-8 15,1-10 1,9 0-16,0-19 16</inkml:trace>
  <inkml:trace contextRef="#ctx1" brushRef="#br1" timeOffset="64649.36">19483 16683 0,'0'0'0,"0"0"0,9 0 15,1 0-15,18 0 16,0-9 0,0 0-1,10-1-15,-10-8 16,-9-1-1,0 0-15,-19 0 16,0-9 0,-19 0-16,-9 0 15,-10 9 1,0 10-16,1 18 16,-1 10-1,1 37-15,8 10 16,10 9-1,29 0-15,9-9 16,18-1 0,29-8-16,0-20 15,19-9 1,-10-9 0,10-19-16,-1-19 15,-18 0 1,-9 1-16,-29-10 15,-19 9 1</inkml:trace>
  <inkml:trace contextRef="#ctx1" brushRef="#br1" timeOffset="65566.2">2728 8455 0,'0'0'0,"0"0"0,10 0 16,-10-9-1,9 9-15,-9-10 16,9 10 0,1-9-1,-1 9-15,1-9 16,-1-1-1,-9 1-15,0 9 16,0-10 0,0 10-16,0-9 15</inkml:trace>
  <inkml:trace contextRef="#ctx1" brushRef="#br2" timeOffset="69302.69">2333 8530 0,'0'0'0,"0"0"0,0 0 15,0 0 1,0 0-16,0 0 15,0 0 1,0 0-16,0 0 16,0 0-1,0 0 1,0-9-16,9-1 16,1-8-16,9-1 15,-1 0 1,11 0-1,-1 1-15,19-1 16,0 0 0,0-9-16,0 0 15,10 0 1,-1-1-16,0 1 16,-9 0-1,10 0-15,-1-10 16,1 1-1,-1 9-15,10-10 16,0 1 0,0-1-16,9 1 15,-9-1 1,0 1-16,9-10 16,10-10-1,9 10-15,0 1 16,-19-1-1,10 9 1,9-9-16,-10 10 16,11-1-1,-11 1-15,1-1 16,9-9 0,9 0-16,-8 0 15,-11 0 1,1-9-16,9 0 15,9 0 1,1-1-16,-10-8 16,0-1-1,-9 0-15,9 1 16,0-1 0,0-9-16,0 9 15,9-9 1,10 0-1,-19 9-15,10 10 16,-1-10-16,10-9 16,-9 10-1,-1-1 1,10 0-16,9 1 16,-18-1-1,9 0-15,9-9 16,0 10-1,-9-1-15,-9 0 16,18 1 0,0-1-16,-9 10 15,0-10 1,-9 0-16,9 1 16,-10-1-1,0 10-15,10-10 16,10 0-1,-1 1-15,0-1 16,10 0 0,0 0-1,-10 10-15,19-9 16,0-11 0,0 11-16,0-10 15,10 0 1,-10 9-16,0-9 15,10 0 1,-10 9-16,-10-9 16,11 0-1,-1 9-15,0-9 16,9 0 0,10 0-16,-9 10 15,-1-11 1,-9 11-16,1 8 15,17-8 1,1-1-16,-9 0 16,28-9-1,9-9-15,9 9 16,1-10 0,-1 10-1,10-18-15,10-1 16,-10 9-1,-19 10-15,0-19 16,0 10 0,-9 9-16,0-10 15,-1 10 1,11 0-16,-30 10 16,-8-1-1,9 0-15,-19 1 16,-19 8-1,10 10-15,-10 1 16,-9-1 0,-9 9-16,-10 1 15,0-1 1,0 10-16,-28 0 16,-10 0-1,1 9-15,-1 0 16,-18 0-1,-1 10 1,-18 0-16,0-1 16,-19 10-1</inkml:trace>
  <inkml:trace contextRef="#ctx1" brushRef="#br2" timeOffset="75459.17">10254 13568 0,'0'0'0,"0"0"0,-9 10 16,-20-1-16,-18 19 15,-18 10 1,-30 9 0,-36 9-16,-1-9 15,0-9-15,19-1 16,19 1-1,29-20 1,18 1-16,18 0 16,1-10-1,19 1-15,-1-1 16,1-9 0,9 9-16,9 1 15,19 9 1,29 9-16,18 9 15,19 10 1,29 0-16,-1 9 16,-9 1-1,0-1-15,-19 10 16,-10-10 0,-18-19-16,-9 1 15,-20-19 1,-18 0-1,0-1-15,0-8 16,-19-10 0,0 0-16,0 0 15,0 0 1,0 0-16</inkml:trace>
  <inkml:trace contextRef="#ctx1" brushRef="#br2" timeOffset="75898.75">9106 14807 0,'0'0'0,"0"0"0,0 0 15,0 0-15,0 0 16,0 0 0,0 0-1,0 0-15,10 0 16,9 0 0,46 9-16,39 19 15,9 10 1,19 9-16,-10 9 15,-19-9 1,-9 0-16,10 9 16,9 10-1,0 0-15,-19-10 16,-19-9 0,-9-10-16,-19-18 15,-10-9 1,-18-10-16,-19 0 15,0 0 1</inkml:trace>
  <inkml:trace contextRef="#ctx1" brushRef="#br2" timeOffset="77846.9">8025 13522 0,'0'0'0,"0"0"0,-19-19 16,-10 0-1,-8 0-15,-20 10 16,1 9-1,-19 9 1,-1 19-16,-8 10 16,-1 9-1,29 0-15,9 0 16,0 18 0,9 1-16,10 18 15,9-8 1,10-1-16,9 0 15,9 9 1,19 1-16,19-1 16,19-9-1,0-19-15,9 1 16,10-10 0,-1-10-16,1-9 15,0-9 1,-10-10-16,0-9 15,1-9 1,-1-10-16,0-18 16,-9-20-1,-10-18 1,-9-9-16,-9-10 16,0-19-1,-19 10-15,-19 0 16,0 19-1,-10-1-15,-9 10 16,-18 9 0,-1 10-16,-18 9 15,-1 10 1,-9 9-16,-9 18 16,-19 1-1,0 18-15,9 1 16,10 8-1,0 10-15,9 1 16,9-1 0,1 9-16,9 1 15,0 9 1,0 0-16,0 9 16,19 0-1,-1 1 1,11-1-16,8 0 15,1 10 1,18-10-16,1 0 16,18 1-1,0-1-15,10-9 16,9 9 0,0-9-16,9-9 15,1-1 1,-1-9-16,10-9 15,0 0 1,0-19-16,-1 0 16,1 0-1,0-19-15,0 0 16,0-9 0,-10-9-16,1-1 15,-1-9 1,-18 0-16,-1-9 15,1-10 1,-19-9 0,0 0-16,-19 0 15,0 0 1,-19 9-16,0 1 16,-9-1-1,-10 10-15,1-1 16,-10 11-1,-10 17-15,1 1 16,-20 0 0,-18 19-16,0 18 15,0 0 1,10 10-16,-1 9 16,19 1-1,0-1-15,0 19 16,19 0-1,-9-1-15,9 11 16,0-1 0,19 0-1,-1 1-15,20-1 16,-1 10 0,10-1-16,10-8 15,-1-1 1,1 0-16,9 0 15,9 1 1,19-10-16,9 9 16,10-19-1,-9 1-15,-1 0 16,10-1 0,-10-9-16,10-9 15,9 0 1,-9-1-16,0-18 15,0 0 1,-10 0-16,10-18 16,-9-1-1,-1 0-15,-9-9 16,0-9 0,0-20-1,-9-8-15,-1-11 16,-18-17-1,0-20-15,-19 0 16,-19-8 0,0 27-16,-18 9 15,-10 10 1,-19 10-16,19 36 16</inkml:trace>
  <inkml:trace contextRef="#ctx1" brushRef="#br2" timeOffset="79289.05">25033 13906 0,'0'0'0,"0"0"0,0 0 16,0 0 0,0 10-16,-9 8 15,-29 48 1,-47 28-16,-46 18 16,-29 20-1,0-29-15,19-28 16,28-28-1,19-9-15,28-20 16,19 1 0,19 0-16,18-10 15,1 1 1,-1-1-16,20 0 16,9 1-1,28 18-15,28 0 16,28 19-1,1 0-15,-1 0 16,1 9 0,-10-9-1,-19-9-15,-9-1 16,-9 1 0,-20-20-16,1 1 15,-19 0 1,-10-10-16,0 1 15,-9-10 1,0 0-16</inkml:trace>
  <inkml:trace contextRef="#ctx1" brushRef="#br2" timeOffset="79753">23519 15304 0,'0'0'0,"0"0"16,9 0-1,29 0-15,18 0 16,29 10 0,18 18-16,19 0 15,-9 19 1,-9-10-16,-1 1 16,-9-1-1,0 1-15,1-1 16,-20-8-1,-9-1 1,-10-9-16,1-1 16,-20 1-16,1-10 15,-19-9 1,-1 0-16,1 0 16,-9 0-1,-10 10 1,0-10-16</inkml:trace>
  <inkml:trace contextRef="#ctx1" brushRef="#br2" timeOffset="81265.88">26623 14047 0,'0'0'0,"0"0"15,0 9 1,9 10-16,1 37 15,-1 38 1,10 28-16,-10 0 16,10-9-1,-9-1-15,-1-8 16,0-20 0,-9-37-1,0-10-15,0-18 16,0 0-1,0-19-15,0 0 16,0-19 0,0-28-16,0-28 15,-9-47 1,0-9-16,18-10 16,0 10-1,20 9-15,18 0 16,9 19-1,-9 28-15,-9 28 16,-1 19 0,1 9-16,9 9 15,19 20 1,0 27-16,0 20 16,-10 8-1,-18 1-15,-19 9 16,-10-9-1,-18 9-15,-10 0 16,-19 0 0,-9-19-1,19-9-15,0-9 16,18-20 0,1 1-16,-1-9 15,1-10 1,9 0-16,9 0 15,1 0 1,18 0-16,10 9 16,9 0-1,0 1-15,9 18 16,-9 0 0,-9 19-16,-1 9 15,-8 10 1,-20 0-16,-18-1 15,-10-8 1,-38-1-16,-37 0 16,-47-9-1,-19-19 1,0-28-16,19 0 16,19-19-1,0 1-15,28-1 16,47 9-1</inkml:trace>
  <inkml:trace contextRef="#ctx1" brushRef="#br2" timeOffset="81781.73">28222 14629 0,'0'0'0,"0"0"0,0-19 15,-9 0 1,-10 0-16,-19 10 15,1 0 1,-10 18-16,0 19 16,18 0-1,1 19-15,19 0 16,-1-9 0,20-1-16,-1-18 15,19 0 1,1-10-16,18-9 15,0-9 1,9-1-16,1 1 16,-10 0-1,0 9-15,0 9 16,9 0 0,1 1-1,-10 8-15,-10 1 16,1 0-16,-10 0 15,-18-19 1</inkml:trace>
  <inkml:trace contextRef="#ctx1" brushRef="#br2" timeOffset="82147.2">29172 14150 0,'0'0'0,"0"0"16,-9 0-16,-10 10 15,-9 8 1,0 10-16,-1 19 16,11 10-1,8 18-15,20 9 16,-1 1-1,19-1-15,10 10 16,0-10 0,-10-18-16,-9-10 15,-1-9 1,-18-9-16,-18-19 16,-11-1-1,-8 1 1,-10 0-16,18-19 15</inkml:trace>
  <inkml:trace contextRef="#ctx1" brushRef="#br2" timeOffset="82632.39">29624 14910 0,'0'0'0,"9"0"0,20 0 16,8-9-1,10-1-15,10 1 16,9 0 0,-10-10-1,0 0-15,-18 0 16,0-9-16,-20-9 15,1-1 1,-28-18 0,-19-10-16,-29-9 15,-18 9 1,-19 20-16,0 17 16,9 29-1,10 19-15,28 19 16,0 18-1,28 19-15,19 9 16,19 20 0,18-11-16,10-17 15,19-1 1,10-19-16,18-19 16,0-8-1,-10-11-15,-46-18 16</inkml:trace>
  <inkml:trace contextRef="#ctx1" brushRef="#br2" timeOffset="83250.55">30988 13700 0,'0'0'0,"0"0"16,0 9-16,0 19 15,-19 38 1,10 47-16,-1 27 15,20 20 1,9-1-16,9-27 16,0-1-1,0-18 1,0-20-16,10-27 16,9-19-1,0-9-15,0-20 16,10-18-1,9-28-15,-1-19 16,1-9 0,-9-10-16,-20 10 15,1 9 1,-19 19-16,0 9 16,-1 10-1,-8-1-15,9 20 16,9 9-1,9 9-15,10 19 16,-9 9 0,0-19-16,-1 1 15,1-10 1,-10-9-16,-9 0 16,0-19-1,-10 0-15,-9 0 16</inkml:trace>
  <inkml:trace contextRef="#ctx1" brushRef="#br2" timeOffset="83433.48">31797 14056 0,'0'0'0,"0"0"0,0 0 16,0 10-16,9 9 16,-9-1-1</inkml:trace>
  <inkml:trace contextRef="#ctx1" brushRef="#br2" timeOffset="83931.27">32427 14619 0,'0'0'0,"0"0"15,0 0 1,0 10-16,0 8 16,0 20-1,0 18-15,-9 29 16,0 9-1,-1-10-15,1-28 16,-1-18 0,1-19-16,9-10 15,0-9 1,9-9-16,10-57 16,19-37-1,9-19-15,0-10 16,9 20-1,-9 27-15,-9 38 16,0 19 0,-10 19-16,9 18 15,-8 19 1,18 29-16,-10 18 16,-18 9-1,0 1-15,-10 8 16,-9-17-1,0-20 1,0 0-16,0-18 16,-9-20-1</inkml:trace>
  <inkml:trace contextRef="#ctx1" brushRef="#br2" timeOffset="84385.79">33095 15042 0,'0'0'0,"0"0"15,0 0-15,10 0 16,-1 0 0,10 0-16,0 0 15,9 0 1,0 0-16,0-10 15,29-18 1,9-19 0,-29 0-16,-8-9 15,-11 9 1,-18 0-16,0 19 16,-9 9-1,-10 10-15,-19-1 16,1 20-1,-10 18-15,9 28 16,19 0 0,10-9-16,9 19 15,9-10 1,10 1-16,28 8 16,10 10-1,-20-37-15,10-10 16,66 28-1</inkml:trace>
  <inkml:trace contextRef="#ctx1" brushRef="#br2" timeOffset="85031.19">28636 16092 0,'0'0'0,"0"0"16,10 0-16,18 10 15,19-1 1,19-9-16,0 0 15,-10-9 1,0-10 0,-9 0-16,-18 0 15,-11-18 1,-18-1-16,0 10 16,-18 0-1,-1 19-15,-19-1 16,1 20-1,-10 18-15,0 0 16,9 19 0,10 19-16,18-1 15,20 10 1,18-9-16,19 0 16,19-10-1,18 0-15,11-18 16,-20-1-1,0-18-15,-37-19 16</inkml:trace>
  <inkml:trace contextRef="#ctx1" brushRef="#br2" timeOffset="85532.25">29483 15877 0,'0'0'0,"0"0"15,0-10-15,9 1 16,1-1 0,18 1-16,9 0 15,20 18 1,28 19-16,9 19 15,-10 0 1,-8 9-16,-20 10 16,-18-10-1,-20 1-15,-8-1 16,-10-19 0,-19 1-16,0-19 15,-18-1 1,-1-18-1,0-9-15,1-19 16,-1-28 0,10-1-16,18-18 15,10 0 1,29 0-16,18 9 16,9 1-1,1 18-15,-1 19 16,-9 9-1,0 10-15,-28 9 16</inkml:trace>
  <inkml:trace contextRef="#ctx1" brushRef="#br2" timeOffset="85996.92">30442 15952 0,'0'0'0,"10"0"15,9-10-15,18-9 16,20 10 0,9 0-16,18 18 15,10 10 1,-9 9-16,-10 19 15,-9 9 1,-19 10-16,-19 9 16,-18-9-1,-20-10-15,-18 0 16,-19-9 0,-9-9-16,-1-20 15,10-18 1,9-18-16,10-11 15,0-17 1,9-11-16,10-18 16,18-9-1,10-10 1,28 0-16,10 0 16,-1 38-1,-9 18-15,-28 20 16</inkml:trace>
  <inkml:trace contextRef="#ctx1" brushRef="#br2" timeOffset="86881.2">31618 16196 0,'0'0'0,"0"0"16,0 0 0,0 0-1,0 0-15,0 0 16,0 9-16,-9 19 16,-1 0-1,1 10-15,18-1 16,1 1-1,9-19 1,9-1-16,0 1 16,19-19-1,-9-19-15,-1-9 16,1-37 0,-29-20-16,-37-28 15,-28-8 1,9 17-16,0 39 15,19 8 1,-1 29-16,1 0 16,0 9-1,0 1-15,-1-1 16,-8 9 0,9 1-16,-1 9 15,1 9 1,9 1-16,10-1 15,-1 1 1,1 8-16,9 1 16,9 9-1,1 0 1,18 0-16,10 1 16,28 8-1,18 1-15,10-20 16,0 1-1,-18-9-15,-1-1 16,-9 0 0,0 1-16,-1 9 15,-8-1 1,-1 10-16,1 19 16,-10-9-1,-10 9-15,1 0 16,-19 9-1,0 0-15,-19-9 16,0 0 0,0-9-16,0-1 15,0 1 1,0-20-16,0 1 16,0-9-1,0-1 1,-10-9-16</inkml:trace>
  <inkml:trace contextRef="#ctx1" brushRef="#br2" timeOffset="94610.9">3274 4233 0,'0'0'0,"0"0"16,0 0-16,0 0 16,0 0-1,0 0 1,0-9-16,0-1 16,0-9-1,0 1-15,9-20 16,1 1-1,8-20-15,1-27 16,0-19 0,-10-10-16,1-9 15,-10-28 1,0 0-16,0-10 16,0-8-1,-19 17 1,0 1-16,0-9 15,1 9-15,8 18 16,1 1 0,-1 0-1,10 9-15,0 9 16,0-9 0,0 19-16,0 0 15,0 18 1,0-9-16,0 10 15,0 18 1,0 19-16,0 0 16,0 19-1,0 0-15,0 0 16,0 19 0,0-1-16,0 10 15</inkml:trace>
  <inkml:trace contextRef="#ctx1" brushRef="#br2" timeOffset="96549.65">894 3942 0,'0'0'0,"0"0"16,0 0-16,0 0 15,0 0 1,0-9-16,9-1 15,-9 1 1,10 0-16,-1-1 16,0 1-1,20-1 1,8 1-16,20 0 16,-10-1-1,19 1-15,9 0 16,19 9-1,9 0-15,20 0 16,27 0 0,10 9-16,9 0 15,1 1 1,27-1-16,10 0 16,19-9-1,19 10-15,9-1 16,9-9-1,0 10-15,10-1 16,19-9 0,28-9-16,18-1 15,20-9 1,9 10 0,0 0-16,28 9 15,28 9 1,19 10-16,19 0 15,10-10 1,46 0-16,29 10 16,9 9-1,-10 0-15,1 10 16,37 0 0,-37-1-16,9-18 15,56 0 1,-18-1-16,-47 1 15,-20-10 1,-46 1-16,-141-10 16,-76 9-1,67 1-15,-20-1 16,-47 0 0,-37-9-16,-28 0 15,-29 0 1,-37 0-1,28-9-15,-19 0 16,-57-1 0,-27 10-16,-10 0 15,-9 0 1,-1 0-16,-9 0 16,-9 0-1,0 0-15,0 0 16,9-9-1,0-10-15,1 0 16,-11 1 0,1 8-16,0 1 15,0-1 1,9 10-16,0 10 16,10-1-1,9 1-15,9 8 16,-9 1-1,-9 0-15,0-10 16,-1 1 0,1-1-1,0 0-15,-10-9 16,-9 0 0,-1 0-16,1 0 15,0 0 1,0 0-16,-10 0 15,1 0 1,-1 0-16,0 0 16,1 0-1,-10 0-15,0 0 16,0 0 0,9 0-16,-9 0 15,10 0 1,-10 0-16,9 0 15,1 0 1,-10 0-16,9 0 16,0 0-1,1 0 1,-10 0-16,9 0 16,-9-9-16,10 9 15,-10-9 1,0 9-1,0 0-15,0 0 16,0 0 0,0 0-16</inkml:trace>
  <inkml:trace contextRef="#ctx1" brushRef="#br2" timeOffset="98289.75">1477 4045 0,'0'0'0,"0"0"15,0 0 1,-9-9-16,-1 0 16,1-10-1,-1 0-15,1 10 16,9-1-1,0 1-15,0 0 16,9 9 0,1-10-16,18 1 15,28-1 1,1 1-16,28 0 16,18-1-1,19 1-15,-9-1 16,9 10-1,10 0-15,28 0 16,19 0 0,9-9-16,10 9 15,9-9 1,-1-10 0,1 10-16,-9-1 15,-10 1 1,10-1-16,9 10 15,0-9 1,-10 9-16,10 0 16,0-9-1,-9 9-15,-20 0 16,-8 0 0,-10 9-16,-10 0 15,10 1 1,19-1-16,-10 1 15,10-1 1,0 0-16,-10 1 16,10-1-1,-10 0-15,0 1 16,10-1 0,9 10-16,0-10 15,1 1 1,-1-10-1,9 0-15,-18 9 16,9 1 0,-18-1-16,8 0 15,10 1 1,1 8-16,8-8 16,1-1-1,9 10-15,-10 0 16,20 0-1,18-1-15,0 1 16,19-10 0,-9 1-16,-1 9 15,1-1 1,18 1-16,1 0 16,18-10-1,9 10-15,-8 0 16,8-10-1,1 1-15,-10-1 16,10 0 0,-1-9-1,-8 10-15,-11-1 16,-18-9 0,0 9-16,0-9 15,0 10 1,0-10-16,-18 0 15,-1-10 1,-9 10-16,-10 0 16,-19 0-1,-18-9-15,-9 9 16,-11-9 0,-17 9-16,-11 0 15,1 0 1,-19 0-16,-19 0 15,0 0 1,-19-10-16,1 10 16,-1 0-1,-19 0 1,-18 0-16,-1 0 16,1 0-1,-19 0-15,0 0 16,-10 0-1,-9 0-15,0 0 16,0 0 0</inkml:trace>
  <inkml:trace contextRef="#ctx1" brushRef="#br2" timeOffset="98957.15">19041 3989 0,'0'0'0,"9"0"0,0-28 16,20-19 0,8-28-16,10-28 15,0-10 1,0 1-16,0-10 15,-9 0 1,0 18-16,-1 20 16,-8 0-1,-1 18-15,-9 19 16,-1 19 0,-8 18-16,-1 1 15,1 18 1,18 10-16,0 19 15,19 37 1,0 28 0,-9 19-16,-1 9 15,1 1 1,-10-1-16,0-18 16,1-10-1,-11-19-15,1-18 16,0-10-1,-9-18-15,-1-1 16,0-18 0,-9 0-16,0-10 15,0-9 1,0 0-16</inkml:trace>
  <inkml:trace contextRef="#ctx1" brushRef="#br2" timeOffset="99341">18533 3642 0,'0'0'0,"9"0"15,10-9-15,47-10 16,37 0 0,57 10-1,19-1-15,0 20 16,-20 8-16,-8-8 15,-29-1 1,-28-9-16,-18 0 16,-20 0-1,-9 0-15,-19 0 16,-18 0 0</inkml:trace>
  <inkml:trace contextRef="#ctx1" brushRef="#br2" timeOffset="99750.17">20311 3023 0,'0'0'0,"0"0"15,0 0-15,0 0 16,9 18-1,19 29-15,0 38 16,10 27 0,9 10-16,10 10 15,-1-29 1,-18-19-16,-1-27 16,1-20-1,0-9-15,-10-9 16,0-19-1,0 0-15,0-28 16,19-19 0,-9-19-16,0-27 15,-10-20 1,-9 10 0,-10 0-16,1 18 15,-10 19 1,0 38-16</inkml:trace>
  <inkml:trace contextRef="#ctx1" brushRef="#br2" timeOffset="100663.36">21900 3520 0,'0'0'0,"-9"-28"15,-19-29 1,-29-8-16,10 9 16,-9 9-1,9 28-15,-10 9 16,1 20-1,9 18-15,0 19 16,19 9 0,18 0-16,10 1 15,19-1 1,9-9-16,1-9 16,8-20-1,1 1-15,9-19 16,0-19-1,9-9-15,1-19 16,-1-9 0,-18 0-16,-10-1 15,-9 10 1,0 10-16,-19 9 16,0 18-1,0 10-15,0 0 16,9 29-1,0 46 1,1 56-16,-1 38 16,-9 18-1,0-8-15,0-1 16,-19 0 0,-9-9-16,-9-19 15,-1-9 1,10-38-16,0-37 15,-1-19 1,11-10-16,-1-18 16,9-19-1,-9 0-15,1-28 16,-11-28 0,1-19-16,19-29 15,-1-8 1,20-1-16,-1 10 15,19 19 1,1 9 0,18-10-16,9 10 15,1 0 1,-1 9-16,0 19 16,-18 0-1,0 19-15,-19 0 16,-1 0-1,-18 19-15,0 9 16,0 0 0</inkml:trace>
  <inkml:trace contextRef="#ctx1" brushRef="#br2" timeOffset="101280.38">23434 2957 0,'0'0'0,"0"0"0,-10 9 16,-37 38 0,-47 75-16,-37 57 15,-29 46 1,-19 28-1,10 0-15,-1 19 16,10-28-16,19-18 16,10-39-1,36-46 1,11-19-16,18-28 16,19-19-1,19-19-15,-1-18 16,20-20-1,0-18-15,9 0 16</inkml:trace>
  <inkml:trace contextRef="#ctx1" brushRef="#br2" timeOffset="101930.48">23462 3548 0,'0'0'0,"0"0"0,0 0 15,0 0 1,0 9-16,-19 29 15,0 37 1,-9 38-16,0 27 16,19 1-1,-1-19-15,1-9 16,-1-19 0,10-29-16,0-27 15,0-20 1,0 1-16,0-19 15,10 0 1,9-19-16,18-27 16,10-11-1,10 1-15,-1 0 16,1 18 0,-1 10-16,0 19 15,1 18 1,-1 10-16,1 9 15,-10 19 1,-10 0 0,-18 9-16,-19 10 15,-19-10 1,-18 0-16,-20-9 16,-27 0-1,-20-9-15,1-20 16,18-18-1,10 0-15,9-9 16,19-10 0,28 10-16</inkml:trace>
  <inkml:trace contextRef="#ctx1" brushRef="#br2" timeOffset="102480.32">24676 4280 0,'0'0'0,"0"0"16,0-19-16,-19 0 15,0-9 1,-19 0-16,1 19 16,-20-1-1,1 20-15,-10 18 16,19 0 0,19 0-16,0 0 15,18 10 1,1-10-16,9-9 15,0 0 1,0-19-16,9 0 16,10 0-1,9-19-15,19 0 16,0 0 0,-9 10-1,9-1-15,0 20 16,0-1-1,9 19-15,-9 1 16,10 8 0,-10 1-16,0-1 15,-9-9 1,-1-9-16,-9 0 16,-18-19-1</inkml:trace>
  <inkml:trace contextRef="#ctx1" brushRef="#br2" timeOffset="102830.4">25522 3783 0,'0'0'0,"0"0"0,-9-10 15,-1 1 1,-8 9-16,-1 9 15,-9 19 1,-1 19-16,1 19 16,19 18-1,-1 10-15,20 0 16,-1 0 0,10 0-16,0 0 15,0-10 1,-19-28-16,0 1 15,0-20 1,-19 1-16,0-10 16,-28 0-1,9-19-15</inkml:trace>
  <inkml:trace contextRef="#ctx1" brushRef="#br2" timeOffset="103296.78">25701 4655 0,'0'0'0,"9"0"16,10 0-16,28 0 16,19 10-1,9-10-15,-9 0 16,0-19-1,0 0-15,0-9 16,-10-10 0,1-18-16,-20 0 15,-18 0 1,-19-10-16,-19 19 16,1 9-1,-20 10-15,-9 9 16,-19 19-1,-9 19-15,-10 28 16,19 19 0,19 0-1,0 18-15,19 0 16,19-9 0,18-18-16,10-1 15,18-9 1,20-10-16,9 1 15,9-19 1,19-19-16,-38 0 16</inkml:trace>
  <inkml:trace contextRef="#ctx1" brushRef="#br2" timeOffset="103847.47">27169 3145 0,'0'0'0,"0"9"15,0 19-15,-19 47 16,0 66-1,-9 28-15,0 0 16,18 18 0,1-18-16,18-19 15,1-9 1,18-19-16,0-28 16,10-28-1,9-19-15,0-10 16,9-18-1,10-19-15,9-28 16,0-29 0,1-18-16,-20 10 15,-18 18 1,-10 9-16,-9 10 16,0 19-1,-10-1-15,0 20 16,1 8-1,18 20-15,10 18 16,9 1 0,0-1-1,-10-19-15,1-8 16,-19-11 0,-10-18-16</inkml:trace>
  <inkml:trace contextRef="#ctx1" brushRef="#br2" timeOffset="104052.5">27545 3820 0,'0'0'0,"0"0"0,0 0 15,0 0 1,9 19-16,-9-10 16</inkml:trace>
  <inkml:trace contextRef="#ctx1" brushRef="#br2" timeOffset="104598.36">28288 4242 0,'0'0'0,"0"0"16,0 0-16,0 10 16,0 18-1,0 28-15,0 38 16,0 19-1,-9-10-15,9-19 16,0-18 0,0-19-16,0-10 15,0-18 1,0-19-16,0 0 16,9-9-1,19-29-15,19-46 16,19-48-1,-9 1-15,-1 28 16,1 28 0,-20 37-1,1 10-15,-10 19 16,10 18 0,9 19-16,0 47 15,0 38 1,-10 9-16,-18 0 15,-19-10 1,0-27-16,0-19 16,-9-10-1,9-19-15,0-8 16,0-11 0,0-8-16</inkml:trace>
  <inkml:trace contextRef="#ctx1" brushRef="#br2" timeOffset="105201.81">29323 4740 0,'0'0'0,"0"0"0,0 0 16,9 0-1,1 0-15,18 9 16,0-9-1,10 0-15,-1-9 16,-8-10 0,8-19-16,1-9 15,-10-28 1,-9-18-16,-19 8 16,-19 10-1,0 28-15,-18 19 16,-1 9-1,-9 19-15,-9 19 16,-10 28 0,0 37-16,19 20 15,19 8 1,18 1 0,20-10-16,18-9 15,0-29 1,19-8-16,19-10 15,9-10 1,10-18-16,18-10 16,10-18-1,-9-10-15,-10-9 16,-19 0 0,-9 0-16,-10 0 15,-18 18 1,-10 1-16,-9-1 15,0 1 1,-10 0-16,-9 9 16,0 0-1,0 0 1,0 0-16</inkml:trace>
  <inkml:trace contextRef="#ctx1" brushRef="#br2" timeOffset="108026.66">931 3989 0,'0'0'0,"0"0"0,0 0 16,0 0 0,10 0-16,-1-9 15,19 9 1,10 0-16,9 0 15,0 0 1,28 9-16,-18 0 16,9-9-1,28 0-15,9 0 16,10-9 0,-9 0-16,18 9 15,0-10 1,-18 1-16,-1 9 15,10 0 1,0 9-16,0 1 16,9-1-1,0 0-15,10-9 16,-10 0 0,-9 0-16,10 0 15,-11 0 1,1 0-16,10 0 15,-1 0 1,0 0 0,-9 0-16,0 0 15,9 0 1,-9 0-16,9 0 16,1 0-1,8 0-15,-8 0 16,8 0-1,20 0-15,0 0 16,-1 0 0,10 0-1,-10 0-15,1 0 16,18 0-16,-9 10 16,-9-10-1,18 0-15,0 0 16,10 0-1,0 9-15,9 1 16,0-1 0,-18 0-16,18-9 15,-10 10 1,1-1 0,0 1-16,-10-1 15,29 0 1,-10 1-16,0-1 15,10-9 1,-1 9-16,1 1 16,-1-1-1,1 1-15,-1-1 16,10 10 0,0-10-16,10 10 15,9 0 1,28-1-16,28-8 15,-19 9 1,1-10-16,8 0 16,1 1-1,9-1-15,-9 0 16,19 10 0,9-9-16,-9 8 15,9 1 1,9 0-1,-18 0-15,9-1 16,-10 1 0,-46-9-16,-19-1 15,-10-9 1,0 9-16,-18 1 16,0-1-1,-20 0-15,-8 10 16,-10-9-1,-19 8-15,-10-8 16,-8-10 0,-20 0-16,-9 0 15,0 0 1,-18 0-16,-1 0 16,-19-10-1,1 10-15,-20 0 16,1 0-1,0 0 1,-1-9-16,1 0 16,-1 9-1,1-10-15,0 1 16,-1-1 0,-8 1-16,-11 0 15,1-1 1,0 10-16,-10 0 15,-9 0 1</inkml:trace>
  <inkml:trace contextRef="#ctx1" brushRef="#br3" timeOffset="113033.03">1326 6428 0,'0'0'0,"0"0"16,0 0-16,10-9 16,9-10-1,-1-9-15,20-9 16,56-10 0,47-28-1,57-10-15,46-18 16,48-10-16,28 10 15,56 9 1,85-28-16,57-18 16,65-20-1,113-37 1,47-9-16,29-1 16,46-8-16,-18 27 15,-10 0 1,10 10-1,-57 28-15,28-19 16,-75 28 0,-9 10-16,-28 0 15,-95 18 1,-56 10-16,-104 0 16,-46 9-1,-66 19-15,-95 18 16,-56 39-1,-65 8-15,-58 10 16</inkml:trace>
  <inkml:trace contextRef="#ctx1" brushRef="#br3" timeOffset="113666.82">1618 7001 0,'0'0'0,"-19"9"0,0 1 16,10-1-1,0-9-15,18 9 16,57 1 0,131-20-16,142-37 15,66-37 1,56-47-16,28-19 15,9-38 1,29-28-16,66-37 16,56-38-1,28 9-15,114-27 16,18-1 0,18 1-1,77-39-15,-86 11 16,19-20-1,-37 19-15,-48 1 16,-55 18 0,-58 18-16,-84 20 15,-94 46 1,-75 38-16,-123 47 16,-46 19-1,-57 37-15,-47 19 16,-38 37-1,-38 29-15,-27 18 16,-10-9 0</inkml:trace>
  <inkml:trace contextRef="#ctx1" brushRef="#br3" timeOffset="114380.1">3067 9299 0,'9'0'0,"19"-37"0,76-38 16,75-56 0,65-38-16,48-28 15,18-29 1,38-27-16,57-47 16,18-19-1,-9-19-15,19-28 16,28-28-1,47-19-15,28-37 16,0-10 0,66-18-16,29 27 15,-39 20 1,1 9-16,9 9 16,-47 37-1,-37 29-15,8 0 16,-46 47-1,-19 37-15,-66 29 16,-47 37 0,-37 28-16,-57 28 15,-57 28 1,-37 38 0,-66 38-16,-47 18 15,-18 28 1,-29-9-16</inkml:trace>
  <inkml:trace contextRef="#ctx1" brushRef="#br3" timeOffset="115029.9">5315 9787 0,'0'0'0,"0"0"16,0 0-16,10-28 15,55-56 1,77-76-16,83-65 16,58-47-1,55-56-15,39-38 16,8-38-1,20-9-15,9 1 16,-10-11 0,57-36-16,66-20 15,56-37 1,-9 28-16,38-9 16,37 9-1,-85 66-15,10-19 16,-38 28-1,-56 38-15,-66 37 16,-104 57 0,-27 18-16,-76 56 15,-38 29 1,-9 37 0,-47 38-16,-38 38 15,-28 27 1,-19 29-16,-18 18 15,-10 0 1</inkml:trace>
  <inkml:trace contextRef="#ctx1" brushRef="#br3" timeOffset="115663.87">6369 11082 0,'0'0'0,"0"0"15,0 0 1,9-28-16,10-47 16,56-66-1,57-65-15,75-76 16,56-55-1,48-39-15,27-37 16,-8-9 0,-10-38-16,37-27 15,19 8 1,19-9-16,66-47 16,38-28-1,37-18-15,76-10 16,18 37-1,-47 19-15,-18 19 16,-20 19 0,-65 37-1,-75 47-15,-67 57 16,-46 46 0,-66 48-16,-57 65 15,-18 37 1,-48 47-16,-37 48 15,-38 46 1,-18 10-16</inkml:trace>
  <inkml:trace contextRef="#ctx1" brushRef="#br3" timeOffset="121995.17">5532 6119 0,'0'0'0</inkml:trace>
  <inkml:trace contextRef="#ctx1" brushRef="#br3" timeOffset="125362.68">10649 13334 0,'10'-9'0,"18"-38"16,56-47-16,48-38 15,66-18 1,28-9-16,37 27 16,29 11-1,56-11-15,47 10 16,28 19 0,19 9-16,19 19 15,28 9 1,-9 29-16,-9 18 15,8 10 1,10 27-16,10 20 16,9 18-1,-9 19-15,-10 10 16,-38 9 0,-27 28-16,-39 0 15,-27 18 1,-1 29-1,-27 9-15,-29 20 16,-38 27 0,-37 0-16,-38 0 15,-19 10 1,-56-1-16,-28-9 16,-29 19-1,-27 19-15,-20 9 16,-28 10-1,-18 8-15,-10-8 16,-38 9 0,-28-19-16,-19 0 15,-56-9 1,-47-10-16,-57-19 16,-37-18-1,-57-19-15,-18-37 16,-38-10-1,-29-19 1,-18-46-16,-28-20 16,-1-36-16,10-39 15,10-18 1,27-28 0,20-47-16,18-19 15,10-19 1,-1-28-16,29-19 15,10-28 1,8-9-16,20-19 16,37-9-1,47 9-15,29-19 16,27 1 0,20-20-16,8-27 15,20-1 1,9 10-16,10-29 15,9 29 1,46 47-16,39-1 16,18 29-1,29 10 1,18 8-16,29 10 16,9 9-1,19 20-15,0 27 16,0 19-1,-10 28-15,1 19 16,-1 28 0,-18 9-16,-1 10 15,-9 19 1,1 0-16,-1 18 16,-19 0-1</inkml:trace>
  <inkml:trace contextRef="#ctx1" brushRef="#br3" timeOffset="127315.09">13133 15680 0,'19'-19'0,"75"-47"0,103-56 15,76-9 1,66 28-16,65 27 15,38 20 1,38 28-16,28 19 16,0 9-1,-28 18-15,-47 11 16,-38 17 0,-28 11-16,-57 18 15,-47 9 1,-37 29-16,-19 37 15,-47 9 1,-66 29 0,-47 19-16,-56 8 15,-76 20 1,-75 9-16,-94-10 16,-103-18-1,-85-28-15,-48-29 16,-46-46-1,-28-38-15,-1-37 16,10-38 0,19-47-16,28-19 15,66-19 1,56-27-16,66-10 16,76-9-1,56-20-15,47-36 16,46-29-1,67-19-15,56-8 16,95-30 0,103-27-16,131 9 15,76 47 1,84 47 0,48 47-16,-1 56 15,19 29 1,19 55-16,29 48 15,-10 56 1,9 75-16,-47 84 16,-188-37-1</inkml:trace>
  <inkml:trace contextRef="#ctx1" brushRef="#br3" timeOffset="140065.2">12954 15726 0,'9'0'0,"20"-9"0,27-19 15,29-10 1,9-9-16,28-9 16,10 0-1,0 0 1,18-1-16,29-8 15,18-1-15,10 10 16,0 9 0,0 0-1,-9 9-15,9 10 16,0 0 0,-10 0-16,10 9 15,10 10 1,8-1-16,-18 10 15,10 10 1,-1 8-16,0 11 16,-9 8-1,0 1-15,-9 9 16,9-1 0,-10 1-16,-18 10 15,0-1 1,0 0-16,-29 1 15,-18-1 1,0 0-16,-20 10 16,-8 0-1,-19 9 1,-1 0-16,-18 0 16,-9 0-1,-20 0-15,-18 0 16,-10 0-1,-18 0-15,-10 9 16,-18 1 0,-20 9-16,1 0 15,-10-1 1,-19-8-16,1-1 16,-20 1-1,-18-1-15,-29 10 16,10-19-1,-28 0-15,-10-9 16,-37-1 0,-20-8-16,-18-10 15,-18-10 1,-11-9 0,1-9-16,0 0 15,0-19 1,9 0-16,19 0 15,-9 0 1,-1-10-16,10 1 16,-9-10-1,18 1-15,-9-20 16,28 10 0,38-10-16,9 1 15,10-1 1,9 1-16,0-1 15,0-9 1,19-9-16,0 0 16,28-10-1,19 0-15,28 10 16,10 9 0,9-9-1,9-19-15,10 9 16,19 0-1,-1 1-15,10-1 16,10-9 0,18 0-16,0 0 15,19 0 1,0 9-16,10 10 16,-1 0-1,10-1-15,0-8 16,0 8-1,18 1-15,1 0 16,9 9 0,-9 0-16,18 9 15,1 1 1,8-10-16,1 9 16,19-9-1,9 1-15,10-1 16,9 9-1,18 1-15,20 8 16,28 11 0,37 8-1,113 10-15</inkml:trace>
  <inkml:trace contextRef="#ctx1" brushRef="#br3" timeOffset="142068.12">14262 12471 0,'0'0'0,"0"0"16,-10-10-1,-9-8-15,1 8 16,-20 1 0,-18-1-16,-10 20 15,0-1 1,0 10 0,10 0-16,27 0 15,10-1-15,10 1 16,9-10-1,9 20 1,20-1-16,18 0 16,9 0-1,10 10-15,9-1 16,1-9 0,-1 10-16,0-10 15,-18 9 1,-1 1-16,-18-1 15,-20 1 1,1 0-16,-19-10 16,-19 0-1,-28 19-15,-37 0 16,-29-10 0,-9-18-16,-1 0 15,1-10 1,18-9-16,29 0 15,9-9 1,19-1-16,19 1 16,0 0-1,9-1 1</inkml:trace>
  <inkml:trace contextRef="#ctx1" brushRef="#br3" timeOffset="142715.79">15080 12499 0,'0'0'0,"0"0"15,0 0 1,0 0-16,-9 0 15,-10 0-15,-9 9 16,-1 1 0,1-1-16,0 10 15,9 0 1,10-1 0,-1 1-16,20 9 15,-1 0 1,19 1-16,10-1 15,9 0 1,0-9-16,10-1 16,-10 1-1,-10 0-15,1 0 16,-19 9 0,-1 0-16,1 0 15,-19 0 1,-19 19-1,-18 0-15,-20 19 16,-18-19-16,0-10 16,0-18-1,-1 0-15,-18-19 16,47-10 0</inkml:trace>
  <inkml:trace contextRef="#ctx1" brushRef="#br3" timeOffset="143248.01">15635 12386 0,'0'0'0,"0"0"16,0 0-16,0 0 15,0 10 1,-9 18-16,-1 28 16,1 19-1,-1 19-15,20 0 16,-1-10 0,1 1-16,-1-10 15,10-10 1,0-8-16,9-20 15,0 1 1,0-10-16,19-9 16,0-1-1,10 1-15,-1-9 16,1-10 0,-20 0-1,1 0-15,-29 0 16</inkml:trace>
  <inkml:trace contextRef="#ctx1" brushRef="#br3" timeOffset="143556.15">15485 12546 0,'9'0'0,"10"-19"16,18 0-16,29-9 15,19 0 1,18 9 0,1 10-16,-10-1 15,-19 1-15,-18 0 16,-10 9-1,-10 0-15,-18 0 16,-19 0 0,0 0-16</inkml:trace>
  <inkml:trace contextRef="#ctx1" brushRef="#br3" timeOffset="143829.71">15503 13015 0,'0'0'0,"10"0"0,9-19 16,18-18 0,29-1-16,28 10 15,10 0 1,-10 0-16,-10 18 15,-8 1 1,8 0-16,-8 9 16,8 9-1,-46-9-15</inkml:trace>
  <inkml:trace contextRef="#ctx1" brushRef="#br3" timeOffset="146067.94">13133 12527 0,'0'0'0,"0"0"0,0-19 15,0 1 1,0-1-16,9-9 15,10-10 1,9 1 0,29-20-16,8 1 15,11 9 1,8 0-16,10 0 16,10 0-1,-1 10-15,1-1 16,18 10-1,19 0-15,-9 9 16,9 10 0,-9-1-16,-19 1 15,0 9 1,9 9-16,0 1 16,-9-1-1,0 10-15,9 0 16,10-10-1,-19 10-15,0 0 16,0 9 0,9 0-16,-19 9 15,-8-8 1,-1 17 0,0 1-16,-19 0 15,0 0 1,-18 10-16,-10-11 15,-10 11 1,1 8-16,-10 1 16,-9 0-1,0-1-15,-10 1 16,-9 0 0,0 18-16,-19-9 15,1 0 1,-20 0-16,0 0 15,-18-9 1,-10 9-16,0-9 16,-9-10-1,-10 0-15,-9 1 16,0-20 0,-9 1-16,-10-10 15,-10-9 1,1 0-16,-10-10 15,-9 0 1,0-9 0,9 0-16,-18 0 15,-1 0 1,-8 0-16,8-9 16,0-10-1,10 0-15,10 1 16,-10-20-1,9 1-15,19-1 16,9-9 0,10 0-16,10 0 15,8 0 1,20 0-16,9 1 16,0-11-1,9 1-15,10-10 16,0 1-1,18-1 1,1 10-16,0-10 16,18 0-1,10-9-15,9 10 16,0-1 0,19 0-16,0 1 15,10-1 1,-1 0-16,1 19 15,-1 0 1,10 10-16,9 9 16,10 9-1,-38 9-15</inkml:trace>
  <inkml:trace contextRef="#ctx1" brushRef="#br3" timeOffset="150489.9">27987 12227 0,'0'0'0,"0"9"0,9 10 15,1 28 1,-1 28-16,-9 28 16,0 19-1,-9 9-15,-1 10 16,-8 0 0,8-10-1,1-18-15,-1-19 16,1-19-1,0-19-15,-1-18 16,1-1 0,-1-18-16,10 0 15,0-10 1,-9 0-16,0-9 16,9 0-1,0 0-15</inkml:trace>
  <inkml:trace contextRef="#ctx1" brushRef="#br3" timeOffset="150914.67">27112 12330 0,'0'0'0,"10"0"16,27-19-16,38-9 15,20 0 1,27 0-1,19 18-15,9 1 16,-18 9-16,0 9 16,-10 1-1,-28-10-15,-19 0 16,-18-10 0,-10 1-16,-9 0 15,-20 9 1,-8 0-16,-10 0 15,0 0 1,0 0-16</inkml:trace>
  <inkml:trace contextRef="#ctx1" brushRef="#br3" timeOffset="151412.57">28815 12396 0,'0'0'0,"0"0"0,-19 0 15,0 9 1,-9 0-16,0 10 16,0 9-16,18 1 15,1 8 1,9 10 0,9 9-16,19 1 15,1 8 1,18-8-16,0-1 15,0 0 1,-10 0-16,1-18 16,-19-1-1,-10 1-15,-9-10 16,-19 10 0,-18-1-16,-20-9 15,-18 10 1,-28-19-16,-10-10 15,9-9 1,57 0-16</inkml:trace>
  <inkml:trace contextRef="#ctx1" brushRef="#br3" timeOffset="151965.56">30245 12339 0,'0'0'0,"0"0"0,-28 10 16,-19-1 0,-10 19-16,-9 0 15,0 19 1,19 0 0,10 10-16,9-1 15,18 0 1,20-9-16,18-9 15,9 9-15,10-1 16,19-8 0,-9-1-16,-1 1 15,1 0 1,-10 8 0,-10 1-16,-18-9 15,-10 9 1,-9 0-16,-28 0 15,-28 0 1,-38 9-16,-38-19 16,-18-18-1,-10-19-15,9 0 16,-159-9 0</inkml:trace>
  <inkml:trace contextRef="#ctx1" brushRef="#br3" timeOffset="153162.63">26284 12039 0,'10'0'0,"18"-19"0,38-18 16,37-19-1,29-1 1,9 10-16,0 0 15,10 1 1,9-1-16,0 9 16,9 1-1,0-1-15,1 10 16,-1 0 0,10 9-16,9 10 15,0 18 1,9 0-16,1 19 15,-10 1 1,-18-1-16,-1 0 16,-9 19-1,0 0-15,-10 9 16,-18-9 0,-19 9-16,0 10 15,-19 0 1,-19-1-16,-9 20 15,-10-1 1,-18 1-16,0-10 16,-10 9-1,-9 10 1,-19 0-16,-19 0 16,-9-1-1,-19 11-15,-19 8 16,-28 1-1,-19-1-15,-28-8 16,-38-1 0,0 0-16,-18-28 15,-20 0 1,-9-19-16,-9-9 16,9-28-1,-18 0-15,-10-29 16,9-8-1,20-10-15,8-10 16,10-9 0,10-9-16,8-19 15,30 0 1,17 0 0,30 9-16,8-9 15,29 0 1,9-19-16,19 0 15,19 0 1,18-18-16,10-10 16,19 9-1,9 1-15,19-1 16,0 0 0,10 20-16,9-1 15,9 0 1,28 0-16,20 10 15,84 18 1,150-9-16</inkml:trace>
  <inkml:trace contextRef="#ctx1" brushRef="#br3" timeOffset="164423.47">17018 11701 0,'0'0'0,"0"0"16,0 0-1,-9 10-15,-10 9 16,-28 27 0,-19 58-16,-9 36 15,9 29 1,-9 28-16,9 0 15,0-28 1,-9 9-16,9-9 16,9-37-1,10-1-15,0-9 16,10-38 0,8-27-16,1-10 15,19-10 1,-1-18-1,1 0-15,-1-19 16,10 0 0,0 0-16</inkml:trace>
  <inkml:trace contextRef="#ctx1" brushRef="#br3" timeOffset="165331.97">17281 12555 0,'0'0'0,"0"0"0,0 10 16,0 8-1,10 39 1,-10 27-16,9 29 16,1 9-1,-1 0-15,-9-19 16,0-9 0,0-10-16,0-28 15,0-18 1,0-19-16,0-1 15,0-18 1,0 0-16,0-9 16,-9-47-1,-10-47-15,9-29 16,1-18 0,18 0-16,10 9 15,9 19 1,19 19-16,1 9 15,8 19 1,-9 28-16,0 19 16,9 19-1,1 18-15,-1 10 16,1 9 0,-20 19-1,1 9-15,-29 29 16,-18-1-1,-19 10-15,-19-10 16,-10-9 0,1-18-16,-10-10 15,-9-10 1,9-18-16,0-19 16,19 0-1,9-9-15,10-1 16,19 1-1,-1-1-15,10 10 16,10 0 0,27 10-16,20-1 15,9 29 1,28 18-16,0 19 16,0-9-1,-9 9 1,-29-19-16,1 0 15,-20-18 1,1-19-16,-19-1 16,-1 1-1,1-9-15,-19-10 16</inkml:trace>
  <inkml:trace contextRef="#ctx1" brushRef="#br3" timeOffset="165812.26">18467 12386 0,'0'0'0,"0"0"15,0 0 1,-19-9-1,0 9-15,-19 9 16,1 1 0,-1 18-16,10 0 15,19 19 1,9 0-16,18 9 16,20 0-1,9 1-15,19-1 16,0 10-1,-10-10-15,1 0 16,-20 1 0,-18-11-16,0-8 15,-19 0 1,-19 8-16,-19-8 16,-9-1-1,-9 1-15,0-10 16,-1-9-1,10 0-15,19-1 16,0-8 0,9-10-16</inkml:trace>
  <inkml:trace contextRef="#ctx1" brushRef="#br3" timeOffset="166446.87">19445 12471 0,'0'0'0,"0"0"0,-9 0 15,-20 0 1,-18 9-16,-28 10 16,-9 9-1,18 19 1,0 0-16,28-10 16,10 1-16,19-1 15,-1 1 1,20 0-16,18-1 15,9 10 1,20 0 0,-1-10-16,1 1 15,-20-1 1,1 1-16,0 0 16,-20-1-1,1-9-15,0 0 16,-19 0-1,0 1-15,-19-1 16,-28 0 0,-19 9-16,-28-18 15,-28 0 1,0-19-16,18 0 16,29-9-1,19-1-15,18 1 16,10-1-1,18 10 1,1 0-16,-1 0 16,10 10-1,-9-10-15</inkml:trace>
  <inkml:trace contextRef="#ctx1" brushRef="#br4" timeOffset="177361.26">26726 12086 0,'10'0'0,"9"-19"16,37-18-1,19-20-15,29 1 16,18 0-1,19 0-15,10-1 16,28 10 0,27-9-16,20 9 15,0 10 1,0-1-16,0 10 16,-1 19-1,-8 18-15,-1 0 16,0 19-1,1 19-15,-10 10 16,0 8 0,-19 10-16,-28 10 15,-10 9 1,-27 0 0,-29-1-16,0 11 15,-19-1-15,-18 9 16,-20-8-1,-18 8 1,-28 1-16,-20-1 16,-18 10-1,-37 0-15,-29-9 16,-28-10 0,-29 10-16,-8-20 15,-11-8 1,-8-1-16,-20-9 15,1 0 1,-28-9-16,-10-10 16,0-9-1,0-9-15,0-19 16,0-19 0,28-19-16,19-9 15,19-10 1,-1-18-16,30 9 15,8 0 1,29-9 0,18 0-16,1-10 15,-1-19 1,20 1-16,8 0 16,11-10-1,17-19-15,11 10 16,9 18-1,18-8-15,1-1 16,18 9 0,1 1-16,-1 9 15,0 0 1,10-19-16,0 10 16,9-1-1,1 10-15,18 0 16,0-9-1,0 8-15,9 11 16,10-1 0,9 10-16,19 0 15,29 9 1,27 0 0,48 28-16,150 0 15</inkml:trace>
  <inkml:trace contextRef="#ctx1" brushRef="#br4" timeOffset="181361.37">27978 10125 0,'0'0'0,"0"0"0,-10 0 16,-9-9 0,-28-10-16,-9 10 15,-19-1 1,-19 20-16,9 18 15,0 0 1,19 9-16,10 1 16,37-1-1,10-8-15,18-1 16,29 19 0,28 0-16,28 0 15,19-10 1,-19 1-1,0-20-15,-10 10 16,-8 1 0,-1 8-16,-19 10 15,-9 0 1,-18 0-16,-20 19 16,-28-1-1,-28 10-15,-28 0 16,-29-18-1,-18-10-15,0-29 16,0-18 0,-1 0-16,20-18 15,9-1 1,9-9-16,10 18 16,37 1-1</inkml:trace>
  <inkml:trace contextRef="#ctx1" brushRef="#br4" timeOffset="181943.43">29050 10210 0,'0'0'0,"-9"0"16,-29 9-16,-28 0 15,-28 19 1,0 19-16,19 0 15,18-9 1,20-1-16,18 1 16,9-10-1,29 0 1,19 0-16,28 10 16,9-10-1,10 0-15,9 0 16,0 0-1,-19 1-15,-18-1 16,-1 0 0,-9 19-16,-9-10 15,-20 10 1,1-9-16,-19-1 16,-19 1-1,-28-1-15,-37 1 16,-20-10-1,-18-28-15,-29 0 16,10-9 0,0-1-16,66 10 15</inkml:trace>
  <inkml:trace contextRef="#ctx1" brushRef="#br4" timeOffset="182377.39">30104 10303 0,'0'0'0,"0"0"15,0 0-15,0 10 16,-10 9 0,-9 46-16,1 38 15,-11 29 1,1 18-16,0-9 15,9-10 1,10-18 0,-1-20-16,1-18 15,0-18 1,-1-20-16,10 1 16,-9-19-1,9-1-15,-10-8 16</inkml:trace>
  <inkml:trace contextRef="#ctx1" brushRef="#br4" timeOffset="182677.9">29361 10350 0,'0'0'0,"18"0"0,58-9 15,65 9 1,66 0 0,18 9-16,11 10 15,8 0 1,-18-10-16,-28-9 15,-48 0 1,-37 0-16,-66 0 16</inkml:trace>
  <inkml:trace contextRef="#ctx1" brushRef="#br4" timeOffset="196179">13114 12574 0,'0'0'0,"0"0"16,9 0 0,1-19-16,-1 0 15,1 1 1,-1-1-16,0 0 15,10 0 1,0 1-16,9-11 16,10-8-1,9-1-15,19 1 16,-10-10 0,10 9-16,-10 1 15,10-1 1,0 1-1,9 9-15,1 0 16,8-1 0,1 1-16,9 0 15,0 9 1,10 1-16,-1-1 16,-9 0-1,0 10-15,-9-1 16,0 20-1,-1-1-15,10 0 16,0 10 0,-18-9-16,-1 8 15,0 1 1,-9 0-16,9 0 16,-9 9-1,-9 0-15,-1-9 16,1-1-1,-10 11-15,9-1 16,0 0 0,-9 0-16,10 0 15,-19-9 1,-1 9 0,1-9-16,-1 0 15,-8 9 1,8 0-16,-8 0 15,-1 10 1,-9-1-16,-1-9 16,1 0-1,0 1-15,-10 8 16,1 1 0,-1-1-16,1 1 15,-1-1 1,-9 10-16,0 0 15,0 0 1,0 0-16,-9 9 16,-10-9-1,0 0-15,0-9 16,0 8 0,-18 1-16,-1 0 15,-18 0 1,-1 0-1,-9 9-15,1-9 16,-11 10 0,1-11-16,0-8 15,-19 0 1,-19-1-16,-10-9 16,-8-9-1,-10 0-15,9-10 16,-9-9-1,9 0-15,0-19 16,-18-18 0,-10-1-16,0-18 15,10 9 1,27 0-16,10 0 16,19 10-1,10-1-15,8 1 16,11-10-1,-1 9 1,-10 1-16,11-10 16,8 0-1,10 0-15,19 9 16,0 1 0,18 9-16,1-10 15,9 1 1,0 9-16,9-1 15,1 1 1,-10 19-16,0 0 16</inkml:trace>
  <inkml:trace contextRef="#ctx1" brushRef="#br4" timeOffset="197343.58">16867 12546 0,'0'0'0,"10"0"16,-1-10-1,10-8-15,9-1 16,19-19 0,0 1-16,19-1 15,0-9 1,19 10-16,-1-1 15,11 10 1,8 0-16,0 0 16,1 9-1,18 10-15,1-1 16,18 10 0,9 10-16,-9-1 15,0 19 1,1 0-1,-20 1-15,-9 17 16,-10 1-16,-9 0 16,0 19-1,0 0 1,-9 18-16,0-9 16,-10 10-1,-19-10-15,-9 0 16,-9 0-1,-19 0-15,-10-9 16,-18 9 0,-29 9-16,-37 19 15,-38 0 1,-47 10-16,-28 0 16,-28-10-1,-10-9 1,-9-19-16,9-10 15,10-27-15,9-29 16,18-18 0,11-38-16,-1-19 15,10-28 1,9-27 0,28-20-16,29 0 15,18-9 1,28 19-16,39 18 15,18 19 1,18 0-16,11 10 16,18 9-1,0 19-15,0 9 16,-19 28 0</inkml:trace>
  <inkml:trace contextRef="#ctx1" brushRef="#br4" timeOffset="199010.27">24252 733 0,'0'0'0,"0"0"16,10-9 0,-10 0-16,0-1 15,0 10 1,0 10-16,0 18 16,-19 47-1,0 28-15,10 10 16,-1-10-1,20-9-15,8-10 16,11-9 0,-1-19-1,19 1-15,0-1 16,19-18 0,0-10-16,0-10 15,-10-18 1,-28 0-16</inkml:trace>
  <inkml:trace contextRef="#ctx1" brushRef="#br4" timeOffset="199250.29">24252 771 0,'0'0'16,"10"0"-16,27-9 15,29-1 1,19 1-16,9 9 16,-19 9-1,-9 19-15,-28-18 16</inkml:trace>
  <inkml:trace contextRef="#ctx1" brushRef="#br4" timeOffset="199443.78">24224 1146 0,'9'0'0,"10"0"15,47 0-15,47 10 16,19-1 0,18 0-16,151 29 15</inkml:trace>
  <inkml:trace contextRef="#ctx1" brushRef="#br4" timeOffset="199911.94">25061 865 0,'0'0'0,"0"0"15,10 0 1,-1-10-16,19 1 15,1 9 1,27 9-16,19 19 16,10 19-1,-10-9 1,-18 9-16,-10-10 16,-10 1-16,-18-1 15,-19 1 1,0-1-16,-19 1 15,1-10 1,-1-9-16,0 0 16,0-19-1,0 0-15,10-19 16,-1-28 0,20-28-16,9 0 15,18 0 1,10 19-1,10 9-15,-20 28 16</inkml:trace>
  <inkml:trace contextRef="#ctx1" brushRef="#br4" timeOffset="200377.03">25805 921 0,'0'0'0,"0"0"16,9-9 0,10-10-16,18 0 15,29 10 1,9 9-16,20 9 16,8 19-1,1 19-15,-20 0 16,-27 0-1,-10 0 1,-10 0-16,-18 0 16,-19 0-1,-19 0-15,0-10 16,-18 1 0,9-20-16,-1-18 15,1 0 1,9-18-16,1-20 15,8-28 1,10-18-16,19-10 16,19-9-1,9 9-15,9 19 16,1 38 0,-10 18-16,18 28 15,-27 1 1</inkml:trace>
  <inkml:trace contextRef="#ctx1" brushRef="#br4" timeOffset="201144.37">27103 1259 0,'0'0'0,"0"0"0,0 0 16,0 0-1,0 9-15,-10 1 16,10 8 0,-9 10-16,18 10 15,1-10 1,18 0-16,19-9 16,0-10-1,9-18-15,1-28 16,-19-29-1,-29-28-15,-18-9 16,-29 18 0,0 29-16,10 9 15,0 19 1,18 0-16,1 18 16,0 1-1,9 9 1,9-9-16,10-10 15,9 0 1,0-9-16,-9 0 16,0 0-1,-10 0-15,-9-1 16,-18 1 0,-20 0-16,0 19 15,10-1 1,0 20-16,0-1 15,18 19 1,20 0-16,8 1 16,39 8-1,9 1-15,18-1 16,20-9 0,-10 0-16,-9-9 15,-20 9 1,-8 1-16,-19 17 15,-1 1 1,-18 28 0,-28 38-16,-10 9 15,-19-19 1,-9-9-16,9-19 16,1-9-1,9-19-15,9-10 16,9-27-1</inkml:trace>
  <inkml:trace contextRef="#ctx1" brushRef="#br4" timeOffset="201543.63">28740 583 0,'0'0'0,"0"10"16,-29 27-16,-36 66 15,-11 66 1,-8 38-16,8 8 16,1 1-1,9-9-15,0-29 16,19-19 0,0-27-16,19-38 15,19-29 1,-1-8-16,20-20 15,-1-18 1,-9-10-16</inkml:trace>
  <inkml:trace contextRef="#ctx1" brushRef="#br4" timeOffset="201860.56">29323 1109 0,'0'0'16,"0"0"-16,0 9 15,0 29-15,-10 46 16,1 38-1,-10 19 1,0 9-16,10-9 16,0-19-16,-1-10 15,1-27 1,-1-20-16,1-18 16,0-28-1</inkml:trace>
  <inkml:trace contextRef="#ctx1" brushRef="#br4" timeOffset="202395.54">29238 1156 0,'10'0'0,"-1"-19"0,19 0 15,19 0 1,0 10-16,0 18 15,10 1 1,-10 27-16,0 19 16,-9 20-1,-20 8-15,-18-9 16,-18 0 0,-30 0-16,-27 0 15,-38 0 1,-37-18-16,9-29 15,18-28 1,29-19-16,28 0 16,29-9-1,9 0 1,18 0-16,10 9 16,10 0-16,-1 10 15,19-1 1,10 10-1,28 19-15,28 47 16,9 18 0,10 20-16,-9 8 15,-1-9 1,-9-9-16,-28-9 16,-19-38-1,-9-10-15,-1-18 16,-27-10-1</inkml:trace>
  <inkml:trace contextRef="#ctx1" brushRef="#br4" timeOffset="202604.75">30047 1925 0,'0'0'0,"0"0"16,10 0-16,-1 0 16,10 0-1,9 0-15,0-9 16,1-10 0,-11 9-16</inkml:trace>
  <inkml:trace contextRef="#ctx1" brushRef="#br4" timeOffset="202843.17">30329 1484 0,'0'0'0,"0"0"16,-9 0-16,-19 9 16,-19 10-1,-10 19-15,1 27 16,9 20 0,19 9-16,18-1 15,20-8 1,18-10-16,19-9 15,28-10 1,19-28-16,10-19 16,18-18-1,-9-29 1,-57 20-16</inkml:trace>
  <inkml:trace contextRef="#ctx1" brushRef="#br4" timeOffset="203209.84">31298 762 0,'0'975'0,"0"-975"16,0 0-16,0 0 15,-18-9 1,-20 0-16,-9-1 16,-19 10-1,0 10-15,0 8 16,19 10-1,19 1 1,9-1-16,10 0 16,18 19-16,10 0 15,9 9 1,1 10-16,8-1 16,1-8-1,-19-1 1,-1-9-16,-18-10 15,-9 1 1,-19-10-16,-38 0 16,-28-9-1,0-19-15,47-9 16</inkml:trace>
  <inkml:trace contextRef="#ctx1" brushRef="#br4" timeOffset="204259.74">30405 1540 0,'0'0'0,"9"10"0,19-1 15,1 0-15,8 20 16,1 17 0,-19 1-16,-1 10 15,-18-1 1,-28-9 0,-38-10-16,-28 1 15,-19-19-15,57-10 16</inkml:trace>
  <inkml:trace contextRef="#ctx1" brushRef="#br4" timeOffset="204710.09">31458 2056 0,'0'0'0,"0"0"0,0 10 16,0 8-1,0 20-15,0 18 16,0 10-1,-9 9-15,0-19 16,-1 1 0,10-20-16,0-9 15,0-9 1,0-19-16</inkml:trace>
  <inkml:trace contextRef="#ctx1" brushRef="#br4" timeOffset="204917.93">31515 1625 0,'0'0'0,"0"0"0,0 0 15,0 0-15,0 0 16,0 0-1,0 0 1,0 0-16</inkml:trace>
  <inkml:trace contextRef="#ctx1" brushRef="#br4" timeOffset="205459.87">32192 1446 0,'0'0'0,"0"0"0,0 0 16,0 0-16,0 19 15,0 37 1,-19 48-16,1 46 15,8 9 1,-9 1 0,10-29-16,-1-28 15,1-18 1,9-20-16,0-27 16,0-10-1,0-9-15,0-19 16,0 0-1,0-9-15,0-48 16,-19-27 0,-18-10-16,-1 19 15,0 28 1,1 19-16,-10 9 16,18 28-1,1 10-15,0 19 16,19 18-1,9 0 1,9 1-16,19-10 16,0-10-1,20 1-15,17-10 16,-27-19 0</inkml:trace>
  <inkml:trace contextRef="#ctx1" brushRef="#br4" timeOffset="205814.57">32465 2047 0,'0'0'0,"0"0"16,0 0-16,0 19 15,-9 18 1,-1 19-16,1 10 15,18 9 1,1-18-16,18-1 16,0-19-1,19-9-15,0-9 16,0-19 0,19-28-1,-10-19-15,-9-28 16,-18-9-1,-11 9-15,-18 18 16,-9 10 0,0 29-16,-1 8 15</inkml:trace>
  <inkml:trace contextRef="#ctx1" brushRef="#br4" timeOffset="206477.29">33274 2591 0,'0'0'15,"0"-19"-15,0-18 0,-19-10 0,-9 9 0,9 20 0,-18 8 0,8 1 0,1 9 0,0 9 0,9 1 0,10-1 0,-1 0 0,1 10 0,18 0 0,1 9 0,8 10 0,1-20 0,9 1 0,1-19 0,8 0 0,-37 0 0,47-28 0,19-57 0,-66 85 0,66-140 0,-19-10 0,-37-19 0,-20 0 0,-9-9 16,-9 27-16,0 30 15,18 45 1,1 39-16,0 28 16,9 9-1,-10 9-15,-9 57 16,-9 46 0,9 1-16,10 18 15,18 38 1,1 9-1,18 10-15,0 0 16,0-10 0,1-19-16,18-9 15,19-9 1,-10-19-16,38 38 16</inkml:trace>
  <inkml:trace contextRef="#ctx1" brushRef="#br4" timeOffset="207231.24">24365 2638 0,'0'0'0,"10"0"0,8-9 15,29-1 1,48 1-16,83-1 16,86 29-16,84 9 15,94 1 1,85-1-1,18 0-15,1 9 16,28 10 0,18 0-16,20 9 15,-1 10 1,-8 9-16,-20 10 16,-56 8-1,-66-17-15,-66-20 16,-75-19-1,-66-9-15,-57-9 16,-56 0 0,-19-19-16,-18 0 15,-57 0 1,-28 0-16,-10 0 16,-9 0-1</inkml:trace>
  <inkml:trace contextRef="#ctx1" brushRef="#br4" timeOffset="207742.26">23914 2525 0,'9'0'0,"29"-9"0,103-10 15,113 10 1,113 9-16,94 37 15,112 20 1,124 8 0,27 10-16,76-9 15,18 9 1,-47-9-16,-27 0 16,-76-10-1,-48 0-15,-83 0 16,-86 1-1,-56-10-15,-94 9 16,-112-9 0,-48-10-16,-47 1 15,-38-10 1,-37-19-16,-10-9 16,-9 0-1,0 0-15</inkml:trace>
  <inkml:trace contextRef="#ctx1" brushRef="#br4" timeOffset="208378.7">22606 818 0,'9'0'0,"10"-19"0,56-28 16,104-9 0,132-10-1,93 19-15,76 28 16,47 19-16,37 0 15,29 0 1,56 0 0,-9 10-16,18 18 15,10 10 1,-28 27-16,-29 10 16,-37-9-1,-56 0-15,-39-10 16,-27 0-1,-48-9-15,-46 9 16,-76-18 0,-47-10-16,-47 0 15,-46-9 1,-20 9-16,-37-9 16,-38 0-1,-29-1-15,-18-8 16</inkml:trace>
  <inkml:trace contextRef="#ctx1" brushRef="#br4" timeOffset="208899.87">23566 668 0,'0'0'0,"0"0"0,0 0 16,0 9-1,9 29-15,0 55 16,1 58-1,-10 46-15,0 0 16,0 0 0,0-19-16,0-19 15,-10-18 1,1-28-16,0-10 16,-1-19-1,1-18-15,-1-10 16,1-18-1,0-19-15</inkml:trace>
  <inkml:trace contextRef="#ctx1" brushRef="#br4" timeOffset="209113.93">23368 2722 0,'0'0'0,"9"0"15,38-18-15,104-1 16,225 19 0,226 28-16,-141 10 15</inkml:trace>
  <inkml:trace contextRef="#ctx1" brushRef="#br4" timeOffset="-202219.33">16915 12583 0,'0'0'0,"9"0"15,0-18 1,20-11-16,-1-8 16,9-1-1,1 10-15,0 0 16,-1 0 0,10 9-1,19 0-15,0 10 16,0 0-16,9-1 15,10-9 1,9 1-16,0-1 16,0 0-1,-9 0-15,-1 1 16,1 8 0,9 1-16,-19-1 15,1 10 1,-11 10-1,1-1-15,19 10 16,0 9 0,-10 0-16,0 0 15,0 10 1,-9-10-16,19 10 16,0-10-1,-10 0-15,0 0 16,0 10-1,10-1-15,-10 10 16,1-9 0,-20 9-16,0-10 15,-18 1 1,0 9-16,-1-1 16,-8 1-1,-11 0-15,1 10 16,-19-11-1,0 1-15,0 0 16,-9-9 0,-10 9-1,0 0-15,0 0 16,-9-1 0,0 1-16,-10 0 15,1 0 1,-10 0-16,0 9 15,-10-9 1,1 0-16,-20 0 16,-8-9-1,9-1-15,-1 1 16,1-1 0,-10 1-16,-18-10 15,-1-9 1,-9-1-16,-18-8 15,-10 9 1,18-10-16,20 0 16,-1-9-1,1 0-15,18 10 16,1-10 0,8 0-16,-18 0 15,0-10 1,10 1-1,8 0-15,10-1 16,19 1 0,-9-10-16,9 0 15,0-9 1,0 0-16,9-10 16,1-8-1,-10-20-15,-1-9 16,11 0-1,9 9-15,-1 10 16,1 0 0,0-1-16,9 1 15,10 0 1,-1-10-16,10 0 16,10 1-1,-1 18 1,1-10-16,-1 1 15,10 0-15,0 0 16,9-1 0,0 10-1,10-9-15,9 9 16,0 0 0,9-9-16,10 0 15,0 9 1,0 28-16,-38 10 15</inkml:trace>
  <inkml:trace contextRef="#ctx1" brushRef="#br4" timeOffset="-200884.39">13057 12630 0,'0'0'0,"0"0"0,10-19 16,-1 1 0,20-20-16,18 1 15,9-1 1,47 1-16,29-10 15,28 0 1,0 9 0,0 1-16,-10-1 15,-18 1 1,9-1-16,0 1 16,10-1-1,-1 10-15,10 9 16,-19 10-1,-9-1-15,-10 10 16,1 0 0,-1 10-1,10-1-15,9 19 16,-9 0-16,-10 1 16,-28 8-1,-19 10-15,0 0 16,-18 0-1,-10 0-15,-9 9 16,-1 10 0,1 9-1,-19 0-15,-1-9 16,-8-10 0,-10 10-16,0-1 15,-19 20 1,-9-1-16,-29 10 15,-8-10 1,-20 20-16,-28-1 16,-47 9-1,-9-27-15,-38-10 16,-38-19 0,-18-18-16,-10-29 15,0-18 1,0-19-16,-9-38 15,9-37 1,0-29-16,10-18 16,47-19-1,46-18 1,86-1-16,74 19 16,29 94-16</inkml:trace>
  <inkml:trace contextRef="#ctx1" brushRef="#br4" timeOffset="-56158.19">2794 8521 0,'0'0'0,"0"0"16,0 0-16,0 0 15,0-19 1,-9 0-16,-1 0 16,1 10-1,9-10 1,0 10-16</inkml:trace>
  <inkml:trace contextRef="#ctx1" brushRef="#br4" timeOffset="-54854.28">2568 8389 0,'0'0'0,"0"0"0,0 0 16,0 0-16,0-9 15,10-10 1,-1 0-16,19 1 15,10-10 1,18-10-16,10 1 16,0-10-1,9 0-15,10-10 16,9 1 0,0 9-16,-9 0 15,18 0 1,1 0-16,9 1 15,0-1 1,-10-10-16,10 1 16,0 9-1,-19 0-15,0 0 16,-9-9 0,9 0-16,9-1 15,-9 1 1,0 0-1,10 0-15,9-1 16,-10 1 0,10 0-16,0-19 15,0 9 1,0 0-16,0 1 16,9-10-1,0 9-15,10 0 16,-10-9-1,10 0-15,0 9 16,-10 1 0,19-10-16,0 0 15,0 0 1,0-10-16,19 1 16,-9-1-1,18-9 1,0 1-16,1-1 15,-10 0-15,0 9 16,9-8 0,10-1-1,-1 0-15,11 0 16,8 0 0,1-9-16,9 0 15,9 0 1,0 0-16,1-1 15,-10 1 1,0 0-16,9 9 16,-9-9-1,9-10-15,20 1 16,-1 8 0,-28 11-16,9-1 15,10-9 1,-10-1-16,1 1 15,-1 0 1,0 0-16,20 0 16,-11-1-1,1 11-15,0-1 16,-19-9 0,0-1-1,-19 10-15,-19 10 16,1 9-1,-20-9-15,-9 8 16,-9 11 0,-19 18-16,-28 9 15,-20 10 1,-8 0-16,-1 19 16,-18-1-1,0 1-15,-20 18 16,-8-9-1</inkml:trace>
  <inkml:trace contextRef="#ctx1" brushRef="#br4" timeOffset="-51219.38">15936 3876 0,'0'0'0,"0"-9"16,0-10-16,-9 1 15,-10-20 1,-9 0-16,-19-18 16,-29-9-1,-18 18 1,-9 0-16,18 19 15,48 18 1</inkml:trace>
  <inkml:trace contextRef="#ctx1" brushRef="#br4" timeOffset="-50932.16">15663 3304 0,'0'0'0,"0"0"16,0 0-16,0 10 15,10-1 1,-1 28-16,-9 20 15,0 8 1,-9-8-16,-1-20 16,1-27-1</inkml:trace>
  <inkml:trace contextRef="#ctx1" brushRef="#br4" timeOffset="-50796.73">15645 3107 0,'0'0'0,"9"9"16,10 10 0,37 47-16,38 56 15,-47-56 1</inkml:trace>
  <inkml:trace contextRef="#ctx1" brushRef="#br4" timeOffset="-50485.42">15522 2253 0,'0'0'0,"19"10"0,19 27 16,18 29-1,10 28-15,9 18 16,-18 1 0,-20-10-16,-8-18 15,-29-20 1,0-46-16</inkml:trace>
  <inkml:trace contextRef="#ctx1" brushRef="#br4" timeOffset="-50317.74">15701 2797 0,'0'0'0,"0"0"0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11:42.20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12258 1859 0,'0'0'0,"0"0"15,-19 0 1,-19 10-16,-9-1 15,0 19 1,0 0-16,19 0 16,0 1-1,18-1 1,10-9-16,10-1 16,18 10-1,0 1-15,19-1 16,10 0-1,9 0-15,-1 19 16,-8 0 0,-10 0-16,-19-10 15,-9 1 1,-19-1-16,-19 10 16,-28 0-1,-38 9-15,-37-18 16,-10-19-1,-9-10-15,10-9 16,18-19 0,28 1-1,29-1-15,27 9 16</inkml:trace>
  <inkml:trace contextRef="#ctx0" brushRef="#br0" timeOffset="564.14">13020 1972 0,'0'0'16,"0"0"-16,0 0 16,-19 0-16,-19 9 15,1 10 1,-10 9-1,19 0-15,-1 0 16,20 1 0,9-1-16,19 0 15,28 9 1,0-8-16,19-11 16,-1 1-1,-8 0-15,-1 0 16,-18-1-1,0 11-15,-10-1 16,-9 0 0,-19 0-16,-10 0 15,-18 10 1,-28 9-16,-38-10 16,-10-9-1,10-18 1,9-10-16,38-10 15</inkml:trace>
  <inkml:trace contextRef="#ctx0" brushRef="#br0" timeOffset="1051.44">13641 1953 0,'0'0'0,"0"0"16,0 0-16,0 9 16,0 10-1,-10 19 1,-8 18-16,-1 28 16,0 10-16,9-19 15,1-9 1,18-10-1,20-9-15,-1-9 16,19-1 0,19-18-16,0 0 15,0-19 1,-1 0-16,1 0 16,-19 0-1,-9-10-15,-29 1 16</inkml:trace>
  <inkml:trace contextRef="#ctx0" brushRef="#br0" timeOffset="1313.91">13791 1962 0,'0'0'0,"10"0"0,18-18 16,10-1-1,27-9-15,1 18 16,9 1 0,1 0-16,-20 9 15,-18 9 1,-19-9-16</inkml:trace>
  <inkml:trace contextRef="#ctx0" brushRef="#br0" timeOffset="1516.17">13688 2310 0,'0'0'0,"0"0"0,19 0 15,37 0 1,19 0-16,29 0 16,18 9-1,0 0 1,-56-9-16</inkml:trace>
  <inkml:trace contextRef="#ctx0" brushRef="#br0" timeOffset="2035.39">13001 3576 0,'0'0'0,"0"10"16,0 8 0,0 29-16,0 28 15,0 38 1,9 18-16,-9 1 15,0-1 1,0-9-16,0-19 16,0-28-1,0-28-15,0-9 16,0-20 0,0-8-16,0-10 15</inkml:trace>
  <inkml:trace contextRef="#ctx0" brushRef="#br0" timeOffset="2336.21">12869 3529 0,'0'0'0,"0"0"16,0 10-16,-18 27 15,-1 20 1,-19 27-16,0 0 16,-9-9-1,0-9-15,19-10 16,0-18-1,9-10-15,10-18 16</inkml:trace>
  <inkml:trace contextRef="#ctx0" brushRef="#br0" timeOffset="2615.84">13161 3501 0,'0'0'0,"0"0"0,9 10 16,20 8 0,18 20-16,9 28 15,1-1 1,-20 1-16,1-10 15,-1 0 1,-18-18-16,0 0 16,-10-20-1,-9-8-15</inkml:trace>
  <inkml:trace contextRef="#ctx0" brushRef="#br0" timeOffset="3299.52">12286 4740 0,'0'0'0,"0"9"0,0 10 16,9 46 0,1 39-16,-1 8 15,-9-9 1,0-9 0,0-9-16,0-29 15,0-18 1,10-20-16,-1-18 15,1 0 1,8-9-16,11-10 16,8-9-1,1 0-15,-1 19 16,1-1 0,0 20-16,-10 8 15,10 20 1,-20 9-16,-27 18 15,-29 10 1,-37 10-16,-47-19 16,-10-29-1,-9-28-15,19-27 16,28-20 0,18 1-16,48 18 15</inkml:trace>
  <inkml:trace contextRef="#ctx0" brushRef="#br0" timeOffset="4083.17">13001 5762 0,'0'0'0,"0"0"0,9-9 16,1-10-16,9 0 16,-1 1-1,1-10 1,0-10-16,0-9 15,-19 0 1,0 19-16,0 0 16,0 9-1,-19 10-15,0 9 16,-18 18 0,-10 20-16,0 9 15,28 0 1,19 9-16,19 10 15,37 9 1,38-28-16,10-19 16,18-37-1,10-20-15,-10-27 16,-37-19 0,-20 0-16,-18-9 15,-18 18 1,-29 10-1,0 27-15,-19 1 16,0 19 0,0 0-16,-18-1 15,8 20 1,1-1-16,0 0 16,19 10-1,-1 9-15,29 19 16,19 9-1,9 1-15,18 8 16,1 10 0,-9-9-16,-1-10 15,-28-9 1,-9-9-16,-19-10 16,-19 0-1,-18 0-15,-29-9 16,-28 0-1,0-19-15,56-10 16</inkml:trace>
  <inkml:trace contextRef="#ctx0" brushRef="#br0" timeOffset="4446.96">14299 4730 0,'0'0'0,"0"0"16,0 0 0,0 10-16,0 18 15,0 37 1,-9 67-16,9 18 15,9 9 1,10-18-16,0-28 16,0-10-1,0-19-15,-1-18 16,-8-10 0,-1-18-16,-9-10 15,0-9 1,0 0-16,0-19 15</inkml:trace>
  <inkml:trace contextRef="#ctx0" brushRef="#br0" timeOffset="4680.85">14045 5368 0,'0'0'0,"28"-9"16,38-10 0,19 0-16,18 1 15,1-1 1,-1 9-16,-8 1 16,-20 9-1,-9 0-15,-38 0 16</inkml:trace>
  <inkml:trace contextRef="#ctx0" brushRef="#br0" timeOffset="5368.58">15391 2253 0,'0'0'0,"0"0"0,0 0 16,0 0-1,0 0-15,0 0 16,0 0-1,0 0-15,0 0 16,0 0 0,0 0-16,0 0 15,0 0 1,0 0-16,0 0 16,0 0-1,0 0-15,0 0 16,0 0-1,0 0 1,0 0-16,0 0 16,0 0-1,-10 0-15</inkml:trace>
  <inkml:trace contextRef="#ctx0" brushRef="#br0" timeOffset="6180.6">16124 1887 0,'0'0'0,"0"0"16,0 0-16,-19 0 16,-9 10-1,-19 18-15,-19 19 16,-18 19-1,-10-1 1,-10-9-16,29-18 16,28-10-1,19-9-15,18-10 16,1-9 0,9 10-16,9-1 15,29 19 1,28 0-16,18 10 15,20-1 1,-10 1-16,-9-1 16,-20 1-1,-18-19-15,-9 0 16,-19-1 0,0-8-16,0-1 15,-19 0 1</inkml:trace>
  <inkml:trace contextRef="#ctx0" brushRef="#br0" timeOffset="6468.23">15494 2863 0,'0'0'0,"9"0"16,29 10-16,18 8 15,39 20 1,27 9 0,0 0-16,0 9 15,-18-9-15,-19-10 16,-20-18-1,-27 0-15,-29-19 16,-9 0 0</inkml:trace>
  <inkml:trace contextRef="#ctx0" brushRef="#br0" timeOffset="7199.2">11468 1662 0,'0'0'0,"0"0"15,0 0-15,-19-9 16,-9 9-1,-48 19-15,-37 18 16,-9 19 0,-10 10-16,10 9 15,28-19 1,19-18-16,28-19 16,19 0-1,18-10-15,1 0 16,9 1-1,19 18-15,18 9 16,29 20 0,9 8-1,19 1-15,-9-10 16,-10 1 0,-18-11-16,-20-8 15,-18 0 1,0-20-16,-19 10 15,0-18 1</inkml:trace>
  <inkml:trace contextRef="#ctx0" brushRef="#br0" timeOffset="7546.89">10282 2732 0,'0'0'0,"0"0"0,0 0 15,0 0-15,0 0 16,0 0 0,10 0-16,-1-10 15,1 10 1,18 10-1,9-1-15,29 19 16,19 0 0,0 1-16,-10 8 15,0-9 1,-18-9-16,-1 0 16,-9 0-1,-28-10-15</inkml:trace>
  <inkml:trace contextRef="#ctx0" brushRef="#br0" timeOffset="8130.61">9050 2066 0,'0'0'0,"0"0"16,0 0-16,0 0 15,-19 9 1,-19 10-16,1 9 16,-1 19-1,-9 19-15,19 9 16,9 0 0,29-19-16,8 0 15,11-9 1,18-9-16,0-1 15,19-9 1,18-9-16,10-19 16,-9-19-1,-10-9-15,0-9 16,-18-20 0,-10 1-1,-28-10-15,-29-9 16,-27 0-1,-39-9-15,-46 28 16,-28 18 0,-10 38-16,28 28 15,76-9 1</inkml:trace>
  <inkml:trace contextRef="#ctx0" brushRef="#br0" timeOffset="8865.34">18561 1728 0,'0'0'0,"0"0"15,0 0-15,0 0 16,0 0-1,0 19-15,0 28 16,9 28 0,1 28-16,-1 19 15,0 9 1,1-18-16,-1-19 16,1-10-1,-1-9-15,0 0 16,1-19-1,-10 1 1,0-20-16,9 1 16,-9-19-1,0-10-15</inkml:trace>
  <inkml:trace contextRef="#ctx0" brushRef="#br0" timeOffset="9214.36">17648 1850 0,'0'0'0,"0"0"15,10 0 1,27-19-16,48 0 15,56 1 1,47-11 0,10 11-16,-1-1 15,-8 0-15,-20 0 16,-19 1 0,-27 8-16,-39 1 15,-18 9 1,-28 0-16,-1 0 15,-18 9 1,-19-9 0</inkml:trace>
  <inkml:trace contextRef="#ctx0" brushRef="#br0" timeOffset="9680.49">19963 1840 0,'0'0'0,"0"0"16,0 0-16,-19 0 16,-10 10-1,-8-1-15,-10 19 16,0 1-1,0 8 1,19-9-16,-1 10 16,20-10-1,18 9-15,10 10 16,9 19 0,19 0-16,10 9 15,-1 0 1,-18-10-16,0 1 15,-20 0 1,-8-10-16,-20 0 16,-8-18-1,-30-1-15,-17-8 16,-29-11 0,9-18-16,0-18 15,38 8 1</inkml:trace>
  <inkml:trace contextRef="#ctx0" brushRef="#br0" timeOffset="10182.26">21063 1962 0,'0'0'0,"0"0"0,-19-9 15,-9 0 1,-38 9-16,-18 18 16,-10 11-1,9 18-15,10-1 16,18 11-1,20-1-15,18 0 16,19-9 0,19 0-16,18 0 15,10 9 1,19 1-16,0-10 16,0-1-1,-10 1 1,-9 0-16,-19-9 15,-9-1 1,-19 10-16,-9 0 16,-38 0-1,-38 0-15,-37-19 16,-10-18 0,0-29-16,10 0 15,19 0 1,46 10-16</inkml:trace>
  <inkml:trace contextRef="#ctx0" brushRef="#br0" timeOffset="12298.43">6256 7977 0,'0'0'0,"0"0"0,0 0 15,0 9 1,0 38 0,0 37-16,9 38 15,1 38 1,9 18-16,-1 0 16,1 1-1,0-29-15,-10-19 16,-9-28-1,0-28-15,0-18 16,0-1 0,0-19-16,0-8 15,0-11 1,0-8-16,0-1 16,0-9-1,0 0-15,0 0 16</inkml:trace>
  <inkml:trace contextRef="#ctx0" brushRef="#br0" timeOffset="13034.16">6115 8277 0,'0'0'0,"9"-19"15,29-18-15,47-20 16,46-18 0,10 19-16,-9 9 15,0 19 1,-19 9-16,-19 10 15,-28 18 1,-10 0-16,-9 20 16,-9 17-1,-10 20-15,-28 19 16,-28 18 0,-38 9-16,-38 1 15,-9-10 1,-18-37-16,8-19 15,29-19 1,29-9 0,8-19-16,10 0 15,19-10 1,0-8-16,18-1 16,1-9-1,18-1-15,1 1 16,-1 0-1,19 19-15,29-1 16,18 20 0,19 27-16,9 20 15,10 27 1,0 19-16,0 10 16,-19-1-1,-9-8-15,-10-11 16,0-17-1,-18-11-15,-10-8 16,-9-20 0,-10 1-16,-9-20 15,-1 1 1,-8 0 0,-10-19-16,0 0 15</inkml:trace>
  <inkml:trace contextRef="#ctx0" brushRef="#br0" timeOffset="13851.31">7121 7254 0,'0'0'0,"0"0"16,0 0-1,10-19-15,-1 1 16,1-1-1,8 0-15,11 0 16,-1 1 0,0 8-16,0 1 15,10 18 1,0 1-16,-20 18 16,1 0-1,0 19-15,-19 18 16,-19-8-1,0-1 1,1 0-16,8-18 16,1-1-1,-1-18-15,10 0 16,0-19 0,10 0-16,9 0 15,28-9 1,28-10-16,28-9 15,38-10 1,10 1-16,-10-1 16,-9-9-1,-10 10-15,-18 8 16,-29 1 0,-9 0-16,-10 9 15,-18 10 1,-19 0-16,-1 9 15,1 0 1,-19 0 0,0 0-16</inkml:trace>
  <inkml:trace contextRef="#ctx0" brushRef="#br0" timeOffset="15580.77">9041 8643 0,'0'0'0,"9"0"0,0-10 15,20 1 1,27 0-16,38-1 16,10 1-1,8-1 1,11 10-16,-20 0 16,-9-9-16,-18 0 15,-20 9 1,-18 0-16,-10 9 15,-19-9 1</inkml:trace>
  <inkml:trace contextRef="#ctx0" brushRef="#br0" timeOffset="15896.68">8871 9149 0,'0'0'0,"10"0"15,18 0 1,38-9-16,47 0 16,18-1-1,1 10-15,0 0 16,9 0-1,-19-9-15,-18-1 16,-20 1 0,-18 0-16,-19-1 15,-19 1 1,-18 9-16</inkml:trace>
  <inkml:trace contextRef="#ctx0" brushRef="#br0" timeOffset="27964.06">5485 7310 0,'9'0'0,"10"-28"0,18-19 15,29-18 1,9-10-16,10 9 15,19-9 1,9 0-16,9 9 16,19 0-1,19 10-15,9 9 16,-9 19 0,9 0-16,1 9 15,-10 10 1,-19 18-16,-9 10 15,-1 9 1,1 28 0,-19 10-16,-10 28 15,-9 9-15,10 19 16,-10 9 0,-19 10-1,0 9-15,-9 0 16,-9-18-1,-1 9-15,-18-10 16,-19 0 0,-1-9-16,-18 19 15,-9 0 1,-10 9-16,0 9 16,-9-9-1,-9-9-15,-1 9 16,10-9-1,-10-28-15,0-10 16,-18-9 0,0-10-16,-10-9 15,-19-19 1,-28 1-16,-9-10 16,-10-19-1,-18-9 1,9-10-16,18-9 15,1 0-15,-10 0 16,10-9 0,0-10-1,-1 0-15,-8-9 16,8 0 0,1-10-16,0 1 15,9-10 1,19 0-16,19-9 15,-20-10 1,1-19-16,0-8 16,10-1-1,18 0-15,19 0 16,0-18 0,9 8-16,10 1 15,0-19 1,18-9-16,1-10 15,9 10 1,0-10 0,0 10-16,9 9 15,1-10 1,-1 10-16,10 10 16,0-1-1,9 1-15,0 8 16,0 1-1,19 9-15,10 10 16,-20 46 0</inkml:trace>
  <inkml:trace contextRef="#ctx0" brushRef="#br0" timeOffset="30257.91">11703 8127 0,'0'0'0,"0"0"15,0 0-15,0 0 16,0 0 0,0 0-16,9 9 15,1 10 1,-1 37-16,19 38 15,0 37 1,1 1-16,-10 8 16,-1 1-1,1-10-15,-9-9 16,-10-18 0,0-20-16,0-9 15,0-19 1,0-18-16,0 0 15,0-20 1,0 1-16,0-10 16,0-9-1,0 0 1,0 0-16</inkml:trace>
  <inkml:trace contextRef="#ctx0" brushRef="#br0" timeOffset="30788.56">12361 8812 0,'0'0'0,"0"0"16,0 0-16,0 0 15,10 0 1,27-10-16,20 1 16,56-1-1,37 1-15,20 9 16,8 0 0,1 0-16,-38 0 15,-9 0 1,-19 9-16,-29 1 15,-27-10 1,-20 9-16,-8-9 16,-10 0-1,-1 0-15,-8 0 16,-1 0 0,1 10-1,-10-10-15</inkml:trace>
  <inkml:trace contextRef="#ctx0" brushRef="#br0" timeOffset="31496.69">15682 7573 0,'0'0'0,"-9"0"16,-10-9-16,-19 9 15,1 0 1,-1 9-16,-9 1 15,0 18 1,19 0-16,0 0 16,18-9-1,20 9-15,-1 0 16,29 10 0,18-1-16,10 10 15,9-9 1,-9 8-16,-10 1 15,1 0 1,-10 0 0,-9 9-16,-10 1 15,-19-10 1,-9 0-16,-19 9 16,-28 0-16,-37 0 15,-48-9 1,-9-18-1,9-29-15,10 0 16,28 0 0,28-10-16,38 10 15</inkml:trace>
  <inkml:trace contextRef="#ctx0" brushRef="#br0" timeOffset="32030.08">16407 7611 0,'0'0'0,"0"0"15,-19 0-15,0 9 16,-9 10 0,-1 18-16,1 10 15,19 0 1,-1 0-16,10 9 15,10-9 1,18 0-16,10 0 16,9 0-1,9 0-15,1 0 16,-1-10 0,-9 10-16,-9-9 15,-19-1 1,-1 1-16,-18-10 15,-9 10 1,-29 8 0,-28 11-16,-28-1 15,0-18-15,10-10 16,-1-10 0,38-18-1</inkml:trace>
  <inkml:trace contextRef="#ctx0" brushRef="#br0" timeOffset="32497.02">17046 7714 0,'0'0'0,"0"0"16,0 0-16,0 0 15,0 19 1,0 18-16,-9 48 15,-1 27 1,1 10-16,0 0 16,18-19-1,10-9-15,9-9 16,0-10 0,29-19-16,9 0 15,-1-18 1,11-10-16,-1-9 15,-9-10 1,-10-9-16,-9 0 16,-9-9-1,-29-1 1</inkml:trace>
  <inkml:trace contextRef="#ctx0" brushRef="#br0" timeOffset="32780.74">17234 7761 0,'0'0'0,"10"0"16,18-19-1,19 0-15,19 10 16,0-1 0,9 10-16,0 10 15,1-1 1,-20 19-16,-18 1 16,-29-20-1</inkml:trace>
  <inkml:trace contextRef="#ctx0" brushRef="#br0" timeOffset="33032.25">16962 8380 0,'0'0'0,"0"0"15,9 0 1,10 0-16,18 9 15,29 1 1,47-1-16,19 1 16,-10-10-1,0 0-15,-18 0 16,-19 0 0,-29 0-16,-37 0 15</inkml:trace>
  <inkml:trace contextRef="#ctx0" brushRef="#br0" timeOffset="33467.25">15212 9346 0,'0'0'0,"9"0"16,10-9-1,37 0-15,86-10 16,93 9-1,38 10-15,28 19 16,9-9 0,-9-10-16,-28-19 15,-38 9 1,-47-8-16,-37-10 16,-38 9-1,-29 9-15,-27 1 16,-20 0-1,-18 9-15,-19 0 16,0 0 0</inkml:trace>
  <inkml:trace contextRef="#ctx0" brushRef="#br0" timeOffset="34052.53">16171 9797 0,'0'0'0,"0"0"15,0 0 1,0 0-16,0 0 15,-18 0 1,-30 9 0,-17 10-16,-29 9 15,18 10-15,20-10 16,18-10 0,10 11-1,19-11-15,18 11 16,0-1-1,20 19-15,18 0 16,0-1 0,9 1-16,1 10 15,-20-1 1,1-9-16,-19-10 16,-1 1-1,-18-10-15,-28 0 16,-28 19-1,-48-9-15,-27-1 16,-1-18 0,19-19-16,38 0 15,18 0 1,29 0-16,0-9 16,18-1-1,1 1 1,9-1-16</inkml:trace>
  <inkml:trace contextRef="#ctx0" brushRef="#br0" timeOffset="34582.92">16858 9900 0,'0'0'0,"0"0"16,0 0-16,-9 0 15,-10 0 1,0 9-16,-9 1 15,9 18 1,10 0-16,-1 0 16,20 0-1,-1 10 1,0-10-16,20-9 16,-1 9-1,0-9-15,10 9 16,-1 0-1,1 0-15,0 0 16,-20 0 0,1 10-16,0-1 15,-19 10 1,-9 0-16,-10 0 16,-19 0-1,-18 9-15,-1-18 16,-9-19-1,1-1-15,27-8 16</inkml:trace>
  <inkml:trace contextRef="#ctx0" brushRef="#br0" timeOffset="36032.11">14958 9928 0,'0'0'0,"0"0"16,0 0-16,0-9 16,0-1-1,0 10 1,0 0-16,0 0 15,0 19 1,0 19-16,9 27 16,1 10-1,8 10-15,1 9 16,0-10 0,0-9-16,-10-9 15,-9-10 1,0 0-16,0-18 15,0-1 1,0 1-16,0 0 16,0-1-1,-9 1-15,9-10 16,0-10 0,0-8-16</inkml:trace>
  <inkml:trace contextRef="#ctx0" brushRef="#br0" timeOffset="36481.86">14271 9909 0,'0'0'0,"0"0"16,9 0-1,20-9-15,8 0 16,20-1-1,18 1-15,28-1 16,1 10 0,18 0-1,10 0-15,0 0 16,-19 0 0,-1-9-16,-17 9 15,-11-9 1,-9 9-16,-18 0 15,-19 0 1,-10 0-16,-9 0 16,-19 0-1</inkml:trace>
  <inkml:trace contextRef="#ctx0" brushRef="#br0" timeOffset="37433.71">14224 9384 0,'0'0'0,"0"0"16,0 0-16,9 0 16,20 0-1,18 0 1,19 9-16,-1 1 15,20-1 1,9 0-16,10 1 16,-1-1-1,29 1-15,-1-10 16,1 0 0,9 9-16,0-9 15,10 0 1,-1 0-16,-8 0 15,-11 0 1,10 0-16,0 9 16,1-9-1,-11 0-15,10 0 16,-18 0 0,-10 0-16,9 0 15,0 0 1,-9 0-1,-19 0-15,0-9 16,0 9 0,-9 0-16,-10 0 15,-18-9 1,-10 9-16,-10 0 16,1 0-1,-19 0-15,-19 0 16,0 0-1</inkml:trace>
  <inkml:trace contextRef="#ctx0" brushRef="#br0" timeOffset="37998.42">14431 9328 0,'0'0'0,"0"0"15,9 0 1,10 0-16,19-10 15,37 1 1,29 18-16,37-9 16,28 0-1,-9 0-15,0 0 16,19 0 0,-10-9-16,19 9 15,-9 0 1,-10 0-16,19 0 15,-9 9 1,0-9-16,-10 10 16,-18-10-1,-1 0 1,-9 9-16,-37-9 16,-1 0-16,1 0 15,-20 0 1,-18 0-1,-9-9-15,-20 9 16,-8 0 0,-11 0-16,-18 9 15,0-9 1</inkml:trace>
  <inkml:trace contextRef="#ctx0" brushRef="#br0" timeOffset="38534.33">14008 9459 0,'0'0'0,"9"0"0,10 0 16,37-9-1,57-1-15,38 1 16,37-1 0,19 10-16,0 10 15,0-10 1,-10 0-16,10 0 15,-9 0 1,-10 0-16,0 0 16,10 0-1,9 0-15,0 0 16,-19 9 0,0-9-16,-19 0 15,-37 0 1,0 0-16,-19-9 15,-19-1 1,-29 1-16,-8 9 16,-19-9-1,-1 9-15,-18 0 16,0 0 0,-19 0-1,0 0-15</inkml:trace>
  <inkml:trace contextRef="#ctx0" brushRef="#br0" timeOffset="39588.43">10405 7226 0,'0'0'0,"0"0"0,0 9 16,0 10-1,9 19-15,0 37 16,1 37-1,-1 38 1,10 10-16,-10 28 16,1-10-16,9 9 15,-1 11 1,1-1 0,-9-10-16,-1 10 15,1-9 1,-10-10-16,0-9 15,0 0 1,0-10-16,0-8 16,0-20-1,0-9-15,0-19 16,0-19 0,0-18-16,0-19 15,0-9 1,0-20-16,0-18 15,0 0 1,0 0-16</inkml:trace>
  <inkml:trace contextRef="#ctx0" brushRef="#br0" timeOffset="41050.56">10009 7301 0,'0'0'0,"0"-19"16,10-18-1,-1-1-15,20 1 16,-1-10 0,19 0-16,9 9 15,29 1 1,37-1-16,29 1 16,27-10-1,29 9-15,29-9 16,18 0-1,28 19 1,19 0-16,19 9 16,56 10-1,29 9-15,18 9 16,19 1 0,19-1-16,9 1 15,-9-10 1,-37 0-16,-29 9 15,-28-9 1,-29 9-16,-18-9 16,-38 10-1,-46-10-15,-39 0 16,-28-10 0,-37 1-16,-28 9 15,-29-9 1,-19 9-16,-18-10 15,0 10 1,-10 0-16,-9 0 16,-1 10-1,1-1 1,0 19-16,9 10 16,1 37-1,18 47-15,0 28 16,0 28-1,0 28-15,0 20 16,0-11 0,-10 11-16,1 8 15,-10 10 1,-9-9-16,0-10 16,-19-9-1,0-10-15,0-9 16,0-19-1,0-37-15,0-10 16,0 1 0,0-20-16,-10-18 15,10 0 1,-9-19-16,0 0 16,-1-19-1,-9 1 1,1-20-16,-11 1 15,-36 9 1,-48 0-16,-94 0 16,-94-19-1,-76-19-15,-65-9 16,-38-9 0,-37-10-16,-19 10 15,-19 9 1,19-10-16,9-9 15,0 10 1,38-10-16,37 0 16,48 10-1,37 0-15,37 9 16,58 0 0,46 0-16,38 0 15,37 0 1,29-10-1,18 1-15,29 0 16,9-1 0,19 1-16,19-1 15,0 1 1,18 0-16,1 9 16,0 0-1,-1 0-15,10 0 16,0 0-1,0 0-15,0 0 16,0 0 0,0 0-16,0 0 15,0 0 1,-9 0-16,9 0 16,0 0-1,0 9-15,-10 0 16</inkml:trace>
  <inkml:trace contextRef="#ctx0" brushRef="#br0" timeOffset="56385.75">8730 12921 0,'0'0'0,"0"0"0,0 9 16,9 10 0,1 38-16,18 27 15,0 10 1,1 18 0,8 1-16,-18 0 15,0-10 1,0-19-16,-10-9 15,-9-9 1,0-10-16,0-18 16,0-10-1,0-9-15,0-1 16,0-18 0</inkml:trace>
  <inkml:trace contextRef="#ctx0" brushRef="#br0" timeOffset="57001.82">8655 13278 0,'0'0'0,"0"-29"0,9-27 15,19 0 1,10-10-16,9 1 15,10-1 1,8 19-16,11 19 16,18 9-1,0 10 1,0 18-16,-19 19 16,-18 0-1,-10 19-15,-19 0 16,-9 19-1,-19-10-15,-19 0 16,-28 1 0,-10-1-16,-8-18 15,-1-20 1,19-18-16,0 0 16,18 0-1,1 0-15,19 0 16,-1 0-1,10 0-15,0 0 16,19 10 0,38 8-16,46 39 15,19 18 1,10 9 0,-10-9-16,-18 10 15,-19-10-15,-29-19 16,0 0-1,-18-9 1,-10-9-16,-9-19 16,0-1-1,-10 1-15,-9-19 16</inkml:trace>
  <inkml:trace contextRef="#ctx0" brushRef="#br0" timeOffset="57522.62">9436 12508 0,'0'0'0,"0"-18"15,9-1 1,0-9-16,20-1 16,-1 11-1,10 8-15,9 20 16,0-1-1,-10 19-15,1 10 16,-1 9 0,-18-10-16,0 1 15,-9-20 1,-1 1-16,0-9 16,20-1-1,8-9-15,29 0 16,28-19-1,0 0-15,0-9 16,-9 0 0,-19 0-1,-19 19-15,-28-1 16,-19 10 0,0 0-16</inkml:trace>
  <inkml:trace contextRef="#ctx0" brushRef="#br0" timeOffset="63263.18">14309 9412 0,'0'0'0,"0"0"16,0 0-1,0 0-15,9 0 16,0-9-1,10-1-15,19 1 16,28 0 0,47-1-16,28 1 15,28-1 1,19 1-16,0 9 16,10 0-1,0 0-15,-10 0 16,9 0-1,10 0-15,10 0 16,-10 0 0,-19 0-16,-19 0 15,0 0 1,-37 0 0,-28 0-16,-20 0 15,-9 0 1,-18 0-16,-1 9 15,-9 1 1,-9-1-16,-19 1 16,0-10-1,-19 0-15,0 0 16,-19 9 0,-47 19-16,-94 0 15,-66 0 1,-47-9-16,-28-19 15,10 0 1,9-9-16,-10-1 16,19 10-1,38 0-15,28 0 16,38 10 0,18-1-16,38 1 15,19-10 1,28 0-1,10 0-15,28 0 16,-1 0 0,20 0-16,0 0 15,9 0 1,28 0-16,66 9 16,66 0-1,47 1-15,37 8 16,1-8-1,18-10-15,-9-10 16,10 1 0,-10 0-16,-19-1 15,0 1 1,-18 18-16,-29-9 16,-28 10-1,-29-1-15,-18 0 16,-28 1-1,-38-1 1,-9 1-16,-20-10 16,1 0-1,-19 0-15,0 0 16,0 0 0,-37 9-16,-48-9 15,-75 0 1,-56-9-16,-48-1 15,1 1 1,-1-10-16,20 0 16,18 1-1,0 8-15,10 1 16,18 9 0,1 9-16,9 1 15,37 8 1,10 1-16,28-10 15,38 1 1,18-10-16,29 0 16,0 0-1,18 0-15,1 0 16,9 0 0,9 0-16,20 0 15,46-10 1,57-8-1,56 8-15,38 1 16,9 0 0,19-1-16,-10 1 15,1-1 1,0 1-16,-1 9 16,-9-9-1,-9-1-15,-28 1 16,-29-1-1,-28 10-15,-28-9 16,-28 9 0,-29 0-16,-18 9 15,-19 1 1,-19-1-16</inkml:trace>
  <inkml:trace contextRef="#ctx0" brushRef="#br0" timeOffset="64279.25">10828 13325 0,'0'0'0,"0"0"16,9 0-16,1-10 15,18 1 1,10-1-1,18-8-15,19-1 16,1 9-16,-1 1 16,0 0-1,-9-1 1,-19 10-16,-9 0 16,-29 0-1</inkml:trace>
  <inkml:trace contextRef="#ctx0" brushRef="#br0" timeOffset="64532.75">10715 13653 0,'0'0'0,"9"0"15,10-19-15,38 0 16,37 1 0,19 8-16,9 1 15,-9-1 1,0 1-16,0 9 16,-66 0-1</inkml:trace>
  <inkml:trace contextRef="#ctx0" brushRef="#br0" timeOffset="65807.25">12916 12696 0,'0'0'0,"0"9"0,10 10 15,9 19 1,9 46 0,9 29-16,1 27 15,0 1 1,-19 0-16,-10-19 15,-9-10 1,0-18-16,0-9 16,0-20-1,0-18-15,0-9 16,0-19 0,0-1-16,0-18 15,0 10 1,0-10-16</inkml:trace>
  <inkml:trace contextRef="#ctx0" brushRef="#br0" timeOffset="66175.11">13434 13456 0,'0'0'0,"9"0"15,1-9 1,8-1-16,20 1 16,37-1-1,29 20-15,9-1 16,-10 1-1,10-10-15,0 0 16,-19 0 0,-19 0-16,-9-10 15,-19 1 1,-9-1-16,-19 10 16,-10 0-1,-9 0-15,0 0 16</inkml:trace>
  <inkml:trace contextRef="#ctx0" brushRef="#br0" timeOffset="69463.3">11618 1615 0,'0'0'0,"0"0"16,0 0-1,10 0-15,-1-18 16,19-1 0,19-19-16,28 1 15,20-10 1,8 0 0,10 0-16,9 9 15,1 10-15,-11 0 16,20 9-1,19-9-15,-1 19 16,1 9 0,18 9-16,-18 10 15,-10 9 1,-10 0-16,1 0 16,-10 10-1,-9 9-15,0 0 16,-9 0-1,-10 9 1,-19 0-16,0 10 16,0 0-1,-18 9-15,-19 0 16,-10 0 0,-9 0-16,-19 9 15,0 1 1,-19-1-16,-19-9 15,0 0 1,-18 10-16,-10-1 16,-18 1-1,-20-10-15,-9 0 16,-9-10 0,-10-8-16,-9-10 15,0-10 1,0 1-16,0-20 15,-10-8 1,-9-10-16,19 0 16,9-19-1,-18 0-15,-1-18 16,10-1 0,0 1-1,9-10-15,20 9 16,18-9-1,9 10-15,10-19 16,9 9 0,0-10-16,19 1 15,9-10 1,10 1-16,0-1 16,0 0-1,18 1-15,1 8 16,9 1-1,9-19-15,19 0 16,1-9 0,18 8-16,18 11 15,1-1 1,19 0 0,0 1-16,18 8 15,1 11 1,9 8-16,18 1 15,10 8 1,0 11-16,10-1 16,9 9-1,-19 1-15,-9 9 16,-1 0 0,-8 9-16,-10 1 15,-1-1 1,1 10-16,0 9 15,-9 0 1,-10 0-16,0 1 16,0 8-1,-19 1-15,0 9 16,-9-1 0,0 1-16,-9 19 15,-10 0 1,-10-1-16,1 20 15,-29-48 1</inkml:trace>
  <inkml:trace contextRef="#ctx0" brushRef="#br0" timeOffset="70215.1">14036 1606 0,'0'0'0,"0"0"0,0 0 16,0 0-1,0-9 1,0-10-16,9-9 15,1-19 1,-1-10-16,19-18 16,29-18-1,9-20-15,18 10 16,1 0 0,18 18-16,20 1 15,-1 18 1,38 19-16,28 0 15,28 19 1,29 9-16,-10 10 16,-28 18-1,0 1-15,-9 18 16,-1 0 0,-9 0-16,-28 19 15,-19 0 1,-9 0-16,-10 9 15,-18 0 1,-29 1 0,-18-1-16,-10-18 15,-10-1 1,1-18-16,-19 0 16,0-1-1,-10-8-15,0-1 16,-9-9-1,0 0-15,0 0 16,0 0 0</inkml:trace>
  <inkml:trace contextRef="#ctx0" brushRef="#br0" timeOffset="70565.19">17667 527 0,'0'0'0,"10"0"16,-1-9-16,0-1 16,1 1-1,18 9-15,0 9 16,0 19 0,1 19-16,8 19 15,-9 9 1,-9 9-16,0 1 15,-19-10 1,0-19-16,-19 1 16,-9-11-1,-10-8-15,-18-1 16,-19 1 0,-1 0-16,-8-20 15,18 1 1,10 9-16,18-9 15</inkml:trace>
  <inkml:trace contextRef="#ctx0" brushRef="#br0" timeOffset="72350.45">17695 1775 0,'0'0'0,"10"-10"0,18-8 16,19-20 0,19-18-16,19 0 15,18-20 1,19 11-16,19-1 15,38 0 1,9 20-16,0 8 16,10 10-16,-19 18 15,9 1 1,-9 18 0,-1 10-16,1 9 15,-28 19 1,-1 10-16,1 18 15,-29 0 1,-28-10 0,0 1-16,-19 0 15,1 9-15,-1 0 16,-19 0 0,1 9-16,-20 1 15,1-1 1,-19 10-1,0 0-15,-1 0 16,-18 9-16,0 0 16,-9-9-1,-10-10 1,0 1-16,-18 9 16,-10-10-1,-10 1-15,-18-10 16,-10 0-1,-37 0-15,-10-19 16,-9-9 0,-37-10-16,-11-8 15,-18-20 1,0-9-16,-9-9 16,9-10-1,10-19-15,-1 1 16,29-10-1,9-9-15,9-19 16,10-1 0,19 1-16,0 0 15,9-9 1,19-1-16,18 1 16,10 0-1,10-1 1,18 10-16,10-19 15,19 0 1,18 1-16,1-1 16,18 0-1,0 0-15,19 10 16,19-1 0,9 10-16,10 10 15,28-11 1,9 11-16,19-1 15,-9 0 1,9 10-16,9 9 16,1 10-1,-10 9-15,10-1 16,-10 20 0,9 0-1,1 18-15,-20 0 16,1 20-16,9-1 15,-18 19 1,-1 0 0,-9 18-16,0 1 15,-19 0 1,0 18-16,0 0 16,-19 10-1,-9 0-15,-10 9 16,1 0-1,-19 10-15,-10-10 16,-9 0 0,-1 10-16,-18-10 15,-18 0 1,-1 1-16,-19-10 16,0-10-1,-18 10-15,-10-10 16,-28-9-1,-19 0-15,-9-18 16,-29-10 0,-18-10-1,-19-18-15,-28-19 16,-20-10 0,1-18-16,19-9 15,-10-10 1,10-9-16,9-19 15,28-1 1,19 1-16,19 0 16,19-18-1,9-11-15,19 1 16,18 0 0,11 0-16,18-1 15,28 1 1,9 9-16,20 1 15,18 8 1,10-9-16,-10 47 16</inkml:trace>
  <inkml:trace contextRef="#ctx0" brushRef="#br0" timeOffset="75868.37">15118 12818 0,'0'0'0,"0"0"16,0-9-16,0-1 15,0 1 1,0 9-16,0 9 15,0 29 1,9 55-16,1 39 16,8 9-1,1 9-15,-9-10 16,-10-18 0,0-28-16,0-9 15,-10-10 1,10-28-16,0-10 15,0-9 1,0-9-16,0-10 16,0 1-1,0-10 1</inkml:trace>
  <inkml:trace contextRef="#ctx0" brushRef="#br0" timeOffset="76246.47">16228 13437 0,'0'0'0,"9"0"16,1-9 0,8-10-16,39 0 15,28 0-15,-10 10 16,9 0-1,11-1-15,-20 10 16,-9 0 0,-19 10-1,-29-10-15</inkml:trace>
  <inkml:trace contextRef="#ctx0" brushRef="#br0" timeOffset="76464.22">16228 13812 0,'0'0'0,"0"0"0,9 0 16,10 0 0,19-18-16,37-1 15,19 10 1,9-1-1,20 1-15,-1-1 16,-56 1-16</inkml:trace>
  <inkml:trace contextRef="#ctx0" brushRef="#br0" timeOffset="77537">18316 13024 0,'0'0'0,"0"0"16,0 0-16,-19 10 15,-9-1 1,-9 19-16,-20 19 16,1 9-1,9 10 1,0 0-16,18 28 15,11-1 1,8-18-16,20 1 16,-1 8-1,19-9-15,0 0 16,19-19 0,19-9-16,0-9 15,9-19 1,-9-10-16,19-18 15,0-20 1,-10-17-16,-9-11 16,-10-18-1,-18-9 1,-10-10-16,-9 0 16,-19 10-16,-19 9 15,0 0 1,-18 9-1,-20 0-15,1 19 16,-10 10-16,-9 9 16,9 18-1,-10 10 1,1 19-16,9 9 16,0 0-1,1 19-15,-1 0 16,9 9-1,10 1-15,19-1 16,0 10 0,18-1-16,20 1 15,-1-10 1,1 10-16,18 0 16,0-1-1,19-8-15,10-1 16,8 0-1,1-18-15,19-1 16,-10-18 0,10 0-1,0-19-15,-1-19 16,1-9 0,-10-10-16,-9-18 15,-10-19 1,-9-19-16,-18-28 15,-20-9 1,-18 0-16,-20 9 16,-8 9-1,-20 19-15,-8 28 16,-11 20 0,-37 27-16,48 19 15</inkml:trace>
  <inkml:trace contextRef="#ctx0" brushRef="#br0" timeOffset="79484.64">20066 13550 0,'0'0'0,"0"0"0,9 0 16,10-10 0,19 1-16,28 0 15,65-1 1,29 29-1,28 9-15,-9 10 16,0-20-16,0 1 16,-10 0-1,-28-19-15,-9 0 16,-29 0 0,-18-9-1,-10-1-15,-28 1 16,-9-1-1,-10 1-15,-9 9 16,0 0 0,-10 9-16,-9-9 15</inkml:trace>
  <inkml:trace contextRef="#ctx0" brushRef="#br0" timeOffset="80099.53">22343 13240 0,'0'0'0,"0"0"0,0 0 15,0 0 1,0 9-16,9 20 16,0 27-1,1 28-15,-1 10 16,1-9 0,-10-29-16,0-19 15,0 1 1,0-19-16,0 0 15,0-19 1,0 0-16,0 0 16,0-19-1,9-38-15,0-27 16,1-10 0,-1 10-16,19 18 15,1 19 1,8 0-16,10 10 15,0 18 1,10 10-16,-1 18 16,-9 10-1,-9 9 1,-10 19-16,-9 9 16,-28 10-1,-20 18-15,-18-9 16,-28 0-1,-28-9-15,-20 9 16,-18 0 0,66-28-16</inkml:trace>
  <inkml:trace contextRef="#ctx0" brushRef="#br0" timeOffset="80865.02">23603 12987 0,'0'0'0,"0"0"16,0 9-16,0 10 16,-19 37-1,1 38-15,8 9 16,1 10 0,18-10-16,1-19 15,8-18 1,1-28-16,9-20 15,1 1 1,-1-19-16,0 0 16,10-19-1,-1-18-15,10-19 16,-9-1 0,-10 10-16,-9 10 15,0 9 1,0 9-1,-10 10-15,0-1 16,1 20 0,18 8-16,10 29 15,9 28 1,19 29-16,-10-11 16,1-8-1,-20-10-15,1-19 16,9-18-1,-10-10-15,1-9 16,0-19 0,9-29-16,0-17 15,0-20 1,-10-47-16,-27-18 16,-10-10-1,-19 19-15,-19 0 16,-9 19-1,-9 19 1,9 27-16,-10 20 16,29 18-16</inkml:trace>
  <inkml:trace contextRef="#ctx0" brushRef="#br0" timeOffset="81331.39">25297 13325 0,'0'0'0,"0"0"0,0-10 15,0 1 1,-10-1-16,-9 1 16,0 18-1,-9 1-15,0 27 16,0 10 0,18 28-1,20 0-15,9-9 16,9-10-1,0-18-15,0-19 16,1-1 0,-1-18-16,9-18 15,1-11 1,0-36-16,-1-20 16,-27-8-1,-20-1-15,-9 9 16,-28 20-1,-37 8-15,27 29 16</inkml:trace>
  <inkml:trace contextRef="#ctx0" brushRef="#br0" timeOffset="81947.95">25485 12809 0,'9'0'0,"0"-19"0,10-9 15,10-1 1,-1 1-16,0 19 16,0 0-1,19 18-15,28 28 16,10 20 0,0 27-16,-1 38 15,-18 10 1,-19-20-16,-9 10 15,-19-9 1,-10-29-16,-9-18 16,0-10-1,-9-18-15,-1-10 16,1-9 0,0-10-16,-1-9 15,10 0 1,-9-28-1,-1-38-15,1-28 16,18-18 0,20-1-16,-1-18 15,19-1 1,9 20-16,10 9 16,-9 9-1,-1 28-15,-18 29 16,-10 18-1,-19 9-15</inkml:trace>
  <inkml:trace contextRef="#ctx0" brushRef="#br0" timeOffset="82412.63">26915 12921 0,'0'0'0,"0"0"16,0 0 0,0 0-16,-10 0 15,-9 9 1,10 1-16,0 9 15,-1 9 1,10 9-16,10 10 16,18 10-1,0 8-15,19 1 16,0 0 0,-9-1-16,-1 1 15,1-10 1,-19 0-16,-10-18 15,-9 0 1,-19-10 0,-9 9-16,-28 1 15,-48-1 1,-9-9-16,-9 1 16,56-20-1</inkml:trace>
  <inkml:trace contextRef="#ctx0" brushRef="#br0" timeOffset="82880.45">27441 11476 0,'0'0'0,"0"0"16,0 10-16,0 8 15,-9 57 1,-10 76-16,0 55 15,10 38 1,9 28-16,9 0 16,10-28-1,-9-28-15,-10-29 16,9-27 0,-9-38-16,0-19 15,0-18 1,0-29-16,0-9 15,0-10 1,0-18-16,0 0 16,0-19-1,0 0 1,0 0-16</inkml:trace>
  <inkml:trace contextRef="#ctx0" brushRef="#br0" timeOffset="83181.95">26557 12518 0,'10'0'0,"27"-10"0,114-8 16,112-1-1,66 9-15,-18 10 16,-10 19 0,-10 0-16,-55-19 15,-67 0 1,-37-9-16,-38-1 16,-47 1-1,-19-1 1,-28 10-16</inkml:trace>
  <inkml:trace contextRef="#ctx0" brushRef="#br0" timeOffset="95381.62">9106 15839 0,'0'0'0,"10"9"16,-1 20-16,19 8 15,1 29 1,8 46-16,1 10 16,-10 0-1,-9 0-15,0 0 16,0-19-1,-1-28-15,-8-18 16,-1-20 0,-9-18-16,0 0 15,0-10 1,0-9-16</inkml:trace>
  <inkml:trace contextRef="#ctx0" brushRef="#br0" timeOffset="95948.19">9097 15933 0,'0'0'0,"9"-19"16,20-9-16,18-10 15,18 1 1,1 9-16,10 0 16,-1 18-1,0 20-15,0 18 16,-18 0 0,-20 19-16,-18 0 15,-19 9 1,-28 28-16,-38 10 15,-18 0 1,-20-19-16,-9-28 16,19-19-1,38-18-15,18-10 16,19 0 0,10-10-1,28-9-15,28-18 16,37 9-1,1 18-15,28 20 16,19 27 0,-1 10-16,-8 9 15,8 10 1,-18 19-16,-28-20 16,-29-8-1,-18-20-15,-10-18 16,-9 0-1,-19-19-15</inkml:trace>
  <inkml:trace contextRef="#ctx0" brushRef="#br0" timeOffset="96380.97">9755 15182 0,'0'0'0,"10"0"15,-1-9 1,1-1-16,9 10 15,-1 10 1,1 9-16,9 9 16,-9 9-1,0 1-15,0-1 16,0-18 0,-1 0-16,1-19 15,9 0 1,20-19-1,17-18-15,1-10 16,9-10 0,1 1-16,-1 9 15,-19 10 1,-27 18-16</inkml:trace>
  <inkml:trace contextRef="#ctx0" brushRef="#br0" timeOffset="96712.69">11120 16318 0,'0'0'0,"9"0"15,0-19-15,20 0 16,18-9 0,18 0-16,11 0 15,-10 9 1,9 9-16,-9 1 15,-10 9 1,-37 0-16</inkml:trace>
  <inkml:trace contextRef="#ctx0" brushRef="#br0" timeOffset="96963">10950 16552 0,'0'0'0,"10"0"0,-1-9 16,38-1-1,38 1-15,37 9 16,29 0 0,8 0-1,-27 0-15,0 0 16,-38 9-1,-28-9-15,-38 0 16</inkml:trace>
  <inkml:trace contextRef="#ctx0" brushRef="#br0" timeOffset="97767.93">13029 15670 0,'0'0'0,"0"0"0,10 10 16,-1 27 0,10 38-16,0 28 15,-10 29 1,1 8-16,-10-8 16,0-20-1,0 1-15,0-19 16,0-19-1,0-19-15,0-18 16,0-1 0,0-18-16,0 0 15,0-19 1,0 0 0,0 0-16</inkml:trace>
  <inkml:trace contextRef="#ctx0" brushRef="#br0" timeOffset="98235.61">13490 16346 0,'0'0'0,"10"0"0,8 0 16,29 0-16,38 0 15,19 0 1,9 0 0,9 0-16,-9 0 15,-29 0 1,-8 0-16,-20-10 16,-18 10-1,-1 0-15,-18 0 16,-9 0-1,-10 0-15,0 0 16,0 0 0,0 0-16,0 0 15</inkml:trace>
  <inkml:trace contextRef="#ctx0" brushRef="#br0" timeOffset="100847.68">12371 1296 0,'0'0'0,"0"0"0,9-18 15,-9-20 1,0 0-16,-19-18 15,-18-9 1,-10-1-16,-19 0 16,-19 0-1,-18 10-15,-10-9 16,-10-1 0,-27 0-16,9 10 15,9 9 1,-18 0-16,18 19 15,19 19 1,0 9 0,10 9-16,9 10 15,0 9 1,-19 9-16,0 10 16,9 0-1,1 0-15,9 0 16,0 0-1,9 9-15,19-9 16,10 0 0,-1 9-16,10-9 15,0-9 1,0-1-16,9 1 16,1-1-1,9-9-15,-1-9 16,1 0-1,9 0-15,10-10 16,0 1 0,-1-10-1,1 0-15,-10 0 16,10 0 0,-10 0-16,0 0 15,9 0 1,-8 0-16,-1 9 15,0 0 1,10 1-16</inkml:trace>
  <inkml:trace contextRef="#ctx0" brushRef="#br0" timeOffset="101313.47">8899 912 0,'0'0'0,"0"0"15,0 0-15,0 0 16,10 9-1,-1 0-15,1 20 16,-1-1 0,0 19-16,1 0 15,-1 9 1,1 0-16,-1 0 16,0 1-1,1-1-15,9-18 16,0-1-1,-1-9-15,11-9 16,8 0 0,20-19-16,18-19 15,19-19 1,0-18 0,0 0-16,-9 9 15,-10 0-15,-19 19 16,-37 9-1</inkml:trace>
  <inkml:trace contextRef="#ctx0" brushRef="#br0" timeOffset="106297.64">14873 15933 0,'0'0'0,"0"9"15,-9 1-15,-1 18 16,1 19-1,-1 18-15,1 1 16,0 9 0,-1 0-1,10 0-15,10-19 16,8 1 0,11-1-16,18-18 15,9-1 1,19 1-16,-9-20 15,0 1 1,0-19-16,0-19 16,9 1-1,0-20-15,-9-9 16,-9-9 0,-20-29-16,-8-27 15,-39-1 1,-28 1-16,-18-10 15,-10 28 1,-9 28-16,-10 19 16,-9 19-1,0 19-15,9 28 16,-9 18 0,0 29-16,10 18 15,37-37 1</inkml:trace>
  <inkml:trace contextRef="#ctx0" brushRef="#br0" timeOffset="106696.42">16613 16346 0,'0'0'0,"0"-10"0,0-8 16,10-11-1,-1 11-15,10-1 16,9 0 0,19 0-16,19 10 15,0 0 1,-9 9-16,-39 0 15</inkml:trace>
  <inkml:trace contextRef="#ctx0" brushRef="#br0" timeOffset="106929.15">16435 16561 0,'0'0'0,"9"0"16,10-9-16,37 9 16,57 9-1,38 1 1,-1 9-16,-18-1 16,0 1-1,-38-9-15,-57-10 16</inkml:trace>
  <inkml:trace contextRef="#ctx0" brushRef="#br0" timeOffset="107390.36">18279 15745 0,'0'0'0,"0"0"16,0 0-16,0 0 15,0 0 1,9 10-16,0 8 16,1 20-1,9 46-15,-1 29 16,1 18 0,-9-18-16,-1-19 15,-9-10 1,0-18-16,0-19 15,0-10 1,0 1-16,0-19 16,0-1-1,0 1-15,0-10 16,0-9 0</inkml:trace>
  <inkml:trace contextRef="#ctx0" brushRef="#br0" timeOffset="107889.6">19445 16139 0,'0'0'0,"10"0"0,27-19 16,48 10-1,65 0-15,57-1 16,38 20-16,9-1 16,-10 0-1,-27-9 1,-48 0-16,-28-9 15,-37 0 1,-29-1-16,-28 1 16,-19 9-1,-9 0-15,-19 0 16,0 0 0</inkml:trace>
  <inkml:trace contextRef="#ctx0" brushRef="#br0" timeOffset="108505.86">21505 15717 0,'0'0'0,"0"0"16,0 0-1,10 9-15,-1 20 16,-9 17 0,10 20-16,-1 0 15,-9 18 1,0-9-16,-9 0 16,-1-18-1,10-20-15,0-9 16,0-9-1,0-19-15,0 0 16,0-9 0,0-29-16,-9-37 15,18-37 1,1-10-16,-1 28 16,19 28-1,0 19-15,1 0 16,18 19-1,0 0-15,9 19 16,1 9 0,-1 9-1,0 19-15,1 19 16,-19 0 0,-1 0-16,-18 9 15,-19 10 1,-9 0-16,-38 18 15,-29 10 1,-37 0-16,1-19 16,-11-19-1,20-9-15,46-28 16</inkml:trace>
  <inkml:trace contextRef="#ctx0" brushRef="#br0" timeOffset="109229.52">22709 14938 0,'0'0'0,"0"0"16,0 0-1,0 10-15,0 37 16,-9 37 0,9 47-16,0 20 15,9-11 1,1 10-16,-1-28 16,1-37-1,-1-29-15,1-18 16,-1-20-1,0-8-15,20-10 16,8-10 0,20-37-1,8-28-15,1 10 16,0-1 0,-9 29-16,-1 18 15,-9 9 1,0 20-16,-9 18 15,-1 28 1,-8 10-16,-11 9 16,-27 9-1,-19-9-15,-29 0 16,-37-9 0,-28-19-16,-29-19 15,1-18 1,46-10-16,29 0 15,28-10 1,28 1-16,10 9 16</inkml:trace>
  <inkml:trace contextRef="#ctx0" brushRef="#br0" timeOffset="110079.17">23688 16224 0,'0'0'0,"0"0"15,0 0-15,9 0 16,1 0-1,18 0-15,0 0 16,0-19 0,10-19-16,0-9 15,-20-9 1,1-9 0,-19-1-16,0 19 15,-19 9 1,1 10-16,-20 19 15,0-1 1,-9 29-16,0 9 16,19 19-1,9 19-15,19 9 16,19 0 0,19 0-16,9-19 15,9-18 1,19 0-16,38-29 15,19-18 1,-10-38-16,-9-19 16,0-19-1,-28-18-15,-19 0 16,-38 19 0,-19 18-16,-9 10 15,-19 18 1,1 10-16,-11 19 15,1-1 1,0 20 0,19-1-16,-1 10 15,1 9 1,28 19-16,18 18 16,10 11-1,19 8-15,0 0 16,0 10-1,0 0-15,-10-19 16,-28-19 0,-9-9-16,-19 0 15,-28 0 1,-29 9-16,-27 1 16,-10-20-1,18-18-15,20-10 16,9-9-1,19 0-15</inkml:trace>
  <inkml:trace contextRef="#ctx0" brushRef="#br0" timeOffset="110519.3">25353 15032 0,'0'0'0,"0"0"0,0-9 16,0 9-16,0 0 15,0 19 1,0 37-16,0 75 15,0 47 1,9 19-16,1 0 16,-1 1-1,10-20-15,0-37 16,0-20 0,-10-17-16,0-29 15,-9-28 1,0-10-1,0-18-15,0 0 16,0-10 0,0-9-16,0 0 15,0 0 1,0 0-16,0 0 16</inkml:trace>
  <inkml:trace contextRef="#ctx0" brushRef="#br0" timeOffset="110833.08">25165 15877 0,'0'0'0,"9"0"0,29-19 15,18 0 1,38 10-16,19-1 16,10 1-1,-1-1-15,-9 1 16,-29 0 0,-18-1-16,-19 1 15,-9 0 1,-19-1-16,-10 1 15,-9 9 1,0 0-16</inkml:trace>
  <inkml:trace contextRef="#ctx0" brushRef="#br0" timeOffset="111248.4">23105 17218 0,'9'0'0,"47"-19"16,67-9-1,74 19-15,67 28 16,46 18 0,38 10-16,19 9 15,-56-18 1,-29-1-16,-19-18 16,-46-19-1,-58 0-15,-27-19 16,-28 1-1,-29 8-15,-28 1 16,-19 0 0,-9-1-16,-10 1 15,-9 9 1</inkml:trace>
  <inkml:trace contextRef="#ctx0" brushRef="#br0" timeOffset="112181.34">23613 4777 0,'0'0'0,"0"0"0,-10 0 15,-18 10 1,-28 8 0,-20 39-16,-18 27 15,10 19 1,27 0-16,19 1 15,20-1 1,18-9-16,18-19 16,11-19-1,18-18-15,9-1 16,10-18 0,9-10-16,10-27 15,-10-11 1,-9-18-16,-10-28 15,-18-9 1,-19-10-16,-19 0 16,-19 10-1,-19-1-15,-18 20 16,-10 18 0,-18 9-16,-29 48 15,47-1 1</inkml:trace>
  <inkml:trace contextRef="#ctx0" brushRef="#br0" timeOffset="112714.6">25090 4693 0,'0'0'0,"0"0"15,-10 9-15,-18 10 16,-38 28 0,-28 9-1,-28 10-15,-10-1 16,19-8 0,38-10-16,18-10 15,29-9 1,9 0-16,10 1 15,18-1 1,1 0-16,27 19 16,20 0-1,28 9-15,9 0 16,0-9 0,-10-9-16,-8-1 15,-20-9 1,-18-9-16,-20 9 15,-8-18 1</inkml:trace>
  <inkml:trace contextRef="#ctx0" brushRef="#br0" timeOffset="112966.53">24318 5903 0,'0'0'0,"0"0"0,0 0 16,0 0 0,10 0-16,8 9 15,39 20 1,37 18-16,9-1 16,1 11-1,9-1-15,0-18 16,-19-1-1,-19-18-15,0-10 16,-37-9 0</inkml:trace>
  <inkml:trace contextRef="#ctx0" brushRef="#br0" timeOffset="113296.06">26049 4909 0,'0'0'0,"0"0"16,0 0 0,0 0-16,0 18 15,-9 29 1,-1 19-16,1 28 15,-1 28 1,1-10-16,0-9 16,-1-9-1,1-19-15,-1 0 16,10-18 0,0-10-16,0-29 15</inkml:trace>
  <inkml:trace contextRef="#ctx0" brushRef="#br0" timeOffset="113862.45">26040 4890 0,'0'0'0,"9"-10"0,1-8 15,18-20 1,9 10-1,10 0-15,10 9 16,9 10 0,0 18-16,9 19 15,-19 19 1,1 19-16,-20-1 16,-8 1-1,-20 0-15,-18-1 16,-20 11-1,-37-1-15,-18 0 16,-20-10 0,10-27-16,10-19 15,8-19 1,20 0-16,28 0 16,9-10-1,9 10 1,10 0-16,0 0 15,10 0 1,18 0-16,29 10 16,18 18-1,19 9-15,9 10 16,-9 10 0,-9 8-16,-10 1 15,1 9 1,-20-19-16,0-9 15,-18-9 1,0-10-16,-19-9 16,-10-10-1</inkml:trace>
  <inkml:trace contextRef="#ctx0" brushRef="#br0" timeOffset="114366.03">26519 4346 0,'10'-10'0,"-1"-18"0,20-19 16,27-9-1,10 0-15,9 9 16,0 28-1,-9 19-15,-9 19 16,-1 18 0,-18 19-16,-10 10 15,-19 9 1,-9 0-16,-18 0 16,-1-18-1,0-1 1,9-19-16,1 1 15,9-19-15,0-10 16,9-9 0,10 0-1,28-9-15,38-29 16,37-27-16,10-11 16,0-8-1,-10 9 1,-28 19-16,-28 9 15,-19 19 1,-19 18-16,-18 10 16,-10 19-1,0-10-15</inkml:trace>
  <inkml:trace contextRef="#ctx0" brushRef="#br0" timeOffset="114830.16">28749 5049 0,'0'0'0,"0"0"15,0 0-15,-38 10 16,-37 18 0,-47 19-16,-57 18 15,10-8 1,37-20-16,29 1 16,37-19-1,28-1-15,19 1 16,10 0-1,18-10-15,1 19 16,27 0 0,29 19-16,38 0 15,37 10 1,0-1-16,-9-9 16,-10-10-1,-37-9-15,-29-9 16,-28 0-1,-18-10-15</inkml:trace>
  <inkml:trace contextRef="#ctx0" brushRef="#br0" timeOffset="115080.89">27479 6166 0,'0'0'0,"9"0"0,10 9 16,38 1-1,37 18-15,19 0 16,9 9 0,19 20-16,0-1 15,10-9 1,9 0-16,-19-10 15,-75-27 1</inkml:trace>
  <inkml:trace contextRef="#ctx0" brushRef="#br0" timeOffset="115446.28">30028 4909 0,'0'0'0,"0"0"16,0 9-16,-18 28 16,-1 48-1,-9 56-15,-10 37 16,10-9-1,0 18-15,9-8 16,9-20 0,1-18-16,-1-10 15,10-28 1,0-18-16,0-10 16,0-19-1,0-18 1,-9-1-16,0-27 15</inkml:trace>
  <inkml:trace contextRef="#ctx0" brushRef="#br0" timeOffset="116265.67">22126 4242 0,'0'0'0,"10"-18"15,8-1 1,39-19-16,56 1 16,66-10-1,65 9-15,57 10 16,75 0-1,38 19-15,47-10 16,29 10 0,-1-10-16,0 0 15,38 0 1,0 10-16,-38 9 16,0 9-1,-28 10 1,-47 9-16,-38-9 15,-47 0-15,-37-10 16,-66-9 0,-57 0-1,-47 0-15,-18 0 16,-38 0 0,-10 0-16,-18 9 15,-1 1 1,-8 9-16,-1 18 15,0 38 1,10 38-16,-10 46 16,10 38-1,-20 10-15,11 9 16,-11-10 0,1 0-16,0-9 15,0 0 1,-10-18-16,1-39 15,-1-8 1,-9-29-16,0-9 16,0-19-1,0-19-15,-9-28 16</inkml:trace>
  <inkml:trace contextRef="#ctx0" brushRef="#br0" timeOffset="117230.14">22032 4411 0,'0'0'0,"0"0"0,0 10 16,0 18-1,10 56 1,-1 38-16,10 38 16,0 18-1,-1 10-15,-8-1 16,-10-8 0,0 8-16,0-18 15,0-19 1,-10-18-16,1-10 15,0-38 1,-1-9-16,10-19 16,10 1-1,-1-20-15,19 1 16,38-1 0,66-9-16,122-18 15,113-29 1,75-9-16,66 9 15,28 0 1,10 10 0,28 0-16,18-1 15,-27 1 1,-20 18-16,-9-9 16,-37 10-1,-47-1-15,-48 10 16,-65-10-1,-38-9-15,-57 0 16,-46 9 0,-29-9-16,-37 10 15,-28-10 1,-10 9-16,-19 1 16,-9-10-1,-10 0-15,-18 0 16,-1 0-1,-18-10-15,0 10 16,0-9 0,0-1-1,-10 10-15,0 0 16,-9 0 0,0 0-16,0 0 15,0 0 1,0 0-16,0 0 15,0 0 1,0 0-16,0 0 16,0 0-1</inkml:trace>
  <inkml:trace contextRef="#ctx0" brushRef="#br0" timeOffset="118430.92">22211 7751 0,'0'0'0,"0"10"0,0 9 16,0 37-1,0 28-15,0 29 16,0 9-1,0-10-15,-10 1 16,1-10 0,0-18-1,9-20-15,-10-8 16,10-20 0,0-18-16,0 0 15,0-10 1,-9-9-16</inkml:trace>
  <inkml:trace contextRef="#ctx0" brushRef="#br0" timeOffset="119069.67">21844 7967 0,'0'0'0,"9"-9"16,1-10-16,18-18 15,19-10 1,19 9-16,0 10 16,18 0-1,1 18-15,0 1 16,-10 18 0,0 20-1,-18-1-15,-1 9 16,-18 10-1,-10 0-15,-9 19 16,-19-1 0,-19 10-16,-19 1 15,1-20 1,-20-9-16,-18-10 16,9-9-1,10-18-15,-1-10 16,10 0-1,10-19-15,8 0 16,11 0 0,8 1-16,1 8 15,18 1 1,10 0 0,19-1-16,18 20 15,19 8 1,10 39-16,28 18 15,9 28 1,-9-9-16,-19 0 16,-19-10-1,-18-9-15,-1-19 16,-18 1 0,0-20-16,-20-18 15,1 0 1,0-10-16,-19-9 15</inkml:trace>
  <inkml:trace contextRef="#ctx0" brushRef="#br0" timeOffset="119554">22512 7526 0,'0'0'0,"9"-19"0,1-18 15,18-1 1,19 10-16,9 0 16,10 19-1,-9 18-15,-10 10 16,-10 9-1,-18 19-15,0 9 16,-19 19 0,0 0-16,-9-18 15,-1-20 1,1 1-16,9-20 16,9 1-1,1-19 1,18 0-16,38-19 15,37-27 1,10-11-16,0 1 16,-10 0-1,-8 9-15,-30 0 16,-18 19 0,-9 18-16,-19 1 15,-19 9 1,0 0-16</inkml:trace>
  <inkml:trace contextRef="#ctx0" brushRef="#br0" timeOffset="122664.78">14948 15830 0,'10'0'0,"-1"0"0,19-10 15,19 1 1,0-1-16,1 10 16,8 10-1,10 18-15,9 10 16,10 8 0,-10 11-16,0 8 15,-18 1 1,-20-10-16,-8 10 15,-11-10 1,-18 10-16,-18 0 16,-20 9-1,-19 0-15,1 0 16,0 0 0,-20-19-16,1-9 15,9-9 1,0-20-16,1-8 15,8-10 1,1-19 0,-1-28-16,10-9 15,0-10 1,0-9-16,19 9 16,0 1-1,18-1-15,1 0 16,9 1-1,9 8-15,10-8 16,0 8 0,9-8-16,0 9 15,1 9 1,18 0-16,9 9 16,10 10-1,9 0-15,-9 18 16,-10 1-1,10 18-15,0 1 16,0 18 0,9 10-16,-18 8 15,-1 1 1,-9 0-16,-9 10 16,-1 8-1,-18 10-15,-19 0 16,0 0-1,-9 0 1,-10 10-16,-19-10 16,1-9-1,-20-10-15,1-19 16,-19-18 0,-10-9-16,-19-39 15,1-8 1,-1-19-16,10-10 15,10 10 1,18-1-16,0-8 16,19-1-1,9 19-15,10 0 16,19 0 0,9 0-1,0 29-15</inkml:trace>
  <inkml:trace contextRef="#ctx0" brushRef="#br0" timeOffset="123500.62">1750 9853 0,'0'19'0,"9"75"16,1 121-1,8 86-15,1 18 16,9 18 0,10 11-16,-19 8 15,19-9 1,-1-9-16,10-28 16,-9-29-1,-1-28-15,-18-46 16,0-48-1,-19-37-15,0-37 16,0-29 0,0-18-16,0-20 15,0-18 1</inkml:trace>
  <inkml:trace contextRef="#ctx0" brushRef="#br0" timeOffset="123881.48">621 13109 0,'0'0'0,"0"0"16,19-10-16,56-37 15,113-18 1,141-10-16,66 37 15,76 10 1,37 9-16,47 1 16,19-1-1,9-9-15,-37 18 16,-57 10 0,-47 19-16,-47 9 15,-66 0 1,-56 0-16,-75-9 15,-67 0 1,-37-19-16,-46 0 16,-20 0-1,-19 0 1,-9 0-16</inkml:trace>
  <inkml:trace contextRef="#ctx0" brushRef="#br0" timeOffset="124666.15">2766 11767 0,'0'0'0,"0"0"16,0 0-16,0 0 16,0 0-1,0 0-15,9 9 16,1 1-1,-1-1-15,0 1 16,1-10 0,-10 0-16,0 0 15,0 0 1,0 0-16,0 0 16,0 9-1,-10 0-15</inkml:trace>
  <inkml:trace contextRef="#ctx0" brushRef="#br0" timeOffset="125067.74">3575 11532 0,'0'0'0,"0"0"0,0 0 16,0 0-16,0 0 15,0 0 1,0 0-16,0 0 16,0 0-1,0 0-15,0 0 16,0-9 0,0 0-16,0-1 15,-10 1 1,-8 9-16,8 0 15</inkml:trace>
  <inkml:trace contextRef="#ctx0" brushRef="#br0" timeOffset="125429.49">4421 11110 0,'0'0'0,"0"0"16,0 0-1,0 0-15,10 10 16,-1-1-1,1 19 1,9-9-16,-10 0 16,-9-19-16,0 0 15,0 0 1,0 0-16,0 0 16,0-19-1,-19 10 1,10-1-16</inkml:trace>
  <inkml:trace contextRef="#ctx0" brushRef="#br0" timeOffset="125766.74">5108 11148 0,'0'0'0,"0"0"15,0 0-15,0 0 16,0 0 0,0 0-1,0 0-15,0 0 16,0-10-1,0 1-15,0-10 16,0 1 0,-9-1-16,-10 0 15,0 0 1,0 10-16,10 9 16</inkml:trace>
  <inkml:trace contextRef="#ctx0" brushRef="#br0" timeOffset="126117.59">6209 10735 0,'0'0'0,"0"0"15,0 0 1,0 0-16,0 0 16,0 0-1,0 0-15,9 0 16,1 0 0,-1 0-16,19 0 15,1 0 1,8-19-16,1-9 15,-19 0 1,-1 0-16,-18 9 16,-9 10-1,-10-1-15</inkml:trace>
  <inkml:trace contextRef="#ctx0" brushRef="#br0" timeOffset="126808.53">1317 12396 0,'9'0'0,"38"-28"16,48-29-16,83-18 16,57 0-1,85-19-15,38-18 16,65-10-1,48-10 1,-1-8-16,-37 8 16,-29 10-1,-28 10-15,-18-1 16,-29 19 0,-28 0-16,-28 29 15,-19-1 1,-56 10-16,-48 9 15,-56 19 1,-37 0-16,-20 9 16,-18 9-1,-10 1-15,-9 0 16,0 9 0,0 0-16</inkml:trace>
  <inkml:trace contextRef="#ctx0" brushRef="#br0" timeOffset="131762.43">2248 12105 0,'0'0'0,"0"0"15,0 0-15,10 0 16,-1-10 0,1 1-16,-1 0 15,0-1 1,20 1-16,-1 0 16,0-1-1,10-9-15,9 1 16,0 8-1,0-9 1,9 1-16,1-1 16,9 0-1,9-9-15,0 9 16,0-9 0,1 0-16,-1 9 15,0 0 1,0 1-16,10-1 15,0-9 1,-1 0-16,10-10 16,10 1-1,9-1-15,-10 0 16,1 1 0,-1-1-16,1 1 15,-1-1 1,1 1-16,18-1 15,10-9 1,-10 19-16,10 0 16,-1 9-1,-8-9 1,-10 9-16,-10 1 16,10-1-16,0-9 15,-10 0 1,1-10-1,9 1-15,0 8 16,-19 1 0,-10 0-16,1 0 15,-10 0 1,1 0-16,-20 9 16,0 0-1,1 0-15,-10 1 16,0-1-1,-9 9-15,-1 1 16,-9 0 0,1-1-16,-1 1 15,0 0 1,-9-1-16,0 1 16,0-1-1,-10 1 1,-9 9-16,0 0 15,0 0 1,0 0-16,0 0 16,0 0-1,0 0-15,-19 9 16,-19 1 0,-27-1-16,-20 19 15,-28 0 1,-19 1-16,-9 18 15,-9-1 1,-1 1-16,1 10 16,-20-10-1,20 9-15,-10-9 16,0 9 0,0 0-16,0 10 15,-9-10 1,-1 1-16,1-1 15,9 0 1,-9-9 0,0 9-16,27-9 15,-8 0-15,9 10 16,9-11 0,10 11-1,0-10-15,-1-10 16,1 1-1,0-1-15,-1 1 16,1-1 0,19-9-16,-1 1 15,10-11 1,9 10-16,-18 1 16,9-1-1,0 0 1,-10 0-16,20 0 15,-1 0 1,19-9-16,0 0 16,19 0-1,0-1-15,19-8 16,-19-1 0,9 1-16,10-1 15,0 0 1,9-9-16,19 0 15,-9 0 1,9 0-16,0 0 16,0 0-1,9 0-15,-9-9 16,28-10 0,10 0-16,9-18 15,19-1 1,18 1-16,20-1 15,9 1 1,0-1-16,28-9 16,-10 0-1,29 1-15,10-1 16,-1 0 0,29-10-1,-1 1-15,10 0 16,9 0-1,20-1-15,18-8 16,0-11 0,0 1-16,0 0 15,0-9 1,-19 9-16,0 9 16,-9 1-1,-19-1-15,-10 10 16,-37 9-1,-9 0-15,-20 19 16,-27-1 0,-19 1-16,-10 19 15,-19 0 1,-27-1-16</inkml:trace>
  <inkml:trace contextRef="#ctx0" brushRef="#br0" timeOffset="134866.69">23594 7995 0,'0'0'0,"9"0"0,10 0 15,19-9 1,27 0-16,20 18 16,0 0-1,18 1-15,1 18 16,-1 0-1,20 0-15,-1 0 16,-19-9 0,-18 0-16,-19 0 15,-19-10 1,-9 0-16,-20 1 16,1-1-1,-19-9-15,0 10 16,0-1-1,-28 10 1,-38 18-16,-37 10 16,-10 0-1,-19-9-15,10-1 16,9-9-16,28-9 16,0 0-1,20 0 1,18-10-16,18 0 15,1-9 1,19 0-16,-1 0 16,10 0-1,0 0-15</inkml:trace>
  <inkml:trace contextRef="#ctx0" brushRef="#br0" timeOffset="135313.94">25071 8737 0,'0'0'0,"0"0"0,0 0 16,-28 0-1,-20 9-15,-27 0 16,-56 19 0,-20 10-1,0 9-15,-8-10 16,17 1-16,20-1 16,19-18-1,18 0-15,19-10 16,29-9-1</inkml:trace>
  <inkml:trace contextRef="#ctx0" brushRef="#br0" timeOffset="135879.28">25767 8145 0,'0'0'0,"0"0"0,-10 10 16,-8-1 0,-1 19-1,-9 1-15,-1 17 16,1 1-1,19 19-15,9-10 16,9 1 0,10-10-16,9-19 15,0-10 1,19-18-16,19-9 16,0-10-1,-9-18-15,-10-10 16,-10-9-1,-18-1-15,-19-8 16,-19 8 0,-9 10-16,-19 19 15,9 9 1</inkml:trace>
  <inkml:trace contextRef="#ctx0" brushRef="#br0" timeOffset="136217.76">26444 8446 0,'0'0'0,"0"0"16,0 0 0,0 0-16,0 0 15,0 0 1,0 0-16,0 0 15,0 0 1,0 0 0</inkml:trace>
  <inkml:trace contextRef="#ctx0" brushRef="#br0" timeOffset="136829.87">27281 7902 0,'0'0'0,"0"0"15,-18-10-15,-1 1 16,-19 9-1,1 9-15,-1 1 16,10-1 0,0 10-16,-1 9 15,20 9 1,-1 10 0,20 10-16,9 8 15,9 1 1,0 0-16,19 18 15,0 0 1,-9 1-16,-19-10 16,-19-19-1,0 1-15,-10-20 16,-9 1 0,1-20-16,-20-8 15,0-10 1,-9-10-16,0-8 15,19-1 1,19-19-16,-1 1 16,20-20-1,8-8-15,11-1 16,18-9 0,9 9-16,1 1 15,-1 18 1,-18 19-1,-19 0-15,-10 18 16</inkml:trace>
  <inkml:trace contextRef="#ctx0" brushRef="#br0" timeOffset="137729.21">20743 7001 0,'10'0'0,"18"0"16,47-19-16,66 10 16,66-1-1,47 29-15,66 9 16,85 19 0,74 0-16,1-9 15,0-1 1,19-18-16,-29-10 15,-37 10 1,-48-10-16,-27 10 16,-19 0-1,-48-10 1,-37 10-16,-56 0 16,-38 0-1,-29-1-15,-27-8 16,-19-1-1,-20 0-15,-8 1 16,-10-1 0,-10 1-16,1-1 15,-19 0 1,9 1-16,-9 9 16,9 18-1,0 29-15,10 46 16,0 29-1,-1 19-15,-8-10 16,-1 0 0,-9 9-16,9-9 15,-9-18 1,-1-1-16,1-9 16,-9-19-1,-1-18-15,0-10 16,-9-10-1,0-8 1,-18-10-16,8-29 16</inkml:trace>
  <inkml:trace contextRef="#ctx0" brushRef="#br0" timeOffset="138647.5">20837 7357 0,'0'0'0,"0"0"0,0 10 16,10 37-1,-1 56-15,1 56 16,8 29-1,1 9-15,0-19 16,0 1 0,0-20-16,-10-18 15,-9-19 1,10-19-16,-10-9 16,9-29-1,0-8-15,20-1 16,8-9-1,29 19 1,94 9-16,132 19 16,103-29-1,66-37-15,0-9 16,0-19 0,9-9-16,-9-1 15,0 1 1,-47 0-16,-57-1 15,-46 10 1,-38-9-16,-57 9 16,-47 0-1,-37-10-15,-29 1 16,-18 9 0,-28-9-16,-20 9 15,1-10 1,-19 1-16,-1 9 15,1-9 1,0 9-16,-10 0 16,10-10-1,-9 1-15,-1-1 16,1 10 0,-1-9-16,0 9 15,10-9 1,9 9-1,1-10-15,-1 1 16,0-1 0,-9 1-16,0 0 15,-1-1 1,1 1-16,-19 0 16</inkml:trace>
  <inkml:trace contextRef="#ctx0" brushRef="#br0" timeOffset="139046.34">28053 8558 0,'0'0'0,"0"0"15,0 0-15,0 0 16,0 0 0,9 0-16,10 0 15,38-9 1,27 9-16,29 0 15,9 0 1,-9 0-16,-19 0 16,-28 0-1,-9 0-15,-20 0 16,-8 0 0,-11 0-16,-8 0 15,-10 0 1</inkml:trace>
  <inkml:trace contextRef="#ctx0" brushRef="#br0" timeOffset="139664.62">28909 8221 0,'0'0'0,"0"0"16,0 0-1,0 0-15,0 9 16,0 10 0,9 9-16,1 28 15,-1 10 1,1 9-16,-1 0 16,-9-19-1,0-18-15,0-1 16,0-18-1,0 0-15,0-19 16,0 0 0,0 0-16,0 0 15,0-10 1,9-18-16,1-9 16,9-29-1,9-9-15,9 0 16,1 19-1,0 18 1,-1 10-16,10 19 16,0-1-1,0 20-15,1 8 16,8 10 0,-18 29-16,-1 8 15,-18 20 1,-19-10-16,-9 0 15,-10-19 1,-9-18-16,-10-1 16,-9 1-1,-10-19-15,-8-1 16,-1-18 0,0 0-16,28-9 15</inkml:trace>
  <inkml:trace contextRef="#ctx0" brushRef="#br0" timeOffset="140329.37">30038 7808 0,'0'0'0,"0"0"0,0 0 15,0 0 1,0 18-16,0 20 16,-19 46-1,0 48-15,-9 9 16,0-10-1,9 0-15,0-18 16,10-29 0,-1-27-16,1-20 15,0 1 1,9-20-16,0 1 16,0-19-1,9 0 1,0 0-16,29-19 15,9-18 1,19-10-16,0 0 16,-10 9-1,1 10-15,-20 10 16,1 8 0,-1 1-16,1 18 15,-19 1 1,0-1-16,0 19 15,-19 0 1,0 19-16,-19 0 16,-28 19-1,-47 9-15,-57-10 16,-18-18 0,18-28-16,20-19 15,36-9 1,20-10-1,38 10-15</inkml:trace>
  <inkml:trace contextRef="#ctx0" brushRef="#br0" timeOffset="141229.75">30743 8934 0,'0'0'0,"0"0"0,0 0 15,0 0-15,0 0 16,0 0-1,10 0 1,-1-10-16,19-9 16,1-9-1,18-19-15,-10-9 16,1 0-16,-19 9 31,-10 19-31,-9 0 16,0 9-16,-19 9 15,1 1 1,-11 18-16,-8 10 16,-1 28-1,10 0-15,0 0 16,9 0 0,9-10-16,20 1 15,-1-10 1,10 0-16,19-9 15,18 0 1,19-10-16,19-18 16,19-29-1,-9-18-15,-10-19 16,-9-10 0,-29 20-16,-18 8 15,-20 11 1,1 17-1,-19 1-15,0 0 16,-9 9 0,-10 10-16,0 0 15,-9-1 1,0 20-16,9-1 16,0 0-1,10 19-15,-1 1 16,1 18-1,18-1-15,1 1 16,-1 19 0,10 0-16,0-10 15,-10 0 1,-9 1-16,0-20 16,0 1-1,-19-1-15,-18 1 16,-20-1-1,-9-9 1,-9-9-16,0-19 16,37-9-1</inkml:trace>
  <inkml:trace contextRef="#ctx0" brushRef="#br0" timeOffset="141663.46">32211 7620 0,'0'0'0,"0"0"16,0 19 0,-19 37-16,-9 47 15,-10 38 1,10 28-16,0 0 16,9 9-1,10 0-15,-1-18 16,1-29-1,9-18-15,0-29 16,0-18 0,0-10-16,0-18 15,0-20 1,0 1-16,0 0 16,0-19-1,0 0-15</inkml:trace>
  <inkml:trace contextRef="#ctx0" brushRef="#br0" timeOffset="141985">31647 8202 0,'0'0'0,"9"0"16,10-19-16,18 0 15,39 0 1,18 1-16,19-1 16,28 10-1,-10-1-15,-27 10 16,-19-9 0,-20-1-16,-18 1 15,-9 9 1,-19 0-16,-10 0 15,-9 0 1,0 0-16,0 0 16,0 0-1</inkml:trace>
  <inkml:trace contextRef="#ctx0" brushRef="#br0" timeOffset="183680.19">25654 8080 0,'0'0'0,"0"9"15,-9 10-15,-10 18 16,0 20 0,10 8-16,-1 10 15,1 1 1,9-20-16,9-9 16,1-10-1,18 1-15,9-19 16,10-1-1,10-18-15,9-9 16,-10-10 0,1-18-1,-10-20-15,-10 1 16,-18-19 0,-38-9-16,-37-10 15,9 47 1</inkml:trace>
  <inkml:trace contextRef="#ctx0" brushRef="#br0" timeOffset="196044.33">1976 1428 0,'0'0'0,"0"0"15,0 18-15,0 76 16,0 103-1,9 85 1,0 46-16,38 47 16,-18 19-1,18-9-15,-10-10 16,-18-18 0,9-38-16,-18-19 15,9-28 1,-1-37-16,-8-38 15,-1-38 1,1-27-16,-1-38 16,-9-29-1,0-18-15,0-19 16,0-9 0,0-19-16,0 0 15,0 0 1</inkml:trace>
  <inkml:trace contextRef="#ctx0" brushRef="#br0" timeOffset="196448.22">1185 5209 0,'-18'0'0,"-20"-19"15,-9-9-15,19 0 16,-1 18-16,20 1 15,18 9 1,48 0 0,169 9-16,131-9 15,66 0 1,48 0-16,37 10 16,28-1-1,-9 0-15,-29 1 16,10 9-1,-18-10-15,-29 19 16,-29-9 0,-46 0-16,-47-10 15,-57-9 1,-85 0-16,-55 0 16,-48-9-1,-38-1-15,-18 1 16,-19 0-1,-19-1 1</inkml:trace>
  <inkml:trace contextRef="#ctx0" brushRef="#br0" timeOffset="196871.6">2916 3876 0,'0'0'0,"0"0"15,0 0 1,0 0 0,0 0-16,0 0 15,10 0-15,-1 0 16,1 0 0,8-9-1,1-10-15,0-18 16,0-1-16,-19-9 15,-19 0 1,-19 10 0,1 9-16,-20 28 15,20 0 1</inkml:trace>
  <inkml:trace contextRef="#ctx0" brushRef="#br0" timeOffset="197254.31">3471 2141 0,'10'0'0,"-1"-19"0,1 0 15,-1 10 1,10-1-16,-10 1 16,1 18-1,-1 1-15,10 9 16,-10-1 0,1 1-16,-10-19 15,0 0 1,0-9-16,-10-29 15,-27-37 1,-20 0-16,10 28 16,19 47-1,9 66-15,19-10 16</inkml:trace>
  <inkml:trace contextRef="#ctx0" brushRef="#br0" timeOffset="197529.39">4901 4787 0,'0'0'0,"0"0"16,0 0-1,0 0-15,0 0 16,0 0-1,0-29-15,0-8 16,0-19 0,0-1-16,-19-8 15,1 8 1,-20 10-16,10 19 16</inkml:trace>
  <inkml:trace contextRef="#ctx0" brushRef="#br0" timeOffset="197830.17">4807 2554 0,'0'0'0,"0"0"15,0-10-15,0-9 16,0 10 0,0 0-16,0-1 15,0 1 1,0-1-16,-9 1 15,-1 0 1</inkml:trace>
  <inkml:trace contextRef="#ctx0" brushRef="#br0" timeOffset="198138.06">4149 4543 0,'0'0'0,"0"0"15,0 0-15,0 0 16,0 0-1,0 0-15,0 0 16,0 0 0,-10 9-16,1 0 15,-1 1 1,1-10-16</inkml:trace>
  <inkml:trace contextRef="#ctx0" brushRef="#br0" timeOffset="198415.21">6595 4655 0,'0'0'0,"0"0"15,0-9 1,0-1-16,0-8 16,0 8-1,0 1-15,0-10 16,0 0 0,0-9-16,-10 9 15</inkml:trace>
  <inkml:trace contextRef="#ctx0" brushRef="#br0" timeOffset="198688.61">5870 2150 0,'0'-9'0,"0"-10"16,0-19 0,0 1-16,0 9 15,0 0 1,0 18-16,0 1 16,0-1-1,0 1-15,0 9 16,0 0-1</inkml:trace>
  <inkml:trace contextRef="#ctx0" brushRef="#br0" timeOffset="198955.21">7582 4224 0,'0'0'0,"0"0"16,0 0 0,0 0-16,0 0 15,0 0 1,0 0-16,0 0 15,0 0 1</inkml:trace>
  <inkml:trace contextRef="#ctx0" brushRef="#br0" timeOffset="199230.1">6463 1493 0,'0'0'0,"0"-18"0,0 8 16,0 1-1,0-1-15,0 10 16,0 0-1,0 10-15,0 9 16,9 56 0,-9-19-16</inkml:trace>
  <inkml:trace contextRef="#ctx0" brushRef="#br0" timeOffset="199441.48">6190 3679 0,'0'0'0,"0"0"0,-9 0 15,-1 0 1,1 0-16,-1 0 16,1 0-1,9 0 1,0 0-16,0 0 15</inkml:trace>
  <inkml:trace contextRef="#ctx0" brushRef="#br0" timeOffset="199739.28">7319 4599 0,'0'0'0,"9"0"16,1-9-16,-1-1 15,1 1 1,-1-1-16,-9 1 15,0 9 1,0 0-16,0 0 16,0 0-1</inkml:trace>
  <inkml:trace contextRef="#ctx0" brushRef="#br0" timeOffset="200044.73">5419 4590 0,'0'0'0,"0"0"0,0 0 15,0 0 1,0 0-16,0-10 16,0 1-1,0-1 1</inkml:trace>
  <inkml:trace contextRef="#ctx0" brushRef="#br0" timeOffset="200245.81">4563 2722 0,'0'0'15,"0"-18"-15,9-10 16,0-1-16,1 11 16,-1-1-1,1 0-15</inkml:trace>
  <inkml:trace contextRef="#ctx0" brushRef="#br0" timeOffset="200433.75">4572 1690 0,'0'0'0,"0"0"0,0 0 16,0 0-1,0 0-15,-9 19 16,-1 0-1</inkml:trace>
  <inkml:trace contextRef="#ctx0" brushRef="#br0" timeOffset="200617.96">3471 3257 0,'0'0'0,"0"0"15,0 0-15,0 0 16,10 10 0,27 18-16,-8-9 15</inkml:trace>
  <inkml:trace contextRef="#ctx0" brushRef="#br0" timeOffset="200786.17">5898 3736 0,'0'0'0,"0"0"0,0 0 16,10 0 0,-1 0-16,1 0 15</inkml:trace>
  <inkml:trace contextRef="#ctx0" brushRef="#br0" timeOffset="200954.63">6595 3342 0,'0'0'0,"0"0"16,0 0-16,0 0 15,0-10 1</inkml:trace>
  <inkml:trace contextRef="#ctx0" brushRef="#br0" timeOffset="201127.31">5616 1794 0,'0'0'0,"0"-10"16,0 1 0,0-1-16,19 10 15,-10 0 1</inkml:trace>
  <inkml:trace contextRef="#ctx0" brushRef="#br0" timeOffset="201306.37">6632 3651 0,'0'0'0,"0"0"0,0 10 15,0-1 1,0 0-16</inkml:trace>
  <inkml:trace contextRef="#ctx0" brushRef="#br0" timeOffset="201474.79">7620 4317 0,'0'0'15,"0"0"-15,0 0 16,0 0-16,0 0 16</inkml:trace>
  <inkml:trace contextRef="#ctx0" brushRef="#br0" timeOffset="201645.99">7526 3360 0,'0'0'0,"0"-18"16,-9-1-16,-1 0 16</inkml:trace>
  <inkml:trace contextRef="#ctx0" brushRef="#br0" timeOffset="201848.34">7074 1343 0,'0'0'0,"10"0"16,-1-9-1,10 9-15,47 28 16,-10-9 0</inkml:trace>
  <inkml:trace contextRef="#ctx0" brushRef="#br0" timeOffset="202029.14">8580 3107 0,'0'0'0,"0"9"16,9 1-1,0 27-15,29 29 16,28 75 0,84 159-16</inkml:trace>
  <inkml:trace contextRef="#ctx0" brushRef="#br0" timeOffset="202188.41">8805 4364 0,'0'0'0,"0"0"0,0 0 16,0 0 0,0 0-1,0 0-15,0 0 16,0 0-16</inkml:trace>
  <inkml:trace contextRef="#ctx0" brushRef="#br0" timeOffset="202335.81">8542 3952 0,'0'0'0,"-9"-19"0,-10-28 15,-19-9-15,19 18 16</inkml:trace>
  <inkml:trace contextRef="#ctx0" brushRef="#br0" timeOffset="202495.64">6886 2122 0,'0'0'0,"0"0"16,0 0-16,0 0 15</inkml:trace>
  <inkml:trace contextRef="#ctx0" brushRef="#br0" timeOffset="202673.49">6294 2891 0,'0'0'0,"0"0"0,0 10 15,0-10 1</inkml:trace>
  <inkml:trace contextRef="#ctx0" brushRef="#br0" timeOffset="202872.02">7695 4346 0,'0'0'0,"0"0"16,0 9-16,10 19 15,-1-18 1</inkml:trace>
  <inkml:trace contextRef="#ctx0" brushRef="#br0" timeOffset="203139.45">7930 780 0,'0'-9'0,"0"-29"0,-9-9 15,0 1 1,-1 27-16</inkml:trace>
  <inkml:trace contextRef="#ctx0" brushRef="#br0" timeOffset="203310.52">7272 536 0,'0'0'0,"0"0"0,0 10 15,-28 27 1,9-18-16</inkml:trace>
  <inkml:trace contextRef="#ctx0" brushRef="#br0" timeOffset="203475.92">5033 1362 0,'0'0'0,"0"0"16,0 9 0,0-9-16</inkml:trace>
  <inkml:trace contextRef="#ctx0" brushRef="#br0" timeOffset="203669.59">6961 2572 0,'0'0'0,"29"19"15,-10 0-15</inkml:trace>
  <inkml:trace contextRef="#ctx0" brushRef="#br0" timeOffset="203818.28">7498 2938 0,'-10'0'0,"1"-9"0</inkml:trace>
  <inkml:trace contextRef="#ctx0" brushRef="#br0" timeOffset="203999.5">3735 1024 0,'0'0'0,"0"0"0,0 0 16,0 0-1,0 0-15</inkml:trace>
  <inkml:trace contextRef="#ctx0" brushRef="#br0" timeOffset="204164.81">3641 1156 0,'0'0'0,"0"9"0,-19 28 16,9 85-1,-18 197-15</inkml:trace>
  <inkml:trace contextRef="#ctx0" brushRef="#br0" timeOffset="204335.39">3104 3351 0,'0'0'16,"0"0"-16,10 9 15,18 10-15,-9-9 16</inkml:trace>
  <inkml:trace contextRef="#ctx0" brushRef="#br0" timeOffset="204506.29">4403 3839 0,'0'0'0,"0"0"0,0 0 16,9 0-1,10 0-15,-10 0 16</inkml:trace>
  <inkml:trace contextRef="#ctx0" brushRef="#br0" timeOffset="204676.9">4572 1803 0,'0'0'0,"0"0"0,0-19 15,-9 10 1</inkml:trace>
  <inkml:trace contextRef="#ctx0" brushRef="#br0" timeOffset="204848.13">4798 724 0,'0'0'0,"9"0"0,19 9 16,1-9 0</inkml:trace>
  <inkml:trace contextRef="#ctx0" brushRef="#br0" timeOffset="205024.65">6406 2084 0,'0'0'0,"0"10"0,0 9 16,-18 65 0,-1-18-16</inkml:trace>
  <inkml:trace contextRef="#ctx0" brushRef="#br0" timeOffset="205181.37">5757 3464 0,'0'0'0,"0"0"0,-18 9 16,-1 0 0,0 1-16,-9 9 15,-19 18 1,18-9-16</inkml:trace>
  <inkml:trace contextRef="#ctx0" brushRef="#br0" timeOffset="205322.8">4835 3670 0,'0'0'0,"0"0"15,0-9-15,0-10 16,0 0-1,0 0-15</inkml:trace>
  <inkml:trace contextRef="#ctx0" brushRef="#br0" timeOffset="205492.54">5541 1606 0,'0'0'16,"9"-19"-16,1-9 16,-1 0-16,1 9 15</inkml:trace>
  <inkml:trace contextRef="#ctx0" brushRef="#br0" timeOffset="205669.58">7150 1231 0,'0'0'0,"0"0"16,0 0 0,9 9-16,10 57 15,0-10 1</inkml:trace>
  <inkml:trace contextRef="#ctx0" brushRef="#br1" timeOffset="-195348.97">3556 2807 0,'0'0'0,"0"0"0,0 0 16,0 0-16,0 0 16</inkml:trace>
  <inkml:trace contextRef="#ctx0" brushRef="#br1" timeOffset="-195158.66">3866 3314 0,'0'0'0,"0"0"16,0 0-16,0 0 15,0 0 1,0 0-16</inkml:trace>
  <inkml:trace contextRef="#ctx0" brushRef="#br1" timeOffset="-194999.78">3763 2938 0,'0'0'0,"0"0"0,0-19 16,0 10-1,0 0-15</inkml:trace>
  <inkml:trace contextRef="#ctx0" brushRef="#br1" timeOffset="-194835.31">3923 2948 0,'0'0'0,"0"0"16,0 0-16,9 9 16,-9 0-1</inkml:trace>
  <inkml:trace contextRef="#ctx0" brushRef="#br1" timeOffset="-194688.51">4167 3576 0,'0'0'0,"0"0"16,0 0-16,10 0 15,-1-9 1,-9 9-16</inkml:trace>
  <inkml:trace contextRef="#ctx0" brushRef="#br1" timeOffset="-194530.25">4177 2882 0,'0'0'0,"0"0"0,0 0 15,0 0 1,0 0-16</inkml:trace>
  <inkml:trace contextRef="#ctx0" brushRef="#br1" timeOffset="-194367.54">4233 2826 0,'0'0'0,"0"0"0,0 0 0,10 9 16,9 10-1,-10-10-15</inkml:trace>
  <inkml:trace contextRef="#ctx0" brushRef="#br1" timeOffset="-194223.67">4864 3820 0,'0'0'0,"9"0"15,0-9 1,1-1-16,-10 1 16</inkml:trace>
  <inkml:trace contextRef="#ctx0" brushRef="#br1" timeOffset="-194061.72">4478 2863 0,'0'0'0,"0"-19"0,9 1 15,1-11 1,-10 20-16</inkml:trace>
  <inkml:trace contextRef="#ctx0" brushRef="#br1" timeOffset="-193896.48">4977 2966 0,'0'0'0,"0"0"0,0 10 16,9 37 0,-9-19-16</inkml:trace>
  <inkml:trace contextRef="#ctx0" brushRef="#br1" timeOffset="-193757.59">5071 3679 0,'0'0'0,"0"0"16,0-9-16,9 0 16,-9-1-1</inkml:trace>
  <inkml:trace contextRef="#ctx0" brushRef="#br1" timeOffset="-193599.19">5042 2854 0,'0'0'0,"0"0"16,10 0-16,-10-10 16</inkml:trace>
  <inkml:trace contextRef="#ctx0" brushRef="#br1" timeOffset="-193432.51">5353 3107 0,'0'0'0,"0"0"0,0 9 15,9 10 1,1 38-16,-1-20 15</inkml:trace>
  <inkml:trace contextRef="#ctx0" brushRef="#br1" timeOffset="-193292.23">5654 3905 0,'0'0'0,"0"0"16,0 0-16,0 0 15,0-10 1</inkml:trace>
  <inkml:trace contextRef="#ctx0" brushRef="#br1" timeOffset="-193134.79">5475 2882 0,'0'-9'0,"10"-10"0,-1-19 16,0 10-16,1 9 16,-10 10-1</inkml:trace>
  <inkml:trace contextRef="#ctx0" brushRef="#br1" timeOffset="-192966.72">5993 3182 0,'0'0'0,"0"0"0,0 0 16,0 19-16,0 28 16,0-19-1</inkml:trace>
  <inkml:trace contextRef="#ctx0" brushRef="#br1" timeOffset="-192825.45">5964 3745 0,'0'0'0,"0"0"0,10 0 16,-1-9-1,-9-1-15</inkml:trace>
  <inkml:trace contextRef="#ctx0" brushRef="#br1" timeOffset="-192656.89">6143 2676 0,'0'0'0,"0"0"16,0 0-16,0 0 15,9 9 1,-9-9-16</inkml:trace>
  <inkml:trace contextRef="#ctx0" brushRef="#br1" timeOffset="-192497.81">6463 3454 0,'0'0'0,"0"0"16,0 0-16,0 10 16,0 8-1,0-8 1</inkml:trace>
  <inkml:trace contextRef="#ctx0" brushRef="#br1" timeOffset="-192349.95">6519 3539 0,'0'0'0,"0"0"16,0-19-16,-9 10 16</inkml:trace>
  <inkml:trace contextRef="#ctx0" brushRef="#br1" timeOffset="-192179.17">6651 2582 0,'0'0'0,"0"0"15,9 0-15,10 9 16,-9 0-1</inkml:trace>
  <inkml:trace contextRef="#ctx0" brushRef="#br1" timeOffset="-192022.31">6990 3398 0,'0'0'0,"0"0"0,0 0 15,0 9 1,-10 1-16,1-1 16</inkml:trace>
  <inkml:trace contextRef="#ctx0" brushRef="#br1" timeOffset="-191853.03">7206 3126 0,'0'0'0,"0"0"0,0 0 15,0 0 1,0 0-16,0 0 16</inkml:trace>
  <inkml:trace contextRef="#ctx0" brushRef="#br1" timeOffset="-190921.55">2154 3473 0,'19'0'0,"47"-19"16,75-18-16,85-1 16,75-9-1,56 0-15,67 0 16,37 1-1,9 8-15,19 0 16,-28 10 0,-28 0-16,-19 9 15,-57 10 1,-46 0-16,-48-1 16,-56 10-1,-28 0-15,-47 0 16,-48 0-1,-27-9-15,-20 0 16,-8-1 0,-11 1-16,1-1 15,-9 1 1,-10 9-16,0 0 16,0 0-1,0 0 1,0 0-16,0 0 15,0 0 1</inkml:trace>
  <inkml:trace contextRef="#ctx0" brushRef="#br1" timeOffset="-188496.72">2070 3567 0,'0'0'0,"0"0"15,0 0 1,0 0-16,0 0 15,9 0 1,0 0-16,20-10 16,-1 1-1,10 0-15,9-1 16,9 1 0,0 0-16,10-1 15,0 1 1,0-1-16,0 1 15,9 0 1,0-1-16,1 1 16,-1-1-1,-9 1-15,-10 0 16,10 9 0,0 0-16,0 0 15,9 0 1,0-10-16,-9 1 15,19 0 1,-1-10 0,1 9-16,0-8 15,-1 8 1,1-8-16,9 8 16,0 1-1,10-1-15,9 1 16,9 0-1,0 9-15,1 0 16,8 0 0,1 0-16,0 0 15,9-10 1,9 1-16,1-1 16,9 1-1,9 0-15,-18-1 16,-1 1-1,1 0-15,-1-10 16,-18 9 0,0 1-1,-10 0-15,-9-1 16,-19 1-16,-10 9 16,-8-10-1,-20 1 1,1 0-16,-20 9 15,1-10 1,-19 10-16,-1 0 16,-18 0-1,0 0-15,0 0 16</inkml:trace>
  <inkml:trace contextRef="#ctx0" brushRef="#br1" timeOffset="-187761.93">2926 2919 0,'0'0'0,"0"0"0,0 0 16,0 0 0,0 0-16,0 0 15,9 0 1,1 10-16,-1-1 15,19 29 1,10 27-16,-1 39 16,1-1-1,-19 19-15,-19 0 16,0-19 0,0-19-16,-10-9 15,10-28 1,0-9-16,0-19 15,0-10 1,0-9-16,0 0 16,0 0-1</inkml:trace>
  <inkml:trace contextRef="#ctx0" brushRef="#br1" timeOffset="-186449.51">2775 2779 0,'0'0'0,"0"0"0,10 0 16,8-10-1,20 1-15,18 0 16,20-1 0,37 1-16,37-1 15,10 10 1,28-9-16,10 9 16,18-9-1,19-1 1,19 1-16,0 0 15,10 9 1,-10 9-16,-10 0 16,1-9-1,-19 0-15,-19 0 16,-19 0 0,-9-18-16,-38 8 15,-28 10 1,-10-9-16,-28-1 15,-18 1 1,-20 0-16,1-1 16,-19 10-1,-10 0-15,1-9 16,-10 9 0,0 0-1,0 0-15,0 0 16,0 0-16,0 0 15,9 9 1,0 10-16,1 19 16,-1 18-1,19 28 1,1 1-16,-1 9 16,0 9-1,0 0-15,1-19 16,-11-9-1,11-9-15,-1-10 16,-9 1 0,-1-20-16,-8-9 15,-10-9 1,0 0-16,0-10 16,-19 1-1,-28-1-15,-38-9 16,-56 0-1,-56-9-15,-48-10 16,-56 10 0,-19-1-16,-18 10 15,-20 10 1,10-1 0,19 0-16,18 10 15,20 0 1,8 0-16,29-1 15,57 1 1,65 0-16,29-10 16,27 1-1,39-10-15,9 0 16,18 0 0,10 0-16,0 0 15,0 0 1,0 0-16,0 0 15,0 0 1,0 0-16,0 0 16,0 0-1,0 0-15,0 0 16,0 0 0,0 0-16,0 0 15,0 0 1,0 0-16,0 0 15,0 0 1,0 0 0,0 0-16,0 0 15,0 0 1,0 0-16,0 0 16,0 0-1,0 0-15,0 0 16</inkml:trace>
  <inkml:trace contextRef="#ctx0" brushRef="#br1" timeOffset="-184319.17">2700 2844 0,'0'0'0,"0"0"0,0 0 15,0 0 1,0 0-16,0 0 15,9 0 1,10-9-16,19 0 16,28-1-1,28-9-15,19 10 16,18-10 0,29 10-16,-9 0 15,27-1 1,11 1-16,-1 9 15,19-10 1,19 1-16,9 9 16,0 0-1,0-9 1,-9-1-16,-10 1 16,10 9-1,-10-9-15,-9-1 16,-9 1-1,-19-1-15,-29 1 16,-28 0 0,-18 9-16,-29 0 15,-18 0 1,-20 0-16,1 0 16,-19 0-1,0 0-15,-10 0 16,-9 0-1,0 0-15,0 0 16,0 0 0,0 0-16,0 0 15,0 0 1,9 0-16,1 9 16,-1 0-1,1 20 1,8 17-16,11 20 15,-1 9 1,0 10-16,0 8 16,-9 1-1,0-19-15,0-9 16,-10-10 0,1-9-16,-10-9 15,0-1 1,0-18-16,0 0 15,0 0 1,-10-1-16,-9-8 16,-28-1-1,-47 0-15,-47-9 16,-38 0 0,-37-9-16,-29 9 15,-9 9 1,-47 20-1,-9 8-15,-29 10 16,10 0 0,0 0-16,28-10 15,18 1 1,11-19-16,36-1 16,48-8-1,47-1-15,57-9 16,36 0-1,20 0-15,19 0 16,-1 0 0,10 0-16,0 0 15,0 0 1,10-19-16,-1 1 16,19-10-1,1-10-15,-1 0 16,0 1-1,0-1-15,-9 1 16,0-10 0,0-19-1,-19-18-15,0-1 16,0 1 0,-10 0-16,1 8 15,0 11 1,-1-1-16,1 0 15,-1 20 1,-8-1-16,-1 0 16,0 19-1,0-1-15,0 1 16,10 19 0,-1 0-16,1-1 15,0 10 1</inkml:trace>
  <inkml:trace contextRef="#ctx0" brushRef="#br1" timeOffset="-183766.62">2945 2807 0,'0'0'0,"0"-10"0,0-8 15,-10 8 1,10 1-16,0 9 15,0 9 1,0 10-16,0 37 16,0 38-1,10 19-15,-1-1 16,0-8 0,1-29-16,-1 0 15,1-10 1,-1-8-16,0-20 15,1 1 1,-10-19-16,0-1 16,0-18-1</inkml:trace>
  <inkml:trace contextRef="#ctx0" brushRef="#br1" timeOffset="-141668.65">21195 7695 0,'0'0'0,"9"0"0,1-9 15,9-10 1,18-9-16,10-10 16,0 1-1,19-1-15,0 1 16,9-10 0,0 0-16,10 0 15,9 0 1,-9 0-16,0 10 15,18-1 1,19 10-16,-9 0 16,9 0-1,20-1-15,-11 1 16,20 10 0,9-1-16,9 9 15,0 1 1,10 0-16,0 9 15,18 0 1,-18 0 0,9 9-16,10 0 15,-10 1 1,0 18-16,-9 0 16,9 0-1,10 10-15,-1 9 16,-9 9-1,0 0-15,1 10 16,-20 0 0,-9-1-16,-10 1 15,-8 0 1,-11 9-16,1 0 16,-10 0-1,-9 9 1,-19 1-16,0-1 15,-18-9-15,-1 10 16,-19-1 0,-18 1-1,-19-1-15,-1 0 16,-18 10 0,-18 9-16,-11 1 15,-18 18 1,-9-10-16,-10 1 15,-28-1 1,-28 1-16,-10 0 16,-37-1-1,-19 1-15,-48-10 16,-18-9 0,-28-19-16,-28-28 15,-10-19 1,-9-19-16,-29-27 15,29-1 1,37-28-16,1-9 16,8-1-1,29-8-15,-9-1 16,18-9 0,10 0-16,19-10 15,28 10 1,9-9-1,28-1-15,29-8 16,19-1 0,18-9-16,10-1 15,28 1 1,0 0-16,18 0 16,1 18-1,19 1-15,-1 9 16,1 9-1,0 29-15</inkml:trace>
  <inkml:trace contextRef="#ctx0" brushRef="#br1" timeOffset="-141002.95">24130 2009 0,'0'0'0,"-9"-9"16,-20-10-16,-18-9 16,-19 0-1,-18 9-15,-29 19 16,-9 19 0,-1 28-1,1 19-15,19-1 16,27 20-1,20 8-15,18 1 16,19 0 0,19 0-16,19 0 15,19-10 1,28-9-16,9-9 16,28-10-1,10-9-15,0-9 16,0-20-1,-9 1-15,-1-19 16,1 0 0,-1-19-1,-56 10-15</inkml:trace>
  <inkml:trace contextRef="#ctx0" brushRef="#br1" timeOffset="-140615.8">24497 2591 0,'0'0'0,"0"0"16,0 0 0,-19 9-16,0 1 15,0 9 1,-9 18-16,19 10 15,9 9 1,19 1-16,18-1 16,20-19-1,9-8-15,9-11 16,9-27 0,1-19-16,-10-28 15,-28-10 1,-18-9-16,-39 0 15,-27-10 1,-48 1-16,-37 9 16,-10 37-1,0 38 1,66 0-16</inkml:trace>
  <inkml:trace contextRef="#ctx0" brushRef="#br1" timeOffset="-140064.05">25315 2647 0,'0'0'0,"0"0"16,0 0-16,10 0 15,18 0 1,0-9-16,10 0 16,9-10-1,0 0 1,0-18-16,-9-1 15,-20-9 1,1 0-16,-19 0 16,0 19-1,-19 9-15,-18 10 16,-10 18 0,-19 10-16,0 28 15,10 9 1,27 1-16,11 8 15,18-8 1,18 8-16,39-8 16,18-1-1,29-19-15,-1-8 16,0-20 0,-18-9-16,-19-9 15,-19-1 1,-28 1-1</inkml:trace>
  <inkml:trace contextRef="#ctx0" brushRef="#br1" timeOffset="-139434.02">26096 2103 0,'0'0'0,"0"0"16,0 10-16,0 8 15,10 48 1,-10 47-16,9 37 16,-9 28-1,9-9-15,-9 9 16,0-18-1,0-29-15,-9-28 16,-10-18 0,10-29-1,-1-19-15,1-18 16,0-9 0,9-10-16,-10-38 15,1-65 1,-1-57-16,10-37 15,0-9 1,10 18-16,9 19 16,9 29-1,0 27-15,10 10 16,9 28 0,18 28-16,-8 9 15,-1 20 1,1 18-16,-1 18 15,1 29 1,-1 28-16,1 19 16,-29 0-1,-19-10 1,-18-9-16,-10 1 16,-28-20-16,-19-9 15,-19-10 1,29-27-1</inkml:trace>
  <inkml:trace contextRef="#ctx0" brushRef="#br1" timeOffset="-138802.9">27159 2535 0,'0'0'0,"0"0"16,0 0-16,0 0 16,0 0-1,0 19-15,-19 27 16,1 58-1,-1 27 1,0 29-16,10-1 16,-1-18-1,10-10-15,0-18 16,0-29 0,0-18-16,0-19 15,0-19 1,0-19-16,0-9 15,0-28 1,-9-75-16,9-104 16,-10-27-1,1-10-15,18 19 16,1 37 0,-1 47-1,19 29-15,1 18 16,-1 19-16,9 19 15,1 18 1,9 10-16,-9 19 16,-1 18-1,1 0 1,0 20-16,-10 8 16,-9 19-1,-29 29-15,-37 27 16,10-46-1</inkml:trace>
  <inkml:trace contextRef="#ctx0" brushRef="#br1" timeOffset="-138468.52">25541 3116 0,'0'0'0,"10"0"16,27-18-16,57-1 15,57-9 1,46 18 0,38 1-16,1 9 15,-1 9 1,-28 1-16,-10-1 15,-37 1 1,-37-10-16,-39 0 16,-18 0-1,-28 0-15,-19 0 16,-10 0 0,-9 0-16</inkml:trace>
  <inkml:trace contextRef="#ctx0" brushRef="#br1" timeOffset="-138138.4">27874 2995 0,'0'0'0,"0"0"16,0 0-1,0 0-15,0 0 16,0 0 0,0 0-16</inkml:trace>
  <inkml:trace contextRef="#ctx0" brushRef="#br1" timeOffset="-137186.22">28570 2300 0,'0'0'0,"0"0"0,-19 10 15,1-1 1,-11 19-16,1 19 15,19 0 1,9 0-16,9 0 16,19-10-1,10 1-15,9-19 16,10-10 0,-1-9-16,-9-19 15,-9-18 1,-1-29-16,-18 0 15,-9 1 1,-10 18-16,0 19 16,0-1-1,9 20-15,0 0 16,1-1 0,27 1-16,20 0 15,27-10 1,-8 9-16,-1-8 15,-9-1 1,-10-19 0,-18 1-16,0-1 15,-20-9 1,-8 0-16,-10 19 16,-10 0-1,1 19-15,-10-1 16,-9 29-1,-10 19 1,-9 56-16,10 56 16,18 37-16,19 29 15,9 0 1,10 0-16,-10-29 16,1-27-1,-1-19-15,1-29 16,-10-27-1,0-29 1,0-19-16,-10-18 16,-9 0-1,-37-28-15,-38-29 16,-10-37 0,1-9-16,28-1 15,18 1 1,20 18-16,27 10 15,10 9 1,10 0-16,27 9 16,20-9-1,37 0-15,28 19 16,-9 0 0,0 9-16,-10 1 15,-37 8 1,-38 1-16</inkml:trace>
  <inkml:trace contextRef="#ctx0" brushRef="#br1" timeOffset="-136585.83">30461 1737 0,'0'0'0,"0"0"0,0 0 16,0 19-1,0 28-15,0 47 16,-9 56-1,-1 28 1,1-9-16,0-19 16,9-28-16,0-19 15,0-37 1,0-19-16,0-19 16,0-9-1,0-19 1,0 0-16,0-19 15,-10-37 1,-27-19-16,-1-10 16,-19 20-1,1 27-15,-19 10 16,-19 28 0,9 9-16,10 19 15,9 19 1,19 0-16,19 0 15,18 9 1,20-9-16,8 0 16,48 0-1,28 10-15,29-20 16,8 1 0,-65-29-16</inkml:trace>
  <inkml:trace contextRef="#ctx0" brushRef="#br1" timeOffset="-136152.72">30847 2873 0,'0'0'0,"0"0"15,0 0-15,0 0 16,9 0-1,1 0-15,9-10 16,9-9 0,0 1-16,0-20 15,-9-18 1,0 0-16,-19-1 16,-10 10-1,-8 10-15,-1 9 16,-19 18-1,1 20-15,8 18 16,1 9 0,9 38-16,19 19 15,19 0 1,9-10-16,19-8 16,10-11-1,9-18-15,-1-9 16,11-20-1,-1-18 1,-37-9-16</inkml:trace>
  <inkml:trace contextRef="#ctx0" brushRef="#br1" timeOffset="-135802.03">31477 1653 0,'0'0'0,"0"0"15,0 0-15,0 0 16,0 0 0,0 0-16,10 19 15,-10 56 1,0 65-16,0 29 15,0 0 1,0 0 0,0 0-16,0-19 15,0-28 1,0-9-16,9-20 16,-9-18-1,0-18-15,0-20 16,0-18-1,0-19-15</inkml:trace>
  <inkml:trace contextRef="#ctx0" brushRef="#br1" timeOffset="-135534.09">30922 2047 0,'0'0'0,"10"0"0,18 0 15,28-9 1,19-1 0,38 20-16,0-1 15,10 19 1,-11 0-16,1 0 15,-28 10 1,-47-19-16</inkml:trace>
  <inkml:trace contextRef="#ctx0" brushRef="#br1" timeOffset="-135135.41">31797 2610 0,'0'0'0,"0"0"16,0 0-16,0 0 15,9 0 1,1 0-16,9 0 16,9 0-1,0 0-15,10-19 16,9-9 0,0-10-1,-10-9-15,1-9 16,-19 9-1,-19 19-15,0 0 16,0 19 0,-10-1-16,-8 29 15,-1 19 1,-9 37-16,-1 28 16,20 19-1,9-19-15,9-9 16,20-19-1,8 0-15,29 0 16,19-28 0,-48-28-16</inkml:trace>
  <inkml:trace contextRef="#ctx0" brushRef="#br1" timeOffset="-134686.45">32277 2347 0,'0'0'0,"0"0"16,0 0-16,9 0 15,19 10 1,10-1-16,19 28 15,27 29 1,1 0-16,-10 18 16,-28-9-1,-9 0-15,-19 0 16,-19-9 0,-19-10-16,-9 1 15,-29-20 1,1-18-16,-20-28 15,1-20 1,9-36 0,19-38-16,28-10 15,19 10 1,19 0-16,9 18 16,10 29-1,9 9-15,0 19 16,-19 18-1</inkml:trace>
  <inkml:trace contextRef="#ctx0" brushRef="#br1" timeOffset="-133965.25">32832 2647 0,'0'0'0,"0"0"16,0 0-16,0 0 16,0 0-1,0 10 1,9 9-16,1 37 15,-1 9 1,0 11-16,-9-20 16,0 0-1,0-18-15,0-20 16,0 1 0,0-19-16,0 0 15,0-9 1,10-29-16,-1-56 15,1-18 1,-1 9-16,1 28 16,8 28-1,1 19-15,-9 18 16,8 1 0,1 18-16,9 29 15,-9 18 1,0 10-16,0-1 15,-19-18 1,0-9 0,-10-19-16,10-1 15,0-18 1,0 0-16,10-9 16,9-19-1,18-38-15,20 0 16,-20 10-1,10 19-15,-9 8 16,-19 29 0,9 19-16,0 47 15,-9 37 1,0 19-16,-19 9 16,0 66-1</inkml:trace>
  <inkml:trace contextRef="#ctx0" brushRef="#br1" timeOffset="-133756.28">33472 2835 0,'0'0'16,"0"0"-16,0 9 0,0 10 0,0 19 0,-10 18 0,-18 75 0</inkml:trace>
  <inkml:trace contextRef="#ctx0" brushRef="#br1" timeOffset="-133591.29">33434 2066 0,'0'0'0,"0"0"0,0 0 16,0 0 0,0 0-16</inkml:trace>
  <inkml:trace contextRef="#ctx0" brushRef="#br1" timeOffset="-131485.66">23058 3783 0,'0'0'0,"0"0"0,9 0 15,0-19-15,20 0 16,18 0 0,28 1-16,47-1 15,57 0 1,75 0-16,75-9 15,76 0 1,27 9 0,39-9-16,46 9 15,38-9 1,-9 9-16,18 10 16,38 0-1,0 18-15,-28 10 16,10 9-1,-11 0-15,-46 10 16,-38-1 0,-37 1-16,-57-1 15,-56-18 1,-48 0-16,-74-1 16,-48-8-1,-47-10-15,-65 0 16,-20 0-1,-18 0-15,-9 0 16,-10 0 0,0 0-1,0 0-15,0 0 16,0 0 0</inkml:trace>
  <inkml:trace contextRef="#ctx0" brushRef="#br1" timeOffset="-98203.84">5597 7339 0,'0'0'0,"10"-10"15,18-27-15,10-10 16,37-10-1,38-8-15,9-1 16,10-9 0,0 9-16,9 1 15,0 8 1,9 10-16,20 19 16,-1 19-1,19 18-15,0 10 16,-18 9-1,-1 19 1,-28 9-16,-28 10 16,-10 19-1,1 18-15,-19 0 16,-20 19 0,-8 0-16,-1 19 15,-18 9 1,0 19-16,-1 9 15,-18 0 1,0 10-16,-19-10 16,-10 0-1,-8-9-15,-20 0 16,-19-19 0,-18 0-16,-9-18 15,-1-10 1,-19 9-1,-18-18-15,-19-10 16,0-19-16,-19-9 16,19-9-1,9-19-15,0-10 16,1-27 0,-1-20-1,-9-18-15,0-9 16,9-29-1,0-18-15,10-20 16,9 1 0,29 0-16,8 0 15,10-10 1,-9 1-16,0-1 16,0-9-1,-1 0-15,11 0 16,8 10-1,10-10-15,19-10 16,18 10 0,1-18-16,18-11 15,1 1 1,9 0-16,9 0 16,0 19-1,10-1-15,9 10 16,9 10-1,19-1 1,-9 19-16,19 10 16,0 9-1,9 19-15,0 9 16,9 19 0,10 9-16,38 19 15,9 28 1,9 9-16,10 10 15,-1 19 1,1 0-16,-9 9 16,-20 9-1,1 1-15,-20 18 16,1 9 0,-10 20-16,-18 18 15,-10 9 1,-10 10-16,-27-9 15,-1 27 1,-18-8-16,-19-1 16,-19-9-1,-10 0-15,-27 0 16,-1 0 0,-28-10-1,-28-9-15,0-19 16,-19-18-1,-9-19-15,-19-10 16,-10-18 0,-18-19-16,0-28 15,-10-29 1,-9-18-16,9-19 16,19-9-1,0-19-15,19 0 16,19-19-1,-1-19-15,1-9 16,9-37 0,0-29-16,1-18 15,8-10 1,10 0-16,38 1 16,18 27-1,10-131-15</inkml:trace>
  <inkml:trace contextRef="#ctx0" brushRef="#br1" timeOffset="-95069.15">3424 7939 0,'0'0'0,"10"0"16,-1-9-1,29-10-15,18 10 16,38-1 0,29 29-16,8 9 15,-8 19 1,-11 9-16,-17 1 15,-20-11 1,-9-8-16,-10-10 16,1-9-1,-1 0-15,-9-19 16,9 0 0,1 0-16,-19-10 15,-20 1 1</inkml:trace>
  <inkml:trace contextRef="#ctx0" brushRef="#br1" timeOffset="-94553.52">4948 8014 0,'0'0'0,"0"0"15,0 0-15,0 0 16,0 19 0,0 28-16,0 18 15,10 20 1,-10-10-16,0 0 16,0-19-1,0-9-15,0-19 16,0-9-1,0-19-15,0 0 16,0 0 0,0-19-16,0-18 15,0-19 1,-10-20-16,1 1 16,9 10-1,0-1 1,0 29-16,9 8 15,1 20 1,-1 0-16,29 18 16,9 10-1,9 9-15,-9 9 16,-9 1 0,-19-10-16,-19 0 15,-19 19 1,-66 38-16,19-38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17:27.1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3556 2131 0,'0'0'0,"0"0"16,0 0-16,9 19 15,1 28 1,18 56-16,0 29 16,-9 36-1,0 11-15,0-10 16,-19-1 0,0-36-16,0-29 15,-10-28 1,1-19-16,-1-18 15,10-10 1,0-19-16,0-9 16,0 0-1</inkml:trace>
  <inkml:trace contextRef="#ctx0" brushRef="#br0" timeOffset="544.04">3518 2657 0,'0'0'0,"10"-19"0,-1-19 15,10-18 1,9-10-16,10 20 16,18-1-1,38 9-15,0 19 16,1 29-1,-1 18-15,-19 9 16,-19 10 0,-18 0-16,-29 19 15,-18 9 1,-48 9-16,-37 10 16,-28-9-1,9-29-15,19-28 16,28-18-1,19-10-15,19-10 16,19-9 0,-1 10-1,20-10-15,-1 10 16,19-1 0,10 10-16,37 19 15,29 19 1,-1 37-16,1 9 15,-10 1 1,-10-10-16,-18-19 16,-19-9-1,-9-10-15,-10-18 16,-9 0 0,-19-19-16</inkml:trace>
  <inkml:trace contextRef="#ctx0" brushRef="#br0" timeOffset="948.32">4064 1587 0,'0'0'0,"9"-19"15,1 1-15,9 8 16,9 1 0,0 28-16,19 18 15,-9 57 1,-1 28-16,-27 9 16,-10-27-1,0-29 1,0-38-16,0-28 15,9-9-15,29-9 16,37-38 0,38-28-16,19-9 15,-1 9 1,-8 9-16,8 19 16,-27 19-1,-38 28-15,-38 0 16</inkml:trace>
  <inkml:trace contextRef="#ctx0" brushRef="#br0" timeOffset="1277.6">5287 2919 0,'0'0'0,"19"0"0,56-18 15,66 8 1,19 1-1,9 18-15,-27 1 16,-20 8 0,-19-8-16,-18-1 15,-19-9 1,-38 0-16</inkml:trace>
  <inkml:trace contextRef="#ctx0" brushRef="#br0" timeOffset="1846.23">6538 2732 0,'0'0'0,"0"0"16,0 0-1,10 9-15,-1 19 16,0 29 0,10 8-16,-9 20 15,-10 9 1,0-19 0,0-19-16,0-19 15,0-27 1,0-10-16,0-10 15,0-27 1,0-38-16,-10-38 16,1 10-1,9 19-15,9 18 16,1 19 0,-1 19-16,10 0 15,9 18 1,10 10-16,9 19 15,19 19 1,9 9-16,-9 9 16,-19-9-1,-10-10 1,-18 1-16,0-10 16,-28 0-16,-29 19 15,-56 19 1,-57-1-1,-159 67-15</inkml:trace>
  <inkml:trace contextRef="#ctx0" brushRef="#br0" timeOffset="3160.34">7930 1822 0,'0'0'0,"0"0"0,0 28 15,0 56 1,0 76-16,0 56 16,10 18-1,-10 1-15,0-29 16,0-37 0,0-47-16,9-28 15,-9-47 1,10-10-16,-1-18 15,0-19 1,10-9-16,19-48 16,18-36-1,1 8 1,-10 19-16,0 19 16,9 19-1,-9 19-15,10 9 16,-1 19-1,1 28-15,-10 9 16,-10 10 0,-18-10-16,0 10 15,-19-1 1,0-27-16</inkml:trace>
  <inkml:trace contextRef="#ctx0" brushRef="#br0" timeOffset="3944.45">9078 2995 0,'0'0'0,"0"0"16,-19 9-16,1 10 15,-20 37 1,10 28-16,9-9 16,9-9-1,20-10-15,-1-9 16,10-19 0,0-9-16,9-19 15,0-9 1,19-29-16,10-46 15,-1-29 1,1-9-16,-1 19 16,-18 28-1,-1 19-15,1 28 16,9 18 0,10 29-16,8 19 15,1 37 1,-9 18-1,-20 1-15,1-9 16,-19-20-16,0-8 16,-1-20-1,1-18 1,9-10-16,10-18 16,18-29-1,10-37-15,0-18 16,-19-1-1,-9 28-15,-19 29 16,-1 18 0,-8 9-16,9 20 15,9 27 1,19 20-16,0 27 16,0-9-1,-9-19-15,-1-18 16,-8-19-1,8-10-15,10-18 16,0-29 0,-9-28-1,-10-27-15,-28-20 16,-19 0 0,-18 20-16,8 27 15,11 47 1</inkml:trace>
  <inkml:trace contextRef="#ctx0" brushRef="#br0" timeOffset="4698.33">12070 2600 0,'0'0'0,"0"0"15,0 10-15,0 9 16,-19 46-1,0 38-15,0 29 16,0-1 0,1-18-16,8-29 15,1-37 1,-1-9-16,1-20 16,9-18-1,0-9-15,0-38 16,9-65-1,1-67-15,18-8 16,0 65 0,0 47-16,1 37 15,-1 19 1,10 19-16,18 38 16,10 37-1,-19 19-15,-9 0 16,-20-19-1,1-19 1,-9-9-16,-1-28 16,0-1-1,1-18-15,-1-9 16,19-29 0,19-46-16,-9 9 15,0 9 1,-1 19-16,-8 19 15,8 19 1,10-1-16,10 29 16,-1 19-1,-9 18-15,-9 19 16,-10 28 0,-19 10-16,-9-29 15,0-18 1,0-38-16</inkml:trace>
  <inkml:trace contextRef="#ctx0" brushRef="#br0" timeOffset="5030.46">13152 2995 0,'0'0'0,"0"0"15,0 9-15,9 10 16,0 28 0,20 28-16,8 0 15,10 0 1,0-19-16,10-18 16,9-10-1,28-19-15,9-37 16,-9-28-1,-9-48-15,-38-8 16,-28-10 0,-29 9-16,-8 48 15,8 36 1,1 20-16</inkml:trace>
  <inkml:trace contextRef="#ctx0" brushRef="#br0" timeOffset="5731.66">14629 2976 0,'0'0'0,"0"0"0,0 0 15,-19 0 1,-19 19-16,-18 18 16,-10 38-1,19 19 1,9 0-16,29-19 16,18-10-1,19-18-15,10-9 16,18-19-16,38-29 15,19-37 1,0-56 0,0-38-16,-28-46 15,-19-20 1,-19 10-16,-28 38 16,-19 28-1,0 55-15,-10 20 16,1 37-1,9 10-15,-10 28 16,-9 46 0,-9 76-16,19 47 15,18-1 1,19-27-16,1-29 16,-1-37-1,0-28-15,0-29 16,1-18-1,18-19 1,18-19-16,11-9 16,-10 0-1,-10 0-15,-18 19 16,-1 18 0,-8 0-16,-1 29 15,9 18 1,1 29-16,-10 8 15,0 11 1,-18-57-16</inkml:trace>
  <inkml:trace contextRef="#ctx0" brushRef="#br0" timeOffset="6177.16">16566 2873 0,'0'0'0,"0"9"15,10 19-15,18 38 16,10 46 0,9 1-16,0 0 15,0-20 1,0-27-16,0-19 16,0-19-1,0-28-15,19-28 16,18-47-1,1-47-15,-10-19 16,-9-9 0,-28-9-16,0 37 15,-20 47 1,1 37-16,-9 29 16,-10 9-1</inkml:trace>
  <inkml:trace contextRef="#ctx0" brushRef="#br0" timeOffset="6515.3">17902 3304 0,'0'0'0,"0"-19"15,0-18 1,-19 9-16,1 0 15,-1-1 1,-19 20-16,1 9 16,-1 19-1,-9 18-15,19 1 16,18-1 0,1 1-16,18-10 15,1-9 1,9 9-16,18 0 15,10 10 1,0-20-16,-9 1 16,-1 0-1,-18-10 1</inkml:trace>
  <inkml:trace contextRef="#ctx0" brushRef="#br0" timeOffset="7032.13">18194 2854 0,'9'0'0,"1"-10"0,18-8 16,19 8-16,19 1 15,19 28 1,9 18-16,0 29 16,0 18-1,-19 10-15,-28 0 16,-9-10-1,-20-18-15,-18-28 16,-9-1 0,-10-9-16,-9-9 15,-10-19 1,10-9 0,0-20-16,19-27 15,18-38 1,47-28-16,20 0 15,18 29 1,9 27-16,1 28 16,-29 10-1,-19 19-15,1 18 16,-20 29 0,1 18-16,-19 19 15,0 19 1,0 9-16,-19-9 15,0-19 1,-10-9-16,10-19 16,-9-10-1,-1-18-15,10-19 16,0 0 0</inkml:trace>
  <inkml:trace contextRef="#ctx0" brushRef="#br0" timeOffset="7183.21">19370 2357 0,'0'0'0,"0"0"16,0 9-16,0 10 16,9 56-1,-9-28-15</inkml:trace>
  <inkml:trace contextRef="#ctx0" brushRef="#br0" timeOffset="8027.22">20151 3145 0,'0'0'0,"0"0"15,-19-10-15,0 1 16,-19-1 0,1 20-1,-10 18-15,19 10 16,-1 8 0,20 1-16,18-9 15,10-1 1,19-18-16,28-9 15,9-20 1,10-18-16,-1-9 16,-18 8-1,-10 1-15,-18 0 16,-10 19 0,10-1-16,0 20 15,-1 8 1,1 1-16,-10 9 15,10-9 1,-1 0 0,-8-10-16,-1-9 15,9 0-15,1-18 16,0-20 0,-1-9-16,-8 0 15,-11 10 1,1 8-1,-19 20-15,0 0 16,0 9 0,10 9-16,-1 19 15,0 19 1,-9 0-16,0 0 16,0-9-1,0-10-15,0-10 16,0-18-1,0 0-15,10-9 16,18-19 0,19-38-16,0-9 15,0 19 1,-9 18-16,-1 10 16,-8 19-1,-1 18 1,0 1-16,-9 27 15,0 19 1,-1 10-16,-8 9 16,-10 0-1,0-9-15,0-47 16</inkml:trace>
  <inkml:trace contextRef="#ctx0" brushRef="#br0" timeOffset="8547.94">22098 2582 0,'0'0'0,"0"0"0,0 0 16,0 0 0,-28 18-16,-19 20 15,-29 37 1,11 28-1,27 10-15,19-10 16,19-9-16,28 0 16,29-10-1,18-9 1,19-19-16,28-18 16,1-29-1,-10-18-15,-10-29 16,-28-8-1,-28-1-15,-28 0 16,-19 9 0,-19 10-16,-9 0 15,-19 19 1,-28 9-16,-10 18 16,19 20-1,29 9-15,18 0 16,19 0-1,28 18-15,29 1 16,27 0 0,29-10-16,0-19 15,0-18 1,-19-19 0,-9 0-16,-48-9 15</inkml:trace>
  <inkml:trace contextRef="#ctx0" brushRef="#br0" timeOffset="9894.58">24789 2966 0,'0'0'0,"-38"-18"0,-66 8 16,-37 10-1,-19 38-15,29 9 16,37 28 0,18 9-16,39 10 15,18 0 1,47 9-16,38 10 16,37-20-1,48-18-15,47-28 16,27-28-1,-8-38-15,-29-37 16,-47-19 0,-28 0-16,-47 9 15,-38 1 1,-19-1-16,-37 10 16,-19 9-1,-19 19-15,-28 28 16,-9 37-1,18 10-15,29 9 16,27 10 0,29 0-1,19-10-15,19 0 16,18-18 0,38-10-16,19-19 15,9-37 1,-9-9-16,-9-10 15,-20 0 1,-27 19-16,-19 0 16,-20 18-1,1 1-15,9 18 16,10 19 0,9 19-16,19 19 15,0-10 1,18 0-16,-8-9 15,8-18 1,-8-20 0,-1-18-16,0-20 15,0-18 1,-18-9-16,-20 0 16,-8 0-16,-10 9 15,-10 9 1,-9 10-1,0 19-15,0-1 16,0 10 0,0 10-16,-19 37 15,0 56 1,0 94-16,10 28 16,0-9-1,-1-10-15,-9-18 16,10-29-1,0-27-15,-1-38 16,1-29 0,-1-37-16,1-18 15,0-29 1,-38-94-16,-29-121 16,20-38-1,18 9-15,38 38 16,19 56-1,19 38 1,9 27-16,0 20 16,0 28-1,9 18-15,-9 10 16,19 19 0,-9 18-16,-1 10 15,-18 9 1,-1 19-16,-18 9 15,-19 10 1,-19-1-16,-37 20 16,-29-1-1,38-46-15</inkml:trace>
  <inkml:trace contextRef="#ctx0" brushRef="#br0" timeOffset="10260.19">27366 2066 0,'0'0'0,"0"18"0,10 48 16,-1 75 0,0 65-16,1 10 15,-1 9 1,-9-9-16,0 9 16,0-18-1,0-10-15,0-28 16,0-47-1,0-38-15,0-18 16,0-29 0,0-18-16,0-19 15</inkml:trace>
  <inkml:trace contextRef="#ctx0" brushRef="#br0" timeOffset="10477.02">26623 3060 0,'0'0'0,"19"0"16,37-19 0,57-9-16,47 10 15,38 8 1,-1 1-16,-9 28 15,132 37 1</inkml:trace>
  <inkml:trace contextRef="#ctx0" brushRef="#br0" timeOffset="10765.61">28326 3220 0,'0'0'0,"0"0"0,-19 9 16,-19 0-1,-9 29-15,0 9 16,0 19 0,19 18-16,9 10 15,29-19 1,8-9-16,20-10 16,9-19-1,19-18-15,9-28 16,29-29-1,-10-37-15,-19-28 16,-28-19 0,-19 0-16,-18 28 15,-20 66 1</inkml:trace>
  <inkml:trace contextRef="#ctx0" brushRef="#br0" timeOffset="11195.43">28928 3079 0,'0'0'0,"19"0"0,37-9 15,10 18 1,19 10-16,-10 28 15,0 28 1,-18 9-16,-10 19 16,-19 10-1,-19-19-15,-28-29 16,-9-18 0,-9-28-16,-1-10 15,-19-27 1,1-29-16,9-19 15,28-28 1,19-18-16,19-20 16,28 10-1,0 29-15,19 18 16,0 18 0,0 38-16,18 38 15,-37 0 1</inkml:trace>
  <inkml:trace contextRef="#ctx0" brushRef="#br0" timeOffset="11545.59">29859 3754 0,'0'0'0,"0"0"0,10-18 16,-1-1-1,0-19-15,-9-8 16,0-11 0,-18-8-16,-1 18 15,-19 0 1,0 19-16,1 18 16,-10 20-1,0 8-15,0 10 16,18 19-1,20 0-15,9 10 16,19 8 0,37 1-1,29-10-15,28-18 16,19-10 0,-67-19-16</inkml:trace>
  <inkml:trace contextRef="#ctx0" brushRef="#br0" timeOffset="12010.48">30819 2478 0,'0'0'0,"0"0"16,0 10-16,-19 9 15,-19 46 1,1 39-16,-10 74 15,9 19 1,10-28-16,-1 0 16,20-29-1,9-36 1,9-20-16,1-37 16,-10-19-16,0-9 15,0-19 1,0-10-1,-10-27-15,-18-29 16,-19 1 0,0 8-16,10 29 15,8 19 1,1 18-16,0 0 16,0 20-1,-1 18-15,20 9 16,18-9-1,1-10-15,27 10 16,39 0 0,27-9-16,-46-29 15</inkml:trace>
  <inkml:trace contextRef="#ctx0" brushRef="#br0" timeOffset="12294.63">31599 2600 0,'0'0'0,"0"0"15,-28 19 1,-56 47-16,-39 56 15,-18 84 1,0 57-16,9 9 16,-9 19-1,10 9-15,-1-28 16,0-18 0,-28 74-16</inkml:trace>
  <inkml:trace contextRef="#ctx0" brushRef="#br0" timeOffset="13183.65">8683 4927 0,'0'0'0,"9"0"0,29-18 16,9-1-16,10-9 15,-20-1 1,1 11 0,-19-1-16,-19 0 15,-10-9 1,-46 0-16,-29 0 16,-9 28-1,9 19-15,1 18 16,27 19-1,20 19-15,18 0 16,28 1 0,29-20-16,18 0 15,29-9 1,9-19-16,0-18 16,0-20-1,-47 1-15</inkml:trace>
  <inkml:trace contextRef="#ctx0" brushRef="#br0" timeOffset="13401.14">8928 4533 0,'0'0'0,"0"0"16,0 0-16,0 0 16,9 10-1,38 27 1,47 38-16,47 28 15,0 19 1,0 0-16,-9-9 16,0 0-1,0-10-15,-76-56 16</inkml:trace>
  <inkml:trace contextRef="#ctx0" brushRef="#br0" timeOffset="13630.35">9906 4636 0,'0'0'0,"0"0"0,0 0 16,-19 10 0,-9 18-16,-38 47 15,-19 38 1,1 18-1,-10 10-15,0-19 16,28-38 0,38-46-16</inkml:trace>
  <inkml:trace contextRef="#ctx0" brushRef="#br0" timeOffset="13979.42">10386 4636 0,'0'0'0,"0"0"0,0 0 15,0 0 1,0 0-16,0 19 16,-19 38-1,-9 64-15,9 48 16,10 38 0,-1-1-16,10 10 15,-9-19 1,9 0-16,-10-9 15,1-19 1,9 150-16</inkml:trace>
  <inkml:trace contextRef="#ctx0" brushRef="#br0" timeOffset="14295.67">10348 4655 0,'10'0'0,"8"-9"16,11-1-1,18 10-15,9 10 16,-9 18-1,-9 10-15,-19 18 16,-19 9 0,-19 20-1,-28-10-15,-19-9 16,-19-10-16,29-37 16</inkml:trace>
  <inkml:trace contextRef="#ctx0" brushRef="#br0" timeOffset="14877.51">10866 4271 0,'0'0'0,"0"0"15,0 0 1,0 9-16,-19 38 16,-9 56-1,-1 28-15,10 10 16,10-10 0,18-27-16,20-29 15,-1-19 1,10-18-16,9-20 15,0-18 1,0-18-16,0-11 16,-10-8-1,-18-10-15,0 19 16,-19 0 0,0 18-16,0 1 15,0 9 1,0 9-16,-9 19 15,9 19 1,9 10 0,10-1-16,9 0 15,0-18 1,19-1-16,0-18 16,0-10-1,0-9-15,10-9 16,-20 0-1,1-1-15,-19 1 16,0 0 0,-19 9-16,0 0 15</inkml:trace>
  <inkml:trace contextRef="#ctx0" brushRef="#br0" timeOffset="15147.38">11232 4815 0,'0'0'0,"0"0"0,0 0 16,0 0-1,0 0-15,0 0 16</inkml:trace>
  <inkml:trace contextRef="#ctx0" brushRef="#br0" timeOffset="15660.87">11778 4833 0,'0'0'0,"0"0"16,0 0-1,0 10-15,0 9 16,0 28 0,0 18-16,0 1 15,-9 9 1,-1-19-16,10-18 16,0-19-1,0-10-15,0-9 16,10 0-1,-1-28-15,19-38 16,1-9 0,8 0-16,10 19 15,0 18 1,-9 10-16,-1 19 16,1 18-1,-10 10-15,1 18 16,-1 10-1,-9 19 1,-1 0-16,-18-1 16,0-8-1,0-11-15,0-8 16,-9-29 0</inkml:trace>
  <inkml:trace contextRef="#ctx0" brushRef="#br0" timeOffset="16005.48">12587 5199 0,'0'0'16,"0"0"-16,10 0 16,18-18-16,9-1 15,10 0 1,-9-9-16,-10 0 15,-9 0 1,-19 0-16,-9-10 16,-29 0-1,-18 10 1,-10 10-16,-10 18 16,11 18-1,8 20-15,20 18 16,18 10-1,19-1-15,19 1 16,18 0 0,48-10-16,-29-37 15</inkml:trace>
  <inkml:trace contextRef="#ctx0" brushRef="#br0" timeOffset="16494.16">13424 4271 0,'0'0'0,"0"9"0,0 10 0,0 28 15,-9 28 1,18 37-16,10 76 15,0 9 1,0-94-16,0-18 16,-10-20-1,0-27-15,-9-10 16,0-9 0,0-19-16,0 0 15,0 0 1,-28-19-16,-47-19 15,-19-9 1,9 10-16,10 18 16,9 19-1,10 10-15,9 8 16,18 10 0,1 1-16,19 8 15,9 1 1,9-10-16,29 0 15,37 10 1,47-20-16,-46-18 16</inkml:trace>
  <inkml:trace contextRef="#ctx0" brushRef="#br0" timeOffset="17114.8">14873 4590 0,'0'0'0,"0"9"15,0 10 1,0 18-16,0 20 16,0 27-1,10-9-15,-1-9 16,0-19 0,1-10-16,18-9 15,19-9 1,9-10-16,10-9 15,0-9 1,-9 0-16,-20 9 16,1 9-1,-10 0-15,-9 1 16,-19-1 0,-19 19-16,-47 19 15,-65 19 1,-48 0-16,19-38 15,38-19 1,65-9 0</inkml:trace>
  <inkml:trace contextRef="#ctx0" brushRef="#br0" timeOffset="17662.02">15673 4815 0,'0'0'0,"0"0"0,0 0 16,0 9-1,0 19-15,9 19 16,1 9-1,8 1-15,11-20 16,-11 1 0,11-19-1,-1-1-15,0-18 16,10-18 0,-1-20-16,1-18 15,-19 9 1,0 0-16,-19 19 15,0 0 1,0 18-16,0 1 16,0 9-1,0 19-15,9 37 16,0 38 0,10 28-16,-19 28 15,0-9 1,-19-19-16,-9 0 15,-9-1 1,-10-36-16,-10-29 16,-28-9-1,-27-19 1,-20-37-16,66 0 16</inkml:trace>
  <inkml:trace contextRef="#ctx0" brushRef="#br0" timeOffset="18031.7">16915 4486 0,'0'0'0,"0"0"0,0 10 16,0 8-1,0 39 1,0 27-16,0 38 15,0 10 1,-10-1-16,-9 0 16,0-9-1,10-19-15,0-18 16,-1-57 0</inkml:trace>
  <inkml:trace contextRef="#ctx0" brushRef="#br0" timeOffset="18880.16">16312 4843 0,'0'0'0,"10"0"0,9-19 16,47 0 0,28-9-16,28 0 15,10 19 1,9 9-16,-19 9 15,-19 0 1,-18-9-16,-28 0 16,-1 0-1,-18-18 1,-1-1-16,-8-9 16,-11-10-1,1-27-15,-19-1 16,-9 10-1,-1 18-15,1 19 16,0 10 0,9 18-16,-19 19 15,0 47 1,-9 38-16,-1 37 16,20 10-1,0-29-15,-1-9 16,10-28-1,0-28-15,0-29 16,0-9 0,10-18-16,-1-10 15,10-10 1,9-9-16,0 1 16,10-10-1,9 9-15,0 9 16,0 1-1,19 18 1,0 1-16,-10 18 16,1 0-1,-1-9-15,-18 0 16,-1-19 0,-8 0-16,-11-19 15,1 0 1,-19-18-16,0 8 15,-19 1 1,1 0-16,-11 19 16,1-1-1,0 20-15,9-1 16,10 19 0,9 10-16,18-1 15,11 1 1,18-10-16,19-9 15,28-19 1,9 0 0,-18-19-16,-48 10 15</inkml:trace>
  <inkml:trace contextRef="#ctx0" brushRef="#br0" timeOffset="19527.37">19746 5518 0,'0'0'0,"0"0"15,10-18-15,-1-20 16,10 1 0,0-20-1,-1-18-15,-8-19 16,18-18 0,0 9-16,0 28 15,-9 28 1,0 18-16,0 20 15,0 0 1,9 18-16,0 29 16,0 18-1,-9 19-15,0-9 16,-10-19 0,-9-10-16,0 1 15,0-29 1,0-9-16,10 0 15,-1-19 1,19-18-16,29-38 16,9-19-1,-10 19 1,1 28-16,-1 19 16,1 9-16,-20 19 15,1 19 1,-1 18-1,1 38-15,-10 10 16,-9 18 0,-19 0-16,0-18 15,-9-20 1,-1-37-16</inkml:trace>
  <inkml:trace contextRef="#ctx0" brushRef="#br0" timeOffset="19867.02">20941 5115 0,'0'0'0,"0"0"0,0 9 16,0 1-1,0 18 1,0 0-16,9-9 16,1 0-1,-1-1-15,19-8 16,-9-10 0,9 0-16,1-19 15,-11 0 1,1 0-16,-19-18 15,-19-1 1,-37 1-16,18 18 16</inkml:trace>
  <inkml:trace contextRef="#ctx0" brushRef="#br0" timeOffset="20394.16">21825 4364 0,'0'0'0,"0"0"15,0 10-15,0 18 16,-9 38 0,-1 37-16,1 28 15,0 0 1,-1-18-16,1-19 16,-1-28-1,1-20-15,9-8 16,0-19-1,0-19-15,0 0 16,0 0 0,-19-19-16,-9-19 15,-29-8 1,1 17-16,9 11 16,9 8-1,10 20 1,0-1-16,18 19 15,1 0-15,0 19 16,18-9 0,0 9-1,10-10-15,-9-27 16</inkml:trace>
  <inkml:trace contextRef="#ctx0" brushRef="#br0" timeOffset="20807.9">22183 5256 0,'0'0'0,"0"0"0,9 0 16,0 0-16,10 0 15,0 0 1,0 0-16,0-10 15,0 1 1,-1-10 0,-8 0-16,-10 1 15,0-1 1,-10 0-16,-8 0 16,-20 10-1,0 9-15,-9 9 16,0 19-1,19 19-15,9 10 16,19 18 0,10-19-16,18 0 15,9-18 1,10-19-16,10-1 16,-1-18-1,-27-9-15</inkml:trace>
  <inkml:trace contextRef="#ctx0" brushRef="#br0" timeOffset="21077.35">23020 4374 0,'0'0'0,"0"0"15,0 19 1,0 27-16,-19 39 16,0 56-1,-9 37-15,-10 38 16,10 9 0,0-9-16,-10-10 15,1-18 1,-29 131-16</inkml:trace>
  <inkml:trace contextRef="#ctx0" brushRef="#br0" timeOffset="21728.17">6181 8830 0,'0'0'0,"0"10"16,0 37-16,-10 75 16,1 84-1,9 57-15,0 46 16,0 39 0,9 27-16,1 9 15,-1-18 1,19 10-16,1 8 15,-1-8 1,-9-20-16,-1-37 16,-8-19-1,-1-18-15,-9-57 16,0-37 0,0-29-16,0-37 15,0-28 1,0-38-16,0-18 15,-9-29 1</inkml:trace>
  <inkml:trace contextRef="#ctx0" brushRef="#br0" timeOffset="22166.31">3603 13615 0,'9'0'0,"38"-18"0,104-11 16,141-27-1,103 19-15,103 9 16,104 9-1,123 9-15,93-8 16,38-1 0,-28-9-16,-38-10 15,10-9 1,-19-9-16,-57 9 16,-46 10-1,-29 8-15,-76 11 16,-46 8-1,-122 1 1,-104-1-16,-66 1 16,-75 9-1,-57 0-15,-46 0 16,-29 0 0,-28 0-16</inkml:trace>
  <inkml:trace contextRef="#ctx0" brushRef="#br0" timeOffset="22930.9">5936 12433 0,'0'0'0,"0"0"16,9-9-16,39-19 15,64-47 1,105-29-16,65-8 15,47-20 1,85-36-16,57-1 16,18-10-1,85-27-15,-10 18 16,-18 19 0,-29-9-16,-37 19 15,-19 18 1,-38 28-16,-28 10 15,-28 19 1,-75 18-16,-57 0 16,-56 29-1,-66 9 1,-38 9-16,-38 10 16,-27 9-16,-10 0 15</inkml:trace>
  <inkml:trace contextRef="#ctx0" brushRef="#br0" timeOffset="23554.43">7554 11908 0,'0'0'0,"0"0"15,0 0 1,10 0-16,8 0 16,11 0-1,-11 0-15,1-10 16,0 1 0,0 0-16,-10-1 15,-9 1 1,0 9-16,0 0 15,-19 0 1,-18 9-16,9 1 16,-1 8-1,20-8-15,0-10 16,9 0 0,9 0-1,-9 0-15</inkml:trace>
  <inkml:trace contextRef="#ctx0" brushRef="#br0" timeOffset="23938.65">8608 11317 0,'0'0'0,"0"0"0,0 0 16,0 0 0,0 0-16,0 9 15,9 0 1,1 10-16,-1 0 16,19-10-1,0-9-15,10 0 16,-10-18-1,-9 8 1,-19 1-16,0-1 16,0 10-1,-9 0-15,-10 10 16,-9 18 0,-1 0-16,11 0 15,8-9 1</inkml:trace>
  <inkml:trace contextRef="#ctx0" brushRef="#br0" timeOffset="24311.54">9991 11035 0,'0'0'0,"0"0"16,0 0 0,-10 10-16,-9-1 15,1 19 1,-1 19-16,9 0 16,1-10-1,18 1-15,1-19 16,-1 0-1,1-19-15,-1 0 16,10-10 0,-10-9-16,-9 10 15,-9-10 1,-19 0-16,-19 10 16,-10 9-1,29 9-15</inkml:trace>
  <inkml:trace contextRef="#ctx0" brushRef="#br0" timeOffset="24716.04">10960 10679 0,'0'0'0,"0"0"16,-10-10-1,-9 1-15,1 0 16,-1 18 0,0 0-16,0 19 15,10 1 1,-1-1-16,10-9 15,10-1 1,-1-8-16,1-10 16,8 0-1,1-10 1,0-8-16,-19-1 16,0 0-16,0 10 15,-9-1 1,-10 1-16,9 9 15</inkml:trace>
  <inkml:trace contextRef="#ctx0" brushRef="#br0" timeOffset="25129.08">12239 10256 0,'0'0'0,"0"0"15,0 0-15,-19 10 16,0-1-1,10 1-15,0 18 16,-1 0 0,10-9-16,10-1 15,-1 1 1,0-19 0,1 0-16,9 0 15,-10-19 1,0 1-16,-9 8 15,0 1 1,0 0-16,0 9 16,0 0-1</inkml:trace>
  <inkml:trace contextRef="#ctx0" brushRef="#br0" timeOffset="25487.92">13547 9928 0,'0'0'0,"0"0"0,0 0 15,-19 9 1,0 1-1,0 18-15,10 0 16,-1 10 0,20-1-16,-1-18 15,1 0 1,8-10-16,11-9 16,8-19-1,1-18-15,0-1 16,-20-9-1,1 19-15,-19 0 16,-9 19 0</inkml:trace>
  <inkml:trace contextRef="#ctx0" brushRef="#br0" timeOffset="26274.67">7432 11814 0,'0'0'0,"0"0"0,0 0 16,0 0-16,0 0 15,0 0 1,9 9 0,19 1-16,1-10 15,8 0 1,-18 0-16,0 0 15,-19-10 1,0 10-16,0 0 16,-9-9-1,-1 0-15,1 9 16</inkml:trace>
  <inkml:trace contextRef="#ctx0" brushRef="#br0" timeOffset="26962.23">10066 11138 0,'0'0'0,"0"0"0,0 0 16,-19 0-1,10 0-15,-1 0 16,1 0 0,-1 0-16,10 0 15,0 0 1,0 0-16,0 0 16,0 0-1,0 0-15,0 0 16,-18-9-1,-1-10-15,-9 1 16,-10 8 0,0 1-1,1-1-15,9 20 16,-1-1-16,20 1 16,-1-1-1,1-9 1,9 0-16,0 0 15,9 0 1,1 0-16,18-9 16,0-10-1,1 0-15,-11-9 16,1 0 0,0 0-16,-19 18 15,0 1 1,-9 18-16,-1 1 15</inkml:trace>
  <inkml:trace contextRef="#ctx0" brushRef="#br0" timeOffset="32698.6">19520 8821 0,'0'19'0,"-9"93"0,0 123 15,-1 103 1,10 46-16,0 1 16,-9 0-1,-1 9-15,10-28 16,10-47-1,-1-19-15,1-56 16,-1-28 0,0-57-1,1-37-15,-1-37 16,-9-20 0,0-18-16,0-9 15,0-20 1,0-18-16</inkml:trace>
  <inkml:trace contextRef="#ctx0" brushRef="#br0" timeOffset="33111.05">17460 12443 0,'10'0'0,"8"-19"16,76-37-1,132-20 1,113 20-16,122 19 16,132 46-1,103 19-15,75 10 16,10-1-1,19-9-15,18-18 16,-28-10 0,0-19-16,-131 0 15,-66 19 1,-57 10-16,-132-1 16,-84 19-1,-56 0-15,-67-9 16,-75 0-1,-46-19-15,-48 0 16,-19 0 0</inkml:trace>
  <inkml:trace contextRef="#ctx0" brushRef="#br0" timeOffset="33624.47">20969 10716 0,'0'0'0,"0"0"16,0-9-1,0-1-15,0 10 16,0 0-1,0 0-15,0 0 16,0 0 0,0 0-16</inkml:trace>
  <inkml:trace contextRef="#ctx0" brushRef="#br0" timeOffset="33783.36">21336 9694 0,'0'0'16,"0"0"-16,0 0 16,9 0-1,1 9-15,9 57 16,-1-19-16</inkml:trace>
  <inkml:trace contextRef="#ctx0" brushRef="#br0" timeOffset="33940.03">21458 11223 0,'0'0'0,"0"0"16,0 0 0,10 0-16,-1-10 15,-9 1 1</inkml:trace>
  <inkml:trace contextRef="#ctx0" brushRef="#br0" timeOffset="34087.32">21872 10256 0,'0'0'0,"10"-18"16,-1-1-16,-9 10 15</inkml:trace>
  <inkml:trace contextRef="#ctx0" brushRef="#br0" timeOffset="34236.3">22700 10519 0,'0'0'0,"9"19"16,-9-10 0</inkml:trace>
  <inkml:trace contextRef="#ctx0" brushRef="#br0" timeOffset="34397.06">22512 11495 0,'0'0'0,"9"0"0,1-19 16,9-18-16,-1-20 15,-8 29 1</inkml:trace>
  <inkml:trace contextRef="#ctx0" brushRef="#br0" timeOffset="34532.46">22644 9590 0,'0'0'0,"0"0"0,9-9 16,-9 0 0</inkml:trace>
  <inkml:trace contextRef="#ctx0" brushRef="#br0" timeOffset="34704.75">22973 11204 0,'0'0'0,"0"0"16,0 9-16,0 1 15,0 18 1,0-19-16</inkml:trace>
  <inkml:trace contextRef="#ctx0" brushRef="#br0" timeOffset="34854.85">22427 10660 0,'0'0'0,"-9"-9"16</inkml:trace>
  <inkml:trace contextRef="#ctx0" brushRef="#br0" timeOffset="35002.82">22644 9525 0,'0'0'0,"9"0"0,19-10 16,-9 10-16</inkml:trace>
  <inkml:trace contextRef="#ctx0" brushRef="#br0" timeOffset="35171.61">23556 10951 0,'0'0'0,"0"0"0,0 0 16,0 0 0,0 0-16</inkml:trace>
  <inkml:trace contextRef="#ctx0" brushRef="#br0" timeOffset="35317.06">23829 11063 0,'0'0'0,"0"0"16,9-18-16,1-20 15,-10 19 1</inkml:trace>
  <inkml:trace contextRef="#ctx0" brushRef="#br0" timeOffset="35467.17">23970 9497 0,'0'0'0,"0"0"15,0 0-15,0 0 16,19 28-1,-10-10-15</inkml:trace>
  <inkml:trace contextRef="#ctx0" brushRef="#br0" timeOffset="35635.49">23801 11467 0,'0'0'0,"0"0"0,0 0 16,0 0 0,9 9-16,-9-9 15</inkml:trace>
  <inkml:trace contextRef="#ctx0" brushRef="#br0" timeOffset="35783.83">24158 10294 0,'0'0'0,"0"0"0,0-19 16,-9 10 0</inkml:trace>
  <inkml:trace contextRef="#ctx0" brushRef="#br0" timeOffset="35943.28">23105 9956 0,'0'0'0,"0"10"0,9 37 15,0-10 1</inkml:trace>
  <inkml:trace contextRef="#ctx0" brushRef="#br0" timeOffset="36103.57">23519 11439 0,'0'0'0,"9"0"16,19 0-1,29 0-15,-29-10 16</inkml:trace>
  <inkml:trace contextRef="#ctx0" brushRef="#br0" timeOffset="36249.31">24751 10697 0,'0'0'0,"9"-18"0,-9-29 16,0 19-16</inkml:trace>
  <inkml:trace contextRef="#ctx0" brushRef="#br0" timeOffset="36397.25">24610 9102 0,'0'0'0,"9"0"16,1 10-1,27 18-15,-18-9 16</inkml:trace>
  <inkml:trace contextRef="#ctx0" brushRef="#br0" timeOffset="36566.33">24995 11232 0,'0'0'16,"0"10"-16,10 8 16,-1 20-16,20 18 15,-20-18 1</inkml:trace>
  <inkml:trace contextRef="#ctx0" brushRef="#br0" timeOffset="36708.51">25673 11523 0,'0'0'0,"9"-9"0,10-10 16,-10 0-1</inkml:trace>
  <inkml:trace contextRef="#ctx0" brushRef="#br0" timeOffset="36866.15">25560 9844 0,'0'0'0,"0"0"15,0-10-15,9 1 16,-9 0 0</inkml:trace>
  <inkml:trace contextRef="#ctx0" brushRef="#br0" timeOffset="37046.07">26200 10951 0,'0'0'0,"0"0"0,9 9 16,0 19 0,1-9-16</inkml:trace>
  <inkml:trace contextRef="#ctx0" brushRef="#br0" timeOffset="37211.14">26482 11476 0,'0'0'0,"9"-19"0,10-18 15,9-19 1,-18 27-16</inkml:trace>
  <inkml:trace contextRef="#ctx0" brushRef="#br0" timeOffset="37355.61">26670 9384 0,'0'0'0,"0"0"15,9 19-15,1-10 16</inkml:trace>
  <inkml:trace contextRef="#ctx0" brushRef="#br0" timeOffset="37542.81">26915 11307 0,'0'0'0,"0"0"16,0 0-1,0 0-15,0 0 16,0 0 0,0 0-16</inkml:trace>
  <inkml:trace contextRef="#ctx0" brushRef="#br0" timeOffset="37715.92">25927 10059 0,'0'-9'0,"-10"-19"16,1 0-16,0 9 15</inkml:trace>
  <inkml:trace contextRef="#ctx0" brushRef="#br0" timeOffset="37880.87">25569 9787 0,'0'0'0,"10"10"0,-10-1 15</inkml:trace>
  <inkml:trace contextRef="#ctx0" brushRef="#br0" timeOffset="38062.33">27112 11279 0,'0'0'0,"0"0"16,10 0-1,-10 0-15</inkml:trace>
  <inkml:trace contextRef="#ctx0" brushRef="#br0" timeOffset="38233.33">28279 10181 0,'0'0'0,"0"0"15,-10 10 1,1-10-16</inkml:trace>
  <inkml:trace contextRef="#ctx0" brushRef="#br0" timeOffset="38810.4">19022 10482 0,'0'0'0,"9"0"0,10-10 16,28 1 0,113-10-16,179 19 15,178 19 1,95 9-16,84-9 16,37-19-1,39-10-15,37-8 16,9-10-1,10 18-15,38 38 16,-29 29 0,0 27-1,-37-9-15,-104 28 16,-28 19 0,-104-9-16,-131-29 15</inkml:trace>
  <inkml:trace contextRef="#ctx0" brushRef="#br0" timeOffset="41307.72">23283 8915 0,'0'0'0,"0"0"16,0 0 0,0 0-16,0 0 15</inkml:trace>
  <inkml:trace contextRef="#ctx0" brushRef="#br0" timeOffset="41495.82">22032 8708 0,'0'0'0,"0"0"16,0 0 0,0 0-16</inkml:trace>
  <inkml:trace contextRef="#ctx0" brushRef="#br0" timeOffset="41679.01">21007 8718 0,'0'0'0,"0"0"16,0 0-16,0 9 16,0-9-1</inkml:trace>
  <inkml:trace contextRef="#ctx0" brushRef="#br0" timeOffset="41868.37">20659 10923 0,'0'0'0,"0"9"16,-10 19-16,1 0 16</inkml:trace>
  <inkml:trace contextRef="#ctx0" brushRef="#br0" timeOffset="42039.18">21167 11889 0,'0'0'0,"0"0"15,9 0 1,29 9-16,-10-9 16</inkml:trace>
  <inkml:trace contextRef="#ctx0" brushRef="#br0" timeOffset="42209.43">23302 12086 0,'0'0'16,"0"0"-16,0 0 15,19 9-15,37 10 16,-9 0-1</inkml:trace>
  <inkml:trace contextRef="#ctx0" brushRef="#br0" timeOffset="42364.8">24864 12321 0,'0'0'0,"9"0"0,1-10 15,8-9 1,29 1-16,-9 8 16</inkml:trace>
  <inkml:trace contextRef="#ctx0" brushRef="#br0" timeOffset="42504.73">25908 11842 0,'0'0'0,"9"-19"16,-9-18-16,0-1 16,0 10-1</inkml:trace>
  <inkml:trace contextRef="#ctx0" brushRef="#br0" timeOffset="42653.33">24685 9215 0,'0'0'0,"0"-19"16,-9 1-16</inkml:trace>
  <inkml:trace contextRef="#ctx0" brushRef="#br0" timeOffset="42823.15">23349 7742 0,'0'0'0,"0"0"15,0-9-15,0 9 16</inkml:trace>
  <inkml:trace contextRef="#ctx0" brushRef="#br0" timeOffset="42999.95">25494 9009 0,'0'0'0,"9"28"0,20 94 16,37 197-1</inkml:trace>
  <inkml:trace contextRef="#ctx0" brushRef="#br0" timeOffset="43173.16">25974 11880 0,'0'0'0,"0"0"0,9 9 16,10 38 0,0-10-16</inkml:trace>
  <inkml:trace contextRef="#ctx0" brushRef="#br0" timeOffset="43322.42">27244 12189 0,'9'-9'0,"1"-10"0,-1 0 16</inkml:trace>
  <inkml:trace contextRef="#ctx0" brushRef="#br0" timeOffset="43490.02">26943 9112 0,'0'-10'0,"0"-18"0,0-9 16,-10 18 0</inkml:trace>
  <inkml:trace contextRef="#ctx0" brushRef="#br0" timeOffset="43660.25">26745 8249 0,'0'0'0,"0"9"16,0-9 0</inkml:trace>
  <inkml:trace contextRef="#ctx0" brushRef="#br0" timeOffset="43848.25">27846 11823 0,'0'0'0,"0"19"0,-9 75 15,9-19 1</inkml:trace>
  <inkml:trace contextRef="#ctx0" brushRef="#br0" timeOffset="43995.57">28043 12246 0,'10'-10'0,"-1"-27"16,57-160-16</inkml:trace>
  <inkml:trace contextRef="#ctx0" brushRef="#br0" timeOffset="44157.74">28542 8934 0,'9'0'0,"1"-19"16,-10 9 0</inkml:trace>
  <inkml:trace contextRef="#ctx0" brushRef="#br0" timeOffset="44316.03">28363 7948 0,'0'0'0,"-9"0"0,-66 19 15,-1 0 1</inkml:trace>
  <inkml:trace contextRef="#ctx0" brushRef="#br0" timeOffset="44462.42">24807 8127 0,'-9'0'0,"-38"9"16,-85 38-1,-197 66-15</inkml:trace>
  <inkml:trace contextRef="#ctx0" brushRef="#br0" timeOffset="44613.1">22512 8586 0,'0'0'0,"0"0"0,-19 19 16,0-9 0</inkml:trace>
  <inkml:trace contextRef="#ctx0" brushRef="#br0" timeOffset="44762.05">20988 9337 0,'0'0'0,"0"0"0</inkml:trace>
  <inkml:trace contextRef="#ctx0" brushRef="#br0" timeOffset="44942.21">20960 11129 0,'0'0'0,"0"0"0,9 9 15,1 1 1</inkml:trace>
  <inkml:trace contextRef="#ctx0" brushRef="#br0" timeOffset="45099.16">22747 11654 0,'0'0'0,"0"0"0,0 0 16</inkml:trace>
  <inkml:trace contextRef="#ctx0" brushRef="#br0" timeOffset="45281.41">24205 11654 0,'0'0'0,"10"0"16,-10 0-16</inkml:trace>
  <inkml:trace contextRef="#ctx0" brushRef="#br0" timeOffset="45430.82">24685 10970 0,'0'0'0,"0"-19"0,0 9 15</inkml:trace>
  <inkml:trace contextRef="#ctx0" brushRef="#br0" timeOffset="45609.16">23603 8887 0,'0'0'0,"0"0"0,-9-10 16,-1 10-16</inkml:trace>
  <inkml:trace contextRef="#ctx0" brushRef="#br0" timeOffset="45779.34">21684 8549 0,'0'0'0,"0"0"0,0 0 15,-9 9 1,-1-9-16</inkml:trace>
  <inkml:trace contextRef="#ctx0" brushRef="#br0" timeOffset="45945.77">21910 8192 0,'9'0'0,"1"-9"0,27-10 16,95 0-1,197-9-15</inkml:trace>
  <inkml:trace contextRef="#ctx0" brushRef="#br0" timeOffset="46084.34">25108 7939 0,'10'0'0,"9"-9"15,28-10 1,28 0-16,-28 10 15</inkml:trace>
  <inkml:trace contextRef="#ctx0" brushRef="#br0" timeOffset="46256">26651 8436 0,'0'0'0,"0"10"0,0-10 15</inkml:trace>
  <inkml:trace contextRef="#ctx0" brushRef="#br0" timeOffset="46437.11">26896 10519 0,'0'10'0,"0"27"15,-19 188-15</inkml:trace>
  <inkml:trace contextRef="#ctx0" brushRef="#br0" timeOffset="46592.42">27131 11908 0,'0'0'16,"0"0"-16,0 0 15,0 0-15,0 0 16,0 19-1,-9-1 1</inkml:trace>
  <inkml:trace contextRef="#ctx0" brushRef="#br0" timeOffset="46765.1">27583 10135 0,'9'-10'0,"0"-18"16,-9-10-1,0 20-15</inkml:trace>
  <inkml:trace contextRef="#ctx0" brushRef="#br0" timeOffset="46935.09">27535 8399 0,'0'0'0,"0"0"0,0 0 15</inkml:trace>
  <inkml:trace contextRef="#ctx0" brushRef="#br0" timeOffset="47123.31">23500 10500 0,'0'0'0,"-19"19"16,-169 66-16</inkml:trace>
  <inkml:trace contextRef="#ctx0" brushRef="#br0" timeOffset="47323.68">21148 11242 0,'0'0'0,"0"9"16,0-9-16</inkml:trace>
  <inkml:trace contextRef="#ctx0" brushRef="#br0" timeOffset="47485.07">21995 11401 0,'0'0'0,"0"0"16,0 0-16</inkml:trace>
  <inkml:trace contextRef="#ctx0" brushRef="#br0" timeOffset="48278.34">30038 9506 0,'0'0'0,"0"19"15,0 37-15,0 47 16,0 19-1,0-9-15,0-10 16,-10-19 0,1-18-16,0-10 15,-1-18 1,1-29-16</inkml:trace>
  <inkml:trace contextRef="#ctx0" brushRef="#br0" timeOffset="48811.27">29869 9403 0,'9'0'0,"10"-19"0,28-19 16,28 1-16,29-1 16,8 20-1,-18 8 1,-9 20-16,-10 18 15,-18 0 1,-1 19-16,-18 18 16,-19 1-1,-19 19-15,-10 18 16,-37-9 0,-28-1-16,-28-18 15,8-28 1,11-18-16,18-20 15,10-9 1,18-9-16,10-10 16,18 0-1,10-9-15,10 0 16,18 0 0,0-1-16,19 20 15,10 9 1,27 47-1,20 28-15,-10 19 16,0 9-16,-19 0 16,-9-18-1,-10-20 1,-18-18-16,-10-19 16,-9-9-1,-9-19-15</inkml:trace>
  <inkml:trace contextRef="#ctx0" brushRef="#br0" timeOffset="49193.27">30659 8859 0,'9'0'0,"1"-19"0,18 0 15,19-9 1,19 28-16,0 19 16,9 18-16,-9 19 15,-10 10 1,-18 0-16,-10-10 16,-9-18-1,0-20 1,-10 1-16,0-9 15,10-10 1,9-10-16,19-18 16,10-19-1,9-19-15,9 19 16,0 10 0,-9 18-16,-9 29 15,-39-1 1</inkml:trace>
  <inkml:trace contextRef="#ctx0" brushRef="#br0" timeOffset="49391.89">31110 9900 0,'0'0'0,"10"0"15,-1-9-15,19-1 16,29 1 0,9-1-16,9 20 15,-37-10 1</inkml:trace>
  <inkml:trace contextRef="#ctx0" brushRef="#br0" timeOffset="49591.04">31139 10200 0,'0'0'0,"9"0"0,0 0 15,20-9 1,18-1-16,9 1 15,-28 0 1</inkml:trace>
  <inkml:trace contextRef="#ctx0" brushRef="#br0" timeOffset="49977.47">32305 9750 0,'0'0'0,"-19"0"15,-28 9-15,-28 19 16,0 29 0,9 8-16,9 10 15,20 0 1,18-18-16,19-1 15,9-18 1,20-1-16,18-18 16,28 0-1,10-29 1,9-27-16,0-29 16,-10-28-1,-37 0-15,-28 10 16,-19 9-1,-37 9-15,8 38 16</inkml:trace>
  <inkml:trace contextRef="#ctx0" brushRef="#br0" timeOffset="50545.4">29144 8511 0,'10'0'0,"18"-9"15,66-10 1,94 19-16,75 19 16,48 9-1,28 10-15,46-1 16,-18 1 0,-28-10-16,-48-9 15,-27-19 1,-57-10-16,-47 1 15,-38-1 1,-28 20-16,-28-1 16,-19 10-1,-9 9-15,-10 19 16,-9 38 0,-1 46-16,-8 47 15,-10 19 1,0 38-16,0 9 15,0-38 1,0-18 0,0-29-16,0-18 15,0-19 1,-10-38-16,-8-9 16,8-46-1</inkml:trace>
  <inkml:trace contextRef="#ctx0" brushRef="#br0" timeOffset="51063.77">28758 8718 0,'0'0'0,"0"9"0,-18 29 15,-1 65 1,0 56 0,0 29-16,0 9 15,-9 0 1,0 0-16,19-37 15,27-20 1,20-18-16,18-28 16,57-9-1,66-10-15,75-28 16,66-10 0,37-18-16,29 0 15,0-10 1,-1-9-16,-18-9 15,-47 18 1,-47-9-16,-38-9 16,-56 9-1,-47 0-15,-48-10 16,-37 1 0,-9-1-16,-19 10 15,-19 0 1</inkml:trace>
  <inkml:trace contextRef="#ctx0" brushRef="#br0" timeOffset="54510.18">2342 1887 0,'0'19'16,"0"56"-16,0 122 15,0 103 1,10 38-16,9 28 15,-1 9 1,-8-18-16,18-10 16,-9-18-1,-10-29-15,-18-38 16,-10-36 0,0-39-16,0-55 15,1-48 1,-1-18-16,0-29 15,10-18 1,-1-10-16,10-9 16,-9-9-1</inkml:trace>
  <inkml:trace contextRef="#ctx0" brushRef="#br0" timeOffset="54904.48">2126 2694 0,'0'0'0,"0"-18"16,9-20 0,1-28-16,-1-28 15,20-18 1,-11-19-16,1-10 16,0-19-1,0 20-15,-19-11 16,0 20-1,0 28-15,0 28 16,0 19 0,0 27-16,0 20 15,0 0 1,0 9-16</inkml:trace>
  <inkml:trace contextRef="#ctx0" brushRef="#br0" timeOffset="56710.41">2173 921 0,'0'0'0,"0"0"15,10 0-15,8-9 16,-8-10 0,46 0-16,66-18 15,67 8 1,36-8-16,29-1 15,19 1 1,38-1 0,27 1-16,48 18 15,75 10 1,56 18-16,57 19 16,57 0-1,36 0-15,30 1 16,-1 8-1,66-27-15,0-20 16,-19 20 0,57-10-16,-29 9 15,10 19 1,65 0-16,-18-9 16,0-10-1,-9 1-15,-20 8 16,10-8-1,-28 18-15,0 0 16,-28 10 0,-29-10-1,10 19-15,-48-10 16,-8 10 0,-29 0-16,-19-9 15,-18-1 1,-76-9-16,-28 10 15,-47-10 1,-47 10-16,-10-1 16,-18 10-1,-10 0-15,-37 0 16,-19-10 0,-19-18-16,-57 0 15,-27-10 1,-38-9-16,-29 0 15,-37-9 1,-19 9-16,-19-10 16,-9 1-1,0 0-15,0 9 16,0 0 0,18 0-16,10 0 15,-9 0 1,-10 9-1,-9 0-15,-9 1 16,-1 18 0,10 19-16,0 28 15,18 38 1,1 46-16,0 38 16,-10 38-1,10 27-15,-1 10 16,1 10-1,-19-19-15,-10-10 16,-18-28 0,0-9-16,-1 0 15,-18-10 1,0-18-16,-19-10 16,0-28-1,-10-18 1,-8-11-16,-1-17 15,-19-20 1,-18-9-16,-10 0 16,-19-18-1,-28-1-15,-75 10 16,-47-10 0,-57-19-16,-93 1 15,-95-19 1,-94-10-16,-84-18 15,-114-10 1,-56 0-16,-75 10 16,-75-10-1,-10 10-15,-47-20 16,-18-17 0,-10-20-16,18-9 15,10 0 1,29 9-16,9 29 15,18 18 1,-27 28 0,-10 19-16,0-9 15,0-19 1,9-19-16,38 1 16,104-20-1,131 10-15,38 0 16,37 18-1,57 10-15,0 0 16,38-9 0,27 0-16,20-10 15,9 0 1,28 10-16,76-1 16,93 1-1,67-1 1,65 10-16,57 0 15,37 0 1,19 10-16,19-1 16,9-9-16,20 0 15,-20 0 1,29 10-16,-1-10 16,10 0-1,0 9 1,38 10-16,-1-10 15</inkml:trace>
  <inkml:trace contextRef="#ctx0" brushRef="#br0" timeOffset="57519.7">17140 1240 0,'0'0'0,"-37"-19"0,-39 0 15,-36 10-15,8 18 16,1 29-1,8 18-15,20 19 16,19 0 0,37-9-1,10-19-15,18-9 16,0-20 0,20-8-16,-1-10 15,19-10 1,19-18-16,9-28 15,0 0 1,-18 9-16,-20 19 16,-8 18-1,-11 1-15,1 28 16,0 18 0,0 38-16,-10 38 15,-9 18 1,0-9-16,-9-9 15,9-20 1,0-27 0,0-28-16,9-10 15,-9-19 1</inkml:trace>
  <inkml:trace contextRef="#ctx0" brushRef="#br0" timeOffset="57828.27">17620 1484 0,'0'0'0,"0"0"16,-9 9-16,-10 1 16,-19 27-1,1 29-15,8 18 16,11-9-1,8-18-15,20-10 16,-1-10 0,0-18-16,1 0 15,9-19 1,9-19-16,-9-9 16,-1-19-1,-27-28-15,-57-10 16,10 29-1</inkml:trace>
  <inkml:trace contextRef="#ctx0" brushRef="#br0" timeOffset="58894">18373 1334 0,'0'0'0,"-10"9"16,-37 10-1,-28 37-15,-19 19 16,-19 10-1,10 18-15,-1-9 16,19-10 0,20-9-16,8-28 15,29-28 1</inkml:trace>
  <inkml:trace contextRef="#ctx0" brushRef="#br0" timeOffset="59086.92">17742 1390 0,'0'0'0,"0"0"16,0 0-16,0 0 15,10 10 1,-1 8-16,1 1 15</inkml:trace>
  <inkml:trace contextRef="#ctx0" brushRef="#br0" timeOffset="59238.04">18043 2094 0,'0'0'0,"0"0"0,0-10 16,0 1-16,0 0 15,0-1 1,0 10-16</inkml:trace>
  <inkml:trace contextRef="#ctx0" brushRef="#br0" timeOffset="62103.63">7517 10782 0,'0'0'0,"0"-9"0,-10-1 15,1 1 1,-1-1-16,10 10 15,0 0 1</inkml:trace>
  <inkml:trace contextRef="#ctx0" brushRef="#br0" timeOffset="62341.73">8918 12358 0,'0'0'0,"0"0"15,0 0-15,0 0 16,0 0-1,0 0-15</inkml:trace>
  <inkml:trace contextRef="#ctx0" brushRef="#br0" timeOffset="62605.42">9332 10116 0,'0'0'0,"0"0"15,0 0 1,0 0-16</inkml:trace>
  <inkml:trace contextRef="#ctx0" brushRef="#br0" timeOffset="62817">10461 12255 0,'0'0'0,"0"0"0,0-9 16,0-1-16,0 1 15,0-1 1</inkml:trace>
  <inkml:trace contextRef="#ctx0" brushRef="#br0" timeOffset="63102.63">10583 9393 0,'0'0'0,"0"0"15,10 10-15,9 8 16,9 39-1,19 27-15,-19-28 16</inkml:trace>
  <inkml:trace contextRef="#ctx0" brushRef="#br0" timeOffset="63308.55">11957 11927 0,'0'0'0,"0"0"15,0 0-15,0 0 16,0 0 0,9 0-16,-9-10 15</inkml:trace>
  <inkml:trace contextRef="#ctx0" brushRef="#br0" timeOffset="63527.94">12126 9027 0,'0'0'0,"0"-9"16,0 0 0,0 9-16,10 9 15,8 19 1,-8-9-16</inkml:trace>
  <inkml:trace contextRef="#ctx0" brushRef="#br0" timeOffset="63738.16">13481 11636 0,'0'0'0,"0"0"15,0-10-15,0 1 16,0 9-1,9-9 1,1-10-16,-10 0 16</inkml:trace>
  <inkml:trace contextRef="#ctx0" brushRef="#br0" timeOffset="63965.85">13603 8577 0,'0'0'0,"0"0"16,0 0 0,0 0-16,0 9 15,10 20 1,-1 46-16,-9-28 15</inkml:trace>
  <inkml:trace contextRef="#ctx0" brushRef="#br0" timeOffset="65679.12">6030 11260 0,'0'0'0,"0"0"15,0 0-15,10 0 16,-1-18 0,10-1-16,18 0 15,29-18 1,28-1-16,29-18 16,37-19-1,47-19-15,37-9 16,38-19-1,48-10-15,27-8 16,10-11 0,37-8-16,48-1 15,9 1 1,28-10 0,0 0-16,1 10 15,8-10 1,-37 19-16,-9 18 15,-29 1 1,-37 9-16,-48 9 16,-74 20-1,-38 18-15,-48 18 16,-55 20 0,-76 27-16</inkml:trace>
  <inkml:trace contextRef="#ctx0" brushRef="#br0" timeOffset="66380.25">7065 12940 0,'9'0'0,"1"-19"0,37-18 15,75-38-15,76-29 16,93-18-1,67-9-15,93-19 16,67-10 0,9-9-16,37-18 15,19-10 1,1 0 0,-1 9-16,-19 19 15,-18 0 1,-57 38-16,-66 37 15,-56 28 1,-75 1-16,-57 9 16,-56 9-1,-47 18-15,-48 1 16,-18 0 0,-28 19-16,-20-1 15,1 1 1,-9 0-16,-10 9 15,0 0 1,0 0-16,-10 18 16,1-8-1</inkml:trace>
  <inkml:trace contextRef="#ctx0" brushRef="#br0" timeOffset="67078.22">6830 13024 0,'0'0'0,"0"0"0,0 0 15,0 0 1,0 0-16,9 0 15,19-18 1,57-29-16,84-38 16,76-9-1,65-18-15,48-20 16,56 1 0,47-10-16,19-18 15,18 9 1,29-19-1,9 9-15,-9 10 16,-28 0-16,-57 28 16,-57 19-1,-65 9 1,-75 19-16,-66 19 16,-48 18-1,-46 10-15,-38 19 16,-38 9-1</inkml:trace>
  <inkml:trace contextRef="#ctx0" brushRef="#br0" timeOffset="67563.42">8043 10510 0,'0'0'0,"0"-10"15,10-8-15,-10 8 16,0 1 0,9 18-16,10 10 15,37 56 1,20 56-16,18 38 15,9 10 1,1-1-16,-10-19 16,0-9-1,-28-18-15,-19-29 16,-10-28 0,-18-9-16,0-10 15,-10-28 1</inkml:trace>
  <inkml:trace contextRef="#ctx0" brushRef="#br0" timeOffset="67893">8297 11973 0,'0'0'0,"0"0"0,0 0 16,10 10 0,18 18-16,19 19 15,19 9 1,9 0-16,10-9 16,-10-18-1,10-20-15,-1-18 16,-8-20-1,-1-18-15,-9-37 16,-19-10 0,-19-18-1,-19 55-15</inkml:trace>
  <inkml:trace contextRef="#ctx0" brushRef="#br0" timeOffset="68277.03">9050 9975 0,'0'0'0,"0"0"0,0 0 16,9 9-1,29 29-15,18 65 16,29 66 0,9 28-16,-9 9 15,-10-9 1,0-28-1,-18-9-15,-10-48 16,-10-18 0,-8-19-16,-11-9 15,1-10 1,-19-37-16</inkml:trace>
  <inkml:trace contextRef="#ctx0" brushRef="#br0" timeOffset="68497.78">9323 11617 0,'0'0'0,"0"0"0,9 9 16,1 10-16,27 9 16,10 10-1,28 9 1,29-10-16,37-18 15,0-10 1,-37-18-16,-20-29 16,-46 10-1</inkml:trace>
  <inkml:trace contextRef="#ctx0" brushRef="#br0" timeOffset="68768.16">9897 9825 0,'0'0'0,"9"9"0,10 38 15,37 56 1,20 57-1,18 9-15,-10 0 16,-8 18-16,-1-8 16,19 8-1,75 123 1</inkml:trace>
  <inkml:trace contextRef="#ctx0" brushRef="#br0" timeOffset="68947.07">10405 11382 0,'0'0'0,"0"0"15,9 10 1,10-1-16,28 19 16,47 19-1,28 9 1,-56-37-16</inkml:trace>
  <inkml:trace contextRef="#ctx0" brushRef="#br0" timeOffset="69209.82">11016 9318 0,'0'0'0,"0"0"15,0 19-15,9 37 16,10 76 0,19 65-16,28 28 15,18 0 1,1-9-16,47 103 15</inkml:trace>
  <inkml:trace contextRef="#ctx0" brushRef="#br0" timeOffset="69435.07">11355 11129 0,'0'0'0,"0"0"16,0 0-16,9 0 16,19 0-1,19 0 1,19 0-16,28-28 16,19-10-1,-66 10-15</inkml:trace>
  <inkml:trace contextRef="#ctx0" brushRef="#br0" timeOffset="69677.36">11646 9112 0,'0'0'0,"0"0"15,0 0-15,0 0 16,10 28-1,9 56-15,18 85 16,20 47 0,9 9-1,18-9-15,-9-19 16,20-19-16,-1-9 16,75 113-1</inkml:trace>
  <inkml:trace contextRef="#ctx0" brushRef="#br0" timeOffset="69858.98">12126 10585 0,'0'0'0,"10"-10"16,-10 1-16</inkml:trace>
  <inkml:trace contextRef="#ctx0" brushRef="#br0" timeOffset="70134.48">12220 9224 0,'0'0'0,"0"0"16,0 0 0,0 0-16,0 10 15,10 9 1,-1 56-16,19 56 16,19 28-1,0 10-15,0 10 16,0 8-1,0 1-15,0 0 16,1-10 0,-11-28-16,-18-75 15</inkml:trace>
  <inkml:trace contextRef="#ctx0" brushRef="#br0" timeOffset="70480.25">13020 8971 0,'0'0'0,"0"9"15,9 38-15,19 57 16,20 64 0,8 30-16,19 27 15,0 0 1,1-19-16,-1-18 15,-9-10 1,66 132-16</inkml:trace>
  <inkml:trace contextRef="#ctx0" brushRef="#br0" timeOffset="70766.97">13641 8915 0,'0'0'0,"9"19"0,10 74 16,37 76-1,10 47-15,0 19 16,-19 18 0,-9 0-16,-10 19 15,-28 104 1</inkml:trace>
  <inkml:trace contextRef="#ctx0" brushRef="#br0" timeOffset="71144.05">7244 11092 0,'0'0'0,"9"18"0,38 57 15,47 66 1,38 56-1,9 28-15,0 10 16,0 18-16,-9-9 16,0-9-1,46 74-15</inkml:trace>
  <inkml:trace contextRef="#ctx0" brushRef="#br0" timeOffset="71465.87">9078 10500 0,'0'0'0,"10"19"0,18 56 16,56 85-16,39 56 16,8 18-1,11-9-15,17 10 16,20-1-1,66 57-15</inkml:trace>
  <inkml:trace contextRef="#ctx0" brushRef="#br0" timeOffset="71727.08">11675 9816 0,'9'18'0,"47"76"16,104 169-1,132 140-15,-19-56 16</inkml:trace>
  <inkml:trace contextRef="#ctx0" brushRef="#br0" timeOffset="201975.94">12578 15126 0,'0'0'0,"0"9"16,0 10-16,9 19 15,1 46 1,-1 29 0,0 18-16,1 10 15,-1-1 1,1-8-16,-10-20 16,0-27-1,0-19-15,0-20 16,0-8-1,0-19-15,-10-10 16</inkml:trace>
  <inkml:trace contextRef="#ctx0" brushRef="#br0" timeOffset="202475.25">12907 14826 0,'9'0'0,"10"-19"0,28 0 16,19 0 0,0 10-16,-10 18 15,1 10 1,-20 28-16,-8 19 15,-20 9 1,-18 9-16,-38 19 16,-19-9-1,-19-9-15,-9-29 16,0-18 0,9-20-16,10 1 15,28-10 1,19 1-16,18-1 15,1 1 1,28 8-16,28 29 16,47 28-1,9 10 1,1 9-16,-10-10 16,-9 10-16,-10 0 15,0-19 1,-18-10-1,-20-18-15,-27-37 16</inkml:trace>
  <inkml:trace contextRef="#ctx0" brushRef="#br0" timeOffset="202891.89">13377 14544 0,'10'0'0,"9"-19"0,9 1 16,0 8-1,10 1-15,9 28 16,0 9-1,-10 19 1,1 18-16,-10 1 16,-9 0-1,-10-19-15,1-19 16,-1-19-16,1-9 16,18-19-1,19-27 1,9-20-16,1-19 15,-1 10 1,-18 28-16,9 29 16,0 27-1,-19 0-15</inkml:trace>
  <inkml:trace contextRef="#ctx0" brushRef="#br0" timeOffset="203125.12">14290 15698 0,'9'0'0,"1"-18"15,18-1-15,19-19 16,28 10-1,19 0-15,0 9 16,-9 19 0,-38 0-16</inkml:trace>
  <inkml:trace contextRef="#ctx0" brushRef="#br0" timeOffset="203331.91">14196 15970 0,'0'0'0,"19"0"0,28-18 16,37-1-16,29-9 16,19 9-1,0 10-15,18 9 16,170 9-1</inkml:trace>
  <inkml:trace contextRef="#ctx0" brushRef="#br0" timeOffset="203693.04">16115 14901 0,'0'0'0,"0"0"16,0 9-16,9 19 15,1 38 1,9 65-16,-1 38 15,-18 0 1,0 9 0,0-18-16,0-19 15,10-48 1,-10-36-16,0-20 16,0-18-1,0-19-15,0 0 16</inkml:trace>
  <inkml:trace contextRef="#ctx0" brushRef="#br0" timeOffset="203949.11">17074 15539 0,'10'0'0,"9"-19"16,18 0 0,39-9-1,36 9-15,11 10 16,18 0 0,-9-1-16,18 20 15,10 8 1,160 20-16</inkml:trace>
  <inkml:trace contextRef="#ctx0" brushRef="#br0" timeOffset="204325.12">19671 14432 0,'0'0'0,"0"0"0,0 0 16,0 0-16,0 0 15,0 18 1,-10 29-1,-8 28-15,8 29 16,1 8 0,9-9-16,0-28 15,9 1 1,1-1-16,-1-19 16,0 0-1,20-18-15,-20-20 16</inkml:trace>
  <inkml:trace contextRef="#ctx0" brushRef="#br0" timeOffset="204658.06">20160 14572 0,'0'0'0,"0"0"0,0 10 16,-19 18-1,10 19-15,-1 19 16,20 9 0,-1-19-1,10-9-15,9-19 16,1-9 0,18-19-16,0-10 15,9-8 1,-18-20-16,-10-9 15,-19-9 1,-37-10-16,-28 0 16,-10 20-1,0 8-15,0 38 16,38 0 0</inkml:trace>
  <inkml:trace contextRef="#ctx0" brushRef="#br0" timeOffset="205075.37">20828 14282 0,'0'0'0,"0"0"0,0 9 15,-19 0 1,10 19 0,-1 19-16,10 0 15,10 19 1,18-10-16,10 1 16,9-1-1,9 0-15,1 0 16,-10-9-1,0 0-15,-10-9 16,-18-1 0,0-9-16,-19-9 15,-19 9 1,-37 1 0,-20 8-16,1-18 15,0 0 1,28-19-16</inkml:trace>
  <inkml:trace contextRef="#ctx0" brushRef="#br0" timeOffset="205308.21">20847 14282 0,'9'0'0,"19"-19"0,48 9 15,27 1 1,29 9-16,-10 9 16,-18 1-1,-20-1-15,-37 10 16,-18 9 0,-29 10-16,-10-10 15</inkml:trace>
  <inkml:trace contextRef="#ctx0" brushRef="#br0" timeOffset="205609.14">19285 15726 0,'10'0'0,"18"0"15,56-18-15,76-1 16,57-9 0,18 0-16,19 9 15,9 9 1,-18 1-16,-38 18 16,-47-9-1,-28 0-15,-38 10 16,-47-10-1,-38 0-15,-28 9 16,0 1 0</inkml:trace>
  <inkml:trace contextRef="#ctx0" brushRef="#br0" timeOffset="205908.47">19558 16139 0,'0'0'16,"0"0"-16,9 0 16,1 19-16,18 19 15,0 37 1,10 18-16,-19 20 15,-19 0 1,0-10-16,0-28 16,-10-9-1,1-10-15,9 0 16,0-37 0</inkml:trace>
  <inkml:trace contextRef="#ctx0" brushRef="#br0" timeOffset="206308.24">20329 16524 0,'0'0'0,"0"0"16,0 0-1,-18-9-15,-1 9 16,-19 9-1,1 0-15,8 19 16,1 19 0,9 10-16,10-1 15,18-19 1,1 1 0,18 0-16,10-20 15,9 1-15,0-19 16,9-9-1,-18-19-15,-10-19 16,-38-19 0,-37-18-16,-18 8 15,-20 20 1,0 28 0,-9 28-16,38 9 15</inkml:trace>
  <inkml:trace contextRef="#ctx0" brushRef="#br0" timeOffset="206775.67">21016 16318 0,'0'0'0,"0"0"0,-19 9 15,-18 28 1,-1 20-16,0 18 15,10 19 1,9-10 0,10-28-16,0 1 15,18-20 1,10 1-16,9-10 16,19-9-1,0-10-15,-9-9 16,-1-19-1,-18 0-15,0-18 16,-28-1 0,-48-9-16,-46 19 15,-67 47 1,-159 66-16</inkml:trace>
  <inkml:trace contextRef="#ctx0" brushRef="#br0" timeOffset="207862.14">22615 15689 0,'10'0'0,"18"-9"16,47-10-16,19 0 15,0 10 1,-9-1-1,-10 10-15,-28 10 16,-28-10 0</inkml:trace>
  <inkml:trace contextRef="#ctx0" brushRef="#br0" timeOffset="208042.34">22305 16120 0,'9'0'16,"10"0"-16,28-18 16,28-1-16,38 10 15,10-1 1,-10 1-16,-57 9 16</inkml:trace>
  <inkml:trace contextRef="#ctx0" brushRef="#br0" timeOffset="208344.2">22916 15267 0,'0'0'0,"10"0"0,9 9 15,18 10 1,29 18-16,0 10 16,-10 10-1,-18-11-15,0 20 16,-19 19 0,-29-1-16,-18 10 15,-38 9 1,-56 19-16,-38 0 15,-132 66 1</inkml:trace>
  <inkml:trace contextRef="#ctx0" brushRef="#br0" timeOffset="210494.23">24469 15332 0,'0'0'0,"0"0"0,-19 10 15,0-1 1,-9 10-16,0 9 16,-1 19-1,20 0-15,18 9 16,10 0-1,28 1 1,19-20-16,9-9 16,10-18-16,18-29 15,-8-28 1,-1-28-16,-29-28 16,-27 0-1,-38-10 1,-38 10-16,-56 18 15,-47 29 1,-47 56-16,-151 47 16</inkml:trace>
  <inkml:trace contextRef="#ctx0" brushRef="#br0" timeOffset="210779.43">25325 15717 0,'0'0'0,"0"0"0,0 0 15,0 0 1,0 0 0,0 0-16,0 0 15,0 0 1,0 0-16</inkml:trace>
  <inkml:trace contextRef="#ctx0" brushRef="#br0" timeOffset="211178.55">26040 15201 0,'0'0'0,"0"0"0,0 0 15,-10 0 1,-18 9-16,-10 20 16,-18 8-16,9 19 15,19 1 1,18-20 0,10 1-16,10-1 15,9-18 1,18 0-16,10-10 15,10-9 1,-1-19-16,-9-18 16,-19-1-1,-28-18-15,-47-19 16,-56 0 0,-19 28-16,65 38 15</inkml:trace>
  <inkml:trace contextRef="#ctx0" brushRef="#br0" timeOffset="211579.22">26407 15192 0,'9'0'0,"10"-19"0,28 0 16,28-9 0,19 19-16,0 9 15,-28 9 1,-9 10-16,-20 9 16,-18 0-1,-10 19-15,-27 19 16,-48 27-1,-19 11-15,19-20 16,29-28 0,18-18-16,19-19 15,19-1 1,46 1-16,48-19 16,19-9-1,47-10-15,9 10 16,132-1-1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23:22.42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3979 1034 0,'0'0'0,"0"0"16,0 9-16,10 29 15,-1 18 1,1 28-16,8 29 15,-8 9 1,9 0-16,-10 0 16,-9-10-1,0-8 1,-9-20-16,-1-9 16,1-19-1,-1-18-15,1-10 16,9-9-1,0 0-15,0-19 16,0 0 0</inkml:trace>
  <inkml:trace contextRef="#ctx0" brushRef="#br0" timeOffset="739.66">4055 1137 0,'0'0'0,"9"0"0,10-19 15,9 0 1,19-9-16,-9 0 15,-1 9 1,1 10-16,0-1 16,-1 20-1,-18-1 1,0 1-16,-10 8 16,-9 11-16,-9-1 15,-10 0 1,-19 0-16,-18 0 15,9-9 1,9 0-16,10-19 16,19 0-1,9 0-15,0 0 16,9 0 0,10 0-1,9-10-15,19 1 16,0-1-1,-9 20-15,-1-1 16,1 1 0,-19 18-16,0 0 15,-19 19 1,-10 0-16,-18 0 16,-28-10-1,-20 1-15,-18-1 16,-19-18-1,10 0-15,46-19 16</inkml:trace>
  <inkml:trace contextRef="#ctx0" brushRef="#br0" timeOffset="1253.31">4384 1747 0,'0'0'0,"0"0"0,0 0 15,0 0 1,0 9-16,0 0 15,9 1 1,19 9-16,1-1 16,18-18-1,0 0-15,-10 0 16,1-18 0,-19-11-1,-19 11-15,0-1 16,-28-9-1,-38 9-15,-38 19 16,48 0 0</inkml:trace>
  <inkml:trace contextRef="#ctx0" brushRef="#br0" timeOffset="1615.42">5080 1756 0,'0'0'0,"0"0"0,0 0 16,0 0 0,0 0-16,-9 9 15,-29 20 1,-28 27-16,-19 10 15,38-29 1</inkml:trace>
  <inkml:trace contextRef="#ctx0" brushRef="#br0" timeOffset="2078.15">5673 1034 0,'0'0'0,"0"0"16,0 0-16,0 9 16,-19 10-1,0 28-15,0 37 16,-9 29-1,9 9-15,10 0 16,9-10 0,0-9-1,0-18-15,0-10 16,0-19-16,-10-9 16,1-9-1,0-29 1</inkml:trace>
  <inkml:trace contextRef="#ctx0" brushRef="#br0" timeOffset="2688.16">5682 968 0,'0'0'0,"9"0"15,20-9-15,18-10 16,19 9 0,-10 1-16,-9 9 15,-9 9 1,-1 1-1,-18-1-15,0 10 16,-19 9-16,-9 0 16,-20 0-1,-8 10 1,-20-1-16,1 1 16,9-19-1,9-1-15,10 1 16,19-19-1,-1 0-15,10 0 16,10 0 0,-1 0-16,19 0 15,19 0 1,19 0-16,-10 10 16,-8-1-1,-11 0-15,1 10 16,-19 9-1,-1 0-15,-18 1 16,-18 8 0,-29 10-16,-38 0 15,-28-10 1,-19 1 0,66-29-16</inkml:trace>
  <inkml:trace contextRef="#ctx0" brushRef="#br0" timeOffset="3044.57">6416 1559 0,'0'0'0,"0"0"15,0 0-15,0 9 16,-10 20 0,1 27-16,-10 10 15,0 18 1,10-47-16</inkml:trace>
  <inkml:trace contextRef="#ctx0" brushRef="#br0" timeOffset="8305.54">1609 2572 0,'0'0'0,"0"10"16,0 8 0,0 29-16,9 28 15,0 10 1,-9 9-1,0 0-15,0-19 16,0-19 0,0-9-16,0-10 15,0-18 1,0-10-16,-9-9 16</inkml:trace>
  <inkml:trace contextRef="#ctx0" brushRef="#br0" timeOffset="8855.54">1656 2422 0,'0'0'0,"9"-9"0,29-10 16,-10 10 0,19-1-1,0 20-15,9-1 16,-18 19 0,0 0-16,-19 19 15,-10 10 1,-9-1-16,-28 10 15,-19 9 1,-29-19-16,-8 0 16,-20-18-1,10-20-15,10 1 16,27-19 0,29 0-16,18-9 15,1-1 1,9 10-16,9 0 15,1-9 1,28 18-16,18 1 16,19 18-1,-18 10 1,9 8-16,-1 1 16,-8 10-1,9-10-15,-38-1 16,10-8-1,-29-19-15</inkml:trace>
  <inkml:trace contextRef="#ctx0" brushRef="#br0" timeOffset="9323.74">2305 3107 0,'0'0'0,"0"0"15,0 0 1,0 0-16,-19-9 16,0-1-1,-9 10-15,-10 10 16,1-1 0,8 0-16,1 10 15,19 0 1,-1-10-16,10 10 15,10-9 1,-1-1-16,1 0 16,18-9-1,10 0-15,9 0 16,0 0 0,9 10-16,-18-10 15</inkml:trace>
  <inkml:trace contextRef="#ctx0" brushRef="#br0" timeOffset="9873.44">2587 2966 0,'0'0'0,"0"0"0,0 0 15,0 10 1,9 9-16,1 27 16,-1 20-1,-9 0 1,0-10-16,0-18 15,0-20 1,0 1-16,0-19 16,0 0-16,0-9 15,-9-19 1,-1-19-16,20-10 16,-1 10-1,19 1 1,20 17-16,8 1 15,10 19 1,-10 0-16,-9 18 16,-9 0-1,0 19-15,-20 1 16,1 8 0,-9 10-16,-10-9 15,0-1 1,0 1-16,0-1 15,0-27 1</inkml:trace>
  <inkml:trace contextRef="#ctx0" brushRef="#br0" timeOffset="10388.77">3509 2432 0,'0'0'0,"0"0"16,0 0-16,0 0 16,9 9-1,1 19-15,-1 47 16,10 38-1,0-1-15,-10-8 16,-9-20 0,0-28-16,0-9 15,0-19 1,0-9-16,0-19 16,0 0-1,0 0 1,0-9-16,-19-10 15,-18-19 1,-1 10-16,1 0 16,8 19-1,-8-1-15,-1 20 16,0-1 0,10 10-16,0 9 15,0 0 1,18 0-16,20-9 15,9 9 1,28-9-16,28 0 16,-28-19-1</inkml:trace>
  <inkml:trace contextRef="#ctx0" brushRef="#br0" timeOffset="11390.7">4036 2891 0,'0'0'0,"-10"0"15,-8-9-15,-20 18 16,0 10-1,1 9-15,8 19 16,1 0 0,19 9-16,9 1 15,9-20 1,10 1-16,9-20 16,10 1-1,0-19-15,-1 0 16,-18-19-1,0 1-15,0-1 16,-10-19 0,-9-9-1,9-9-15,1 0 16,-1 9 0,10 19-16,9 0 15,0 18 1,10 1-16,9 18 15,-9 19 1,-1 1-16,-8-1 16,-11 9-1,1 1-15,-19-1 16,0-9 0,0-9-16,0 0 15,-9-19 1,9 0-16,0 0 15,-10-19 1,1-18-16,0-1 16,18-9-1,10 0-15,9 0 16,0 19 0,10 0-16,0 19 15,-10-1 1,0 20-1,0 9-15,0 9 16,-9 9-16,0 1 16,0-1-1,-19-9 1,0-9-16,0 0 16,0-19-1,0 0-15,0 0 16,0-9-1,0-20-15,9-8 16,1-10 0,18 0-16,0 19 15,10 9 1,-10 10-16,10 18 16,-1 19-1,1 0-15,-19 19 16,0 0-1,-19 19-15,-19 0 16,9-29 0</inkml:trace>
  <inkml:trace contextRef="#ctx0" brushRef="#br0" timeOffset="11737.63">5541 2948 0,'0'0'0,"0"0"0,0 0 16,0 0-1,0 9-15,0 0 16,0 20 0,0 17-16,0 1 15,9 10 1,1-20-16,-1 1 15,-9-20 1</inkml:trace>
  <inkml:trace contextRef="#ctx0" brushRef="#br0" timeOffset="11910.73">5485 2751 0,'0'0'0,"0"0"16,0 0-16,9 9 15,-9-9 1</inkml:trace>
  <inkml:trace contextRef="#ctx0" brushRef="#br0" timeOffset="12340.55">5767 3079 0,'0'0'0,"0"0"0,0 0 15,0 0 1,9 9-16,1 1 15,-1 18 1,0-9-16,1-1 16,-1 1-1,-9 0-15,0-19 16,0 0 0,0 0-16,10 0 15,-1-19 1,10-9-16,0 0 15,9 0 1,0 9-16,0 10 16,1-1-1,18 20 1,-10 18-16,1 0 16,-19 9-1,-1 10-15,1 10 16,-9-29-1</inkml:trace>
  <inkml:trace contextRef="#ctx0" brushRef="#br0" timeOffset="12707.24">6651 2319 0,'0'0'0,"0"0"0,0 9 16,9 29-1,1 28 1,9 37-16,-1 19 15,-8-19 1,-1 0-16,-9-9 16,0-19-1,-9-9-15,9-19 16,-10-10 0,1 1-16,0-20 15,-1-8 1</inkml:trace>
  <inkml:trace contextRef="#ctx0" brushRef="#br0" timeOffset="12958.66">6096 2882 0,'0'0'0,"19"0"16,47 0 0,47 0-16,9 0 15,0 0 1,-9 0-16,-19 9 16,-9-9-1,-10 10-15,-47-10 16</inkml:trace>
  <inkml:trace contextRef="#ctx0" brushRef="#br0" timeOffset="13206.19">7234 2929 0,'0'0'0,"0"0"15,0 0-15,0 9 16,0 10 0,0 9-16,0 19 15,10 9 1,-1-9 0,-9-9-16,0-1 15,0-18 1</inkml:trace>
  <inkml:trace contextRef="#ctx0" brushRef="#br0" timeOffset="13605.35">7338 2694 0,'0'0'0,"0"0"0,0 0 16,0 0 0,9 0-16,1 10 15,8-1 1,-8 0-16,-1 1 16,-9-10-1,0 0-15,0 0 16,0 0-1,-9 0-15</inkml:trace>
  <inkml:trace contextRef="#ctx0" brushRef="#br0" timeOffset="14555">8034 3295 0,'0'0'0,"0"-10"15,-9-8 1,-10-20-16,-19 1 16,-9 8-1,-9 1-15,-20 19 16,1-1 0,19 20-16,27-1 15,20 19 1,0 1-16,18-1 15,29 19 1,9 0-16,0-10 16,9-18-1,1-19-15,-1 0 16,0 0 0,-18-10-16,0 1 15,-1 9 1,10 9-1,10 1-15,-1-1 16,-9 10 0,-9-19-16,-19 0 15,0 0 1,9-28-16,0-38 16,0-46-1,-9-10-15,-19-10 16,-19 10-1,0 10-15,-9 37 16,9 28 0,10 28-16,0 10 15,-1 18 1,1 0-16,-1 38 16,1 38-1,18 27-15,10 20 16,9-10-1,19-29 1,0-8-16,10-29 16,-1-18-16,-9-20 15,-9-18 1,0 0 0,-1-9-16,-18 0 15,0-1 1,0 1-16,9 9 15,0 0 1,10 9-16,-10 1 16,10-10-1,-10 0-15,-9-10 16,-10 1 0</inkml:trace>
  <inkml:trace contextRef="#ctx0" brushRef="#br0" timeOffset="14712.96">8881 2863 0,'0'0'0,"0"0"0,0 0 16</inkml:trace>
  <inkml:trace contextRef="#ctx0" brushRef="#br0" timeOffset="15137.98">9426 2948 0,'0'0'0,"10"0"0,-1-10 15,19 1-15,0-1 16,-9 20 0,0-1-16,0 19 15,-10 10 1,-18 18-16,-19 10 16,-29 0-1,-9-20-15,1-8 16,18-19-1,18 0 1,20-10-16,-1-9 16,10 0-1,10 9-15,18 1 16,10-10 0,9 0-16,0 0 15,-10 0 1,1 0-16,0 9 15,-1 0 1,20 10-16,-29 0 16</inkml:trace>
  <inkml:trace contextRef="#ctx0" brushRef="#br0" timeOffset="15459.6">10245 3332 0,'0'0'0,"0"0"0,0 0 15,-19-18 1,-19-1-16,1 9 16,-10 1-1,18 9-15,1 9 16,19 1-1,-1-1-15,1 1 16,9-1 0,9 0-16,1 1 15,18 18 1,19 0-16,0 0 16,9-9-1,10 0-15,-37-10 16</inkml:trace>
  <inkml:trace contextRef="#ctx0" brushRef="#br0" timeOffset="15774.57">10517 2432 0,'0'0'0,"0"0"16,0 0-16,0 0 16,0 9-1,0 28-15,10 39 16,-1 27 0,10 9-16,0 1 15,0-10 1,0-9-16,-10-19 15,0-19 1,1-9-16,-1-9 16,-9-1-1,0-27-15</inkml:trace>
  <inkml:trace contextRef="#ctx0" brushRef="#br0" timeOffset="16022.08">10292 2891 0,'9'0'0,"10"0"15,37 0-15,38 0 16,1-9-1,-11 18-15,-9 1 16,-9-1 0,-9 0-16,-38-9 15</inkml:trace>
  <inkml:trace contextRef="#ctx0" brushRef="#br0" timeOffset="16274.96">11270 3107 0,'0'0'0,"0"0"16,0 0 0,0 0-16,0 19 15,0 18 1,0 10-16,-9 19 15,-1 0 1,1-1-16,-1-18 16,1-9-1,9-29-15</inkml:trace>
  <inkml:trace contextRef="#ctx0" brushRef="#br0" timeOffset="16468.53">11138 2704 0,'0'0'0,"0"0"0,0 0 16,0 0 0,0 0-16,0 0 15,10 9 1,-1 0-1</inkml:trace>
  <inkml:trace contextRef="#ctx0" brushRef="#br0" timeOffset="17154.75">11712 3126 0,'0'0'0,"0"0"0,0 0 16,-19 9 0,1-975-16,-11 1970 15,1-957 1,9 0-16,19 0 16,10-10-1,27 1-15,10-20 16,19-8-1,10-29-15,-11-9 16,1-28 0,-9-20-1,-20 11-15,1 8 16,-10-8 0,0-1-16,1 19 15,-11 10 1,11 9-16,-1 18 15,0 1 1,0 18-16,1 19 16,8 0-1,-9 19-15,-9 19 16,0 9 0,-19-19-16,0-18 15,0-1 1,0-18-16,0-19 15,0 0 1,0 0-16,9-28 16,1-19-1,18-28 1,0 9-16,0 20 16,1 17-1,-1 20-15,10 0 16,-1 18-1,1 29-15,-1 27 16,-8 20 0,-11 27-16,-18 29 15,-9-66 1</inkml:trace>
  <inkml:trace contextRef="#ctx0" brushRef="#br0" timeOffset="19002.46">2559 4064 0,'0'0'0,"0"0"0,0 0 16,0 10-1,0 8-15,-10 10 16,1 29 0,0 8-16,9 10 15,0 1 1,0-11-16,0-18 15,0-9 1,0-20-16,0 1 16,0 0-1,0-19 1,0 0-16,0 0 16,0 0-1,0 0-15,0 0 16,0 0-1,0 0-15,9 9 16,19 1 0,19-1-16,0 0 15,19 1 1,-9-10-16,-1 0 16,-18 0-1,-10 0-15,-9 0 16,0 0-1,-10 0-15,-9 0 16,0 0 0</inkml:trace>
  <inkml:trace contextRef="#ctx0" brushRef="#br0" timeOffset="19420.8">2860 4364 0,'0'0'0,"0"0"16,0 0-16,9 10 15,19-1 1,20 19-16,8 0 16,-9 1-1,-9-1 1,-1-10-16,-9 1 16,-9 0-16,0 0 15,-9 0 1,-10-10-16,0 0 15,-19 19 1,-10 10 0,-18 9-16,-9 19 15,-10 9 1,29-38-16</inkml:trace>
  <inkml:trace contextRef="#ctx0" brushRef="#br0" timeOffset="24753.1">4073 4740 0,'0'0'0,"0"0"16</inkml:trace>
  <inkml:trace contextRef="#ctx0" brushRef="#br0" timeOffset="34823.67">23180 1062 0,'0'0'0,"0"0"15,9 0-15,19 9 16,10 10-1,19 28-15,18 28 16,9 28 0,1 0-16,9-9 15,-19 0 1,1-19-16,-20-9 16,-9-19-1,-28-38-15</inkml:trace>
  <inkml:trace contextRef="#ctx0" brushRef="#br0" timeOffset="35071.25">24045 1090 0,'0'0'0,"0"9"0,-18 10 16,-39 28-1,-37 56 1,-47 29-16,-10 8 16,10 10-1,10-9-15,36-19 16,20-28 0,19-28-16,37-38 15</inkml:trace>
  <inkml:trace contextRef="#ctx0" brushRef="#br0" timeOffset="35630.81">24591 808 0,'0'0'0,"0"0"0,0 10 15,-19 37 1,0 56-16,-9 75 16,0 57-1,0 27-15,18 39 16,1 27-1,-1 10-15,1 9 16,0 0 0,9 10-16,-10 9 15,1 37 1,-1 10-16,1 18 16,0 20-1,18-1-15,0-9 16,1-19-1,-1 1-15,-9-39 16,10-55 0,-10-10-16,9-10 15,0-37 1,1-28-16,-1-28 16,1-38-1,8-28 1,1-37-16,-9-38 15,-1-28 1,-9-28-16,0-19 16</inkml:trace>
  <inkml:trace contextRef="#ctx0" brushRef="#br0" timeOffset="36523.65">25419 1043 0,'0'0'0,"0"0"0,0 9 15,-10 10-15,1 19 16,0 18-1,18 10-15,19 9 16,0-19 0,10 0-16,9-18 15,-9-10 1,-1-9 0,1-19-16,0-19 15,-1-9 1,1-10-16,0-18 15,-20-10 1,1 10-16,-9 9 16,-10 19-1,0 0-15,0 18 16,0 1 0,0 9-16,0 19 15,0 18 1,-10 48-16,10 18 15,-9 10 1,-1-1 0,-8 1-16,-1-10 15,-10-19-15,1-18 16,-9-10 0,-20-18-16,1-10 15,-10-19 1,0-9-1,0-18-15,19-1 16,0 0 0,19 10-16,18-1 15</inkml:trace>
  <inkml:trace contextRef="#ctx0" brushRef="#br0" timeOffset="37156.18">26519 912 0,'0'0'0,"0"0"16,0-10-16,0 10 16,0 0-1,0 19-15,-18 56 16,-20 66 0,0 56-16,10 28 15,19 19 1,9 28-16,9 19 15,1 28 1,-1 19-16,0 18 16,-9 10-1,-9 0-15,-10 9 16,10 19 0,-1 0-16,1 10 15,0-10 1,-1 0-16,1-37 15,-10-1 1,0 1-16,-9-20 16,9-36-1,0-20 1,10-28-16,-10-37 16,10-28-1,9-38-15,0-28 16,0-19-1,0-28-15,0-28 16,0-9 0,0-20-16,0-18 15,0 0 1</inkml:trace>
  <inkml:trace contextRef="#ctx0" brushRef="#br0" timeOffset="37871.06">27535 865 0,'0'0'0,"0"0"0,0 0 16,0 0-1,0 0-15,0 9 16,10 10-1,-1 18-15,1 29 16,-1 19 0,1 8-16,-1-8 15,-9-1 1,0-9-16,0-18 16,0-11-1,-9-8-15,-1-10 16,1-9-1,9-10-15,-10-9 16</inkml:trace>
  <inkml:trace contextRef="#ctx0" brushRef="#br0" timeOffset="38342.51">27357 893 0,'0'0'0,"9"-10"15,1-8 1,-1-10-16,19-1 16,19 1-1,0 10-15,19 8 16,0 1 0,-10 18-16,-18 1 15,0-1 1,-20 0-16,1 1 15,-19-1 1,0 19-16,-19 0 16,1 0-1,-11 1-15,1-11 16,19 1 0,-1 0-16,1-10 15,18 1 1,20 8-1,-1 11-15,9-1 16,1 0 0,-10 0-16,-9 0 15,0-9 1,-19 0-16,0-1 16,-19 1-1,-18 9-15,-29 1 16,28-20-1</inkml:trace>
  <inkml:trace contextRef="#ctx0" brushRef="#br0" timeOffset="38707.41">28109 1278 0,'0'0'0,"0"0"15,0 0-15,0 0 16,0 0 0,0 0-16,0 0 15,10 9 1,-1 0-16,1 1 15,8-1 1,11-9-16,-11 0 16,1-19-1,0 1-15,-10-11 16,-18 1 0,-19 0-16,-29 9 15,20 10 1</inkml:trace>
  <inkml:trace contextRef="#ctx0" brushRef="#br0" timeOffset="39108">28693 752 0,'0'0'0,"0"0"0,0 0 16,0 0-1,0 10-15,-10 18 16,1 28 0,-1 28-16,-8 20 15,8 8 1,1-9-16,-1-9 16,1-9-1,0-29-15,9-19 16,0 1-1,0-29 1</inkml:trace>
  <inkml:trace contextRef="#ctx0" brushRef="#br0" timeOffset="39573.21">28721 930 0,'0'0'0,"0"0"16,9-18-16,1-1 16,-1 9-1,10 1-15,9 0 16,0-1 0,10 10-16,0 10 15,-10-1 1,-9 0-1,-19 1-15,0-1 16,-10 1-16,-9 18 16,-9 0-1,0 9 1,0 1-16,-1 0 16,20-1-1,0-9-15,18 0 16,0 0-1,10 10-15,0-19 16,-9 0 0,-10-1-16,0-8 15,0-1 1,-29 0-16,-46 20 16,19-20-1</inkml:trace>
  <inkml:trace contextRef="#ctx0" brushRef="#br0" timeOffset="39821.41">29182 1465 0,'0'0'0,"0"0"16,0 0-16,0 0 16,0 0-1,0 10-15,0 8 16,-19 20 0,0 28-16,10-29 15</inkml:trace>
  <inkml:trace contextRef="#ctx0" brushRef="#br0" timeOffset="40381.44">26548 1643 0,'9'0'0,"38"0"0,47-9 16,57 9-1,65 9 1,48 1-16,18 9 16,28-1-1,1 11-15,-29-11 16,0 1 0,-37-10-16,-48 1 15,-27-10 1,-39 0-16,-37 0 15,-28 0 1,-19 0-16,-37 0 16</inkml:trace>
  <inkml:trace contextRef="#ctx0" brushRef="#br0" timeOffset="41025.05">27122 2038 0,'0'0'0,"0"0"0,0 9 16,0 0-1,9 19-15,0 29 16,-9 8 0,0 20-16,0-10 15,0 0 1,0-9-16,0-19 15,0-10 1,0-18-16,0 0 16,0-10-1,0-9-15</inkml:trace>
  <inkml:trace contextRef="#ctx0" brushRef="#br0" timeOffset="41490.33">27065 1944 0,'0'0'0,"0"0"0,10 0 16,-1-10-1,0 1-15,10 0 16,9 18-1,1 0-15,-1 1 16,-9-1 0,-1 0-16,-8-9 15,-10 0 1,0 0-16,0 10 16,0-1-1,-10 10-15,1 9 16,0 0-1,18 0-15,0 10 16,10-1 0,9 1-1,-9 0-15,0-20 16,-9 1-16,-10 0 16,0-10-1,-19 1 1,-19-1-16,-9 0 15,-9 1 1,27-1-16</inkml:trace>
  <inkml:trace contextRef="#ctx0" brushRef="#br0" timeOffset="41867.78">27545 2582 0,'0'0'0,"0"0"0,0 0 16,0 0-16,-10 0 15,1 9 1,0 0-16,-1 1 15,1 9 1,9-10 0,9 0-16,1-9 15,18 0 1,0 0-16,-9-18 16,0-1-1,0-9-15,-19 0 16,0-1-1,-19 20-15,9 0 16</inkml:trace>
  <inkml:trace contextRef="#ctx0" brushRef="#br0" timeOffset="42189.13">27921 2441 0,'0'0'0,"0"0"16,0 0-16,0 0 15,10 0 1,-1 0-16,29 9 16,9 1-1,9-1-15,1 0 16,-10-9 0,-29 0-16</inkml:trace>
  <inkml:trace contextRef="#ctx0" brushRef="#br0" timeOffset="42440.94">27968 2216 0,'0'0'0,"0"0"16,0 0-16,0 0 15,0 9 1,0 19-16,0 19 15,10 19 1,-1 9 0,0 9-16,1-9 15,-1 1 1,1-20-16,8-19 16,-8-27-1</inkml:trace>
  <inkml:trace contextRef="#ctx0" brushRef="#br0" timeOffset="42722.18">28561 2113 0,'0'0'0,"0"0"0,0 0 15,0 0 1,0 9-16,0 28 16,0 29-16,9 28 15,-9 0 1,10 0 0,-1-19-16,1-10 15,-1-18 1,0-9-16,-9-29 15</inkml:trace>
  <inkml:trace contextRef="#ctx0" brushRef="#br0" timeOffset="43121.21">28589 2122 0,'0'0'0,"0"0"16,10-9-16,-1-1 15,10 1 1,0-1-16,-1 1 16,1 9-1,-9 9 1,-1 1-16,-9 9 16,0 9-16,0 0 15,-9 0 1,-1 0-1,1 10-15,18-10 16,1 9 0,18 1-16,0-1 15,0 1 1,0-19-16,-9-1 16,0 1-1,-19-19-15,0 0 16,-9 10-1,-20-1-15,11 0 16</inkml:trace>
  <inkml:trace contextRef="#ctx0" brushRef="#br0" timeOffset="43383.71">29172 2582 0,'0'0'0,"0"0"16,0 0 0,0 9-16,0 0 15,0 20 1,-9 18-16,9-1 15,0 1 1,0-9-16,0-19 16</inkml:trace>
  <inkml:trace contextRef="#ctx0" brushRef="#br0" timeOffset="43620.98">29342 2291 0,'0'0'0,"0"0"15,0 0 1,9 0-16,10 9 16,9 19-1,10 19-15,-1 10 16,10 18-1,0 9-15,-18-46 16</inkml:trace>
  <inkml:trace contextRef="#ctx0" brushRef="#br0" timeOffset="43821.42">29774 2300 0,'0'0'0,"0"0"15,0 0-15,-18 10 16,-11 27 0,-36 19-16,-11 29 15,1-1 1,9-9-16,19-9 16,28-38-1</inkml:trace>
  <inkml:trace contextRef="#ctx0" brushRef="#br0" timeOffset="44692.48">30414 367 0,'0'0'15,"0"19"-15,-19 38 16,-9 64-16,19 67 16,9 37-1,9 38-15,10 0 16,0 9-1,0 9-15,-1 10 16,-8 0 0,-10 9-16,0 29 15,9 8 1,1 20 0,-10 37-16,0 9 15,0 1 1,9 27-16,-9 1 15,9-10 1,-9-9-16,0-19 16,0 0-1,0 0-15,-9-28 16,9-19 0,0-28-16,-9-28 15,-1-38 1,10-18-16,0-38 15,10-28 1,-1-19-16,0-28 16,1-19-1,-1-18-15,-9-20 16,0-27 0,0-19-16,0-19 15</inkml:trace>
  <inkml:trace contextRef="#ctx0" brushRef="#br0" timeOffset="46504.78">22465 1249 0,'9'0'0,"10"-9"16,38-10-16,18 0 15,19-18 1,9-1-1,1 1-15,9-1 16,0 10 0,-10 0-16,-9 0 15,0 9 1,-9 10-16,9-1 16,-19 20-1,1 9-15,-1 9 16,0 19-1,-9 0-15,-10 18 16,1-9 0,-10 1-16,-10-1 15,1 10 1,-19-1-16,0 1 16,0 9-1,-19 10-15,0-1 16,-19 0-1,-10 1 1,-18-1-16,-18 1 16,-11-1-1,-18 1-15,-28-10 16,0-19 0,-1-9-16,-8-19 15,-1-19 1,10-18-16,18-10 15,-9-28 1,10-9-16,18-10 16,19-9-1,19-9-15,10-10 16,8-9 0,20 0-16,18 18 15,1 10 1,-1 19-16,1 18 15,-1 10 1,-9 19-16</inkml:trace>
  <inkml:trace contextRef="#ctx0" brushRef="#br0" timeOffset="47081.41">22474 2863 0,'0'0'0,"0"0"16,0 0-16,0 10 15,-9 8 1,-10 20-16,0 28 15,0 18 1,10 10 0,0-19-16,-1-19 15,1-9-15,-1-9 16,1-20 0,9 1-16,0-10 15,0-9 1</inkml:trace>
  <inkml:trace contextRef="#ctx0" brushRef="#br0" timeOffset="47770.6">22766 3107 0,'0'0'0,"0"0"0,0 9 16,-9 1-1,-10 18-15,9 19 16,1 0-1,-1 9 1,20-18-16,-1-10 16,1-9-1,-1-10-15,1-9 16,-1 0 0,0-19-16,10-18 15,-9-1 1,-1-18-16,0 0 15,10 9 1,-9 9-16,18 10 16,0 0-1,0 9-15,19 10 16,0 18 0,0 0-16,0 20 15,-9 17 1,0 1-16,-10 0 15,-9-9 1,0-1-16,-1-8 16,11-11-1,-1 1 1,19-19-16,9 0 16,1-19-16,-1-9 15,-18-9 1,-19-1-1,-19-18-15,-29-1 16,-46 11 0,-57 27-16,-187 0 15</inkml:trace>
  <inkml:trace contextRef="#ctx0" brushRef="#br0" timeOffset="48172.39">22597 4008 0,'0'0'0,"0"0"0,0 9 15,0 19 1,0 19-16,0 19 15,0 0 1,0-1-16,0 1 16,0-10-1,9-18-15,0-1 16,-9-27 0</inkml:trace>
  <inkml:trace contextRef="#ctx0" brushRef="#br0" timeOffset="48374.13">22935 4130 0,'0'0'0,"0"0"16,0 9-1,0 19-15,-9 19 16,9 19-1,-10 9-15,-8 0 16,8-37 0</inkml:trace>
  <inkml:trace contextRef="#ctx0" brushRef="#br0" timeOffset="48724.53">23161 4374 0,'0'0'0,"0"0"16,0 0-16,0 9 16,9 19-1,1 0 1,9 19-16,9-9 15,0-1-15,0-18 16,10-9 0,9-20-1,0-9-15,-9-18 16,-1-19 0,-18-1-16,-19 10 15,-19 19 1,-28 0-16,10 19 15</inkml:trace>
  <inkml:trace contextRef="#ctx0" brushRef="#br0" timeOffset="49122.61">22747 5228 0,'0'0'0,"0"0"0,0 0 15,0 9 1,0 10-16,0 37 16,0 19-1,0 0-15,-9 0 16,-1-9-1,10-10-15,0-28 16</inkml:trace>
  <inkml:trace contextRef="#ctx0" brushRef="#br0" timeOffset="49455.5">22869 5556 0,'0'0'0,"10"0"15,-1-9 1,1-1-16,18 1 16,0-1-1,0 10-15,1 10 16,-1-1 0,-9 19-16,-1 0 15,-18 1 1,0-1-16,-9 0 15,0 0 1,-1-9-16,10 0 16,10-10-1,-1 0-15,19 1 16,29-10 0,8 0-16,-27-10 15</inkml:trace>
  <inkml:trace contextRef="#ctx0" brushRef="#br0" timeOffset="49806.13">23754 5500 0,'0'0'0,"0"0"16,-19 9-1,-19 10-15,-9 9 16,0 19 0,19 0-16,0 0 15,18-10 1,20 1 0,-1-10-16,1-9 15,18-1-15,0-18 16,19-18-1,-9-1-15,-10-19 16,-9 1 0,-29-10-16,-27 0 15,-39 9 1,-36 48 0,46-1-16</inkml:trace>
  <inkml:trace contextRef="#ctx0" brushRef="#br0" timeOffset="50156.58">22747 6710 0,'0'0'0,"0"0"15,0 0-15,0 0 16,0 9 0,10 1-1,-1 27-15,10 10 16,-10 19-1,1-10-15,-10 0 16,0-18 0,0-1-16,0-8 15,0-20 1</inkml:trace>
  <inkml:trace contextRef="#ctx0" brushRef="#br0" timeOffset="50526.32">23095 6710 0,'0'0'0,"10"0"0,8-9 16,11-1-16,-1 1 16,-9-1-1,-1 20-15,1-1 16,-9 1-1,-1 18-15,1 0 16,-1 0 0,0 10-16,10 8 15,9 1 1,1 0 0,-1 0-16,0 0 15,-9-9 1,-10-1-16,-9 1 15,-28-10 1,-28 9-16,-29 1 16,-19-1-1,57-27-15</inkml:trace>
  <inkml:trace contextRef="#ctx0" brushRef="#br0" timeOffset="50877.88">23867 7123 0,'0'0'0,"0"0"0,0 0 16,-10 9-1,1 10-15,-1 9 16,1 0 0,0 0-16,9-9 15,9 0 1,0 0-16,1-19 16,-1 0-1,19-19-15,-9-19 16,0 1-1,-19-1-15,-19 1 16,0 18 0</inkml:trace>
  <inkml:trace contextRef="#ctx0" brushRef="#br0" timeOffset="51172.94">22935 7920 0,'0'0'0,"0"0"0,0 0 15,0 10 1,0 8-16,0 29 16,10 19-1,-1 9-15,0 10 16,1-48 0</inkml:trace>
  <inkml:trace contextRef="#ctx0" brushRef="#br0" timeOffset="51505.43">23246 8099 0,'0'0'0,"0"0"16,9 9-1,1 10-15,-1-1 16,10 1-1,0 0-15,9 0 16,0-19 0,0 0-16,-9 0 15,0-10 1,-10 10-16,-9 0 16,0 0-1,10 10-15,-10 18 16,0 19-1,0 18 1,9 20-16,-9-48 16</inkml:trace>
  <inkml:trace contextRef="#ctx0" brushRef="#br0" timeOffset="51810.92">23782 8352 0,'0'0'0,"0"0"16,0 0-16,0 0 16,0 0-1,0 9-15,-9 1 16,9 18 0,9 19-16,0-10 15,10 1 1,0-19-16,9-1 15,0-18 1,1-9-16,8-10 16,-9-18-1,-9-1-15,-19 1 16,-28 8 0,9 11-16</inkml:trace>
  <inkml:trace contextRef="#ctx0" brushRef="#br0" timeOffset="52125.05">23142 9403 0,'0'0'0,"0"0"15,0 0 1,0 9-16,-9 0 16,-10 29-1,0 18-15,0 10 16,1 9-1,8 0 1,1-9-16,9-47 16</inkml:trace>
  <inkml:trace contextRef="#ctx0" brushRef="#br0" timeOffset="52437.84">23359 9459 0,'0'0'0,"0"0"0,0 0 16,0 9 0,9 1-16,0 9 15,1 9 1,18 0-16,0 9 15,0 1 1,-9-1-16,0-8 16,0-1-1,-19-10 1,0 1-16,-19 0 16,0-10-16</inkml:trace>
  <inkml:trace contextRef="#ctx0" brushRef="#br0" timeOffset="52607.77">23462 9478 0,'9'0'0,"1"-19"0,28 0 16,18-9-1,0 0-15,1 19 16,-20 9-1,-18 0-15</inkml:trace>
  <inkml:trace contextRef="#ctx0" brushRef="#br0" timeOffset="52922.82">23810 9778 0,'0'0'0,"0"0"0,0 0 16,0 9 0,0 10-1,-9 9-15,18 19 16,1-9 0,18-1-16,19 1 15,9-19 1,10-19-16,9-29 15,-9-27 1,-28 0-16,-29 0 16,-28-10-1,-37 19-15,-38 9 16,37 29 0</inkml:trace>
  <inkml:trace contextRef="#ctx0" brushRef="#br0" timeOffset="54321.77">24139 2507 0,'0'0'0,"0"0"16,0 0-16,10-10 15,-1-9 1,19 1-16,10-1 16,47 10-1,46-1 1,48 1-16,19 9 16,18 0-16,-18 0 15,-10 0 1,-9 0-1,-1-10-15,-18 10 16,-28 10 0,-19-1-16,-29 1 15,-18-1 1,-28 0-16,-19 1 16,-10-10-1,-9 0-15</inkml:trace>
  <inkml:trace contextRef="#ctx0" brushRef="#br0" timeOffset="54988.5">25052 2929 0,'0'0'0,"0"0"0,0 0 15,0 0 1,9 9 0,1 29-16,-1 18 15,1 19 1,-1 0-16,10-9 16,-10-10-1,1-18-15,-10-10 16,0-9-1,0-10-15,0-9 16</inkml:trace>
  <inkml:trace contextRef="#ctx0" brushRef="#br0" timeOffset="55503.04">25513 3154 0,'0'0'0,"9"0"0,1-9 15,-1-1 1,10 1-16,0-1 16,0 1-1,9 9-15,0 9 16,0 1 0,-9 18-16,0 0 15,0 10 1,-19-1-16,0 1 15,-19-1 1,0-18-16,-19 0 16,1-19-1,-1 0 1,10-19-16,0 0 16,-1-18-1,20-1-15,0 10 16,18 0-1,-9 19-15,9 18 16,-9-9 0</inkml:trace>
  <inkml:trace contextRef="#ctx0" brushRef="#br0" timeOffset="55970.59">25212 4102 0,'0'0'0,"0"0"0,0 0 15,0 0 1,0 9-16,0 10 16,0 18-1,0 29 1,-10 9-16,1 0 16,0-9-1,9-19-15,0-10 16,0-18-16</inkml:trace>
  <inkml:trace contextRef="#ctx0" brushRef="#br0" timeOffset="56220.66">25710 3970 0,'0'0'0,"0"0"16,0 10-16,0 8 15,0 39 1,0 27-16,0 29 16,0 18-1,-9-9-15,9 9 16,0-65-1</inkml:trace>
  <inkml:trace contextRef="#ctx0" brushRef="#br0" timeOffset="56670.75">25005 5762 0,'0'0'0,"0"0"0,0 0 15,0 0 1,0 0-16,0 10 15,0 18 1,0 28 0,0 29-16,0-1 15,0 0 1,0-46-16</inkml:trace>
  <inkml:trace contextRef="#ctx0" brushRef="#br0" timeOffset="57025.11">25240 5847 0,'0'0'0,"9"-10"16,1-8-16,18 8 16,0 1-1,10-1-15,0 20 16,-10 9-1,-9 9-15,-1 19 16,-18 0 0,0 0-16,-18-10 15,8 1 1,1-20 0,-1 1-16,1 0 15,18-10 1,10 1-16,28-1 15,29-9 1,18 0-16,0 0 16,-19 9-1,-47-9-15</inkml:trace>
  <inkml:trace contextRef="#ctx0" brushRef="#br0" timeOffset="57322.18">25108 7123 0,'0'0'0,"0"0"16,0 0-1,0 0-15,0 0 16,0 9 0,0 29-16,10 9 15,-1 18 1,1 1-16,-1 9 16,-9-19-1,0-28-15</inkml:trace>
  <inkml:trace contextRef="#ctx0" brushRef="#br0" timeOffset="57740.03">25325 7113 0,'0'0'0,"9"0"0,19-9 15,1 0-15,8-1 16,1 1 0,-1 18-1,-18 1-15,0 18 16,-19 0 0,0 9-16,-9 1 15,-1 0 1,1 8-16,-1-8 15,20 9 1,9 0-16,9 0 16,10 9-1,-1-18-15,-9-1 16,-9 1 0,-19-10-16,-9 0 15,-29 0 1,-37 19-16,-57 9 15,57-28 1</inkml:trace>
  <inkml:trace contextRef="#ctx0" brushRef="#br0" timeOffset="58013.52">25108 8727 0,'0'0'0,"0"0"0,0 0 16,0 0-1,0 0-15,0 10 16,-9 18-1,0 19-15,-1 18 16,10 1 0,0-38-16</inkml:trace>
  <inkml:trace contextRef="#ctx0" brushRef="#br0" timeOffset="58287.98">25334 8596 0,'0'0'0,"0"0"0,10 0 16,-1 9 0,19 1-16,0 18 15,10 0 1,0 9-16,-10 1 15,-9-1 1,0 1-16,-19 0 16,0-10-1,-19 0-15,9-19 16</inkml:trace>
  <inkml:trace contextRef="#ctx0" brushRef="#br0" timeOffset="58438.85">25391 8540 0,'9'0'0,"19"-10"0,29 1 15,37 9 1,9 9-16,-9 19 16,-47-18-1</inkml:trace>
  <inkml:trace contextRef="#ctx0" brushRef="#br0" timeOffset="58741.28">24930 9806 0,'0'0'0,"0"0"0,0 0 15,0 0 1,0 19 0,0 18-16,0 20 15,0 18 1,0 9-16,9 1 15,0-10 1,1-38-16</inkml:trace>
  <inkml:trace contextRef="#ctx0" brushRef="#br0" timeOffset="59022.12">25287 9740 0,'0'0'0,"10"-9"0,-1-10 16,19 1-1,0 8-15,1 1 16,8 18 0,1 1-1,-10 27-15,0 19 16,-9 10-16,-9 0 15,-10 9 1,-10 0 0,-9 0-16,10-38 15</inkml:trace>
  <inkml:trace contextRef="#ctx0" brushRef="#br0" timeOffset="59161.06">25297 10059 0,'9'0'0,"19"-28"16,66-19 0,57-18-1,46 18-15,142-28 16</inkml:trace>
  <inkml:trace contextRef="#ctx0" brushRef="#br0" timeOffset="59837.4">25833 9009 0,'0'0'0,"0"28"15,9 47 1,29 84-16,9 76 16,9 18-1,10 104-15</inkml:trace>
  <inkml:trace contextRef="#ctx0" brushRef="#br0" timeOffset="60641.12">25823 8887 0,'0'0'0,"0"0"0,10 18 15,9 39 1,9 74-16,9 47 16,20 160-1</inkml:trace>
  <inkml:trace contextRef="#ctx0" brushRef="#br0" timeOffset="62571.18">21750 2732 0,'0'0'0,"9"0"15,1-10-15,18 1 16,19 0 0,28-10-1,29 10-15,9-1 16,18 1-1,29-1-15,-9 1 16,-10 0 0,-9-1-16,-10 10 15,-9 10 1,-19-1-16,-9 10 16,-10 9-1,0 0-15,-9 0 16,-10 10-1,1-1-15,-10 10 16,0 0 0,-10 9-16,1 1 15,-19-1 1,0 0 0,0 1-16,-19-1 15,0 0-15,-10-9 16,-9 0-1,1 0-15,-20 0 16,0 0 0,-28 0-1,-9 0-15,-19-1 16,-19-8 0,-9-1-16,0-18 15,-1 0 1,-8-19-16,8-9 15,1-10 1,9-9-16,0-10 16,10 1-1,18-1-15,10-9 16,9 0 0,19 0-16,9-9 15,10 9 1,19 0-16,-1 0 15,20 0 1,-1 10-16,0 9 16,1 0-1,9 9 1,-10 9-16,1 1 16,-1 9-1,-9 0-15</inkml:trace>
  <inkml:trace contextRef="#ctx0" brushRef="#br0" timeOffset="64070.73">7074 3905 0,'38'0'0,"103"0"15,113 0-15,47 0 16,-9 9-1,9 0-15,19 1 16,9 9 0,10-10-16,9 0 15,9 1 1,-28-10-16,-18 0 16,-20-10-1,-8 1 1,-39 0-16,-65 9 15,-28 9 1,-29 0-16,-37 1 16,-10-1-1,-19-9-15,-18 0 16,-1 9 0,-18-9-16,-9 0 15</inkml:trace>
  <inkml:trace contextRef="#ctx0" brushRef="#br0" timeOffset="64789">8664 1512 0,'0'0'0,"0"0"0,0 0 15,0-9 1,0 9-16,0 0 16,0 9-1,0 10-15,-9 28 16,-1 37 0,1 38-16,0 0 15,9-28 1,0-19-16,0 0 15,0-19 1,0-9-16,0-9 16,0-1-1,0-18-15,-10-9 16</inkml:trace>
  <inkml:trace contextRef="#ctx0" brushRef="#br0" timeOffset="65305.16">8570 1568 0,'0'0'0,"10"0"0,-1-9 16,10-10-1,37 0-15,38 10 16,0 0 0,0 18-16,-28 0 15,-28 1 1,-10 9-16,-9-10 16,-19 10-1,-9 9-15,-20 0 16,-8 10-1,8-20-15,1 1 16,0-9 0,19-10-16,9 0 15,0 0 1,9 0 0,0 9-16,20 0 15,-1 1 1,10 8-16,-20 1 15,1 0 1,-19 9-16,-19 0 16,-28 10-1,-47 9-15,-28-10 16,47-18 0</inkml:trace>
  <inkml:trace contextRef="#ctx0" brushRef="#br0" timeOffset="65859.39">9398 2028 0,'0'0'0,"0"0"16,0 0 0,0 0-16,0 0 15,0 0 1,0 0-16,-19 10 16,0 8-1,-9 10 1,0 1-16,9 8 15,10-9-15,9-9 16,9 0 0,1-10-1,18-9-15,0 0 16,10 0 0,-1-19-16,-18 1 15,0-11 1,-19 11-16,-38-10 15,10 9 1</inkml:trace>
  <inkml:trace contextRef="#ctx0" brushRef="#br0" timeOffset="66210.13">9633 1784 0,'0'0'0,"0"0"16,10 0-16,-1 0 15,19 0 1,0 0-16,1 0 16,-11 10-1,11-1-15,-20-9 16</inkml:trace>
  <inkml:trace contextRef="#ctx0" brushRef="#br0" timeOffset="66397.28">9605 2066 0,'0'0'0,"19"0"15,18-10 1,1 1-16,0 0 16,-20 9-16</inkml:trace>
  <inkml:trace contextRef="#ctx0" brushRef="#br0" timeOffset="67670.75">10245 1540 0,'0'0'0,"0"0"0,9 10 15,0 18 1,10 19-16,0 18 15,0 20 1,-10-10-16,-9-9 16,0-10-1,0-19-15,0 1 16,-9-29 0</inkml:trace>
  <inkml:trace contextRef="#ctx0" brushRef="#br0" timeOffset="67909.7">10762 2066 0,'0'0'0,"0"0"16,-19 9 0,-28 29-16,-56 37 15,37-38 1</inkml:trace>
  <inkml:trace contextRef="#ctx0" brushRef="#br0" timeOffset="68354.39">11298 1362 0,'0'0'0,"0"0"16,0 0-16,0 0 15,10 19 1,-1 18-16,1 29 16,-1 18-1,0 20-15,-9-20 16,0-9 0,0-9-16,0-29 15,0 1 1,0-19-16,0-10 15</inkml:trace>
  <inkml:trace contextRef="#ctx0" brushRef="#br0" timeOffset="68839.67">11327 1287 0,'9'0'0,"10"-19"16,18 0-16,10-9 15,10 9 1,-1 10-16,-18 18 16,0 1-1,-20-1-15,1 19 16,-19 1-1,-19-1-15,-9 0 16,-19 9 0,0-18-16,19 0 15,0-10 1,18-9-16,1 0 16,9 0-1,9 0-15,19 10 16,19-1-1,10 19 1,-19 0-16,-1 0 16,-18 1-1,-19-1-15,-9 0 16,-38 9 0,-48 20-16,-27-20 15,56-27 1</inkml:trace>
  <inkml:trace contextRef="#ctx0" brushRef="#br0" timeOffset="69192.14">11891 1784 0,'0'0'0,"0"0"0,0 0 16,0 10-1,0 27-15,0 19 16,0 10 0,-9 9-16,-1 0 15,-9-9 1,10-10-16,0-18 16,-1-29-1</inkml:trace>
  <inkml:trace contextRef="#ctx0" brushRef="#br0" timeOffset="69442.33">12258 1643 0,'0'0'0,"0"0"16,9 0-1,19-9-15,1 9 16,8 9 0,1 10-16,-19-9 15</inkml:trace>
  <inkml:trace contextRef="#ctx0" brushRef="#br0" timeOffset="69654.32">12154 1944 0,'0'0'0,"10"0"16,9 0-1,9 0-15,9-10 16,1 10-16,-19-9 16,-10 9-1</inkml:trace>
  <inkml:trace contextRef="#ctx0" brushRef="#br0" timeOffset="70187.83">12803 1597 0,'0'0'0,"10"-10"0,9-9 16,9 10-1,10 0-15,9 9 16,-10 9 0,1 0-16,-19 20 15,-1-1 1,-18 0-16,-9 9 16,-29 1-1,-18-1 1,0-18-16,9 0 15,18-19 1,10 0-16,10 0 16,9 0-1,9 0-15,20-9 16,18-1 0,9 1-16,1 18 15,-10 1 1,-10 18-1,-18 0-15,-9 0 16,-10 0-16,-29 0 16,-27 19-1,-48-9-15,-27-10 16,-10-9 0,-170-10-16</inkml:trace>
  <inkml:trace contextRef="#ctx0" brushRef="#br0" timeOffset="73314.17">26529 2891 0,'0'0'0,"0"0"15,0 0-15,0 0 16,-10 0 0,1-9-16,9 9 15,0 0 1,9-19-16,29 0 15,28 1 1,47 8-16,28 1 16,9-1-1,10 1-15,0 9 16,10-9 0,8 9-16,29 0 15,10 0 1,-29 0-1,0 0-15,-19 9 16,-18-9 0,-10 0-16,-9 0 15,-19 0 1,-1 9-16,-17 1 16,-11-1-1,-9 1-15,1-1 16,-10-9-1,-10 0-15,0 0 16,-18 0 0,0 0-16,-1 0 15,-18 0 1,0 0-16,-10 0 16,-9 0-1</inkml:trace>
  <inkml:trace contextRef="#ctx0" brushRef="#br0" timeOffset="73940.16">26858 2769 0,'0'0'0,"0"0"0,0 0 15,0 0 1,10 0-16,18-9 15,9 0 1,39-1-16,27 1 16,19-1-1,20 1-15,8 9 16,10 0 0,0 0-16,28 0 15,10 9 1,-1 1-1,1 9-15,9 9 16,-10 0 0,-9 0-16,-18-9 15,-29 0 1,-19-1-16,-18-8 16,-20-1-1,-27 0-15,-10 1 16,-10-10-1,-18 0-15,0 0 16,0 0 0,-10 0-16,1 0 15,-10 0 1,0 0-16,0 0 16,0 0-1</inkml:trace>
  <inkml:trace contextRef="#ctx0" brushRef="#br0" timeOffset="79878.93">26896 3116 0,'0'0'0,"0"0"15,0 0-15,0 0 16,0 0-1,0 0-15,9 10 16,1 9 0,-1 9-16,0 19 15,1 9 1,-1 0-16,1-9 16,-1-9-1,-9-10 1,0-9-16,0-10 15,0 0-15,0 1 16,0-10 0</inkml:trace>
  <inkml:trace contextRef="#ctx0" brushRef="#br0" timeOffset="80337.75">27310 3267 0,'0'0'0,"0"0"0,9 0 15,1-10 1,18-9-16,9 10 15,1 0 1,0-1-16,-1 10 16,1 10-1,-10-1-15,-9 0 16,0 10 0,0 9-1,-10 1-15,-9-1 16,0-10-1,-9 1-15,-10 0 16,0-10 0,-9-9-16,-1 0 15,1-9 1,0-10-16,9 0 16,10 1-1,-1-1-15,10 0 16</inkml:trace>
  <inkml:trace contextRef="#ctx0" brushRef="#br0" timeOffset="80802.12">28015 3370 0,'0'0'0,"0"0"0,10-19 16,-1 0 0,0 10-16,1 0 15,-1-1 1,1 1-16,-1-1 15,1 10 1,-1 10-16,10-1 16,0 1-1,-10-1-15,0 10 16,-9-1 0,0 1-16,0 0 15,-18 0 1,-1-10-16,-19-9 15,10 0 1,0-9 0,-1-1-16,11 1 15,8 0 1,1-1-16,-1 1 16</inkml:trace>
  <inkml:trace contextRef="#ctx0" brushRef="#br0" timeOffset="80867.34">24375 17565 0,'9'10'0,"10"-1"15,0 1-15,-10-10 16</inkml:trace>
  <inkml:trace contextRef="#ctx0" brushRef="#br0" timeOffset="81074.53">28326 3154 0,'0'0'0,"0"0"15,0 0 1,9 0-16,1 0 16,8 9-16,11 20 15,18 27 1,18 19-16,1 9 16,-9 1-1,-38-57 1</inkml:trace>
  <inkml:trace contextRef="#ctx0" brushRef="#br0" timeOffset="81304.39">28627 3126 0,'0'0'0,"0"9"0,-10 29 16,1 18-16,-10 19 16,0 10-1,-9-1 1,-10 0-16,10-46 16</inkml:trace>
  <inkml:trace contextRef="#ctx0" brushRef="#br0" timeOffset="81821.25">28947 3304 0,'9'0'0,"0"-9"0,1-10 16,9 10 0,-1-1-16,11 1 15,-1 9 1,-9 9-16,0 1 16,-10-1-1,-9 0-15,0 1 16,-9 18-1,-10-9-15,0-1 16,0 1 0,10 0-16,-1-10 15,1 1 1,9-1 0,9 0-16,1 1 15,18 9 1,0-1-16,0 11 15,1-11 1,-11 1-16,1 0 16,-19 9-1,0-9-15,-19 9 16,-9-9 0,-19-1-16,19-8 15</inkml:trace>
  <inkml:trace contextRef="#ctx0" brushRef="#br0" timeOffset="82129.4">29473 3539 0,'0'0'0,"0"0"16,0 0-16,0 0 16,0 0-1,10 0-15,9 0 16,9 0-1,9 9-15,11-9 16,-30 0 0</inkml:trace>
  <inkml:trace contextRef="#ctx0" brushRef="#br0" timeOffset="82362.42">29633 3370 0,'0'0'0,"0"0"15,0 0-15,0 9 16,-9 29 0,0 18-16,-1 10 15,20 9 1,-1-19-16,0 0 15,-9-28 1</inkml:trace>
  <inkml:trace contextRef="#ctx0" brushRef="#br0" timeOffset="82572.61">29916 3314 0,'0'0'0,"0"9"16,0 28-16,9 57 16,0 38-1,-9-67-15</inkml:trace>
  <inkml:trace contextRef="#ctx0" brushRef="#br0" timeOffset="94910.83">27884 4242 0,'0'0'0,"0"0"15,0 0 1</inkml:trace>
  <inkml:trace contextRef="#ctx0" brushRef="#br0" timeOffset="95091.54">27912 5228 0,'0'0'0,"0"0"0,0 0 16,0 9-1,0 10 1,0-10-16</inkml:trace>
  <inkml:trace contextRef="#ctx0" brushRef="#br0" timeOffset="95248.27">27827 6400 0,'0'0'0,"0"0"16,0 10-16,0 27 15,-9 29 1,-1-19-16</inkml:trace>
  <inkml:trace contextRef="#ctx0" brushRef="#br0" timeOffset="95418">27855 7948 0,'0'0'0,"0"0"16,0 10-16,0-1 16,0 29-1,0 37 1,0-28-16</inkml:trace>
  <inkml:trace contextRef="#ctx0" brushRef="#br0" timeOffset="95575.48">27648 9356 0,'0'0'0,"0"0"16,0 0-16,0 9 16,0 10-1,-9 0-15</inkml:trace>
  <inkml:trace contextRef="#ctx0" brushRef="#br0" timeOffset="95714.38">28203 9853 0,'0'0'0,"0"0"15,0 0 1,0 0-16</inkml:trace>
  <inkml:trace contextRef="#ctx0" brushRef="#br1" timeOffset="102653.89">27564 208 0,'0'0'0,"0"0"0,0 0 15,0 0 1,0 0-16,0 0 16,0 0-1,0 0-15,0 0 16,0 9-1,9 1 1,1 18-16,-1 9 16,19 10-16,0 10 15,10-1 1,0 0 0,-1-18-16,1-1 15,0-18 1,-10 0-16,19-19 15,0 0 1,0 0-16,0-19 16,9-9-1,-18 0-15,0 0 16,-20-1 0,1 1-16,0 0 15,-10 9 1,-9 10-16,0 0 15,0-1 1,0 1-16,0 9 16,0 0-1,0 0-15,0 9 16,-9 29 0,0 18-16,-10 28 15,0 10 1,0 0-1,-9 9-15,0-9 16,-10-19 0,0 0-16,-9 0 15,-9-18 1,0-10-16,-20-19 16,-8-10-1,-10-27-15,-10-19 16,-9-10-1,19-9-15,19 1 16,18 17 0,20 1-16,18 19 15</inkml:trace>
  <inkml:trace contextRef="#ctx0" brushRef="#br1" timeOffset="103237.43">28363 818 0,'0'0'0,"0"0"16,0 0-16,0 0 16,0 9-1,0 10-15,0 37 16,0 19-1,-9 29-15,0 8 16,-1 1 0,10-19-16,-9-19 15,-1 0 1,1 0-16,-1-19 16,1 0-1,0-18-15,-1-1 16,1-9-1,9-18-15</inkml:trace>
  <inkml:trace contextRef="#ctx0" brushRef="#br1" timeOffset="103622.6">28410 1118 0,'0'0'0,"0"0"15,10-9-15,-1-1 16,1-8 0,-1 8-16,19 1 15,0-1 1,1 1-16,-1 9 15,10 0 1,-1 9-16,-9 1 16,1-1-1,-11 10-15,1 0 16,0 9 0,-19 0-16,-9 0 15,-20 0 1,-18 0-16,-28 1 15,-28-1 1,46-10-16</inkml:trace>
  <inkml:trace contextRef="#ctx0" brushRef="#br1" timeOffset="107287.32">4205 4721 0,'0'0'0,"0"0"0,0 9 16,0 1-1,0 8 1,10 11-16,-1-1 15,0 9 1,1 1-16,9-10 16,-1-9-1,1-1-15,9-18 16,1 0 0,-11 0-16,1-9 15,0-10 1,0 1-16,0-1 15,0 0 1,-10 10-16,0-10 16,-9 9-1,0 1-15,0 0 16,0-1 0,0 10-16,0 0 15,0 0 1,0 0-16,0 0 15,10 10 1,-1 18 0,1 19-16,-10 18 15,0 1 1,-19-10-16,-19 10 16,-9-10-1,-19 1-15,-9-20 16,0 1-1,-1-10-15,1-9 16,9-10 0,10-9-16,9 0 15,19-9 1</inkml:trace>
  <inkml:trace contextRef="#ctx0" brushRef="#br1" timeOffset="107837.12">4675 5284 0,'0'0'0,"0"0"16,0 0-1,0 0-15,0 9 16,0 10-1,0 19-15,0 27 16,0 20 0,-9 8-16,0 1 15,-1-9 1,1-10-16,-1-28 16,10-10-1,-9 1-15,0-29 16</inkml:trace>
  <inkml:trace contextRef="#ctx0" brushRef="#br1" timeOffset="108206.8">4666 5434 0,'0'0'0,"0"0"15,9-19-15,1 0 16,-1 1 0,10-1-16,0 10 15,9-1 1,0 1-16,10 9 15,0 9 1,-1 1-16,-18 8 16,0-8-1,-19 8-15,-28 11 16,-29-1 0,-27 9-16,-20 1 15,57-29 1</inkml:trace>
  <inkml:trace contextRef="#ctx0" brushRef="#br1" timeOffset="108566.26">5268 4984 0,'0'0'0,"0"0"15,0 0-15,10 0 16,8-10 0,1 1-16,0-1 15,0 10 1,0 0-16,-10 0 16,0 0-1</inkml:trace>
  <inkml:trace contextRef="#ctx0" brushRef="#br1" timeOffset="108771.53">4986 5284 0,'0'0'0,"0"0"0,0 0 15,19 0 1,18 0-16,29-10 15,0 1 1,-9 9-16,-1-9 16,-28 9-1</inkml:trace>
  <inkml:trace contextRef="#ctx0" brushRef="#br1" timeOffset="109303.59">5936 4674 0,'0'0'0,"0"0"16,0 9-16,0 10 15,0 19 1,0 37-16,0 28 16,0 10-1,0-10-15,0 0 16,-9-9-1,-1-19 1,1-19-16,-1-9 16,1-9-1,0-20-15,-1 1 16,1-19 0</inkml:trace>
  <inkml:trace contextRef="#ctx0" brushRef="#br1" timeOffset="109771.3">5936 4740 0,'0'0'0,"9"0"16,10-19-16,10 10 15,-1-1 1,9 10-16,-18 10 16,0-1-1,0 0-15,-19 10 16,0 0 0,0 0-1,-19-1-15,0 1 16,10 0-1,-1-10-15,1 1 16,0-1 0,9 0-16,9 1 15,0-1 1,20 10-16,-11 9 16,1-9-1,0 0-15,-19-1 16,0 11-1,-28-1-15,-19 9 16,-28 1 0,9-1-16,28-27 15</inkml:trace>
  <inkml:trace contextRef="#ctx0" brushRef="#br1" timeOffset="110169.1">6303 5228 0,'0'0'0,"0"0"15,0 0 1,0 9-16,-9 0 16,-1 19-1,1 10-15,9 0 16,9-10 0,1-10-16,18 1 15,0-19 1,19-19-1,-9-18-15,-10-1 16,-9 10 0,-19 0-16,0 0 15,-29 19 1,11-1-16</inkml:trace>
  <inkml:trace contextRef="#ctx0" brushRef="#br1" timeOffset="110525.73">6839 5106 0,'0'0'0,"0"0"0,10 0 16,18 0-1,0 0 1,10 9-16,9-9 15,-10 0 1,1 0-16,0 0 16,-1 0-1,-27 0-15</inkml:trace>
  <inkml:trace contextRef="#ctx0" brushRef="#br1" timeOffset="110789.17">7046 4824 0,'0'0'0,"0"0"16,0 0-16,0 0 15,0 19 1,0 18-1,10 38-15,-10 29 16,0 18 0,-10-10-16,1-9 15,9-56 1</inkml:trace>
  <inkml:trace contextRef="#ctx0" brushRef="#br1" timeOffset="111204.19">7780 4721 0,'0'0'0,"0"0"16,0 0 0,0 9-16,0 1 15,0 18 1,-9 28-16,-1 19 15,1 19 1,9-10-16,0 1 16,0-10-1,0 0-15,0-19 16,0-9 0,0-9-16,-10-10 15,1-19 1</inkml:trace>
  <inkml:trace contextRef="#ctx0" brushRef="#br1" timeOffset="111737.21">7808 4749 0,'10'0'0,"-1"-19"16,19 1 0,19-1-16,10 9 15,-10 1 1,-10 18-16,1 1 16,0-1-1,-20 10-15,1 0 16,-19-1-1,-19 11-15,-9-1 16,-9 0 0,-10-9-16,18-1 15,1 1 1,19-9-16,-1-10 16,10 0-1,10 9-15,18 0 16,19 1-1,0-1 1,-9 0-16,-1 10 16,-9 0-1,-9 0-15,0 0 16,-19 9 0,-19 0-16,-18 0 15,-39 9 1,-27 1-16,-19-19 15,65-10 1</inkml:trace>
  <inkml:trace contextRef="#ctx0" brushRef="#br1" timeOffset="112088.03">8335 5199 0,'0'0'0,"0"0"16,0 0-1,0 10-15,0-1 16,0 19 0,9 0-16,1 10 15,-10 0 1,9-1-16,1 1 16,-10-10-1,0 0-15,0-19 16</inkml:trace>
  <inkml:trace contextRef="#ctx0" brushRef="#br1" timeOffset="112422.18">8862 4768 0,'0'0'0,"0"0"0,9 0 16,1 9 0,18 1-16,19 18 15,19 19 1,18 18-16,-8-8 15,-1-1 1,-19-19-16,10 1 16,-9-1-1,-10-18 1,-19 0-16,-19-19 16</inkml:trace>
  <inkml:trace contextRef="#ctx0" brushRef="#br1" timeOffset="112639.11">9464 4749 0,'0'0'0,"0"0"16,0 0-1,0 9-15,-19 10 16,-28 47-1,-38 37-15,-28 19 16,-28 19 0,66-66-16</inkml:trace>
  <inkml:trace contextRef="#ctx0" brushRef="#br1" timeOffset="115809.35">1759 6597 0,'0'0'0,"0"0"16,0 0 0,-19 0-16,1 10 15,-11-1 1,-18 19-16,10 0 16,-1 10-1,19-1 1,10 10-16,-1 0 15,20-9 1,9-1-16,9-8 16,19-11-1,9 1-15,-9 0 16,10-19 0,-38 0-16</inkml:trace>
  <inkml:trace contextRef="#ctx0" brushRef="#br1" timeOffset="116382.33">2183 6898 0,'0'0'0,"0"0"16,0 0 0,0 0-16,-19 0 15,0 0 1,-19 9-16,1 0 16,8 10-1,1 0-15,19 0 16,-1-19-1,10 0-15,10 0 16,-1 0 0,19 0-16,-9-10 15,9 1 1,-9 0 0,0-1-16,0 1 15,0 9 1,0 9-16,-1 1 15,1 18 1,0 9-16,-19-18 16</inkml:trace>
  <inkml:trace contextRef="#ctx0" brushRef="#br1" timeOffset="116753.87">2380 6269 0,'0'0'0,"0"0"15,0 0-15,0 19 16,0 28 0,0 28-16,-9 37 15,9 20 1,-19-20-16,9-18 16,1 0-1,0-19-15,9-19 16,0-9-1,0-9-15,0-10 16,0-19 0</inkml:trace>
  <inkml:trace contextRef="#ctx0" brushRef="#br1" timeOffset="117322.42">2822 6729 0,'0'0'16,"0"0"-16,10 0 16,8-10-16,1 1 15,0 0 1,-10-1-16,1 10 15,-10 0 1,0 0-16,0 0 16,0 0-1,-10 10 1,-18-1-16,-28 19 16,-1 0-1,10 10-15,19-1 16,9 1-16,10-1 15,9 1 1,9-1 0,1-8-16,18-11 15,0 1 1,0 0-16,10-19 16,-19 0-1</inkml:trace>
  <inkml:trace contextRef="#ctx0" brushRef="#br1" timeOffset="117737.52">3151 6738 0,'0'0'0,"0"0"15,0 0 1,0 0-16,0 9 16,0 10-1,10 9-15,-1 10 16,1-1 0,9-18-16,9 0 15,0 0 1,0-19-16,10 0 15,-10-19 1,-9 0-16,0-9 16,-1 9-1,-8 1-15,-1 8 16,-9 1 0,0 9-16,0 0 15,10 9 1,-1 10-16,1 9 15,-1-19 1</inkml:trace>
  <inkml:trace contextRef="#ctx0" brushRef="#br1" timeOffset="119104.65">4581 6888 0,'0'0'0,"0"0"15,10 0-15,-1 0 16,10 0 0,9 0-16,0 0 15,1 0 1,-1 0-16,0-9 15,-9-10 1,0 0-16,-10 10 16,-9 0-1,0-1-15,-19 1 16,-9-1 0,-9 10-1,-20 10-15,10 18 16,0 0-1,19 19-15,0-9 16,18 8 0,20-8-16,-1-1 15,29-8 1,18 8-16,19-18 16,10-10-1,9-9-15,-19 0 16,-46 0-1</inkml:trace>
  <inkml:trace contextRef="#ctx0" brushRef="#br1" timeOffset="119570.39">5024 6832 0,'0'0'0,"9"0"15,0-9-15,20-1 16,-1-9 0,0 10-16,10 0 15,9-1 1,0 20-16,0-1 15,-10 0 1,1 10-16,-19 9 16,0 0-1,-19 1-15,-10 8 16,-9 1 0,-18-1-16,9-9 15,-1-9 1,20-19-16,0 0 15,-1-19 1,10-9-16,10-19 16,18-9-1,19 0 1,0 9-16,0 19 16,-28 9-1</inkml:trace>
  <inkml:trace contextRef="#ctx0" brushRef="#br1" timeOffset="120089.13">5898 6738 0,'0'0'0,"0"0"15,10 0 1,18-9-16,10-1 15,9 10 1,0 10-16,0-1 16,-10 19-1,1 0-15,-19 1 16,0 8 0,-19 1-16,-19-1 15,0-9 1,0 0-16,-9-9 15,0 0 1,0-19-16,9 0 16,0-19-1,10 0-15,-1-18 16,20-1 0,8 1-1,11-1-15,-1 10 16,-9 9-16</inkml:trace>
  <inkml:trace contextRef="#ctx0" brushRef="#br1" timeOffset="120904.62">6736 6851 0,'0'0'0,"0"0"16,0 0-16,0 0 15,0 0 1,0 9-16,-10 0 16,-9 1-1,10 9-15,0 9 16,18 0-1,0 0-15,20-9 16,-1 0 0,19-19-16,0 0 15,-9 0 1,-1-19-16,-18 0 16,-19 0-1,0 1 1,-9-11-16,-10 1 15,0 9 1,10 10-16,-1-10 16,1 1-1,18-1-15,1 0 16,18-19 0,0 1-16,0-1 15,1 1 1,-11 9-16,-8 0 15,-10-1 1,-19 1-16,-9 10 16,-19-11-1,-19 20-15,0 18 16,19 1 0,19-1-16,18 1 15,1-1 1,18 0-16,10 1 15,19 8 1,18 1 0,10-9-16,19-1 15,-10 0 1,0 1-16,-9 9 16,-19-1-1,-9 10-15,-19 1 16,-19 17-1,0 20-15,-10 0 16,1 9 0,-10 0-16,10-19 15,-1-28 1</inkml:trace>
  <inkml:trace contextRef="#ctx0" brushRef="#br1" timeOffset="126773.8">1458 7564 0,'0'0'0,"0"0"0,0 0 15,10 0-15,-1-10 16,19 1 0,19 0-1,10-10-15,56 9 16,28-8-1,-10-1-15,29 0 16,-9 10 0,-19-1-16,-1 1 15,20 0 1,18-1-16,-9 10 16,-9 0-1,-29 0-15,-28-9 16,-28 9-1,-19 0-15,-19 0 16,-19 0 0,-9 0-16,0 0 15</inkml:trace>
  <inkml:trace contextRef="#ctx0" brushRef="#br1" timeOffset="127197.38">1881 7536 0,'0'0'16,"19"0"-16,19-19 15,37 0-15,29 0 16,46-9 0,10 19-1,0-10-15,9 10 16,-18-1-1,-19 10-15,-20 0 16,-8-9 0,-29 9-16,-18 0 15,-10 0 1,-10 0-16,-18 0 16,0 0-1,-19 0-15</inkml:trace>
  <inkml:trace contextRef="#ctx0" brushRef="#br1" timeOffset="127504.17">1665 7507 0,'0'0'0,"28"0"16,19-9-16,94 9 15,19 0 1,19 9-16,-10 1 16,-9-10-1,-9 0 1,-1 0-16,-18-10 15,-19 1 1,-9 0-16,-57 9 16</inkml:trace>
  <inkml:trace contextRef="#ctx0" brushRef="#br1" timeOffset="130939.79">5691 7714 0,'0'0'0,"0"0"0,0 0 16,0 0-1,0 0-15,0 9 16,0 1 0,10 8-16,-1 1 15,1 0 1,-1 0-16,10-1 15,9 1 1,0 0-16,10-10 16,0-9-1,9 0-15,-10-9 16,1 0 0,-19-1-16,0-9 15,-1 1 1,-8 8-16,-1 1 15,-9 0 1,0-1-16,0 1 16,0 9-1,0 0-15,0 0 16,0 0 0,0 0-1,0 0-15,0 0 16,0 0-1,10 9-15,-1 19 16,0 0 0,1 10-16,-1 9 15,-9 0 1,0 9-16,0 0 16,-19-9-1,1 0-15,-20-9 16,0-1-1,-18-9-15,-1-9 16,-8 0 0,8-19-16,1 0 15,-1-9 1,10-1-16,0 1 16,19 9-1</inkml:trace>
  <inkml:trace contextRef="#ctx0" brushRef="#br1" timeOffset="131536.57">6378 8164 0,'0'0'0,"0"0"16,0 0-1,0 0-15,0 0 16,0 0-1,0 0-15,0 10 16,0 8 0,0 20-16,0 28 15,10 18 1,-1 19 0,-9-9-16,0-10 15,0 1-15,-9-10 16,-1-19-1,1-9-15,-1-9 16,1-20 0,0 1-16,-1-19 15,10 0 1</inkml:trace>
  <inkml:trace contextRef="#ctx0" brushRef="#br1" timeOffset="131970.28">6331 8352 0,'0'0'0,"0"0"0,0 0 16,0-19-1,10 0-15,-1 1 16,0-1 0,10 0-16,9 10 15,1-1 1,8 1-1,1 9-15,-10 9 16,-9 1 0,0-1-16,0 0 15,-10 10 1,-9 0-16,0 9 16,-19 0-1,-18 10-15,-29-1 16,28-18-1</inkml:trace>
  <inkml:trace contextRef="#ctx0" brushRef="#br1" timeOffset="132587.38">6886 8324 0,'0'0'0,"0"0"16,10 0-16,-1 0 15,19 0 1,0 0 0,1-10-16,8 1 15,10 9 1,10 0-16,-1-9 16,-9 9-1,-9 0-15,-29 0 16</inkml:trace>
  <inkml:trace contextRef="#ctx0" brushRef="#br1" timeOffset="133555.26">7780 7780 0,'0'0'0,"0"0"16,0 0-1,0 0-15,0 0 16,0 9-1,0 0-15,-9 19 16,9 1 0,9-1-16,0 9 15,20-9 1,-1-9-16,0 0 16,10 0-1,-1-19-15,1 0 16,0 0-1,-1-19-15,1 0 16,-19-18 0,-1 9-16,1-1 15,-19 1 1,0 9-16,0 10 16,0 0-1,0-1-15,0 1 16,0 9-1,0 0 1,0 9-16,0 10 16,10 9-1,-1 19-15,0 19 16,1 9 0,-10 0-16,0 0 15,0-19 1,0 1-16,-19-20 15,0 1 1,-18-1-16,-10-18 16,-19 0-1,-10-19-15,1-10 16,9 1 0,29 9-16</inkml:trace>
  <inkml:trace contextRef="#ctx0" brushRef="#br1" timeOffset="134020.41">8429 8305 0,'0'0'0,"0"0"16,0 0-16,0 9 15,0 10 1,-9 9-16,-1 19 16,-9 0-1,1 0 1,8 9-16,1-18 15,-1-1 1,1 1-16,0-10 16,9-19-1</inkml:trace>
  <inkml:trace contextRef="#ctx0" brushRef="#br1" timeOffset="134370.34">8307 8371 0,'0'0'0,"0"0"0,0 0 16,0 0-1,0 0-15,9 0 16,10 9-1,9 0-15,10 20 16,9 17 0,0 1-16,0 0 15,-9-9 1,-1-1-16,1 1 16,-19-1-1,-1-8-15,1 8 16,0 1-1,-10-10-15,-9-19 16</inkml:trace>
  <inkml:trace contextRef="#ctx0" brushRef="#br1" timeOffset="134606.7">8307 8765 0,'0'0'0,"0"0"0,9 0 16,1 0 0,18-10-16,0 1 15,19 0 1,19-1-16,0 1 15,-38-1 1</inkml:trace>
  <inkml:trace contextRef="#ctx0" brushRef="#br1" timeOffset="134989.18">9069 7601 0,'0'0'0,"0"0"0,9 10 16,19-1 0,19 29-16,19 18 15,0 38 1,-9 9-16,-29 9 16,-9 1-1,-29 9-15,-18 0 16,-47 0-1,-57 0-15,-141 84 16</inkml:trace>
  <inkml:trace contextRef="#ctx0" brushRef="#br1" timeOffset="135620.23">5569 7733 0,'0'0'0,"0"0"0,-19 9 16,-18 10-16,-1 18 15,-28 20 1,-9 27-16,0 19 16,18-9-1,20 0-15,46 0 16,57 18-1,84 10-15,151 75 16</inkml:trace>
  <inkml:trace contextRef="#ctx0" brushRef="#br1" timeOffset="136675.47">9398 7123 0,'0'0'0,"0"0"0,0 0 16,0 0-1,9 0-15,1-10 16,-1 1 0,1 0-16,-1-1 15,10 1 1,0-1-16,9 1 15,0 0 1,-9 9-16,0 9 16,0 0-1,-1 10-15,1 9 16,-9 10 0,-10 9-16,0-10 15,-19 1 1,0-1-16,0-8 15,0-11 1,1 1-16,8-10 16,1 1-1,-1-10-15,10 0 16,0 0 0,19 0-16,28-10 15,28-8 1,29-10-16,-1-1 15,1 1 1,-10 0 0,-28 9-16,-19 10 15,-19 0 1,-28 9-16,0 0 16</inkml:trace>
  <inkml:trace contextRef="#ctx0" brushRef="#br1" timeOffset="139059.81">4544 7826 0,'0'0'0,"0"0"15,9 0-15,1-9 16,-1 0 0,0-1-16,20 1 15,-1 9 1,-9 0-1,-1 0-15,1 0 16,0 0 0,-9 0-16,-10 0 15,0 0 1,0 0-16,-10 9 16,-18 1-1,-29 8-15,-18 11 16,-9-1-1,18 9-15,9-9 16,20 1 0,8-1-16,20-10 15,0 1 1,-1 0-16,20-10 16,-1 10-1,10 0-15,9 0 16,10-1-1,-1 1-15,1-9 16,0-1 0,-20 0-16,1-9 15,-19 0 1,0 0 0,0 0-16,0 0 15,0 10 1,-19-1-16,-18 10 15,-20 9 1,-18 0-16,9 0 16,0-9-1,19 9-15,0-9 16,19 0 0,0 0-16,0-1 15,18 1 1,1 0-16,-1-10 15,20 1 1,9-1-16,18 0 16,38 1-1,10-1-15,9-9 16,0 0 0,-9 0-16,9 0 15,0 0 1,-19-9-1,-18-1-15,-10 1 16,-10 9 0,-18 0-16,0 0 15,-10 0 1,-9 0-16,0 0 16,0 0-1</inkml:trace>
  <inkml:trace contextRef="#ctx0" brushRef="#br1" timeOffset="139532.37">3716 8980 0,'0'0'0,"0"0"16,0 0-1,0 0-15,0 10 16,0 9 0,0 9-16,0 0 15,-9 0 1,9 0-16,0-9 15,0 0 1,0 0-16,0-10 16,0 0-1,0-9-15</inkml:trace>
  <inkml:trace contextRef="#ctx0" brushRef="#br1" timeOffset="139761.16">3744 8905 0,'0'0'0,"0"0"0,0 0 16,0 0-1,0 0-15,0 0 16,0 0 0,0 0-16</inkml:trace>
  <inkml:trace contextRef="#ctx0" brushRef="#br1" timeOffset="140097.1">3951 9131 0,'0'0'0,"0"0"0,0 0 16,10 0-1,-1 0-15,0 0 16,10 0 0,0 0-16,9 0 15,0 0 1,-18 0-16</inkml:trace>
  <inkml:trace contextRef="#ctx0" brushRef="#br1" timeOffset="140304.2">3932 9224 0,'0'0'0,"0"0"0,10 0 16,27 0 0,20 0-16,9-9 15,-1 0 1,1-1-16,-37 1 16</inkml:trace>
  <inkml:trace contextRef="#ctx0" brushRef="#br1" timeOffset="140554.56">4534 8962 0,'0'0'0,"0"0"16,0 9-16,-9 0 15,0 20 1,-1 18-16,1-1 16,9 1-1,-10 19-15,20 0 16,-10-29 0</inkml:trace>
  <inkml:trace contextRef="#ctx0" brushRef="#br1" timeOffset="141107.37">3951 7442 0,'0'0'0,"0"0"0,0 0 16,10 9-1,-1 1-15,0 18 16,-9 19 0,0 0-16,0-10 15,0 1 1,0-10-16,-9 0 15,9-19 1</inkml:trace>
  <inkml:trace contextRef="#ctx0" brushRef="#br1" timeOffset="141571.17">3885 7479 0,'0'0'0,"0"0"0,0 0 16,0 0-1,10 0 1,8 0-16,11 10 16,-1-1-1,19 19-15,0 0 16,-9 1-1,-1-1-15,1 0 16,0 0 0,-1-9-16,-9-1 15,1 1 1,-11 0-16,1-10 16,0-9-1,-10 0-15,1 0 16,-1 0-1,1-18-15,8-20 16,-8-18 0,-10-10-16,0 0 15,0 1 1,-10 8-16,10 20 16,0 28-1</inkml:trace>
  <inkml:trace contextRef="#ctx0" brushRef="#br1" timeOffset="143050.03">6783 8840 0,'0'0'0,"0"0"16,0 0-16,0 0 16,0 0-1,0 9-15,0 1 16,-10-1 0,1 0-16,0 10 15,-1 9 1,10-9-16,0 0 15,10-1 1,-1 1-16,0 0 16,1 0-1,9-10-15,9 10 16,-19-10 0</inkml:trace>
  <inkml:trace contextRef="#ctx0" brushRef="#br1" timeOffset="143610.79">6726 8737 0,'0'0'16,"0"0"-16,0 0 15,0 0-15,0 0 16,0 0 0,0 0-16,10 0 15,-1 0 1,1 0-16,-1-10 15,0 1 1,1-10-16,-1 10 16,-9-1-1,0 1-15,0 9 16,0 0 0,0 0-16,0 0 15,0 0 1,0 0-16,0 0 15,-9 0 1</inkml:trace>
  <inkml:trace contextRef="#ctx0" brushRef="#br1" timeOffset="144470.38">9088 8708 0,'0'0'0,"0"0"0,0 0 15,0 0 1,0 0 0,0 0-16,0 0 15,0 0 1,0 0-16,0 0 16,0 0-1,0 10-15,-10-1 16,1 10-1,-1 9-15,1 0 16,18 10 0,1-1-16,18 10 15,0-9 1,10-1-16,-1-18 16,10 0-1,-9 0-15,-19-19 16</inkml:trace>
  <inkml:trace contextRef="#ctx0" brushRef="#br1" timeOffset="144970.97">8956 8540 0,'0'0'0,"0"0"16,0 0-16,9 0 15,1 0 1,-1 0-16,0 0 15,1 0 1,-1-10-16,1 1 16,-1-10-1,-9 10-15,0-1 16,0 1 0,-19-1-16,0 1 15,1 0 1,8 9-16,1 0 15,-1 0 1,1 0 0,9 0-16,0 0 15,0 0 1,0 0-16,0 0 16,0 0-1,0 0-15,0 0 16,0 0-1</inkml:trace>
  <inkml:trace contextRef="#ctx0" brushRef="#br1" timeOffset="146186.67">30320 3445 0,'0'0'0,"0"0"16,0 0-16,0 0 16,9 0-1,29-10-15,19 10 16,27 10-1,20-1-15,-1 1 16,-9-1 0,-9 0-16,-10 1 15,-18-10 1,-20 9-16,1 1 16,-29-10-1</inkml:trace>
  <inkml:trace contextRef="#ctx0" brushRef="#br1" timeOffset="146698.6">31063 3248 0,'0'0'0,"0"0"15,0 0 1,0 0-16,0 9 16,0 1-1,0 18-15,0 0 16,0 9 0,0-8-16,0-11 15,0 1 1,0 0-16,0-19 15,0 0 1,0 0-16,0 0 16,0 0-1,0-19-15,-9 0 16,9 1 0,0-1-16,0 9 15,9 1 1,1 0-16,-1-1 15,0 10 1,10 10 0,10-1-16,-11 0 15,1 1 1,-19 9-16,0 9 16,-28 9-1,9-9-15</inkml:trace>
  <inkml:trace contextRef="#ctx0" brushRef="#br1" timeOffset="147523.34">30311 4299 0,'0'0'0,"0"0"0,0 0 16,0 0-1,9 0-15,19-10 16,29 1 0,18 0-16,28-1 15,20 10 1,-10-9-16,-19-1 15,-19 1 1,-9 0-16,-10-1 16,-18 10-1,0 0-15,-20 0 16,1 0 0,-9 0-1,-1 0-15,-9-9 16,0 9-1,0 0-15,0 0 16,0 0 0,0 9-16,-9 1 15,-1 18 1,1 0-16,-1 0 16,1 0-1,0-9-15,-1 0 16,1-10-1,9-9-15,0 0 16,0 0 0,0-19-16,0-9 15,0-9 1,9 9-16,1-1 16,-1 20-1,0 0-15,1 9 16,-1 9-1,1 19 1,-1 0-16,-9 0 16,-19 19-1,0-18-15</inkml:trace>
  <inkml:trace contextRef="#ctx0" brushRef="#br1" timeOffset="148386.5">30282 5744 0,'0'0'0,"0"0"15,10 0-15,-1-10 16,19-9 0,20 1-16,8 8 15,0 1 1,10 0-16,0-1 16,0 10-1,0 0-15,0 0 16,-10 0-1,1 0-15,-20 0 16,1-9 0,-1-1-16,-18 1 15,0 0 1,-10-1-16,1 1 16,-10-1-1,0 10 1,0 0-16,0 0 15,0 0-15,0 0 16,0 10 0,0-1-1,0 10-15,0 0 16,0 0 0,0-10-16,0 0 15,0-9 1,0 0-16,0 0 15,0-9 1,-10-10-16,1-18 16,9 8-1,0 1-15,9 0 16,1 19 0,-1-1-16,1 10 15,-1 10 1,1-1-1,-1 19-15,-9 0 16,0 19 0,-9-28-16</inkml:trace>
  <inkml:trace contextRef="#ctx0" brushRef="#br1" timeOffset="148903.31">30273 7170 0,'0'0'0,"9"0"15,29 0-15,19 0 16,18 9 0,9 0-16,20 1 15,-10-1 1,0 1-16,-19-1 15,-18-9 1,-20 0 0,-18 0-16,0 0 15,-19 0-15</inkml:trace>
  <inkml:trace contextRef="#ctx0" brushRef="#br1" timeOffset="149284.41">31091 7132 0,'0'0'0,"0"0"0,0 0 15,0 0 1,0 0 0,0 0-16,0 0 15,0 10 1,0-1-16,0 19 16,0 10-1,0-1-15,0-9 16,0-9-1,0 0-15,0-19 16,0 0 0,0 0-16,0 0 15,0-19 1,10-18-16,-1-10 16,1 0-1,9 9-15,-1 10 16,-8 19-1,9-1-15,-10 10 16,0 10 0,-9-1-1,0 29-15,-9-20 16</inkml:trace>
  <inkml:trace contextRef="#ctx0" brushRef="#br1" timeOffset="150207.31">30245 8549 0,'0'0'0,"9"0"15,1-9-15,27-1 16,20 1-1,9-1-15,9 10 16,0 0 0,0 0-16,-18 0 15,-1 0 1,-9 0-16,-9 0 16,-10 0-1,-9 0-15,0 0 16,-10 0-1,1 0 1,-1 0-16,0-9 16,1 0-1,-1-1-15,1 1 16,-1-1 0,-9 1-16,0 9 15,0 0 1,0 0-16,9 9 15,-9 20 1,0-1-16,0 0 16,0-9-1,0-1-15,0 1 16,0-19 0,0 0-16,0 0 15,0 0 1,0-19-16,0-18 15,10-10 1,-1 19-16,10 0 16,0 18-1,0 1 1,-10 9-16,10 9 16,-10 1-1,-9 18-15,0-9 16</inkml:trace>
  <inkml:trace contextRef="#ctx0" brushRef="#br1" timeOffset="150686.37">30141 9778 0,'0'0'0,"10"0"16,27-19 0,39 0-16,27 1 15,1 8 1,-1 1-16,10 9 15,-19 9 1,-19 1-16,1-10 16,-20 0-1,-18 0-15,-1 0 16,-18 0 0,-10 0-1</inkml:trace>
  <inkml:trace contextRef="#ctx0" brushRef="#br1" timeOffset="151108.25">31054 9590 0,'0'0'0,"0"0"0,0 0 16,0 10-1,0 8-15,0 11 16,-10 18-1,1 9-15,0 0 16,-1-18 0,10-1-16,-9-18 15,9 0 1,0-19-16,0 0 16,0 0-1,0-19-15,-10-9 16,1-10-1,9 1-15,9 9 16,1-1 0,-1 11-1,1 8-15,-1 1 16,0 9-16,1 9 16,-1 1-1,-9-1 1,0 0-16,-28 20 15,0-20 1</inkml:trace>
  <inkml:trace contextRef="#ctx0" brushRef="#br1" timeOffset="154882.49">5353 9375 0,'0'0'0,"0"0"16,0 0-16,9 0 15,10-10 1,19 1-16,28-10 16,9 0-1,38 10 1,28-10-16,19 0 16,37 10-1,20 0-15,18-1 16,-9 1-1,-10-1-15,-9 10 16,-10 0 0,1 10-16,9-1 15,-9 1 1,-20-1-16,-8-9 16,-1 0-1,-28 0-15,-9 0 16,-10 0-1,-18-9-15,-39-1 16,-18 1 0,-9 9-16,-19 0 15,0 0 1,-19 0-16,0 0 16,0 0-1,-10 0-15,-18 9 16,-47 1-1,-38-1 1,-47 0-16,-28-9 16,-10 0-1,-27 0-15,-11-9 16,1 18 0,9 1-16,1-1 15,-11 10 1,1 0-16,0-1 15,19 1 1,18 0-16,29-10 16,28 10-1,28-10-15,19 1 16,9-1 0,10 1-16,9-1 15,9 0 1,20 1-1,9-10-15,18 0 16,1 0 0,9 0-16,0 0 15,0 0-15,9 0 16,1 0 0,18 0-1,9 0-15,39 0 16,18-10-1,28 1-15,19 0 16,19-1 0,9-9-16,29 10 15,9 0 1,28-1-16,10 1 16,-1 0-1,10-1-15,-18 1 16,-39-1-1,-18 10-15,-19-9 16,-19 9 0,-9 9-16,-10-9 15,-37 0 1,-10 0 0,-19 0-16,1 0 15,-20 0 1,1 0-16,-19-9 15,0 9 1,-1 0-16,-8 0 16,-1 0-1,1 0-15,-1 0 16,0 0 0,10-9-16,0-1 15,-10 10 1,1-9-16,-1 9 15,1-10 1,-1 10-16,1 0 16,-10 0-1,0 0-15,0 0 16,0 0 0,0 0-16,0 0 15,0 0 1,0 0-16,0 0 15,0 0 1,0 0 0,0 0-16</inkml:trace>
  <inkml:trace contextRef="#ctx0" brushRef="#br1" timeOffset="191648.11">3970 7592 0,'0'0'0,"0"0"0,0 0 16,0 0-1,0 0-15,0 0 16,0 0-1,0 9-15,0 1 16,0 18 0,0 0-16,9 9 15,1 10 1,-1-9 0,1-1-16,-10 1 15,0-19 1,0 0-16,0-1 15,0-8 1,0-10-16,0 0 16,0 0-1,0 0-15</inkml:trace>
  <inkml:trace contextRef="#ctx0" brushRef="#br1" timeOffset="192387.66">3970 7573 0,'0'0'0,"0"0"15,0 0-15,0 0 16,0 0 0,0 0-16,0 0 15,0 0 1,0 0-16,0 0 16,0 0-1,9 10-15,1-1 16,9 0-1,-1 10-15,11 0 16,-1 0 0,-9-1-16,-1 1 15,1 0 1,0 0-16,0-10 16,-10 0-1,1 1 1,-10-10-16,0 0 15,0 0 1,0 0-16,0 0 16,9 0-1,1-10-15,-1-8 16,0-1 0,1-9-16,9-10 15,-1 1 1,1-1-16,0-9 15,-10 10 1,1-1-16,-10 19 16</inkml:trace>
  <inkml:trace contextRef="#ctx0" brushRef="#br1" timeOffset="196091.47">3377 7845 0,'0'0'0,"0"0"15,0 0-15,0 0 16,0 0-1,0 0-15,0 0 16,0 0 0,0 10-16,10-1 15,-1 19 1,0 0-16,1 0 16,-1 10-1,1-10-15,-1 10 16,1-10-1,-10 0-15,0-9 16,9-1 0,-9 1-1,0-9-15,0-10 16,0 0-16,0 0 16,0 0-1,9 0 1,1-19-16,-1-9 15,1-10 1,-1 1-16,-9-10 16,0 0-1,9 0-15,-9 19 16,0 0 0,0 18-16,0 1 15,0-1 1,0 10-16,0 0 15,10 10 1,-10 18-16,0 0 16,0 10-1,0-1-15,0 1 16,0-1 0,0 1-16,0-19 15,0-1 1,0-8-16,0-10 15,0 0 1,0 0 0,0 0-16,0 0 15,0-10 1,0-8-16,-10-11 16,1 1-1,0 9-15,9 10 16,0 9-1</inkml:trace>
  <inkml:trace contextRef="#ctx0" brushRef="#br1" timeOffset="196675.56">2841 8380 0,'0'0'0,"0"0"16,0 0-16,0 0 15,19 0 1,18 0-16,29-9 16,28-1-1,19 1-15,0-1 16,0 10 0,-19-9-1,0 0-15,0-1 16,-18 1-1,-20 0-15,-18 9 16,-1 0 0,-18 0-16,0 0 15,-10 0 1,-9 0-16,0 0 16</inkml:trace>
  <inkml:trace contextRef="#ctx0" brushRef="#br1" timeOffset="197195.99">2879 8718 0,'0'0'0,"0"0"15,0 0-15,0 0 16,0 9 0,0 19-16,0 0 15,0 10 1,0 9-16,0 0 15,0-10 1,0 1 0,-10-1-16,10-8 15,0-11 1,0 1-16,0-10 16,0 1-1,0-10-15</inkml:trace>
  <inkml:trace contextRef="#ctx0" brushRef="#br1" timeOffset="197703.84">2850 8699 0,'0'0'0,"0"0"16,0 0-16,0 0 15,0 0 1,10 9-16,-1 1 16,19 18-1,1 0-15,18 19 16,-10 0-1,1 0 1,0 9-16,-1-18 16,-9-1-1,-9 1-15,0-10 16,0-9 0,-10-1-16,1-8 15,-10-10 1,9 0-16,1 0 15,-1-19 1,0-19-16,10-18 16,-9 0-1,-1-10-15,0 1 16,-9-1 0,0 19-16,0 19 15</inkml:trace>
  <inkml:trace contextRef="#ctx0" brushRef="#br1" timeOffset="198872.11">2653 8877 0,'0'0'0,"0"0"16,0 0 0,0 0-16,0 0 15,0 0 1,0 0-16,0 10 15,9 8 1,1 11-16,-1 17 16,1 11-1,-1-1-15,0 0 16,1-9 0,-10-9-1,0-1-15,0 1 16,0-19-1,0-1-15,0 1 16,0-19 0,0 0-16,0 0 15,0 0 1,0 0-16,0 0 16,9-19-1,1-18-15,-1-1 16,0 1-1,1-19-15,9 9 16,-1 0 0,-8 9-16,9 1 15,-1-1 1,1 1-16,-9 8 16,-1 1-1,0 0-15,1 19 16,-1-1-1,1 1 1,-1 9-16,1 9 16,18 1-1,0 18-15,0 0 16,0 0 0,1 10-16,-1-1 15,-9 1 1,-1-10-16,1-9 15,-9-1 1,9 1-16,-10-9 16,0-1-1,1-9-15,-1 0 16,1 0 0,-1-19-16,10-9 15,0-19 1,-1-9-16,1-19 15,-9 9 1,-10 29-16</inkml:trace>
  <inkml:trace contextRef="#ctx0" brushRef="#br1" timeOffset="200187.53">2794 8840 0,'0'0'0,"0"0"15,0 0-15,0 0 16,0 0 0,0 0-16,0 0 15,0 0 1,0 9-1,-9 1-15,-1 18 16,1 19 0,-1-1-16,1 11 15,0-1 1,-1-9-16,1-9 16,-1-1-1,10-9-15,0-9 16,0 0-1,0-19-15,0 0 16,0 0 0,0 0-16,0 0 15,0 0 1,0-19-16,10 0 16,-1-18-1,1-1-15,-1 1 16,0-10-1,1 9 1,-1 1-16,1-1 16,-1 1-16,0 8 15,1 1 1,-1 0 0,1 19-16,-1-1 15,0 1 1,1 0-16,-1 9 15,1 9 1,18 0-16,0 10 16,0 0-1,1 9-15,-1 0 16,0 0 0,0 0-16,-9 1 15,0-1 1,0-9-16,-1-1 15,1-8 1,-9-1-16,-1-9 16,1 0-1,-1 0 1,0 0-16,1 0 16,-1 0-16,1 0 15,-1 0 1,0-9-1,10-1-15,0-8 16,0-1 0,9-19-16,0 1 15,-9-10 1,0 0-16,0 0 16,-19 28-1</inkml:trace>
  <inkml:trace contextRef="#ctx0" brushRef="#br1" timeOffset="204370.62">3010 8849 0,'0'0'0,"0"0"15,0 0-15,0 0 16,0 0 0,0 0-16,0 0 15,0 0 1,0 0-16,0 0 15,0 10 1,10-1-16,-1 19 16,1-9-1,-1 9-15,0-9 16,1-1 0,-1 1-16,1 0 15,-1 0 1,0-10-16,1 1 15,-1-1 1,1 0-16,-1 1 16,0-1-1,1 0-15,-1 1 16,1-1 0,-1 1-1,1-10-15,-1 0 16,0 0-1,1 0-15,-1 0 16,1 0 0,8-10-16,1-9 15,0 1 1,0-1-16,0 0 16,-1-9-1,-8 0-15,-1 0 16,-9 9-1,0 10-15,0-1 16</inkml:trace>
  <inkml:trace contextRef="#ctx0" brushRef="#br1" timeOffset="207238.34">3020 8840 0,'0'0'0,"0"0"16,0 0-1,0 0-15,0 0 16,0 0 0,0 0-16,-10 0 15,1 0 1,9 0-16,-9 0 15,9 9 1,-10 1-16,10-1 16,0 10-1,10 9-15,-1 0 16,0 9 0,1 1-16,9 0 15,-1-10 1,1 9-1,0-18-15,0 0 16,0 0 0,-1-10-16,1-9 15,-9 0 1,9 0-16,-10 0 16,10-19-1,0 0-15,-1 1 16,1-11-1,0 1-15,-10 10 16</inkml:trace>
  <inkml:trace contextRef="#ctx0" brushRef="#br1" timeOffset="-213410.44">1336 7385 0,'0'0'0,"0"0"16,0 0-16,19 0 16,-1-9-1,1 0 1,28-1-16,19 1 15,9 9 1,20 9-16,8-9 16,10 0-1,0 0-15,0 0 16,0 0 0,-10 10-16,-9-1 15,0 0 1,10 1-16,-1-1 15,10 1 1,0-1-16,-10 0 16,10 1-1,-19-10-15,0 9 16,-9-9 0,9 0-1,19 0-15,0 0 16,9-9-16,1-1 15,8 1 1,1 0 0,-10-10-16,10 9 15,-10 1 1,10 0-16,9-10 16,0 10-1,0-1-15,0 1 16,10-10-1,-19 10-15,9-10 16,0 10 0,0-1-16,-9 1 15,9-10 1,9 0-16,-9 10 16,-9-1-1,0-8-15,-10 8 16,-9 1-1,9 0 1,-9-1-16,-9 1 16,-20-1-1,-8 1-15,-11 0 16,-8-1 0,-10 10-16,-9 0 15,-1 0 1,-9-9-16,1 9 15,-11 0 1,1 0-16,-9 0 16,-1 0-1,10-10-15,-10 1 16,1 9 0,-10 0-16,0 0 15,0-9 1,0-1-16,0-8 15,0-1 1,0-19 0,0-9-16,0-9 15,0-28 1,-19-10-16,0 0 16,0 10-1,0-1-15,1 19 16,-1 10-1,0 9-15,-9 0 16,9 10 0,-9 9-16,-10-10 15,-9 10 1,-19 9-16,-18 10 16,-39 9-1,-27 19-15,-29 9 16,-47 9-1,-28 1-15,0-10 16,-19-9 0,-9-10-16,-19 0 15,19-9 1,9 0-16,19-9 16,10 0-1,-1-1-15,0 1 16,1 9-1,-1 0 1,10 0-16,9 0 16,29 0-1,18 0-15,19 0 16,9 0 0,10 0-16,-9 0 15,-1 9 1,10-9-16,19 0 15,28 0 1,-19 0-16,9 0 16,10 0-1,10 0-15,18 0 16,9 0 0,1 10-16,18-1 15,10 0 1,19 1-16,-1-1 15,1 1 1,-1 18 0,10 19-16,10 0 15,-1 18 1,1 1-16,-1 0 16,10 9-1,-10 0-15,1 0 16,-1-19-1,1-9-15,-1-9 16,0-1 0,-9-18-16,0 0 15,0-1 1,0-8-16,0-1 16,10 0-1,-1 20-15,-9-11 16</inkml:trace>
  <inkml:trace contextRef="#ctx0" brushRef="#br1" timeOffset="-212592.42">2549 9074 0,'0'0'0,"0"0"15,0 0-15,0 0 16,0 0-1,0 0-15,0 0 16,0 0 0,0 0-16,0 0 15,0 0 1,0 0-16,0 0 16,0 0-1,0 0-15,0 0 16,0 0-1,0 0 1,0 0-16,0 0 16,0 10-1,0-1-15,10 0 16,-10 10 0,0 0-16,0 0 15,0 0 1,0-1-16,0-8 15,0-1 1,0-9-16,0 0 16,0 9-1,0-9-15</inkml:trace>
  <inkml:trace contextRef="#ctx0" brushRef="#br1" timeOffset="-211010.85">2625 8924 0,'0'0'0,"0"0"0,0 0 16,0 0-1,9 0-15,0 0 16,1 0-1,-1 0-15,1 10 16,-1-1 0,1 0-16,-1 10 15,0 9 1,1 0-16,-10 1 16,0-1-1,0 0-15,0 9 16,-10 1-1,1-10-15,9 0 16,-9 0 0,-1 0-16,10-9 15,0 0 1,0-10-16,0-9 16,0 0-1,0 0 1,0 0-16,0 0 15,0 0 1,0-18-16,0-1 16,0-9-1,10-10-15,-1 1 16,0-1 0,1 1-16,-1 8 15,1 1 1,-1 0-16,0 9 15,1 1 1,-10 8-16,9 1 16,1-1-1,-10 1-15,9 9 16,0 0 0,1 9-16,18 1 15,0-1 1,0 10-16,1 0 15,-1 0 1,0-1 0,-9 1-16,0 0 15,0-10 1,-1 1-16,1-1 16,0 0-1,0 1-15,-10-10 16,1 0-1,-1 0-15,0 0 16,1 0 0,-1 0-16,10 0 15,0-19 1,0 0-16,9-18 16,-9-20-1,0 1-15,-1 0 16,-18 0-1,0 37-15</inkml:trace>
  <inkml:trace contextRef="#ctx0" brushRef="#br1" timeOffset="-207088.67">1712 9937 0,'0'0'0,"47"0"0,75-18 16,38-1-1,38 0-15,28 0 16,18 1 0,20-10-16,27 9 15,20 0 1,18-9-16,-28 0 15,10 0 1,-1 9-16,-9 9 16,9 10-1,1 10-15,-19-1 16,27 10 0,1-19-16,-9 9 15,-1-9 1,1-9-16,-39 9 15,-27 0 1,-19-9 0,0 9-16,-19 0 15,-10 0 1,-18 0-16,-29 0 16,-37-10-16,-28 1 15,-29-1 1,-18 10-1,-19-9-15,0 9 16,-19 0 0,0 0-16,0 9 15,-10-9 1</inkml:trace>
  <inkml:trace contextRef="#ctx0" brushRef="#br1" timeOffset="-206360.12">2041 9900 0,'0'0'0,"0"0"0,19 0 16,19-9-16,28-1 16,65 1-1,39-1 1,27 10-16,48 10 16,37-10-16,38-10 15,28-8 1,-9-1-16,18 0 15,29-9 1,9 0-16,-19 9 16,1 0-1,-1 10 1,-9 0-16,-10-1 16,-9 1-1,-37 9-15,-38 9 16,-48 1-1,-18 8-15,-19-8 16,-37 8 0,-19-8-16,-10-1 15,-37-9 1,-10 0-16,-19 0 16,-18 0-1,-10 0-15,-9 0 16,-10 0-1,-9 0-15,0 0 16,0 0 0,0 0-16</inkml:trace>
  <inkml:trace contextRef="#ctx0" brushRef="#br2" timeOffset="-192467.58">10988 8605 0,'0'0'0,"0"0"16,0 0-1,9 10-15,1-1 16,-1 19 0,10 19-16,0 37 15,0 29 1,-10 28 0,-9 18-16,0 20 15,-19-1-15,0 28 16,0 10-1,1 9-15,-1 10 16,0 9 0,10 18-16,-10-18 15,9 10 1,1-10-16,0 18 16,-1-8-1,10 18 1,10 0-16,-1-19 15,0 0 1,10-9-16,0 0 16,0 0-1,0-19-15,-1 1 16,1-11 0,0-8-16,9-1 15,-9 1 1,0-20-16,0 1 15,0-19 1,-1 0-16,-8-19 16,-10-28-1,0-10-15,0-18 16,0-19 0,-10-18-16,1-1 15,0-19 1,-1 1-16,10-19 15,0-1 1,0-8 0,0-10-16,0 0 15,-9 0 1</inkml:trace>
  <inkml:trace contextRef="#ctx0" brushRef="#br2" timeOffset="-191480.94">7874 15651 0,'0'0'0,"0"0"16,0 0-16,0 0 15,0 0 1,0 0-16,0 0 16,9 0-1,29 0-15,28 0 16,56-9 0,29 9-1,27-9-15,29-1 16,29-9-16,18 10 15,9 0 1,19-1-16,19 1 16,38 0-1,0-1-15,18 10 16,29 10 0,18-10-1,10-10-15,10 10 16,8-9-16,-18 9 15,10-10 1,-1-8 0,10 8-16,-10 10 15,0 10 1,29-10-16,-10 9 16,19-9-1,9 9-15,-9 1 16,-19-1-1,-18 1-15,-29-1 16,-38-9 0,-18 0-16,-29-9 15,-37 9 1,-9 0-16,-29-10 16,-19 10-1,-28-9-15,-28-1 16,-28 1-1,-10 9 1,-37 0-16,-19-9 16,-10-1-1,-18 10-15,-10 0 16,-9-9 0,0-1-16,-10 10 15,1-9 1,-1 0-16,0-1 15,1 1 1,-10 0-16,0 9 16,0 0-1</inkml:trace>
  <inkml:trace contextRef="#ctx0" brushRef="#br2" timeOffset="-188074.64">12295 8014 0,'0'0'0,"0"0"16,0 0-16,0 0 15,0 0 1,0 0-16,0 9 15,10 20 1,-1 18-16,1-1 16,-10 1-1,9 10-15,1-1 16,-1 10 0,0-1-16,10 10 15,9 10 1,1-10-16,-1 9 15,0 1 1,0-1-16,0 10 16,1 0-1,-1-10 1,0 1-16,0-10 16,1 9-1,-1 1-15,9-1 16,1 1-16,0-1 15,-1 0 1,10 10 0,-9 0-16,0-9 15,-1 18 1,10 0-16,0 0 16,0 0-1,0-9-15,0 9 16,10-9-1,-1 0-15,-9 0 16,0 0 0,0-10-1,0 1-15,1 8 16,8 1-16,0 0 16,-9-10-1,0 1-15,1-1 16,8 1-1,0-1 1,10 1-16,0-1 16,0 1-1,-10-10-15,1 0 16,-1 0 0,1 0-16,-1 0 15,10 0 1,0 0-16,9 0 15,-9 0 1,-10-9-16,1-1 16,9 1-1,-10 0-15,10-1 16,0-8 0,0-1-16,-10 0 15,10-9 1,0 0-16,0 0 15,9 9 1,-9-9-16,0 0 16,-10 0-1,10 0 1,0 0-16,0 0 16,9-10-1,0 1-15,-9-1 16,-9 1-1,8 9-15,1-10 16,0 1 0,9-1-16,-9 1 15,-9 0 1,8-10-16,1 0 16,0 0-1,0 0-15,9 0 16,1-9-1,-11 0-15,11 0 16,-1-1 0,0 1-16,0 0 15,1 0 1,-10-10-16,9 0 16,0 1-1,10-10 1,-10 0-16,0 0 15,1 0 1,-1-10-16,0 1 16,10 0-1,-10-1-15,0 1 16,-9-10 0,0 10-16,9-10 15,10 0 1,-10 0-16,0 1 15,-9-1 1,0 0-16,9-9 16,-9 0-1,9 0-15,-9 0 16,-9-1 0,9 1-16,-1 0 15,1 0 1,10 0-16,-11-10 15,11 1 1,-20-1 0,1 1-16,8-1 15,11 1 1,-10-1-16,9-9 16,-19 10-1,10-1-15,-9-9 16,-1 0-1,10 0-15,0 0 16,0 1 0,-10-11-16,0 10 15,1 0 1,-10-9-16,9 0 16,1 0-1,-1-1-15,1 1 16,-1 0-1,1 9 1,-10-10-16,0 1 16,0-9-16,0 8 15,0-8 1,9 8 0,-9-8-16,0-1 15,0 0 1,0-9-16,-9 9 15,9 1 1,0-1-16,0-9 16,0 0-1,0 0-15,0-10 16,0 10 0,-9 0-16,-1 0 15,1-9 1,0-1-16,-1 10 15,1-9 1,0 9-16,-1 0 16,1-19-1,0 10 1,-1 8-16,1-8 16,-10 0-1,0-1-15,0 1 16,1-1-1,-1 1-15,0-1 16,0-8 0,-9-1-16,0 9 15,0 1 1,9-1-16,0 10 16,-9-9-1,0 9-15,0-10 16,-1 10-1,1 0-15,10 0 16,-11-9 0,1 9-1,0-10-15,0 10 16,0 0 0,-1 0-16,1 0 15,0 0 1,0-9-16,-10 9 15,1-10 1,8-9-16,-8 0 16,-1 1-1,1-20-15,18 0 16,-19 57 0</inkml:trace>
  <inkml:trace contextRef="#ctx0" brushRef="#br2" timeOffset="-184873.47">21722 15755 0,'0'0'0,"0"0"15,0 0 1,0 0-16,9 0 15,1-10 1,-1 1-16,19-1 16,29 1-1,37 0-15,28 9 16,0 0 0,1 0-16,-1-19 15,19 0 1,-9 0-16,-1 10 15,10 0 1,1 18-16,-20 0 16,-19 1-1,-18-1 1,-10 1-16,-18-10 16,-20 0-1,-8 0-15,-11-10 16,-18 10-1,0 0-15,0 0 16,0 0 0</inkml:trace>
  <inkml:trace contextRef="#ctx0" brushRef="#br2" timeOffset="-184492.59">23067 15239 0,'19'9'0,"47"0"15,47 19-15,9 10 16,-9 0 0,-29-10-1,-18 0-15,-9-9 16,-20-1 0,-18 1-16,-9 9 15,-20 0 1,-28 19-16,-74 28 15,-58 10 1,-8 9-16,-105 75 16</inkml:trace>
  <inkml:trace contextRef="#ctx0" brushRef="#br2" timeOffset="-183591.07">24478 15454 0,'0'0'0,"0"0"0,0 0 15,0 0 1,0 10-16,0 8 16,-9 39-1,9 46-15,0 38 16,9 9 0,-9 37-16,0-8 15,0-1 1,0 0-16,0-9 15,0-19 1,-9-9 0,9-28-16,-10-20 15,10 1 1,0-19-16,0-18 16,0-20-1,0 1-15,0-1 16,0-18-1,0 0-15,0-10 16,0-9 0,0 0-16,0 0 15,0 0 1</inkml:trace>
  <inkml:trace contextRef="#ctx0" brushRef="#br2" timeOffset="-182711.18">24525 15520 0,'0'0'0,"10"-9"15,8-10 1,29-19-16,10 10 16,9 0-1,9 9 1,0 10-16,0 18 16,-9 1-1,-19 8-15,-9 11 16,-19-1-1,0 0-15,-19 9 16,0 1 0,-19 9-16,-19-10 15,1 1 1,-11-1-16,1-18 16,10 0-1,-1-10-15,10-9 16,0 0-1,18 0-15,1 0 16,9 0 0,9 0-1,1-9-15,18-10 16,19 10-16,9-1 16,1 20-1,-1-1-15,1 19 16,-10 0-1,-10 19-15,-8 0 16,-11 0 0,-18 10-1,-18 8-15,-20 10 16,-9-18 0,-9-1-16,-20-19 15,1-18 1,-19 0-16,0-10 15,0-9 1,9 0-16,19-9 16,19 0-1,28-1-15</inkml:trace>
  <inkml:trace contextRef="#ctx0" brushRef="#br2" timeOffset="-181288.72">25598 16355 0,'0'0'0,"0"0"16,0 0-1,0 0-15,0 0 16,0 0 0,0 9-16,0 20 15,0 27 1,0 38-16,0 18 15,0 1 1,0-10-16,-10-9 16,1-10-1,-1-27-15,1-10 16,0-10 0,-1-18-16,10-10 15,0-9 1,0 0-16,0 0 15,0-28 1,-9-19 0,9-9-16,-10-19 15,10-10 1,0-8-16,0-1 16,0 9-1,0 10-15,0 10 16,0-1-1,0 19-15,0 9 16,0 10 0,0 19-16,0 0 15,0 9 1,0 9-16,0 28 16,0 20-1,0 18-15,0 28 16,-9 0-1,-1-9-15,1-19 16,0 0 0,-1 0-16,10-19 15,0-18 1,0 0 0,0-20-16,0 1 15,0-19 1,0 0-16,0 0 15,0-9 1,0-19-16,0-38 16,0-19-1,0-18-15,10 0 16,-10 19 0,0 9-16,0 9 15,0 19 1,0 19-16,0 18 15,0 1 1,0 9-16,0 0 16,0 9-1,0 10 1,0 28-16,-10 38 16,1 18-16,-1 9 15,1 1 1,0-19-1,-1 0-15,1-19 16,-1-19 0,1 0-16,0-18 15,9-1 1,0-18-16,0-10 16,0-9-1,0 0-15,0 0 16</inkml:trace>
  <inkml:trace contextRef="#ctx0" brushRef="#br2" timeOffset="-176409.62">10856 8980 0,'0'0'0,"0"0"15,0 0 1,0 0-16,0 0 16,0-18-1,0-1-15,0-9 16,0-10 0,10-9-16,-1-9 15,0-19 1,10-9-1,0-10-15,0 0 16,0 0-16,-10-18 16,0 8-1,-9 1-15,0 0 16,0 0 0,10-1-1,-1 11-15,-9-1 16,0 0-1,0 0-15,0 10 16,0-1 0,0 20-16,0-1 15,0 19 1,0 0-16,0 19 16,-9 0-1,9 18-15,0 1 16,0 0-1,0 9-15,0 9 16,-10 10 0,-8 9-16,-1 19 15,-9 19 1,-1 18-16,1 0 16,0 1-1,0-10-15,-1-9 16,11-10-1,-1 0 1,9-18-16,1-1 16,0-18-1,-1 0 1,1-19-16,9 0 16,0 0-16,0 0 15,9-10 1,1-18-16,-1-19 15,19-28 1,0-9-16,10-1 16,-10 1-1,10 0-15,-10 8 16,-9 11 0,0 18-16,0 9 15,-10 10 1,0 19-1,-9-1-15,10 10 16,-1 10 0,19 18-16,1 10 15,18 8 1,0 20-16,0 0 16,0 9-1,-10-9-15,1-10 16,-10-19-1,-9 1-15,0-10 16,0-9 0,-10 0-16,1-1 15,-10-8 1,0-10-16,0 0 16,0 9-1,-19 0-15,0 1 16,-19-1-1,-18 1-15,-10-1 16,-9 0 0,9-9-16,9 0 15,10 10 1,0-10 0,10 0-16,-1 9 15,10-9 1</inkml:trace>
  <inkml:trace contextRef="#ctx0" brushRef="#br2" timeOffset="-159368.37">5005 9909 0,'0'0'16,"0"0"-16,0 0 15,0 0-15,0 0 16,0 0 0,9 10-16,1 8 15,8 29 1,11 28-16,-1 19 16,0 0-1,-9 0-15,-10-10 16,-9-9-1,0 0 1,-9 1-16,-1-11 16,1-8-1,0-11-15,-1-8 16,1-1 0,9-18-16,0 0 15,0 0 1,0-10-16,0-9 15,0 0 1,0 0-16,0 0 16</inkml:trace>
  <inkml:trace contextRef="#ctx0" brushRef="#br2" timeOffset="-158894.66">4591 10791 0,'0'0'0,"0"0"16,0 0-16,0 0 16,9 10-1,1-1-15,18 10 16,0 9-1,0 0-15,10 10 16,0-1 0,-1 1-16,1-10 15,-1-9 1,-8-1-16,8 1 16,1-9-1,9-10-15,0 0 16,0-10-1,0-9-15,0-18 16,-9-1 0,-1-18-16,1 0 15,0-1 1,-20 11 0,1-1-16,0 18 15,-10 1-15,-9 19 16,0 9-1</inkml:trace>
  <inkml:trace contextRef="#ctx0" brushRef="#br2" timeOffset="-155277.98">3227 11561 0,'0'0'0,"0"0"16,0 0-16,0 0 15,0 0 1,9 9-16,1 19 16,18 10-1,0 9-15,-9 18 16,0 10-1,-1 0 1,-18-9-16,-9-10 16,-10 1-16,-18-1 15,-1 0 1,0-9-16,10-9 16,0-10-1,-10-9-15,1-1 16,-1 1-1,0-19 1,-9 0-16,0-19 16,10 1-1,8-11-15,1 1 16,0 0 0,9 9-16,0 10 15,1 0 1,8-1-16</inkml:trace>
  <inkml:trace contextRef="#ctx0" brushRef="#br2" timeOffset="-154811.5">2700 11307 0,'0'0'0,"0"0"15,0 0-15,9 0 16,29-9 0,18 0-16,20-1 15,8 1 1,1-1-16,18 10 16,10 0-1,-9 0-15,-10 0 16,-9 10-1,-29-10-15,0 0 16,-18 9 0,0 1-16,-1-1 15,-18 0 1,0 1-16,-19-10 16</inkml:trace>
  <inkml:trace contextRef="#ctx0" brushRef="#br2" timeOffset="-154261.08">4224 11242 0,'0'0'0,"0"0"0,0 0 16,-9 9-1,-10 0-15,-19 20 16,-9 17-1,-9 20-15,9 9 16,18 10 0,11 8-16,18-8 15,18-10 1,11 0-16,27-9 16,10-10-1,9 0-15,19-9 16,-9-9-1,-38-20-15</inkml:trace>
  <inkml:trace contextRef="#ctx0" brushRef="#br2" timeOffset="-153795.72">4666 11476 0,'0'0'0,"0"0"0,0 10 15,0 8 1,9 39-16,1 27 16,-1 38-1,1 0 1,-10 19-16,0-1 16,0-8-1,0-10-15,0-10 16,0-8-16,0-39 15,-10-8 1,10-20 0,0 1-16,0-20 15,0 1 1,0-19-16,10 0 16,9 0-1,-10-9-15</inkml:trace>
  <inkml:trace contextRef="#ctx0" brushRef="#br2" timeOffset="-153211.5">4704 11448 0,'0'0'0,"0"0"15,9 0-15,10 0 16,9-9 0,0 9-16,-9 0 15,0 0 1,-10 9-16,1 0 15,-10 1 1,0 18-16,-10 9 16,-8 1-1,-20 9-15,10-10 16,0-18 0,9 0-16,9-10 15,1-9 1,9 0-16,0 0 15,9 0 1,20 10-16,-1-1 16,19 1-1,0 8 1,-10 1-16,1 0 16,-19 0-1,0-1-15,-19 1 16,0 9-1,-19 0-15,0 10 16,-19-1 0,-18 1-16,0-10 15,18-18 1</inkml:trace>
  <inkml:trace contextRef="#ctx0" brushRef="#br2" timeOffset="-152793.95">5052 11420 0,'0'0'0,"9"0"0,1 0 15,27 9 1,10 19-16,0 10 15,10 18 1,-20 10-16,1 0 16,-19 9-1,-10 9-15,-18 10 16,-19 9 0,-19 0-16,9-56 15</inkml:trace>
  <inkml:trace contextRef="#ctx0" brushRef="#br2" timeOffset="-152144.36">4252 11176 0,'0'0'0,"0"0"16,0 0-16,-19 9 15,1 10 1,-11 9-16,-8 19 15,-1 19 1,0 0-16,10 18 16,0-9-1,19 0-15,18 0 16,10-9 0,9-10-1,19 0-15,19 10 16,9 0-16,-37-38 15</inkml:trace>
  <inkml:trace contextRef="#ctx0" brushRef="#br2" timeOffset="-151727.92">5136 11448 0,'0'0'0,"0"0"15,10 9-15,18 1 16,19 18-16,0 19 16,0 0-1,-9 9 1,-1 0-16,-18 10 15,-9 18 1,-20 20-16,-37 18 16,19-66-1</inkml:trace>
  <inkml:trace contextRef="#ctx0" brushRef="#br2" timeOffset="-150107.52">3321 11401 0,'0'0'0,"0"0"15,0 0-15,0 0 16,0 0 0,0 0-16,0 0 15,-10 10 1,1-1-16,0 19 15,-1 0 1,1 19-16,18 19 16,10-1-1,9 1-15,0 9 16,-9-9 0,0 9-16,0 0 15,-10 0 1,1-9-16,-10-1 15,0-8 1,0-1-16,-19-9 16,0 9-1,-9-9 1,-10-9-16,-9-1 16,-9 1-1,-1-20-15,1-8 16,9-10-1,0 0-15,9 0 16,-9 0 0,9-10-16,1 1 15,9 0 1,-1-1-16,1 10 16,9 0-1,10 0-15,0 0 16,-1 0-1,10 0-15,0 0 16,0 0 0,0 0-16,0 0 15,0 0 1,10 0-16,-1 10 16,19-1-1,19 0 1,10-9-16,-1 0 15,1 0-15,-1-9 16,0 0 0,-9-1-1,10-8-15,-19-1 16,-1-19 0,1 1-16,-10-10 15,-9-19 1,0-18-16,-10-10 15,-9 9 1,0 1-16,0 0 16,0 8-1,-9 1-15,-1 0 16,1 0 0,-1 0-16,-8 0 15,-1 10 1,0-1-1,10 19-15,-1 19 16,1 0 0,-1 18-16,10 1 15,0 9 1,0 9-16,0 10 16,0 9-1,10 19-15,-1 19 16,1-1-1,-1 20-15,0-10 16,-9 0 0,10 0-16,-10 0 15,0-9 1,0-10-16,0 0 16,0 10-1,0-10-15,0 1 16,-10-10-1,1-1-15,0-8 16,-10 0 0,9-20-16</inkml:trace>
  <inkml:trace contextRef="#ctx0" brushRef="#br2" timeOffset="-148190.75">2662 11345 0,'0'0'0,"0"0"16,10 0-1,9 0-15,18-10 16,20 1 0,18 0-16,10-1 15,-1 10 1,20 10-16,-1-1 16,10 0-1,-28 1-15,-19-10 16,-10 0-1,-18 0-15,-20 0 16,1 0 0,-19 0-16,0 0 15,0 0 1,-9 0-16,-38 9 16,-47 1-1,-29-10-15,-18 0 16,10 0-1,18 0-15,19 0 16,28-10 0,9 10-1,10 0-15,19-9 16,0-1 0,0 10-16,18 0 15,1 0 1,9 0-16,0 0 15,0 0 1,0 0-16,9 10 16,1-1-1,18 1-15,19-1 16,19 0 0,9 1-16,10-10 15,-1 0 1,-8 0-16,-1 0 15,-19 0 1,-9 0-16,-9 0 16,0-10-1,-10 1 1,-9 0-16,-1-1 16,-8 1-1,-1-1-15,-9 1 16,0 0-1,0-1-15,0 1 16,-9 0 0,-1-1-16,1 1 15,0-1 1,-1 1-16,1 0 16,-1 9-1,1 0-15,0 9 16,-1 10-1,1 9-15,9 19 16,0 19 0,9-1-16,1 1 15,-1 18 1,0-9-16,1 0 16,-1 0-1,1 1 1,-10-11-16,0 1 15,0-10 1,0 0-16,0 1 16,-10-20-1,1 1-15,-1-1 16,1-8 0,0-1-16,-10 0 15,0-9 1,-19-1-16,1 1 15,-10 0 1,-10-19-16,-18 0 16,9-9-1,10-1-15,9-9 16,0 10 0,18 0-1,1-1-15,0 1 16,9-1-1,10 1-15,-1 9 16,1-9-16,0 9 16,-1 0-1,10 0 1,0 0-16,0 0 16,0 0-1,10 9-15,-1 0 16,19 1-1,10 18-15,18 0 16,1 10 0,-1-10-16,1-9 15,-1-1 1,-18 1-16,-1 0 16,-9-10-1,-9-9-15,0 0 16,0 0-1,0-19-15,0 1 16,-1-20 0,1-9-1,0-18-15,-10-10 16,-9-10 0,0 10-16,10 9 15,-10 1 1,0-1-16,9 10 15,-9-10 1,0 0-16,0 1 16,0-1-1,-9 19-15,-1 10 16,1 18 0,9 19-16</inkml:trace>
  <inkml:trace contextRef="#ctx0" brushRef="#br2" timeOffset="-147575.62">2484 11260 0,'0'0'15,"0"0"-15,9 0 16,10 0-16,9 0 16,19 0-1,19-9 1,9 0-16,19-1 15,19 10 1,9 0-16,20 0 16,-11 0-1,-8 0-15,-39 0 16,-18 0 0,-10 0-16,-18 0 15,-19 0 1,0 0-16,-19 0 15,0 0 1,0 0-16,0 0 16,0 0-1,0 0-15,-19 0 16,10 0 0</inkml:trace>
  <inkml:trace contextRef="#ctx0" brushRef="#br2" timeOffset="-146894.39">3349 11307 0,'0'0'0,"0"0"0,0 0 16,0 0-16,0 0 15,0 10 1,0 8 0,-9 11-16,-1 8 15,10 19 1,0 10-16,10 19 15,-1 8 1,-9 1-16,9 0 16,-9-10-1,0-8-15,0-1 16,0 0 0,0-19-16,-9 0 15,-10-18 1,0-1-16,1 1 15,-20-1 1,0-8-16,1-11 16,-1 1-1,-9 0-15,9-19 16,-9 0 0,10 0-1,-1 0-15,10 0 16,9 0-1,10 0-15</inkml:trace>
  <inkml:trace contextRef="#ctx0" brushRef="#br2" timeOffset="-146385.43">2625 11345 0,'0'0'0,"0"0"0,0 0 16,9 0-16,10 0 16,9-10-1,19 1 1,19 0-16,9-1 15,1 1 1,-1 0-16,0-1 16,-19 10-1,1-9-15,-10 9 16,-9 0 0,-10 0-16,-9 0 15,-1 0 1,-8 0-16,-10 0 15,0 0 1</inkml:trace>
  <inkml:trace contextRef="#ctx0" brushRef="#br2" timeOffset="-145361.41">4252 11110 0,'0'0'0,"0"0"15,0 0-15,-9 10 16,-1-1 0,-8 19-16,-1 0 15,-19 10 1,-9 9-16,0 0 16,0 0-1,19 0 1,18-1-16,20 11 15,27 8-15,20 20 16,-29-48 0</inkml:trace>
  <inkml:trace contextRef="#ctx0" brushRef="#br2" timeOffset="-144023.12">6209 9365 0,'0'0'0,"0"0"15,0 0-15,0 0 16,9 10 0,1-1-16,9 19 15,9 19 1,9 19 0,10-1-16,0 20 15,10-1 1,-1 1-16,1-1 15,-1-9 1,-18-19-16,-1 1 16,-18-20-1,0-18-15,-9 0 16,-1-10 0,0 1-16,-9-10 15,0 0 1,10 9-16,-10-9 15</inkml:trace>
  <inkml:trace contextRef="#ctx0" brushRef="#br2" timeOffset="-143595.92">6406 10256 0,'0'0'0,"0"0"15,0 0 1,0 0-16,10 10 16,9-1-1,9 19-15,19 1 16,0 8-1,0 1-15,9-1 16,-18-18 0,0 0-16,-1-1 15,-8-8 1,-1-10-16,0 0 16,-9 0-1,9-10 1,0-8-16,0-10 15,-9-10 1,0-18-16,-9-1 16,-10 10-1,-10 29-15</inkml:trace>
  <inkml:trace contextRef="#ctx0" brushRef="#br2" timeOffset="-143023.18">6209 10566 0,'0'0'0,"0"0"0,0 0 15,0 0 1,9 19-16,1 18 16,-1 20-1,10 27-15,0 10 16,0 0-1,-10-10-15,0 1 16,-9-10 0,0-10-16,0-8 15,0-1 1,0-18 0,0-1-16,0-9 15,10-9-15,-1 0 16,-9-19-1</inkml:trace>
  <inkml:trace contextRef="#ctx0" brushRef="#br2" timeOffset="-142478.56">6228 10529 0,'0'0'0,"9"-10"0,1-9 15,18 10-15,19 0 16,9-1 0,1 20-16,-1-1 15,-18 10 1,-1 0-1,-18-1-15,-9 1 16,-10 0 0,0 9-16,-19 0 15,0 0 1,-9-9-16,0 0 16,9-10-1,9 1-15,1-10 16,9 9-1,9 0-15,1 1 16,-1 18 0,19 0-16,1 0 15,-11 0 1,1 0-16,0-9 16,-19 9-1,-19 1-15,-9-1 16,-28 9-1,-1-18-15,-18 0 16,0 9 0,37-19-16</inkml:trace>
  <inkml:trace contextRef="#ctx0" brushRef="#br2" timeOffset="-142077.56">6736 11251 0,'0'0'0,"0"0"16,0 0-16,0 0 15,-19 9 1,0 1-16,0-1 16,0 10-1,10 0-15,0-1 16,9 1 0,9 0-16,0-10 15,1-9 1,18 0-1,0-18-15,10-1 16,0-9 0,-20 0-16,-18-1 15,0 11 1,-9 8-16</inkml:trace>
  <inkml:trace contextRef="#ctx0" brushRef="#br2" timeOffset="-141711.45">7121 10932 0,'0'0'0,"0"0"0,10 0 16,9 0-16,9 0 15,0 0 1,0 0-16,1 0 16,-11 0-1,-8 0-15</inkml:trace>
  <inkml:trace contextRef="#ctx0" brushRef="#br2" timeOffset="-141423.29">7131 10688 0,'0'0'0,"0"0"0,0 0 16,9 19-16,1 18 15,-1 38 1,19 10-1,0 27-15,1 10 16,-1-18 0,-9-11-16,0-17 15,-1-20 1,-8-9-16,-1-10 16,1-9-1,-10-18-15</inkml:trace>
  <inkml:trace contextRef="#ctx0" brushRef="#br2" timeOffset="-141044.68">7705 10632 0,'0'0'0,"0"0"16,0 0-1,0 0-15,0 0 16,0 9 0,0 10-16,0 18 15,9 20 1,0 8-16,1 10 15,-1-9 1,1 9-16,-1-9 16,1-10-1,-1 0-15,0-18 16,1 0 0,-1-20-16,-9-8 15</inkml:trace>
  <inkml:trace contextRef="#ctx0" brushRef="#br2" timeOffset="-140511.75">7667 10585 0,'0'0'0,"9"0"15,1-19-15,18 0 16,0 1 0,10 8-16,9 1 15,0-1 1,-9 10-16,-1 10 16,-18-1-1,0 1-15,-19-1 16,0 19-1,-19 0-15,-9 10 16,0-1 0,-1-9-16,1-9 15,19 0 1,-1-10-16,1-9 16,9 0-1,0 0 1,9 0-16,20 0 15,8 10 1,10-1-16,-9 1 16,0 8-1,-1 1-15,-18 9 16,0-9 0,-19 0-16,0-1 15,-19 11 1,-28-1-16,-28 0 15,28-9 1</inkml:trace>
  <inkml:trace contextRef="#ctx0" brushRef="#br2" timeOffset="-140123.39">8231 11082 0,'0'0'0,"0"0"16,0 0-16,0 10 15,0-1 1,0 19-16,0 0 16,10 19-1,-1 0-15,1-9 16,-1-1-1,10-9-15,-10-18 16</inkml:trace>
  <inkml:trace contextRef="#ctx0" brushRef="#br2" timeOffset="-139844.39">8438 10575 0,'0'0'0,"0"0"16,0 0-1,10 0-15,-1 10 16,19-1 0,10 29-16,19 18 15,8 10 1,1-1-16,-9-8 15,-1-1 1,-18-9-16,-1 0 16,-18-19-1</inkml:trace>
  <inkml:trace contextRef="#ctx0" brushRef="#br2" timeOffset="-139591.52">8946 10726 0,'0'0'0,"0"0"16,0 0-16,0 0 16,-9 9-1,-10 19-15,-18 10 16,-20 27-1,-9 1-15,0 0 16,1-1 0,18 1-16,0 0 15,28-38 1</inkml:trace>
  <inkml:trace contextRef="#ctx0" brushRef="#br2" timeOffset="-139195.35">9031 10425 0,'0'0'0,"10"0"15,8 10 1,11 9-16,18 18 15,0 19 1,-10 38-16,-9 9 16,-18 19-1,-29 19-15,-37 9 16,18-75 0</inkml:trace>
  <inkml:trace contextRef="#ctx0" brushRef="#br2" timeOffset="-138661.45">5898 10435 0,'0'0'0,"0"0"15,-9 9 1,-19 1-16,-19 27 16,-10 19-1,-9 19-15,19 29 16,29-1 0,36 19-16,105 37 15,150 76 1</inkml:trace>
  <inkml:trace contextRef="#ctx0" brushRef="#br2" timeOffset="-133811.75">6472 11795 0,'0'0'0,"0"0"15,0 0 1,0 0-16,0 0 16,0 0-1,0 0-15,0 0 16,10 0 0,-1 10-16,10 8 15,0 10 1,0 19-16,9 0 15,-9 19 1,-1 0 0,-8-10-16,-10 0 15,0-18 1,0-1-16,0 1 16,0-10-1,-10-9-15,1 0 16,9-19-1,0 0-15,0 0 16,0-10 0,-9-18-16,9-10 15,0-18 1,0 0-16,0 9 16,0 0-1,0 0-15,-10 10 16,1 8-1,-1 1-15,-8 10 16,-1 8 0,0 1-16,0 18 15,0 1 1,-9-1 0,-10 19-16,10-9 15,0 0 1,9-1-16,10-8 15,-1-10 1,10 0-16,0 0 16,0-10-1,10-8-15,-1-20 16,1 1 0,-1-10-16,10 9 15,-10 10 1,1 0-16,-1 18 15,10 1 1,9 0-16,0 9 16,10 0-1,0 9-15,-1 0 16,1 1 0,-1-1-16,10 1 15,10 8 1,9 1-16,-10 0 15,1 0 1,-10-10 0,-10 0-16,1-9 15,-19 0 1,0 0-16,-10 0 16,-9 0-1</inkml:trace>
  <inkml:trace contextRef="#ctx0" brushRef="#br2" timeOffset="-132707.42">7996 11636 0,'0'0'0,"0"0"16,0 0-16,0 9 16,0 0-1,0 20-15,0 18 16,0 9 0,-9 9-16,-1 1 15,1 19 1,9-10-16,0 0 15,0-10 1,0-8-16,0-10 16,0-10-1,0-18-15,0 0 16,0-19 0,0 0-16,0 0 15,0-19 1,9-9-1,1 0-15,-1-1 16,1-8 0,9-1-16,-1 1 15,1-10 1,-9 9-16,-10-8 16,0-11-1,0 10-15,0 19 16,-10 0-1,10 9-15,-9 10 16,-10-1 0,0 1-16,-9 0 15,0 18 1,-10 0-16,10 10 16,0 9-1,9-9-15,9 0 16,1 0-1,0-10 1,-1-9-16,10 0 16,0 0-1,0 0-15,10-19 16,-1-18 0,19-1-16,0 1 15,1 9 1,-1-1-16,0 1 15,0 10 1,-9 8-16,9 1 16,1 18-1,8 1-15,1 18 16,-1 0 0,1 0-16,0 0 15,-19-9 1,-1 0-16,-8-1 15,-1-8 1,1-1 0,-10 1-16,9-1 15,0 0 1,-9 1-16</inkml:trace>
  <inkml:trace contextRef="#ctx0" brushRef="#br2" timeOffset="-131652.21">8250 9187 0,'0'0'0</inkml:trace>
  <inkml:trace contextRef="#ctx0" brushRef="#br2" timeOffset="-130160.2">7526 7986 0,'0'0'0,"0"0"16,9-9-16,1-10 16,-1 0-1,1-9-15,-1 0 16,0 0 0,20-10-16,-1 1 15,19-10 1,28 0-16,10 0 15,9 19 1,-9 0-16,-1 18 16,10 1-1,0 9-15,-18 0 16,-1 9 0,10 1-16,9-1 15,0 19 1,0 0-16,-19 0 15,-9 0 1,-10 10-16,1 0 16,-10 8-1,0 1 1,-10 10-16,1 8 16,0 1-1,-1 9-15,1 0 16,-10-19-1,-9 1-15,0-1 16,0 0 0,-1-9-16,1 0 15,-9 0 1,-1 0-16,0 9 16,1-9-1,-1 0-15,1-9 16,-10 9-1,0-1-15,-10 1 16,-9 10 0,1 8-1,-20 1-15,0 0 16,-9-1 0,-9 10-16,-1-18 15,-8-1 1,-11 0-16,-18-9 15,-9-9 1,18-10-16,19-9 16,10-10-1,-10-9-15,0-19 16,-19 0 0,-9-18-1,0-10-15,-9-9 16,-1-1-16,10-8 15,28 8 1,10 11-16,9-1 16,9 0-1,1 0 1,-1-9-16,0-1 16,-9-18-16,0 0 15,19 0 1,-9 0-1,8 0-15,1 0 16,0 9 0,18 1-16,1 8 15,0 10 1,9-9-16,0 0 16,9-1-1,0 1-15,10 0 16,9 0-1,1 9-15,-1 0 16,-9 19 0,0-1-16,-1 20 15,1 0 1,-9-1-16,8 1 16,-8 9-1,-1 9-15,-9-9 16</inkml:trace>
  <inkml:trace contextRef="#ctx0" brushRef="#br2" timeOffset="-125811.3">21449 2478 0,'0'0'0,"0"0"15,0 0-15,0-9 16,0 0 0,0-1-16,9 10 15,10-9 1,28 0-1,38 9-15,47 0 16,9 0 0,19 9-16,28 0 15,0 1 1,9-1-16,-8 10 16,18 0-1,-1-1-15,11 11 16,-1-1-1,1-10-15,-1 1 16,-18 0 0,-20 0-16,-18-10 15,-28 1 1,0-1-16,-20-9 16,-8 9-1,-1-9-15,10 0 16,0 0-1,-19 0-15,-9-9 16,0 0 0,-10-1-16,-9-9 15,-10 1 1,1 8 0,-20 1-16,1-1 15,0 1 1,-1-10-16,-9 10 15,1 0 1,-11-1-16,1 1 16,0-1-1,0 1-15,-10 0 16,1 9 0,-1 0-16,0 9 15,1 0 1,-1 20-16,10 17 15,-9 30 1,8 27-16,-8 9 16,-1 10-1,1 0-15,-1 19 16,-9 9 0,9 0-1,1 10-15,-10-1 16,9 1-1,1 9-15,-10 0 16,9 9 0,-9 0-16,9 0 15,1-9 1,-10 9-16,9-9 16,-9 0-1,0 9-15,0 1 16,0-1-1,0 0-15,10-9 16,-10 0 0,0-9-16,0-1 15,0 1 1,0 8-16,0 1 16,0 10-1,0-1-15,0 0 16,0-9-1,-10 0 1,1 0-16,9-10 16,-10-9-1,10 0-15,-9 10 16,9-19 0,-9-1-16,9 1 15,0-9 1,0-1-16,0-19 15,0-8 1,0-20-16,0-9 16,0 0-1,0-18-15,0-1 16,0-19 0,0 1-16,0-1 15,0 1 1,0-10-16,0 0 15,0 10 1,0-1-16,-10-9 16,10 1-1,-9-1 1,9-9-16,-10-1 16,10 1-1,-9 0-15,9 0 16,0-1-1,0-8-15,0-1 16,0 0 0,0 1-16,0-1 15,0-9 1,0 10-16,-9-10 16,-1 0-1,-9 0-15,-28 0 16,-28-10-1,-28 1-15,-29-10 16,-28 0 0,-9 1-16,9 8 15,-10 1 1,-8-1-16,-1 1 16,-9 0-1,9 9 1,19 0-16,0 0 15,28 9 1,10 0-16,19 1 16,-1-10-1,19 0-15,10 0 16,9 0 0,1 0-16,-1 0 15,0 0 1,19 0-16,0 0 15,0 0 1,18 0-16,1 0 16,0 0-1,0-10-15,0 1 16,-1 0 0,1-1-16,0 1 15,0-10 1,-1 0-16,-8 1 15,9-11 1,-10-8 0,0-1-16,1-9 15,-1-9 1,0-19-16,1 0 16,9 0-1,-10-19-15,10-9 16,0 0-1,-1-10-15,1-9 16,9-9 0,0 0-16,1-10 15,-1 0 1,0-9-16,0 0 16,10 0-1,-1 0-15,-8-1 16,8 1-1,1-9-15,-10 9 16,10-19 0,-1 0-1,1 0-15,-1 10 16,1-1 0,0 1-16,-1-1 15,1 10 1,9-10-16,0 1 15,0-1 1,0-8-16,0 8 16,0 1-1,0-1-15,9 1 16,1 8 0,-1 1-16,0 0 15,1 0 1,-1 0-16,-9 0 15,0 0 1,0 0-16,0 9 16,0 0-1,0 10 1,0 9-16,0 0 16,0 9-1,-9 10-15,-1 0 16,1 18-1,0 10-15,-1 0 16,1 10 0,-10-1-16,9 10 15,1 9 1,0 0-16,-1 9 16,1 1-1,-1 9-15,1-1 16,0 1-1,-1 0-15,1 9 16,-1 1 0,1-1-16,0 0 15,-1 0 1,1 1-16,-1-1 16,1 9-1,0 1-15,9 0 16,0-1-1,0 1 1,0 0-16,0-1 16,0 1-1,0-1-15,0 1 16,0 0 0,0 9-16,0 0 15,0 0 1,0 0-16,9 0 15,0-10 1,10 10-16,9 0 16,19 0-1,10 0-15,9 10 16,18-1 0,1 0-16,19 1 15,-1-1 1,10 1-16,-10 8 15,1 1 1,18-10-16,-9 10 16,9 0-1,10 0 1,0-1-16,-1 1 16,1 0-1,0 0-15,0 0 16,-10-19-1,10 9-15,-1-9 16,1 9 0,-10-9-16,1 0 15,-11 10 1,-8-10-16,-1 0 16,10 0-1,-19 0-15,0 9 16,-9-9-1,0 9-15,-10 1 16,0-10 0,-9 0-16,-9 0 15,-1 9 1,-9-9 0,10 10-16,-10-10 15,9 0 1,0 0-16,1 0 15,-10 0 1,-9 0-16,-1 0 16,1 9-1,-1 0-15,-18-9 16,0 10 0,0-1-16,0 1 15,0-1 1,-10 0-16,0 1 15,1-1 1,-1 0-16,1 10 16,-10 0-1,9-10-15,-9 19 16,0 19 0,0-9-16</inkml:trace>
  <inkml:trace contextRef="#ctx0" brushRef="#br2" timeOffset="-120211.83">1778 8042 0,'0'0'15,"0"0"-15,-9-19 16,-1 1-16,1 8 15,9 1 1,0 0-16,0 9 16,9 18-1,19 29-15,10 28 16,9 19 0,-28 0-16,-10 9 15,-18 0 1,-10-9-16,-37-19 15,-1-9 1,10-19 0,-9-19-16,27-9 15,1-19 1,0 0-16,19 0 16,-1-10-1,20-8-15,-1-1 16,0 9-1,20 1-15,-1 18 16,0 1 0,0 18-16,-9 10 15,-19 37 1,0 28-16,-9 0 16,-1 10-1,-8-29-15,18-9 16,18-19-1,-8 1-15,9-20 16,18 1 0,38-20-16,38-8 15,-47-10 1</inkml:trace>
  <inkml:trace contextRef="#ctx0" brushRef="#br2" timeOffset="-119460.02">1778 7995 0,'0'0'0,"0"0"16,0 0-16,0 0 16,0 0-1,0 10-15,9 18 16,1 19-1,18 18-15,10 20 16,-20 9 0,11 9-16,-20 10 15,-18-10 1,-20-9-16,-18-10 16,-9-18-1,-10-29-15,19-18 16,0-19-1,19 0-15,0-19 16,18 0 0,10-18-1,-9-1-15,18 10 16,-9 9 0,10 10-16,8 0 15,1 18 1,0 19-16,0 29 15,-10 27 1,-18 47-16,-10 10 16,19 9-1,28 19-15,66 141 16</inkml:trace>
  <inkml:trace contextRef="#ctx0" brushRef="#br2" timeOffset="-116178.96">11270 5228 0,'0'0'0,"0"0"0,0 0 15,0 0-15,0 9 16,9 28 0,1 29-16,9 37 15,0 10 1,9 18-16,0 10 15,-9-10 1,0-9 0,-19-9-16,0-19 15,-19-19 1,0-19-16,-19-18 16,-9-20-1,-9-8-15,-19-10 16,9-19-1,0 0-15,9-9 16,1-9 0,0 8-16,9 1 15,18 19 1,1 0-16,19-1 16,-1 1-1</inkml:trace>
  <inkml:trace contextRef="#ctx0" brushRef="#br2" timeOffset="-115828.49">10715 5228 0,'0'0'0,"0"0"16,9 0-16,1-10 16,27-9-1,29 1-15,47-11 16,10 1 0,-1 0-16,19 0 15,-9 0 1,-29 0-16,-28 18 15,-18 1 1,-20 9-16,1 0 16,-19 9-1,0 1-15,-19-1 16</inkml:trace>
  <inkml:trace contextRef="#ctx0" brushRef="#br2" timeOffset="-115442.55">12211 4843 0,'0'0'0,"0"0"0,0 9 16,-28 19 0,-19 38-16,-10 28 15,-9 9 1,19 0-16,0-9 16,19 0-1,19-10-15,18-18 16,10-10-1,9 1 1,10-1-16,9-19 16,0 1-1,9-10-15,1-9 16,8 0 0,-36-19-16</inkml:trace>
  <inkml:trace contextRef="#ctx0" brushRef="#br2" timeOffset="-115079.73">12728 4937 0,'0'0'0,"0"0"16,0 0-16,0 9 15,0 29 1,-9 46-16,9 38 16,0 19-1,0 9 1,0 0-16,0-19 16,0-18-1,9-29-15,-9-9 16,0-18-1,0-10-15,0-10 16,0-9 0,0-9-16,0-19 15,0 0 1,0 0-16</inkml:trace>
  <inkml:trace contextRef="#ctx0" brushRef="#br2" timeOffset="-114511.58">12738 5134 0,'0'0'0,"9"-19"16,0-19-16,10 1 15,0 9 1,9 0-16,1 18 15,-1 1 1,9 18-16,1 1 16,0 8-1,-20 11-15,1-1 16,-19 0 0,-19 9-16,-28 10 15,-9 0 1,0-19-16,27-9 15,1-10 1,19-9-16,-1 0 16,10 0-1,10 0-15,18-9 16,19 0 0,9-1-16,1 1 15,-1 18 1,1 1-1,-10 8-15,-10 1 16,-8 0 0,-11 9-16,-18 0 15,0 0 1,-28 10-16,-28 18 16,-57 10-1,-28-10-15,18-18 16,1-19-1,66-10-15</inkml:trace>
  <inkml:trace contextRef="#ctx0" brushRef="#br2" timeOffset="-114209.42">13537 4815 0,'0'0'0,"10"0"0,8 9 15,20 10 1,28 28-16,0 28 15,-10 9 1,-18 19-16,-29 1 16,-37 8-1,-38 20-15,10-67 16</inkml:trace>
  <inkml:trace contextRef="#ctx0" brushRef="#br2" timeOffset="-108895.89">17206 14601 0,'0'0'0,"0"0"0,0 0 16,0 0-1,0 0-15,0 0 16,0 0-1,0 0-15,0 9 16,0 10 0,-9 18-16,9 29 15,0 18 1,0-9-16,0 0 16,0-18-1,0-10 1,-10-10-16,10 1 15,-9-20 1,9 1-16,0-19 16,0 0-1,9-9-15,1-19 16,-1-47 0,10-19-16,-10-9 15,-9-1 1,0 20-16,0 18 15,-9 19 1,9 19-16,0 19 16,0 9-1,0 9-15,0 10 16,-19 37 0,0 48-16,1 27 15,8 0 1,1 1-1,-1-10-15,10-19 16,0-38 0,0-18-16,0-9 15,0-19 1,0-19-16,0 0 16,10-10-1,-1-46-15,1-28 16,-1-38-1,0-19-15,-9 9 16,0 29 0,0 19-16,0 28 15,0 18 1,0 10-16,0 18 16,0 10-1,0 10-15,10 27 16,-1 48-1,1 27 1,-1 10-16,0 0 16,1 0-16,-1-18 15,-9-39 1,0-18 0,0-19-16,0-18 15,0-10 1,0 0-16,0-47 15,0-47 1,-19-47-16,1-18 16,8 27-1,1 29-15,-1 28 16,10 19 0,0 28-16,0 18 15,0 1 1,0 9-16,0 19 15,0 37 1,-9 38-16,0 9 16,-1-9-1,10 0-15,-9-1 16,9-18 0,0-18-16,0-20 15,0-18 1,0-19-1,0 0-15,0-9 16,9-48 0,-9-46-16,10-38 15,-10-18 1,0 28-16,0 18 16,0 38-1,0 37-15,0 20 16,0 8-1,0 10-15,0 19 16,0 19 0,-10 46-16,10 29 15,-9 9 1,-1-10-16,1-9 16,-1-18-1,1-29-15,9-18 16,0-20-1,0 1-15,0-19 16,0 0 0,0 0-1,0-28-15,0-28 16,0-38 0,0-28-16,9 28 15,-9 19 1,0 19-16,0 28 15,0 9 1,0 9-16,0 10 16,0 10-1,0 9-15,0 46 16,-9 20 0,9 18-16,-9-9 15,-1-10 1,1-28-16,9-18 15,0-19 1,0-19-16,0 0 16,0-10-1,0-27 1,0-38-16,-10-47 16,10 0-1,0 9-15,0 38 16,0 19-1,0 28-15,0 9 16,0 10 0,0 18-16,10 19 15,-1 47 1,-9 47-16,0 10 16,0 8-1,-9-18-15,-1-28 16,1-28-1,0-19-15,9-10 16,0-18 0,0-19-1,0 0-15,0 0 16,9-28 0,0-57-16,10-46 15,0-47 1,-19 9-16,0 19 15,0 37 1,0 29-16,0 27 16,0 39-1,0 8-15,0 10 16,0 28 0,0 47-16,-9 66 15,9 28 1,0 9-16,-10-9 15,10-28 1,-9-19-16,-1-28 16,1-29-1,9-18-15,0-28 16,0-19 0,0 0-1,9-28-15,1-28 16,-1-66-16,1-38 15,-10-9 1,0-9 0,0 28-16,9 28 15,0 28 1,-9 38-16,0 18 16,0 20-1,0 18-15,0 9 16,0 19-1,0 66-15,-9 47 16,9 18 0,-9-9-16,-1-18 15,10-29 1,0-19-16,0-37 16,0-9-1,0-20-15,0-18 16,0 0-1,0-37 1,0-57-16,0-47 16,0-37-1,0-10-15,-9 38 16,9 28 0,0 38-16,0 46 15,0 20 1,0 8-16,0 10 15,0 10 1,0 27-16,0 48 16,-10 27-1,1 10-15,0 0 16,-1-9 0,1-10-16,-1-37 15,1-19 1,9-19-1,0-19-15,0-9 16,9-9-16,1-57 16,-10-56-1,0-47 1,0 0-16,-10 19 16,1 28-1,0 47-15,9 38 16,0 18-1,0 9-15,0 20 16,0 18 0,0 47-16,-10 47 15,1 28 1,-1-9-16,1-19 16,0-10-1,-1-18-15,1-28 16,-1-19-1,10-10-15,0-18 16,0 0 0,0-19-16,0 0 15,0 0 1,10-10-16,-1-18 16,1-19-1,-1-9 1,-9 9-16,9 0 15,-9 19 1,0 0-16,0 19 16,0-1-1,0 1-15,0 9 16,0 0 0,0 0-16,0 0 15,0 0 1,0 0-16,0 9 15,0 1 1,0-1-16,0 0 16,0 1-1,0-10-15,0 0 16,0 0 0,0 0-16,0 0 15,0 0 1,0 0-16,0 0 15,0 0 1,0 9 0,0 1-16,0-1 15,0 0 1,0 1-16,0-1 16,0 0-1,0 1-15,0-1 16,0 1-1,0-1-15,0 0 16,0 1 0,0-1-16,0 1 15,0-1 1,0 0-16,0-9 16,0 0-1,0 0-15,0 0 16,0 0-1,0 0-15,0 0 16,0 0 0,0 0-16,0 0 15,0 0 1,0 0 0,0 0-16,0 0 15,0 0 1,0 10-16,0-10 15,0 0 1,0 0-16,0 0 16,0 0-1,0 0-15,0 0 16,0 0 0,0 0-16,0 0 15,0 0 1,0 0-16,0 0 15,0 0 1,0 0-16,0 0 16,0 0-1,0 0-15,0 0 16,0 0 0,0 0-1,0 0-15,0 0 16,0 0-1,0 0-15,0 0 16,0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0-1,0 0-15</inkml:trace>
  <inkml:trace contextRef="#ctx0" brushRef="#br1" timeOffset="-104068.64">12277 8333 0,'0'0'0,"0"0"0,0 0 16,0 0-1,9 9-15,0 1 16,10 9 0,10-1-16,-11 1 15,11-19 1,-11 0 0,1 0-16,0-9 15,-19-1 1,0-8-16,-9-1 15,-10 9 1,-19 1-16,1 0 16,-1 18-1,10 0-15,-1 10 16,20 0 0,0 9-16,18-9 15,0 0 1,20-1-16,-1-18 15,10 0 1,-1-9-16,1-10 16,-19 1-1,-1 8-15,-18 1 16,0-1 0,0 1-1,-18 0-15,-20-1 16,10 10-1,0 10-15,-1-1 16,1 0 0,19 1-16,-1-10 15,1 0 1,9 0-16,0 0 16</inkml:trace>
  <inkml:trace contextRef="#ctx0" brushRef="#br1" timeOffset="-103516.18">12220 8333 0,'0'0'0,"0"0"15,0 0 1,0 9-16,10 1 15,8 18 1,11-9-16,-1 0 16,10-1-1,-10-18-15,0 0 16,-9 0 0,0-9-1,-19 0-15,0 9 16,0 0-1,-10 0-15</inkml:trace>
  <inkml:trace contextRef="#ctx0" brushRef="#br1" timeOffset="-102117.78">12183 8643 0,'0'0'0,"0"9"0,0 0 16,0 20-1,-10 18-15,1 9 16,-1 10-1,1 18-15,0 10 16,-1 0 0,10-1-16,0 11 15,10-11 1,-1 1-16,0 0 16,-9 9-1,10 1-15,-1 8 16,1-9-1,-1 19-15,0 0 16,1 0 0,-1 0-16,-9 0 15,0 10 1,0-1 0,0-9-16,0 9 15,0-9 1,10 0-16,-1 0 15,-9 9 1,9 1-16,1-10 16,-1 0-1,-9 9-15,10 0 16,-1-9 0,0 10-16,1-1 15,-1 10 1,1-10-16,-1 1 15,-9-1 1,10-9-16,-10 9 16,9-9-1,-9 0-15,0 10 16,9-10 0,-9-10-16,0 10 15,0-9 1,0-10-1,0-9-15,0-10 16,0 1 0,-9-1-16,0-9 15,-1 0 1,10 0-16,0-9 16,0-10-1,0 0-15,0 1 16,0-10-1,0-10-15,0 1 16,0-1 0,0-9-1,-9 1-15,9-11 16,0 1-16,0-10 16,0 1-1,0-1-15,0-9 16,0 0-1,0 0 1,0 0-16,0 0 16</inkml:trace>
  <inkml:trace contextRef="#ctx0" brushRef="#br1" timeOffset="-101556.48">12211 15314 0,'0'0'0,"0"0"0,0 0 15</inkml:trace>
  <inkml:trace contextRef="#ctx0" brushRef="#br1" timeOffset="-100591.7">12277 15905 0,'0'0'0,"0"0"15,0 0-15,9-19 16,0 0-1,10 0-15,10 1 16,18-1 0,-10 9-16,1 1 15,-1 0 1,1 18-16,-19 0 16,0 1-1,-10-1 1,-9 19-16,0 1 15,-19-1 1,-9 0-16,-10 9 16,10-18-1,0 0-15,9-10 16,10-9 0,9 0-16,0 0 15,9 0 1,19 0-16,19-9 15,10 9 1,9 9-16,0 1 16,-10-1-1,-18 10-15,-1 0 16,-18 9 0,-9 0-16,-10 0 15,-19 10 1,-28-1-1,-38 1-15,-28-20 16,-19-8 0,10-10-16,9 9 15,57-9 1</inkml:trace>
  <inkml:trace contextRef="#ctx0" brushRef="#br1" timeOffset="-98678">11599 611 0,'19'0'0,"66"-9"0,84 0 16,48 18-1,-1 0-15,-19 1 16,-8 9-1,-11-1-15,-37 1 16,-28-19 0,-28 0-16,-38 0 15,-9 0 1,-20 0-16,1 9 16,0 1-1,-9 9-15,-1 18 16,10 29-1,9 46-15,0 20 16,0 18 0,1-9-16,-1-10 15,-9 10 1,-1-10-16,1-18 16,0-20-1,-9-17 1,-10-1-16,0-19 15,-10-19-15,-9 1 16,0-10 0,-18 0-1,-29 10-15,-19-1 16,-37 1 0,-38-1-16,-19-9 15,1-9 1,-1-19-16,10 0 15,18 0 1,10 0-16,9 0 16,-18-9-1,-1 9-15,19 0 16,20-10 0,8 1-16,19 0 15,10-1 1,28-8-16,0-1 15,19 0 1,0 0 0,9-18-16,0-20 15,10-18-15,-1-9 16,10-10 0,10 10-1,-1-1-15,0 1 16,1-1-1,9-8-15,-1-1 16,1 0 0,0 0-16,-9 10 15,-10 9 1,0 9-16,0 10 16,-10 37-1</inkml:trace>
  <inkml:trace contextRef="#ctx0" brushRef="#br1" timeOffset="-95173.33">12286 8361 0,'0'0'0,"0"0"16,0 0-16,0 0 15,0 0 1,0 0-16,0 0 15,0 0 1,-9 0-16,9 0 16,0 0-1,0 0-15,0 0 16,0 0 0,0 0-16,0 0 15,9 0 1,0 0-16,1 0 15,-1-19 1,-9 10 0,0-10-16,0 10 15,-9 0 1,-10-1-16,0 20 16,-9-1-1,0 10-15,9-1 16,10 1-1,-1 0-15,1-10 16,9-9 0,0 0-16,0 0 15,0 0 1,0 0-16,0 0 16,0 0-1,0 0-15</inkml:trace>
  <inkml:trace contextRef="#ctx0" brushRef="#br1" timeOffset="-92212.19">1486 8023 0,'0'0'0,"0"0"15,10 0-15,-10-9 16,9 0 0,10-10-16,-10 0 15,1 0 1,-10 1-16,0 8 15,0 1 1,9 0-16,-9-1 16,10 1-1,-1-1-15,0 10 16,1 0 0,9 0-16,9 10 15,0-1 1,10 1-1,-10-1-15,10 10 16,-1-1 0,1-8-16,-1-1 15,-27 1 1,9-10-16,0 0 16,-10 0-1,10 0-15,-10 0 16,10 0-1,0 0-15,-10 0 16,10 0 0,-19 0-16,0 0 15,0 0 1,0 0-16,0 0 16,0 0-1,0 0 1,0 0-16,-28 0 15,-10 0 1,1 0-16,-11 0 16,-27-19-1,19 0-15,18 0 16,1 1 0,8-1-16,10 9 15,10 1 1,0 0-16,-1-1 15,10-9 1,0 1-16,10-1 16,-1 0-1,19 10-15,1-1 16,27 1 0,29 0-16,18-1 15,19 1 1,-18 9-16,-1-10 15,20 1 1,-10 0 0,-1-1-16,1-8 15,19-1 1,0 0-16,-10 0 16,10-9-1,-1 0-15,-8 9 16,-1 0-1,10 1-15,-1-1 16,-8-9 0,8 9-16,1 0 15,-10 10 1,1-1-16,8 1 16,1 0-1,0-1-15,9 10 16,9 0-1,1 10-15,0-1 16,-1 0 0,1-9-16,-1 0 15,-9 0 1,0 0 0,0-9-16,10 9 15,-10-9-15,19 9 16,-19-10-1,0 1 1,10-10-16,-10 0 16,-9 1-1,18-1-15,1 0 16,-10 0 0,-10 1-16,10-1 15,-9 9 1,0-8-16,9-1 15,-9 0 1,-19 10-16,-10-1 16,-9 1-1,0 0-15,-9-1 16,-10 10 0,-9 0-16,0 0 15,-10 0 1,1 0-16,-1 0 15,-18 0 1,-1 10 0,1-1-16,-10 0 15,1 1 1,-1 18-16,0 9 16,0 10-1,0 0-15,1 19 16,-1 0-1,0-1-15,0 20 16,1-1 0,-11 10-16,1-10 15,0 1 1,0-1-16,-10 1 16,1-10-1,-1-9-15,0-1 16,1 1-1,-10 0 1,0-1-16,0-8 16,0-1-1,-10 0-15,-8-9 16,-1 9 0,0 1-16,0-1 15,0 0 1,-9 0-16,-10-9 15,-27 10 1,-29-10-16,-48 9 16,-36-9-1,-39-10-15,-27 10 16,-20 0 0,-8 9-16,-30 1 15,-27 8 1,-38-8-16,-9-20 15,-10 1 1,1-1-16,27-18 16,10 0-1,9 0 1,20-1-16,36 1 16,11 0-1,-30-19-15,20 0 16,19-9-1,28-1-15,47 1 16,28 9 0,47 0-16,9 9 15,10-9 1,0 0-16,9 0 16,1 0-1,-1 0-15,0 0 16,1 0-1,8 0-15,11 0 16,27 0 0,-18 0-16,27 10 15,11-10 1</inkml:trace>
  <inkml:trace contextRef="#ctx0" brushRef="#br1" timeOffset="-91578.85">2183 9900 0,'0'0'0,"0"0"16,0 0 0,-10 19-16,-9 28 15,-28 56 1,-9 38-16,-10 37 16,-9 9-1,9-8-15,9-1 16,1 0-1,18-18-15,1-1 16,8 1 0,20-10-16,0 0 15,-1-9 1,1-1-16,-10-8 16,10-1-1,-1-28-15,10-18 16,-9-10-1,9-19-15,0-18 16,0-1 0,0-9-1,0-9-15,0-9 16</inkml:trace>
  <inkml:trace contextRef="#ctx0" brushRef="#br1" timeOffset="-91161.84">884 13512 0,'0'0'0,"0"0"0,0 0 16,0 0-16,0 0 15,0 0 1,10 19-16,-10 28 15,9 28 1,-9 19 0,0 0-16,0-10 15,-9-18 1,9-10-16,0-18 16,0-1-1,0-18-15,0-10 16</inkml:trace>
  <inkml:trace contextRef="#ctx0" brushRef="#br1" timeOffset="-90762.38">1458 13756 0,'0'0'0,"0"0"16,0 0-1,-9 10-15,-1 18 16,1 19 0,18 18-16,1 1 15,18-10 1,0-18-16,0-10 15,-9-9 1,9-19-16,1-10 16,8-27-1,10-20-15,-28 1 16,-19-10 0,-19 10-16,-47 0 15,-9 9 1,-38 28-16,57 19 15</inkml:trace>
  <inkml:trace contextRef="#ctx0" brushRef="#br1" timeOffset="-90275.66">2154 13653 0,'0'0'0,"0"9"0,-9 19 15,-1 19 1,10 19-16,10 9 15,-1-19-15,10 1 16,9-20 0,-18-18-1,9 0-15,-1-19 16,1 0 0,-9-19-16,-10 0 15,-19-9 1,-28 19-16,19-1 15</inkml:trace>
  <inkml:trace contextRef="#ctx0" brushRef="#br1" timeOffset="-89403.56">10828 8258 0,'0'0'0,"0"0"16,9 0-16,1-9 15,18-1 1,0 1-16,19 0 15,10 9 1,9 0-16,-1 0 16,20 9-1,19 0-15,8 1 16,-8-1 0,-1-9-16,1 9 15,-10-9 1,-19 10-16,0-10 15,1 9 1,-1-9-16,0 0 16,-9 0-1,-9 0 1,-20 0-16,1 0 16,-10 0-1,-9 0-15,0 0 16,-19 0-1</inkml:trace>
  <inkml:trace contextRef="#ctx0" brushRef="#br1" timeOffset="-88862.46">12653 7583 0,'0'0'0,"0"0"16,0 0-16,0 0 16,0 9-1,9 10-15,1 18 16,-1 19 0,-9 1-16,10 8 15,-10-8 1,0-20-1,0 1-15,0-19 16,0-1 0,0-18-16</inkml:trace>
  <inkml:trace contextRef="#ctx0" brushRef="#br1" timeOffset="-88478.19">13010 7733 0,'0'0'0,"0"0"15,0 0 1,0 9-16,-18 10 16,-1 9-1,0 9-15,10 1 16,-1 0-1,10-1-15,10 1 16,-1-20 0,0 1-1,1 0-15,9-19 16,-10 0 0,0 0-16,-9-10 15,0-8 1,-18-20-16,-1 1 15,-19 9 1,-9 9-16,0 28 16,19 1-1</inkml:trace>
  <inkml:trace contextRef="#ctx0" brushRef="#br1" timeOffset="-87863.13">13471 7733 0,'0'0'0,"0"0"16,-18 9-16,-1 0 15,-19 1 1,10 9-16,0 9 16,-1 0-1,20 9-15,0 10 16,9 0-1,9 0 1,19-9-16,1-1 16,-1-9-1,9-9-15,10-19 16,0 0 0,10-9-16,-10-10 15,-9 0 1,-20-9-16,-18 0 15,-28-10 1,-38 10-16,10 9 16</inkml:trace>
  <inkml:trace contextRef="#ctx0" brushRef="#br1" timeOffset="-87144.97">13020 7911 0,'0'0'0,"0"0"0,0 0 15,0 0-15,-19 0 16,0 0 0,0 9-16,1 1 15,-1-1 1,-9 10-16,-1 9 16,11 0-1,-11 0 1,10 10-16,10-1 15,0 10 1,9-9-16,0-1 16,9 1-1,0-1-15,1-9 16,-10-9 0,9 0-16,1 0 15,-1 0 1,10-10-16,9 0 15,0 1 1,1-10-16,-1 0 16,0 0-1,0-19-15,10-19 16,0-18 0,-20-10-16,-8 1 15,-10 8 1,-19 11-16,10 27 15</inkml:trace>
  <inkml:trace contextRef="#ctx0" brushRef="#br1" timeOffset="-86079.25">13453 7423 0,'0'0'0,"-10"0"16,-18 9-1,-10 20-15,10-1 16,0 19 0,0 28-16,18 9 15,20-9 1,-1 0-16,0-18 15,10-1 1,10 0-16,8-18 16,1-20-1,-1 1-15,1 0 16,-10-19 0,-9 0-1,0 0-15,-10 0 16,-9-9-1,0-1-15,0-9 16,-9 1 0,-1-1-16,1 0 15,0 10 1,-1-1-16,1 1 16,9 0-1,0 9-15,9 0 16,1-10-1,8 10-15,11 0 16,-1 10 0,0-1-16,-9 0 15,0 10 1,0 9-16,-19 0 16,0 1-1,-10-1-15,-9-10 16,1 1-1,-20-9-15,-9-10 16,-10-10 0,-8-9-1,8-18-15,10-1 16,19 1 0,0-19-16,18-1 15,20 1 1,8-10-16,20 1 15,0-1 1,9 10-16,-10 9 16,1 9-1,-19 19-15,-10 10 16</inkml:trace>
  <inkml:trace contextRef="#ctx0" brushRef="#br1" timeOffset="-84959.28">11007 14206 0,'0'0'0,"0"0"0,0 0 15,0 0 1,0 0-16,0 0 16,0 0-1,0 0-15,0 0 16</inkml:trace>
  <inkml:trace contextRef="#ctx0" brushRef="#br1" timeOffset="-84800.2">11590 14150 0,'0'0'0,"0"0"16,9 0-16,-9 0 15</inkml:trace>
  <inkml:trace contextRef="#ctx0" brushRef="#br1" timeOffset="-84628.42">12295 14122 0,'0'0'0,"0"0"0,0 0 16</inkml:trace>
  <inkml:trace contextRef="#ctx0" brushRef="#br1" timeOffset="-84479.68">12719 14188 0,'0'0'0,"0"0"16,0 0-16</inkml:trace>
  <inkml:trace contextRef="#ctx0" brushRef="#br1" timeOffset="-84014.58">10913 14347 0,'0'0'0,"0"0"16,0 0-1,0 0-15,0 0 16,9 10-1,-9-10-15</inkml:trace>
  <inkml:trace contextRef="#ctx0" brushRef="#br1" timeOffset="-83858.31">11552 14319 0,'0'0'0,"0"0"15,0 0-15,0 0 16,0 0 0,0 0-1</inkml:trace>
  <inkml:trace contextRef="#ctx0" brushRef="#br1" timeOffset="-83708.8">12079 14282 0,'0'0'0,"0"0"15,0 0-15,0 0 16</inkml:trace>
  <inkml:trace contextRef="#ctx0" brushRef="#br1" timeOffset="-83558.44">12700 14338 0,'0'0'0,"0"0"0,9 0 16,-9 0-16</inkml:trace>
  <inkml:trace contextRef="#ctx0" brushRef="#br1" timeOffset="-83420.3">13434 14366 0,'0'0'0,"9"0"15,-9 0-15</inkml:trace>
  <inkml:trace contextRef="#ctx0" brushRef="#br1" timeOffset="-83220.36">14534 14535 0,'0'0'0,"0"0"0,10 0 16,-1 0-16,1 0 15</inkml:trace>
  <inkml:trace contextRef="#ctx0" brushRef="#br1" timeOffset="-83048.83">15278 14563 0,'0'0'0,"0"0"0,9 0 16,0 0 0,10 9-16,-9-9 15</inkml:trace>
  <inkml:trace contextRef="#ctx0" brushRef="#br1" timeOffset="-82891.53">16068 14647 0,'0'0'0,"0"0"0,9 0 15,10 0 1,9 10-16,-9-10 15</inkml:trace>
  <inkml:trace contextRef="#ctx0" brushRef="#br1" timeOffset="-82719.36">16933 14760 0,'0'0'0,"0"0"0,0 0 16,0 0 0,10 0-16,-10 0 15</inkml:trace>
  <inkml:trace contextRef="#ctx0" brushRef="#br1" timeOffset="-82584.19">17131 14760 0,'0'0'0,"0"0"15,0 0-15,0 0 16</inkml:trace>
  <inkml:trace contextRef="#ctx0" brushRef="#br1" timeOffset="-81715.46">12079 14282 0,'0'0'0,"10"0"0,8 0 15,-8 0 1</inkml:trace>
  <inkml:trace contextRef="#ctx0" brushRef="#br1" timeOffset="-81545.58">12898 14375 0,'0'0'0,"9"10"15,0-10-15</inkml:trace>
  <inkml:trace contextRef="#ctx0" brushRef="#br1" timeOffset="-81311.3">14186 14638 0,'0'0'0,"10"0"15,-1 0-15,19 0 16,19 0 0,-18 0-16</inkml:trace>
  <inkml:trace contextRef="#ctx0" brushRef="#br1" timeOffset="-81130.97">15607 14741 0,'0'0'0,"0"0"0,0 0 15,0 0 1</inkml:trace>
  <inkml:trace contextRef="#ctx0" brushRef="#br1" timeOffset="-80926.16">16482 14835 0,'0'0'0,"0"0"0,0 0 16,0 0-1</inkml:trace>
  <inkml:trace contextRef="#ctx0" brushRef="#br1" timeOffset="-80761.88">16990 14854 0,'0'0'0,"0"0"15,0 0 1</inkml:trace>
  <inkml:trace contextRef="#ctx0" brushRef="#br1" timeOffset="-78492.97">11016 14554 0,'0'0'0</inkml:trace>
  <inkml:trace contextRef="#ctx0" brushRef="#br1" timeOffset="-78291.27">11637 14563 0,'0'0'0,"0"0"0,9 9 15,1-9 1</inkml:trace>
  <inkml:trace contextRef="#ctx0" brushRef="#br1" timeOffset="-78119.39">12531 14601 0,'0'0'0,"9"0"0,10 0 16,-10 0-16</inkml:trace>
  <inkml:trace contextRef="#ctx0" brushRef="#br1" timeOffset="-77910.96">13791 14647 0,'0'0'0,"10"0"15,27 0 1,20 0-16,18 10 16,-9-1-1,0-9-15,-38 0 16</inkml:trace>
  <inkml:trace contextRef="#ctx0" brushRef="#br1" timeOffset="-77729.96">15137 14713 0,'0'0'0,"0"0"0,9 0 15,10 0 1,18 10-16,29-1 16,-28-9-1</inkml:trace>
  <inkml:trace contextRef="#ctx0" brushRef="#br1" timeOffset="-77561.92">15964 14788 0,'0'0'15,"10"0"-15,27 0 16,10 0-16,10 0 16,-10 0-1,9 0-15,-9 0 16,-28 0 0</inkml:trace>
  <inkml:trace contextRef="#ctx0" brushRef="#br1" timeOffset="-77419.23">16905 14798 0,'0'0'0,"0"0"0,0 0 16,0 0-1,0 0-15</inkml:trace>
  <inkml:trace contextRef="#ctx0" brushRef="#br1" timeOffset="-77285.4">16924 14788 0,'0'0'0,"0"0"15,0 0-15,0 0 16</inkml:trace>
  <inkml:trace contextRef="#ctx0" brushRef="#br1" timeOffset="-64770.9">16482 15689 0,'0'0'0,"0"0"0,0 0 15,0-9 1,9-10-16,1 0 15,8-9 1,11 0-16,-1-10 16,9 1-1,11-1-15,8-9 16,0 19 0,10 0-16,0 0 15,9 9 1,-9 10-16,0-1 15,0 1 1,0 18-16,-10 1 16,1-1-1,-1 10 1,-9 0-16,0-1 16,0 10-16,0 1 15,-9-1 1,0 0-1,-1 0-15,-18 0 16,0 0 0,0 0-16,-10 10 15,-9 0 1,0 8-16,-19 1 16,0 10-1,-18-10-15,-10 9 16,-10 0-1,1 0-15,-19 1 16,-1-10 0,1-10-16,0 1 15,-10-1 1,-18-18-16,-1-10 16,1-9-1,-1-9 1,1-10-16,18 0 15,0-18-15,20-1 16,8 1 0,10 9-1,19 0-15,0-10 16,18 1 0,1-1-16,9-18 15,9 9 1,1-10-16,18-8 15,0 18 1,19 0-16,0 0 16,0 0-1,0 0-15,0 10 16,0-1 0,10 1-16,9 9 15,-1 9 1,1 9-16,10 1 15,-11 18 1,1 1 0,0-1-16,9 1 15,1 8 1,-11 1-16,-8 0 16,-1 0-1,1 9-15,-1-10 16,1 11-1,-20-1-15,1 0 16,0 0 0,-10 10-16,-9-1 15,-1-9 1,-18 19-16,0 0 16,-18 9-1,-1 1-15,-19-1 16,-18 10-1,-10-1-15,-19 1 16,-18-10 0,-10 1-16,0-20 15,-19-9 1,10-9 0,18-19-16,1-9 15,-10-10 1,19 0-16,9-9 15,1-10 1,18 1-16,19 9 16,9 0-1,10-10-15,19-9 16,-1-9 0,20-19-16,-1 9 15,19-9 1,0 9-16,1 10 15,27 0 1,10-10-16,19 10 16,9 0-1,-10 9-15,10 0 16,10 19 0,-19-1-1,-10 20-15,9 0 16,11 18-1,-1 0-15,0 10 16,-19 9 0,0 1-16,0 8 15,-9 10 1,-9 0-16,-1 9 16,-18 10-1,-1 0-15,-18-10 16,-9 0-1,-10 0-15,-19 1 16,-9-1 0,-19 10-16,-19-1 15,-10 10 1,-18-9-16,0-10 16,10-18-1,-1-10-15,-9-9 16,0 0-1,-10-19 1,1 0-16,9-19 16,-19 0-1,9-9-15,20-10 16,18 1 0,9-1-16,10 1 15,0-1 1,19 1-16,0-10 15,0-9 1,18-1-16,1 1 16,9-10-1,9 1-15,1 8 16,9 10 0,9 0-16,9 1 15,10-1 1,10 0-16,9 9 15,0 10 1,-10 0-16,0 19 16,-8-1-1,-11 1 1,1 9-16,-1 0 16,1 9-16,-10-9 15,-9 10 1,0-1-1,0 0-15,0-9 16,-10 0 0,0 0-16,1 0 15,-1 0 1,1 10-16,-1-10 16,0 0-1,-9 0-15,10 0 16,-10 0-1,0 0-15,0 0 16,0 0 0,0 0-16,0 0 15,0 0 1,0 0 0,9 0-16,-9 0 15,0 0 1,0 0-16,0 0 15,0 0 1,0 0-16,0 0 16,0 0-1,0 0-15,0 0 16,0 0 0,0 0-16,0 0 15,0 0 1,0 0-16,0 0 15</inkml:trace>
  <inkml:trace contextRef="#ctx0" brushRef="#br1" timeOffset="-62386.3">9690 5256 0,'0'0'0,"0"-10"0,9-8 16,10-20-1,18 0-15,48-18 16,37 0-1,48 0-15,18 9 16,19 0 0,47-10-1,19 1-15,18-9 16,10-1 0,-37 0-16,-10 10 15,-19 18 1,-19 1-16,1 9 15,-20 0 1,-9-1-16,-28-8 16,-19 9-1,-18 0-15,-29-1 16,-19 11 0,-18-1-16,-10 9 15,-10 1 1,-9 0-16,1-1 15,-1 10 1,0 10-16,0 8 16,10 20-1,9 28-15,19 28 16,-10 27 0,1 1-16,-1 19 15,1 0 1,-10 9-1,-10-9-15,1 9 16,-19-9 0,0-10-16,-10-18 15,-9-10 1,-19-19-16,0-9 16,-18-9-1,-39 0-15,-46-1 16,-47-8-1,-66-1-15,-66-9 16,-19 0 0,0-10-16,-9 10 15,28 0 1,9 9-16,-19 10 16,10 18-1,38 1-15,28-10 16,47 0-1,18-28-15,29-10 16,10-8 0,36-20-1,30-9-15,18-19 16,0-18 0,0-29-16,9-37 15,10-10 1,-1-9-16,20-9 15,0-10 1,9 10-16,9-19 16,0-10-1,-9 10-15,0 9 16,0 10 0,0 18-16,-9 20 15,9 18 1,0 18-16,0 20 15,0 27 1</inkml:trace>
  <inkml:trace contextRef="#ctx0" brushRef="#br3" timeOffset="-56296.07">10141 5143 0,'0'0'0,"0"0"16,0 0-1,0 0-15,0 0 16,0 0-1,0 0-15,0 0 16,0 0 0,0 0-16,0 0 15,10 0 1,-1-9 0,19-10-16,0 0 15,1 0 1,18 1-16,28-10 15,19-10 1,19 0-16,-10 1 16,20-1-1,8 1-15,11-1 16,17 1 0,20-10-16,0 0 15,9 0 1,-9 0-16,-10 10 15,19-10 1,-9 0-16,0 9 16,-10 1-1,-18 9-15,9-1 16,-19 1 0,-19 0-16,-9 9 15,0-9 1,-10 0-16,-37 9 15,-9 1 1,-20-1 0,1 9-16,-19 1 15,-1 0 1,1-1-16,-9 1 16,-1 0-1,-9 9-15,9 0 16,1 9-1,-1 10-15,10 9 16,0 19 0,9 28-16,0 19 15,1 28 1,8 0-16,-9 0 16,10-1-1,-10 1-15,0 10 16,1-1-1,-1 1 1,0-1-16,0 0 16,1 1-16,-11-20 15,1-9 1,0-18 0,0-20-16,-10-8 15,1-20 1,-1 1-16,-9-10 15,0-9 1,0 0-16,0-1 16,0-8-1,-19-1-15,0 0 16,-18 10 0,-29 9-16,-38 0 15,-18 1 1,-47 27-16,-66 0 15,-48 1 1,-18 8-16,0 1 16,-9 0-1,18-1 1,19 1-16,-18 9 16,27-19-16,29-9 15,9 9 1,20 1-1,17-10-15,29-10 16,19 1 0,28-10-16,38-9 15,19-1 1,9-8-16,18-10 16,1 0-1,9 0-15,10 0 16,0 0-1,-1 0-15,1 0 16,-1-10 0,1 1-16,0-10 15,-1 0 1,1 1-16,-10-20 16,0-9-1,10-9-15,-10 0 16,10-10-1,-1-9 1,-9 0-16,0-19 16,10 0-1,0-18-15,-1-1 16,1 0 0,-1 10-16,10-9 15,0-1 1,-9 10-16,0 0 15,-1 18 1,1 1-16,-1-1 16,1 20-1,0-1-15,9 19 16,0 0 0,0 10-16,0 9 15,0-1 1,0 20-16,0 0 15,0-1 1,0 10-16,0-9 16,0 9-1,0 0 1,0 0-16,0 0 16,0 0-1,0 0-15,9 0 16,-9-10-1,9 10-15,1-9 16,-1 9 0,1 0-16,-1 0 15,0 0 1,1 0-16,-1 0 16,1 0-1,-1 0-15,0 0 16,-9 0-1,0 0-15,10 0 16,-10 0 0,0 0-1,0 0-15,0 0 16,9 0 0,-9 0-16,0 0 15,0 0 1,10 0-16,-10 0 15,0 0 1,9 0-16,-9 0 16,0 0-1,0 0-15,0 0 16,0 0 0,0 0-16,10 0 15,-10 0 1,0 0-16,0 0 15,0 0 1,0 0-16,9 0 16,-9 0-1,0 0-15,9 0 16,-9 0 0,0 0-16,10 0 15,-10 0 1,0 0-1,9 0-15,-9 0 16,10 0 0,-10 0-16,9 0 15,0 0 1,-9 0-16,10 0 16,-1-9-1,1 9-15,-1-10 16,0 1-1,10 0-15,0-1 16,9 1 0,0-10-16,1 0 15,18 0 1,0 1-16,0-10 16,0-1-1,0 11-15,0-10 16,0-1-1,9 1 1,10 9-16,0-9 16,0 0-1,0 0-15,9 9 16,10-9 0,9 0-16,0 0 15,0 9 1,9-9-16,20-10 15,-1 10 1,0 0-16,1 0 16,-1 0-1,-9 0-15,9-1 16,0 1 0,10 0-16,0 9 15,-10 1 1,19-10-16,-9-1 15,-10 1 1,-9 0-16,9 9 16,-18-9-1,-10 0 1,-9 0-16,-10 9 16,0 0-1,-9 1-15,-10-1 16,1 0-1,-19 10-15,-1-1 16,1 1 0,-10 0-16,-9-1 15,0 1 1,-1 9-16,-8 0 16,-1 0-1,1 9-15,8 1 16,1-1-1,0 10-15,9 9 16,1 19 0,-1 0-16,0 18 15,0 20 1,10 18-16,-1 0 16,1 0-1,-10 10-15,10 9 16,0-9-1,-10-10 1,0 0-16,0 10 16,0-1-1,1-18-15,-10-19 16,-1-9 0,1-10-16,0-9 15,-10-10 1,1 1-16,-1-19 15,-9-1 1,0-8-16,0-1 16,0-9-1,0 0-15,0 0 16,0 0 0,0 0-16,0 0 15,0 0 1,0 0-16,0 0 15,0 0 1,0 0-16,0 0 16,0 0-1,0 0 1,0 0-16,0 0 16,0 0-1,0 0-15,0 0 16,0 0-1,0 0-15,0 0 16,0 0 0,0 0-16,0 0 15,0 0 1,0 0-16,0 0 16,0 10-1,-9-10 1</inkml:trace>
  <inkml:trace contextRef="#ctx0" brushRef="#br3" timeOffset="-55628.43">15240 3201 0,'0'0'0,"0"0"15,-19 9 1,-18 10-16,-1 28 16,-9 28-1,0 38 1,0 27-16,19 1 15,18-19-15,10-9 16,10-29 0,18-9-16,9-19 15,10 1 1,10-20-16,-1 1 16,10-19-1,0-1-15,9-18 16,-18 0-1,-1-18 1,-28 8-16</inkml:trace>
  <inkml:trace contextRef="#ctx0" brushRef="#br3" timeOffset="-55227.21">16040 3576 0,'0'0'0,"0"0"16,0 0-1,-19 10-15,0 8 16,-9 29 0,0 10-16,9-1 15,9 0 1,20-9-16,-1-9 15,10-10 1,9-9-16,0-19 16,1 0-1,8-19 1,-9-9-16,-9-10 16,0-18-1,-19-19-15,-19 9 16,-18 19-1,-1 10-15,-9 18 16,-9 19 0,-1 28-16,19-9 15</inkml:trace>
  <inkml:trace contextRef="#ctx0" brushRef="#br3" timeOffset="-54791.62">16736 3426 0,'0'0'0,"0"0"0,0 0 15,-19 0-15,-19 9 16,1 1-1,-1 18 1,10 0-16,9 10 16,10-1-1,18 1-15,19-1 16,19 1 0,0-10-16,10 0 15,-1-9 1,-9 0-16,-9 9 15,0 0 1,-20 0-16,1 0 16,-19 0-1,-28 10-15,-29 18 16,-46 1 0,-19-11-16,-1-27 15,67-19 1</inkml:trace>
  <inkml:trace contextRef="#ctx0" brushRef="#br3" timeOffset="-54368.52">17009 2197 0,'0'0'16,"0"0"-16,0 19 15,9 28-15,10 56 16,9 47-1,0 19-15,10 0 16,-10 9 0,10-9-1,-10-19-15,0-28 16,0-9 0,-9-29-16,0-9 15,0-19 1,-10-18-16,1-1 15,-10-18 1,0-19-16,0 0 16</inkml:trace>
  <inkml:trace contextRef="#ctx0" brushRef="#br3" timeOffset="-54129.51">16303 3023 0,'0'0'0,"0"0"0,0 0 16,9 0-1,29-19-15,28 0 16,19 0 0,27 1-1,11-11-15,8 1 16,-18 10-1,-9 8-15,-48 1 16</inkml:trace>
  <inkml:trace contextRef="#ctx0" brushRef="#br3" timeOffset="-53596.06">18580 3098 0,'0'0'0,"0"0"0,9 0 15,10-19 1,18-9-16,11-10 16,-1-18-1,18 0-15,-8-19 16,-1-19-1,-18-9-15,-19-10 16,-19 19 0,-19 19-1,-19 9-15,-9 20 16,-19 27 0,-9 19-16,0 37 15,9 29 1,10 28-16,9 28 15,18 19 1,20 9-16,18 9 16,1 1-1,9-10-15,9 0 16,0 0 0,0-9-16,0-19 15,-9 0 1,-9-19-16,-1-19 15,-9-9 1,0-18-16,0-20 16,0-18-1</inkml:trace>
  <inkml:trace contextRef="#ctx0" brushRef="#br3" timeOffset="-53359.33">17836 3651 0,'10'0'0,"9"0"0,47-18 16,37-11-1,19 1 1,10 0-16,9 9 15,0-9-15,-9 0 16,0 19 0,-76-1-16</inkml:trace>
  <inkml:trace contextRef="#ctx0" brushRef="#br3" timeOffset="-53046.01">19332 3098 0,'0'0'0,"0"0"15,0 0 1,0 0-16,0 0 16,-9 9-1,-1 10-15,1 18 16,0 10 0,18 10-16,0-1 15,20-19 1,-1-8-16,0-11 15,10 1 1,-1-19-16,1-19 16,0-9-1,-1-19-15,-18-18 16,-10-1 0,-18 19-16,0 28 15</inkml:trace>
  <inkml:trace contextRef="#ctx0" brushRef="#br3" timeOffset="-52724.36">20019 3520 0,'0'0'0,"0"-9"15,9-29-15,1-28 16,-1-9 0,1 10-16,8-1 15,1 10 1,0 27-16,0 1 16,0 19-1,-1 0-15,1 9 16,0 9-1,-9 0-15,-1 19 16,0 19 0,1 0-16,-10-19 15</inkml:trace>
  <inkml:trace contextRef="#ctx0" brushRef="#br3" timeOffset="-52396.05">20715 2657 0,'0'0'0,"0"0"0,-19 9 15,-9 10 1,-10 18-16,-9 29 15,10 9 1,18 0-16,19 0 16,9 0-1,20-18-15,8-20 16,10 1 0,19-20-16,0-8 15,19-20 1,-48 1-16</inkml:trace>
  <inkml:trace contextRef="#ctx0" brushRef="#br3" timeOffset="-52078.74">20856 1400 0,'0'0'0,"0"0"15,0 0-15,0 18 16,-9 29 0,-1 47-16,1 66 15,18 18 1,1 19-16,-1-10 16,10-18-1,0 0-15,0-28 16,-1-19-1,1-19-15,10-9 16,-11-10 0,1-18-16,-9-19 15,-10-28 1</inkml:trace>
  <inkml:trace contextRef="#ctx0" brushRef="#br3" timeOffset="-51877.82">20311 2591 0,'0'0'0,"9"0"16,10-9 0,37-10-16,10 10 15,0-1 1,-10 1-16,1 18 15,-38-9 1</inkml:trace>
  <inkml:trace contextRef="#ctx0" brushRef="#br3" timeOffset="-51645.51">20913 2676 0,'0'0'0,"0"0"0,0 9 15,9 19 1,0 28-16,1 10 16,-1 0-1,1 18-15,9 10 16,-10-57-1</inkml:trace>
  <inkml:trace contextRef="#ctx0" brushRef="#br3" timeOffset="-51480.67">20772 2235 0,'0'0'0,"0"9"0,9 28 16,-9-8-1</inkml:trace>
  <inkml:trace contextRef="#ctx0" brushRef="#br3" timeOffset="-51016.43">21223 3032 0,'0'0'0,"0"0"0,0 0 16,0 9 0,0 1-16,0 9 15,0-1 1,0 1-16,0-19 15,0 0 1,10 0-16,-1-19 16,19-28-1,0-18-15,1-1 16,-1 10 0,0 9-1,0 19-15,0 18 16,1 1-1,8 18-15,-8 1 16,-1-1 0,-9 10-16,-1-10 15,1 1 1,-9-10-16,-1 0 16,0 0-1,-9 0-15,0 0 16,0 0-1,0 0-15</inkml:trace>
  <inkml:trace contextRef="#ctx0" brushRef="#br3" timeOffset="-50475.77">15014 4862 0,'0'0'0,"0"0"0,19 0 16,37-19-1,67 0-15,93-18 16,66-20 0,19-8-16,29-20 15,37-18 1,28 9-16,28-9 15,29 0 1,18 0-16,19 9 16,0 9-1,-9 1-15,-38-1 16,-65 1 0,-67 18-16,-75 10 15,-37 0 1,-48 9-1,-37 19-15,-56 9 16,-29 9 0,-28 10-16,0 0 15</inkml:trace>
  <inkml:trace contextRef="#ctx0" brushRef="#br3" timeOffset="-49860.96">14215 3126 0,'9'0'0,"66"-28"16,170-38-16,188-56 16,84-19-1,0 10-15,20 0 16,46-1 0,-9 10-16,-47 10 15,-57 9 1,-47-1-16,-56 20 15,-56 18 1,-67 19-16,-56 19 16,-28 0-1,-37 19-15,-39-1 16,-9 1 0,-18 9-16,-10 0 15,-9 0 1,-1 9-16,-9 1 15,10 18 1,9 37 0,0 48-16,0 47 15,0 27 1,-9 20-16,9-10 16,-9-10-1,-1-37-15,1 0 16,-1-37-1,-18-10-15,-9 0 16,-20 10 0,1-66-16</inkml:trace>
  <inkml:trace contextRef="#ctx0" brushRef="#br3" timeOffset="-48652.75">16519 5612 0,'0'0'0,"0"0"0,10-19 16,-1 1-16,-9-1 16,10-9-1,-1 0-15,0-1 16,1 11 0,-10 8-1,0 1-15,0 9 16,9 9-16,1 19 15,-1 38 1,19 28 0,-9 19-16,0 18 15,0 0 1,-10-9-16,1-9 16,-1-29-1,-9-27-15,0-20 16,0-18-1,0-19-15,0-10 16,-19-36 0,-28-58-16,-19-46 15,0-19 1,10 29-16,18 18 16,10 28-1,19 19-15,-1 28 16,10 19-1,0 9-15,0 10 16,10 9 0,-1 9-1,19 19-15,19 19 16,0 0 0,10 19-16,-1-10 15,1 0 1,-10 0-16,-10-18 15,1-19 1,-10 0-16,0-10 16,1-9-1,-1-9-15,0-20 16,0-18 0,1-46-16,-11-20 15,1 10 1,-9 18-16,-10 20 15,9 18 1,-9 19-16,0 18 16,0 1-1,0 9 1,9 9-16,20 38 16,-1 28-1,10 28-15,-1 1 16,1 8-1,-1 1-15,1-10 16,-10-9 0,-9-19-16,0-19 15,0-9 1,-10-9-16,1-10 16,-1-9-1,-9-10-15,0-9 16,0 0-1</inkml:trace>
  <inkml:trace contextRef="#ctx0" brushRef="#br3" timeOffset="-48175.54">17921 5199 0,'0'0'0,"0"0"15,0 0-15,-19-9 16,0 0 0,-18 18-1,-1 0-15,1 20 16,8-1 0,1 9-16,19 1 15,-1-1 1,20 1-16,18-1 15,19 10 1,19 0-16,0 0 16,0 0-1,9-9-15,-19-1 16,1 1 0,-20-1-16,-18-9 15,-19 0 1,0 1-16,-28 8 15,-47 10 1,-38 9 0,-19-18-16,10-19 15,28-1 1,18-8-16,39-1 16,18-9-1,19 0-15</inkml:trace>
  <inkml:trace contextRef="#ctx0" brushRef="#br3" timeOffset="-47796.13">18486 5134 0,'0'0'0,"0"0"0,0 0 16,0 9-16,-10 19 15,1 29 1,-1 36-16,20 29 16,-1-9-1,1 0 1,18-10-16,0-19 15,19-28 1,0-9-16,0-9 16,19-19-1,0-10-15,0-9 16,0-19 0,-1-18-16,-36 18 15</inkml:trace>
  <inkml:trace contextRef="#ctx0" brushRef="#br3" timeOffset="-47556.99">18627 5246 0,'0'0'0,"0"0"16,0 0-1,9-18-15,0-11 16,20-8 0,18-1-16,9 1 15,19 9 1,20 0-16,-1 18 16,-47 10-1</inkml:trace>
  <inkml:trace contextRef="#ctx0" brushRef="#br3" timeOffset="-47321.07">18476 5612 0,'0'0'0,"0"0"0,10 0 16,-1-19-1,29 1-15,46-20 16,48 10 0,18 0-1,20 0-15,-10 0 16,-85 18 0</inkml:trace>
  <inkml:trace contextRef="#ctx0" brushRef="#br3" timeOffset="-46613.2">15748 5462 0,'9'0'0,"10"-19"0,38-9 15,18-9 1,38-20 0,37-18-16,29 0 15,37-9 1,29-1-16,18 1 16,10 9-1,-9 19-15,-10 9 16,-19 0-1,-19 9-15,-28 19 16,-9 10 0,-38 9-16,-18 9 15,-20 1 1,-18-1-16,-10 10 16,-19 0-1,1 9-15,-10 9 16,9 10-1,-9 28-15,10 10 16,-1 18 0,-18-9-1,-1 9-15,1 10 16,0-10 0,-1-9-16,-18-19 15,0-19 1,0 0-16,-10-18 15,-9-1 1,0-8-16,-9-20 16</inkml:trace>
  <inkml:trace contextRef="#ctx0" brushRef="#br3" timeOffset="-46000.72">15419 5866 0,'0'0'0,"0"0"0,0 9 16,9 10 0,19 37-16,1 19 15,18 38 1,9 9-16,1 9 16,-1-18-1,10-1-15,0-27 16,0-20-1,18-8-15,20-29 16,46-19 0,57-18-16,47-38 15,47-19 1,19-9-16,9 0 16,1-9-1,-39-1 1,-56 19-16,-37 1 15,-48 18 1,-37 19-16,-19 0 16,-28-1-1,-19 20-15,-9 0 16,-19-1 0,0 10-16,-1 0 15,-8 0 1,-10 0-16,0 0 15,0 10 1,0-10-16</inkml:trace>
  <inkml:trace contextRef="#ctx0" brushRef="#br3" timeOffset="-45091.45">16425 6945 0,'0'0'0,"0"0"0,0 0 16,0 0-1,0 0-15,-9 9 16,-10 0-16,0 19 16,0 10-1,-18 9 1,-10 19-16,-19-1 15,-19-8 1,-28-1-16,-37-9 16,-57-10-1,-47-9-15,-57-9 16,-37 0 0,-37-10-16,-20-9 15,10 0 1,38-9-16,18 18 15,-9 1 1,0 8-16,-29 11 16,11-11-1,27 1-15,10-9 16,-1-1 0,39 10-16,46-1 15,38 11 1,28 17-16,10 20 15,37-10 1,29 10 0,18 0-16,19 9 15,19 0 1,10-19-16,9 1 16,18-20-1,1-9-15,9-9 16,0 0-1,0-10-15,0-9 16,0 0 0,0 0-16,0 0 15,0 0 1</inkml:trace>
  <inkml:trace contextRef="#ctx0" brushRef="#br3" timeOffset="-44779.32">9417 7498 0,'0'0'0,"0"0"16,0 0-16,0 9 16,-19 10-1,-28 47-15,-19 37 16,-9 10 0,37-19-16,19-29 15,38-9 1,9-27-16</inkml:trace>
  <inkml:trace contextRef="#ctx0" brushRef="#br3" timeOffset="-43124.56">19464 5068 0,'0'0'0,"0"0"15,9 0-15,1-19 16,18 1 0,19-1-16,19-9 15,-10 9 1,1 9-16,-1 1 15,1 18 1,-39-9-16</inkml:trace>
  <inkml:trace contextRef="#ctx0" brushRef="#br3" timeOffset="-42878.91">19680 5312 0,'0'0'0,"10"0"15,-1-9-15,1-1 16,18 1 0,19-1-16,19 1 15,28 0 1,9-1-1,-18 1-15,-38 9 16</inkml:trace>
  <inkml:trace contextRef="#ctx0" brushRef="#br3" timeOffset="-42396.03">20687 4299 0,'0'0'0,"0"0"15,0 0 1,-10 0-16,-8 9 15,-20 10 1,-18 9-16,18-9 16,19 0-1,10-1-15,18 1 16,10 9 0,19 0-16,9 0 15,9 10 1,1 0-16,-20-10 15,1 0 1,-19 0-16,-1 0 16,-18 0-1,-9 19-15,-29 0 16,-18-9 0,-19-1-16,-1 1 15,1-10 1,38-19-16</inkml:trace>
  <inkml:trace contextRef="#ctx0" brushRef="#br3" timeOffset="-41979.74">21392 4261 0,'0'0'0,"0"0"0,0 0 0,-18 0 15,-1 10 1,-9-1-16,-1 10 16,1-1-1,9 1-15,10 0 16,0 0-1,9-10-15,9 1 16,0 8 0,20 1-16,-1 0 15,0 9 1,10 0-16,-10-9 16,-9 0-1,-1 9-15,-8 9 16,-10 1-1,-19-10 1,-28 0-16,-9 10 16,-1-10-1</inkml:trace>
  <inkml:trace contextRef="#ctx0" brushRef="#br3" timeOffset="-41646.03">21769 4064 0,'0'0'0,"0"0"0,0 0 15,0 10 1,0-1-16,-10 19 15,10 10 1,10 8 0,-1 48-16,19 19 15,1-38 1,-1-19-16,0-18 16,10-1-1,9-18-15,0 0 16,-19-10-1</inkml:trace>
  <inkml:trace contextRef="#ctx0" brushRef="#br3" timeOffset="-40943.67">20518 5171 0,'9'0'0,"47"-19"15,76-27-15,84-20 16,29 0-1,0 1-15,-10 8 16,0 10 0,-47 19-16,-37 0 15,-57 19 1,-57-1-16</inkml:trace>
  <inkml:trace contextRef="#ctx0" brushRef="#br3" timeOffset="-38994.39">21750 4317 0,'0'0'16,"0"0"-16,0-9 15,-9-10-15,-1 1 16,10-1 0,10-9-16,-1 9 15,29-19 1,18 1 0,29-1-16,-1 10 15,-8 0 1,-1 0-16,-19 18 15,-18 1 1,-19 9-16</inkml:trace>
  <inkml:trace contextRef="#ctx0" brushRef="#br3" timeOffset="-38706.89">21778 4364 0,'0'0'0,"0"0"16,10 0-1,-1-9-15,19 0 16,10-10 0,18 9-16,10 1 15,19 0 1,-48 9-16</inkml:trace>
  <inkml:trace contextRef="#ctx0" brushRef="#br3" timeOffset="-38462.1">21872 4777 0,'0'0'0,"10"0"15,-1-9-15,19-10 16,19 0-1,19-18-15,19 9 16,-1-1 0,11 1-16,-48 10 15</inkml:trace>
  <inkml:trace contextRef="#ctx0" brushRef="#br3" timeOffset="-37629.7">21327 5396 0,'0'0'0,"0"0"16,0 0-1,0 0-15,0 0 16,0 0-16,0 10 15,9 9 1,0 27 0,1 1-16,-1 10 15,1-1 1,-1 0-16,-9-18 16,0-1-1,0-18-15,0 0 16,0-19-1,0 0-15,0 0 16,0 0 0,-9-19-16,-10-18 15,0-10 1,10 0-16,-1 9 16,1 10-1,9 0-15,0 19 16,0-1-1,0 10-15,9 0 16,1 10 0,8-1-16,11 0 15,-1 19 1,9 1 0,1-11-16,-10 1 15,-9 0 1,0-10-16,0-9 15,-10 0 1,1 0-16,8-18 16,1-29-1,-9-19-15,-10-28 16,-19 0 0,0 0-1,-9 10-15,0 18 16,9 29-16,0 18 15,10 10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29:57.06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8580 1193 0,'0'0'0,"0"0"16,0 0 0,0 9-16,0 20 15,0 55 1,9 66-16,0 66 15,20 47 1,-1 28-16,19 46 16,0 1-1,0 0 1,9 37-16,-9 19 16,0 19-1,-9 28-15,-10 0 16,10 28-1,-10 0-15,10 19 16,-1 0 0,1 9-16,-10-18 15,-9-20 1,-10-8-16,1-38 16,-1-29-1,-9-27-15,10-19 16,-1-38-1,1-47-15,-1-18 16,0-38 0,10-38-16,0-27 15,-10-29 1,-9-19 0,0-27-16,0-20 15,0 1 1,0-20-16,0-8 15,0-10 1,0 0-16,0-10 16,0-8-1</inkml:trace>
  <inkml:trace contextRef="#ctx0" brushRef="#br0" timeOffset="1054.62">4929 10294 0,'0'0'0,"0"0"16,19 0-16,38-28 15,84-10 1,75 1-16,76 9 16,65 9-1,67 10-15,65-1 16,113-9-1,-9 1-15,122-11 16,37 1 0,29-28-16,84 0 15,-46-1 1,28 11-16,-1 8 16,29 19-1,-9 10-15,-29-1 16,0 10-1,0-9-15,-46 9 16,-39-9 0,-46-1-16,-57 1 15,-56 0 1,-29-1 0,-75 1-16,-47-1 15,-65 1 1,-67-10-16,-56 10 15,-38-1 1,-37 1-16,-38 0 16,-47-1-1,-28 1-15,-9 0 16,-20-1 0,-18 1-16,0 9 15,0 0 1,-10 0-16,1 0 15,-1 0 1,0 0-16,1-10 16,-10 1-1,0 9 1,9 0-16,-9-9 16,10 9-16,-10-10 15,9 10 1,-9-9-1,9 9-15,1-9 16,-1 9 0,1 0-16,-1 0 15,0 0 1,1 0-16,-1 0 16,1 0-1,-10 0-15,0 0 16,0 0-1,0 0-15,0 0 16,0 0 0,0 0-16,0 0 15,0 0 1,0 0-16,0 0 16,0 0-1</inkml:trace>
  <inkml:trace contextRef="#ctx0" brushRef="#br0" timeOffset="2932.47">10988 1343 0,'0'0'0,"0"0"15,0 0 1,0 0-16,0 0 15,9 19 1,1 37-16,8 19 16,11 47-1,8 28-15,1 1 16,9-1 0,0 9-16,0 10 15,10 9 1,8 1-16,20 8 15,0 10 1,18 10-16,1 8 16,9-8-1,9 9 1,-9-1-16,9 1 16,19 9-16,-9 1 15,9-11 1,9 1-1,10 0-15,0 0 16,0-19 0,0 0-16,10 0 15,-1 0 1,-9-19-16,9 0 16,10 1-1,0-20-15,-1-18 16,10 0-1,10 9-15,-10-28 16,10-10 0,-1-8-16,1-11 15,-1 1 1,10-9-16,10-10 16,9-19-1,-1-9-15,1-10 16,0-18-1,0-9-15,-10-10 16,10-10 0,0-9-1,-1-9-15,1-28 16,0-10 0,-10-27-16,-9-1 15,0 0 1,-19-19-16,-9-18 15,0 0 1,-19-10-16,9-19 16,-18 1-1,-10 9-15,19-29 16,-19 1 0,-10 0-16,11-19 15,8-10 1,-9 1-16,10-10 15,-1-9 1,-9 9-16,10-9 16,-1 0-1,1 0-15,9 9 16,-10 0 0,1 0-16,-10 10 15,0 0 1,0 9-1,-9-1-15,9 1 16,-9 10 0,-10 9-16,0-1 15,1 10 1,-20 10-16,-9 18 16,0 0-1,-9 10-15,0 9 16,-10 10-1,-19 18-15,1 0 16,-1 9 0,-18 10-16,9 10 15,-10-1 1,1 0-16,0 10 16,-19 9-1,-1 10-15,1 8 16,0 1-1,0 0 1,-10 9-16,1 10 16,-10 0-1,0-1-15,0 1 16,0 9 0,0 0-16,0 0 15</inkml:trace>
  <inkml:trace contextRef="#ctx0" brushRef="#br0" timeOffset="5148.79">3368 1043 0,'0'0'0,"0"0"16,0 0-16,0 0 15,0 0 1,0 0-16,0 9 15,0 10 1,0 37 0,9 38-16,1 28 15,18 10 1,-9 8-16,0 10 16,-19-9-1,-19-19-15,-10 9 16,-8-27-1,-1-20-15,-9-18 16,-19-10 0,-18-18-16,-10-10 15,-10-19 1,10-9-16,-9-19 16,18-18-1,19-1-15,0-18 16,10 9-1,9-9-15,18 9 16,11 0 0,-1 19-16,9 0 15,1 18 1</inkml:trace>
  <inkml:trace contextRef="#ctx0" brushRef="#br0" timeOffset="5547.66">2502 1024 0,'0'0'0,"0"0"16,10 0-1,9 0 1,18-9-16,48-1 16,56 1-1,10 0-15,8 9 16,-8 0-1,-19 0-15,-29 0 16,-28 0 0,-18 0-16,-10 0 15,-9 0 1,-20 9-16,-8-9 16</inkml:trace>
  <inkml:trace contextRef="#ctx0" brushRef="#br0" timeOffset="5947.07">4421 846 0,'0'0'0,"0"0"0,-9 0 16,-10 9-1,-28 10-15,-19 47 16,-28 28 0,-19 37-16,19 0 15,28-27 1,29-20-16,27-18 15,20-1 1,18 1-16,10 9 16,9-19-1,0 1-15,9-20 16,10 1 0,0-20-16,9 1 15,-37-19 1</inkml:trace>
  <inkml:trace contextRef="#ctx0" brushRef="#br0" timeOffset="6318.89">4882 1062 0,'0'0'0,"0"0"0,0 0 16,0 0 0,0 9-16,-18 29 15,-1 27 1,0 48-16,0 18 16,10 19-1,-1 19-15,1-19 16,9-9-1,9-10-15,1-9 16,-10-28 0,0-19-16,0-9 15,0-19 1,0-10 0,0-18-16,0-9 15,0-10-15</inkml:trace>
  <inkml:trace contextRef="#ctx0" brushRef="#br0" timeOffset="6863.5">4901 1287 0,'0'0'0,"10"-9"15,8-20 1,11-8-16,18-10 16,0 19-1,0 0-15,0 18 16,-10 20 0,1-1-16,-19 0 15,0 10 1,-19 9-16,0 0 15,-19 10 1,-9 0-16,-1-20 16,11 1-1,8-19 1,1 0-16,9 0 16,0 0-1,9 0-15,19-976 16,1 1952-1,18-967-15,-10 10 16,1 9 0,-10 1-16,-9-1 15,0 0 1,-19 9-16,-19 1 16,-19-1-1,-37 10-15,-19-9 16,-19-1-1,0-18-15,57-9 16</inkml:trace>
  <inkml:trace contextRef="#ctx0" brushRef="#br0" timeOffset="7264.15">5532 780 0,'9'0'0,"0"0"0,20-9 15,18 0 1,0 18-16,9 10 16,10 37-1,9 38 1,-9 9-16,-9 10 16,-20 9-16,-9-10 15,-28-9 1,-9-9-16,-19 0 15,-29 0 1,-27 0-16,-20-1 16,48-46-1</inkml:trace>
  <inkml:trace contextRef="#ctx0" brushRef="#br0" timeOffset="8351.17">24657 9112 0,'0'0'0,"0"0"0,9 0 16,10 9 0,37 10-1,10 9-15,19 19 16,9 19 0,-9-1-16,-1 10 15,-8 1 1,-1-1-16,-19-10 15,1-8 1,-20-1-16,-18-9 16,0 9-1,-28 10-15,-20 18 16,-27 1 0,-38 18-16,-28-9 15,-10-10 1,-9-9-16,9-9 15,57-38 1</inkml:trace>
  <inkml:trace contextRef="#ctx0" brushRef="#br0" timeOffset="8965.95">26877 10378 0,'0'0'0,"0"10"16,-9 18-16,-10 66 16,0 65-1,10 38-15,-1 29 16,10 8 0,0 10-16,-9 0 15,9-9 1,-10-10-16,1-19 15,9-18 1,-10-29-16,10-27 16,10-20-1,-10-27-15,0-20 16,0-27 0,9-1-16,-9-18 15,0-9 1,0-10-16,0 0 15</inkml:trace>
  <inkml:trace contextRef="#ctx0" brushRef="#br0" timeOffset="9598.04">26877 10585 0,'9'-10'0,"20"-27"0,27-19 16,19-10-16,38 10 16,-9 18-1,-1 29-15,-9 18 16,0 19-1,-9 10-15,-19-1 16,-29 10 0,-18 0-16,-28 0 15,-29 19 1,-28 9 0,-9-9-16,9-20 15,0-17 1,19-11-16,19-8 15,19-10 1,-1 0-16,10 0 16,10 0-1,9-19-15,28-9 16,9 18 0,19 1-16,10 18 15,0 20 1,-10 17-16,-19 11 15,-9 8 1,-18 11-16,-29 8 16,-10 0-1,-37 1-15,-47-10 16,-38-9 0,-28-20-16,1-27 15,8-19 1,0 0-16,76-9 15</inkml:trace>
  <inkml:trace contextRef="#ctx0" brushRef="#br0" timeOffset="10846.99">28326 11570 0,'0'0'0,"0"0"16,0 0-16,0 0 15,0 0 1,0 19-16,0 37 15,-10 57 1,1 18 0,-1 19-16,-8-9 15,8-19 1,1-10-16,-1-27 16,1-10-1,0-19-15,-10-18 16,0 9-1,10-29-15</inkml:trace>
  <inkml:trace contextRef="#ctx0" brushRef="#br0" timeOffset="20140.09">10913 1568 0,'0'0'0,"0"0"0,0 0 16,0 0 0,0 0-16,0 0 15,0 0 1,0 0-16,0 0 15,0 0 1,0 0-16,0 0 16,0 0-1,0 10-15,0-1 16,0 1 0,0 8-16,0 1 15,9 0 1,0 0-1,-9-1-15,0-8 16,0-1 0,10 1-16,-10-10 15</inkml:trace>
  <inkml:trace contextRef="#ctx0" brushRef="#br0" timeOffset="21797.01">11411 9468 0,'0'0'0,"0"0"0,0 0 16,0 0-1,0 0-15,0 0 16,0 0-1,0 10-15,-9-1 16,-1 19 0,1 19-16,0 19 15,-1 0 1,10 9-16,0 0 16,0 0-1,-9 0-15,9-10 16,0-8-1,0-10-15,0-10 16,0-18 0,0-19-16,0 0 15,0 0 1,9-9-16,1-38 16,-1-19-1,0-9-15,1 0 16,9 9-1,-1 1 1,1 8-16,0-8 16,0 18-1,0 0-15,-1 0 16,-18 19 0,0 9-16,0 10 15,0 9 1,10 9-16,-1 10 15,1 37 1,-1 28-16,1 29 16,-10 0-1,0 9-15,-10-10 16,1-9 0,-1-56-16</inkml:trace>
  <inkml:trace contextRef="#ctx0" brushRef="#br0" timeOffset="22697.36">11430 10773 0,'0'0'0,"9"0"0,10-10 16,19 1-1,9-1-15,-9 20 16,-1-1 0,-9 1-16,-9 18 15,0 0 1,-19 9-16,0 1 15,-19-1 1,-9 1-16,-10-1 16,1-8-1,8-11-15,20-8 16,0-1 0,-1-9-1,10 0-15,10 0 16,8 0-16,11 10 15,18-1 1,0 0 0,19 10-16,-1 9 15,-8 0 1,-10 10-16,-9-1 16,-20 1-1,-18-10-15,0 10 16,-18-1-1,-1-9-15,-19-9 16,-9 0 0,-19 0-16,-18-19 15,-1-10 1,19-9-16,0 1 16,19 8-1,19 1-15,19 0 16</inkml:trace>
  <inkml:trace contextRef="#ctx0" brushRef="#br0" timeOffset="23881.25">8598 2009 0,'0'0'0,"0"0"16,0 0-16,0 0 16,0 0-1,0 0-15,0 0 16,0 0-1,0 0-15,10 0 16,9 0 0,-10-9-1</inkml:trace>
  <inkml:trace contextRef="#ctx0" brushRef="#br0" timeOffset="24038.85">9200 1925 0,'0'0'0,"0"0"0,0 0 16,10 0-1,-1-9-15,1 9 16,-1 0 0</inkml:trace>
  <inkml:trace contextRef="#ctx0" brushRef="#br0" timeOffset="24196.17">9925 1869 0,'0'0'0,"0"0"16,9 0-1,1 0-15,-1 0 16</inkml:trace>
  <inkml:trace contextRef="#ctx0" brushRef="#br0" timeOffset="24357.6">10734 1887 0,'0'0'0,"0"0"15,9 0-15,-9 0 16</inkml:trace>
  <inkml:trace contextRef="#ctx0" brushRef="#br0" timeOffset="24506.32">11223 1869 0,'0'0'0,"0"0"0,0 0 16,0 0-1</inkml:trace>
  <inkml:trace contextRef="#ctx0" brushRef="#br0" timeOffset="26164.85">12041 15342 0,'0'0'0,"0"0"0,0 0 16,0 0-1,10 9-15,-1 19 16,1 19 0,9 28-16,-1 38 15,1 18 1,-19 1-16,0-1 16,-19-9-1,1-19-15,-20-28 16,-19-9-1,1-10-15,-19-18 16,-19-20 0,-10-8-16,10-10 15,28-19 1,29 10-16</inkml:trace>
  <inkml:trace contextRef="#ctx0" brushRef="#br0" timeOffset="26497.97">10988 15201 0,'0'0'0,"9"0"16,29-19-16,28-18 16,56-1-1,29-9-15,8 19 16,1 9 0,10 1-16,-20 8 15,-9 10 1,-9 0-16,-28 10 15,-39-1 1,-18 0-16,-28 1 16</inkml:trace>
  <inkml:trace contextRef="#ctx0" brushRef="#br0" timeOffset="26796.62">12869 15229 0,'0'0'0,"0"0"16,0 10-16,-18 8 16,-1 29-1,-10 47-15,1 9 16,9 38-1,1 9-15,27-19 16,10-9 0,18-18-16,11-20 15,17-28 1,1-18-16,-28-19 16</inkml:trace>
  <inkml:trace contextRef="#ctx0" brushRef="#br0" timeOffset="27120.38">13368 15323 0,'0'0'0,"0"0"15,0 0 1,0 0-16,0 0 15,9 9 1,1 29-16,18 37 16,0 56-1,0 29-15,1 18 16,-11 10 0,1-38-16,-19-38 15,0-18 1,0-28-16,0-19 15,0-10 1,0-18 0,0-19-16</inkml:trace>
  <inkml:trace contextRef="#ctx0" brushRef="#br0" timeOffset="27564.28">13537 15220 0,'0'0'0,"10"-19"0,-1 0 15,0 0 1,10 10-16,0 0 16,9 18-1,1 19-15,-11 29 16,1 8-1,-19 10-15,-9-18 16,-1-20 0,10 1-16,10-10 15,-1 0 1,29 0-16,18 0 16,10 10-1,9-1 1,-9 1-16,-28-1 15,-19-9-15,-10 1 16,-18 8 0,-38 10-1,-47-9-15,-10-1 16,10-18 0,19-10-16,37-9 15</inkml:trace>
  <inkml:trace contextRef="#ctx0" brushRef="#br0" timeOffset="27864.68">14149 14985 0,'9'0'0,"10"0"0,37 0 15,20 19 1,8 19 0,20 37-16,-10 28 15,-9 19-15,-20 9 16,-36 19 0,-29-9-1,-47 0-15,-38-1 16,-9-18-1,-10-37-15,10-38 16,47-28 0</inkml:trace>
  <inkml:trace contextRef="#ctx0" brushRef="#br0" timeOffset="28163.43">15409 15689 0,'0'0'0,"10"0"16,-1-19-1,10 0-15,19-9 16,9 0-1,9 0 1,10 9-16,-10 0 16,1 10-1,-1 0-15,-18 18 16,-19-9 0</inkml:trace>
  <inkml:trace contextRef="#ctx0" brushRef="#br0" timeOffset="28330.5">15409 15839 0,'0'0'0,"0"0"15,10 0-15,9 9 16,46 1 0,48 9-16,47-1 15,28 10 1,142 29-16</inkml:trace>
  <inkml:trace contextRef="#ctx0" brushRef="#br0" timeOffset="29760.17">18373 14901 0,'18'0'0,"39"-19"16,56 10-16,19-1 15,-1 10 1,-8 0-16,-29 10 16,-47-10-1,-19 0-15,-19 0 16,-18 9-1,-76 0-15,-94 29 16,-56 9 0,-9 19-16,27 18 15,48 10 1,47 0-16,46-10 16,39-18-1,37-10-15,28 10 16,47-10-1,29 0-15,65 1 16,19-20 0,0-18-16,1-10 15,-48-9 1,-38 0 0,-28 0-16,-46 0 15,-20 0 1,-9 0-16,-28 0 15,-113 10 1,-85 8-16,-38 29 16,20 19-1,28 28-15,18 28 16,38-10 0,57 1-16,37-10 15,37-18 1,29-10-16,19-19 15,28 0 1,38-18-16,56-1 16,57-18-1,37 0 1,0-19-16,-9 0 16,-38-10-16,-28-8 15,-38 8 1,-37 1-1,-19 0-15,-29 9 16,-18-10 0,0 10-16,-10 0 15,-9 0 1,0 0-16,0 0 16,0 0-1,0 0-15,0 0 16,0 0-1,0 0-15,0 0 16,0 0 0,0 0-16,0 0 15</inkml:trace>
  <inkml:trace contextRef="#ctx0" brushRef="#br0" timeOffset="30619.18">20527 15398 0,'0'0'0,"0"0"0,0 0 16,9 9-1,1 10-15,-1 19 16,19 9-1,1 9-15,-1 0 16,0-9 0,10-9-16,-1-20 15,10-8 1,0-10-16,0-19 16,10-18-1,-19-1-15,-1-18 16,-18-1-1,-10 10-15,-9 1 16,0 17 0,0 20-1,0 0-15,0 9 16,0 9 0,10 38-16,-1 37 15,10 57 1,-10 19-16,-18 9 15,-19-1 1,-29-27-16,1-38 16,-10-18-1,-19-20-15,-18-18 16,-19-28 0,-10-28-16,0-10 15,19-9 1,19 0-16,38 0 15,18-1 1,19 20-16,19 9 16</inkml:trace>
  <inkml:trace contextRef="#ctx0" brushRef="#br0" timeOffset="31084.52">21383 16130 0,'0'0'0,"0"0"0,9-19 16,1 10-16,-1-1 16,1 1-1,-1 0 1,0 27-16,10 39 15,10 46 1,-11 47-16,1 19 16,-19-19-16,0-19 15,-9-9 1,-1-19 0,1-37-16,9-19 15,0-19 1,0-9-16,0-19 15</inkml:trace>
  <inkml:trace contextRef="#ctx0" brushRef="#br0" timeOffset="31381.6">21487 15970 0,'0'0'15,"9"0"-15,0-9 16,20 9-16,18 9 16,18 10-1,1 19-15,0 9 16,-9 9 0,-20 10-1,-18-1-15,-19-8 16,-28-1-1,-19 0-15,-10-18 16,-18-10 0,9-9-16,29-10 15</inkml:trace>
  <inkml:trace contextRef="#ctx0" brushRef="#br0" timeOffset="31713.77">22343 16758 0,'0'0'0,"0"0"0,0 0 16,9 10-1,0-1-15,1 19 16,-1 1 0,1 27-1,-10 10-15,0 9 16,0-10 0,0-8-16,0-20 15,0-9 1,0-9-16,0-19 15</inkml:trace>
  <inkml:trace contextRef="#ctx0" brushRef="#br0" timeOffset="31967.02">22314 16571 0,'0'0'0,"0"0"0,10 0 15,-1-10 1,19 1-16,1-10 16,-1 1-1,-9-1 1,-1 0-16,-18 0 16,0 0-1,-18 1-15,-20 8 16,0 10-1,20 10-15</inkml:trace>
  <inkml:trace contextRef="#ctx0" brushRef="#br0" timeOffset="32484.92">23020 16205 0,'0'0'0,"0"0"16,9 0-16,1-9 15,27-10 1,39 0-16,37 10 15,28-1 1,28 1-16,-9 9 16,-10 0-1,-8-10-15,-30 10 16,-36-9 0,-29 0-16,-10 9 15,-18 0 1,-9 0-1,-10 0-15,9 9 16,-9-9 0</inkml:trace>
  <inkml:trace contextRef="#ctx0" brushRef="#br0" timeOffset="33164.75">25108 15342 0,'0'0'0,"0"0"0,0 0 16,0 9-1,-18 10-15,-1 28 16,9 18-1,10 20 1,19 18-16,9-18 16,19-10-16,10-19 15,9-9 1,0-28 0,9-10-16,0-18 15,-9-38 1,-10-19-16,-9-28 15,-18 0 1,-11 10-16,-18 18 16,-9 19-1,0 19-15,-1 19 16,10 9 0,0 9-16,-19 29 15,1 46 1,-1 57-16,9 28 15,1 18 1,9-8-16,-9-20 16,-1-18-1,-9-28-15,1-20 16,-20-27 0,0-10-1,-18-9-15,-10-9 16,-28-19-1,-19-19-15,10-19 16,8 0 0,11 0-16,18-9 15,19 19 1,28-1-16</inkml:trace>
  <inkml:trace contextRef="#ctx0" brushRef="#br0" timeOffset="33800.78">26021 16308 0,'0'0'0,"0"0"16,0 10-1,0 18-15,-10 28 16,1 19 0,0 28-16,9 0 15,0-9 1,-10-9-16,10-29 15,0-18 1,0-20-16,0-18 16,0 0-1,0-18-15,-9-58 16,-1-36 0,20-10-16,-1-9 15,19 18 1,1 19-16,-1 28 15,0 20 1,0 17-16,10 11 16,9 18-1,19 28-15,9 28 16,-9 19 0,-10 10-1,-18 8-15,0 1 16,-19-9-1,-1-10-15,-8-19 16,-1 0 0,1 1-16,-1-10 15,0 9 1,1-19-16,-10 1 16,0-19-1</inkml:trace>
  <inkml:trace contextRef="#ctx0" brushRef="#br0" timeOffset="34014.17">25927 16740 0,'0'0'0,"0"0"0,9 0 15,10-10 1,19 1-16,18 0 15,29-1 1,18 1-16,1 9 16,-1 0-1,-46 0-15</inkml:trace>
  <inkml:trace contextRef="#ctx0" brushRef="#br0" timeOffset="34380.68">27027 14929 0,'0'0'0,"10"0"16,9 9 0,18 29-16,10 46 15,19 57 1,-9 56-16,-20 47 16,-18 28-1,-28-9-15,-29-1 16,-28-8-1,-28-1-15,-47 0 16,-28-37 0,-85 56-16</inkml:trace>
  <inkml:trace contextRef="#ctx0" brushRef="#br0" timeOffset="34897.04">19953 15173 0,'0'0'0,"0"0"0,-28 19 16,-19 46-16,-28 48 15,9 37 1,9 28-1,38 1-15,38-1 16,38 0 0,46 10-16,85 9 15,95 56 1</inkml:trace>
  <inkml:trace contextRef="#ctx0" brushRef="#br0" timeOffset="35647.25">27451 14535 0,'0'0'0,"9"0"16,1-10-16,-1 1 15,0 0 1,20-1-16,8 20 16,10 8-1,-9 11 1,0 18-16,-20 9 16,-18 10-1,-18 18-15,-20-9 16,0-19-16,-9-9 15,19-9 1,9-19 0,10-1-16,-1-18 15,29 0 1,38-9-16,56-38 16,37-19-1,19-9-15,-27 19 16,-20 9-1,-19 10-15,-18 8 16,-38 20 0,-19 0-16,-9 18 15,-19 0 1</inkml:trace>
  <inkml:trace contextRef="#ctx0" brushRef="#br0" timeOffset="36250.72">26755 16486 0,'0'0'0,"0"0"16,0 0-1,0 0-15,0 0 16,0 0 0,9 10-16,0 9 15,1 37 1,9 10-16,0 9 16,-10-19-1,-9-19 1,0 1-16,0-10 15,0-9-15,0 0 16,0-10 0,0-9-16</inkml:trace>
  <inkml:trace contextRef="#ctx0" brushRef="#br0" timeOffset="36536.78">26708 16102 0,'0'0'0,"0"0"15,0 0-15,9 0 16,10 0 0,9 9-16,0 0 15,10 1 1,-10-10-16,0 0 15,-9 0 1,0-10-16,-10 1 16,-9 0-1,0 9-15,-37 0 16,9 9 0</inkml:trace>
  <inkml:trace contextRef="#ctx0" brushRef="#br0" timeOffset="37717.96">18137 17340 0,'0'0'0,"0"0"0,0 0 15,0 0 1,0 10-16,0 8 16,0 10-1,0 19-15,-9 0 16,0-9 0,-1-1-16,1 1 15,-1-19 1,1-1-16,0-8 15</inkml:trace>
  <inkml:trace contextRef="#ctx0" brushRef="#br0" timeOffset="37940.74">17987 17153 0,'0'0'0,"0"0"0,9-10 15,1 1 1,-1-1-16,-9 1 16,10 9-1,-10 0-15</inkml:trace>
  <inkml:trace contextRef="#ctx0" brushRef="#br0" timeOffset="38231.15">18401 17396 0,'0'0'0,"0"0"0,0 0 15,9 0-15,1-9 16,-1 0 0,19-10-1,10 0-15,9 10 16,0-1 0,-9 1-16,-1 9 15,1 0 1,-10 9-16,0 1 15,-9-1 1</inkml:trace>
  <inkml:trace contextRef="#ctx0" brushRef="#br0" timeOffset="38437.33">18420 17565 0,'0'0'0,"0"0"16,9 0-16,19 0 16,29 0-1,18-9 1,0 0-16,1-1 16,8 20-1,-37-10-15</inkml:trace>
  <inkml:trace contextRef="#ctx0" brushRef="#br0" timeOffset="38714.83">19201 17218 0,'0'0'0,"0"0"15,0 0-15,0 0 16,0 0-1,0 0-15,0 10 16,0 18 0,0 19-16,0 9 15,0 19 1,0 19 0,-10-10-16,1-9 15,-1-9-15,1-19 16,-1-28-1</inkml:trace>
  <inkml:trace contextRef="#ctx0" brushRef="#br0" timeOffset="39263.68">17978 13963 0,'0'0'0,"0"0"16,0 0-16,0 18 15,0 20 1,9 18-16,-9 10 16,0 18-1,0 10 1,0-19-16,0-9 15,0-10 1,0-18-16,0-1 16,0-9-16,0-18 15</inkml:trace>
  <inkml:trace contextRef="#ctx0" brushRef="#br0" timeOffset="39763.71">18015 14085 0,'0'0'0,"10"0"16,-1-10-16,0 1 15,1-1 1,-1 1-16,10 18 15,19 10 1,9 9-16,19 19 16,9 19-1,-19 0-15,-18-10 16,0 0 0,-10-18-16,-9-1 15,-1-18 1,-8 0-16,-1-10 15,1-9 1,-1 0 0,0-19-16,10-18 15,0-29 1,-10-28-16,-9-28 16,0 0-1,-9 19-15,0 9 16,-1 19-1,1 19-15,-1 18 16,1 20 0,9 8-16,0 10 15</inkml:trace>
  <inkml:trace contextRef="#ctx0" brushRef="#br0" timeOffset="40429.85">16745 14807 0,'0'0'0,"0"0"0,0 0 16,0 0 0,0 9-16,0 10 15,-9 37 1,-1 29-16,1 18 16,0 19-1,-1-9-15,1-29 16,-1-9-1,1-19-15,9-18 16,0-1 0,0-18-16,0 0 15,0-10 1,0 1-16,-9-1 16,-1 1-1</inkml:trace>
  <inkml:trace contextRef="#ctx0" brushRef="#br0" timeOffset="40796.61">16237 16111 0,'0'0'0,"0"0"0,10 0 15,-1-9 1,10-1-16,18 1 16,29 0-1,38-1-15,37 10 16,19 0 0,9 0-16,-9 0 15,-9-9 1,-39-1-16,-27 1 15,-28 0 1,-20 9 0,-18 0-16,0 0 15,-10 9 1,-9 0-16,0 1 16</inkml:trace>
  <inkml:trace contextRef="#ctx0" brushRef="#br0" timeOffset="41263.75">16312 16871 0,'0'0'0,"0"-19"0,0 1 15,10-11 1,-10 1-16,0 0 16,0 19-1,0-1 1,0 10-16,0 0 15,0 19 1,0 28-16,0 28 16,0 28-1,0-9-15,-10 0 16,1-19 0,0-19-16,-1 1 15,1-11 1,-1-8-16,1-10 15,9-9 1,0 0-16,0-10 16,0 0-1</inkml:trace>
  <inkml:trace contextRef="#ctx0" brushRef="#br0" timeOffset="41747.04">16228 16749 0,'0'0'0,"0"0"16,0-9-16,0-1 16,9 10-1,1 0-15,18 10 16,19 27-1,19 10-15,9 19 16,0 18 0,0 1-16,-9-10 15,10 0 1,-20-19-16,0 0 16,-8-18-1,-11-1-15,-18-18 16,0 0-1,-10-10-15,-9-9 16,0 0 0,10-9-1,-10-29-15,0-46 16,0-38 0,-19-9-16,0-1 15,10 10 1,-1 10-16,1 37 15,-1 28 1,10 28-16,0 10 16</inkml:trace>
  <inkml:trace contextRef="#ctx0" brushRef="#br0" timeOffset="42658.46">15221 15604 0,'0'0'0,"0"0"16,10 0-16,-1 0 15,19-9 1,29 0 0,9-1-16,9 10 15,0 0 1,-19 0-16,1 0 16,-19 0-1,-1 0-15,-9 0 16,-9 0-1,0 0-15,-19 0 16,0 0 0,0 0-16,0 0 15,0 0 1,0 0-16</inkml:trace>
  <inkml:trace contextRef="#ctx0" brushRef="#br0" timeOffset="43363.78">15221 16158 0,'0'0'0,"10"0"15,18-19-15,0 0 16,19 1 0,0-10-16,19-1 15,9 20 1,0 0-16,1-1 15,8 1 1,1 0-16,-28-1 16,-10 10-1,-10 0-15,-18 0 16,0 0 0,-10 0-16,-9 0 15,0 0 1,-37 10-16,-67-1 15,-56 0 1,-37 1 0,-1-1-16,48-9 15,46 0 1,48 0-16,27 0 16,20 0-1,0 0-15,9 0 16,18 0-1,29-9-15,29-1 16,27 1 0,19 0-16,1-1 15,-20 1 1,-18 9-16,-29-10 16,-9 10-1,-18 0-15,-11 0 16,-18 0-1,10 10-15,-10-1 16</inkml:trace>
  <inkml:trace contextRef="#ctx0" brushRef="#br0" timeOffset="43879.83">15202 15698 0,'0'0'0,"0"0"0,0 0 16,10 0 0,-1-9-16,10 0 15,9-10 1,19 9-16,19 1 16,0 0-1,9 9-15,-9 0 16,-19 9-1,-9 0-15,-19 1 16,-1-1 0,-18 1-16</inkml:trace>
  <inkml:trace contextRef="#ctx0" brushRef="#br0" timeOffset="44179.92">15184 16149 0,'9'0'0,"0"-10"15,20-9 1,27 1-16,10 8 16,19 1-1,9 0 1,-10 18-16,20 19 16,-38-9-16</inkml:trace>
  <inkml:trace contextRef="#ctx0" brushRef="#br0" timeOffset="49197.6">14788 15708 0,'0'0'0,"0"0"16,10 0 0,9 0-16,9-10 15,0 1 1,0 0-16,1-1 16,8 1-1,10-10-15,19 10 16,28-1-1,10 1-15,-1 9 16,-18-10 0,-19 10-16,-19 0 15,-10 0 1,-18 0-16,0 0 16,-19 0-1,0 0-15,0 0 16</inkml:trace>
  <inkml:trace contextRef="#ctx0" brushRef="#br0" timeOffset="49814.94">14977 16280 0,'0'0'0,"9"0"15,19-19-15,0 0 16,19 1-1,19-1-15,19 10 16,0-1 0,-10 1-16,-19-1 15,-18 1 1,0 0-16,-20-1 16,-18 10-1,0 0-15</inkml:trace>
  <inkml:trace contextRef="#ctx0" brushRef="#br0" timeOffset="50255.83">15184 15670 0,'0'0'0,"9"0"0,10-9 15,18-1-15,20 1 16,-1 0 0,-37 9-16</inkml:trace>
  <inkml:trace contextRef="#ctx0" brushRef="#br0" timeOffset="54963.3">10997 1794 0,'0'0'15,"0"0"-15,0 0 16,0 0-16,0 0 15,0 0 1,0 0-16,0 0 16,-9 0-1,-1 0 1,1 0-16,-10 0 16,0 0-16,10 0 15,-10 0 1,0 0-16,1 0 15,-20-10 1,0 10 0,-18 0-16,-1-9 15,-8 18 1,-11 1-16,1-1 16,-10 0-1,-9 10-15,-19 0 16,48-19-1</inkml:trace>
  <inkml:trace contextRef="#ctx0" brushRef="#br0" timeOffset="55496.71">8570 2019 0,'0'0'0,"0"0"0,0 0 15,0 0 1,10 0-16,8-10 15,11 1 1,27 0-16,29-1 16,18 1-1,19 9-15,20-10 16,8 1 0,19 0-16,1-10 15,-1 0 1,-9 0-16,-9-9 15,-20 19 1,1-1-16,-10 1 16,-18 0-1,-20 9 1,-18 0-16,-9 0 16,-1 0-16,-9 0 15,-9 0 1,-1 0-1,-18 0-15,0 0 16,-10 0 0</inkml:trace>
  <inkml:trace contextRef="#ctx0" brushRef="#br0" timeOffset="56798.66">11392 1062 0,'0'0'0,"0"0"0,0 0 16,0 0-1,0 0 1,0 0-16,0 0 16,0 0-1,-9 0-15,0 9 16,-1 1-1,1 18-15,-1 9 16,1 19 0,0 20-16,9-1 15,0-10 1,0-8-16,0-39 16</inkml:trace>
  <inkml:trace contextRef="#ctx0" brushRef="#br0" timeOffset="57209.51">11590 1315 0,'0'0'0,"0"0"0,0 0 16,0 0 0,0 0-16,0 9 15,9 10 1,1 9-16,18-9 15,0 0 1,0 0-16,1-1 16,-1-18-1,-9 0-15,-1-18 16,-8-1 0,-10 0-1,-19 0-15,-19-9 16,10 9-1</inkml:trace>
  <inkml:trace contextRef="#ctx0" brushRef="#br0" timeOffset="57780.1">12239 940 0,'0'0'0,"0"0"15,0 0 1,-19 9-16,-9 1 15,-19 27 1,-9 19-16,-1 10 16,10 0-1,19 9-15,28-10 16,9-8 0,10-10-16,9-10 15,0-18 1,20-10-16,-11-9 15,1-18 1,-19-1-16,-10 0 16,-9-9-1,-38 9 1,1 0-16</inkml:trace>
  <inkml:trace contextRef="#ctx0" brushRef="#br0" timeOffset="60513.92">17771 8596 0,'0'0'15,"0"9"-15,9 10 16,0 28-16,1 9 16,9 19-1,-1 10 1,1 8-16,0 11 15,-10-1 1,1 9-16,9-8 16,0-10-1,-1-19-15,-8-19 16,-1-19 0,1 1-16,-10-19 15,0-19 1,0 0-16,0 0 15,0 0 1,0-28-16,0-29 16,0-27-1,0-10-15,0-9 16,0-10 0,-10-9-16,1 19 15,-1 9 1,1 0-16,0 10 15,-1 18 1,10 19-16,0 29 16,0 8-1,0 10 1,0 10-16,0 27 16,10 48-1,-1 37-15,-9 18 16,0 10-1,0 0-15,0-9 16,0-9 0,0-20-16,0-9 15,0-18 1,0-38-16,0-10 16,0-18-1,0-10-15,0-9 16,0 0-1,9-28-15,1-37 16,-1-48 0,10-28-1,0 1-15,-10-11 16,10 1 0,-10 28-16,1 19 15,-1 28-15,-9 9 16,0 29-1,0 18 1,0 10-16,0 9 16,0 9-1,0 19-15,0 57 16,-9 27 0,9 20-16,0 8 15,-10 1 1,1-19-16,9-9 15,-9-10 1,-1-19-16,1-18 16,9-29-1,0-18-15,0-9 16,0-10 0,0-10-16,0-27 15,0-38 1,-10-47-16,1-28 15,0 9 1,9-19 0,0 10-16,-10 28 15,1 19 1,9 9-16,-10 29 16,1 8-1,9 29-15,0 9 16,0 10-1,0 18-15,0 10 16,-9 47 0,-1 46-16,1 29 15,9 0 1,-10 0 0,10-10-16,-9-9 15,-1-28-15,10-19 16,-9-19-1,9-9-15,-9-28 16,9-10 0,0-9-16,0 0 15,0-19 1,-19-56 0,0-56-16,0-29 15,-9-18 1,0 19-16,18 18 15,1 10 1,9 37-16,0 37 16,0 39-1</inkml:trace>
  <inkml:trace contextRef="#ctx0" brushRef="#br0" timeOffset="62246.62">17554 8793 0,'0'0'0,"0"0"0,0 0 15,0 0 1,0 0-16,0 0 15,0 9 1,0 29-16,0 37 16,10 28-1,-1 10 1,-9 9-16,0 0 16,9 0-1,1-10-15,-10-9 16,9-9-16,-9-9 15,0-29 1,0-19-16,0-18 16,0 0-1,0-19 1,0 0-16,0 0 16,10-9-1,-1-38-15,0-38 16,1-18-1,-10-19-15,0 0 16,0-9 0,0 9-16,0 0 15,0 28 1,-10 9-16,10 20 16,0-1-1,0 19-15,0 19 16,0 9-1,0 10-15,0 9 16,0 9 0,10 29-16,-1 46 15,10 38 1,0 0 0,-10-19-16,1-9 15,-1-9 1,-9-10-16,0-19 15,0-18 1,0-20-16,-9-8 16</inkml:trace>
  <inkml:trace contextRef="#ctx0" brushRef="#br0" timeOffset="63430.86">1298 1221 0,'10'0'0,"18"-37"16,66-38 0,47-19-16,47-19 15,10 10 1,18 0-16,19 9 15,38-9 1,-9 28-16,-1 9 16,29 10-1,-20 18-15,1 19 16,19 1 0,-1 18-16,1 18 15,-10 11 1,-9 8-16,0 10 15,-28 0 1,-29 19 0,-28 9-16,-37 0 15,-29 9 1,-28 19-16,-28 29 16,-19-1-1,-38 29-15,-28 18 16,-37 10-1,-57 18-15,-37-18 16,-39 9 0,-36-19-16,-58-19 15,-36-18 1,-1-38-16,0-28 16,-19-28-1,10-28-15,9-28 16,10-19-1,9-29-15,18-18 16,20-19 0,18 1-16,20-29 15,27-10 1,29-18-16,18 0 16,38 0-1,38 19 1,28 9-16,9 0 15,20 9 1,18 0-16,18 10 16,20 9-1,0 10-15,18 18 16,38 10 0,-56 28-16</inkml:trace>
  <inkml:trace contextRef="#ctx0" brushRef="#br0" timeOffset="66137.81">19605 15285 0,'0'0'0,"0"0"16,0 0-16,0 0 15</inkml:trace>
  <inkml:trace contextRef="#ctx0" brushRef="#br0" timeOffset="66485.85">19699 15248 0,'0'0'0,"0"0"0,0 0 16,0 0-1,0 0-15,0 0 16,0 0 0,0 19-1,-9 18-15,-1 20 16,-9 27 0,1 19-16,-1 29 15,-9-1 1,18-9-16,1 19 15,18-10 1,1 0-16,18-9 16,19 10-1,0-20-15,0-27 16,9-10 0,1-19-16,-1-18 15,1-1 1,-10-18-16,-10 0 15,-18-10 1,-9-9-16</inkml:trace>
  <inkml:trace contextRef="#ctx0" brushRef="#br0" timeOffset="67246.98">26661 14779 0,'0'0'0,"9"0"15,19 9 1,10 1-16,18 18 16,10 19-1,0 28-15,0 19 16,19 27 0,-10 30-16,0 8 15,-9 10 1,-19-19-16,-9 0 15,-20 10 1,-18-20-16,-28 1 16,-9 9-1,-20 0 1,1-9-16,-1 0 16,10-10-1,10-18-15,-1-10 16,10-9-1,-1-19-15,1-9 16,9-48 0</inkml:trace>
  <inkml:trace contextRef="#ctx0" brushRef="#br0" timeOffset="67768.38">26632 14788 0,'0'0'0,"0"0"16,10 10 0,-1 8-16,29 39 15,9 27 1,19 19-16,0 29 15,-10-1 1,0 10-16,1 9 16,-10 0-1,-9 0-15,-10 0 16,-9 10 0,-19-20-1,-10 11-15,-18-1 16,0-19-1,-10-18-15,-18-1 16,-1-18 0,-18 0-16,-19-10 15,47-46 1</inkml:trace>
  <inkml:trace contextRef="#ctx0" brushRef="#br0" timeOffset="68564.57">19887 15285 0,'0'0'15,"0"0"-15,0 0 16,0 0 0,0 0-16,0 0 15,-9 10 1,-19 9-16,-19 37 16,0 10-1,0 9-15,-1 18 16,20 11-1,19-1-15,18 0 16,10 19 0,9-9-16,1-1 15,-1-9 1,0 1-16,0-11 16,0 1-1,1-19-15,-1 0 16,19 10-1,0-1-15,0-9 16,-9-9 0,-1-10-1,1-18-15,-19-10 16,-1-9 0,-8 0-16,-1-10 15,-9-9 1</inkml:trace>
  <inkml:trace contextRef="#ctx0" brushRef="#br0" timeOffset="69084.75">19567 15229 0,'0'0'0,"0"0"0,0 10 15,10-1 1,-1 28-16,-9 20 15,0 27 1,0 10 0,0 28-16,0 9 15,-9-18 1,-1 9-16,10 9 16,0-9-1,10-19-15,-1 10 16,10 9-1,9-19-15,10-9 16,9-19 0,0 0-16,0-19 15,9 1 1,1-10-16,-1-10 16,-9-9-1,0-9-15,0 9 16,-18-9-1</inkml:trace>
  <inkml:trace contextRef="#ctx0" brushRef="#br0" timeOffset="72142.16">9389 8849 0,'0'0'0,"0"0"16,0 0-16,0 0 16,9 0-1,-9 0-15</inkml:trace>
  <inkml:trace contextRef="#ctx0" brushRef="#br0" timeOffset="72330.92">9915 8802 0,'0'0'0,"0"0"0,0 0 16,0 0-16,10 0 15,9 0 1,-10 0-16</inkml:trace>
  <inkml:trace contextRef="#ctx0" brushRef="#br0" timeOffset="72480.67">10480 8661 0,'0'0'0,"0"0"16,9 0-1,10 0-15,-10 0 16</inkml:trace>
  <inkml:trace contextRef="#ctx0" brushRef="#br0" timeOffset="72641.48">11355 8615 0,'0'0'0,"0"0"0,9 0 16,19 0-16,-9-10 15</inkml:trace>
  <inkml:trace contextRef="#ctx0" brushRef="#br0" timeOffset="72789.48">12107 8530 0,'0'0'0,"0"0"0,10 10 16,-1-10 0</inkml:trace>
  <inkml:trace contextRef="#ctx0" brushRef="#br0" timeOffset="72956.98">13246 8633 0,'9'0'0,"10"-9"0,18-10 15,20 10 1,-29-1-1</inkml:trace>
  <inkml:trace contextRef="#ctx0" brushRef="#br0" timeOffset="73104.66">14544 8474 0,'0'0'0,"9"0"16,19-10-1,1 1-15,-10 0 16</inkml:trace>
  <inkml:trace contextRef="#ctx0" brushRef="#br0" timeOffset="73276.98">15494 8455 0,'0'0'0,"9"0"16,10-9 0,9-1-1,29 20-15,-29-10 16</inkml:trace>
  <inkml:trace contextRef="#ctx0" brushRef="#br0" timeOffset="73425.56">16604 8530 0,'0'0'0,"9"0"15,1 0-15,18 10 16,19-1 0,-28-9-16</inkml:trace>
  <inkml:trace contextRef="#ctx0" brushRef="#br0" timeOffset="73573.83">17319 8652 0,'0'0'0,"0"0"0,0 0 16,0 0-16,0 0 15,0 0 1</inkml:trace>
  <inkml:trace contextRef="#ctx0" brushRef="#br0" timeOffset="74049.42">9567 9037 0,'0'0'0,"0"0"0,0 0 16,0 0 0,0 0-16</inkml:trace>
  <inkml:trace contextRef="#ctx0" brushRef="#br0" timeOffset="74768.64">15588 8830 0,'0'0'0,"0"0"0,9 0 15,10 0 1,10-9-16,18 0 16,0 9-1,-29 0 1</inkml:trace>
  <inkml:trace contextRef="#ctx0" brushRef="#br0" timeOffset="74952.2">16896 8755 0,'0'0'0,"9"0"0,1 0 16,-1 0-1,19-9-15,-18 0 16</inkml:trace>
  <inkml:trace contextRef="#ctx0" brushRef="#br0" timeOffset="76867.93">17564 8408 0,'0'0'0,"0"0"0,0 0 16,0 0-16,0 10 15,0 18 1,9 28-16,0 38 15,1 37 1,18 29-16,0 9 16,10 9-1,0 0-15,-10-37 16,-9-10 0,-1-18-1,-18-19-15,0-29 16,0-27-1,0-10-15,0-19 16,0-9 0,0 0-16,0-28 15,-9-28 1,0-38-16,-10-28 16,9-19-1,1-18-15,0-10 16,9 19-1,0 9-15,0 0 16,0 29 0,-10 18-16,1 38 15,-1 18 1,1 19-16,9 10 16,0 28-1,-19 65 1,0 94-16,10 48 15,9 8 1,0-9-16,0-18 16,0-29-1,9-28-15,-9-37 16,0-29 0,0-37-16,0-9 15,0-20 1,0-18-16,10-18 15,-1-67 1,10-93-16,0-47 16,-10-19-1,-9 19-15,0 28 16,0 18 0,0 29-16,0 38 15,0 37 1,0 37-16,0 19 15,0 10 1,0 9 0,0 19-16,-9 65 15,-1 76 1,1 55-16,9 20 16,-9-10-1,9 10-15,-10-20 16,10-46-1,0-28-15,-9-28 16,9-38 0,0-28-16,0-29 15,0-18 1,0 0-16,9-37 16,1-57-1,8-84-15,-8-47 16,-1 9-1,1 9-15,-10 20 16,9 9 0,-9 27-16,0 39 15,0 18 1,0 38 0,0 28-16,0 18 15,0 10 1,0 19-16,-9 65 15,-1 85 1,1 38-16,9 18 16,-10 9-1,10 1-15,0-19 16,10-29 0,-10-36-16,9-20 15,-9-28 1,0-37-16,0-19 15,0-29 1,0-18-16,0 0 16,10-18-1,-1-76-15,10-94 16,-19-56 0,0-9-1,-19 9-15,10 19 16,-1 9-1,1 19-15,-1 37 16,10 10 0,0 47-16,0 28 15,0 28 1,0 19-16,0 19 16,0 9-1,0 28-15,0 47 16,10 75-1,-1 38-15,1-1 16,-1 20 0,10-10-16,-10-10 15,10-18 1,-10-19 0,10-28-16,0-18 15,-10-20 1,-9-37-16,0-19 15,0-9-15,0-19 16,0 0 0</inkml:trace>
  <inkml:trace contextRef="#ctx0" brushRef="#br0" timeOffset="81330.17">17554 8558 0,'0'0'0,"0"0"16,-19 0-16,1-9 15,-20 0 1,-18-1 0,-1 20-16,-9-1 15,0 0 1,1 10-16,17 0 15,1 0 1,19-1-16,0 10 16,19 1-1,-1-1-15,20 0 16,-1 0 0,19 10-16,10 9 15,18-1 1,10-8-16,19-1 15,-1-8 1,20-20-16,-10-9 16,0-19-1,-9-18-15,-10-1 16,-19-18 0,-18 0-16,0-10 15,-19 0 1,-19 1-16,0 18 15,-19 0 1,0 9-16,-19 10 16,-18 0-1,9 9 1,-10 10-16,10 18 16,-9 1-16,-1 18 15,10 0 1,19 9-1,0 10-15,19-9 16,9-1 0,9 10-16,19-9 15,0-1 1,19 1-16,10-19 16,9-1-1,9-18-15,-19-18 16,1-1-1,-19-9-15,-1-10 16,-18-18 0,-19 0-16,-9-1 15,-10 10 1,-28 0-16,-10 10 16,1 18-1,-1 10 1,-8 18-16,-11 10 15,10 9 1,10 10-16,9 9 16,9-1-1,19-8-15,19-1 16,10 1 0,28-10-16,37 10 15,19-20 1,9-18-16,-9-9 15,-9-19 1,-19-10-16,-19-18 16,-28 9-1,-19 0-15,-19 0 16,-19 0 0,-28 19-16,-9 19 15,-9 18 1,-11 19-16,-8 19 15,18 10 1,29-10 0,18-10-16,10-18 15,19 0 1,-1-19-16,20 0 16,8 0-1,11 0-15,-11 0 16</inkml:trace>
  <inkml:trace contextRef="#ctx0" brushRef="#br0" timeOffset="89379.58">26698 9825 0,'19'0'0,"37"-19"15,76-9-15,38 0 16,-1 18 0,10 1-16,9 18 15,19 10 1,9 19-16,-9 18 15,-19 10 1,-9-1 0,-10 20-16,-18 9 15,-20 9 1,-18 0-16,-9 19 16,-10 28-1,-9 10-15,-29-1 16,-18 19-1,-20-9-15,-18 0 16,-9 0 0,-19 0-16,-19 9 15,-19 0 1,-28-9-16,-28 0 16,-29-19-1,-18-18 1,-29-1-16,-18-9 15,-10 0-15,0-28 16,0-19 0,-9-19-16,-9-9 15,-1-28 1,-18-10-16,-10-27 16,28-20-1,20-18 1,27-10-16,19-9 15,29-19 1,18 0-16,10 0 16,9-18-1,9-1-15,29-9 16,19-9 0,9 0-16,18-1 15,20 1 1,18-19-16,20 0 15,-1-10 1,19-9-16,9 0 16,1 10-1,9-1-15,-1 20 16,1-10 0,19 9-16,18 19 15,1 9 1,-1 10-1,20-10-15,8 10 16,-8 19 0,8 18-16,11 0 15,-1 10 1,19 9-16,-1 0 16,-8 19-1,0 19-15,-1-1 16,-18 1-1,9 18-15,-9 1 16,-1 9 0,20 9-16,9 9 15,-19 1 1,-19 9-16,10 9 16,-10 10-1,-28-1-15,0 1 16,-9 0-1,0 18-15,-1 1 16,-8 18 0,-20-9-1,0 9-15,1 9 16,-10-8 0,-9 8-16,-10 1 15,0-1 1,-9 10-16,-10 0 15,-9 0 1,0 0-16,-9 10 16,-1-10-1,-8-10-15,-11 20 16,-8-11 0,-1-8-16,-9-10 15,-9 19 1,-29 0-16,-9-9 15,-28-1 1,-57 29-16,-122 75 16</inkml:trace>
  <inkml:trace contextRef="#ctx0" brushRef="#br0" timeOffset="92604.99">10612 1503 0,'0'0'0,"0"0"0,0 0 15,0 0-15,0 0 16,0 0 0,9 9-16,0 19 15,20 10 1,-1 18 0,0 19-16,10 10 15,-1-10 1,1 0-16,0 0 15,-1 0 1,1 0-16,-1 0 16,1 0-1,0 0-15,-1-9 16,-8-1 0,-1 10-16,9 10 15,-8-1 1,-1-9-16,0 0 15,0 10 1,1-1-16,8 1 16,1-10-1,-1 0 1,1 0-16,0 0 16,-1 0-1,1 0-15,0 0 16,-1 0-1,-9 0-15,10 0 16,0 0 0,-1 1-16,10-1 15,0 0 1,0 9-16,10-9 16,-10 0-1,0 10-15,-9-10 16,9 9-1,0 1-15,9-1 16,1-9 0,-1 10-16,0-10 15,1 0 1,-1 0 0,1 0-16,9 9 15,-1 10-15,1-10 16,0 1-1,0-1-15,0 1 16,0-1 0,0 1-16,-1 8 15,1-8 1,0-1 0,0-9-16,0 0 15,0 10 1,9-10-16,0 0 15,0 0 1,1 0-16,-1 0 16,0 0-1,0 0-15,10 0 16,0-9 0,-10 0-16,10-1 15,-1 1 1,1-10-16,0 1 15,-1-1 1,1 0-16,0 1 16,18-1-1,-9 0-15,0 0 16,-9-9 0,0 0-1,18 0-15,-9-9 16,-18-1-1,8 1-15,1-1 16,0 10 0,9-9-16,-19-1 15,10 1 1,-1-1-16,1-9 16,9 1-1,-9-1-15,-1 0 16,1 0-1,9-9-15,-9 0 16,9-1 0,0 1-16,-10 0 15,20 0 1,-10-1-16,0 1 16,-9-9-1,9-1 1,0-9-16,0 0 15,0 0 1,-9 0-16,-1-9 16,1-10-1,9 0-15,-19 0 16,1 1 0,-1-1-16,10 0 15,-1-9 1,-8 0-16,-1 9 15,-9 0 1,9-9-16,0 0 16,-9-10-1,9 1-15,1-1 16,-20 1 0,0-1-16,10 1 15,0-10 1,0 0-1,0 0-15,0 0 16,-10-9 0,1 9-16,-1-9 15,10-1 1,-10 1-16,1 0 16,-1-1-1,1 10-15,-1-9 16,1 0-1,-1 0-15,10-1 16,0-8 0,0 8-16,-10-8 15,10 8 1,0 1-16,0 0 16,-1-10-1,1-9-15,9 9 16,-9 1-1,-9-10 1,-1 0-16,1-1 16,9 1-1,-1-9-15,1 9 16,0-10 0,0 10-16,0-9 15,0 0 1,9-1-16,10-9 15,-10 0 1,0 1-16,-9-1 16,9 0-1,0-9-15,10-10 16,0 10 0,-10 0-16,10-10 15,-10-9 1,10 10-16,9-10 15,-10 0 1,-8 0-16,-11 9 16,20-18-1,0 9 1,-1 0-16,1-10 16,0 1-1,-1 0-15,1-1 16,9-8-1,-9 8-15,0 1 16,-1 0 0,1-1-16,18-8 15,-9 8 1,-9 1-16,9-1 16,10 1-1,-10 9-15,0 0 16,-10 0-1,11 0-15,-11 10 16,-9-1 0,1 10-16,-20 18 15,-9 20 1,0-1-16,-9 19 16,-10 0-1,-9 19-15,0 0 16,0 0-1,-19 18 1,0 10-16</inkml:trace>
  <inkml:trace contextRef="#ctx0" brushRef="#br0" timeOffset="94396.97">25391 10913 0,'9'-9'0,"10"-19"16,18-38 0,20-9-16,18-9 15,10-1 1,18 1-16,10-1 16,9 10-1,10 0-15,19 0 16,-10 0-1,9 0-15,1 9 16,-1 10 0,-9 9-16,1 19 15,-11 9 1,10 10-16,10 18 16,-10 10-1,0 9-15,0 19 16,-9 0-1,-10 19 1,-9-1-16,9 1 16,-18 9-1,-10 9-15,0 1 16,-9 9 0,-10 9-16,0 9 15,-9 10 1,-9 0-16,-1 19 15,-18 9 1,-1-18-16,-18-1 16,0 10-1,-19-10-15,-10 0 16,-8 1 0,-20-1-16,-28 10 15,-28 0 1,0 9-16,-28-10 15,-19 11 1,0-20-16,-10-9 16,-9-19-1,10-18 1,-10-10-16,-10-10 16,10-27-1,0-10-15,-18-28 16,-10-9-1,-1-20-15,-8-8 16,-1-10 0,29-9-16,9-10 15,19-9 1,9-19-16,19 10 16,10-10-1,-1-19-15,10 1 16,19 8-1,9-8-15,0-19 16,19 9 0,0 0-16,10-10 15,8-9 1,20 10 0,0-10-16,18-18 15,0 9-15,10 9 16,9-18-1,10 8-15,9-8 16,19-1 0,28-8-1,75-114-15</inkml:trace>
  <inkml:trace contextRef="#ctx0" brushRef="#br0" timeOffset="102047.02">1468 12780 0,'9'0'0,"10"-18"0,37-20 15,29 1 1,28-10-16,9 18 16,-18 20-1,-1 0-15,-18 9 16,-19 0-1,-29 0-15,-18 0 16,-19 0 0,0 0-16,-19 9 15,-47 0 1,-75 20 0,-19 27-16,0 10 15,0 9 1,19 18-16,19 20 15,28 9-15,28 0 16,19 9 0,28 10-1,19 0-15,28 0 16,20-1 0,27-27-16,19-19 15,38-19 1,-10-28-16,0-29 15,-28-18 1,0-18-16,-9-1 16,-29-19-1,1 1-15,-20-19 16,-18-19 0,0 9-16,-19 10 15,0 9 1,-19 0-16,0 19 15,1-1 1,-20 1-16,0 19 16,1 0-1,-1-1 1,1 10-16,8 0 16,20 0-1,-1 0-15,10 0 16,0 0-1,0 0-15,0 0 16,29 0 0,18-9-16,9-1 15,1 1 1,-1 0-16,-9-1 16,-9 10-1,-1 10-15,1-1 16,-10 0-1,0 20-15,10 27 16,0 28 0,-19 48-16,-1 27 15,-18 29 1,-9-10 0,-10 10-16,-9-38 15,0-19 1,-10-28-16,10-18 15,9-38 1,10-10-16,-1-18 16,1 0-1,-1-19-15,10 0 16,-9-19 0,9 10-16</inkml:trace>
  <inkml:trace contextRef="#ctx0" brushRef="#br0" timeOffset="102629.38">2493 13400 0,'0'0'0,"0"0"16,0 0-16,9-10 16,10 1-1,9-1-15,19 1 16,0 0-1,19 18-15,0 0 16,9 20 0,1 18-16,-20-1 15,-9 11 1,-9-1-16,-19-9 16,-1 0-1,-18 0-15,0 0 16,-9-10-1,-10-18-15,10 0 16,-1-19 0,1 0-1,0-19-15,-1-9 16,10-47 0,10-19-16,18 0 15,0 10 1,0-1-16,10 29 15,-10 18 1,-9 20-16,-10 8 16</inkml:trace>
  <inkml:trace contextRef="#ctx0" brushRef="#br0" timeOffset="103179.7">3989 13644 0,'0'0'0,"0"0"0,-28-19 15,-20 9 1,-27 10-16,-9 10 16,8 18-1,10 0 1,19 10-16,19 9 15,19 9-15,18-9 16,1-10 0,8-18-16,1 0 15,9-19 1,1-10 0,8-8-16,10-20 15,0-9 1,-9 0-16,-10 19 15,-9 0-15,9 19 16,0 18 0,1 0-1,27 38-15,38 56 16,19 38 0,-66-66-16</inkml:trace>
  <inkml:trace contextRef="#ctx0" brushRef="#br0" timeOffset="103796.08">4911 12508 0,'0'0'0,"0"0"16,0 19-16,9 37 16,0 48-1,10 64-15,-9 20 16,9-19-1,-10-28-15,0-29 16,1-27 0,-1-38-16,-9-10 15,0-18 1,0 0-16,0-19 16,0 0-1,0 0-15,0 0 16,-19-28-1,-18-10-15,-20 0 16,1 10 0,-10 19-16,10 9 15,-1 19 1,10 18 0,9 10-16,10 0 15,19 9 1,18 1-16,19-1 15,10-19 1,18 1-16,29-19 16,0-19-1,-1 0-15,-8-19 16,-10 10 0,-38-1-16</inkml:trace>
  <inkml:trace contextRef="#ctx0" brushRef="#br0" timeOffset="104085.93">5532 13306 0,'0'0'0,"0"0"0,9 9 16,0 10 0,20 28-16,-11 37 15,1 10 1,-9-19-16,-10-9 16,0-19-1,0-10-15,0-18 16,0-19-1</inkml:trace>
  <inkml:trace contextRef="#ctx0" brushRef="#br0" timeOffset="104254.4">5447 13034 0,'0'0'0,"0"0"0,0 0 16,9 0 0,1 0-16</inkml:trace>
  <inkml:trace contextRef="#ctx0" brushRef="#br0" timeOffset="105046.54">6134 13681 0,'0'0'16,"0"0"-16,0-9 16,0-10-16,0 0 15,0 0 1,-10 1-16,1 8 15,-10 1 1,0-1-16,0 1 16,10 18-1,0 1-15,-1 9 16,1 9 0,18 0-1,19 9-15,1 1 16,18 0-16,0-10 15,19-10 1,-1-18 0,1-18-16,9-20 15,-18-9 1,-10 0-16,-9 0 16,-20 19-1,-8 9-15,-1 10 16,-9 0-1,0 9-15,10 9 16,-1 0 0,0 20-16,1-1 15,-1 9 1,-9 1-16,0-10 16,0-9-1,0-10-15,0-9 16,0 0-1,10 0-15,-1-28 16,0-47 0,20-10-16,-10 20 15,9 18 1,0 9 0,10 10-16,9 19 15,0 18 1,0 10-16,9 28 15,-18 0 1,-1 18-16,-18 1 16,0 0-1,-19 0-15,0-10 16,0-9 0,0-29-16</inkml:trace>
  <inkml:trace contextRef="#ctx0" brushRef="#br0" timeOffset="105395.79">7582 12414 0,'0'0'0,"0"-9"0,0 0 16,0-1-1,0 10-15,10 19 16,-1 66 0,1 46-16,18 38 15,-9 18 1,-1-18-16,1-19 16,0-18-1,0-10-15,0-10 16,0-18-1,-10-9-15,-9-10 16,0-19 0,0-19-16,0 1 15,0-29 1</inkml:trace>
  <inkml:trace contextRef="#ctx0" brushRef="#br0" timeOffset="105647.37">7234 13240 0,'0'0'0,"19"0"16,28-19 0,57-9-16,18 0 15,19 0 1,0 19-16,-9-1 15,0 1 1,-20-1-16,-17 1 16,-30 9-1,-46 0-15</inkml:trace>
  <inkml:trace contextRef="#ctx0" brushRef="#br0" timeOffset="106463.48">3961 14591 0,'0'0'0,"0"0"0,0 10 15,9 8 1,0 48 0,20 37-16,-1 38 15,0 18 1,-9 10-16,0-28 15,-1-19 1,1-19-16,0-37 16,-10-19-1,-9-19-15,0-19 16,0-9 0,-9-9-16,-19-19 15,-19-19 1,-10-9-16,-8-10 15,-1 0 1,9 10-16,1 18 16,-19 10-1,-20 19-15,1 28 16,10 9 0,18 19-1,19 0-15,28 9 16,19 10-16,38 9 15,37 0 1,19-19 0,28-9-16,1-28 15,-1-19 1,-9-19-16,0 0 16,-19-9-1,-28 0-15,-19 9 16,-29 10-1</inkml:trace>
  <inkml:trace contextRef="#ctx0" brushRef="#br0" timeOffset="106930">4534 15698 0,'0'0'0,"10"0"0,-1 0 16,19-18-1,19-1-15,-9 0 16,0 0 0,-1 0-16,-18 1 15,0-1 1,0 0-16,-19-9 15,0 0 1,-19 9-16,-9 10 16,-19-1-1,-10 20-15,10 18 16,0 9 0,19 10-16,19 0 15,-1 10 1,20-20-16,-1 1 15,19-10 1,10-10-16,9 1 16,19-19-1,0 0-15,-10-19 16,10 1 0,-38 8-16</inkml:trace>
  <inkml:trace contextRef="#ctx0" brushRef="#br0" timeOffset="107379.51">5870 14985 0,'0'0'0,"0"0"0,-28-9 16,-28-1-1,-39 20-15,11 18 16,9 0 0,9 19-16,28 0 15,19-10 1,10 1-16,18-10 16,19 0-1,20-9 1,8 0-16,19 0 15,-9-1 1,0 11-16,0-1 16,0 0-1,-10 9-15,-9 1 16,-19-1 0,-18 1-16,-20 9 15,-37 19 1,-37 9-16,-39 0 15,1-28 1,0-10-16,9-18 16,56-10-1</inkml:trace>
  <inkml:trace contextRef="#ctx0" brushRef="#br0" timeOffset="108071.25">6388 14835 0,'0'0'0,"0"0"15,-29 19-15,-18 18 16,-28 38 0,9 19-16,10 9 15,18 10 1,29-10-16,18-28 15,10 0 1,9-18-16,19-10 16,0-10-1,10-18-15,-1 0 16,1-10 0,-1-9-1,-18 0-15,-29 0 16</inkml:trace>
  <inkml:trace contextRef="#ctx0" brushRef="#br0" timeOffset="109065.68">6689 15558 0,'0'0'0,"0"0"16,0 0-16,9 0 15,19-10 1,1 1 0,-11-1-16,1 1 15,0 0-15,-10-1 16,-9-9-1,0 1-15,-9-1 16,-10-9 0,-18 18-1,-11 1-15,1 28 16,19 9 0,0 19-16,19 0 15,9 0 1,9 0-16,19-10 15,0 1 1,19-20-16,1 1 16,-1-19-1,9 0-15,0-19 16,1 1 0,-19-1-16,-1 0 15,-9 0 1,-9-9-16,0 0 15,0 9 1,-19 1-16,0 8 16,0 1-1,0-1-15,0 10 16,0 0 0,0 0-1,0 0-15,9 10 16,1 9-1,8 9-15,1 0 16,0 0 0,0-9-16,0 0 15,-10-1 1,1 1-16,-1-19 16,-9 0-1,9 0-15,1-19 16,9-37-1,-1-28-15,1-10 16,9 9 0,1 20-16,-1 18 15,19 0 1,0 19-16,9 18 16,10 20-1,0 8-15,-9 11 16,-1 17-1,-18 11-15,-20 8 16,-8 29 0,-20 28-1,-8-9-15,-1-29 16,9-27 0,1-20-16,0 1 15,-1-29 1</inkml:trace>
  <inkml:trace contextRef="#ctx0" brushRef="#br0" timeOffset="109463.54">8175 14272 0,'0'0'0,"0"0"15,0 10 1,9 18-16,20 56 16,-1 38-1,10 28-15,-10 19 16,-9 0-1,-19-10-15,0-37 16,0-18 0,0-29-16,0 0 15,0-19 1,0-18-16,-10-1 16,1-9-1,-1-9-15,1 0 16,0-10-1</inkml:trace>
  <inkml:trace contextRef="#ctx0" brushRef="#br0" timeOffset="109731.79">7733 14957 0,'0'0'0,"19"0"0,47-9 16,46-1-1,30 10-15,-11 10 16,-8-1 0,-11-9-16,-8 0 15,-10 0 1,-28 0-16,-19-9 15,-19-1 1,-18 1-16</inkml:trace>
  <inkml:trace contextRef="#ctx0" brushRef="#br0" timeOffset="110775.85">913 12095 0,'0'0'0,"0"0"16,0 0-16,0 0 16,0 0-1,0 0-15,0 0 16,0 0 0,9 0-16,19-9 15,47 0 1,10-1-16,28 1 15,19 0 1,-10-1-16,10 10 16,18-9-1,20 9-15,27 0 16,48 9 0,9-9-1,28 10-15,19-10 16,0 0-1,-19-10-15,29-9 16,-1 1 0,10 8-16,0 1 15,9-1 1,10 10-16,-19 10 16,-1-1-1,-18 1-15,-37-1 16,-10-9-1,-10 9-15,-27 1 16,-20-1 0,-27 1-16,-20 8 15,-27 1 1,-11-10-16,-18 1 16,1-1-1,8 1 1,-9-1-16,-19-9 15,-9 0-15,-19 0 16,-9 0 0,-19 0-1,-19 0-15,0 0 16</inkml:trace>
  <inkml:trace contextRef="#ctx0" brushRef="#br0" timeOffset="111296.37">9041 12236 0,'0'0'0,"0"0"0,0 0 15,0 0 1,0 0-16,9 0 16,0-9-1,1-1-15,-1 1 16,1 0 0,-1-1-16,-9 10 15,0 0 1,0 0-16,9 10 15,1 27 1,-1 29-16,1 37 16,8 47-1,1 19 1,-9 9-16,8 19 16,11 19-1,-11 19-15,-8 18 16,-1 19-1,1-19-15,-1 10 16,1-10 0,-1 1-16,10-10 15,-10-19 1,1-19-16,-10-18 16,0 0-1,-10-48-15,1-8 16,-1-20-1,1-18-15,0-28 16,-1-19 0,1-29-16,-1 1 15,1-9 1,-1-10-16,1 0 16</inkml:trace>
  <inkml:trace contextRef="#ctx0" brushRef="#br0" timeOffset="112184.18">828 12011 0,'0'0'0,"0"0"16,0 0-16,0 0 15,0 9 1,-19 29-16,10 46 16,-10 38-1,9 47-15,1 28 16,9 19-1,-9 9-15,9 0 16,-10 10 0,10 0-16,0 18 15,10 0 1,-1 0 0,10-9-16,0 10 15,-1-20 1,-8-18-16,-10-19 15,0-19 1,0-9-16,0-9 16,0-19-1,0-1-15,0-18 16,19-9 0,-10-19-16,0-19 15,-9-10 1,0-8-16,0-20 15,0 1 1,0-20-16,0-8 16,0-1-1,0-9-15,0 0 16,0 0 0,0 0-16,0 0 15</inkml:trace>
  <inkml:trace contextRef="#ctx0" brushRef="#br0" timeOffset="115023.8">1110 16815 0,'0'0'16,"0"0"-16,-19 0 16,0 0-16,1 0 15,-11 0 1,-8 0-16,9 0 15,-1 0 1,11 0-16,8 0 16,1 0-1,9 0-15,0 0 16,9 0 0,38-19-16,66 0 15,9-9 1,10 0-1,47 0-15,0 0 16,37 9 0,19-9-16,10 18 15,27-8 1,11 8-16,8 1 16,10-10-1,10 10-15,9 9 16,18-10-1,20 1-15,-10 18 16,19 1 0,0-10-1,-10 0-15,1-10 16,-48 20-16,1-10 16,-10 0-1,-38 9 1,10 0-16,-19 1 15,-19-1 1,-28-9-16,-28 0 16,-38 0-1,-28 0-15,-38-9 16,-19 9 0,-18 0-16,-19 0 15,0 0 1,-1 0-16,-8 0 15,-1 0 1,-9 0-16,0 0 16,0 0-1,0 0-15,0 0 16</inkml:trace>
  <inkml:trace contextRef="#ctx0" brushRef="#br0" timeOffset="116332.08">10226 13296 0,'0'0'0,"0"10"16,-19-1-16,0 19 16,0 29-1,1 18-15,18 0 16,9-19 0,19-9-1,10 0-15,28-10 16,28-18-16,0-19 15,0-19 1,-19-9-16,-9-19 16,-10-9-1,-27-19-15,-20 0 16,-37 0 0,-38 0-1,-66 9-15,-65 47 16,-161 38-1</inkml:trace>
  <inkml:trace contextRef="#ctx0" brushRef="#br0" timeOffset="116816.06">11063 13052 0,'0'0'0,"0"0"16,0 10 0,-9 9-16,-1 18 15,1 38 1,28 57-16,9 27 15,19 19 1,0 10-16,-9-19 16,-10-28-1,-9-10-15,-10-18 16,-9-48 0,0-18-16,0-9 15,0-29 1</inkml:trace>
  <inkml:trace contextRef="#ctx0" brushRef="#br0" timeOffset="117113.27">11025 13306 0,'0'0'0,"10"-10"0,-1-8 16,20-1 0,8-9-16,10 18 15,0 20 1,19 8-16,0 11 16,-10 8-1,-27 1-15,-11 9 16,-27 18-1,-38 20-15,-47 9 16,28-48 0</inkml:trace>
  <inkml:trace contextRef="#ctx0" brushRef="#br0" timeOffset="117513.14">11759 12471 0,'0'0'0,"0"0"0,0 0 15,0 0 1,0 9-16,0 10 16,10 37-1,-1 47-15,0 29 16,20 27 0,-1-18-16,10-19 15,-10-19 1,0-9-1,-9-19-15,0-19 16,-19-18 0,0-1-16,0-18 15</inkml:trace>
  <inkml:trace contextRef="#ctx0" brushRef="#br0" timeOffset="117913.13">11628 13221 0,'9'0'0,"10"-9"0,37-10 16,48 10-1,9-10-15,-1 0 16,1 1-1,-19-1-15,-9 0 16,-38 10 0,-9-1-16,-19 1 15,-1-1 1,-8 10 0,-1 10-16,1-1 15,-1 19 1,0 19-16,1 0 15,-1 9 1,1 10-16,-1-10 16,0 1-1,-9-1-15,10-9 16,-10-28 0</inkml:trace>
  <inkml:trace contextRef="#ctx0" brushRef="#br0" timeOffset="118073.61">12333 12799 0,'0'0'0,"0"0"0,0 0 16,10 10-1,8 27-15,1-9 16</inkml:trace>
  <inkml:trace contextRef="#ctx0" brushRef="#br0" timeOffset="118712.52">12916 13174 0,'0'0'0,"0"0"0,10 10 15,-1 18-15,19 19 16,10 19 0,-19-10-16,0-9 15,-1-10 1,-8-18-16,-10 0 16,0-19-1,0 0-15,0 0 16,0-10-1,0-18-15,0-28 16,9-10 0,1 10-16,-1 18 15,10 10 1,9 19-16,0 9 16,19 9-1,-9 10 1,0 9-16,-1 0 15,-18 1 1,0-11-16,-10 1 16,-9 0-1,0-19-15,0 0 16,0 0 0,10 0-16,-1-19 15,10-9 1,0 0-16,9 0 15,0 18 1,0 1-16,1 9 16,-1 9-1,-9 1 1,0 18-16,-1 0 16,1 19-1,-9 19-15,-1 9 16,-9-38-1</inkml:trace>
  <inkml:trace contextRef="#ctx0" brushRef="#br0" timeOffset="118929.22">13998 13249 0,'0'0'0,"0"0"16,0 0-1,0 0-15,0 10 16,10 18 0,-1 10-16,-9 8 15,0 1 1,0 0-16,0 0 16,-9-28-1</inkml:trace>
  <inkml:trace contextRef="#ctx0" brushRef="#br0" timeOffset="119134.6">13678 12827 0,'0'0'0,"0"0"0,0-9 15,0 0 1,0-1-16,0 10 15,10 0 1,-1 10-16,10 18 16,-10-10-1</inkml:trace>
  <inkml:trace contextRef="#ctx0" brushRef="#br0" timeOffset="119766.61">14431 13137 0,'0'0'0,"0"-9"16,0-10 0,0 0-16,0 0 15,9 0 1,1 1-16,18-1 16,19 0-1,19 10-15,9-1 16,-18 20-1,-1-1-15,-18 19 16,-1 0 0,-18 1-16,-9 18 15,-20 9 1,-18 19-16,-47 28 16,-19 10-1,-1-20-15,20-27 16,38-28-1,8-20 1,20 1-16,9-19 16,9 10-1,29-10-15,28 0 16,19 0 0,-10-10-16,9 1 15,-8-1 1,-1 1-16,-28 0 15,-9 9 1,-20 0-16,1 0 16,-9 9-1,-1 0-15</inkml:trace>
  <inkml:trace contextRef="#ctx0" brushRef="#br0" timeOffset="120180.19">15400 13325 0,'0'0'0,"0"0"0,-9 0 16,-29 9-1,-9 0-15,-10 19 16,10 1-1,19-1-15,0 0 16,19 0 0,-1-9-16,10 0 15,10-10 1,-1-9-16,19 0 16,0 0-1,1-9-15,8-1 16,10 10-1,0 10-15,10-1 16,-1 0 0,-9 1-16,-9 8 15,-10 1 1,0 0 0,-18-10-16</inkml:trace>
  <inkml:trace contextRef="#ctx0" brushRef="#br0" timeOffset="120496.82">15804 12386 0,'0'0'0,"0"0"0,0 0 16,0 0-16,10 19 15,-1 19 1,1 46-16,18 38 16,0 0-1,-9 9-15,0 1 16,0-10 0,-1-10-1,-8-18-15,9 0 16,-10-10-1,0-27-15,-9-20 16,0 1 0,0-29-16</inkml:trace>
  <inkml:trace contextRef="#ctx0" brushRef="#br0" timeOffset="120764.66">15202 13118 0,'10'0'0,"18"-19"15,66 1 1,38-1-16,18 0 16,1-9-1,-10 0-15,-19 0 16,-18 9-1,-20 9-15,-18 1 16,-28 18 0,-19 1-1,-10-10-15</inkml:trace>
  <inkml:trace contextRef="#ctx0" brushRef="#br0" timeOffset="121046.77">16463 12959 0,'0'0'0,"0"0"15,0 0-15,9 9 16,1 0 0,9 20-16,-1 17 15,1 11 1,0 8-16,0-8 15,-10 8 1,-9-8-16,0-10 16,0-10-1,0 1-15,-9-20 16,-1-8 0</inkml:trace>
  <inkml:trace contextRef="#ctx0" brushRef="#br0" timeOffset="121210.58">16416 12705 0,'0'0'0,"0"0"0,0 0 16,0 0-1,0 0-15,9 10 16,-9-1-1</inkml:trace>
  <inkml:trace contextRef="#ctx0" brushRef="#br0" timeOffset="121981.17">17084 12996 0,'0'0'0,"0"0"0,-28-9 16,-10-1 0,-18 20-16,9 18 15,-1 9 1,20 10 0,0 0-16,19 0 15,-1-9 1,20-1-16,-1-18 15,10 0 1,9-10-16,0-9 16,1 0-1,-11 0-15,1-19 16,-9-9 0,-1-37-16,0-29 15,10-19 1,0 19-16,0 29 15,0 27 1,-1 19-16,-8 10 16,9 0-1,9 18-15,0 19 16,10 0 0,-1 0-1,1 19-15,0-9 16,-20-1-1,1-18-15,-9 0 16,-1-10 0,-9-9-16,0 0 15,9-9 1,20-19-16,-1-19 16,10-19-1,-1 1-15,1 18 16,-10 18-1,-9 20-15,9 0 16,0 18 0,1 29-16,8 18 15,-9 19 1,-9 19 0,0-10-16,-10-9 15,-9-18 1,0-20-16,0 1 15,10-20 1,-10-8-16</inkml:trace>
  <inkml:trace contextRef="#ctx0" brushRef="#br0" timeOffset="122670.96">18664 12499 0,'10'0'0,"9"0"16,37-9-16,47-10 16,29 0-1,-10-9-15,-18-10 16,-10 1-1,-19-20-15,-18-8 16,-10-10 0,-19-10-16,-37-9 15,-10 10 1,-19 18-16,-18 10 16,-29 9-1,-9 28-15,9 19 16,10 19-1,9 37-15,10 19 16,9 38 0,18 28-16,1 18 15,19 29 1,18 0 0,10-1-16,9-8 15,0-20 1,1-9-16,-10-28 15,-1-19 1,1-18-16,-9-20 16,-10-8-1,0-20-15,0-18 16,0 0 0,0-19-16</inkml:trace>
  <inkml:trace contextRef="#ctx0" brushRef="#br0" timeOffset="122966.79">18354 12987 0,'0'0'0,"9"0"0,19 0 15,38 0 1,47 0 0,19-10-16,0 10 15,-1-18 1,-8-1-16,-20 0 16,-28 0-1,-28 10-15,-9 0 16,-19-1-1,-19 10-15</inkml:trace>
  <inkml:trace contextRef="#ctx0" brushRef="#br0" timeOffset="123312.98">19323 12809 0,'0'0'0,"0"0"16,0 0-16,0 9 15,9 19 1,1 19 0,18 0-16,0 0 15,19 0 1,0-10-16,0-18 15,10-10 1,-20-9-16,1-18 16,0-11-1,-20-8-15,1-10 16,-19 9 0,-19 10-16,10 19 15</inkml:trace>
  <inkml:trace contextRef="#ctx0" brushRef="#br0" timeOffset="123612.79">20010 13203 0,'0'0'0,"0"0"0,0-19 16,9-19-1,0-9-15,20-9 16,-1 0 0,9 9-16,1 9 15,-10 10 1,1 9-16,-11 10 16,1 18-1,0 1-15,0 9 16,9 27-1,0 39-15,-18-48 16</inkml:trace>
  <inkml:trace contextRef="#ctx0" brushRef="#br0" timeOffset="124213.4">20715 12884 0,'0'0'0,"0"0"16,0-10-16,-19 1 16,0-1-1,1 1-15,-20 18 16,0 10 0,10 9-16,0 19 15,19 10 1,18-1-16,19-19 15,0 1 1,19-19-16,19-1 16,19-27-1,9-19-15,-9-28 16,-10-29 0,0-37-16,-18-28 15,-29-19 1,-28-9-16,-19-19 15,-19 0 1,10 65-16,0 48 16,0 47-1,18 18-15,1 9 16,9 39 0,-9 46-1,18 65-15,0 39 16,10 27-1,9-9-15,1-19 16,-1-18 0,9-29-16,11-28 15,-1-37 1,0-19-16,-10-10 16,1-18-1,-19 0-15,-1-10 16,-18-9-1</inkml:trace>
  <inkml:trace contextRef="#ctx0" brushRef="#br0" timeOffset="124431.54">20612 12471 0,'9'0'0,"10"-10"0,18-8 16,48-1-1,28-9-15,-9 9 16,-10 10 0,9 18-16,-46 0 15</inkml:trace>
  <inkml:trace contextRef="#ctx0" brushRef="#br0" timeOffset="124664.61">21816 12630 0,'0'0'0,"0"0"16,0 10-16,0 8 15,9 29 1,1 10-16,-1 8 15,0 10 1,1 0 0,9-9-16,-10-10 15,0-18 1,-9-19-16,0-19 16</inkml:trace>
  <inkml:trace contextRef="#ctx0" brushRef="#br0" timeOffset="124805.53">21571 12330 0,'0'0'0,"0"0"15,0 0 1,0 0-16,10 9 16,-1-9-1</inkml:trace>
  <inkml:trace contextRef="#ctx0" brushRef="#br0" timeOffset="125461.82">22277 12649 0,'0'0'0,"0"0"15,-19-9 1,0-1-16,-9 20 15,-10 8 1,10 20-16,0 9 16,18 19-1,20 9-15,-1-19 16,19-9 0,1-19-16,8-19 15,10-18 1,0-19-16,19-47 15,0-47 1,-9-10-16,-1 29 16,0 9-1,-9 38-15,0 19 16,-9 18 0,0 19-16,-1 9 15,1 29 1,0 18-1,-20 28-15,1-9 16,-19-18 0,0-20-16,0-9 15,0-9 1,0-19-16,0 0 16,10-9-1,-1-19-15,19-29 16,1-8-1,8 8-15,1 20 16,-1 9 0,1 18-16,-10 20 15,0 18 1,10 56-16,-28 48 16,-20 74-1,-37 38-15,-38 0 16,-65 75-1</inkml:trace>
  <inkml:trace contextRef="#ctx0" brushRef="#br0" timeOffset="126287.52">10499 14741 0,'0'0'0,"0"0"16,0 0-16,18 0 15,77-28 1,102-9-16,123-20 16,94-18-1,56 0-15,57-19 16,66 10-1,56-1-15,19 1 16,28-10 0,9 10-16,48-1 15,28 20 1,0-1 0,-10 19-16,-9 19 15,-75 9-15,-57 19 16,-75 19-1,-94-10-15,-9 1 16,-76-10 0,-75-19-1,-47 0-15,-47 0 16,-56-9 0,-29 9-16,-28 1 15,-38-1 1,-9 10-16,-9-1 15,-19 1 1,0-1-16,-19 10 16,0 0-1,0 0-15,0 0 16,0 0 0</inkml:trace>
  <inkml:trace contextRef="#ctx0" brushRef="#br0" timeOffset="126729.25">23556 11889 0,'0'9'0,"10"20"0,8 64 16,11 95 0,-1 47-16,0 9 15,0-10 1,-9-37 0,0-28-16,0-19 15,-19-37-15,0-19 16,0-19-1,0-47 1</inkml:trace>
  <inkml:trace contextRef="#ctx0" brushRef="#br0" timeOffset="127346.82">23453 11786 0,'0'0'0,"0"-10"16,-29-8-16,-27-1 15,-47-9 1,-86 0-1,-93 9-15,-57 0 16,1 10-16,-20-1 16,-37 10-1,-28 10 1,-57-1-16,-9 0 16,-38 1-1,-37-1-15,-38 10 16,-29 9-1,48 19-15,-10 28 16,10 0 0,9 10-16,-9 18 15,19 0 1,9 10-16,28-10 16,38-9-1,28 9-15,56 0 16,57-18-1,85-20-15,46-18 16,29 0 0,47-9-16,19-1 15,18-18 1,19 0 0,20-1-16,8-8 15,29-10 1,9 0-16,10 0 15,9 0 1</inkml:trace>
  <inkml:trace contextRef="#ctx0" brushRef="#br0" timeOffset="127579.23">10282 12968 0,'0'0'0,"0"0"16,0 0-16,0-9 15,0 9 1,0 0-16,0 18 16,-19 39-1,10 55-15,9 48 16,38 56 0,46 37-16,29 19 15,28-28 1,66 66-16</inkml:trace>
  <inkml:trace contextRef="#ctx0" brushRef="#br0" timeOffset="129045.82">1966 3464 0,'0'0'0,"-9"0"16,-19 9-1,-10 10-15,-19 18 16,-8 29 0,8 18-16,10 10 15,28 0 1,19 9-16,10-18 16,27-29-1,-8 0-15,18-9 16,0-19-1,18-9-15,-36-19 16,-10 0 0,169-150-16,-188 150 15,0 0 1,0-9-16,0-1 16,0 1-1,0 9-15,0 0 16,0 0-1,0 9 1,9 10-16,0 9 16,20 10-1,8-1-15,-18-9 16,19-9 0,-10 0-16,10-19 15,-20 0 1,11-9-16,-29-10 15,0-9 1,-29-10-16,1 1 16,-9-10-1,-1 19-15,10 18 16,18 1 0,10-1-16,0 10 15,0 0 1,19-18-16,19-1 15,18-19 1,19 1-16,1-1 16,-1-18-1,-19 0-15,-18 9 16,-19 0 0,-19 19-1,0 0-15,-19-1 16,0 20-1,-9 0-15,0 9 16,0 9 0,18 0-16,10 20 15,10-1 1,27 19-16,10-1 16,10 1-1,9 10-15,-1-10 16,-8 9-1,-1 0-15,-18-9 16,-19-9 0,-19 9-16,-28 9 15,-57 19 1,-47 0 0,57-37-16</inkml:trace>
  <inkml:trace contextRef="#ctx0" brushRef="#br0" timeOffset="129430.56">3236 3116 0,'0'0'0,"0"10"0,0 18 16,10 38 0,-1 28-16,19 27 15,0 20 1,10 0-1,-10-28-15,0-10 16,-9-19 0,0-9-16,0-18 15,-19-20 1,0 1-16,0-20 16,0-8-1</inkml:trace>
  <inkml:trace contextRef="#ctx0" brushRef="#br0" timeOffset="129597">3481 3717 0,'9'0'0,"19"0"15,76-19-15,93-9 16,86 9-1,102 10-15</inkml:trace>
  <inkml:trace contextRef="#ctx0" brushRef="#br0" timeOffset="-132150.18">17865 16524 0,'0'0'0,"0"0"16,0 0-16,0 0 15,0 9 1,9 1-16,-9-10 15</inkml:trace>
  <inkml:trace contextRef="#ctx0" brushRef="#br0" timeOffset="-124309.09">1364 3060 0,'9'0'0,"1"-19"15,37-9-15,28-9 16,19-1 0,19 1-16,-9-1 15,9 10 1,9 0-16,28 0 16,-9 18-1,19 20-15,10-1 16,-10 0-1,-10 20-15,1 8 16,-1 10 0,1 0-16,-1 19 15,-18-1 1,0 1-16,-10 0 16,-19 9-1,-27-10 1,-1 20-16,0-1 15,-18 10 1,-10-9-16,-10 18 16,-18 0-1,-9 0-15,-10 0 16,-19 1 0,-19 8-16,-18-9 15,-10-9 1,-19 0-16,-18 0 15,-29-19 1,-28 0-16,-9-28 16,-1-10-1,-8-18-15,-11-19 16,1 0 0,0-9-16,28-10 15,19-9 1,9-10-1,10-9-15,0-9 16,18-19 0,-9-9-16,10-1 15,9-9 1,9 1-16,1-20 16,-1 0-1,19 1-15,0-10 16,29 9-1,-20 10-15,29 9 16,0 10 0,18-1-16,1 20 15,9 8 1,9 10-16,1 19 16,-10 19-1</inkml:trace>
  <inkml:trace contextRef="#ctx0" brushRef="#br0" timeOffset="-123382.73">2324 4824 0,'0'0'0,"0"0"0,0 9 16,-10 20-1,1 18-15,-10-1 16,0 20-1,0 28-15,1 19 16,-1 18 0,9 19-16,-18 10 15,9 8 1,10 1-16,-1 10 16,-8-1-1,8-9-15,1 9 16,-1 0-1,1 19-15,0-9 16,-1 0 0,1 9-16,-1 0 15,10-10 1,-28-8-16,19-1 16,-1 0-1,1-9 1,0 9-16,-1-9 15,1 0-15,-1 0 16,10 0 0,0-10-1,0-9-15,0-18 16,0-1 0,0 0-16,10-9 15,-1-18 1,1-1-16,-1 0 15,0-19 1,-9-9-16,0-18 16,0-10-1,0-10-15,0 1 16,10-1 0,-10-18-16,0 0 15,0 0 1,0-10-16,0-9 15,0 0 1,0 0-16</inkml:trace>
  <inkml:trace contextRef="#ctx0" brushRef="#br0" timeOffset="-122925.3">1609 11007 0,'0'0'0,"0"0"0,0 0 16,0 0-1,0 0-15,0 0 16,0 0 0,0 9-1,0 10-15,0 9 16,9 29 0,0 8-16,1 10 15,-1-9 1,10-10-16,-9 1 15,18-1 1,-19-19-16,10-8 16,-10-11-1,20-18-15,8-18 16,57-48 0,57-75-16,75-46 15,93-48 1</inkml:trace>
  <inkml:trace contextRef="#ctx0" brushRef="#br0" timeOffset="-86893.19">9078 8737 0,'0'0'16,"0"0"-16,10 0 15,-1 0-15,0 0 16,20 0-1,8-10-15,10 1 16,19-1 0,0 1-16,9 9 15,-18 0 1,-1 9 0,1 1-16,-1-10 15,0 9 1,1-9-16,9 10 15,0-1 1,-10 0-16,0 1 16,1-1-1,-1 0-15,1 1 16,9-1 0,0 1-16,9-10 15,-9 9 1,-1-9-16,1 0 15,0 0 1,19 0-16,0 0 16,9-9-1,9-1-15,10 1 16,9-1 0,-9 10-1,0-9-15,9 0 16,1-1-16,-10 10 15,-1 0 1,11 0 0,8 0-16,11 0 15,-1 0 1,0-9-16,-10 9 16,-8 0-1,8 9-15,-18 1 16,10-1-1,18 0-15,0-9 16,-9 0 0,18 0-16,10 0 15,0 10 1,0-1-16,0 1 16,-10-1-1,10 0-15,0 1 16,0-1-1,19-9-15,-10 10 16,0-1 0,10-9-1,0 9-15,9 1 16,-9-1 0,-10 0-16,-9 1 15,-19-1 1,19 1-16,9-1 15,151 0 1</inkml:trace>
  <inkml:trace contextRef="#ctx0" brushRef="#br0" timeOffset="-85941.86">9897 8859 0,'18'0'0,"48"0"0,57-19 16,27 0 0,10 0-16,0 10 15,19-10 1,18 0-16,29 1 15,0-11 1,9 11-16,0 8 16,0 1-1,29-1-15,9 1 16,18 9 0,1 9-16,18-9 15,10 0 1,0 0-16,0 0 15,9 0 1,-9 0 0,-10 10-16,-18-1 15,0 1 1,-10 8-16,0 1 16,-19 0-1,-9 0-15,-28-10 16,-28 0-1,-38 1-15,-19 9 16,-38-10 0,-18 0-16,-38-9 15,-9 10 1,-20-10-16,-8 0 16,-10 0-1</inkml:trace>
  <inkml:trace contextRef="#ctx0" brushRef="#br0" timeOffset="-84819.14">6886 2028 0,'0'0'0,"0"0"16,0 0-16,0 0 16,0 0-1,0 0-15,0 10 16,-19 36-1,1 48-15,-11 28 16,1 10 0,19-1-16,-1-18 15,1-48 1,0-18-16,-1-9 16,10-29-1</inkml:trace>
  <inkml:trace contextRef="#ctx0" brushRef="#br0" timeOffset="-84437.65">6924 2403 0,'0'0'0,"0"0"0,0 10 16,0 18-1,9 0-15,10 0 16,9 10 0,1-19-16,8-1 15,1-18 1,-1 0-16,1-18 15,-10-11 1,-9-8-16,-19-19 16,-28-1-1,-19-8-15,-28 8 16,-1 20 0,-8 27-16,37 10 15</inkml:trace>
  <inkml:trace contextRef="#ctx0" brushRef="#br0" timeOffset="-83885.78">7771 1765 0,'0'0'0,"0"0"16,0 10-16,-19 9 15,-19 18 1,-18 29-16,-1 18 16,10 1-1,0 8 1,19-8-16,18-29 15,1-9 1,18-9-16,10-1 16,10-18-1,-1 0-15,0-19 16,0 0 0,-9-10-16,0-8 15,-19-1 1,-10 0-16,-37 0 15,-56 19 1,37 10-16</inkml:trace>
  <inkml:trace contextRef="#ctx0" brushRef="#br0" timeOffset="-83068.83">7545 8802 0,'0'0'0,"0"10"0,0 18 16,0 9 0,0 1-16,0-1 15,-10-9 1,1-9-16,9 0 16</inkml:trace>
  <inkml:trace contextRef="#ctx0" brushRef="#br0" timeOffset="-82542.88">7883 8737 0,'0'0'0,"10"0"0,-1-10 15,10-9 1,9 1-16,0 8 15,1 1 1,-1 18-16,0 1 16,0 8-1,1 11-15,-11 8 16,1 1 0,-19 9-16,0-10 15,-19 10 1,-18-10-16,-10-8 15,-10-11 1,-9-8-16,1-10 16,18-19-1,0 0-15,18-18 16,1-1 0,19 1-16,9-1 15,0 19 1</inkml:trace>
  <inkml:trace contextRef="#ctx0" brushRef="#br0" timeOffset="-81059.06">6811 3389 0,'0'0'0,"0"0"15,0 0 1,-9 9 0,-10 0-16,0 10 15,-9 9 1,-1 0-16,-8 19 15,-1 0 1,1 10-16,-1 8 16,0 10-1,-9 10-15,0 18 16,0-9 0,0 0-16,0 9 15,0-9 1,9 9-16,1 0 15,-1 0 1,1 10-16,-1 9 16,0 0-1,1 9-15,-10 10 16,9 9 0,10-9-1,0-1-15,-1-8 16,20-1-16,0 0 15,9 1 1,0-1-16,9-9 16,0 10-1,1-11 1,9 1-16,-1-9 16,11 0-1,-1-20-15,0 1 16,10 0-1,-1 0-15,1-10 16,9 1 0,0-1-16,0-9 15,10 0 1,-1-9-16,0-10 16,1 1-1,-1-1-15,-9 0 16,0-9-1,0-9-15,0-1 16,-9 1 0,0-20-1,-10 1-15,-9 0 16,0-10 0,-10 1-16,0-10 15,-9 0 1</inkml:trace>
  <inkml:trace contextRef="#ctx0" brushRef="#br0" timeOffset="-80675.24">6867 7948 0,'0'0'0,"0"0"0,0 0 15,0 0-15,0 0 16,10 10 0,-1-1-1,1 19-15,-1 0 16,10 19-1,0 0-15,-10 0 16,-9 0 0,-9 0-16,-20 19 15,-8-1 1,-29 1-16,-28-10 16,-19-9-1,57-28-15</inkml:trace>
  <inkml:trace contextRef="#ctx0" brushRef="#br0" timeOffset="-77482.56">11750 10622 0,'0'0'0,"0"0"0,0 0 15,0 0 1,0 0-16,0 0 15,0 0 1,0 0-16,0 0 16,0 0-1,9 0-15,10 0 16,9 0 0,1 0-1,18 0-15,0 0 16,18 10-16,1-1 15,10 1 1,18-1-16,19 0 16,9-9-1,10 10 1,9-1-16,-10 0 16,10 10-1,10 0-15,-1 0 16,1 0-1,18-1-15,1-18 16,-1 0 0,19 0-16,0 0 15,10 0 1,-10-9-16,0 0 16,-9-1-1,-19 1-15,0-1 16,-10 10-1,-9 0-15,0 0 16,1-9 0,-30 9-16,11 0 15,8-9 1,-27 9-16,-10 0 16,-9-10-1,-10 10 1,-19 0-16,1 0 15,-20 0 1,1 0-16,-19 0 16,-10 0-1,-9 0-15</inkml:trace>
  <inkml:trace contextRef="#ctx0" brushRef="#br0" timeOffset="-77013.66">17065 10557 0,'0'0'0,"0"0"0,0 0 16,0 0-16,0 9 15,0 0 1,0 20-1,0 18-15,0-1 16,-9-8 0,-1 0-16,1-20 15,-1 1 1,-8-19-16,-1 0 16,0-19-1,0 1-15,10-20 16,-1-18-1,10-10-15,10 0 16,18 10 0,0 19-16,-9 8 15,9 20 1,0 9-16,1 9 16,-1 1-1,-9 18-15,-19 9 16,-19 20-1,-47 37-15,19-48 16</inkml:trace>
  <inkml:trace contextRef="#ctx0" brushRef="#br0" timeOffset="-76450.78">18119 10482 0,'0'0'0,"0"0"16,0 0-16,0 0 15,0 9 1,0 10-16,0 18 16,9 38-1,0 19-15,1 19 16,-1-19-1,1-1-15,-1-17 16,-9-1 0,0-19-16,0-19 15,0 1 1,0-19-16,0-19 16</inkml:trace>
  <inkml:trace contextRef="#ctx0" brushRef="#br0" timeOffset="-75926.19">18655 10397 0,'0'0'0,"0"0"16,0 0-16,0 0 15,0 10 1,0 8-16,0 11 16,-10 17-1,1 1-15,0-9 16,9-1 0,0-18-16,0 0 15,0 0 1,0-10-16,9 0 15,0 1 1,20-1 0,-1 10-16,10-10 15,9 1-15,-10 9 16,10-10 0,-9 10-1,0-1-15,-1 1 16,-18 9-1,0 0-15,-10 1 16,-9 18 0,-19-1-16,-28 20 15,-9 0 1,-19-19-16,-1-10 16,11-18-1,27-10-15</inkml:trace>
  <inkml:trace contextRef="#ctx0" brushRef="#br0" timeOffset="-75658.96">18645 10594 0,'0'0'0,"10"0"15,9-9-15,18-10 16,29-9 0,47-10-16,66-8 15,103 8 1,113-9-16</inkml:trace>
  <inkml:trace contextRef="#ctx0" brushRef="#br1" timeOffset="-63442.21">10207 921 0,'0'0'0,"0"0"0,0 0 15,0 0 1,0 0-16,0 0 16,0 0-1,0 0-15,0 0 16,0-9-1,0-1-15,0 10 16,0-9 0,0 9-1,0 0-15,0 0 16,0 0 0,0 0-16,0 0 15,0 0 1,0 0-16,9 9 15,1 1 1,-10-1-16,9 0 16,1 20-1,-10-1-15,0 0 16,9 0 0,-9 0-16,9-9 15,1 0 1,-1-1-16,1 1 15,-1 0 1,1 0-16,-1-1 16,0 1-1,1 0-15,-1 0 16,1 0 0,-1-1-1,0 10-15,1 1 16,-1-1-16,1 0 15,-1 0 1,0 0 0,10 0-16,0 0 15,0 1 1,0 8-16,-1 1 16,1-1-1,0 1-15,0-1 16,0 10-1,0-9-15,9 9 16,0-10 0,0 1-16,0-1 15,1 1 1,-1 9 0,-9-10-16,9 10 15,-9-9-15,0 9 16,-1-1-1,1 1 1,0-9-16,-10 9 16,10-10-1,-9 1-15,8-1 16,-8 1 0,-1-1-16,10 1 15,-10 0 1,1-1-16,-1 1 15,1-1 1,-1-9-16,1 0 16,-1-9-1,-9 0-15,0 0 16,0-10 0,0 0-16,0-9 15,0 0 1,0 0-16,0 0 15,0 0 1,0 0-16,0 0 16,0 0-1,0 0-15,0-18 16,0-1 0,0-19-1,-9 1-15,-10-1 16,0-18-1,0 0-15,0-1 16,0 1 0,1 0-16,-1 0 15,-9-1 1,-1-8-16,1 8 16,0 1-1,-10 0-15,1-1 16,-1-8-1,10 8-15,0-8 16,-1 8 0,1 1-1,0 0-15,-10 0 16,10-1-16,0-8 16,0 8-1,-1-8-15,1 8 16,0 1-1,0 0 1,-10-1-16,0 1 16,10 9-1,0 0-15,0 10 16,9-1 0,10 10-16,-1 0 15,1 0 1,-1 0-16,1 0 15,0 9 1,-1 9-16,1 1 16,-1 0-1,10 9-15,0 0 16,0 0 0,0 0-1,0 0-15,0 0 16,10 9-1,-1 0-15,1 20 16,18 8 0,0 10-16,0 9 15,10 10 1,-10 0-16,0 9 16,10 9-1,-10 10-15,0-19 16,1 0-1,-11 0-15,1 0 16,9 0 0,1 0-16,-11 0 15,11 0 1,-1 1-16,0-1 16,10 9-1,-10-9-15,0 0 16,0-9-1,1-10 1,-1 0-16,-9 10 16,0 0-1,-1-1-15,1 1 16,-9 0 0,8-10-1,-8-9-15,-1 0 16,1 0-16,-1 0 15,0-10 1,1 1-16,-10-1 16,0-18-1,0 0-15,0 0 16,0-19 0,0 0-16,0 0 15,0 0 1,0 0-16,0 0 15,0-19 1,0-19-16,0 1 16,0-20-1,-10 1 1,10-19-16,-9 0 16,9 0-1,-9 0-15,-1 0 16,1 0-1,-1-10-15,-8 10 16,-1 0 0,0-9-16,0 9 15,-19-10 1,1 1-16,-1-1 16,-9 10-1,0 0-15,-9 0 16,9 0-1,0 0-15,0 9 16,0 1 0,0 9-16,-1-1 15,11 1 1,-1 0-16,1-1 16,8 10-1,1 1 1,9 8-16,1 10 15,8 0 1,1 0-16,-1 9 16,1 0-1,-1 10-15,10-1 16,0 1 0,0 9-16,0 0 15,0 0 1,0 0-16,0 9 15,10 10 1,-1 19-16,20 27 16,-1 20-1,9 8-15,10 20 16,0 0 0,0-10-16,1 0 15,-11 0 1,10 0-16,0 1 15,0-1 1,10 0-16,-1 10 16,1-1-1,-10-9 1,0 1-16,-10 8 16,10-9-1,-9-9-15,0-9 16,-1-1-1,1 1-15,-1-1 16,1-9 0,-10-19-16,-9 1 15,0-1 1,0-18-16,-10-1 16,-9-18-1,0 0 1,0-1-16,0-18 15,0 0-15,0 0 16,0 0 0,0 0-16,0 0 15,-9-18 1,-10-29 0,-9-28-16,-10-19 15,0-9 1,1-1-16,9-8 15,-1-1 1,1 1-16,0-10 16,0 9-1,-10 0-15,0-8 16,1-1 0,-1 9-16,-9-9 15,0 19 1,0 9-16,9 10 15,1-10 1,9 9-16,-10 10 16,0 0-1,1 9 1,-1 1-16,-9-1 16,9 0-16,1 20 15,9-1 1,-1 18-1,11 1-15,-1 0 16,9 9 0,1 10-16,0 0 15,-1-1 1,10 10-16,0 0 16,0 0-1,0 0-15,10 10 16,8 18-1,11 19-15,8 18 16,10 1 0,0 18-16,10 20 15,-10-10 1,9-1-16,-9 1 16,0-9-1,10 8 1,-1 1-16,-9 0 15,-9-9 1,-1-1-16,1 10 16,-19 0-1,9-1-15,-9 11 16,0 8 0,0-9-16,-10-9 15,10-9 1,-10-1-16,10 10 15,0-19 1,0 0-16,-1 0 16,1-19-1,0-9-15,-10-9 16,1-1 0,-1-18-16,-9 0 15,0-10 1,0-9-16,0 0 15,0 0 1,0 0-16,0 0 16,0-9-1,-9-19 1,-10-29-16,-9-18 16,-10-18-1,1-1-15,-1-9 16,0-1-1,1 1-15,8 9 16,-8 1 0,-1-1-16,1-10 15,-10 1 1,9 19-16,0-1 16,1-8-1,8 8-15,1 1 16,9-1-1,-9 10-15,9 0 16,-9 0 0,0 0-16,0 9 15,-1 10 1,1 9 0,0 0-16,9 10 15,0-1-15,1 10 16,-1 0-1,9 0 1,1 18-16,0 1 16,-1 0-1,1-1-15,-1 1 16,10 9 0,0 9-16,-9-9 15</inkml:trace>
  <inkml:trace contextRef="#ctx0" brushRef="#br1" timeOffset="-62261.56">9586 1099 0,'0'0'0,"0"0"16,0 0 0,0 0-16,0-9 15,0 0 1,0-1-16,0 1 15,0-1 1,0 1-16</inkml:trace>
  <inkml:trace contextRef="#ctx0" brushRef="#br1" timeOffset="-60384.36">9944 996 0,'0'0'0,"0"0"16,0 0-16,0 0 16,0-9-1,0 9-15,0-10 16,0 10-1,0 0-15,0 0 16,9-9 0,0 0-16,1-1 15,-1 10 1,1 10-16,18-1 16,0 19-1,10 0 1,-1 10-16,1-1 15,0 1 1,-10 9-16,9 0 16,-8 0-1,-1-1-15,0 11 16,-9-1 0,0 0-16,0-9 15,-1-9 1,1-1-16,0 1 15,0-1 1,0 10-16,-1 0 16,1 0-1,10 0-15,-1 0 16,0 0 0,-9-10-16,9 10 15,0 0 1,0 0-1,1 9-15,-1 1 16,-9-1 0,0 0-16,-1 1 15,1-1 1,0-9-16,0 9 16,0 0-1,9 1-15,-9-1 16,-1 0-1,1 1-15,0-1 16,0-19 0,-10 10-16,1-9 15,-1-1 1,1 1-16,-1-10 16,-9-9-1,0 0-15,0-1 16,0-8-1,0-10-15,0 0 16,0 0 0,0 0-16,0 0 15,0 0 1,0 0 0,-19-19-16,0-9 15,-9-10 1,0-18-16,-10-10 15,1-9 1,8 0-16,-8-9 16,9 9-1,-10 0-15,0-10 16,1-9 0,-1 10-16,0 9 15,1 0 1,-1 0-16,0 0 15,1 0 1,9 0-16,-1 9 16,-8 0-1,-1 1-15,1-11 16,-1 11 0,0-1-16,1 0 15,-1 10 1,10 9-1,0 0-15,9 10 16,0-1 0,0 10-16,10 0 15,-1 19 1,1-1-16,-1 1 16,10 9-1,0 0-15,0 0 16,0 0-1,0 0-15,10 9 16,-1 1 0,1 18-16,18 19 15,0 0 1,10 18-16,-1 10 16,1-9-1,-10 0 1,10 9-16,-10 0 15,10 9-15,-10 1 16,0-1 0,0 1-1,10-1-15,0 10 16,-1 0 0,1-10-16,0-9 15,-1 10 1,1 8-16,-10-8 15,0-10 1,0 0-16,1 0 16,-10 0-1,-1-19-15,1 1 16,0-1 0,0-19-1,0 1-15,-10-19 16,0 0-16,1-10 15,-1 0 1,-9-9 0</inkml:trace>
  <inkml:trace contextRef="#ctx0" brushRef="#br1" timeOffset="-56259.14">9925 3473 0,'0'0'0,"0"0"0,0 0 15,0 0-15,0 0 16,0 0-1,0 0 1,0 0-16,0 0 16,0 0-1,0 0-15,0 0 16,9-9 0,1-1-16,18 1 15,19-1 1,9 10-16,10-9 15,19 9 1,0 0 0,9 0-16,0 0 15,0 0-15,-10 0 16,-8 0 0,-20 0-16,-9 0 15,-9 0 1,-19 0-16,-10 0 15,-9 0 1,0 0 0</inkml:trace>
  <inkml:trace contextRef="#ctx0" brushRef="#br1" timeOffset="-54255.54">9718 1287 0,'0'0'0,"0"0"0,0 0 16,0 9-1,0 1-15,0 8 16,0 11 0,0-1-16,0 0 15,0 0 1,9 10-16,1 8 16,8 11-1,1 8-15,0 20 16,-9-1-1,-1-9-15,0 10 16,1-1 0,-1 10-16,1-9 15,-1-1 1,-9 0-16,0 1 16,0 9-1,0 0-15,0-19 16,0-10-1,0-8-15,9-1 16,1 0 0,-1 0-1,-9-9-15,10 0 16,-10 0 0,0-9-16,0-1 15,9-9 1,-9 1-16,9-11 15,-9 1 1,0-10-16,0-9 16,0 0-1,0 0-15,0 0 16,0 0 0,0 0-16,0-18 15,0-10 1,0-10-16,0 0 15,0-18 1,0 0 0,0 0-16,0-1 15,0-18-15,0 0 16,0 0 0,0 9-1,0 1-15,0-10 16,0 0-1,-9 0-15,0 9 16,-1-9 0,1 9-16,-1-9 15,10 0 1,-9 0-16,9 9 16,-9 1-1,9 8-15,-10 10 16,1 1-1,-1 8-15,1-9 16,0 0 0,-1 0-16,1 10 15,-1-1 1,1 10 0,-1 0-16,10 0 15,0 0 1,0 9-16,0 0 15,0 10 1,0-1-16,0 1 16,0 0-1,0-1-15,0 1 16,0-1 0,0 1-16,0 0 15,0-1 1,0 1-16,0-1 15,0 10 1,0-9-16,0 9 16,0 0-1,0 0-15,0 0 16,0 0 0,0 0-16,0 0 15,0 0 1,0 0-16,0 0 15,10 9 1,-1 1-16,1 18 16,-1 19-1,1 19 1,8-10-16,-8 10 16,9-10-1,-10 10-15,0-1 16,1 20-1,-10-10-15,0 0 16,0 9 0,0 1-16,-10 8 15,1 1 1,9-19-16,0 0 16,0 0-1,0 1-15,0-11 16,-9 10-1,9-18-15,-10-1 16,1-37 0</inkml:trace>
  <inkml:trace contextRef="#ctx0" brushRef="#br1" timeOffset="-53524.97">10038 4224 0,'0'0'0,"0"0"0,-10 0 16,-9 0-1,10 0-15,0 0 16,-1 0 0,1 0-16,9 0 15,0 0 1,0 0-16,9 0 16,10-10-1,19 1 1,9-1-16,19 10 15,-1 0 1,1 0-16,10 0 16,-1 0-1,0 10-15,-18-10 16,-10 0 0,-10 0-16,1 0 15,-19 0 1,-1 0-16,1 0 15,-9 0 1</inkml:trace>
  <inkml:trace contextRef="#ctx0" brushRef="#br1" timeOffset="-52940.59">10847 4092 0,'0'0'0,"0"0"16,0 10-16,0-1 16,-10 10-1,1 0-15,0 9 16,-1 0-1,1-9-15,-1 9 16,10-9 0,-9-1-16,9-8 15,0-1 1,0 0-16,-10-9 16,10 0-1,0 0-15,0 0 16,0 0-1,0 0-15,0-18 16,0-20 0,0 10-16,0 0 15,10 0 1,-1 9-16,-9 10 16,0-1-1,0 10-15,10 0 16,-1 10-1,1-1 1,-1 0-16,-9 1 16,0-1-1,0 10-15,-19 9 16,-28 0 0,-56 19-16,37-28 15</inkml:trace>
  <inkml:trace contextRef="#ctx0" brushRef="#br1" timeOffset="-52080.2">9407 2225 0,'0'0'0,"0"0"0,0 0 15,0 10 1,10-1-16,-1 19 15,1 19 1,-1 0-16,0 19 16,1 9-1,-10 9 1,0 1-16,0-10 16,0-10-1,9-8-15,1-1 16,-1 0-1,-9 0-15,0 1 16,0-20 0,0 1-16,0-19 15,0-10 1,0-9-16,0 0 16</inkml:trace>
  <inkml:trace contextRef="#ctx0" brushRef="#br1" timeOffset="-51625.88">9229 2873 0,'0'0'0,"0"0"0,0 0 16,0 0 0,0 9-1,9 0-15,0 1 16,1 8 0,-1 1-16,1 9 15,-1 1 1,1 17-16,8 11 15,1-20 1,0 1-16,-10-19 16,1-1-1,-1 1-15,10-19 16,0 0 0,9-9-16,10-10 15,9-19 1,19-9-16,-1-9 15,-18-9 1,-28 36-16</inkml:trace>
  <inkml:trace contextRef="#ctx0" brushRef="#br1" timeOffset="-44222.83">25889 2835 0,'0'0'0,"0"9"16,10 10-16,-1 19 15,0 46 1,1 38-16,-1 9 16,10 29-1,0 18-15,-10-28 16,10-9-1,-10 0-15,-9-10 16,0-9 0,-9 0-1,-10-9-15,0-19 16,10-19 0,0-19-16,-1-19 15,1 1-15,-1-19 16,10-1-1,0-8 1,0-10-16,0 0 16,0 0-1,0-10-15,0 1 16</inkml:trace>
  <inkml:trace contextRef="#ctx0" brushRef="#br1" timeOffset="-43354.03">25946 3342 0,'0'0'0,"0"0"16,0-19-16,0-9 16,9-10-1,-9-9 1,0-9-16,0 0 16,9-1-1,1 11-15,18-1 16,0 0-1,10 19-15,9-1 16,9 11 0,1 8-16,-1 10 15,-18 10 1,0-1-16,-10 0 16,-9 10-1,-1 9-15,-18 0 16,0 1-1,-18 8-15,-1 10 16,-19 0 0,1 0-16,-11-10 15,20-18 1,0 0 0,9 0-16,10-10 15,-1-9 1,1 0-16,9 0 15,0 0 1,0 0-16,9 0 16,1-9-1,9-1-15,9 1 16,19 9 0,0 9-16,0 1 15,0 18 1,-9 0-16,-1 0 15,-9 10 1,-9-1-16,0 1 16,-19 9-1,0 0-15,-19-1 16,-18 11 0,-10-10-16,-10-10 15,-9-9 1,0-9-1,10-10-15,0-9 16,9 0 0,0 0-16,9-9 15,10 9 1</inkml:trace>
  <inkml:trace contextRef="#ctx0" brushRef="#br1" timeOffset="-42776.05">27169 3116 0,'0'0'0,"9"0"16,10 0-16,18 0 16,10 0-1,19 0-15,0 0 16,0 0 0,0 0-1,-10 0-15,-9 0 16,-9 10-1,-29-10-15</inkml:trace>
  <inkml:trace contextRef="#ctx0" brushRef="#br1" timeOffset="-42527.05">26915 3529 0,'0'0'0,"0"0"0,9 10 15,29-1 1,27 0-16,30-9 16,27-9-1,0-10 1,29 1-16,56-1 15,141-9 1</inkml:trace>
  <inkml:trace contextRef="#ctx0" brushRef="#br1" timeOffset="-41849.53">28561 2572 0,'0'0'0,"0"0"15,0 10 1,0 8-16,0 29 16,0 57-1,0 36 1,0 20-16,0 9 15,0 9-15,9 0 16,-9 0 0,0-9-16,0-9 15,0-10 1,-19 0-16,10-19 16,0-27-1,-1-20-15,1-18 16,-1-19-1,1-10 1,0-18-16,9 0 16,0-19-1,0 0-15,0 0 16</inkml:trace>
  <inkml:trace contextRef="#ctx0" brushRef="#br1" timeOffset="-41157.1">28627 2722 0,'0'0'0,"0"0"0,19 0 15,18-9 1,10-10-16,19 10 16,-9 0-1,-1 9-15,-9 9 16,-9 0-1,-1 19-15,-9 10 16,-9 9 0,-19 0-16,-19 9 15,-18 0 1,-1 1-16,-18-10 16,9-10-1,0-18 1,18 0-16,1-19 15,19 0-15,-1 0 16,10 0 0,10-19-1,-1 0-15,19 10 16,20-1 0,-1 1-16,9 18 15,0 1 1,-9 8-16,-9 11 15,-10-1 1,-9 0-16,-19 9 16,-9 10-1,-19 0-15,-20 0 16,-8-9 0,-10-1-16,-9-18 15,9 0 1,0 0-16,38-19 15</inkml:trace>
  <inkml:trace contextRef="#ctx0" brushRef="#br1" timeOffset="-40784.88">29332 3464 0,'0'0'0,"0"0"16,10 0-1,9-10-15,18 1 16,10-1 0,10 1-16,-1 0 15,10-1 1,0 1 0,-10 0-16,1 9 15,-20 0-15,1 0 16,-29 0-1</inkml:trace>
  <inkml:trace contextRef="#ctx0" brushRef="#br1" timeOffset="-39958.86">30885 2722 0,'0'0'0,"0"0"0,0 10 15,-19 18 1,-10 28-16,-18 19 16,-9 10-1,-19 9 1,-1-1-16,-8-8 15,18-19-15,10-20 16,8-8 0,20-19-16,0-10 15,0-9 1,0-9-16,-1-10 16,20-19-1,0-18-15,18-10 16,0 20-1,10-1 1,0 18-16,9 1 16,-9 10-1,9 8-15,0 10 16,20 19 0,8 28-16,0 28 15,1 19 1,-1 0-16,-18-1 15,0-18 1,-20-9-16,1-19 16,0-9-1,-10-20-15,1 1 16,-10-10 0</inkml:trace>
  <inkml:trace contextRef="#ctx0" brushRef="#br1" timeOffset="-38823.96">31656 3238 0,'0'0'0,"-9"0"15,-10 0-15,-19 0 16,0 0-1,-9 0-15,0 10 16,0-1 0,19 1-16,0 18 15,18 0 1,1 0-16,18 0 16,20 19-1,18 0-15,19-9 16,-1-1-1,1-18-15,10 0 16,-1-19 0,-9-19-16,-10 0 15,1-18 1,-1-20 0,-18-8-16,-20-29 15,-8-19 1,-20-9-16,-27 0 15,-1 10 1,-18 18-16,-1 28 16,-9 0-1,1 20-15,8 17 16,1 1 0,27 19-16</inkml:trace>
  <inkml:trace contextRef="#ctx0" brushRef="#br1" timeOffset="-38225.7">32550 2816 0,'0'0'0,"0"0"0,0 10 15,0 18 1,9 0-16,0 28 15,20 10 1,-1 28-16,10 0 16,-10-10-1,-9 0-15,-1 1 16,1-10 0,-19 0-16,0-19 15,-19 1 1,1-20-16,-1 1 15,-19-20 1,0 1-16,-18-19 16,-19-19-1,37 10-15</inkml:trace>
  <inkml:trace contextRef="#ctx0" brushRef="#br1" timeOffset="-37840.12">32314 2694 0,'0'0'0,"0"0"15,0 0 1,10 0-16,9 0 16,18 0-1,20 0-15,18-9 16,19 9-1,0 0 1,-19 0-16,1 0 16,-10 9-16,-19 1 15,-19-1 1,-19-9 0</inkml:trace>
  <inkml:trace contextRef="#ctx0" brushRef="#br1" timeOffset="-37328.81">31458 3933 0,'0'0'0,"0"0"0,0 0 15,10 0 1,9 0-16,46 0 16,48-10-1,47 1 1,28 0-16,10-1 16,-19 10-1,-10 0-15,-37 10 16,-29-1-1,-28 0-15,-18 10 16,-10-9 0,-9-1-16,-20 0 15,1 1 1,-19-10-16,0 0 16</inkml:trace>
  <inkml:trace contextRef="#ctx0" brushRef="#br1" timeOffset="-36725.79">32051 5077 0,'0'0'0,"0"0"16,0 0 0,-9-9-16,-10-10 15,-9 1 1,-10-1-16,0 9 15,1 1 1,-1 0-16,0 18 16,10 0-1,0 1-15,0 9 16,18 9 0,1-10-16,9 1 15,9 0 1,1-10-1,18 1-15,19-10 16,0-10 0,10-18-16,-1-19 15,0-9 1,-18-19-16,-10-19 16,-18 0-1,-20-9-15,-9 19 16,-18 18-1,-20 0-15,1 19 16,-19 0 0,-1 19-16,39 19 15</inkml:trace>
  <inkml:trace contextRef="#ctx0" brushRef="#br1" timeOffset="-36142.16">32409 4458 0,'0'0'0,"0"10"16,0 8-16,0 48 16,0 28-1,0 47-15,0 9 16,0 0-1,0 9-15,0-18 16,0-10 0,0-9-16,0-9 15,0-19 1,0-29-16,0-8 16,0-20-1,0-9-15,0-9 16,0-19-1,0 0-15,0 0 16</inkml:trace>
  <inkml:trace contextRef="#ctx0" brushRef="#br1" timeOffset="-35539.86">32333 4524 0,'0'0'0,"10"0"16,8-10-16,11 1 15,18 0 1,9 18-16,-9 0 15,0 1 1,0 9-16,-9-1 16,-19 1-1,0 0-15,-19 9 16,0 0 0,-19 0-16,-9 1 15,-10 8 1,0-9-16,10-9 15,0-10 1,18-9-16,1 0 16,9 0-1,0 0 1,9-18-16,1-1 16,18 0-1,10 10-15,-1-1 16,1 10-1,0 10-15,-1-1 16,-9 19 0,-9 0-16,0 0 15,-19 10 1,-9 0-16,-20 8 16,-18 1-1,-9 10-15,-19-20 16,28-18-1</inkml:trace>
  <inkml:trace contextRef="#ctx0" brushRef="#br1" timeOffset="-34759.99">31186 2094 0,'0'0'0,"9"0"16,10 0-1,37 0 1,29-10-16,47 1 16,18-10-1,10 10-15,19 0 16,18-1 0,20 10-16,-10 10 15,-47-1 1,-29 0-16,-46 1 15,-38-1 1,-38-9-16</inkml:trace>
  <inkml:trace contextRef="#ctx0" brushRef="#br1" timeOffset="-34086.27">31091 2131 0,'0'0'0,"0"0"16,0 0-16,10 10 16,-1-1-1,1 10-15,-1 9 16,1 28-1,-1 10-15,0 18 16,10 10 0,0 19-16,-10 18 15,-9 1 1,0 18-16,0 19 16,0-1-1,-9 1-15,0 10 16,-1-1-1,1 0-15,-1 0 16,1 1 0,0-10-16,-1-1 15,1-8 1,9-19 0,0-10-16,0-9 15,0-19 1,9-18-16,-9-29 15,10-9 1,-1-10-16,-9-18 16,0 0-1,9-10-15,1-9 16,-10 0 0</inkml:trace>
  <inkml:trace contextRef="#ctx0" brushRef="#br1" timeOffset="-33090.2">33472 2000 0,'0'0'0,"0"28"0,-10 38 0,1 28 0,-1 28 0,-8 0 0,-1 0 0,0 18 0,-9 1 15,9 0 1,0-1-16,-9 11 16,9 8-1,10 10-15,-1 0 16,20-10 0,-10 10-16,9-19 15,0 10 1,10-10-16,0 0 15,0 0 1,0-18-16,-1-10 16,-8-19-1,-1-19-15,-9-9 16,0-18 0,0-1-16,0-19 15,0 1 1,0-10-16,0-9 15,0 0 1,-9-10 0,-1 0-16,-27 10 15,-20-9 1,-8-1-16,-1-9 16,0 9-16,-38 1 15,-37 8 1,-9 1-1,-10 9-15,-19-9 16,10 0 0,-1-10-16,1-9 15,9 0 1,19 0-16,9 0 16,29 0-1,28 0-15,9-9 16,19 9-1,18 0 1,1-10-16,19 10 16,-1 0-16,1 0 15,9 0 1,0 0-16</inkml:trace>
  <inkml:trace contextRef="#ctx0" brushRef="#br1" timeOffset="-32677.26">31665 5809 0,'0'0'0,"0"0"0,0 10 16,0 27-1,-9 29-15,0 18 16,-1 19 0,1 10-16,9-28 15,0-10 1,-10-19-16,10 0 16,0-18-1,0-1-15,0-27 16</inkml:trace>
  <inkml:trace contextRef="#ctx0" brushRef="#br1" timeOffset="-32310.18">31223 6550 0,'0'0'0,"0"0"0,10 10 16,8-1 0,11 19-16,18 1 15,0-1 1,9 9 0,-9-18-16,10 0 15,-1-19 1,1 0-16,-1-19 15,0 0 1,-9-18-16,-9-1 16,0 1-1,-1-20-15,-18 1 16,-19 9 0,0 19-16,-9 9 15</inkml:trace>
  <inkml:trace contextRef="#ctx0" brushRef="#br1" timeOffset="-31792.66">30508 7254 0,'0'0'0,"0"0"16,0-9-1,0-1-15,-9 1 16,-1 0-1,-8-1-15,-1 1 16,0-1 0,0 20-16,10-1 15,-1 1 1,10 18-16,10 19 16,18 0-1,19 18-15,-9 10 16,-1 0-1,1-9 1,-19-10-16,0 1 16,-19-20-1,-10 1-15,-18 9 16,-38 0 0,-28-10-16,-10-18 15,10-19 1,47 0-16</inkml:trace>
  <inkml:trace contextRef="#ctx0" brushRef="#br1" timeOffset="-31460.1">31035 6916 0,'0'0'0,"0"10"16,0 18-16,0 47 16,-9 47-1,-1 19-15,10 9 16,-9 0-1,9-47-15,0-9 16,0-10 0,9-18-16,1-10 15,8-9 1,-8-28-16</inkml:trace>
  <inkml:trace contextRef="#ctx0" brushRef="#br1" timeOffset="-30459.15">31430 7733 0,'0'0'0,"0"0"0,0 9 16,0 0-1,0 1-15,10 18 16,-1 0-1,19 0 1,0-9-16,19 0 16,0-19-1,1 0-15,-11-19 16,1 0 0,-19 0-16,-19-18 15,0-1 1,-19 1-16,-9 9 15,-10 0 1,10 9-16,-1 9 16,1 1-1,19 9-15,-1 0 16,10 0 0,0 0-16,10 0 15,9 9 1,28-9-16,19 0 15,-1-9 1,-8-10-16,-1 1 16,-18-1-1,0 0 1,-1 0-16,-18 10 16,0-1-1,-10 1-15,1 9 16,-1 9-1,0 29-15,1 46 16,-10 57 0,0 37-16,-10-9 15,1-28 1,-10 0-16,0-19 16,1-28-1,-1-19-15,0-19 16,10-28-1,-10-9-15,0-19 16,0 0 0,0-28-16,-9-38 15,0-18 1,18-20 0,1-18-16,18-18 15,1-20 1,18 10-16,10-9 15,9 18 1,0 47-16,0 28 16,9 10-1,10 28-15,9 9 16,-18 19 0,-10 9-16,-10 1 15,1 9 1,-19-1-16,0 1 15,-19 9 1,0 0-16,-28 19 16,-10-9-1,-19-1-15,29-18 16</inkml:trace>
  <inkml:trace contextRef="#ctx0" brushRef="#br1" timeOffset="-29958.94">32625 7714 0,'0'0'16,"0"0"-16,9 0 15,1 0-15,18 0 16,0 0 0,0-19-16,1 0 15,8-9 1,-18 0-16,0-9 16,0 8-1,-19 1-15,0 0 16,-10 19-1,-9-1-15,-9 1 16,-9 18 0,-20 1-1,10 18-15,0 19 16,9 9 0,20 0-16,8 10 15,20-10 1,18 1-16,9-10 15,11-10 1,8-9-16,0-9 16,1-19-1,-1 0-15,-18 0 16,-19 0 0</inkml:trace>
  <inkml:trace contextRef="#ctx0" brushRef="#br1" timeOffset="-28721.73">30141 8643 0,'0'9'0,"-28"10"15,-28 37 1,-10 19-16,19 10 16,19 8-1,28 1-15,18 0 16,20-19-1,18 0-15,10-18 16,0-11 0,9-17-16,-18-11 15,-1-18 1,-18 0-16,-19-18 16,0-1-1,-19-9-15,-19-10 16,0-9-1,-9 10-15,-1 9 16,11-1 0,8 11-16,1 8 15,9 1 1,9 0-16,1-1 16,27-9-1,10 10 1,10 0-16,-1-1 15,-18 10 1,-1 10-16,1-1 16,-19 0-1,0 20-15,0-1 16,-1 19 0,1 28-16,-9 9 15,-10 10 1,0-19-16,0 0 15,0-19 1,0 1-16,0-20 16,9-9-1,0-9-15,-9-19 16</inkml:trace>
  <inkml:trace contextRef="#ctx0" brushRef="#br1" timeOffset="-28276.87">30875 8905 0,'0'0'0,"10"0"0,-1-9 16,19 0-1,0 18-15,19 0 16,10 20 0,9 17-16,-10 20 15,-9-10 1,-19 1-16,-9-1 16,-19 0-1,-9 1-15,-10-10 16,0-10-1,-9-18-15,0 0 16,9-19 0,0-10-1,0-18-15,0-28 16,10-38 0,0-19-16,18-18 15,10 9 1,9 38-16,0 27 15,-18 39 1</inkml:trace>
  <inkml:trace contextRef="#ctx0" brushRef="#br1" timeOffset="-27846.85">31722 9027 0,'0'0'0,"0"0"0,0 0 15,-10-9 1,-8 0-16,-1-1 16,0 10-1,-9 10-15,-1 8 16,11 11-1,8-1-15,1 0 16,9-9 0,9-1-16,1 1 15,-1-9 1,19-10-16,1 0 16,-1-10-1,-9 1-15,-1 9 16,1 0-1,0 9-15,9 1 16,0 8 0,1 1-16,-1 9 15,-9-18 1</inkml:trace>
  <inkml:trace contextRef="#ctx0" brushRef="#br1" timeOffset="-27159.99">32258 8558 0,'0'0'0,"0"0"0,0 10 15,0 8 1,0 39-16,0 37 15,9 18 1,1-9 0,-1-18-16,1-29 15,-10-18-15,0-10 16,0-9 0,0-10-16,0-9 15,0 0 1,0 0-16,-10-9 15,-9-10 1,-9-9 0,0-1-16,0 20 15,18 9 1,1 9-16,0 1 16,-1 18-1,1 0-15,9 10 16,9-10-1,1 0-15,18 0 16,0-9 0,10 0-16,-1-10 15,10-9 1,-9 0-16,0-19 16,-1 0-1,-9 1-15,-9-1 16,0 10-1,-10-1-15,-9 1 16,0 9 0,0 0-16,10 9 15,-1 1 1,1-1 0,8 10-16,1-1 15,0 1 1,0 0-16,-10-19 15</inkml:trace>
  <inkml:trace contextRef="#ctx0" brushRef="#br1" timeOffset="-26985.81">32559 8934 0,'0'0'0,"0"0"16,0 0-16,0 0 16,0 0-1</inkml:trace>
  <inkml:trace contextRef="#ctx0" brushRef="#br1" timeOffset="-26471.16">32832 9440 0,'0'0'0,"0"0"0,9 0 15,1 0 1,-1-9-16,0-10 16,1 0-1,-1 1-15,-9-11 16,0 1-1,-9 9-15,-1 10 16,1 0 0,9 9-16,0 9 15,-9 0 1,9 20-16,9 8 16,0-18-1,1 0-15,-1-1 16,10-8-1,0-10-15,0 0 16,9-19 0,0-9-1,0-10-15,10 1 16,-19 9 0,0 18-16,-1 1 15,11 0 1,-1 18-16,0 10 15,10 9 1,18 38-16,-18-1 16,-19-27-1,-10-19-15,-9-10 16</inkml:trace>
  <inkml:trace contextRef="#ctx0" brushRef="#br1" timeOffset="-26141.58">33453 8371 0,'0'0'0,"0"9"0,0 29 0,0 55 15,-10 48-15,10 0 0,0 9 0,-9-9 0,9-10 16,0-18-16,9-20 16,-9-17-1,0-11-15,0-9 16,0-18-1,0-19-15,0-10 16</inkml:trace>
  <inkml:trace contextRef="#ctx0" brushRef="#br1" timeOffset="-25925.91">32794 8971 0,'0'0'0,"19"0"16,28-9-1,38 9-15,37-10 16,0 10 0,38 10-16,0 8 15,188 48 1</inkml:trace>
  <inkml:trace contextRef="#ctx0" brushRef="#br1" timeOffset="-25109.79">29398 7142 0,'0'0'0,"0"0"0,0 0 16,0 0 0,10-10-16,27-9 15,38 1 1,67-1-16,83-9 15,76 18 1,29 10-16,8 10 16,1 18-1,37 9-15,1-8 16,-20-1 0,-47-10-16,-27 1 15,-58-19 1,-55 10-16,-29-10 15,-38 0 1,-56 0-16,-18 0 16,-20 0-1</inkml:trace>
  <inkml:trace contextRef="#ctx0" brushRef="#br1" timeOffset="-24526.81">29511 7160 0,'0'0'0,"0"10"0,9 8 16,1 29-1,9 38-15,-10 46 16,-9 57 0,9 28-16,-9 18 15,10 10 1,-10 0-16,9 0 15,-9-19 1,0-28-16,0-9 16,-9-29-1,-1-18-15,1-19 16,0-28 0,-1-28-16,1-29 15,9-9 1,9-9-16,-9-10 15</inkml:trace>
  <inkml:trace contextRef="#ctx0" brushRef="#br1" timeOffset="-24275.1">29417 10238 0,'0'0'0,"9"0"0,10-19 16,19-9 0,46-10-16,76 1 15,76 9 1,93 28-16,94 9 16,76 0-1,65 10 1,38 9-16,38 10 15,197 27-15</inkml:trace>
  <inkml:trace contextRef="#ctx0" brushRef="#br1" timeOffset="-14043.8">32173 8371 0,'0'0'0,"0"0"15,10 0-15,-1 0 16,19 0 0,1 0-16,-1 0 15,0-10 1,0-9-16,10 1 16,9-10-1,19-10 1,9-18-16,10-10 15,9-9 1,9-28-16,1-10 16,-1-9-1,-9 0-15,0 19 16,-9-19 0,-19 19-16,-19 37 15,-19 38 1,-18 19-16</inkml:trace>
  <inkml:trace contextRef="#ctx0" brushRef="#br1" timeOffset="-2948.9">10612 1906 0,'0'0'0,"0"0"0,9 0 16,0 0-1,1 0-15,-1 0 16,1-9-1,-1-1-15,0 10 16,1 0 0,-10-9-16,0 9 15,0 0 1,9 0-16,1-9 16,-1-1-1,0 1-15,1-1 16,-1 1-1,1 0-15,-1-1 16,0 1 0,10 0-16,0-1 15,0 1 1,9-1-16,0 1 16,-9 0-1,9-1-15,-9 1 16,0 0-1,9 9 1,-9 0-16,9 0 16,1 0-1,-1 0-15,0 0 16,0 0 0,10 0-16,-1 0 15,1 9 1,9 0-16,0 1 15,0-1 1,0 0-16,0 1 16,0 9-1,-9-1-15,0 1 16,9 9 0,-10 0-16,1 1 15,-1 8 1,1 1-16,-10-1 15,1 1 1,-1 9-16,-9-1 16,-1 1-1,1 10-15,0-20 16,-10 10 0,1-9-1,-10-1-15,0 1 16,0-1-1,0 1-15,-10-1 16,-8 1 0,-1-1-16,0 1 15,0-1 1,0 1-16,1-10 16,-1 0-1,-9 0-15,9 1 16,0-11-1,0 1-15,0 0 16,0 0 0,1-1-16,-1-8 15,9-1 1,1 1 0,0-1-16,-1 0 15,1 1 1,-1-10-16,10 0 15,0 0 1,0 0-16,0 0 16,0 0-1,0 0-15,0 0 16,0 0 0,0 0-16</inkml:trace>
  <inkml:trace contextRef="#ctx0" brushRef="#br1" timeOffset="-2441.94">11581 2694 0,'0'0'0,"0"0"0,-19 0 16,0 0 0,9 0-16,1 0 15,0 0 1,-1 0-16,1 0 16,-1 10-1,1-1-15,0 0 16,-1 20-1,1-1-15,-1 9 16,1 1 0,18-1-16,1 1 15,-1-10 1,10 10-16,0-10 16,9-10-1,0 11-15,10-11 16,0 1-1,-1 0-15,1-10 16,-1-9 0,10 0-1,1-19-15,8 1 16,-18-1 0,-20 10-16</inkml:trace>
  <inkml:trace contextRef="#ctx0" brushRef="#br1" timeOffset="-1106.65">11486 3163 0,'0'0'0,"0"0"0,0 0 16,0 0 0,0 0-16,0 0 15,0 0 1,0 0-16,10 0 16,-10-9-1,9 9 1,1-9-16,-1-1 15,0 1 1,1-1-16,-10 1 16,9 9-1,-9-9-15,0 9 16,0 0 0,0 0-16,10-10 15,-10 1 1,0 9-16,0 0 15,0 0 1,0 0-16,0 0 16,0 0-1,0 0-15</inkml:trace>
  <inkml:trace contextRef="#ctx0" brushRef="#br1" timeOffset="-161.7">11581 3229 0,'0'0'0,"0"0"0,0 0 15,0 0 1,0 0-16,9-9 15,0-10 1,20 0-16,-1-18 16,0-1-1,10 1-15,9-1 16,9 1 0,10 8-16,-10 1 15,1 0 1,-1 19-16,10-1 15,0 1 1,9 18-16,-9 1 16,-9 8-1,-1 11-15,0-1 16,1 19 0,-19 9-1,-1 10-15,-9 18 16,-9 1-1,0-1-15,-19-9 16,0 0 0,-19 10-16,0-10 15,1 0 1,-11 0-16,-8-10 16,-1 10-1,-18-9-15,-1-10 16,1 1-1,9-10-15,0-10 16,0 1 0,9-10-16,10-9 15,0-1 1,-1 1-16,20-19 16,0 0-1,-1 0 1,10 0-16,0 0 15</inkml:trace>
  <inkml:trace contextRef="#ctx0" brushRef="#br1" timeOffset="223">12041 4205 0,'0'0'0,"0"0"0,0 9 16,-18 1-1,-1 18-15,0 19 16,10 0 0,-1-10-16,20 1 15,-1-1 1,0 1-16,20-20 15,8 1 1,20-19-16,27 0 16,10-19-1,1-9 1,-11 0-16,-9 0 16,1 0-1,-20 0-15,-9 0 16,-28 18-1,-10 1-15</inkml:trace>
  <inkml:trace contextRef="#ctx0" brushRef="#br1" timeOffset="842.82">12041 4430 0,'0'0'0,"0"0"0,10 0 15,18-9 1,10-10-16,9 0 15,9-9 1,10-10-16,19 1 16,-1-10-1,10 0-15,1 10 16,-1-1 0,0 10-16,-19 9 15,0 10 1,-9 9-16,-9 9 15,8 10 1,1 9-16,-9 19 16,-1 0-1,-18 0-15,-10 18 16,-9 11 0,-19 17-16,0 1 15,-19-9 1,-9-1-16,-10 10 15,0 0 1,-9-10-16,0-9 16,0 0-1,10-9 1,-20 0-16,10-10 16,19-19-1,0 1-15,18-19 16,1-1-1,0-18-15</inkml:trace>
  <inkml:trace contextRef="#ctx0" brushRef="#br1" timeOffset="1205.33">12813 5321 0,'0'0'0,"0"0"0,0 0 16,0 10-1,0-1 1,0 19-16,0 10 15,9 9 1,1 0-16,18-10 16,0 1-1,10-1-15,9-18 16,0 0 0,19-10-16,18-18 15,-8-10 1,-39 0-16</inkml:trace>
  <inkml:trace contextRef="#ctx0" brushRef="#br1" timeOffset="1892.46">12766 5697 0,'0'0'0,"9"0"16,1-10 0,18-8-16,10-20 15,27-18 1,11-1-16,8-8 16,10-1-1,-9 10-15,9-10 16,0 0-1,-9 19-15,0 1 16,9 17 0,-10 11-16,-8 8 15,-1 10 1,0 10 0,0 8-16,-18 11 15,-1 17 1,-9 20-16,-9 9 15,-19 10 1,-1 8-16,-18-8 16,-18 9-1,-11-10-15,-8-9 16,-1 0 0,1-9-16,8-10 15,1-9 1,0-9-16,0-10 15,-1 0 1,1 0-16,0 0 16,9 0-1,10-18-15</inkml:trace>
  <inkml:trace contextRef="#ctx0" brushRef="#br1" timeOffset="2240.32">13961 5931 0,'0'0'0,"0"0"16,0 0-1,0 10-15,-10 8 16,1 11-1,-1 8-15,10 10 16,10 0 0,-1-10-16,1 1 15,-1-1 1,0-18-16,1 0 16,18-10-1,10-9-15,18-9 16,29-10-1,-1-18 1,-46 18-16</inkml:trace>
  <inkml:trace contextRef="#ctx0" brushRef="#br1" timeOffset="2912.21">13857 6231 0,'0'0'0,"10"0"0,-1-9 16,10-10-16,9-18 16,28-1-1,10-9 1,19 0-16,0 1 16,-1-1-1,1 0-15,18 0 16,-9 0-1,-9 0-15,0 0 16,-1 10 0,11 8-16,-20 11 15,0 18 1,-9 9-16,-10 19 16,1 10-1,-20 9-15,-8 18 16,-11 10-1,-18 10-15,0-1 16,-18 10 0,-11 9-16,-8 0 15,-10-9 1,0-9-16,-10 18 16,1-9-1,9-19-15,0-10 16,9-8-1,10-20-15,0 1 16,9-19 0,9-1-1,1-8-15,0-10 16,9 0 0</inkml:trace>
  <inkml:trace contextRef="#ctx0" brushRef="#br1" timeOffset="3275.65">14572 6757 0,'0'0'0,"0"0"0,0 19 16,-9 18 0,-1 19-16,1 10 15,-1 0 1,10-10-16,10 0 16,9 1-1,9-10-15,10-10 16,9 1-1,0-20-15,28-18 16,28-9 0,1-10-16,-1-28 15,-46 19 1</inkml:trace>
  <inkml:trace contextRef="#ctx0" brushRef="#br1" timeOffset="3913.1">14788 7292 0,'0'0'0,"0"0"0,0 0 16,0 0-1,0 0-15,10 0 16,-1-19 0,29-19-16,18-27 15,10-20 1,9 1-1,1-1-15,-10 1 16,-1-1-16,1 1 16,10 0-1,8 18-15,1 10 16,-10 18 0,0 10-16,1 19 15,-20 9 1,1 18-1,-1 20-15,-9 28 16,-9 18 0,-20 10-16,1 18 15,-19 10 1,-19 0-16,1-9 16,-1 0-1,-9-10-15,-1-9 16,11-10-1,-1-9-15,0-19 16,10-9 0,-1-9-16,1-19 15,-1-1 1,1-8-16</inkml:trace>
  <inkml:trace contextRef="#ctx0" brushRef="#br1" timeOffset="4231.61">15597 7667 0,'0'0'0,"0"0"16,0 9-16,10 19 15,-1 19 1,1 10-16,18 8 16,0-8-1,10-1-15,9-19 16,0-8 0,0-20-16,19-18 15,9-29 1,-9-28-16,0-9 15,-38 28 1</inkml:trace>
  <inkml:trace contextRef="#ctx0" brushRef="#br1" timeOffset="4873.46">15692 8042 0,'0'0'0,"0"0"16,9 0-1,0-19-15,1-9 16,18-9 0,0-19-16,19-1 15,19-8 1,0-11-16,9-8 16,-9-10-1,9 0-15,1-9 16,-11 19-1,1-1-15,10 20 16,-1-1 0,0 19-1,0 10-15,-18 18 16,-1 9 0,-18 20-16,9 9 15,-9 18 1,-1 19-16,-9 29 15,-9 9 1,-19 18-16,-19 10 16,-9 0-1,-9 0-15,-1-9 16,-9-1 0,19-18-16,-1-9 15,1-10 1,0 0-16,19-19 15,-1 0 1,1-37-16</inkml:trace>
  <inkml:trace contextRef="#ctx0" brushRef="#br1" timeOffset="5156.84">16416 8267 0,'0'0'0,"0"10"16,9 9-16,10 18 16,19 29-1,9-10-15,9-18 16,10-1-1,9-18-15,1-19 16,-1-19 0,-9-18-16,-10-10 15,-28 19 1</inkml:trace>
  <inkml:trace contextRef="#ctx0" brushRef="#br1" timeOffset="5711.63">16943 8502 0,'0'0'0,"0"0"0,0 0 15,0 0 1,9 0-16,1-9 15,-1-10 1,19-19-16,0-9 16,19-18-1,0-20-15,1 1 16,-1-10 0,0-9-16,18 18 15,1 1 1,0-1-1,0 10-15,0 0 16,0 10 0,-10 27-16,-18 10 15,-1 19 1,-8 18-16,-1 29 16,-9 18-1,-1 10-15,-18 27 16,-9 11-1,-10-1-15,-18 9 16,-1 1 0,10 0-16,0-20 15,-1-8 1,11-10-16,8-19 16,1-18-1,-1-10 1,1-9-16,-1-10 15</inkml:trace>
  <inkml:trace contextRef="#ctx0" brushRef="#br1" timeOffset="5956.78">17582 8521 0,'0'0'0,"10"0"16,-1 0-1,19 0-15,29 0 16,9 0 0,18-10-16,1-18 15,19-19 1,-57 10-16</inkml:trace>
  <inkml:trace contextRef="#ctx0" brushRef="#br1" timeOffset="11998.29">24845 1953 0,'9'0'0,"10"0"15,19 0-15,9 0 16,9 0 0,1 0-16,9-9 15,-1-1 1,11 1-16,27 0 16,10 9-1,19-10-15,28 1 16,18-1-1,20 1 1,9 0-16,19-10 16,9 9-1,10 1-15,18 0 16,0-1 0,10 1-16,0 0 15,-10-1 1,10 1-16,-9-1 15,18 1 1,-9 9-16,9 0 16,19 9-1,-9 1-15,-1 9 16,10-10 0,-19 10-16,10 9 15,-19-9 1,-29 9-16,1-9 15,-29-10 1,-18 10-16,-10-10 16,-19 10-1,-37-19 1,0 9-16,-38 1 16,-47-1-1,-9 0-15,-20 1 16,1-10-1,-19 0-15,-19 19 16,-93 56 0</inkml:trace>
  <inkml:trace contextRef="#ctx0" brushRef="#br1" timeOffset="12787.92">25061 1709 0,'0'0'0,"0"0"15,0 0 1,0 0-16,0 0 15,-9 0 1,0 0-16,-10 10 16,0 8-1,0 29-15,-9 28 16,0 38 0,9 18-1,0 29-15,0-10 16,10 19-1,-10 0-15,10-1 16,-1 11 0,10-1-16,0 10 15,0-1 1,0 1-16,-9 0 16,-1-20-1,1 11-15,0-1 16,-1-18-1,1 8-15,-1-8 16,10-19 0,-9-10-16,9-18 15,0-29 1,0-9-16,0-19 16,0-18-1,0-1-15,0-18 16,0 0-1,0-10-15,0-9 16,0 0 0,0 0-1,0 0-15,0 0 16,0 0 0</inkml:trace>
  <inkml:trace contextRef="#ctx0" brushRef="#br1" timeOffset="13550.8">24516 6006 0,'0'0'0,"0"0"16,9 0-16,1-9 15,18-10 1,19 0-16,0-9 16,28 0-1,19 0 1,19 0-16,19 0 16,9 9-1,19 9-15,9 10 16,19 10-16,0-1 15,29 1 1,18 8-16,10-8 16,18 9-1,10-19 1,37 0-16,10 9 16,9 0-1,19 1-15,10-1 16,18 19-1,0-9-15,-9 0 16,-9 0 0,-1 9-16,1-10 15,-29 11 1,-18-11-16,-29 10 16,-9 1-1,-19-11-15,-29 1 16,-27-9-1,-10-1-15,-37 0 16,-10 1 0,-19-1-1,-47 0-15,-28 1 16,-9-1 0,-19-9-16,0 0 15,-1 0 1,1 0-16,-9 0 15,-1 0 1,-9 0-16,0 0 16,9 0-1,1 0-15,-1 0 16,-9 0 0,0 0-16</inkml:trace>
  <inkml:trace contextRef="#ctx0" brushRef="#br2" timeOffset="19382.28">16002 1137 0,'0'9'0,"0"19"0,9 38 16,1 47-16,-1 18 15,1 19 1,-1-9 0,-9-10-16,0-9 15,-9-9 1,-1-29-16,1-18 15,-1-19 1,1-19-16,9-9 16,0-19-1</inkml:trace>
  <inkml:trace contextRef="#ctx0" brushRef="#br2" timeOffset="19940.22">15889 1287 0,'0'0'0,"10"0"0,-1-19 16,19 0-16,0 1 15,10-11 1,9 11 0,0 8-16,0 1 15,-9 18 1,-1 1-16,-8-1 16,-11 0-1,-18 20-15,-9-1 16,-10 9-1,-18 1-15,8-19 16,1-1 0,19-8-16,-1-10 15,10 0 1,0 0-16,10 0 16,18 0-1,0 9-15,10 1 16,9 8-1,0 10-15,-10 10 16,-18-10 0,0 0-1,-19 10-15,-28-1 16,-38 10 0,-19 0-16,29-28 15</inkml:trace>
  <inkml:trace contextRef="#ctx0" brushRef="#br2" timeOffset="20339.73">16595 1615 0,'0'0'0,"0"0"16,0 0-16,0 0 15,0 0 1,18 0-16,20-18 16,28-20-1,19 0-15,-20 1 16,-36 18-1</inkml:trace>
  <inkml:trace contextRef="#ctx0" brushRef="#br2" timeOffset="21652.91">16472 1925 0,'0'0'0,"0"0"0,0 0 16,10 0-1,-1-9-15,10-10 16,9 0 0,19 0-1,19 0-15,-28 1 16</inkml:trace>
  <inkml:trace contextRef="#ctx0" brushRef="#br2" timeOffset="22238.6">17432 1249 0,'0'0'0,"0"0"15,0 0-15,0 0 16,0 10-1,-9 27-15,-1 38 16,1 29 0,-1 8-16,10 1 15,0-10 1,0-19-16,0-27 16,0-1-1,-9-18-15,-1-1 16,1-18-1,9 0-15,0-19 16</inkml:trace>
  <inkml:trace contextRef="#ctx0" brushRef="#br2" timeOffset="22741.53">17328 1212 0,'0'0'0,"10"-19"16,9-18-1,9-10-15,19 0 16,9 19 0,10 18-16,0 10 15,0 10 1,-10 8-16,-18 11 15,-19-1 1,-10 0-16,-9 0 16,-19 9-1,-18 1-15,9-10 16,-1-9 0,11 0-1,8-19-15,10 0 16,0 0-1,19 9-15,19 0 16,27 1 0,-8-1-16,-1 10 15,-18 0 1,-10 0-16,-9-1 16,-19 10-1,-19 1-15,-47 17 16,-56 11-1,-10-10-15,1 0 16,65-29 0</inkml:trace>
  <inkml:trace contextRef="#ctx0" brushRef="#br2" timeOffset="23041.91">17940 1643 0,'0'0'0,"0"0"15,0 0 1,9 0-16,1 0 15,18-9 1,28 0-16,20-1 16,8 10-1,10 0-15,10 0 16,-48 0 0</inkml:trace>
  <inkml:trace contextRef="#ctx0" brushRef="#br2" timeOffset="23639.9">19520 1015 0,'0'0'0,"0"0"15,0 9 1,-18 10-16,-11 37 16,-27 29-1,-19 18-15,-19 10 16,9-29-1,19-18-15,19-38 16,19-9 0,0-19-16,-1 0 15,11-19 1,-1-28-16,9-19 16,1-9-1,-1 9-15,20 10 16,-1 19-1,1 8 1,18 20-16,10 9 16,9 19-1,28 28-15,0 28 16,-9 9 0,-10-9-16,1 0 15,-20-18 1,1-1-16,-10-18 15,-9-1 1,0-9-16,0 0 16,-10-9-1</inkml:trace>
  <inkml:trace contextRef="#ctx0" brushRef="#br2" timeOffset="25155.89">20188 874 0,'0'0'0,"0"0"0,0 9 15,-19 1 1,1 18-16,-20 28 16,10 10-1,0 18-15,18 10 16,1 0-1,18-19-15,10-19 16,9 1 0,19-10-16,10 0 15,-29-29 1</inkml:trace>
  <inkml:trace contextRef="#ctx0" brushRef="#br2" timeOffset="25521.93">20903 1099 0,'0'0'0,"0"0"0,-9-9 16,-1-10 0,-8 10-16,-1-1 15,0 20 1,-9-1-16,0 1 15,9 18 1,9 0-16,1 0 16,18 9-1,10 10-15,9 0 16,19 0 0,-9 10-16,0-11 15,-20-8 1,-18-1-16,-9-8 15,-19-1 1,-19 9-16,-38 1 16,-37-1-1,56-27 1</inkml:trace>
  <inkml:trace contextRef="#ctx0" brushRef="#br2" timeOffset="25942.23">21176 846 0,'0'0'0,"0"0"16,0 0-16,0 9 15,0 10 1,-19 28-16,0 28 16,1 28-1,-1 10-15,0-1 16,10-27 0,-1-19-16,20-10 15,-10-28 1</inkml:trace>
  <inkml:trace contextRef="#ctx0" brushRef="#br2" timeOffset="26280">21383 1353 0,'0'0'0,"0"0"0,0 0 15,0 9 1,9 10 0,1 9-16,18 0 15,0 10 1,1-10-16,-1-10 16,9-8-1,1-10-15,-10-19 16,-9 0-1,0-9-15,-19 0 16,-19 0 0,-28 0-16,-9 18 15,18 10 1</inkml:trace>
  <inkml:trace contextRef="#ctx0" brushRef="#br2" timeOffset="26679.88">21844 1249 0,'0'0'0,"0"0"15,0 0-15,0 0 16,0 0 0,0 0-16,0 10 15,0 27 1,9 38-16,1 19 15,-1 9 1,1 10-16,8-10 16,-18-18-1,0-10-15,0 0 16,-9-10 0,0-36-16</inkml:trace>
  <inkml:trace contextRef="#ctx0" brushRef="#br2" timeOffset="26975.02">21919 1202 0,'0'0'16,"10"0"-16,18-9 15,0 0-15,19-1 16,0 20 0,0-1-16,-9 10 15,-10 9 1,-9 0-16,-10 0 16,-9 0-1,-19 10-15,-18 0 16,-38 8-1,28-27 1</inkml:trace>
  <inkml:trace contextRef="#ctx0" brushRef="#br2" timeOffset="27379.98">22314 1446 0,'0'0'0,"0"0"15,10 0-15,18-9 16,0-10 0,0 1-16,-9 8 15,0 1 1,0-10-16,-19 10 15,0-10 1,0 0-16,-10 10 16,-8-1-1,-20 20 1,0 8-16,1 11 16,9 18-1,18-10-15,20 10 16,8 0-1,20 0-15,28-10 16,19-9 0,-48-18-16</inkml:trace>
  <inkml:trace contextRef="#ctx0" brushRef="#br2" timeOffset="27672.27">22804 818 0,'0'0'0,"0"0"16,0 0-16,9 9 16,19 29-1,19 27 1,-9 39-16,-1 18 15,-8 0 1,-20 0-16,-9-10 16,-28 10-1,-38 0-15,-75 9 16,-141 76 0</inkml:trace>
  <inkml:trace contextRef="#ctx0" brushRef="#br2" timeOffset="29285.49">20894 1972 0,'9'0'0,"10"0"0,38 0 16,27 0 0,48 0-16,18 0 15,10 0 1,19 0-16,0 0 16,9 0-1,-9 0-15,-29 0 16,-27-10-1,-39 10-15,-37 0 16,-9 0 0,-19 0-16,-19 0 15,0 0 1,-29 0 0,-46 0-16,-57 0 15,-18-9 1,-19 9-16,-10-9 15,0 9 1,-9-10-16,28 10 16,10 0-1,-1 0-15,29 0 16,9 0 0,9 10-16,10-10 15,19 9 1,9-9-16,19 0 15,19 0 1,9 0-16,10 0 16,9 0-1,19 0 1,46 0-16,48 0 16,38 0-1,18 0-15,10 0 16,9 9-1,0-9-15,10 10 16,-20-1 0,-8-9-16,-10 0 15,-29 10 1,-18-10-16,-19 9 16,-18 0-1,-20-9-15,-18 0 16,-10 0-1,-9 0-15,-10 0 16,-9 0 0,0 0-16,0 0 15,0 0 1,0 0-16</inkml:trace>
  <inkml:trace contextRef="#ctx0" brushRef="#br2" timeOffset="32724">20687 2544 0,'0'0'0,"9"0"16,10 0-16,28-9 15,28-1 1,19 1-16,-9 9 16,-10 0-1,1 0-15,-10-9 16,-10-1-1,-37 10-15</inkml:trace>
  <inkml:trace contextRef="#ctx0" brushRef="#br2" timeOffset="33168.15">21505 2253 0,'0'0'0,"0"0"0,0 0 16,0 0 0,0 0-16,0 0 15,10 19 1,-1 19-16,10 27 15,9 1 1,-9 0-16,0-10 16,-10-9-1,1-19-15,-1-9 16,-9-10 0,0-9-16,9 0 15,10-19 1,9-28-16,20-18 15,8-29 1,-9 10-16,-9 18 16,-10 28-1,-9 20-15,-10 8 16,-9 10 0</inkml:trace>
  <inkml:trace contextRef="#ctx0" brushRef="#br2" timeOffset="33656.39">22042 2722 0,'0'0'0,"9"0"15,0-9-15,1-10 16,18 1 0,0-1-16,10-9 15,-10 9 1,-9 0-16,0-9 16,0 0-1,-19 9 1,0 0-16,-19-9 15,0 19 1,-19-1-16,1 20 16,-20 8-1,10 11-15,19 18 16,9-1 0,10 11-16,18-1 15,19 0 1,19-9-16,19-9 15,0-1 1,9-18-16,-18-10 16,-1-9-1,-18 0-15,-19 0 16</inkml:trace>
  <inkml:trace contextRef="#ctx0" brushRef="#br2" timeOffset="35023.03">10950 1822 0,'0'0'0,"10"0"16,8 0-16,11-10 15,18 1 1,19 0-16,18-1 16,10 20-1,10-1-15,9 19 16,-10 0 0,1 0-1,-20 10-15,-18-10 16,-28 0-1,-1 19-15,-18 9 16,0 19 0,-19 10-16,-19 9 15,10-57 1</inkml:trace>
  <inkml:trace contextRef="#ctx0" brushRef="#br2" timeOffset="45098.38">18090 1700 0,'0'0'0,"0"0"15,0 0 1,0 0-16,10 0 15,9 0 1,18-10-16,10 10 16,0 0-1,-9 0-15,0 0 16,-10 0 0,-9 0-16,-1 0 15,-8 0 1,-1 0-16,-9-9 15,0 9 1,-9 0-16,-19-19 16,-10 0-1,-9 10-15,9 0 16,10-1 0,9 1-1,10 0-15,0-1 16,9 10-1,0 0-15,0 0 16,9 0 0,10 0-16,9 0 15,10 0 1,-1 0-16,-9 0 16,-9 0-1,0 0-15,-10 0 16,-9 0-1,0 0-15</inkml:trace>
  <inkml:trace contextRef="#ctx0" brushRef="#br2" timeOffset="45788.34">18335 1690 0,'0'0'0,"0"0"0,0 0 16,-9-9-1,-1 0-15,1-1 16,-1 1 0,1-1-16,0 1 15,9 0 1,9 9-16,10-19 16,9 0-1,10 10-15,-1-1 16,1 1-1,0 0-15,-20-1 16,1 1 0,-19-1-16,0 10 15,0 0 1,0 0-16,-19 0 16,-28-9-1,-9 9-15,-10 0 16,19 0-1,19 0-15,0 0 16,18 0 0,1 0-16,9 0 15,0 0 1,0 0-16</inkml:trace>
  <inkml:trace contextRef="#ctx0" brushRef="#br2" timeOffset="49576.15">16689 3088 0,'0'0'0,"0"0"0,0 0 16,0 0-16,0 0 16,9 0-1,10-9 1,9 0-16,29-1 16,18 20-1,-19-1-15,-27-9 16</inkml:trace>
  <inkml:trace contextRef="#ctx0" brushRef="#br2" timeOffset="49775.98">16566 3473 0,'0'0'0,"0"0"0,10 0 16,27 0 0,39 0-16,65 9 15,179 1 1</inkml:trace>
  <inkml:trace contextRef="#ctx0" brushRef="#br2" timeOffset="50375.95">17526 2910 0,'0'0'0,"0"-976"0,0 1961 16,0-966-1,9 28-15,-9 28 16,0 28 0,0 10-16,-9 0 15,0-1 1,-1-18-16,1-10 16,-1-9-1,1-18-15,0-10 16,9-10-1,0 1-15,0-19 16,0-1 0,0-18-16</inkml:trace>
  <inkml:trace contextRef="#ctx0" brushRef="#br2" timeOffset="50906.05">17498 3379 0,'0'0'0,"9"-9"15,1-29-15,-1-9 16,0-9 0,10 9-16,9 10 15,1 8 1,-1 1-16,10 10 15,-1 8 1,1 10-16,-19 10 16,-1-1-1,1 19-15,-19 0 16,0 0 0,-19 10-16,1-1 15,-11 1 1,11-19-1,8 0-15,1-10 16,-1-9-16,10 0 16,10 0-1,9 0-15,18 9 16,10 1 0,0-1-1,-9 10-15,0 0 16,-20 9-1,1 0-15,-19 0 16,-28 19 0,-38 0-16,-75 19 15,-169 37 1</inkml:trace>
  <inkml:trace contextRef="#ctx0" brushRef="#br2" timeOffset="51339.77">18025 3454 0,'0'0'0,"9"0"16,10 0-16,47-9 16,37-1-1,10 1-15,9 9 16,-18 0 0,-20 0-1,-18 0-15,-28 0 16,-29 0-16</inkml:trace>
  <inkml:trace contextRef="#ctx0" brushRef="#br2" timeOffset="51640.53">18486 3051 0,'0'0'0,"0"0"16,0 0-16,0 9 15,0 10 1,0 37-16,0 38 16,-10 19-1,-9-1 1,1-18-16,-1 0 15,-10-10-15,1-9 16,19-28 0,-1-9-1,1-19-15</inkml:trace>
  <inkml:trace contextRef="#ctx0" brushRef="#br2" timeOffset="52171.78">19530 3051 0,'0'0'0,"0"0"0,0 9 15,0 10 1,-19 28-16,-19 28 16,-9 0-1,-9 0 1,-1 0-16,-8-19 16,18-18-16,-1-19 15,1-19 1,10 0-1,9-19-15,-1-19 16,1-18 0,19 0-16,9 0 15,9 18 1,1 10-16,-1 18 16,19 10-1,19 19-15,19 19 16,0 27-1,-10 20-15,1-10 16,-20 0 0,1-9-16,0-10 15,-19-19 1,-1-18-16,-18-9 16</inkml:trace>
  <inkml:trace contextRef="#ctx0" brushRef="#br2" timeOffset="52871.81">19963 3145 0,'0'0'0,"0"0"0,-19 9 15,-19 19 1,0 19-16,1 19 16,9-1-1,18 20 1,10-1-16,19-9 15,9-18 1,29-1-16,-29-28 16</inkml:trace>
  <inkml:trace contextRef="#ctx0" brushRef="#br2" timeOffset="53127.59">20075 3426 0,'0'0'0,"0"0"0,0 0 16,10 0 0,9-9-1,18-1-15,10 1 16,19 0-16,19 9 15,-1 9 1,11-9-16,-48 0 16</inkml:trace>
  <inkml:trace contextRef="#ctx0" brushRef="#br2" timeOffset="53672.8">20659 3098 0,'0'0'0,"0"0"16,0 0-16,9 9 16,0 10-1,1 28-15,9 18 16,0 1-1,-1 19 1,1-20-16,0-8 16,0-11-1,0-17-15,-1-11 16,1-8 0,9-10-16,1-10 15,8-8 1,1-20-16,0-9 15,-1-19 1,-9-9-16,-9 0 16,0 10-1,-19 18-15,0 19 16,0 18 0</inkml:trace>
  <inkml:trace contextRef="#ctx0" brushRef="#br2" timeOffset="54142.96">21223 3539 0,'0'0'0,"0"0"0,0 0 16,10 0-1,-1 0-15,10 0 16,9 0 0,0 0-16,10 0 15,-1-10 1,1-8-16,0-1 16,-1-9-1,-18-10 1,0 1-16,-19-1 15,0 1-15,-19 8 16,0 1 0,1 19-16,-20-1 15,0 20 1,10 18 0,0 0-16,18 19 15,10 19 1,19-1-16,9 1 15,19-10 1,19 1-16,0-20 16,0-9-1,-28-18-15</inkml:trace>
  <inkml:trace contextRef="#ctx0" brushRef="#br2" timeOffset="54472.65">20546 3220 0,'0'0'0,"0"0"0,0 9 15,0 10 1,0 18-16,0 38 16,-10 38-1,1 9 1,9-9-16,9-1 15,-9-56-15</inkml:trace>
  <inkml:trace contextRef="#ctx0" brushRef="#br2" timeOffset="54844.4">21900 3154 0,'0'0'0,"0"0"0,10 9 16,-1 10-1,19 19-15,1 27 16,-10 29 0,-19 28-1,-10 0-15,-37 19 16,-28 9-16,18-84 15</inkml:trace>
  <inkml:trace contextRef="#ctx0" brushRef="#br2" timeOffset="55362.44">20094 3501 0,'0'0'0,"0"0"15,10 0 1,8 0-16,20 0 16,28 0-1,19-9-15,-1 9 16,-8 9 0,-11 1-16,-8-1 15,-20 0 1,-8-9-16,-11 0 15,-18 0 1,0 0-16</inkml:trace>
  <inkml:trace contextRef="#ctx0" brushRef="#br2" timeOffset="55871.74">20235 3135 0,'0'0'0,"0"0"0,0 0 16,0 0-1,0 10-15,10 8 16,-1 20 0,1 18-16,8 29 15,11 8 1,-1 11 0,0-10-16,0-19 15,-9-10 1,0-8-16,-10-11 15,-9-8 1,0 0-16,0-29 16</inkml:trace>
  <inkml:trace contextRef="#ctx0" brushRef="#br2" timeOffset="56172.46">20028 3511 0,'0'0'0,"0"0"15,0 0-15,10 0 16,18 0 0,28 0-16,20 0 15,37 9 1,37 0-16,151 29 16</inkml:trace>
  <inkml:trace contextRef="#ctx0" brushRef="#br2" timeOffset="56847.88">20038 3417 0,'0'0'0,"0"0"0,9 0 16,10-10-16,9 1 15,19 9 1,10 9-16,-1 1 16,1-1-1,-10 0 1,-10 1-16,-18-1 16,0 1-1,-10-10-15,-9 0 16,0 0-1,-9 0-15,-38 9 16,-19-9 0,-19 0-16,10 0 15,19 0 1,9 0-16,18 0 16,1 0-1,19 0-15,-1 0 16,10 0-1,0 0-15</inkml:trace>
  <inkml:trace contextRef="#ctx0" brushRef="#br2" timeOffset="57205.32">20282 3248 0,'0'0'0,"0"0"0,0-10 16,0 1-1,0 9-15,0 9 16,10 10 0,-1 47-16,19 65 15,1 57 1,36 150-16</inkml:trace>
  <inkml:trace contextRef="#ctx0" brushRef="#br2" timeOffset="60605.75">11336 9637 0,'0'0'16,"0"0"-16,0-9 16,0-1-16,-9 1 15,-1 0 1,1-1-16,-1 1 15,10 9 1,0 0-16,0 9 16,0 1-1,-9 27-15,-1 20 16,1 18 0,0 0-16,9 0 15,0 0 1,9-10-16,-9-8 15,0-1 1,0-18 0,0-1-16,0-18 15,0 0 1,0-19-16,0 0 16,0 0-1,0 0-15,9-29 16,1-27-1,-10-28-15,0-19 16,0-1 0,0 20-16,0 9 15,0 19 1,0 9-16,0 18 16,0 1-1,0 19-15,0 0 16,0 9-1,9 9-15,1 10 16,-1 18 0,-9 10-1,0 9-15,0 1 16,0-1 0,0-18-16,0-1 15,-9 1 1,-1-1-16,1 1 15,-1-20 1</inkml:trace>
  <inkml:trace contextRef="#ctx0" brushRef="#br2" timeOffset="60921.32">10969 10819 0,'0'0'0,"0"0"15,9 0 1,10 0-16,-9 0 16</inkml:trace>
  <inkml:trace contextRef="#ctx0" brushRef="#br2" timeOffset="61726.67">11082 10857 0,'0'0'0,"0"0"0,0 0 16,0 0-16,0 0 16,0 0-1,0 0 1,9 0-16,1 0 15,9-9 1,9-1-16,0 1 16,10-1-1,-1 1-15,1 9 16,0 0 0,-1 0-16,-9 9 15,1 1 1,-1-1-16,0 10 15,-9 0 1,0-1-16,-1 1 16,-8 0-1,-10 9-15,0-9 16,-10 9 0,-8 0-16,-1 0 15,-9-9 1,-1 0-1,11 0-15,-1-10 16,9-9 0,1 0-16,0 0 15,-1 0 1,1 0-16,9 0 16,0 0-1,0 0-15,0 0 16,9 0-1,10 0-15,9 0 16,10-9 0,9 9-16,-10 9 15,1 0 1,0 1-16,-1 18 16,1 0-1,-10 0-15,-9 10 16,0-1-1,-10 1-15,-9-1 16,0-8 0,0-1-16,-19 0 15,-9 9 1,-19 1-16,-28-1 16,0 1-1,-19-19 1,-10-10-16,1-9 15,56-9 1</inkml:trace>
  <inkml:trace contextRef="#ctx0" brushRef="#br2" timeOffset="69073.15">10546 1925 0,'0'0'0,"0"0"16,0 0-16,9 0 16,1-9-1,8-1-15,1 1 16,0-1 0,0 1-16,0 0 15,-1-1 1,1 1-16,0-1 15,9 1 1,-9 0-16,0-1 16,9 1-1,-9 0-15,9-1 16,0 1 0,1-1-16,-1 10 15,0 0 1,19 0-1,-9-9-15,9 9 16,-10 0-16,10 0 16,0 0-1,0 0 1,1 0-16,-1 0 16,9 0-1,-9 9-15,0 1 16,0-1-1,-9 10-15,-1 0 16,1-1 0,0 11-16,-1-11 15,-9 1 1,1 9-16,8-9 16,-8 0-1,-1 9-15,0 0 16,0-9-1,-9 9-15,0 0 16,0 0 0,-1 0-16,1 10 15,0-10 1,-9 10 0,-1-1-16,-9 1 15,0-1 1,0 1-16,0-1 15,-19 10 1,0 0-16,0 0 16,-9 0-1,0-9-15,-10 8 16,1-8 0,-1-1-16,1 1 15,-1-10 1,0 0-16,-9-9 15,10 0 1,-1 0-16,0-1 16,1 1-1,8-9-15,1-1 16,0 0 0,0 1-16,9-1 15,0 0 1,10-9-1,-1 0-15,1 10 16,0-1 0,-1 1-16,1-1 15,-1-9 1,1 9-16,0 1 16,-1-1-1,10 0-15</inkml:trace>
  <inkml:trace contextRef="#ctx0" brushRef="#br2" timeOffset="69891.92">11533 2600 0,'0'0'0,"0"0"15,0 0 1,0 0-16,0 0 16,0 0-1,0 10-15,-9-1 16,0 1 0,-10 18-1,0 19-15,0-10 16,10 1-1,-1-1-15,1 1 16,0-10 0,-1 0-16,1 0 15,-1-9 1,1 9-16,0-9 16,-1 0-1,1-1-15,-1-8 16,1-1-1,9 1-15,0-10 16,0 0 0,0 0-16,0 0 15,0 0 1,0 0-16,9 0 16,29 0-1,9 0 1,19-10-16,0 1 15,28-1 1,37 1-16,20 0 16,75 27-1,141 11-15</inkml:trace>
  <inkml:trace contextRef="#ctx0" brushRef="#br2" timeOffset="71358.27">11872 3998 0,'-9'-9'0,"-19"-38"15,-20-37-15,1-10 16,0-9-1,10-1-15,18 58 16</inkml:trace>
  <inkml:trace contextRef="#ctx0" brushRef="#br2" timeOffset="71461.52">11458 2929 0,'0'0'0,"0"0"0,0 0 16,0 0-1</inkml:trace>
  <inkml:trace contextRef="#ctx0" brushRef="#br2" timeOffset="73389.73">11693 2976 0,'0'0'0,"0"0"15,0 0-15,0 9 16,-18 1 0,-1-1-16,0 19 15,0 0 1,0-9-16,10 0 15,0-10 1,-1-9 0,10 0-16,0 0 15,0 0 1,0 0-16,0 0 16,0 0-1,0-9-15,-19-1 16,0 1-1,-18 18-15,-1 1 16,1-1 0,8 10-16,1 0 15,19-1 1,-1 1-16,1-9 16,9-10-1,0 0-15,9 0 16,1 0-1,-1 0-15,1 0 16,-1-10 0,-9-9-16,0 1 15,0-1 1,-19 9 0,0 1-16,1 0 15,8 9 1,1 0-16,-1 0 15,10 9 1,10 0-16,-1 1 16,19 9-1,10-1-15,0-8 16,-1-10 0,-18 0-16,0 0 15,-19 0 1,0 0-16,-10 0 15,-18-10 1,-9 10-16,-10 10 16,0 18-1,18 0-15,1 10 16,19-1 0,-1-9-16,20-9 15,-1 0 1,19 0-1,10-19-15,9-10 16,9-9 0,-9-18-16,-9-1 15,-19-9 1,-19 10-16,0 9 16,0 0-1,-19 18-15,0 1 16,-18 18-1,-1 1-15,10 8 16,9 1 0,10 0-16,-1-10 15,10 1 1,10-1-16,-1-9 16,0 0-1,10 0-15,0-9 16,0-10-1,-10 0 1,-9 10-16,0-1 16,-9 1-1</inkml:trace>
  <inkml:trace contextRef="#ctx0" brushRef="#br2" timeOffset="75688.52">10866 2873 0,'0'0'0,"0"0"16,0 0-16,9 0 15,-9-10 1,9 10-16,1 10 15,-1 8 1,19 20-16,19 18 16,0 38-1,10 19 1,-1-1-16,-9-9 16,0 10-16,0 0 15,1-1 1,-1 1-16,9-10 15,-9-9 1,-9 0 0,-1-19-16,1 0 15,-19-19 1,0-9-16,-10-10 16,0-18-1,-9 0-15,0-19 16,0 0-1,0 0-15,0-9 16,-18-48 0,-20-27-16,0-29 15,-18-18 1,-1 9-16,10 0 16,0 0-1,0 19-15,10 0 16,8-1-1,-8 1-15,-1 19 16,1-1 0,8 20-16,1-1 15,0 19 1,18 19 0,1 0-16,0 18 15,-1 1 1,10 9-16,0 0 15,0 9 1,10 19-16,-1 29 16,19 27-1,1 19-15,18 19 16,0 0 0,0 0-16,0 0 15,0-9 1,0-1-16,0 1 15,0-10 1,-10-18-16,1-10 16,0-10-1,-10-8-15,-9-10 16,0-10 0,-10-18-16,-9 0 15,0-19 1,0 0-1,0 0-15,-9-19 16,-20-37 0,-27-38-16,-10-19 15,0-9 1,0-9-16,0 0 16,10 9-1,0 0-15,-1 0 16,1 9-1,9 10-15,0 18 16,18 20 0,1-1-16,9 29 15,10 8 1,0 20-16,9 0 16,0 9-1,0 0-15,9 18 16,10 29-1,18 38 1,10 27-16,0 10 16,10 0-1,-1 19-15,1-10 16,-10 1 0,0-10-16,9-10 15,-9-18 1,-9 0-16,0-19 15,-1 0 1,-18-19-16,0-9 16,-10-19-1,-9-9-15,0-19 16,0 0 0,0 0-16,-9-9 15,-19-38 1,-19-38-1,-10-18-15,1-9 16,9-10-16,-10-10 16,10 1-1,0 0 1,0-1-16,0 1 16,0 9-1,9 19-15,10 18 16,0 20-1,0 8-15,18 20 16,1 9 0,0 18-16,9 10 15,0 0 1,0 10-16,9 18 16,29 37-1,9 29-15,9 9 16,10 1-1,-10-1-15,1 9 16,-1 1 0,1 0-16,-10-10 15,0 0 1,-10-9 0,1 0-16,-29-47 15</inkml:trace>
  <inkml:trace contextRef="#ctx0" brushRef="#br2" timeOffset="77117.78">11994 2882 0,'0'0'0,"0"0"0,-18 0 16,-1 0-16,0 9 15,-19 1 1,1 18-1,-10 0-15,-10 19 16,29-28 0</inkml:trace>
  <inkml:trace contextRef="#ctx0" brushRef="#br2" timeOffset="78164.07">11355 3501 0,'0'0'0,"0"0"0,0 0 15,0 0-15,0-9 16,0-10 0,0 0-1,0-18-15,0-1 16,9 1-16,1-1 16,-1 1-1,10 8 1,-10 1-16,10 0 15,0 9 1,0 1-16,9-1 16,0 0-1,0 10-15,1-1 16,-1-8 0,0 8-16,0 1 15,0-1 1,10 1-16,9 0 15,0-1 1,0 1-16,10 0 16,-1 9-1,-9 0-15,0 0 16,0 0 0,0 9-16,0-9 15,-9 9 1,-1 1-1,1-1-15,0 0 16,-1 1-16,-8-1 16,-1 10-1,0 0 1,0 9-16,0 9 16,-9 1-1,0 9-15,0 0 16,0 9-1,-10-9-15,-9 9 16,0 10 0,0 0-16,-9-10 15,-1 0 1,1 0-16,-10-9 16,0 10-1,0-1-15,1-9 16,-11-10-1,11 1-15,-11 0 16,11-10 0,-11 0-1,11-9-15,-11-1 16,11 1-16,-1 9 16,0-9-1,9 0 1,1 0-16,0-1 15,-1-8 1,1-1-16,-1 0 16,1-9-1,9 10-15,-9-1 16,-1-9 0</inkml:trace>
  <inkml:trace contextRef="#ctx0" brushRef="#br2" timeOffset="78639.95">11863 4280 0,'0'0'0,"0"0"16,9 0-1,1-9-15,-1-1 16,0 1 0,1-1-16,-10 1 15,0 9 1,9 0-16,1 9 16,-1 1-1,10 9-15,0-1 16,-10 1-1,10 0-15,-10 0 16,1 9 0,8 0-16,-8-9 15,-1-1 1,1 1-16,-1 0 16,1 0-1,8-10 1,11-9-16,18 0 15,9-19 1,10 1-16,0-11 16,-38 20-1</inkml:trace>
  <inkml:trace contextRef="#ctx0" brushRef="#br2" timeOffset="80241.38">11816 4111 0,'0'0'0,"0"0"16,0 0 0,0 0-16,9 0 15,1 9 1,-1 20-16,19 8 16,0 19-1,1 10-15,-1 0 16,0 18-1,0 1-15,0-1 16,1-9 0,-1 0-16,0 10 15,-9-1 1,0-9 0,0 0-16,-1 0 15,1-9 1,0 0-16,0-10 15,-10-9 1,-9-10-16,0-9 16,0-9-1,0-9-15,0-10 16,0 0 0,0 0-16,-9-29 15,-10-27 1,-19-28-16,-9-29 15,-9 1 1,-1 8-16,1 11 16,9-11-1,0 1-15,0 19 16,0 9 0,19 0-16,-1 9 15,1 10 1,0 9-1,19 19-15,-1-1 16,1 11 0,9 8-16,0 1 15,0 9 1,0 0-16,9 19 16,19 28-1,1 28-15,18 18 16,9 20-1,1 0-15,-1-10 16,-9 0 0,-9 10-16,-1-20 15,1 11 1,0-11-16,-20-8 16,1-10-1,0-19-15,-10-9 16,1-9-1,-10-20 1,0 1-16,0-19 16,0 0-16,0 0 15,0-9 1,-19-29 0,-19-37-16,1-28 15,-1-38 1,-9 1-16,0-1 15,9 0 1,-9 19-16,19 10 16,0 18-1,0 9-15,9 20 16,9 18 0,1 19-16,0 9 15,9 9 1,0 1-16,0 9 15,0 9 1,9 10-16,19 28 16,1 28-1,18 19 1,0 9-16,9 0 16,-9 1-16,0-1 15,0 0 1,-9-9-1,-1 0-15,-8-10 16,8-9 0,-18-19-16,0-9 15,0-9 1,-10-19-16,-9-1 16,0-8-1,0-10-15,0 0 16,0 0-1,0 0-15,0 0 16,0 0 0</inkml:trace>
  <inkml:trace contextRef="#ctx0" brushRef="#br2" timeOffset="81323.55">12154 4890 0,'0'0'0,"0"0"0,0-10 15,-9-8 1,0 8-16,-1-9 16,1 10-1,-1 0-15,1-1 16,0 1 0,-1 0-16,10-10 15,0 0 1,0 0-1,0-18-15,10-1 16,-1 10 0,0 0-16,1 0 15,9 0 1,-10-1-16,10 1 16,0 0-1,9 0-15,0 0 16,10 0-1,9-10-15,0 10 16,0 0 0,0 0-16,0 0 15,0-1 1,0 1-16,0 10 16,0-1-1,9 9-15,-9 1 16,10 0-1,-1 18-15,-9 0 16,0 1 0,10 9-16,-1 9 15,-9 0 1,0 0-16,10 10 16,-20 8-1,1 1 1,0 0-16,-1 19 15,1 9 1,-10-9-16,-9 9 16,0-10-1,-10 1-15,-9 9 16,0 0 0,0 0-16,-19-9 15,1 0 1,-1-1-16,0 1 15,-19-10 1,1 1-16,-1-11 16,0 1-1,1-9-15,9-1 16,-1-8 0,1-11-16,0 1 15,9 0 1,0 0-1,1-1-15,-1 1 16,0 0 0,0-10-16,0 10 15,10 0 1,-10-10-16,10-9 16</inkml:trace>
  <inkml:trace contextRef="#ctx0" brushRef="#br2" timeOffset="81705.83">12644 5509 0,'0'0'0,"0"0"0,0 0 15,0 0-15,0 0 16,0 0 0,0 0-1,9 9-15,0 1 16,20 9 0,-1 9-16,0 0 15,0 0 1,0-9-16,1 0 15,-1-1 1,0-8-16,0-1 16,10-9-1,9 0-15,0 0 16,10-9 0,-1-1-16,-9 1 15,-28 9 1</inkml:trace>
  <inkml:trace contextRef="#ctx0" brushRef="#br2" timeOffset="85288.4">13010 5819 0,'0'0'0,"0"0"15,10 0-15,-1-19 16,1 0 0,-1-9-16,19-10 15,10-8 1,9-11-16,9 1 15,10-10 1,0 1-16,0 8 16,0 10-1,0 0-15,0 1 16,9 17 0,-19 1-16,1 19 15,-10-1 1,0 20-1,0-1-15,0 19 16,0 1-16,-10-1 16,1 19-1,0 9 1,-1 10-16,-18 9 16,0 9-1,-19 10-15,-19 0 16,0 0-1,1-10-15,-11 0 16,-8-9 0,-1 1-16,-9-1 15,9-10 1,1-8-16,-10-1 16,9-19-1,10 1-15,0-19 16,-1-1-1,11 1-15,8-9 16,1-1 0,-1 0-1,1-9-15,9 0 16,0 0 0,0 0-16,0 0 15,0 0 1,0 0-16,0 0 15,9-18 1,1-20-16,18 1 16,0-20-1,0 1-15,1 0 16,8 9 0,-8-10-16,18-8 15,0 8 1,0-8-16,9-1 15,-9 10 1,10 9-16,-10 0 16,9 0-1,1 19-15,-1 0 16,0 0 0,1 18-16,-1 1 15,1 0 1,-1 18-16,-9 0 15,-9 10 1,9 9 0,0 10-16,9-1 15,-9 10 1,-9 0-16,0 0 16,-10 0-1,0 0-15,-9 9 16,-10 10-1,-9-1-15,0 11 16,-18-1 0,-1 9-16,-10-9 15,-8 0 1,-1 0-16,-9 0 16,0 0-1,10-18 1,-11-1-16,11-9 15,-10 9-15,19-18 16,-1-1 0,1 1-16,0-1 15,0-18 1,9 0 0,9 0-16,1-10 15,0-9 1,9 0-16,0 0 15,0 0 1,0 0-16,0-19 16,9-18-1,0-10-15,10-10 16,10-18 0,-1 0-16,0 0 15,10 0 1,-1 9-16,10 1 15,0-1 1,0-9-16,10 9 16,-1 1-1,-9 8-15,10 11 16,-10 8 0,-10 10-16,1 9 15,0 10 1,-1-1-1,10 20-15,0-1 16,0 0 0,10 20-16,-1 18 15,-9-1 1,-9 20-16,0 0 16,-1 9-1,-18 9-15,0 10 16,0 0-1,-19 0-15,0 0 16,0-1 0,-10 1-16,1 0 15,-1-19 1,-8 0-16,-1 0 16,0-18-1,10-1-15,-1 0 16,1-18-1,-10-1 1,10 1-16,-1-20 16,1 1-1,-1 0-15,1-10 16,9-9 0,0 0-16,0 0 15,0 0 1,0 0-16,0 0 15,9-9 1,1-19-16,9-19 16,9-19-1,0-9-15,19-19 16,0-9 0,9 0-16,10 0 15,-9 9 1,-1 9-16,1 20 15,-1 18 1,-9 0-16,0 19 16,0 0-1,10 18 1,-1 10-16,-9 10 16,10 8-1,-10 11-15,9 8 16,-9 10-1,0 0-15,-9 9 16,-1 10 0,1 0-16,-10 9 15,-9 9 1,0 1-16,-19 18 16,0-9-1,0-1-15,-19 1 16,0 0-1,0 0-15,-9-10 16,0-9 0,9-9-16,0-10 15,1 1 1,8-20-16,1-9 16,-1 0-1,1-9 1,0 0-16,9-10 15,0 1 1,0-10-16,0 0 16,0 0-1,0 0-15,0 0 16,0 0 0,0 0-16,0 0 15,0 0 1,0 0-16,0 0 15,0 0 1,0 0-16,0 0 16,0-10-1,0 1-15,0 0 16,9-10 0,0 0-16,1 0 15,-1 1 1,1-1-1,-1-19-15,10 1 16,9-1 0,0-18-16,0 0 15,10-1 1,0-8-16,-1-1 16,1 10-1,-10-1-15,10 10 16,-10 1-1,10-1-15,-1 0 16,1 9 0,0 10-16,-1 0 15,1 0 1,9 9-16,-10 10 16,1-1-1,0 1-15,-1 9 16,1 9-1,0 1-15,9 18 16,0 0 0,-10 9-1,1 10-15,0 0 16,-1 19 0,-18 0-16,0 9 15,0 9 1,-10 1-16,-9-10 15,0 0 1,0-19-16,0 0 16,0-18-1,0-1-15,0 1 16,0-10 0,0-9-16,0 0 15,0-1 1,0-8-16,0-1 15,0-9 1,0 0-16,0 0 16,0 9-1,0 10 1,-9-9-16</inkml:trace>
  <inkml:trace contextRef="#ctx0" brushRef="#br2" timeOffset="87839.35">16388 8896 0,'0'0'0,"0"0"16,0 0-16,0 0 15,0 0 1,0 0-16,9-9 16,1-1-1,8 1-15,11 0 16,27-1-1,19 1-15,19-1 16,10 1 0,-1 0-16,1 18 15,18 0 1,19 1-16,10-1 16,9 1-1,9-1-15,0-9 16,1 0-1,-1 0-15,-9 9 16,-10-9 0,-8 10-16,-11-10 15,-18 9 1,-9 0-16,-20-9 16,-8 10-1,-20-10 1,-9 0-16,-9 9 15,-20-9 1,1 0-16,-9 0 16,-10 0-1,0 0-15,0 0 16,-10 0 0,-37 0-16,-56 0 15,-48-9 1,-46 9-16,-20-10 15,1 1 1,-10 9-16,0 0 16,19 9-1,19 1-15,0-1 16,19-9 0,9 0-16,0 0 15,9 0 1,10 0-1,28 0-15,19 0 16,28 0 0,19 0-16,10 0 15,9 0 1,18 0-16,1 0 16,9 0-1,0 0-15,9 0 16,29 10-1,28-1-15,47-9 16,28 0 0,28-9-16,0-1 15,29-9 1,18 1-16,10-1 16,9-9-1,10 18-15,18-8 16,-9 8-1,10 1-15,-20-1 16,-18 10 0,-19 0-1,-28 10-15,-29-1 16,-27 1 0,-29-1-16,-29 0 15,-18 1 1,-18-1-16,-10-9 15,-19 0 1,0 0-16,-10 10 16,-28 8-1,-56 10-15,-84 10 16,-58-1 0,-36-18-16,-11 0 15,1 0 1,0-19-16,19 0 15,27 0 1,1-10 0,9-8-16,19-1 15,1 9 1,17-8-16,20 8 16,19 1-1,37 0-15,19-1 16,28 10-1,19 0-15,18-9 16,11 9 0,8 0-16,1 0 15,9 0 1,0 0-16,9 0 16,29-10-1,37 1 1,47 0-16,29-1 15,28 1-15,18 9 16,29 0 0,9 0-16,-9 9 15,9 1 1,0-1 0,-9 0-16,0 1 15,-29-1 1,-8-9-16,-39 0 15,-18 10 1,-10-1-16,-37-9 16,-19 0-1,-19 0-15,-19 0 16,-9 0 0,-19 0-16,0 0 15,0 0 1,-38 9-16,-84 1 15,-95-1 1,-65 0-16,-28 1 16,-10-1-1,-19 1-15,1-10 16,37 0 0,9-10-16,10 10 15,46-9 1,39 9-1,28 0-15,27 9 16,48 1 0,29-1-16,27-9 15,19 0 1,10 0-16,9 0 16,0 0-1,19 0-15,46-19 16,29 0-1,48 1-15,36-20 16,10 1 0,29-1-16,18 1 15,19-10 1,28 9-16,10 1 16,18-1-1,20 10 1,27 28-16,57 19 15</inkml:trace>
  <inkml:trace contextRef="#ctx0" brushRef="#br2" timeOffset="115667.56">16312 8905 0,'0'0'0,"0"0"16,0 0-16,0 0 16,0 0-1,0-9 1,0 0-16,0-1 15,0 1 1,0 0-16,0-1 16,0 10-1,10 0-15,-1-9 16,1-1 0,-1 1-16,0 0 15,1-1 1,9 1-16,0 9 15,-1 0 1,11 0-16,-1 9 16,0 1-1,0-1-15,-9 0 16,9 1 0,-9-1-16,0 1 15,0-1 1,0 0-1,-10-9-15,-9 0 16,0 0-16,0 0 16,0 0-1,0 0 1,0 0-16,0 0 16</inkml:trace>
  <inkml:trace contextRef="#ctx0" brushRef="#br2" timeOffset="117841.19">16153 9065 0,'0'0'15,"0"0"-15,0 0 16,0 0-16,9-9 16,0-1-1,1 1-15,-1-1 16,1 1-1,8 0-15,11-1 16,-1-9 0,9 1-16,10 8 15,1 1 1,17-10 0,11 0-16,8 10 15,10-10 1,0 10-16,10-10 15,-1 10 1,20-10-16,-10 10 16,-1-1-1,1 1-15,0 9 16,0 0 0,0 0-16,-9 0 15,8 0 1,1 0-16,0 0 15,0 0 1,0 0-16,0 0 16,0 0-1,0 0-15,0 9 16,-1-9 0,-8 0-1,-10 10-15,-19-10 16,0 9-1,-9-9-15,-9 0 16,-20 9 0,1-9-16,-19 0 15,0 0 1,-19 0-16,0 0 16,0 0-1,-29 10-15,-27-1 16,-38 1-1,-57-1-15,-27-9 16,-29 9 0,-19-9-16,-9 0 15,-10 0 1,1 0-16,-1 0 16,10 0-1,9 0 1,28 10-16,10-10 15,19 9 1,18-9-16,39 0 16,36 0-1,20 0-15,9 0 16,19 0 0,18 0-16,1 0 15,9 0 1,0 0-16,9 0 15,29 0 1,28-9-16,37-1 16,29-8-1,18 8-15,1 1 16,28-1 0,-1 1-16,11 0 15,8-10 1,-9 0-1,19 0-15,-9 10 16,-20 0 0,1 9-16,-9 9 15,-11 0 1,-8 1-16,-29-1 16,-18 0-1,-10-9-15,-19 0 16,-9 0-1,-10 0-15,-18 0 16,-19 0 0,0 0-16,-1 0 15,-18 0 1,0 0-16,0 0 16,0 0-1,-28 0-15,-38 0 16,-46 0-1,-39 0-15,-37 10 16,-29-1 0,-27-9-16,-10 0 15,-19 10 1,-9-10 0,-10 0-16,19 9 15,10 0 1,9 1-16,56 9 15,39-10 1,36 0-16,20 1 16,37-10-1,28 0-15,10 0 16,19 0 0,9 0-16,0 0 15,9 0 1,0-10-16,1 1 15</inkml:trace>
  <inkml:trace contextRef="#ctx0" brushRef="#br2" timeOffset="121887.64">17686 8999 0,'0'0'0,"0"0"0,0 0 16,0 0-1,0 0-15,0 0 16,0 10-16,-19 27 15,-19 38 1,1 57 0,-10 27-16,-10 1 15,10 18 1,0-9-16,0-10 16,10 19-1,18-9-15,0-19 16,10-28-1,-1-28 1,10-28-16,0-29 16,0-8-16,0-20 15,0-9 1,10-9-16,8-48 16,11-36-1,18-39-15,0-27 16,0-1-1,-10 1 1,1-10-16,0 19 16,9 0-1,0 9-15,0-9 16,-10 0 0,1 18-16,-10 20 15,-9 37 1,-10 9-16,1 28 15,-10 10 1,0 19-16,0 9 16,0 19-1,0 56-15,0 47 16,0 37 0,0 19-16,0 10 15,0 9 1,0 0-16,-10-19 15,1-9 1,0-19-16,-1-18 16,-9-20-1,10-27 1,0-20-16,-1-27 16,1-19-1,9-19-15,0 0 16,-19-28-1,-19-38-15,1-37 16,-1-47 0,10-1-16,9 1 15,10-9 1,-1 9-16,10 18 16,10-8-1,-10 8 1,9 29-16,0 19 15,-9 18-15,0 28 16,0 10 0,0 19-16,0 9 15,10 19 1,-1 37 0,1 57-16,-1 46 15,0 29-15,1-1 16,-10-8-1,0-1 1,0-19-16,0-27 16,0-10-1,0-28-15,-10-29 16,10-27 0,0-10-16,0-19 15,0-9 1,-9-19-16,-10-65 15,0-66 1,-9-38-16,19-18 16,-1-10-1,20 19-15,-1 19 16,10 0 0,0 9-16,0 28 15,-1 28 1,-8 38-1,-1 10-15,1 18 16,-10 19 0,0 18-16,0 10 15,0 10 1,0 36-16,0 76 16,0 47-1,0 28-15,0 10 16,-10 9-1,1-19-15,-1 0 16,1-29 0,0-17-16,9-20 15,0-28 1,-10-18-16,10-39 16,0-8-1,0-19-15,0-19 16,0 0-1,0 0-15,0-10 16,0-18 0,0-19-16,0-9 15,0-10 1,10-9 0,-1 0-16,0-9 15,1 18 1,-10 10-16,0 9 15,9 9 1,-9 10-16,10 0 16,-10 19-1</inkml:trace>
  <inkml:trace contextRef="#ctx0" brushRef="#br2" timeOffset="123621.93">17140 10829 0,'0'0'0,"0"0"15,10-19 1,-1 0-16,10-18 16,9-1-1,0-18-15,10 0 16,9-10 0,0-9-16,0 9 15,0 1 1,10 8-16,18 1 15,10 0 1,9 9-16,-10 0 16,20 9-1,18 1-15,-9 9 16,0-1 0,9 20-16,10 0 15,0 9 1,-20 9-1,1 10-15,10 9 16,-11 10 0,-17-1-16,-11 10 15,10 0 1,0 9-16,-18 10 16,-1 0-1,-19-1-15,1 10 16,-20 10-1,1-1-15,0 19 16,-20-9 0,-8 0-16,-10 0 15,-19 9 1,0 0-16,-18-9 16,-29 0-1,-28 9-15,-29 10 16,-37-19-1,-37-10-15,-29-18 16,10-29 0,-1-9-16,10-18 15,19-20 1,0-8 0,19-20-16,-1-9 15,20-9-15,37 0 16,10-10-1,18 10 1,19-20-16,0 1 16,19-9-1,19 9-15,19-10 16,18-8 0,19-11-16,0 1 15,19 0 1,19 9-16,19-9 15,18 0 1,-8 9-16,8 28 16,19-9-1,10 10-15,0 18 16,-1 0 0,1 9-16,0 10 15,-10 19 1,0-1-1,1 20-15,-10 8 16,9 11 0,-9-1-16,0 9 15,-19 10 1,0 0-16,-10 19 16,11 18-1,-20-9-15,-9 10 16,-10-1-1,-18 10-15,-1 0 16,-18 0 0,-9 9-16,-10 9 15,-19-18 1,-19 9-16,-18-9 16,-10 9-1,-9-9-15,-19 0 16,-10-19-1,-28-9 1,-9-19-16,-19-10 16,0-18-16,19-19 15,-9-19 1,18 1 0,19-20-16,19 10 15,9-10 1,20 10-16,18 0 15,18 9 1,1 1-16,19-1 16</inkml:trace>
  <inkml:trace contextRef="#ctx0" brushRef="#br2" timeOffset="124079.88">10687 8783 0,'0'0'0,"-19"0"15,-28-9 1,9 0-16</inkml:trace>
  <inkml:trace contextRef="#ctx0" brushRef="#br2" timeOffset="124811.36">9445 8859 0,'0'0'0,"-19"0"16,0 0-16,-18-10 15,-1 1 1,1-1-16,8 1 16,1 0-1,19-1-15,-1 1 16,1-1 0,18-8-16,29-1 15,56-9 1,56 0-16,57 9 15,47 0 1,29 19-16,27-9 16,10 18-1,19 0-15,-1-9 16,-18-9 0,0 9-1,28 0-15,0-9 16,0-10-1,19 0-15,-9 0 16,-10-9 0,-10 19-16,1 0 15,-10 9 1,-18 9-16,-20-9 16,10 9-1,10 10-15,-10-10 16,-19 1-1,-9-10-15,-38 9 16,-19 1 0,-18-1-16,-29 10 15,-18-1 1,-19-8 0,-10-1-16,-28 1 15,-19-10 1,-9 0-16,-28 0 15,-10 0 1,-19 0-16,-9 0 16,-19 0-1,-56 0-15,-85 0 16,-84 0 0,-39 0-16,-102 0 15</inkml:trace>
  <inkml:trace contextRef="#ctx0" brushRef="#br2" timeOffset="125055.8">14337 8802 0,'-104'0'16,"-253"-9"-16,-104-1 16,19 1-16,18 0 15,29 9 1,10-10-1,18 1-15,38 18 16,27-9 0,11 0-16,18 10 15,57-10 1,28 0-16,37 0 16,85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39:17.78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6755 1765 0,'0'0'0,"0"-18"0,-10-1 16,1 10-16,9-1 15,0 1 1,0 9-16,9 19 15,10 46 1,9 76 0,10 56-16,9 47 15,-10 28 1,-18 47-16,0 9 16,-19 29-1,0 18-15,-9 29 16,9 27-1,0 10-15,-10 10 16,1-10 0,-1-19-16,1-9 15,9-10 1,0-28-16,0-18 16,0-19-1,0-10-15,-9-37 16,-1-28-1,1-20 1,-1-17-16,10-20 16,-18-28-1,-1-28-15,9-28 16,1-28 0,0-28-16,-1-19 15,1-28 1,-1-10-16,10-9 15</inkml:trace>
  <inkml:trace contextRef="#ctx0" brushRef="#br0" timeOffset="617.87">3641 9825 0,'0'0'0,"9"0"0,19-19 16,57-9-1,75-10-15,47 1 16,56 9 0,85 18-16,94 10 15,104 0 1,56 10-16,76-10 16,27-10-1,19 1-15,48 0 16,9-1-1,9 1-15,47-1 16,-28 20 0,10 9-16,18-1 15,10 1 1,18 0 0,-37-19-16,-10 0 15,-74 0 1,-39 0-16,-56-9 15,-47-1 1,-66 10-16,-65-9 16,-67-1-1,-74-8-15,-58 8 16,-55 1 0,-48-10-16,-56 10 15,-38-1 1,-56 1-16</inkml:trace>
  <inkml:trace contextRef="#ctx0" brushRef="#br0" timeOffset="2140.94">8965 1390 0,'0'0'0,"0"0"16,0 0-16,10 10 15,-1 27 1,19 19-16,19 48 16,10 27-1,9 10-15,18 28 16,-8 28 0,-1-10-16,9 20 15,1 8 1,19 11-16,9-11 15,9 11 1,10-1-16,9 0 16,0 0-1,9 0-15,1 0 16,9 1 0,18-1-1,11 0-15,18-9 16,0-10-1,9 1-15,-9-20 16,0 1 0,0-10-16,19 0 15,-1 1 1,-8-20-16,18-9 16,19 0-1,-10-9-15,1-9 16,9-20-1,-9-18-15,18-10 16,0-18 0,1-10-16,-1-9 15,-18-19 1,9-9-16,0-28 16,9-19-1,-9-10-15,19-28 16,-9-18-1,-10-19 1,-10-19-16,-28 0 16,1-19-1,-20-9-15,-18-10 16,0-18 0,0-9-16,-10-10 15,0-19 1,10-9-16,-10-1 15,10-18 1,0-18-16,-10 8 16,1-8-1,-1 8-15,10-8 16,9-20 0,0 10-16,19-9 15,-10 18 1,10-9-16,-18 9 15,-1 10 1,0-1 0,-9 11-16,-1 17 15,-18 20 1,-9 9-16,-10 9 16,-19 29-16,-18 18 15,-1 0 1,-9 19-1,-9 10-15,-10 18 16,-18 9 0,-10 20-16,-10 18 15,1 9 1,-10-9-16,-9 19 16,0 0-1,0 19-15,-10-1 16,0 10-1,-9 0-15,0 0 16</inkml:trace>
  <inkml:trace contextRef="#ctx0" brushRef="#br0" timeOffset="3622.12">3622 996 0,'0'0'0,"9"9"16,1 29-16,18 18 16,0 38-1,10 9-15,-1 19 16,1 0 0,-19 10-16,0-1 15,-19-18 1,-19-20-16,-19 1 15,-18-19 1,-29-18-16,-18-20 16,-20-28-1,10-18-15,1-38 16,8-9 0,10-10-16,19-9 15,18 9 1,20 10-16,18 28 15</inkml:trace>
  <inkml:trace contextRef="#ctx0" brushRef="#br0" timeOffset="3952.16">2785 837 0,'0'0'0,"18"0"16,29 0-16,29-10 16,18 10-1,9 0 1,10 10-16,19-1 15,0 10-15,-10-1 16,0 1 0,-18 0-16,-20-10 15,-27 1 1,-20-1-16,-18 1 16</inkml:trace>
  <inkml:trace contextRef="#ctx0" brushRef="#br0" timeOffset="4269.32">4346 808 0,'0'0'15,"0"0"-15,0 0 16,0 0-16,0 10 15,-19 27 1,-18 29-16,9 28 16,-1 18-1,1 10-15,19 10 16,18-20 0,19 1-16,1-19 15,18-19 1,0-19-16,9-9 15,1-19 1,-29-18-16</inkml:trace>
  <inkml:trace contextRef="#ctx0" brushRef="#br0" timeOffset="4601.54">5005 902 0,'0'0'0,"0"0"16,0 10-16,0 27 16,-10 29-1,1 28-15,0 28 16,-1 9-1,10-9-15,0 0 16,0 9 0,0-28-16,0-9 15,-9-9 1,-1-20 0,1-18-16,-1-9 15,1-29 1</inkml:trace>
  <inkml:trace contextRef="#ctx0" brushRef="#br0" timeOffset="5084.46">5080 855 0,'0'0'0,"9"0"16,20-9-16,18 0 16,9 9-1,-18 9-15,-1 0 16,-18 1 0,0 8-16,0 11 15,-19-1 1,0 0-16,0-9 15,-10-1 1,1 1 0,9-9-16,0-1 15,9 0 1,1 1-16,18 9 16,0 9-1,0-10-15,-9 11 16,0-11-1,0 10-15,-19 1 16,-9-1 0,-20 19-16,-37 0 15,-28 9 1,-9-9-16,46-28 16</inkml:trace>
  <inkml:trace contextRef="#ctx0" brushRef="#br0" timeOffset="5374.72">5814 489 0,'0'0'0,"9"10"16,29 9-16,28 18 16,18 38-1,20 28-15,-10 38 16,-19 28 0,-9 28-16,-38 19 15,-28 9 1,-47 19-16,-75 112 15</inkml:trace>
  <inkml:trace contextRef="#ctx0" brushRef="#br0" timeOffset="6317.28">22813 9525 0,'0'0'0,"0"0"0,0 0 16,0 0-1,9 0-15,20 0 16,27 9 0,57 0-1,56 1-15,66 9 16,57-10-1,37-9-15,29 0 16,28-9 0,-1-1-16,1 10 15,9 10 1,-19 8-16,-37 1 16,-47 0-1,-57 0-15,-56-1 16,-20 1-1,-27-9-15,-38-1 16,-18-9 0,-11 0-16,-18 0 15,-18-9 1,-20-1-16</inkml:trace>
  <inkml:trace contextRef="#ctx0" brushRef="#br0" timeOffset="6592.46">27639 8952 0,'0'0'0,"0"0"16,9 10 0,29 8-16,18 20 15,20 18 1,8 10-16,10 9 15,-18-9 1,-29-10-16,-19 0 16,-19 1-1,-37 8-15,-28 20 16,-57 9 0,-75 28-16,-123 65 15</inkml:trace>
  <inkml:trace contextRef="#ctx0" brushRef="#br0" timeOffset="6972.46">28448 10256 0,'0'0'0,"0"0"0,0 0 15,0 10 1,0 9-16,0 46 16,-19 48-1,0 28-15,-9 28 16,9 9-1,1 0-15,8-18 16,1-20 0,-1-8-16,10-20 15,0-27 1,0-20-16,0-18 16,0-9-1,0-29-15</inkml:trace>
  <inkml:trace contextRef="#ctx0" brushRef="#br0" timeOffset="7517.72">28429 10256 0,'10'-9'0,"37"-19"15,37-28 1,20 9-16,-1 19 16,-9 28-1,0 9-15,-18 10 16,-20 9 0,-18 0-16,-19-985 15,-10 1980 1,-18-976-16,-38 9 15,-29 0 1,1-18 0,0-1-16,9-18 15,9 0-15,29-10 16,19-9 0,-1 0-1,10 0-15,19 10 16,19-1-1,9 19-15,19 0 16,0 0 0,-10 10-16,-18-1 15,-1 1 1,-18 0-16,-28 8 16,-29 11-1,-47 8-15,-75 1 16,-46-19-1,-11-28-15,-131 0 16</inkml:trace>
  <inkml:trace contextRef="#ctx0" brushRef="#br0" timeOffset="8804.86">22634 1615 0,'0'0'0,"0"0"16,0 0 0,0 0-16,0 0 15,0 0 1,0 0-16,10 10 15,8 18 1,29 0-16,19-9 16,-9-10-1,-20-9-15,1-9 16,-10-10 0,-9 0-1,0-18-15,-19-1 16,-28 1-16,-29-10 15,-27 9 1,-11 29-16,1 28 16,0 9-1,28 9-15,29-9 16,18 1 0,10-1-16,18 0 15,19 0 1,19-9-1,10 0-15,9-19 16,-10 0 0,-9-19-16,-9 0 15,-10-9 1,-19-10-16,-9 1 16,-18 9-1,-20-1-15,0 20 16,1 18-1,-10 20-15,0-1 16,18 19 0,20 0-16,9-10 15,9 1 1,20-1-16,18-18 16,18 0-1,-8-19 1,-1-19-16,-18 0 15,-19-9 1,-10 0-16,-18 0 16,-19 0-1,-29 28-15,10 0 16</inkml:trace>
  <inkml:trace contextRef="#ctx0" brushRef="#br1" timeOffset="15330.77">22691 1540 0,'0'0'0,"-19"10"16,-19-1 0,1 19-16,-1 0 15,10 10 1,18-1-16,20-8 16,9-11-1,18 1-15,38-19 16,1-19-1,-10 1-15,-19-20 16,-19 0 0,-9 10-1,-19 0-15,-10 0 16,-9 9 0,-18 10-16,-1-1 15,1 20 1,8-1-16,1 1 15,9-1 1,10 0-16,-1 20 16,20-1-1,-1 0-15,10-9 16,0-1 0,-19-18-16</inkml:trace>
  <inkml:trace contextRef="#ctx0" brushRef="#br1" timeOffset="17124.64">8899 11748 0,'0'0'0,"0"0"16,0 19-16,0 28 16,10 47-1,-1 65 1,1 29-16,8 28 15,11-10 1,-11 1-16,1-10 16,0-10-1,-19-8-15,0-39 16,-9-8 0,-10-29-16,9-28 15,1-28 1,0-19-16,9-28 15</inkml:trace>
  <inkml:trace contextRef="#ctx0" brushRef="#br1" timeOffset="17635.49">9360 11898 0,'10'0'0,"-1"-18"0,10-11 16,9 11-1,0-1-15,1 10 16,-1 18-1,10 10-15,-20 9 16,1 28 0,-28 19-16,-19 28 15,-20-9 1,-8-19-16,9-18 16,19-10-1,9-10-15,10-9 16,18 0-1,0 1 1,20-1-16,-11-10 16,1 1-16,0 0 15,-19 0 1,0-1-16,-28 11 16,-47 18-1,-38-1 1,-10-8-16,29 0 15,47-29 1</inkml:trace>
  <inkml:trace contextRef="#ctx0" brushRef="#br1" timeOffset="17886.75">10320 12555 0,'0'0'0,"0"0"0,9 0 16,10-9 0,19-10-1,28-18-15,18 8 16,-8 1-16,-1 0 15,-38 19 1</inkml:trace>
  <inkml:trace contextRef="#ctx0" brushRef="#br1" timeOffset="18068.12">9991 12940 0,'0'0'0,"9"0"0,29 0 16,65-19 0,38-9-16,19-10 15,-9 1 1,-85 18-16</inkml:trace>
  <inkml:trace contextRef="#ctx0" brushRef="#br1" timeOffset="18426.43">11345 11945 0,'0'0'0,"0"0"15,0 19 1,-9 47-16,0 46 16,-1 48-1,10 28-15,10 18 16,-1 0 0,19-9-16,0-18 15,1-20 1,-11-37-16,1-19 15,-9-28 1,-10-28-16,0-19 16,0-18-1,0-10 1</inkml:trace>
  <inkml:trace contextRef="#ctx0" brushRef="#br1" timeOffset="18903.32">11411 12030 0,'0'-10'0,"10"-27"16,18-19-16,9-10 16,10 0-1,-9 19-15,0 19 16,-10 19-1,0 9-15,-9 19 16,0 18 0,-10 19-16,-9 10 15,-19 0 1,1-10-16,-11-9 16,20-10-1,0-8-15,18-1 16,10 0-1,18 0 1,29 10-16,0-10 16,-9 0-1,-20-9-15,-18-1 16,-10 11 0,-18-1-16,-29 28 15,-56 19 1,-47 0-16,9-19 15,38-18 1,19-19-16,47-10 16</inkml:trace>
  <inkml:trace contextRef="#ctx0" brushRef="#br1" timeOffset="19138.66">12418 12621 0,'0'0'0,"0"0"15,9 0-15,10 0 16,9-10 0,19 1-1,19 0-15,19-1 16,9 1-1,19 9-15,-47 0 16</inkml:trace>
  <inkml:trace contextRef="#ctx0" brushRef="#br1" timeOffset="19667.9">14346 11917 0,'0'0'0,"0"0"15,0 10 1,0 8-16,-28 39 16,-19 46-1,-28 19 1,-19 9-16,-19-9 15,0-19 1,9-37-16,29-19 16,9-38-1,19-18-15,10-19 16,-1-29 0,10-36-16,9-11 15,10 11 1,18 36-16,0 20 15,1 9 1,9 18-16,18 10 16,39 38-1,18 27-15,0 20 16,0-1 0,-19 10-16,0-9 15,-18-20 1,-20-8-16,1-20 15,-10 1 1,0-20 0,10 11-16,-10-20 15</inkml:trace>
  <inkml:trace contextRef="#ctx0" brushRef="#br1" timeOffset="20154.45">15851 12114 0,'0'0'0,"0"0"0,0 0 16,-18 0-1,-11 10-15,-18-1 16,-18 19 0,8 19-16,10 0 15,28-10 1,10 1-16,18 0 15,19 8 1,20 1-16,17 19 16,1-10-1,0-9-15,-9-9 16,-20-1 0,-18-18-16,-19 9 15,-9 0 1,-38 10-16,-38-1 15,-28-8 1,9-20-16,57-9 16</inkml:trace>
  <inkml:trace contextRef="#ctx0" brushRef="#br1" timeOffset="20472.22">16378 11645 0,'0'0'0,"0"0"16,0 9-1,0 38-15,0 38 16,0 46-1,0 29 1,10-1-16,-1 1 16,1-20-16,8-18 15,-8-9 1,9-10-16,-1-28 16,1-18-1,-9-39-15</inkml:trace>
  <inkml:trace contextRef="#ctx0" brushRef="#br1" timeOffset="21436.91">17018 12433 0,'0'0'0,"0"10"16,-9-1-16,-10 19 15,9 10 1,1 18-16,18 0 16,10-9-1,9-9-15,1-10 16,8-9 0,10-19-16,10-10 15,-1-27 1,-18-20-16,-19 1 15,-19 0 1,-19 0-16,-19 9 16,1 18-1,-1 20-15,10 0 16,-1 9 0,20 9-1,0-9-15,18 9 16,10 1-1,19 9-15,37-19 16,19 0 0,-19 0-16,0-19 15,1 0 1,-1 0-16,10-9 16,-10 9-1,-19 10-15,-9 18 16,-9 1-1,9 18-15,0 47 16,-9 47 0,-1 37-16,-18 20 15,0-10 1,-10-19-16,-9-10 16,0-18-1,0-37-15,0-19 16,0-29-1,0-18 1,0-19-16,0 0 16,-19-47-1,1-56-15,-1-85 16,0-37 0,10-10-16,-1 1 15,20 56 1,-1 18-16,19 47 15,0 20 1,20 27-16,-1 19 16,0 19-1,18 18-15,-8 20 16,9 27 0,-10 10-16,-18 10 15,-10 8 1,-28 1-1,-19 9-15,-37 28 16,-19 0 0,-10-37-16,10-19 15,28-19 1,18-18-16</inkml:trace>
  <inkml:trace contextRef="#ctx0" brushRef="#br1" timeOffset="21818.07">18711 12640 0,'0'0'0,"0"0"16,10 0-16,18 0 15,10 0 1,9-19-16,18 0 16,11-18-1,-10-1 1,-10 1-16,-18-10 15,-10 0-15,-19 9 16,-18 1 0,-10 8-1,-9 11-15,-19 18 16,-10 18 0,-18 20-16,19 28 15,9 9 1,28 9-16,19-9 15,19-18 1,9-1-16,28 0 16,10-9-1,9-19-15,10-9 16,-47-10 0</inkml:trace>
  <inkml:trace contextRef="#ctx0" brushRef="#br1" timeOffset="22101.33">19285 11908 0,'0'0'0,"10"-10"16,-1 1-16,0 0 16,20-1-16,-1 10 15,28 19 1,29 28-1,9 28-15,-9 28 16,-19 10 0,-19 46-16,-29 10 15,-55 9 1,-67 38-16,-84-19 16,-75-9-1,-76 18-15</inkml:trace>
  <inkml:trace contextRef="#ctx0" brushRef="#br1" timeOffset="22484.99">15212 11701 0,'0'0'0,"-19"0"16,-28 10-16,-19 27 16,0 38-1,10 19-15,28 47 16,28 18 0,37 29-16,20 0 15,56-1 1,84 114-16</inkml:trace>
  <inkml:trace contextRef="#ctx0" brushRef="#br1" timeOffset="23434.91">8636 12105 0,'0'0'0,"0"0"0,9 0 16,1-19-1,18 0-15,10-9 16,9 0 0,9-10-16,19 1 15,10 9 1,-10 0-16,1-1 16,-20 20-1,0 0-15,1 9 16,-10 9-1,0 0-15,-9 10 16,-1 0 0,-9 9-1,-9 0-15,-9-18 16</inkml:trace>
  <inkml:trace contextRef="#ctx0" brushRef="#br1" timeOffset="26541.26">23575 1324 0,'0'0'0,"0"0"16,0 0-16,0 0 15,0 0 1,0 0-16,0 0 16,-9 10-1,-20 9-15,-18 37 16,-19 10 0,-9 18-1,-9 10-15,-1 9 16,0 0-1,-9 0-15,9 10 16,1-10 0,18 10-16,9-29 15,10-9 1,19-18-16,0-20 16,0 1-1,9-20-15,10 1 16,-1-19-1,10 0-15,0 0 16,10 0 0,8-28-16,29-28 15,29-29 1,8-8-16,-8-11 16,-11 10-1,1-9 1,-9 0-16,-1 19 15,10-10 1,-10 0-16,10 0 16,-9-9-1,-10 19-15,-10-1 16,-8 10 0,-11 9-16,1 29 15,-19 9 1,0 18-16,0 1 15,0 9 1,0 9-16,-19 10 16,-18 37-1,-20 38-15,-18 28 16,0 9 0,9 10-16,0 9 15,0-9 1,10-10-16,-19 1 15,-1-20 1,11-18 0,8-19-16,10-9 15,19-10-15,0-18 16,9-19 0,9-1-1,1-8-15,9-10 16,0 0-1,9-10-15,29-46 16,18-38 0,20-18-16,-1-10 15,0 9 1,10-18-16,0 9 16,-1 9-1,-9 1-15,1-1 16,-10 10-1,-10 18-15,-18 20 16,-1 18 0,-18 19-1,0 18-15,-19 1 16,0 9 0,0 0-16,-9 19 15,-29 37 1,-28 38-16,-19 28 15,-9 9 1,0 10-16,0-1 16,-9 20-1,9-1-15,9-18 16,19-19 0,10-9-16,9-29 15,18-18 1,1-29-16,19-8 15,-1-11 1,10-18-16,0 0 16,10-18-1,9-39 1,18-37-16,10-18 16,19-20-1,0 1-15,9 9 16,0-9-1,1-10-15,8 10 16,10-10 0,-18 19-16,-1 0 15,-19 28 1,-9 29-16,-9 8 16,-19 20-1,0 9-15,-19 18 16,0 10-1,0 0-15,-10 19 16,-18 28 0,-38 37-1,-18 38-15,-20 10 16,19-10-16,1 9 16,-10 0-1,0 1-15,9-10 16,19-19-1,19-9 1,0-19-16,0-19 16,19-9-16,18-28 15,1-1 1,0-18 0,9 0-16,9 0 15,10-37 1,18-38-16,20-28 15,9-29 1,9 1-16,10-10 16,-10 10-1,-9 0-15,9 9 16,-9 9 0,-10 19-16,-18 19 15,0 28 1,-20 10-16,-8 27 15,-10 1 1,0 9 0,0 9-16,0 10 15,-19 28 1,-28 37-16,-10 20 16,1 8-1,-10 10-15,-9 9 16,0 1-1,-10-1-15,0-9 16,19-9 0,1-19-16,18-10 15,0-9 1,18-19-16,1-18 16,19-19-1,-1-1-15,10-18 16,0 0-1,10-9-15,8-38 16,20-47 0,28-18-16,9-20 15,10 1 1,0 0-16,-1-1 16,1 10-1,0 10 1,-1-1-16,1 19 15,-19 10 1,-19 18-16,-10 19 16,-18 19-1,0 19-15,-19-1 16,0 10 0,0 10-16,-19 18 15,-28 38 1,-37 46-16,-1 10 15,-9 28 1,-10 10-16,1 46 16,-38 141-1</inkml:trace>
  <inkml:trace contextRef="#ctx0" brushRef="#br1" timeOffset="30934.3">22521 2901 0,'0'0'0,"0"0"15,0 0-15,0 0 16,0 0-1,0 0-15,0 0 16,10 9 0,18 0-16,57 1 15,28 9 1,9-1-16,19 11 16,-9-1-1,-19-10-15,-19 11 16,0-11-1,-10 1-15,-27 0 16,-20-10 0,1 1-1,-19-10-15,0 0 16,-1 0 0,-8 0-16,-10 0 15,0 0 1,0 0-16,0 0 15,0 0 1,0-10-16,0 1 16,0-1-1,0 1-15,0 9 16,0 0 0,0 0-16,0 0 15,0 0 1,0 0-16,9 9 15,1 10 1,-1 9-16,1 1 16,-10 8-1,0-18 1,0 0-16,0-1 16,0-8-1,0-10-15,0 0 16,0 0-1,-10-19-15,1-9 16,-1-10 0,1-9-16,9 0 15,9 19 1,1 0-16,-1 9 16,1 10-1,-10 0-15,9 9 16,0 9-1,-9 0-15,0 1 16,0 18 0,-28 0-1,-28 19-15,18-28 16</inkml:trace>
  <inkml:trace contextRef="#ctx0" brushRef="#br1" timeOffset="32400.81">23876 1268 0,'0'0'0,"0"0"16,0 0 0,0 10-16,0 8 15,0 20 1,0 18-16,9 29 16,1 27-1,-1 10-15,1 9 16,-1 1-1,0-1-15,1 1 16,-10-10 0,0-10-16,-10-18 15,1 0 1,0-19-16,-1-19 16,1-18-1,-1-1-15,1-18 16,9-10-1,0 1-15,-9-1 16,9 0 0,0-9-1,0 10-15,-10-10 16,10 0 0,0 0-16,0 0 15,0 0 1,0 0-16,0 0 15,0 0 1,0 0-16,0-10 16,-9-8-1,-1-1-15,10-9 16,0 0 0,0-1-16,0 1 15,0 10 1,0-1-16,0 0 15,0 10 1,0-1-16</inkml:trace>
  <inkml:trace contextRef="#ctx0" brushRef="#br1" timeOffset="33168.94">22587 2310 0,'0'0'0,"0"0"0,0 0 15,0 0-15,0 0 16,0 0-1,0 0-15,0 0 16,0 0 0,0-10-16,0-9 15,10-18 1,-1-1 0,29-27-16,18-20 15,19-9 1,1 1-16,-20 8 15,10 10 1,0-9-16,0-1 16,9 10-1,-9 10-15,-10-1 16,1 10 0,-20 9-16,1 0 15,-19 19 1,-1 9-16,-8 9 15,-10 1 1,0 9-16,0 9 16,0 10-1,-19 19-15,-19 37 16,-18 19 0,-19 18-1,-10 10-15,0 19 16,1-10-1,8 10-15,-8 9 16,9-28 0,18-19-16,29-56 15</inkml:trace>
  <inkml:trace contextRef="#ctx0" brushRef="#br1" timeOffset="33869.15">23914 1615 0,'0'0'0,"0"0"0,0 0 16,0 0 0,0 0-16,-19 10 15,-9 18 1,-29 19-16,-9 18 15,0 1 1,19-10 0,0 1-16,19-20 15,9-18 1,10 0-16,0-19 16,9 0-1,0 0-15,9-10 16,19-27-1,19-29-15,0-9 16,10 9 0,-1 20-16,-9-1 15,0 18 1,10 11-16,-1 8 16,10 20-1,9 46-15,47 75 16,85 141-1</inkml:trace>
  <inkml:trace contextRef="#ctx0" brushRef="#br1" timeOffset="39334.01">22625 1418 0,'0'0'0,"0"0"15,9 0 1,1 10-16,18-1 16,0 10-1,-9 0-15,0-1 16,0 10 0,-1 1-16,-8 8 15,-1 19 1,10 10-16,-10 9 15,1 10 1,-1 8-16,-9 11 16,0 18-1,0 9-15,-19 10 16,-9 18 0,9 1-16,-9 9 15,9-10 1,0 10-16,10 9 15,0 1 1,-1-1 0,20 9-16,-1 1 15,0 9 1,1 10-16,-1-1 16,1 0-1,-1 1-15,10-1 16,-10 19-1,10 1-15,-9-1 16,-10 0 0,0 0-16,0 0 15,0-9 1,0 9-16,0-9 16,0 9-1,9-9-15,0 9 16,1-9-1,-1-10-15,-9-9 16,0 0 0,0-9-16,0-19 15,10 0 1,-10 0 0,9-19-16,0-19 15,-9-28 1,0-9-16,0-19 15,0-18 1,0-20-16,0 1 16,0-10-1,0-9-15,0-1 16,0-8 0,0-1-16</inkml:trace>
  <inkml:trace contextRef="#ctx0" brushRef="#br1" timeOffset="39818.43">22945 10810 0,'0'0'0,"0"0"0,0 0 16,0 0-1,0 0-15,0 0 16,0 0-1,0 9-15,0 10 16,9 28 0,19 0-16,1 9 15,18 10 1,0 0-16,-10-10 16,1 0-1,-10-9-15,-9-9 16,-19-1-1,0-9-15,-19 1 16,-19-1 0,-18 0-16,-19-9 15,-29-1 1,48-8-16</inkml:trace>
  <inkml:trace contextRef="#ctx0" brushRef="#br1" timeOffset="40067.43">22992 10857 0,'0'0'15,"9"0"-15,1 0 16,18-9-16,19-1 15,19-9 1,-1 10-16,-8 0 16,-10-1-1,-9 1-15,-20 9 16</inkml:trace>
  <inkml:trace contextRef="#ctx0" brushRef="#br1" timeOffset="40400.61">23537 11101 0,'0'0'0,"0"0"0,0 0 16,0 9-1,-9 1-15,0 18 16,-1 9-1,1 20-15,-1-1 16,10-19 0,10 1-16,-1-10 15,10-9 1,9 0-16,0-19 16,-9 0-1,0-19-15,0 0 16,-19-18-1,-28-20-15,-66-18 16,28 28 0</inkml:trace>
  <inkml:trace contextRef="#ctx0" brushRef="#br1" timeOffset="41351.25">10188 14816 0,'0'0'0,"0"0"0,10 0 16,18-9-1,28-10 1,20 0-16,8 1 16,1 8-1,-47 10-15</inkml:trace>
  <inkml:trace contextRef="#ctx0" brushRef="#br1" timeOffset="41535.89">10057 15163 0,'0'0'0,"0"0"15,9 0-15,19-9 16,29 0-1,8-10-15,1 0 16,19 0 0,-47 10-16</inkml:trace>
  <inkml:trace contextRef="#ctx0" brushRef="#br1" timeOffset="41934.82">11402 14366 0,'0'0'0,"0"0"16,-10 0-16,-8 9 15,-1 1 1,0 18-16,0 0 15,10 10 1,-1-1-16,20 1 16,18 9-1,28-1-15,10 11 16,0-10 0,0 0-16,-10-10 15,-18 1 1,-19-1-16,-10-9 15,-9 10 1,-28 9 0,-28 18-16,-29-8 15,-9-10-15,37-38 16</inkml:trace>
  <inkml:trace contextRef="#ctx0" brushRef="#br1" timeOffset="42170">11073 14479 0,'0'0'0,"9"-10"15,19-9-15,19 1 16,19-10-1,0 18-15,9 1 16,0 18 0,-9 1-16,-38-10 15</inkml:trace>
  <inkml:trace contextRef="#ctx0" brushRef="#br1" timeOffset="42567.56">11976 14704 0,'0'0'0,"0"0"16,0 0 0,0 9-16,-10 1 15,1 8 1,9 10-16,9 19 15,19 0 1,19 0-16,10-9 16,9-20-1,9 1-15,0-19 16,1-19 0,-11-18-1,-27-1-15,-10 1 16,-28-1-16,-28 1 15,-28-10 1,-10 9 0,0 10-16,19 19 15,-10 18 1,29 1-16</inkml:trace>
  <inkml:trace contextRef="#ctx0" brushRef="#br1" timeOffset="42861.85">12869 15032 0,'0'0'0,"0"0"15,10 0-15,-1-9 16,19-10 0,19 10-16,10-1 15,9 1 1,0-1 0,9 1-16,-19 0 15,-9-1 1,-28 1-16</inkml:trace>
  <inkml:trace contextRef="#ctx0" brushRef="#br1" timeOffset="44514.18">14008 14507 0,'0'0'0,"9"0"0,0-19 15,10 0-15,9-9 16,20 0 0,-11 0-16,1 18 15,-1 1 1,1 18-1,-10 10-15,-9 9 16,-10 10-16,-18 9 16,-19 18-1,-29 10 1,-8-9-16,8-10 16,19-18-1,10-19-15,19-1 16,-1 1-1,10-19-15,10 10 16,9-1 0,18 0-16,29-9 15,19 0 1,9-9-16,-9 0 16,-10 9-1,-28-10-15,-10 10 16,-18 0-1,-19 0-15,0 0 16</inkml:trace>
  <inkml:trace contextRef="#ctx0" brushRef="#br1" timeOffset="44853.99">15146 14019 0,'0'0'0,"0"9"15,-19 10 1,-9 19-16,-10 46 15,-9 47 1,19 1-16,9-1 16,10-9-1,18 0-15,19-19 16,29-28 0,18-18-16,47 8 15,179 48 1</inkml:trace>
  <inkml:trace contextRef="#ctx0" brushRef="#br1" timeOffset="46187.21">15729 14554 0,'0'0'0,"0"0"0,0 0 16,0 9 0,-9 0-16,-1 1 15,-8 18 1,8 19-16,1 19 15,9 9 1,9-19 0,10-9-16,9-10 15,10 1-15,9-19 16,19-19 0,-10-10-1,1-9-15,-10-18 16,-10-10-1,-18 9-15,-10-8 16,-18-1 0,-38 0-16,-19 19 15,-37 9 1,37 9-16</inkml:trace>
  <inkml:trace contextRef="#ctx0" brushRef="#br1" timeOffset="46433.57">16463 14938 0,'0'0'0,"0"0"16,0 0-16,0 0 16,0 0-1,0 0-15,0 0 16</inkml:trace>
  <inkml:trace contextRef="#ctx0" brushRef="#br1" timeOffset="46833.97">17009 14629 0,'0'0'0,"0"0"0,0 0 16,0 9-16,-19 0 15,0 20 1,10 18 0,-1 18-16,20-9 15,-1 1 1,19-20-16,-9-9 16,9-9-1,0-19-15,1 0 16,-1-19-1,-9-9-15,0-9 16,-19-1 0,-19-18-16,-28 9 15,-10 10 1,-9 18-16,1 9 16,36 10-1</inkml:trace>
  <inkml:trace contextRef="#ctx0" brushRef="#br1" timeOffset="47150.88">17705 14413 0,'0'0'0,"0"0"0,0 0 16,0 0-1,0 9-15,0 29 16,0 27 0,0 29-16,0 28 15,-10-9 1,1-19-16,0-19 15,-1-10 1,10-46-16</inkml:trace>
  <inkml:trace contextRef="#ctx0" brushRef="#br1" timeOffset="47420.31">18034 14216 0,'0'0'0,"19"0"0,18 9 16,39 19-1,-1 19-15,0 28 16,-18 19-1,-29 9-15,-28 19 16,-47 38 0,-75 28-16,-114 93 15</inkml:trace>
  <inkml:trace contextRef="#ctx0" brushRef="#br1" timeOffset="47951.75">10800 16233 0,'0'0'0,"0"0"15,0 0-15,9 0 16,10 0 0,19-9-16,27-1 15,-8 1 1,-1 9-16,-27 0 16</inkml:trace>
  <inkml:trace contextRef="#ctx0" brushRef="#br1" timeOffset="48134.7">10602 16543 0,'0'0'0,"0"0"16,10 0-16,37 9 16,37 0-1,39-9-15,8 0 16,20 0-1,150-18-15</inkml:trace>
  <inkml:trace contextRef="#ctx0" brushRef="#br1" timeOffset="48521.52">11976 16027 0,'0'0'0,"0"0"16,0 9-16,-10 0 15,1 10 1,-1 9-16,20 0 15,9 19 1,9 0 0,19 0-16,9-9 15,1-1 1,-1 1-16,-18-1 16,-1-9-1,-18 1-15,-19 8 16,-9 10-1,-29 9-15,-28 1 16,29-39 0</inkml:trace>
  <inkml:trace contextRef="#ctx0" brushRef="#br1" timeOffset="48783.33">11872 15877 0,'10'0'0,"8"-10"0,29-9 16,29 1 0,18 8-16,9 20 15,-9-1-15,-18 0 16,-11 10-1,-8-9 1,-29 8-16,-19-8 16</inkml:trace>
  <inkml:trace contextRef="#ctx0" brushRef="#br1" timeOffset="49188.2">12841 16177 0,'0'0'0,"0"0"16,0 0-16,-9 9 15,-10 1 1,0 18-1,-9 9-15,18 10 16,1 9 0,18 1-16,1-10 15,9-19 1,9-9-16,10-19 16,9-10-1,-10-9-15,1-18 16,-10-10-1,-19-9-15,-18-1 16,-19 10 0,-29 1-16,-27 17 15,8 11 1,39 8-16</inkml:trace>
  <inkml:trace contextRef="#ctx0" brushRef="#br1" timeOffset="49484.28">13274 16346 0,'0'0'0,"0"0"15,19 0 1,18 0-16,20 0 16,18 0-1,19 0-15,10 9 16,-1-9 0,-9 0-16,-9 0 15,-38 0 1</inkml:trace>
  <inkml:trace contextRef="#ctx0" brushRef="#br1" timeOffset="50502.89">14572 16111 0,'0'0'0,"-9"0"16,-10 9 0,-19 10-16,-9 9 15,10 19 1,18 0-16,9 0 16,20 0-1,9-9-15,9-1 16,9-18-1,1 0-15,9-19 16,-9-19 0,-10 0-16,-9-18 15,-19-10 1,-19-10 0,-28 10-16,-10 1 15,1 17-15,9 20 16,19 18-1,18 1 1</inkml:trace>
  <inkml:trace contextRef="#ctx0" brushRef="#br1" timeOffset="50677.32">15240 16486 0,'0'0'0,"0"0"16,0 0-16,0 0 16,0 0-1,0-9-15</inkml:trace>
  <inkml:trace contextRef="#ctx0" brushRef="#br1" timeOffset="51001.71">15447 16102 0,'0'0'0,"0"0"0,0 9 16,-9 0-1,-1 20-15,10 8 16,10 10-1,18 0-15,0 0 16,19-10 0,-9-8-16,-1-11 15,1-18 1,-19 0-16,0-18 16,-10-20-1,-18 1-15,-20-20 16,-18 10-1,19 29-15</inkml:trace>
  <inkml:trace contextRef="#ctx0" brushRef="#br1" timeOffset="51372.85">15729 16055 0,'0'0'0,"10"0"0,8-10 15,20 1 1,18 0-16,20-1 16,-10 20-1,-10 18-15,-18 0 16,-20 9 0,-8 29-16,-20 9 15,-27 10 1,-10-10-16,9-19 15,10-18 1,19-20-16,-1 1 16,20-10-1,8 1-15,20-10 16,37 0 0,19-10-16,10-8 15,-20 8 1,-18 1-1,-37 9-15</inkml:trace>
  <inkml:trace contextRef="#ctx0" brushRef="#br1" timeOffset="51639.44">17112 16449 0,'0'0'0,"0"0"0,9 0 16,20-10-1,18 1-15,19 0 16,-1 18-1,1 0-15,-28 1 16</inkml:trace>
  <inkml:trace contextRef="#ctx0" brushRef="#br1" timeOffset="51817.88">16830 16740 0,'0'0'0,"0"0"15,9 0 1,38-985-16,57 1979 16,56-994-1,37 0-15,151-19 16</inkml:trace>
  <inkml:trace contextRef="#ctx0" brushRef="#br1" timeOffset="52384.68">18645 16130 0,'0'0'0,"0"0"16,-9-10-16,-10 10 16,0 10-1,1 9-15,8 18 16,1 29-1,18 0-15,1-10 16,18 0 0,9-18-1,1-20-15,0 1 16,9-19-16,-10-19 16,1 1-1,-10-20-15,-9 10 16,0 9-1,-10 10 1,-9-1-16,10 20 16,-1 9-1,1 46-15,8 29 16,11 19 0,-11-20-16,1-8 15,0-10 1,0-28-16,0-10 15,-10-27 1</inkml:trace>
  <inkml:trace contextRef="#ctx0" brushRef="#br1" timeOffset="52804.64">19944 16186 0,'0'0'0,"0"-19"0,-19-9 16,-9 0-16,-10 0 16,-18 19-1,-1 9-15,1 18 16,9 29 0,0 0-1,18 9-15,20-18 16,0-10-1,9-9-15,9-10 16,0 1 0,20-10-16,-1 0 15,9 0 1,-8 9-16,8 0 16,10 20-1,0 17-15,-9 20 16,0 19-1,-20-10-15,-8-19 16,-10 0 0,0 1-16,9-1 15,-9-28 1</inkml:trace>
  <inkml:trace contextRef="#ctx0" brushRef="#br1" timeOffset="52975.37">20508 16787 0,'0'0'0,"0"0"0,0-10 16,0 1 0,0-1-16,0 1 15,0 9 1</inkml:trace>
  <inkml:trace contextRef="#ctx0" brushRef="#br1" timeOffset="54567.05">20875 16083 0,'0'0'0,"0"0"0,-19 9 16,0 1-1,-9 18-15,9 0 16,10 0 0,0 0-16,-1-9 15,20 9 1,-1-9-1,19 0-15,19 0 16,0-19-16,0 0 16,-9 9-1,0 0-15,-1 1 16,1-1 0,-1 0-1,-8 1-15,-11-10 16,1 0-1,-9 0-15,-1 0 16,1 0 0,-1 0-16,0-10 15,-9 1 1,0-10-16,0 1 16,0 8-1,0 1-15,0 9 16,0 9-1,0 10-15,0 47 16,0 56 0,10 37-16,-1 10 15,1-10 1,-1-93-16</inkml:trace>
  <inkml:trace contextRef="#ctx0" brushRef="#br1" timeOffset="55033.81">21947 16233 0,'0'0'0,"-18"-9"15,-1-1 1,-19 1-16,1 9 16,8 9-1,1 19-15,0 1 16,19 18 0,9-1-16,18 20 15,20 19 1,9-10-16,-9 0 15,-10-10 1,-9-27-16,-19-1 16,0 1-1,-19-19 1,0-1-16,-9-18 16,0-9-1,9-10-15,9-28 16,20-37-1,27-10-15,20-9 16,37 0 0,-47 46-16</inkml:trace>
  <inkml:trace contextRef="#ctx0" brushRef="#br1" timeOffset="56455.15">22503 1672 0,'0'0'0,"0"0"0,0 0 16,0 0-1,0 0-15,0-10 16,0 1 0,-10-10-1,1 0-15,-10 1 16,-9-1-1,-19-9-15,-19-1 16,-19 1 0,-18 10-16,-1 8 15,10 20 1,19-1-16,9 0 16,0 19-1,19 1-15,0-1 16,19 0-1,0 19-15,9 0 16,9 0 0,20 9-16,-1 0 15,19 1 1,1-1-16,18 0 16,0 0-1,0-18-15,-10-10 16,-8-9-1,-11 0 1,1-10-16,-9 0 16,-10-9-1,0 0-15,0-985 16,0 1970 0,0-985-16</inkml:trace>
  <inkml:trace contextRef="#ctx0" brushRef="#br1" timeOffset="56785.61">21844 2047 0,'0'0'0,"0"0"16,0 0-16,9 9 15,1 1 1,-1 18 0,1 0-16,8 9 15,1 1 1,0 0-16,-10-1 16,1-9-1,-10-9-15,-10 0 16,-18 9-1,-9-9-15,-20-1 16,1 1 0,28-19-16</inkml:trace>
  <inkml:trace contextRef="#ctx0" brushRef="#br1" timeOffset="64939.21">21919 2319 0,'0'0'0,"0"0"0,0 0 16,0 0 0,0 0-16,-19 0 15,1 9 1,-11 1-16,1-10 15,9 0 1,10 0-16,0 0 16,-1 0-1,-9 0-15,1 0 16,-20 0 0,-9-19-16,-28 0 15,-19 0 1,-1 1-1,-8 8-15,-19 1 16,-1 0-16,10-1 16,10 10-1,9 10-15,19 18 16,9 9 0,19 10-1,19 19-15,18-1 16,29 20-1,19 9-15,9 0 16,18-1 0,30-8-16,17 18 15,1-19 1,-9-8-16,-1-11 16,-18-8-1,-29-20-15,-18-18 16,-10 0-1,-9-1-15,0-8 16,-10-1 0,1-9-16,-10 0 15,0 0 1,0 0-16,0 0 16,0-9-1,-19-10 1,0-19-16,0-8 15,0 8 1,1 10-16,8 0 16,-9 9-1,1 0-15,8 10 16,1-1 0,-1 1-16,-8 9 15,-1 0 1,-9 9-16,-10-9 15,-9 0 1,-28 0-16,-1-9 16,-18 0-1,0-1-15,10 1 16,-1-1 0,10 20-16,9-1 15,0 1 1,0 18-16,0 0 15,10 19 1,-1 0 0,10 9-16,19 10 15,19-1 1,18 20-16,19-10 16,0-9-1,20-10-15,-1 0 16,9-9-1,0-9-15,1-1 16,-19-18 0,-1 0-16,-18-10 15,0 0 1,0 1-16,-10-1 16,0 1-1,1-1-15,9 0 16,-1-9-1,-8 10-15,9-10 16,-1 0 0,1 0-1,-9 0-15,9 0 16,-10 0 0,10 0-16,-10 0 15,1 0 1,-1-10-16,-9 1 15,0 0 1,-9-10-16,-20-19 16,-37 1-1,-18-1-15,-29-9 16,0 19 0,-19 0-16,1 19 15,18 9 1,9 9-16,20 10 15,-1 9 1,19 0-16,10 0 16,9 19-1,0 0-15,9 0 16,10 9 0,18 1-1,1-1-15,18-9 16,1 9-1,18-9-15,19 9 16,0-9 0,9 9-16,1-9 15,-1-9 1,-9-1-16,0 1 16,0 0-1,0-10-15,1 0 16,-11 0-1,1-9-15,-10-1 16,-9-8 0,0-1-16,-10 1 15,0-10 1,1 0-16,-1 0 16,-9 0-1,0 0-15,0 0 16,0 0-1,0 0 1,-19-19-16,-28 0 16,-18-18-1,-39-1-15,-9 1 16,-9 8 0,9 20-16,0 0 15,10 18 1,18 10-16,0 9 15,19 0 1,1 10-16,18 8 16,0 1-1,18 0-15,1 0 16,19 0 0,-1 9-16,1 1 15,18 8 1,10 1-1,9 19-15,19-10 16,10 0-16,9 0 16,-10-19-1,1 0 1,-1-18-16,-18-1 16,-10-9-1,-9-9-15,-1 0 16,1 0-1,0-10-15,-10 1 16,1-1 0,-10-9-16,0 0 15,0 0 1,0 0-16,0 0 16,0 0-1,0 0-15,-10-9 16,-8-1-1,-1 1-15,0-1 16,0-8 0,-9 8-16,9 1 15,10-1 1,-1 10-16,1 0 16,-10 0-1,0 0 1,1-9-16,-20 0 15,0-1 1,-9 1-16,0 0 16,-9-1-1,-1 1-15,1-1 16,-10 1 0,0 9-16,0 0 15,10 0 1,-1 9-16,10 1 15,0 18 1,10 0-16,8 0 16,1 19-1,19 0-15,-1 0 16,1 9 0,18-9-16,1 9 15,18 10 16,0 0-31,10-10 0,9 0 16,0-9 0,0-9-16,-9-1 15,-1-18 1,-8 0-16,-11 0 16,1-10-1,0 0-15,0 1 16,-10-1-1,1-9-15,-1 0 16,0 0 0,1 0-16,-10 0 15,0 0 1,9 0-16,-9 0 16,10 0-1,-1 0-15,-9 0 16,9 0-1,-9 0-15,10 0 16,-1 0 0,-9 0-1,0 0-15,0 0 16,0 0 0,0 0-16,0 0 15,0 0 1,0 0-16,0 0 15,0 0 1,0 0-16,0 0 16,0 0-1,0 0-15,0 0 16,0 0 0,0 0-16,0 0 15,0 0 1,0 0-16,0 0 15,0 0 1,0 0 0,0 0-16,0 0 15,0 10-15,0-10 16,0 0 0,0 9-1,0 0-15,-19 1 16,1-1-1,-20-9-15,0 0 16,1 0 0,-20-9-16,1-10 15,-10 0 1,-9 0-16,-10-9 16,10 19-1,9 0-15,0-1 16,0 20-1,10-1-15,-1 0 16,1 19 0,-1 1-16,10-1 15,0 9 1,0 10-16,19 0 16,0 0-1,19 19-15,-1-10 16,20 10-1,8-1 1,11 1-16,-1-10 16,0 1-1,-9-1-15,0 0 16,-1-18 0,1-1-16,-9-9 15,-1 1 1,0-11-16,-9 1 15,0 0 1,0-10-16,0 1 16,0-1-1,0 0-15,0-9 16,0 0 0,0 0-16,0 0 15,0 0 1,0 0-1,0 0-15,0 0 16,0 0 0,0 0-16,0 0 15,0 0 1,0 0-16,0 0 16,-9 0-1,-10 0-15,-9-9 16,-10-10-1,-9 0-15,-9-18 16,-19-1 0,-1 1-16,-8-1 15,-1 1 1,10 9-16,-10 0 16,10 18-1,-10 1-15,1 9 16,18 9-1,0 1-15,0-1 16,0 19 0,19 0-1,0 0-15,0 10 16,19-1 0,0 1-16,-1-1 15,11 10 1,8 0-16,1 0 15,9 0 1,0-9-16,9-1 16,1 1-1,-1-1-15,0-9 16,1 1 0,-10-11-16,0 1 15,0 0 1,0 0-16,0-1 15,0-8 1,0-1-16,0 0 16,0-9-1,0 0-15,0 0 16,0 0 0,0 0-1,0 0-15,0 0 16,0 0-1,0 0-15,0 0 16,0 0 0,0 0-16,0 0 15,0 0 1,0 0-16,0 0 16,0 0-1,0 0-15,0 0 16,0 0-1,0 0-15,-19-18 16,0-20 0,0-18-16,-18-19 15,-1 9 1,0 0-16,1 10 16,-1 0-1,-9 9-15,-9 0 16,-1 0-1,10 19-15,0 0 16,0 18 0,19 1-1,0 0-15,-1 18 16,1 0 0,9 1-16,1 9 15,8 9 1,1 0-16,-1 19 15,10 0 1,10 0-16,-1 9 16,1-9-1,-1 9-15,19 0 16,0-9 0,1 0-16,8 10 15,-8-11 1,-1 1-16,0 0 15,-9-9 1,0-10-16,-1 0 16,1-9-1,-9 0 1,-1-1-16,0-8 16,-9-10-1,0 0-15,0 0 16,0 0-1,10 0-15,-1-10 16,1-8 0,-1-1-16,-9 0 15,10 0 1,-1 1-16,-9-11 16,0 1-1,0 10-15,0-1 16,0 9-1,0 1-15,0 0 16,0-1 0,0 10-1,0 0-15,0 0 16,0 0 0,0 0-16,0 10 15,-9-1 1,-1 19-16,10-9 15,-9 0 1,9-1-16,0 1 16,0-9-1,0-10-15,0 0 16,0 0 0,0 0-16,-10-19 15,-9-9 1,-9-29-16,0-8 15,0-1 1,9 19-16,10 19 16,-1 19-1,1-1-15,9 10 16,0 19 0,0 19-16,9 27 15,1 10 1,-1 0-1,0-18-15,1-20 16,-1-18 0,-9 0-16,0-19 15,0 0 1,10-19-16,-1-37 16,-9-38-1,0-19-15,0-9 16,-9 28-1,-1 38-15,10 19 16,-9 18 0,9 9-16,0 29 15,9 75 1,10 206-16</inkml:trace>
  <inkml:trace contextRef="#ctx0" brushRef="#br1" timeOffset="67017.1">15127 8314 0,'0'0'0,"0"0"0,-9 0 16,-1 0-1,1 0-15,-1-9 16,10 9-1,0 0 1,10 0-16,18 0 16,57 0-1,46 0-15,39 9 16,-10-9 0,18 10-16,1-1 15,0-9 1,0 0-16,-10 0 15,0 0 1,-37 0-16,-28 0 16,-29 0-1,-28 0-15,-10 0 16,-18 0 0,-19 0-16,0 0 15,-37 9 1,-67 1-16,-65-1 15,-38-9 1,9-9-16,-18-10 16,9 0-1,19 10 1,9 0-16,29-1 16,-1 1-1,19 9-15,19-10 16,19 1-1,10 0-15,18-1 16,0 1 0,19 0-16,19-1 15,9 10 1,10 0-16,9 0 16,9 10-1,29-1-15,46 0 16,57 19-1,38-9-15,37 0 16,1 9 0,9 10-16,-10-10 15,0 9 1,20 1 0,-20-10-16,-9-9 15,-28 0 1,-10-1-16,-37-8 15,-48-1 1,-37-9-16,-9 0 16,-19 0-1,-19 0-15,0 0 16,-47 9 0,-85-9-16,-75 0 15,-56 0 1,-20-9-16,-8 0 15,-10-1 1,9 1-16,10 0 16,37-10-1,38 0-15,29 0 16,46 0 0,28 1-1,29-1-15,28 10 16,19-1-1,9 1-15,10-1 16,18 1 0,57-10-16,75-9 15,75 0 1,38 19-16,19-1 16,10 1-1,-20 18-15,0 1 16,1-1-1,-20 0-15,-37 1 16,-19 8 0,-28 1-16,-28 0 15,-38-10 1,-47 1-16,-9-10 16,-19 0-1,-19 0 1,-10 0-16,-74 0 15,-95 0 1,-75 9-16,-28-9 16,-1 0-16,11 0 15,-20-9 1,19 9 0,10-10-16,37 1 15,38 9 1,18-9-16,39 9 15,37 0 1,37 0-16,20 0 16,18 0-1,9 0-15,10 0 16,19 0 0,75 9-16,132 0 15,141 1 1,169-1-16,179 19 15,-245-9 1</inkml:trace>
  <inkml:trace contextRef="#ctx0" brushRef="#br1" timeOffset="78201.28">16143 8605 0,'0'0'0,"0"0"15,0 10-15,-9 8 16,-10 29 0,0 56-16,10 38 15,-1 47 1,1 18-16,18-9 16,1 10-1,-10-10 1,0-28-16,0-1 15,-10-27 1,1-38-16,-1-18 16,1-38-1,0-19-15,9-9 16,0-19 0,0 0-16,-10-28 15,-9-57 1,1-46-16,8-19 15,10-10 1,10 1-16,-1 9 16,10-19-1,0 9-15,-1-9 16,-8 10 0,-10-1-1,0 10-15,0 38 16,0 27-16,0 29 15,0 28 1,0 18-16,0 10 16,0 19-1,-10 28 1,-8 66-16,-11 55 16,1 20-1,9 9-15,10-9 16,0 9-1,-1 0-15,1-28 16,-1-19 0,10-19-16,-9-28 15,0-18 1,9-20-16,0-8 16,0-20-1,0-18-15,0-19 16,0 0-1,0 0-15,0-37 16,0-76 0,0-47-16,0-37 15,9-18 1,0 8-16,1 1 16,-1 18-1,1 10-15,-1 28 16,0 28-1,1 19 1,9 28-16,-10 18 16,0 29-1,-9 19-15,0-1 16,0 10 0,0 28-16,0 48 15,0 55 1,0 47-16,-9 10 15,0 9 1,-1 9-16,-9-9 16,10-9-1,0-10-15,-1-18 16,10-29 0,0-9-16,0-28 15,0-28 1,0-20-1,0-17-15,0-11 16,0-18 0,0 0-16,0 0 15,0 0 1,0 0-16,0-9 16</inkml:trace>
  <inkml:trace contextRef="#ctx0" brushRef="#br1" timeOffset="79651.16">14337 10472 0,'0'0'0,"0"-9"0,9-10 15,10-9 1,19-10-16,9 10 16,19 0-1,9 9-15,0 19 16,-18 10-1,-1 9-15,-9 9 16,-9 0 0,-19 0-16,-19 0 15,0 10 1,-29 9-16,-18-1 16,-19 11-1,10-20-15,18-18 16,10 0-1,19 0-15,-1-19 16,10 0 0,19 0-16,19 0 15,28 0 1,9-10-16,38 1 16,0-1-1,-10 10 1,-28 0-16,1 10 15,-20-1 1,1 1-16,-39-10 16</inkml:trace>
  <inkml:trace contextRef="#ctx0" brushRef="#br1" timeOffset="80034.3">15663 10463 0,'0'0'0,"0"0"15,0 0-15,-18 9 16,-1 10 0,9 9-1,1 0-15,18 0 16,1 1-1,18 8-15,0-18 16,19 0-16,10-19 16,-1-19-1,-9 0 1,-19-9-16,-9-10 16,-19-18-1,-28-9-15,-19-1 16,-19 10-1,-28 18-15,-19 29 16,-28 27 0,-179 57-16</inkml:trace>
  <inkml:trace contextRef="#ctx0" brushRef="#br1" timeOffset="80683.93">13697 10059 0,'0'0'0,"10"-9"0,27-19 16,29-28-1,38-10 1,65 0-16,38 10 15,37 9 1,20 19-16,-10 28 16,-10 9-1,-8 19-15,-39 10 16,-27 28 0,-29 9-16,-38 9 15,-28 1 1,-28 18-16,-18 9 15,-39 20 1,-27 18-16,-48 19 16,-56-19-1,-29-19-15,-27-18 16,-38-29 0,-10-27-16,-9-29 15,0-47 1,19-28-1,28-28-15,28-9 16,19-29 0,38-9-16,28-9 15,38-10 1,27 0-16,29 0 16,38-9-1,18 10 1,29 8-16,9 20 15,0 27-15,0 29 16,0 18 0,10 38-16,37 28 15,151 85 1</inkml:trace>
  <inkml:trace contextRef="#ctx0" brushRef="#br1" timeOffset="81133.17">16463 10529 0,'0'0'0,"0"0"0,0 0 16,9 0-16,10 9 15,28 10 1,38 18-16,56 20 16,38 27-1,56 0-15,47-18 16,38-10 0,28-27-16,38-20 15,-1-18 1,1-29-1,-57-18-15,38-29 16</inkml:trace>
  <inkml:trace contextRef="#ctx0" brushRef="#br1" timeOffset="81367.1">19445 10491 0,'19'9'0,"56"48"16,123 83-1,65 67-15,57 27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40:52.0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3405 1212 0,'0'0'0,"19"0"15,28-19-15,57 0 16,28 1-1,9 8 1,-10 10-16,1 10 16,-28-1-16,-29 10 15,-28-19 1,-19 0-16,-28 0 16,-9 0-1,-38 0-15,-66 9 16,-66 10-1,-19 9-15,-9 28 16,0 19 0,19 29-1,0-1-15,38 9 16,18 10 0,38-9-16,37-10 15,20 0 1,37 1-16,37-1 15,10-19 1,19-9-16,19-9 16,9-10-1,-9-28-15,-19-9 16,-1-19 0,-8-19-16,-1 1 15,-18-20 1,-10-9-16,-18-9 15,-10 0 1,-19-10-16,0 10 16,-9 9-1,0 0 1,-1 9-16,1 10 16,19 0-1,-1 9-15,20-9 16,18 0-1,10 0-15,27 18 16,11 10 0,-1 10-16,-9 18 15,-10 19 1,1 28-16,-20 19 16,-9 9-1,-9 19-15,-9 19 16,-10-10-1,0 0-15,-10-18 16,1-10 0,-1-18-16,10-20 15,0-8 1,0-20-16,0-18 16,0 0-1,10-10 1,-10-9-16,0 0 15</inkml:trace>
  <inkml:trace contextRef="#ctx0" brushRef="#br0" timeOffset="655.13">4064 2019 0,'0'0'0,"0"0"16,0 0-1,9 0-15,10 0 16,9 9-1,29 1-15,9 18 16,9 19 0,0 9-16,-9 10 15,-9-1 1,-20 10-16,-18-9 16,-19-10-1,-19 1-15,-18-20 16,-1-18-1,-9-19 1,9-10-16,1-18 16,8-19-1,1-9-15,19-10 16,18-9 0,19 0-16,1 10 15,18-1 1,9 19-16,1 0 15,-1 19 1,0 0-16,-37 18 16</inkml:trace>
  <inkml:trace contextRef="#ctx0" brushRef="#br0" timeOffset="1153.84">5522 2338 0,'0'0'0,"0"0"15,0 0-15,-19-19 16,-9-9 0,-19 0-16,-9 0 15,-20 18 1,1 20-16,9 18 16,19 0-1,19 0-15,9 0 16,10-9-1,9 0-15,9-1 16,1-8 0,18-1-16,0-9 15,10 0 1,-1-9-16,1-1 16,0 10-1,-10 10 1,0-1-16,10 10 15,-1 9 1,-18-19-16</inkml:trace>
  <inkml:trace contextRef="#ctx0" brushRef="#br0" timeOffset="1971.61">6378 1296 0,'0'0'0,"0"0"0,0 10 15,0 18 1,-9 28-16,-1 10 15,1 28 1,0 28 0,9 0-16,9-10 15,0 1 1,1-19-16,9-10 16,-10-28-1,0-9-15,1-9 16,-1-19-1,-9-1-15,0-18 16,0 0 0,0 0-16,0-28 15,0-9 1,-19-20-16,1 10 16,-20 0-1,0 19-15,-18 10 16,-1 8-1,-8 20-15,18-1 16,0 19 0,18 10-16,20 9 15,9-1 1,19 11 0,18-10-16,20 0 15,18-10 1,10 1-16,18-20 15,-9-18 1,-9 0-16,-29-18 16,1-20-1,-1 1-15,-9-10 16,-9 0 0,-19 19-16,0-1 15,-10 11 1,-9 8-16,0 1 15,0 9 1,0 0-16,9 9 16,1 19-1,-1 10-15,10 0 16,-10-1 0,10-18-16,-19-10 15</inkml:trace>
  <inkml:trace contextRef="#ctx0" brushRef="#br0" timeOffset="2151.69">6886 1916 0,'0'0'0,"0"0"15,0 0-15,10 9 16,-10-9 0</inkml:trace>
  <inkml:trace contextRef="#ctx0" brushRef="#br0" timeOffset="3007.21">7441 2450 0,'0'0'0,"10"0"0,-1-9 15,10-10 1,0 0 0,0-18-16,-1-1 15,-18 10 1,0 0-16,-18 0 15,-1 19 1,-10-1-16,1 20 16,0-1-1,0 19-15,0 0 16,18 10 0,10-10-16,19 9 15,19 1 1,9-19-16,9-1 15,10 1 1,0-19-16,9-9 16,-9-10-1,-10-18-15,1-10 16,-1-10 0,-18 1-16,-10 9 15,-9 0 1,0 19-1,-10 9-15,1 10 16,-1 0 0,0-1-16,1 20 15,-1-1 1,10 19-16,0 19 16,0 9-1,-10-9-15,-9-9 16,0-1-1,0-18-15,0-10 16,0-9 0,9 0-16,10-28 15,9-19 1,20-18-16,-1-10 16,9 9-1,-18 19-15,-1 19 16,1 19-1,0 9 1,9 9-16,0 19 16,-10 19-1,1 19-15,-1 18 16,-18 10 0,-19 18-16,-19-8 15,1-10 1,-11-19-16,1-19 15,19-28 1</inkml:trace>
  <inkml:trace contextRef="#ctx0" brushRef="#br0" timeOffset="3434.23">9360 912 0,'0'0'0,"0"9"16,0 29-1,0 37-15,0 37 16,10 38 0,-1 0-16,1 10 15,-1 9 1,0 0-16,10 0 16,-9-19-1,-1-28-15,0-19 16,1-9-1,-10-29-15,0-18 16,0-9 0,0-19-16,0-19 15,0 0 1</inkml:trace>
  <inkml:trace contextRef="#ctx0" brushRef="#br0" timeOffset="3721.04">8561 1737 0,'0'0'0,"0"0"16,9 0-16,10 0 15,37-18 1,48-11-16,28 1 15,28 9 1,9 10-16,-28 9 16,0 0-1,-9 9-15,-29 1 16,-9-1 0,-18 19-16,-39-18 15</inkml:trace>
  <inkml:trace contextRef="#ctx0" brushRef="#br0" timeOffset="4454.95">11599 959 0,'0'0'0,"0"0"15,0 18-15,0 29 16,0 38-1,0 46 1,0 10-16,-9 9 16,0 0-1,-1-9-15,1-10 16,-1-18-16,10-20 16,10-8-1,-10-19-15,0-29 16,0 1-1,0-20 1,0-18-16,0 0 16,0 0-1,-10-9-15,-18-38 16,-19-19 0,-9-9-16,-10 10 15,-10 8 1,1 20-16,0 18 15,0 19 1,9 19-16,9 9 16,10 19-1,19 19 1,9 9-16,19 0 16,19 0-16,28 0 15,28-19 1,10-9-16,28-9 15,9-20 1,1-18 0,-20 0-16,-18-9 15,-29 0 1,-18-10-16,-29 9 16</inkml:trace>
  <inkml:trace contextRef="#ctx0" brushRef="#br0" timeOffset="5403.85">11910 2432 0,'0'0'0,"9"0"16,10 0-1,19 0-15,9-10 16,19-9 0,-1 1-1,1-20-15,0-9 16,-9 10 0,-20-10-16,-18 0 15,-10 0 1,-9 0-16,-18 0 15,-20 10 1,-19 8-16,-18 29 16,-19 19-1,9 19-15,20 18 16,8 19 0,20 10-16,27-1 15,20-9 1,8 0-16,20-19 15,9-9 1,19-9-16,0-19 16,18-19-1,-8 0-15,-1-19 16,-19 0 0,1-18-16,-1-10 15,1-10 1,-10 1-16,19 0 15,-1 9 1,1 0 0,-9 9-16,-1 1 15,1-1 1,-20 1-16,1-1 16,-19 10-1,0 0-15,-1 0 16,-18 9-1,0 10-15,-18-1 16,-20 1 0,0 18-16,1 1 15,8 8 1,1 1-16,19 9 16,9 1-1,9 17-15,19 1 16,19 10-1,10-1 1,-1 0-16,1 1 16,-10-1-1,-19 0-15,-9 0 16,-19-9 0,-19 19-16,-28 0 15,-28-10 1,-29-9-16,1-19 15,18-19 1,47-9-16</inkml:trace>
  <inkml:trace contextRef="#ctx0" brushRef="#br0" timeOffset="6504.01">13904 1859 0,'0'0'15,"-28"10"-15,-38 8 16,-19 29-16,10 19 16,9 9-1,19 9-15,19 10 16,9 0-1,19-19-15,10 0 16,27 0 0,20-18-16,18-1 15,19-19 1,0-18-16,0-19 16,0-19-1,-18 1-15,-11-20 16,-18-18-1,-18 0 1,-20-10-16,-18 0 16,-10 19-1,-19 19-15,1 19 16,-1 18 0,10 1-16,-1 18 15,20 0 1,9 9-16,19 1 15,19-1 1,18 1-16,10-1 16,9-18-1,10-19-15,-1-9 16,-8-10 0,-10 0-16,-10-18 15,-18-1 1,-20 10-16,1 0 15,-9 19 1,-10-1-16,0 10 16,0 0-1,0 10 1,0 18-16,-19 19 16,9 18-1,1 10-15,0-18 16,9-10-1,0-10-15,0-18 16,0-19 0,0 0-16,9 0 15,10-28 1,9-38-16,19-18 16,0-10-1,10 19-15,-10 9 16,0 29-1,-10 8-15,1 20 16,0 18 0,-1 10-16,1 19 15,-1 18 1,1 28 0,-10 1-16,-9 9 15,-19-10 1,0 1-16,-9-39 15</inkml:trace>
  <inkml:trace contextRef="#ctx0" brushRef="#br0" timeOffset="6912.11">16124 1165 0,'0'0'0,"0"0"0,10 19 15,-1 37 1,1 47-1,8 38-15,-18 28 16,0 18 0,0 1-16,0-10 15,-9-9 1,0-9-16,-1-19 16,10-29-1,-9-9-15,9-18 16,0-10-1,0-19-15,0-18 16,0-20 0,0-18-16</inkml:trace>
  <inkml:trace contextRef="#ctx0" brushRef="#br0" timeOffset="7157.42">15795 2216 0,'0'0'0,"19"0"0,37 0 16,38-10 0,29 1-16,-1 9 15,10 0 1,-19 9-16,-29 1 15,-18-1 1,-38 10-16,-18-10 16</inkml:trace>
  <inkml:trace contextRef="#ctx0" brushRef="#br0" timeOffset="7645.61">10687 1278 0,'0'0'0,"0"0"15,0 18-15,-10 29 16,10 47-1,0 47-15,10 37 16,9 28 0,-1 1-16,-8-10 15,9 0 1,-10-28-16,0-19 16,-9-28-1,0-19-15,0-28 16,0-19-1,0-27 1,0-20-16</inkml:trace>
  <inkml:trace contextRef="#ctx0" brushRef="#br0" timeOffset="8959.76">10301 1268 0,'0'0'0,"0"0"16,0 0-16,10 0 15,18-9 1,28-1-16,29 1 16,18 0-1,29 9 1,47 0-16,28 9 16,37 0-1,39 1-15,18-1 16,47 1-1,47-1-15,28 0 16,38 10 0,0-10-16,-28 10 15,0 9 1,-10-9-16,-47 9 16,-47 0-1,-28-9-15,-37 0 16,-20-10-1,-46 1-15,-38-10 16,-28 0 0,-38 0-16,-28 0 15,-10 0 1,-18-10 0,-10 10-16,-9 0 15,-1 0-15,-8 0 16,-10 0-1,0 0 1,0 0-16,0 0 16,0 0-1,0 0 1,9 10-16,1 18 16,-1 9-16,1 29 15,-1 19 1,0 18-16,1 9 15,-1 20 1,10 18-16,-10-19 16,-9 0-1,0 1-15,0-29 16,0-9 0,0-19-16,-9-19 15,0-9 1,-10-9-1,0-1-15,0-9 16,-28-9 0,-28 0-16,-57-10 15,-65-9 1,-67 0-16,-65-19 16,-66 1-1,-76-10-15,-27 9 16,-10 0-1,-47 10-15,37-1 16,29 20 0,19-1-16,56 0 15,19-9 1,47 10-16,37-10 16,48 0-1,37 0-15,47 9 16,48 1-1,27-1 1,38-9-16,29 0 16,8 0-1,20 0-15,0 0 16,9 0 0,0 0-16,0 0 15,0 0 1,0 0-16,0 0 15,0 0 1,0 0-16,0 0 16,0 0-1,0 0-15,0 0 16,0 0 0,0 0-16</inkml:trace>
  <inkml:trace contextRef="#ctx0" brushRef="#br0" timeOffset="11620.55">1881 987 0,'0'0'0,"0"0"15,0 0-15,0 0 16,0 0 0,19 0-1,19 0-15,18 0 16,20-10-1,27-8-15,19-1 16,29 0 0,9 10-16,28-1 15,10 1 1,18 9-16,38 0 16,9 0-1,10 0-15,0-10 16,19 1-1,9 9-15,-10 0 16,1 9 0,-10 1-16,10 9 15,-1-1 1,1-8-16,-10-1 16,0 10-1,-9-10-15,-19-9 16,0 0-1,-37 10 1,-20-10-16,1 9 16,-20-9-1,-27 0-15,-29 0 16,-28 0 0,-9 0-16,-10 0 15,-18 0 1,-20 0-16,1-9 15,-10 9 1,10-10-16,-10 1 16,-9 9-1,0 0-15,0 0 16,-1 0 0,1 0-16,0 9 15,9 1 1,0 18-16,1 19 15,8 28 1,-9 28-16,10 10 16,-10 18-1,1 19-15,-1 10 16,0-10 0,10 19-1,9-10-15,0-18 16,0-10-1,-10 1-15,1-29 16,-19-19 0,-10-9-16,-9-18 15,0-11 1,0-8-16,0-19 16,0-1-1,-9 1-15,-10-9 16,0-1-1,-18 0-15,-20-9 16,-18 0 0,-29 0-16,-27-18 15,-39 8 1,-37 1-16,-37-1 16,-29-8-1,-37 8-15,-76 1 16,-47 0-1,0-1 1,-9 10-16,9 0 16,29-9-1,18-1-15,19 10 16,19 0 0,-9 10-16,9-10 15,18 0 1,29 19-16,38 9 15,37-10 1,38 1-16,38 0 16,18 0-1,38-10-15,19-9 16,9 0 0,19 0-16,0 0 15,18 0 1,20 0-1,0 0-15,-1 0 16,1-9 0,9-10-16,0-19 15,0-8 1,0-39-16,9-9 16,-9-18-1,0-1-15,0-18 16,0-1-1,0 1-15,0-19 16,0 9 0,0 19-16,-9 19 15,-1 0 1,10 18-16,-18 20 16,8 18-1,20 0-15,8 19 16,-18 18-1</inkml:trace>
  <inkml:trace contextRef="#ctx0" brushRef="#br0" timeOffset="17326.55">7582 4177 0,'0'0'0,"0"0"0,10 18 15,-1 20 1,1 46-16,18 29 16,-9 37-1,-1 10-15,1-10 16,-9 0 0,-1 0-1,0-19-15,-9-9 16,0-18-1,0-11-15,0-18 16,0-18 0,0-10-16,-9-19 15,9-9 1,0-19-16,0 0 16</inkml:trace>
  <inkml:trace contextRef="#ctx0" brushRef="#br0" timeOffset="17889.56">7488 4374 0,'0'0'0,"0"0"15,0-10 1,10-8-16,-1-1 16,10 0-1,9 0-15,0 10 16,1 0 0,8 9-16,1 9 15,-1 0 1,1 1-16,-10 8 15,-9 11 1,0 8-16,-19 10 16,0 0-1,-9 9-15,-1-18 16,1-1 0,9-18-16,0 0 15,9 0 1,1-1-1,18 1-15,0 0 16,0 0-16,0-1 16,-9 11-1,0-1 1,-10 0-16,-9 0 16,-18 0-1,-29 10-15,-19-1 16,-9-18-1,9 0-15,28-19 16</inkml:trace>
  <inkml:trace contextRef="#ctx0" brushRef="#br0" timeOffset="18318.5">8222 5228 0,'0'0'0,"0"0"0,0 0 16,0 0-1,0 0 1,0 9-16,9 0 16,1 1-1,9-1-15,9 0 16,0-9 0,10 0-16,-1-18 15,-8-1 1,-11 0-16,-8-9 15,-20-10 1,-18 1-16,-19-1 16,-9 10-1,-1 19-15,29 9 16</inkml:trace>
  <inkml:trace contextRef="#ctx0" brushRef="#br0" timeOffset="18624.88">8956 5059 0,'0'0'0,"0"0"0,0 9 16,-10 19-16,-8 10 16,-29 18-1,-19 28-15,-10-8 16,29-39-1</inkml:trace>
  <inkml:trace contextRef="#ctx0" brushRef="#br0" timeOffset="19037.14">9661 4242 0,'0'0'0,"0"10"16,0 9-16,-18 27 15,-1 39 1,0 37-16,10 9 16,-1 1-1,10-1-15,10 0 16,-1-18 0,10-10-16,0-9 15,-10-10 1,0-37-16,-9-9 15,0-19 1,0-10 0,0-9-16</inkml:trace>
  <inkml:trace contextRef="#ctx0" brushRef="#br0" timeOffset="19574.8">9445 4421 0,'0'0'0,"9"-19"16,20-19-16,27 1 15,19-10 1,19 9-16,-18 10 16,-1 19-1,0 18-15,-9 1 16,-19 8-1,-28 11 1,0-1-16,-19 0 16,-10 19-1,-27 9-15,-1 0 16,-9-18 0,19-19-16,0-1 15,18-8 1,1-10-16,9 0 15,0 0 1,9 0-16,29 0 16,18 9-1,10 1-15,0 18 16,-10 0 0,-18 0-16,-10 0 15,-9 0 1,-19 19-1,-28 9-15,-47 20 16,-57-1-16,-19-10 16,10-37-1,38-18-15,18-10 16,38-10 0</inkml:trace>
  <inkml:trace contextRef="#ctx0" brushRef="#br0" timeOffset="19937.82">10809 5049 0,'0'0'0,"0"10"0,0-1 16,0 19-16,-9 19 16,9 9-1,-10 29-15,1 9 16,-1-1-1,1 1 1,0-19-16,9-18 16,-10-10-1,1-10-15,-1-28 16</inkml:trace>
  <inkml:trace contextRef="#ctx0" brushRef="#br0" timeOffset="21854.76">12343 4571 0,'0'0'16,"0"19"-16,9 27 16,0 30-16,1 36 15,9 19 1,-10-18-16,0 0 15,1-10 1,-1-19 0,-9-37-16,0-9 15,0-20-15,-9-18 16,9 0 0,-19-28-1,-19-28-15,10-38 16,0-37-1,18-10-15,10 0 16,19 1 0,10 18-16,18 18 15,18 29 1,1 10-16,0 8 16,19 29-1,-10 19-15,0 18 16,-18 19-1,-1 10-15,-18 28 16,-19 18 0,-29 1-16,-18 18 15,-38 9 1,-37 1-16,-29-19 16,-19-19-1,20-38-15,8-18 16,20-28-1,18-10 1,19-19-16,29-8 16,9 17-1,18 1-15,20 0 16,-1 9 0,29 1-16,9 8 15,19 20 1,9 8-16,28 29 15,1 19 1,-20 0-16,-8 9 16,-10-10-1,-10 1-15,0-10 16,-9 1 0,-9-11-16,-19-27 15</inkml:trace>
  <inkml:trace contextRef="#ctx0" brushRef="#br0" timeOffset="22787.12">13123 5031 0,'0'0'0,"0"0"0,-18 0 16,-20 9 0,-9 0-16,0 19 15,0 1 1,19 8-16,-1-9 16,20 0-1,9-9 1,9 0-16,1 0 15,-1-10-15,19-9 16,1 0 0,-1-9-16,0-10 15,0 10 1,-9-1 0,0 1-16,9 18 15,0 1 1,1-1-16,8 19 15,1 0 1,-19-9-16,-1 0 16,1 0-1,0-1-15,-10-18 16,1 0 0,-1 0-16,1-18 15,9-29 1,9-10-16,0-8 15,0-1 1,0 19-16,1 19 16,-1 0-1,9 18-15,11 1 16,-1 18 0,-10 20-1,1-1-15,-19 0 16,-1 9-1,-18 1-15,0-1 16,-9-18 0,0 0-16,-1-19 15,10 0 1,0 0-16,0-28 16,10-19-1,18-28-15,0 9 16,10 10-1,-1 18-15,1 20 16,9 8 0,0 20-16,0 18 15,-9 19 1,-1 9-16,-8 10 16,-11 18-1,-18 10-15,0 0 16,-18-10-1,8-18 1,1-19-16,-1-38 16</inkml:trace>
  <inkml:trace contextRef="#ctx0" brushRef="#br0" timeOffset="24336.99">14892 4271 0,'0'0'0,"0"9"0,-9 28 15,-10 29 1,0 37-16,9 19 15,1 0 1,0 10 0,18-20-16,0-18 15,1-19-15,-1-9 16,1-19 0,-10-10-16,0-18 15,0-19 1,0 0-1,0 0-15,0-9 16,-19-20 0,-19-27-16,1 9 15,-1 0 1,-18 19-16,9 19 16,-1 18-1,1 10-15,0 9 16,19 10-1,0-1-15,19 1 16,18 9 0,19-10-16,10 1 15,18-10 1,10-9-16,0-10 16,9-9-1,0-9-15,1-10 16,-1-9-1,0 0 1,-18-1-16,-20 1 16,1 0-1,-19 9-15,0 1 16,-19 8 0,0 1-16,0-1 15,-10 10 1,1 10-16,-1-1 15,1 19 1,9 10-16,9-1 16,20 1-1,-1-10-15,0-9 16,10 0 0,-1-19-16,-8 0 15,-1-19 1,-9 0-16,-1-18 15,1-20 1,-9 1-16,-10-10 16,0 1-1,9 18 1,0 0-16,20 19 16,-1-1-1,0 20-15,10 0 16,9 9-1,0 9-15,0 19 16,-10 19 0,1 0-16,-19 0 15,0 0 1,-19-10-16,0 1 16,0-1-1,-10-18-15,1-9 16,9-10-1,0 0-15,0 0 16,0-29 0,9-27-16,20-19 15,-1 0 1,0 19-16,0 18 16,0 10-1,10 19 1,-10-1-16,0 20 15,1-1 1,8 19-16,-8 0 16,-11 1-1,1-1-15,-9 0 16,-10-9 0,0-1-16,0-8 15,0-10 1,0 0-16,9-10 15,0-37 1,20-28-16,-1 0 16,19 10-1,9 18-15,-9 9 16,0 10 0,0 19-16,-9 18 15,0 10 1,-1 18-1,1 20-15,-19 27 16,-10 10 0,-9 9-16,-28 19 15,-10-19 1,-9 10-16,10-57 16</inkml:trace>
  <inkml:trace contextRef="#ctx0" brushRef="#br0" timeOffset="27419.69">8175 6438 0,'0'0'0,"0"0"15,-19 0-15,0-10 16,1 1 0,-11 0-16,1 9 15,0 9 1,19 0-16,-1 1 15,1 18 1,9 0-16,9 19 16,1 9-1,-1 10-15,0 0 16,-9-1 0,0-8-16,-9-10 15,-10-10 1,-9 1-16,-10-20 15,10 1 1,0-19-16,0 0 16,18-9-1,1-1 1,9 10-16,9 0 16,1-9-1,8 9-15,11 9 16,-1 20-1,-9 17-15,-1 30 16,-18 27 0,-28 9-16,-9 10 15,-10 0 1,18-37-16,20-20 16,18-27-1,10-1-15,19 1 16,18-10-1,20-9-15,-1 0 16,0-19 0,-47 0-16</inkml:trace>
  <inkml:trace contextRef="#ctx0" brushRef="#br0" timeOffset="34336.75">10000 8023 0,'0'0'0,"0"0"16,0 0-16,9 19 15,1 19 1,9 37-16,9 37 15,10 20 1,-1-1 0,-18 10-16,0-10 15,-19 1 1,0-20-16,-28-18 16,-10 0-1,-18-19-15,-10-19 16,0-9-1,-9-28-15,-1-10 16,1-9 0,9-19-16,19 1 15,19-10 1,9 9-16,10 0 16</inkml:trace>
  <inkml:trace contextRef="#ctx0" brushRef="#br0" timeOffset="34721.17">9389 8080 0,'9'0'15,"10"0"-15,47 0 16,56 0-16,28 0 15,10-10 1,0 1-16,-19 0 16,-37-1-1,-19 10-15,-20 0 16,-8 0 0,-19 10-16,-29-10 15</inkml:trace>
  <inkml:trace contextRef="#ctx0" brushRef="#br0" timeOffset="35053.82">11054 8145 0,'0'0'0,"0"0"0,0 0 16,-19 0 0,-19 10-16,-9 9 15,-9 18 1,9 29-16,0 9 16,18 28-1,20-9-15,18-10 16,20-18-1,18 0-15,9-10 16,10-18 0,19-10-1,-48-19-15</inkml:trace>
  <inkml:trace contextRef="#ctx0" brushRef="#br0" timeOffset="35404.03">11590 8192 0,'0'0'0,"0"0"16,0 0-16,0 10 15,0 9 1,-9 37-16,-1 28 15,1 38 1,18 10-16,1-1 16,-1 10-1,10-19-15,-10-10 16,1 1 0,-1-29-16,0-9 15,-9-18 1,0-10-16,0-19 15,0-10 1,0-18 0</inkml:trace>
  <inkml:trace contextRef="#ctx0" brushRef="#br0" timeOffset="35971.68">11816 8249 0,'0'0'0,"19"0"0,18-19 16,10 10-1,-9-1-15,-1 20 16,-18-1-1,0 0 1,0 19-16,-19 1 16,-19 17-1,-28 1-15,-19 10 16,0-10 0,10-10-16,9-18 15,19-19 1,18 0-16,10 0 15,10 0 1,-1-9-16,29-1 16,18 1-1,19-1-15,1 1 16,-20 18 0,1 1-16,-20 9 15,1 9 1,-19 0-16,-1 9 15,-18 1 1,-18-10-16,-29 19 16,-29-10-1,-37 1-15,1-19 16,-1-19 0,9 0-1,57-10-15</inkml:trace>
  <inkml:trace contextRef="#ctx0" brushRef="#br0" timeOffset="36354.68">12352 7911 0,'0'0'0,"9"0"16,20 9-16,18 1 16,9 18-1,10 28-15,-10 19 16,1 19-1,-20 9 1,-8 0-16,-29 10 16,-19-10-1,-9-9-15,-38 0 16,-10-10 0,-18-27-16,10-11 15,46-36 1</inkml:trace>
  <inkml:trace contextRef="#ctx0" brushRef="#br0" timeOffset="36672.07">13180 8558 0,'0'0'0,"0"0"16,9 0-1,1-9-15,27-10 16,20 10-1,18-1-15,19 1 16,9 18 0,-8 1-16,-48-1 15</inkml:trace>
  <inkml:trace contextRef="#ctx0" brushRef="#br0" timeOffset="36843.08">12907 9018 0,'0'0'0,"19"0"0,37 0 16,104-9-16,132 9 16,112-10-1</inkml:trace>
  <inkml:trace contextRef="#ctx0" brushRef="#br0" timeOffset="39238.39">16501 8258 0,'0'0'0,"0"0"0,0 9 16,0 10-1,-10 9-15,20 29 16,-1 8-16,19 1 15,19-10 1,0 1 0,19-20-16,9-9 15,1-18 1,-1-10-16,0-19 16,-18-19-1,-10 1-15,-10-10 16,-18 0-1,0 0-15,-19 0 16,0 19 0,0 19-16,0-1 15,0 10 1,0 10-16,9 37 16,1 37-1,-1 19-15,10 10 16,0 9-1,-10-10-15,-9-8 16,0-11 0,-19-18-16,-9 0 15,-9-9 1,-20-10-16,-37-18 16,-19-19-1,0-10 1,57-18-16</inkml:trace>
  <inkml:trace contextRef="#ctx0" brushRef="#br0" timeOffset="39641.18">17601 9056 0,'0'0'0,"0"0"0,0 0 16,0 9-1,0 0-15,-9 19 16,-1 29 0,1 37-16,9 28 15,9-10 1,1 1-16,-1-1 16,-9-18-1,0-19-15,0-19 16,10-18-1,-10 0-15,0-29 16</inkml:trace>
  <inkml:trace contextRef="#ctx0" brushRef="#br0" timeOffset="39938.83">17714 9159 0,'10'0'0,"-1"-10"16,19-8-1,0 8-15,19 1 16,0 18 0,1 1-16,-1 18 15,-10 19 1,1 0-16,-19 9 15,-19 0 1,-29 10-16,-18 9 16,-37-9-1,-29-10-15,56-28 16</inkml:trace>
  <inkml:trace contextRef="#ctx0" brushRef="#br0" timeOffset="40830.61">18702 8943 0,'0'0'0,"0"0"16,9 0-16,29 0 16,37-9-1,38-1-15,19 10 16,9 0-1,-9 0-15,-10 0 16,-37 0 0,-10 0-16,-28 0 15,-9 0 1,-20 0-16,-18 0 16</inkml:trace>
  <inkml:trace contextRef="#ctx0" brushRef="#br0" timeOffset="41455.11">20245 8389 0,'0'0'0,"0"0"0,0 0 16,0 0-16,0 10 15,0-1 1,0 19-16,9 19 16,1 10-1,-1-1-15,10-9 16,9-10 0,0 1-16,0-19 15,10-1 1,0-18-16,-1 0 15,1-18 1,0-1-16,-1-19 16,-9 1-1,-9-1-15,0 10 16,-10 0 0,1 19-16,-10-1 15,0 10 1,9 10-1,1 8-15,-1 20 16,10 37 0,0 19-16,0 9 15,-1 9 1,-18-8-16,0-10 16,-9-10-1,-10-9-15,-9-19 16,-10 1-1,-9-10-15,-9-10 16,-1-18 0,-8 0-16,-1-19 15,0 0 1,28 0-16,19-10 16</inkml:trace>
  <inkml:trace contextRef="#ctx0" brushRef="#br0" timeOffset="42103.81">21251 9262 0,'0'0'0,"0"0"0,0 0 15,0 0 1,0 0-16,0 0 16,0 0-1,0 9-15,-18 10 16,-1 19 0,0 27-16,9 1 15,1 9 1,0 0-1,-1-19-15,1 1 16,-1-20-16,1-9 16,0-9-1,9-19-15,0 0 16,0-9 0,9-38-16,0-47 15,10-19 1,9 1-1,1 18-15,-1 10 16,0 18 0,0 28-16,1 10 15,-1 19 1,0-1-16,0 20 16,19 18-1,0 28-15,0 19 16,0 10-1,-9-1-15,-10 1 16,-9-10 0,0 0-16,0-10 15,0-8 1,-10-10-16,0-10 16,-9-18-1,0-10-15</inkml:trace>
  <inkml:trace contextRef="#ctx0" brushRef="#br0" timeOffset="42303.78">20979 9562 0,'0'0'0,"0"0"0,18 0 15,20-9 1,37-1-16,19 1 15,29-10 1,8 1-16,1-1 16,0 0-1,-66 0-15</inkml:trace>
  <inkml:trace contextRef="#ctx0" brushRef="#br0" timeOffset="42621.21">22446 8239 0,'0'0'0,"9"0"0,10 10 16,38 27-1,18 29-15,10 28 16,-1 28 0,-18 0-16,-28 18 15,-29 20 1,-18-1-16,-48 20 16,-37 8-1,-47 20-15,-56-20 16,-95 29-1</inkml:trace>
  <inkml:trace contextRef="#ctx0" brushRef="#br0" timeOffset="43137.57">15889 8286 0,'0'0'0,"-9"10"0,-20 8 16,-27 48 0,0 28-16,18 28 15,19 9 1,29 10-16,37 9 16,37 0-1,39-9-15,55-10 16,57-28-1,114 29-15</inkml:trace>
  <inkml:trace contextRef="#ctx0" brushRef="#br0" timeOffset="43827.68">22503 7479 0,'0'0'0,"0"0"0,9 0 15,0-9 1,29-10-16,9-18 16,19-1-1,9 1-15,-9 8 16,-10 20 0,-9 9-1,-9 9-15,-10 20 16,-9 8-16,-9 10 15,-20 28 1,-9 0 0,0-9-16,1-19 15,8-19 1,1-9-16,9-19 16,9 0-1,29-10-15,56-37 16,28-9-1,19-19-15,10 9 16,-10 10 0,-38 9-16,-27 19 15,-29 19 1,-38-1-16,-9 10 16</inkml:trace>
  <inkml:trace contextRef="#ctx0" brushRef="#br0" timeOffset="44774.98">14807 8221 0,'0'0'0,"0"0"16,0 9-16,10 10 15,-1 18 1,0 29-16,1 37 16,9 10-1,-10-1-15,1-9 16,-1 10 0,-9-10-16,0-18 15,0-20 1,0-8-16,0-20 15,0 1 1,-9-20 0</inkml:trace>
  <inkml:trace contextRef="#ctx0" brushRef="#br0" timeOffset="45086.71">14130 9487 0,'0'0'0,"9"0"0,20 10 16,36-1-1,39 0-15,37-9 16,28 0-1,1 0-15,8 0 16,-27 0 0,-19 0-16,-29 0 15,-37 0 1,-19 10-16,-38-10 16</inkml:trace>
  <inkml:trace contextRef="#ctx0" brushRef="#br0" timeOffset="45454.18">14299 10031 0,'0'0'0,"0"0"0,0 10 16,10-1-16,-1 19 15,0 29 1,10 36-16,-9 20 15,-10 0 1,0-20-16,0 1 16,-10-19-1,1-28 1,-1-9-16,10-29 16</inkml:trace>
  <inkml:trace contextRef="#ctx0" brushRef="#br0" timeOffset="45938.9">14365 10116 0,'0'0'0,"0"0"15,0 0-15,0 0 16,0 0-1,10 9-15,-1 1 16,19 18 0,29 28-16,8 10 15,11 9 1,-20 0 0,1-19-16,-20 0 15,1-9 1,-10-9-16,-9-1 15,0 1 1,0-19-16,-10-1 16,-9-18-1,9 0-15,1-18 16,-1-39 0,-9-46-16,0-19 15,-9 10 1,-1 8-16,1 1 15,0 28 1,9 19-16,0 18 16,0 10-1,-10 19-15,10 9 16</inkml:trace>
  <inkml:trace contextRef="#ctx0" brushRef="#br0" timeOffset="47403.06">15767 7536 0,'0'0'0,"0"0"0,0 0 15,0 0 1,0 0-16,-28 0 15,-38 9 1,-10 10-16,-8 9 16,9 0-1,9 19-15,19-10 16,18 1 0,20-19-16,0 0 15,18-1 1,10 1-16,28 0 15,19-10 1,9 1 0,-19-10-16,-18 0 15,-19 0 1,-10 0-16,-9 0 16,-9 0-1,-29 9-15,-18 0 16,-19 20-1,-1-1-15,10 19 16,29-10 0,9 1-16,18-1 15,20 1 1,8-10-16,20 0 16,37 0-1,10-9-15,9 0 16,-19-10-1,-18-9-15,-20 9 16,-27-9 0</inkml:trace>
  <inkml:trace contextRef="#ctx0" brushRef="#br0" timeOffset="49936.64">13547 10097 0,'0'0'0,"0"0"15,0 0 1,0 0-16,0 0 16,9 0-1,0-9-15,1-1 16,-1 1-1,20-1-15,-1 1 16,9 9 0,-8 9-16,-11 1 15,1-1 1,-9 19-16,-10 1 16,0 17-1,-10 1-15,-9 10 16,1-1-1,-11 0 1,-8 1-16,9-1 16,-1-19-16,1 1 15,19-19 1,-1-1 0,1 1-16,-1-9 15,10-10 1,0 0-16,10 9 15,9 0 1,28 1-16,66-1 16,112 0-1,161-9-15</inkml:trace>
  <inkml:trace contextRef="#ctx0" brushRef="#br0" timeOffset="52836.55">22484 7432 0,'0'0'0,"0"0"16,0 0-16,9 0 16,1 0-1,18-9 1,0 0-16,10-1 16,-1 1-1,1-1-15,9 1 16,0 0-1,-9 9-15,-1 9 16,1 0 0,-10 1-16,-9-1 15,0 1 1,-1-1-16,-8 0 16,-10 20-1,0-1-15,0 0 16,-10 0-1,1 0-15,0-9 16,9 0 0,0-10-16,0 0 15,0-9 1,0 0 0,9 0-16,0 0 15,20 0 1,27 0-16,19-18 15,29-1 1,-1-19-16,10 1 16,-9-1-1,-20 10-15,-18 19 16,-28-1 0,-29 10-16</inkml:trace>
  <inkml:trace contextRef="#ctx0" brushRef="#br0" timeOffset="63703.97">9247 8117 0,'0'0'0,"0"0"15,0 0 1,0 0-16,10 0 15,18 0 1,29-9-16,8 0 16,20-1-1,19 1-15,-1-1 16,1 1 0,-10 0-16,0-1 15,-10 1 1,-27-1-16,-10 1 15,-10 9 1,-8 0-16,-11 0 16,1 0-1,-19 0 1,0 0-16,0 0 16,0 0-1,-9 0-15,-10 0 16,-19 0-1,1 0-15,-20 9 16,1 1 0,-1-1-16,-8 1 15,-1-1 1,0 0-16,28 1 16</inkml:trace>
  <inkml:trace contextRef="#ctx0" brushRef="#br0" timeOffset="65590.47">16726 8127 0,'10'0'0,"9"-19"0,28 0 15,28 0 1,19 10-16,28 0 16,1 9-1,8 9-15,10 19 16,0 19-1,-9 9-15,-10 10 16,-9 0 0,-9 18-16,-10 19 15,-19-9 1,-18 9-16,-10 1 16,-10 8-1,-18-9-15,0 1 16,-19-1-1,0 9 1,-9-8-16,-10-11 16,0 1-1,-19 0-15,1-9 16,-20-10 0,1-10-16,-10-8 15,-19-1 1,-28-19-16,-18-8 15,-1-11 1,-9-18-16,0 0 16,18-18-1,1-11-15,9-8 16,10-19 0,9-10-16,9-9 15,0-19 1,1-19-16,18 10 15,0 0 1,19-10 0,19-9-16,-1 10 15,20 9 1,9 9-16,9-9 16,1-1-1,9 20-15,9 0 16,-9 18-1,0 19-15,9 0 16,-9 9 0,-1 10-16,1 0 15,0 0 1,0 9-16,0 10 16,9 0-1,-9-1-15,0 1 16,-1-1-1,1 1-15,-9 9 16,-1 0 0,0 0-16,1-9 15,-1-1 1,-9 10 0,0 0-16,0 0 15</inkml:trace>
  <inkml:trace contextRef="#ctx0" brushRef="#br0" timeOffset="66576.93">16745 6325 0,'0'0'0,"0"0"16,0 10-16,0 8 16,10 29-1,-1 28 1,10 38-16,9 18 16,0 10-1,0 0-15,-9-10 16,0-9-1,-9-28-15,-10 0 16,0-29 0,0-8-16,0-20 15,0-18 1,0 0-16,0-19 16</inkml:trace>
  <inkml:trace contextRef="#ctx0" brushRef="#br0" timeOffset="67053.69">16755 6701 0,'0'0'0,"9"-29"0,19-17 16,19-11-1,10-8-15,-1-1 16,1 19-1,-20 19 1,1 9-16,-1 10 16,1 18-1,-19 0-15,0 20 16,-19 17 0,0-8-16,-19 9 15,-9 0 1,9-10-16,0 10 15,10-9 1,9-1-16,9 10 16,19 0-1,1 0-15,8 0 16,1-9 0,-19-1-16,-1 1 15,-18-10 1,-9-10-16,-19 11 15,-47-1 1,-20 9 0,-8-18-16,47-10 15</inkml:trace>
  <inkml:trace contextRef="#ctx0" brushRef="#br0" timeOffset="67455.85">17658 7188 0,'0'0'0,"0"0"0,0 0 16,-10 0-1,-9 10-15,1-1 16,-11 19 0,1 1-16,9 8 15,10-18 1,0 0 0,18-1-16,0 1 15,10-10-15,9-9 16,1-18-1,-1-10 1,-9-10-16,-10-9 16,-18 0-1,-20 0-15,-18 10 16,0 18 0,19 10-16</inkml:trace>
  <inkml:trace contextRef="#ctx0" brushRef="#br0" timeOffset="67755.17">18053 6898 0,'0'0'0,"0"0"15,9 0-15,10 0 16,37 9 0,29 0-1,0 1-15,-1-10 16,-8 0-1,-39 0-15</inkml:trace>
  <inkml:trace contextRef="#ctx0" brushRef="#br0" timeOffset="68040">18448 6588 0,'0'0'0,"0"9"15,-19 29-15,0 37 16,0 28 0,10 10-16,0 27 15,9-8 1,0-20-16,0-8 15,-10-11 1,10-17-16,0-20 16,0-28-1</inkml:trace>
  <inkml:trace contextRef="#ctx0" brushRef="#br0" timeOffset="68387.17">18871 6560 0,'0'0'0,"0"0"0,0 0 16,0 9-1,0 29-15,0 37 16,0 19 0,0 28-1,10 18-15,-10-8 16,0-10-16,0-10 16,0-9-1,-10-18-15,1-19 16,9-20-1,-10-27-15</inkml:trace>
  <inkml:trace contextRef="#ctx0" brushRef="#br0" timeOffset="68869.73">18787 6522 0,'0'0'0,"9"0"15,10 0-15,9-9 16,19 9 0,0 9-16,10 10 15,-20 0 1,1 0-16,-19 9 15,-1 0 1,-18 0-16,-9 0 16,-10 0-1,0-9-15,1 0 16,8 0 0,1-1-16,18 1 15,10 9 1,9 0-16,19 10 15,0 0 1,-9-10 0,-10-10-16,-9 1 15,-19 0-15,0 0 16,-28 9 0,-38 0-1,-9 10-15,-10-10 16,38-19-1</inkml:trace>
  <inkml:trace contextRef="#ctx0" brushRef="#br0" timeOffset="69142.73">19520 7301 0,'0'0'0,"0"0"16,0 0 0,0 0-16,0 0 15,0 0 1,-18 9-16,-1 10 16,0 9-1,0 0 1,-9 10-16,9 0 15,10-1 1,-1-28-16</inkml:trace>
  <inkml:trace contextRef="#ctx0" brushRef="#br0" timeOffset="69437.12">19492 6682 0,'0'0'0,"10"9"0,8 10 16,20 28-16,9 19 15,9 18 1,1 0-16,-1 10 15,1 0 1,-20-9-16,1-20 16,0-18-1,-29-28-15</inkml:trace>
  <inkml:trace contextRef="#ctx0" brushRef="#br0" timeOffset="69636.82">20028 6719 0,'0'0'0,"0"10"0,-18 18 16,-11 28-1,-27 38-15,-29 37 16,-18 29-1,-76 112-15</inkml:trace>
  <inkml:trace contextRef="#ctx0" brushRef="#br0" timeOffset="73025.93">9332 8783 0,'0'0'0,"0"0"16,0 0 0</inkml:trace>
  <inkml:trace contextRef="#ctx0" brushRef="#br0" timeOffset="74478.58">10301 11758 0,'0'0'0,"0"9"16,0 10-1,0 18-15,0 10 16,0 19 0,0 28-16,0 28 15,0 0 1,0 28-16,0 0 16,0-9-1,-9-1-15,-1-8 16,-9-29-1,10-19-15,-10-9 16,0-18 0,1-10-16,-1-29 15,9 1 1,1 0 0,0-19-16,-1 0 15,10 0 1</inkml:trace>
  <inkml:trace contextRef="#ctx0" brushRef="#br0" timeOffset="75886.66">10132 11992 0,'0'0'0,"0"0"0,0 0 16,0 0-1,9 0-15,1-19 16,18 1 0,19-20-16,19 10 15,0 0 1,9 9-16,-9 10 15,-10-1 1,-18 20-16,-1-1 16,-8 0-1,-11 20-15,1-1 16,0 0 0,-19 0-16,-19 10 15,-9 9 1,-28-1-1,9-8-15,-1-19 16,20-1 0,0-8-16,19-10 15,-1 0 1,10 0-16,0 0 16,10 0-1,-1-10-15,0 1 16,1 0-1,-1-1-15,1 1 16,8 0 0,-8-1-16,9 1 15,0 9 1,-1 0-16,1 0 16,0 0-1,0 0-15,-10 0 16,1 0-1,-1 0-15,0 0 16,1 9 0,-1 1-1,1-1-15,8 0 16,1 1 0,-9-1-16,8 0 15,-8 1 1,9-1-16,-10 1 15,1 8 1,-1 1-16,0 9 16,-9-9-1,0 9-15,0-9 16,-18 9 0,-20 0-16,-37 10 15,-29-1 1,10-18-16,-9 0 15,56-10 1</inkml:trace>
  <inkml:trace contextRef="#ctx0" brushRef="#br0" timeOffset="76402.38">11016 12433 0,'0'0'0,"0"0"16,0 0-1,9 0-15,20-9 16,18-1 0,19 1-16,9 0 15,10-1 1,-10 10-16,-9 0 15,-29 0 1,-27 0-16</inkml:trace>
  <inkml:trace contextRef="#ctx0" brushRef="#br0" timeOffset="76610.14">10950 12874 0,'0'0'0,"10"0"0,8 0 15,20-9 1,28-1-16,28 1 16,19 9-1,9-9-15,-65 9 16</inkml:trace>
  <inkml:trace contextRef="#ctx0" brushRef="#br0" timeOffset="77035.86">12333 12086 0,'0'0'0,"0"0"0,0 0 16,0 0-1,0 0 1,0 9-16,0 20 15,10 46 1,8 37-16,1 38 16,0 10-1,-19-10-15,0-19 16,0 1 0,-19-29-16,0-9 15,10-10 1,0-28-16,-1-9 15,1-9 1,-1-19-16,1-19 16</inkml:trace>
  <inkml:trace contextRef="#ctx0" brushRef="#br0" timeOffset="77553.78">12399 12199 0,'9'0'0,"1"-19"15,18-19 1,19-18-16,0 9 16,0 10-1,0 8-15,0 20 16,-9 0-1,-1 18-15,-18 0 16,0 1 0,-19 18-16,0 10 15,-19 8 1,-18 11-16,8-1 16,1-18-1,19-10 1,-1-10-16,20 1 15,-1 9 1,29 1-16,28-1 16,9 9-1,-9-9-15,-10 1 16,-18-11 0,-19 1-16,-19 9 15,-10 0 1,-37 19-16,-56 10 15,-1-20 1,10-18-16,28 0 16,10-10-1,37-9-15</inkml:trace>
  <inkml:trace contextRef="#ctx0" brushRef="#br0" timeOffset="77852.34">13359 12621 0,'0'0'0,"0"0"0,9 0 16,0 0-1,29 0-15,18 0 16,29 0 0,19 0-16,-1 0 15,-9 0 1,-19 0-16,1 9 16,-1 1-1,-47-10-15</inkml:trace>
  <inkml:trace contextRef="#ctx0" brushRef="#br0" timeOffset="78520.69">15541 12039 0,'0'0'0,"0"0"0,0 0 16,0 10 0,-28 27-16,-19 38 15,-38 28 1,-9 1-16,0-1 15,9-19 1,1-18-16,18-29 16,19-8-1,0-11-15,9-18 16,0-18 0,-9-20-16,19-18 15,0-1 1,19 1-16,-1 9 15,20 0 1,-1 19 0,19 0-16,0 19 15,19 9 1,10 18-16,28 20 16,9 28-1,0-1-15,-10 20 16,-8-10-1,-1 0-15,-19-19 16,1 0 0,-20-18-16,1-1 15,0 1 1,-20-10-16,1 0 16,0-9-1,0 0-15,0-10 16,-10 1-1,1-1-15,-10-9 16</inkml:trace>
  <inkml:trace contextRef="#ctx0" brushRef="#br0" timeOffset="79836.98">26011 7160 0,'0'0'15,"10"19"-15,18 28 16,10 28-16,-19 38 15,-10 37 1,-18 19-16,-29 9 16,0 10-1,-9-20-15,19 1 16,19-19 0,9-37-1,9-10-15,10-9 16,9-19-1,0-19-15,1 1 16,-1-10 0,0 0-16,-9-1 15,0 20 1,-1 28-16,-18 19 16,-18 27-1,-1 29-15,0 9 16,0 19-1,10-9-15,-1 9 16,20 0 0,9-19-16,9 10 15,19-10 1,0 1-16,-10 8 16,1-9-1,-19 1-15,-19 8 16,-19 20-1,-28 9 1,-19 9-16,-9-28 16,-29-19-1,-27-18-15,-1-38 16,0-38 0,67-56-16</inkml:trace>
  <inkml:trace contextRef="#ctx0" brushRef="#br0" timeOffset="80541.39">28730 8718 0,'0'0'0,"0"0"16,-9 19-16,-38 56 15,-19 56 1,-9 38-16,-19 0 16,-19 0-1,0-29-15,-9-36 16,-1-20-1,1-28-15,9-28 16,19-28 0,19-18-16,18-10 15,10-29 1,19-27-16,28-10 16,19 10-1,9 8-15,19 20 16,28 19-1,10 27 1,18 29-16,29 37 16,28 48-1,-9 8-15,-29 10 16,-9 9 0,-29-27-16,-27-29 15,-10-10 1,-9-8-16,-20-20 15,1-18 1,0 0-16,-10-1 16,-9-18-1</inkml:trace>
  <inkml:trace contextRef="#ctx0" brushRef="#br0" timeOffset="80775.11">29069 9665 0,'0'0'0,"0"0"16,9 0-1,1-18-15,18-1 16,0 0-1,19 0-15,38 10 16,-29 0 0</inkml:trace>
  <inkml:trace contextRef="#ctx0" brushRef="#br0" timeOffset="80979.88">29276 9900 0,'0'0'0,"0"0"0,0 0 16,0 0-1,9 0-15,10 0 16,19 0 0,37 9-16,28 1 15,-37-10-15</inkml:trace>
  <inkml:trace contextRef="#ctx0" brushRef="#br0" timeOffset="81357.34">30508 9525 0,'0'0'0,"0"0"16,0-19-16,-19 0 15,1 10 1,-20-1-16,0 20 16,-18 9-1,9 18-15,9 10 16,10 0 0,19 0-1,-1 9-15,20-18 16,-1-1-16,19-18 15,0 0 1,1-19 0,8 0-16,1-19 15,0-19 1,-20 1-16,-18-19 16,-18-1-1,-20 10-15,10 29 16</inkml:trace>
  <inkml:trace contextRef="#ctx0" brushRef="#br0" timeOffset="81775.78">31139 8718 0,'0'0'0,"0"0"0,0 0 15,0 19 1,0 27-16,0 58 15,0 36 1,-10 11-16,1 8 16,-1-28-1,1-18-15,18-19 16,1 0 0,-1-19-16,19-10 15,1-18 1,8-9-16,1-19 15,-1-1 1,-18-8-16</inkml:trace>
  <inkml:trace contextRef="#ctx0" brushRef="#br0" timeOffset="82209.23">30894 9534 0,'0'0'0,"0"0"0,9 0 16,10 0 0,28-9-16,38-1 15,28 1 1,0 9-16,-19 9 16,-10 1-1,-18-1-15,-9 0 16,-20 20-1,1-1-15,-19 0 16,0 0 0,-1 19-16,1 0 15,0-10 1,0 1-16,0-19 16,9-1-1,0-18-15,10 0 16,-10-18-1,0-20 1,-9-9-16,-19-9 16,-9-10-1,-20 1-15,-8 18 16,-20 19 0,20 18-16</inkml:trace>
  <inkml:trace contextRef="#ctx0" brushRef="#br0" timeOffset="82619.57">32380 9065 0,'0'0'0,"0"0"0,0 0 16,0 9-1,-9 19-15,-10 38 16,10 28-1,-10 28-15,9 19 16,1 18 0,9-18-16,0-38 15,0-18 1,0-29-16,0 0 16,0-18-1,0-1-15,0 10 16,0-28-1</inkml:trace>
  <inkml:trace contextRef="#ctx0" brushRef="#br0" timeOffset="83903.8">28081 11232 0,'0'0'15,"0"0"-15,0 0 16,0 0-16,0 0 16,0 10-1,0 18-15,0 28 16,-19 29 0,-18 18-16,-1-9 15,-9-19 1,0-19-1,0-19-15,0-8 16,9-11 0,1-18-16,8-18 15,1-20 1,0-18-16,9-10 16,10 0-1,18 10-15,1 19 16,8 8-1,11 20-15,18 9 16,18 19 0,20 28-16,9 28 15,0 9 1,-9-9-16,-19-9 16,-19-10-1,-10-18 1,-18-1-16,0-9 15,9 1 1,-18-20-16</inkml:trace>
  <inkml:trace contextRef="#ctx0" brushRef="#br0" timeOffset="84106.43">28787 11514 0,'0'0'0,"0"0"16,9 0-1,10 0-15,28-10 16,9 10 0,10 10-16,28 8 15,-37-8 1</inkml:trace>
  <inkml:trace contextRef="#ctx0" brushRef="#br0" timeOffset="84307.53">28664 11908 0,'0'0'0,"0"0"16,19 0-1,19 0-15,28 0 16,18-10 0,10 1-16,10-10 15,-48 10 1</inkml:trace>
  <inkml:trace contextRef="#ctx0" brushRef="#br0" timeOffset="84719.15">29803 11448 0,'0'0'0,"0"0"15,-10 9-15,-9 1 16,-9 9-1,0 18 1,0 10-16,18 9 16,20 1-1,-1-1-15,19 0 16,19-18 0,0-1-16,1-18 15,-1-19 1,-10 0-16,1-19 15,-10-9 1,-9-19-16,-19-9 16,-10 0-1,-8 9-15,-20 9 16,10 19 0,-10 10-16,19 9 15</inkml:trace>
  <inkml:trace contextRef="#ctx0" brushRef="#br0" timeOffset="84944.77">30489 11955 0,'0'0'0,"0"0"16,0 0-1,0 0-15,0 0 16,0 0 0,0 0-16,0 0 15,0 0 1,0 0-16</inkml:trace>
  <inkml:trace contextRef="#ctx0" brushRef="#br0" timeOffset="85354.16">30932 11457 0,'0'0'0,"0"0"0,0 10 15,-19-1-15,0 1 16,-9 18 0,-1 0-1,20 19-15,0 0 16,18 0 0,19 0-16,1-10 15,8-18 1,10 0-16,-9-10 15,9-18 1,-10-10-16,1-19 16,-19 1-1,-19-1-15,0-9 16,-19 0 0,-19 0-16,-18 19 15,18 19 1</inkml:trace>
  <inkml:trace contextRef="#ctx0" brushRef="#br0" timeOffset="85706.74">31562 11289 0,'0'0'0,"0"0"15,0 0 1,0-976-16,9 1961 16,1-948-1,-1 29-15,10 37 16,0 29-1,0-1-15,-1-18 16,-8-10 0,9-19-16,-19-27 15,0-20 1,0-9-16,0-18 16</inkml:trace>
  <inkml:trace contextRef="#ctx0" brushRef="#br0" timeOffset="86936.75">27366 10941 0,'10'0'0,"27"0"0,57-9 16,94-10-1,66 10-15,66-1 16,47 20 0,47-10-16,19 0 15,-29-10 1,-9-8-16,-28-1 16,-37 0-1,-39 0-15,-56 19 16,-37 10-1,-66 9-15,-29-1 16,-18-8 0,-19-1-16,-29 0 15,1 1 1,-19-10-16,0 0 16,-19 0-1,0 0-15,0 0 16,0 0-1,0 9-15,9 1 16,0 18 0,1 9-16,-1 20 15,1 36 1,8 29-16,11 0 16,-11 19-1,11 0 1,-1-10-16,-9-9 15,0 0 1,-10-28-16,0-19 16,1-9-1,-1-19-15,-9-10 16,0-18 0,0 0-16,0-10 15,0-9 1,0 0-16,-28 0 15,-47 0 1,-66 0-16,-85 0 16,-113-9-1,-37-10-15,-29 0 16,-37 10 0,-19 9-16,10 9 15,18 10 1,38 0-1,28-1-15,38 1 16,75-9 0,56-10-16,48 0 15,46-19 1,38 0-16,19 0 16,19 1-1,0-1-15,18 0 16,1 0-1,0 0-15,-1 1 16,1-20 0,9-9-16,0-28 15,0-19 1,0-28-16,0 0 16,-19-9-1,9 0-15,1 9 16,0 9-1,-1 10-15,1 19 16,9 8 0,0 39-1,0 18-15,0 10 16</inkml:trace>
  <inkml:trace contextRef="#ctx0" brushRef="#br0" timeOffset="92942.5">16708 12471 0,'0'0'0,"0"0"15,-19 0-15,-9 0 16,-10 9 0,-19 1-16,-8-1 15,8 19 1,10 0 0,19 19-16,9-9 15,19-1 1,19 1-16,37-1 15,20-18 1,27-10-16,19-27 16,-18-29-1,-19-19-15,-20-9 16,-18-19 0,-18-18-16,-48-10 15,-28 18 1,-38 1-16,-18 19 15,-10 18 1,9 19-16,10 28 16,28 10-1,-9 28-15,37-10 16</inkml:trace>
  <inkml:trace contextRef="#ctx0" brushRef="#br0" timeOffset="93457.45">17912 12217 0,'0'0'16,"0"0"-16,-10-9 15,-9 0-15,10-1 16,0 10-1,-1 0 1,10 0-16,0 10 16,10 8-16,-1 20 15,19 9 1,1 19 0,-1 9-16,0 9 15,-9 0 1,0-8-16,-19-1 15,-19-19 1,-9 0-16,-19 0 16,-29-18-1,-8 0-15,8-20 16,-8-18 0,37-9-16</inkml:trace>
  <inkml:trace contextRef="#ctx0" brushRef="#br0" timeOffset="93736.06">17300 12236 0,'0'0'0,"0"0"0,10-19 16,18 1-1,28-11-15,29 1 16,28 0 0,28 19-16,-9-1 15,-19 20 1,-1-1-16,-8 1 16,-19-1-1,-29 0-15,-37-9 16</inkml:trace>
  <inkml:trace contextRef="#ctx0" brushRef="#br0" timeOffset="94052.64">18636 11992 0,'0'0'0,"0"0"0,0 10 16,-9-1-1,-10 19-15,0 10 16,0 27 0,10 10-16,-1 0 15,20 1 1,-1-11-16,19-8 15,1-11 1,18-8-16,-10-10 16,10-9-1,-28-19-15</inkml:trace>
  <inkml:trace contextRef="#ctx0" brushRef="#br0" timeOffset="94349.21">18947 11917 0,'0'0'0,"0"0"0,0 10 16,0 27 0,9 38-1,-9 28-15,9 10 16,-9 9-1,0 9-15,10-9 16,-1-19 0,1-9-16,-1-19 15,0-18 1,1-10-16,-10-19 16,0-28-1,0 0-15</inkml:trace>
  <inkml:trace contextRef="#ctx0" brushRef="#br0" timeOffset="94803.74">19201 11917 0,'0'0'0,"9"0"15,19-19-15,0-9 16,10 0-1,0 19 1,-10-1-16,-9 20 16,-1-1-16,1 19 15,-19 0 1,0 10 0,-19 9-16,1 0 15,-11-10 1,20 1-16,0-19 15,-1-1 1,20-8-16,-1 18 16,29 0-1,9 10-15,9-1 16,1 1 0,-20-10-16,1-9 15,-19-1 1,-19 10-16,-10 1 15,-37-1 1,-37 9 0,-29-9-16,19-9 15,47-19-15</inkml:trace>
  <inkml:trace contextRef="#ctx0" brushRef="#br0" timeOffset="95090.47">19690 11748 0,'0'0'16,"9"0"-16,10 10 15,19 8-15,9 20 16,9 28-1,0 27-15,-18 20 16,-19 0 0,-19-1-16,-28 10 15,-19 0 1,-38-9-16,-47-10 16,57-56-1</inkml:trace>
  <inkml:trace contextRef="#ctx0" brushRef="#br0" timeOffset="95502.96">16162 13193 0,'0'0'0,"0"0"0,0 0 16,19 0 0,37 0-16,57-9 15,66 9 1,47 9-16,46 1 15,20-10 1,-10-10 0,-9 10-16,-38-9 15,-47-1 1,-28 10-16,-37 10 16,-39-1-1,-37 1-15,-18-1 16,-20 0-1</inkml:trace>
  <inkml:trace contextRef="#ctx0" brushRef="#br0" timeOffset="96002.76">17131 13963 0,'0'0'0,"0"0"16,0 0-16,0 0 16,-19 0-1,-19 9 1,-9 0-16,-9 10 15,9 9 1,9 0-16,10 1 16,19 8-1,-1-9-15,1 0 16,18-9 0,1 0-16,-1-10 15,19-9 1,19-9-16,0-10 15,0-28 1,-9-18-16,-19-11 16,-10 1-1,-18-18-15,-19 8 16,-10 10 0,-18 19-16,-1 18 15,-18 19 1,-29 19-16,48 10 15</inkml:trace>
  <inkml:trace contextRef="#ctx0" brushRef="#br0" timeOffset="96501.74">17507 13775 0,'0'0'0,"0"9"0,0 29 15,10 27 1,-1 20-16,0 18 15,1 19 1,9 0-16,-10 0 16,0-19-1,-9-9-15,0-9 16,0-29 0,0-9-16,0-10 15,0-18 1,0-19-16,0 0 15</inkml:trace>
  <inkml:trace contextRef="#ctx0" brushRef="#br0" timeOffset="97007.13">17507 13925 0,'0'0'0,"10"-9"0,-1-10 16,10-19 0,9 1-16,10-10 15,9 9 1,0 10-16,-10 19 16,1-1-1,-19 10-15,0 10 16,-10-1-1,-9 19-15,-19 1 16,-9 17 0,-10-8-16,10-1 15,0-8 1,19-11-16,-1 1 16,10-9-1,10 8-15,8 10 16,29 1-1,10-1-15,-1-9 16,-18-1 0,-10 1-1,-9 0-15,-19-10 16,0 1 0,-28 18-16,-48 19 15,-36 0 1,-11-10-16,1 1 15,66-29 1</inkml:trace>
  <inkml:trace contextRef="#ctx0" brushRef="#br0" timeOffset="97737.16">10931 13203 0,'0'0'0,"0"0"0,0 0 16,-18 9-1,-11 0 1,-8 1-16,-1-1 16,-18 19-1,9 0-15,0 10 16,18-1 0,20 1-16,0 0 15,18-10 1,19-10-16,0 1 15,1-19 1,18-19-16,-10 1 16,1-10-1,-19-10-15,-10 0 16,-9 10 0,-28 0-16,-19 9 15,9 10 1</inkml:trace>
  <inkml:trace contextRef="#ctx0" brushRef="#br0" timeOffset="98409.17">13020 13128 0,'0'0'0,"0"0"16,0 0-1,0 0-15,0 9 16,-19 0 0,0 19-16,0 1 15,10 8 1,0 1-16,9-1 15,9 1 1,0-10-16,20-9 16,-1-1-1,0-18-15,-9 0 16,0 0 0,0-18-16,-19-20 15,0 1 1,-19-1-16,-10 0 15,-36 10 1,-11 10 0,39 8-16</inkml:trace>
  <inkml:trace contextRef="#ctx0" brushRef="#br0" timeOffset="99177.06">18363 14150 0,'0'0'0,"-9"10"0,-10-1 15,-19 19 1,1 0-1,9 19-15,9-9 16,19 9 0,19-10-16,9 1 15,19-10 1,19-9-16,0-19 16,-1-19-1,-8-19-15,-20 1 16,-18-1-1,-19 1-15,-19-1 16,-37-9 0,-76 19-16,-206-19 15</inkml:trace>
  <inkml:trace contextRef="#ctx0" brushRef="#br0" timeOffset="99852.7">10433 14910 0,'0'0'0,"0"-19"0,0 1 16,0-11-1,0 1-15,0 10 16,0 8 0,0 1-16,0 9 15,0 9 1,0 38-16,0 38 16,9 37-1,-9 18-15,0 10 16,0-9-1,0 0-15,0-19 16,0-19 0,0-19-16,0-8 15,0-11 1,0-18-16,0-19 16,0-18-1,0-10-15</inkml:trace>
  <inkml:trace contextRef="#ctx0" brushRef="#br0" timeOffset="100336.09">10339 14901 0,'0'0'0,"0"-19"16,0-19-16,9 1 15,1-1 1,18 1-16,19 9 16,19 0-1,9 18-15,0 20 16,-18-1 0,-20 10-16,-18 18 15,-10 20 1,-37 18-16,-38 9 15,1-9 1,-1-19 0,28-9-16,19-19 15,10-9 1,18 9-16,10 1 16,28-1-1,10 0-15,-1 0 16,-18 0-1,-1-9-15,-18 0 16,-19 9 0,-9 0-16,-48 19 15,-37 9 1,0-18-16,47-20 16</inkml:trace>
  <inkml:trace contextRef="#ctx0" brushRef="#br0" timeOffset="100689.64">11110 15529 0,'0'0'0,"0"0"16,0 10 0,10 27-16,-1 20 15,0 27 1,10 10-16,-9-19 15,-1 0 1,-9 0-16,0-19 16,0-18-1,0-19-15,0-10 16</inkml:trace>
  <inkml:trace contextRef="#ctx0" brushRef="#br0" timeOffset="100905.39">11722 15220 0,'0'0'0,"9"0"15,10-10-15,18-8 16,29 8-1,10 1-15,-1 9 16,-47 0 0</inkml:trace>
  <inkml:trace contextRef="#ctx0" brushRef="#br0" timeOffset="101092.46">11646 15501 0,'0'0'0,"0"0"0,10 0 16,18 10 0,57-10-16,28 0 15,9 0 1,10-19 0,9 9-16,-75 1 15</inkml:trace>
  <inkml:trace contextRef="#ctx0" brushRef="#br0" timeOffset="101452.38">13086 14751 0,'0'0'0,"0"9"0,0 10 15,9 46-15,1 29 16,-1 47 0,0 19-1,1-10-15,9 0 16,-10-9-1,-9-20-15,0-17 16,0-10 0,0-29-16,0-18 15,0-9 1,0-20-16,0-18 16</inkml:trace>
  <inkml:trace contextRef="#ctx0" brushRef="#br0" timeOffset="101969.8">13133 14901 0,'0'0'0,"9"-28"0,29-29 15,28-18-15,9 10 16,0 8-1,-18 20 1,-1 18-16,0 10 16,-18 18-1,-19 0-15,0 20 16,-19-1 0,-19 9-16,-9 10 15,-10-9 1,0-1-16,10-18 15,9 0 1,10-19-16,9 9 16,9 0-1,29 1-15,37 18 16,10 0 0,-19 0-16,-10 0 15,-18-9 1,-19 9-16,-10 1 15,-18 8 1,-48 19 0,-37 10-16,-19-10 15,-9-9-15,9-19 16,38-9 0,37-19-1</inkml:trace>
  <inkml:trace contextRef="#ctx0" brushRef="#br0" timeOffset="102252.11">14064 15567 0,'0'0'0,"0"0"0,0 0 15,0 0-15,0 9 16,0 29 0,0 37-16,-9 9 15,-1 10 1,1-9 0,-1-10-16,1-19 15,0-9 1,18-28-16,-9-10 15</inkml:trace>
  <inkml:trace contextRef="#ctx0" brushRef="#br0" timeOffset="102470.31">14516 15548 0,'0'0'0,"0"0"0,9 0 16,29-9-16,28-1 16,-1 1-1,20 0-15,19 9 16,-1 9 0,-47-9-16</inkml:trace>
  <inkml:trace contextRef="#ctx0" brushRef="#br0" timeOffset="102986.79">16548 15201 0,'0'0'0,"0"0"15,0 0-15,0 9 16,-19 10 0,-9 19-16,-19 18 15,-29 0 1,-8 1 0,-20-20-16,19-9 15,10-18-15,9-10 16,19-19-1,0-9-15,10-10 16,8-18 0,11-10-16,8 10 15,20 9 1,18 19-16,9 0 16,39 18-1,27 29 1,1 19-16,9 37 15,-1 9 1,-8-9-16,-10 10 16,-9-10-1,-29-19-15,-9 0 16,-9-18 0,-19-10-16,-1-9 15,-8-10 1</inkml:trace>
  <inkml:trace contextRef="#ctx0" brushRef="#br0" timeOffset="103485.77">18053 15529 0,'0'0'0,"0"0"15,-19 0 1,-19-9-16,-18 9 16,-1 9-1,1 1-15,9-1 16,19 1-1,9 8-15,10 1 16,9 0 0,9 0-16,19-1 15,0 1 1,19-19-16,0-9 16,10-10-1,-10-28-15,0-19 16,-19-18-1,-37-10-15,-19 10 16,-38-1 0,-19 10-1,0 28-15,1 19 16,8 19 0,11 9-16,-11 28 15,39-9 1</inkml:trace>
  <inkml:trace contextRef="#ctx0" brushRef="#br0" timeOffset="103952.45">18627 15070 0,'0'0'0,"0"0"0,0 0 16,0 9 0,9 19-16,0 10 15,20 18 1,-1 10-16,10 9 16,-1 0-1,1-19-15,-10 0 16,-9 1-1,-19-10-15,-10-10 16,-18 10 0,-28-9-16,-19-1 15,9-18 1,37-19 0</inkml:trace>
  <inkml:trace contextRef="#ctx0" brushRef="#br0" timeOffset="104209.11">18420 14976 0,'9'0'0,"10"0"15,28-10 1,56 1-16,10 0 15,0 9 1,0 9-16,0 0 16,-19 1-1,-28-1-15,-19 1 16,-19-1 0,-18-9-16</inkml:trace>
  <inkml:trace contextRef="#ctx0" brushRef="#br0" timeOffset="104503.77">19492 14938 0,'0'0'0,"0"0"0,0 0 16,-19 10-1,1 18-15,-1 19 16,-10 18 0,20 20-16,0-1 15,18-9 1,10 0-16,9-18 16,0-20-1,19 1-15,19-19 16,-38-10-1</inkml:trace>
  <inkml:trace contextRef="#ctx0" brushRef="#br0" timeOffset="104819.71">19925 14938 0,'0'0'0,"0"0"15,0 0 1,0 10-16,-10 8 16,-8 29-1,8 28-15,1 29 16,9 8 0,0 1-16,9 18 15,1-9 1,-10-19-16,0-9 15,0-28 1,0 0-16,0-20 16,0-17-1,0-20-15,0-9 16</inkml:trace>
  <inkml:trace contextRef="#ctx0" brushRef="#br0" timeOffset="105285.8">19803 15023 0,'0'0'0,"9"-19"0,0 0 16,20 0-1,-1 1-15,9 8 16,11 10-1,-11 10-15,-18 8 16,0 1 0,-19 9-16,-19 10 15,-9 9 1,-10-10-16,10 1 16,0-19-1,18-1-15,1 1 16,18-9-1,1-1-15,8 10 16,20 9 0,0-9-1,-1-1-15,1 1 16,-19 0 0,0 0-16,-19-1 15,-19 11 1,-19-1-16,-28 0 15,-18 0 1,-1-9-16,38-19 16</inkml:trace>
  <inkml:trace contextRef="#ctx0" brushRef="#br0" timeOffset="105619.34">20499 14769 0,'0'0'0,"9"0"15,10 10-15,9-1 16,10 19-1,-1 19-15,1 19 16,0 18 0,-19 10-16,-10 0 15,-18 0 1,-29-10-16,-37 10 16,-29 0-1,-28-10-15,57-46 16</inkml:trace>
  <inkml:trace contextRef="#ctx0" brushRef="#br0" timeOffset="106020.22">17178 16214 0,'0'0'0,"0"0"0,9 0 15,10-9 1,56 0-16,76 9 15,65 18 1,67 1-16,-1-10 16,0-18-1,-37 0-15,-29 9 16,-28-10 0,-56 20-16,-38-1 15,-28 0 1,-19 1-16,-19-1 15,-9 1 1,-19-10-16</inkml:trace>
  <inkml:trace contextRef="#ctx0" brushRef="#br0" timeOffset="106552.64">17874 17218 0,'0'0'0,"-9"0"15,-20-9-15,-8-1 16,-20 10 0,-18 10-16,0 18 15,0 0 1,18 0-16,20 0 16,27 1-1,10-1-15,19 9 16,9 1-1,19-19-15,28-10 16,10-18 0,9-20-1,-19-18-15,1-28 16,-29-18 0,-19-1-16,-37-19 15,-38 1 1,-38-10-16,-19 28 15,-18 38 1,-10 18-16,10 38 16,19 38-1,56-20-15</inkml:trace>
  <inkml:trace contextRef="#ctx0" brushRef="#br0" timeOffset="106986.38">18382 16702 0,'0'0'0,"0"0"16,-9-9-16,-1-1 15,1 10 1,-10 10-16,0 9 16,0 37-1,1 38-15,8 37 16,10 0-1,10-18-15,-1 9 16,-9-9 0,0-20-16,0-27 15,0-10 1,0-9-16,0-9 16,0-19-1,9-1 1,-9-18-16</inkml:trace>
  <inkml:trace contextRef="#ctx0" brushRef="#br0" timeOffset="107470.2">18344 16646 0,'0'0'0,"10"-9"0,18-10 15,0-9 1,1-1-16,18 1 16,0 19-1,9 9-15,-18 9 16,-10 19 0,-9 10-1,-29 9-15,-18 19 16,-10-10-16,-9 0 15,19-18 1,0-1 0,19-18-16,-1 0 15,20-10 1,8 1-16,29 18 16,38 0-1,-10 0-15,-9-9 16,-19-1-1,-28 1-15,-10 0 16,-18 9 0,-38 10-16,-47 18 15,-10-18 1,-8-20-16,8 1 16,57-10-1</inkml:trace>
  <inkml:trace contextRef="#ctx0" brushRef="#br0" timeOffset="107803.85">19050 17350 0,'0'0'0,"0"0"0,0 0 16,0 0-1,0 0-15,0 0 16,0 0 0,0 9-16,0 10 15,-9 37 1,-1 10-16,10 9 15,0 9 1,0 1 0,0-1-16,0-46 15</inkml:trace>
  <inkml:trace contextRef="#ctx0" brushRef="#br0" timeOffset="111520.43">7827 15182 0,'0'0'0,"9"0"16,1-9 0,9 9-16,9 0 15,9 9 1,10 10-16,-9 19 15,0 18 1,-1 10-16,-18-1 16,0 1-1,0-10-15,0 0 16,-1-18 0,-8-19-16,9 0 15,-10-1 1,-9-18-16,0 0 15,0 0 1,-9 0-16,-29 0 16,0 10-1,10-1 1,0 19-16,19 10 16,-1 9-1,20 9-15,18 10 16,9 9-1,10 0-15,0 0 16,-9 0 0,-10-19-16,-9 0 15,-19 1 1,-19-1-16,-9 10 16,-38-1-1,-9 1-15,0-19 16,9-10-1,28-18-15,19-19 16</inkml:trace>
  <inkml:trace contextRef="#ctx0" brushRef="#br0" timeOffset="112755.45">7517 15079 0,'0'0'0,"0"9"15,-19 1-15,-10 9 16,-8 9 0,-20 0-16,-18 9 15,-10 1 1,-18-19-16,-10-10 16,0-9-1,0-19 1,0-18-16,10-1 15,-1-18 1,20-19-16,-1 0 16,10-19-1,9-28-15,0-9 16,0-10 0,10 0-16,9-28 15,0 0 1,9-9-16,10 0 15,0-10 1,18-9-16,1 0 16,0 0-1,9-9-15,9-1 16,0 10 0,20-18-1,-1 8-15,9 1 16,10-1-1,29 1-15,8-1 16,20 10 0,-1 0-16,20 10 15,-1 18 1,10 9-16,-1 20 16,1 18-1,0 9-15,-1 10 16,-8 0-1,-10 18-15,-10 20 16,-18-1 0,-10 19-16,-19 19 15,-8 0 1,-11 18-16,-18 1 16,0 0-1,-10 9-15,1 0 16,-10 0-1,0 0-15</inkml:trace>
  <inkml:trace contextRef="#ctx0" brushRef="#br0" timeOffset="113120.3">7582 8774 0,'0'0'0,"10"0"15,-1 9-15,19 1 16,19-1 0,19 10-16,10 9 15,-1-9 1,-19 9-16,1 0 15,-20 0 1,1 0-16,-19 10 16,0 0-1,-19-1-15,0 10 16,-19 9 0,-28 10-16,-10 9 15,-9-9 1,29-38-1</inkml:trace>
  <inkml:trace contextRef="#ctx0" brushRef="#br0" timeOffset="114676.18">7253 15126 0,'0'0'0,"0"0"0,0 0 15,0 0 1,-19 0-16,-9 0 15,-19 9 1,-38 1-16,-9-1 16,-19-9-1,1 0-15,-1-19 16,-10-18 0,1-1-16,-10-27 15,-9-10 1,19-19-16,0-9 15,-1-29 1,29-9-16,19-27 16,9-20-1,19-9-15,19-19 16,0-9 0,-1 9-1,20-9-15,0 0 16,18 0-16,19 9 31,19-9-31,10-10 16,27 19-16,10 0 15,1 19 1,8 10-16,1 8 16,8 20-1,1-1-15,-9 10 16,18 10-1,0-1-15,-9 19 16,10 19 0,-11 0-16,-8 18 15,-10 10 1,-9 19 0,-1 9-16,-8 0 15,-1 19-15,-19 0 16,1-1-1,-1 11-15,-18 8 16,-1 1 0,-8 0-1,-11-1-15,1 1 16,0 9 0,-9 0-16,-1 0 15,0-10 1,1 10-16,-1-9 15,1 9 1,-1 0-16,0 0 16,-9-9-1,0 9-15</inkml:trace>
  <inkml:trace contextRef="#ctx0" brushRef="#br0" timeOffset="122115.9">2700 5744 0,'0'0'0,"0"0"0,0 0 16,9 9-1,10 0-15,-9-9 16</inkml:trace>
  <inkml:trace contextRef="#ctx0" brushRef="#br0" timeOffset="129458.07">4393 7733 0,'0'0'0,"0"0"15,10 9 1,8 0-16,-8-9 16</inkml:trace>
  <inkml:trace contextRef="#ctx0" brushRef="#br1" timeOffset="137985.19">2098 5884 0,'0'0'0,"0"10"16,0 8-16,0 20 16,0 46-1,9 38-15,1 10 16,-10-1-1,0 10-15,0 0 16,0-29 0,-10-9-16,1 1 15,-10-20 1,0-9-16,10-28 16,-1-9-1,10-29-15</inkml:trace>
  <inkml:trace contextRef="#ctx0" brushRef="#br1" timeOffset="138552.14">1891 6109 0,'0'0'0,"0"-9"15,9-10-15,20-18 16,27-10 0,10 0-16,0 9 15,-10 10 1,1 19-1,-10 9-15,-10 9 16,1 10-16,-19 9 16,-1 0-1,-18 10 1,-18 9-16,-11 0 16,-8-10-1,-1-9-15,10-9 16,19-19-1,9 0-15,9 0 16,10-9 0,18-1-16,20 1 15,9 0 1,-10 18-16,-9 0 16,-9 10-1,-19 9-15,-1 0 16,-27 19-1,-29 10-15,-46 8 16,-48 1 0,0-19-16,57-28 15</inkml:trace>
  <inkml:trace contextRef="#ctx0" brushRef="#br1" timeOffset="139386.41">3481 6269 0,'0'0'0,"0"9"16,9 10-16,1 28 16,-10 0-1,0 9-15,0-9 16,0-9-1,-10-1-15,1-18 16,9 0 0,0-19-16,0 0 15,0-10 1,9-18-16,1-37 16,-1-11-1,10 11-15,0 9 16,-1 18-1,1 10-15,0 0 16,-10 18 0,1 1-1,-1 18-15,19 10 16,10 19 0,9 18-16,10 0 15,-20-18 1,1-1-16,-1-18 15,-8 0 1,-1-19-16,0-10 16,0-27-1,10-29-15,-19-18 16,0-29 0,-19 10-16,-10 9 15,1 28 1,-1 29-16,1 18 15,9 10 1</inkml:trace>
  <inkml:trace contextRef="#ctx0" brushRef="#br1" timeOffset="139832.09">4403 6203 0,'0'0'0,"0"0"0,0 0 16,0 0-1,0 10-15,0-1 16,9 19 0,0 0-16,1-9 15,-1 0 1,20-19-16,-1 0 16,9-19-1,1 0-15,0-9 16,-20 0-1,-8 0 1,-10 0-16,-19-10 16,-19 10-1,10 19-15,0-1 16,0 20 0,18-10-16</inkml:trace>
  <inkml:trace contextRef="#ctx0" brushRef="#br1" timeOffset="140251.76">5569 6391 0,'0'0'0,"-9"0"15,-38 9-15,-19 1 16,-9 18-1,9 0-15,9 10 16,20-1 0,18 1-16,19 9 15,19-10 1,18 1-16,10-1 16,19-18-1,19-19-15,9-10 16,-47-8-1</inkml:trace>
  <inkml:trace contextRef="#ctx0" brushRef="#br1" timeOffset="140660.81">5851 5650 0,'0'0'0,"0"0"15,0 9 1,-18 29-16,-1 46 16,0 29-1,-9 27-15,0 11 16,18-11 0,10-18-16,10-19 15,-1-18 1,0-38-16,1-10 15,-1-18 1,1-19-16,-1 0 16,0-19-1,20-18-15,-1-1 16,9-9 0,-8 19-16,-1 9 15,-9 10 1,9 9-16,-9 9 15,0 10 1,9 19 0,-19-19-16</inkml:trace>
  <inkml:trace contextRef="#ctx0" brushRef="#br1" timeOffset="140954.94">6397 6560 0,'0'0'0,"0"0"15,0 0-15,-19 0 16,-9 0-1,-10 9-15,1 19 16,9 1 0,-1 17-16,20-8 15,-1-1 1,20-8-16,-1-20 16</inkml:trace>
  <inkml:trace contextRef="#ctx0" brushRef="#br1" timeOffset="141219.13">6491 6344 0,'0'0'0,"0"0"0,0 0 16,0 9-16,0 10 16,0 37-1,0 20-15,10 17 16,-1 1 0,-9-66-16</inkml:trace>
  <inkml:trace contextRef="#ctx0" brushRef="#br1" timeOffset="141506.81">6538 6926 0,'0'0'0,"0"-10"16,10-27-16,18-38 15,0-10 1,10 1-16,-1-1 16,1 29-1,-19 19-15,9 18 16,0 9-1,0 20-15,10 9 16,0 9 0,-1 9-16,-18 10 15,0 0 1,-19 0-16,0-9 16,0-1-1,-19-9-15,-19 10 16,-9 9-1,19-19 1</inkml:trace>
  <inkml:trace contextRef="#ctx0" brushRef="#br1" timeOffset="142585.14">7215 6813 0,'0'0'0,"10"-19"16,-1 1-16,1-20 16,-10 1-1,0-1-15,-10 10 16,-9 0 0,10 0-16,0 18 15,-1 1 1,1 9-16,-1 9 15,1 1 1,9-1 0,9 10-16,1-10 15,-1-9 1,1 0-16,-1 0 16,0 0-1,1 0-15,-1 0 16,1 0-1,-1 0-15,1 10 16,-1 18 0,10 19-16,0 28 15,-10 18 1,-9 11-16,-9-11 16,-10 1-1,-19 10 1,-9-20-16,-9-9 15,-29-9 1,0-19-16,1-29 16,18-18-1,28-18-15,19 8 16,960-684 125,-941 694-141,0 0 15,0 0 1,0 0-16,9 0 15,1 0 1,-1-9 0,1-10-16,-1 0 15,1 0-15,-10-9 16,-10 9 0,-9-9-1,-18 19-15,-10-1 16,-10 20-1,10 18-15,0 9 16,19 1 0,18 9-16,20 0 15,28 0 1,46 9-16,-18-28 16</inkml:trace>
  <inkml:trace contextRef="#ctx0" brushRef="#br1" timeOffset="157185.22">1392 7770 0,'0'0'0,"0"0"0,10-9 16,9-10 0,18-19-16,10 10 15,0 0 1,10 19-16,-10 9 15,9 19 1,-28 18-16,1 10 16,-20 19-1,-28 18-15,-37 29 16,-57-10 0,-9-9-16,9-29 15,0-27 1,38-29-16,18-9 15,19-18 1,20-11 0,8-8-16,10-1 15,10 10 1,-1 9-16,10 10 16,28 9-1,28 19-15,-18 18 16,18 10-1,10 19-15,18 0 16,-28-1 0,1-8-16,-11-10 15,-36-29 1</inkml:trace>
  <inkml:trace contextRef="#ctx0" brushRef="#br1" timeOffset="157602.1">2060 7855 0,'0'0'0,"0"9"16,-9 0-16,-1 1 16,10-1-1,0 1-15,0 8 16,0 10 0,29 1-16,-1 17 15,19 1 1,9 0-16,-27 10 15,8-10 1,-9-10-16,-9 1 16,-19-1-1,-9 10-15,-19 0 16,-19 0 0,-29-10-16,29-18 15</inkml:trace>
  <inkml:trace contextRef="#ctx0" brushRef="#br1" timeOffset="157885.72">2117 7873 0,'0'0'0,"9"0"16,10-9-16,19 0 15,18-1 1,19 1-16,10-1 16,-10 1-1,-9 9-15,-19 0 16,-9 9-1,-29-9-15</inkml:trace>
  <inkml:trace contextRef="#ctx0" brushRef="#br1" timeOffset="158478.13">3443 8080 0,'0'0'0,"0"9"0,0 10 16,10 9 0,-1 0-16,-9-9 15,0 0 1,0 0-16,0-1 16,-9 1-1,-1-19-15</inkml:trace>
  <inkml:trace contextRef="#ctx0" brushRef="#br1" timeOffset="158684.97">3405 7808 0,'0'0'0,"0"0"0,0 0 16,10 0-16,-1-10 16,1 1-1,-10 0-15</inkml:trace>
  <inkml:trace contextRef="#ctx0" brushRef="#br1" timeOffset="159019.04">3923 7385 0,'0'0'0,"0"0"0,0 0 15,0 0 1,0 0-1,0 19-15,-10 28 16,-8 56 0,8 38-16,10 19 15,10 8 1,-1-8-16,0-19 16,1-1-1,-10-27-15,-10-19 16,1-19-1,0-19 1,-1-37-16</inkml:trace>
  <inkml:trace contextRef="#ctx0" brushRef="#br1" timeOffset="159272.17">3801 7958 0,'0'0'0,"9"0"16,10 0 0,18-10-16,10 1 15,19 0 1,0 9-16,0 9 15,0 0 1,-38 1-16</inkml:trace>
  <inkml:trace contextRef="#ctx0" brushRef="#br1" timeOffset="159641.41">4487 8436 0,'0'0'0,"0"0"16,10 0-16,-1 0 15,10-18 1,-10-1-16,1 0 16,-10 0-1,0 0-15,0 1 16,-19-1-1,-19 0-15,-18 10 16,-19 18 0,-1 19-16,20 0 15,18 10 1,19 0-16,19-1 16,19 1-1,19 9-15,28-10 16,28-9-1,19-18-15,-57-20 16</inkml:trace>
  <inkml:trace contextRef="#ctx0" brushRef="#br1" timeOffset="160119.26">4534 7948 0,'0'0'0,"0"0"16,10 0-1,-1-9-15,1 0 16,18-1 0,0 1-16,19 18 15,19 19 1,0 10-16,-10 9 15,-9 9 1,-9 0-16,-19 1 16,-19-1-1,-19-9-15,0-10 16,-9-18 0,9 0-16,10-19 15,-1 0 1,1-19-1,-1-28-15,10-28 16,10-19 0,18-9-16,0 28 15,0 19 1,20 28-16,-1 28 16,28 28-1,19 47-15,0 28 16,-47-56-1</inkml:trace>
  <inkml:trace contextRef="#ctx0" brushRef="#br1" timeOffset="160436.51">5654 8493 0,'0'0'0,"0"0"0,0-10 16,-19-9-1,0-18-15,-18-10 16,-1 0-1,0 19 1,1 9-16,8 10 16,1 18-1,9 1-15,10-1 16,0 10 0,18-1-16,0 1 15,1 0 1,18 0-16,10-19 15,9 0 1,0 0-16,9 0 16,-18 0-1,9 0-15,-28-10 16</inkml:trace>
  <inkml:trace contextRef="#ctx0" brushRef="#br1" timeOffset="160735.76">5804 7432 0,'0'0'0,"0"0"0,10 10 15,-1 27 1,10 48-1,0 18-15,0 10 16,9 9 0,-9 9-16,-1-19 15,1-18 1,-9-19-16,-10-18 16,0-20-1,0-9-15,0-18 16</inkml:trace>
  <inkml:trace contextRef="#ctx0" brushRef="#br1" timeOffset="161073.78">5691 7883 0,'10'0'0,"18"0"0,57-10 15,37 1-15,-18 0 16,-20 18 0,-9 0-1,-18 1-15,-10-1 16,-9 1-16,-20-1 16,1 0-1,-9 1 1,-10 8-16,0 20 15,0 18 1,-10 29-16,1-10 16,-1 9-1,10 1-15,10-10 16,-10-38 0</inkml:trace>
  <inkml:trace contextRef="#ctx0" brushRef="#br1" timeOffset="161268.49">6256 7826 0,'0'0'0,"0"0"15,9 10-15,-9-1 16</inkml:trace>
  <inkml:trace contextRef="#ctx0" brushRef="#br1" timeOffset="162118.66">6585 8361 0,'0'0'0,"0"0"16,0 0-16,0 10 15,0 18 1,10 0-16,-1 9 16,0 1-1,10-19-15,-9 0 16,-1-19-1,0 0-15,1-19 16,-1-9 0,-9-29-1,0-8-15,0-10 16,0 9 0,10 19-16,-1 19 15,0 0 1,10 18-16,10 1 15,-1 18 1,0 1-16,10 18 16,-10 19-1,-9 0-15,-19 0 16,0 9 0,0-19-16,0-8 15,0-11 1,0-18-16,9 0 15,10-9 1,9-10-16,19-18 16,0-10-1,0 0 1,0 19-16,0 0 16,0-1-1,0 1-15,-9 9 16,0 1-1,-20-1-15,1 0 16,0 0 0,-19 1-16,0-1 15,-9-9 1,-10 9-16,-9 10 16,-1-1-1,1 20-15,9-1 16,1 28-1,8 20-15,10 18 16,19 9 0,9 1-1,10 9-15,-10-10 16,-9 0-16,-29-9 16,-18 10-1,-47-1-15,28-46 16</inkml:trace>
  <inkml:trace contextRef="#ctx0" brushRef="#br1" timeOffset="166580.31">9323 11805 0,'0'0'0,"9"0"0,1-10 16,18 1-1,0-10-15,19 0 16,19-9-1,0 0-15,18 0 16,10 9 0,10 0-16,-10 1 15,0 8 1,0 1-16,-19-1 16,1 10-1,-1 10-15,-9-1 16,0 1-1,-10-1-15,1 19 16,-1 0 0,0 0-1,-18 1-15,9-1 16,-9 9 0,-1 1-16,1 9 15,-10 0-15,0-1 16,1 1-1,-1 19 1,0 0-16,0-10 16,1 10-1,-1 9-15,0 9 16,0 1 0,10 8-16,-10 1 15,0-9 1,1 9-16,8 18 15,1-9 1,-10 1-16,0 8 16,0 10-1,1 9-15,-1 1 16,0 9 0,-9-1-16,0-8 15,0 8 1,-1 1-1,-8-10-15,-1 1 16,-9 18 0,0-19-16,0 10 15,0 0 1,-9-10-16,9-9 16,-10 9-1,10-9-15,0-18 16,0-11-1,-9 1-15,0 0 16,-1-9 0,-9-29-16,1 0 15,-11 0 1,-8-9-16,-1 0 16,-18 0-1,-1 0-15,-18 9 16,-10 1-1,-18-20-15,-10-9 16,-9-9 0,-38-10-1,9-18-15,1-28 16,8-10 0,20-10-16,0-8 15,18-20 1,1-27-16,9-20 15,9-18 1,10-9-16,18-1 16,10-9-1,0 0-15,19 1 16,0-11 0,0 1-16,18-10 15,1-9 1,0 19-16,-1-19 15,10 19 1,0-10 0,0 0-16,0 10 15,10 0 1,-1 18-16,0 1 16,1 9-1,9 18-15,-1 1 16,1 9-1,-9 19-15,8 18 16,-18 20 0,0 18-16,0 19 15,0 9 1,0 10-16,0 9 16</inkml:trace>
  <inkml:trace contextRef="#ctx0" brushRef="#br1" timeOffset="167638.28">9436 15867 0,'0'0'0,"0"0"0,0 0 16,0 10-1,0-1-15,0 0 16,0 19 0,-10 10-16,-9 18 15,-18 10 1,-20 18-1,-18-9-15,0 1 16,-10-1 0,19-19-16,-9 0 15,9-18 1,10-1-16,9-18 16,9 0-1,0 0-15,10-10 16,0 0-1,9 1-15,10-1 16,-1 0 0,1 1-16,0 18 15,-1 0 1,1 0-16,-10 10 16,0 9-1,-19 0-15,-18 9 16,-19 0-1,0 0-15,-20-18 16,-17 0 0,-20-20-1,10-8-15,-1-10 16,-27-28-16,18-10 16,-9 0-1,0-8 1,19-1-16,9-10 15,-19 1 1,10-19-16,18 0 16,1-9-1,-1-1-15,10 19 16,19 1 0,18 18-16,10 19 15,19 0 1,0 18-16,19 1 15,-1-1 1,1 1 0,-1 9-16,10 0 15,0 0-15,0 0 16,-9 0 0,-1 0-16,1 0 15,9 0 1,0 0-1,0 0-15,0 0 16</inkml:trace>
  <inkml:trace contextRef="#ctx0" brushRef="#br1" timeOffset="167987.31">5720 15952 0,'0'0'16,"0"0"-16,0 0 15,0 0-15,0 0 16,-19 9-1,-9 0-15,-19 29 16,-10 18 0,-9 10-16,10 9 15,9-9 1,19-10-16,-1-19 16,20-18-1,0 0-15,-1-19 16,10 0-1,-19-9 1,1-20-16,-1-8 16,0-10-1,10 9-15,-1 20 16,10 8 0,19 20-16,56 46 15,254 132 1,67 18-16</inkml:trace>
  <inkml:trace contextRef="#ctx0" brushRef="#br1" timeOffset="178804.92">21534 2188 0,'9'0'0,"19"0"16,57-19-16,65 0 15,20 10 1,37 18-16,28 0 16,0 20-1,-19-1-15,-9-9 16,-37-1-1,-48-8-15,-28-10 16,-28 0 0,-28 0-16,-20 0 15,-8 0 1</inkml:trace>
  <inkml:trace contextRef="#ctx0" brushRef="#br1" timeOffset="179118.09">23566 1681 0,'0'0'0,"0"0"0,0 0 15,0 0 1,9 9 0,0 1-16,29 18 15,18 28 1,10 10-16,-9 9 15,-10 0 1,-10 0-16,-18 0 16,-19 0-1,-9-19-15,-38 10 16,-28 0 0,-38-10-16,-19 0 15,-9-9 1,66-28-16</inkml:trace>
  <inkml:trace contextRef="#ctx0" brushRef="#br1" timeOffset="179919.12">21402 3445 0,'0'0'0,"9"0"0,10 0 16,38 0-1,37 0-15,56 9 16,76 1 0,56 8-16,57 1 15,-1-9 1,-46-1-16,-47 0 16,-57 1-1,-56-1-15,-38 0 16,-29-9-1,-18 0-15,-9 0 16,-19 0 0,0 0-1,-10 0-15,-9-9 16,0-19 0,0-10-16,0 1 15,-9-1 1,-1 10-16,1 9 15,0 1 1,-1 8-16,10 1 16,0 0-1,0 9-15,10 0 16,-1 9 0,0 10-16,-9 9 15,0 19 1,-18 0-16,-1-10 15,-10 1 1,-8-20 0,-1-8-16,10-20 15,0-18-15,0-19 16,28-37 0,9 0-16,10 18 15,0 28 1,-1 10-1,1 19-15,0 18 16,0 10 0,-19 18-16,-10-18 15</inkml:trace>
  <inkml:trace contextRef="#ctx0" brushRef="#br1" timeOffset="180319.51">20104 1127 0,'0'0'0,"0"0"16,9 10 0,10 9-16,18 56 15,20 47 1,37 28-1,19 9-15,9 1 16,-28-29-16,0-9 16,-18-28-1,-29-19-15,-29-47 16</inkml:trace>
  <inkml:trace contextRef="#ctx0" brushRef="#br1" timeOffset="180569.07">20743 1409 0,'0'0'0,"0"0"15,0 19-15,-18 18 16,-11 48-1,-27 46-15,-29 28 16,-18 10 0,-10-9-16,9-19 15,1-10 1,46-65-16</inkml:trace>
  <inkml:trace contextRef="#ctx0" brushRef="#br1" timeOffset="181224.13">19859 3135 0,'0'0'0,"0"0"0,0 19 16,9 19-1,1 8-15,9 11 16,9 8 0,0 1-16,19-10 15,10-9 1,-1-19-16,0-9 15,-8-19 1,8-9-16,0-10 16,-18-18-1,0-10-15,-20-10 16,1-8 0,-19 18-16,0 19 15,0-1 1,0 20-16,0 9 15,10 19 1,9 18-16,9 48 16,9 27-1,-8 20 1,-11-20-16,-18 10 16,0 0-1,-18-18-15,-20-20 16,-18-9-1,-1-19-15,-28-9 16,-9-19 0,-19-18-16,10-29 15,9-9 1,9-10-16,19-18 16,19 0-1,29 28-15</inkml:trace>
  <inkml:trace contextRef="#ctx0" brushRef="#br1" timeOffset="181806.29">24318 1156 0,'0'0'0,"0"0"16,0 18-16,10 48 15,-1 65 1,10 66-1,-10 29-15,1 18 16,8 9 0,-18 10-16,0-10 15,0-9 1,-9-19-16,9-19 16,0-27-1,0-39 1,9-8-16,-9-29 15,0-19-15,10-27 16,-1-20 0,-9-18-16,0-19 15,0 0 1</inkml:trace>
  <inkml:trace contextRef="#ctx0" brushRef="#br1" timeOffset="182687.34">24469 1259 0,'9'0'0,"10"-19"0,19 0 15,37-9 1,47-9-16,29 8 16,27 11-1,48 8-15,47 10 16,19 0 0,27 10-1,1-1-15,-47 0 16,-19 1-16,-47-1 15,-38 10 1,-18 0-16,-57-10 16,-28 10-1,-19-10 1,-10 1-16,-18-1 16,-9 0-1,-10 20-15,0-1 16,-19 28-1,-19 19-15,-9 19 16,0 18 0,0 29-16,19 19 15,19 9 1,9 9-16,9 0 16,19 19-1,10-19-15,-10-9 16,10 0-1,-20-28-15,-8-10 16,-10 1 0,-19-20-16,0-18 15,-18-10 1,-20-8-16,-37-1 16,-38 0-1,-65-19-15,-67-19 16,-65-18-1,-28-19 1,27-9-16,39-1 16,37-8-1,37 8-15,57 1 16,29 0 0,37-1-16,28 1 15,19-1 1,19 1-16,-1 0 15,20 9 1,0 0-16,-1 0 16,10 0-1,38 0-15,-10-10 16</inkml:trace>
  <inkml:trace contextRef="#ctx0" brushRef="#br1" timeOffset="183070.92">28015 2272 0,'0'0'0,"19"0"16,56 9-16,48 1 16,37-1-1,9 10-15,0-10 16,1 10-1,-29 0-15,-47-10 16,-28-9 0,-19 0-1,-19 0-15,-19 0 16,-9 0 0</inkml:trace>
  <inkml:trace contextRef="#ctx0" brushRef="#br1" timeOffset="183589.37">29012 2075 0,'0'0'0,"10"0"0,-1-9 16,1-1-1,18 1-15,19 18 16,9 19-1,10 29-15,-9 8 16,-20 10 0,-8 1-16,-20-1 15,-18-10 1,-29 1-16,-84 28 16,-170 75-1</inkml:trace>
  <inkml:trace contextRef="#ctx0" brushRef="#br1" timeOffset="183936.58">27564 3614 0,'9'0'0,"19"0"16,57 0-1,56 0-15,38 0 16,0-10 0,-10 10-16,0 0 15,-9 0 1,-28 0-16,-29 0 15,-18 0 1,-38 0-16,-9 0 16,-19 0-1,-1 0-15,-8 0 16</inkml:trace>
  <inkml:trace contextRef="#ctx0" brushRef="#br1" timeOffset="184371.51">29934 1719 0,'0'0'0,"0"18"0,10 29 15,-1 38-15,1 27 16,-10 1-1,0 9-15,0 0 16,0-38 0,0-18-1,0-19-15,0-10 16,0 1 0,0-19-16,0-1 15,0-18 1,0 0-16,0 0 15</inkml:trace>
  <inkml:trace contextRef="#ctx0" brushRef="#br1" timeOffset="184785.17">29906 1719 0,'10'0'0,"-1"-19"16,19-19-16,19-18 15,10 9 1,-20 0-16,1 19 16,-10 19-1,-9-1 1,0 20-16,0-1 16,-10 0-1,-9 19-15,0 10 16,0 9-1,0 0-15,0 0 16,9 18 0,20 1-16,8 0 15,10-1 1,10-8-16,-20-20 16,-8 1-1,-11-19-15,-18-1 16,-9 1-1,-47 9-15,-67-9 16,48-10 0</inkml:trace>
  <inkml:trace contextRef="#ctx0" brushRef="#br1" timeOffset="185135.04">30706 2178 0,'0'0'0,"0"0"0,0 10 15,0-1 1,-10 19-16,10 10 15,10-1 1,-1 1-16,19-1 16,10 1-1,0-19-15,-1-19 16,1 0 0,-19-10-1,0-9-15,-19-18 16,-29-1-16,1 10 15</inkml:trace>
  <inkml:trace contextRef="#ctx0" brushRef="#br1" timeOffset="185622.68">30132 3098 0,'0'0'0,"0"0"16,0 9 0,9 10-16,1 37 15,-1 29 1,-9 27-16,0 29 15,0-10 1,-9-9-16,-1 0 16,-8 0-1,8-19-15,1-18 16,-1-10 0,1 0-16,-1-28 15,10-10 1,0-18-16,0-19 15</inkml:trace>
  <inkml:trace contextRef="#ctx0" brushRef="#br1" timeOffset="186119.09">30386 2995 0,'0'0'0,"19"0"15,9 9 1,19 0-16,-9 10 16,-10 0-1,-9 0-15,-19-1 16,0 10-1,-19 1-15,0-1 16,-19 9 0,1-9-16,9-9 15,9 0 1,9-10-16,1 1 16,18-1-1,1 10 1,18 9-16,10 0 15,-1 0-15,-9-9 16,-9 0 0,-19 0-1,-9 9-15,-29 0 16,-56 0 0,-47 0-16,0-18 15,9-10 1,66 0-16</inkml:trace>
  <inkml:trace contextRef="#ctx0" brushRef="#br1" timeOffset="186452.3">30988 3548 0,'0'0'0,"0"19"15,0 28-15,-19 37 16,0 19 0,-18 29-16,-1-1 15,-18 10 1,27-66-16</inkml:trace>
  <inkml:trace contextRef="#ctx0" brushRef="#br1" timeOffset="189772.45">29690 865 0,'0'0'0,"9"0"15,10-19-15,19-9 16,18-10-1,29 10 1,9 9-16,28 19 16,19 19-1,10 19-15,-1 27 16,1 29 0,-20 9-16,-18 10 15,0 18 1,-9 19-16,-1 10 15,-9 18 1,0 0-16,0 10 16,-9 9-1,-10 0-15,-9-9 16,-19-10 0,-9-9-16,-19 9 15,-19 0 1,0-9-16,-19 0 15,0 0 1,-19 0-16,1 9 16,-20-9-1,1-19 1,-10-18-16,-19-1 16,-9-18-1,-9-20-15,9-18 16,-19-18-1,0-1-15,0-28 16,0-9 0,-18-19-16,-1-19 15,0-18 1,-9-20-16,0-18 16,19 0-1,18-19-15,1 1 16,9-20-1,9-18-15,0-19 16,10-19 0,9-10-1,0 1-15,19-19 16,10 0 0,8-9-16,20-1 15,0-9-15,9 1 16,0-1-1,0-9 1,9 9-16,0 28 16,1 19-1,9-9-15,-1 28 16,11 28 0,-11 9-16,1 20 15,0 27 1,-10 19-16,-9 28 15,0 10 1,0 9-16</inkml:trace>
  <inkml:trace contextRef="#ctx0" brushRef="#br1" timeOffset="192691.16">21947 5368 0,'0'0'0,"10"0"0,-1-9 16,20-10-1,-1-18 1,28-10-16,10-28 16,19-10-1,18-9-15,1 1 16,18-11 0,10-8-16,-10 9 15,-19 18 1,-8 10-16,-1 9 15,-29 19 1,-8 10-16,-19 9 16,-1 0-1,-18 18-15,-19 1 16</inkml:trace>
  <inkml:trace contextRef="#ctx0" brushRef="#br1" timeOffset="193072.02">22672 3980 0,'0'0'0,"0"0"0,19 0 16,28 0-1,47 0-15,19 0 16,28 0 0,-10 9-16,-8 0 15,-29 1 1,-9 9-16,-29-1 16,-18 11-1,-10-1-15,-9 0 16,-1 0-1,-18 19-15,-18 19 16,-1 18 0,-19 0-1,-9 10-15,10-9 16,8-38 0</inkml:trace>
  <inkml:trace contextRef="#ctx0" brushRef="#br1" timeOffset="193918.46">22860 5500 0,'0'0'0,"0"0"0,0 0 0,0 0 16,0 0 0,0 0-16,0 0 15,0 0 1,9 0-16,1 0 15,18 0 1,0 0-16,10 9 16,9 0-1,0 20-15,-9-1 16,-1 19 0,-9 0-16,-9 9 15,-19 0 1,-9 0-16,-19 1 15,-19-10 1,-19-10-16,-38-9 16,48-18-1</inkml:trace>
  <inkml:trace contextRef="#ctx0" brushRef="#br1" timeOffset="194206.25">22794 5387 0,'0'0'0,"0"0"15,10 0-15,18 0 16,19-9-1,9-1-15,29-8 16,9-1 0,-9 9-16,-10 1 15,-19 0 1,1 9-16,-38 0 16</inkml:trace>
  <inkml:trace contextRef="#ctx0" brushRef="#br1" timeOffset="194552.41">23725 5547 0,'0'0'0,"0"0"16,0 9 0,-18 0-16,-11 1 15,1 18 1,9 0-16,10 10 15,0-1 1,18 1-16,0-1 16,20 1-1,-1-10-15,0-9 16,19-19 0,0 0-16,-9-19 15,-1 0 1,-18-9-16,-9-10 15,-20 1 1,-37-19-16,-47 9 16,28 18-1</inkml:trace>
  <inkml:trace contextRef="#ctx0" brushRef="#br1" timeOffset="194954.6">24657 5425 0,'0'0'0,"0"0"0,0 9 16,0 19-1,0 19-15,-10 9 16,1 10 0,0-10-1,-1 1-15,1-20 16,9-9 0,0-18-16</inkml:trace>
  <inkml:trace contextRef="#ctx0" brushRef="#br1" timeOffset="195139.2">24610 5096 0,'0'0'0,"0"0"0,0 0 15,9 0 1,1 10-16,18-1 15,-19-9 1</inkml:trace>
  <inkml:trace contextRef="#ctx0" brushRef="#br1" timeOffset="195443.8">25146 5002 0,'0'0'0,"0"0"0,0 0 16,0 0 0,0 10-16,0 27 15,9 29 1,1 37-16,-1 19 16,10 0-1,0-9-15,0-1 16,-1-9-1,-8-18-15,-1-19 16,-9-10 0,0-19-16,0-8 15,0-11 1,0-18 0</inkml:trace>
  <inkml:trace contextRef="#ctx0" brushRef="#br1" timeOffset="195651.31">24986 5565 0,'0'0'0,"9"0"16,20 0-16,18 0 15,9 0 1,10 0-16,9 0 15,1 10 1,-39-10-16</inkml:trace>
  <inkml:trace contextRef="#ctx0" brushRef="#br1" timeOffset="195986.79">25748 5781 0,'0'0'0,"0"0"0,9 0 15,1 0 1,-1 0 0,20 0-16,-1-19 15,-9 1 1,-1-1-16,-18-9 16,0 0-1,-9-1-15,-10 20 16,-9 0-1,-10 18-15,1 0 16,-1 20 0,10 8-16,9 1 15,10-1 1,18 1-16,10-1 16,9 1-1,19-10-15,-19-19 16</inkml:trace>
  <inkml:trace contextRef="#ctx0" brushRef="#br1" timeOffset="196385.78">25964 5547 0,'0'0'0,"0"0"0,0 0 15,0 0 1,0 0-16,10-10 15,-1 1 1,19-1-16,10 20 16,19 9-1,18 9-15,0 9 16,-9 10 0,-10 0-16,-18 0 15,-19-10 1,0 1-16,-19 0 15,0-20 1,0 1-16,0-19 16,0 0-1,0 0 1,0-9-16,-10-19 16,10-19-1,10-10-15,18-8 16,0 8-16,-19 39 15</inkml:trace>
  <inkml:trace contextRef="#ctx0" brushRef="#br1" timeOffset="196688.94">27009 5819 0,'0'0'16,"0"0"-16,0 0 16,0 0-16,-19-10 15,0 1 1,-9-1-16,0 1 16,18 9-1,1 0-15,9 0 16,0 9-1,9 1-15,19-1 16,1 1 0,18-10-1,9 0-15,-28-10 16</inkml:trace>
  <inkml:trace contextRef="#ctx0" brushRef="#br1" timeOffset="196939.99">27470 4899 0,'0'0'0,"0"10"16,0 27 0,-10 38-16,10 28 15,0 19 1,0 10-16,10-20 15,-1-9 1,0-9-16,-9-9 16,0-20-1,0-18 1,0-28-16</inkml:trace>
  <inkml:trace contextRef="#ctx0" brushRef="#br1" timeOffset="197235.49">27460 5481 0,'0'0'0,"19"0"0,19 0 16,18 9-1,10 1-15,-10-1 16,1 0-1,-1 20-15,-18-1 16,0 19 0,-1 0-16,-18 18 15,0 1 1,-19 0-16,0-10 16,0-9-1,-10-10-15,1-27 16</inkml:trace>
  <inkml:trace contextRef="#ctx0" brushRef="#br1" timeOffset="197395.07">27931 5284 0,'0'0'0,"9"0"15,10 9 1,-10-9-16</inkml:trace>
  <inkml:trace contextRef="#ctx0" brushRef="#br1" timeOffset="197969.97">28382 5556 0,'0'0'0,"10"9"16,-1 1-16,10-1 15,-10 0 1,1 1-16,-10-10 15,0 0 1,0 9-16,0 19 16,0 1-1,9 17 1,0 1-16,1 0 16,9-9-1,-1-1-15,1-18 16,0-19-1,0 0-15,9-19 16,19-28 0,-9-9-16,9-10 15,-10 1 1,1 18-16,-19 19 16,0 18-1,9 20-15,0-1 16,0 29-1,-9 9-15,0 9 16,-10 0 0,-9-9-16,0-19 15,0-9 1,0-19-16,0 0 16,10-19-1,-1-18 1,19-10-16,-9 9 15,9 10-15,-9 19 16,0 18 0,0 10-1,0 56-15,-29 56 16,-27 38 0,-86 150-16</inkml:trace>
  <inkml:trace contextRef="#ctx0" brushRef="#br1" timeOffset="198585.12">23208 6372 0,'0'0'0,"0"0"16,0 0-1,0 10-15,0 27 16,0 38 0,-9 38-16,18 27 15,0 11 1,1-1-16,9 0 15,-10-19 1,-9-9-16,0-19 16,0-18-1,0-38 1,0-10-16,0-18 16,0-19-16</inkml:trace>
  <inkml:trace contextRef="#ctx0" brushRef="#br1" timeOffset="199122.42">23152 6635 0,'0'0'0,"0"-9"0,9-20 16,0-8-1,20-19-15,-1 9 16,19 0 0,9 9-16,1 19 15,-1 10 1,-9 18-16,-9 1 16,-19 9-1,0 9-15,-19 0 16,0 9-1,-19 10-15,-19-9 16,0-1 0,10-8-16,0-11 15,19 1 1,-1-19-16,10 0 16,10 9-1,8 1-15,20-1 16,9 19-1,10 0 1,-10 1-16,-10-1 16,-18 0-1,0 0-15,-19 0 16,-19 0 0,-28 10-16,-19-1 15,-28-18 1,0 0-16,47-19 15</inkml:trace>
  <inkml:trace contextRef="#ctx0" brushRef="#br1" timeOffset="199452.51">24139 6813 0,'0'0'0,"0"0"15,10-19-15,9 1 16,9-1-1,19-9-15,9 0 16,10-1 0,9 11-16,-9 8 15,-9 10 1,-29 0-16</inkml:trace>
  <inkml:trace contextRef="#ctx0" brushRef="#br1" timeOffset="199651.04">23998 6888 0,'0'0'0,"10"0"0,9 0 16,37 0-1,19 0 1,29 0-16,-1 0 15,10 10 1,-56-10-16</inkml:trace>
  <inkml:trace contextRef="#ctx0" brushRef="#br1" timeOffset="200769.25">25306 6691 0,'0'0'0,"0"0"16,0 0-16,0 0 15,-19 10 1,0-1-1,-9 19-15,0 10 16,18-1 0,1 10-16,18 0 15,1-9 1,18 8-16,10-8 16,9-10-1,19-9-15,-10-10 16,0-9-1,-18 0-15,0-19 16,-1-18 0,-8-1-16,-11-18 15,-8 0 1,-10 9-16,0 0 16,-19 19-1,-28 0-15,-9 9 16,-29 19-1,28 0-15</inkml:trace>
  <inkml:trace contextRef="#ctx0" brushRef="#br1" timeOffset="201111.13">25842 6916 0,'0'0'0,"0"0"15,0 0-15,0 0 16,0 0 0,0 0-16,0 10 15,0-10 1</inkml:trace>
  <inkml:trace contextRef="#ctx0" brushRef="#br1" timeOffset="201585.31">26228 6804 0,'0'0'0,"0"0"0,0 0 16,0 9-1,-10 1-15,1 18 16,9 19-1,9 0 1,1 9-16,9 0 16,9-9-1,0-9-15,10-20 16,9-8 0,0-10-16,0-19 15,0-19 1,-9-9-16,-10-9 15,-19-9 1,-9-1-16,-19 0 16,-18 19-1,-20 0-15,-18 19 16,0 19 0,37 9-16</inkml:trace>
  <inkml:trace contextRef="#ctx0" brushRef="#br1" timeOffset="201969.58">27075 6560 0,'0'0'0,"0"0"0,0-10 15,0 1 1,0 9-16,0 0 16,9 9-1,0 20-15,10 36 16,0 29-1,0 0-15,0 0 16,-1-10 0,-8-9-16,-1-18 15,-9-20 1,0 1-16,0-20 16,0-8-1</inkml:trace>
  <inkml:trace contextRef="#ctx0" brushRef="#br1" timeOffset="203696.99">22079 5603 0,'0'0'0</inkml:trace>
  <inkml:trace contextRef="#ctx0" brushRef="#br1" timeOffset="203951.65">21788 5603 0,'0'0'16,"0"0"-16,0 0 16,0 0-16,0 0 15,9 0 1,0-10-16,1 1 15,-1 0 1,1-1-16,8 1 16,-8 0-1,-1-1-15,1 1 16,-10-1 0</inkml:trace>
  <inkml:trace contextRef="#ctx0" brushRef="#br1" timeOffset="204447.41">22023 5293 0,'0'0'0,"0"0"0,0 0 16,0 0 0,0 0-16,9 0 15,1 0 1,8 0-16,20-19 16,18-9-1,29-28-15,0 0 16,-1-10-1,1 0-15,19-9 16,-10 10 0,-10 8-16,1-8 15,-10 8 1,1-18-16,-1 10 16,-19 18-1,1 0-15,-20 19 16,1 0-1,-19 9 1,0 9-16,-1 1 16,-18 0-1,0 9-15,0 0 16,0 0 0</inkml:trace>
  <inkml:trace contextRef="#ctx0" brushRef="#br1" timeOffset="204935.72">22465 4308 0,'0'0'0,"0"0"0,0 0 16,0 0 0,9 0-16,1-19 15,18 1 1,19-1-1,38-19-15,18 10 16,1 0 0,-1 9-16,1 0 15,-10 10 1,-10 0-16,-27-1 16,-1 10-1,-18 10-15,-1-1 16,1 0-1,-10 1-15,-9-1 16,0 10 0,0 9-16,0 19 15,-19 9 1,0 19-16,-19 10 16,0-1-1,0-9-15,0-18 16,10-10-1,-1-10-15,1-18 16,0 0 0,-1-1-1,1-8-15</inkml:trace>
  <inkml:trace contextRef="#ctx0" brushRef="#br1" timeOffset="205475.06">23283 4346 0,'0'0'0,"0"0"16,0 0-1,0 0-15,-9 9 16,-10 19-16,-28 10 15,-19 27 1,-37 20 0,-20 18-16,-18 19 15,0 9 1,0 10-16,9-10 16,29 1-1,9-10-15,9-10 16,1-18-1,8-19-15,10-9 16,19-10 0,19-18-16,9-20 15,10 1 1,0-9-16,-1-10 16,10 0-1,0 0-15</inkml:trace>
  <inkml:trace contextRef="#ctx0" brushRef="#br1" timeOffset="205802.15">22531 4111 0,'0'0'0,"9"0"16,10-9-1,19-1-15,46-8 16,10-1 0,10 9-16,18 1 15,-9 0 1,0-1-16,-19 20 15,-19-1 1,-18 0-16,-10 20 16,-10 8-1,-27-18-15</inkml:trace>
  <inkml:trace contextRef="#ctx0" brushRef="#br1" timeOffset="207660.33">22446 5734 0,'0'0'0,"9"0"0,1-19 16,9-9-1,18-19-15,20-28 16,9-9-1,18-1 1,1 20-16,9-1 16,19 0-1,19 10-15,-1 0 16,10 9 0,10 0-16,-1 0 15,1 10 1,18 8-16,1 1 15,-1 9 1,0 10-16,1 0 16,8 9-1,-8 9-15,18 0 16,-9 1 0,9-1-16,9 10 15,-9 9 1,1 0-16,-1-9 15,0 9 1,-9 10 0,-10-10-16,0 0 15,-9 10 1,-9-1-16,-10 1 16,0-1-1,-28-9-15,9 0 16,0 1-1,-9-1-15,-9 0 16,-10 0 0,-9 0-16,-10-9 15,-9 9 1,-10 0-16,1 0 16,-10 1-1,0 17-15,0 1 16,-10 10-1,1 8-15,0 10 16,-10 0 0,-9 10-16,-1 9 15,-18 9 1,-18 10-16,-1-1 16,-19 10-1,-9 0 1,-19 0-16,-37 0 15,-19 19 1,-48 9-16,-37 0 16,-37-19-1,-20-9-15,-9-9 16,-37-19 0,-10-19-16,-9-19 15,-29-18 1,20-10-16,27-10 15,20-18 1,-1-18-16,19-10 16,19-10-1,19-9-15,28-19 16,0-9 0,19-18-16,9-1 15,19 0 1,19-9-1,0 0-15,28-1 16,19 10 0,9-18-16,20-1 15,-1 1 1,0-1-16,19-9 16,9 0-1,10 10-15,0-1 16,9 10-1,10 9-15,-1 10 16,1 8 0,18 11-16,1-1 15,-1 10 1,0 9-16,10 0 16,0 19-1,0 0-15,0 9 16,-1 10-1,1-1-15,0 1 16,0-1 0,9 1-16,0 9 15,1 0 1,18 0 0,0-19-16,9 1 15,-9-1 1,-9 0-16,-1 0 15,-8 0 1,-1-9-16,0 0 16,-9 0-1,0-10-15,-1 1 16,11-1 0,-1-8-16,0-1 15,0-10 1,19 1-16,0 0 15,10-10 1,-1-9-16,1 9 16,-1 1-1,1 18 1,-10-10-16,9 11 16,-18 8-1,-1 10-15,-8 0 16,-11 9-1,1 10-15,-19-1 16,0 10 0,0 0-16</inkml:trace>
  <inkml:trace contextRef="#ctx0" brushRef="#br1" timeOffset="208073.74">22220 4486 0,'0'0'0,"10"0"0,37 0 15,37-9-15,29-10 16,38 0-1,-10 10 1,-9-10-16,9 1 16,-10 8-1,-18-9-15,-9 10 16,-20 0 0,-8-1-16,-20 1 15,-18 9 1,-10 0-16,-9 0 15,-10 9 1,1 1-16,-10 18 16,0 0-1,-10 38-15,-37 56 16,-56 168 0</inkml:trace>
  <inkml:trace contextRef="#ctx0" brushRef="#br1" timeOffset="-213974.89">22060 5847 0,'0'0'16,"0"0"-16,10-10 16,-1-8-16,10-1 15,9-19 1,19 1-16,19-19 15,19 9 1,18 0-16,10 0 16,9 0-1,1 0 1,-20 9-16,20 10 16,-1 0-1,-9 0-15,-10 0 16,19-10-1,1 1-15,-10-1 16,0 1 0,9-10-16,0 9 15,-9 10 1,-9 0-16,8 0 16,11 0-1,-10 9-15,9 10 16,0-10-1,-9 9-15,0 1 16,9 0 0,10 9-16,0 9 15,-10 0 1,19 1-16,-9 9 16,-1-10-1,11 0-15,-11 1 16,1-1-1,0 0 1,9 1-16,0-1 16,-9 1-1,-10 18-15,10 0 16,-10 9 0,0 1-16,1-1 15,-11 1 1,1 0-16,10-1 15,-11 1 1,1-10-16,-19 0 16,1 9-1,-1 1-15,-19-1 16,0 1 0,-9 0-16,-10-1 15,1 1 1,-10-1-1,0 1-15,-9-1 16,-1 10-16,-9 0 16,-9 0-1,0 0-15,0 0 16,-19 9 0,0 10-1,-10-1-15,-8 10 16,-1 1-1,-19-1-15,1 9 16,-10-9 0,-10 10-16,1 8 15,-20-8 1,1-10-16,-19 9 16,-9 1-1,-10-10-15,0 9 16,0-9-1,-9 0-15,-10 0 16,0 0 0,0-9-16,-9 9 15,-9 0 1,-1-9 0,-18-10-16,9 1 15,-9-11 1,-19-8-16,9-10 15,-9-9 1,0 0-16,-10-1 16,0-18-1,-9 0-15,19-9 16,0-10 0,9 0-16,20-9 15,-11 0 1,10-9-16,29-1 15,-1 1 1,-9-20-16,18 1 16,1 0-1,0-1-15,0 1 16,9 0 0,19 0-16,-10-10 15,10 10 1,9-10-16,1 10 15,18-1 1,0 1 0,0 0-16,0-1 15,0 1 1,1 0-16,18 0 16,0-1-1,9 1-15,0 0 16,10-1-1,0-8-15,0-1 16,-1 0 0,1 19-16,9-9 15,10 9 1,0-9-16,-1 0 16,1-1-1,-1 10-15,10 1 16,0-1-1,10 9-15,-1 10 16,1 0 0,-1 0-1,0 9-15,-9 9 16,10-8 0,-10 8-16,0 1 15,0 0 1,9 9-16,-9-10 15,0 10 1,0 0-16,0 0 16,0 0-1,0 0-15,0 0 16,0 0 0,0 0-16,0 0 15,0 0 1,0 0-16,0 0 15,0 0 1,0 0-16,0 0 16,0 0-1,0 0-15,0 0 16,0 0 0,0 0-1,0 0-15,0-9 16,0 9-1,0 0-15,0-10 16,0 1 0,0 0-16,0 9 15,0-10 1,0 10-16,0-9 16,0 0-1,0 9-15,0-10 16,0 1-1,0-1-15,10-8 16,-1-1 0,0 0-16,1-18 15,9-1 1,9-9-16,0-9 16,19-19-1,10 0 1,8-10-16,1 1 15,9-1 1,1-8-16,-1 8 16,0 1-1,-9-1-15,0 1 16,0 18 0,0-9-16,0 0 15,-1-19 1,-8 10-16,-1 9 15,-9 9 1,-9 0-16,-19 19 16,0 19-1,-1 0-15,-18 19 16,0-1 0,0 10-16,0 0 15,0 0 1,-18 0-16,-1 10 15,-19-1 1,-18 10 0,-1 9-16,-9 0 15,-18 19 1,-10 19-16,0-10 16,-1 0-1,11 1-15,-1-1 16,10-19-1,9 1-15,19-19 16,9 0 0,10-10-16,19-9 15,-1 0 1,10 0-16,0 0 16,0 0-1,10-19-15,18 0 16,10-18-1,9-1-15,18 1 16,11 9 0,-1-1-1,-9 20-15,9 0 16,0 18 0,1 10-16,8 9 15,20 19 1,-10 0-16,0 19 15,28 27 1,-56-36-16</inkml:trace>
  <inkml:trace contextRef="#ctx0" brushRef="#br1" timeOffset="-212212.59">24704 7883 0,'0'0'0,"0"0"15,0 0 1,0 9-16,-10 1 16,-8 18-1,-20 19-15,0 28 16,1 28 0,9 19-1,-1 28-15,1 19 16,0 9-1,0 0-15,-1 1 16,1-1-16,0 10 16,-10 18-1,1 19 1,-1 0-16,10 0 16,-10 19-1,10 0-15,-10 10 16,10-1-1,0 0-15,0 10 16,-1 0 0,1-1-16,0 11 15,19-1 1,-1 0-16,1-19 16,-1 0-1,10-18-15,0-10 16,0-28-1,0-19-15,0 1 16,0-20 0,0 1-16,0-10 15,0-28 1,0-19 0,0-19-16,0-9 15,0-18 1,10-20-16,-10 1 15,9-19 1,-9-1-16,0-18 16</inkml:trace>
  <inkml:trace contextRef="#ctx0" brushRef="#br1" timeOffset="-211478.94">22615 14788 0,'0'0'16,"0"0"-16,0 0 15,0-9-15,0 9 16,0 9-1,-9 19-15,0 57 16,-1 46 0,10 38-1,10 9-15,-1-9 16,0 0-16,1-38 16,-10-18-1,0-19-15,0-29 16,-10-18-1,10-18-15,0-20 16,0-9 0,0 0-1,10-38-15,18-37 16,0-18 0,10-1-16,0 19 15,-1 28 1,1 19-16,-1 18 15,10 20 1,0 8-16,10 29 16,-1 19-1,-18 0-15,0 27 16,-20 1 0,1 0-16,-19-9 15,0-10 1,0-10-16,0-8 15,0-39 1</inkml:trace>
  <inkml:trace contextRef="#ctx0" brushRef="#br1" timeOffset="-210912.17">23575 15567 0,'0'0'0,"0"0"0,0 0 15,9 19 1,1 18-16,9 20 16,9 18-1,0-19-15,10 0 16,-1-18-1,-8-20-15,-1 1 16,0-19 0,0-19-16,10-18 15,-10-19 1,-9-1-16,-10 10 16,1 1-1,-1 17-15,0 1 16,1 19-1,-10-1 1,9 20-16,10 18 16,9 56-1,-9 29-15,0 37 16,-10 19 0,-18-19-16,-10-9 15,-18-10 1,-11-9-16,-8-28 15,-29-19 1,-9-9-16,-9-29 16,-1-27-1,1-10-15,28-19 16,18 10 0,38-1-16</inkml:trace>
  <inkml:trace contextRef="#ctx0" brushRef="#br1" timeOffset="-210500.55">24337 15576 0,'0'0'0,"0"0"16,0-9-16,0 9 15,0 0 1,0 9-16,9 19 16,1 48-1,18 45-15,0 30 16,0 17-1,-9-17-15,0-11 16,0-8 0,-19-20-16,0-27 15,0-29 1,0 0 0,0-18-16,0-19 15,0-1-15,0-18 16</inkml:trace>
  <inkml:trace contextRef="#ctx0" brushRef="#br1" timeOffset="-210211.96">24553 15567 0,'10'0'0,"-1"-19"0,19 0 16,19 1-16,-9 8 16,9 20-1,10 8 1,-1 20-16,-9 9 16,-9 19-1,-20 9-15,-27 0 16,-19 9-1,-38 1-15,-28 8 16,-10-18 0,48-46-16</inkml:trace>
  <inkml:trace contextRef="#ctx0" brushRef="#br1" timeOffset="-209778.39">25249 16186 0,'0'0'0,"10"-9"0,18-10 16,19-19-1,0 1-15,-9-1 16,-1 1-1,-18-1-15,-19 1 16,-9-10 0,-10 0-1,0 19-15,0 18 16,-18 10 0,-10 19-16,-19 38 15,9 18 1,29 9-16,9 10 15,29-10 1,18-9-16,19 0 16,10-18-1,18-10-15,9-19 16,-8-19 0,-39-9-16</inkml:trace>
  <inkml:trace contextRef="#ctx0" brushRef="#br1" timeOffset="-209311.98">25372 15661 0,'0'0'0,"9"0"16,10-19-1,19 0-15,18-9 16,29 19 0,18 18-16,20 10 15,-11 18 1,1 10-16,-19 19 16,-18 0-1,-29-10-15,-19 0 16,-9 10-1,-29-10-15,-9 0 16,-18-18 0,-1-19-16,-9-10 15,0-18 1,0-19-16,0-19 16,19-19-1,9-28-15,19-9 16,28 9-1,19 0 1,19 10-16,28 9 16,10 37-1,-48 20-15</inkml:trace>
  <inkml:trace contextRef="#ctx0" brushRef="#br1" timeOffset="-208861.06">27253 15201 0,'0'0'0,"0"0"15,0 0 1,0 9-16,0 10 16,-19 47-1,10 46-15,0 39 16,9 17-1,0 1-15,0 0 16,0-9 0,0-20-16,0-8 15,0-10 1,0-28-16,0-19 16,0-19-1,0-19-15,0-8 16,0-20-1,0-9-15</inkml:trace>
  <inkml:trace contextRef="#ctx0" brushRef="#br1" timeOffset="-208555.37">27338 15248 0,'9'0'0,"10"-19"0,9 10 16,19-1-1,10 20-15,-1 9 16,1 27 0,-10 20-16,-19 0 15,-19 18 1,-27 1-16,-29-1 15,-19-9 1,-10-19-16,-8-18 16,-1 0-1,19-20-15,29-8 16</inkml:trace>
  <inkml:trace contextRef="#ctx0" brushRef="#br1" timeOffset="-208111.69">28100 15764 0,'0'0'0,"0"0"16,-19-19-1,0 0-15,-18 1 16,-10 8-1,-10 20-15,10 8 16,0 29 0,19 10-16,9-1 15,10 0 1,18 1-16,19-20 16,1-9-1,-1-9-15,19-19 16,0 0-1,0-19-15,-10 0 16,1 1 0,-10 8-16,1 1 15,8 0 1,1 18-16,9 0 16,0 19-1,9 19 1,1 10-16,9-1 15,-38-28 1</inkml:trace>
  <inkml:trace contextRef="#ctx0" brushRef="#br1" timeOffset="-207657.98">28316 15558 0,'0'0'0,"10"-10"0,9-9 15,9 1-15,28 8 16,19 10 0,10 19-16,9 19 15,0 18 1,-9 10-16,-19 9 15,-29 0 1,-8 0 0,-29 0-16,-10-19 15,-9 0 1,-9-18-16,9-19 16,-9-10-1,0-9-15,9-19 16,-9-18-1,9-29-15,10-37 16,18-10 0,19 10-16,1 19 15,-1 18 1,19 19-16,19 19 16,-29 18-1</inkml:trace>
  <inkml:trace contextRef="#ctx0" brushRef="#br1" timeOffset="-207252.75">29615 15858 0,'0'0'0,"0"0"16,-10-19-16,-9 0 16,0 10-1,-9-1-15,0 20 16,0-1 0,0 19-16,18 10 15,1-1 1,18 1-16,1 0 15,8-20 1,11 1-16,-1 0 16,0-19-1,0 0 1,-9 0-16,9 0 16,1 0-1,-1 9-15,38 10 16,-19 0-1</inkml:trace>
  <inkml:trace contextRef="#ctx0" brushRef="#br1" timeOffset="-206727.08">30254 16421 0,'0'0'0,"0"0"0,-9-19 16,-1-19-1,1-27-15,0-20 16,-1-18 0,10-9-1,10 18-15,-1 19 16,0 28 0,10 19-16,0 9 15,9 9-15,0 20 16,1 9-1,8 27 1,-18 1-16,0 0 16,-10-9-1,-9-1-15,0-18 16,0 0 0,0-19-16,0 0 15,10 0 1,9-19-16,18-9 15,1-19 1,-1 10-16,1 8 16,-10 20-1,-9 0-15,0 18 16,9 19 0,-9 19-16,0 28 15,-10 10 1,-9-10-16,-9 0 15,-1-38 1</inkml:trace>
  <inkml:trace contextRef="#ctx0" brushRef="#br1" timeOffset="-206327.94">31242 16158 0,'0'0'0,"9"0"16,1-9-16,-1-10 15,19 0 1,1 0-16,-11 1 16,1-11-1,-19 20-15,-141-272 16,141 281-1,0 0-15,-19 0 16,1 9 0,-1 10-16,-9 18 15,-1 10 1,10 19-16,10 0 16,18-1-1,10-9 1,10 1-16,18-10 15,9-10 1,10-18-16,19-19 16,-48-9-1</inkml:trace>
  <inkml:trace contextRef="#ctx0" brushRef="#br1" timeOffset="-206004.94">31769 14676 0,'0'0'0,"0"0"0,0 9 16,0 29-16,0 55 15,0 57 1,9 29-1,-9-10-15,10-1 16,-10-8 0,9-19-16,0-29 15,1 1 1,-1-29-16,1-9 16,-10-18-1,0-20-15,0-18 16,0-19-1</inkml:trace>
  <inkml:trace contextRef="#ctx0" brushRef="#br1" timeOffset="-205809.39">31242 15520 0,'0'0'0,"9"0"0,10 0 15,19 0 1,28 0-16,28 9 16,28 1-1,38 18-15,160 9 16</inkml:trace>
  <inkml:trace contextRef="#ctx0" brushRef="#br1" timeOffset="-205058.6">32371 15642 0,'0'0'0,"0"0"16,0 0-1,0 0-15,-10 0 16,-8 0 0,-1 9-16,0 1 15,-9 18 1,9 0-16,10 10 15,-1-1 1,20 1-16,-1-1 16,19-18-1,0 0-15,1-1 16,-1-18 0,0 0-16,0-18 15,10-20 1,9-9-1,9-18-15,-9 8 16,-9 29 0,0 0-16,-10 19 15,0-1 1,0 20-16,1 18 16,8 28-1,-18 10-15,0 9 16,-19-19-1,0-9-15,0-9 16,0-20 0,0 1-16,0-19 15,0 0 1,9 0-16,1-19 16,18-28-1,0-9-15,0-19 16,-9 0-1,-9 28-15,-10 19 16,0 9 0,0 10-1,0 9-15,0 9 16,-10 19 0,1 29-16,-1 8 15,20 10 1,-1 0-16,-9 0 15,0-18 1,0-1-16,-19-9 16,-9 0-1,-75 19-15,-189 74 16</inkml:trace>
  <inkml:trace contextRef="#ctx0" brushRef="#br1" timeOffset="-204429.33">24487 16693 0,'123'0'0,"310"-19"16,169 10-16,18 9 15,20 0 1,-19 9-16,66 19 16,-10-9-1,-18 9-15,-10-9 16,-38 0 0,-9-10-16,-56-9 15,-104 0 1,-84-19-16,-76-9 15,-103 9 1,-38 1-16,-38 8 16,-46 1-1,-48 9-15,-9 0 16</inkml:trace>
  <inkml:trace contextRef="#ctx0" brushRef="#br1" timeOffset="-203677.93">21515 14769 0,'0'0'0,"19"-9"15,37-19 1,85-10-16,123-18 16,112 0-1,94 9-15,66 9 16,95 20 0,65 18-16,0 0 15,-9 9 1,28 0-16,0 1 15,0-1 1,-10 0-16,-27 1 16,-67 9-1,-56-1-15,-38-8 16,-93-1 0,-95 1-16,-66 8 15,-46-8 1,-67-1-16,-27 10 15,-29-10 1,-28 1-16,-10-1 16,-18 10-1,-10 0-15,0 9 16,-9 28 0,0 28-1,0 38-15,9 38 16,0 46-1,0 19-15,19 1 16,-9-1 0,-10-9-16,-19-19 15,-37-28 1,-47 65-16</inkml:trace>
  <inkml:trace contextRef="#ctx0" brushRef="#br1" timeOffset="-203040.98">21515 14685 0,'0'0'0,"0"19"0,9 56 16,19 75-1,19 47 1,0 38-16,19 8 16,-9-8-16,-1-19 15,1-29 1,-1-36-16,10-1 15,0-28 1,9-38-16,19-9 16,19-19-1,28-27 1,19-11-16,-9-18 16,-29 0-1,-9-18-15,-10-1 16,-18 9-1,-29 1-15,-9 0 16,-9-1 0,-19 1-16,0 0 15,-10 9 1,-9-10-16,0 10 16</inkml:trace>
  <inkml:trace contextRef="#ctx0" brushRef="#br1" timeOffset="-201060.72">23584 14751 0,'0'0'0,"0"0"16,0 0 0,0 0-16,0 0 15,0 0 1,0 0-16,0 0 15,0 0 1,0 0-16,0 0 16,0 0-1,0 0-15,10 0 16,-1-10 0,1 1-16,-1-10 15,0-9 1,1-10-16,-1-8 15,1-11 1,-1-8-16,0-10 16,10-1-1,-9-17-15,8-11 16,-8 1 0,9 0-16,0 0 15,-1-10 1,1-9-1,0 10-15,9-10 16,-9 0 0,0 0-16,0-10 15,-1 1 1,11 0-16,-1-10 16,0 10-1,0-1-15,1-9 16,-1 10-1,0-19-15,0 0 16,0 0 0,1-10-16,-1 1 15,0-10 1,0 9-16,1 1 16,-1-10-1,0 10 1,0-1-16,10 1 15,-1-1 1,1 10-16,0 9 16,-10 0-1,10 1-15,-20 8 16,11-8 0,-11 18-16,1 0 15,-9 0 1,-1 18-16,0 1 15,-9 19 1,0-1-16,0 10 16,0 10-1,-9-1-15,9 19 16,-9 0 0,-1 19-16,1 0 15,-1 0 1,1 18-16,9 1 15,-9 0 1,-1-1-16,1 1 16,9 9-1,-10 0-15,-8 9 16,-1 1 0,-19 18-1,1 0-15,-20 19 16,1 18-1,-1 1-15,-9-10 16,10 10 0,-1-10-16,10 1 15,0-1 1,19-9-16,0-10 16,19-18-1,-1 0-15,1 0 16,-1-19-1,10 0-15,0 0 16,0 0 0,0 0-16,10-19 15,-1 0 1,1-18 0,8-1-16,1 1 15,0 8 1,0 1-16,0 10 15,-1 8 1,11 10-16,46 47 16,104 122-1,103 112-15</inkml:trace>
  <inkml:trace contextRef="#ctx0" brushRef="#br1" timeOffset="-198904.94">29135 930 0,'0'0'0,"9"0"0,1-18 16,-1-1-16,19 0 15,19-9 1,10 0-16,18 0 15,19 0 1,0-1 0,19 11-16,19 8 15,-10 20 1,-9 8-16,9 11 16,19 17-16,-9 20 15,-10 19 1,10-1-1,0 19-15,-19 0 16,-1 10 0,-8 9-16,9 9 15,-19 10 1,0 0-16,-9 18 16,-1 20-1,-8 8-15,-1-9 16,-19-9-1,-9 10-15,-9-11 16,-19 1 0,-19 0-1,-19 0-15,-19 9 16,1-9 0,-20-19-16,-9 1 15,1-11-15,-20-8 16,-9-20-1,-10-18 1,1-19-16,-1-9 16,1-19-1,-1-10-15,1-18 16,9-19 0,-10-28-16,-9-19 15,1-28 1,-11-28-16,1-29 15,0-18 1,18-9-16,10-10 16,0-28-1,9-10-15,1-18 16,-1 19 0,19-10-16,10 0 15,9 19 1,9-9-16,10 9 15,18 0 1,1 9 0,0 10-16,18 18 15,0 20-15,10 8 16,0 20 0,0 8-1,9 20-15,-9 9 16,0 9-1,0 19-15,-1 0 16,1 19 0,-9 0-16,-1 19 15,-9-1 1,0 1-16,0 9 16,0 0-1</inkml:trace>
  <inkml:trace contextRef="#ctx0" brushRef="#br1" timeOffset="-197561.57">30282 5321 0,'0'0'16,"0"0"-16,0 0 15,0 0-15,0 0 16,0 10-1,10 37-15,-1 65 16,19 67 0,1 36-16,-1 1 15,10-9 1,-20-1-16,1-28 16,0-28-1,-10-9-15,-9-19 16,0-19-1,0-18 1,0-29-16,10-19 16,-10-18-1,0-19-15,0 0 16</inkml:trace>
  <inkml:trace contextRef="#ctx0" brushRef="#br1" timeOffset="-197218.06">30217 5622 0,'0'0'0,"9"-19"16,0-9-1,1 0-15,9-1 16,9 1-16,0 19 15,10-1 1,9 20 0,0 9-16,0 9 15,-10 19 1,-8 0-16,-11 0 16,-18-1-1,0 1-15,-18 0 16,-11-9-1,-8-1-15,-10 1 16,19-19 0</inkml:trace>
  <inkml:trace contextRef="#ctx0" brushRef="#br1" timeOffset="-196727.63">31176 6194 0,'0'0'0,"0"0"15,-9 0 1,-10-9-16,0 9 16,-9 9-1,-10 10-15,10 28 16,0 0 0,18 9-16,1-9 15,18-10 1,1 1-1,-1-19-15,1-1 16,8-18-16,11 0 16,-1 0-1,10 0-15,-1 0 16,1 0 0,-1 0-16,1 0 15,-10 10 1,0-1-16,1 0 15,-10 1 1</inkml:trace>
  <inkml:trace contextRef="#ctx0" brushRef="#br1" timeOffset="-196327.4">31176 6166 0,'0'0'0,"0"-10"16,0-27-1,10-1-15,-1-9 16,19 1 0,19-1-16,19 18 15,9 11 1,10 18-16,18 18 16,1 29-1,-19 0-15,-20 0 16,-17-9-1,-20-1-15,-9-9 16,-10-9 0,-9 0-16,0-19 15,0 0 1,0 0 0,0 0-16,0-9 15,-9-10-15,-1-28 16,10-9-1,0-1 1,10 10-16,-1 10 16,0 18-1</inkml:trace>
  <inkml:trace contextRef="#ctx0" brushRef="#br1" timeOffset="-195990.72">32474 6297 0,'0'0'0,"0"0"0,-9-19 15,-10 1 1,0-1-16,-9 0 16,0 0-16,0 10 15,9 0 1,9-1-16,1 10 15,0 0 1,9 10 0,0-1-16,9 0 15,0 10 1,20 0-16,8 0 16,1-10-1,0 0-15,-1 1 16,-18-1-1,-10-9-15</inkml:trace>
  <inkml:trace contextRef="#ctx0" brushRef="#br1" timeOffset="-195358.93">32841 6203 0,'0'0'0,"10"-9"15,-1-19 1,0-19-16,10-9 16,0-1-1,0 10-15,0 19 16,0 0 0,-1 19-16,1-1 15,0 20 1,9-1-16,0 19 15,-9 19 1,0 0-16,-10-9 16,-9-1-1,0 1-15,0-20 16,0 1 0,10-9-1,-10-10-15,9 0 16,1-10-1,18-9-15,0-18 16,10-10 0,9 0-16,0 0 15,-19 38 1,0 18-16,1 29 16,8 18-1,-18 28-15,-19 20 16,-9 18-1,-20 0-15,-18 56 16</inkml:trace>
  <inkml:trace contextRef="#ctx0" brushRef="#br1" timeOffset="-193844.33">30894 5903 0,'0'0'0,"0"0"15,0 0-15,9 0 16,20-9-1,8-1-15,20 10 16,8 10 0,20 8-16,0 11 15,-1 8 1,1 10-16,-10 0 16,1 0-1,-10 0-15,-10 9 16,0-9-1,-18 9-15,0 1 16,-20-11 0,1 11-1,-19-10-15,0 9 16,-19-9 0,1-10-16,-1 1 15,0-19 1,0-1-16,0-18 15,1 0 1,-1-18-16,0-10 16,0-19-1,10-38-15,18-18 16,10-19 0,19 0-16,18 0 15,10 0 1,-10 19-16,10 18 15,9 10 1,-46 38-16</inkml:trace>
  <inkml:trace contextRef="#ctx0" brushRef="#br1" timeOffset="-134862.68">9088 11073 0,'0'0'0,"0"0"0,0 0 16,0 0 0,0 0-16,-10 0 15,1 0 1,-1 0-16,10 0 15,0 0 1,0 0-16,0 0 16,0 0-1,0 0-15,0 0 16,0 0 0,0 0-16,0 0 15,10 9 1,-1 1-16,19 8 15,19 10 1,10 10 0,9-1-16,0-8 15,18-1 1,1 0-16,9-9 16,9-1-1,1 1-15,18-9 16,1-1-1,-11-9-15,1 0 16,10 0 0,-1 9-16,-9-9 15,9 0 1,19 0-16,-9 0 16,9 0-1,19 10-15,-10-1 16,-8 10-1,17 0-15,-17 9 16,-1-9 0,19-1-16,-19 1 15,-10 9 1,11-9-16,-1 0 16,-10 0-1,-8-10-15,18-9 16,0 0-1,0 0 1,10-9-16,-10-1 16,0-9-1,9 1-15,1 8 16,-10-9 0,19 10-16,-19-10 15,9 1 1,10 8-16,10 1 15,-10-1 1,9 1-16,-9 0 16,0-1-1,0 1-15,-10 0 16,1 9 0,9-10-16,0-9 15,0 10 1,-1 0-16,1-10 15,0 0 1,0 10-16,0-10 16,0 0-1,-9 10 1,-1-1-16,10 1 16,0 0-1,-9-1-15,18 1 16,-19-1-1,1 1-15,9 0 16,-19-1 0,9 10-16,1 0 15,-19 0 1,-1 0-16,1 0 16,0 0-1,-19-9-15,9 9 16,-9 0-1,-10 0-15,-9-9 16,-9 9 0,0-10-1,-10 10-15,0 0 16,-9 0 0,-9 0-16,-10 0 15,-10 10 1,1-1-16,-1 0 15,1 19 1,-10 1-16,1 8 16,8 10-1,1 19-15,-10 9 16,0 9 0,-9 19-16,0 1 15,0 8 1,-10 1-16,1 9 15,-1 9 1,0 1-16,1 8 16,-1-8-1,1-1-15,-1 19 16,0-9 0,-9 0-1,0 9-15,10 0 16,-10-9-1,0 18-15,0-9 16,0 0 0,0 10-16,0-19 15,0-1 1,0 10-16,0 0 16,0-9-1,0 0-15,0 0 16,0-10-1,-10 10-15,10 0 16,0-10 0,0 0-16,0-9 15,0 0 1,0-9-16,0-10 16,0 0-1,0-9 1,10-10-16,-10-9 15,0 1 1,0-1-16,0-10 16,0-8-1,0-1-15,0-9 16,0-10 0,0 1-16,0-19 15,-10-1 1,1-18-16,0 0 15</inkml:trace>
  <inkml:trace contextRef="#ctx0" brushRef="#br1" timeOffset="-130644.08">9041 11035 0,'0'0'0,"0"0"16,0 0-16,0 10 15,-10-1 1,1 19-16,-1 0 16,1 19-1,-1 19-15,1 0 16,0 18 0,9 10-16,0 18 15,0 1 1,0 9-16,0 0 15,-10 9 1,1 1-16,-1 8 16,1 1-1,9 0-15,-9 0 16,-1-1 0,10 10-1,0-9-15,-9 9 16,9 0-1,-10 10-15,10-1 16,0-8 0,0-1-16,10 0 15,-10-9 1,9-10-16,1 0 16,8 1-1,-8-1-15,-1-9 16,1 0-1,-1-10-15,0 1 16,1-10 0,-1 10-16,1-10 15,-1-19 1,1-8 0,-1 8-16,0-9 15,1 0 1,-10 0-16,0-19 15,0 1 1,0-20-16,0 1 16,0-1-1,0-9-15,0 1 16,0-1 0,0 0-16,0 0 15,0 0 1,0 0-16,0 1 15,0-1 1,0 0-16,0 0 16,0-9-1,0-1-15,-10 1 16,10 0 0,0-10-16,0 10 15,0-9 1,0-1-1,-9 10-15,9-10 16,0 0 0,0 1-16,0-1 15,0 1 1,0-1-16,9 0 16,1 10-1,-1 0-15,19 0 16,1-1-1,18 1-15,0 0 16,9-10 0,10 1-16,0 8 15,18-8 1,11-1-16,-1-9 16,-10 0-1,10 0 1,10 10-16,9-10 15,0 0 1,0 0-16,9 9 16,10-9-1,-10 0-15,0 9 16,19 1 0,-9-1-16,9 1 15,0-1 1,0 0-16,10 1 15,-1 8 1,1-8-16,9 9 16,-10-1-1,1-8-15,-1-1 16,10 1 0,-9-1-16,-1 0 15,10 1 1,-9 8-16,-1-8 15,20-1 1,-20 1-16,10-1 16,9 0-1,-9 1-15,0-1 16,0 0 0,0 1-1,0-1-15,-10 1 16,1-1-1,9 0-15,-10 1 16,1 9 0,9-1-16,0 1 15,0 0 1,0 0-16,0-1 16,-10 1-1,10-9-15,-9 8 16,8-8-1,1-1-15,-9 0 16,9 1 0,0 9-16,0-10 15,0 0 1,0-9-16,-10 0 16,10 10-1,0-10 1,-10 0-16,1 0 15,-1 0 1,1 0-16,0 0 16,-20 0-1,10 0-15,10 0 16,-10 0 0,-9 0-16,-1 0 15,1 0 1,-10 0-16,1 0 15,-10-10 1,-1 10-16,-17-9 16,-20 0-1,0-1-15,0 1 16,1-1 0,-20 1-16,-9 9 15,-9-9 1,-1-1-1,-8 1-15,-1 0 16,-9-1 0,-1 1-16,1 9 15,0-10 1,-10 10-16,10-9 16,-9 0-1,-1-1-15,0 1 16,1-1-1,-1 10-15,1 0 16,-10 0 0,9 0-16,-9-9 15,0 9 1,0 0-16,0 0 16,0 0-1,0 0-15,9 0 16,-9-9-1,0 9-15,0 0 16,0 0 0,0 0-1,0 0-15,0 0 16,0 0 0,0 0-16,0 0 15,0 0 1,0 0-16,0 0 15,0 0 1,0 0-16,0 0 16,0 0-1,0 0-15,0 0 16,0-10 0,0 1-16,0 0 15,0 9 1,0 0-16,0-10 15,0 10 1,0-9-16,0 9 16,0 0-1,0-10 1,0 10-16,0 0 16,0 0-1,0 0-15,0 0 16,0 0-1,0 0-15,0 0 16,0 0 0,0 0-16,0 0 15,0 0 1,0-9-16,0 9 16,0 0-1,0 0-15,0 0 16,0 0-1,0 0-15,0 0 16,0-9 0,0 9-16,0-10 15,0 10 1,0-9-16,0 9 16,0 0-1,0 0 1,0 0-16,0-10 15,0 10 1,0 0-16,0 0 16,0 0-1,0 0-15,0 0 16,0 0 0,0 0-16,0 0 15,0 0 1,0 0-16,0 0 15,0 0 1,0 0-16,0 0 16,0 0-1,0 0-15,0 0 16,0 0 0,0 0-1,0 0-15,0 0 16,0 0-16,0 0 15,0 0 1,0 0 0,0 0-16,0 0 15,0 0 1,0 0-16,0 0 16,0 0-1,0 0-15,0 0 16,0 0-1,0 0-15,0 0 16,0 0 0,0 0-16,0 0 15,0 0 1,0 0-16,0 0 16,0 0-1,0 0-15,0 0 16,0 0-1,0 0-15,0 0 16,0 0 0,0 0-16,0 0 15,0 0 1,0 0 0,0 0-16,0 0 15,0 0 1,0 0-16,0 0 15,0 0 1,0 0-16,0 0 16,0 0-1,0 0-15,0 0 16,0 0 0,0 0-16,0 0 15,0 0 1,0 0-16,0 0 15,0 0 1,0 0-16,0 0 16,0 0-1,0 0 1,0 0-16,0-9 16,0 0-1,0 9-15</inkml:trace>
  <inkml:trace contextRef="#ctx0" brushRef="#br1" timeOffset="-129495.1">14318 12049 0,'0'0'0,"0"0"16,9 0-1,1-10-15,-1-9 16,20 1 0,18-1-16,0-9 15,9 0 1,0 9-16,1 9 15,-10 1 1,0 0-16,0-1 16,9 10-1,10-9-15,-9 9 16,-1 0 0,-9 9-16,-9 1 15,-10-10 1,-9 9-16,-10-9 15</inkml:trace>
  <inkml:trace contextRef="#ctx0" brushRef="#br1" timeOffset="-128445.93">15249 14807 0,'0'0'16,"10"-9"-16,18-20 16,19-8-16,19-19 15,0-1 1,9 10-16,-9 0 15,0 19 1,0 10-16,18 8 16,20 20-1,-10-1-15,-10 10 16,1 9 0,9 9-16,-9 1 15,-10 9 1,-9 0-1,-10 18-15,1 10 16,-1 1 0,-18 8-16,0 0 15,-1 1 1,-18 9-16,-19 0 16,0-10-1,-19 0-15,0 10 16,-18-9-1,-1-10-15,-9 0 16,-9-19 0,-10 0-16,-28-18 15,-10-10 1,-18-9-16,0-19 16,18-19-1,10 0-15,9-18 16,1-10-1,9-9-15,18-1 16,10 1 0,19-10-1,0-18-15,9-10 16,9 0 0,10 10-16,10 18 15,-1 0 1,1 19-16,-1 10 15,0 9 1,-9 0-16,0 18 16,0 1-1,0 9-15</inkml:trace>
  <inkml:trace contextRef="#ctx0" brushRef="#br1" timeOffset="-127795.54">15663 16214 0,'0'0'16,"0"-9"-16,0-10 15,0 0-15,0 1 16,0 8-1,0 1-15,0 9 16,0 0 0,0 19-16,-18 46 15,-1 29 1,0 28-16,0 19 16,0-10-1,-9 1 1,0-10-16,0-10 15,9-18 1,0-19-16,0-9 16,0-10-1,10 0-15,0 1 16,-1-20 0,1 1-16,-1-10 15,10-9 1,0-1-16,0 1 15,0 0 1,-9 0-16,9-1 16,-10 1-1,1 0-15,9-10 16,-9-9 0</inkml:trace>
  <inkml:trace contextRef="#ctx0" brushRef="#br1" timeOffset="-127221.55">11355 17396 0,'0'0'0,"0"0"0,0 0 15,0 0-15,0 0 16,-19 10-1,-9 37 1,-10 47-16,10 18 16,0 29-1,9-10-15,9-18 16,1-19 0,0-10-16,9-9 15,0-19 1,9-18-16,-9-19 15,9 0 1,-9-10-16</inkml:trace>
  <inkml:trace contextRef="#ctx0" brushRef="#br1" timeOffset="-126728.98">11646 18119 0,'0'0'0,"0"0"0,0 0 16,0 0-1,10 9 1,9-9-16,9 0 16,9 0-1,10 0-15,-9-9 16,0-10-1,-1 0-15,-18 1 16,0-1 0,-19-9-16,-19 0 15,0-1 1,-18 1-16,-20 19 16,-9 9-1,1 19-15,8 18 16,10 19-1,19 1-15,9-1 16,10 0 0,18 1-1,19-10-15,1-10 16,-1 1 0,0-20-16,10 1 15,-1 0 1,10-19-16,19 0 15,9 0 1,-28 0-16</inkml:trace>
  <inkml:trace contextRef="#ctx0" brushRef="#br1" timeOffset="-126312.34">12625 18269 0,'0'0'0,"0"-9"16,-19-10-16,-9-19 16,-19-9-1,-10 1 1,-9 17-16,1 11 16,-1 18-16,0 18 15,19 11 1,19-1-1,9 9-15,9 1 16,10-1 0,10-9-16,-1-9 15,10 0 1,0-10-16,9 1 16,10-10-1,9 0-15,0 0 16,0 9-1,9 0-15,-9 1 16,0-1 0,0 1-16,19 18 15,-38-19 1</inkml:trace>
  <inkml:trace contextRef="#ctx0" brushRef="#br1" timeOffset="-125794.75">12709 17847 0,'0'0'0,"10"0"16,18-19-16,19 10 16,19-1-1,9 10-15,10 10 16,18 27 0,-9 10-1,-18 19-15,-20-10 16,-18 0-16,-19 1 15,-10-10 1,-9-10-16,-19 1 16,0-20-1,1 1 1,-20-19-16,0 0 16,10-19-1,0 1-15,0-20 16,18-9-1,1 0-15,18 0 16,19 10 0,19-1-16,10 10 15,-1 9 1,10 10-16,-38 0 16</inkml:trace>
  <inkml:trace contextRef="#ctx0" brushRef="#br1" timeOffset="-125262.86">13688 17866 0,'0'0'0,"0"0"0,0 0 16,0 0-16,0 9 16,0 10-1,0 28 1,0 18-16,0 1 15,9 9 1,1 0-16,-10-9 16,0-10-1,0-9-15,0-9 16,0-20 0,0-18-16,0 0 15,0 0 1,9-18-16,0-29 15,10-38 1,0 1-16,9-1 16,0 20-1,10 18-15,0 9 16,-10 10 0,10 19-16,-1-1 15,1 20 1,-1-1-16,1 19 15,0 19 1,-19-9-16,-1 9 16,-8-1-1,-10 1 1,0 10-16,-10-1 16,10-9-1,10-10-15,-10-18 16</inkml:trace>
  <inkml:trace contextRef="#ctx0" brushRef="#br1" timeOffset="-125017.61">14506 18072 0,'0'0'0,"0"0"0,0 0 15,0 0-15,0 0 16,0 9 0,0 10-16,0 9 15,0 19 1,0 10 0,0-1-16,0 0 15,0-28 1</inkml:trace>
  <inkml:trace contextRef="#ctx0" brushRef="#br1" timeOffset="-124836.34">14224 17744 0,'0'0'0,"0"0"16,9-10-16,1 1 15,-1-1 1,1 20-16,-1-10 16</inkml:trace>
  <inkml:trace contextRef="#ctx0" brushRef="#br1" timeOffset="-124509.43">14807 18166 0,'0'0'0,"0"0"0,0 0 16,10-19-16,-1-9 16,10-10-1,9 1-15,-9 9 16,0 0-1,0 18-15,-1 1 16,1-1 0,0 20-16,0-1 15,0 19 1,-1 10-16,1-1 16,0 1-1,9 9-15,-18-28 16</inkml:trace>
  <inkml:trace contextRef="#ctx0" brushRef="#br1" timeOffset="-123829.1">15682 18044 0,'0'0'0,"0"-10"16,-9-8-16,-10-20 15,-19 10 1,1 0-16,-10 19 16,0 9-1,9 9-15,10 10 16,0 9 0,18 0-16,10 0 15,10-9 1,-1 0-16,10-1 15,9 1 1,0-19-16,0 0 16,1-19-1,8 1 1,-18-1-16,0-9 16,0 9-1,-10 10-15,-9-1 16,0 10-1,10 10-15,-1 18 16,10 28 0,0 38-16,-1 28 15,-18 0 1,0 9-16,0 0 16,0-9-1,-18-18-15,-11-11 16,-8-17-1,-1-20-15,0-19 16,1-27 0,-20-10-16,1-19 15,9-19 1,0-8-16,19-11 16,-1-8-1,20-1-15,18 10 16,10-1-1,9 1 1,19 0-16,19 9 16,-37 19-1</inkml:trace>
  <inkml:trace contextRef="#ctx0" brushRef="#br1" timeOffset="-123195.74">16435 18100 0,'0'0'0,"9"0"0,19-19 16,19 1-1,19-11-15,0 20 16,9 9-1,10 9 1,0 20-16,-10 18 16,-19-1-16,-18 1 15,0 19 1,-20 0-16,-18-1 16,0-8-1,-18-20-15,-1 1 16,-9-19-1,-1-1-15,1-18 16,9 0 0,1-18-16,-1-29 15,0-19 1,10-19-16,18-27 16,0 9-1,20 18-15,-1 29 16,0 18-1,10 10 1,9 19-16,19 28 16,-38-10-1</inkml:trace>
  <inkml:trace contextRef="#ctx0" brushRef="#br1" timeOffset="-122795.13">17705 18344 0,'0'0'0,"0"0"0,0 0 16,-19-19-1,-19 1-15,-9-1 16,-19 9 0,1 1-1,18 18-15,9 10 16,10 9-1,18 0-15,1 1 16,18-11 0,1 1-16,18 0 15,0 0 1,0-19-16,1 0 16,8-10-1,1 1-15,-10 0 16,0-1-1,0 10-15,1 10 16,-1-1 0,0 19-16,19 10 15,10 9 1,-29-19-16</inkml:trace>
  <inkml:trace contextRef="#ctx0" brushRef="#br1" timeOffset="-122461.95">17940 17678 0,'0'0'0,"0"0"16,0 0-16,0 0 15,0 19 1,0 18-16,9 38 16,1 38-1,-1-1 1,1-8-16,8 8 16,1-27-16,-9-10 15,-1-19 1,-9-9-16,0-9 15,0-20 1,0-8-16,0-10 16</inkml:trace>
  <inkml:trace contextRef="#ctx0" brushRef="#br1" timeOffset="-122243.75">17620 18100 0,'0'0'0,"0"0"16,0 0 0,9 0-16,10-9 15,19-1 1,28 1-16,18 9 16,20 9-1,-1 1-15,20 18 16,-67-19-1</inkml:trace>
  <inkml:trace contextRef="#ctx0" brushRef="#br1" timeOffset="-121836.63">18645 18260 0,'0'0'0,"0"0"16,0 0-16,0 0 16,0 0-1,0 0-15,0 0 16,0 0-1,0 0 1,0 0-16,0-19 16,-18 0-1,-29-9-15,-10 0 16,-9 18 0,0 10-16,19 10 15,0 18 1,19 0-16,19 0 15,-1 10 1,20 9-16,18 9 16,19-9-1,0-10-15,10-8 16,8-11 0,1 1-16,-9-19 15,-10 0 1,-10-9-16,1-1 15,-19 1 1,0 0 0,-19 9-16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9T15:46:03.2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5635 1953 0,'0'-9'0,"9"-38"15,1-19-15,-1 0 16,1 10-1,-10 9-15,0 28 16,0 10 0,9 18-16,29 48 15,9 74 1,19 66 0,-10 38-16,-9 56 15,-9 56-15,-19 47 16,-10 28-1,-9 19 1,9 47-16,10 9 16,9 10-1,1 18-15,8 1 16,1 8 0,-19 29-16,9-19 15,0 10 1,0 0-16,1-1 15,-11-18 1,11-38-16,-11-18 16,1-29-1,0-28-15,-10-28 16,1-46 0,-10-29-16,9-19 15,-9-38 1,10-36-1,-1-29-15,0-47 16,10-28 0,-9-19-16,-1-28 15,1-28-15,-1-10 16,-9-18 0,0-19-1,0 0-15,0 0 16</inkml:trace>
  <inkml:trace contextRef="#ctx0" brushRef="#br0" timeOffset="669.66">3744 13343 0,'47'-9'0,"170"-29"16,178-18-16,94 9 16,47 19-1,76 0-15,103 9 16,56 10 0,38-10-16,9 0 15,29-9 1,19 0-16,18 19 15,10 9 1,27 9-16,67 19 16,38 10-1,18-10-15,47-19 16,10-18 0,-48-10-16,-55-9 15,-86 18 1,-37-8-1,-75 8-15,-85 10 16,-57-18 0,-75-1-16,-65 0 15,-76 0 1,-103-9-16,-85 19 16,-76-1-1,-65 1-15,-47 9 16,-28 0-1,-29 0-15,-9 0 16,0 0 0</inkml:trace>
  <inkml:trace contextRef="#ctx0" brushRef="#br0" timeOffset="2372.4">8758 1859 0,'0'0'0,"0"10"15,10 8-15,9 29 16,18 57-1,20 36 1,8 39-16,20-1 16,0 19-16,18 19 15,10 9 1,-9 0-16,9 10 16,9 8-1,0-8-15,10 9 16,18 28-1,1-19-15,9 10 16,0 9 0,9 0-1,0 0-15,1 0 16,-1-9 0,19-10-16,-9 10 15,9 0 1,10 9-16,-1 0 15,10 0 1,28-9-16,1-10 16,8 1-1,1-11-15,18-17 16,-18-11 0,18 1-16,10 0 15,-10-28 1,29 9-1,0 0-15,-10-19 16,28-9 0,-9-28-16,0-10 15,10-9 1,9-19-16,-1-28 16,1-19-1,19-27-15,0-11 16,-29-18-1,10-18-15,9-11 16,-18-17 0,-1-11-16,29-27 15,-10-19 1,-19-1-16,1-27 16,-1-10-1,-9-18-15,10-38 16,-20 0-1,-18-10-15,-19 1 16,-9-10 0,-1-18-1,-8 8-15,8-27 16,10-10-16,0-27 16,0 8-1,-9 1 1,-10-10-16,-9 0 15,-10 0 1,-9 0-16,0 0 16,9-18-1,1 8-15,9 1 16,-1 0 0,-18 0-16,10 18 15,-1 1 1,-9-1-16,0 29 15,0 0 1,-28 28-16,-10 9 16,-18 9-1,-10 10 1,0 10-16,-9 18 16,-10 9-1,-9 10-15,-19 9 16,-10 29-1,-8 9-15,-20 9 16,-18 19 0,-1 18-16,-8 11 15,-11 17 1,1 1-16,-19 19 16,0 9-1,0 0-15</inkml:trace>
  <inkml:trace contextRef="#ctx0" brushRef="#br1" timeOffset="5992.86">9276 2394 0,'0'0'0,"0"0"16,0 0-1,0-9-15,0-10 16,-10 0 0,1 0-16,9 1 15,0-1 1,9 0-16,1 0 16,-1 1-1,10-11-15,9 1 16,0 9-1,19-9-15,10 0 16,28 0 0,9 19-16,9-1 15,29 20 1,18 8-16,-9 11 16,1-1-1,-1 19 1,0 18-16,-10 1 15,20 0 1,-1 9-16,-8 9 16,27 10-1,0 19-15,-37-10 16,9 9 0,-9 20-16,-19 18 15,-10 0 1,1 19-16,-1 9 15,-9 19 1,0-19-16,-18 19 16,-1 10-1,-9-10-15,-10 9 16,-18 1 0,-19-1-16,-19 19 15,-19-9 1,0 0-1,-19 0-15,10-19 16,-10 0-16,-9-10 16,0-8-1,-9-1 1,-1-9-16,1-19 16,0-9-1,9-19-15,9-29 16,10-17-1,-1-11-15,1-9 16,9-18 0,10-10-16,0-9 15,-1-10 1,1-9-16,9 0 16,0 0-1,0 0-15</inkml:trace>
  <inkml:trace contextRef="#ctx0" brushRef="#br1" timeOffset="6352.83">12117 7339 0,'0'0'0,"0"0"15,-19-10 1,0 1-16,0 18 15,0 1 1,-9 18-16,0 19 16,0 9-1,18 19-15,10 9 16,10 10 0,18 0-16,19 0 15,10-19 1,18 0-16,28-19 15,1-18 1,-1-19-16,29-1 16,18-18-1,1-18-15,-10-1 16,-75 9 0</inkml:trace>
  <inkml:trace contextRef="#ctx0" brushRef="#br1" timeOffset="7318.85">11863 8089 0,'0'0'0,"9"0"16,1-19-16,18-9 15,19-9 1,0-10-16,0-9 16,19-20-1,0 1 1,28-9-16,19 0 15,-10 8-15,10-17 16,19-1 0,-1 9-1,-8-8-15,18 8 16,19-9 0,0 10-16,28-1 15,9 20 1,1 18-16,18 9 15,-9 10 1,19 19-16,0-1 16,0 10-1,-1 29-15,1 8 16,-19 19 0,-9 19-16,-1 10 15,1 18 1,9 10-16,-19 9 15,-9 9 1,-1 10-16,-8 18 16,-29-9-1,-10 19-15,-8 9 16,-20 1 0,-18 18-16,-10-10 15,-18 20 1,-1 9-1,0-19-15,-18 9 16,-10-9 0,-9 0-16,-9-9 15,-10-1 1,-19-18-16,0 0 16,0-9-1,-9-20-15,-10 1 16,1 9-1,-1-9-15,0-19 16,1-9 0,9-1-16,-1-27 15,1-20 1,0-8-16,0-11 16,18-8-1,1-19-15,-1 0 16,1-1-1,0-18 1,9 0-16,0 0 16,-10-9-1,1 0-15</inkml:trace>
  <inkml:trace contextRef="#ctx0" brushRef="#br1" timeOffset="7601.71">17140 11354 0,'0'0'0,"0"0"0,0 0 16,0 0 0,0 0-16,0 0 15,0 10 1,10-1-16,-1 19 15,19 0 1,10 19-16,18 0 16,29 9-1,9 1 1,19-20-16,-57-18 16</inkml:trace>
  <inkml:trace contextRef="#ctx0" brushRef="#br1" timeOffset="13018.71">9351 2253 0,'0'0'0,"0"0"0,0 0 16,0 0-1,0-9-15,9 0 16,10-10 0,19 0-16,46 0 15,29-9 1,0 19 0,-9 18-16,-10 19 15,-19 10-15,0 27 16,-18 20-1,-20 27-15,-8 10 16,-29 10 0,-29-1-16,-18 10 15,-18 0 1,-11-29 0,1-9-16,-10-18 15,29-19 1,9-29-16,19-18 15,-1 0 1,20-19-16,0 0 16,9 0-1,0 0-15,0-19 16,9-9 0,0-10-16,20 1 15,8-10 1,10 0-16,19 0 15,9 9 1,19 10-16,1 9 16,-1 19-1,-19 10-15,10 18 16,-10 0 0,0 19-16,-18 19 15,-1 28 1,-18 18-16,-20 1 15,-18 18 1,-18 0 0,-20-18-16,-18 0 15,-10-1 1,-10-27-16,1-10 16,-10-19-1,20-18-15,8-20 16,20 1-1,8-19-15,20 0 16,0-19 0,-1 1-16,1-11 15,18-18 1,10-9-16,28-19 16,28-9-1,10-1-15,18 20 16,-9 27-1,-9 10-15,-10 28 16,-9 9 0,0 19-1,-9 19-15,-1 19 16,-18 9 0,-1 28-16,-18 19 15,-19 19 1,-19 0-16,-9-1 15,-38 1 1,-9 0-16,-19-19 16,-10-19-1,10-37-15,19-19 16,9-10 0,19-18-16,0 0 15,19-19 1,0 0-16,9-19 15,9-9 1,1-19-16,18-9 16,20-10-1,18 0 1,28 1-16,19 18 16,9 0-1,10 19-15,10 18 16,-1 1-1,0 18-15,-9 19 16,-9 19 0,-10 0-16,-10 19 15,-18 18 1,-19 1-16,-28 9 16,-19 18-1,-28 10-15,-19 0 16,-10 0-1,-8-9-15,-1-10 16,0-19 0,0-27-16,19-10 15,0-10 1,19-18-16,-1-19 16,20 0-1,0 0 1,-1-19-16,10-18 15,10-29 1,18-9-16,19 0 16,0 9-1,19 10-15,9 9 16,29 0 0,27 9-16,1 20 15,-19 18 1,-10 9-16,-18 19 15,-10 19 1,-18 0-16,-1 37 16,-18 20-1,-10 8-15,-9 10 16,-19 10 0,-19-20-16,0 1 15,-18-1 1,-11 1-1,-8-19-15,-10-10 16,0-18 0,-9-10-16,9-18 15,19-1 1,10-18-16,8 0 16,20-19-1,0 0-15,9 0 16,9-10-1,10-18-15,18-37 16,29-20 0,0 1-16,19 18 15,9 10 1,9 18-16,1 19 16,18 10-1,-9 18-15,-28 20 16,-10 8-1,-9 19-15,-19 29 16,-10 9 0,-18 18-1,-9 10-15,-20 0 16,-9-9-16,-18-10 16,-1-19-1,-18-9 1,-1-18-16,10-10 15,0-10 1,0-18-16,19 0 16,0-19-1,9 0-15,0-19 16,10 0 0,-1-18-16,20-1 15,18-9 1,10-9-16,37 0 15,9 9 1,20 19-16,18 9 16,1 19-1,-1 19 1,0 9-16,-9 19 16,-28 18-1,-19 1-15,-19 18 16,-10 29-16,-27 9 15,-20 0 1,-18 19 0,-19-10-16,-10 0 15,-8-27 1,8-29-16,1-19 16,9-9-1,0-19-15,0-9 16,18-19-1,11 0-15,8-10 16,1-18 0,18-19-16,19-37 15,19-10 1,0 0-16,29 0 16,8 10-1,1 18-15,19 19 16,18 10-1,0 18-15,10 19 16,-19 9 0,9 20-1,-18 18-15,-29-1 16,-9 20 0,-19 19-16,-10-1 15,-27 19 1,-10 0-16,-19 10 15,-9-10 1,-1-18-16,-8-10 16,-1-19-1,1-18-15,-1-10 16,0-10 0,1-18-16,8 0 15,1 0 1,19-18-16,-1-10 15,1-10 1,18-18-16,20-19 16,18 0-1,28 0 1,10 9-16,18 19 16,1 9-1,18 29-15,-9 18 16,-10 20-1,-9 17-15,-18 11 16,-11 27 0,-18 10-16,-28 19 15,-19 9 1,-19 9-16,-18 0 16,-1 1-1,1-29-15,-1-19 16,0-18-1,10-19-15,0-19 16,0-9 0,-1-19-16,20 0 15,0-19 1,-1-28-16,20-28 16,18-19-1,19-9 1,0 0-16,19 18 15,9 10 1,10 10-16,9 18 16,0 19-1,9 18-15,10 10 16,-9 28 0,-20 19-16,-8 19 15,-1 18 1,-19 10-16,-18 9 15,-19 10 1,-19-10-16,0-18 16,-19-10-1,0 0-15,0-19 16,-9-18 0,0-1-1,9-18-15,10 0 16,-1-19-1,1 0-15,9 0 16,0-28 0,9-19-16,10-19 15,19-9 1,18-10-16,19 1 16,1 28-1,-1 18-15,10 10 16,9 28-1,9 19-15,-9 18 16,-9 10 0,-10 19-16,-28 0 15,-9 18 1,-19 0-16,-19 10 16,-10 0-1,-9-9 1,-18 8-16,18-36 15</inkml:trace>
  <inkml:trace contextRef="#ctx0" brushRef="#br2" timeOffset="35038.18">29266 1887 0,'0'0'0,"0"0"0,0 0 16,0 0-16,0 0 16,-9 0-1,-10-9 1,0 0-16,-9-1 15,0 1-15,-10 9 16,1 0 0,-1 0-1,0 9-15,1 1 16,9-1 0,-1 0-16,1 1 15,19-1 1,-1 10-16,1 0 15,9 9 1,9 0-16,1 0 16,18 10-1,0 9-15,10-10 16,-1 1 0,-8-10-16,-11-9 15,1-1 1,-9-8-16,-10-10 15,0 0 1,0 0-16,0 0 16,-19 0-1,-9 0-15,-10-10 16,0 1 0,-9 0-1,0-1-15,0 10 16,0 0-1,0 0-15,0 0 16,19 0 0,0 10-16,9-1 15,10 0 1,-1 1-16,1-1 16,9 0-1,9 10-15,10 9 16,19 1-1,-1-11-15,10 1 16,-9 0 0,-10 0-16,-9-10 15,0-9 1,-10 0-16,-9 0 16,0 0-1,0 0-15,-9 0 16,-20-19-1,-18 0 1,-9 1-16,-10-1 16,0 10-1,19-1-15,0 1 16,0 9 0,19 9-16,9 1 15,10-1 1,-1 0-16,10 1 15,10 18 1,18 0-16,0 9 16,10 1-1,9 0-15,0-1 16,-9 1 0,-1-10-16,-18-9 15,0-1 1,0 1-16,-19-10 15,0-9 1,0 10-16,-19-10 16,-28 0-1,-10 0 1,-18 0-16,9-10 16,0 1-1,19 9-15,10 0 16,8 0-1,20 0-15,0 0 16,9 9 0,9 1-16,10 18 15,18 0 1,11 10-16,-11-20 16,1 1-1,-1 0-15,-18 0 16,-9-19-1,-10 0-15,0 0 16,-10 0 0,-27 0-16,-39-19 15,-18 0 1,0 0 0,19 10-16,9 0 15,19-1 1,19 10-16,18 10 15,1-1 1,0 0-16,18 1 16,10 18-1,18 0-15,20 10 16,18-1 0,-18 1-16,-1-20 15,-18 1 1,-20-9-16,1-1 15,-19-9 1,0 0-16,-9 0 16,-19 0-1,-38-9-15,-19-10 16,-9 0 0,9 10-16,29-1 15,9 1 1,19 9-1,18 0-15,1 0 16,9 0 0,9 9-16,20 1 15,8 18 1,29 0-16,9 9 16,-9-8-1,-9-11-15,-20 1 16,-18-9-1,-19-10-15,0 0 16,0 0 0,-28 0-16,-19 0 15,-29-10 1,-8 1-16,-1-1 16,0 1-1,20 9-15,18 9 16,9 1-1,10-1 1,9 1-16,10-1 16,-1 0-1,20 1-15,8 18 16,20 9 0,28 1-16,-10-1 15,1 1 1,-10-19-16,-10-1 15,-18 1 1,0-9-16,-19-10 16,0 0-1,-9 9-15,-20-9 16,-18 0 0,-9-9-16,-10-1 15,0 1 1,19-1-16,0 1 15,19 0 1,9 9-16,10 0 16,-1 0-1,10 0 1,10 9-16,8 0 16,20 20-1,37 8-15,1 1 16,-1-1-1,-19-9-15,-9-9 16,-18 0 0,-11-10-16,-18-9 15,0 0 1,-9 0-16,-38 0 16,-38 0-1,-9-9-15,0 0 16,-9-1-1,18 10-15,19 0 16,19 10 0,19-1-16,9 0 15,10 1 1,18-1 0,10 19-16,28 19 15,19 0-15,18-9 16,-8-1-1,-10-9 1,-19-9-16,-10-10 16,-18-9-1,-19 0-15,0 0 16,0 0 0,-9 0-16,-29-9 15,-28-10 1,-19 0-16,-9 1 15,10 8 1,8 1-16,29 9 16,19 0-1,9 0-15,10 0 16,9 9 0,9 1-16,10-1 15,19 19 1,9 0-16,19 10 15,0-1 1,-10 1 0,-18-19-16,-10 0 15,-9-10 1,-19-9-16,0 0 16,-10 9-1,-46-9-15,-29 0 16,-18-9-1,9 0-15,0-1 16,9 1 0,28 9-16,20 9 15,18 1 1,10-1-16,9 0 16,9 10-1,29 9-15,18 0 16,29 10-1,-1-10-15,1 10 16,-19-20 0,-19 1-1,-19 0-15,-9-10 16,0 1-16,-19-10 16,0 0-1,-10 0 1,-37 0-16,-28 0 15,-19-10 1,-9 1-16,-1 9 16,10-10-1,28 10-15,19 0 16,19 0 0,18 0-16,1 0 15,18 10 1,10-1-16,19 19 15,18 1 1,10 8-16,0-9 16,-9 0-1,-10-9 1,-10 0-16,-18-10 16,-19-9-1,0 0-15,-9 0 16,-20 0-1,-46 0-15,-28-9 16,-10-10 0,9 10-16,20-1 15,18 10 1,28 10-16,10-1 16,18 0-1,1-9-15,18 10 16,10-1-1,19 19-15,18 1 16,10 8 0,9-9-16,-9 0 15,-9-9 1,-20 0-16,-18 0 16,0-10-1,-10-9 1,-9 0-16,0 0 15,-9 0 1,-29 0-16,-27 0 16,-11-9-1,1-1-15,9 1 16,10 0 0,9 9-16,18 0 15,20 0 1,0 0-16,9 0 15,18 9 1,20 19-16,47 0 16,18 10-1,-9-1-15,-18-9 16,-20 1 0,-18-11-1,-20 1-15,1-10 16,-19 1-16,-9-1 15,-29 1 1,-28-1 0,-28 0-16,0 1 15,-9-10 1,18 0-16,19 9 16,10 1-1,28-1-15,-1 0 16,11 1-1,8-1-15,20 10 16,-1 9 0,29 0-16,9 0 15,18 10 1,1-10-16,0 0 16,-19-9-1,-9 0-15,-19-1 16,-19-18-1,0 0-15,-10 10 16,-27-1 0,-48 1-16,-37-10 15,-1 0 1,20 0 0,-1 0-16,20 0 15,27 9 1,20 0-16,8 1 15,20-10 1,9 9-16,9 0 16,29 20-1,19-1-15,27 9 16,10 1 0,-18-10-16,-11-9 15,-18-1 1,-18 1-16,-11-9 15,-18-10 1,0 9-16,-28 0 16,-28 1-1,-29-10-15,-9 0 16,0-10 0,-10 1-16,29 0 15,19 9 1,28 0-16,-1 0 15,20 9 1,0-9 0,18 9-16,10 1 15,37 18 1,29 0-16,18 10 16,-9-10-1,-9-10-15,-19 1 16,-19 0-1,-28-10-15,0-9 16,-19 0 0,0 0-16,-29 0 15,-18 0 1,-37 0-16,-29-9 16,0 0-1,19-1-15,19 1 16,18 9-1,29 0-15,0 0 16,18 0 0,1 0-16,9 0 15,9 9 1,29 1 0,18 18-16,10 0 15,-9 0 1,-1-9-16,-9 0 15,-9-1 1,-19 1-16,-10-9 16,-9-1-1,-9 0-15,-29 1 16,-47 8 0,-18-8-16,-1-10 15,1 0 1,18 9-16,29-9 15,18 10 1,19-1-16,10-9 16,9 9-1,9 1-15,19 8 16,29 11 0,9 8-16,0-9 15,-1-9 1,-8 0-1,-10 0-15,-28-1 16,0-18 0,-19 0-16,0 0 15,-19 0 1,-28 0-16,-38 0 16,-9 0-1,19 0-15,9 0 16,19 0-1,9 0-15,10 0 16,19 10 0,-1-10-16,10 9 15,10 1 1,-1 8-16,19 10 16,19 1-1,0-1 1,-9-10-16,-19 1 15,0-9 1,-19-10-16,0 0 16,-10 9-1,-18 0-15,-29-9 16,-18 0 0,0 0-16,-10-9 15,19 9 1,19 0-16,19 0 15,19 0 1,9 0-16,9 9 16,10 1-1,19 18-15,27 0 16,20-9 0,0 0-1,-10-1-15,-18 1 16,-20 0-16,-18-10 15,0-9 1,-19 0-16,0 0 16,-19 0-1,-47 0 1,-37-18-16,-20-1 16,-18 0-1,28 10-15,19-1 16,19 1-1,19 9-15,27 0 16,20 0 0,0 0-16,9 9 15,18 1 1,20 18-16,37 0 16,19 0-1,0 0-15,-18 0 16,-11-9-1,-8 0-15,-19 0 16,-10-1 0,-9-8-16,-19-10 15,0 9 1,-19 1 0,-28-1-16,-38 0 15,-28 1 1,10-1-16,9 0 15,18 1 1,20-10-16,28 9 16,18 1-1,1-10-15,9 9 16,9 0 0,29 10-16,18 9 15,10 0 1,9 1-16,-9-11 15,-9 1 1,-20 0-16,-18-10 16,0 1-1,-19-10 1,0 9-16,-28 0 16,-29 1-16,-46-10 15,-48 0 1,1-10-1,37 10-15,28 0 16,29 0 0,28 0-16,9 0 15,9 0 1,20 10-16,9 9 16,37 9-1,19 9-15,10 1 16,9-1-1,-9-18-15,-19 0 16,-19 0 0,-10-10-16,-18 0 15,-19-9 1,0 0-16,0 0 16,-19 10-1,-28-10-15,-47 0 16,-19 9-1,10 0 1,-1 1-16,29-1 16,9 1-1,29-1-15,8 0 16,20 1 0,18-1-16,10 19 15,19 10 1,18 9-16,29 0 15,-10 0 1,0-10-16,-18 1 16,-20-1-1,-18-9-15,0-9 16,-19 0 0,-9 0-16,-29 9 15,-28 0 1,-28-9-16,-9-1 15,-10 1 1,9-9-16,29-1 16,19 0-1,18 1 1,10-1-16,18 0 16,1 1-1,18-1-15,10 19 16,19 1-1,18 17-15,10-8 16,0 0 0,-10-20-16,-18 1 15,-19 0 1,0-10-16,-19-9 16,0 0-1,-29 10-15,-27-1 16,-29-9-1,-9 0-15,10-9 16,-1-1 0,19 1-16,10 9 15,9 0 1,18 9-16,11 1 16,8-1-1,1 0 1,18 1-16,1-1 15,18 10 1,0 0-16,0-1 16,0 1-1,-9 0-15,0-10 16,-19 1 0,0-1-16,0 0 15,-28 1 1,-19 9-16,-10-1 15,-9 1 1,19 0-16,19 0 16,9-1-1,10 1-15,0 0 16,18 9 0,10 0-1,18 0-15,10 10 16,1-10-16,-11-9 15,-9 0 1,-9-10 0,-19-9-16,0 0 15,0 0 1,-9 0-16,-38 0 16,-38-19-1,0 10-15,10-1 16,9 1-1,10 0-15,28 9 16,9 0 0,9 0-16,10 0 15,10 9 1,-1 0-16,19 10 16,19 9-1,19 1-15,0-1 16,-9-10-1,-20 1-15,-9 0 16,-9 0 0,-19-19-16,0 9 15,-28 0 1,-28 1 0,-38-10-16,-19 0 15,0-10 1,19 1-16,18 0 15,29-1 1,19 10-16,19 0 16,-1 0-1,20 10-15,9-1 16,28 10 0,37 0-16,1-1 15,-10 1 1,0 0-16,-18 0 15,-19-10 1,-20 0-16,-18-9 16,0 0-1,0 0-15,-28 0 16,-38 0 0,-37 0-1,-10 0-15,9 10 16,20-1-1,18 1-15,9-1 16,29 0 0,19 1-16,-1-1 15,20 1 1,-1 8-16,19 10 16,20 1-1,-1-1-15,9 0 16,-9-9-1,-9-1-15,-20 1 16,1-9 0,-19-10-16,0 0 15,-9 0 1,-19 0-16,-38 0 16,-28 0-1,-19 0-15,19 0 16,28 0-1,28 0 1,10 9-16,19-9 16,-1 0-1,20 9-15,-1 1 16,29 18 0,9 0-16,19 0 15,9-9 1,-19 0-16,-18-10 15,-19 0 1,-10-9-16,-9 0 16,0 0-1,-19 0-15,-28-9 16,-37-10 0,-10 10-16,9 0 15,19 9 1,19 0-16,19 0 15,9 9 1,10 0 0,-1 1-16,20-1 15,8 19 1,29 0-16,19 10 16,-9-1-1,-1 1-15,-18-10 16,-10-9-1,-9 0-15,-19-19 16,0 9 0,-19 0-1,-28-9-15,-19 0 16,-19 0 0,1-9-16,18 0 15,9-1 1,20 10-16,18 0 15,10 0 1,9 0-16,0 0 16,18 10-1,20-1-15,9 10 16,10-10 0,-1 10-16,-18-10 15,-20 1 1,-8-10-16,-10 0 15,0 0 1,-28 0-16,-48-19 16,-37 0-1,10 0-15,18 10 16,19 0 0,10-1-16,9 10 15,19 10 1,0-1-16,18 0 15,1 1 1,18 18-16,1 0 16,18 0-1,28 10-15,10-1 16,9 1 0,-18-1-1,-10-18-15,-10 0 16,-18-10-16,0 1 15,-19-10 1,0 0 0,-9 0-16,-29 0 15,-47 0 1,-18-10-16,-10 1 16,10-1-1,27 10-15,20 0 16,28 0-1,9 0-15,9 10 16,1-1 0,18 1-16,20 18 15,27 0 1,10 0-16,9 0 16,0 0-1,-9-9-15,-28 0 16,-29-19-1,-9 0-15,-9 0 16,-29 0 0,-65-19-1,-29 0-15,19 10 16,10 0 0,9-1-16,37 10 15,20 10 1,18-1-16,9 0 15,20 10 1,9 9-16,18 19 16,38 0-1,10-9-15,0-1 16,-19-18 0,-19 0-16,-19-1 15,-9-8 1,-19-10-16,0 0 15,-10 0 1,-27 0-16,-39-10 16,-18-8-1,-9-1 1,9 10-16,19-1 16,9 10-1,19 10-15,18-1 16,11 0-1,8 1-15,20 18 16,8 0 0,20 9-16,18 10 15,10-9 1,0-1-16,-9-18 16,-20 0-1,-18-10-15,-10-9 16,-9 0-1,0 0-15,-37-9 16,-29-10 0,-28-9-16,0 0 15,9 0 1,19 0 0,0 18-16,19 1 15,19 9 1,0 9-16,19 1 15,-1-1 1,20 19-16,-1 0 16,19 10-1,0-1-15,10 1 16,-10-10 0,-9-9-16,0 0 15,-10-10 1,-9-9-16,0 0 15,0 0 1,-18 0-16,-30-19 16,-17-9-1,-11 0-15,11 0 16,8 18 0,10 1-16,19 9 15,0 9 1,18 1-16,1 18 15,18 0 1,1 19 0,18 0-16,9 0 15,1-10 1,0 1-16,-19-19 16,-1-1-1,1-8-15,-19-10 16,0 0-1,0 0-15,-19 0 16,-18-19 0,-20-19-16,1 1 15,-1-1 1,-8 10-16,-1 0 16,19 9-1,9 10-15,10 0 16,18 18-1,1 0 1,0 1-16,18 18 16,10 0-1,9 19-15,10-10 16,-1 1 0,-9 0-16,-9-10 15,0-10 1,0 1-16,-10 0 15,-9-19 1,0 0-16,0 0 16,-28 0-1,-19-9-15,-28-10 16,-10 0 0,19-9-16,19 19 15,0-1 1,19 1-16,0 9 15,0 9 1,9 10 0,9 9-16,1 19 15,18 9-15,1 1 16,9-1 0,-1-19-1,1 1-15,-9-19 16,-10-1-1,0-18-15,0 0 16,-10 0 0,-27-9-16,-29-10 15,-10-18 1,1-10-16,9 0 16,10 19-1,-10 0-15,10 18 16,9 1-1,18 18-15,1 1 16,19-1 0,-1 10-16,1 9 15,18 0 1,1 0-16,-1-9 16,1 0-1,-10-19 1,0 0-16,0 0 15,-10-10 1,-18-18-16,-19-19 16,-10-9-1,-18-10-15,0 1 16,0 18 0,-10 9-16,19 10 15,0 19 1,19 18-16,-9 10 15,9 18 1,0 20-16,9 8 16,10 1-1,9 9-15,10-9 16,-1-10 0,10 0-16,0-9 15,0-9 1,0-10-16,0-9 15,0-1 1,0-18 0,0 0-16,0 0 15,0 0 1,0 0-16,0 0 16,-9-18-1,-10-1-15,0-19 16,0 10-1,1 0-15,8 9 16,1 10 0,-1 0-16,10 9 15,0 9 1,0 10-16,0 9 16,0 9-1,10 1-15,-10-1 16,0-18-1,0 0-15,0-19 16</inkml:trace>
  <inkml:trace contextRef="#ctx0" brushRef="#br3" timeOffset="51334.84">29107 1887 0,'0'0'0,"0"0"0,0 0 16,0 0-1,0 0-15,0 0 16,-10 0 0,1 0-16,-1 0 15,1 0 1,-1 0 0,1 0-16,0 0 15,-1 0 1,-9 0-16,1 0 15,-1-9 1,0 0-16,-19-10 16,1 0-1,-20 0-15,1-9 16,-10 0 0,10 9-16,-1-9 15,1 0 1,-1 9-16,-18 0 15,0-9 1,-19 0-16,-10 0 16,10 0-1,-19 9-15,0 0 16,10 1 0,-1-1-1,-18 0-15,0 10 16,-10-1-1,-9 1-15,-10 18 16,1 1 0,-10 18-16,0 0 15,19 0 1,0 10-16,0-1 16,18 1-1,-8-1-15,-1 10 16,0 0-1,1 0-15,-11 19 16,-8-1 0,9 10-16,-10-9 15,10 9 1,0 0 0,-9 10-16,8-10 15,11 0 1,-1 9-16,0 1 15,10-1-15,9 10 16,0-10 0,10 10-1,-1 0-15,10 0 16,10 0 0,-1 9-16,0 0 15,1 10 1,-1-1-16,19-18 15,19 9 1,0 0-16,0-9 16,9-9-1,10-1-15,0 10 16,0 0 0,-1 0-16,11-1 15,8 1 1,1 0-16,-1 9 15,1-9 1,9-9 0,0 18-16,9 9 15,1-8 1,-1-11-16,1 1 16,8 9-1,11 1-15,-1-11 16,0-8-1,0-1-15,1 1 16,-1 9 0,9-1-16,1 1 15,-10 0 1,19 9-16,-9-9 16,0-9-1,-1-10-15,10 9 16,-9 0-1,-1 1-15,1 9 16,0-10 0,-1-9-16,10 10 15,0-1 1,-9 1-16,0-10 16,9 9-1,-10-9 1,10 10-16,-9-10 15,0 0 1,-1 0-16,1-10 16,0-8-1,-1 8-15,10 1 16,-9-10 0,-1 1-16,1-1 15,0 0 1,-10-9-16,0-9 15,0-1 1,-9 1-16,0-1 16,0 1-1,0-19 1,-10-1-16,0 1 16,1 0-16,-1-10 15,-9 1 1,0-10-1,0 0-15,0 0 16,0 0 0,0 0-16,0 0 15,0 0 1,0 0-16,0 0 16,0 0-1,0 0-15,0 0 16,0 0-1,0-10-15,0 10 16,0-9 0,0-1-16,-9 1 15,-1 0 1</inkml:trace>
  <inkml:trace contextRef="#ctx0" brushRef="#br3" timeOffset="56612.57">3321 17115 0,'0'0'0,"0"0"0,0 0 16,0 9-16,-10 10 16,10 0-1</inkml:trace>
  <inkml:trace contextRef="#ctx0" brushRef="#br3" timeOffset="60757.67">23678 9056 0,'0'0'0,"0"0"16,0 0-16,0 0 15,-9-10 1,-10-9-16,0 1 16,1-1-1,-1-9 1,-19 0-16,-9-10 16,-19-9-1,-18-9 1,-20 0-16,-18-1 15,-19-8-15,-10-1 16,1 0 0,-10 1-16,9 18 15,1 0 1,-1 0-16,1 0 16,-1 9-1,-9 10-15,0-9 16,0 9-1,-9-1-15,0 1 16,-1 9 0,-8 10-16,-1 0 15,-9 9 1,9-10 0,-19 1-16,10 9 15,0 0-15,-9 0 16,8 0-1,-18 9 1,10 1-16,-1 8 16,1 11-16,-1-1 15,-9 9 1,19 10 0,0 0-16,19 0 15,9 0 1,-10 0-16,20 9 15,18 10 1,-9 0-16,28 9 16,10 0-1,-10-10-15,9 20 16,1-1 0,9 10-16,19-10 15,-1 1 1,1-1-16,9 10 15,0 0 1,0 0-16,19-19 16,0-9-1,0 9 1,10 0-16,8-19 16,1 0-1,0 1-15,0-20 16,9 1-1,0-1-15,0-9 16,1-9 0,-1 0-16,0 0 15,0-1 1,0 1-16,0 0 16,1-10-1,8 10-15,1-10 16,-10 10-1,10-9-15,-1-1 16,-9 10 0,10-10-16,0 0 15,-1 1 1,1-1 0,-1-9-16,1 0 15,9 10 1,-9-10-16</inkml:trace>
  <inkml:trace contextRef="#ctx0" brushRef="#br3" timeOffset="61252.7">14610 9891 0,'0'0'0,"0"0"0,0 0 16,0 0-16,9 9 15,1 10 1,18 9-1,0 19-15,0 0 16,10 9 0,-1 10-16,-8-1 15,-11-8 1,1-1-16,0-19 16,-9-8-1,-1-11-15,0 1 16,1 0-1,9 0-15,9-10 16,19-9 0,9-19-16,10 1 15,-9-11 1,-10-8-16,9-1 16,-18 10-1,-1 0-15,-27 19 16</inkml:trace>
  <inkml:trace contextRef="#ctx0" brushRef="#br3" timeOffset="62852.05">14779 10547 0,'0'0'0,"0"0"15,0 0-15,0 0 16,0 0 0,0 0-1,9 0-15,1-9 16,-1 0-16,1-10 15,-1 0 1,0-9 0,1-10-16,9-9 15,-10 1 1,10-11-16,9 1 16,0-10-1,1-9-15,18 0 16,0 0-1,9-9-15,1 9 16,-1 9 0,10 0-16,0 1 15,9-1 1,10 0-16,-1 1 16,1-1-1,18-9-15,20 0 16,-10 0-1,9 9 1,28-9-16,1 9 16,9 1-1,9-1-15,-9 19 16,9 0 0,1 10-16,9 8 15,9 20 1,9 0-16,10 18 15,-9 19 1,-10 0-16,0 0 16,0 10-1,19 9-15,-9 0 16,-1 0 0,-18 18-16,0 1 15,-10 9 1,-18 0-16,9 0 15,-1 10 1,-8-1-16,9 10 16,0 9-1,-19 0 1,9 1-16,-8-1 16,-30-9-1,1-19-15,-9 0 16,-1 9-1,-9-9-15,-9-9 16,-10 9 0,1-19-16,-1 1 15,-19-20 1,-18 1-16,-19-20 16,0 1-1,-1-9-15,1-1 16,-9 0-1,-10-9-15,9 0 16,-9 0 0,0 0-16,9 0 15,1 0 1,-1 0 0,1-9-16,-1 9 15,0-9-15,-9-1 16,0-9-1,0-9 1,0-9-16,-9-1 16,0-18-1,-1 0-15,1 9 16,9 0 0,0 0-16,0 0 15,0 9 1,0 10-16,0 0 15,0 0 1,0 9-16,0 10 16,0 9-1,0 0-15,9 19 16,1 37 0,8 38-16,-8 9 15,-10-9 1,0-19-16,-19 0 15,-9-9 1,-10-10 0,-9-19-16,10-18 15,-1-19 1,-19-28-16,29 9 16</inkml:trace>
  <inkml:trace contextRef="#ctx0" brushRef="#br3" timeOffset="64194.28">22013 10144 0,'0'0'0,"0"0"0,10 0 16,-1 0-16,1 0 15,-1 9 1,10 1-16,0-1 16,-1 19-1,1 10-15,0 9 16,-19 9-1,0 0 1,0-18-16,-9-19 16,-10-1-1,0 1-15,-19-19 16,-9-9 0,-9-19-16,-19-19 15,-1-19 1,1-9-16,-19-19 15,-9-9 1,-1 0-16,1 9 16,-20 0-1,-18 10-15,-28-1 16,-38 1 0,-19 18-16,-18 19 15,-10 19 1,-10 9-16,1 10 15,-1 9 1,1 9-16,9 1 16,9 8-1,1 20 1,9 9-16,9 18 16,19 20-1,19-1-15,18 10 16,-8 9-1,8-9-15,1 0 16,18-10 0,10 1-16,19 18 15,9-9 1,19-19-16,9 0 16,1 0-1,-1 0-15,0-19 16,10 1-1,9-20-15,19 1 16,0-19 0,19-1-16,0 1 15,-1-10 1,11 1-16,8-10 16,-9 0-1,10 0 1,-10 0-16,0 0 15,1 0 1,-1 0-16,-9 0 16,-1 0-1,11-10-15,-1 1 16,0 0 0,0-1-16,0 1 15,0-10 1,10 10-16,0-1 15,-1 1 1,1 0-16,-1-1 16,10 10-1,0 0-15,0 0 16,0 0 0,0 0-16,0 0 15,0 0 1,0 0-16,0 10 15,10-1 1,-1 0 0,1 1-16,-1-1 15,0 1 1,1-10-16,-1 0 16,1 0-1,-1 0-15,0-19 16,10 0-1,0 0-15,-9 10 16,-1-1 0,0 1-1,1 0-15,-1 9 16,19 0-16,1 9 16,18-9-1,18 0-15,1 0 16,0-19-1,-9 1-15,-1-11 16,-18-8 0,-10 9-1,-19 18-15</inkml:trace>
  <inkml:trace contextRef="#ctx0" brushRef="#br3" timeOffset="65073.89">15692 10951 0,'0'0'0,"0"0"0,0 0 16,0 0 0,0 0-16,0 0 15,0 0 1,0 0-16,0 0 15,0 0 1,0 0-16,0 0 16,0 0-1,0 0-15,-10-19 16,1-19 0,-1-18-16,1-9 15,18-11 1,1-17-1,18-20-15,0 0 16,19 1 0,28-29-16,29 0 15,-1 1 1,20-10-16,27-1 16,10 1-1,10 0-15,8 9 16,10 10-1,10 0-15,18-1 16,-9 20 0,0 9-16,19 9 15,9 9 1,10 20-16,-1 8 16,-8 29-1,-11 28-15,1 19 16,0 19-1,0 8-15,18 20 16,1 19 0,-10 8-1,-19 11-15,1-1 16,9 9 0,-29 1-16,-9 0 15,0-1 1,-9 1-16,-9-1 15,8 1 1,-8-1-16,-1-8 16,-28-20-1,-28-9-15,-10-19 16,-27-18 0,-20 0-16,-18-20 15,-10 1 1,-9 0-16,0-10 15,-1 1 1,1-10 0,-9 0-16,-10 0 15,0 0-15</inkml:trace>
  <inkml:trace contextRef="#ctx0" brushRef="#br3" timeOffset="65723.59">23283 9628 0,'0'0'0,"0"0"16,0 0-16,0-10 15,0 1 1,0 0-16,0 9 16,0 0-1,0 0-15,0 9 16,0 10-1,0 9-15,0 19 16,0 0 0,0 0-16,0 0 15,-18 9 1,-1 0 0,-19-9-16,0-9 15,1-1-15,-1-9 16,-9-9-1,0 0-15,0 0 16,9-10 0,10-9-1,0 0-15,0 0 16,9 0 0,10-9-16,-1-1 15,10 10 1,0 0-16,0 0 15,0 0 1,0 0-16,0-9 16,0 0-1,0-1-15,0 1 16,0 9 0,0-10-16,0 10 15,0 0 1,0 0-1,0 0-15,0-9 16,0 9 0,0-9-16,-9-1 15,9 10 1,0-9-16,0 9 16</inkml:trace>
  <inkml:trace contextRef="#ctx0" brushRef="#br3" timeOffset="66195.83">18674 11532 0,'0'0'0,"0"0"0,0 0 15</inkml:trace>
  <inkml:trace contextRef="#ctx0" brushRef="#br3" timeOffset="66368.63">18551 11457 0,'0'0'0,"0"0"0,0 0 0,0 0 15,0 0-15</inkml:trace>
  <inkml:trace contextRef="#ctx0" brushRef="#br3" timeOffset="73803.5">28410 7583 0,'0'0'0,"-28"0"0,-28 0 16,-29 18 0,-18 20-16,18 18 15,10 19 1,28 10-16,28-1 15,19-9 1,28-9-16,10-10 16,9-18-1,19-20-15,-1-8 16,11-29 0,-1-9-16,-19-10 15,-18-9 1,0-9-16,-20 9 15,-18 0 1,-9 0-16,-10 19 16</inkml:trace>
  <inkml:trace contextRef="#ctx0" brushRef="#br3" timeOffset="74310.98">29361 7001 0,'0'0'0,"0"0"0,0 0 16,0 19-1,0 37 1,-10 47-16,-9 19 16,0 28-1,-9 10-15,19-38 16,-1-10 0,1-9-16,9-18 15,9-10 1,1-19-16,-1-18 15,1-19 1,8-1-16,1-8 16,-19-10-1</inkml:trace>
  <inkml:trace contextRef="#ctx0" brushRef="#br3" timeOffset="74784.37">28853 7723 0,'9'0'0,"19"0"16,57-19-16,65-9 16,1 0-1,-19 19-15,-10 18 16,-19 1-1,-9 18-15,-9 0 16,-19 0 0,-10 10-16,-18-10 15,0 0 1,-10 19-16,0 0 16,0 0-1,10-10-15,0 1 16,-10-20-1,9 1-15,-8-19 16,8-19 0,1 1-16,-19-20 15,-10 1 1,-18-20 0,-20 1-16,-36 9 15,-20 0 1,-19 28-16,1 29 15,47-1-15</inkml:trace>
  <inkml:trace contextRef="#ctx0" brushRef="#br3" timeOffset="75169.59">31091 7414 0,'0'0'0,"0"0"0,0 0 16,0 9-1,0 10-15,0 56 16,0 66 0,0 18-16,0 10 15,0-19 1,0-37-16,0-20 16,0-8-1,0-29-15,0-18 16,0-10-1,-9-9-15,0-19 16</inkml:trace>
  <inkml:trace contextRef="#ctx0" brushRef="#br3" timeOffset="75840.72">27404 7198 0,'0'0'0,"9"0"0,29-19 15,46-9 1,86-38 0,74-9-16,57 10 15,10 27-15,28 19 16,9 19 0,-38 28-16,-18 1 15,-19 8 1,-29-9-16,-9-9 15,0 0 1,-18-19-16,-10 9 16,-28-9-1,-10 0 1,-37 0-16,-29 0 16,-18 0-1,-19 0-15,-19 0 16,-19 0-1,-9 0-15,-1 9 16,-8 1 0,-1 9-16,10 28 15,-9 37 1,-1 38-16,0 9 16,1 19-1,-10 1-15,0 8 16,0-18-1,0-10-15,9-9 16,1 0 0,-10-28-16,0-19 15,-19-19 1,9-37-16</inkml:trace>
  <inkml:trace contextRef="#ctx0" brushRef="#br3" timeOffset="76865.03">27253 7235 0,'0'0'0,"10"29"15,8 36 1,11 38-16,-10 38 15,-1 9 1,-8 0-16,-10 0 16,0-9-1,-19-9-15,10-1 16,-1-28 0,1-18-1,-1-29-15,10-19 16,0 1-1,0-19-15,10-10 16,-1 0 0,19 1-16,10-1 15,75 10 1,94 0-16,94-10 16,75 1-1,38 18-15,9 0 16,29 0-1,-19 0-15,-38 0 16,-57-9 0,-46 0-16,-47-19 15,-48 9 1,-46-9 0,-38 0-16,-29 0 15,-27 0 1,-20 0-16,1 0 15,-19 0 1,-10 0-16,1-9 16,-10 9-1,0 0-15,0 0 16,0 0 0,0 0-16,0 0 15,9 0 1,-9-10-16,0 10 15,9 0 1,1-9-16,-10 0 16,0 9-1,9 0-15,-9 0 16,10 0 0,-10 0-16,0 0 15,9 0 1,-9 0-16,0 0 15,0 0 1,0 0 0,0 0-16,0 0 15,0 0 1,0 0-16,0 0 16,0 0-1,0 0-15</inkml:trace>
  <inkml:trace contextRef="#ctx0" brushRef="#br3" timeOffset="86901.22">17667 11626 0,'0'0'0,"0"0"16,0 0-16,0 0 15,0 0 1,0 0-16,0 0 15,0 10 1,0-1-16,0 19 16,10 19-1,8 9-15,11 1 16,-1-20 0,-9-9-16,-1-9 15,1-19 1,-9 0-16,-1-19 15,10-28 1,0-28-16,-1 10 16,-8 8-1,-10 29-15,0 19 16,0 0 0,0 18-1,0 10-15,-10 37 16,10 19-1,0 0-15,0-19 16,0-18 0,0-10-16,0-19 15,0-9 1,10-9-16,-1-28 16,1-20-1,-1 20-15,-9 18 16,10 28-1,-1 1-15</inkml:trace>
  <inkml:trace contextRef="#ctx0" brushRef="#br3" timeOffset="95705.54">25607 10819 0,'0'0'0,"0"0"0,0 0 16,-19 10-1,0-1-15,-18 29 16,-10 9 0,0 18-1,28 1-15,19 0 16,19-1-1,18-8-15,29-1 16,19-28 0,18-19-16,1-18 15,-29-38 1,-9-9-16,-29-19 16,-27-19-1,-29 0-15,-28 0 16,-19 29-1,-9 27-15,-10 19 16,-9 19 0,10 29-16,8 36 15,29-27 1</inkml:trace>
  <inkml:trace contextRef="#ctx0" brushRef="#br3" timeOffset="96071.81">26237 11185 0,'0'0'0,"0"0"16,0 0-16,0 0 15,0 0 1,0 0-16,0 0 16,0 0-1,0 0-15</inkml:trace>
  <inkml:trace contextRef="#ctx0" brushRef="#br3" timeOffset="96585.61">26679 10913 0,'0'0'0,"0"0"16,0 10 0,-18-1-16,-1 10 15,0 9 1,-9 19-16,0 19 15,18 9 1,20-10-16,-1-8 16,10-20-1,9-18-15,0-10 16,19-18 0,10-19-16,-1-19 15,-9-10 1,-19 1-16,-18 0 15,-38 0 1,-19-1-16,-29 29 16,-37 38-1,-18 36-15,65-17 16</inkml:trace>
  <inkml:trace contextRef="#ctx0" brushRef="#br3" timeOffset="97068.24">27376 10998 0,'0'0'0,"0"0"16,0 9-16,-19 10 16,-19 18-1,10 10-15,0 10 16,18-1-1,20-19-15,-1 1 16,10-19 0,9-1-16,0-18 15,19-18 1,10-20 0,-10-18-16,-10-10 15,-18-9 1,-9 9-16,-20 1 15,-9 18 1,-18 19-16,-20 28 16,-18 28-1,28 0-15</inkml:trace>
  <inkml:trace contextRef="#ctx0" brushRef="#br3" timeOffset="97618.11">28072 10857 0,'0'0'0,"0"0"16,-10 0-16,1 0 15,-10 0 1,0 9 0,0 1-16,1-1 15,8 19-15,1 19 16,-1 28-1,1 19 1,0 0-16,9 0 16,-10 0-1,1-19-15,-1-10 16,10-18 0,-9-9-16,9-29 15</inkml:trace>
  <inkml:trace contextRef="#ctx0" brushRef="#br3" timeOffset="98067.9">29031 10594 0,'0'0'0,"0"0"15,0 0-15,0 10 16,-19-1 0,1 19-16,-20 28 15,0 29 1,10 18-16,0 0 16,19 10-1,18-10-15,0-18 16,10-10-1,9-19-15,10-9 16,9-10 0,0 1-16,-28-29 15</inkml:trace>
  <inkml:trace contextRef="#ctx0" brushRef="#br3" timeOffset="98501.99">28805 11101 0,'0'0'0,"19"0"16,19-19-16,28 0 15,18 10 1,1 0-16,-10 9 15,1 9 1,-20 0-16,1 20 16,-10-1-1,-10 19-15,1-1 16,-19-8 0,-1 0-16,1-1 15,0-9 1,9-9-16,-9-10 15,9-9 1,1-18-16,-1-11 16,-9-8-1,-19-1 1,-19-9-16,-38 1 16,-37 8-1,-19 19-15,57 19 16</inkml:trace>
  <inkml:trace contextRef="#ctx0" brushRef="#br3" timeOffset="98978.81">30687 10951 0,'0'0'0,"0"9"15,-19 1 1,0 18-16,-9 0 16,19 9-1,-1 10-15,20-9 16,-1-1 0,1 1-16,8-19 15,11-1 1,-1-18-16,0-18 15,10-1 1,-20-19-16,1 1 16,-19-10-1,-19 0-15,-18 9 16,-38 20 0,28 8-1</inkml:trace>
  <inkml:trace contextRef="#ctx0" brushRef="#br3" timeOffset="99247.81">31233 11167 0,'0'0'0,"0"0"0,0 0 15,0 0 1,0 0-16,0 0 16,0 0-1,0 0-15</inkml:trace>
  <inkml:trace contextRef="#ctx0" brushRef="#br3" timeOffset="99651.6">31750 10923 0,'0'0'0,"0"0"0,0 9 15,-9 10-15,-1 9 16,1 19 0,-1 9-16,20 10 15,-1-10 1,19-9-16,1-9 15,-1-20 1,9-8-16,1-10 16,0-19-1,-1-19 1,-18-18-16,-9-10 16,-20 1-16,-27-1 15,-20 19 1,-9 19-1,29 9-15</inkml:trace>
  <inkml:trace contextRef="#ctx0" brushRef="#br3" timeOffset="100101.56">32371 10575 0,'0'0'0,"0"0"15,0 0-15,0 10 16,-10-1 0,-8 29-16,-1 18 15,0 29 1,10 46 0,9 10-16,0-19 15,9-10 1,0-27-16,-9-10 15,0-19 1,0-19-16,0 1 16,0-10-1,0-9 1,0 0-16,0-10 16</inkml:trace>
  <inkml:trace contextRef="#ctx0" brushRef="#br3" timeOffset="101051.85">24393 10575 0,'0'0'0,"0"0"0,0 0 15,0-9 1,10-10-16,37-9 15,47-28 1,56-19-16,57 9 16,66 0-1,19 10-15,9 19 16,28 9 0,29-1-16,-1 1 15,-9 9 1,57 10-16,27 0 15,11-1 1,27 10-16,0 10 16,-9-1-1,0 19-15,-37 0 16,-58-9 0,-17 9-16,-58 10 15,-27-1 1,-29 1-16,-56-1 15,-20-18 1,-27 0-16,-38-10 16,-28 1-1,-9-1-15,-20 0 16,1 1 0,-19-1-1,-1 19-15,1 1 16,0 27-1,0 38-15,-19 37 16,0 19 0,-19 0-16,0 19 15,-9 0 1,0 9-16,0-18 16,-1-10-1,1-38-15,9-27 16,-9-10-1,-10-9-15,1-19 16,9-29 0</inkml:trace>
  <inkml:trace contextRef="#ctx0" brushRef="#br3" timeOffset="101586.03">24732 10285 0,'0'0'0,"0"0"16,0 9-16,0 29 16,-19 27-1,10 57 1,-1 47-16,1 28 16,0 0-1,9-19-15,-10-37 16,1-10-1,-1-18-15,1-28 16,0-20 0,9-18-16,0-9 15,0-1 1,0-27-16</inkml:trace>
  <inkml:trace contextRef="#ctx0" brushRef="#br3" timeOffset="102060.95">24591 12114 0,'0'0'0,"0"0"0,9 0 15,1-9 1,-1-1 0,19-8-16,10-1 15,28 0 1,56-18-16,66 8 15,57 11 1,56 8-16,38 20 16,18-1-1,38 0-15,19 1 16,28-1 0,29 10-16,8 0 15,1 9 1,-19 0-16,-9 0 15,-20 0 1,-27 0-16,-29 1 16,-37 8-1,-66-9-15,-38-9 16,-56-10 0,-48-9-16,-37 0 15,-28 0 1,-28 0-1,-10 0-15,-9 0 16,-19 0 0,0 0-16,0 0 15</inkml:trace>
  <inkml:trace contextRef="#ctx0" brushRef="#br3" timeOffset="107322.54">27874 13953 0,'0'0'0,"0"0"16,0 10-16,-9 8 15,-1 20 1,1 18-16,9 10 15,19 9 1,9-9 0,10-29-16,9 1 15,0-20-15,0-18 16,9-18 0,-18-11-1,-1-8-15,-18-19 16,-19-10-1,-28 0-15,-10 10 16,-9 18 0,-9 20-16,-29 27 15,29 10 1</inkml:trace>
  <inkml:trace contextRef="#ctx0" brushRef="#br3" timeOffset="107582.54">28551 14272 0,'0'0'0,"0"0"15,0 0-15,0 0 16,0 0 0,0 0-1,0 0-15,0 0 16</inkml:trace>
  <inkml:trace contextRef="#ctx0" brushRef="#br3" timeOffset="108002.59">29012 13897 0,'0'0'0,"0"0"16,0 0-16,0 9 15,-9 1 1,0 8-16,-1 20 16,1 9-1,18 9 1,1-9-16,18 0 16,9-10-1,1-18-15,0 0 16,-1-19-1,-8 0-15,-11 0 16,1-19 0,0 0-16,0-18 15,-19-1 1,-10 1-16,-27-10 16,-20 9-1,-27 20-15,27 18 16</inkml:trace>
  <inkml:trace contextRef="#ctx0" brushRef="#br3" timeOffset="108438.29">29756 13597 0,'0'0'0,"0"0"0,0 0 15,0 0 1,0 0-16,0 9 16,0 10-1,-10 37-15,-9 47 16,10 19 0,0-9-1,-1-10-15,1 10 16,-1-20-16,1-17 15,0-20 1,-1-9-16,1-10 16,-1-27-1</inkml:trace>
  <inkml:trace contextRef="#ctx0" brushRef="#br3" timeOffset="109334.93">26670 13803 0,'0'0'0,"9"0"0,10-19 16,56-28 0,85-37-16,104-10 15,74 0 1,29 19-16,-19 38 16,-47 27-1,-18 10-15,-20 10 16,-18 8-1,-38 1 1,-19 0-16,-28 0 16,-38 9-1,-18 0-15,-29 0 16,-19 19 0,1 0-16,-20 19 15,1 18 1,0 29-16,-20 9 15,-18 9 1,0 10-16,0-10 16,-18-18-1,-1-10-15,0-9 16,-9-19 0,-10-19-16,0 0 15,-27-18 1,-58-1-1,-55-8-15,-67-11 16,-65-18 0,-39-9-16,-8 0 15,9-10 1,37 0-16,57-18 16,19-10-1,19-10-15,28-8 16,9-10-1,28 0-15,39-19 16,27 9 0,28 10-16,20 0 15,18 0 1,19 0-16,9 0 16,20-9-1,-1 8-15,10 1 16,-1 10-1,1-1-15,-1 19 16,-18 10 0,0 8-16,-10 20 15,-9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7T14:39:43.1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7T14:41:24.311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2828 2011 464 0,'0'0'0'0,"0"0"0"0,0 0 0 0,0 0 66 15,0 0 1-15,7-17-1 0,-7 17 0 0,3-11-48 16,-3 11 0-16,0 0 0 0,-3-7 0 0,3 7 64 16,0 0 1-16,0 0 0 0,0-9 0 0,0 9-66 15,0 0 1-15,0 0 0 0,3-7-1 0,-3 7 23 16,11 0-1-16,-11 0 0 0,0 0 2 0,7 0-26 15,-7 0 1-15,0 0 0 0,-4 12 0 0,4-12 17 0,-3 7 2 16,3-7 0-16,-7 8 0 0,3 2-21 16,1 2 1-16,-1 2-1 0</inkml:trace>
  <inkml:trace contextRef="#ctx0" brushRef="#br0" timeOffset="95614.96">2900 847 646 0,'0'0'36'0,"-21"0"-22"0,5 3 1 0,-2-1 0 16,-14 1 0-16,2 6 90 0,2 2-1 0,3-6 0 15,-1 6 1-15,8-1-90 0,1 1 2 0,-1-4 0 16,4 3 0-16,3-1 86 0,3 3 2 0,-3-5-1 15,4 6 0-15,3-6-88 0,1 3 1 0,-1-3 0 0,4 0-1 16,0 0 60-16,0 2-1 0,0-9 0 0,0 9 0 16,7-2-57-16,1 0 0 0,-1-3 0 0,0 1 0 15,5 2 34-15,2 0 0 0,4 0 0 0,13 0 1 16,-1 2-36-16,2 5-1 0,-4-5 1 0,-1 1 1 16,-9 3 7-16,-4 1 1 0,-4 1-2 0,1-4 2 15,-1 3-13-15,-1-5-1 0,-2 5 0 0,-3-2 2 0,-1 1 8 16,-6-3 1-16,-1 1-1 0,1-1 2 0,-4-1-13 15,3-2 1-15,2 4-1 0,-15-6 2 0,-11 4 7 16,-1-2 1-16,6 0-1 0,-1 0 2 0,-1 0-11 16,0-4 0-16,2-3 0 0,2 4 1 0,-4-4 5 15,6 3-1-15,1-3 1 0,1-3 0 0,-4 3-8 16,3-4 1-16,2 1-1 0,2-1 1 0,0-3 1 0,0 0 1 16,-4 0-1-16,6-5 1 0,-2 3-5 0,0-1 1 15,3 4-2-15,0-8 2 0,1 4 0 0,3-1 1 16,7 1 0-16,3 1 0 0,4-4-3 0,0 6-1 15,-7 7 1-15,7-10 1 0,4 5-4 0,3 1 0 16,0 4 1-16</inkml:trace>
  <inkml:trace contextRef="#ctx0" brushRef="#br0" timeOffset="95964.25">3184 690 1758 0,'0'0'0'0,"0"0"0"0,0 0 0 16,25-7 44-16,-17 7 1 0,-8 0 0 0,7-2-1 0,-7 2-28 16,0 0 1-16,0 0-1 0,0 0 0 0,0 0 26 15,-3 9 0-15,3-9-1 0,-11 18 2 0,2-3-28 16,-1 5 1-16,-1 1 0 0,4 2 1 15,4 5 3-15,3 0 1 0,-4-5 1 0,-3 9-1 0,4 3-10 16,-1-2 0-16,4-5 0 0,-7 4 1 0,0 1-2 16,-2-3 0-16,4-3 0 0,3-1 0 0,2 0-4 15,0-6 0-15,0-3 1 0,0 5 0 0,4-5 3 0,4-3 1 16,-1 0 0-16,1-5 1 0,-8 2-6 0,-4-3 2 16,4 1-1-16,0-9 1 0,-4 11 6 0,4-11 1 15,0 0 0-15,0 7-1 0,0-7-5 0,0 0 0 16,0 0 0-16,-7 3 0 0,7-3 6 0,0 0-1 15,0 0 1-15</inkml:trace>
  <inkml:trace contextRef="#ctx0" brushRef="#br0" timeOffset="96245.11">3018 1044 1632 0,'0'0'0'0,"0"0"0"16,21-4 0-16,-5 4 63 0,-2 0 0 0,4 4 0 16,3-8 0-16,2 4-45 0,5 4 0 0,11-4 0 0,-6-4-1 15,-8 4 52-15,-4 0 1 0,-1 4-1 0,-3-8 1 16,1 4-52-16,-4 0 0 0,0-3 0 0,-7 3-1 16,4 0 14-16,-6 0-1 0,-5 0 0 0,11 0 2 15,-11 0-19-15,0 0 2 0,0 0-2 0,7 7 2 0,-7-7-8 16,0 0 0-16,0 0 0 0,3 12 1 0,-3-5-3 15,0 0 0-15,0 0 1 0</inkml:trace>
  <inkml:trace contextRef="#ctx0" brushRef="#br0" timeOffset="96419.03">3494 1269 1834 0,'0'0'0'0,"0"0"0"0,0 0 0 0,0 0 27 0,0 0 0 16,0 0 0-16,0 0 1 0,0 0-16 0,0 0 2 0,0 0-1 15,0 0 1-15,0 0 32 0,0 0 0 16,0 0 0-16,0 0 0 0,0 0-30 0,0 0 0 0,0 0 1 16</inkml:trace>
  <inkml:trace contextRef="#ctx0" brushRef="#br0" timeOffset="97093.88">3882 767 1344 0,'0'0'0'15,"0"0"0"-15,0 0 0 0,-7-17 39 0,7 17 0 16,4-11 1-16,-4 11 0 0,3-7-24 0,-3 7 0 16,0 0-1-16,0 0 1 0,0 0 30 0,0 0 1 15,0 0 0-15,-3 7 0 0,3 4-31 0,-4-1 1 0,4 3 0 16,-3 18 0-16,3 5 31 0,3-5 0 0,-3 6 0 16,-3 2 2-16,3 1-33 0,0 3-1 0,0-3 1 15,0-5 0-15,-4 2 9 0,4-7 0 0,0-7-1 16,0 5 1-16,0-3-13 0,0-4-1 0,0-5 0 15,4 1 2-15,-4 1 4 0,0-8 1 0,0 1 0 16,0-4 0-16,0-7-9 0,-4 9 0 0,4-9 0 16,0 0 1-16,0 0 7 0,0 0 0 0,0 0 0 15,0 0 1-15,-10-2-8 0,10 2-1 0,-11-7 0 16,0-7 0-16,-6-7 6 0,-6 0-1 0,-5 1 1 0,-4-4 1 16,-2 4-8-16,10 4 0 0,3 2 0 0,-6-1 1 15,-1 4 3-15,7 4 1 0,3 3-1 0,2-1 1 16,2 7-6-16,0 5-1 0,3 0 1 0,1 0 1 0,-1 2 5 15,4 1-1-15,0 1 1 0,-2 5-1 0,6 3-5 16,-1-1 1-16,1-6-1 0,3 6 1 0,0 3 3 16,0-4 0-16,3-3 1 0,1 2-1 0,-1 0-5 15,6-4 1-15,-2-1 0 0,4-1-1 0,3-2 5 16,0-1 0-16,0-4-1 0,9 1 2 0,9-1-7 16,0-3 2-16,8 0 0 0,-1-3 0 0,-2 3 1 0,-9 0 0 15,0-4 0-15,-5 1 0 0,-2-1-4 0,-6 1 1 16,-1-1 0-16,-4 0 0 0,-1 4 1 0,2-3 1 15,-4-1-1-15</inkml:trace>
  <inkml:trace contextRef="#ctx0" brushRef="#br0" timeOffset="97293.03">4254 1251 1847 0,'0'0'0'0,"0"0"0"16,0 0 0-16,0 0 56 0,0 0 0 0,0 0 0 16,0 0 0-16,0 0-39 0,0 0 1 0,0 0-1 15,0 0 1-15,0 0 42 0,0 0 1 0,0 0-1 16,0 0 1-16,0 0-44 0,0 0 1 0,0 0 0 0</inkml:trace>
  <inkml:trace contextRef="#ctx0" brushRef="#br0" timeOffset="97797.19">4762 678 1658 0,'0'0'0'0,"0"0"0"0,0 0 0 0,0 0 35 0,0 0 1 15,0 0 0-15,0 0 0 0,8 23-22 0,-8-11 1 16,0-2-1-16,0 10 2 0,0 4 36 0,0 5-1 16,-4 4 1-16,0 0 1 0,4 13-36 0,-3-7-1 15,-1 5 1-15,4-5 1 0,0 4 14 0,0-4 0 16,0-5 1-16,0-1-1 0,0-7-18 0,4-1 0 0,-1-4 1 16,5 0-1-16,-5-1 0 0,-3-3-1 0,0-3 1 15,7-3 0-15,-3-1-6 0,-4-3 1 0,0-7-1 16,0 9 1-16,0-9 5 0,0 0 0 0,0 0 1 15,0 0-1-15,0 0-6 0,0 0 1 0,0-5 0 16,0-6 0-16,0-3 6 0,-4 0 0 0,-3-7 0 16,-7 0 1-16,0 5-7 0,-6-1 0 0,-8 3 0 15,4-4 0-15,-5 7 7 0,-1 4 2 0,2 4 0 16,2-2 0-16,1 5-8 0,0 0 1 0,4 0-1 0,2 3 0 16,1 2 5-16,0 2 1 0,4 0 0 0,4 6 1 15,-3-3-8-15,6 3 0 0,4 1 0 0,-1 0 1 16,1-2 2-16,3-1 0 0,-4 3 1 0,8-4-1 15,-1 1-4-15,1-1 0 0,5-3 0 0,5 4 0 0,0-6 3 16,3 2 1-16,5-1-1 0,11 1 2 0,2-2-7 16,-1 2 2-16,-2-4 0 0,3-3 0 0,-2 4 0 15,-4-1 1-15,-5-3 0 0,3 0 0 0,-6-3-4 16,-3-1 1-16,-4-3 0 0,5-5 0 0,2 2 0 16,1 1 1-16,-1-4-2 0</inkml:trace>
  <inkml:trace contextRef="#ctx0" brushRef="#br0" timeOffset="98127.97">5004 1265 1545 0,'0'0'0'0,"0"0"0"0,0 0 0 0,7 0 67 0,-7 0 0 15,7 0 1-15,-7 0 0 0,18 9-50 0,-4-5 0 16,5-1 0-16,3 1 0 0,-8-1 30 0,0 1 1 16,0-4-1-16,4 0 1 0,-6-4-32 0,2 4 0 0,-3-3 0 15,-1-1-1-15,-3 1-2 0,4-3-1 0,-4-1 1 16,-4 0-1-16,1-3-5 0,-1 3 1 0,1-6-1 15,-2-3 1-15,-2 2-8 0,0-1 1 0,2-3 1 16,-1-5-1-16,1 4-1 0,-2 1 1 0,-2 6-1 16,-1-4 2-16,-1 5-1 0,-1 1 1 0,-2 3-1 15,0 2 2-15,0 5-2 0,-4 5 0 0,-3-2 1 16,3 4-1-16,-6 4 2 0,-3 5 2 0,-8 1-2 16,-4 3 2-16,6 6-3 0,5-3 1 0,7-4-1 0,7 2 2 15,0 4 2-15,3-7 2 0,4-1-1 0,11-1 1 16,3 5-3-16,7-7-1 0,2-3 1 0,-2-1 1 15,0 1 5-15,4-2 2 0,-4-4-2 0,2 2 1 16,-2 5-5-16,-3-5 0 0,-4 0 0 0,-2-3 0 0,2 3 3 16,0-3 0-16,-3-4 1 0</inkml:trace>
  <inkml:trace contextRef="#ctx0" brushRef="#br0" timeOffset="98465.92">5447 1073 1595 0,'0'0'0'16,"0"0"0"-16,0 0 0 0,25 4 53 0,-15 5 0 16,-10 5-1-16,4-5 1 0,3 5-36 0,2 5 0 15,5-3 0-15,3 5 1 0,1-2 52 0,-7 4 2 16,-4-3 0-16,8 24 18 0,0-23-72 16,-5-7 0-16,4 3 0 0,0-3 18 0,1-1 1 15,-7-1-1-15,3 0 1 0,-1-1-23 0,-2-4 2 0,2-4-2 16,-3-3 2-16,-7 0 0 0,11 0 1 0,-11 0-2 15,0 0 2-15,7-10-8 0,-7 10 1 0,10-11-1 16,-3-4 1-16,-1-1 3 0,4 0 0 0,1-2 0 16,-1-10 0-16,-2 5-5 0,-1-1 0 0,0 1 0 15,0-4-1-15,3 8 5 0,-3-2-1 0,4 2 0 16,-2-4 0-16,1 10-4 0,-3-1 1 0,-3 6-1 16,3-3 0-16,-7 11 4 0,11-7 0 0,-11 7 0 15,10 3 0-15,-3 4-4 0,4 1 1 0,5 0-1 16,-2 6 0-16,-4 2 4 0,-3 4 0 0,4-5 0 0</inkml:trace>
  <inkml:trace contextRef="#ctx0" brushRef="#br0" timeOffset="98661">6156 1228 1709 0,'0'0'0'0,"0"0"0"0,0 0 0 0,0 0 51 16,0 0 2-16,0 0 0 0,0 0-1 0,7 23-35 15,-10-12 0-15,3-1 0 0,0 3 1 0,0 8 44 0,3 0-1 16,-3-4 1-16,2-4 1 0,0 6-46 0,-1-3 1 16,1-6 0-16,-2 1 0 0,0-4 5 0,0 0 1 15,0-7-1-15,0 11 1 0,0-11-13 0,0 0 1 16,0 7 1-16</inkml:trace>
  <inkml:trace contextRef="#ctx0" brushRef="#br0" timeOffset="98827.17">6114 887 1583 0,'0'0'0'0,"0"0"0"16,0 0 0-16,0 0 25 0,17-7-1 0,-17 7 1 16,7 7 1-16,-7-7-14 0,7 4 0 0,-7-4 1 15,15 14-1-15,-5 0 21 0,2 3 0 0,-1 1 0 0</inkml:trace>
  <inkml:trace contextRef="#ctx0" brushRef="#br0" timeOffset="99410.18">6581 1198 1381 0,'0'0'0'0,"0"0"0"0,0 0 0 0,-21-12 26 15,10 12 0-15,1 0-1 0,-8 0 2 0,-12 0-14 16,-2 5-1-16,4-1 0 0,5 3 2 0,2 3 37 15,3 3 1-15,1-4 0 0,4 5-1 0,6 0-34 16,0-4 0-16,11-1 0 0,1 2 1 0,6 3 19 0,3-4 0 16,7 1 0-16,4-1 1 0,-1-3-23 0,-1 0 0 15,-9-3 0-15,-3-2 1 0,3 1 8 0,2 1 1 16,2-4 0-16,-8-4-1 0,1 4-11 0,-1-3-1 16,-3 1 0-16,4-2 1 0,-4 1 8 0,0-1 0 15,-7 4 1-15,11 0 0 0,-11 0-11 0,9-3 1 0,-9 3-1 16,7 3 0-16,-7-3 9 0,10 4 2 0,-10-4-1 15,11 3 0-15,-11-3-10 0,10 4 1 0,-10-4-1 16,11 2 0-16,-11-2 9 0,11 10 0 0,-6-6 1 16,2-2 0-16,0 1-11 0,3-3 1 0,1 4 1 15,7-4-1-15,-1 0 6 0,-1 0 1 0,2-4-2 16,3-3 2-16,0 2-9 0,2-2 1 0,2-2 0 16,-4-5 1-16,-3 3 2 0,-4-3 2 0,-7-7-1 15,3 2 1-15,3 1-7 0,1-5 1 0,-4-7 0 16,1-7 0-16,0-5 2 0,-4 0 0 0,0-5 0 0,0 4 0 15,0-4-4-15,-2 8 1 0,2-7-1 0,-3 6 1 16,-1-2 0-16,-3 12 1 0,4 0-1 0,-1 3 1 16,1 12-3-16,-4-1 0 0,0 5-1 0,0 1 2 15,0 10 1-15,-7-7 0 0,7 7 0 0,-7 10 1 0,-4 4-4 16,-3 6 1-16,-2-5-1 0,6 15 1 0,-8 0 3 16,0 0 0-16,1 5 0 0,4 6 0 0,3 5-3 15,3-2-1-15,0 1 1 0,7-6 0 0,0 8 2 16,7-8 1-16,3-2 0 0,1-3 0 0,-1-5-3 15,6 3-1-15,2-7 1 0,0-2 1 0,-4 1 1 0,0-3 1 16,-2-7-1-16,-1-1 1 0,-1-1-4 16,-3 0 1-16,0-8-1 0,-7-4 1 0,11 3 1 0,-11-3 1 15,7 0-2-15,-7 0 2 0,7-10-3 0,-7 1 0 16,4 0 0-16</inkml:trace>
  <inkml:trace contextRef="#ctx0" brushRef="#br0" timeOffset="99677.01">7094 1126 1709 0,'0'0'0'0,"0"0"0"16,22-7 0-16,-12 7 51 0,4 0 2 0,0-3 0 16,0 3-1-16,1 0-35 0,0 0 0 0,0 0 0 15,-1 0 1-15,0 7 49 0,0 2 2 0,7-2-1 16,2 0 1-16,-5 8-51 0,-4 0 0 0,-7-5-1 15,2 2 1-15,-4 8 21 0,-2-4 0 0,-1-2-1 0,0 0 1 16,-2-2-24-16,0 2 1 0,2-5-1 0,5 3 1 16,-4 2-3-16,-3-3 1 0,4-1-1 0,-4-3 1 15,0-7-6-15,-4 9 0 0,4-9-1 0,-9 4 2 16,2-2-9-16,-1-1 2 0,-1 1-1 0</inkml:trace>
  <inkml:trace contextRef="#ctx0" brushRef="#br0" timeOffset="99826.56">7407 852 1620 0,'0'0'0'15,"0"0"0"-15,0 0 0 0,0 0 43 0,0 0 0 16,0 0 1-16,21 0 0 0,-11 3-28 0,3-3 0 16,-6 4 0-16,3 1 1 0,4 6 42 0,-3 1 1 15,3-1-1-15,0 6 2 0,2 1-44 0,-5-4 1 16,3 2 0-16</inkml:trace>
  <inkml:trace contextRef="#ctx0" brushRef="#br0" timeOffset="100361.78">7669 1073 1243 0,'0'0'0'0,"0"0"0"16,-7 0 0-16,7 0 29 0,0 0 0 0,-7 9 0 16,4-2 1-16,-1 4-17 0,1-2 1 0,-1 1-1 15,1 10 0-15,3 6 14 0,0-5 1 0,3-5 1 16,-3 3-1-16,4-3-16 0,-1-2 1 0,1-3 1 0,-1-1-1 15,4-4 5-15,0 1 0 0,-7-7 0 16,7 7 1-16,-7-7-9 0,0 0 0 0,9 1 1 0,-9-1-1 16,7-5 2-16,-7 5 0 0,7-10 1 0,0 1 0 15,4-9-5-15,3 1 0 0,-3-8 0 0,3-1 0 0,-4-1 14 16,1 3 0-16,-2-5 1 0,5-1-1 0,-7 9-10 16,0 2-1-16,0 3 0 0,4 4 1 0,-8 5 16 15,1-4 2-15,-1 4-1 0,-3 7 0 0,13-7-16 16,-13 7 1-16,7 4-1 0,-7-4 1 0,3 14 18 15,-1-4 1-15,1 6-1 0,10 4 2 0,1 9-20 16,-3-2 0-16,-4-8 1 0,0 4-1 0,0-5 17 16,0 1-1-16,0-5 0 0,-2-2 1 0,0-1-18 0,1 1 0 15,1-5 1-15,-4 2 1 0,-3-9 9 0,7 11 1 16,-7-11 0-16,7 3 0 0,-7-3-12 0,7 4-1 16,-7-4 0-16,15-7 1 0,-5 0 6 0,-3 0 0 15,-2 0 0-15,4-11 0 0,4 0-9 0,-6-1 1 16,3-2-1-16,-3-4 2 0,4 4 3 0,-4 5 2 0,-4 4 0 15,5 1 0-15,-5 4-8 0,-3 7 1 0,11 0-1 16,-11 0 1-16,7 11 2 0,-6-4 1 0,3 5-1 16,-4 4 0-16,0 11-5 0,0-5 1 0,0 0 0 15,-5-7 0-15,1 6 2 0,1 1 0 0,-1-5 0 16,1-3 1-16,1-1-4 0,0 1 0 0,2 0-1 16,-3-4 1-16,6 1 0 0,-3-1 0 0,4-3-1 15,-1 4 2-15,1-2-3 0,1-2 0 0,-5-7 0 16,11 14 0-16,-4-7 0 0,-4 0 1 0,4-4-1 15,-7-3 1-15,11 11-3 0,-11-11 2 0,10 11-2 0</inkml:trace>
  <inkml:trace contextRef="#ctx1" brushRef="#br0">9407 13625 0,'0'0'0,"0"0"0,-9 0 0,0 0 16,-1 0-16,1 0 16,-10 0-16,10 0 31,-1 0-31</inkml:trace>
  <inkml:trace contextRef="#ctx0" brushRef="#br0" timeOffset="106227.28">4055 17119 363 0,'0'0'0'0,"0"0"0"0,0 0 0 0,0 0-1 15,0 0 1-15,0 0 0 0,0 0 0 0,20-5-1 16,-20 5 1-16,0 0 0 0,10-4 0 0,-3 1-11 15,-7 3 1-15,11-7-1 0</inkml:trace>
  <inkml:trace contextRef="#ctx0" brushRef="#br0" timeOffset="112397.06">8869 1221 1758 0,'0'0'0'0,"0"0"0"0,0 0 0 15,0 0 75-15,17 6 1 0,-8-6 0 0,5-2 0 16,1 2-58-16,2 2 0 0,-1-1 0 0,5-1 0 16,0 0 45-16,1 0-1 0,-3-1 1 0,2-1 0 0,-3 2-45 15,3 0 0-15,0-2 0 0,6 0 0 0,-6 2 26 16,3 0 1-16,-1 0-2 0,6-3 2 0,-5 3-29 15,-3 0 1-15,-1-6-1 0,1 6 0 0,0 0 5 16,-3 0-1-16,-6 6 0 0,6-6 1 0,-4 0-11 16,0 3 2-16,-3-3-1 0,-1-3 0 0,-3 3 0 15,0 0 2-15,-7 0-2 0,9 0 1 0,-9 0-5 0,0 0 1 16,0 0 0-16,7 0-1 0,-7 0 0 16,0 0 0-16,0 0 0 0,7 0-1 0,-7 0-1 0,0 0-1 15,0 0 1-15,0 0 0 0,0 0-2 0,0 0 0 16,4-9-1-16,-4 9 2 0,10-4-2 0,-3 1 0 15,-7 3 0-15,11-11 1 0,-11 11-3 0,11-5 0 16,-11 5 0-16,7-7 1 0,-7 7-1 0,0 0 0 0,7 0 0 16,-7 0 0-16,8 0-4 0,-8 0 1 0,9 4 0 15,-5 1 0-15,1 5 0 0,-1 1 1 0,-4 1 0 16,3 1-1-16,1 1-9 0,-4 3 1 0,-4-8-2 16,4 2 2-16,0-1 3 0,-3 1 1 0,-1-4-1 15,4 0 1-15,0-7-9 0,-9 10 2 0,9-10-1 16,0 0 0-16,-7 11 6 0,7-11 1 0,0 0-1 15,-7 7 0-15,7-7 6 0,0 0 1 0,0 0 0 16,0 0 0-16,0 0-1 0,-3-11 1 0,3 11 0 16,0-10 1-16,0-4 1 0,3-2 0 0,1 0 0 0,1-7 0 15,4 6 0-15,0-1 0 0,-2 0 0 0,0 1 0 16,3 5 3-16,1 1 2 0,-1 2-1 0,1 2 1 16,3 4-3-16,-1 3 1 0,-3 0 1 0,4 3-1 0,4 4 11 15,-4 2 1-15,0 2 0 0,-2-4 0 16,-5 1-6-16,1 6 0 0,-5-1 0 0,-3-4 0 0,0 5 8 15,-3-4 1-15,-5 1 0 0,-6-1 0 0,0 3-8 16,2-3 0-16,1 4 0 0,1-7 0 0,-1 4 8 16,-3-4 0-16,-4-4 0 0,6 4 1 0,1 4-9 15,1-6 1-15,10-5-1 0</inkml:trace>
  <inkml:trace contextRef="#ctx0" brushRef="#br0" timeOffset="112943.38">10520 776 2060 0,'0'0'0'0,"0"0"0"15,0 0 0-15,0 0 69 0,0 0 1 0,17 0 0 16,-17 0 0-16,4 7-52 0,-4-7 0 0,4 13 0 16,-4 2 0-16,0 3 56 0,0 5 1 0,0 0 1 0,0 10-1 15,3 2-57-15,1 2 0 0,1 0 0 16,4-2 0-16,-2-1 19 0,-2-4 1 0,-1 0 0 0,-1 0 0 16,-3-8-23-16,4 3 0 0,3-7 1 0,0-1 0 15,3 3-3-15,4-5 1 0,-7 1-1 0,1-9 2 0,-3 4-7 16,0-4 1-16,-5-7-2 0,0 0 2 15,7 0-2-15,-7 0 1 0,0 0 0 0,0 0 0 0,0-7-4 16,0 7 2-16,-9-14-1 0,1-2 1 0,-10-3 0 16,0 3 0-16,-3-5 0 0,0-2 1 0,2 3-3 15,1 8 1-15,0-2-1 0,-5 0 1 0,6 5 0 16,-1 2 1-16,0 4 0 0,1-4-1 0,-3 10-2 16,3 1 2-16,-1 3-1 0,4-2 1 0,-4 9-1 0,2-3 1 15,2-1-1-15,4 2 1 0,-1 8-2 0,1-4 1 16,3-2-1-16,7 3 0 0,-4-1 4 0,0 0 1 15,8 0-1-15,7-2 1 0,-1 3-4 0,1-4 2 16,3-3-2-16,2 3 2 0,1 2 0 0,1-4 1 16,0-4 0-16,-1-3 0 0,1 3-3 0,-2-4 1 15,1-3-1-15,1-3 2 0,2 3-1 0,4 0 2 16,1-4-1-16,-7 1 0 0,1-1-1 0,6 0-1 0,-1 1 1 16,1-4-1-16,-2 3 1 0,2 1 0 0,-1-1 0 15</inkml:trace>
  <inkml:trace contextRef="#ctx0" brushRef="#br0" timeOffset="113543.02">10887 1302 2072 0,'0'0'0'0,"0"0"0"0,0 0 0 15,19 7 68-15,-8-3-1 0,-1-4 0 0,-3 0 2 0,4 0-51 16,3 0 0-16,0-4 0 0,6 4-1 0,-3 0 64 15,-6-3 0-15,-4-1 0 0,-7 4 1 0,7-10-64 16,-4 3 0-16,-3 7 0 0,4-11 0 0,-1 6 20 16,-3-2 0-16,0-4 0 0,0-3 1 0,-3 0-24 15,-1 0 1-15,-10 0-1 0,0-2 1 0,4 2-5 0,-1 5 0 16,-1 2 1-16,-6-3 0 0,4 6-5 16,-4 4 1-16,4 0-2 0,2 4 2 0,5 3-1 0,0-2 0 15,0 2-1-15,-4 3 1 0,4 8-2 0,0-6-1 16,3 2 1-16,1 4 0 0,-1 0 1 0,1-1-1 15,6-8 1-15,1 5 0 0,6 4-3 0,1-4 2 16,0-7-2-16,-1 3 1 0,4-3 0 0,6 0 0 16,1-3 1-16,4-2-1 0,-4 1 0 0,2-3-1 15,1 0 0-15,1-3 1 0,-4 1-1 0,2-5 0 16,-2 0 1-16,-1-4 0 0,-4 1-1 0,0-1 0 0,-2-5 0 16,-4 4 1-16,1-4-1 0,-1 2 1 0,-1-3 0 15,0-8 0-15,-2 7-1 0,-2 3 0 0,2 0 0 16,-3 3 1-16,3 2 0 0,-7 10 2 0,7-13-2 15,-7 13 2-15,7-3-3 0,-7 3 2 0,0 0-2 16,4 12 2-16,-1-1 0 0,-3 1 2 0,4 2-1 16,-4 2 0-16,3 8-1 0,4 1-1 0,-3-7 1 15,-1-1-1-15,4 3 2 0,2-3-1 0,-2-3 1 16,0 0 1-16,0 0-4 0,0-1 2 0,0-4-1 0,4 3 1 16,0-5 0-16,-1-4 1 0,-3 1-1 0,4-4 2 15,-1 0-3-15,3 3 0 0,-6-6 1 0,7-1-1 16,-3-3 5-16,-1-5 1 0,-6 2-1 0,-1-1 1 0,3-3-4 15,1 0 1-15,1-4-1 0,1-3 1 0,-2 2 3 16,0 1 0-16,0 1 0 0,-3-5 2 0,3 8-6 16,-4 2 1-16,1 2 0 0,0-1-1 0,-1 2 2 15,4 4 1-15,0 3-1 0,-7 2 1 0,11-3-3 16,-11 3-1-16,12 5 1 0</inkml:trace>
  <inkml:trace contextRef="#ctx0" brushRef="#br0" timeOffset="113667.7">11799 1316 2060 0,'0'0'0'0,"0"0"0"16,0 0 0-16,0 0 83 0,0 0 0 0,0 0 0 16</inkml:trace>
  <inkml:trace contextRef="#ctx0" brushRef="#br0" timeOffset="114151.56">12256 1179 1834 0,'0'0'0'0,"0"0"0"0,0 0 0 16,0 0 93-16,17-11 1 0,-8 8-1 0,-2-1 1 15,0 4-77-15,0 0 1 0,0-3-1 0,14-2 1 0,-1 1 86 16,-3 4 1-16,5-3 0 0,-1-4 0 0,-2 3-89 16,2 1 1-16,-3-3 0 0,3-4-1 0,-7 3 15 15,0 3-1-15,6-1 0 0,-6-6 2 0,0 3-19 16,-3-3 2-16,-4 0-2 0,1 1 2 0,1-6-4 0,-2 5 0 16,-1-3 1-16,1 0 0 0,-4-3-5 15,1-3 0-15,-4-1 1 0,3 4 0 0,-3-4 0 16,-3-2 1-16,3 0 0 0,-4 7 0 0,1 2-3 0,-4 3-1 15,0 1 1-15,1-1 1 0,3 4-2 0,3 7 2 16,-9-7 0-16,4 7-1 0,-6 0-1 0,4 0-1 16,0 4 1-16,-4 3-1 0,4 5 2 0,-3 0 0 15,-1 2-1-15,1 11 2 0,2 5-4 0,3-2 2 16,-2 0-1-16,-3 9 1 0,2 2 0 0,1 5 1 0,0-7 0 16,0 2-1-16,4 1-1 0,-1-3 0 0,2 2-1 15,-5-2 2-15,2 5-1 0,2-5 2 0,-1-2 0 16,1 0-1-16,1-1-1 0,0 1 0 0,0-11-1 15,2 6 2-15,0-5-1 0,2-2 1 0,-2-11-1 16,-2 2 1-16,-1 2-2 0,3-5 1 0,-4-3-1 16,4-8 0-16,0 0 1 0,0 0 0 0,0 0 0 15,0 0 0-15,-7-3-2 0,-3-1 2 0,-1-3-1 16</inkml:trace>
  <inkml:trace contextRef="#ctx0" brushRef="#br0" timeOffset="114326.09">12162 1306 2023 0,'0'0'0'0,"0"0"0"0,21 0 0 0,-1 3 64 16,4 1 1-16,-1-4 0 0,5 3 0 0,4 1-47 15,0-1 0-15,8-3 0 0,-2 4 0 0,-3 3 48 16,-7-4 0-16,2 1 0 0,2 3 2 0,-8 0-50 16,-4-5 0-16,-1-2 0 0,1 0 0 0,-3 7 2 15,-3-5 0-15,-1-2 0 0</inkml:trace>
  <inkml:trace contextRef="#ctx0" brushRef="#br0" timeOffset="114660.27">12765 1251 1972 0,'0'0'0'0,"7"-7"0"15,25 4 0-15,0 3 34 0,-7 0 1 0,-6-4-2 16,6-3 2-16,1 2-20 0,6 1-1 0,3 1 1 15,-3 3 0-15,-6 0 36 0,-5 3 2 0,4-1 0 16,2 0-1-16,-6 3-35 0,-7 2 0 0,0 4 0 16,0-1 1-16,-2 4 19 0,-1-5 1 0,0 2-1 15,-4 3 1-15,-4 3-23 0,-3-3 1 0,0-3-1 16,0 1 1-16,-3-1-1 0,-1 3 0 0,1-7 1 16,-4 3 0-16,3 1-7 0,-7-4 0 0,3 0 0 0,-1-3 1 15,2-1 2-15,7-3 0 0,-9 0 1 0,9 0 0 16,-11-3-5-16,11 3 0 0,-10-7 0 0,10 7 0 15,-4-11 3-15,-6 4 0 0,-10-4 0 0,3-4 2 16,6 1-7-16,4-1 2 0,3-2-1 0,8-1 1 0,3-3 2 16,-3 4 0-16,1 1 0 0,2-5 0 0,2 1-4 15,3 8 1-15,-1-2-1 0,-1 5 1 0,4-1 1 16,2 6 0-16,4 0 0 0</inkml:trace>
  <inkml:trace contextRef="#ctx0" brushRef="#br0" timeOffset="115343.79">13531 1212 1746 0,'0'0'0'16,"0"0"0"-16,0 0 0 0,-25-7 61 0,11 7 2 15,0 0 0-15,0 0 0 0,-6 7-45 0,3-1 0 16,-1-1 0-16,0 2 0 0,1 4 56 0,6-1 1 16,4-3 0-16,0 4 0 0,4-2-57 0,6 1 0 0,2-5 0 15,2 4 0-15,2-2 25 0,2 0 1 0,3-3-2 16,-3-1 2-16,-1 1-28 0,2-1 1 0,1-3-2 15,-3 0 2-15,3 0-2 0,-3 0-1 0,-3-3 1 16,4-1-1-16,-4 1-6 0,0-1 1 0,-7 4 0 16,12-10 0-16,-4-3 2 0,-3 5 2 0,2-3-1 15,2-5 0-15,1-5-5 0,-3 5 1 0,4-3 0 16,-4 0 0-16,4 4 6 0,-1 5 1 0,1 1 0 16,-4-1-1-16,0 3-5 0,2 7 0 0,1 0 0 15,1 3 0-15,3 4 3 0,0 0 2 0,0 5-2 0,2 3 2 16,-2 4-7-16,-3-2 1 0,-4 5 0 0,-4-5 0 15,1 4 7-15,-1-1-1 0,-3-6 1 0,4 0 1 16,-4 0-7-16,0-4-1 0,0 1 1 0,0-6 0 16,0 2 3-16,0-7 0 0,0 9 0 0,0-9 1 0,0 0-7 15,0 0 2-15,0 9 0 0,0-9 0 0,0 0 0 16,0 0 0-16,0 0 0 0,0-9-1 0,0 9-1 16,0-12 0-16,3 3-1 0,6-9 1 0,7-3 1 15,3-2 0-15,-4 4 1 0,-1-4 0 0,-2 6-3 16,-1 1 0-16,-1 0 1 0,1 2-1 0,3 9 3 0,-7-2 1 15,4 3 0-15,-4 4 0 0,3 0-3 0,-5 4-1 16,-5-4 1-16,11 12 1 0,-4-5 2 0,0 3 1 16,-3 3-1-16,-3-4 1 0,1 5-4 0,2-4 0 15,3 1 0-15,-4-4 1 0,-3-2 3 0,0-5 0 16,11 7 0-16,-11-7 0 0,7 7-3 0,-7-7 0 16,0 0-1-16,11 7 1 0,-4-5 1 0,-7-2 1 0,10-2-1 15,-3-1 1-15,0-1-4 0,0 1 1 0,2-4 0 16,-2-6-1-16,4-1 2 0,-1 4 1 0,1-8-2 15,0-3 2-15,-1 5-3 0,1 2 0 0,1-2 0 16,-1 2 0-16,3 4 0 0,0 1-1 0,-7 5 1 16,0 4-1-16,0 4 0 0,-7-4-1 0,9 16 1 15,-7-6-1-15,-1 9-1 0,-1-4 2 0,0-3-1 16,0 5 0-16,0 8 0 0,0-7-1 0,0-4 0 16,0-2 1-16,0 4-2 0,0 0 1 0,0-6-1 0,0 1 0 15,0 3 0-15,-1-5 0 0,-1 0 0 0,-5 1 0 16,2-1-1-16,5-9 1 0,-9 7-1 0</inkml:trace>
  <inkml:trace contextRef="#ctx0" brushRef="#br0" timeOffset="116094.99">15016 936 1985 0,'0'0'0'0,"0"0"0"16,0 0 0-16,0 0 65 0,-7 21 1 0,7-5 0 16,0-2 0-16,0 9-48 0,0 0 0 0,0 0 0 15,-4-2 0-15,4 5 54 0,0 3 0 0,0-8 0 16,-3-2 1-16,-1-3-55 0,1 1 0 0,3-4-1 0,0-1 1 15,0 2 8-15,3 0 1 0,-3-7-1 0,0-7 1 16,-3 9-15-16,3-9 2 0,0 0-2 0,0 0 2 16,0 0-7-16,0 0 2 0,0 0 0 0,0 0 0 0,7-2-3 15,0-1 0-15,-7 3-1 0,11-21 2 0,-4 1-3 16,3-3 2-16,1-3-2 0,-1-4 2 16,3 0-3-16,-3 7 2 0,1 0-2 0,-4 2 2 0,-4 6 2 15,4 0-1-15,-3 7 1 0,0 2 1 0,-4 6-4 16,0 0 2-16,8-7-2 0,5 7 2 0,3 7 5 0,-2 2 2 15,-4-5-1-15,4 5 0 0,-1 5-5 16,-3 1 1-16,1-4 0 0,3-4 0 0,-3 0 6 0,-1 2 1 16,-3-2-1-16,4-4 1 0,-1-1-6 0,-1 2 0 15,-2-4 0-15,-7 0 0 0,11 0 4 0,-11 0 1 16,10-4-1-16,-10 4 1 0,15-9-6 0,-8 6-1 16,-4-6 1-16,4-2 1 0,4-6 5 0,-4 1 0 15,0 2 0-15,-2 2 0 0,0 3-6 0,1-2 1 0,-1 1-1 16,0 3 1-16,-5 7 1 0,4-7 0 0,-4 7 0 15,0 0 0-15,7 7-3 0,-4-4 0 0,-3 4 0 16,4 11-1-16,0 10 1 0,3 5 0 0,0-6 0 16,0-4 0-16,-4 0-2 0,-3-1-1 0,0-4 1 15,-7 1 1-15,7 1-1 0,0-1 2 0,-3-5-2 16,-1 0 2-16,8-1-2 0,-4-3-1 0,0-1 1 16,0 3-1-16,0-5 1 0,3 0 0 0,-3-7 1 15,4 11-1-15,-4-11-1 0,3 7 0 0,-3-7 0 16,7 3 0-16,-7-3 0 0,7 7-1 0,-7-7 0 15</inkml:trace>
  <inkml:trace contextRef="#ctx0" brushRef="#br0" timeOffset="116416.97">15579 1202 2048 0,'0'0'0'0,"0"0"0"0,0 0 0 0,0 0 75 15,17 0 0-15,-10 0 0 0,7 0 1 0,4 0-58 16,2 0 0-16,1-4 0 0,-4 1 0 0,-3-1 64 15,-3 4 1-15,1-5-1 0,-1-2 1 0,-4 0-66 16,0 0 1-16,0 3 0 0,0-6 0 0,0 1 12 16,0 2 0-16,-3-5 1 0,-4-2 0 0,3 1-17 15,-3-2-1-15,-3 0 1 0,3-2 0 0,0-2-6 0,-4 6 1 16,1 1 0-16,-4-2 0 0,0 7-3 0,3 0-1 16,-6 3 1-16,-1 1 0 0,0 3 2 0,1 0 0 15,-1 0 0-15,-1 7 0 0,-2 3-2 0,0 4-1 16,-2 2 1-16,-2 0-1 0,4 10 5 0,3-1 2 0,4-4-2 15,0 0 1-15,4 2-4 0,-4-7-1 0,3 2 1 16,8-3 1-16,3-1 2 0,3 2 1 0,8-3 1 16,1-3-1-16,-1 1-4 0,3-1-1 0,0-4 1 15,4 1 1-15,2 0 0 0,1-4 1 0,-5 2 0 16,1-3 0-16,5 2-4 0,-3-1 1 0,2-3-1 16</inkml:trace>
  <inkml:trace contextRef="#ctx0" brushRef="#br0" timeOffset="117094.76">16194 1063 2386 0,'0'0'0'0,"0"0"0"0,0 0 0 15,-30-4 60-15,13 11-1 0,-1 0 1 0,-7 1 0 16,8 7-43-16,3-2 1 0,-1 1 0 0,0-2 0 16,0 4 53-16,5 1 0 0,3-2-1 0,3-3 1 0,4 2-53 15,0 2 0-15,7-4 0 0,-3-1 0 0,-1-1 14 16,4-3 2-16,4 0 0 0,3-5-1 0,4 5-19 15,1-3 0-15,-1-4 1 0,-1-4 0 0,-2 4-7 16,-3 0 1-16,0-3 0 0,1-1 0 0,1 2-3 16,-4-1 1-16,-3-4-2 0,2 0 2 0,-2 0-2 0,-1 0 0 15,-6 7 1-15,12-13-1 0,-3 8-1 16,0 3 0-16,-9 2 0 0,10-3 0 0,-10 3 5 0,11 3 1 16,-11-3-1-16,10 0 1 0,-1 2-4 0,0 2 1 15,0-1-1-15,1 1 1 0,4-1 10 0,-3 1 0 16,0-1 0-16,-1-3 1 0,1 4-9 0,3-1 1 0,-2-3 0 15,6 0 0-15,-4-3 9 0,-3 3 0 0,-4-7 0 16,0 0 1-16,-4 0-10 0,2 1 2 0,1-3-2 16,3-1 1-16,-1-1 6 0,-1 3 0 0,2-3-1 15,2-8 2-15,-4 5-9 0,0-6 1 0,-3 4 1 16,-1-5-1-16,4 5 5 0,-5 2 1 0,1 2 0 16,-3 2 1-16,0 10-8 0,0-8 0 0,0 8 0 15,9 8 1-15,-5 2 3 0,-4 2 1 0,0 2-1 16,0 9 1-16,-2 7-7 0,0 0 1 0,0-7 0 0,2-4 1 15,-1 2 0-15,-3 1 1 0,2-8 0 16,2 0 0-16,0-4-4 0,0-1 1 0,2-2-1 0,-2-7 1 16,0 9-5-16,0-9 1 0,0 0-1 0,0 0 0 15,-2 9-1-15,2-9 1 0,0 0 1 0,0 0-1 16,6-9-2-16,-6 9 0 0,7-9 0 0,2-5 1 0,-1-2-1 16,5-5 0-16,-3-4 0 0,8-4 1 0,0 0-1 15,-3 1 0-15,3 2 0 0,0-1 0 0,-4 6 0 16,-2 2 0-16,4 7 0 0,3 1 0 0,-1 6-1 15,0 5 1-15,1 0-1 0,4 3 1 0,-4 10-1 16,-1-1 1-16,-4 7-1 0,-3-1 1 0,-2 5-3 16,-2 0 2-16,0 0 0 0,3-6 0 0,-6 6 0 15,-1-7 0-15,-3 1 0 0,0-2 0 0,0 2 1 0,-3-3 0 16,3-3 0-16,0 1 0 0,0-1 0 0,-4-3 0 16,4 1 0-16,0-2 0 0,0 0 0 0,0-7 0 15,-3 7 0-15,3-7 1 0,0 11-1 0,-2-4 0 16,2-7 0-16,2 9 1 0,-2-9-1 0,3 9 1 15,-3-9 0-15</inkml:trace>
  <inkml:trace contextRef="#ctx0" brushRef="#br0" timeOffset="119078.81">20445 780 12 0,'0'0'0'15,"0"0"0"-15,0 0 0 0,28 7 35 0,-12 2 1 16,-2-9-2-16,8 1 2 0,2 1-21 0,3 0-1 0,1-2 1 16,-5 3 1-16,-2 1 88 0,0-4 0 0,-3 0 1 15,-4 0-1-15,0 0-88 0,-3 0 1 0,-11 0 0 16,10-4-1-16,-10 4 108 0,9 0 0 0,-9 0 0 16,0 0 0-16,0 0-109 0,0 0 0 0,0 0-1 15,0 0 1-15,-7-8 83 0,-4 8 2 0,-3-6-1 16,-16 3 1-16,-5-1-83 0,-2 1 0 0,-4-1-1 15,3 4 1-15,6 4 20 0,2-1 0 0,-2 1 0 16,4 5 0-16,-4-1-22 0,6 3 1 0,1-1-2 16,0 5 2-16,2 0 23 0,6-1 1 0,-1 4-1 15,8 3 0-15,1 4-23 0,5-8 0 0,2-1-1 16,8-2 1-16,1 4 14 0,2 1 2 0,8-6-2 0,-1 1 1 16,4-2-17-16,-1 2 1 0,2-3-2 0,4-3 2 15,0 3 10-15,1-6 1 0,-1 2 0 0,-1-3 0 0,1 3-14 16,-6-4 0-16,-4 3 1 0,-5-6 0 0,-1 3 9 15,-2-3-1-15,-7 0 0 0,0 0 1 0,7-3-11 16,-7 3 0-16,0 0 0 0,0 0 0 0,-21-9 9 16,1 5-1-16,3 1 0 0,-11-4 1 0,3 3-10 15,2 4 1-15,-2 0-1 0,1 0 2 0,1 0 6 16,-6 0-1-16,1 4 1 0,-2 3 0 0,-9 0-8 16,6 5 1-16,5 2-1 0,-4-2 0 0,6 3 5 0,1-3 1 15,0 2 0-15,4 5 1 0,5-3-8 0,2 2 0 16,0-4 0-16,2 2 1 0,4 5 4 0,7-4 1 15,4-3 0-15,3 4 0 0,6-4-6 0,2 5 0 16,7-8 0-16,0-1 0 0,13 1 2 0,-1 0 2 16,6-4-2-16,0-4 1 0,-4 4-5 0,-1 0 1 15,1-3 0-15,2-4 0 0,-2 3 2 0,2 3 0 0,2-6 0 16,-4-6 0-16,2 12-4 0,-3-6 0 0,1 0 1 16,-6-6 0-16,-5 3 2 0,-4 3 0 0,-3 0 0 15,1-4 0-15,-8 1-4 0,1 3 2 0,0-4-1 16</inkml:trace>
  <inkml:trace contextRef="#ctx0" brushRef="#br0" timeOffset="119493.55">21549 940 1985 0,'0'0'0'0,"0"0"0"0,0 0 0 0,0 0 75 0,0 0 0 16,0 0 0-16,0 0 0 0,18-7-57 0,-18 7 0 15,9 7 0-15,1 3 0 0,3 3 70 0,1 1-1 16,-3 3 1-16,3 6-1 0,2 4-70 0,-1 2 1 16,1-2 0-16,2-1 0 0,0 1 19 0,1-1 0 0,-5-7 0 15,4 4 1-15,-1 4-23 0,-3-6 1 0,2-5-2 16,2 1 2-16,0 1-4 0,-4-1 2 0,-4-3-1 15,-1-1 1-15,-2 3-7 0,-2-1 1 0,1-8 0 16,-1 0 1-16,-5-7-5 0,5 11-1 16,-5-11 0-16</inkml:trace>
  <inkml:trace contextRef="#ctx0" brushRef="#br0" timeOffset="119692.08">21883 1089 1784 0,'0'0'0'0,"0"0"0"0,0 0 0 15,0 0 40-15,0 0 1 0,0 0-1 0,-14 23 0 16,-4-9-24-16,-1 2 0 0,-4 0 0 0,3 2 0 0,-1-3 40 16,4 3 2-16,-3-2-2 0,2 0 1 0,1 1-40 15,-1-3 1-15,1-5-1 0,2 3 1 0,1 4-2 16,2-2 1-16,5-7 0 0,3 4 1 0,-3-4-9 16,4 0 1-16,3-7 0 0,-7 11 0 0,7-4-7 0,0-7 0 15,7 12 0-15</inkml:trace>
  <inkml:trace contextRef="#ctx0" brushRef="#br0" timeOffset="119926.13">22130 1195 1972 0,'0'0'0'0,"0"0"0"16,0 0 0-16,24-7 28 0,-13 10 0 0,0-3 0 15,6 0 1-15,3 0-16 0,4 0 0 0,8-3 1 16,-7 3-1-16,1 0 33 0,1 0 0 0,3-2 0 16,-6 2 2-16,-1 0-33 0,-2 0 2 0,-6-3 0 15,-1 3 0-15,-2 0 12 0,-1 3 0 0,-3-6 0 16,1 3 2-16,-2 0-18 0,-7 0 1 0,11 0-1 0</inkml:trace>
  <inkml:trace contextRef="#ctx0" brushRef="#br0" timeOffset="120160.23">22666 973 1934 0,'0'0'0'0,"0"0"0"0,9-10 0 0,1 10 47 16,3-6 0-16,-6 6 1 0,-7 0-1 0,10 6-32 15,-3 1 2-15,-1 0 0 0,3 3 0 0,3 8 60 0,4 3 1 16,3 2-1-16,-1 1 2 0,-4 6-61 15,4-1 0-15,1-8 0 0,2 5 0 0,-5-3 26 0,0-2 2 16,-2-3-1-16,-2-1 1 0,-3-1-30 0,0 2 1 16,-2-1 0-16,7-3 0 0,-9 4 3 0,1-8 0 15,-1-1 0-15,-3 0 1 0,-2 2-10 0,-2 1 0 16,2-12 0-16</inkml:trace>
  <inkml:trace contextRef="#ctx0" brushRef="#br0" timeOffset="120342.71">22931 1059 1985 0,'0'0'0'0,"0"0"0"15,0 0 0-15,-23 30 59 0,10-16 2 0,-1-1-2 16,0 6 2-16,-4 4-44 0,3 2 1 0,-3-10 0 16,-3 8 0-16,3-3 54 0,0 1 3 0,1-9-1 15,-4 6 0-15,5-1-56 0,5-3 0 0,2-3 0 0,1-1-1 16,2 1 22-16,5-2 0 0,-1-2 0 0</inkml:trace>
  <inkml:trace contextRef="#ctx0" brushRef="#br0" timeOffset="120612.12">22657 862 2198 0,'0'0'0'16,"0"0"0"-16,0 0 0 0,0 0 43 0,0 0 0 16,0 0 0-16,14-15 1 0,-5 11-29 0,5 4 2 15,4 0-1-15,5 0 1 0,9 0 36 0,3 0-1 16,-3 0 1-16,1 0 0 0,-3 4-36 0,-3-1-1 16,-1-3 1-16,-5 2 1 0,-1 1 10 0,-5-3 0 15,0 0 0-15,-3 4 2 0,-2-1-17 0,1-3 0 16,-4 0 1-16,0 2-1 0,-7-2-5 0,7 2 1 0,-7-2 0 15,0 0 0-15,0 0-3 0,7 9-1 0,-7-9 1 16</inkml:trace>
  <inkml:trace contextRef="#ctx0" brushRef="#br0" timeOffset="120860.07">23393 887 1834 0,'0'0'0'0,"0"0"0"0,0 0 0 16,23-7 55-16,-23 7 1 0,10 0-1 0,-1 3 1 15,2 5-39-15,1-1 1 0,-5 7-1 0,4 3 1 0,-3 4 56 16,-1 9 1-16,-1 0 0 0,-1 9 1 0,-1 5-58 16,-4-5 0-16,-2-6 0 0,-2 4-1 0,-3 2 22 15,-2-8-1-15,-3 3 0 0,1-3 1 0,-1-4-24 16,-4 4 1-16,-3-6-1 0,-6 0 1 0,-5 5-1 0,2-6-1 15,-4-1 1-15,-3-11-1 0,-2 8-6 16,0-6 1-16,-4-7 0 0</inkml:trace>
  <inkml:trace contextRef="#ctx0" brushRef="#br0" timeOffset="121179.23">21437 769 1545 0,'0'0'0'0,"0"0"0"16,0 0 0-16,0 0 50 0,0 0 1 0,-20 11-1 0,6-4 1 15,-2 10-34-15,0 1-1 0,2 0 1 0,-3 6 1 16,1 13 42-16,5-2 0 0,0 6 1 0,1-1-1 16,5 6-43-16,3-4 1 0,4-1 0 0,1-4 0 0,4 1 26 15,4-4 0-15,3-8-1 0,7 6 1 16,6-1-28-16,4 1 1 0,8-6-2 0,-2-1 2 0,2 0 0 16,-4 5 1-16,0-9 0 0</inkml:trace>
  <inkml:trace contextRef="#ctx0" brushRef="#br0" timeOffset="121828.28">23541 739 1482 0,'0'0'0'0,"0"0"0"0,0 0 0 0,0 0 29 16,0 0 0-16,17-16 0 0,-17 16 2 0,6-10-18 15,-6 10 1-15,5-12-1 0,-1 4 1 0,3 1 53 16,1 2 0-16,1 2 1 0,2-8 0 0,1 4-50 15,2-2 0-15,-3-1 0 0,-2 3 0 0,3 7 27 0,2 0 1 16,2-4-1-16,-2 4 1 0,-7 4-31 16,-7-4 2-16,11 14 0 0,-4-7 0 0,0 9-4 0,0-4 2 15,-2-2-2-15,-1 5 2 0,-2 0-7 0,-1-2 1 16,-2 1 0-16,-5 0 0 0,1-2 4 0,0-1 1 16,-1-2-1-16,1-1 2 0,3 3-7 0,2-11 1 15,-3 7-2-15,3-7 2 0,0 0 4 0,0 7 0 16,0-7 1-16,0 0-1 0,0 0-5 0,0 7 0 0,0-7 0 15,0 0 1-15,16-4 5 0,0-3 1 0,-1 0-1 16,10-3 1-16,-4-1-7 0,-1 1 1 0,-3-4 0 16,5 5 0-16,-5-2 7 0,-4 4-1 0,1 0 1 15,-2 0 1-15,-1-2-8 0,-3 6 0 0,3-1 0 16,-4 1 1-16,0 3 12 0,-7 0 2 0,11-5-2 16,-11 5 2-16,0 0-13 0,0 0 1 0,3 8 1 15,-8-1-1-15,0 6 9 0,-6-3 2 0,-3 4-2 16</inkml:trace>
  <inkml:trace contextRef="#ctx0" brushRef="#br0" timeOffset="122410">21227 1610 1470 0,'0'0'0'0,"0"0"0"16,0 0 0-16,-18-5 81 0,11 5 3 0,7 0-3 15,-7 0 2-15,7 0-66 0,0 0 1 0,0 0 0 16,0 0 0-16,0 5 48 0,0-5 1 0,0 0-1 15,9 0 1-15,1 0-49 0,6 4 0 0,7-1 0 0,19 1 0 16,20-1 17-16,7 1 1 0,10 4-2 16,2-4 2-16,2-1-21 0,0 4 0 0,13-7-1 15,8 4 2-15,1 5-3 0,0-6 1 0,6 1-1 0,-4-1 1 16,3 4-6-16,-8-3 1 0,0-1-2 0,-5 1 2 16,-7 1 6-16,-7-1 0 0,-4-1-1 0,4-3 2 0,-10 7-7 15,-15-3 0-15,-2-4 0 0,-8 0 0 0,-7 0 9 16,-10 3 0-16,-6-6 0 0,-2 3 0 0,-7 0-8 15,-4 0 0-15,-3 0 0 0,-2 0 0 0,-7 0 8 16,0 0 0-16,0 0 0 0,0 0 0 0,-12 9-8 16,1-8 0-16,0 1 0 0,-4 0 0 0,-10 1 5 0,2 1-1 15,-2-1 1-15,-3-3 1 0,-2 4-7 0,4-1 0 16,-8 1 0-16</inkml:trace>
  <inkml:trace contextRef="#ctx0" brushRef="#br0" timeOffset="122996.78">21585 2001 1784 0,'0'0'0'0,"0"0"0"0,0 0 0 16,0 0 53-16,0 0-1 0,0 0 1 0,3 19 1 15,1-9-37-15,-4-1 1 0,3 2-1 0,-3 8 0 0,4 1 53 16,-8 1 0-16,4-6-1 0,-3 8 2 0,-3-3-53 16,3-6 0-16,5 0 0 0,-1 2 0 0,-2 1 19 15,-3-3 0-15,2-3 0 0,1-1 1 0,-1 5-23 16,0-10 0-16,2 2 0 0,0-7 1 0,-5 12-3 0,5-12 2 16,0 0-1-16,2 9 1 0,-2-9-7 0,0 0 1 15,0 0 0-15,7-9 0 0,-7 9 0 0,8-12 0 16,1 3 0-16,-2-2 1 0,4-6-5 0,-4-4 2 15,-2 0-1-15,4 1 0 0,3 6 7 0,1-3 0 16,-1-3-1-16,-1 1 2 0,3 10-6 0,-4-1 0 0,3-1-1 16,-1-1 1-16,2 8 11 0,2 1 0 0,-5 3 1 15,-1 3 0-15,-3 6-10 0,2 2 1 0,0-1-1 16,0 6 1-16,0 3 21 0,-2-5-1 0,-4 2 1 16,1 2-1-16,-3 1-17 0,3-1 0 0,-4-1 0 15,-5 4 0-15,3-1 18 0,0-1-1 0,-1-3 0 16,-1-2 2-16,-1 4-20 0,1-6 2 0,4-3-1 15,-1 1 0-15,-3-3 12 0,2 2 0 0,2-9 0 16,-2 11-1-16,2-11-12 0,0 0-1 0,2 7 0 16</inkml:trace>
  <inkml:trace contextRef="#ctx0" brushRef="#br0" timeOffset="123249.31">21983 2250 2287 0,'0'0'0'0,"0"0"0"0,37-3 0 0,-5 3 95 16,-2 0 1-16,-2-4 1 0,1 4-1 0,1 0-79 16,-2 0 0-16,0-3 0 0,6 3 1 0,-6 3 64 0,-5-3 0 15,0-7 0-15,0 11 0 0,-2-4-64 0,-7 0-1 16,0-4 1-16,-2 8 0 0,-1-4 18 0,-1 0 1 15,-3 0 0-15,-7 0 0 0,0 0-22 0,8 0 1 16,-8 0-2-16</inkml:trace>
  <inkml:trace contextRef="#ctx0" brushRef="#br0" timeOffset="123480.58">22680 2050 2261 0,'0'0'0'0,"0"0"0"15,0 0 0-15,0 0 54 0,0 0-1 0,0 0 1 16,0 0 0-16,0 0-37 0,0 0 1 0,-10 23-1 16,2-4 1-16,3 2 28 0,2 2 1 0,-1-2-1 15,-1 11 1-15,1-6-31 0,3-1 1 0,-1 3-1 0,-2 0 1 16,2 6 12-16,2-6 2 0,0-4-2 0,0 3 1 16,0-6-16-16,2 0-1 0,-2-3 1 0,-2 1 0 15,2-2-3-15,-3-4 1 0,3-3-1 0,-4-1 0 0,4-2-4 16,0 0 1-16,0-7-2 0,0 7 2 0,0-7-3 15,0 0 0-15,-7 9 1 0</inkml:trace>
  <inkml:trace contextRef="#ctx0" brushRef="#br0" timeOffset="125759.52">19099 1960 2060 0,'0'0'0'16,"0"0"110"-16,0 0 1 15,-5-23 82-15,2 14 0 16,1 2-72-16,2 7 0 16,0-10-70-16,0 10 0 15,2-7-12-15,5 14 0 0,7 7-12 16,9 11 1-16,5 8-8 15,0 7 1-15,2-1-6 16,-5-2 1-16,-25-37-2429 16</inkml:trace>
  <inkml:trace contextRef="#ctx0" brushRef="#br0" timeOffset="125852.22">19509 2009 2449 0,'0'0'0'0,"0"0"-1838"0</inkml:trace>
  <inkml:trace contextRef="#ctx0" brushRef="#br0" timeOffset="125969.57">19547 1526 2463 0,'0'0'0'0,"0"-58"120"0,2-1 1 16,5-13 55-16,4 0 1 15,-1-5-80-15,6 1 1 16,11 8-65-16,3 1 2 16,-2-5-15-16,-3 3 0 15,-2 6-6-15,1 10-1 16,-24 53-2554-16</inkml:trace>
  <inkml:trace contextRef="#ctx0" brushRef="#br0" timeOffset="126059.84">19930 407 1658 0,'0'0'0'16,"0"0"66"-16,0 31 2 16,0-31-1413-16</inkml:trace>
  <inkml:trace contextRef="#ctx1" brushRef="#br0" timeOffset="24998.49">19201 13334 0,'0'0'0,"0"9"0,0 1 0,0-1 16,0 0-16</inkml:trace>
  <inkml:trace contextRef="#ctx0" brushRef="#br0" timeOffset="126593.59">19803 544 892 0,'0'0'0'0,"0"0"133"0,-7-37 2 16,5 26-2-16,6-20 2 16,-2 18-60-16,3-8 0 15,-5 21-32-15,11-24 0 16,-8 17-16-16,15-14 0 16,-11 17-6-16,23-14 1 15,-20 11 0-15,36-5 0 16,-25 5-4-16,73 0 1 15,-57 7-3-15,90 4 1 16,-78-4-4-16,121 7 2 16,-109-7-3-16,144 10 0 15,-122-5 0-15,204 6-1 16,-177-7 1-16,250 13 2 16,-235-10-3-16,247 14 1 15,-249-10-1-15,269 13 1 16,-265-11-2-16,250 22 1 0,-267-24-1 15,184 32 1-15,-204-28-1 16,166 27 1-16,-176-28-4 16,140 28 1-16,-160-31 1 15,78 8 1-15,-100-12-1 16,51 9 1-16,-68-13-2 16,14-3 0-16,-35 0-1 15,11 0 0-15,-11 0-4 16,-32-3 0-16,32 3-1634 0</inkml:trace>
  <inkml:trace contextRef="#ctx0" brushRef="#br0" timeOffset="128944.66">19671 829 874 0,'0'0'86'0,"19"-39"1"0,-10 22-24 16,2-20 1-16,-10 24-32 15,5-27-1-15,-4 28-8 16,8-25 0-16,-10 21-10 16,7-11 0-16,-3 19-5 15,-1-13 0-15,-3 21-4 16,14-27 1-16,-8 20-2 15,18-21 1-15,-17 21-2 0,11-14 1 16,-11 14 8-16,7-16 1 16,-7 18 8-16,6-22 1 15,-10 17 4-15,8-15 1 16,-8 15 1-16,8-8 1 16,-8 13-4-16,11-9 1 15,-14 14 0-15,18-18 0 16,-18 18 4-16,7-7-1 15,-7 7 0-15,7-4 0 16,-7 4-4-16,-3 11 2 16,3-4-3-16,-7 23 0 15,0-16-1-15,-13 32-1 16,13-32-1-16,-3 33 0 16,8-33-3-16,-4 36 0 15,6-27-3-15,-5 43 2 16,3-43-3-16,-3 56 0 15,3-49-2-15,-3 46 2 0,3-50-2 16,2 57 0-16,-3-48-2 16,-1 55 0-16,4-60-2 15,0 53 1-15,0-57-2 16,0 53 1-16,0-51 0 16,0 55 1-16,-3-55-3 15,-8 58 2-15,8-58-3 16,-1 55 2-16,1-53-1 15,-1 46-1-15,0-54 1 0,-1 44-1 16,2-42 0 0,-11 48 2-16,8-47-1 0,-10 33-1 15,9-40 1-15,-14 27 0 16,14-29-1-16,-25 25-1 16,20-29-3-16,-2 27 2 0,10-25 0 15,-3-7 1-15,0 3 0 0,4-1-1 0,3-9 1 16,0 7-1-16,0-7 0 0,0 0 2 0,-4 11 1 15,4-11-1-15,0 0 1 0,0 9-2 0,0-9 1 0,0 0-1 16,0 12 0-16,0-5 25 0,0 0 2 0,0-7-1 16,0 10 0-16,4-3-16 0,-1 1 1 0,-3-8-1 15,0 8 1-15,0-8 26 0,0 9 1 0,0-9-1 16,-3 7 0-16,3-7-24 0,0 0 0 0,0 0 0 16,0 0-1-16,0 0 21 0,-7 4 0 0,7-4 0 15,0 0 1-15,-6-9-22 0,6 9 0 0,-3-7 0 16,-1 0 1-16,-3-9 12 0,-2-2 0 0,-1-4 0 0,-1-1 0 15,2 0-15-15,-1 2 1 0,-1 1-1 16,-1 1 1-16,0 7 7 0,-1-2 2 0,1-2-1 16,3-2 0-16,-2 2-10 0,1 6-1 0,-4-3 0 0,0-2 1 15,3 1 9-15,2-1 0 0,-1 0-1 0,-1-3 1 16,-3 4-9-16,3 0-1 0,1-4 0 0,-4-5 0 16,3 6 6-16,2-1 0 0,-1 4 0 0,-4 0 1 0,3 2-9 15,4 1 1-15,-4 6 0 0,1-4 0 0,3 2 2 16,7 7 1-16,-6-10-1 0,3 3 2 0,3 7-7 15,0 0 1-15,-2-11 0 0,2 11 0 0,-3-7 2 16,3 7 1-16,0 0-1 0,-2-7 2 0,2 7-6 16,0 0 1-16,0 0 0 0,0 0 1 0,-2-5-2 0,2 5 1 15,0 0 0-15,0 0 1 0,0 0-4 16,0 0 2-16,0 0-2 0,0 0 2 0,7-6 0 0,0 13 0 16,0 0 0-16,4 7 1 0,10 8-3 0,-3-3 1 15,1-3-1-15,-3 7 1 0,-2-2-1 0,-2-5 1 16,3 3-1-16,-5-7 2 0,1 6-3 0,-1-4 0 15,3 0 1-15,4 0 0 0,1 5-1 0,0-1 0 16,1 0 0-16,2-3 1 0,0 1-2 0,0 4 0 16,2-3 0-16,0-1 2 0,0 5-2 0,2-5 0 0,-6 0 0 15,3 7 1-15,-1-6-2 0,-4-1 1 0,-1-2 0 16,-2 11 1-16,0-8-2 0,1 1 1 0,-1-2-1 16,-4 5 1-16,-3-7-1 0,0 0 1 0,0-7-1 15,0 4 1-15,-1-4-1 0,-1-2 1 0,-5-5-1 16,9 2 2-16,-9-2-2 0,0 0 0 0,0 0 0 15,7-2 1-15,-7 2-2 0,3-5 1 0,-3 5-1 16,4-18 1-16,-1 1-1 0,-3-1 2 0,-3-7-2 0,3 6 1 16,0-2-1-16,0 3 1 0,-4 1-1 0,4 1 1 15,-5-2-1-15,3 4 0 0,1 0 0 0,-1-3 1 16,0 6-1-16,0-1 1 0,1-2-1 0,-1-2 1 16,2 5-1-16,0-5 1 0,0 2-1 0,0-2 2 0,0 1-2 15,0 1 1-15,2-1 0 0,1-7 0 0,1 6-1 16,-3 0 1-16,1-5-1 0,0 1 1 0,-2-2 0 15,0 2 0-15,3-1 1 0,1 2-1 0,-4 3-1 16,0 0 1-16,0-5 0 0,0-2 0 0,0 4 0 16,-4 3 0-16,4-5 0 0,0-6 2 0,0 5-2 15,0 2 0-15,0-3 0 0,0-10 0 0,0 7 0 0,0-1 1 16,0-3 0-16,4 6 0 0,-1-5-1 0,1 8 0 16,0-7 0-16,-1 5 1 0,4-1 0 0,-3 3 0 15,1 1 0-15,2-1 0 0,-2-2-1 0,1 4 2 16,1-2-2-16,1-2 1 0,1 0-1 0,-2-3 1 15,0 3 0-15,0-4 0 0,0-2-1 0,-3 4 0 0,0 0 0 16,-1 1 1-16,1-3 0 0,-3 6 0 0,1-3-1 16,2-5 1-16,-3 10-1 0,-1-6 0 0,0 3 1 15,2-7 0-15,-2 5-1 0,-2 4 0 0,2-6 0 16,2 3 1-16,-2 0-1 0,-2 2 1 0,1-5-1 16,1 5 0-16,-2 0 0 0,-2-2 0 0,3 2 0 15,1 7 0-15,0-4 0 0,-4 0 1 0,1-1-1 16,3 8 0-16,-4 4-1 0,4-3 1 0,-4-1-1 15,4 1 1-15,-3 3-1 0,3 7 1 0,-4-11-1 16,4 11 1-16,4-14-1 0,-4 14 0 0,0-11 0 16,0 11 1-16,0 0-1 0,0 0 0 0,0 0 0 15,-4-7 2-15,4 7-2 0,0 0 1 0,0 0-1 16,0 7 1-16,0 6-1 0,-3 6 1 0,3-1-1 0,0 12 1 0,0 5-1 16,-4 0 0-16,4-3 0 0,4 5 1 15,-4-6-1-15,-4 6 0 0,4-7 0 0,0 0 1 0,0 5-1 16,-3-5 0-16,3 5 0 0,0 4 1 0,-4 5-1 15,-1 2 0-15,3-2 0 0,2 0 2 0,-3 1-2 16,-1 1 0-16,1-2 0 0,1 5 0 0,0 8 0 16,-1-3 0-16,-1-1 0 0,1 5 0 0,-1-3 0 15,1-3 0-15,-3-4 0 0,1 1 0 0,0 4 0 16,1-2 0-16,-3-4 0 0,0 3 0 0,-4-1 0 0,4 2 0 16,0-11 0-16,-1 1 0 0,-1-4 0 0,2-4 0 15,0-3 0-15</inkml:trace>
  <inkml:trace contextRef="#ctx0" brushRef="#br0" timeOffset="129882.9">20276 1798 1620 0,'0'0'0'16,"0"0"0"-16,0 0 0 0,0 0 102 0,0 0 0 0,2 23 0 16,1-12 2-16,1 6-89 0,-3-3 2 0,1 4 0 15,0 1 0-15,0 6 94 0,0-4 1 0,1-3-1 16,1 1 1-16,-3-1-96 0,-1-4 0 0,0-2 0 15,0-3 0-15,0 1 6 0,-1-3-1 0,1-7 0 16,-4 13 1-16,4-13-11 0,0 0 0 0,0 0 0 16,-7 3 1-16,0-3-10 0,0 0 1 0,0-3-1 15</inkml:trace>
  <inkml:trace contextRef="#ctx0" brushRef="#br0" timeOffset="130042.84">20232 1696 1595 0,'0'0'0'0,"0"0"0"0,0 0 0 0,0 0 22 16,23 0-1-16,-23 0 0 0,7 0 2 0,-7 0-12 15,7 0 0-15,-7 0 0 0,5 0 2 0,-5 0 25 16,7 7 0-16,-7-7 0 0</inkml:trace>
  <inkml:trace contextRef="#ctx0" brushRef="#br0" timeOffset="130196.33">20461 1825 1394 0,'0'0'0'16,"9"-4"0"-16,2 1 0 0,1-1 26 0,-5 4 1 0,3 0-1 16,1 0 1-16,-6 0-15 0,-5 0 2 0,0 0-2 15,7 7 1-15,-7-7 18 0,0 0 0 0,0 0 0 16</inkml:trace>
  <inkml:trace contextRef="#ctx0" brushRef="#br0" timeOffset="130336">20384 1997 1105 0,'0'0'0'0,"0"0"0"16,0 0 0-16,0 0 19 0,26-10 0 0,-12 10 0 0,2-4 1 15,2 4-10-15,-3 0 2 0,5-4-2 0,-6 1 1 16,0 3 19-16,-7 0 1 0,-7 0-1 0</inkml:trace>
  <inkml:trace contextRef="#ctx0" brushRef="#br0" timeOffset="130492.45">20620 1811 803 0,'0'0'0'0,"0"0"0"0,0 0 0 0,0 0 20 16,0 0 2-16,7 3-1 0,-7-3 0 0,9 7-10 16,-2 0 1-16,0 0-1 0,2 4 0 0,-2-1 19 15,-4 3 2-15,-3 2-2 0,7 5 1 0,-3 1-17 0,-1-2 1 16,1 1-2-16,-1-1 2 0,-1-1 13 0,0 1 0 15,0-7 0-15,-2 2 0 0,-2 2-15 0,0-5 1 16,-3-1-1-16</inkml:trace>
  <inkml:trace contextRef="#ctx0" brushRef="#br0" timeOffset="131343.81">20304 486 752 0,'0'0'0'0,"0"0"0"15,0 0 0-15,0 0 26 0,0 0 1 0,0 0 0 16,0 0 0-16,0 0-15 0,0 0 2 0,0 0-2 15,0 0 2-15,7 18 37 0,-7-4 2 0,0 3 0 16,0 10 0-16,0 2-37 0,-2-2 1 0,1-4 0 16,1 0 1-16,0-1 24 0,-2-4-1 0,0-2 1 15,0 0 0-15,1-2-26 0,-1-4 0 0,0-3-1 16,0-1 2-16,2-6 24 0,-1 10-1 0,1-10 0 16,0 0 1-16,0 0-25 0,0 7-1 0,0-7 1 15,0 0 0-15,0 0 20 0,0 0-1 0,0 0 1 0,0-7 0 16,0 7-21-16,0-14-1 0,0 9 1 0,0-13 1 15,0-5 12-15,0-3 1 0,0 0 0 0,0-4 0 16,0 3-15-16,1 4-1 0,5-3 1 0,-1 0-1 0,-2 5 15 16,1 7 0-16,3-4 0 0,0 4 2 0,0 7-17 15,-3-6 0-15,-1 6 1 0,-3 7-1 0,11-8 9 16,-6 4 0-16,-5 4 1 0,11 0-1 0,-4 4-11 16,2 1 1-16,-1 2-1 0,1 5 1 0,3 6 5 15,6-1 1-15,-4-1 0 0,-3 4 0 0,-4 3-8 16,0 1 0-16,2-5 0 0,5-3 0 0,0 7 6 0,-3-7 0 15,-4-2-1-15,0 0 2 0,-2-5-8 16,0 2 0-16,-1-4 0 0,-1 1 1 0,-3-8 6 0,4 11 0 16,-4-11-1-16,9 2 2 0,-2-2-8 0,0-2 1 15,3 0-1-15,1-3 1 0,0-2 8 0,-6-5 0 16,0-3 0-16,0 0 0 0,1-5-8 0,-3-1 0 16,-1-5 0-16,2 6 1 0,-1-2 8 0,-1-8 0 0,0 5 0 15,-1 0 0-15,-2 1-9 0,-1-3 1 0,0 3-1 16,0 6 1-16,2 4 4 0,-1 0 1 0,-3 3-1 15</inkml:trace>
  <inkml:trace contextRef="#ctx0" brushRef="#br0" timeOffset="133329.31">21987 1445 12 0,'0'0'0'0,"0"0"0"0,0 0 0 0,18-7 0 16,-18 7 0-16,12-4 0 0,-5 4 0 0,0 4 0 0,-7-4 0 15,12 0 0-15,-12 0 0 0,9 0 0 0,-9 0 0 16,0 0 0-16,0 0 0 0,7-4 0 0,-7 4 0 16,0 0 0-16,0 0 0 0,0 0 47 0,0 0 1 15,0 0 0-15,0 0 1 0,0 0-32 0,0 0-1 16,0 0 1-16,0 0 0 0,0 0 54 0,0 0 1 15,0 0-1-15,-7 0 1 0,4 5-54 0,-1 4 0 16,1 2 0-16,-1 5 0 0,-7 8 28 0,4-1 1 0,7-7 0 16,0 3 0-16,0-5-31 0,0 0 1 0,4-1 0 15,3-3 0-15,-4-1 25 0,-3-2 2 0,0-7 0 16,9 12 0-16,-9-12-29 0,11 7 2 0,-11-7-1 16,14 4 1-16,-5-1 34 0,-2-3 1 0,0 0 0 15,2-3-1-15,-9 3-34 0,0 0 0 0,7-4 0 16</inkml:trace>
  <inkml:trace contextRef="#ctx0" brushRef="#br0" timeOffset="133792.25">22005 1320 1243 0,'0'0'0'0,"0"0"0"0,0 0 0 0,0 0 49 16,0 0 2-16,0 0-2 0,0 0 2 0,0 0-35 16,0 0 1-16,0 0 0 0,22-7 1 0,-15 7 56 0,1-4 1 15,-8 4-1-15,12-3 2 0,-2-3-58 16,1-1 0-16,-4 2-1 0,0-2 1 0,-7 7 32 0,0 0 0 16,7-7 1-16,-7 7-1 0,7-5-33 0,-7 5 0 15,0 0 0-15,0 0 1 0,0-7 10 0,0 7 0 16,0 0 0-16,0 0 1 0,-7-4-15 0,7 4-1 15,0 0 0-15,-7 4 1 0,7-4 14 0,-7 10 1 0,7-10 0 16,-5 6 1-16,5-6-17 0,-4 7 0 0,4-7 1 16,0 7-1-16,0-7 12 0,13 5 1 0,-6-2 0 15,0-1 0-15,0 2-14 0,0-4 0 0,-7 0 1 16,14-6 0-16,-14 6 9 0,7-5 2 0,-7 5-2 16,4-7 2-16,-4 7-13 0,0 0 2 0,0-7-2 15,0 7 1-15,0 0 6 0,-9-3 0 0,9 3 0 16,-6-4 1-16,6 4-9 0,-14-2 0 0,14 2 0 15,-7 2 2-15,7-2 4 0,-9 4 2 0,9-4 0 16,-7 0 0-16,7 0-8 0,0 0 1 0,0 0-1 16,0 0 0-16,0 0 5 0,0 0 1 0,0 7 0 0,0-7 0 15,0 0-7-15,0 0 0 0,0 0 0 0,0 0 1 16,0 0 1-16,0 0 1 0,0 0 1 0</inkml:trace>
  <inkml:trace contextRef="#ctx0" brushRef="#br0" timeOffset="138620.29">21675 2212 577 0,'0'0'0'0,"0"0"0"0,0 0 0 16,0 0 23-16,0 0-1 0,0 0 1 0,0 0 0 0,0 0-11 15,0 0 0-15,0 0-1 0,0 0 1 16,-18-14 123-16,18 14 1 0,-7-6 0 0,7 6-1 0,-7-7-121 16,7 7-1-16,-7-7 1 0,7 7-1 0,0 0 80 15,0 0 1-15,-5-7-1 0,5 7 0 0,0 0-76 16,0 0 1-16,0 0-1 0,0 0 0 0,-4 11 56 0,2-1 1 15,2-1 1-15,0 9-1 0,-3 6-56 0,1-3 0 16,-2-3-1-16,-3 0 1 0,-3 5 19 0,3-6 2 16,-2 1-2-16,7-6 1 0,-1 7-24 0,-1-3 2 15,2-2 0-15,1-3 0 0,-3 3 15 0,4-4 2 16,4 1-1-16,-1-4 1 0,-3 2-20 0,0-9 2 16,2 7-1-16,-2-7 1 0,10 3 13 0,-10-3 1 15,9 4 0-15,-9-4 0 0,0 0-15 0,7-7-1 16,-7 7 1-16,0 0-1 0,7-11 11 0,-7 3-1 0,4-3 1 15,-1-3 0-15,-6-4-13 0,3-3 1 0,0-5 0 16,0 1 1-16,3 1 10 0,-3-3 1 0,-3-1-1 16,6 7 1-16,1-4-13 0,0 1 2 0,-1 4-1 15,1-1 0-15,-1 7 13 0,1 0 1 0,-1-4 0 16,2 10-1-16,-1-3-12 0,0 4-1 0,1 0 0 16,0 0 2-16,-5 7 8 0,11-9 1 0,-11 9-1 15,0 0 2-15,7-3-13 0,-7 3 1 0,10-4 0 16,-10 4 0-16,7 0 6 0,-7 0 0 0,6 4 0 15,-6-4 1-15,7 10-9 0,-4-4 0 0,3 1 0 0,1 7 0 16,0-2 5-16,-2 6-1 0,0-3 1 0,1 5 1 16,4-3-7-16,1-4 0 0,-4 4 0 0,0 4 0 15,0 4 2-15,3-4 0 0,1-5 0 16,0 9 1-16,1-4-6 0,2 0 2 0,4-4-1 0,-8 3 1 0,-1 1 1 16,-2-7 1-16,-2-2 0 0,3 0 0 0,-1 4-4 15,-2-5 0-15,0-1 1 0,0-3 0 0,2 1 1 16,-7-8 0-16,8 8-1 0,-8-8 1 0,0 0-3 15,3 7 0-15,-3-7 1 0,0 0 0 0,0 0-1 0,7 4 1 16,-7-4-1-16,0 0 1 0,0-7-3 16,0 7 2-16,-3-9-1 0,3-5 1 0,0-7-1 0,-4-6 2 15,4-1 0-15,0-3-1 0,0 1-1 0,0-2 0 16,0-1-1-16,0 8 2 0,0-3-1 0,0 1 1 16,4 3-1-16,3-1 1 0,-6-1-2 0,1 3 1 15,2 0-1-15,1-7 0 0,0 4 1 0,-1 6-1 0,-1-6 0 16,1 1 2-16,-2 3-3 0,-2 4 2 0,-2-3-1 15,5 3 0-15,1-1 1 0,-2 5 0 0,-2 0-1 16,1 0 2-16,-1 3-3 0,-1 4 2 0,1-5-1 16,0 3 0-16,1 5 1 0,-1 4 0 0,2-7 1 15,-2 7-1-15,0 0-1 0,0 0 1 0,0 0-1 16,0-5 1-16,0 5 0 0,0 0 1 0,0 0-1 16,0 0 1-16,-5 14-2 0,0 6 0 0,-1-3 1 15,1 11-1-15,2 6 0 0,1-3 2 0,2 1-2 16,0 5 2-16,0-4-3 0,0-3 1 0,0-1 1 0,0 2-1 15,-2 1-1-15,2-6 2 0,2-1-1 0,-2 7 0 16,-4 1 0-16,1-3-1 0,1 2 0 0,-3-4 0 16,-2-4 1-16,0 6-1 0,-1-9 0 0,1 2 0 15,0-3-1-15,4-1 2 0,1-5-2 0,0 2 1 0,1-2-1 16,-1-5 1-16,2-2 0 0,0 0 0 0,0-7-1 16,0 12 0-16,0-12 0 0,0 0 1 0,0 0 0 15,0 7-1-15,0-7 0 0,0 0 0 0,0 0 0 16,0 0 0-16,0 0 0 0,0 0 0 0,0 0-1 15,0 0 2-15,0-7-2 0,-4-5 1 0,-3-6-1 16,-2 2 1-16,1-7-1 0,-5-3 1 0,6 5-1 0,0 0 0 16,0 0 0-16,-7 1 1 0,3 1-1 0,3 3 0 15,-1-5 0-15,-2 7 1 0,4 2-1 0,2-2 0 16,-2 0 0-16,0 3 1 0,0-3-1 0,0 0 0 16,1 0 0-16,1 0 1 0,0 3-1 0,-1 2 0 15,1-1 0-15,-2-4 2 0,2-2-2 0,1 5 0 16,1-5 0-16,-3 4 1 0,3-2-1 0,-4 4 1 0,3-3-1 15,-3-1 1-15,4 2-1 0,3 5 1 0,-4-4-1 16,4 11 1-16,-3-5-1 0,3 5 1 0,0 0-1 16,-7-12 1-16,7 12-1 0,-4-7 0 0,4 7 0 15,0 0 2-15,0 0-2 0,-2-7 0 0,2 7 0 16,0 0 1-16,0 0-1 0,-7-7 0 0,7 7 0 16,0 0 1-16,0 0-1 0,-7 3 0 0,7-3 0 15,-3 7 0-15,3-7 0 0,-4 12 0 0,4-1 0 16,0 1 0-16,-2 2 0 0,2 2 0 0,2-5 0 15,0 5 0-15,-2 1 0 0,-2-5 0 0,2 4 0 0,0 4 0 16,0 1 0-16,0-5 0 0,-2 1 0 0,1 1 0 16,-1 3 0-16,0 0 0 0,0-5 0 0,1 5 0 15,-1 0 0-15,-2-3 0 0,1-4 0 0,1 0 0 16,2 5 0-16,-4-5 0 0,4-3 0 0,-3 1 0 0,3 2 0 16,0-5 0-16,0-2 0 0,0 5 0 0,0-5 0 15,0 0 0-15,0-7 0 0,-4 11 0 0,4-11 0 16,0 9 0-16,0-9 0 0,0 0 0 0,0 0 0 15,0 0 0-15,0 0 0 0,0 0 0 0,0 0 0 16,0-6 0-16,0 6 0 0,0-7 0 0,0 7 0 16,0-14 0-16,0 7 0 0,0-1 0 0,0-3 0 15,-3 4 0-15,3-4 0 0,0 1 0 0,0-1 0 16,-4 1 0-16,4-1 0 0,-3-1 0 0,3 1 0 16,-4 2 0-16,4 1 0 0,4-3 0 0,-4 4 0 0,0-3 0 15,0 3 0-15,3-1 0 0,-3 8 0 0,0-12 0 16,0 12 0-16,4-12 0 0,-4 12 0 0,3-9 0 0,-3 9 0 15,4-7 0-15,-4 7 0 0,0 0 0 0,0 0 0 16,0-7 0-16,0 7 0 0,0 0 0 0,0 0 0 16</inkml:trace>
  <inkml:trace contextRef="#ctx1" brushRef="#br0" timeOffset="43193.23">25899 6654 0,'0'0'0,"0"0"0,0 0 0,0 0 0,0 0 16,0 0-16,0 0 0,0 0 16,0 0-16</inkml:trace>
  <inkml:trace contextRef="#ctx1" brushRef="#br0" timeOffset="43289.99">25899 6654 0,'0'0'0,"0"0"16,0 0-16,-10 0 16,-9 0-1,1 0-15,-1 9 16</inkml:trace>
  <inkml:trace contextRef="#ctx0" brushRef="#br0" timeOffset="144731.6">24689 1943 1532 0,'0'0'0'0,"0"0"0"0,0 0 0 0,0 0 76 0,18 1 0 15,-18-1 0-15,0 0 1 0,3 9-60 16,-6-2 1-16,-1 5 0 0,-5-1 0 0,-5 7 55 0,-2-4 0 16,2 1 0-16,-14-6 0 0,-5 5-55 0,4 2 0 15,3-9 0-15,7 4 0 0,3 1 32 0,-2-5 1 16,-5-3-1-16,0-1 1 0,7-1-34 0,7 1 0 15,9-3-1-15,0 0 2 0,0 0-19 0,0 0 1 16,0 0-1-16</inkml:trace>
  <inkml:trace contextRef="#ctx0" brushRef="#br0" timeOffset="145213.22">25509 1392 1632 0,'0'0'0'0,"0"0"0"0,0 0 0 0,0 0 37 15,0 0 0-15,16-23 0 0,-16 23 0 0,2-5-22 16,-2 5 1-16,9 2-2 0,-2 1 2 0,2 4 41 15,0 5 0-15,-1-1 1 0,-4 14-1 0,-1 6-40 16,4 3 1-16,2-1 0 0,-2-1 0 0,-1-2 19 16,-1 0 1-16,-2-4-1 0,1 4 1 0,-1-4-23 15,1-5 0-15,1 4 1 0,6-4 0 0,-1-5 1 0,-1 0-1 16,2 3 1-16,-1-5 1 0,1 0-9 0,-7 0 1 16,-10-7 0-16,3 0 0 0,3-7 6 0,0 11 1 15,0-11-1-15,0 0 1 0,9 0-8 0,-9 0 1 16,7-7-1-16,-7 7 1 0,14-12 14 0,-4 6 1 15,3-4 0-15,1-4-1 0,2-4-11 0,1-3-1 0,4 5 0 16,1-5 1-16,-7 0 9 0,3-4 1 0,2 6-1 16,-1-9 1-16,-1 1-12 0,-4 1 0 15,-4 7 0-15,-3-11 2 0,-1 7 11 0,-3 7 2 0,-1 0 0 16,1 2 0-16,8 4-14 0,0 3 0 0,-3 3 1 16,3-5 0-16,-4 9 12 0,-7 0 0 0,11 6-1 15,-3 1 1-15,1 3-13 0,-3 1 1 0,-3-1-1 16,1 3 0-16,-3 2 2 0,1 8 0 0,-2-2 1 15</inkml:trace>
  <inkml:trace contextRef="#ctx0" brushRef="#br0" timeOffset="145585.97">26261 1707 2048 0,'0'0'0'0,"0"0"0"0,-27-11 0 0,15 11 68 15,-2 0 2-15,-2 0-2 0,2-3 2 0,0 6-52 16,1 1-1-16,3-1 1 0,-1 1 0 0,2-1 44 16,2 4 1-16,7-7 0 0,-8 14 0 0,4-3-47 15,1-4 2-15,1 0 0 0,2 4 0 0,0-1 13 0,0 2 0 16,0-6 0-16,2 6 1 0,3-1-19 16,0-4 2-16,-1 0-2 0,-4-7 2 0,7 10-6 0,-7-10 1 15,7 7-1-15,-7-7 1 0,14 4-4 0,-5-4 0 16,-1 0 0-16,5 0 1 0,1-4-3 0,5 4 2 15,1-3 0-15,-1 3-1 0,2-4-1 0,2 4 0 16,0-3-1-16,4 6 2 0,-6 1 0 0,-4-1 2 16,-4 1 0-16,-1-1 0 0,4 4-3 0,2 4 1 0,-6-8-1 15,-1 1 2-15,-3-1 4 0,1 3 0 0,0-3 0 16,-9-3 0-16,9 4-3 0,-9-4 0 0,7 3-1 16,-7-3 1-16,7 4 3 0,-7-4 1 0,0 0 1 15,7 3-1-15,-7-3-4 0,0 0-1 0,0 0 1 16,0 0 1-16,0 0 2 0,0 0 0 0,4-7 0 15</inkml:trace>
  <inkml:trace contextRef="#ctx0" brushRef="#br0" timeOffset="145992.93">26487 1647 1670 0,'0'0'0'0,"1"-11"0"0,5-1 0 15,-3 5 59-15,2 0 0 0,2-2 1 0,1-5-1 16,-1 5-42-16,1 2 1 0,1 0 0 0,-2 0 0 16,2 4 36-16,2 3 1 0,-2 0-1 0,-1 0 1 0,-1 3-39 15,4 4 2-15,-2 0-1 0,-2 0 1 16,2 9 11-16,-1-2 2 0,-2-1-1 0,-3 2 0 0,1 7-16 15,-2-3-1-15,-2-3 1 0,-4 1 0 0,2 3-4 16,1-5 2-16,-3 0-1 0,0-1 0 0,3-2-4 16,-1-3-1-16,-2 3 1 0,-1-1 1 0,-2-1 1 15,0-3 1-15,0-3-1 0,7-4 1 0,0 0-4 16,-4 7 1-16,4-7-2 0,0 0 2 0,-7-4 3 16,7 4 1-16,0 0-1 0,-3-7 2 0,3 0-6 0,-4 0 1 15,4-3 0-15,4-8 1 0,-1 4 3 0,4-2 1 16,2-2 1-16,2-4-1 0,1 2-5 0,4 8 0 15,2-2 1-15,-4-5 0 0,-4 4 5 0,6 0 0 16,9 4 0-16,7 2 1 0,-4 2-6 0,-3 4 0 16,-8-1-1-16,-1-5 2 0,-5 8 5 0,1 1-1 15,0 1 1-15,-3 1-1 0,-2 2-5 0,-7-4 1 0,11 7-1 16,-11-7 1-16,10 16 4 0,-2-6 1 0,-5 2-1 16,1 2 2-16,3 9-7 0,-6-5 1 0,1-2-1 15,0 0 1-15,0 3 3 0,-1-1 0 0,-2-4 1 16,1-2 0-16,-2 4-5 0,0-4 0 0,0-1 0 15,2-1 0-15,0 1 2 0,0-1 1 0,2-4-1 16,0 1 1-16,-2-7-4 0,0 8 0 0,0-8-1 16</inkml:trace>
  <inkml:trace contextRef="#ctx0" brushRef="#br0" timeOffset="146179.04">27010 1455 2123 0,'0'0'0'0,"0"0"0"0,0 0 0 0,0 0 66 15,0 0 1-15,0 0 1 0,0 0-1 0,0 0-49 16,0 0 0-16,0 0 0 0,18 0 0 0,-18 0 57 0,0 0 1 16,7 13-1-16</inkml:trace>
  <inkml:trace contextRef="#ctx0" brushRef="#br0" timeOffset="146959.94">27294 1617 1997 0,'0'0'0'16,"0"0"0"-16,0 0 0 0,0 0 30 0,0 0 2 0,0 0-1 16,0 0 1-16,-24-9-19 0,10 9 2 0,1 6-2 15,-1 1 2-15,2 3 25 0,1 2 2 0,1 1-2 16,1 1 2-16,2 3-27 0,1-4 1 0,5-3 0 15,-1 8 0-15,0-1 7 0,2-6-1 0,4 3 1 16,3-5-1-16,0 1-11 0,3 3 2 0,1-4-2 16,-4-2 1-16,2-4-6 0,1 1 0 0,1-1-1 15,0-3 1-15,-1 0-3 0,4 0 2 0,0 0-1 16,-1-3 1-16,-4-1 0 0,-2 1 1 0,-7 3-1 0,14-16 2 16,2 9-3-16,-4 1 0 0,-1-4 1 0,-1 1-1 15,2 2 7-15,-1 0 2 0,-4 0-2 0,0-4 1 0,2 4-5 16,-9 7 1-16,7-7 0 0,-7 7-1 15,0 0 9-15,0 0 0 0,0 0 0 0,7-7 0 0,-7 7-7 16,9 6 0-16,-9-6 0 0,7 7 1 16,0 1 7-16,-2 3 0 0,1 0 0 0,1-4 1 0,-2 3-9 15,0-5 1-15,1 2 0 0,1-1 0 0,1 1 6 16,-8-7 0-16,11 12-1 0,-11-12 2 0,9 7-8 16,-9-7 1-16,9 4-1 0,-9-4 1 0,7 3 3 0,-7-3-1 15,0 0 0-15,9 0 1 0,-9 0-5 0,0 0-1 16,0 0 1-16,7-3 0 0,-7 3 2 0,7-7 0 15,-7 7 0-15,5-11 2 0,0-1-6 0,1 3 1 16,-3-3 0-16,2-9 0 0,-1 3 2 0,-1-3 0 16,6 7 0-16,-2-2 1 0,-1 2-5 0,-1 3 2 15,2 2-1-15,0-1 0 0,-2 1 2 0,-5 9 1 16,13-10-1-16,-6 10 1 0,0 0-3 0,-7 0-1 0,10 3 1 16,-10-3 1-16,11 7-2 0,-6 2 2 0,0-2-2 15,3 0 2-15,-1 9-2 0,-2-2-1 0,-2-5 1 16,-1 5-1-16,-2 2 3 0,-2-4 0 0,1-2-1 15,-1-2 1-15,0 2-2 0,0-3-1 0,1 0 1 16,1-7 0-16,-4 9 1 0,4-9 1 0,0 0-2 16,0 5 2-16,0-5-3 0,0 0 1 0,0 0-1 15,-5 7 1-15,5-7-1 0,0 0 1 0,0 0-1 16,0 0 2-16,-4-7-3 0,4 7 1 0,2-5-1 16,5-7 2-16,4-6-2 0,1-3 1 0,0 0 0 0,-3-2 0 15,5 2-2-15,4 1 2 0,1 6-1 0,-5-5 1 16,1 7-1-16,-1 5 0 0,-4 3 1 0,3 1-1 15,-1 6-1-15,-2 4 2 0,1 0-2 0,1-1 1 0,3 8-1 16,-8-2 2-16,0-2-1 0,1 3 1 16,1 4-2-16,-3-1 0 0,-1-2 0 0,-3 4 2 0,-1-1-2 15,-1 1 1-15,-1-7 0 0,-1 1 0 0,-2 4-1 16,1 0 0-16,-1-6 1 0,3 1-1 0,-1-1-1 16,-2-3 1-16,1-1-1 0,3-6 2 0,-6 12-2 15,6-12 0-15,2 7 0 0,-2-7 1 0,0 0-2 0,-7 9 1 16,7-9 0-16</inkml:trace>
  <inkml:trace contextRef="#ctx0" brushRef="#br0" timeOffset="147411.79">28296 1424 2148 0,'0'0'0'0,"0"0"0"16,0 0 0-16,0 0 68 0,0 0 0 0,-10 21 1 15,-1-11-1-15,4 3-50 0,2-3 0 0,1 4 0 16,-3 9 0-16,-3 7 43 0,-1 3 0 0,2-6 1 16,0-1 0-16,4 6-45 0,3-8 1 0,-1-1 0 15,-1 2-1-15,4 0 5 0,4-3 0 0,5-2 1 16,1-1-1-16,-1 2-11 0,3-3 1 0,6-4-1 16,3 2 1-16,-1-2-9 0,-3 0 1 0,4-4-1 0,-1-6 1 15,-4 1-2-15,-6-1 1 0,1-4-1 0,-1-4 2 16,1 2-3-16,-2-1 0 0,0-4 0 0,-2-4 1 0,2 1 0 15,-6-1-1-15,4-1 0 0,-5-6 0 16,0 4 1-16,-1-3 0 0,-1-1 1 0,-3 2 0 16,1 7-1-16,-1 2 1 0,-4-1-1 0,-1 1 0 0,0 3 2 15,-1 4 1-15,0-3-1 0,0 3 2 0,0 3-3 16,1 1 1-16,1-1-1 0,-1 1 2 0,0 4 0 16,-3-1 2-16,2 6-1 0,2-1 0 0,4 6-1 15,3-4-1-15,0 0 1 0,-2-7-1 0,2 7 3 0,2-2 1 16,1 2-1-16,6-3 0 0,2-1-2 0,3-1 1 15,0 0-2-15,3-2 2 0,-1 0 0 0,-2 5 2 16,4-5 0-16,-4-3 0 0,2 3-4 0,0-3 2 16,3-1 0-16,6 1-1 0,-4-1 2 0,2 1 0 15,5-1 0-15,-6-3-1 0,-5 2-1 0,-1 0-1 16,2-4 1-16</inkml:trace>
  <inkml:trace contextRef="#ctx0" brushRef="#br0" timeOffset="147659.03">29034 1756 1947 0,'0'0'0'0,"0"0"0"0,0 0 0 15,19-7 60-15,-19 7 2 0,12-4-2 0,1 1 2 16,1 3-45-16,0-4 1 0,-2 4 0 0,2 0 0 15,2 0 51-15,2-3 2 0,-2 3-1 0,1 3 0 0,-1 1-52 16,-3-1 0-16,-3-3 0 0,3 0 0 16,-1 8 11-16,-3-5 1 0,-9-3-1 0,5 7 1 0,-5-7-16 15,-3 7-1-15,3-7 0 0</inkml:trace>
  <inkml:trace contextRef="#ctx0" brushRef="#br0" timeOffset="147828.44">29079 1928 1934 0,'0'0'0'0,"0"0"0"0,23-7 0 0,-8 7 47 0,0 4 0 15,3-4 1-15,5-4-1 0,-5 4-32 0,-3 0 2 16,3 0 0-16,2 0 0 0,-5 0 41 0,-2 4 2 16,-1-1-1-16,-1-3 1 0,-4 0-43 0,-7 0 0 15,10 7 1-15,-10-7 0 0,0 0 17 0,7 8 1 0,-7-8-1 16</inkml:trace>
  <inkml:trace contextRef="#ctx0" brushRef="#br0" timeOffset="150576.23">30420 1610 1218 0,'0'0'0'0,"0"0"0"15,0 0 0-15,0 0 81 0,0 0 1 0,0 0-1 16,0 0 1-16,0 0-64 0,0 0 0 0,-5 21 0 15,5-21-1-15,-7 16 44 0,3-4 0 0,-3 2-1 16,-5 0 1-16,1 2-44 0,1 4 1 0,-1-8 0 0,-1-2 0 16,-1 1 14-16,3 0 2 0,-6-4-2 0,2-2 2 15,0 2-21-15,1-4 2 0,1-1 0 0,0 2-1 16,-1-1 0-16,1-3 0 0,1-1 0 0,-1-1 0 16,-4 0-6-16,2 0 1 0,3 0-1 0,-6-1 1 0,1-1-6 15,2 1 2-15,1-6-2 0,3 2 2 16,3-3-3-16,1 2 1 0,3-2 1 0,3-8-1 0,-4 4 3 15,4 2 0-15,0-2 0 0,4-9 1 0,7 5-3 16,1-1 1-16,0 3-1 0,-3-5 1 0,0 5 6 16,0 0 1-16,0 2-1 0,6 2 2 0,0 3-6 0,-1 4 0 15,5 3 1-15,2-1 0 0,0 3 21 16,-1 0 2-16,1 3-1 0,7-1 0 0,2 3-16 0,2 4-1 16,3-5 1-16,6-3 0 0,1 3 27 0,-5 3-1 15,5-4 0-15,-1-3 2 0,1 0-26 0,-6 4-1 16,-3-1 1-16,-3-6 1 0,2 3 18 0,-4 3 1 15,-5-3-2-15,-2-3 2 0,-1 3-21 0,-5 0-1 16,-2 0 1-16,-1-4 1 0,-5 4 11 0,0 0 1 16,-7 0-1-16,7-3 1 0,-7 3-16 0,0 0 2 0,0 0-1 15,7 3 0-15,-7-3 9 0,0 0 0 16,0 0 1-16,0 0-1 0,0 0-11 0,-5-7 1 0,5 7-1 16,0 0 1-16,0 0 4 0,-2-7 0 0,2 7-1 15,0 0 2-15,0 0-8 0,-7 0 0 0,7 0 0 16</inkml:trace>
  <inkml:trace contextRef="#ctx0" brushRef="#br0" timeOffset="151209.12">30865 947 1922 0,'0'0'0'0,"0"0"0"16,0 0 0-16,0 0 77 0,17-14 2 0,-17 14-1 16,7-11 1-16,-7 11-61 0,6-10 0 0,-6 10 0 15,5-11 0-15,-5 11 78 0,12-3 2 0,-1-1-2 16,1 4 2-16,-1 0-81 0,-3 4 0 0,3-1 0 15,8 8 0-15,-1 3 22 0,-4-4-1 0,0 4 0 16,-1 6 0-16,-3-3-23 0,-3 4 0 0,0-3 1 16,-5 5 0-16,-2-2-5 0,0-2 0 0,0-3 0 0,-3-2 1 15,-1 2-6-15,1-2 2 0,1-5-1 0,0 1 1 16,-1-2-4-16,1-1 1 0,2-7-1 0,-4 8 2 16,4-8-3-16,0 0 1 0,0 0-1 0,0 7 2 15,0-7-1-15,0 0 1 0,0 0-1 0,0 0 2 16,9-7-3-16,0 4 0 0,1-2 1 0,10-10 0 0,5 0 0 15,1 1 0-15,0-6-1 0,1 1 2 0,1 0-3 16,4 1 2-16,5-1-1 0,-2 1 0 0,-3 2 5 16,0 4 0-16,-2-6 0 0,0 8 0 0,-7-6-4 15,-4 4 2-15,-1-1-1 0,-1 6 1 0,-6 0 3 16,-4 4 0-16,-2-4 0 0,-5 7 1 0,9-7-4 16,-9 7 0-16,0 0 0 0,0 0 1 0,4 7 1 0,-4-7-1 15,-6 10 1-15,-3 4 1 0,-5 4-3 0,-5 1-1 16,-8-1 1-16</inkml:trace>
  <inkml:trace contextRef="#ctx0" brushRef="#br0" timeOffset="152227.07">17667 1341 1155 0,'0'0'0'0,"0"0"0"0,0 0 0 0,4 26 54 0,-3-5 0 16,-6-3 0-16,-7 0 1 0,3-1-38 15,2 4 1-15,-7 2-1 0,0-9 1 0,1 6 24 0,6-5 1 16,0-1-1-16,-2-5 2 0,2 2-28 0,2-1 0 15,2-4-1-15,-5-3 2 0,8-3 63 0,-10 4 0 16,10-4-1-16,-7 0 1 0,7 0-62 0,-7-6 0 16,7 6 0-16,-11-10 0 0,4-4 34 0,2 1 2 15,1-1-1-15,1-5 1 0,-1 0-37 0,1 1 1 0,1-5-1 16,0 2 0-16,2 0 15 0,2 3 0 0,0-4 1 16,1 6 0-16,3 3-20 0,1-1 2 0,0 4-1 15,1-4 1-15,5 1 13 0,4 8 1 0,6-2 0 16,7 0 0-16,11 5-15 0,1 2-1 0,2-3 1 15,-1 3-1-15,-3 0 13 0,-8 0 0 0,-2-4 0 16,0 1-1-16,-2 3-12 0,4 0-1 0,-2-4 1 16,2 4 0-16,3 0 9 0,-3 0 1 0,1-3-1 15,-1 3 1-15,-2 0-12 0,-9 0 1 0,-3-4 0 16,-8 4 0-16,-1 0 7 0,-2 4 1 0,-7-4-1 0,9-4 1 16,-9 4-9-16,0 0 0 0,0 0-1 0,0 0 1 15,0 0 4-15,0 0 0 0,0 0 1 0,0 0 0 16,0 0-7-16,0 0 0 0,0 0 0 0,-18 0 0 15,-17 4 3-15,-5-1 2 0,4-3-1 0</inkml:trace>
  <inkml:trace contextRef="#ctx0" brushRef="#br0" timeOffset="152479.93">17473 850 1859 0,'0'0'0'16,"0"0"0"-16,0 0 0 0,-14 14 68 0,3-3 1 16,1 5-1-16,-4 5 1 0,1 3-51 0,-4 3 0 15,-12 4 0-15,0 1 0 0,4 8 33 0,7-1 2 16,1-2 0-16,1 4-1 0,5-3-35 0,2-1 0 0,6-3 0 16,3 4 1-16,7 1 10 0,5 1 1 0,8-4 0 15,-3-3 0-15,3-1-15 0,-1-1-1 0,4-4 1 16,2-4-1-16,-2 0-3 0,-4-6 1 0,0 2-1 15,2-3 0-15,2-2-4 0,-1-1 1 0,-1-6 0 16</inkml:trace>
  <inkml:trace contextRef="#ctx0" brushRef="#br0" timeOffset="152743.16">18274 811 1796 0,'0'0'0'0,"21"-7"0"0,0 11 0 0,-3 3 38 15,0 0 2-15,-1 3-2 0,-1 10 1 0,-2 3-23 16,-2 7-1-16,1 3 1 0,-4 9 0 0,1 4 51 16,1 1 0-16,-4-4 1 0,-4 6 0 0,1-2-50 15,-8 3 0-15,1-3 0 0,-6 1 0 0,-2 4 25 16,-1-2-1-16,-6-6 1 0,-4-6 0 0,-5 5-28 0,-8-6 1 15,-18-6 0-15,-5 4 1 0,5-5-1 0,5-2 1 16,1 4 0-16</inkml:trace>
  <inkml:trace contextRef="#ctx0" brushRef="#br0" timeOffset="162592.51">2730 2891 1080 0,'0'0'0'0,"22"-4"0"0,9 1 0 0,-1 3 73 16,-1 0 1-16,-5-4 0 0,-1 1 0 0,-5-1-56 15,0 4 0-15,-4-2 0 0,0 2 0 0,-2 0 46 0,-1 2 1 16,-4 2 0-16,3-1 0 0,-3 1-47 16,-7-4 0-16,7 3 0 0,-7-3 0 0,0 0 51 0,0 0 0 15,7 7 1-15,-7-7-1 0,0 0-51 0,0 0 0 16,-3 9 0-16,3-9 0 0,0 0 36 0,0 0 1 15,0 0-1-15,-14-3 1 0,0 3-38 0,-4-6 1 16,-1 3-1-16,-13-1 0 0,-10 4 13 16,5 0-1-16,-2 0 0 0,2 4 0 0,5-1-15 0,6 6-1 15,1-2 1-15,4 7-1 0,3-3 14 0,-1-1 1 0,5 1-1 16,-4 10 1-16,4-2-16 0,0-5 2 0,0 6-1 16,-2 3 1-16,-2-1 9 0,4-2 1 0,-7 1-1 15,7 5 1-15,1-1-13 0,3 0 2 0,6-6-1 16,-3 6 0-16,4-1 6 0,6-3 0 0,4-5 0 15,0 3 0-15,4 4-8 0,1-9 0 0,-1 0 0 16,-1 1 0-16,4-1 5 0,1 1 0 0,-1-8-1 16,2 4 1-16,1 0-7 0,-3-3 1 0,4-4 0 15,3 5 0-15,2-6 4 0,5 1 2 0,8-4-2 0,4 3 2 16,-8 1-7-16,-6-4 1 0,-1 0 0 0,-4 0 0 16,-3 0 3-16,1 0 0 0,-5-4 1 0,0 4-1 15,1 0-4-15,-5 0 0 0,-3-3-1 0,4 3 1 16,-2 0 0-16,-2 0 0 0,0-4 0 0</inkml:trace>
  <inkml:trace contextRef="#ctx0" brushRef="#br0" timeOffset="162993.44">3371 3174 2198 0,'0'0'0'16,"0"0"0"-16,0 0 0 0,0 0 65 0,0 0 0 16,-21-16 0-16,21 16 0 0,-14-2-47 0,3 2 0 15,0 0 0-15,-19 7 0 0,-1 0 58 0,6 0 2 16,2 1-1-16,5 6 1 0,1 1-60 0,-1-1 0 0,4 4 0 16,5 3-1-16,2 0 13 0,0-3-1 0,-4 1 0 15,4-1 1-15,0-1-16 0,4-1-1 0,3-3 1 16,0 6 0-16,3-5-4 0,4-3 0 0,-7-3 1 15,11 6-1-15,5-5-4 0,5-2 1 0,4-3 0 16,10 3 0-16,-5-2-2 0,-2-1 1 0,0-4-1 16,-5 0 2-16,2-4-3 0,-7-5 0 0,-1 6 1 15,-1-1-1-15,-2 1 2 0,0-4-1 0,-3 1 1 16,-4-4 1-16,-3 1-4 0,-1 2 1 0,1-4 1 0,-1 4-1 16,-3-5 5-16,-3-2 1 0,3 2-1 0,-7-1 2 15,3-1-6-15,-3 0 2 0,-4-5 0 0,-3 5-1 16,-3 3 10-16,-3 1 0 0,3-8 0 0,-1 8-1 0,-3 3-6 15,1 0 0-15,3-1 0 0,-1 10 1 0,8 4-2 16,-1 1 0-16,11 0 0 0</inkml:trace>
  <inkml:trace contextRef="#ctx0" brushRef="#br0" timeOffset="163442.4">3588 3091 2287 0,'0'0'0'0,"0"0"0"16,0 0 0-16,17 11 75 0,-6-11 0 0,-11 0 0 15,0 0 1-15,0 0-58 0,0 10 0 0,0-10 0 16,0 13 0-16,4 4 54 0,3 4 1 0,-4 1-1 15,-3 0 1-15,2 7-55 0,8-5 0 0,5 1 0 16,-8-1 0-16,0-1 5 0,0-2 2 0,3-3 0 16,8 3-1-16,1-2-13 0,-5-8 2 0,-3 1-1 15,0 6 0-15,-4-9-7 0,-4-2-1 0,4 0 1 16,4 0-1-16,-1-2 0 0,-3-1-1 0,2-4 1 16,2 0 0-16,-1 0 2 0,1-4-1 0,-4-1 1 0,0-2-1 15,4 3-1-15,-1-3 0 0,-4-2 1 0,1-1-1 16,-4-2 3-16,1-3 0 0,-1-7-1 0,1 2 1 0,-4-3-2 15,3 2-1-15,-3-5 1 0,4 5 0 16,-4 0 3-16,3 0 1 0,-3-4-1 0,4 13 1 0,-4-2-3 16,3-1-1-16,-3 1 1 0,4 4-1 0,-1 3 5 15,-3 7 2-15,0-11-1 0,0 11 0 0,0-10-4 16,0 10 1-16,0 0-2 0,11-2 2 0,-11 2 2 16,0 0 1-16,0 0-1 0,7 2 0 0,-7-2-5 15,4 10 2-15,-4-10 0 0</inkml:trace>
  <inkml:trace contextRef="#ctx0" brushRef="#br0" timeOffset="163983.29">4337 3192 1972 0,'0'0'0'0,"0"0"0"16,0 0 0-16,0 0 91 0,0 0 0 0,0 0 0 15,0 0 1-15,0 0-75 0,-7-18 1 0,0 14-1 0,-5 8 1 16,-2-4 79-16,-4 0 1 0,-3 0-1 0,-11 7 1 15,-1 0-81-15,5 0 0 0,10 4 0 0,2 3 1 16,9 5 28-16,-7 2 0 0,-4-3 0 0,-3-1 1 16,5 4-32-16,9-1 2 0,0-6 0 0,0 3 0 0,3 1-4 15,4-4 2-15,0-2 0 0,8 3-1 0,6-5-6 16,2-1 1-16,8-2 0 0,4 0 0 0,2-5-5 16,-8 1 1-16,-5-3-1 0,4 4 1 0,-3-4-2 15,1-4 1-15,-4 1-1 0,2 1 0 0,-3 2 1 16,-3-7-1-16,-4 0 0 0,5 2 2 0,-5-2-3 0,0 0 2 15,0-4-1-15,-3 0 0 0,0-1 3 0,-1 2 1 16,1 1-2-16,-1 0 2 0,1 2-3 0,-4 7 1 16,3-11-1-16,-3 11 1 0,11-7 2 0,-11 7-1 15,7 0 1-15,-7 0 0 0,0 0-3 0,0 0 1 16,7 11-1-16,-2-1 2 0,6-1 1 0,-1 0 1 16,-3-2-1-16,0 7 1 0,0-2-3 0,1-5 0 0,-1 1 1 15,7 0 0-15,-4 1 0 0,3-4 1 0,-3-1 0 16,11 3 1-16,-3-2-4 0,0-1 1 0,-6-4-1 15,2 7 2-15,-3-4-1 0,-4 1 2 0,0-4-1 16</inkml:trace>
  <inkml:trace contextRef="#ctx0" brushRef="#br0" timeOffset="164476.94">4632 3207 2261 0,'0'0'0'0,"0"0"0"0,23-12 0 16,-16 5 65-16,0-4 0 0,0 1 0 0,4 6 0 16,3-4-47-16,-4-1 0 0,1 2 0 0,-2 7 0 0,1 0 50 15,-3 0 2-15,0 0-1 0,0 7 1 0,4 7-52 16,0 0 0-16,-1 4 0 0,-3 1 0 0,4 9 12 16,-4-7 2-16,2 0-2 0,-2-1 1 0,0 4-17 15,-4-6 0-15,4-4 0 0,-3 0 0 0,0 0-6 0,-1-3 1 16,-3 1 0-16,0-2 0 0,0-2-3 15,0-1-1-15,0-7 1 0,4 7 1 0,-4-7-2 0,0 8 2 16,0-8-1-16,-11 4 0 0,11-4-1 0,-7 3-1 16,7-3 1-16,0 0-1 0,-7-3 0 0,7 3 0 15,0 0 1-15,-7-7-1 0,7 7 0 0,0-12-1 16,0 5 0-16,0-4 1 0,3-8-1 0,1 1 0 16,-1-3 1-16,1 0 0 0,3-2-1 0,0 2 0 0,7 0-1 15,0 3 2-15,6 1-1 0,1-5 0 0,4 10 1 16,-1 9-1-16,6-1-1 0,-2 1 0 0,-3 3 1 15,-2 7 0-15,2 0-1 0,-1-2 1 0,-4 2-1 16,-3 11 0-16,-2-4-1 0,-5-4 1 0,1 4 1 16,-1 0-1-16,-3 0 0 0,-3 6 0 0,-1-6 1 15,-3 3-1-15,0-1-1 0,0-3 1 0,0 1 1 16,0 1-1-16,0 0 0 0,0-7 0 0,0 1 1 16,0 3-1-16,0 1-1 0,0-6 1 0,0-7 0 0,4 16 1 15,-4-16-1-15,0 7 1 0,0-7-1 16,0 0 2-16,0 8-2 0,0-8 0 0,0 0 1 0,0 0-1 15,0 7 0-15,0-7 0 0,0 0 1 0</inkml:trace>
  <inkml:trace contextRef="#ctx0" brushRef="#br0" timeOffset="164691.34">5184 3042 2236 0,'0'0'0'0,"0"0"0"0,0 0 0 0,0 0 63 0,21 0 1 16,-21 0 0-16,7-2 0 0,-7 2-46 0,7-3 0 16,-7 3 0-16,7-4 0 0,-7 4 49 0,0 0 1 15,0 0 1-15,0 0-1 0,0 0-50 0,0 0 0 16,0 0 0-16,7 7 0 0,-7-7 12 0,13 9 1 16,-6-2-1-16,0 9 1 0,3-4-17 0,1 6 0 0,3-1 0 15</inkml:trace>
  <inkml:trace contextRef="#ctx0" brushRef="#br0" timeOffset="165127.14">5660 3264 2110 0,'0'0'0'0,"0"0"0"16,0 0 0-16,0 0 50 0,0 0-1 0,0 0 0 15,0 0 2-15,0 0-34 0,0 0 0 0,-16-18-1 0,2 18 1 16,-3 4 47-16,-4-1 0 0,-13 1 0 0,-1 3 1 15,7 7-47-15,8-4 0 0,2 1 0 0,1 3 0 16,3 5 19-16,3-5 0 0,4 0 0 0,2 2 0 16,5 0-22-16,3-4 1 0,4-1-2 0,6 3 2 0,-3-3-6 15,4-3 0-15,4-1 0 0,0 2 1 0,5-5-4 16,-2-1 0-16,-7-3 0 0,0 4-1 0,0-4-1 16,-2 0 0-16,3-4 1 0,-1 1 0 0,0 3-3 15,0-4 1-15,-3-1 0 0,-4-2 0 0,1 0 2 16,-1 0 1-16,0-2-1 0,-3-2 1 0,0 4-2 15,-1-8-1-15,-3 1 1 0,4 3-1 0,-1 0 4 16,-3 1 0-16,0 3 0 0,4 0 0 0,-4 7-4 0,0-7 2 16,0 7-1-16,0 0 1 0,0 0 3 0,0 0 0 15,0 0 0-15,0 0 0 0,7 10-4 0,-4 4 2 16,1-3-1-16,-1 7 0 0,4-1 2 0,0-1 0 16,-3-5 0-16,-1 1 0 0,-1 2-3 0,4-7 1 15,2-2 0-15,-1 6-1 0,0-4 2 0,4 2 0 16,0-6-1-16,10 4 2 0,5-3-3 0,2-3-1 0,-3-1 1 15,9 4 0-15,-6-2 0 0,-3-2 1 0,-2-2-1 16,1 5 1-16,-3-4-3 0,-3-3 2 0,-2 1-2 16</inkml:trace>
  <inkml:trace contextRef="#ctx0" brushRef="#br0" timeOffset="165559.76">6135 3227 1972 0,'0'0'0'0,"0"0"0"0,0 0 0 16,0 0 71-16,0 0 1 0,0 0-1 0,0 0 0 16,-4 26-53-16,4-15 0 0,0-1 0 0,0 6 0 15,0 3 58-15,0 4 1 0,0-5-1 0,0 3 2 0,0-3-61 16,0 1 1-16,4-9 0 0,-1 10 0 0,1-6 17 16,-4-5 1-16,0 1-1 0,0 1 1 0,0 1-22 15,3-5 1-15,-3-7 0 0,0 7 0 0,0-7-1 16,0 0-1-16,0 0 1 0,-3 7-1 0,3-7-5 15,0 0 1-15,0 0-1 0,0 0 1 0,0 0-1 0,0 0 1 16,0 0 0-16,0 0 0 0,0-10-4 0,0 3 1 16,0-4-1-16,0-12 2 0,3-1 2 0,1-1 0 15,-1-12 0-15,1 9 0 0,0 0-3 0,-4-2-1 16,3 2 1-16,2 10 1 0,2-3 3 0,0 7 1 16,0 5-1-16,8 6 1 0,-1 3-4 0,3 0 0 15,-6 3-1-15,3 6 2 0,2 3 2 0,-2 4 2 16,0 2-1-16,7 3 0 0,0-2-4 0,-1 6 0 0,-10-8-1 15,8 4 2-15,-4 1 2 0,-3-5 1 0,-8-1 1 16,1 2-1-16,-4 1-4 0,-2-7 0 0,-1-1 0 16,1 5 1-16,-2-2 1 0,4-6 1 0,-3 0 0 15,3 2 0-15,0 1-4 0,0-6 1 0,0-5-1 16,3 7 1-16,-3-7-2 0,4 7 0 0,-4-7 0 16,12 7 0-16,6-7-1 0,-4 0 0 0,-4 0 0 15</inkml:trace>
  <inkml:trace contextRef="#ctx0" brushRef="#br0" timeOffset="165826.7">6784 3079 2173 0,'0'0'0'0,"0"0"0"0,0 0 0 0,-23-7 66 15,16 3 2-15,-4-1-2 0,11 5 1 0,-10 9-49 16,10-9 0-16,-18 5 0 0,4 13 0 0,-2-1 58 15,6-1 2-15,3 4-2 0,-4 13 2 0,0-3-60 16,1 5-1-16,3-3 1 0,3-4 0 0,4 2 18 16,-3-6 0-16,3-2 0 0,0 4 0 0,0-5-21 15,3-7-1-15,4-2 1 0,0 4 1 0,4 0-5 0,-1-5 1 16,3-6-1-16,1 5 2 0,4 1-7 0,-4-7 2 16,3-4 0-16,-6 7 0 0,-1-4-1 0,6-3-1 15,-2-3 1-15,4 3 0 0,10-4-3 0,-1-3 1 16,-6-4-1-16</inkml:trace>
  <inkml:trace contextRef="#ctx0" brushRef="#br0" timeOffset="166209.07">7168 3367 1670 0,'0'0'0'0,"0"0"0"15,0 0 0-15,0 0 78 0,0 0-1 0,0 0 1 16,0 0-1-16,0 0-59 0,0 0 0 0,0 0 0 16,0 0 0-16,-17 0 68 0,-4 0 1 0,3 0-1 15,7 6 1-15,10 3-71 0,4 1 2 0,2-3 0 16,6 2 0-16,0-6 25 0,-1-3 1 0,-3-3-2 15,0-1 2-15,4-1-28 0,-4-2 0 0,0-3-1 0,-2-1 2 16,2-3 0-16,0 0 0 0,-3-7 0 0,7-2-1 16,-4 2-7-16,-4 0 2 0,-3-8-1 15,0 12 0-15,0-2 0 0,0 1 0 0,-7 2 0 0,-4 11 1 16,4-2-4-16,0 3 0 0,-3 1-1 0,-3 10 2 0,-1 0 1 16,4-2 1-16,-4 0 0 0,3 13 1 15,-5 0-6-15,6-3 2 0,-1 10 0 0,0 0-1 0,4 1 6 16,0-3-1-16,4 3 0 0,3-1 0 0,0 0-4 15,0-6 1-15,3-1-1 0,8 4 0 0,-1-6 4 16,1-2 0-16,-2-1 0 0,1 2 0 0,5 0-4 16,-1-8 1-16,3 3-1 0,8-1 0 0,5-2 1 0,-2-4 1 15,-3 1 0-15,12 3 0 0,-9-2-3 0,-3-5-1 16,-2-5 1-16,2 5 1 0,-4-3-1 0,-5-5 2 16,1 1 0-16,-3 4 0 0,0 1-3 0,-7-5 0 15,4-3 1-15,-4 6-1 0,0-3 0 0,-7 7-1 16,7-12 1-16</inkml:trace>
  <inkml:trace contextRef="#ctx0" brushRef="#br0" timeOffset="166794.57">2993 3855 1143 0,'0'0'0'15,"0"0"0"-15,18 5 0 0,0 2 86 0,-3-3 2 16,0-4-1-16,-8 3 1 0,0 1-71 0,7-4 1 15,7 0 0-15,23 3 0 0,9-1 80 0,-2-2 1 16,0-2 0-16,-1 2 1 0,1-3-83 0,18-1 0 0,21-1-1 16,-4 0 1-16,8-1 36 0,3-1 0 15,14 0-1-15,-2 0 2 0,-5 0-37 0,4 4 1 0,8-3-1 16,-5 6 1-16,-14 0 2 0,-7 0 0 0,-7 0 0 16,11 6 2-16,-1 1-12 0,-14-4 1 0,-10 1 0 15,-7 3 1-15,1-4 1 0,-8 1 0 0,3-4 1 16,-1 0-1-16,-3 3-5 0,-2-3 1 0,-7-3-1 15,-7 6 1-15,-3-3 7 0,-7-3-1 0,-5-4 1 16,5 3 0-16,-3-3-7 0,-4 4 0 0,-2-4 0 16,3 1 1-16,2 6 2 0,-8-3 2 0,-2-1-2 0,-7 4 2 15,0 0-7-15,-7 0 1 0,-10-3 0 0,-4 3 0 16,1 0 2-16,-1 0 1 0,0 0 1 0</inkml:trace>
  <inkml:trace contextRef="#ctx0" brushRef="#br0" timeOffset="167308.79">3124 3937 1695 0,'0'0'0'0,"0"0"0"16,39-5 0-16,-11 3 54 0,2 2 1 0,2-3 0 16,-1 3 0-16,3 0-38 0,-2-4 1 0,-2 4-1 15,5 0 1-15,0 0 32 0,16-3 2 0,15-1-1 16,6 8 1-16,2-4-35 0,5 0 0 0,20-4-1 15,5 4 2-15,4 0 7 0,6 0 0 0,24-3-1 16,-7 6 2-16,-3 1-13 0,-4-4-1 0,15 0 0 16,-12 7 2-16,2-4-8 0,-9 1 2 0,-5-1 0 15,-11 10 0-15,-11-6-3 0,1-4 0 0,11 3 1 0,-8 4-1 16,-10-3 3-16,-15-3 0 0,-8 1 0 0,8 2 0 16,11-3-3-16,-4-3 1 0,-10 1 0 0,-11 3-1 15,-8-3 3-15,-10-4 1 0,-1-1 0 0,5 6 0 0,6-4-3 16,-3-5-1-16,-5 1 1 0,-1 9 1 0,-2-8 3 15,-9-3 1-15,-9 2-1 0,-3 10 1 0,-4-5-4 16,-4-5 0-16,-1 5-1 0,2 0 2 0,-4 0 3 16,-7 0 1-16,10 0-1 0,-10 0 0 0,7 5-4 15,-7-5 1-15,0 0-2 0,0 0 2 0,7 7 8 16,-7-7 1-16,0 0 0 0,0 0 0 0,0 0-8 16,0 0 1-16,0 0-1 0,0 0 1 0,0 0 8 0,0 0 1 15,0 0-1-15</inkml:trace>
  <inkml:trace contextRef="#ctx0" brushRef="#br0" timeOffset="167868.02">7983 3404 1758 0,'0'0'0'15,"0"0"0"-15,0 0 0 0,0 0 75 0,0 0 1 0,0 0 0 16,0 0 0-16,22-5-58 0,-15 5 0 0,0 0 0 16,12 0 0-16,13 0 45 0,3 0-1 0,9 0 1 15,-5 0 0-15,-6 5-45 0,-4-1 0 0,-3-1 0 16,-1 1 0-16,-8-1 1 0,1-3 1 0,-4 4-1 15,0 0 2-15,0 3-11 0,-1-4 1 0,-6-1 0 16,3 3 0-16,-10-5-6 0,4 9 0 0,-4-9 1 16</inkml:trace>
  <inkml:trace contextRef="#ctx0" brushRef="#br0" timeOffset="168108.97">8026 3593 1884 0,'0'0'0'0,"0"0"0"0,26 0 0 0,-1 0 37 15,0-4 1-15,-3 1 0 0,7 10 0 0,2-7-23 16,3 0 0-16,-6-4 1 0,-3 11 0 0,-2-7 41 0,-2 0 0 16,-3-3 1-16,-1 3-1 0,-1 0-40 0,-4-4 1 15,1 1 0-15,-3 3 0 0,-3 0 15 0,-7 0 1 16,8-6-1-16,-8 6 2 0,10 0-20 0,-10 0-1 15,0 0 1-15,7-1 0 0,-7 1-5 0,0 0 0 16,0 0 0-16</inkml:trace>
  <inkml:trace contextRef="#ctx0" brushRef="#br0" timeOffset="169383.51">9601 3267 1067 0,'0'0'0'16,"0"0"0"-16,-18 4 0 0,4 3 34 16,-2 0 2-16,-1-2 0 0,-1 6 0 0,7 10-21 0,-3 0-1 15,-2 2 1-15,2 10 1 0,4-3 31 0,-1-4 1 16,4 1-1-16,4 15 1 0,-1-5-31 0,0 2 0 16,4-2 0-16,4 5 0 0,-4-5 46 0,0-2 1 0,0-3 0 15,0-4 0-15,0 2-47 0,4-7 1 16,-1-6 0-16,1 6 0 0,-4-4 21 0,0-5 0 0,0-1-1 15,-4 1 1-15,4-5-23 0,-3-2 0 0,3-7-1 16,-4 7 1-16,4-7 10 0,0 0 0 0,-4 9-1 16,4-9 2-16,0 0-14 0,0 0-1 0,0 0 0 15</inkml:trace>
  <inkml:trace contextRef="#ctx0" brushRef="#br0" timeOffset="169760.26">9536 3369 1293 0,'0'0'0'0,"0"0"0"0,-22-9 0 0,-2 6 52 0,8-1 1 16,5 1-1-16,11 3 1 0,14-11-36 0,-1 8 0 16,1-1 0-16,14 1 1 0,4 3 55 0,-2-4 0 15,-6 1 0-15,-2 3 1 0,1 0-56 0,-6 0-1 0,1-6 1 16,3 6 0-16,-2 0 33 0,-4 0-1 0,-5 6 1 15,1-3-1-15,-1 1-33 0,1-1 0 0,-6 1 0 16,2-1 1-16,0 1 8 0,-7-4-1 0,0 0 1 16,11 7 1-16,-11-7-14 0,7 10-1 0,-7-10 0 15</inkml:trace>
  <inkml:trace contextRef="#ctx0" brushRef="#br0" timeOffset="169975.81">9566 3600 1796 0,'0'0'0'0,"21"-7"0"0,7 10 0 0,0-3 38 16,2-3 2-16,-5 3-2 0,0 3 1 0,-6 1-23 15,-1-4-1-15,-4-4 1 0,-4 8 0 0,1-4 42 16,-1 0 2-16,1 0-2 0,1 0 1 0,-1 3-42 15,0-3 1-15,-4-3 0 0</inkml:trace>
  <inkml:trace contextRef="#ctx0" brushRef="#br0" timeOffset="170150.07">10054 3461 1595 0,'0'0'0'16,"0"0"0"-16,0 0 0 0,0 0 47 0,2 21 1 0,-2-12-1 15,0 10 1-15,-4-1-31 0,3-4 0 0,-6-6-1 16,3 15 1-16,1-9 40 0,-1-1 2 0,0 1-2 16,4 2 1-16,4-2-41 0,0-6 1 0,-1 1 0 15,-6 2 0-15,-1-4 9 0,8 0 1 0,6 0-1 16</inkml:trace>
  <inkml:trace contextRef="#ctx0" brushRef="#br0" timeOffset="170325.95">9961 3367 1482 0,'0'0'0'0,"0"0"0"0,0 0 0 0,0 0 25 16,0 0 0-16,0 0 1 0,19 0 0 0,-19 0-14 16,14 4 1-16,0-2-1 0,4 3 2 0,3 2 24 15,-7-3 0-15,-1-1 0 0</inkml:trace>
  <inkml:trace contextRef="#ctx0" brushRef="#br0" timeOffset="170676.14">10241 3468 1080 0,'0'0'0'0,"0"0"0"0,0 19 0 0,0-5 27 0,0-5 1 16,0 5-1-16,2 7 1 0,1-5-16 0,1-2 2 15,-4 0-1-15,0 7 1 0,-4-7 27 0,4-5 1 0,0 2-1 16,0-3 2-16,-3 5-27 0,1-6 0 0,2-7-1 15,-3 10 2-15,3-10 13 0,0 0 2 0,-2 7-1 16,2-7 1-16,0 0-19 0,0 0 2 0,0 0-2 16,0 0 2-16,0 0 16 0,0 0 1 0,0-7-1 15,0 7 0-15,-2-17-17 0,4-1 0 0,1 1 0 16,1-3 1-16,-1-6 23 0,1-1 0 0,3 5 0 16,0 4 0-16,0 2-23 0,-3 2 0 0,3-2 1 15,-4 6 0-15,4 1 24 0,-3 2 1 0,3 3-1 16,2 4 2-16,1 2-27 0,4 0 1 0,4 1 0 0,7 8 1 15,-1-2 17-15,3-2 2 0,-6 5-1 0,0 4 1 16,-3-2-21-16,-2 0-1 0,-9-3 1 0,-4 8 0 16,-3 0 16-16,0-3 0 0,-7 2 1 0,0 5-1 0,-3 0-18 15,1-4 2-15,0-2-1 0,-3-1 0 0,-2-2 5 16,6 4 1-16,5-8-1 0,-1 5 2 0,8-5-11 16,3 1 1-16,4-4 0 0</inkml:trace>
  <inkml:trace contextRef="#ctx0" brushRef="#br0" timeOffset="171162.92">11024 3125 1934 0,'0'0'0'0,"0"0"0"15,-10 28 0-15,3-7 57 0,0 4 1 0,1-3-1 16,1 17 1-16,2-5-41 0,1 4 1 0,-4-6 0 16,1 8 0-16,2-10 54 0,3-3 0 0,-4 3-1 15,-3 0 1-15,7-4-54 0,0-5 0 0,0 4 0 16,0-1 0-16,0-4 18 0,0-5 0 0,0 1 0 16,-3-5 0-16,6-1-22 0,-3-3 2 0,0-7-1 15,-18 11 0-15,4-7-1 0,4-3-1 0,10-1 1 16,0 0-1-16,-4-5-5 0,6-2 1 0,0-4-1 0,-4 4 1 15,0-7 1-15,-1-2 0 0,-1 4 0 0,-8 0 0 16,1-9-4-16,1 1 1 0,-1 1-1 0,-7 5 1 16,1 2 0-16,4 1 1 0,3 1-1 0,-8 6 1 15,8 2-3-15,-1 0 0 0,0-1 1 0,-1 6 0 0,2 5 0 16,2-5 2-16,1 4 0 0,0 4 0 0,0-3-4 16,0-1 2-16,4 1 0 0,-1 11-1 0,4-3 2 15,0-2 1-15,0-4 0 0,0 6 0 0,4-4-4 16,-1 1 2-16,1-3-1 0,-1 1 1 0,1-1-1 15,3-3 2-15,0-3 0 0,0 1 0 0,0-1-3 16,0-1 1-16,0-1-1 0,2 0 2 0,-2 0-1 0,4-1 2 16,-1-1-1-16,-3-1 0 0,0-1-1 15,4-2-1-15,-1 1 1 0,3-1-1 0,4-1 3 0,-2-2 0 16,2-4 0-16</inkml:trace>
  <inkml:trace contextRef="#ctx0" brushRef="#br0" timeOffset="171896.52">11643 3306 1545 0,'0'0'0'0,"0"0"0"16,0-18 0-16,4 4 79 0,-1 0 2 0,1 0-1 15,5 7 1-15,3-5-63 0,-3 3 0 0,-13 2 0 16,4 7 0-16,0 0 58 0,0 0 1 0,0 0 1 16,0 0-1-16,0 0-59 0,0 0 0 0,0 0 0 0,4 14 0 15,0 4 12-15,-4 3 1 0,0 0-1 0,-4 10 0 16,-1 3-16-16,1-6-1 0,2 2 1 0,4 3 0 0,0-3-3 16,-2-3 1-16,2-4-1 0,3 10 0 15,-1-1-4-15,-1-4 1 0,1-5-2 0,-1 5 2 0,4-4-2 16,0-2-1-16,4-8 1 0,-1 5 0 0,3-5-3 15,4-3 1-15,5-4 1 0,6 0-1 0,0 0 1 16,-2-7-1-16,-8 0 1 0,-4 0-1 0,0 0 0 16,-1-4-1-16,1-3 1 0,-7 4 0 0,0-4 1 0,-7 7 0 15,10-11 1-15</inkml:trace>
  <inkml:trace contextRef="#ctx0" brushRef="#br0" timeOffset="172459.74">11317 3501 1646 0,'0'0'0'0,"0"0"0"16,42 0 0-16,-10 0 30 0,-4 0 1 0,-1 0 0 16,-2 2 0-16,3 0-17 0,-2-2 0 0,-5-2 0 15,2 7 0-15,-1-1 30 0,-1-4 0 0,0-2 0 16,5 7 0-16,6 1-28 0,-4-6 1 0,6-4-1 0,8 11 1 15,-8-7 8-15,-3 0 1 0,-6-3 0 16,0 3 1-16,-1 0-15 0,-4-8 1 0,-2 1-1 16,-4 4 1-16,2 1 1 0,-4-5-1 0,0 0 1 0,-1-5-1 15,-4 1-5-15,0 2 0 0,0-1 0 0,-4-2 1 16,5-3 10-16,-5 5 1 0,-3-9-1 0,4 3 1 16,-4-4-9-16,0-1 0 0,0-9-1 0,-4 13 1 0,1-4 14 15,-1 3-1-15,4-1 1 0,-4 8 1 0,4 2-14 16,-3 4 1-16,3 5-1 0,-4-7 1 0,4 7 15 15,0 0 2-15,4 12-2 0,-4 17 1 0,0 2-16 16,0 1 1-16,0 1-1 0,0 4 1 0,0-2 10 16,0-6 1-16,-4-3 0 0,4 9 0 0,0-5-13 15,0-7 0-15,0-2 1 0,0 11-1 0,4-8 8 0,-4-4 1 16,3 1 1-16,-3-4-1 0,0-3-10 0,4-3 0 16,0-2 1-16,-1-4-1 0,-3-5 6 0,4 11 0 15,-4-11-1-15,0 0 2 0,5 8-9 0,-5-8 1 16,0 0 1-16,0 0-1 0,7-5 2 0,-7 5 0 15,7-7 1-15,-3-2 0 0,3-3-5 0,3-9 0 16,1 0 0-16,-1 3 0 0,8 1 1 0,-2 4 1 0,-4-1-1 16,-12 14 1-16,9-7-5 0,5 4 2 0,4 3-1 15,3 10 0-15,2-3 0 0,-2-3 1 0,0 3-1 16,-1 5 1-16,-5 2-2 0,-4 0-1 0,-2-3 1 16,-2 3 0-16,-4 0-1 0,1-2 0 0,-4-3 0 15,3 2 0-15,1 1-2 0,-4-2 2 0,0-2-1 16,0-1 0-16,4 0-2 0,-4-7 1 0,3 10-1 15</inkml:trace>
  <inkml:trace contextRef="#ctx0" brushRef="#br0" timeOffset="172826.25">12624 3682 1897 0,'0'0'0'0,"0"0"0"0,-12-3 0 0,-4 3 55 15,4-4 1-15,1-3 0 0,11 7 0 0,-7-8-39 16,7 8 1-16,3-15-1 0,-3 15 1 0,4-8 49 16,-4 1 1-16,4 1-1 0,-4-1 0 0,3-3-49 15,-3-1 0-15,-3 1 0 0,-1-1 0 0,0-3 19 0,4 0 0 16,0 2 0-16,-3 1 1 0,-4-3-23 0,3 2 1 16,-3 1-2-16,0 2 2 0,7 9-1 0,-7-7 0 15,7 7 0-15,-12-3 1 0,12 3-7 0,-11 7 0 16,11-7 0-16,-12 19 0 0,3-5 0 0,2 2 1 15,0 2-1-15,0 5 1 0,3 1-5 0,1-3 2 16,-1 2 0-16,8 4-1 0,-1-1 2 0,1-5 1 16,-1-7-1-16,8 9 1 0,0-5-3 0,1-4-1 15,-1-4 1-15,6-1 1 0,-3-2 1 0,4 2-1 0,0-6 1 16,12 4 0-16,5-1-2 0,-5-6-1 0,2 0 1 16,3 3 0-16,-10-3 1 0,-3 0 1 0,3-9 0 15,0 6 0-15,-6-4-2 0,-1-2-1 0,-4 0 1 16</inkml:trace>
  <inkml:trace contextRef="#ctx0" brushRef="#br0" timeOffset="173544.9">13550 3329 1934 0,'0'0'0'0,"0"0"0"0,0 0 0 0,0 0 63 16,18-4 1-16,-18 4-1 0,0 0 1 0,0 11-46 16,3-1 0-16,1 1 0 0,-4 10 0 0,3 5 55 0,1-1-1 15,-1-2 1-15,-3 12 1 0,0-9-56 0,0-1 0 16,-3 2 0-16,3 4 0 0,3 1 20 0,1-11 2 15,-11 2-1-15,3 1 0 0,1-4-23 0,-1-6 0 16,4 0-1-16,-3 0 1 0,3 0-2 0,-4-3 0 16,4-4 1-16,0-7-1 0,-3 7-6 0,3-7 1 0,0 0 0 15,0 0 0-15,-7 0-3 0,7 0 0 0,-7-4 0 16,7 4 1-16,-9-14-3 0,5 0 1 0,1-4-1 16,3-10 1-16,2-2-3 0,-1-3 1 0,1-2 0 15,-2 3 0-15,0 0-1 0,2-1 1 0,7-4-1 16,1-5 0-16,4 5-1 0,0 2 0 0,-3 1 0 15,12 1 2-15,5 8-2 0,-3 4 0 0,-6 0 0 16,6 10 0-16,-4 4-1 0,0 2 0 0,1 3 0 16,0 8 0-16,-4 2 0 0,-4 7 0 0,0-5 0 15,-3 8 0-15,-1-1-2 0,-1 4 1 0,2 2 0 16,-8 2-1-16,-3-4 1 0,0 0 0 0,0-2 0 0,-3 8 0 16,-4-4-3-16,3-4 0 0,-1-5 1 0,-2 13-1 15,-2-10 1-15,0-8 1 0,-5 2-2 0,0 8 2 16,-4-7-1-16,-4-5-1 0,-3-3 1 0,-7 6 0 0,-1-3-1 15,4-3 2-15,1-4-1 0,2 2 0 0,1-4 1 16,7-2 1-16,1-3 0 0,-3 7 0 16,6-7-1-16,0 0 1 0,7-3-1 0,-4 3 1 0,4 3 1 15,7 4 0-15,-3-9 0 0,3 9 0 0,-4-12 0 16,4 12 0-16,-3-7 0 0,3 7 0 0,7-4 1 0,0 1 2 16,0 3-2-16,7 3 1 0,9 1-1 0,9-4 0 15,-1 3 0-15,8 17 2 0,-5-4 3 0,-8 1 1 16,2 1 0-16,1 1 0 0,-8 6-3 0,-2-4 1 15,-1-2-1-15,0 4 2 0,-4 0 3 0,-4-5 1 16,1-4-1-16,1 0 1 0,1 0-5 0,-1-2 2 16,-5-1 0-16,0-4 0 0,4 0 3 0,-4-2 1 15,3-1 0-15,-3-1 0 0,2 1-4 0,0-4 0 0,-9 0 0 16,12 0 0-16,-1 0 4 0,-1-2 0 0,-3-2 0 16</inkml:trace>
  <inkml:trace contextRef="#ctx0" brushRef="#br0" timeOffset="173893.3">14208 3647 1960 0,'0'0'0'0,"0"0"0"15,0 0 0-15,0 0 58 0,20 18 2 0,-10-15-2 16,4-3 2-16,0 4-44 0,4-4 2 0,-2-4 0 0,1 4 0 16,-2 0 45-16,-5-3 1 0,4-4-1 0,-3 1 1 15,1 1-46-15,-1-2 0 0,-4-3 0 0,0 4 0 16,-4-1 12-16,1 0 0 0,0-3 1 0,-4 3 0 0,3-4-17 15,-3 2-1-15,0-3 0 0,-3 1 2 0,-1 3-6 16,0-3 1-16,-3 1-1 0,0 2 1 0,-1 1-4 16,-3 2 1-16,0-2-2 0,-3 7 2 0,0 0-3 15,0 0 1-15,-5 0-1 0,-4 9 2 0,3 1-3 16,6 1 1-16,4 0-1 0,3 8 2 0,-2 2-2 16,5 0 1-16,2-3 1 0,1 5-1 0,-1 1 0 0,0-3-1 15,0-3 1-15,1 0-1 0,8 4 4 0,5-8-1 16,6 1 1-16,-1-1 0 0,1-2-3 0,-2-5 1 15,1 2-1-15,5-2 2 0,-1-4 2 0,-4 3 1 16,-1-3 0-16,2 1 0 0,-4-4-4 0,4 0 1 16,-4-4 0-16,2 4 0 0,1-3 2 0,4-6 1 15,-3-2 0-15</inkml:trace>
  <inkml:trace contextRef="#ctx0" brushRef="#br0" timeOffset="174148.11">14739 3030 1834 0,'0'0'0'0,"0"0"0"16,0 0 0-16,0 0 55 0,0 0 1 0,-7 19-1 15,2 0 1-15,-1-1-39 0,-1 5 1 0,-1 0-1 16,-3 12 1-16,0 4 51 0,4 1-1 0,4 2 0 0,3 2 2 16,-4-3-52-16,4-6 0 0,-3-3 0 0,3 6 0 15,0-3 21-15,0-3 0 0,-4-4 1 0,8 6 0 16,3-4-24-16,0-2-1 0,-4-7 1 0,4 4 0 0,-3-4 6 15,1 1 1-15,1-7-1 0,-3-1 1 0,-1-2-12 16,0-5 1-16,1 2-1 0,-3-9 2 16,7 10 4-16,-7-10-1 0,9 6 1 0,-9-6 0 0,7 3-8 15,0 1 1-15,0-4-1 0</inkml:trace>
  <inkml:trace contextRef="#ctx0" brushRef="#br0" timeOffset="174524.63">15027 3561 1595 0,'0'0'0'16,"0"0"0"-16,-29 0 0 0,5 0 80 0,2-4 0 16,3 1-1-16,1 14 1 0,1-3-62 0,4-6 0 15,1 3 0-15,3 11 0 0,2-2 77 0,0 0 1 16,4-1-1-16,-4 6 0 0,0 0-78 0,3-5 0 16,4 0 0-16,18 1 1 0,3-1 36 0,-2-2 1 0,-5-2-2 15,0-2 2-15,-3-1-38 0,0-4 1 0,-1-3-1 16,-5 0 1-16,3 0 3 0,-8 0 1 0,10-3-1 15,-3-1 0-15,4 1-9 0,-1-5-1 0,-3 1 0 16,0 4 0-16,4-6 2 0,0 4 0 0,3 0-1 16,2 1 2-16,-2 4-6 0,-4 0 0 0,-3 0-1 15,-7 0 1-15,11 9 6 0,0 1 0 0,1-3 0 16,2 0 0-16,0 4-6 0,-3 0 1 0,-1-4-1 16,1 0 1-16,-1 0-2 0,-3 0 1 0,4-4-1 0,0 1 1 15,-3-1-3-15,3 1 0 0,-4-1 1 0,4-3 0 16,-1 6-4-16,1-6 0 0,-6 0 0 0,2 0 2 15,2 0-2-15,2 0 0 0,1-6 1 0,-5 6-1 0,4-3-2 16,-4-1 1-16,3 1 0 0,-4-1 0 0,1-5-1 16,0 2 1-16,0-5 0 0,-2-5 0 0,4-5-1 15,1-2 0-15,-6-6 0 0</inkml:trace>
  <inkml:trace contextRef="#ctx0" brushRef="#br0" timeOffset="174756.9">15445 3135 1721 0,'0'0'0'0,"0"0"0"0,17-16 0 0,1 6 27 0,-2-1 1 15,-6-3-1-15,-10 14 1 0,11-9-16 16,-4 2 2-16,-7-1-1 0,0 8 1 0,0 0 34 0,0 0 1 16,0 0 0-16,0 0 0 0,-11 22-32 0,1-2 0 15,-3 1-1-15,1 12 1 0,7 10 10 0,1-3 0 16,1 6 0-16,-4 1 1 0,5-6-16 0,4-3 2 16,-1-1-2-16,-4 6 2 0,3-6-5 0,2-8 1 0,-1 7 0 15,-2-5 0-15,4-3-4 0,3-1 0 0,-5-6 1 16,-2-2 0-16,2 2 5 0,3-10 2 0,-1 0-2 15,-3-4 1-15,2 0-5 0,-2-7 0 0,2 7 0 16,-2-7 0-16,0 0 9 0,0 0 0 0,0 0-1 16,0 0 2-16,0 0-9 0,0 0 1 0,0 0 0 15</inkml:trace>
  <inkml:trace contextRef="#ctx0" brushRef="#br0" timeOffset="175008.94">15575 3545 1545 0,'0'0'0'0,"0"0"0"0,39 2 0 0,-16 1 67 15,-2-6 0-15,0 3 1 0,-3 7 0 0,-4-4-50 16,-2 1 0-16,-1 0 0 0,-1 4 0 0,1 3 63 16,-4-2 0-16,0 1-1 0,-3 4 1 0,-1 2-63 15,-3-4 0-15,4 4 0 0,-4 5 0 0,0-3 20 0,-4-6 1 16,1-1 0-16,-1 1 0 0,1 0-23 0,-1-1-1 15,1-4 1-15,-1 0 0 0,-3-3 1 0,7-4 1 16,-9 7-1-16,9-7 1 0,0 0-7 0,0 0-1 16,-7 7 0-16</inkml:trace>
  <inkml:trace contextRef="#ctx0" brushRef="#br0" timeOffset="175141.3">15697 3378 1658 0,'0'0'0'0,"0"0"0"16,21-2 0-16,-12 4 43 0,0-2-1 0,-1 0 1 16,0 4 0-16,2-1-28 0,-3 4 1 0,4-3 0 15</inkml:trace>
  <inkml:trace contextRef="#ctx0" brushRef="#br0" timeOffset="175726.43">16184 3494 1771 0,'0'0'0'0,"-27"0"0"0,-1 7 0 15,0-2 40-15,3 1 0 0,-1 3 1 0,1 8-1 0,7-5-24 16,6-1-1-16,1 3 1 0,-1 7 0 0,1 0 40 16,6-5 0-16,2 0 0 0,-1 7 0 0,8-6-39 15,3-3 1-15,-4-5-1 0,4 4 1 0,4-3 15 0,-1 2 1 16,-1-8 0-16,-2 3-1 0,0-7-18 15,4 0 0-15,3 0-1 0,-3-4 1 0,-1 1-2 0,1-1 2 16,1-3-2-16,6-3 2 0,-4-2-7 0,-7 1 1 16,0-7 0-16,0 4 0 0,0-9 4 0,-2 1 2 15,2-1-1-15,4 3 1 0,0 1-7 0,-4-2 1 16,3-2 0-16,4 5 0 0,-5 3 4 0,0-1 1 16,0 5-1-16,0 6 2 0,-1 1-7 0,3 4 1 0,-4 0-2 15,4 6 2-15,-4 1 7 0,-4 3 1 0,4 3 0 16,-5 6 0-16,3-1-8 0,1-4 1 0,-3-2-1 15,-5 13 1-15,2-4 3 0,0-7 2 0,-3 0-1 16,-2-2 1-16,1 4-7 0,2-4 1 0,-1-5 0 16,-1 4 0-16,4-4 2 0,0-7 0 0,-3 7 0 15,3-7 2-15,0 0-7 0,0 0 2 0,0 0-1 16,0 0 1-16,0 0 2 0,0 0 0 0,0 0 0 16,0 0 0-16,3-11-4 0,4 1 1 0,-1-1-1 15,4-10 1-15,6-2 1 0,3-1 0 0,-1-3 0 0,-4 4 0 16,2 4-4-16,4-4 2 0,-1 6-1 0,2 1 1 15,-2 5-1-15,-1 6 1 0,3-2 0 0,0 10-1 16,-3 1-1-16,0-2 0 0,-2 5 1 0,5 12-1 16,-7-3-2-16,-7-2 2 0,0 4-1 0,-2 8 1 15,-3-1-2-15,-4-4 0 0,-1 2 0 0,3 5 2 0,-6 0-3 16,-1-7 1-16,4-2-1 0,3 6 1 0,-4-4-1 16,1-3 1-16,-4-8-1 0,0 8 1 0,3 1-1 15,-6-8 1-15,3-1 1 0,5-3-1 0,0 2-1 16,0-2 1-16,2-7-1 0,-1 5 2 0,1-5-2 15,0 0 0-15,0 0 0 0</inkml:trace>
  <inkml:trace contextRef="#ctx0" brushRef="#br0" timeOffset="176545.91">17477 3294 1758 0,'0'0'0'0,"0"0"0"16,8 22 0-16,-2-6 57 0,1 2 2 0,0 1-2 16,-4 8 1-16,-1-5-41 0,-2 1 1 0,0 0 0 15,0 11 0-15,0-4 55 0,-2-8 1 0,-1 3-1 16,-4 7 1-16,-2-6-56 0,2-1 0 0,2-1 0 16,1 1 0-16,4-7 13 0,0 1 1 0,0-9-1 15,-7 5 1-15,3-5-18 0,1-3 1 0,3-7-2 16,7 5 2-16,-7-5-5 0,14-1 1 0,-14 1-1 15,9-4 1-15,-2-3-4 0,2 0 0 0,0 0-1 0,1-7 2 16,4-7-2-16,4 3 1 0,-2-1-2 0,-2 5 2 16,0 0-3-16,0-7 1 0,0 7-1 0,-3 8 1 15,1-1-1-15,-1-3 2 0,-1 3-1 0,1 10 0 16,3 1-1-16,0-1 0 0,-3 1-1 0,-4 12 2 0,0-1 2 16,0 5-1-16,-5-6 1 0,-1 10 0 0,-1-4-3 15,-1 4 1-15,-5-2-1 0,-1-1 2 0,-3-4 3 16,3-3 0-16,-4-1 0 0,-1 1 1 0,-1-4-4 15,3-3 0-15,-1-3 0 0,2 1 1 0,-1-1 3 0,-1-4 0 16,1 0 0-16,-3 0 1 0,1 0-4 16,0-6 0-16,-2 3-1 0,-1-1 1 0,1-1 6 0,0-4 1 15,2-1-1-15,-4 3 1 0,5-6-6 0,6 3 0 16,-2-6-1-16,0 0 2 0,3 2 0 0,4-4 0 16,4 1 0-16</inkml:trace>
  <inkml:trace contextRef="#ctx0" brushRef="#br0" timeOffset="176809.16">18023 3396 1947 0,'0'0'0'0,"0"0"0"15,0 0 0-15,0 0 58 0,2 26 0 0,-9-15 1 16,-3 11-1-16,-3-2-41 0,-1 3 1 0,0 3 0 15,0 7 0-15,-9 10 57 0,2-6 0 0,3 5 0 16,-7 2 0-16,-1 2-57 0,-2-8 0 0,-8-1 0 0,1 0 0 16,5-2 23-16,6-1 0 0,9-4 1 15,0 7-1-15,7-4-25 0,1-10 0 0,-3 5-1 0,-1-3 2 16,4-1-2-16,7 3-1 0,-3-10 1 0,6 4 1 0,4-7-7 16,7 2 0-16,0-5 0 0</inkml:trace>
  <inkml:trace contextRef="#ctx0" brushRef="#br0" timeOffset="177226.22">17907 4015 1997 0,'0'0'0'0,"0"0"0"0,0 0 0 0,0 0 49 0,4 24 2 16,-3-16-2-16,1 4 2 0,0 2-34 0,0-2-1 15,-1 1 1-15,3 1 0 0,-1-4 50 0,1-3 1 16,1 2-1-16,2-2 2 0,4 2-52 0,-1 0 1 0,1-6 0 15,0 1 0-15,-1-4 19 0,1 0 0 16,-1-4 0-16,1 1 2 0,1-3-25 0,-1 1 2 0,7-4-2 16,-3 0 2-16,5 1-5 0,-4-6 2 0,-2-4-1 15,-14 4 0-15,3 0-5 0,4 3 1 0,0-1 0 16,0 5 0-16,-7 7 2 0,9-7 0 0,-9 7 0 16,7-7 1-16,-7 7-4 0,0 0 0 0,-1 10-1 15,-3-3 1-15,4 4 6 0,2 1-1 0,0 2 0 16,-9 8 2-16,-1-1-6 0,5-6-1 0,6 0 1 15,12 2 0-15,4 1 4 0,2-8 2 0,-7 1-1 16,0-1 1-16,-3-4-6 0,3 1 0 0,2-2-1 16,2-5 2-16,-1 0 7 0,-3 0 1 0,-3 0 0 0,-2-5 0 15,-2 1-8-15,-7 4 1 0,10-12-1 0,-3 5 1 16,-3-4-2-16,3 1-1 0,-3-4 1 0,-4-4 1 16,3 0-3-16,-3-1 0 0,-3-7-1 0,3 6 1 0,-4 1 7 15,-3-2 2-15,3-2-2 0,-3 9 2 0,2-2-7 16,0 4 1-16,-2-6-1 0,-4 8 1 0,1 4-3 15,1-1 1-15,-2 4 0 0</inkml:trace>
  <inkml:trace contextRef="#ctx0" brushRef="#br0" timeOffset="177728.18">19322 3385 1947 0,'0'0'0'0,"0"0"0"0,0 0 0 0,0 0 83 15,0 0 0-15,0 0 0 0,0 0 1 0,0 0-67 16,0 0 1-16,0 0 0 0,0 0-1 0,0 0 74 15,-4 23 1-15,1-13 0 0,-4 13 0 0,-4 4-75 16,2-1 1-16,4 4-1 0,1 7 1 0,-3 2 7 16,0-6 1-16,4 6-1 0,4 1 1 0,1-1-14 15,0-7 1-15,1-8-1 0,3 6 2 0,-1-5-10 0,0-4 2 16,1-7-1-16,1 9 1 0,5-9-3 16,-5-4 2-16,0-1-2 0,0-2 2 0,0-1-4 0,-7-6 0 15,13 3 0-15,-6 1 1 0,2-4-1 0,1 0 1 16,6-4-1-16,2 4 1 0,1 0-2 0,0-3 0 15,-4 1 0-15,-3 2 1 0,-12 0-1 0,3-7 0 16,-3 7 0-16</inkml:trace>
  <inkml:trace contextRef="#ctx0" brushRef="#br0" timeOffset="178309.71">19258 3718 2023 0,'0'0'0'0,"0"0"0"16,37-2 0-16,-7 5 45 0,-2-1 1 0,-5-2-1 0,-5 2 1 15,3 1-31-15,4-1 2 0,1-2 0 0,10 2 0 16,-8 3 40-16,-4-5 1 0,-1 0 1 0,-8 0-1 16,-7 0-41-16,1 0 1 0,-9 0 0 0,11 5 0 0,-11-5 19 15,7 7 0-15,-7-7 0 0,0 11 1 0,0 0-23 16,0 3 0-16,0-4 1 0,5 11 0 0,6-1-1 15,-4-3 1-15,0-4 0 0,0 4 0 0,0-5-7 16,0-1 0-16,-2 1 0 0,4-1 1 0,0-2 0 16,-2-2 1-16,0-4 0 0,0 4 0 0,0 0-4 15,0-7 1-15,0 0-1 0,-7 0 1 0,11 0 1 16,-11 0 1-16,12-3-1 0,-5-1 1 0,0 1-5 0,0-3 2 16,0-2 0-16,0-1 0 0,4-2 5 0,-4-1 0 15,0-2 1-15,0 2-1 0,-3-6-5 0,3 2 1 16,-2 2-1-16,4-2 1 0,0 4 5 0,-6 5 0 15,-5 2 1-15,2 5-1 0,0 0-5 0,0 0 0 16,0 0 0-16,0 0 1 0,13 0 4 0,-6 7 0 16,-4-2 1-16,-4 11-1 0,4 3-5 0,6-1 1 0,2-6-1 15,3 4 1-15,-2 2 2 0,2-6 0 0,0-5 1 16,7 7-1-16,-3-4-4 0,-4-1 1 0,2-5-2 16,-4 3 2-16,4-2 1 0,2-1 1 0,-4-4 0 15,0 3 0-15,2-3-4 0,-4 0 1 0,1-3-1 16,1 3 1-16,-4-4 1 0,1-1 0 0,-2-2 0 15,-2 3 0-15,-7 4-3 0,9-14 1 0,-8 5-1 16,1-1 1-16,0-6 1 0,0-2 0 0,-2 3-1 16,-4-5 1-16,-1-4-3 0,-2-3 1 0,0 3-1 0,-2 2 2 15,-2-2 1-15,-3 5 0 0,-5-6-1 0,5 14 2 16,-7 1-3-16,-1-4 0 0,-1 7 0 0,6 10 0 16,4-1 0-16,13-2-1 0,4 19 1 0</inkml:trace>
  <inkml:trace contextRef="#ctx0" brushRef="#br0" timeOffset="178642.19">20518 3716 2299 0,'0'0'0'15,"-25"-5"0"-15,25 5 0 0,-11 1 64 0,1 3 0 16,-6-2 0-16,-9 3 0 0,0 4-46 0,6 3 0 15,1 2 0-15,1 4 0 0,3 3 33 0,3-4 2 16,4 3 0-16,2 4-1 0,10-4-35 0,6-5 0 16,-1 5 0-16,-3-1 1 0,9-1 4 0,4-4 1 15,2-9-1-15,10 9 1 0,-4-1-12 0,-5-6 1 0,-2-6-1 16,1 6 2-16,-3-3-9 0,-1-6 2 0,3-1-1 16,-3 4 1-16,-6-2-3 0,-2-5 2 0,-1 1-2 15,0-2 2-15,-2-2 0 0,0-1 2 0,0 1-1 16,-3-11 0-16,-4 3-1 0,0-6-1 0,0 2 1 15,-4 0-1-15,-3 0 3 0,-2-6 1 0,1 6-1 16,-5 4 1-16,-3 3-4 0,0-1 2 0,2 3-2 16,-5 7 2-16,-4 3 1 0,-3 2-1 0,-6 4 1 0</inkml:trace>
  <inkml:trace contextRef="#ctx0" brushRef="#br0" timeOffset="179292.61">21696 3600 1746 0,'0'0'0'0,"0"0"0"0,0 0 0 16,0 0 71-16,23 3 1 0,-23-3 0 0,0 0 0 15,-7 0-54-15,7 0 0 0,5 7 0 0,0 4 0 16,6 1 61-16,-2 7 2 0,-4 4 0 0,20 5 0 0,5 1-63 15,-2 1 0-15,-7-2 0 0,-7 0 0 0,-5 2 25 16,0-7 2-16,1-4 0 0,6 7 0 0,0-5-29 16,-4-5 1-16,-1-3-2 0,0 8 2 0,-4-5-2 15,-2-8 0-15,2-1 0 0,2 0 1 0,-9-7-7 16,9 11 0-16,-9-11 0 0,7 0 0 0,-7 0-1 16,0 0 0-16,7-7 1 0,-7 7 0 0,10-7-3 15,-10 7 0-15,11-12-1 0,-4 1 2 0,4-5 3 0,-1-3 1 16,-1-4 1-16,-2 2-1 0,0-6-5 0,0 5 2 15,-2-5-1-15,4-3 1 0,5 7 3 0,-7 1 2 16,1-7-1-16,-3 8 0 0,2 2-5 0,3-2 1 16,5 3 0-16,-1 8-1 0,-7 3 9 0,3-4 0 15,-3 6 0-15,2 1-1 0,2 8-6 0,-1-2 0 16,-1 1 0-16,4 9 1 0,1 4 7 0,-4-2 0 0,6 0 0 16</inkml:trace>
  <inkml:trace contextRef="#ctx0" brushRef="#br0" timeOffset="179676.09">22477 3830 2135 0,'0'0'0'0,"0"0"0"16,0 0 0-16,0 0 73 0,0 0 1 0,0 0 0 0,0 0 0 16,0 0-56-16,-17 21 0 0,2-14 0 0,-7 6 0 15,4 2 70-15,6 0 0 0,3-3 0 0,5 7 0 16,-3-1-71-16,4-8 1 0,-1-1 0 0,1 5 0 0,3 2 17 15,3-5 1-15,4-4-1 0,6 5 0 0,2-5-20 16,0 0 0-16,-3-7-1 0,5 7 2 0,1-7-10 16,-7 0 0-16,1-3 1 0,2 3 0 0,-1-4-3 15,-1 0 1-15,-5 1-1 0,0-4 2 0,0 3-2 16,4-4 1-16,-3 1-1 0,1 3 2 0,0 1-3 16,0-1 1-16,0-3-1 0,-2 2 1 0,0 1 0 0,0 4 0 15,0-3 1-15,0 3-1 0,2 0 0 0,1 3-1 16,-1-3 0-16,-2 4 1 0,2 1 0 0,5-5 2 15,-7 4-2-15,0-1 2 0,0 1-3 0,2-4 2 16,2 1-2-16,-1 3 2 0,1-1-1 0,0-1 1 16,-1-2-1-16,-3 2 1 0,0 1-2 0,-7-3 0 15,11 4 1-15,-11-4-1 0,0 0 0 0,0 0 2 16,0 0-2-16,0 0 2 0,0 0-3 0,-7 7 1 0,7-7 1 16</inkml:trace>
  <inkml:trace contextRef="#ctx0" brushRef="#br0" timeOffset="180111.03">22629 3797 1909 0,'0'0'0'0,"14"-11"0"16,14 4 0-16,6-3 45 0,-10 3 1 0,-2-4 0 16,-5 7 0-16,6 1-30 0,-2-1 1 0,2-1 0 15,2 5 0-15,-4 0 41 0,-7 0 0 0,2 0 1 16,2 12 0-16,-1-1-42 0,-2 0 1 0,-3-1 0 16,-2 2 0-16,-1 4-5 0,-2-2 1 0,0 2-1 0,-1 2 1 15,-1 1-6-15,-1-3 1 0,-4 3-2 0,1 2 2 16,1-1-1-16,-2-6 0 0,-2-2 0 0,-1 8 1 15,-1-6-3-15,1-6-1 0,-1-1 1 0,1 4-1 0,-1-4 2 16,4-7 0-16,-7 4 0 0,7-4-1 0,-7 3-1 16,7-3-1-16,-7 0 1 0,7 0 0 0,0 0 1 15,-7-11 1-15,7 11-1 0,-5-7 1 0,5-3-2 16,0-1-1-16,0 3 1 0,3-8 0 0,1-5 2 16,3 1 1-16,0 1-1 0,2-4 0 0,3 5-2 15,2 3 1-15,2-5-2 0,2-1 2 0,-3 2 1 0,3 5 2 16,-4 0 0-16,0 0 0 0,0 7-3 0,-1-4 0 15,-1 4-1-15,2 7 2 0,4 3 1 0,-2 1 1 16,-6-1 0-16,3 8 0 0,-1 0-4 0,-3 3 1 16,-4-2 0-16,-1 7 0 0,-3 4 3 0,1-7 1 15,0 2-1-15,0 5 1 0,-2-1-4 0,0-4 1 16,0 1-2-16,0 1 2 0,0 3 2 0,0-11 0 0,0 2 0 16,0 4 0-16,0-3-3 0,0-4 0 0,0 1 0 15,0 1 1-15,0 1 0 0,0-7 0 0,0-7 1 16,0 10 0-16,0-10-3 0,0 0 0 0,0 5 1 15,0-5-1-15,0 0 1 0,0 0 0 0,0 0-1 16</inkml:trace>
  <inkml:trace contextRef="#ctx0" brushRef="#br0" timeOffset="180258.79">23292 3617 2086 0,'0'0'0'0,"0"0"0"0,18 4 0 16,-11-1 56-16,0-3 0 0,0-3 0 0,2 10 1 0,1-5-40 16,-1 1 1-16,0 1-1 0</inkml:trace>
  <inkml:trace contextRef="#ctx0" brushRef="#br0" timeOffset="180628.1">23648 3797 1620 0,'0'0'0'0,"0"0"0"0,-21-6 0 0,7 8 50 0,2 0 2 16,1 0 0-16,-3-1-1 0,0 8-34 0,-4-2 0 15,-3 6 0-15,4 4 1 0,1 1 47 0,5-2 0 16,1-4 0-16,-1 7 1 0,-1-1-48 0,1-4 0 16,6-2 0-16,3 8 0 0,2-6 40 0,2-2 1 0,3-3-1 15,2 5 0-15,0 0-41 0,-2-7 1 0,2-3 0 16,1 1 0-16,-1-2 7 0,-7-3 1 0,10-3-1 15,-3 3 1-15,4 0-13 0,-2-2-1 0,-2-1 0 16,0-5 2-16,3 1 4 0,-3 0 1 0,4-5 0 16,-4 3 0-16,4 1-9 0,-1-8 0 0,1 2 0 15,-2 8 1-15,-1-4 16 0,1 1 0 0,-2 0 0 16,0 4 0-16,0 5-14 0,0-4 0 0,-7 4-1 16,11 0 2-16,-4 7 11 0,2-3-1 0,0-1 1 0,0 6 0 15,-2 2-13-15,0-2 0 0,-4-2 1 16,8 3-1-16,1-1 8 0,2-2 1 0,-1-3 1 0,-3 4-1 15,-1-1-10-15,0-3 1 0,0-1-1 0,1 4 0 16,-3 0 5-16,0-3-1 0,-7-4 1 0,11 7 1 0,-11-7-8 16,10 2 0-16,-10-2 0 0</inkml:trace>
  <inkml:trace contextRef="#ctx0" brushRef="#br0" timeOffset="181042.74">23887 3461 1909 0,'0'0'0'0,"0"0"0"0,0 0 0 0,0 0 85 0,0 0-1 16,0 0 0-16,7 26 0 0,-7-12-67 0,0-2 1 16,3 6 0-16,1 12 0 0,-8 9 62 0,4-2 0 15,-3 1 1-15,-1-1 0 0,1 2-63 0,-1-4 0 16,4-7 0-16,0 6 0 0,-3-10 20 0,3-3 1 16,0-1 0-16,0-1 1 0,0-1-25 0,0-4 1 15,3-9 0-15,1 6 0 0,-1-4-5 0,-3-7 1 0,11 5 0 16,-11-5 1-16,10 4-6 0,-10-4 0 0,13-4 1 15,1-1 0-15,10 1-2 0,6-6 0 0,2 1 0 16,3 2 1-16,-5-7-3 0,-5 1 1 0,0-1-1 16,-2 2 1-16,-2 1 1 0,-5 4 1 0,-4 4 0 15,2 1 0-15,-7 2-3 0,2 0 1 0,-2 2-1 16,-2 5 2-16,1 4 0 0,-3 1 1 0,1-2 0 16,-4 10 1-16,-2-3-4 0,0-1 1 0,1 0-1 15,-5 7 2-15,-1-2-1 0,-2-7 2 0,2-5 0 0,-10 8 0 16,3-2-3-16,3-5 1 0,0-3-1 0,-6 4 1 15,-6-4-1-15,0-7 2 0,2 0-1 0,1 0 1 16,4-4-3-16,-5-3 2 0,2 0-2 0,3 0 2 16,7 4-2-16,2-8 0 0,0 0 1 0,0 4-1 0,0 0-1 15,3-3 2-15,-1 1-2 0,2 2 1 0,1-4-2 16,0-1 2-16,2 2-1 0</inkml:trace>
  <inkml:trace contextRef="#ctx0" brushRef="#br0" timeOffset="181288.01">24529 3392 1985 0,'0'0'0'16,"0"0"0"-16,0 0 0 0,0 0 59 0,-25 7 2 16,18 2-2-16,2 9 2 0,-2-1-44 0,-1 4 1 0,1 6 0 15,-5 10 0-15,3 0 45 0,4 5 3 16,0-2-2-16,-1 13 1 0,1-6-47 0,2-8 0 0,1-4-1 15,-2 4 1-15,3-6 15 0,-1-3 0 0,0-7-1 16,-2 7 2-16,3-3-21 0,1-5 2 0,-4-4-1 16,4 1 1-16,0-1 0 0,4-4 0 0,-4-3 0 15,0-1 1-15,0 1-7 0,0-4 0 0,0-7-1 16,0 0 1-16,7 0-3 0,-7 0 1 0,0 0-2 16</inkml:trace>
  <inkml:trace contextRef="#ctx0" brushRef="#br0" timeOffset="181912.02">24730 3923 2023 0,'0'0'0'0,"0"0"0"0,0 0 0 16,0 0 42-16,19-10 2 0,-12 6-1 0,0-1 1 0,0 2-29 16,0-5 1-16,-1-2 0 0,-1 5 1 0,0-4 31 15,1 2 1-15,-3 0 1 0,-1-4-1 0,3 1-32 16,-1-3 0-16,-4-1-1 0,3 0 1 0,-3 0 8 15,0-3 0-15,0-1-1 0,0 2 2 0,-3 4-13 16,-1 3-1-16,-3 2 0 0,7 7 2 0,-11-11-9 0,11 11 2 16,-10 0 0-16,1 7-1 0,-5 4-1 0,2 1-1 15,3 4 1-15,-2 14-1 0,-8-5 0 0,3-4-1 16,0 5 1-16,2-1-1 0,3-1-1 0,4-6 0 16,4 1 1-16,-3 2 0 0,6-1 5 0,6-8 1 15,1-1-1-15,7 8 1 0,2-7-4 0,1-5 1 16,3 0 0-16,3 4-1 0,-6-4 6 0,-1-7 2 0,2 0-1 15,7 2 0-15,-6-4-5 0,0-1 1 0,3-8 0 16,1 7 0-16,1-6 4 0,1-2 0 0,3-2 1 16,-1 1-1-16,-1-4-5 0,2-3 1 0,2-3-1 15,0-7 1-15,-7 1 2 0,-2-1 2 0,-3-7-1 16,0 9 0-16,-4-6-4 0,-4 10 1 0,-1-1-2 16,2 11 2-16,-8-6 6 0,1 5-1 0,-1 6 1 15,-3 9-1-15,4-11-5 0,-4 11 0 0,0 0 0 16,0 0 1-16,0 0 4 0,-7 7 1 0,7-7-1 0,-7 9 1 15,0 2-7-15,1 1 2 0,3-3-1 0,5 1 1 16,5 1 5-16,-4-1-1 0,1-3 1 0,3 6 0 16,2 1-6-16,1 3 1 0,1-2-1 0,-1 6 1 15,3-2-1-15,1 0 0 0,-2 1-1 0,-1 4 1 0,-4-3-2 16,0 2 0-16,-4-2-1 0,-1 6 1 0,2-4-3 16,-3 0 2-16,-1-4-1 0,-3 9 1 0,-2-2-3 15,-2-4 1-15,-1-5 1 0,0 1-1 0,-3-2-1 16,-1 1 2-16,-2-6-2 0,0-4 1 0,-2 3-1 15,0-6 1-15,2-1-1 0,-7-6 0 0,1 3-1 16,-1-4 1-16,-4-3 0 0,6 0 0 0,5 0-1 16,3-3 0-16,4-3 0 0,2 6 1 0,5 7 0 0,-6-9-1 15,6 4 0-15,0 5 0 0,6-10 0 0,4 3 0 16,4 3 0-16</inkml:trace>
  <inkml:trace contextRef="#ctx0" brushRef="#br0" timeOffset="186646.86">2143 2824 316 0,'0'0'0'0,"-3"-7"0"0,-4 2 0 0,-4 1 0 15,0 1 0-15,6-6 0 0,5 9 0 0,0 0 108 0,-7-7 1 16,7 7-1-16,-3-9 1 0,3 9-93 0,0 0 0 15,3-7-1-15,-3 7 2 0,7-7 94 0,-7 7 2 16,7-7-2-16,2 7 1 0,2-4-96 0,3-3-1 16,0 0 1-16,0 4 1 0,4-1 71 0,1-8 2 15,2 3-1-15,4 9 1 0,-2-3-74 0,5-5 2 16,7 3-1-16,2 5 1 0,6-3 77 0,1-4 0 16,2 0 0-16,5 7 1 0,-5-4-80 0,-2 1 1 0,2-1 0 15,-2 4 1-15,7 0 15 0,-2 0-1 0,2 0 1 16,-8 11 0-16,-6-8-19 0,-2 1 0 0,-3 3 1 15,1 5 0-15,-8-5 16 0,0 0 2 0,1 0-2 16,-1 7 2-16,-4-3-20 0,-2-4 2 0,6-4-1 16,0 4 1-16,-4-3 9 0,2-1 1 0,-2-3 0 15,0 4 1-15,-3-4-14 0,-2 0 0 0,-2-4 1 16,0 8 0-16,-7-4 7 0,0 0 1 0,0 0-1 16,0-4 0-16,-7 4-10 0,7 0 1 0,-7 0 1 15,0 0-1-15,0 0 3 0,0 0 2 0,0 0 0 0,0 0-1 16,0 0-6-16,0 0 0 0,7-7 0 0,-7 7 0 15,0 0 4-15,0 0 0 0,6-7 1 0,-6 7-1 16,0 0-5-16,0 0 0 0,-2-7 0 0,2 7 1 16,0 0 2-16,7-3 1 0,-7 3 1 0,0 0-1 0,9-7-5 15,-9 7 1-15,0 0-1 0,7-7 1 0,-7 7 1 16,0 0 0-16,0 0 0 0,7 0 0 0,-7 0-3 16,7 10 0-16,-7-10 0 0,10 14 1 0,-3 0-2 15,0 0 2-15,1 4 0 0,-1 1 0 0,3 3-3 16,-1-1 1-16,-2-4-1 0,0 6 1 0,0 0 1 0,0-2 1 15,-3-5 0-15,-1 10 0 0,-3-3-3 0,0-5 0 16,-3 1 1-16,3 9 1 0,-4 0-1 0,1-1 1 16,-1 1-1-16,1 7 2 0,-4-1-2 0,3-3-1 15,1-4 1-15,-1 8-1 0,4-7 2 0,-4-3-1 16,4 1 1-16,4-1 0 0,0 1-3 0,-1-10 1 16,1 3 1-16,-4 8-1 0,3-10 1 0,-3-8 0 15,4 5 1-15,-1 4 0 0,-3-1-3 0,-3-6 2 16,3-4-2-16,-4 7 1 0,1-5 1 0,3-9-1 0,-4 7 1 15,4-7-1-15,-11 3 0 0,11-3-1 0,-8 2 0 16,8-2 1-16,0 0 0 0,0 0 1 0,-7-4-1 16,7 4 2-16,0 0-3 0,0 0 1 0,0 0-1 15,0 0 2-15,0 0-2 0,0 0 0 0,0 0 1 16</inkml:trace>
  <inkml:trace contextRef="#ctx0" brushRef="#br0" timeOffset="188592.66">2251 2683 1695 0,'0'0'0'16,"0"0"0"-16,0 0 0 0,17-10 85 0,-13 3 1 16,-11-2-1-16,0 7 1 0,-4 0-69 0,4-1 1 15,-3 1 0-15,-1 9 0 0,4 4 34 0,-4-1-1 0,3 4 1 16,-3 13 1-16,0 4-36 0,1 1-1 15,3 0 1-15,0 12 1 0,0-9 0 0,0-2 0 0,-1-1 0 16,1 8 1-16,2-3-9 0,-2-2 0 0,0-1 0 16,0 6 2-16,-4 6-9 0,4-11 0 0,4 6 1 15,-4-6-1-15,3 5-1 0,1-10 2 0,-1-3-2 16,4 6 1-16,-3-3-3 0,3-11 0 0,-4 4 0 16,1 7 1-16,-1-7-1 0,4 0 0 0,-7 0 0 15,2 1 2-15,1-4 0 0,1-4 0 0,-1-1 0 16,4-1 1-16,-3-3-2 0,3 0 1 0,-4-6 0 0,4-5 0 15,-3 9 4-15,3-9 1 0,0 0-1 0,0 0 1 16,0 0-2-16,0 0-1 0,0 0 1 0,0 0 0 16,0 0 5-16,0 0 0 0,0 0 1 0,0 0-1 0,0 0-4 15,0 0 1-15,0 0 0 0,0 0 0 0,0 0 5 16,0 0 1-16,0 0 0 0,10 5 0 0,-3 0-5 16,6 4 0-16,-3-6 0 0,4 1 0 0,0-1 4 15,0 1 0-15,-3-4 1 0,5 7-1 0,5 0-5 16,0 0 1-16,4-3-1 0,12 4 1 0,12-1 6 15,3-1 0-15,-1-3 1 0,-5 4 0 0,-6 0-8 16,-5 2 2-16,1-5 0 0,8-1 0 0,5 4 4 0,2-7 0 16,0 4-1-16,-1-1 2 0,-3 1-6 0,-4-4 0 15,-3 0 0-15,-1 3 1 0,2-3-1 0,-6 0 3 16,-1-3-2-16,15 3 1 0,9-4-5 0,-8 1 2 16,-6-1 0-16,-9 4-1 0,-5 0 3 0,-2-3 0 15,-3-1 0-15,-2 4 0 0,-6 4-3 0,1-8 0 16,-7 4-1-16,-1 0 2 0,1 4 2 0,1-4 0 0,-5 3 0 15,0 1 1-15,-7-4-4 0,11 3 0 0,-11-3 0 16,7 7 1-16,-7-7 2 0,10 9 0 0,-10-9 0 16,7 7 0-16,-7-7-4 0,0 0 1 0,4 7-1 15,3-5 2-15,4 1 0 0,-11-3 1 0,0 0 0 16,0 0-1-16,0 0-2 0,0 0 1 0,0 0-1 16,0 0 1-16,0 0 0 0,5 7 2 0,-5-7 0 15,0 0 0-15,14 4-3 0,-3 0 0 0,3-4 1 16,0 3-1-16,0 2 1 0,-3-1 1 0,-11-4-1 15,8 0 1-15,3 3-2 0,-4-3-1 0,-7 0 1 0,-7 0 0 16,7 0 0-16,-9 0 0 0,9 0 0 0,0 0 0 16,0 0-1-16,-7-3 0 0,7 3 0 0,5-9 0 15,6 2 0-15,-8 0 0 0,-6 0 1 0,6 2-1 16,5-8-1-16,-1 3 1 0,-7-4-1 0,0 0 0 0,-4-2 0 16,-3 2 0-16,3 0-1 0,-3-4 2 0,-1 0-2 15,1-1 0-15,-8 2 0 0,1-1 1 0,4 4-1 16,-1-5 1-16,1-4 0 0,3 10 0 0,3-1-1 15,-3-3 0-15,2-3 1 0,12 8-1 0,5 1 0 16,-5 3 1-16,-3-6 1 0,-4 7-1 0,0 7-1 16,3-13 1-16,-3 6-1 0,0 7 1 0,4-7 0 0,-4 7-1 15,3-7 0-15,-3 7 0 0,4-9-1 0,-4 9 2 16,3-7-1-16,-3 7 0 0,4-7 0 0,-4 7 1 16,3-12-1-16,1 5 0 0,-4-2-1 0,3-1 2 15,-3 2-1-15,-3-6 0 0,3-5-1 0,-4 0 1 16,4-1 1-16,0 3-1 0,0-6-1 0,-3 5 0 0,3-3 0 15,0 4 1-15,0-5 0 0,0 5-1 0,0 1 0 16,3 2 0-16,-3 3-1 0,4-3 1 0,-4 0 0 16,3 4 0-16,4 3-1 0,-3-2 1 0,0-2-1 15,-1 4 2-15,-3-3-2 0,4 1 0 0,-4 2 0 16,3-2 1-16,-3 2-1 0,0-3 0 0,0 1 0 16,-3-2 1-16,3-5-1 0,3 2 0 0,-3 0 0 15,-3-2 1-15,3 1-1 0,-4-3 0 0,4-1 0 16,-3-1 0-16,3 6 0 0,3-2 0 0,-3 1 0 15,4 0 0-15,-4 1 0 0,0 2 0 0,0 0 0 0,3 5 0 16,-1 1 0-16,-2 6 0 0,5-10 0 0,-5 10 0 16,5-11 0-16,-5 11 0 0,0 0 0 0,0 0 0 15,-3-7 0-15,3 7 0 0,0 0 0 0,0 0 0 0,-2-7 0 16,2 7 0-16,0 0 0 0,-7-3 0 0,7 3 0 16,-14-7 0-16,3 0 0 0,1 1 0 0,-4 3 0 15,0-2 0-15,-2-2 0 0,2 7 0 0,-4-4 0 16,0 0 0-16,4 3 0 0,-9 2 0 0,2-1 0 15,-4-1 0-15,-3-3 0 0,-2 9 0 0,2-5 0 16,0 0 0-16,1-1 0 0,-22 10 0 0,12-17 0 16,5 7 0-16,-3-6 0 0,1 15 0 0,-4-9 0 0,-3-6 0 15,2 3 0-15,6 11 0 0,-6-14 0 0,9 0 0 16,2 0 0-16,6 7 0 0,1-7 0 0,2 0 0 16,1-2 0-16,8 9 0 0,-4-5 0 0,3-2 0 15,-3 0 0-15,2 7 0 0,-3-4 0 0,5 1 0 16,-1-1 0-16,1 4 0 0,-1-3 0 0,-3 3 0 15,2-2 0-15,-6 4 0 0,0-2 0 0,4 0 0 16,0-2 0-16,0 4 0 0,5-2 0 0,-1 0 0 0,3-2 0 16,-1 2 0-16,8 0 0 0,-10 0 0 0,10 0 0 15,-7 0 0-15,7 0 0 0,-11 0 0 0,11 0 0 16,-7-3 0-16,7 3 0 0,-7-4 0 0,7 4 0 16,0 0 0-16,-10-3 0 0,10 3 0 0,-13-4 0 15,-4 8 1-15,2-4-1 0,1 0 0 0,0 0 0 16,-3 7 1-16,4-2-1 0,3-2 0 0,3 1 0 15,0 3 1-15,3 5-1 0,1-5 0 0,-1 2 0 16,0 2 1-16,-3-1-1 0,4-3 0 0,-4-3 0 16,3 4 2-16,1 3-2 0,-3-6 0 0,6-5 0 0,-7 16 1 15,0-5-1-15,4-4 0 0,-1 0 0 0,1 3 1 16,-1 1-1-16,1 1 0 0,3 1 0 0,-4 6 0 16,4 2 0-16,-3 0 0 0,3-3 0 0,0-2 0 0,0-6 0 15,0 1 0-15,0-1 0 0,0 3 0 0,0 2 0 16,0-1 0-16,0 2 0 0,0 0 0 0,0 2 0 15,3-1 0-15,-3 3 0 0,0 2 0 0,0 5 0 16,0-4 0-16,-3 1 0 0,3 1 0 0,0 0 0 16,0-4 0-16,0 5 0 0,-4-1 0 0,4-4 0 0,0 2 0 15,0-6 0-15,0 1 0 0,0-2 0 0,0-4 0 16,0 2 0-16,0-2 0 0,0-1 0 0,0 0 0 16,0-4 0-16,0 1 0 0,0-1 0 0,0-1 0 15,0-6 0-15,-10 33 0 0,-1-3 0 0,0-4 1 16,4 1-1-16,-1-4 1 0,0 1-1 0,1-8 1 15,0 4-1-15,0-5 1 0,4 3 0 0,-4-4 1 0,3-5-1 16,-3 1 0-16,4 4 0 0,3-7 0 0,-4 4 0 16,4-4 0-16,0-7 0 0,-3 7 2 0,3-7-2 15,0 0 1-15,0 0-1 0,0 0 0 0,0 0 0 16,0 0 2-16,0 0-2 0,0 0 1 0,0 0 0 16,-4-7 0-16,4 7 0 0,0 0 0 0,0 0-1 15,0-7 1-15,0 7-1 0,0 0 2 0,0-7-2 16,0 7 1-16,0 0-1 0,0-7 0 0,0 7 0 15</inkml:trace>
  <inkml:trace contextRef="#ctx0" brushRef="#br0" timeOffset="195296.17">26631 3913 1143 0,'0'0'0'0,"0"0"76"15,0 0 2-15,0 0 44 16,-26-16 0-16,20 16-22 16,-8 7 1-16,14-7-50 15,-26 30 0-15,19-20-12 0,-9 26 0 16,11-20-9-16,8 24 0 16,1-26-7-16,6 12-1 15,-4-19-4-15,29 11 1 16,-21-14-4-16,42-1 1 15,-36-3-3-15,38-17 1 16,-37 8-8-16,18-23 2 16,-30 21-2-16,1-32-1 15,-13 27-1-15,-31-34-1 16,20 33-1-16,-47-31 1 16,43 34-1-16,-30-19 1 15,36 22 3-15,-9-5-1 16,21 16 2-16,-6-8 0 15,6 8 1-15,4-11 0 16,-4 11 1-16,39-21 1 16,-29 17-5-16,20-15 1 0,-23 16-3 15,4-6 1-15,-11 9-3 16,-2-13 1-16,2 13-2 16,-16-14 1-16,9 11 0 15,-26 3 0-15,22 3-1 16,-12 8 0-16,18-8 0 15,-18 22 0-15,18-13 0 16,-6 20 0-16,8-21 0 16,3 13 0-16,3-13 0 15,22 12 1-15,-6-13-1 16,77 22 2-16,-96-32-1691 16</inkml:trace>
  <inkml:trace contextRef="#ctx0" brushRef="#br0" timeOffset="195348.75">26943 4025 1569 0,'0'0'0'16,"0"0"-1178"-16</inkml:trace>
  <inkml:trace contextRef="#ctx0" brushRef="#br0" timeOffset="195378.28">26943 4059 1520 0,'0'0'0'16,"0"0"-1141"-16</inkml:trace>
  <inkml:trace contextRef="#ctx0" brushRef="#br0" timeOffset="195580.04">27007 3818 1155 0,'0'0'0'15,"0"0"24"-15,14 37 1 16,-9-27 62-16,4 29 2 16,-7-20 10-16,3 61-1 15,-3-54-40-15,-11 43 0 16,4-45-18-16,-18 45 2 0,14-48-14 16,-23 26 1-16,18-36-8 15,-48 15 1-15,62-26-1430 16</inkml:trace>
  <inkml:trace contextRef="#ctx0" brushRef="#br0" timeOffset="195747.08">26081 4032 1344 0,'0'0'0'0,"0"0"43"0,14 55-1 15,-9-37 46-15,16 33 0 16,-10-34-29-16,40 27-1 15,-24-33-24-15,80 17-1 16,-107-28-1376-16</inkml:trace>
  <inkml:trace contextRef="#ctx1" brushRef="#br0" timeOffset="94911.93">12738 9684 0,'0'0'0,"0"10"0,-10-10 0,-27 18 15,-10-8-15,-123 55 16,-74 29-16</inkml:trace>
  <inkml:trace contextRef="#ctx1" brushRef="#br0" timeOffset="95093.77">10235 8830 0,'0'0'0,"10"10"0,-10-10 0,18 9 32,-8-9-32,-1 10 15,-9-10-15,0 9 31,0-9-31,0 0 16,0 0 0</inkml:trace>
  <inkml:trace contextRef="#ctx0" brushRef="#br0" timeOffset="197175.81">9462 4506 389 0,'0'0'0'0,"0"0"0"16,0 0 0-16,0 0 36 0,0 0 1 0,0 0-1 16,14-18 1-16,-14 18-23 0,-2-7 2 0,2 7-1 15,0 0 0-15,-9-7 145 0,9 7-1 0,-2-5 0 16,2 5 2-16,0 0-151 0,0 0 0 0,0 0 0 16,-7-4 1-16,7 4 71 0,0 13 1 0,0-3-1 15,-3 18 1-15,3 7-66 0,-4 1 1 0,-3 1 0 0,7-6 0 16,0 6 65-16,-3-7 0 0,-1-2 0 0,4 4 1 15,0-8-67-15,0 1 1 0,-3-2 0 0,3 0 0 0,0 0 15 16,-4-4 0-16,0-1 1 0,1 1 0 0,-1-1-20 16,1-6 1-16,-1 0-1 0,-3 1 1 0,4-3 6 15,-6 1 1-15,0-8-1 0,0 4 1 0,-1-3-10 16,-1-4-1-16,4-4 0 0,0 1 1 0,7 3 1 16,-11-11 0-16,11 1 0 0,-3-3 0 0,-1-3-5 15,4 1 0-15,0-6 0 0,0 1 1 0,4-3-4 0,-1 4 1 16,1-2-1-16,-1 1 2 0,1 6-4 0,3-1 2 15,-3 4-1-15,3-1 1 0,3 3-5 0,-3 2 0 16,0 3 0-16,0 4 1 0,0 0-1 0,2 0 0 16,-2 0 0-16,0 7 1 0,8-1-2 0,-5-1 1 15,4 0 0-15,0 4 0 0,6-2-1 0,-6-3 1 16,0-1 0-16,4 4 0 0,1 2-6 0,-1-6 2 16,3-3-2-16,0 4 2 0,-3-4-1 0,-3 0 2 0,3 0-2 15,-4 0 2-15,0 0 1 0,0 0 1 0,1-4 0 16,-3 1-1-16,-2 3 1 0,1-4 0 0,-4-4 0 15,0 1 0-15,4 0 2 0,-8-1 1 0,1 1 1 16,-1-3-1-16,1-1-1 0,-4 1 1 0,2-8-1 16,-1-3 1-16,1 5 12 0,0-1 1 0,-2-1-1 15,2-5 1-15,1 7-7 0,-3 1 1 0,-3 0 0 16,3 5 0-16,0 1 21 0,0 2 0 0,0 7 0 16,0-10 1-16,0 10-18 0,0 0 1 0,0 0-1 15,-7 17 2-15,5 2 17 0,2-1 1 0,-4 1-1 0,4 13 1 16,0-4-20-16,-3-7 2 0,-1 6 0 0,4 1-1 15,0-4 15-15,0 1 2 0,-3 2-1 0,3-1 0 0,-4-3-16 16,1 0-1-16,-1 0 1 0,4-1 0 0,0 3 12 16,-3 0 1-16,3-8-1 0,3 1 1 0,-3-2-15 15,0 1 1-15,0-3 0 0,-3-3 0 0,3-1 6 16,-4-3 2-16,4 1-2 0,0-8 1 0,0 0-10 16,0 5 1-16,0-5 0 0</inkml:trace>
  <inkml:trace contextRef="#ctx0" brushRef="#br0" timeOffset="197826.14">10134 4803 2123 0,'0'0'0'0,"0"0"0"0,0 0 0 0,0 0 93 0,0 0 0 16,-11 21 0-16,-3-9 1 0,-4 2-77 0,-8 1 1 15,1-3-1-15,7 7 1 0,4-1 73 0,0-2 0 0,-3-1 0 16,1 7 0-16,2-7-75 0,7 1 2 0,3 0-1 15,15-2 1-15,3 0 26 0,-4-3 0 0,-10-4-1 16,16-5 2-16,2 5-29 0,-1-6 1 0,-6-1-1 16,7-1 0-16,-1 1-2 0,-1-4 0 0,-5-1 1 15,-1-2 0-15,-3 0-8 0,0-4 2 0,-3 1 0 16,-4-4 0-16,3-1-5 0,5 1-1 0,-3-1 1 16,2-5 0-16,0-1-2 0,0-2 2 0,-3 4-2 0,3 0 1 15,0 4 1-15,0-4 0 0,-4 2-1 0,1 2 2 16,-1 7-3-16,1 2 2 0,-4 6-1 0,10-10 0 15,-3 10 2-15,2 3-1 0,-2 1 1 0,0 3 0 16,0 5-1-16,0 1-1 0,1-3 0 0,-1 13 2 16,-4-7-1-16,4 1 1 0,-3-4-1 0,3 8 2 0,3-4-3 15,-4-3 1-15,-5 1-1 0,-2 0 2 0,-1-1-2 16,2-3 1-16,2 1 1 0,3 1-1 0,2-6 0 16,-2 0-1-16,-5-7 1 0,11 7-1 0,-1-7 1 15,-3 3 1-15,-7-3-1 0,11-3 1 0,-4-4-2 16,4 3 1-16,-1-3-1 0,11-3 0 0,-1-4 1 15,-2-4 0-15,-8 2 0 0,4 2 0 0,-8 0-2 0,-1-2 2 16,-2 0-1-16,1 6 0 0,-1 1 1 0,-3 2-1 16,-5-4 0-16,5 11 1 0,4-7-2 0,-4 7 1 15,0 0 0-15,7 14 0 0,-4-7-1 0,1 2 2 16,-1 2-1-16,4 12 0 0,7-4 0 0,1 2-1 16,-5-5 0-16,-3 2 2 0,0-1-1 0,4 1 0 15,5-8 1-15,-6 1 0 0,4-1-2 0,-3 1 2 0,0-2-2 16,-3-2 1-16,3-4 1 0,0 1-1 0,-4-4 0 15,3 0 1-15,1 0-2 0,-4 0 0 0,-7 0 1 16,7-7 0-16,-7 7-1 0,7-16 2 0,-7 9-1 16,3-2 0-16,-3 0-1 0,2-5 1 0,0 0-1 15,-2-7 1-15,-4-4 1 0,1 6 0 0,-1-6 1 16,1 6-1-16,-4 3 0 0,0 0-1 0,0 1 0 16,0 1 1-16,0 3 0 0,-4 0 1 0,6-1-1 15,-1 2 2-15,1 2-3 0,5 8 0 0,-5-5 1 0</inkml:trace>
  <inkml:trace contextRef="#ctx0" brushRef="#br0" timeOffset="198617.01">11684 4564 1847 0,'0'0'0'0,"0"0"0"16,0 0 0-16,25-16 101 0,-15 12 1 0,-6-6-1 15,-4 10 1-15,0 0-85 0,0-7 0 0,0 7-1 16,10-4 1-16,-3 4 74 0,-7 0 1 0,9-3 0 0,-2 3 0 16,0 3-75-16,-7-3 1 0,0 0-1 0,7 7 1 15,-7-7 2-15,4 11 1 0,-4-11 1 0,-4 10-1 0,8-4-10 16,-4-6 0-16,-11 10 1 0,11-10-1 0,0 9-8 16,0-9 2-16,7 12-2 0,-7-12 1 0,0 14-1 15,0-14 0-15,-10 11 0 0,10-4 1 0,2 0-4 16,-2 4 0-16,-7-6 0 0,7 0 1 0,1 4-1 15,1 5 0-15,-2-3 0 0,-2-4 1 0,1 3-1 16,-5 1 0-16,-4-6 0 0,10-5 0 0,-9 7 0 16,9-7 0-16,-11 4 0 0,11-4 0 0,0 0-1 0,-7 5 1 15,0-2 0-15,7-3 0 0,0 0-1 0,0 0 1 16,-10 0 0-16,10 0 0 0,0 0-1 0,0 0 1 16,0 0 0-16,-7-3 0 0,7 3-1 0,0 0 1 15,-11-2 0-15,11 2 0 0,0 0 0 0,0 0 0 16,-4-5 0-16,4 5 0 0,-1-11 0 0,1 4 0 0,-4 0 0 15,4-3 0-15,2-1 0 0,1 1 0 0,1-5 0 16,-2 7 1-16,3 2-1 0,-5 6 0 0,11-8 0 16,-11 8 1-16,7-11 1 0,-7 11 1 15,0 0 0-15,0 0 0 0,7-7-1 0,-7 7 1 0,0 0-1 16,0 0 0-16,-4-7 6 0,4 7 0 0,0 0 0 16,0 0-1-16,0 0-1 0,0 0 0 0,0 0-1 15,7 7 1-15,-7-7 5 0,4 11 0 0,-4-11 1 16,3 7 0-16,-3-7-5 0,-7 7 0 0,7-7 0 15,-7 5 1-15,7-5 2 0,0 10 1 0,0-10 0 0,-7 9 0 16,7-9-5-16,4 9 1 0,-4-9 0 0</inkml:trace>
  <inkml:trace contextRef="#ctx0" brushRef="#br0" timeOffset="199057.34">11677 4657 1608 0,'0'0'0'0,"-2"-7"0"0,11 3 0 0,2 3 76 0,-1-1 1 16,-3-3 1-16,0-2-1 0,-3-4-59 0,-4 0 0 15,3 1 0-15,1-2 0 0,-1 1 53 0,-3 2 1 16,-7 2-1-16,11 2 1 0,-1-2-54 0,3 0 0 15,-3 0 0-15,-3 7 0 0,2-11 20 0,-4 2 1 0,2 9 0 16,-3-8 0-16,3 8-25 0,-6-4 2 0,-4 2 0 16,10 2 0-16,0 0-2 0,0 0 2 0,-11 0 0 15,8 7-1-15,-4 6-6 0,0 1 0 0,-4 3 0 16,4 8 1-16,2 8-2 0,-2-4 1 0,0 4-1 16,3-1 1-16,-3-4-3 0,3 2-1 0,1-4 1 15,3 4-1-15,0-4 6 0,-4-3 0 0,1 2 0 16,6 3 0-16,-3-5-4 0,4-2 1 0,-1-2-1 0,1 4 0 15,3-3 8-15,-3-3 0 0,-4-3-1 0,3-5 1 16,2 3-6-16,2 1 0 0,-3-6 0 16,7 0 0-16,-1-4 7 0,1-3 2 0,-4 0-1 0,14 0 1 15,4-3-8-15,-6-1 0 0,-8 1 1 0,13-1-1 16,-1 1 9-16,2-1 0 0,-7-5 0 0,-1 4 1 0,-6 2-10 16,-2-1 1-16,-2 1-1 0</inkml:trace>
  <inkml:trace contextRef="#ctx0" brushRef="#br0" timeOffset="199676.31">11301 4785 1884 0,'0'0'0'15,"0"0"0"-15,0 0 0 0,0 0 83 0,18-3 0 16,-18 3 0-16,0 0 0 0,0 0-66 0,7 0 1 15,-7 0 0-15,0 0 0 0,0 0 78 0,0 0 2 16,0 0-2-16,0 0 2 0,0 0-81 0,0 0-1 0,9 0 1 16,67 5 1-16,15 4 16 0,-8-2 0 0,-14-4-1 15,-4 1 1-15,-14-4-19 0,-8 0-1 0,-8 0 1 16,-1-4-1-16,-6 4-5 0,-4-1 1 0,-1-3-1 16,-8 4 1-16,-1 0-4 0,-4 2 1 0,-1 0-2 15,-2-1 2-15,-7-1-1 0,11 15-1 0,-11-8 1 16,3 5 0-16,-3 2-3 0,0-2 1 0,0 2 1 15,-3 2-1-15,3-2 1 0,3 2 0 0,-3-5 1 0,0 8 0 16,-3-5-3-16,3-2 2 0,0-1-2 0,0 3 1 16,0-2 2-16,3 1 0 0,4-6-1 0,-3 0 2 15,-4-7-3-15,7 7 1 0,-7-7-1 0,10 3 1 16,-3 1 2-16,4-4-1 0,-11 0 1 0,12 0 0 0,-1-4-3 16,0 1 1-16,-4-1-1 0,0 1 2 0,0-4 2 15,-4 0 1-15,-3-4-1 0,7 2 1 16,0-3-4-16,-3 1 1 0,-4 4-1 0,3 0 2 0,1 2 2 15,-1-2 1-15,-3 7-1 0,4-10 1 0,-4 10-4 16,7 0 1-16,-7 0-2 0,0 0 2 0,7 7 2 16,-7-7 0-16,0 10 0 0,7-5 0 0,9 9-3 15,-2-3 0-15,-3 0 0 0,3-1 1 0,5 1-1 0,-5-4 2 16,-7 0 0-16,11-4 0 0,3 1-4 0,-1-1 2 16,-4-3 0-16,-4 0-1 0,-2 0 2 0,-3 0 1 15,4-3 0-15,0 3 0 0,-1-4-4 0,-1 1 2 16,0-1-1-16,-4-3 1 0,-1 0 1 0,-1-3-1 15,4-1 1-15,-3 0 0 0,-1 1-3 0,-3-1 1 16,4-1-1-16,-4-4 2 0,0 0-1 0,-4-1 2 16,1 3-1-16,-4 1 1 0,1-2-3 0,-1 1 1 0,0 3-1 15,0 4 1-15,7 7 0 0,-7-12 1 0,7 12-1 16,-7-4 1-16,7 4-3 0,0 0 2 0,0 0-1 16</inkml:trace>
  <inkml:trace contextRef="#ctx0" brushRef="#br0" timeOffset="199992.41">12659 4858 2072 0,'0'0'0'0,"0"0"0"0,0 0 0 16,0 0 80-16,0 0 1 0,0 0-2 0,-10 17 2 0,-1-5-63 15,1-3 0-15,-8 5 0 0,4 6 0 0,3-5 76 16,6 3 0-16,2-2 1 0,3 1 0 0,0 6-78 15,3-3 0-15,-3-6 0 0,4-2 1 0,4 2 22 16,1 0 2-16,-2-3-2 0,16-4 1 0,9-4-25 16,-7 1 0-16,-9-4 0 0,15 0 0 0,-2 0-2 0,-7-4-1 15,-4-3 1-15,0-3 0 0,-4-1-6 16,-4-3 1-16,1 2-1 0,1-2 1 0,-5 0-1 0,0-4 0 16,0-3 0-16,-3 3-1 0,-8 3-1 0,1-8 0 15,-4 0-1-15,0 9 1 0,3 1 1 0,-10-1-1 16,-16 0 1-16,9 5 1 0,-2-1-4 0,-2 1 2 15,-6-1-1-15,6 6 0 0,4 1 2 0,5-1 0 16,-2 0-1-16</inkml:trace>
  <inkml:trace contextRef="#ctx0" brushRef="#br0" timeOffset="200596.2">13838 4703 2123 0,'0'0'0'16,"0"0"0"-16,0 0 0 0,0 0 73 0,0 0 0 16,19 17 0-16,-19-17 1 0,4 11-56 0,-3-1-1 0,-1 3 1 15,0 1 0-15,-1 7 50 0,-1-4 0 0,2 5 0 16,3 0 0-16,1 1-50 0,-2-3 0 0,1 1 0 16,1 2 0-16,-1 0 14 0,1-4 1 0,3-2-1 15,0 3 2-15,0-1-20 0,0-5 0 0,-3-1 1 16,3-5-1-16,3 3-5 0,1 1 1 0,-11-12-1 15,7 7 1-15,-7-7-4 0,12-3 1 0,-5 3 0 16,7-7-1-16,8-4-1 0,-1 1-1 0,-5 1 1 16,8-5 0-16,1 0-1 0,0-6-1 0,-4-3 0 15,-5 9 2-15,-2-1-3 0,-4-8 2 0,1 0-2 16,1 2 1-16,-1 1-1 0,-2 1 1 0,0-4-1 16,-2 6 0-16,-4 1 5 0,1 3 1 0,-1 3-2 0,1 3 2 15,-1 0-3-15,-3 7 0 0,7-7 0 0,-7 7 1 16,0 0 5-16,7 0 0 0,-7 0 0 0,7 10 0 0,-1 1-4 15,1-1 1-15,0-3-1 0</inkml:trace>
  <inkml:trace contextRef="#ctx0" brushRef="#br0" timeOffset="200958.91">14542 4873 1972 0,'0'0'0'16,"0"0"0"-16,0 0 0 0,0 0 84 0,0 0 1 15,-27 7-1-15,13-3 1 0,-4 3-68 0,1-5 1 16,-3 5 0-16,-1 3 0 0,3 3 85 0,8-6 1 16,-2 3 0-16,3 6 0 0,2 2-88 0,3-6 1 15,1 0-1-15,1 4 1 0,4-2 11 0,-1 0 0 0,1-3 0 16,2 1 2-16,1-3-17 0,0 0 0 0,1 1 1 16,6-6-1-16,2 3-4 0,-3-7 0 0,-1 0 0 15,-10 0 1-15,7-4-4 0,-7 4 1 0,0 0-2 16,16-7 2-16,0 0-3 0,-4 0 0 0,-5 0-1 15,-3 0 2-15,3 4-3 0,4 1 1 0,-1-2 1 16,4 1-1-16,7-1-1 0,2 4 1 0,-2 0-1 16,-8 0 1-16,1 4 0 0,0 3-1 0,4-5 0 15,-4 5 0-15,-4-2 2 0,-3 2-1 0,4 0 0 16,0 2 2-16,-3-2-3 0,-1-4 1 0,1 4 0 0,-1 0 0 16,0 0 2-16,-7-7-1 0,7 11 1 0,-7-11 0 15,7 7-1-15,-7-7-1 0,10 11 0 0,-10-11 2 16,9 10-1-16,-9-10 1 0,4 12-1 0</inkml:trace>
  <inkml:trace contextRef="#ctx0" brushRef="#br0" timeOffset="201393.71">14757 4907 1985 0,'0'0'0'0,"0"0"0"0,0 0 0 0,0 0 57 0,26-14 0 15,-15 8 0-15,-2 3 1 0,-2-1-42 0,1 4 2 16,-8 0 0-16,7-7 0 0,-7 7 37 0,15 0 0 15,-1-1 0-15,-4 2 0 0,-1 6-38 0,5-3 1 16,7 3-1-16,15 5 1 0,-6 4 6 0,-2-2 2 16,-7-2-1-16,0 10 1 0,-5-7-14 0,-2 1 0 0,-7 2 1 15,0 1 0-15,-3-1-10 0,-8-6 0 16,-10 0-1-16,7 1 2 0,0-3-2 0,0 1 0 0,0-4 0 16,-5-4 1-16,-2 4 0 0,-4-7 0 0,-2 0 1 15,20 0-1-15,-8-3-1 0,8 3 0 0,-9-4 1 16,9 4 0-16,-9-14 0 0,7 7 2 0,-1 0-2 15,12-9 2-15,5 4-3 0,0-4 1 0,3-1 1 16,5 3-1-16,-1 1 0 0,-2-3 1 0,-1 2-1 16,-1 9 2-16,-2-5-3 0,-1-3 1 0,0 3 0 15,2 3 0-15,-2 3 1 0,-4 1 2 0,1-1-1 16,-2 4 0-16,0 4-1 0,-2-4 0 0,-7 0-1 0,12 10 2 16,-1-3 2-16,-8 0-1 0,-3 2 1 0,4 5 1 15,-4 5-4-15,3 1 2 0,-3-4-2 0,4 5 2 16,-4-5 1-16,-4-2 1 0,4 3 0 0,0 1-1 0,0-4-2 15,-3 0 0-15,3-7 1 0,-4 4 0 0,4-1 3 16,-3 2 0-16,3-5 0 0,0-7 0 0,0 11-4 16,0-11 2-16,0 0-1 0,3 7 0 0,-3-7 1 15,0 0 1-15,0 0 0 0</inkml:trace>
  <inkml:trace contextRef="#ctx0" brushRef="#br0" timeOffset="201558.9">15268 4785 1997 0,'0'0'0'15,"0"0"0"-15,0 0 0 0,25 0 61 0,-16 2-1 16,-9-2 1-16,0 0-1 0,7 5-43 0,-7-5 1 0,0 0 0 16,0 0 0-16,7 9 36 0,-7-9 0 0,10 9 0 15</inkml:trace>
  <inkml:trace contextRef="#ctx0" brushRef="#br0" timeOffset="201908.77">15704 4953 1695 0,'0'0'0'0,"0"0"0"0,-21 0 0 16,0 3 42-16,1 1 0 0,3-1 0 0,-5 8 0 15,1-3-26-15,-2 6 0 0,2 2 0 0,-4 0 0 16,8 2 42-16,1-4 0 0,4-2-1 0,1 4 2 15,6 0-43-15,5-6 2 0,0 1 0 0,3-1 0 0,2-1 20 16,4 0 1-16,2-2-1 0,1 0 0 0,6 2-23 16,-4-6 0-16,-3-3 1 0,-4 0 0 0,3-3-5 15,1 3 0-15,1-4 0 0,-1-4 2 0,-4 2-7 16,0 1 2-16,3-2 0 0,-3 4 0 0,2-5 10 16,0-2 1-16,0-1-1 0,-2 1 1 0,0 3-9 15,0-2 0-15,0 2 0 0,-7 7 2 0,11-5 11 0,-11 5 2 16,10 1-1-16,-10-1 1 0,11 11-14 0,-4-6 2 15,4 2-1-15,-3 0 0 0,-1 4 11 0,0-1-1 16,1-3 1-16,-1 1-1 0,0-1-11 0,0 0 2 16,0 0-2-16,0-4 1 0,0 6 9 0,0-6-1 15,0 1 0-15,-7-4 1 0,12 7-11 0,-5-3 2 16,-7-4-1-16</inkml:trace>
  <inkml:trace contextRef="#ctx0" brushRef="#br0" timeOffset="202310.8">15852 4662 1746 0,'0'0'0'0,"0"0"0"15,0 0 0-15,35 13 84 0,-19-3 1 0,-10 1 0 16,-17 3 1-16,0 3-70 0,3 6 2 0,-1-5 0 16,2 5 0-16,10 0 75 0,1-1 1 0,-4 0-1 0,-14 4 1 15,3-3-77-15,0 0 1 0,6-6-1 0,-4 6 1 16,4-4 29-16,3-1 0 0,1 0 0 0,-1-4 0 15,5-4-30-15,3 1 0 0,1-2 0 0,12-2-1 0,6-2 2 16,-2 0 0-16,8-5 0 0,-6 0 0 0,-7 0-8 16,-2-3 0-16,5-3 1 0,-4-1-1 0,1 2-1 15,-6-4 1-15,1-1 0 0,-1-1 0 0,2 4-4 16,-3-2 0-16,-4 2 1 0,3 2 0 0,-3 3 0 16,-7 2 0-16,6 0 0 0,-6 0 1 0,7 14-4 15,-5-5 2-15,-1 2-1 0,3 6 0 0,-2 6 2 16,-2 2 0-16,0-8-1 0,-2 5 2 0,-2-8-3 0,-1 1 0 15,-2-4 0-15,0 0 0 0,0-1 2 0,-4-3 1 16,4-3-1-16,0-1 1 0,-5 1-4 0,0-3 2 16,-3-1-2-16,7 0 2 0,-3-1 1 0,-7-3 0 15,-5 1 1-15,8 3 0 0,2-4-3 0,-1 1 0 16,-7-4 1-16,14 0-1 0,7 7 0 0,0-11-1 16,3 4 1-16,15-5 0 0,1-1-1 0,-1 5-1 0,1-7 1 15</inkml:trace>
  <inkml:trace contextRef="#ctx0" brushRef="#br0" timeOffset="202541.34">16476 4668 2060 0,'0'0'0'0,"0"0"0"16,0 0 0-16,-1 21 53 0,-1-11-1 0,2 4 1 15,2 7 0-15,-1 9-36 0,-1-2-1 0,-1 1 1 0,-1 4 1 16,0 0 52-16,2-1-1 0,2 2 1 0,0 2 1 15,-2 3-53-15,-2-11 0 0,0 2 0 0,2 2 0 16,0-7 15-16,0-4 1 0,0-2 0 0,0 2 0 16,0-5-19-16,0-6-1 0,-2-1 1 0,2 2 0 15,0 1-5-15,0-5 0 0,0-7 0 0,0 7 0 0,0-7-4 16,0 0 0-16,0 0 1 0</inkml:trace>
  <inkml:trace contextRef="#ctx0" brushRef="#br0" timeOffset="203125.72">16688 5107 1620 0,'0'0'0'0,"0"0"0"0,0 0 0 0,25 0 54 0,-18 0 0 15,-2-3 0-15,2-1-1 0,-7 4-36 0,11-7 1 16,-4 0-1-16,0 0 1 0,0 2 61 0,0 0-1 16,0 1 1-16,0-1 0 0,-7 5-61 0,11-11 0 15,-11 1 0-15,3 3 0 0,1-6 19 0,-1 3 1 0,-6-3 0 16,3 3 1-16,-4-1-25 0,4 3 2 0,-3-3 0 15,-1 4-1-15,4 7 0 0,-10-9 1 0,10 9-1 16,-11-2 1-16,4 4-7 0,-2 2 0 0,2-1 0 16,-2 13 1-16,-3 0 0 0,1 3 1 0,1 2 1 15,6 2-1-15,-3 0-4 0,0 5 0 0,7-7 0 16,0 0 1-16,0-3 1 0,0-4 0 0,4 2 0 16,3-2 0-16,3 0-3 0,-3-7 0 0,4 0 0 15,3-2 1-15,2 1 2 0,2-3 1 0,-4-3-1 0,14 0 1 16,0-3-5-16,-1-1 2 0,1 1 0 0,5-3 0 15,-4-1 4-15,-5-1 0 0,3-3 0 0,1-7 1 16,-3 3-6-16,-4-5 2 0,-2 1-1 0,-1-6 1 16,-1-3 5-16,1 5 1 0,-2-7-1 0,-2 4 2 0,0 3-7 15,0 0 0-15,-7 2 0 0,-3 5 1 0,1 6 5 16,0 1 0-16,-3-2 0 0,-2 1 0 0,0 10-6 16,-9-9 1-16,9 9 0 0,-10 0 0 0,3 4 5 15,7-4 0-15,-11 5 1 0,4 2-1 0,0 0-6 16,7-7 1-16,-10 9 0 0,6-2 0 0,6 0 4 0,-2-7-1 15,3 12 0-15,1-5 2 0,5 4-6 16,-2-1-1-16,0-1 1 0,3 9 0 0,1-3 3 0,3 3 2 16,0 0-1-16,2 3 0 0,-2-5-5 0,0 5 1 15,-3 0 0-15,-6-4 0 0,2 1 2 0,-2-4 0 16,-1 0 0-16,-2 5 0 0,-2-4-3 0,-4-5 0 16,-1 1-1-16,-4-1 1 0,0 4 1 0,2-5 0 15,-3-2 0-15,-1 0-1 0,-8 0-1 0,5-3 0 16,1-1-1-16,1 1 1 0,-2-1 2 0,0-3 0 0,1-1-1 15,1 1 1-15,-2 0-2 0,1-2 0 0,3-2-1 16,-1 4 1-16,1 0 1 0,3-3-1 0,-2-1 1 16</inkml:trace>
  <inkml:trace contextRef="#ctx0" brushRef="#br0" timeOffset="203962.45">18313 5135 1658 0,'0'0'0'0,"0"0"0"0,0 0 0 0,0 0 93 16,0 0 0-16,0-17 1 0,-4 6 0 0,-3 1-77 15,-7-4 1-15,-12 1-2 0,-3 5 2 0,-4 6 79 16,5-2-1-16,6 4 1 0,1 4-1 0,0 1-79 15,5 2 0-15,4 4 0 0,3 6 1 0,-2 1 9 16,4-1 1-16,-3-2-1 0,3 2 1 0,1 2-16 16,3-4 2-16,-1-1-1 0,3 0 1 0,1-4-8 0,1 1 1 15,3 1 0-15,8-1 0 0,-1-4-3 0,-1-2 0 16,1-1 1-16,12 1 1 0,2-2-6 0,3-4 1 16,-2-5 0-16,1 5 0 0,-4-3-1 0,-9-1 1 15,2-2-1-15,0 0 1 0,-2 0-1 0,-2-6 0 16,2 3 0-16,-3 3 1 0,-2 0-1 0,-2 0 0 0,-2 0 0 15,0 0 1-15,-5 7 3 0,7-7-1 0,-7 7 1 16,0 0-1-16,0 0-1 0,0 0 2 0,9-8-2 16,-9 8 1-16,5 8 6 0,-5-8 1 0,4 10-1 15,3 1 1-15,-4 1-4 0,5 0 1 0,-5-1-1 16,4 5 1-16,0-6 5 0,-2-1 2 0,3-2-2 16,-3 2 2-16,2 0-6 0,0-4-1 0,0-2 1 15,0 4 0-15,2-3 6 0,-2-1 0 0,-7-3 1 16,7 9-1-16,-7-9-6 0,7 4 1 0,-7-4 0 15</inkml:trace>
  <inkml:trace contextRef="#ctx0" brushRef="#br0" timeOffset="204311.58">18461 5032 1847 0,'0'0'0'0,"0"0"0"0,21-16 0 0,-3 12 74 16,-1-3 0-16,-3-2 0 0,-8 2 0 0,4 4-56 15,4 3 0-15,6-4 0 0,12 11 0 0,-1 0 61 16,-6 6 2-16,-7-1-1 0,-2 6 1 0,1-1-63 16,-3-1 0-16,0 5 0 0,-3 4-1 0,-2-4 15 0,-4-2-1 15,-1 2 1-15,-4 4-1 0,0-7-17 0,-2-4 0 16,0-4 0-16,-3 10 0 0,-2-6-7 0,0-5 1 16,1-2 0-16,-1 0 0 0,7-7-4 0,-3 7 2 15,3-7-1-15,0 0 1 0,0 0-5 0,0 0 0 16,0 0 0-16,-11-4 0 0,11 4-1 0,-10-7 2 15,10 7-1-15,-4-14 0 0,8 2-1 0,-1-2 0 0,-3-2 0 16,4-4 1-16,-4 1-1 0,3 1 0 0,8-4 0 16,-1 1 1-16,1-1-1 0,0 1 1 0,-3-2-1 15,3 8 1-15,0 2-1 0,-4 3 1 0,0-4-1 16,0 5 1-16,0 4-1 0,-2 1 2 0,2 2-1 16,0 2 0-16,0 4-1 0,-7-4 1 0,11 7-1 15</inkml:trace>
  <inkml:trace contextRef="#ctx0" brushRef="#br0" timeOffset="204677.1">19041 5172 1632 0,'0'0'0'0,"0"0"0"0,0 0 0 0,28-17 49 16,-17 13 0-16,-11-3 0 0,7 2 1 0,5-6-33 15,-5 1-1-15,-10-1 1 0,3-3 0 0,0 2 48 16,-4 5 0-16,-4 2 0 0,9-2 1 0,3 1-48 15,-4 6 0-15,-9-10 0 0,2 6 0 0,7 4 22 16,-11 0 0-16,4 0-1 0,-7 4 2 0,-2-1-26 16,-1 4 1-16,-4-1 0 0,3 4-1 0,11 6 1 0,-2 0 1 15,-2-2 0-15,1 3 0 0,1-1-8 0,4 5 1 16,1-7-1-16,2 8 1 0,2-7 1 16,0-2 1-16,-1 1 0 0,1 2 0 0,0-2-5 0,5-5 1 15,0-2-1-15,2 3 1 0,7-1 1 0,6-2 1 16,8-4-1-16,2 4 1 0,5 2-4 0,-3-9 1 0,-7-5 0 15,-2 10-1-15,-2-5 2 0,-5-5 1 16,1 1 0-16,3 8 0 0,-4-4-3 0,-6-4-1 16,1 1 1-16,-2-1 1 0,-1 4 4 0,0-3 1 0,-8 3 1 15,7-7-1-15,-7 7-5 0,0 0 0 0,0 0 1 16,7-4 0-16,-7 4 2 0,0 0 0 0,0 0 0 16</inkml:trace>
  <inkml:trace contextRef="#ctx1" brushRef="#br0" timeOffset="108401.32">20997 9647 0,'0'0'0</inkml:trace>
  <inkml:trace contextRef="#ctx0" brushRef="#br0" timeOffset="210041.9">19890 4861 1356 0,'0'0'0'0,"0"0"0"0,0 0 0 15,26 0 70-15,-19 0-1 0,2 0 1 0,-2 2 1 0,0 1-53 16,-7-3 0-16,11 7 0 0,-3 4-1 16,1-2 63-16,-2 5 0 0,-3 5 0 0,-1 8 0 0,4-1-62 15,0 7 0-15,1 1 0 0,-1-8 0 0,1 6 29 16,3-4 2-16,1-7-1 0,-3 9 0 0,-4-9-31 15,4-2 0-15,-2-3 0 0,4 7-1 0,-4-5 16 0,2-9-1 16,0-1 1-16,-1 6 0 0,0-3-18 16,-8-11 0-16,10 7 1 0,-10-7-1 0,11 3 4 0,-11-3 1 15,10 0 0-15,-10 0 1 0,7-7-10 0,-7 7 0 16,7-10 0-16,-3 5 1 0,5-9 4 0,0 1-1 16,-2-4 1-16,1-6 1 0,1 3-7 0,-2 1 0 15,2-6 0-15,-2-1-1 0,4 5 13 0,-4 3-1 16,-4-3 0-16,1 0 0 0,-2 5-10 0,1-1 2 15,1 3-1-15,4 1 0 0,1 5 10 0,0-3 1 16,2 0-1-16,-6 4 1 0,-5 7-10 0,4-5-1 0,-4 5 0 16,10-7 1-16,-10 7 6 0,14 0 0 0,0 0 0 15,8 7 0-15,0 2-8 0,-4 5 0 0,1 2 1 16,1 3-1-16,-4-1 5 0,-2-2 2 0,-7 3-1 16</inkml:trace>
  <inkml:trace contextRef="#ctx0" brushRef="#br0" timeOffset="210375.86">20590 5218 1922 0,'0'0'0'0,"0"0"0"0,0 0 0 15,7-17 65-15,-4 6 1 0,-3 4-1 0,-7 0 1 16,0 3-48-16,0-1 0 0,-7 5 0 0,4-3 0 0,10 3 52 16,-9 3 1-16,9-3-1 0,-13 12 1 0,-2-5-53 15,-7 4 0-15,3-4 0 0,1 7 0 0,6-3 13 16,3-4 2-16,9 0-1 0,0 5 1 0,2-1-20 15,1-4 2-15,-3-7-1 0,11 12 1 0,-4-5-6 16,0-3 0-16,2-3 0 0,3 3 0 0,-1-1-3 16,-4-3 0-16,-7 0 0 0,11-1 1 0,-4 1-1 15,3-2 2-15,-1 0-1 0,2 2 1 0,-1-2-4 16,1 1 2-16,-4-1-2 0,3 2 2 0,-3 2 1 0,1-1 1 16,-1 1-1-16,0 2 1 0,0-1-3 0,0 1 0 15,-7-4 1-15,12 5 0 0,-1 2-1 0,-1-4 1 16,-10-3-1-16,11 7 2 0,-11-7-3 0,10 9 0 15,-10-9 1-15,9 4-1 0,-9-4 3 0,9 3 1 0,-9-3-1 16,0 0 1-16,7 0-3 0,-7 0 0 0,0 0 1 16</inkml:trace>
  <inkml:trace contextRef="#ctx0" brushRef="#br0" timeOffset="211042.17">20692 5186 1557 0,'0'0'0'0,"0"-14"0"15,4 2 0-15,1 3 74 0,2 2 0 0,2-2 0 16,-2-1 1-16,2 3-57 0,0 3 0 0,-2 1 0 15,-7 3 0-15,10 0 69 0,-10 0-1 0,11 3 1 16,-4 4-1-16,2 0-69 0,3 4 1 0,4-2 0 0,2 7 0 16,-4 3 11-16,-4-1 0 0,-3-8 0 0,-1 6 0 15,-5-4-15-15,-1-1-1 0,-1 1 1 0,-1 2-1 16,0-3-3-16,0-2 0 0,1-2 1 0,-1 0-1 16,2-7-4-16,0 0 1 0,-4 5 0 0,4-5 0 0,0 0-4 15,-7 3 1-15,7-3 1 0,0 0-1 0,-7-7 0 16,7 7-1-16,0 0 0 0,7-7 1 0,-3-1-2 15,3-3 0-15,2 2 1 0,8-8-1 0,4-3-1 16,1 4 1-16,-12 1 0 0,1-3 1 0,3 7-2 16,0-1 1-16,-2-2 0 0,-1 5 1 0,-1 4-2 15,1-2 1-15,-4 3-1 0,2-3 1 0,-2 7 1 0,-7 0-1 16,11 0 0-16,-11 0 1 0,7 7-2 0,-7-7 2 16,3 11-1-16,-1-6 0 0,0 8 2 0,-1 2 0 15,1-4-1-15,0 7 2 0,-2-3-3 0,0-2 2 16,2-3-1-16,1 6 0 0,1-5 0 0,-1-1 0 15,1-3 0-15,-1 2 1 0,4 0-2 0,0 0 0 16,-7-9 0-16,9 5 2 0,-9-5 0 0,13 3 2 0,-13-3-1 16,10 4 1-16,-3-4-3 0,2-4 2 0,2 1-2 15,-11 3 2-15,10-4 0 0,-3-1 2 0,-7 5-1 16,11-12 0-16,-6 3-1 0,0 0-1 0,-1-1 1 16,-2-6-1-16,1 2 3 0,3 1 0 0,1 1 0 15,-2-2 0-15,0 3-2 0,1 4 1 0,-1-5-2 16,-9 5 2-16,4 7 3 0,-7-7 1 0,7 7-1 15,0 0 1-15,0 0-5 0,0 0 2 0,0 0 0 16,0 0 0-16,-3 7 4 0,6 5 0 0,-1-5 0 0,-4 15 2 16,0-1-7-16,1 0 2 0,1 5 0 0,0 2 0 15,0 0 3-15,0-1 0 0,-6 3 1 0,-4 3 0 16,3 2-5-16,1-5 1 0,-1 2-2 0,0 0 2 16,0-4 2-16,0-2 0 0,4-1 0 0,-1-2 1 0,1-4-5 15,-1-3 1-15,1-2 0 0,-3 0-1 0,1-3 2 16,0-4 0-16,5-7 0 0,-7 10 1 0,7-10-3 15,-11 4-1-15,11-4 1 0,-12 0-1 0,12 0 1 16,-9-4 0-16,-2-1-1 0,-5-4 2 0,-1-2-3 16,1-3 1-16,2-3-1 0,5 1 1 0,-2 0-2 15,4 4 2-15,4-6-2 0,3 1 2 0,3-4-3 16,8 6 1-16,0 3 1 0</inkml:trace>
  <inkml:trace contextRef="#ctx0" brushRef="#br0" timeOffset="211258.04">21509 5146 2072 0,'0'0'0'0,"0"0"0"16,0 0 0-16,0 0 53 0,0 0 0 0,0 0-1 16,-4 21 2-16,1-12-37 0,3-2 1 0,3 4-1 15,-3 3 1-15,0-2 46 0,0-2 1 0,0 3-1 16,0 6 1-16,0-5-47 0,0-7 0 0,0 0 0 15,0 4 0-15,4-2 12 0,-1-4 0 0,-3-5 1 16,0 14 0-16,0-14-17 0,-3 7 0 0,3-7 0 16</inkml:trace>
  <inkml:trace contextRef="#ctx0" brushRef="#br0" timeOffset="211392.83">21516 5005 1859 0,'0'0'0'0,"0"0"0"0,0 0 0 0,0 0 48 16,0 0 0-16,0 0 1 0,0 0 0 0,0 0-32 15,0 0 0-15,18-9 0 0</inkml:trace>
  <inkml:trace contextRef="#ctx0" brushRef="#br0" timeOffset="211741.89">21634 5211 1332 0,'0'0'0'16,"2"7"0"-16,-6 4 0 0,1 3 35 0,-1-7 2 15,1 5-1-15,1 2 1 0,-2-3-22 0,4-2 1 0,0-2-2 16,0 1 2-16,0 3 40 0,0-4 0 0,0-7 0 16,0 16 2-16,0-16-42 0,0 7 2 0,8-4-1 15,-8-3 1-15,8 2 18 0,-8-2 1 0,0 0-1 16,11-2 1-16,-11 2-22 0,11-7 0 0,-11 7 0 15,10-7 1-15,-3-2 5 0,4 2 0 0,-1-3 1 16,3-6-1-16,6-3-10 0,0 1 0 0,3-1 1 16,-1 5-1-16,2 1 7 0,-4 5 0 0,-3-3 0 15,-5 4 1-15,-4 0-9 0,0 3 0 0,5 1 0 0,4 6 0 16,-2 1 14-16,-2 3 0 0,-1-3 0 0,3 10 1 16,-7-2-14-16,0-2 1 0,2 3 1 0,0 6-1 0,-6-1 11 15,-1-8 1-15,0 3 0 0,1 2 0 0,1 3-12 16,-2-6 0-16,1-3 0 0,1 7 1 0,-2 0 7 15,-1-7 1-15,1 1-1 0,7 6 2 0,-2-2-12 16,0-3 1-16,0-3 0 0</inkml:trace>
  <inkml:trace contextRef="#ctx0" brushRef="#br0" timeOffset="212294.39">22394 5276 1470 0,'0'0'0'15,"0"0"0"-15,0 0 0 0,4-26 69 0,-4 15 1 16,-2 1-1-16,-1 3 1 0,-3 0-52 0,-1 3 0 15,0-3 0-15,0 4 0 0,7 3 61 0,0 0 1 16,-7-4 0-16,7 4-1 0,0 0-61 0,0 0 0 16,0 0 0-16,0 0 0 0,0 0 20 0,0 0 1 0,0 0-1 15,0 0 1-15,0 0-24 0,0 0 0 0,0 0 1 16,-25 28 0-16,6 6-5 0,7-6 1 0,10-5 1 16,11-4-1-16,1-3-5 15,-1-9 1-15,-9-7-1 0,11 12 1 0,-4-8-3 0,5-6 0 0,-1-2 1 16,-1 3 0-16,-3-3-3 0,2-1 1 0,-2-2 0 15,0 3 0-15,0-5 7 0,-1-1 1 0,-3-1-1 16,1 3 1-16,-1-3-5 0,2 2 1 0,-1-1 0 16,-4 10 0-16,3-7 10 0,-3 7-1 0,4-7 1 15,-4 7 2-15,0 0-10 0,0 0 0 0,0 0 0 16,4 10 0-16,-4 8 10 0,0 1 0 0,0 4 1 0,3 16-1 16,-3-2-10-16,4 3 1 0,-4 2 0 0,0 4 0 15,0-7 12-15,0-2-1 0,0-2 1 0,-4 5 0 16,4-8-11-16,-3-4 0 0,3 6-1 0,-4 3 2 15,4-2 4-15,-4-5 1 0,1 0 0 0,-1-2 1 0,-4 0-8 16,1-9-1-16,0 1 0 0,-4-1 1 0,-1-5 5 16,1-4-1-16,2-2 1 0,-8-5 1 0,-10-3-8 15,-5-3 1-15,-3-5-1 0,-2 1 1 0,5-3 4 16,4-6-1-16,7-3 0 0,7 3 1 0,5-9-6 16,5 1 1-16,-3-5-1 0,4 10 1 0,3-2 1 0,3 0 1 15,4-2 0-15,8 5 0 0,2 3-4 0,4-3 0 16,6-1 0-16,8 5 0 0,-5 3 1 0,-5-3 1 15,-1 0-1-15,1 0 1 0,-2 2-3 0,-5-3-1 16,-1 3 1-16,3 0 1 0,-4 1 5 0,-4 1 1 16,-1-4 0-16,-1-2 0 0,1 5-5 0,-1 4 0 15,-1-3 0-15,-2-1 0 0,-2 1 0 0,1-3 1 16,-1 4-2-16,0 1 2 0,-1 2-3 0,-1-1 0 0,-3 0-1 16</inkml:trace>
  <inkml:trace contextRef="#ctx0" brushRef="#br0" timeOffset="212808.87">23691 4891 2035 0,'0'0'0'16,"0"0"0"-16,0 0 0 0,0 0 84 0,23 0 2 15,-23 0-2-15,0 0 1 0,7 0-68 0,-7 0 1 16,0 0 0-16,0 5 0 0,0 2 38 0,-4 0 0 16,4 2 0-16,-3 16 0 0,-1 6-39 0,-3 1 1 0,-3 0-1 15,-1-2 1-15,-3 5 6 0,2-4 2 0,4 1-1 16,5 2 1-16,-1-6-14 0,1-2 0 0,10-1 1 15,2 6 0-15,0-6-9 0,-2 0 0 0,0-4 1 16,-2 2-1-16,0 3-1 0,-1-3 1 0,-2-6-1 16,5-1 1-16,3-2-4 0,1-1 1 0,-1-5-1 15,-3 0 1-15,2-5-1 0,-2 1 1 0,0-4-1 16,0 0 1-16,0-4-1 0,-7 4 0 0,13-3 0 16,-4 3 1-16,-2-4-1 0,-7 4 0 0,7-7 0 0</inkml:trace>
  <inkml:trace contextRef="#ctx0" brushRef="#br0" timeOffset="213244.33">23504 5236 1646 0,'0'0'0'0,"23"-4"0"0,12 4 0 0,-3 4 49 0,1-4 1 15,4 0-1-15,-1 3 1 0,-5 1-33 0,-4-1 0 16,-4-3 0-16,0 9 0 0,-7-5 48 0,-1-1 1 16,0-3-1-16,-3 7 1 0,-2-3-48 0,1-1 0 15,3-3 0-15,-5 7 0 0,-2-5 17 0,-7-2 1 16,9 2 0-16,-9-2 0 0,0 0-22 0,5 9 1 16,-5-9-1-16,0 0 2 0,0 0 0 0,2 7 0 0,-2-7-1 15,-7 8 1-15,3 3-7 0,1-1 0 0,1-1 0 16,2 5 1-16,2 0-2 0,0-1 1 0,-1-3 0 15,3 3 0-15,5-3-4 0,3 2 1 16,4-3 0-16,5 2 0 0,4-1 2 0,1-6 0 0,6-1 0 16,-7 1 0-16,-8-1-4 0,-1-3 2 0,2-3-1 15,1 3 1-15,-1-4 3 0,-4-6 1 0,-3-1 0 16,-3 6 0-16,1-2-4 0,-5 0 1 0,-4-5-1 16,3 1 1-16,-3-1 10 0,-3-1 0 0,3 1 0 0,-4 3 1 15,1-5-9-15,-6 2 1 0,-3-2 0 0,-1 9 0 16,3-6 10-16,-5 2 1 0,-9 2 0 0,-10 4 0 15,6-1-11-15,3 1 1 0,1-1 0 0,2 8 1 16,7-4 6-16,4 0 0 0,4 0 0 0</inkml:trace>
  <inkml:trace contextRef="#ctx0" brushRef="#br0" timeOffset="213775.18">24560 5266 2148 0,'0'0'0'0,"0"0"0"0,-30-11 0 0,9 2 68 0,0 6 0 16,-2-4 1-16,2 7-1 0,5 0-50 0,4 0 0 16,1 3 0-16,-3 1 0 0,-4-1 31 0,6 6 2 0,3 2-1 15,2 3 1-15,4 0-34 0,1-2 0 0,0-3-1 16,-1 8 2-16,3-1 4 0,1-5-1 0,5-1 0 15,-3 6 2-15,2-3-12 0,4-3 0 0,5-3 0 16,1 5 2-16,2-6-9 0,3-3 1 0,-3-3-1 16,1 6 2-16,3-5-3 0,2-4 1 0,0-2-1 15,-2 3 1-15,-5-4-2 0,-4-2-1 0,-3-3 0 16,2 4 1-16,1 2-1 0,0-2 0 0,-1-6 0 16,-2 6 2-16,1 0-1 0,-6 0 1 0,-1-3-1 15,1 1 2-15,-4 9-2 0,2-11 0 0,-2 11 1 0,3-7-1 16,-3 7 3-16,0 0 1 0,0 0 0 0,7-7-1 15,-7 7-1-15,0 0 0 0,0 11 1 0,0 8-1 0,0 2 5 16,-1 9 0-16,-1 2 0 0,2 5 1 0,2 0-4 16,-1-2 0-16,-1-3 0 0,0 5 1 0,0-6 2 15,-1-6 0-15,-3 1 0 0,-3 2 1 0,-4-3-5 16,1-7 2-16,-1 1-1 0,-1 2 1 0,-8-1 2 16,-3-12 0-16,-8 3-1 0,-3 1 3 0,6-5-6 15,0-3 2-15,1-4-1 0,3 3 0 0,-1-3 1 16,7-3 1-16,2-1 0 0,2 1 0 0,0-6-4 0,0 2 2 15,2-4-1-15,1 3 1 0,4-3 0 0,2-1 0 16,1-2 1-16,3-4 0 0,-1-1-3 0,0 1 1 16,2 0-1-16,2 1 2 0,1 1-4 0,3-2 1 15,1 6 0-15</inkml:trace>
  <inkml:trace contextRef="#ctx0" brushRef="#br0" timeOffset="214110.92">24788 5487 1897 0,'0'0'0'0,"0"0"0"15,0 0 0-15,18-12 55 0,-11 5 1 0,0 0 0 16,3 3 0-16,3 1-39 0,-1-4 1 0,-3-2-1 16,1 4 1-16,3-4 40 0,3-3 1 0,3-2-1 15,0 8 2-15,-6-1-44 0,-3-5 2 0,1 1 0 0,-8 4 0 16,-10 0 11-16,0-5 1 0,-1 1-1 15,0 1 0-15,1 5-16 0,-1-6 1 0,-3 2-1 0,2 4 1 16,-5 3-5-16,2-1 0 0,1-1 0 0,1 4 1 16,-1 4-5-16,2-4 2 0,9 0-1 0,-12 9 1 15,8-1-3-15,-3 1 1 0,0 0-1 0,0 12 1 0,2-2-2 16,1-1 0-16,3 1 1 0,-3 4-1 16,0 2 0-16,3-4 1 0,2-3-1 0,1-3 0 0,2 1 0 15,1-4 0-15,6-1-1 0,3 0 2 0,3-1-1 16,8 1 0-16,9-8 1 0,3 3 0 0,-6-1-2 15,-2-2 2-15,-3-3-2 0,-1-1 1 0,-4-1 0 0,-3-2-1 16,-3-1 0-16</inkml:trace>
  <inkml:trace contextRef="#ctx0" brushRef="#br0" timeOffset="214370.11">25307 5062 1344 0,'0'0'0'15,"0"-16"0"-15,3 2 0 0,4-2 46 0,0-2 1 0,-7 2-1 16,-3 4 1-16,3 2-31 0,0 3 1 0,-4-4 0 15,4 11-1-15,-5-9 39 0,5 9 0 0,0 0 0 16,0 0 0-16,-11-2-38 0,11 2 1 0,-10 7-1 16,4 4 1-16,3 7 10 0,3 1 0 0,0 7 0 15,-2 4 1-15,2 0-15 0,2 5-1 0,0-3 1 16,-4 5-1-16,0-2 5 0,0-7 1 0,1 2 0 16,-1 7 0-16,0-7-9 0,-2-2 0 0,1 4 1 15,-4-1 0-15,2 3 7 0,-1-11 0 0,3 3 0 16,-1 1 0-16,1-6-8 0,3-7 0 0,-4 2 0 0,4 1 0 15,-3-3 10-15,3-7 0 0,0 4 1 0,0-6 0 16,0-5-11-16,0 0 1 0,0 0 1 0</inkml:trace>
  <inkml:trace contextRef="#ctx0" brushRef="#br0" timeOffset="-214004.75">24888 5186 1632 0,'0'0'0'16,"38"-3"0"-16,-7 3 0 0,1-4 58 0,-2 4-1 15,2 0 0-15,-1 4 0 0,-4-1-40 0,-4-3 1 16,0 4 0-16,-2-4 0 0,-3 4 55 0,-1-4 1 16,-1-4 0-16,2 4 0 0,-2 0-56 0,1 0 0 15,-1 0 0-15,0-4 0 0,2 4 23 0,-6-3 2 16,6-4-1-16,5-2 0 0,3-1-26 0,-3 1 0 0,-4 0-1 15,-3-5 2-15,-2 0-3 0,0-4-1 0,-3-1 1 16,-4 5-1-16,2-4-5 0,0 1 0 0,0-3 0 16,-4 4 1-16,-2 2 1 0,-1 6 0 0,0-3 0 15,-2 2 0-15,0 9-3 0,3-7-1 0,-3 7 1 16,0 0 0-16,0 0 4 0,0 0 1 0,-3 13 1 16,-2 13-1-16,1 11-5 0,1 3 1 0,-3 1 0 15,1 5-1-15,1-10 7 0,3 0 1 0,1-5-2 16,-2 10 2-16,0-10-8 0,0 3 2 0,2-4 0 15,0 3 0-15,0 1 3 0,0-8-1 0,0-3 0 0,0 1 1 16,0-2-5-16,0-8 1 0,-1-6 0 0,1 0 0 16,0-1 2-16,0-7 0 0,0 0 0 0,0 0 0 15,0 0-3-15,0 0 0 0,0 0-1 0,0 0 1 0,1-7 2 16,5-1 0-16,3 0 0 0,3-10 1 0,0-8-4 16,-1-1 0-16,-1 4 0 0,1 6 1 0,-4 1-1 15,0 4 2-15,0 1 0 0,-7 11 0 0,11-10-3 16,-11 10 0-16,7 0 1 0,-4 7-1 0,1 3 4 15,-1 4 1-15,-1 0-1 0,3 11 1 0,1-6-4 16,-3 2 1-16,1-3 0 0,-4 3-1 0,3-3 3 0,1-8 0 16,-1 3 0-16,-3 1 0 0,0-4-3 0,0 1 1 15,0-4-2-15,0-7 2 0,0 7-1 0,0-7 0 16,0 0 1-16,0 0 0 0,0 7-3 0,0-7 1 16,0 0-1-16,0 0 2 0,0 0-2 0,9-2 2 15,-9 2-1-15,0 0 1 0,7-5-3 0,-7 5 2 16,6-11-2-16,-5 4 2 0,3-3-3 0,1-1 1 15,0-3 0-15,1 5 0 0,3 2-1 0,1 4 1 0,1-4-1 16,-1 0 0-16,1 3-3 0,3 1 1 0,0-1-1 16,2 1 1-16,5-1-1 0,-2 1 1 0,6-5 0 15,2 1 0-15,-4 2-10 0,-11-4 1 0,-1-1-2 16,-4 3 2-16,3-2 3 0,3-2-1 0,1-6 0 16,-6 6 2-16,-1 2-13 0,-3-6 0 0,3 1 0 15,-2 5 1-15,2-7 7 0,-1 0 0 0,-1 0 0 16,0 0 0-16,-1 2-3 0,-2 0 1 0,-2 2 0 15,1 7 0-15,-1 5 4 0,-3-11 1 0,3 11-1 0,-9-7 1 16,9 7-4-16,-9 0 1 0,9 0 0 0,-14 11 0 16,7-1 2-16,0 3 1 0,3 2 0 0,-3 15 0 15,0-3 1-15,2-3 0 0,2-1 1 0,3 7-1 0,1 0 1 16,3-11 1-16,-2 6-1 0,-2 0 1 0,0-8 3 16,3-3 0-16,4 2 0 0,5-2-1 0,1 0 1 15,-4-7 0-15,-1 0 0 0,3 0 1 0,0-3 0 16,-3-4 0-16,3-2 0 0,1 0 0 0,-1-1 0 15,-2-4 0-15,-2 0 0 0,2-4 0 0,1-3 0 16,1-5 1-16,-1 1 0 0,6-3 0 0,-2-5-1 16,-1-4 2-16,4 0-2 0,3 3 1 0,-1-2 0 0,-1 0 1 15,-1 1 0-15,-2 2 1 0,-7 7-2 0,-4-1 1 16,-6 3-1-16,-3 1 1 0,-2 5 3 0,-2 6-1 16,-3 0 1-16,-4 3 0 0,-2 0-1 0,6 0-1 15,-1 1 0-15,3 4 2 0,3 2 1 0,7-5 0 16,7 9 0-16,2 2 1 0,-2 1-3 0,-2-5 1 15,2 0-1-15,4 7 1 0,-1-3 1 0,-3-2 1 0,-7-1 0 16,2 6 1-16,2-3-4 0,1 1 2 16,2-3-2-16,2 7 2 0,1 0-1 0,-1-4 2 0,-2 2 0 15,-9 7 0-15,1 0-3 0,2-3 1 0,10-2-1 16,0 3 2-16,-4 1-2 0,3-6 2 0,6 0-1 16,-2 0 1-16,-3 0-3 0,-1 2 2 0,5-6-2 15,0 1 2-15,1-4-1 0,-3 0 2 0,-5-4-2 16,1 1 2-16,2-1-3 0,-1-3 2 0,-3-1-2 15,-7 1 2-15,11-4-2 0,-11 4 2 0,7-5-1 0,-7 5 1 16,7-11-3-16,-3 1 1 0,-1 3 0 0</inkml:trace>
  <inkml:trace contextRef="#ctx1" brushRef="#br1" timeOffset="123543.87">13678 6907 0,'0'0'0,"0"0"0,0 0 16,0-9 0,0-1-16,0 1 15,0-1 1,0 10-16,0 0 16,0 10-1,10 9-15,-1 46 16,1 29-1,-10 37-15,0 20 16,0 8 0,-19 19-1,0 10-15,0 9 16,0 9 0,1 20-16,8 18 15,1-1 1,-10 1-16,9 0 15,-8 10 1,8-1-16,1 0 16,-1 19-1,1-9-15,0 0 16,-1 0 0,20-1-16,-1 1 15,10 9 1,9 0-16,0-9 15,10-10 1,0 1-16,9-20 16,-10-9-1,1-18-15,-1-20 16,1-8 0,-19-11-16,0-27 15,0-19 1,-1-28-16,-8-10 15,-1-18 1,1-19 0,-10-9-16,0-20 15,0 1 1,0-10-16,9 1 16,0 9-1,1-10-15,-10 0 16,0-9-1</inkml:trace>
  <inkml:trace contextRef="#ctx1" brushRef="#br1" timeOffset="124478.2">10226 13456 0,'0'0'0,"0"0"0,0 0 15,0 0-15,0-9 16,9-10 0,10 0-16,38 0 15,65-9 1,66 0-1,47 0-15,57 9 16,9 10-16,28-10 16,29 0-1,-1 0 1,29-18-16,9 9 16,28 0-1,19-1-15,10 11 16,28 8-1,-1 1-15,1-1 16,9 1 0,10 0-16,9-1 15,0 1 1,-19 18-16,0 1 16,-9-1-1,-19 0-15,9 10 16,-18-9-1,-29-1 1,-9 19-16,-19-9 16,-18 0-1,-39-10-15,-37 0 16,-28 1 0,-47-10-16,-19 0 15,-19 0 1,-37 0-16,-20 0 15,-27-10 1,-20 1-16,-8 0 16,-20-1-1,-18 1-15,-1 0 16,-18 9 0,-9 0-16,-1 0 15,0 0 1,-9 0-16,0 0 15,0 0 1,0 0 0,0 0-16,0 0 15,0 0 1</inkml:trace>
  <inkml:trace contextRef="#ctx1" brushRef="#br1" timeOffset="125340.46">15532 10988 0,'0'0'0,"0"0"0,0 0 16,0 0-1,0 0-15,9 0 16,0 0-1,10-9-15,0 0 16,0-1 0,-10 1-16,-9-1 15,0 1 1,-19-10 0,1 0-16,-20 10 15,-9 0 1,9 9-16,1 0 15,9 0 1,9 9-16,9 0 16,1-9-1</inkml:trace>
  <inkml:trace contextRef="#ctx1" brushRef="#br1" timeOffset="125734.74">16773 10566 0,'0'0'0,"0"0"0,0 0 16,0 0 0,0 0-16,0 0 15,0 0 1,10 9-16,9 1 15,9 9 1,0-1 0,10 1-16,-1-9 15,1-10 1,-10 0-16,-9-10 16,0-9-1,-10-9-15,-9-9 16,0-1-1,-19 1-15,10 9 16,-10 18 0,0 1-1,-18 18-15,9 1 16</inkml:trace>
  <inkml:trace contextRef="#ctx1" brushRef="#br1" timeOffset="126045.57">16661 11457 0,'0'0'0,"0"0"0,0 0 16,9-9-1,0-10-15,10-18 16,0 9 0,-10-1-16,1 1 15,-10 10 1,0 8-16,-19-9 16,-28 1-1,0 8-15,0 1 16,19 9-1</inkml:trace>
  <inkml:trace contextRef="#ctx1" brushRef="#br1" timeOffset="126468.07">17639 10200 0,'0'0'0,"0"0"16,0 0-16,0 0 15,9 10 1,1-1 0,-1 0-16,1 1 15,-1-1 1,0 0-16,1-9 16,-1 0-16,1-9 15,-10-10 1,0-18-1,-10-1-15,-9 10 16,1 0 0,8 19-16,1-1 15</inkml:trace>
  <inkml:trace contextRef="#ctx1" brushRef="#br1" timeOffset="126817.84">18260 10857 0,'0'0'0,"0"0"0,0 0 15,0-9 1,-10-1-16,10-9 15,0 10 1,0-10-16,0 10 16,0 0-1,0-1-15,0-9 16,-18 1 0,-1 8-16,0 1 15,-9-1 1,-1 10-16,11 0 15,-1 10 1,9-10-16</inkml:trace>
  <inkml:trace contextRef="#ctx1" brushRef="#br1" timeOffset="127165.95">18627 9647 0,'0'0'16,"0"0"-16,0 0 15,0 0-15,0 0 16,0 0-1,0 0-15,0 0 16,0 0 0,0 0-16,0 0 15,0 0 1,0-19-16,0 0 16,-10-9-1,1 0-15,-1 18 16,1 10-1</inkml:trace>
  <inkml:trace contextRef="#ctx1" brushRef="#br1" timeOffset="127508.39">19191 10444 0,'0'0'0,"0"0"16,0 0-16,0 0 16,0 0-1,0 0-15,0 0 16,0 0 0,0 0-16,10 0 15,-1-9 1,0-10-16,1 0 15,-10 10 1,0-10-16,-19 0 16,0 1-1,0 8-15,0 1 16,1-1 0,8 1-16</inkml:trace>
  <inkml:trace contextRef="#ctx1" brushRef="#br1" timeOffset="127896.18">19633 9065 0,'0'0'0,"0"0"0,0 0 15,0 0 1,0 0-16,0 0 16,0 0-1,0 0 1,10 0-16,-1 9 15,0-9 1,-9 0-16,0 0 16,0 0-1,0 0-15,0-9 16,-9 0 0,0 9-16,-1 0 15</inkml:trace>
  <inkml:trace contextRef="#ctx1" brushRef="#br1" timeOffset="128250.99">20311 10059 0,'0'0'0,"0"0"0,0 0 16,0 0 0,0 0-1,0 0-15,0 0 16,0 0 0,0 0-16,0 0 15,0 0 1,0 0-16,-10-18 15,-9-1 1,-9 0 0,0 10-16,0-1 15,9 1-15,9 9 16,1 0 0</inkml:trace>
  <inkml:trace contextRef="#ctx1" brushRef="#br1" timeOffset="128583.83">20725 8699 0,'0'0'0,"0"0"16,0 0-16,0 0 16,0 0-1,0 0-15,0 0 16,0 0 0,0 0-16,0 0 15,0 0 1,0 0-1,0 0-15,0 0 16,-10-9 0,1-1-16</inkml:trace>
  <inkml:trace contextRef="#ctx1" brushRef="#br1" timeOffset="128939.04">21364 9628 0,'0'0'0,"0"0"0,0 0 15,0 0 1,0 0-16,0 0 15,0 0 1,0 0-16,0 0 16,0-10-1,10 1-15,-10 0 16,0-1 0,0-8-1,0-11-15,-19 11 16,0-1-1,-9 0-15,9 10 16</inkml:trace>
  <inkml:trace contextRef="#ctx1" brushRef="#br1" timeOffset="129293.16">21976 8277 0,'0'0'0,"0"0"16,0 0-16,0 0 15,0 0 1,0 0-16,0 0 16,0 0-1,0 0 1,0 0-16,0 0 16,0 0-1,0 0-15,-19-10 16,9 10-1</inkml:trace>
  <inkml:trace contextRef="#ctx0" brushRef="#br1" timeOffset="-197005.23">23634 14063 1269 0,'0'0'0'0,"0"0"0"16,0 0 0-16,0 0 29 0,0 0 1 0,0 0 0 16,0 0 1-16,-7 20-18 0,4-8 1 0,-3 0-1 0,1 2 2 15,-4 9 48-15,-1-3-1 0,-1 3 1 0,4 5 0 16,-3-2-45-16,-1-1 0 0,0-6 0 0,4 13 0 16,-3-9 45-16,1-2 0 0,-2-2-1 0,4 7 1 0,0 1-45 15,0-10 0-15,2 1 0 0,3 0 0 0,-1-3 18 16,-4-6 0-16,3 0 0 0,0-2 1 0,4 0-23 15,0-7 2-15,0 0-1 0,0 0 1 0,0 0 7 16,0 0 1-16,0 0-1 0,0 0 1 0,0 0-13 16,0 0 1-16,0 0 1 0,-3-12-1 0,-1-9 6 0,4 0 1 15,-5-9 0-15,3-9 0 0,1-3-9 0,-3 0 0 16,2-1 1-16,1 3 0 0,-1 6 6 0,2 1 1 16,0-2-1-16,0 1 1 0,0-3-7 0,2 9-1 15,5-12 0-15,5 19 0 0,-5-9 7 0,4 0-1 16,-4 5 1-16,5 6 0 0,-1 1-8 0,-1-1 1 15,1-7-1-15,6 4 1 0,-6 7 5 0,-2-1 1 16,1-7-1-16,6 0 1 0,-5 7-7 0,-4 2 0 0,0-5 0 16,9 3 1-16,-6 11 4 0,-3-1-1 0,-1-1 0 15,1 2 1-15,-7 5-6 0,10 5 0 0,-10-5-1 16,13 9 2-16,-3 2 2 0,3 3 0 0,-3 2 0 16,6 7 0-16,5 3-4 0,-1 4 0 0,-6-9-1 15,-5 9 2-15,5-6 0 0,-4 1 1 0,-1 0-1 16,-2 13 1-16,4-6-3 0,1-6-1 0,0 6 1 15,-1 7 1-15,0-6-2 0,1-1 2 0,0-4-2 0,1 6 2 16,-3-6-2-16,1-7-1 0,-1-4 1 16,1 20-1-16,-4-14 1 0,0-7-1 0,0 3 1 0,4 18 0 15,-2-10-1-15,-2-3-1 0,-2 1 0 0,2 5 2 16,0-6-2-16,2-2 1 0,-6-5-1 0,1 3 1 16,3-5-1-16,-7-1 0 0,0-5 0 0,0 5 1 0,-4-5-1 15,4-9 1-15,-3 7-1 0,3-7 0 0,-4 7-1 16,4-7 1-16,-7 4-1 0,7-4 1 0,-12-2 0 15,3-2-1-15,-1 1 0 0,-13-6 0 0,-6-3-1 16,-1-4 2-16,-1-2-1 0</inkml:trace>
  <inkml:trace contextRef="#ctx0" brushRef="#br1" timeOffset="-196720.79">22839 14299 2224 0,'0'0'0'16,"0"0"0"-16,25-7 0 0,-11 7 54 0,0-3 1 0,3-1 0 15,24 2 0-15,-2-5-39 0,1-3 2 0,-3-3-1 16,7 6 1-16,-1 2 47 0,-3-2 0 0,8 0 0 16,7 5 2-16,-6 0-49 0,0-1-1 0,1-2 1 15,8 6 0-15,-5-1 12 0,-2-3-1 0,9-1 0 16,-2 4 1-16,-1 0-16 0,-6-3-1 0,0-2 1 15,-2 3-1-15,-1 0-7 0,-7-1 0 0,1-4 1 16,-1 3 0-16,1 1-3 0,-10-1 1 0,-2-5-1 16,-6 4 2-16,-1 3-5 0,-3-1 0 0,-6-4 0 15,-2 7 2-15,-1-2-2 0,-4-3 0 0,-2-2 0 0</inkml:trace>
  <inkml:trace contextRef="#ctx0" brushRef="#br1" timeOffset="-196034.96">24419 14058 1934 0,'0'0'0'0,"-1"-9"0"0,1 9 0 0,0 0 44 0,0-10 1 15,-2 3-1-15,2 7 0 0,-6-7-28 0,6 7 1 16,-5-14-1-16,5 14 1 0,-14-11 41 0,3 11 0 16,3-2 1-16,-6 4 0 0,-1 2-42 0,1 3 1 15,0-4 0-15,-5 9 0 0,3 4 12 0,4-3 0 16,1-3 1-16,0 10 0 0,4 2-17 0,4-8 0 15,3 2 0-15,-4 4 0 0,8 3-4 0,1-9 0 16,4-4 1-16,-2 9 0 0,4-6-5 0,3-3 1 16,2-3 0-16,1 9 1 0,-1-5-4 0,5-8 2 0,2-1 0 15,0 7-1-15,-3-6-2 0,-1-6 2 0,2-2-2 16,6 8 2-16,-8-5-3 0,-3-5 0 0,-2-3 1 16,5 6 0-16,-5-3-1 0,-5-5 0 0,0-4 1 15,2 7-1-15,-4-1-1 0,-4-4 0 0,-1 0 0 16,2-6 0-16,-4 6 1 0,-2 4-1 0,0-5 0 15,0 5 0-15,-3-1 0 0,0 1 0 0,-1-4 0 16,3 3 0-16,-1 4 0 0,-1 0 1 0,1 2-1 16,4 5 0-16,-7-7 2 0,7 7 1 0,0 0-1 0,-3-7 1 15,3 7-1-15,0 0 0 0,0 0-1 0,0 0 2 16,0 0 1-16,0 0 2 0,0 0-1 0,-7 0 0 16,7 0-1-16,-4 10-1 0,4-10 1 0,-3 14-1 0,-2-3 3 15,-3 1 1-15,3-1-1 0,2-1 0 0,-1 4-2 16,-1-5 1-16,5-9-2 0,-9 13 2 0,7-6 2 15,0 0-1-15,2-7 1 0,-5 8 0 0,5 3-2 16,0-4-1-16,0-7 1 0,2 19 0 0,3-1 3 16,1-2 0-16,-1 1-1 0,7 24 3 0,1-6-6 15,-1-3 2-15,-2 6-1 0,1 12 0 0,-2-3 1 16,-2-3 1-16,0-7 0 0,-2 9 0 0,-1-11-4 16,-4-2 2-16,-4-3-1 0,1 14 1 0,-4-7 1 0,-2-5-1 15,0 7 1-15,-2 1 0 0,-3 6-3 0,0-9 1 16,0-2-1-16,0-2 2 0,0-4 0 0,2-1 0 15,1-7 0-15,-8 7 1 0,3-2-3 0,2-8 1 16,-2-4-1-16,-9 7 1 0,4-9-1 0,1-3 1 0,-4-5-1 16,-8 6 2-16,2-4-3 0,-2-8 0 0,-7-3 1 15,2 3 0-15,-5-4 2 0,5-4-1 0,-4 1 1 16,1-1 0-16,3-3-3 0,2-1 2 0,-2-3-1 16,-9 4 0-16,9-3 1 0,0 2-1 0,-2-3 1 15,2-1-1-15,3 4 0 0,4-2-1 0,4-1 1 16,6 3 0-16,4 0-1 0,2-1 2 0,7-6-2 15</inkml:trace>
  <inkml:trace contextRef="#ctx0" brushRef="#br1" timeOffset="-195537.27">24947 14273 2060 0,'0'0'0'0,"0"0"0"0,21-4 0 0,-11 4 57 0,1-7 1 15,0-2 1-15,1 6-1 0,2-1-41 0,-3-3 1 16,-1 0 0-16,1 0 0 0,-1 4 26 0,1-3-1 15,-2-2 1-15,1 1 1 0,-1 0-29 0,-2 0 1 16,-3-4-2-16,-2-3 2 0,-1 5 2 0,1 0 0 16,-2-3 0-16,-3-2 2 0,-1 0-11 0,-1-2 1 15,-6 0-1-15,-7-1 1 0,1 1-7 0,-3-2-1 0,1-3 0 16,0 14 1-16,-3-4-2 0,-4 3 1 16,-2 1 0-16,0 17 0 0,-1-6-3 0,3 1 1 0,-2 6-1 15,-2 13 1-15,3 1-1 0,8-6 1 0,-6 8-1 16,2 2 1-16,4 0-1 0,3-8 0 0,-2 2 0 15,6 5 0-15,3-4 0 0,4-4 0 0,1-3 0 16,6 13 0-16,-2-10 0 0,0-3 0 0,2-1 0 16,10 14 0-16,2-9 0 0,4-3 0 0,-4-4 0 15,5 5 0-15,6-1 0 0,5-10 0 0,2-1 0 16,7 0 0-16,-2 1 0 0,2-7 0 0,1-4 0 0,9 3 0 16,1-6 3-16,-1-1 0 0,1-5 0 0,-3 7 1 15,-1-7-2-15,-4-6 0 0,-1-1 0 0,1 8 2 16,-8-5 1-16,-6 0 1 0,-3-8 0 0</inkml:trace>
  <inkml:trace contextRef="#ctx0" brushRef="#br1" timeOffset="-194537.94">8280 7329 929 0,'0'0'0'0,"-16"-17"0"16,9 11 0-16,0-2 14 0,-7-5 1 0,-4-3-1 0,6 9 2 15,-1 0-7-15,1-5 0 0,-6-2 0 0,1 14 0 16,-1-2 17-16,-3-1 1 0,-2 1 0 0,-5 16 0 15,3-3-15-15,-1-6 1 0,-3 5 0 0,-4 15 0 16,1 0 24-16,4-8 0 0,1-1 0 0,13 7 2 0,0 0-25 16,7-2 2-16,0-9-2 0,11 8 2 0,-1-1 20 15,4-2 0-15,4-6 0 0,3 0 0 0,9 3-22 16,-2-2 2-16,-3-1-1 0,5 13 0 0,5-4 8 16,-7-5-1-16,0 8 1 0,0 12 0 0,2 1-12 15,-9-7 2-15,-3 1-2 0,6 2 1 0,-6 5 9 0,-4-11-1 16,-2 3 0-16,2-1 1 0,1-2-11 15,-8-1 2-15,-8-4-1 0,3 7 0 0,-4-3 15 0,-3-6 0 16,-6-1 0-16,-3 10-1 0,-3-2-12 0,1-12-1 16,-6 0 0-16,-2 4 2 0,-3-1 12 0,-1-6-1 15,-2-2 1-15,5-6 0 0,2 3-14 0,2-5 1 16,-4-4-1-16,0-1 2 0,6 1 8 0,-2-10 2 0,-6-2-1 16,6 1 1-16,3-1-13 0,1-4 1 0,-3-4 1 15,2 9-1-15,4-3 8 0,-2-5 0 0,6 0 1 16</inkml:trace>
  <inkml:trace contextRef="#ctx0" brushRef="#br1" timeOffset="-194102.97">8754 7797 1632 0,'0'0'0'0,"-17"-7"0"0,9 5 0 0,1 6 52 15,-7-2 0-15,-2-2-1 0,-5 3 2 0,-3 4-36 16,-1 2 0-16,-2-2-1 0,6 7 2 0,4 2 47 16,4 0 2-16,-1-2-1 0,0 2 0 0,7 1-48 15,3-8 0-15,4 3 0 0,4 8 0 0,3-6 13 16,0-4 1-16,0-3-1 0,-2 4 1 0,6-2-19 15,0-2 2-15,-11-7-2 0,14 16 2 0,-4-8-5 0,-3-8 1 16,-7 0-1-16,14 0 1 0,-6 0-4 0,-1 0 0 16,-7 0 0-16,14-8 0 0,-2 4-1 0,-5-3 0 15,0-2-1-15,7 0 1 0,4-1-3 16,-4-4 2-16,-2 0-2 0,6 7 2 0,3 3-2 0,-3-1 0 16,-2 0 1-16,1 6-1 0,8 8-1 0,-4-2 0 0,-5-3 1 15,3 10 0-15,4-4 0 0,-5-1 1 0,-4-4-1 16,0 10 1-16,2-1-2 0,-2-2 0 0,-3-5 0 15,-1 7 2-15,5-5-1 0,-1-6 0 0,-7-4 1 16,5 8 0-16,6-4-2 0,-4-5 2 0,-4-3-2 16,8 3 1-16,-2-3 1 0,2-6-1 0,-11-3 1 15</inkml:trace>
  <inkml:trace contextRef="#ctx0" brushRef="#br1" timeOffset="-193834.72">9049 7137 1608 0,'0'0'0'0,"0"0"0"0,0 0 0 15,0 0 36-15,23 4-1 0,-23-4 1 0,0 0 0 0,0 12-21 16,3-1 1-16,-3-2-2 0,7 33 2 0,0 5 13 16,-3-3 1-16,-1-1 1 0,4 6-1 0,-3-3-17 15,-1-6 1-15,1-5-1 0,5 18 2 0,1-7-2 0,1-6 2 16,-4 6-2-16,4 3 2 0,-1-3-7 15,-3-7 1-15,0-11-1 0,0 9 1 0,4-9-8 0,-7-2 1 16,1-5 0-16,5 9 1 0,4-2-2 0,-3-10 1 16,-4-6-1-16,4 11 1 0,-1-5-2 0,-3-2 1 15,0-9 1-15,-1 10-1 0,3-1-1 0,-1-5 1 16,-8-11-1-16</inkml:trace>
  <inkml:trace contextRef="#ctx0" brushRef="#br1" timeOffset="-193586.89">9324 8028 1344 0,'0'0'0'0,"-7"-11"0"16,7 11 0-16,0 0 13 0,0 0 1 0,-12-12-1 16,4 8 1-16,1 4-6 0,-3 0 1 0,-4-2-2 15,0 8 2-15,-8 3 19 0,5 1 1 0,1-1-1 16,5 8 0-16,4-1-16 0,0-3 1 0,4-3 1 16,6 15-1-16,1-2 15 0,3-13 2 0,3 3-2 15,3 1 1-15,4-2-16 0,1-5 1 0,0-7-1 0,3 9 1 16,2-4 8-16,-2-5 1 0,-7-5-1 0,0 5 2 15,0-6-13-15,-1-1 1 0,-1-3-1 0,0 6 2 16,-1-1 6-16,-4-5 0 0,0-5 0 0,-3 8 0 0,3 2-9 16,0-5 0-16,-4-3 0 0,-3 13 2 15,13-7 9-15,-8 0 0 0,-2 0 1 0,-3 7 0 16,6-9-11-16,-6 9 0 0,1-7 1 0</inkml:trace>
  <inkml:trace contextRef="#ctx0" brushRef="#br1" timeOffset="-192868.4">9435 7882 1306 0,'0'-7'0'0,"7"-8"0"0,9 5 0 0,2-1 31 0,-1 3 1 16,1-3-1-16,7 0 0 0,-2 6-17 0,1 2 0 15,4-3 0-15,6 5 1 0,5 4 35 0,-7 2 1 16,1 6-1-16,-1 0 1 0,1 4-35 0,-5-2 1 16,1 1 0-16,-1 5 1 0,-2-1 12 0,-8-4 1 15,0-5-1-15,5 10 0 0,-6 4-16 0,-10-9-1 0,0-4 1 16,4 6 0-16,-4-3 1 0,-7-13-1 0,-4 7 1 15,8 1 1-15,0-1-7 0,-4-7 0 0,0 0 0 16,0 0 0-16,0 0 2 0,0 0 1 0,0 0 0 16,0 0 1-16,0-7-6 0,0 7 0 0,-4-8 1 15,4-6 0-15,0-8 6 0,-4-2-1 0,4-8 0 16,11 2 2-16,-4-1-7 0,-3 2 1 0,-1-1-1 16,13-1 1-16,-2 3 4 0,-7 0 1 0,0-1-1 15,7 14 2-15,-3 0-7 0,-4 3 1 0,2-2-2 0,3 14 2 16,1 0 3-16,-6-2-1 0,-7 2 0 0,10 2 0 15,-6 5-4-15,-1 0 1 0,1 0-1 0,3 13 0 16,3 4 4-16,-3-3-1 0,1-3 0 0,0 5 0 16,3 3-5-16,-1-3 2 0,-2-5 0 0,6-4 0 0,0 5 1 15,0-5-1-15,-4-3 1 0,6-1 0 0,2 4-2 16,-4-10-1-16,0-1 1 0,6 6 0 0,1-4 0 16,-7-3 1-16,4-4 0 0,3 4-1 0,-2-2-1 15,2-5-1-15,-3-6 1 0,3 4 1 0,0 0-1 16,-1-3 1-16,-3-8-1 0,-3 1 2 0,4-1-2 15,0-1-1-15,-2-4 1 0,-6 0-1 0,4-2 2 0,0 2-1 16,-3-7 1-16,-6 8 0 0,2 2-3 0,-1-1 1 16,-3 5 1-16,-3 16-1 0,5-7 2 0,-5 7 1 15,7-12-2-15,-7 12 2 0,0 9-2 0,0 1-1 16,0-1 1-16,0 28-1 0,4 10 3 0,-1-1-1 16,-3 0 1-16,-3-2 1 0,3 2-3 0,0-9-1 15,-4 5 1-15,-1 16 0 0,5-9 2 0,0-1 1 16,-5 4-2-16,0 8 2 0,3-5-3 0,0-15 0 0,-5 6 1 15,-4 5 0-15,4-2 0 0,-3-10 2 0,-4 7 0 16,-8 6 0-16,8-1-4 0,-2-10 2 0,-12-6 0 16,2 0-1-16,1-1 1 0,4-13-1 0,-7-9 1 15,1 16 1-15,6-14-4 0,0-7 2 0,0-7-1 16,5 11 1-16,5-7 0 0,4-12 2 0,-3-2 0 16,10 10-1-16,-7-14-1 0,7-4-1 0,3-1 1 15,4-6 1-15,-3-10 0 0,3-2 1 0,-4-9 0 16,4-1 1-16,4-6-4 0,-2 0 1 0,-2-5-1 0,7 4 2 15,-3 12 0-15,-1 1 2 0,6 6-1 0,5 0 1 16,7 1-4-16,1 4 2 0,4-7-2 0,6 22 2 16,5-10 0-16,-5 2-1 0,3 0 1 0</inkml:trace>
  <inkml:trace contextRef="#ctx0" brushRef="#br1" timeOffset="-191985.65">15894 12566 1532 0,'0'0'0'0,"0"0"0"0,7 37 0 15,1-10 17-15,-7-4 0 0,-2 6 0 0,-3 7 0 16,2 4-8-16,0-7 1 0,-3-3-1 0,0 9 1 0,0-5 45 15,-1-6 1-15,-1-2-1 0,4 11 1 0,-1-2-39 16,4-5 1-16,-3 2-1 0,-1 5 1 0,1-4-12 16,-1-1 1-16,-3-11 0 0</inkml:trace>
  <inkml:trace contextRef="#ctx0" brushRef="#br1" timeOffset="-191554.85">15538 13784 1192 0,'0'0'0'0,"0"0"0"16,0 0 0-16,5-16 14 0,-5 16 0 0,9-16 1 16,-3 5 0-16,2 4-8 0,5 2 2 0,-3 2 0 0,1-4 0 15,-1 1 37-15,5 3 0 0,-5-1 0 0,-1 3 0 16,3 2-30-16,1 1 1 0,-6-2 0 0,-7 0 0 16,7 2 14-16,-7-2 2 0,10 7-1 0,-10-7 1 15,4 12-20-15,-4-3 2 0,-4-2-1 0,1 16 1 0,-4-4-2 16,-4 1 2-16,1-6 0 0,-8 10-1 0,6-4-6 15,1-8 1-15,-10-2 0 0,0 10 0 0,1-6 7 16,8-5 1-16,0-4-2 0,1 11 2 0,4-4-8 16,7-12 1-16,-7 7-1 0,3 0 1 0,4-7 6 0,0 5 1 15,0-5-2-15,0 0 2 0,11 9-8 16,-4-7 1-16,0 0-1 0,2 3 1 0,10 2 5 0,4-3 1 16,-2-3-2-16,2 5 2 0,9-5-7 0,0-6 0 15,-6-9 0-15</inkml:trace>
  <inkml:trace contextRef="#ctx0" brushRef="#br1" timeOffset="-191304.22">16051 13757 1595 0,'0'0'0'0,"0"0"0"16,-15 4 0-16,7 6 33 0,1-1 0 0,0-2 1 15,0 6 0-15,0 1-21 0,4 0 2 0,1-6-1 16,2 14 1-16,2-5 39 0,1-6 1 0,1-2 0 15,3 8 0-15,7-3-38 0,0-9 1 0,0-1-2 16,0 10 2-16,2-7 16 0,2-7 1 0,-4-3 0 16,0 10-1-16,5-4-19 0,-1-10 0 0,0-3-1 0,-1 8 2 15,1-7-3-15,-4-9 1 0,-3 1-1 0,1 8 1 16,-1-7-6-16,-4-3 1 0,-7-6-2 0,3 8 2 16,-3 3 3-16,-7-2-1 0,-3-4 0 0,-5 8 1 15,-4 0-5-15,-6 5 1 0,-6 3-1 0</inkml:trace>
  <inkml:trace contextRef="#ctx0" brushRef="#br1" timeOffset="-190605.79">18216 12765 1608 0,'0'0'0'0,"0"0"0"15,0 0 0-15,3 26 47 0,-3-13 1 0,-3 1 0 16,-1 23 0-16,-6-2-31 0,-1-7 0 0,-1 2 0 15,1 11 0-15,2-5 52 0,0-6 2 0,-5 7-1 16,0 4 0-16,4-3-52 0,-3-8 0 0,-1-3 0 16,4 8 0-16,6-5 8 0,1-7 0 0,3 0 0 15</inkml:trace>
  <inkml:trace contextRef="#ctx0" brushRef="#br1" timeOffset="-190135.87">17985 13863 1369 0,'0'0'0'15,"0"0"0"-15,0 0 0 0,17-12 27 0,-6 4 1 16,-2 0-2-16,-1 1 3 0,5 3-17 0,-3 1 1 16,-3-1 1-16,4-1-1 0,-6 5 18 0,-5 0 0 0,9 0 0 15,-9 0 1-15,7 2-19 0,-7-2 2 0,0 0-2 16,6 10 2-16,-6-10 1 0,1 11 1 0,-1-11-2 16,-9 16 2-16,2-8-8 0,0-1 1 0,2-3-1 15,-6 5 1-15,1-1-6 0,-1 0 0 0,2-7 1 16,1 10-1-16,2-6-1 0,6-5 1 0,0 0-1 15,0 0 1-15,-1 7-4 0,1-7 1 0,10 9 0 16,1 3 0-16,6 2-1 0,3-1 1 0,-1-6 0 16,4 10 0-16,-2-1 0 0,-7-9 0 0,-3-2 1 15,1 8-1-15,-3-3-1 0,-4-3 1 0,-5-7 0 16,6 11 0-16,-4-4 0 0,-2-7 0 0,-4 9 0 0,4-9 1 16,0 0-2-16,-5 9 1 0,5-9 0 0,-7 7 0 15,0-2 1-15,-2 2 0 0,0-7 1 0,-9 3-1 16,-3-3-1-16,0 0 1 0,2-3 1 0,-3-1-1 0,8 4 1 15,2-3 1-15,1-8-1 0</inkml:trace>
  <inkml:trace contextRef="#ctx0" brushRef="#br1" timeOffset="-189838.91">18526 13847 1557 0,'0'0'0'16,"0"0"0"-16,0 0 0 0,0 0 26 0,0 0 0 16,0 0 0-16,-2 23 0 0,-1-14-13 0,-1-1-1 15,1 1 0-15,-1 12 2 0,2 4 41 0,1-7 0 16,-1-1 0-16,2 6 1 0,3 0-39 0,1-7 1 0,1-2-1 16,4-2 1-16,2-1 7 0,-1-4 1 0,1-7 0 15,3 2 1-15,0-2-15 0,2-6 1 0,-4-3-1 16,4 1 1-16,-2-5-4 0,-3-1 0 0,-4-9 0 15,-2 9 2-15,-1-3-6 0,-4-6 2 0,-6-2-2 16,-1 9 2-16,-7 2 2 0,0-3 1 0,-5-1 0 16,-2 11 0-16,-1 0-4 0,-2-4 1 0,-3-1 0 15,-1 9-1-15,3 3 3 0,1-4 1 0,-1-6-1 16</inkml:trace>
  <inkml:trace contextRef="#ctx0" brushRef="#br1" timeOffset="-189318.38">20623 12811 1520 0,'0'0'0'0,"0"0"0"0,-1 19 0 0,4-5 28 16,1 0 1-16,-3-1-1 15,-4 20 2-15,3 2-17 0,-2-7 0 0,-3-1 1 0,-6 15-1 0,6-7 23 16,-2 2 0-16,-4-9 0 0</inkml:trace>
  <inkml:trace contextRef="#ctx0" brushRef="#br1" timeOffset="-188917.32">20375 13652 1608 0,'0'0'0'0,"0"0"0"15,0 0 0-15,14 33 10 0,-7-17 0 0,0-4 0 16,3 4 1-16,5 3-4 0,-5-3 0 0,1-7-1 16,1 5 1-16,2-1 10 0,0-5 0 0,-3-4 0 15,-1 5-1-15,3-2-7 0,1-4 1 0,2-3-1 16,0 4 2-16,1-3 10 0,1-2 0 0,-7-6 1 16,-3 3 0-16,3 1-11 0,0-6 0 0,-4-2 1 15,0 1 0-15,0-3 3 0,0-1 0 0,0-2 1 0,-7-1 0 16,3 1-7-16,1 0 0 0,-4 2 0 0,-4 4 0 15,1-1 10-15,3 11 1 0,0-7 0 0,0 7 0 16,-11 0-10-16,11 0 2 0,-7 14-1 0,-3 4 0 0,3 5 8 16,1-1 0-16,1 5 0 0,-6 8 0 0,8-3-9 15,3-2 1-15,-2-2-1 0,-1 12 1 0,3-6 5 16,0-8-1-16,-4 4 1 0,-3 7 0 0,7-9-7 16,4-2 0-16,-4-6 0 0,-4 3 1 0,8-4 5 15,1-1 1-15,-2-10 0 0,-4 8 1 0,4-5-8 0,-3-11 1 16,11 5-1-16</inkml:trace>
  <inkml:trace contextRef="#ctx0" brushRef="#br1" timeOffset="-188634.51">20936 13824 1784 0,'0'0'0'0,"0"0"0"16,0 0 0-16,0 0 50 0,0 0 1 0,-4 19-1 15,1-8 1-15,-1 3-34 0,4 0-1 0,-4-1 1 16,4 18 1-16,8-4 48 0,-5-6 1 0,1-5-1 16,3 8 0-16,0-3-48 0,2-10 0 0,-1-1 0 15,1-1 0-15,4 0 18 0,2-4 0 0,-1-5 0 16,1 2 1-16,0-4-23 0,3-5 2 0,0-2-1 16,-8-1 0-16,4-4-5 0,-3-6 0 0,-2-6 1 15,-4 10-1-15,4-8-5 0,-2-5 2 0,-5 1 0 0,-7 11-1 16,1-1-1-16,-1 0 1 0,-8-1-1 0,-6 12 1 15,1 2-3-15,1 1 2 0,-10-3-2 0,-1 9 1 0,2 2-1 16,4-3 0-16,-2-2 0 0</inkml:trace>
  <inkml:trace contextRef="#ctx0" brushRef="#br1" timeOffset="-188254.89">22356 12916 1871 0,'0'0'0'0,"0"18"0"15,3 12 0-15,4-9 42 0,-7 0-1 0,0-3 1 16,7 13 1-16,0-2-28 0,-3-5 1 0,-1-6 0 15,-1 5 0-15,0 5 37 0,-2-11 1 0,-4-1-1 0</inkml:trace>
  <inkml:trace contextRef="#ctx0" brushRef="#br1" timeOffset="-188004.57">22204 13803 1847 0,'0'0'0'16,"0"0"0"-16,3 28 0 0,1-10 40 0,-2-2 0 16,1-1 1-16,8 14 0 0,-1-5-25 0,-1-4 0 15,0 4-1-15,9 3 2 0,-8 1 35 0,-3-7 1 16,2-9-1-16,5 6 1 0,-3 3-36 0,-6-11 0 16,0-3 0-16,2 2 1 0,-1 2 3 0,-5-4 0 15,-1-7 1-15,0 0 0 0,0 7-11 0,0-7 0 0,0 0 1 16,0 0-1-16,-8-5-2 0,8 5 0 0,-7-4 0 15,1-3 1-15,-6-5-4 0,-2-4 0 0,0-7 0 16</inkml:trace>
  <inkml:trace contextRef="#ctx0" brushRef="#br1" timeOffset="-187888.78">22431 13646 1771 0,'0'0'0'0,"25"-3"0"16,0 3 0-16,3 3 42 0,2 3 1 0,-4-4-1 0,3 1 1 15,-1 2-27-15,-7 1-1 0,0-6 1 0</inkml:trace>
  <inkml:trace contextRef="#ctx0" brushRef="#br1" timeOffset="-187672.25">22708 13831 1746 0,'0'0'0'0,"-10"12"0"0,6 13 0 0,-5-6 43 15,4-6 1-15,0-1 0 0,3 16 1 0,2-10-29 16,0-6 0-16,0-1 0 0,4 5 1 0,1-1 37 0,4-4 0 16,-2-6-1-16,3 2 2 0,1 0-38 0,-6-7 1 15,-5 0-1-15,14-7 1 0,-3-2 11 0,-4-3 0 16,-4-4 1-16,3-1-1 0,-3-6-16 0,-4-5 1 16,-5-2-1-16,-1 5 1 0,-3 1-10 0,-5-3 2 15,-2 3-1-15,-4 1 1 0,-4 7-3 0,2 3 2 16,-2-2-2-16</inkml:trace>
  <inkml:trace contextRef="#ctx0" brushRef="#br1" timeOffset="-178755.22">20720 9245 1130 0,'0'0'0'0,"0"0"0"0,0 0 0 0,0 0 2 0,0 0 0 15,0 0 0-15,18 14 1 0,-18-14-2 0,11 0 1 16,-4 0 0-16,-7 0 0 0,10-3 10 0,-10 3 0 16,7-4-1-16,-7 4 2 0,0 0-7 0,7-7 2 15,-7 7 0-15,4-9 0 0,-4 9 10 0,3-7 1 16,-3 7 0-16,-1-9 0 0,1 9-9 0,-4-12 0 0,4 12 0 16,-9-9 2-16,2 9 19 0,0 0 1 0,0 0 1 15,0 0 0-15,-3 4-20 0,2-3 2 0,8-1-1 16,-10 4 1-16,10-4-1 0,-9 5 2 0,9-5 0 15,0 0 0-15,0 0-7 0,0 0-1 0,0 0 1 16</inkml:trace>
  <inkml:trace contextRef="#ctx0" brushRef="#br1" timeOffset="-178378.79">21433 8898 1192 0,'0'0'0'16,"0"0"0"-16,21-3 0 0,-5 3 39 0,0-7-1 15,-5-4 0-15,-3 10 0 0,-1-7-23 0,4 0 0 16,-8-1 1-16,-3 9 0 0,0 0 40 0,4-7 1 0,-4 7 0 16,-4-7 1-16,4 7-42 0,-7-4 2 0,7 4-1 15,-10-3 1-15,-6 6 8 0,0 1 0 0,-2-1 0 16,-4 10-1-16,-3-1-12 0,7-1-1 0,1-3 0 15,-3 13 2-15,3-6-10 0,-1-10 2 0,4-2-2 16,-4 10 2-16,6-5-3 0,-2-6 2 0,0-2-2 16</inkml:trace>
  <inkml:trace contextRef="#ctx0" brushRef="#br1" timeOffset="-177985.56">20274 8374 1281 0,'0'0'0'16,"0"0"0"-16,0 0 0 0,0 0 11 0,12 20 2 16,-12-20-1-16,8 3 0 0,-8-3-5 0,14 4 1 15,-7-8 0-15,-7 4 0 0,12-3 17 0,-5-1 1 16,-7 4 0-16,11-12 0 0,-11 12-14 0,7-13 1 0,-7 13-1 16,0-10 1-16,0 10 3 0,-7-11 0 15,0 6-1-15,0-6 1 0,-4 4-7 0,-3 4 0 0,-2-4 0 16,-5 2 1-16,0 3-4 0,1 4-1 0,3 3 1 15,-1 2 1-15,4 0-4 0,-4 3 2 0,-1-3-1 16,1 1 1-16,2 2-3 0,4 1 1 0,1-4-1 16,4 5 2-16,4-1-2 0,3-11 0 0,-4 7 1 15</inkml:trace>
  <inkml:trace contextRef="#ctx0" brushRef="#br1" timeOffset="-177638.67">21558 8369 1192 0,'0'0'0'0,"0"0"0"0,0 0 0 0,0 0 14 0,0 0 0 16,0 0 1-16,18 5 0 0,-18-5-8 0,16 0 2 16,-9 0 0-16,3 0 0 0,1 0 17 0,3-2 1 15,-2-1-1-15,1-1 1 0,-1 3-15 0,-1-1 1 16,-4-2-1-16,-7 4 1 0,7-7 4 0,-7 7 0 16,3-7 0-16,-3 7 0 0,-7-9-8 0,7 9 1 0,-7-10 0 15,0 3 0-15,-9 3-3 0,0 1 1 0,1-1-1 16,-10 8 1-16,2-1-3 0,4 1 0 0,-1-1 1 15,-5 4 0-15,3 0-2 0,2 2 2 0,-1-3-2 16</inkml:trace>
  <inkml:trace contextRef="#ctx0" brushRef="#br1" timeOffset="-177255.39">19653 9482 1269 0,'0'0'0'0,"0"0"0"0,4 18 0 0,3-9 19 0,0-6 0 16,0-1 0-16,0 3 0 0,5 1-9 0,1-6 0 16,-1-4 0-16,2 4 2 0,0-2 18 0,-1-3 1 15,-1-2 1-15,6 5-1 0,1-5-17 0,-1-2 0 16,-1-5 0-16,-3 14 0 0,2-7 6 0,-3-5 1 16,-1-2-1-16,2 10 1 0,-7 1-11 0,0-8 1 15,-3 1 1-15,-4 10-1 0,7-7-2 0,-7 7 1 0,3-7 0 16,-3 7 0-16,0 0-4 0,0 0 1 0,0 0-1 15,0 0 1-15,0 0-1 0,-7 0 0 0,7 0 0 16</inkml:trace>
  <inkml:trace contextRef="#ctx0" brushRef="#br1" timeOffset="-176922.3">18658 10012 1381 0,'0'0'0'0,"0"0"0"0,16-9 0 0,0 6 20 15,0-4 1-15,-2-6 0 0,11 3 0 0,1-13-10 16,-1 7 0-16,-4-3 1 0,-7 12-1 0,2-4 27 0,-2-5 0 16,-3 2 0-16,-1 12 0 0,-3-3-23 0,1-2 1 15,-8-3-1-15,0 10 1 0,0 0 6 0,0 0-1 16,-8-4 0-16,8 4 0 0,-15 0-9 0,4 0-1 16,-1 0 0-16,-11 4 0 0,-2-4-3 0,-1-4 0 15,3 1 0-15,7 10 0 0,2-11-4 0,3-3 2 16,-1 0-1-16</inkml:trace>
  <inkml:trace contextRef="#ctx0" brushRef="#br1" timeOffset="-176572.4">18817 9030 1419 0,'0'0'0'0,"0"0"0"0,0 0 0 0,16-12 24 16,-5 0-1-16,-3-2 1 0,0 7-1 0,-1 0-11 15,0 0 0-15,-2-9 0 0,-5 16 1 0,14-13 20 16,-7 5 1-16,-3 1 0 0,-4 7 0 0,7-11-19 15,-7 4 0-15,3 0-1 0,-3 7 1 0,0 0 3 0,-3-7 1 16,3 7 0-16,-7-11 0 0,3 3-9 16,-3-1 0-16,0 2 0 0,-9 1 1 0,0 1-5 0,0 3 0 15,-1-1-1-15,-4 8 2 0,-1 2-4 0,5-2 2 16,1 2-1-16,2 16 1 0,3-12-4 0,4-1 1 16,2-2 0-16</inkml:trace>
  <inkml:trace contextRef="#ctx0" brushRef="#br1" timeOffset="-176186.43">19840 9808 1507 0,'0'0'0'0,"0"0"0"0,0 0 0 0,0 0 20 15,0 0 1-15,0 0 0 0,0 0 1 0,0 0-11 16,0 0 0-16,0 0 0 0,0 0 1 0,0 0 30 0,0 0 2 15,0 0-1-15,0 0 0 0,0 0-27 16,0 0 0-16,0 0 0 0,0 0 0 0,0 0 19 0,-24-14 0 16,8 10 0-16,-4 6 0 0,-3 0-21 15,2-2 1-15,2-2-1 0,3 14 2 0,0-5 2 0,2-3 0 16,3-4 0-16,4 7 0 0,0 0-8 0,7-7 0 16,0 0 0-16</inkml:trace>
  <inkml:trace contextRef="#ctx0" brushRef="#br1" timeOffset="-175787.69">17628 9746 1457 0,'0'0'0'0,"0"0"0"0,25 11 0 0,-9-4 46 15,-4-7 0-15,1-4 0 0,4 8 1 0,1-8-31 16,-8-3 1-16,-1-3 0 0,2 5 0 0,-2 1 40 16,-2 0 0-16,-7 4 0 0,12-12 2 0,-12 12-43 15,11-12 2-15,-11 7 0 0,3-2 0 0,-3 1 10 0,-3-1 2 16,-1 0-1-16,1-2 0 0,-1 2-16 0,-3 0 1 16,-2 2-1-16,2 2 1 0,-3 3-12 0,-1 0 1 15,0 0 1-15,-3 1-1 0,0 5-1 0,0-1 1 16,0-2-1-16</inkml:trace>
  <inkml:trace contextRef="#ctx0" brushRef="#br1" timeOffset="-175421.56">17997 10410 1394 0,'0'0'0'0,"0"0"0"0,0 0 0 0,0 0 17 15,0 0 1-15,0 0 0 0,0 0 0 0,0 0-8 16,0 0 0-16,0 0 0 0,0 0 0 0,0 0 19 15,0 0-1-15,18-7 0 0,-18 7 0 0,0 0-16 16,0 0 2-16,0 0-1 0,0 0 0 0,-7-4 5 16,-2 0 0-16,-2 4 0 0,-10 4 1 0,-9-8-9 15,7 1 1-15,4-6-1 0,1 14 0 0,2-5-5 0,6-8 1 16,1 1 0-16,2 7-1 0,7 0-1 0,0 0 0 16,-9-9 1-16,9 9-1 0,0 0-4 0,-7-2 0 15,7 2 0-15</inkml:trace>
  <inkml:trace contextRef="#ctx0" brushRef="#br1" timeOffset="-175085.69">16709 10276 1269 0,'0'0'0'0,"0"0"0"0,0 21 0 15,0-5 12-15,-7-6 2 0,7-10-1 0,0 18 0 16,4-9-5-16,-4-9 0 0,-4 9 0 0,8-2 1 16,-1 3 21-16,1-3 1 0,-4-7-1 0,3 12 1 0,1-4-17 15,-4-8-1-15,9 3 1 16,-9-3 0-16,10 7 11 0,-10-7 1 0,0 0 0 0,7-3-1 0,-7 3-12 15,0 0-1-15,0-7 0 0,0 7 2 0,-3-11 3 16,-1 2 0-16,-1 2-1 0,-4 0 2 0,-7-2-9 16,-1-1 1-16,-8 1 1 0,2 9-1 0,-2 0 4 15,-3 0 1-15,7 0-1 0,9 10 2 0,1 1-7 16,0 0 0-16,4 4 0 0</inkml:trace>
  <inkml:trace contextRef="#ctx0" brushRef="#br1" timeOffset="-174784.81">17207 11059 1520 0,'0'0'0'0,"0"0"0"16,0 0 0-16,0 0 28 0,0 0 1 0,0 0-1 16,0 0 2-16,3-23-17 0,-3 14 0 0,0-2 1 0,0-1-1 15,4 0 14-15,-1 3 1 0,1-3-1 0,-4 5 1 16,0 7-15-16,0-7 0 0,0 7 1 0,-7-7-1 16,7 7-1-16,0 0 2 0,-7-4-2 0,7 4 2 15,-7 2-6-15,7-2-1 0,-14 2 1 0,7-2 1 0,-1 1-6 16,0 1 0-16,-1 2 0 0</inkml:trace>
  <inkml:trace contextRef="#ctx0" brushRef="#br1" timeOffset="-174438.76">16886 9776 1293 0,'0'0'0'0,"0"0"0"16,0 0 0-16,17 16 18 0,-17-16 0 0,0 0 0 15,0 0 1-15,7 9-9 0,-7-9 1 0,0 0-1 16,6-9 0-16,-6 9 12 0,0 0 2 0,0 0-2 16,0-7 2-16,0 7-13 0,0 0 1 0,0 0 1 15,0 0-1-15,0 0 8 0,-6-7 2 0,6 7-1 0,0 0 0 16,-12-2-10-16,3 0 1 0,-5 2-1 0,-4 8 0 16,-6 2-6-16,-1 1-1 0,2-3 1 0</inkml:trace>
  <inkml:trace contextRef="#ctx0" brushRef="#br1" timeOffset="-174118.9">17147 11067 1470 0,'0'0'0'0,"0"0"0"16,0 0 0-16,0 0 12 0,3 18 0 0,-3-18 1 15,0 0-1-15,9 0-4 0,-9 0 0 0,0 0 0 16,9 2-1-16,-9-2 21 0,7 0 2 0,-7 0-1 15,0 0 0-15,9 0-16 0,-9 0 1 0,0 0-1 16,0 0 1-16,9-4 4 0,-9 4 1 0,0 0-1 16</inkml:trace>
  <inkml:trace contextRef="#ctx0" brushRef="#br1" timeOffset="-173773.1">16194 10904 1670 0,'0'0'0'16,"0"0"0"-16,0 0 0 0,0 0 32 0,0 0 0 16,0 0 0-16,0 0 0 0,0 0-18 0,0 0 0 0,0 0 1 15,0 0 0-15,0 0 40 0,0 0 0 0,0 0 0 16,0 0 1-16,0 0-39 0,0 0 0 0,0 0 0 16,0 0 1-16,0 0 17 0,0 0 0 0,0 0 0 15,-14-19 1-15,14 19-22 0,-14-9 1 0,3 3-1 16,-4 6 2-16,-3 2-7 0,0 0 1 0,4 0-1 15</inkml:trace>
  <inkml:trace contextRef="#ctx0" brushRef="#br1" timeOffset="-173439.65">16595 11544 1646 0,'0'0'0'15,"0"0"0"-15,0 0 0 0,0 0 35 0,0 0 0 16,0 0 0-16,0 0 1 0,0 0-21 0,0 0-1 16,0 0 1-16,0 0 1 0,0 0 32 0,17 0 0 15,-17 0 0-15,11-3 2 0,-4 1-33 0,0-2-1 16,0 1 1-16,2-2 0 0,0-2 4 0,-2 0 1 0,-4-2-1 16</inkml:trace>
  <inkml:trace contextRef="#ctx0" brushRef="#br1" timeOffset="-173155.92">16170 10350 1796 0,'0'0'0'0,"0"0"0"0,0 0 0 0,0 0 26 16,-18 21 1-16,11-19-1 0,7-2 1 0,-9 1-15 16,9-1 0-16,-3-7 1 0,3 7 0 0,0 0 29 0,0 0 0 15,0 0 0-15,0 0 0 0,0 0-26 0,0 0 0 16,0 0 0-16</inkml:trace>
  <inkml:trace contextRef="#ctx0" brushRef="#br1" timeOffset="-172771.57">17438 11155 1808 0,'0'0'0'0,"0"0"0"0,0 0 0 16,-16 20 38-16,9-17-1 0,-4-3 0 0,1 4 0 0,-4-1-23 15,3-6 2-15,0 3-2 0,11 0 2 0,-10 3 34 16,10-3 0-16,-9-3 1 0,9 3-1 0,-9 0-33 16,9 0 0-16,0 0 0 0,0 0 1 0,-7 0 10 15,7 0 0-15,0 0 0 0,0 0 0 0,-7 0-15 16,7 0 1-16,0 0-1 0</inkml:trace>
  <inkml:trace contextRef="#ctx0" brushRef="#br1" timeOffset="-172439.72">18147 11057 1808 0,'0'0'0'0,"0"0"0"0,0 0 0 16,0 0 38-16,0 0-1 0,0 0 0 0,0 0 0 0,0 0-23 16,0 0 2-16,0 0-2 0,0 0 2 0,0 0 34 15,0 0 0-15,0 0 1 0,0 0-1 0,0 0-33 16,0 0 0-16,3 18 0 0,-3-18 1 0,11 3 5 16,-11-3 2-16,11 2-1 0</inkml:trace>
  <inkml:trace contextRef="#ctx0" brushRef="#br1" timeOffset="-172072.47">19883 10262 1859 0,'0'0'0'0,"0"0"0"0,0 0 0 15,0 0 36-15,0 0 1 0,0 0-1 0,0 0 1 16,0 0-23-16,0 0 2 0,0 0-1 0,0 0 0 0,0 0 28 16,0 0 1-16,0 0 0 0,0 0-1 0,0 0-27 15,0 0 1-15,0 0-1 0,0 0 0 0,0 0 4 16,0 0 0-16,0 0-1 0</inkml:trace>
  <inkml:trace contextRef="#ctx0" brushRef="#br1" timeOffset="-171728.46">21765 9611 1733 0,'0'0'0'0,"0"0"0"15,0 0 0-15,0 0 23 0,0 0-1 0,0 0 1 16,0 0-1-16,0 0-11 0,0 0 1 0,0 0-1 0,0 0 1 15,0 0 28-15,0 0 2 0,-20-9 0 0,20 9-1 16,-3-9-25-16,3 9-1 0,-4-7 1 0,4 7 1 16,-7-9 1-16,2 2 0 0,-2-1 0 0</inkml:trace>
  <inkml:trace contextRef="#ctx0" brushRef="#br1" timeOffset="-171404.42">21844 8589 1595 0,'0'0'0'0,"0"0"0"16,0 0 0-16,0 0 17 0,0 0 0 0,0 0 0 16,0 0 0-16,18 16-8 0,-18-16 1 0,0 0 0 15,7 0 0-15,-7 0 31 0,0 0 1 0,7-4-1 16,-7 4 1-16,0 0-26 0,0 0-1 0,7-7 1 16,-7 7 1-16,0 0 9 0,5-9 1 0,-5 9-2 15,-2-7 2-15,2 7-14 0,-5-12-1 0,2 5 0 0,-3 0 2 16,-4-7-7-16,-8-4-1 0,2 6 1 0</inkml:trace>
  <inkml:trace contextRef="#ctx0" brushRef="#br1" timeOffset="-171089.53">21094 7656 1569 0,'0'0'0'15,"0"0"0"-15,-19 6 0 0,19-6 29 0,0 0 0 16,0 0-1-16,0 0 1 0,0 0-16 0,0 0 1 0,0 0-1 15,9-2 1-15,-9 2 32 0,0 0 0 0,0 0 0 16,7-2 0-16,-7 2-30 0,7 0 0 0,-7 0 1 16,7 0 0-16,0 4 5 0,2-1 1 0,1-3-1 15,-1 4 1-15,4 1-12 0,1-1 1 0,-4-1 0 16</inkml:trace>
  <inkml:trace contextRef="#ctx0" brushRef="#br1" timeOffset="-170789.65">22463 8459 1670 0,'0'0'0'15,"0"0"0"-15,-7 17 0 0,7-6 23 0,0-11-1 16,0 0 1-16,-7 7-1 0,3 0-11 0,4-7 1 16,-7 7-1-16,7-7 1 0,-12 9 38 0,5-6-1 15,0-1 0-15,-9 14 2 0,-3-6-34 0,1-3 0 16,6-3-1-16</inkml:trace>
  <inkml:trace contextRef="#ctx0" brushRef="#br1" timeOffset="-170538.63">22601 8930 1444 0,'0'0'0'0,"0"0"0"0,0 0 0 16,17 0 29-16,-6-3 1 0,-4-3 1 0,5 1-1 0,6-2-17 16,0-4 1-16,3-3-1 0,2 7 2 0,-2-5 25 15,-3-2 1-15,3 0-1 0</inkml:trace>
  <inkml:trace contextRef="#ctx0" brushRef="#br1" timeOffset="-170218.22">22864 7899 1332 0,'0'0'0'0,"0"0"0"15,0 0 0-15,0 0 9 0,0 0 1 0,0 0-1 16,0 0 1-16,0 0-5 0,0 0 2 0,0 0 0 15,0 0 0-15,0 0 9 0,0 0 1 0,0 0 0 16,0 0 1-16,0 0-9 0,-4-19 1 0,4 19 0 16,-12-14 0-16,-2 3-1 0,1 2 1 0,3 1 0 0,4-3 1 15,-1 4-6-15,0 3 2 0,7 4 0 0</inkml:trace>
  <inkml:trace contextRef="#ctx0" brushRef="#br1" timeOffset="-169987.94">23334 7665 1143 0,'0'0'0'15,"0"0"0"-15,0 0 0 0,25 9 11 0,-16-9 2 16,-2-4-2-16,-7 4 1 0,14 4-5 0,-5-4 1 15,-2-4 0-15,-7 4-1 0,9 0 13 0,-9 0 0 0,7-1 0 16,-7 1 0-16,0 0-10 0,0 0 1 0,7-4 1 16</inkml:trace>
  <inkml:trace contextRef="#ctx0" brushRef="#br1" timeOffset="-169806.44">23493 8344 1206 0,'0'0'0'0,"0"0"0"0,0 0 0 15,-10 20 16-15,6-12-1 0,4-8 1 16,5 11 1-16,-5-11-8 0,2 7 0 0,-2-7 0 0,0 0 1 16,0 0 13-16,0 0 1 0,0 0 0 0</inkml:trace>
  <inkml:trace contextRef="#ctx0" brushRef="#br1" timeOffset="-169538.13">23156 7605 1243 0,'0'0'0'16,"0"0"0"-16,0 0 0 0,0 0 11 0,0 0 0 0,0 0 1 15,0 0-1-15,0 0-4 0,0 0 0 0,0 0 0 16,0 0 1-16,0 0 18 0,-16 9 1 0,16-9 0 16,0 0 0-16,-7 7-15 0,7-7 1 0,-7 11 0 15,7-11 0-15,0 0 4 0,-7 5 0 0,7-5 0 16</inkml:trace>
  <inkml:trace contextRef="#ctx0" brushRef="#br1" timeOffset="-169342.3">22507 8182 1130 0,'0'0'0'0,"0"0"0"0,0 0 0 0,-17 29 12 15,15-22 0-15,2-7 1 0</inkml:trace>
  <inkml:trace contextRef="#ctx0" brushRef="#br1" timeOffset="-169188.42">22961 8511 1117 0,'0'0'0'0,"0"0"0"0,33 18 0 0,-17-15 13 0,-4-6-1 0,2-1 0 16,0 11 2-16,1-7-6 0,-5-10-1 0,-1-2 1 15</inkml:trace>
  <inkml:trace contextRef="#ctx0" brushRef="#br1" timeOffset="-168973.03">23641 8351 1494 0,'0'0'0'0,"0"0"0"0,0 0 0 0,0-19 5 16,0 12 0-16,0 0 1 0,0-5 0 0,-3 5-3 16,3-2 1-16,-4-5 0 0,4 3 0 0,0-1 5 15,0 1 1-15,-3 1-1 0</inkml:trace>
  <inkml:trace contextRef="#ctx0" brushRef="#br1" timeOffset="-168798.8">23389 7523 1431 0,'0'0'0'0,"-7"-20"0"16,-3 15 0-16,-1-2 6 0,4-4 1 0,2-6-2 15,1 1 2-15,-1 2-2 0,-4 2-1 0,-2-8 1 16</inkml:trace>
  <inkml:trace contextRef="#ctx0" brushRef="#br1" timeOffset="-168623.15">22920 7055 1583 0,'0'0'0'0,"0"0"0"0,0 0 0 0,0 0 35 15,0 0-1-15,0 0 1 0,0 0 1 0,0 0-21 16,0 0-1-16,0 0 1 0</inkml:trace>
  <inkml:trace contextRef="#ctx0" brushRef="#br1" timeOffset="-168436.85">23574 7584 1683 0,'0'0'0'0,"0"0"0"16</inkml:trace>
  <inkml:trace contextRef="#ctx0" brushRef="#br1" timeOffset="-168223.09">22474 7931 1344 0,'0'0'0'0,"0"0"0"0,0 0 0 0,0 0 39 15,23 26 0-15,-11-22 1 0</inkml:trace>
  <inkml:trace contextRef="#ctx0" brushRef="#br1" timeOffset="-168061.59">22906 8262 1683 0,'0'0'0'0,"0"0"0"16,0 0 0-16,0 0 19 0,0 0 0 0,0 0 0 15</inkml:trace>
  <inkml:trace contextRef="#ctx0" brushRef="#br1" timeOffset="-157188.89">9901 6124 1293 0,'0'0'0'16,"0"0"0"-16,0 0 0 0,0 0 79 0,0 0 1 16,0 0-2-16,-4-17 2 0,4 17-62 0,0 0 0 0,0 0 0 15,-9-4 0-15,9 4 79 0,-7 7 2 16,7-7-1-16,-14 18 0 0,-7-3-81 0,0 3 0 0,-4 3 0 16,2 4 0-16,2-1 50 0,3-2 0 0,1 7 1 15,1 5 0-15,2 1-50 0,0-5 0 0,0 0 0 16,3 2 0-16,4-1 39 0,3-8 2 0,4 2-2 15,4 3 1-15,3-7-41 0,0-3 1 0,0 1 0 16,4 2 0-16,-1-3 18 0,8-6 1 0,1 0-1 16,6 4 1-16,0-5-23 0,-4-4 2 0,5 0-1 15,3 3 0-15,-5-1 11 0,-6-2 0 0,1-3 0 16,-1 1 0-16,0-2-14 0,-1 1 0 0,-1-1 1 0,5 1 0 16,-7-1 2-16,0-3 0 0,-3-3 0 0</inkml:trace>
  <inkml:trace contextRef="#ctx0" brushRef="#br1" timeOffset="-156532.53">10317 6362 1746 0,'0'0'0'16,"0"0"0"-16,0 0 0 0,4-23 68 0,-6 12 1 15,0 2-1-15,2 9 2 0,0-7-52 0,0 7-1 16,-2-10 1-16,2 10 0 0,0 0 55 0,0 0 0 16,-3-7 0-16,3 7 1 0,0 0-56 0,0 0 0 15,1 9 0-15,-2-1 0 0,-3 5 28 0,1 4 0 16,1 1 0-16,-2 3 0 0,4 4-30 0,-3-6 1 0,6-1 0 16,1-1-1-16,-4 1 6 0,2-6-1 0,3-1 0 15,4-1 1-15,1 4-11 0,1-7 0 0,-1 0 0 16,1 0 1-16,0 0 3 0,3-3 2 0,0-4 0 15,2 3 0-15,-2-3-8 0,-4 0 1 0,5 0-1 16,-1-3 1-16,3 3 6 0,3-4 0 0,-3 1 0 16,1-1 1-16,-4 1-8 0,-2-4 1 0,3 0-1 15,-1-7 1-15,0 5 6 0,-4 0 1 0,4 0 0 16,-3-5-1-16,0 0-7 0,1-2 1 0,-1 0-1 0,-4 2 1 16,-4 2 5-16,4-2 1 0,-3 0 0 0,-1 3-1 15,1 3-6-15,-1-1 0 0,-3 9 0 0,7-7 0 16,-7 7 8-16,0 0 1 0,7-7 0 0,-7 7 0 15,0 0-8-15,0 0 0 0,0 0 0 0,0 0 0 16,0 0 6-16,-3 7 0 0,3-7-1 0,0 0 2 0,0 12-8 16,-4-3 0-16,4 0 0 0,-3 3 1 0,-1-1 5 15,1 3 1-15,-1-2-2 0,1 6 2 0,3 3-7 16,0-4 0-16,0-3 0 0,0 2 0 0,0 5 2 16,-4-3 1-16,4-1 0 0,4 5 0 0,-1 0-5 15,1 0 0-15,-4-7 1 0,-4 8 0 0,1 0 2 0,3-2 0 16,-7 0 0-16,0 4 1 0,0 1-5 15,0-6 1-15,-2 1 0 0,-4-2-1 0,1 2 2 0,-2-5 0 16,3 0 0-16,-3-2 0 0,-7-5-2 0,0 0-1 16,-2-4 1-16,-2-2-1 0,1-1 2 0,4-2 0 15,-1-3 0-15,0-3-1 0,-2-1-1 0,5 0-1 16,-3-5 1-16,3 1 0 0,1-4 0 0,-1-1 0 0,6-5 0 16,-2 8 1-16,7-1-3 0,0-2 1 0,3 2 0 15,1 4 0-15,-1-3-1 0,0 3-1 0,1 1 0 16,-1 0 0-16,4 9-1 0,4-8 2 0,-4 8-1 15</inkml:trace>
  <inkml:trace contextRef="#ctx0" brushRef="#br1" timeOffset="-156138.55">10917 6015 2386 0,'0'0'0'0,"0"0"0"0,17 9 0 0,-3 1 74 0,4 4 2 15,3-3-1-15,-1 5 0 0,-6 5-57 0,3 0 0 16,1 0 0-16,0 7 0 0,1 2 59 0,-1-2 1 16,-8 4-1-16,1 7 2 0,-4 1-61 0,-4 2 0 15,-3-1 0-15,4 1 0 0,-4-1 16 0,0-3 2 16,-4-3-1-16,-3 9 1 0,-3-8-22 0,-4-3 1 16,0 2 0-16,0 0 0 0,1 6-8 0,-1-6 1 0,-4-3 0 15,1-1 0-15,3-4-4 0,-4-1 2 0,2-3-1 16,-5-2 1-16,0-1-3 0,3 1 1 0,1-7-1 15,-3 5 2-15,-1-5-3 0,3 2 1 0,1 0-1 16</inkml:trace>
  <inkml:trace contextRef="#ctx0" brushRef="#br1" timeOffset="-155132.52">26571 13620 1985 0,'0'0'0'0,"0"0"0"16,-30 30 0-16,18-5 59 0,3-3 2 0,-5 0-2 0,-4 0 2 16,4 7-44-16,0-5 1 0,-4-1 0 0,3 14 0 15,4-5 65-15,-1-6 1 0,1 9-1 0,2 8 1 0,4-1-67 16,3-7 1-16,4 2 0 0,5 0 0 0,0-2 24 16,2-9 1-16,5 1 0 0,4 6 0 0,5-8-27 15,0-6 0-15,-1 1-1 0,1 13 2 0,4-10 2 16,1-6 2-16,0-4-1 0,2 13 0 0,-2-7-10 15,1-8 1-15,1-4 0 0,7 2 1 0,-4-7-4 16,-1-2-1-16,7-2 1 0</inkml:trace>
  <inkml:trace contextRef="#ctx0" brushRef="#br1" timeOffset="-154772.21">27122 13814 2060 0,'0'0'0'0,"0"0"0"15,0 0 0-15,0 0 57 0,19 7 1 0,-19-7 1 16,11-4-1-16,-4 4-41 0,0 0 1 0,-7 0 0 0,14 4 0 15,0 3 56-15,-2 0 1 0,1 7 0 0,6 12 0 16,-1-1-57-16,-1-1 0 0,4 3 0 0,4 8 0 16,2 0 22-16,-1-3-1 0,-1 0 0 0,-2 8 0 15,5-8-23-15,-3-2 0 0,-1-4 0 0,1 4-1 0,-2 0 2 16,-2-6 0-16,0 1 0 0,4 12 0 16,-7-7-8-16,-1-7 1 0,1 7-1 0,5 3 1 0,-6-3 1 15,-1-5 0-15,0-4 0 0,0-2 2 0,-4-3-7 16,-3-2 2-16,-2-5 0 0,-3 5 0 0,-8-7-1 15,4-7 1-15,0 0-1 0</inkml:trace>
  <inkml:trace contextRef="#ctx0" brushRef="#br1" timeOffset="-154422.33">27698 13814 2161 0,'0'0'0'0,"0"0"0"16,0 0 0-16,0 0 59 0,0 0 2 0,0 0-2 15,0 0 2-15,0 0-44 0,0 0 1 0,-23 10 0 16,11 1 0-16,-6 3 43 0,-1 2 2 0,-2 1 0 0,-6 13 0 15,3-2-45-15,3-1 0 0,-6-3 0 0,-5 11 0 16,4 1 9-16,-2-6 0 0,-5-1 0 0,0 3 1 16,-1 2-16-16,6-8 1 0,-3-1 0 0,3 11 0 0,3-7-5 15,3-6 0-15,1 3 0 16,2 14 0-16,3-8-3 0,2-2 1 0,-2-4-1 0,-1 2 1 16,5 1 1-16,3-12 1 0,2 1 0 0,-8 3-1 0,5 2-2 15,1-9 0-15,-1-2 1 0</inkml:trace>
  <inkml:trace contextRef="#ctx0" brushRef="#br1" timeOffset="-154005.18">28503 13557 1972 0,'0'0'0'0,"17"26"0"0,1 8 0 16,-2-1 84-16,-4 9 1 0,-1-5-1 0,1 14 1 16,-5-7-68-16,-3 5 1 0,-3 11 0 0,-1 7 0 0,-3 2 64 15,-4-10 1-15,-2 0-1 0,-2 4 1 16,-4-3-66-16,-3-6 1 0,-7 4-1 0,-5 7 1 0,2-5 19 15,-7-14 0-15,-6 0 1 0,-12 3-1 0,-1-12-23 16,-3-7 2-16,-8 5-2 0</inkml:trace>
  <inkml:trace contextRef="#ctx1" brushRef="#br0" timeOffset="185319">14309 12011 0,'0'0'0,"0"0"16,0 0-16,9 0 15,0-9 1,1-10-16,18 0 16,29-18-1,8-1-15,29-18 16,19-19-1,10 9-15,8-9 16,10 0 0,10 0-16,-19-10 15,9-8 1,0 8-16,9 10 16,10-19-1,10-9-15,-10 9 16,9 0-1,0-9-15,1 0 16,-10 0 0,18 9-16,-8 0 15,8 0 1,11 0-16,-11 1 16,10-1-1,1 9-15,8 1 16,10-1-1,-9 10 1,9-9-16,0 0 16,9-1-1,10-9-15,-1 0 16,1-9 0,9 9-16,-9-9 15,-9 0 1,-10 0-16,0 9 15,-1-9 1,-8 9-16,0 0 16,-10 10-1,0-1-15,0 10 16,-9 10 0,-19-1-16,-10 19 15,-18 0 1,-10 9-16,-18 10 15,-10 0 1,-19 9 0,-9-9-16,-10 0 15,1 0 1,-10 9-16,-10 10 16,-8-1-1,-11 1-15,1 0 16,0-1-1,-19 1-15,0 9 16,0 0 0</inkml:trace>
  <inkml:trace contextRef="#ctx1" brushRef="#br2" timeOffset="206425.13">22352 12752 0,'0'0'0,"0"0"0,0 0 16,0 0 0,0 0-16,0 0 15,0 0 1,0 0-16,0 10 15,0-1 1,0 19-16,0 0 16,0 10-1,0 9-15,0 0 16,0 0 0,0 9-16,-9-19 15,9 1 1,-10-1-16,1 1 15,-1-10 1,1-9-16,9 0 16,0-1-1,0-18 1,0 0-16,0 0 16,0 0-1,0 0-15,0 0 16,-9-18-16,-1-1 15,1-19 1,-1 10 0,1-9-16,0-1 15,-1 1 1,1-1-16,-1 1 16,1 8-1,-1 1-15,1 0 16,0 9-1,-1 10-15,10 0 16,0 9 0,0 0-16,0 0 15,0 0 1,0 9-16,0 0 16,0 19-1,0 1-15,0 8 16,0 1-1,0-1 1,0 1-16,0-1 16,10-9-1,-10 1-15,9-11 16,-9 1 0,0-10-16,0 1 15,0-10 1,0 0-16,0 0 15,9 0 1,1-19-16,9-9 16,0-28-1,-1-1-15,1-8 16,0 18 0,0 0-16,-10 19 15,1 0 1,-1 18-16,-9 1 15,0 9 1,0 0 0,0 0-16,0 9 15,0 10 1,0 18-16,0 10 16,0 0-1,0 10-15,-19-10 16,0-1-1,10-17-15</inkml:trace>
  <inkml:trace contextRef="#ctx1" brushRef="#br2" timeOffset="210626.4">22220 12837 0,'0'0'0,"0"0"16,0 0-16,0 0 15,0 0 1,10 9-16,-1 0 16,1 20-1,-10 17-15,0 1 16,0 0-1,0 0-15,0 0 16,0-9 0,0-1-16,-10 1 15,10-20 1,0 1-16,0-9 16,0-1-1,0-9-15,0 0 16,0 0-1,0 0-15,0 0 16,0 0 0,10-19-16,-1-18 15,0-20 1,1 1-16,9-10 16,-1 1-1,-8 18 1,-10 0-16,0 19 15,0 0-15,0 18 16,0 1 0,0 0-1,0 9-15,0 9 16,0 10 0,0 18-16,0 19 15,0 10 1,0 0-16,0-10 15,0-9 1,0-9-16,0-1 16,0-9-1,0-9-15,-10 0 16,10-10 0,0-9-1,0 0-15,0 0 16,0 0-16,-9-19 15,0-18 1,-1-19-16,1-10 16,-1 0-1,1 19 1,9 0-16,0 19 16,0 19-1,0-1-15,0 1 16,0 9-1,0 0-15,0 9 16,0 1 0,-9 18-16,-1 0 15,1 19 1,-1 0-16,1-28 16</inkml:trace>
  <inkml:trace contextRef="#ctx1" brushRef="#br2" timeOffset="212523.14">22211 13090 0,'0'0'15,"0"0"-15,0 0 16,0 0-16,0 0 16,0 0-1,0 0-15,0 0 16,0-9 0,0-1-16,0 1 15,9-10 1,1 0-1,-1-9-15,1-9 16,-1-1-16,-9 1 16,9-10-1,1 0-15,-10-10 16,9 1 0,1 0-16,-1 0 15,0-1 1,1 1-1,-1-10-15,1 1 16,-10-1 0,0 0-16,0-9 15,0 10 1,0-1-16,0 0 16,0 0-1,0 1-15,0-1 16,0 0-1,0 10-15,0-10 16,0 1 0,0-1-16,-10 0 15,10 1 1,0-10-16,0 9 16,-9-9-1,-1 0 1,10 0-16,0 9 15,0 1 1,0-11-16,10 11 16,-10-1-1,9 0-15,-9 1 16,10-1 0,-1-9-16,-9 9 15,0 1 1,0-10-16,9 0 15,1 9 1,-1 0-16,-9 1 16,0-1-1,0 0-15,0 0 16,0 1 0,0-1-16,0 0 15,0 1 1,0-1-16,0 0 15,0-9 1,0 10 0,0-1-16,0 0 15,-9-9 1,-1 10-16,10-1 16,-9 0-1,9 1-15,0 8 16,0 1-1,0 0-15,0 9 16,0 0 0,0 9-16,0 1 15,0 9 1,0 0-16,0-1 16,0 1-1,0 0-15,0 9 16,0 1-1,0-1-15,0 0 16,9 0 0,-9 10-1,0-1-15,0 1 16,0 0-16,0-1 16,0 10-1,0 0 1</inkml:trace>
  <inkml:trace contextRef="#ctx1" brushRef="#br2" timeOffset="214232.96">13547 7967 0,'0'0'0,"0"0"0,0 0 16,0 0-16,0 0 15,0 0 1,0 0-16,0 0 15,0 0 1,0 0-16,0 0 16,0 0-1,0 0 1,0 0-16,0 0 16,9 0-1,0 10-15,1-1 16,18 0-1,10 1-15,18-10 16,10 9 0,0 0-16,19-9 15,18 0 1,19 0-16,1 0 16,-1 0-1,0 0-15,10 0 16,0 0-1,9 0-15,0 0 16,-9 0 0,18 0-16,1 0 15,-1 0 1,1 0-16,-1 0 16,-18 0-1,9 0 1,0 0-16,10 0 15,-10 0-15,0 0 16,9 0 0,10 0-1,0 0-15,0-9 16,0 9 0,9-9-16,-18-1 15,9 10 1,-10-9-16,1 0 15,-1-1 1,10 1-16,-9-1 16,9 10-1,0-9-15,-19 9 16,19 0 0,-19 0-16,0 0 15,0 0 1,10 0-16,-10 0 15,0 0 1,0 0 0,-9 0-16,9 0 15,-10 0 1,-8-9-16,-1 9 16,10-10-1,-1 1-15,1 0 16,-10-1-1,1 10-15,-10 0 16,-10 0 0,-9 0-16,-9 10 15,-10-1 1,0 0-16,1 1 16,-20-10-1,10 9-15,-10-9 16,1 0-1,-20 9-15,1-9 16,0 0 0,-20 0-16,-8 0 15,-10 0 1</inkml:trace>
  <inkml:trace contextRef="#ctx1" brushRef="#br2" timeOffset="-213253.81">13180 7986 0,'0'0'0,"0"0"16,0 0-1,0 9-15,-10 1 16,1 18-1,9 9-15,9 10 16,10 10 0,9-1-16,10 0 15,0 0 1,9-9-16,0-9 16,0-19-1,9-1-15,10-18 16,0-9-1,0-10-15,-10-9 16,1 0 0,-20-10-16,1 1 15,0-1 1,-20 1-16,1-1 16,0-9-1,-10 10 1,-9-10-16,0 0 15,0 0 1,-18-9-16,-1 9 16,0 0-1,-9 19-15,-10 0 16,0 0 0,1 18-16,-10 1 15,0 18 1,0 1-16,0 18 15,0 9 1,0 10-16,0 10 16,0 8-1,-10 1-15,29-29 16</inkml:trace>
  <inkml:trace contextRef="#ctx1" brushRef="#br2" timeOffset="-142845.25">2691 10022 0,'0'0'0,"0"0"0,0 0 0</inkml:trace>
  <inkml:trace contextRef="#ctx1" brushRef="#br2" timeOffset="-142415.06">2681 10022 0,'-9'-9'0,"-1"9"16,10 0-16,-9-10 0,-1 10 15,10-9-15,0 9 16,-9-10 0,9 10-1,-9-9 1,9 9 0,-10-9-1,10 9 1,-9-10-16</inkml:trace>
  <inkml:trace contextRef="#ctx0" brushRef="#br2" timeOffset="-40727.76">2106 4757 12 0,'0'0'0'0,"19"-3"0"0,-11-1 0 0,2-1 41 0,1 5 2 16,-1-4 0-16,8 1-1 0,1-1-26 0,-5 4 0 16,4 0-1-16,3-3 2 0,-3 3 73 0,-6 0 0 15,-1-2 0-15,-1 0 0 0,5 2-73 0,-5 0 1 0,-3 0-1 16,4 0 1-16,-1 2 15 0,-10-2-1 0,0 0 1 15,0 0 0-15,0 0-19 0,0 0 0 0,-10-5 1 16,-1 3 0-16,-3 0 47 0,-4 1 1 0,1-3 0 16,-6 2 1-16,2 4-46 0,-1 0 0 0,5-2 0 15,-3-2 0-15,3 4 8 0,-4 1 1 0,3 1-2 16,2-2 2-16,2 6-14 0,0-1 0 0,-4 6 0 16,-3-3 0-16,7 1 14 0,-2 1 0 0,-9-1 0 0,8 5 1 15,-1-2-16-15,-5 5 2 0,2-5-1 16,3 9 1-16,1 0 20 0,-3 0 2 0,-4-4 0 0,3 6 0 15,10 1-21-15,0 6-1 0,-5-8 1 0,2 1 1 16,4 5 15-16,6-9 2 0,4-2-2 0,14 6 2 16,9-7-20-16,2-1 2 0,10-1-1 0,-1 0 1 15,1 0 12-15,-5-6 1 0,2 1 0 0,0-1 0 0,5-1-16 16,-9-4 2-16,-3 1-1 0,1-1 1 0,6 2 11 16,-1-7 1-16,-8 0 0 0,16 7 0 0,-2-4-14 15,-1-6 1-15,-8 3-1 0,2 3 1 0,-6-3 6 16,1 0 0-16,-7-3 1 0,1 6 0 0,-1-3-10 15,-4-3 1-15,0-1-1 0,-3 4 1 0,-4 0 3 0,-7 0-1 16,8-3 1-16,-8 3 0 0,4-7-6 0,-4 7 1 16,0 0-1-16,0 0 1 0,0-9-1 0,0 9 1 15,0 0 0-15</inkml:trace>
  <inkml:trace contextRef="#ctx0" brushRef="#br2" timeOffset="-40219.73">2893 4907 1746 0,'0'0'0'0,"0"0"0"0,0 0 0 16,0 0 39-16,-27-4 0 0,17 1 0 0,-8 3 1 15,4 3-25-15,-4-3 1 0,-5 4 0 0,6-1 0 0,3 6 35 16,0-5 2-16,-8 3-1 0,7 7 0 0,0 2-35 16,5-2 0-16,-1-2 0 0,1 7 1 0,-1 4 14 15,0-5 1-15,4-2-1 0,0 1 2 0,2 8-20 16,2-4 0-16,3-3 1 0,-4-1-1 0,4 2 0 0,0-1-1 15,0-4 1-15,7 2 0 0,-2 0-6 0,6-4 1 16,3-1-1-16,4 6 1 16,3-8 1-16,-2-2 0 0,2-2 0 0,11 2 0 0,3 0-3 15,-1-3 0-15,-6-4 0 0,-5 3-1 0,2-3 1 0,-4-3 0 16,4-1-1-16,-6 1 2 0,2-1-3 0,-7-1-1 16,0-4 1-16,1 4 0 0,-5-2 2 0,-5-2 0 15,3-1 0-15,-5-1 0 0,-3-5-2 0,-3 2 1 16,-6 0-2-16,2-7 2 0,-4-2-1 0,0 0 2 15,-3 0-1-15,-3-1 0 0,-4 1-1 0,5 5-1 0,2-3 1 16,-1 0-1-16,-2 3 3 0,-4 1 0 0,1 5 0 16,3 1-1-16,3-1-1 0,-4 1-1 0,-9 1 1 15,17 6 0-15,3 4 1 0,0-5 1 0,0 1-2 16</inkml:trace>
  <inkml:trace contextRef="#ctx0" brushRef="#br2" timeOffset="-38670.25">3263 4914 1557 0,'0'0'0'0,"0"0"0"16,0 0 0-16,4-18 51 0,-1 13 0 0,-3-2 0 16,0 7 0-16,4-11-34 0,-4 11 0 0,0 0 0 15,7-7 1-15,-7 7 46 0,0 0 0 0,0 0 0 16,7-7 0-16,-7 7-46 0,0 0 0 0,0 0 0 16,7 9-1-16,-2 0 18 0,2 1 0 0,-3-1 0 15,6 14 1-15,-3 0-22 0,1 2 1 0,-5-3 0 16,-3 7 0-16,7 2-2 0,0-8 0 0,0 5-1 0,4 0 2 15,1-6-6-15,2 4 0 0,-3-5-1 16,3 0 2-16,0-3-2 0,0 1 1 0,4-8 0 16,-2 6 0-16,-2-3-4 0,0-1 2 0,-4-8-1 0,1 9 1 15,0-2 0-15,1-5 0 0,-1-3 0 0,-1-1 1 16,1 1-3-16,-1-4 1 0,-3-2-1 16,4 4 1-16,3-2 5 0,-5-4 0 15,-2-3 0-15,0 0 1 0,4-9-4 0,-4 2 0 0,0 0-1 16,3 0 2-16,-3-3 6 0,0-6-1 0,0 3 1 0,-1-2-1 15,1 0-5-15,0 1 0 0,-4 2 0 0,4-6 1 0,-3 1 2 16,3 3 0-16,-3 1 0 0,3 3 2 0,0 1-7 0,0-2 2 16,0 2 0-16,0 8 0 0,0-3 5 15,-4 1 2-15,-3-1 0 16,2 4-1-16,-2 7-6 0,0-9 1 0,0 9 0 0,0-12 0 0,0 12 6 16,0 0 0-16,0-7 1 0,0 7 0 0,0 0-7 0,0-7 0 15,0 7 0-15,0 0 0 0,0 0 4 0,7-7 1 16,-7 7-1-16,0 0 0 0,0 0-5 0,7-6 0 0,-7 6 0 15,0 0 1-15,0 0 2 0,0 0 0 0,0 0 1 16,0 0-1-16,0 0-4 0,-7 13 0 0,7-6 0 16,0 9 1-16,0 1 1 0,0 6 1 0,0-4-1 15,0 4 1-15,0 4-4 0,0-6 1 0,0-2-1 16,0 6 1-16,-2-4 0 0,-1-4 1 0,-4-1-1 16,3 9 1-16,-3-7-3 0,0-1 0 0,0-5 1 15,4 4 0-15,-4 4-1 0,3-10 1 0,-3 1-1 16,0 5 1-16,3-2-3 0,4-6 2 0,-3-1-1 0,-1 4 1 15,1 1-1-15,3-5 2 0,-7 0 0 16,2 2-1-16,-3-2-1 0,8-7 0 0,-7 7-1 0,7-7 2 16,-3 11-2-16,3-11 1 0,0 0-1 0,-4 5 2 15,4-5-3-15,0 0 1 0,0 0-1 0,-7 0 2 16,7 0-2-16,0 0 0 0,-7-3 1 0,7 3 0 16,-7-2-1-16,7 2 0 0,-7-4 1 0,7 4-1 0,-7-3-1 15,7 3 1-15,-7-7 0 0,7 7 1 0,0 0-2 16,-7-9 0-16,7 9 0 0,0 0 1 0,0 0-1 15,-9-7 2-15,9 7-2 0,0 0 1 0,-7-7-1 16,7 7 0-16,-3-7 0 0,3 7 2 0,-15-16-2 0,8 9 1 16,0 0 0-16,0 0 1 0,-3 2-2 0,-1-6 1 15,4 1-1-15,-5 4 1 0,1-1-1 0,1 0 0 16,2-3 1-16,-2 1 0 0,-1-2-1 0,1 2 0 16,3 1 0-16,-4-3 1 0,-1 1 0 0,1-1-1 15,1-3 0-15,-8-5 0 0,0 5 0 0,1-4 0 0,4-3 0 16,-1 0 0-16,-3 3 1 0,-5-1-1 15,5-6 0-15,1 4 1 0,5 3-1 0,1 3 0 16,-1-5 0-16,1 8 1 0,6 3-1 0,0-3 0 0,1-2 0 16,3 7 0-16,0 7 0 0,-7-9 0 0,3 0 0 15,4 9 1-15,0 0-2 0,0 0 1 0,7-7-1 16,-14 5 1-16,-3 2-1 0,1 0 1 0,2-1-1 16,7 1 1-16,0 0-1 0,0 0 1 0,-7 8-1 15,-4-4 1-15,11-4-1 0,-7 14 0 0,7-9 0 16,18 9 1-16,0 2-1 0,-3 0 0 0,-1 2 0 15,8-3 2-15,-1 6-2 0,-5 2 0 0,-2 0 0 0,-4-5 1 16,5 1-1-16,-1 2 0 0,0 0 0 16,-4 1 0-16,-1-7 0 0,2 3 0 0,-4-4 0 15,0 7 0-15,0-5 0 0,0-4 0 0,0 4 0 0,0-2 0 16,0 0 0-16,-3-1 0 0,3-3 0 0,0 6 0 16,2-6 0-16,-2 3 0 0,-4-3 0 0,1 3 0 0,-1 1 0 15,1-7 0-15,-1 0 0 0,8 2 0 16,-1 1 0-16,-3-6 0 0,-7-4 0 0,0 0 0 15,-3 8 0-15,3-8 0 0,0 0 0 0,0 0 0 0,7 2 0 16,-7-2 0-16,0 0 0 0,7-2 0 0,-7 2 0 16,11-3 0-16,-11 3 0 0,3-9 0 0,-3 9 0 15,0-10 0-15,0 1 0 0,0 2 0 0,2-6 0 16,1 3 0-16,5-1 0 0,2 1 0 0,1-3 0 0,-1 3 0 16,1-1 0-16,-1-1 0 0,1 0 0 15,0 1 0-15,-3-3 0 0,7 2 0 0,-1-2 0 0,0 1 0 16,-4-2 0-16,1 1 0 0,-2-1 0 0,-2 0 0 15,3 1 0-15,1 3 0 0,-4-3 0 0,0 0 0 16,0 3 0-16,0 1 0 0,0-3 0 0,0 5 0 0,0-1 0 16,0 2 0-16,-1 3 0 0,1-3 0 0,0 0 0 15,-7 7 0-15,10-10 0 0,-10 10 0 0,7-7 0 16,-7 7 0-16,8-6 0 0,-8 6 0 0,0 0 0 16,7-3 0-16,-7 3 0 0,0 0 0 0,7 3 0 15,-7-3 0-15,0 0 0 0,7 6 0 0,-7-6 0 16</inkml:trace>
  <inkml:trace contextRef="#ctx0" brushRef="#br2" timeOffset="-38070.42">4549 4796 1595 0,'0'0'0'0,"0"0"0"16,0 0 0-16,-7-18 66 0,7 18 2 0,-7-10-1 15,7 10 0-15,-4-11-49 0,4 11 0 0,-10-12 0 16,3 8 0-16,-4 4 32 0,1 0-1 0,-1 0 0 0,-1 0 1 16,-2 9-33-16,-1-2-1 0,1 0 1 0,-3 4 0 15,-3 3 7-15,3 0-1 0,-1-3 1 0,0 6-1 16,-3 6-11-16,5-5 0 0,6 1 0 0,-1 4 1 16,-3 5-8-16,-4 0 2 0,1-2-1 0,4 10 0 15,3-6-1-15,-1 1-1 0,-3 1 1 0,7-2-1 16,7 1 0-16,0-2-1 0,0-8 0 0,0 12 2 0,7-6-3 15,4-8 1-15,3 2 0 0,-4 9 0 0,3-4 4 16,4-10 1-16,5 5 0 0,2 4-1 0,-4-4-2 16,1-9 0-16,0 2 1 0,0 2 0 0,0-3 4 0,-1-3 0 15,-3-6 0-15,5 3 1 0,-5 0-4 16,-1-7 0-16,-2 0-1 0,0-4 1 0,0 4 4 0,1-3 1 16,-1-4-1-16</inkml:trace>
  <inkml:trace contextRef="#ctx0" brushRef="#br2" timeOffset="-37669.83">4784 4887 1746 0,'0'0'0'0,"0"0"0"15,0 0 0-15,0 0 43 0,0 0 1 0,0 0 0 0,17-7 1 16,-17 7-29-16,7-5 0 0,-7 5 0 0,11-2 1 16,-11 2 42-16,12 0 1 0,-5 0-1 0,4 7 2 15,0 0-44-15,3 2 1 0,-4 5 0 0,-3 7 0 0,2 4 20 16,2-6 1-16,-1 4 0 0,1 4 1 0,3 1-25 15,-3-5 1-15,-1 5 0 0,4-4-1 0,2-4 2 16,-2 4 0-16,0-6 0 0,0 7 1 0,4-8-9 16,0 1 1-16,5 1 0 0,-6 1 0 0,-3-3 1 15,1-5 2-15,0 2-1 0,-1 9 0 0,1-9-5 16,-1-1 1-16,0-3 0 0,-4 3 0 0,-1 1 4 0,2-6 0 16,3 0 1-16,-7 0-1 0,-7 3-4 0,0-11 0 15,11 7 0-15,-11-7 0 0,0 0 1 0,7 0-1 16,-7 0 1-16</inkml:trace>
  <inkml:trace contextRef="#ctx0" brushRef="#br2" timeOffset="-37386.86">5343 4979 1695 0,'0'0'0'0,"0"0"0"16,0 0 0-16,0 0 52 0,0 0-1 0,0 0 1 15,-21 14 1-15,5-2-36 0,-5 2-1 0,-4 2 1 16,0 5 1-16,2 0 41 0,-5 6 0 0,-4-3-1 16,2-1 2-16,-1 5-43 0,4-6 1 0,2-1 0 15,1 3 0-15,-3 3 15 0,6-11 2 0,3-1 0 0,1 6 0 16,3-1-21-16,0-6 1 0,1-2-1 0,-1 6 2 16,4-6-2-16,-1-1-1 0,4-4 0 0,0 3 1 15,-4-1-6-15,2-5 0 0,2-3-1 0,0 5 2 16,0-1 2-16,7-5-1 0,0 0 0 0,-7 0 0 0,7 0-5 15,0 0 2-15,0 7 0 0</inkml:trace>
  <inkml:trace contextRef="#ctx0" brushRef="#br2" timeOffset="-37100.59">5731 5375 1670 0,'0'0'0'0,"0"0"0"15,0 0 0-15,-18 26 49 0,11-12-1 0,-3 0 0 16,-8 6 0-16,0-1-31 0,6-3 0 0,1-2 0 15,4 3 0-15,0 1 45 0,-3-4 0 0,-1 0 1 16,1-3 0-16,2 3-46 0,3-2 1 0,0-1 0 16,0-1 0-16,1-3 3 0,-3 0 0 0,7-7 1 15</inkml:trace>
  <inkml:trace contextRef="#ctx0" brushRef="#br2" timeOffset="-36484.77">6066 4960 1569 0,'0'0'0'0,"0"0"0"0,0 0 0 0,0 0 33 0,0 0 0 16,0 0-1-16,0 0 1 0,0 0-20 0,0 0 2 15,0 0-1-15,0 0 1 0,0 19 25 0,0-5 2 16,0 5-1-16,0 8 1 0,0-4-26 0,0 1-1 16,0-3 1-16,0 0 1 0,4-3 22 0,3 0 0 15,1-6 1-15,7 2 0 0,-1 0-24 0,0-3-1 16,3-3 1-16,1 1 0 0,-4 2 4 0,2-8 0 16,-2 1 0-16,0 1 1 0,0-1-11 0,-3-4 1 0,1-4 0 15,2-1 0-15,-3 5 8 0,0-7 1 16,-1 0-1-16,1-2 1 0,-1-2-10 0,-1-1 1 0,0-2-1 15,3-9 1-15,2 6 16 0,-3 2 0 0,-7-6 0 16,3 4 1-16,-4-3-15 0,1 8 0 0,-4 0 1 16,3 1-1-16,1 1 12 0,-4-1 1 0,0 2-2 15,-4 2 2-15,4 7-14 0,0-9 1 0,0 9-1 16,0-7 2-16,0 7 5 0,0 0 0 0,-3-7 0 16,3 7 1-16,0 0-10 0,0 0 1 0,-4-7-1 0,4 7 2 15,0 0 3-15,0 0 1 0,-7-1 0 0,7 1-1 16,-3 12-6-16,3-2 0 0,0-1 0 0,0 11 2 15,3 8 0-15,1-2 1 0,-1 6-1 0,-3-4 2 16,4 0-7-16,-4-1 2 0,3-1 0 0,4 4 0 0,-3 3 1 16,-1-10 1-16,-3 3 0 0,0 8 0 0,4-2-4 15,-2-1 1-15,-4 1-1 0,-2-2 1 0,1 1 1 16,-1-2 0-16,1-8 0 0,-4 9-1 0,0-6-2 16,0-4 1-16,-4-6-1 0,-3 7 1 0,-4-4-1 15,2-6 1-15,2-6 0 0,-3 8-1 0,-5-6-1 16,3 0 0-16,-2-7 1 0,0 3-1 0,-1-3 1 0,-4-3-1 15,1-4 1-15,1 5-1 0,-1-3-1 0,2-4 1 16,2 0-1-16,3 2 2 0,4-4-2 0,0 1 0 16,5-6 1-16,6 2 0 0,3 3-2 0,3-6 2 15,2-1-1-15</inkml:trace>
  <inkml:trace contextRef="#ctx0" brushRef="#br2" timeOffset="-36088.68">6816 4754 2023 0,'0'0'0'0,"21"0"0"0,-5 7 0 0,5 3 53 15,-3 4 0-15,3 0 0 0,-5 11 1 0,5 1-37 16,3 4 1-16,5 4-1 0,-3 8 1 0,-5-2 48 16,-7 10 0-16,0-8 0 0,-3 5 2 0,-6-3-50 15,-3-3-1-15,2 1 1 0,-4 7 0 0,-6 2 17 16,1-5 1-16,2 0-1 0,-12 1 1 0,1-1-22 0,-3-11 1 15,-1 2 0-15,-5-3 0 0,-5 1-4 0,3-11 1 16,-1-4-1-16,-6 8 0 0,4-7-4 0,-2-7 1 16,2-2-2-16,-6 1 2 0,2-3 0 0,-3-3 0 15,-2-7 0-15,2 9 0 0,1-9-4 0,2 0 2 16,1-5-1-16</inkml:trace>
  <inkml:trace contextRef="#ctx1" brushRef="#br2" timeOffset="-134943.41">5381 10651 0,'0'0'0,"0"0"0,0 0 0,0 0 31,0 0-31,0 0 32,0 0-32,0 0 31,-9-10-31</inkml:trace>
  <inkml:trace contextRef="#ctx0" brushRef="#br2" timeOffset="-32237.99">4770 5880 12 0,'0'0'0'0,"0"0"0"15,0 0 0-15,0 0 0 0,0 0 0 0,0 0 0 16,0 0 0-16,-18 17 0 0,18-17 0 0,0 0 0 15,0 0 0-15,-4 5 4 0,4-5 1 0,0 0-1 16,0 8 4-16,0-8-4 0,0 0-1 0,0 0 0 16,0 7 102-16,0-7-1 0,0 0 0 0,7 3 2 15,-7-3-90-15,11 4 0 0,-4-4 1 0,14 1 0 16,2 5 96-16,5-3 2 0,4-1-2 0,2 1 2 16,1 3-100-16,0 1 1 0,9-4 0 0,-1 1 0 15,4 3 25-15,-1 0 1 0,2 0-1 0,-1-4 2 0,3 3-28 16,-6 1 1-16,5-2 0 0,2 0 1 0,-5 4 37 15,-2 0 1-15,-3-6 0 0,5 1 0 0,-7-1-39 16,-2 1 2-16,-6-1-1 0,6 1 1 16,-8-1 27-16,-1 1 0 0,2 0 0 0,-2-1 0 0,-1 1-30 15,1 3 2-15,-4-6-1 0,1 5 1 0,-2 2 20 16,-9-2 0-16,0 3 0 0,0-6 1 0,-3 4-23 0,0-3 0 16,-3-1 0-16,-8-3 1 0,11 7 13 0,-11-7 1 15,7 4 0-15,-7-4 1 0,0 0-18 0,-11 0 1 16,11 0-1-16,-12 0 2 0,2 0 9 0,-8-4 1 15,0 4 0-15,-13-3-1 0,1 3-11 0,1-4-1 16,3 1 0-16,-2 3 1 0,-1 0 14 0,-2 0 1 16,1-4 0-16,-6 1 0 0,-1 3-16 0,2 0 2 0,2-4-1 15,-6 1 1-15,-2 3 9 0,6 0 1 0,0-4-1 16,-2-1 1-16,-2 5-13 0,5 0 1 0,-5-4 1 16,-1 2-1-16,1 2 6 0,2-1 1 0,2-3-1 15,-4 2 1-15,2 1-9 0,2-1 0 0,1-2 0 16,2 3 2-16,4 1 1 0,2 0 1 0,1 0-1 15,4 0 1-15,3 1-7 0,2-1 1 0,9-1 0 0,-3 1 1 16,-1 1 1-16,4 1 1 0,7-2 1 0,-11 0-1 16,11 0-4-16,0 0-1 0,0 0 1 0,0 0 1 15,0 0 0-15,8 0 0 0,2 0-1 0,4 0 2 16,2 2-3-16,5 1 0 0,0-1-1 0,4 0 1 0,0 0 1 16,5-1-1-16,2 1 1 0,8 0 1 15,2 0-4-15,6 3 2 0,7-5-1 0,5 4 0 16,5-4 0-16,0 3 0 0,11-3 1 0,-2 4-1 0,-1-4-1 15,-1 0 0-15,4-4 0 0,-4 4 0 0,-3 0 0 16,-7-3 0-16,1 3 1 0,-8 0-1 0,-9 3-1 16,-2-3 1-16,-4-3-1 0,-1 6 1 0,-4-3-1 0,-1 4 0 15,-6-4 1-15,0 0-1 0,-1 3-1 0,-6 1 2 16,-7-4-2-16,-3 3 1 0,-1 1 1 0,-5-1 0 16,-5-3-1-16,9 0 2 0,-9 0-3 15,0 0 2-15,0 0-1 0,2 7 0 0,-2-7 1 0,0 0-1 16,0 0 0-16,-9 7 1 0,-5-3-2 0,-4-4 1 15,-3 0 0-15,-12 0 0 0,1 0-1 0,0 0 2 16,-5-4-1-16,-2 1 0 0,-5 3 0 0,2-4-1 0,-9-3 0 16,0 4 1-16,1 3 0 0,3-4 0 15,-10-3 0-15,-1 4 1 0,0 3-2 0,-2-4 0 0,-2-3 0 16,0 0 1-16,8 2-1 0,4-1 1 0,3-1 0 16,-3 2 0-16,3-2-1 0,-3 0 0 0,3-4 1 15,-6 4-1-15,9 4 0 0,1-1 2 0,3-3-2 16,-1 2 1-16,9 0-1 0,4 1 1 0,2-1-1 15,5 0 0-15,-4 1-1 0,4 4 1 0,3-3 1 16,2-1-1-16,2 4-1 0,4-2 1 0,-1-1-1 16,0-1 2-16,4 4-2 0,-2 0 1 0,9 0-1 15,-7-3 1-15,7 3 0 0,0 0-1 0,0 0 0 0,0 0 1 16,0 0-1-16,13 3 0 0,-3 1 0 0,15-1 1 16,10-1-1-16,6 2 0 0,1-1 0 0,2-3 0 15,4 4 0-15,8-4 0 0,3 1 0 0,-3 1 2 16,2 2-2-16,0-1 0 0,-3-1 0 0,5 0 0 0,-2 3 0 15,1-1 0-15,1-3 0 0,-6 3 1 0,-3-1-2 16,-1 1 1-16,-3 3 0 0,3-4 0 0,-3 4-1 16,-4-3 1-16,4 3-1 0,-3 0 1 0,-5-2-1 15,-7 2 1-15,-2-1-1 0,-5 1 1 0,-1 5-1 0,-4-5 2 16,-3-3-2-16,-3 3 1 0,1-4-1 0,-5 1 0 16,-3-4 0-16,-7 0 1 0,11 3-1 15,-11-3 0-15,0 0 0 0,0 0 1 0,0 0-1 0,0 0 0 16,0 0 0-16,0 0 1 0,0 0-1 0,-7-7 0 15,7 7 0-15,-11-3 1 0,4 3-1 0,0-4 0 16,0 4 0-16,-4-3 1 0,1 3-1 0,-1 0 0 16,2 0 0-16</inkml:trace>
  <inkml:trace contextRef="#ctx1" brushRef="#br2" timeOffset="-130210.9">2860 11364 0,'0'0'0,"0"9"0,0-9 0,0 9 16,0 1 15,0-1-15</inkml:trace>
  <inkml:trace contextRef="#ctx0" brushRef="#br2" timeOffset="-28464.44">1390 6807 49 0,'0'0'0'15,"0"0"0"-15,0 0 0 0,21-20 35 0,-10 15-1 16,3 0 1-16,9-2 0 0,-2-2-20 0,0-2-1 0,9 3 1 15,5 4 1-15,4-1 108 0,-2 0 1 0,-5-1-1 16,-2 6 1-16,-2-1-111 0,-7-1 1 0,-1 0 0 16,1 9-1-16,-7-3 42 0,0-4 1 0,-3-2 0 15,-1 4 0-15,-3-1-40 0,-7-1 1 0,7 0-2 16,-7 0 2-16,0 0 43 0,0 0 0 0,0 0-1 16,0 0 2-16,0 0-45 0,-7 6 1 0,0-8 0 15,-7 4 0-15,-7-2 12 0,-4-2 0 0,2 0 0 16,-5 6 1-16,-4-1-18 0,2 1 1 0,-1-3-1 0,-6 10 2 15,1 5 9-15,1-6 1 0,2 6 0 0,4 5 0 16,1 2-13-16,2 5 0 0,1 0 1 0,0-1-1 16,2 4 23-16,2-2 1 0,4-8 0 0,-1 12-1 15,-2-5-20-15,6-5 0 0,4 2-1 0,-1 5 2 16,1 0 22-16,3 0 1 0,7-4-1 0,3 0 2 0,8 4-26 16,3-3 2-16,0-6 0 0,2-5-1 0,5 3 21 15,0-3 1-15,4-6-1 0,1 1 1 0,6-1-22 16,-4-4 1-16,-1-5-2 0,4 3 2 0,5-1 20 15,-6-1 0-15,1-2 0 0,-6 0 0 0,-2 0-22 16,-2 0 2-16,-3-2-2 0,-4 1 2 0,2 1 11 0,-2-2 0 16,-3-2 0-16,-4-1 0 0,-7 5-15 15,7-9 2-15,-7 9-2 0,7-10 2 0,-4 3 7 0,-3 7 0 16,4-14 1-16</inkml:trace>
  <inkml:trace contextRef="#ctx0" brushRef="#br2" timeOffset="-28086.41">2164 7062 1746 0,'0'0'0'0,"0"0"0"16,0 0 0-16,0 0 61 0,0 0 2 0,-21 9 0 15,14-4 0-15,-4 2-45 0,-3 3 0 0,-1 1 0 16,-10 12 0-16,7-4 60 0,4 1 1 0,2-3-1 0,5 10 1 15,3-5-61-15,-3 1 0 0,4 0 0 0,-1-3 0 16,4 1 15-16,4-6 2 0,10 0-1 0,2 0 1 16,5-2-21-16,-4-3 1 0,5-3-1 0,-3-3 1 15,2-1-4-15,0-3 0 0,-3 0 1 0,0-3 0 0,-3-1-5 16,3-3 1-16,-4-3-1 0,0-1 1 0,0-3-1 16,-3 0 1-16,1-2 0 0,-5-3 0 0,-3-1-4 15,-4-1 2-15,0-2-1 0,0 6 1 0,-7-2 4 16,0-4 0-16,0 2 0 0,-2 5 1 0,-5 3-4 15,3-1 0-15,-6-5 0 0,-1 7-1 0,-9 5 6 16,6-2 0-16,0-2-1 0,0 8 2 0,-2-1-7 0,-2 1 2 16,1 3 0-16,10 3 0 0,1 1 4 0,3-1 2 15,3 1-2-15</inkml:trace>
  <inkml:trace contextRef="#ctx0" brushRef="#br2" timeOffset="-27483.15">2215 7123 1520 0,'0'0'0'0,"0"0"0"0,0 0 0 0,0 0 69 16,0 0 0-16,0 0 0 0,-19 11 0 0,8-11-51 15,-6 0 0-15,-1 0 0 0,-7 7 0 0,-1-2 59 0,1-1 1 16,4-1-1-16,4 8 2 0,-3-2-61 0,-1 1 0 16,0 6 0-16,7 5 0 0,0 2 9 0,5 0 1 15,2 0-1-15,0 0 1 0,3-1-16 0,4 3 1 16,0-4 1-16,4 0-1 0,3-1-6 0,0-6 1 15,9 2 0-15,-6-1 0 0,1-1-4 0,-1-6 2 0,12-1-1 16,-1-2 1-16,2 2-4 0,1-5 2 0,1-4-1 16,-2 0 0-16,-2-1 0 0,0-1-1 0,-3-3 0 15,-2 4 0-15,1-8 4 0,-2 0 1 0,-1-4-1 16,-4-5 1-16,-3 4-2 0,0-1-1 16,0-8 1-16,-3 1 0 0,-4 1 12 0,0-2 0 15,-4-1 0-15,1 6 1 0,-8 4-9 0,1-3 1 0,-1 5 0 16,-3 7 0-16,-4-5 12 0,-1 1 2 0,-2 4-1 15,-7 7 1-15,-2 0-13 0,1-3 2 0,5 1-1 16,6 7 0-16,2-1 8 0,-1-4 2 0,2 3-1 16,5 4 0-16,6 5-9 0,1-4-1 0,6 0 0 0</inkml:trace>
  <inkml:trace contextRef="#ctx0" brushRef="#br2" timeOffset="-27006.02">2582 7058 1847 0,'0'0'0'15,"0"0"0"-15,0 0 0 0,0 0 74 0,0 0 0 16,0 0 0-16,0 0 0 0,0 0-56 0,0 0 0 0,0 0 0 16,0 0 0-16,4 20 68 0,-1-10 2 0,1 6-1 15,-1 14 1-15,1-4-71 0,0 1 0 0,-1 1 1 16,4 4 0-16,0 3 12 0,2-5 0 0,-2-8 0 16,4 7 0-16,3-5-16 0,-4-3-1 0,-3-8 1 15,-14 4 0-15,0 1-5 0,0-8 2 0,4-3-2 16,6 0 1-16,-3-7-5 0,7 8 2 0,-7-8-1 15,11 0 0-15,-1-4-1 0,-3 0-1 0,-7 4 1 16,16-17 0-16,5 3-1 0,-6-4-1 0,-5-1 0 16,11-2 2-16,-1-4-2 0,-3-3 1 0,1-2-1 0,0 4 0 15,-8-4 0-15,-3 0-1 0,-3 0 0 0,5 4 2 16,-2 6 1-16,3 1 1 0,-3-4-1 0,0 5 2 16,0 6-4-16,1 0 2 0,-1-2-1 0,0 3 1 15,-4 4 7-15,-3 7 1 0,13-12-1 0,-13 12 0 0,7-5-4 16,-7 5 0-16,0 0 0 0,7 0 0 0,-7 0 9 15,7 7-1-15,-7-7 1 0,0 10 0 0,0-3-8 16,0 4 1-16,-4-4-1 0</inkml:trace>
  <inkml:trace contextRef="#ctx0" brushRef="#br2" timeOffset="-26687.61">3549 6859 1796 0,'0'0'0'0,"0"0"0"16,0 0 0-16,35-26 74 0,-24 21 0 0,-11-6 0 15,-7 8 2-15,-4 3-59 0,-3 0 1 0,0 0 0 16,-5 7 0-16,-3 2 64 0,1 5 1 0,2 7 0 16,5 7 0-16,-4-2-66 0,0 4 1 0,1 4 0 15,-1 3 0-15,6 5 22 0,1-11 1 0,1 10-1 16,3 1 1-16,3 2-26 0,1-2 1 0,-1-1 0 15,4-2 1-15,0-1-2 0,0-6 1 0,4-6 0 16,3 6-1-16,0-7-6 0,3-8 0 0,-3 2 0 16,0 3 2-16,2-7-6 0,5-2 2 0,0-4 0 15,29 3-1-15,1-5-1 0,-5-2-1 0,-9-5 1 0,-6 4 0 16,-6-4 0-16,-7-4-1 0,-8-8 1 0,-3 5-1 16,0 0 0-16,4-2-1 0,-1-3 0 0</inkml:trace>
  <inkml:trace contextRef="#ctx0" brushRef="#br2" timeOffset="-26407.59">3736 6962 1847 0,'0'0'0'0,"0"0"0"0,0 0 0 0,0 0 56 0,21-8 0 16,-21 8 0-16,7-3 0 0,-7 3-39 0,7 11 1 15,0-8-1-15,0 8 1 0,-3 6 44 0,3-1 2 16,3 5-1-16,10 7 1 0,-2-5-46 0,-1 5 0 16,1-3 0-16,5 7 0 0,-6 5 13 0,1-8 2 15,0 1-2-15,-1 0 2 0,-1 0-20 0,2-7 2 16,-4 0 0-16,0 0-1 0,0-2-1 0,2-5-1 0,-2 0 0 16,0-1 2-16,-3-1-6 0,-4-3-1 15,3-4 1-15,-2-3 0 0,-1 1-3 0,-7-5 0 0,8 0 1 16</inkml:trace>
  <inkml:trace contextRef="#ctx0" brushRef="#br2" timeOffset="-26213.6">4099 7048 1746 0,'0'0'0'0,"0"0"0"0,-10 24 0 15,-4-8 51-15,-2 5 1 0,-2-3-1 0,0 10 1 16,-3 0-35-16,0 0 0 0,-5 4 0 0,-6 0 1 0,0-2 47 15,6-2 1-15,-3-2-1 0,-4-1 1 0,1-1-48 16,8-8 0-16,-1 0 0 0,5 3 0 0,-1-5 18 16,7-3 0-16,0-4 0 0,7 2 0 0,0 1-22 15,3-3 2-15,4-7-1 0,7 14 0 0,4-6-8 16,0-1 0-16,3-4-1 0</inkml:trace>
  <inkml:trace contextRef="#ctx0" brushRef="#br2" timeOffset="-25982.84">4403 7326 1583 0,'0'0'0'16,"0"0"0"-16,0 0 0 0,0 0 37 0,0 0 0 0,0 0 0 16,-11 23 1-16,11-9-23 0,0 1 0 0,2 1 0 15,1 7 1-15,-1 4 45 0,2-5 2 0,3 0-1 16,-4-3 1-16,1 5-46 0,-4-6 1 0,-4-4 0 15,4 7 0-15,-3-3 20 0,-1-6 0 0,1-1 0 16,-1 3 1-16,1-2-24 0,-1-3 1 0,4-9-1 16,-5 10 1-16,5-10-1 0,-7 4-1 0,7-4 1 15</inkml:trace>
  <inkml:trace contextRef="#ctx0" brushRef="#br2" timeOffset="-25673.03">4928 7359 1608 0,'0'0'0'15,"0"0"0"-15,0 0 0 0,0 0 44 0,4 25 2 16,-8-15-1-16,-3 11 1 0,0-3-30 0,-3 1 1 16,1-5 0-16,-2 8 0 0,1-10 40 0,-4 2 0 15,3 0 0-15,-7 4 1 0,-1-8-42 0,-2 1 2 16,3-6 0-16,0 7 0 0,-1-5 14 0,-2 0-1 16,3-3 0-16,1-1 2 0,6-3-19 0,0-3 0 0,4 3 0 15</inkml:trace>
  <inkml:trace contextRef="#ctx0" brushRef="#br2" timeOffset="-25383.07">5166 6969 1721 0,'0'0'0'0,"0"0"0"0,0 0 0 16,0 0 40-16,0 0 1 0,0 0-1 0,0 0 1 0,0 0-26 16,0 0 1-16,0 0 0 0,18 14 1 0,0 7 32 15,-1 5 0-15,5 2 1 0,0 2 0 0,0 5-33 16,-1-6 0-16,-2 2 0 0,2 4-1 0,1 2 14 0,-1-3 0 16,-4-4 0-16,-1 0 1 0,2-2-18 15,-1-4 0-15,-6-8 1 0,3 5 1 0,-1 0 0 0,-3-10 1 16,-3-1 0-16,0 1 0 0,4-6-7 0,-11-5 0 15,3 6 0-15,-3-6 2 0,0 0-1 0,0 0 1 16,0 0 0-16</inkml:trace>
  <inkml:trace contextRef="#ctx0" brushRef="#br2" timeOffset="-25172.61">5505 7051 1318 0,'0'0'0'0,"0"0"0"16,0 0 0-16,0 0 58 0,0 0 2 0,0 0-1 15,0 0 1-15,-12 21-43 0,5-12 1 0,-7 3 0 16,-4 11 0-16,-3-2 51 0,-4 4 1 0,2 0-1 16,-5 6 2-16,-2-1-53 0,2 4 0 0,-4-4 0 15,4 0 0-15,8-2 18 0,-1-4 0 0,-4-3 0 16,4-1-1-16,5 1-20 0,6-4 0 0,-1-2-1 0,4-3 2 16,0-2 0-16,4-3-1 0,3-7 1 0,-7 11 0 15,7-11-7-15,7 7 0 0,-7-7 0 0</inkml:trace>
  <inkml:trace contextRef="#ctx0" brushRef="#br2" timeOffset="-24772.8">5681 7285 1444 0,'0'0'0'0,"0"0"0"0,25-10 0 0,-11 4 36 0,0 3 1 15,1-4-1-15,4 3 1 0,-9 1-23 0,5 3 2 16,-5-4-1-16,1 8 0 0,-1-1 38 0,-3 4 0 16,2 0-1-16,-2 6 2 0,-3-1-37 0,-1 2 1 15,-3 0-1-15,0 6 1 0,-3 2 25 0,-1 1 0 16,1-5 0-16,-1-2 1 0,-3 3-29 0,0 0 1 16,2-8 0-16,-6 7 1 0,-3-6 3 0,4-3 1 0,2 1-1 15,-2 6 2-15,-4-2-12 0,5-7 1 0,9-7 0 16,-7 12 1-16,3-5 2 0,4-7 2 0,4 8-2 15,-4-8 2-15,5 8-7 0,2-4 0 0,7-1 0 16,4 1 0-16,10-1 4 0,-5-3 2 16,2 0 0-16,0 4-1 0,-1-4-6 0,3-4 1 0,-3 1 0 15,1 6 0-15,-2-3 3 0,-2 0 1 0,0-3-1 16,1 3 2-16,-5 0-7 0,-1 0 1 0,2-4 0 16,-1 4 0-16,-6 4 4 0,3-8 2 0,-3 1-1 15,-3 3 1-15,-1 0-6 0,-7 0-1 0,8-5 1 0,-8 5 1 16,-8-6 2-16,8 6 2 0,-10-7-1 0</inkml:trace>
  <inkml:trace contextRef="#ctx0" brushRef="#br2" timeOffset="-24519.55">6290 6976 1796 0,'0'0'0'15,"18"7"0"-15,-4 5 0 0,3 4 54 0,3 3 0 16,-3-1 0-16,5 6 0 0,2 1-38 0,-1 1 2 16,-5 1-1-16,0 10 1 0,-4 5 49 0,-4-2 1 15,-1 3-1-15,-5-1 0 0,-1 5-49 0,-3-12 0 16,-5 6 0-16,-4-1 0 0,-3 6 20 0,-6-7 2 16,0 5-1-16,-12-2 0 0,6 2-23 0,-5-5 0 15,1-6-1-15,-2 1 1 0,-2-8 1 0,3-1 1 0,0-4-1 16,-6-5 1-16,2-1-8 0,4-2 0 0,-2-6 0 15,-7 3 0-15,3-6-1 0,2-4 1 0,1-4-1 16</inkml:trace>
  <inkml:trace contextRef="#ctx0" brushRef="#br2" timeOffset="-22230.05">3526 6886 12 0,'0'0'0'0,"0"0"0"0,0 0 0 0,21-21 0 16,-17 12 1-16,5-3 0 0,-2 5 0 0,0 0-1 15,-4 1 1-15,4-8 0 0,0 5 1 0,-7 9 104 16,4-10 2-16,-4 10-1 0,3-9 0 0,-3 9-91 15,0 0 1-15,0 0-1 0,7-5 0 0,-7 5 129 0,0 0 1 16,0 0-1-16,0 0 1 0,4 9-135 16,-4 3 1-16,-4 4 1 0,1 10-1 0,-4 9 64 0,3 0 2 15,-3-1-1-15,0 5 0 0,0-2-59 0,0 1 0 16,0 1 0-16,3 7 0 0,3 3 36 0,-1 2 0 16,0-4 0-16,2 5 0 0,2-3-37 0,0-11 1 15,-1 3-2-15,-1 1 2 0,0 2 19 0,0-5 2 16,0 1-1-16,4 3 0 0,0-1-24 0,-4-5 2 0,3-4 0 15,-3 1 0-15,0-6 12 0,0-2 0 0,0-5 0 16,4 2 1-16,-4-5-16 0,0-1 1 0,3-6-1 16,-3-1 1-16,4-3 7 0,-4-7 0 0,3 7 1 15,-3-7 0-15,0 0-11 0,0 0 1 0,0 0-1 16,7-7 1-16,0 0 11 0,0 0-1 0,-3-7 1 16,3-10 0-16,0 1-12 0,-3-2 2 0,3-10-2 15,-4 5 1-15,4-2 6 0,2-3 0 0,-6 2 0 16,1 1 0-16,0 4-8 0,-1-4 0 0,1-1 0 0,-4 1 0 15,0 4 6-15,0-5 0 0,-4 4 0 0,4-4 0 16,0 5-7-16,0 0 0 0,4-11 0 0,-4 13 1 16,0-8 4-16,0 1-1 0,0 3 1 0,0 3-1 15,3 1-5-15,1 3 1 0,-1-3-1 0,-3 3 1 0,4 2 3 16,-1 0 1-16,-3-4-1 0,0 0 0 0,4 6-5 16,-1-2 1-16,-3-4 0 0,-3 1 0 0,-1 1 2 15,-3-2 0-15,4 4 0 0,-1 7 1 0,4-2-4 16,0 0 0-16,-3 2-1 0,3 7 1 0,-4-3 1 15,4 1 0-15,4 2 0 0,-4 7 1 0,3-7-4 16,-3 7 1-16,4-9-1 0,-4 9 1 0,0 0 2 0,7-9 0 16,-7 9 0-16,0-7 0 0,0 7-3 0,0-7 1 15,0 7-1-15,0 0 1 0,7-7 1 0,-7 7 1 16,0-7-1-16,0 7 1 0,0 0-3 0,0 0 0 16,0-7 1-16,0 7 0 0,0 0 1 0,0 0 1 15,0-7 0-15,0 7 0 0,0 0-4 0,7-5 2 16,-7 5 0-16,0 0-1 0,7-7 3 0,-7 7 0 0,10 0 0 15,-10 0 0-15,13 0-3 0,1-4 1 0,-3 4 0 16,3 0-1-16,3 0 2 0,1 4 0 0,5-4-1 16,5 0 2-16,4 0-3 0,1 0-1 0,3 0 1 15,4 3 0-15,2-3 1 0,10 0 1 0,6 0-2 16,5 0 2-16,-1 4-3 0,0-4 1 0,14-4-1 16,5 4 1-16,2 0 1 0,0-3-1 0,3 3 1 15,6 0 1-15,-2 0-4 0,-7-4 1 0,7 1 1 16,-8 6-1-16,-2-3 1 0,-10-3-1 0,3-1 1 0,-1 11 0 15,-7-3-1-15,-6-4-1 0,-7-4 1 0,-7 8 0 16,-7-1-1-16,-1 1 2 0,-5-4-2 0,-4 5 2 16,-1-1-3-16,-2-4 1 0,-8 0 1 0,1 3-1 15,-6 1 0-15,2-4 2 0,-7-4-1 0,0 8 1 16,-7-4-3-16,11 0 2 0,-11 0-1 0,14 0 0 0,-7 0 1 16,0-4-1-16,0 4 0 0,13 0 2 0,-6 0-3 15,0-3 1-15,-4-1 0 0,-3 4 0 0,1-5 0 16,-8 5 1-16,10-4-1 0,-10 4 1 0,9 0-2 15,-9 0 0-15,0 0 0 0,7-3 2 0,-7 3-2 16,0 0 0-16,0 0 0 0,7 0 2 0,-7 0-3 16,0 0 1-16,0 0 0 0,0 0 1 0,4 7-2 0,-4 2 0 15,7-2 0-15,0 7 1 0,3 5-1 0,1 4 0 16,-1 7 1-16,-2 3-1 0,-5 1-1 0,4 4 1 16,5-4-1-16,-1 8 1 0,-4-5-1 0,-3 2 1 15,3-4-1-15,3 9 1 0,-3 0-1 0,0-2 1 16,0 0 0-16,-3 8 1 0,-1-6-2 0,-3-2 1 0,4-9-1 15,-2 9 1-15,-2-6-1 0,0-3 0 0,2-1 0 16,-4 3 1-16,-2 5-1 0,-1-5 0 0,1-1 0 16,-3 3 1-16,0-4-1 0,0-1 0 0,7-4 0 15,0-3 1-15,0 1-1 0,-3-5 0 0,3-3 0 16,-7 6 1-16,3-1-1 0,1-9 0 0,3 0 0 16,0 2 1-16,-7 2-1 0,3-8 0 0,4-3 0 15,0 4 2-15,-4-6-2 0,4-5 0 0,-3 9 0 16,3-9 1-16,-7 11-1 0,7-11 0 0,-12 1 0 15,-10-1 1-15,-13-5-1 0,-2-2 0 0,-9-2 0 0,2 8 1 16,-2-7-1-16,-5 1 0 0,-11 0 0 0,-10 4 1 16,1-1-1-16,-1-4 0 0,-7 1 0 0,-15 5 1 15,-6-2-1-15,-3 1 0 0,-1-1 0 0,-3 6 1 16,-8-2-1-16,13-4 1 0,1 3-1 0,4 1 1 0,4-2-1 16,6-2 2-16,1-1-2 0,3 7 1 0,11-2-1 15,6-4 1-15,10 1-1 0,-6 6 1 0,15-1-1 16,4-2 1-16,3 0-1 0,4 5 1 0,6-1-1 15,6-4 1-15,3-2-1 0,3 6 1 0,7-4-1 16,-1 0 2-16,5 0-2 0,0 0 1 0,7 0-1 16,0 0 1-16,-7 1 0 0,7-1 0 0,0 0-1 15,0 0 1-15,0 0-1 0,0 0 1 0,0 0-1 0,0 0 1 16,0 0 1-16,0 0-1 0,0 0-1 0,0 0 1 16,0 0 0-16,0 0 0 0,0 0 0 0,0 0 1 15,0 0 0-15,0 0 0 0,0 0-1 0,0 0 0 16,0 0 0-16,0 0 1 0,0 0 1 0,0 0-1 15,0 0 0-15,0 0 2 0,0 0-2 0,0 0 0 0,0 0 0 16,0 0 0-16,0 0 1 0,0 0 0 16,0 0-1-16,0 0 2 0,0 0-2 0,0-5 0 0,7 2 0 15</inkml:trace>
  <inkml:trace contextRef="#ctx1" brushRef="#br2" timeOffset="-123177.58">4854 18025 0,'0'0'0,"0"0"0,0-9 0,0 9 15,0-10-15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38:22.5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8128 1719 0,'0'0'0,"0"0"0,0 0 16,0 0-1,0 0-15,0 0 16,0 0 0,0 0-16,0 0 15,0 0 1,0 18-1,-9 20-15,-1 27 16,1 20 0,-1 18-16,1 19 15,0 19 1,-10 9-16,0 28 16,-19 29-1,1 18-15,-1 9 16,-9 20-1,19 8-15,0-8 16,18 18 0,10 0-16,10 19 15,-1 0 1,-9 18-16,9 1 16,1 9-1,-1 0-15,1-10 16,8 10-1,1-9 1,0 9-16,9-9 16,0 9-16,1 0 15,-1 0 1,0-10 0,0-8-16,1-1 15,-11-9 1,11-10-16,-1-9 15,0 10 1,0-29-16,10 0 16,0-9-1,-20-19-15,1 1 16,0-20 0,-10-28-16,-9-9 15,0-9 1,-9-20-16,0-36 15,-1-20 1,1-9-16,-1-19 16,1-18-1,0 0 1,-1-20-16,1 1 16,-1-10-1,1 1-15,0-10 16,9 0-1</inkml:trace>
  <inkml:trace contextRef="#ctx0" brushRef="#br0" timeOffset="1473.15">5231 12499 0,'0'0'0,"9"0"16,10 0-16,28-19 15,47-9 1,28 0-16,29 0 15,46 0 1,20-1-16,37 11 16,28-11-1,0 11-15,38-1 16,19-9 0,18 0-16,10-1 15,47 11 1,28-10-1,-9 18-15,28 20 16,9-1 0,29 0-16,18 1 15,-9-1 1,19 0-16,0-9 16,-19 0-16,9 0 15,19-9 1,-9 0-1,-19-10-15,-9-9 16,-10 9 0,-19 0-16,1 10 15,-29 0 1,-9-1-16,-20 1 16,-17-1-1,-30 1 1,-8-10-16,-10 10 15,-19-10-15,-46 10 16,-39-1 0,-18 1-16,-19 0 15,-28-10 1,-29 0-16,-28 10 16,-9-10-1,-28 9 1,-10-8-16,-18 8 15,-1-8 1,-18 8-16,-1 1 16,-8-1-1,-11 1-15,1 0 16,0-1 0,-10 10-16,10 0 15,0-9 1,-10 9-16,1 0 15,9 0 1,0 0-16,-1 0 16,1 0-1,0 0-15,0 0 16,-10 0 0,1 0-16,-1 0 15,0 0 1,1 0-16,-1 0 15,1 0 1,-10 0 0,0 0-16,9 0 15,-9 0 1,0 0-16,0 0 16,9 0-1,1 0-15,-1 0 16,1 0-1,-1 0-15,0 0 16,1 9 0,-1 1-16,10-10 15,-9 9 1,8 0-16,1-9 16,0 10-1,9-10-15,-9 0 16,0 0-1,0 0-15,-1 0 16,1 0 0,0 0-16,-10 0 15,1 0 1,-10 0 0,0 0-16,0 0 15</inkml:trace>
  <inkml:trace contextRef="#ctx0" brushRef="#br0" timeOffset="10881.91">4779 1428 0,'0'0'0,"0"0"0,0 0 16,0 9 0,0 19-16,-9 28 15,9 20 1,0 27-16,9 0 16,0 10-1,1-1-15,9 1 16,-1-19-1,-8-19-15,-1 0 16,1 0 0,-10-19-16,0 0 15,0-18 1,-19-1-16,0 1 16,0-10-1,-9-9 1,-10 0-16,1-19 15,-20 0-15,1 0 16,-1-10 0,-8 1-1,8-1-15,1 1 16,9 0 0,0-1-16,18 1 15,1 0 1,19-1-16,-1 1 15</inkml:trace>
  <inkml:trace contextRef="#ctx0" brushRef="#br0" timeOffset="11377.29">4026 1437 0,'0'0'0,"0"0"0,10 0 15,-1-9 1,10-1-16,9 1 16,19 0-1,29 18-15,27 10 16,10 9-1,19 0-15,-1 9 16,-18-18 0,0 0-16,-9-19 15,-20 0 1,-9 0-16,-18 0 16,-19 0-1,-1 0-15,-27 0 16</inkml:trace>
  <inkml:trace contextRef="#ctx0" brushRef="#br0" timeOffset="11890.23">5522 1531 0,'0'0'0,"0"0"15,0-19-15,-9 0 16,-10-9 0,0 0-1,0 19-15,0-1 16,1 1-1,-11 18-15,-8 19 16,-1 10 0,10 9-16,9 19 15,19 18 1,10 10-16,18-10 16,19-9-1,0 0-15,0-18 16,9-1-1,-37-37-15</inkml:trace>
  <inkml:trace contextRef="#ctx0" brushRef="#br0" timeOffset="12388.59">5814 1484 0,'0'0'16,"0"0"-16,0 9 15,0 1-15,0 27 16,9 20 0,-9 27-16,0 19 15,0 19 1,0 0-1,-9 0-15,-1-9 16,1-10 0,9-9-16,0-10 15,-9-9 1,-1 0-16,10-18 16,-9-1-1,9-19-15,0 1 16,0-19-1,0-10-15</inkml:trace>
  <inkml:trace contextRef="#ctx0" brushRef="#br0" timeOffset="13099.01">6002 1643 0,'0'0'0,"0"0"15,9-18 1,1-1-16,-1 0 15,1 0 1,8 1-16,11 8 16,-1 1-1,9-1-15,1 10 16,-10 10 0,-9-1-16,0 1 15,-10 8 1,-9 11-16,-18 17 15,-11 1 1,-8-9-16,-10-1 16,0 1-1,9-10-15,10-9 16,0 0 0,18-10-16,1-9 15,-1 0 1,10 0-1,0 0-15,10 0 16,-1 0 0,19 9-16,10 1 15,0-1 1,-1 1-16,1-1 16,-19 0-1,-1 1-15,1-1 16,-9 0-1,-10 10-15,0 0 16,-19 0 0,-28 9-16,-19-9 15,-37-1 1,-10-18-16,47-9 16</inkml:trace>
  <inkml:trace contextRef="#ctx0" brushRef="#br0" timeOffset="13565.69">6143 1334 0,'0'0'0,"0"0"0,9 0 15,20 0 1,-1 9-16,19 1 16,9 18-1,10 19 1,9 0-16,1 18 16,-20 1-1,-9 9-15,-19 0 16,-18-9-1,-29 28-15,-37 28 16,-38-1 0,-19 1-16,47-65 15</inkml:trace>
  <inkml:trace contextRef="#ctx0" brushRef="#br0" timeOffset="15123.93">20706 762 0,'0'0'0,"0"0"16,0 0-16,0 0 15,0 0 1,-10-10-16,10 1 16,0 9-1,0 0-15,0 0 16,0 9-1,0 10-15,10 37 16,-1 10 0,1 18-1,-1 10-15,-9 0 16,0-19-16,0 0 16,-9 0-1,-10-19 1,0 1-16,-9-10 15,-1-10 1,1-9-16,-9-9 16,-1-10-1,0-9-15,-18-18 16,-1-1 0,-8 0-16,-11-9 15,10 0 1,29 9-16</inkml:trace>
  <inkml:trace contextRef="#ctx0" brushRef="#br0" timeOffset="15486.55">19887 564 0,'0'0'0,"10"0"0,8 0 16,20 0-1,19 0-15,8 0 16,11 10 0,18 18-1,0 10-15,0-10 16,-19-10-16,0 1 16,-18-19-1,-38 0 1</inkml:trace>
  <inkml:trace contextRef="#ctx0" brushRef="#br0" timeOffset="16615.8">20254 508 0,'0'0'0,"10"0"0,18 0 16,28 0-1,29 0-15,18 0 16,1 0-1,-1 0-15,1 0 16,-20 0 0,-36 0-16,-11 0 15,-18 0 1,0 0-16,-19 0 16,0 0-1,0 10 1,-28-1-16,-48 0 15,-46 10-15,-29 9 16,-18-9 0,0-10-1,-1-9-15,20 0 16,28 0 0,18-9-16,29 0 15,28-1 1,19 1-16,18 9 15,10 0 1,10 0-16,18 0 16,38 9-1,56 1-15,19-1 16,10 10 0,-1-10-16,10 1 15,-28-10 1,-10 0-1,-18 0-15,-20 0 16,-27 0 0,-20 0-16,-18 0 15,0 0 1,-10 0-16,-9 0 16,0 0-1,0 0-15,0 0 16,-28 0-1,-38 0-15,-28 0 16,-28-10 0,-10-9-16,10 1 15,0-1 1,18 0-16,19 10 16,20-1-1,36 1-15</inkml:trace>
  <inkml:trace contextRef="#ctx0" brushRef="#br0" timeOffset="17114.11">21044 808 0,'0'0'0,"10"0"0,-1-9 15,1 0 1,8-1-16,-8 1 16,-1 0-1,-9-1 1,0 10-16,0 0 16,0 10-16,-19-1 15,1 19 1,-1 19-1,9 0-15,1 19 16,0 9 0,18 9-16,0 0 15,20-8 1,-1-11-16,19 1 16,19-19-1,-38-28-15</inkml:trace>
  <inkml:trace contextRef="#ctx0" brushRef="#br0" timeOffset="17557.63">21816 799 0,'0'0'0,"0"0"16,0 0-16,0 9 15,0 10 1,-19 28-16,-9 38 15,0 37 1,-1 28 0,1 9-16,19 1 15,-1-1-15,10-18 16,0-10 0,0-18-16,0-10 15,-9-28 1,9-19-1,0-18-15,0-10 16,0-9 0,0-19-16,0 0 15</inkml:trace>
  <inkml:trace contextRef="#ctx0" brushRef="#br0" timeOffset="18214.57">21882 855 0,'0'0'0,"9"0"16,0 0-16,10-9 16,9 0-16,1-1 15,-1 10 1,0 10-16,-9-1 16,0 0-1,-10 19-15,-9 1 16,0 8-1,-19 1-15,-18-1 16,-1 1 0,-9-10-1,0-9-15,19-1 16,0 1 0,18-9-16,1-10 15,9 0 1,9 9-16,10 0 15,28 10 1,0 0-16,0 0 16,0-1-1,-9 1-15,-1-9 16,1-1 0,0 10-16,-1-1 15,-18 1 1,0 0-16,-19 9 15,-9 0 1,-10 0 0,-28 10-16,-38-1 15,-18 1 1,-20-19-16,57-10 16</inkml:trace>
  <inkml:trace contextRef="#ctx0" brushRef="#br0" timeOffset="18613.59">22352 808 0,'0'0'0,"0"0"0,9 0 16,1 0-16,-1 10 16,19-1-1,1 19 1,8 19-16,1 10 15,0 8 1,-1 10-16,-18 0 16,-10-9-1,-9-10-15,-18 1 16,-29 8 0,-19 1-16,-10 0 15,29-38 1</inkml:trace>
  <inkml:trace contextRef="#ctx0" brushRef="#br0" timeOffset="18941.74">23217 1034 0,'0'0'0,"0"0"0,10 0 16,9 0-1,9-10-15,19 1 16,0-1 0,0 10-16,0 10 15,-28-10 1</inkml:trace>
  <inkml:trace contextRef="#ctx0" brushRef="#br0" timeOffset="19142.75">23133 1334 0,'0'0'0,"9"0"15,10 0 1,37 0-16,48 0 15,-48-10 1</inkml:trace>
  <inkml:trace contextRef="#ctx0" brushRef="#br0" timeOffset="19627.18">24713 564 0,'0'0'0,"0"0"15,0 0-15,0 10 16,0 9-1,10 18-15,-1 38 16,10 19 0,9 9-1,-9-18-15,0-10 16,-10-19-16,-9-18 16,0-1-1,0-18-15,0-10 16</inkml:trace>
  <inkml:trace contextRef="#ctx0" brushRef="#br0" timeOffset="20122.38">24017 1503 0,'0'0'0,"0"0"16,0 0-16,10 0 15,-1 0 1,29-10-16,18 10 16,47 0-1,48 10 1,28-1-16,18 10 16,1-10-1,-29 1-15,-9-1 16,-19-9-1,0 9-15,-9 1 16,-19-10 0,-28 0-16,-20 0 15,-18 0 1,-9 0-16,-19 0 16,-10 0-1,-9 0-15,0 0 16</inkml:trace>
  <inkml:trace contextRef="#ctx0" brushRef="#br0" timeOffset="21177.58">24027 2225 0,'0'0'0,"0"0"0,0 0 16,0 0-1,0 0-15,0-19 16,9 1-1,0-1-15,10 0 16,9-9 0,1 9-16,-1 10 15,9-1 1,1 20-16,0-1 16,-1 1-1,1 8 1,-19 1-16,0 0 15,-1 9-15,1 0 16,-19 0 0,0 19-16,0 0 15,-19 9 1,-18 1-16,-1-1 16,-9-9-1,0-10-15,0 1 16,9-10-1,10-9-15,0 0 16,9-10 0,10 0-1,-1 1-15,1-10 16,9 0 0,0 0-16,0 0 15,0 0 1,9 9-16,10 1 15,19-1 1,28-9-16,28 0 16,0 0-1,0 0-15,-9 0 16,-20-9 0,-18 9-16,-9 0 15,-19-10 1,0 10-16,-10 0 15,0 0 1,-9 0 0,0 0-16,0 0 15</inkml:trace>
  <inkml:trace contextRef="#ctx0" brushRef="#br0" timeOffset="22278.74">24977 2263 0,'0'0'0,"0"0"0,0 0 16,0 9-16,9 0 16,0 20-1,1 18 1,-1 9-16,1 9 15,-1 1 1,1-10-16,-10-9 16,0-9-1,0-1-15,0-18 16,0-9 0,0-10-16,0 0 15,0 0 1,0 0-16,0-10 15,9-18 1,-9-28-16,9-1 16,-9 1-1,10 9 1,-1 0-16,1 19 16,-1 0-1,0 19-15,1-1 16,-1 1-1,1 0-15,8 18 16,11 0 0,-1 19-16,0 1 15,0 17 1,-9 1-16,0 0 16,0-9-1,-10-1 1,-9-18-16,0 0 15,0 0-15,0-10 16,0-9 0,0 0-16,0 0 15,0 0 1,10 0-16,-1-28 16,0-19-1,10-19 1,0 1-16,0 8 15,0 20 1,-1 9-16,1 0 16,0 18-1,0 1-15,0-1 16,0 1 0,-1 9-16,1 9 15,9 10 1,1 19-16,-11 9 15,1 18 1,0 1 0,-10 9-16,-9-9 15,0-10-15,0 0 16,0-18 0,0-1-16,0-9 15,0-9 1,0 0-16,0-10 15,0-9 1,0 0-16</inkml:trace>
  <inkml:trace contextRef="#ctx0" brushRef="#br0" timeOffset="23626.88">27583 1118 0,'0'0'0,"0"0"16,-29 0-1,-18 0-15,-37 9 16,-10 1 0,-10-1-1,19 19-15,20 0 16,-1 1-16,19 8 16,18 1-1,20-10-15,18 9 16,29 10-1,28 10-15,19-1 16,9-19 0,-19-8-16,0-11 15,-18 1 1,-20-19 0,1 0-16,-10 0 15,-9 0 1,-19 0-16,0 0 15,0 0 1,0 0-16,-19-9 16,-28-1-1,-19 20-15,-9-1 16,-10 19 0,-9 10-16,-9 9 15,-1 0 1,20-1-16,-1 1 15,28-9 1,20-1-16,9-18 16,18 0-1,1 9-15,18 0 16,29 0 0,18 10-16,29-1 15,28-8 1,9-1-16,19-9 15,-9-1 1,-10-8 0,-18-10-16,-20 0 15,-37 0 1,-9 0-16,-19 0 16,0 0-1,-19 0-15,0 0 16,0 0-1</inkml:trace>
  <inkml:trace contextRef="#ctx0" brushRef="#br0" timeOffset="24189.22">26585 2769 0,'0'0'0,"0"0"15,0 0 1,0 0-16,0 10 16,0-1-1,-9 19-15,0 0 16,-1 10-1,1-1-15,-1 1 16,1 0 0,-1-20-16,1-8 15</inkml:trace>
  <inkml:trace contextRef="#ctx0" brushRef="#br0" timeOffset="24494.3">26519 2441 0,'0'0'0,"0"0"15,0 0-15,0 0 16,0 0 0,0 0-16,0 0 15,0 0 1</inkml:trace>
  <inkml:trace contextRef="#ctx0" brushRef="#br0" timeOffset="24991.64">26849 2807 0,'0'0'0,"0"0"0,9 0 16,1-10-1,18 1-15,0 0 16,0 9 0,-9 0-16,0 9 15,-10-9-15</inkml:trace>
  <inkml:trace contextRef="#ctx0" brushRef="#br0" timeOffset="25200.04">26717 3051 0,'0'0'0,"0"0"16,19 0-16,9 0 16,19 0-1,28 0-15,-37 0 16</inkml:trace>
  <inkml:trace contextRef="#ctx0" brushRef="#br0" timeOffset="25545.96">27376 2657 0,'0'0'0,"0"0"0,0 0 15,0 0 1,0 0-16,0 9 16,0 29-1,0 37-15,9 37 16,-9 10-1,9-9-15,-9-19 16,0-57 0</inkml:trace>
  <inkml:trace contextRef="#ctx0" brushRef="#br0" timeOffset="26793.81">26802 480 0,'0'0'0,"0"0"0,0 9 16,9 20 0,1-1-16,-1 9 15,0 10 1,1 0 0,-10 0-16,0-9 15,0-1 1,0-18-16,0 0 15,0-1 1,0-18-16,0 0 16,0 0-1,0 0-15,0 0 16,9-18 0,1-20-16,-1 1 15,0-1 1,10 10-16,0 0 15,0 9 1,0 10-16,-10-1 16,0 1-1,10-1-15,0 20 16,0-1 0,0 10-1,0 9-15,-1 19 16,1 9-1,-9-9-15,-10-9 16,0-1 0,0-18-16,0 0 15,0-19 1,0 0-16,0 0 16,9-10-1,0-18-15,20-37 16,8-20-1,1 1-15,-1 18 16,1 10 0,-10 18-16,-9 10 15,0 19 1,0-1 0,0 20-16,-1 18 15,11 9 1,-11 10-16,1 19 15,-9 18 1,-10 1-16,-10-38 16</inkml:trace>
  <inkml:trace contextRef="#ctx0" brushRef="#br0" timeOffset="29982.53">28721 1240 0,'0'0'0,"0"9"0,0 10 15,-10 9 1,10 10-16,0 9 16,10 9-1,-1-9-15,19 9 16,1-18-1,-1-1-15,10-18 16,9 0 0,0-10-16,0-9 15,-10 0 1,1-19-16,0 1 16,-10-1-1,-9-19-15,-1 1 16,1-1-1,-19 1-15,0 9 16,0 0 0,0 18-16,0 1 15,0 9 1,0 0 0,0 9-16,-9 1 15,-1 8 1,1 10-16,-10 19 15,10 19 1,-1 9-16,1 0 16,9 10-1,0-10-15,0-19 16,0 0 0,-9 1-16,-1-20 15,-9 1 1,0-1-16,1-18 15,-20 0 1,0-19-16,-18 0 16,-19-19-1,-1 0 1,1-9-16,9-10 16,0 10-1,38 19-15</inkml:trace>
  <inkml:trace contextRef="#ctx0" brushRef="#br0" timeOffset="30815.04">29502 1822 0,'0'0'0,"0"0"16,0 0 0,0 0-16,0 0 15,0 9 1,0 19-16,0 19 15,-10 19 1,1 9-16,-1 0 16,1-19-1,0-9 1,-1-9-16,10-20 16,0 1-16,0 0 15,0-19 1,0 0-1,0 0-15,0-28 16,10-19 0,-1-28-16,0 0 15,1-985 1,-1 1970-16,1-957 16,-1 0-1,10 9-15,-10 10 16,1 0-1,-1 19-15,19-1 16,1 20 0,-1 8-16,9 20 15,1 28 1,0 9-16,-20 0 16,1 0-1,0 0-15,-10 0 16,1-19-1,-10 1-15,0-20 16,0-9 0,0-9-16,0-10 15</inkml:trace>
  <inkml:trace contextRef="#ctx0" brushRef="#br0" timeOffset="31258.15">29370 2103 0,'0'0'0,"9"0"15,29 0 1,18-9-16,10-1 16,19 20-1,-10-1 1,10 1-16,-48-1 15</inkml:trace>
  <inkml:trace contextRef="#ctx0" brushRef="#br0" timeOffset="31755.64">30000 2009 0,'0'0'0,"0"0"0,0 0 15,0 0 1,10 10-16,-1 18 16,10 9-1,0 10-15,-1 10 16,1-20 0,-9 1-1,-1-20-15,-9 1 16,0-9-1</inkml:trace>
  <inkml:trace contextRef="#ctx0" brushRef="#br0" timeOffset="32059.93">30085 1737 0,'0'0'0,"0"0"16,0 0-16,0 0 15,0 0 1,0 0-16,0 0 16,0 0-1,0 0 1,9 0-16,1 0 15,-10 0 1,0 0-16,0 0 16,0 0-1</inkml:trace>
  <inkml:trace contextRef="#ctx0" brushRef="#br0" timeOffset="32630.24">30367 1972 0,'0'0'0,"10"0"15,-1 0-15,10 0 16,9 0 0,0-10-16,19 10 15,0 0 1,10 0 0,-1 0-16,-18 0 15,-1 0 1,-18 0-16,-9 0 15</inkml:trace>
  <inkml:trace contextRef="#ctx0" brushRef="#br0" timeOffset="33338.21">31176 1456 0,'0'0'0,"0"0"0,0 0 16,0 9-16,0 1 15,0 18 1,10 9 0,-1 10-16,19 9 15,0-9 1,10-9-16,0-1 16,-1-18-1,-8-19-15,8 0 16,1-19-1,9-9-15,-10-19 16,1-9 0,-10-10-16,-9 1 15,0 18 1,-19 19-16,0 0 16,0 18-1,0 1 1,0 9-16,0 0 15,0 19-15,-9 18 16,-1 19 0,1 10-1,-1 18-15,1 10 16,9 0 0,-10-19-16,1 0 15,-10-18 1,0-1-16,1-9 15,-1-10 1,-19 1-16,1-19 16,-20-10-1,1-9-15,-20-19 16,39 10 0</inkml:trace>
  <inkml:trace contextRef="#ctx0" brushRef="#br0" timeOffset="33851.53">31853 1897 0,'0'0'0,"0"0"15,0 0 1,0 9-16,10 10 16,-1 18-1,1 29-15,-1 9 16,1 10-1,-1-1 1,0 1-16,1-1 16,-10-9-1,0-19-15,0-18 16,0-10 0,0-9-16,0-19 15</inkml:trace>
  <inkml:trace contextRef="#ctx0" brushRef="#br0" timeOffset="34207.48">31910 1981 0,'0'0'0,"9"0"0,1-9 16,18-1-16,0 1 16,0 0-1,1-1 1,8 10-16,-9 10 16,1-1-1,-10 0-15,-1 10 16,-8 0-1,-10 9-15,0 0 16,-19 0 0,0 1-16,-28-1 15,-19 0 1,19-19-16</inkml:trace>
  <inkml:trace contextRef="#ctx0" brushRef="#br0" timeOffset="34716.48">32333 2225 0,'0'0'0,"0"0"15,0 0-15,10 10 16,-1-1 0,0 19-16,-9 0 15,0 10 1,0 9-16,0-10 15,0 1 1,0-1-16,0-18 16,0 0-1,0-10 1,0-9-16,0 0 16</inkml:trace>
  <inkml:trace contextRef="#ctx0" brushRef="#br0" timeOffset="34990.83">32418 2141 0,'0'0'0,"0"0"15,0 0-15,0 0 16,0 0 0,0 0-16,0 0 15,0 0 1,0 0-16,0 0 16,0 0-1,0 0 1</inkml:trace>
  <inkml:trace contextRef="#ctx0" brushRef="#br0" timeOffset="35547.53">32851 1146 0,'0'0'0,"9"10"0,19 8 16,1 10 0,18 29-16,0 18 15,-10 37 1,1 20-16,-10 9 16,-9-10-1,-19 0-15,0 1 16,-19-20-1,0 1-15,-28-19 16,-19-1 0,29-55-1</inkml:trace>
  <inkml:trace contextRef="#ctx0" brushRef="#br0" timeOffset="36173.91">28702 987 0,'0'0'0,"-9"9"16,-38 29-16,-10 18 16,-18 19-1,-19 19 1,0 28-16,9 18 15,29 1-15,46 19 16,95 56 0,103 112-1</inkml:trace>
  <inkml:trace contextRef="#ctx0" brushRef="#br0" timeOffset="37247.96">32757 780 0,'0'0'0,"0"0"0,0 0 15,0 0 1,9-18-16,0-1 16,1-9-1,-1-1-15,10 11 16,0 8 0,0 1-16,-10 0 15,0 9 1,1 9-16,-1 0 15,1 19 1,-1 10 0,1 0-16,-10 8 15,0-8 1,0-1-16,-10 1 16,1-10-16,-1 0 15,1-9 1,-1 0-1,1 0-15,18-1 16,1 1 0,37-9-16,38-10 15,56-10 1,0-9-16,9-18 16,1-1-1,-38 10-15,37-9 16</inkml:trace>
  <inkml:trace contextRef="#ctx0" brushRef="#br1" timeOffset="47820.58">31477 2779 0,'0'0'0,"0"0"15,0 0-15,0 0 16,0 9 0,10 0-16,-1 20 15,0 18 1,1 18-16,-1 10 16,1 0-1,-1-9 1,-9-10-16,0-18 15,0-1-15,0 1 16,0-19 0,-9-1-16,-1 1 15,1-9 1</inkml:trace>
  <inkml:trace contextRef="#ctx0" brushRef="#br1" timeOffset="48397.06">31139 3398 0,'0'0'0,"0"0"0,0 0 16,0 0-16,0 0 15,0 0 1,0 0-16,0 0 16,0 0-1,0 0-15,0 0 16,0 0 0,9 9-1,0 1-15,1 18 16,9 0-1,9-9-15,0 0 16,0-1 0,0-8-16,1-10 15,-1 0 1,0 0-16,0-19 16,10 0-1,0-9-15,-1-10 16,1-18-1,-29 28-15</inkml:trace>
  <inkml:trace contextRef="#ctx0" brushRef="#br1" timeOffset="49505.54">30885 3285 0,'0'0'0,"0"0"15,0 0-15,9 0 16,19 0 0,0 10-16,19-1 15,0 19 1,0 10-16,19 9 15,-9 9 1,-1-9 0,-9-10-16,-9-18 15,-19 0-15,0 0 16,-1-10 0,-8 1-16,-1-1 15,-9-9 1,0 0-1,0 0-15,10 0 16,-1-19-16,0-18 16,20-10-1,-1-10 1,0-8-16,10-1 16,9 10-1,-10 9-15,1 9 16,-29 29-1</inkml:trace>
  <inkml:trace contextRef="#ctx0" brushRef="#br1" timeOffset="50115.65">29605 3820 0,'0'0'0,"0"19"0,0 28 16,10 47-16,-10 28 15,9 0 1,-9 18-1,9-8-15,1-1 16,-1 0 0,10-9-16,-10-37 15,1-19 1,-10-20-16,0-8 16,0-19-1,0-10-15,0-9 16</inkml:trace>
  <inkml:trace contextRef="#ctx0" brushRef="#br1" timeOffset="50708.2">29605 4064 0,'0'0'0,"0"0"15,0-19-15,0 1 16,10-11 0,-1 1-16,19 0 15,0 9 1,19 10-16,0 0 15,10-1 1,-19 10-16,-1 10 16,-18-1-1,0 0-15,-19 1 16,0-1 0,0 10-16,-19 0 15,0-1 1,0 1-16,10 0 15,0-10 1,-1-9 0,10 10-16,10-1 15,18 1-15,0 18 16,10 0 0,-1 0-16,1-9 15,-19-1 1,-1 1-1,-8-9-15,-10-1 16,0 0 0,-19 10-16,-28 0 15,-9 0 1,18-10-16</inkml:trace>
  <inkml:trace contextRef="#ctx0" brushRef="#br1" timeOffset="51184.04">30226 4449 0,'0'0'0,"0"0"16,0 9 0,-9 1-16,-1 8 15,1 10 1,-1 1-16,1 8 15,9 1 1,0-20-16,9 1 16,1 0-1,-1-19-15,1 0 16,18 0 0,0-19-16,-9 0 15,0-9 1,-19-9-16,0-1 15,-19 1 1,-19 9-16,1-1 16,8 20-1</inkml:trace>
  <inkml:trace contextRef="#ctx0" brushRef="#br1" timeOffset="51564.2">30499 4327 0,'0'0'0,"0"0"0,9 0 15,19 0 1,10-10-16,9 10 15,19-9 1,0 9-16,9 9 16,-9 1-1,-38-10-15</inkml:trace>
  <inkml:trace contextRef="#ctx0" brushRef="#br1" timeOffset="51881.76">30743 3923 0,'0'0'0,"0"10"16,0 9-1,10 18-15,-1 19 16,10 10-16,0 28 16,0 18-1,-1 1 1,1 0-16,0-20 16,0 1-1,-10-9-15,1-29 16,-10-37-1</inkml:trace>
  <inkml:trace contextRef="#ctx0" brushRef="#br1" timeOffset="52311.88">31393 3905 0,'0'0'0,"0"0"0,0 9 15,0 10 1,0 18-16,9 20 16,-9 27-1,9 19-15,-9 10 16,0-19 0,0-1-16,-9 1 15,0-9 1,-1-10-16,1-19 15,-1-9 1,10-9-16,0-20 16,0-18-1</inkml:trace>
  <inkml:trace contextRef="#ctx0" brushRef="#br1" timeOffset="52947.47">31270 3961 0,'0'0'0,"0"0"0,0 0 16,10 0-1,18-9-15,0-1 16,10 10 0,-1 0-16,1 0 15,0 10 1,-1-1-16,1 0 16,-19 1-1,-1-1 1,-8 0-16,-1 10 15,-9 0-15,0 0 16,-9 0 0,-10-1-1,0 1-15,-9 0 16,0 0 0,18-1-16,1-8 15,0-10 1,9 0-16,0 0 15,9 0 1,10 9-16,9 0 16,19 1-1,-9-1-15,-1 1 16,-8-1 0,-11 0-16,1 1 15,-9-1 1,-10 1-16,0 8 15,-19 1 1,-19 0-16,1 0 16,-20-1-1,29-8-15</inkml:trace>
  <inkml:trace contextRef="#ctx0" brushRef="#br1" timeOffset="53247.08">31835 4505 0,'0'0'0,"0"0"16,0 0-1,0 0-15,0 9 16,-10 20-16,10 8 16,0 19-1,10 20 1,-10-48-16</inkml:trace>
  <inkml:trace contextRef="#ctx0" brushRef="#br1" timeOffset="53607.66">32079 3905 0,'0'0'0,"0"0"0,10 9 15,8 0 1,20 20 0,19 27-16,27 10 15,-9 9 1,1 0-16,-10 0 16,-10-19-1,-37-37-15</inkml:trace>
  <inkml:trace contextRef="#ctx0" brushRef="#br1" timeOffset="53880.97">32568 3886 0,'0'0'0,"0"0"16,0 0-16,0 0 16,-9 9-16,-10 10 15,-18 19 1,-10 27 0,-10 10-16,10 10 15,0-10 1,19 0-16,9-38 15</inkml:trace>
  <inkml:trace contextRef="#ctx0" brushRef="#br1" timeOffset="54665.07">32663 4458 0,'0'0'0,"0"0"0,0 10 16,0 18 0,0 0-16,-10 19 15,1 0 1,-1 0-16,10 0 16,-9-10-1,9-9 1,0-9-16,0 0 15,0-19-15,0 0 16,0 0 0,0 0-16,0-19 15,9 0 1,1-18 0,9-10-16,-1 0 15,1 0 1,0 0-16,0 0 15,0 19 1,-1 9-16,1 10 16,0-1-1,9 10-15,-9 10 16,9-1 0,1 19-16,-1 19 15,-9 0 1,-1 0-16,1 19 15,-9-10 1,-10-18 0,0-20-16</inkml:trace>
  <inkml:trace contextRef="#ctx0" brushRef="#br1" timeOffset="54914.06">32615 4683 0,'0'0'0,"10"0"16,9 0-1,9 0-15,19-9 16,19 0-1,18-1-15,1 10 16,-38 0 0</inkml:trace>
  <inkml:trace contextRef="#ctx0" brushRef="#br1" timeOffset="55301.96">33180 4665 0,'0'0'0,"0"0"0,0 0 16,0 0-1,0 0-15,9 9 16,1 0 0,-1 10-16,1 9 15,-1 19 1,0 0-16,-9 9 15,10-18 1,-10-1 0,0-18-16,0-9 15</inkml:trace>
  <inkml:trace contextRef="#ctx0" brushRef="#br1" timeOffset="55554.87">33236 4552 0,'0'0'16,"0"0"-16,0 0 15,0 0-15,10 0 16,-1-9-1,-9-1-15,0 1 16,0-1 0,-9 1-16</inkml:trace>
  <inkml:trace contextRef="#ctx0" brushRef="#br1" timeOffset="56331.6">33321 3848 0,'0'0'0,"0"0"0,19 10 0,9 18 0,19 19 0,-9 18 0,-1 20 0,-8 37 15,-11 9-15,-27 10 0,-10 18 0,-28 10 16,-38 66 0</inkml:trace>
  <inkml:trace contextRef="#ctx0" brushRef="#br1" timeOffset="56904.65">29135 3952 0,'0'0'0,"-10"18"0,-18 39 15,0 36 1,9 48-16,57 56 15,103 66 1,103 65-16</inkml:trace>
  <inkml:trace contextRef="#ctx0" brushRef="#br2" timeOffset="64668.74">28476 1005 0,'0'0'0,"0"0"0,10 0 16,-1 0-1,19-9-15,10-10 16,18 1 0,20-1-1,8 9-15,1-8 16,0 8 0,-10 1-16,0-1 15,0 10 1,1 0-16,-1 10 15,0-1 1,0 1-16,-9-1 16,10 10-1,-20 0 1,0-1-16,1 1 16,-10 9-1,-9-9-15,9 9 16,-10 0-16,1 0 15,-1 10 1,1-1 0,-10 1-16,-9 0 15,0-1 1,0 1-16,0-1 16,-1 1-16,1-1 15,-9 1 1,-1 9-1,10-10-15,-10 10 16,1-9 0,-1 9-16,0-1 15,1 1 1,-1 0-16,1 0 16,-10-9-1,9 9 1,-9 0-16,0-1 15,0 1-15,0-9 16,0 9 0,0 0-16,-9 0 15,-1-10 1,1 10-16,-1-9 16,1-1-1,-10 10 1,10-9-16,-10-1 15,0 1 1,0-1-16,-9 1 16,-9-1-1,-1 1-15,0-1 16,1-9 0,-1-9-16,0 0 15,-18 0 1,-1-1-16,1-8 15,0-10 1,-10 0-16,9 0 16,1 0-1,9 0-15,0 0 16,0-10 0,0 1-16,-10 0 15,1-10 1,-1 0-16,10 0 15,0 1 1,0-1 0,10 0-16,-1 0 15,-9 1 1,0-11-16,0 1 16,0 0-1,9 9-15,-9-9 16,10 0-1,8 0-15,1 0 16,0 0 0,9-10-16,-9 1 15,9-1 1,0 1-16,10-1 16,-10 0-1,10-8-15,-10 8 16,9-9-1,1 10-15,0-10 16,-1 0 0,1 9-1,-1-9-15,1 0 16,9 0 0,0 10-16,0-1 15,0 1 1,0-1-16,9 1 15,1-1 1,-1-9-16,1 10 16,-1-1-1,0 1-15,1 9 16,-1-10 0,10 10-16,0-10 15,0 1 1,9-1-16,0 10 15,0 0 1,1 9-16,-20 10 16</inkml:trace>
  <inkml:trace contextRef="#ctx0" brushRef="#br2" timeOffset="66607.8">32023 3736 0,'0'0'0,"0"0"0,9 0 16,1-10 0,-1 1-16,10-10 15,0 0 1,9 1-16,0-1 16,10 0-1,9 0-15,9-9 16,1 9-1,-1 10-15,-9 0 16,0-1 0,0 10-16,0 10 15,0-1 1,0 0-16,10 10 16,-10 0-1,0 9-15,0 0 16,0 0-1,0 1-15,0-1 16,0 9 0,0 10-16,-9-9 15,-1 9 1,1 0 0,0-1-16,9 11 15,-10-1 1,1-9-16,-19 0 15,9 0 1,-9 0 0,0 0-16,-10 0 15,0-1-15,-9 1 16,10-9 0,-10 9-16,0-10 15,9 10 1,-9 10-16,0-20 15,0 1 1,0-1 0,-9 1-16,-1-1 15,1-9 1,-10 0-16,0 10 16,1-10-1,-1 0-15,-10 0 16,1 1-1,0-1-15,-10 0 16,1-9 0,9-1-16,-1-8 15,-8 18 1,-10-9-16,-10-1 16,1 1-1,-1 0-15,1-10 16,-1 1-1,-8-1-15,-1-9 16,9 0 0,10 0-1,-9-19-15,9 10 16,9-10 0,1 0-16,-1-9 15,0-9 1,10-1-16,0 1 15,0-10 1,9 0-16,0 0 16,0 0-1,0-9-15,1 9 16,8 0 0,1 0-16,-10 0 15,0-9 1,10 9-16,-10-9 15,0-1 1,10 10 0,-10 1-16,9-1 15,1 9 1,0-9-16,-1 0 16,10 0-1,0 0-15,0 1 16,0-1-1,0 0-15,10 9 16,-1 1 0,0-1-16,1 1 15,18-1 1,0 0-16,0 1 16,1-1-1,-10 20-15</inkml:trace>
  <inkml:trace contextRef="#ctx0" brushRef="#br2" timeOffset="69154.24">30198 5209 0,'0'0'0,"0"0"0,0 0 15,0 0 1,0 0 0,0 0-16,0 0 15,0 0 1,0 9-16,0 1 16,9 18-1,1 0-15,-1 0 16,0 10-1,-9-1-15,10-9 16,-10 10 0,9 9-16,1 0 15,-1-1 1,0-8-16,1 0 16,-1-20-1,-9 1-15,0 0 16,0-19-1,0 0 1,0 0-16</inkml:trace>
  <inkml:trace contextRef="#ctx0" brushRef="#br2" timeOffset="70205.88">31524 5256 0,'0'0'0,"0"0"15,0 0-15,0 0 16,0 9-16,10 0 16,-1 1-1,0 18 1,1 0-16,-1 10 15,10 9 1,0-10-16,-10 1 16,1-10-1,-1-9-15,1-1 16,-10 1 0,0-10-16,9 1 15,-9-1 1,0 1-16,0-1 15,0-9 1,0 9 0,0-9-16,0 0 15,0 0-15,0 0 16,0 0 0,0 0-16,0 0 15,0 0 1,0 0-1,0 0-15,0 0 16,0 0 0,0 0-16,0 0 15,0 0 1,0 0-16,0 0 16,0 0-1,0 0-15,0 0 16,0 0-1,0 0-15,0 0 16,0 0 0,0 0-16,0 0 15,0 0 1,0 0-16</inkml:trace>
  <inkml:trace contextRef="#ctx0" brushRef="#br2" timeOffset="72272.88">30113 5415 0,'0'0'0,"0"0"0,0 0 15,0-9 1,0-1-16,10 1 16,-10 0-1,0 9-15,0 0 16,0 0 0,0 0-16,0 9 15,0 0 1,0 10-1,9 9-15,-9 0 16,9 1 0,1 8-16,-1 1 15,1-10 1,-10 0-16,9-9 16,0 0-1,1-1-15,-1-8 16,1-1-1,-1 0 1,0 1-16,1-1 16,18 1-16,0-1 15,19 0 1,19 1-16,0-1 16,0 0-1,9-9-15,10 0 16,9 0-1,-19 0-15,0 0 16,1 0 0,-11 0-1,-8-9-15,-1 0 16,1-1 0,-20 1-16,1 0 15,0 9 1,-10 0-16,-9-10 15,0 10 1,-1 0-16,-8 0 16,-1 0-1,1 0-15,-10 0 16,9 0 0,-9 0-16,9 0 15,1-9 1,-10-1-16,9 10 15,1-18 1,-1-1 0,0-9-16,-9-10 15,0 1 1,0-10-16,0 9 16,0 1-1,0-1-15,0 10 16,0 0-1,0 19-15,0-1 16,0 1 0,0-1-16,0 10 15,0 0 1,0 0-16,10 10 16,-1-1-1,1 19-15,-1 10 16,0-1-1,1 1 1,-10-1-16,0 1 16,0-10-16,0 0 15,0 0 1,-10-9 0,1 9-16,-10-9 15,0 0 1,-9 0-16,-9-1 15,-1-8 1,-18-1-16,-10-9 16,-10 0-1,-8-9-15,-1-1 16,0 1 0,1 0-16,8-10 15,11 0 1,-1 0-16,9 1 15,10-11 1,0 1-16,10 9 16,8 1-1,1-1-15,0 0 16,19 0 0,-1 10-16,1 0 15,-1-1 1,1 1-1,0-1-15,-1 1 16,1 0-16,9 9 16,0 0-1,-10 0 1,10 9-16,-9 0 16,-1 1-1,1 18-15,9 0 16,0 0-1,9 0-15,1 1 16,-1-1 0,20 9-1,-1 1-15,9-10 16,1 9-16,9-18 16,0 0-1,10 0-15,-1-19 16,10 0-1,-10 0-15,1-10 16,-1 1 0,1 0-1,-1-1-15,0 1 16,1-1-16,-1 1 16,-18 0-1,0-1 1,-1 1-16,-9 0 15,1-10 1,-10 0-16,-1 0 16,1-9-1,0-9-15,0-1 16,0 10 0,-10 0-16,0 0 15,-9 9 1,0 9-16,0 1 15,0 9 1</inkml:trace>
  <inkml:trace contextRef="#ctx0" brushRef="#br2" timeOffset="75196.64">19172 583 0,'0'0'0,"0"0"16,0 0-1,0-9-15,0-10 16,10 0 0,-1 1-16,1-1 15,8-9 1,11 0-16,-1-1 15,9 1 1,1 0-16,9 9 16,0-9-1,0 9-15,0-9 16,10 9 0,-1-9-16,10 10 15,9-11 1,0 11-16,10-1 15,0 10 1,9-1 0,-9 1-16,18 9 15,-9 0 1,0 0-16,0 0 16,10 9-1,-1 1-15,-9-1 16,0 0-1,-9 1-15,9-1 16,0 10 0,0 0-16,0-1 15,0 10 1,0 1-16,1-1 16,-1 0-1,0 0 1,-10 0-16,1 0 15,-10 1 1,1-1-16,-1 0 16,-19 9-16,1-9 15,-1 1 1,1 8 0,-1 1-16,-18-1 15,-1-9 1,1 19-16,0-9 15,-10-1 1,0 1-16,-9-1 16,0 1-1,-1-1-15,1 1 16,-9 0 0,-1-1-16,0 10 15,-9 0 1,0 0-16,0 0 15,0 9 1,0-9-16,-9 0 16,-10 0-1,0 0 1,-9 9-16,0-9 16,-10 0-1,1 0-15,-1 0 16,-18-1-1,-10 1-15,-9-9 16,-20-1 0,11 1-16,-10-19 15,-10 0 1,-9-10-16,-9-9 16,9 0-1,0 0-15,-18 0 16,8-9-1,1-10-15,-10 0 16,1 0 0,8-18-16,-8-1 15,8-9 1,1 0 0,18 0-16,1 1 15,9-11 1,0 1-16,9 0 15,1-19 1,8 0-16,1-1 16,0 1-1,9 10-15,0-10 16,0 9 0,19 0-16,0 10 15,19-10 1,0 10-16,-1 0 15,20-1 1,0 1-16,-1 0 16,10 0-1,10 9-15,-10 28 16</inkml:trace>
  <inkml:trace contextRef="#ctx0" brushRef="#br2" timeOffset="95325.54">10009 2816 0,'0'0'0,"0"0"16,0 0-16,0 0 15,0 0 1,0 10-16,10-1 16,-1 0-1,1 20-15,9-1 16,-1 9-1,1 1-15,0 9 16,0 0 0,0-1-1,9 11-15,0 8 16,0 1 0,0 19-16,1-1 15,8 10 1,1 0-16,0-1 15,9 11 1,0 8-16,-10 1 16,1 9-1,9 0-15,-9 9 16,9-9 0,0 19-16,9 0 15,-9 9 1,10 0-16,-1 0 15,-9-9 1,10 9-16,-1 9 16,-9-9-1,9 1 1,10 8-16,0 1 16,0-1-16,9-9 15,1 0 1,-1-9-1,0 9-15,10 0 16,-1-9 0,1-10-16,0 1 15,-10-10 1,19 0-16,10 9 16,-1 0-1,0-18-15,1 0 16,9 9-1,0-10-15,-10 1 16,1 9 0,-1 0-16,10 0 15,-9-10 1,18 1-16,0-1 16,0-18-1,1 0 1,-1-10-16,10-8 15,-1-1-15,1-19 16,9 0 0,-9 0-1,9 1-15,19-1 16,-19-9 0,0 0-16,10-10 15,-1 1 1,-18-1-16,9-8 15,0-11 1,0 1-16,10-9 16,-10-10-1,0 0-15,10-19 16,-20 0 0,10-19-16,0 1 15,10-1 1,-19-9-16,9-9 15,9 0 1,-9-10 0,-9 1-16,9-11 15,0 1 1,-18 0-16,18-18 16,9-11-1,-9-8-15,1-1 16,8-9-1,-18 0-15,9 0 16,0-9 0,-9 0-16,-10-10 15,0 9 1,10-8-16,-10-1 16,1-9-1,-1 0-15,10 0 16,-20 0-1,-8-1-15,18-17 16,-9 17 0,-19 1-16,-9 0 15,18 0 1,1 0 0,-10 0-16,9 0 15,-9-10-15,10 10 16,-10-9-1,0-1 1,-9 10-16,-1 0 16,10 0-1,1 0-15,-11-1 16,1 1 0,-10 10-16,10 18 15,-10 0 1,0 0-16,-9 0 15,-9 19 1,-1-1-16,1 10 16,-1 1-1,0-1-15,-9 9 16,0 1 0,-9 9-16,0 0 15,-1 9 1,1 0-16,0 1 15,-1 9 1,-9-1 0,1 10-16,-10 0 15,-1 10 1,1 9-16,0 0 16,0-1-1,0 11-15,-10-1 16,0 0-1,1 0-15,-1 10 16,1 0 0,-1-1-16,-9 1 15,0 9 1,0 0-16</inkml:trace>
  <inkml:trace contextRef="#ctx0" brushRef="#br2" timeOffset="102901.53">28062 2910 0,'0'0'0,"0"0"16,0 0-16,0 0 15,0 0 1,0 0 0,0 0-16,0 0 15,10 0 1,-1-9-16,19 9 16,10-10-1,9 10-15,19 0 16,9 0-1,29 10 1,-1-10-16,19 9 16,10 0-16,19 1 15,9-1 1,9-9-16,0 0 16,10 0-1,9 0-15,-9 0 16,9 0-1,-9 0-15,-1 10 16,11-1 0,-1 0-16,0 10 15,-9-9 1,-1 8 0,1-8-16,-10-1 15,1 10-15,-1-10 16,-18 1-1,-10-1 1,-10-9-16,-8 0 16,-20 0-1,-28 9-15,1-9 16,-1 0 0,-19 0-16,1 0 15,-19 0 1,-10 0-16,-9 0 15,-1 0 1,-18 0-16,0 0 16,-9 0-1,-38 0 1,-57-9-16,-65 0 16,-47-10-16,-29 0 15,-37-9 1,0 0-1,-19 18-15,18 1 16,11 0 0,-11 9-16,11 0 15,-11-10 1,11 1-16,-1-1 16,0 1-1,28 0-15,20-1 16,18 10-1,28 0-15,19-9 16,28 9 0,29-9-16,18-1 15,0 1 1,20-1-16,-1 1 16,19 9-1,9 0-15,10 0 16,18 0-1,1 0 1,9 0-16,0 0 16,19 0-16,28 0 15,47-9 1,38-1 0,28 10-16,18 0 15,1 0 1,19 0-16,18-9 15,0-1 1,1 1-16,8 9 16,11 0-1,-1-9-15,-9 18 16,-1-9 0,-8 9-1,-10 1-15,9-1 16,-9 10-16,-9-10 15,9 1 1,-10-1-16,-9 1 16,0 8-1,-18-8 1,-1-1-16,-9 0 16,-28 1-16,-1-10 15,-18 0 1,-28 0-1,9 0-15,-9 0 16,-48 0 0,-8 0-16,-11 0 15,1-10 1,-9 10-16,-1 0 16,-9 0-1,0 0-15,9 0 16,1-9-1,-10 9-15,0 0 16</inkml:trace>
  <inkml:trace contextRef="#ctx0" brushRef="#br2" timeOffset="103612.91">33490 274 0,'0'0'16,"0"0"-16,0 0 0,0 0 0,0 0 0,0 18 0,10 29 0,-1 38 0,1 37 0,8 18 0,1 1 0,0 19 0,-10-1 15,1 10-15,-1 0 16,-9 9 0,10-9-16,-10 0 15,9 0 1,0 0-16,-9 0 16,10-19-1,-10-10-15,0-18 16,9-46-1,1-20-15,-10-19 16,0-18 0,0-10-1,0-9-15,0 0 16,0 0 0,0 0-16,9-9 15,-9-10 1</inkml:trace>
  <inkml:trace contextRef="#ctx0" brushRef="#br2" timeOffset="110949.53">10075 2891 0,'0'0'0,"0"0"0,0 0 15,0 0-15,0 0 16,-18 0 0,-1 0-16,9 0 15,1 0 1,-1 10-16,1-1 16,0 0-1,-1 1-15,1-1 16,-1 1-1,1-1-15,0 0 16,9 1 0,-10-1-16,10 1 15,0-1 1,0 0 0,10 1-16,-1 8 15,0 11 1,1-1-16,9 0 15,-10 0 1,0 0-16,1 0 16,-1 0-1,10 1-15,-9-1 16,8 0 0,1 0-16,0 10 15,0 8 1,0 1-16,-1 0 15,11 0 1,-1 10-16,0-1 16,0-9-1,1 0-15,-11 9 16,1 0 0,0 10-16,0 0 15,0-10 1,9 0-16,-9 0 15,9-9 1,-9 0 0,-1 0-16,1 0 15,0 9 1,9 1-16,-9-1 16,0 0-1,0-9-15,0 10 16,9-1-1,-9 0-15,-1 0 16,11 1 0,-11-1-16,1 0 15,10 1 1,-1-1-16,0 0 16,0 0-1,0 10 1,1-10-16,-1 1 15,0-1 1,10 0-16,-10 10 16,0 0-16,0-1 15,10 10 1,-10-9 0,0 0-16,1-1 15,-1 1 1,10 9-16,-1 0 15,1-9 1,-1 0-16,1-1 16,0 1-1,9 0-15,0 9 16,-10 0 0,1-19-16,0 10 15,-1-1 1,1-8-1,0-1-15,-1 10 16,1-1-16,-1 1 16,1-10-1,0 1-15,-1-1 16,1 0 0,-10 0-1,-9 1-15,0-1 16,0 0-1,-1 1-15,11-10 16,-1-1 0,0 1-16,0 0 15,1 0 1,-1 9-16,9 1 16,-8-10-1,8 9-15,1 0 16,-1 1-1,1-11-15,0 11 16,9-1 0,0 0-16,0 10 15,9-10 1,1 1-16,-10-1 16,9 0-1,-9 10 1,0-10-16,10 0 15,-1 1-15,-9-1 16,10 0 0,-1-9-1,1 0-15,-1 0 16,0 0 0,10 0-16,-9 0 15,-1-10 1,10 10-16,-10 0 15,10-9 1,-9-1-16,9 10 16,-1-9-1,11-1-15,-10 1 16,9-1 0,-9 1-16,9-1 15,-9 1 1,18 9-16,-8-10 15,-10 1 1,-1-10-16,11 10 16,-10-10-1,18 9 1,-9-9-16,1-9 16,-10 0-1,-1 9-15,11-9 16,-1 0-1,-9-1-15,-10 1 16,1-10 0,-1 1-16,10-1 15,0 10 1,0-10-16,0 1 16,-1-10-1,-8 0-15,-1 0 16,1 0-1,9 0-15,-1 0 16,1 0 0,0 0-1,0 0-15,0-10 16,0 1 0,0 0-16,-10-1 15,10 1 1,-10-1-16,1 1 15,-1-10 1,1 1-16,-1-1 16,1 0-1,-1-9-15,0 0 16,1 9 0,-1-9-16,1 0 15,-10 9 1,0-9-16,9 0 15,-9 9 1,10-9-16,-1 0 16,-9-1-1,10 1 1,-10 0-16,0 0 16,9 0-1,1 0-15,-1 0 16,1-10-1,-1 0-15,0 1 16,1-1 0,-1 1-16,1-1 15,-1 1 1,1-1-16,8 1 16,-8-1-1,-1 1-15,1-1 16,-10 1-1,9-10-15,1 0 16,9 0 0,-1 0-16,-8 0 15,-1 0 1,1 0-16,-1 0 16,1 0-1,-1 1 1,1-1-16,-1 0 15,0 9 1,1-9-16,-1 0 16,1 0-1,-1 1-15,1-1 16,-1 0 0,1-10-16,-1 10 15,0-9 1,1 0-16,-10 0 15,0-1 1,9 1-16,1 0 16,-10-1-1,9 1-15,1-10 16,-1 1 0,1-1-16,-10 10 15,0-10 1,0 0-16,9 1 15,1-10 1,-1 9-16,-9 0 16,-9 10-1,9-10-15,0 10 16,0 0 0,0-19-16,0 9 15,0 0 1,0-9-16,0 0 15,0 10 1,-9-1 0,9-9-16,-10 0 15,10 9 1,0-9-16,1 0 16,-1 0-1,9-9-15,0-1 16,-9 10-1,1-9-15,-1-10 16,0 9 0,0 1-16,0 9 15,9-10 1,1 1-16,-1-1 16,0-8-1,1 8-15,-10 1 16,0 9-1,0-10 1,0 1-16,0-1 16,0 10-1,0-9-15,0 9 16,-9 0 0,-1 0-16,1 0 15,0 0 1,-1 0-16,-8-1 15,-1 1 1,0 0 0,0 0-16,10 10 15,-10-10-15,10 9 16,-10 10 0,0-1-16,-9 1 15,0 9 1,0 10-16,-10 8 15,0 1 1,1 0 0,-10 0-16,0 9 15,0 0 1,0 10-16</inkml:trace>
  <inkml:trace contextRef="#ctx0" brushRef="#br2" timeOffset="128696.58">22662 11823 0,'0'0'0,"0"0"16,10 0-1,-1 0-15,19 0 16,29 0-1,18 0-15,19 0 16,10 0 0,-10-9-16,0 0 15,-9-1 1,-10 1-16,0-1 16,-18 1-1,-10 9-15,-10 0 16,1 0-1,-1-9-15,1 9 16,-10-10 0,1 10-16,-1 0 15,-19 0 1</inkml:trace>
  <inkml:trace contextRef="#ctx0" brushRef="#br2" timeOffset="129163.92">23669 11307 0,'0'0'0,"0"0"0,0 0 16,0 0-16,0 0 16,9 10-1,1-1-15,18 0 16,0 20 0,10-11-1,9 11-15,0-11 16,0 1-1,-9 0-15,-1 0 16,1-1 0,-19 1-16,0 9 15,-1 0 1,-8 1-16,-10 17 16,0 1-1,0-9-15,-19-1 16,-37 10-1,-48 19-15,-28 9 16,66-37 0</inkml:trace>
  <inkml:trace contextRef="#ctx0" brushRef="#br2" timeOffset="129942.79">25202 11833 0,'0'0'0,"0"0"16,0 9-16,0 10 15,10 37 1,-1 38-16,1 37 16,-1 19-1,0 19-15,1 0 16,-1 0-1,1 0-15,9-19 16,-1 0 0,1-9-16,0-19 15,-10-9 1,1-1-16,9 1 16,-1-19-1,11-10 1,-11-9-16,11-19 15,-11-9-15,1-9 16,-9-19 0,-10-10-1,0-9-15,0 0 16</inkml:trace>
  <inkml:trace contextRef="#ctx0" brushRef="#br2" timeOffset="130841.65">25513 12086 0,'0'0'0,"0"0"0,0-19 16,9-9-1,1 0-15,-1 0 16,1 0-1,-1-10-15,10 1 16,9-1 0,0 1-16,19-1 15,0 1 1,10 8-16,9 1 16,-1 19-1,-8-1-15,-1 20 16,1-1-1,-1 1-15,-18 8 16,-10 11 0,-9-1-16,0-10 15,-19 11 1,-10-1 0,-9 0-16,-18 0 15,-10 10 1,0-10-16,0-10 15,0 1 1,9 0-16,10-10 16,0 1-1,9-10-15,9 0 16,1 0 0,9 0-16,0 0 15,0 0 1,19 9-16,18 1 15,10 8 1,10 10-16,-1 1 16,1-1-1,-1 9-15,-18 1 16,-1-1 0,-18 1-16,0-1 15,-19 1 1,-9 9-1,-20 0-15,-18 0 16,-18-10 0,-29 1-16,-19-20 15,9-18 1,1-18-16,56 8 16</inkml:trace>
  <inkml:trace contextRef="#ctx0" brushRef="#br2" timeOffset="137946.29">9944 3238 0,'0'0'0,"0"0"15,0 0 1,-10 0-16,1 0 16,-1 0-1,1 0-15,9 10 16,-9-1 0,9 1-16,9 8 15,0 1 1,20 0-16,8 0 15,10-19 1,10 0-16,-20-19 16,1 0-1,-10 0-15,-9-9 16,-19 0 0,0 0-1,-19 19-15,-9-1 16,-10 1-1,-18 18-15,9 19 16,0-9 0,19 0-16,-1 0 15,20-1 1,9-8-16,9-1 16,10 1-1,38-10-15,9-19 16,-1 0-1,1-9-15,-9 0 16,-20 0 0,-18 9-16,-9 9 15,-10 1 1</inkml:trace>
  <inkml:trace contextRef="#ctx0" brushRef="#br2" timeOffset="142460.04">15936 10754 0,'0'0'15,"0"0"-15,0 0 16,-9-19-16,-1 0 16,10 0-1,0-9-15,10 0 16,-10 9 0</inkml:trace>
  <inkml:trace contextRef="#ctx0" brushRef="#br2" timeOffset="144587.62">16077 10416 0,'0'0'0,"0"0"0,0 0 16,0 0-16,0 0 15,0 0 1,0 0-16,0 0 16,0 0-1,0 0-15,0 0 16,0 0-1,0 9-15,0 20 16,0-1 0,10 9-16,-1 1 15,0-1 1,1-9-16,-10-9 16,0 0-1,0-10 1,0-9-16,0 0 15,0 0 1,9-28-16,1-19 16,-10-28-1,0 10-15,0-1 16,0 28 0,0 10-16,0 19 15,0-1 1,0 10-16,0 10 15,9 18 1,1 28-16,-1 19 16,10 19-1,0-9 1,-10-10-16,0-19 16,-9-9-16,10-10 15,-10-18 1,0 0-16,0-10 15,0-9 1,0 0 0,0 0-16,0 0 15,0-28 1,0-9-16,0-1 16,0-9-1,0 0-15,0 10 16,0 9-1,0-1-15,0 20 16,0 0 0,0-1-16,0 10 15,0 0 1,0 0-16,0 0 16,0 0-1,0 10-15,9 8 16,1 11-1,-1 8-15,0 1 16,1-1 0,-10-18-16,0 0 15,0-19 1,0 0 0,0 0-16,0-28 15,0-38 1,0-37-16,0-1 15,-10 20 1,1 18-16,9 19 16,0 19-1,0 0-15,0 19 16,0-1 0,0 1-16,0 9 15,0 9 1,0 38-16,0 38 15,0 18 1,0 28-16,0 29 16,0-20-1,0 11-15,0-1 16,0-10 0,0 1-16,9 0 15,1-10 1,-1 1-1,1-20-15,8 1 16,1-19 0,-9-19-16,8-19 15,-8-9 1,-1-10-16,-9-18 16,0 0-1,0-19-15,0 0 16,0 0-1,0-9-15,0-29 16,0-46 0,0-38-16,0-28 15,0-19 1,0 0-16,0 0 16,0 19-1,0 0 1,0 0-16,0-1 15,-9 20-15,-1-19 16,1 19 0,0 9-16,-1 18 15,1 20 1,-1 9-16,1 19 16,0 9-1,-1 19 1,10 9-16,0 9 15,0 1 1,0 9 0,0 9-16,0 29 15,0 37-15,0 28 16,0 38 0,10 9-16,-1 19 15,0 9 1,1 10-16,9 9 15,-10-9 1,-9 9 0,9-19-16,1-9 15,-1-19-15,1-9 16,-1-19 0,10-10-1,0-18-15,-10-19 16,10-19-1,-10-9-15,1-9 16,-1-19 0,1-1-16,-10-18 15,0 0 1,0 0-16,0-9 16,0-47-1,0-57-15,-19-46 16,0-20-1,-9-8-15,0 8 16,-1 20 0,20-1-16,-10 10 15,10 9 1,-1-9 0,1 0-16,-1 9 15,10 10 1,-9 9-16,0 10 15,9 27 1,-10 19-16,1 20 16,9 17-1,0 1-15,0 19 16,0-1 0,0 10-16</inkml:trace>
  <inkml:trace contextRef="#ctx0" brushRef="#br2" timeOffset="146127.78">10094 11298 0,'0'0'0,"0"0"16,0 0 0,0 0-16,0 0 15,0 0 1,0 0-16,10 9 15,-1 10 1,19 47-16,0 37 16,10 19-1,0 0-15,-10 9 16,-9 1 0,0-1-16,-1-9 15,-8 0 1,-1-9-16,1-1 15,-10-27 1,0-10-16,0-19 16,0-19-1,0-18 1,0 0-16,0-19 16,0 0-1,0 0-15,0-19 16,-19-37-1,0-38-15,0-19 16,-9-18 0,9 9-16,0-9 15,0 9 1,10 0-16,0 0 16,-1 0-1,1 19-15,-1 9 16,1 19-1,0 9-15,9 19 16,0 19 0,0 9-16,0 10 15,0 9 1,0 9 0,0 19-16,0 57 15,9 56 1,10 18-16,0 19 15,9 1 1,0 8-16,-9 1 16,0-29-1,0-18-15,-1-9 16,-8-29 0,-1-19-16,1-27 15,-10-20 1,0-18-16,0 0 15,0-19 1,0 0-16,0 0 16,0-29-1,0-36-15,0-48 16,-10-28 0,1-18-1,-10 9-15,10 0 16,-1 9-1,1 0-15,-1 0 16,1 1 0,9 18-16,0 19 15,0 9 1,0 28-16,0 10 16,0 9-1,0 28-15,0 10 16,0 9-1</inkml:trace>
  <inkml:trace contextRef="#ctx0" brushRef="#br2" timeOffset="147477.85">9991 13550 0,'0'0'0,"0"0"0,0 0 16,0 0-1,0 9-15,9 29 16,0 27-1,20 48-15,8 28 16,1 9 0,9 9-16,-9-9 15,-1-18 1,-9-1-16,10 0 16,-19-9-1,0-9-15,0-10 16,-1-9-1,-8-19-15,-10-19 16,0-18 0,0-10-16,0-9 15,0-19 1,0 0 0,0 0-16,0 0 15</inkml:trace>
  <inkml:trace contextRef="#ctx0" brushRef="#br2" timeOffset="148213.34">9934 13709 0,'0'0'0,"10"-9"16,8-29-16,11-9 16,18 0-1,19 1-15,-10 17 16,0 1 0,1 19-1,-1 0-15,1 18 16,-10 0-1,-10 10-15,1 9 16,-10 0 0,-9 19-16,-9 0 15,-20 19 1,-9 0-16,-18-1 16,-1-9-1,10 1-15,0-20 16,-1-18-1,20 0 1,0-10-16,-1-9 16,10 0-16,0 0 15,10 0 1,-1-19 0,19 1-16,19-1 15,10 0 1,9 10-16,-10-1 15,0 20 1,1-1-16,-10 19 16,-9 0-1,-1 10-15,-18 0 16,0-1 0,-10 1-16,-9 8 15,-19 1 1,-9 0-16,-19 10 15,-28-20 1,0 1-16,-10-10 16,10-9-1,9-19 1,-9 9-16,37-9 16</inkml:trace>
  <inkml:trace contextRef="#ctx0" brushRef="#br2" timeOffset="148604.45">11289 14769 0,'0'0'0,"0"0"16,0 0-1,0 0-15,0 0 16,0 0-1,0 19-15,0 9 16,9 19 0,1-9-16,-1-1 15,1 1 1,-10-19 0,0-10-16,0-9 15</inkml:trace>
  <inkml:trace contextRef="#ctx0" brushRef="#br2" timeOffset="148808.06">11251 14676 0,'0'0'0,"0"0"0,10-10 0,-1-9 15,0 1 1,1-10-16,-1-1 15,1 1 1,-1 9-16,1 1 16,-10 8-1</inkml:trace>
  <inkml:trace contextRef="#ctx0" brushRef="#br2" timeOffset="149320.13">11731 14657 0,'0'0'0,"0"0"16,0 0-1,0 0-15,0 0 16,0 9-1,0 19-15,0 19 16,9 19 0,-9-10-16,10-18 15,-10-1 1,0-18-16,0-19 16,0 0-1,0 0-15,9-19 16,1-28-1,-1-9-15,0 9 16,1 0 0,9 19-1,9 0-15,0 19 16,19 9 0,0 9-16,10 19 15,-10 10 1,9 18-16,-18 0 15,-10 1 1,-9-1-16,-10-19 16,-9 1-1,0-1-15,0-27 16</inkml:trace>
  <inkml:trace contextRef="#ctx0" brushRef="#br2" timeOffset="149748.1">12117 13709 0,'0'0'0,"0"0"0,0 0 16,0 0-16,0 0 16,9 19-1,1 28 1,18 37-16,0 38 16,0 10-1,0 8-15,10-18 16,-10-9-1,1 0-15,-1-20 16,9 1 0,-8-19-16,8 0 15,10-18 1,0-20-16,19 1 16,56-10-1,38-38-15,160-46 16</inkml:trace>
  <inkml:trace contextRef="#ctx0" brushRef="#br2" timeOffset="150013.59">12051 14422 0,'0'0'0,"0"0"16,0-18-16,9-1 16,1 0-1,-1 0-15,19 0 16,29 1 0,46-1-16,20 0 15,36-9 1,86-10-16,141-8 15</inkml:trace>
  <inkml:trace contextRef="#ctx0" brushRef="#br2" timeOffset="153087.9">9878 3295 0,'0'0'0,"0"0"0,0 0 15,0 0-15,0 0 16,0 0 0,0 0-1,0 0-15,0 0 16,0 0-16,0 0 16,0 0-1,0 9 1,-10 1-16,10 18 15,-9 0 1,9 9-16,-9 10 16,9 0-1,-10 9-15,1 10 16,-1 0 0,10-1-16,0 1 15,0 9 1,0 0-16,0 0 15,0 0 1,0 10-16,-9-1 16,9 1-1,0-1-15,0 1 16,0-1 0,0 10-16,0 0 15,0 0 1,0-1-16,9 1 15,-9 9 1,10 1 0,-1 8-16,1-9 15,-1 10 1,0 0-16,1 9 16,-1 0-1,1-1-15,8 1 16,1 10-1,0-1-15,0 1 16,0 8 0,9 1-16,-9 0 15,0 9 1,9 0-16,-9 0 16,-1 10-1,1-10-15,0 9 16,0-9-1,-10 10 1,1-10-16,-1 0 16,0 0-16,1 0 15,-1 10 1,1-19-16,-1-1 16,0 10-1,-9-9 1,0 9-16,10 0 15,-1-9 1,1 9-16,-1-9 16,1-10-1,-1 10-15,0 9 16,1-19 0,-1 10-16,1 0 15,-1-10 1,0 1-16,1-1 15,-1-18 1,1-20-16,-1-8 16,0-10-1,-9-9 1,0-10-16,0-19 16,0 1-1,0-1-15,0-8 16,0-11-1,0 1-15,0-9 16,0-1 0,0-9-16,0 0 15,0 0 1,0 0-16,0 0 16</inkml:trace>
  <inkml:trace contextRef="#ctx0" brushRef="#br2" timeOffset="154127.24">8194 3389 0,'0'0'0,"0"0"0,0 0 16,0 0 0,0 0-16,0 0 15,0 0 1,0 0-16,0 0 15,0 0 1,0 0-16,-10 0 16,10 0-1,-9 0-15,9 0 16,0 0 0,0 0-16,0 0 15,0 0 1,0 0-16</inkml:trace>
  <inkml:trace contextRef="#ctx0" brushRef="#br2" timeOffset="158615.9">7977 3229 0,'0'0'0,"0"0"0,0 0 16,0 0 0,0 0-1,0 0-15,10 0 16,-1-9-1,20-1-15,18 1 16,9 0 0,19-1-16,10 1 15,18-1 1,10 10-16,10 0 16,8 10-1,-8-1-15,-1 1 16,0 8-1,-9 1-15,-9-10 16,-1 1 0,10-1-1,-19-9-15,-19 0 16,-9 0-16,-9 0 16,-20 0-1,1 0 1,-19-9-16,-1 9 15,1 0 1,-9 0-16,-1 0 16,0 0-1,-9 0-15,0 0 16,0 0 0,0 0-16,0 0 15,-28 0 1,-19-10-16,-37 1 15,-11 0 1,-17-1-16,-1 1 16,-10 9-1,11 0-15,8-9 16,1-1 0,-1 1-16,19-1 15,1 1 1,8 0-16,1-1 15,9 10 1,1-9-16,17 9 16,1 0-1,10 0 1,-1-10-16,1 1 16,-1 0-1,10 9-15,-1-10 16,1 10-1,0-9-15,0 0 16,9 9 0,0 0-16,10 0 15,-1 0 1,1 0-16,0 0 16,9 0-1,0 0-15,0 0 16,0 0-1,9 0-15,19 9 16,10 0 0,28 1-1,18 8-15,10 1 16,10 0 0,-1-10-16,10 10 15,0-9 1,-9-1-16,-1-9 15,10 0 1,-19 9-16,-9 1 16,-10-1-1,0 0-15,1 10 16,-11 0 0,-8 0-16,-1-10 15,-18 1 1,0-10-16,-1 0 15,-18 0 1,0 0-16,0 0 16,-10 0-1,-9 0 1,0 0-16,0 0 16,0 0-16,0 0 15,0 0 1,0 0-16,0 0 15,0 0 1,0 0 0,0 0-16,0 0 15,0 0 1,0 0-16,0 0 16,0 0-1,0 0-15,0 0 16,0 0-1,-19 0-15,-18 0 16,-20 0 0,-28 0-16,-18 0 15,-19 9 1,-10 0-16,0 1 16,1-10-1,-11 0-15,20 0 16,19 0-1,18-10-15,0 1 16,10 0 0,9-10-16,0 0 15,10 0 1,-1 0 0,10 10-16,0 0 15,10-1 1,-1 1-16,1 0 15,8-1 1,1 1-16,0-1 16,0 1-1,9 9-15,9 0 16,1 0 0,0 0-16,-1 0 15,10 0 1,0 0-16,0 0 15,0 0 1,0 0-16,0 0 16,0 0-1,0 0-15,10 0 16,18 0 0,0 0-1,19 0-15,19 9 16,9 1-16,10 9 15,9-1 1,0 10 0,9 1-16,20-1 15,8-9 1,1-1-16,19 1 16,-1 0-1,-18-10-15,0 1 16,-1-10-1,-8 0-15,-20 0 16,-18 0 0,-10 0-16,-19 0 15,1 0 1,-19 0-16,-1 0 16,-18 0-1,-10 0 1,-9 0-16,0 0 15,0 0 1,0 0-16,0 0 16,-18 0-1,-20-10-15,-28 1 16,-28-1 0,-19 1-16,0 0 15,57 9 1</inkml:trace>
  <inkml:trace contextRef="#ctx0" brushRef="#br2" timeOffset="162240.68">9332 2600 0,'0'0'16,"0"0"-16,0 0 15,0-9-15,0-10 16,-9 1-1,-1-1-15,1 0 16,0 0 0,-1 0-16,1 1 15,-1 8 1,10 1 0,0 9-16,0 0 15,0 0-15,10 9 16,-1 1-1,1 18-15,18 19 16,0 0 0,10 18-1,-1 20-15,1-1 16,9 1 0,0 18-16,0 0 15,9-9 1,1 0-16,-1 9 15,-9 0 1,10 0-16,-10 1 16,0-11-1,9 1-15,1 0 16,-1-9 0,-9-10-16,0-10 15,-9-8 1,0-1-16,-20-9 15,1-10 1,0 1-16,-10-19 16,1-1-1,-10-8 1,0-10-16,0 0 16,0 0-1,0 0-15,0-10 16,-10-8-1,-8-29-15,-11-10 16,-8-18 0,-1-9-16,-9-10 15,0 0 1,-9-18-16,9-1 16,-1 0-1,-8 1-15,0 9 16,-1-10-1,10 10-15,0 0 16,0-1 0,0 1-1,9 9-15,1 10 16,9 0-16,-1-1 16,1 10-1,0-9 1,9 18-16,0 0 15,0 10 1,10 9-16,0 9 16,-1 10-1,1 0-15,9 19 16,0-1 0,0 10-16,0 0 15,9 10 1,1 18-16,8 28 15,11 38 1,8 9-16,10 0 16,0 19-1,0 0 1,0 0-16,10 0 16,-1 10-1,1-1-15,-1 0 16,10 10-1,0 0-15,-10-10 16,1-9 0,9 0-16,-10 0 15,-9-9 1,-9-1-16,-1 1 16,1-19-1,-19-19-15,0-19 16,-1 0-1,1-18-15,-9-10 16,-10-9 0,0-10-16,0-9 15,0 0 1,0 0-16,0 0 16,0-9-1,-19-29-15,0-27 16,-19-20-1,1-9 1,-1-9-16,-9-9 16,0-10-1,0 0-15,9 0 16,1-10 0,-10 10-16,9-9 15,0 0 1,10 9-16,0 0 15,0 9 1,0 1-16,-1 8 16,1 10-1,0 10-15,0 0 16,-1-1 0,11 10-16,-1 9 15,0 1 1,0 18-16,10 9 15,-1 10 1,1 0 0,0 19-16,-1-1 15,10 10 1,0 0-16,0 0 16,0 10-1,0 27-15,10 19 16,-1 29-1,10 18-15,9 19 16,10 19 0,9 0-16,0 9 15,0 0 1,9-9-16,1-1 16,-1 10-1,10-18 1,-10-1-16,1-9 15,-1-9 1,-18-1-16,0-18 16,-10-9-16,0-10 15,0-10 1,-9-8 0,0-20-16,-10-18 15,1 0 1,-10-10-16,0-9 15,0 0 1,0 0-16,0 0 16,0-9-1,-19-29-15,0-18 16,-9-10 0,-10-9-16,1-19 15,-20-18 1,1-10-16,-1-19 15,-9 0 1,19 10-16,0-1 16,0-8-1,0-1-15,10 10 16,-1-1 0,-9 10-16,9 0 15,10 10 1,-10 9-16,10-1 15,0 20 1,9 18 0,0 1-16,10 18 15,0 18 1,-1 11-16,1 8 16,-1 1-1,10 9-15,0 9 16,0 10-1,0 19-15,10 37 16,-1 28 0,1 0-16,18 19 15,0 9 1,19 1-16,0 9 16,0-1-1,0-8-15,0-1 16,0 10-1,10-10-15,-1-9 16,1 0 0,-1 0-16,0-9 15,-9-10 1,-9 0 0,0-9-16,-1-10 15,-18-18 1,0-10-16,0-9 15,-10-9 1,1-10-16,-1-9 16,-9-1-1,0-8-15,0-10 16,0 0 0,0 0-16,0 0 15,0 0 1,0 0-16,0 0 15,0 0 1,0 0-16,0 0 16,0 0-1,0 0 1,0 0-16,0 0 16,0 0-1,0-10-15,0 1 16,-9-10-1,-1 0-15,1 1 16,-10-20 0,0 1-16,0-1 15,1 1 1,-11-20-16,1 1 16,-10 0-1,1-10-15,-1-9 16,-9-10-1,0 1 1,10 0-16,-1-10 16,0 0-16,10 9 15,-10-8 1,1-1-16,-10 0 16,0 0-1,0-9 1,0 19-16,9 8 15,10-8 1,0 0-16,-1 18 16,11 0-1,-1 1-15,9 18 16,-9 9 0,10-9-16,0 10 15,-1 9 1,1-1-16,-1 1 15,1 9 1,0 10-16,9 0 16,0-1-1,0 10-15,0 0 16,0 0 0,0 0-16,0 0 15,0 0 1</inkml:trace>
  <inkml:trace contextRef="#ctx0" brushRef="#br2" timeOffset="163844.01">15776 15482 0,'0'0'15</inkml:trace>
  <inkml:trace contextRef="#ctx0" brushRef="#br2" timeOffset="164362.84">16209 15210 0,'0'0'0,"0"0"15,0 0-15,0-9 16,0-10 0,-9 0-16,-1 10 15,10-10 1,-9 1-16,-1 8 16,1 1-1,9 18-15,-9 10 16,-10 28-1,9 47-15,1 56 16,9 28 0,9 10-16,1 28 15,-1 9 1,1 0-16,-10-9 16,0-19-1,0-10-15,0-37 16,0-18-1,0-29-15,0-28 16,-10-19 0,10-18-16,0-1 15,0-18 1,0-19-16,0 0 16,0 0-1,-9-9-15</inkml:trace>
  <inkml:trace contextRef="#ctx0" brushRef="#br2" timeOffset="165164.59">15795 15445 0,'0'0'0,"9"-19"16,20-28-1,18-18-15,19-20 16,9 10 0,0 9-16,10 20 15,-1 8 1,1 10-16,-10 18 15,1 20 1,-20 9-16,-9-1 16,-9 11-1,-1-1 1,-18 19-16,0 9 16,-10 28-1,-9-9-15,-18-18 16,-1 8-1,-19 1-15,0-10 16,1-9 0,-10-9-16,19-10 15,-1-9 1,20-1-16,0-18 16,-1 0-1,10 0-15,0 0 16,10-18-1,18-1 1,9-19-16,10 10 16,10 19-1,9-1-15,-10 10 16,1 19 0,-1 19-16,1 9 15,-20 0 1,-9 18-1,-18-8-15,-20-1 16,-18 10 0,-19-1-16,-38-9 15,-18 1 1,-19-10-16,-1-29 16,20 1-1,-1-19-15,20 0 16,18-9-1,19-1 1,19-8-16,9 8 16</inkml:trace>
  <inkml:trace contextRef="#ctx0" brushRef="#br2" timeOffset="165537.04">17394 15801 0,'0'0'0,"0"0"15,0 0 1,10-9 0,-1-10-16,10 1 15,9-11 1,0 1-16,19 0 16,0 9-1,0 1-15,10 8 16,-1 1-1,1 9-15,-10 9 16,-19-9 0</inkml:trace>
  <inkml:trace contextRef="#ctx0" brushRef="#br2" timeOffset="165758.29">17375 16177 0,'0'0'0,"0"0"16,0 0-16,0 0 15,10 0 1,18-10 0,29 1-16,27 0 15,29-1 1,19-9-1,-66 1-15</inkml:trace>
  <inkml:trace contextRef="#ctx0" brushRef="#br2" timeOffset="166256.35">18777 14957 0,'0'0'0,"0"0"16,0 0-1,0 0-15,0 0 16,0 9 0,0 20-16,0 46 15,10 56 1,8 19 0,1 38-16,0 18 15,0-9-15,0-9 16,-1-10-1,1-9-15,0-9 16,-9-29 0,-10-9-16,9-19 15,0-19 1,1-18 0,-1-28-16,-9-20 15,0 1 1,0-19-16,0 0 15</inkml:trace>
  <inkml:trace contextRef="#ctx0" brushRef="#br2" timeOffset="167000.85">18693 15276 0,'0'-9'0,"9"-19"0,0-19 16,1-19-1,18 0-15,19 10 16,9 0 0,29 18-1,9 10-15,10 9 16,-20 10-1,-27 18-15,-1 1 16,-18 18 0,-1 0-16,-18 9 15,0 10 1,-19 19-16,-9 18 16,-10 1-1,-19-1-15,-9-18 16,10-10-1,-10-9-15,18-19 16,1-9 0,19-9-1,-1-10-15,1 0 16,9 0 0,0 0-16,9-19 15,20 0 1,8 0-1,29-9-15,9 9 16,10 10 0,0 18-16,-20 10 15,-8 9 1,-1 19 0,-18 19-16,-19 0 15,-19 18 1,-19 10-16,-28-10 15,-38 10 1,-18-10-16,-10-18 16,9-28-1,1-10-15,18-9 16,10-19 0,9-10-16,0-9 15,10-9 1,28 19-16</inkml:trace>
  <inkml:trace contextRef="#ctx0" brushRef="#br2" timeOffset="167396.04">20085 15783 0,'0'0'0,"0"0"15,0 0 1,0 0 0,0-10-16,0 1 15,0 0 1,9-10-16,1 9 15,18-8 1,0-1-16,19 0 16,19 0-1,9 1-15,19-1 16,0 9 0,-9 1-16,9 0 15,0-1 1,0 1-16,-18 0 15,-39-1 1</inkml:trace>
  <inkml:trace contextRef="#ctx0" brushRef="#br2" timeOffset="168125.36">22380 14816 0,'0'0'0,"0"0"15,0 0-15,0 10 16,0 8-1,-19 48-15,-18 37 16,-20 29 0,1-20-16,-10-8 15,0-29 1,-9 0-16,0-28 16,9-10-1,0-18-15,10-19 16,-1 0-1,1-10 1,9-18-16,0-9 16,0-10-1,18-9-15,1-1 16,19 10 0,18 0-1,0 10-15,1 9 16,18 0-1,0 9-15,10 9 16,18 20 0,29 27-1,19 29-15,8 28 16,1 9 0,0 10-16,-9-1 15,-10 1 1,-10-19-1,-8-10-15,-1-9 16,0 10-16,-18-20 16,-1-18-1,-18-9-15,-1-1 16,-8-18 0,-11 0-16,1-19 15,-9 0 1,-10 0-16</inkml:trace>
  <inkml:trace contextRef="#ctx0" brushRef="#br2" timeOffset="169014.57">23876 14995 0,'0'0'0,"0"0"0,-19 0 16,0 9-1,-9 0-15,0 1 16,0 9-1,18-1-15,1 10 16,-1 1 0,20-1-16,9 9 15,28 10 1,9 0-16,29 9 16,0 1-1,9 8-15,-19 1 16,-19-10-1,-18 1 1,-10 8-16,-18-8 16,-29 8-1,-38 1-15,-56-10 16,-18-9 0,-10-28-1,-1-10-15,11-9 16,-1-18-1,66 8-15</inkml:trace>
  <inkml:trace contextRef="#ctx0" brushRef="#br2" timeOffset="169429.59">24563 14497 0,'0'0'0,"0"10"0,0 27 16,-19 57 0,10 66-16,9 18 15,9 9 1,0-8-16,1-20 16,-1-18-1,1-19-15,-10-38 16,0-18-1,9-10-15,0-9 16,1-9 0,-1-19-1</inkml:trace>
  <inkml:trace contextRef="#ctx0" brushRef="#br2" timeOffset="170290.87">25090 15614 0,'0'0'0,"0"0"0,-10-10 15,-9 1-15,-9 0 16,0 18 0,0 0-1,-10 29-15,10 9 16,18 9-1,20 0-15,18-9 16,19-9 0,0-10-1,0-9 1,10-19-16,-10 0 16,-10-19-16,1 0 15,0-28 1,-10-9-1,-9 0-15,-19 0 16,-10 18 0,-9 0-16,1 10 15,-1 0 1,9 19-16,1-1 16,9 10-1,0 10 1,9-1-16,10 19 15,19-9-15,18 0 16,1 0 0,-1-19-1,1 0-15,-20-10 16,1-9 0,-1-9-16,-8-9 15,-11-10 1,1 0-1,0 0-15,-19 0 16,0 10 0,0 8-16,0 20 15,0 0 1,-9-1-16,9 29 16,-19 28-1,0 37 1,0 67-16,10 36 15,9-27 1,9-1-16,-9 10 16,0 0-1,0-10-15,0-18 16,-19 0 0,10-19-1,0-38-15,-1-9 16,1-28-1,9-9-15,0-19 16,0-10 0,0-9-16</inkml:trace>
  <inkml:trace contextRef="#ctx0" brushRef="#br2" timeOffset="170663.82">25852 15163 0,'0'0'0,"9"0"15,0-9-15,20 0 16,-1-1-1,9 20-15,10 8 16,1 29 0,-11 19-1,-18 19-15,-19-1 16,-19 38 0,-37 0-16,-29-28 15,-28-19 1,10-19-16,-1-18 15,29-10 1,47-19-16</inkml:trace>
  <inkml:trace contextRef="#ctx0" brushRef="#br2" timeOffset="171172.29">26360 15576 0,'0'0'0,"0"0"15,0 0-15,0 0 16,0 0-1,9 0 1,0 0-16,20 0 16,8-18-16,10-1 15,0-9 1,-9-10-16,0 10 16,-20 0-1,1-10 1,-19 10-16,0 0 15,-28 9-15,-19 10 16,-19 28 0,0 18-1,10 19-15,9 19 16,19 29 0,18 8-16,20-37 15,-1-18 1,19-1-1,10-19-15,18 1 16,29-19 0,-29-10-16</inkml:trace>
  <inkml:trace contextRef="#ctx0" brushRef="#br2" timeOffset="171504.8">27027 14704 0,'0'0'0,"0"0"16,0 0-16,10 9 15,18 19 1,19 47-16,19 38 16,0 46-1,-19 29 1,-19 28-16,-37-19 16,-29-9-1,-65 18 1,-76 10-16,-103 46 15</inkml:trace>
  <inkml:trace contextRef="#ctx0" brushRef="#br2" timeOffset="171933.91">23406 14741 0,'0'0'0,"0"0"16,0 10-1,-19 18-15,-28 56 16,-28 104-1,-1 65 1,57 38-16,95 19 16,140 9-16,85-19 15</inkml:trace>
  <inkml:trace contextRef="#ctx0" brushRef="#br2" timeOffset="176256.35">10263 12161 0,'0'0'0,"0"0"15,0 0-15,0 0 16,0 0-16,0 0 16,0 0-1,0 0 1,0 0-16,0 0 15,0 0 1,0 0-16,0 0 16,0 0-1,0 0-15,0 0 16,0 0 0,0 0-16,0 0 15,0 0 1,0 0-1,0 0-15,0 0 16,0 0 0,0 0-1,0 0-15,0 0 16,0 0 0,0 0-16,0 0 15,0 0 1,0 0-16</inkml:trace>
  <inkml:trace contextRef="#ctx0" brushRef="#br2" timeOffset="177763.61">10085 3492 0,'0'0'0,"0"0"0,0 0 15,-10-10 1,10-8-16,-9 8 16,9-9-1,0 10-15,0-10 16,0 10-1,0 0-15,9-1 16,1-9 0,18-18-1,0-1-15,19 1 16,10-1 0,-10 10-1,9 0-15,10-10 16,19 10-1,-1 0-15,-8 0 16,-1 19 0,-9-1-1,0 10-15,9 10 16,0 8 0,-18 11-16,-1 8 15,0 1 1,-18 9-16,0-1 15,-1 1 1,-8 0 0,-11-9-16,1-1 15,-9 1 1,-10 9-16,0 0 16,-10 9-1,1 0-15,-10-9 16,0 9-1,0-9-15,0-9 16,1-1 0,-1-8-1,9 8-15,1-9 16,0-9 0,-10 9-1,0-9-15,0 0 16,0 0-1,10-1-15,0-8 16,-1-1 0,1 0-1,-1 1-15,1-10 16,9 9 0,-9-9-16,9 0 15,0 0 1,0 0-1,0 0-15</inkml:trace>
  <inkml:trace contextRef="#ctx0" brushRef="#br2" timeOffset="178250.45">10884 3839 0,'0'0'0,"0"0"16,0 0-16,0 0 15,0 0 1,0 9-16,0 10 15,0 9 1,0 19 0,-9 0-16,0 0 15,-1-9 1,1-1 0,-1 1-16,10-10 15,0-10 1,10 1-16,-1 0 15,1-10 1,18 1-16,19-10 16,0 0-1,19-10-15,0-8 16,9-1 0,9-9-16,1 9 15,19 0 1,-48 10-16</inkml:trace>
  <inkml:trace contextRef="#ctx0" brushRef="#br2" timeOffset="192484.05">10696 4430 0,'0'0'0,"0"0"0,0 0 15,0 0 1,0 0-16,0 0 16,0 0-1,0 0-15,0 0 16,0 0-1,0 0-15,0 0 16,0 0 0,10 0-16,-1 0 15,19-9 1,0 9-16,20-10 16,-1 1-1,9 0-15,0-1 16,1 1-1,-10-10-15,19 10 16,0-10 0,9 9-1,0 1-15,-9 0 16,-10 9 0,1 9-16,-10 0 15,-9 10 1,-1-9-16,10 18 15,0 0 1,-9 9-16,0 10 16,-10 10-1,-9-1-15,-1 0 16,-18 1 0,0-1-16,0 9 15,-18 11 1,-1-20-16,0 0 15,-9 0 1,-10 1-16,0-10 16,-9-10-1,0 10-15,0-9 16,19-1 0,0-9-1,0-9-15,9 9 16,-9 0-1,-1 0-15,11-9 16,-1 0 0,0 0-16,0 0 15,10-1 1,-1-8-16,1-10 16,9 0-1,0 0-15</inkml:trace>
  <inkml:trace contextRef="#ctx0" brushRef="#br2" timeOffset="192853.65">11308 5415 0,'0'0'0,"0"0"16,0 0-16,0 0 15,0 0-15,0 10 16,0-1-1,0 10-15,0 9 16,0 19 0,9-10-1,1 10-15,18 0 16,0 0 0,0-9-16,0-10 15,10-10 1,9-8-16,10-10 15,8 0 1,11-28-16,-1-10 16,0 10-1,-18-9-15,-1 8 16,-18 1 0,-20 9-16,-8 10 15</inkml:trace>
  <inkml:trace contextRef="#ctx0" brushRef="#br2" timeOffset="197521.87">11261 5725 0,'0'0'0,"0"0"15,0 0-15,0 0 16,0 0 0,9-10-16,0-8 15,1-1 1,18 0-16,19-18 16,28 8-1,10 1-15,9 0 16,-9 9-1,-10 10-15,-9 0 16,-10 18 0,1 19-1,-10 0-15,-10 0 16,11 1 0,-1 8-16,0 1 15,-10-10 1,-9 0-16,10 19 15,-19 0 1,0 0-16,-19 0 16,0 18-1,-19 1-15,0 0 16,-19 9 0,1-10-16,-1 1 15,-9 9 1,10-28-16,8-9 15,1-1 1,0-18-16,9 0 16,10-1-1,-1 1 1,1-9-16,-1-10 16,1 9-1,0-9-15,-1 0 16,1 9-1,-1-9-15,1 10 16,0-10 0,9 0-16,0 0 15,0 0 1,0 0-16,0 0 16,-10 0-1,-9-10-15,1 1 16,-1-10-1,9 10-15,1-10 16,-1 0 0,1 10-16,0-1 15,-1 1 1,1-10 0,-1 10-16,1 0 15,0-1 1,9 1-16,0 9 15,0 9 1,-19 10-16,0 18 16,10 20-1,-1-1-15,10-9 16,10-10 0,-1-8-16,0-11 15,20 1 1,-1-9-16,19-10 15,9-19 1,1-19-16,-1 1 16,-18-1-1,-1 10 1,-18 9-16,0 10 16,-9 0-16,-1-1 15,0 1 1,1-1-1,-1 10-15,1 0 16,-1-9-16,10 0 16,9-10-1,19-19 1,9 1-16,10-20 16,19 11-1,0-1-15,-10 19 16,10 9-1,-1 19-15,-8 9 16,-1 19 0,0 10-16,-19 9 15,1 0 1,-19 0 0,-10-1-16,-9 20 15,-19 0-15,-10 18 16,-9 10-1,-9 0-15,-9-10 16,-11 10 0,1-9-1,0-20-15,-9 1 16,0 0 0,8-10-16,1 0 15,0 1 1,0-11-16,10-8 15,9-1 1,-1-8-16,1-11 16,0 1-1,18-9-15,1-1 16,0 0 0,-1-9-16,-9 0 15,1 0 1,-1 0-16,0 0 15,0-9 1,10 0 0,-1-1-16,1 1 15,-10-10-15,10 0 16,-1 0 0,1-18-1,-1 18-15,1 0 16,0 10-1,-1 0-15,1-1 16,9 1 0,0 9-1,0 0-15,0 9 16,9 19 0,1 1-1,-1-1-15,0 9 16,20 1-1,8-10 1,10 9-16,19-18 16,9 0-1,10-10-15,19-9 16,-10-18 0,-10-1-16,-8-9 15,-20-10 1,1 1-1,-20-1-15,-9 1 16,-9 8 0,0 11-16,-10-1 15,1 10 1,-1-10 0,10 0-16,9 0 15,0-9 1,20-9-16,8-1 15,10-9 1,18 0 0,11 10-16,-20 9 15,-9 18 1,0 10 0,-10 28-16,0 0 15,10 19 1,-9 0-16,-1 19 15,-18 0 1,-1 9-16,-8 0 16,-20 9-1,-9 1-15,-19-1 16,-18 10 0,-10 0-16,0 0 15,-10-10 1,1 0-16,-10 1 15,9-1 1,-9-9-16,10-18 16,9-1-1,0 0-15,0 1 16,19-11 0,-1 1-1,1-9-15,9-1 16,1-8-16,-1-1 15,0 0 1,0-9 0,10-1-16,-1-8 15,1-1 1,0-9-16,9 0 16,0 0-1,0 0-15,0 0 16,0 0-1,9-19-15,0-18 16,10-1 0,0-9-16,0 0 15,0 10 1,-1-1 0,11 1-16,-1-1 15,0 1-15,0-1 16,1 1-1,8-1-15,1 10 16,9-9 0,-10 8-16,1 1 15,0 19 1,-1 0 0,10-1-16,0 10 15,0 10 1,-9-1-16,0 0 15,-1 1 1,1-1-16,-10 0 16,0 1-1,-9-1-15,0 1 16,0-1 0,0 0-16,-10 1 15,1-1 1,-1 0-16,0 1 15,1-1 1,-1 1-16,1-1 16,-1 10-1,0-10 1,-9 19-16,0 0 16,10 1-1,-10-1-15,0 19 16,0 0-1,0-1-15,0 11 16,-10-10 0,1 0-16,-10 0 15,0 9 1,1 0-16,-1 0 16,-10 1-1,1-1-15,0-9 16,0 0-1,0-10-15,-1 1 16,11-10 0,-1 0-16,0-9 15,10 0 1,-1-1 0,1-8-16,-1-1 15,1 1-15,9-10 16,0 0-1,0 0 1,0 0-16,0 0 16,0 0-1,0 0 1,9-10-16,1-9 16,9-9-16,9-9 15,0-1 1,0-18-16,19 0 15,0-10 1,0 0-16,0 10 16,10-10-1,-10 19-15,9 1 16,1-1 0,-1 18-16,1 1 15,-1 19 1,-9 0-1,10 9-15,-10 9 16,0 0 0,0 1-16,0 18 15,-10 0 1,1 0-16,-10 0 16,0 19-1,-9 0-15,0 9 16,-10 1-1,-9 8-15,0 1 16,-9 0 0,0-1-16,-10 10 15,9-9 1,1-10 0,-10-9-16,10 0 15,-10-9-15,10-1 16,-1-18-1,1 0-15,-1 0 16,1-10 0,-1-9-1,10 0-15,0 0 16,0 0 0,0 0-16,0 0 15,0-19 1,0-18-16,10-10 15,-1-19 1,20-9-16,-1 0 16,9-9-1,1 8-15,0 1 16,-1 10 0,10-1-16,0 10 15,10 9 1,-10 19-1,0 0-15,-10 18 16,1 1 0,0 9-16,-1 9 15,10 1 1,0 18-16,-9 9 16,9 10-1,-9 9-15,-1 1 16,-8 8-16,-11 1 15,1 0 1,0-1 0,-10 20-16,1-10 15,-10 9 1,0-9-16,0 1 16,-10-1-1,1-10 1,9-8-16,0-20 15,0 1-15,0-1 16,0-18 0,0 0-16,0-10 15,0-9 1,0 0 0,0 0-16,0 0 15,0 0 1,9 0-16,1-9 15,-1-1-15,-9 1 16,10 0 0,-10-1-1,0 1-15,0 9 16,0 0 0,0 0-16,9 0 15,-9-10 1,0 10-16,0 0 15,0 0 1</inkml:trace>
  <inkml:trace contextRef="#ctx0" brushRef="#br2" timeOffset="199554.96">14873 10848 0,'0'0'0,"0"0"0,0 0 15,10 0 1,-1-10-16,10 1 16,18-10-1,10 0-15,10 1 16,9-1-1,9 0 1,10 0-16,9 0 16,9-9-16,1 0 15,27 9 1,20 10-16,18 0 16,1 9-1,8 9 1,1 0-16,0-9 15,-29 10 1,-18-1-16,0 1 16,-10-10-1,-19 0-15,-27 0 16,-1 0 0,-19 0-16,1 0 15,-19 0 1,-1 0-16,-18 0 15,0 0 1,-19 0 0,0 0-16,0 0 15,0 0-15,-28 9 16,-57 0 0,-56-9-16,-47 0 15,-19 0 1,-10 0-16,-8 0 15,18 0 1,9-9 0,10 9-16,9-9 15,10-1 1,18 1 0,1-1-16,9 1 15,28 9-15,19 0 16,28-9-1,9 9-15,20 0 16,9 0 0,9 0-16,9 0 15,1 0 1,9 0-16,9-10 16,10-9-1,19 1-15,37-10 16,28-1-1,10 1 1,28 19-16,10 9 16,9 9-1,28 10-15,10 9 16,37 0 0,9-9-16,1 0 15,9-10 1,-9-9-16,-20-9 15,-18 9 1,-37 0-16,-29 0 16,-19 0-1,-18 0-15,-39 0 16,-18 0 0,-9 9-16,-19-9 15,0 0 1,-19 0-16,0 0 15,-10 10 1,-46-1-16,-57 10 16,-56 0-1,-48-19 1,-27 0-16,-1 0 16,0-10-1,-9 10-15,10 0 16,9 0-1,18 0-15,10 0 16,0-9 0,19 9-16,19 0 15,18 0 1,39 0-16,27 0 16,28 0-1,10 0 1,19 0-16,9 0 15,10 0 1,9 0-16,0 0 16,9 0-1,38-19-15,47 0 16,38 0 0,28 1-16,28-1 15,10 0 1,9 0-16,9 10 15,0 0-15,1-1 16,-1 1 0,-18 9-1,9 0-15,-10 9 16,-18 1 0,-19-1-1,-19 0-15,-28 1 16,-19-1-16,-19-9 15,-18 10 1,-20-10-16,-18 0 16,0 0-1,-19 0-15,0 0 16,-9 9 0,-29 0-16,-66 1 15,-55-1 1,-39 0-16,-47 1 15,-18 9 1,-10-19-16,-9 9 16,9-9-1,19-9 1,19-1-16,19 10 16,27 0-1,39 0-15,18 0 16,48 0-1,27 0-15,19 0 16,20 0 0,8 0-1,10 0-15</inkml:trace>
  <inkml:trace contextRef="#ctx0" brushRef="#br2" timeOffset="-200877.87">26868 7339 0,'0'0'16,"0"0"-16,0-10 16,0 1-16,0-1 15,0 10 1,9 0-16,0 10 16,20 18-1,-1 19-15,9-10 16,10 1-1,-9-10 1,9-9-16,0-10 16,0-9-1,10-19-15,-10 1 16,-10-20 0,1 1-16,-19-10 15,0 19 1,-10-1-16,-9 20 15,0 0 1,0 9-16,0 9 16,0 29-1,0 18-15,-19 38 16,-18 28 0,-1 0-16,0-10 15,-18 1 1,9-19-1,0-10-15,0-28 16,0-18 0,0-1-16,0-8 15,9-11 1,-9 1-16,9-19 16,1 0-1,-1-19-15,10 10 16</inkml:trace>
  <inkml:trace contextRef="#ctx0" brushRef="#br2" timeOffset="-200181.2">27404 8089 0,'0'0'0,"0"0"16,0 0 0,0-9-16,0-1 15,0 1-15,0 9 16,0 0-1,9 9-15,1 20 16,-1 17 0,0 20-1,-9 0-15,0 9 16,0-19 0,-9 0-16,0-18 15,9-19 1,0 0-16,0-19 15,0 0 1,0 0-16,9-19 16,19-28-1,0-28-15,19-38 16,10-9 0,-10 19-16,-9 19 15,-1 18 1,1 19-16,-10 19 15,0 9 1,1 10-16,-1 18 16,0 10-1,19 18-15,0 38 16,-9 29 0,-20-1-1,1-9-15,-19-1 16,0 1-1,0-19-15,-9-18 16,-1-10 0,1-10-16,0-9 15,-1-18 1</inkml:trace>
  <inkml:trace contextRef="#ctx0" brushRef="#br2" timeOffset="-199914.52">27187 8389 0,'0'0'0,"0"0"0,10 0 16,18-9-1,19 0 1,28-1-16,10 1 15,18-1 1,20 10-16,-1 0 16,19 10-1,-9-10-15,-19 0 16,-66 0 0</inkml:trace>
  <inkml:trace contextRef="#ctx0" brushRef="#br2" timeOffset="-199625.14">28664 8099 0,'0'0'0,"0"0"16,0 0 0,10 0-16,-1-10 15,19 1 1,10-10-16,28 0 16,37 0-1,48 1-15,150-20 16</inkml:trace>
  <inkml:trace contextRef="#ctx0" brushRef="#br2" timeOffset="-199001.96">29586 7339 0,'0'0'0,"0"0"0,0 9 16,-9 10-1,-1 28-15,1 28 16,9 9 0,9 10-16,20-10 15,-1-9 1,10-18-16,-1-20 15,1 1 1,9-19-16,0-10 16,9-9-1,1-19-15,-1-18 16,1-1 0,-10-18-16,-10 0 15,-8-10 1,-11 19-16,-18 9 15,0 10 1,0 19-16,0 0 16,0 9-1,0 18-15,-9 29 16,0 28 0,-1 28-1,1 19-15,-10 0 16,0-9-16,-9 0 15,-10-1 1,-18-18 0,-1-10-16,1-9 15,-19-18 1,-1-1-16,-8-18 16,18-20-1,0-18-15,38 0 16</inkml:trace>
  <inkml:trace contextRef="#ctx0" brushRef="#br2" timeOffset="-198600.99">30424 8202 0,'0'0'0,"0"0"16,0 0-16,0 0 15,9 9 1,0 29-16,1 27 15,-10 39 1,0 27 0,0 0-16,0 1 15,0-1-15,-10-9 16,1-19 0,0-18-16,-1-20 15,1-18 1,9-19-16,0-9 15,0-19 1</inkml:trace>
  <inkml:trace contextRef="#ctx0" brushRef="#br2" timeOffset="-198252.41">30254 8296 0,'0'0'0,"0"-10"16,10-18 0,-1 0-16,0 0 15,1 0 1,18 18-16,29 1 16,8 18-1,20 10-15,0 9 16,-10 10-1,-9-1-15,-29 1 16,-18-10 0,0 9-16,-19 10 15,-19 10 1,-28-1-16,-19 10 16,-37-10-1,-19-9-15,56-38 16</inkml:trace>
  <inkml:trace contextRef="#ctx0" brushRef="#br2" timeOffset="-197864.66">31026 7123 0,'0'0'0,"9"9"16,19 1-1,29 36-15,9 39 16,9 46-1,-9 38-15,-19 19 16,-19-10 0,-19 10-1,-27-10-15,-30 0 16,-36 19 0,-29-18-16,-38-29 15,-56 9 1,-122 38-16</inkml:trace>
  <inkml:trace contextRef="#ctx0" brushRef="#br2" timeOffset="-197382.2">25955 6963 0,'-9'19'0,"-38"47"16,-29 74-1,10 57 1,38 29-16,66 8 16,103 20-16,198 36 15,28-36 1</inkml:trace>
  <inkml:trace contextRef="#ctx0" brushRef="#br2" timeOffset="-196291.55">31383 7066 0,'0'0'0,"10"-9"0,-1-10 16,10 1-1,9-1-15,0 0 16,0 10 0,1-1-1,8 20-15,1-1 16,0 19 0,-10 0-16,-19 0 15,-9 10 1,-9 0-1,-10 18-15,0-9 16,0 0 0,10 0-1,-1-19-15,1-10 16,0 1 0,9-9-16,0-10 15,0 0 1,0 0-16,9 0 15,19 0 1,66-47 0,104-66-1,94-18-15,84 9 16,28 9 0</inkml:trace>
  <inkml:trace contextRef="#ctx0" brushRef="#br2" timeOffset="-45892.12">15202 10622 0,'0'0'0,"10"0"0,27-18 16,57-1-1,38-19-15,19 10 16,9 9 0,18 10-1,11 0-15,8-1 16,19 10 0,-9-9-1,-18 0-15,8-1 16,-18 1-1,-19-1-15,-29 10 16,-8 0 0,-20 10-1,-18-1-15,-10-9 16,-18 0 0,-20 0-16,-9 0 15,-9 0 1,-19 0-1,0 0-15,-9 0 16,-38 0 0,-66 0-16,-66 10 15,-47 8 1,-28 1 0,-9 9-16,-19-9 15,9 0 1,0-1-1,0-8-15,10-10 16,47-10 0,37 1-16,38 0 15,56-1 1,29 1 0,27 0-16,11 9 15,8 0 1,10 0-1,10 0-15,55 0 16,67-10 0,94-9-16,47 1 15,9-1 1,28 0 0,1 0-16,-48 1 15,-9-1 1,-37 9-1,-39 1-15,-27 0 16,-29-10 0,-28 10-1,-37-1-15,-10 1 16,-10 9 0,-18-10-16,-9 10 15</inkml:trace>
  <inkml:trace contextRef="#ctx0" brushRef="#br2" timeOffset="-45086.71">16359 5640 0,'0'0'0,"0"-9"15,-18-19-15,-1-10 16,9-18 0,10 0-16,19-29 15,47-27 1,28 8 0,19 29-16,47 10 15,9 27 1,10 19-1,-10 29-15,1 27 16,-10 10 0,-10 0-1,-9 0-15,-28-9 16,-19-10 0,-28-9-16,-19-1 15,-9-8 1,-19-10-1,-1 0-15,-8 0 16,-10 0 0</inkml:trace>
  <inkml:trace contextRef="#ctx0" brushRef="#br2" timeOffset="-44827.24">18222 4815 0,'0'0'15,"0"0"-15,0 0 16,0 0-16,10 9 16,18 19-1,19 29 1,0 36-16,9 11 16,-18 8-1,-19-9-15,-19-9 16,-10-19-1,-18 0 1,-28 0-16,9-37 16</inkml:trace>
  <inkml:trace contextRef="#ctx0" brushRef="#br2" timeOffset="-44253.22">14534 2272 0,'0'0'0,"-18"-9"0,-11-10 15,-36 10 1,-20 9-16,-28 18 16,-9 48-1,-1 37 1,20 19-16,46 10 16,20-1-1,27 0 1,20-9-16,18-9 15,19-19 1,10-19-16,18-19 16,9-9-1,11-10 1,-20-18-16,0-19 16,10-19-1,-48 10 1</inkml:trace>
  <inkml:trace contextRef="#ctx0" brushRef="#br2" timeOffset="-43431.84">14647 3079 0,'0'0'0,"0"0"0,-18 9 16,-1 1-1,-10 18-15,1 19 16,0 9-1,19 0 1,18-9-16,0-9 16,20-1-1,8-9 1,1-9-16,-10 0 16,-9-19-1,0 0-15,-10-9 16,-9-10-1,0-28-15,-9-19 16,-10 1 0,10-1-1,-1 0-15,10 19 16,10 0 0,-1 19-1,19 0-15,0 0 16,1 19-1,18-1-15,0 20 16,-10-1 0,1 19-1,0 10-15,-10 9 16,-9 18 0,-19 10-1,0 0-15,-10-18 16,1-10-1,-1-19 1,10-10-16,0-18 16,0 0-1,0 0-15,10-37 16,27-47 0,10-38-1,10 9-15,-19 38 16,-1 28-1,1 19-15,-10 18 16,0 1 0,19 28-1,0 28-15,10 28 16,-1 28 0,-18 10-1,-19-10-15,-10-9 16,-9-1-1,-19-17 1,0-11-16,-9-18 16,19-9-1,-1-29-15</inkml:trace>
  <inkml:trace contextRef="#ctx0" brushRef="#br2" timeOffset="-43003.11">15485 2910 0,'0'0'0,"0"0"16,0 0-16,0 0 16,9 9-1,19 38-15,19 28 16,10 29-1,-1-11 1,-9-27-16,-9-10 16,-1-18-1,-18-19 1,0-1-16,0-18 16,9 0-1,0-28-15,1-19 16,8-28-1,1-18 1,-1-11-16,-8-8 16,-11-1-1,1 19 1,-9 19-16,-1 19 16,-9 37-1,0 10-15,0 9 16</inkml:trace>
  <inkml:trace contextRef="#ctx0" brushRef="#br2" timeOffset="-42478.72">16294 3407 0,'0'0'0,"0"0"0,0 0 16,9 0-1,0-9 1,20-10-16,8-9 16,10-9-1,0-20-15,10 1 16,-20-10-1,1-9 1,-19 10-16,-19 8 16,0 29-1,-10 0 1,-8 19-16,-20-1 16,-9 20-1,-9 18-15,-1 19 16,10 18-1,19 20 1,9-1-16,19-9 16,9 0-1,20-18 1,-1-1-16,10-9 16,9-10-1,0-18-15,-10 0 16,1-19-1,-19 0 1</inkml:trace>
  <inkml:trace contextRef="#ctx0" brushRef="#br2" timeOffset="-42154.11">16745 2582 0,'0'0'0,"0"0"0,19 9 15,19 10 1,18 18-16,29 38 16,18 19-1,1 9-15,9 10 16,-19-10-1,-10 0 1,-8-18 0,-20-10-16,0-9 15,-18-19 1,-19-10-16,-10-28 16</inkml:trace>
  <inkml:trace contextRef="#ctx0" brushRef="#br2" timeOffset="-41898.17">17667 2563 0,'0'0'0,"0"0"0,0 0 15,0 19 1,-28 37-16,-29 66 15,-27 47 1,-1 9 0,0-18-1,1-20-15,18-8 16,0-20 0,10-18-16,27-56 15</inkml:trace>
  <inkml:trace contextRef="#ctx0" brushRef="#br2" timeOffset="-41168.15">18928 3820 0,'0'0'0,"0"0"0,0 0 16,0 0 0,9 0-1,1-9-15,8-10 16,20-9 0,18-19-16,10-28 15,10 9 1,-20-9-1,-18-9-15,-10-1 16,-9 1 0,-19-1-1,-19 10-15,-19 10 16,1 18 0,-20 9-16,1 19 15,-1 19 1,-27 29-1,-11 46-15,11 47 16,9 28 0,28 28-16,9 0 15,28 10 1,1 9 0,18 9-16,-9-9 15,0-18 1,0-20-1,0-27-15,0-29 16,0-19 0,0-28-16,0-18 15,0-10 1,0-18 0</inkml:trace>
  <inkml:trace contextRef="#ctx0" brushRef="#br2" timeOffset="-40864.87">17987 4355 0,'0'0'0,"19"0"16,37 9-1,57 1-15,38-10 16,18 9 0,-9-9-1,-19 0-15,-19 0 16,-28 0 0,-28-9-16,-19-1 15,-28 10 1,-10 0-1</inkml:trace>
  <inkml:trace contextRef="#ctx0" brushRef="#br2" timeOffset="-40482.98">19238 4261 0,'0'0'0,"0"0"0,0 0 16,0 0-1,0 0 1,0 19-16,-9 18 16,18 39-1,10 8-15,9 10 16,19-19 0,0-19-1,19-9-15,-9-19 16,8-28-1,-8-9-15,-1-19 16,-9-10 0,-9-18-1,0-19-15,-20-10 16,-18 1 0,-9-1-16,0 20 15,-1 27 1,1 19-1,-1 10-15</inkml:trace>
  <inkml:trace contextRef="#ctx0" brushRef="#br2" timeOffset="-40002.84">20151 4393 0,'0'0'0,"0"0"0,0 0 16,0 0 0,0 9-16,-10 0 15,1 10 1,-1 0-1,1 0-15,0-1 16,-1-18 0,10 0-1,0 0-15,0 0 16,10-18 0,18-20-16,0 1 15,19 8 1,-9 11-1,-1 8-15,1 20 16,0 18 0,-1 19-16,1 18 15,-19 1 1,-10 0 0,-9-10-1,0-18-15,0-20 16</inkml:trace>
  <inkml:trace contextRef="#ctx0" brushRef="#br2" timeOffset="-39352.02">21120 4486 0,'0'0'0,"0"0"0,0 0 16,0-9-1,-19-10-15,0 10 16,-19-1 0,-9 29-1,-9 9-15,-10 29 16,19-1 0,9 0-1,20 10-15,8-10 16,20-9-1,18 0-15,28-9 16,19-20 0,20-27-1,27-19-15,10-38 16,-20-28 0,-27-18-16,-19-10 15,-10-28 1,-27-10-1,-20-9-15,-18 19 16,-10 28 0,-9 28-16,-1 29 15,1 27 1,0 29 0,0 9-16,-10 18 15,-18 48 1,9 37-1,0 38-15,9 19 16,19-1 0,10 10-16,18-28 15,19-10 1,10-18 0,9-20-16,19-17 15,-10-20 1,-18-28-16,0-9 15,-20-19 1</inkml:trace>
  <inkml:trace contextRef="#ctx0" brushRef="#br2" timeOffset="-38929.99">20536 4139 0,'0'0'0,"10"0"15,27 0-15,48 0 16,66 0 0,37 0-1,19 0-15,-19 0 16,-19 0-1,-37 10-15,-29-1 16,-37 0 0,-19 1-16,-9-1 15,-19 10 1,0 9 0,-1 19-16,-18 28 15,0 9 1,-9 1-16,0-10 15,-1-9 1,1-19 0,-1-10-16,10-18 15,0-19 1</inkml:trace>
  <inkml:trace contextRef="#ctx0" brushRef="#br2" timeOffset="-38725.95">22013 3670 0,'0'0'0,"0"0"15,0 9-15,0 10 16,10 47-1,-1-19-15</inkml:trace>
  <inkml:trace contextRef="#ctx0" brushRef="#br2" timeOffset="-38017.81">22644 4477 0,'0'0'0,"0"0"15,-10 9 1,-9 1-16,-9 18 16,-9 19-1,8 0 1,1 9-16,19-9 16,9-10-1,9-18-15,1 0 16,-1-10-1,10-9 1,9-9-16,0-19 16,10-38-1,-1-28-15,1-9 16,-10 9 0,1 19-1,-1 19-15,-9 18 16,-1 10-1,1 19-15,-9 18 16,8 1 0,1 18-1,0 19-15,-10 18 16,-9 10 0,-9-9-1,0-19-15,-1-9 16,1-10-1,-1-10-15,10-18 16,0 0 0,10-37-16,27-48 15,10-27 1,10-1 0,-1 38-16,-9 28 15,10 10 1,-10 27-16,0 29 15,0 19 1,0 46 0,-9 29-16,-10 37 15,-38 19 1,-27 28 0,-57 28-16,-76 113 15</inkml:trace>
  <inkml:trace contextRef="#ctx0" brushRef="#br2" timeOffset="-37176.8">16425 7507 0,'0'0'0,"0"-18"0,-9-1 16,0-9-1,-1 18-15,1 1 16,-1 18 0,-9 29-1,-18 75-15,9 84 16,18 46-1,10 20 1,10 0-16,-1 18 16,0-9-1,-9-28-15,10-18 16,-1-11 0,-9-46-1,10-37-15,-1-29 16,-9-9-1,0-29-15,9-18 16,-9-19 0,0-9-1,0-19-15,0 0 16</inkml:trace>
  <inkml:trace contextRef="#ctx0" brushRef="#br2" timeOffset="-36852.73">15993 10069 0,'0'0'0,"0"0"16,0 0-16,0 9 16,9 10-1,0 37 1,20 38-16,18 19 15,-10-10 1,1-19 0,0-18-16,-1-19 15,-9-19 1,10-9-16,9-29 16,19-18-1,19-37 1,-1-39-16,-18-18 15,-38 57 1</inkml:trace>
  <inkml:trace contextRef="#ctx0" brushRef="#br2" timeOffset="-35609.18">17272 6888 0,'0'0'0,"0"0"0,-19 0 16,0 10 0,-18-1-16,-1 19 15,-9 19 1,19 0-1,0 0-15,18-10 16,20 1 0,-1-1-1,0-18-15,10 0 16,0 0 0,9-19-1,-9 0-15,0-19 16,9-9-1,-9-19-15,0-9 16,0-10 0,9 0-1,0 1-15,0 18 16,0 0 0,10 19-16,0 9 15,-1 9 1,10 20-1,0 18-15,0 19 16,-9 19 0,0-1-16,-19 1 15,-1 0 1,-18-10 0,0-9-16,0-10 15,0-18 1,0 0-16,0-19 15,0 0 1,10-19 0,-1-37-16,10-38 15,9-28 1,10 9-16,-1 29 16,1 28-1,0 18 1,-10 10-16,0 19 15,10 27 1,9 20-16,-10 37 16,-8 28-1,-10 19 1,-19 10 0,0-1-16,0-19 15,-10-18 1,10-28-16,0-47 15</inkml:trace>
  <inkml:trace contextRef="#ctx0" brushRef="#br2" timeOffset="-34711.72">18410 6025 0,'0'0'0,"0"9"16,10 10-16,-1 47 15,1 65 1,8 29 0,11 9-16,-1-19 15,0-28 1,0-28-16,0-19 15,1-29 1,-1-8 0,0-19-16,10-19 15,-1-10 1,1-18-16,0-9 16,-1-10-1,-18 9 1,0 10-1,0 9-15,-10 10 16,1 0 0,18 9-16,0 0 15,0 0 1,0 0-16,10 0 16,-10 0-1,0 0 1,1-10-16,-1-9 15,0 1 1,0-20-16,-9 10 16,0 19-1,-19-1-15,0 10 16,0 19 0,0 56-1,-9 75-15,-10 38 16,0 28-1,-19-10-15,1 0 16,-10-37 0,0-37-1,0-29-15,-10-28 16,1-28 0,-10-19-16,-9-19 15,-19-37 1,9-28-16,10-28 15,18-10 1,29 9 0,28-9-16,19 10 15,9 0 1,28 18-16,20 0 16,-1 10-1,0 9 1,-9 9-1,0 10-15,0 0 16,-29 19 0</inkml:trace>
  <inkml:trace contextRef="#ctx0" brushRef="#br2" timeOffset="-33453.29">20725 7048 0,'0'0'15,"0"0"-15,-19-10 16,0 1-16,-19 18 15,-18 10 1,-1 19 0,10 27-16,0 1 15,19 0 1,19-10-16,18 0 16,19-18-1,19-1-15,19-18 16,0-19-1,-10-19 1,1-18-16,-19-29 16,-10-37-1,-28-10-15,0-9 16,-10 10 0,1 9-1,0 27-15,18 20 16,0 9-1,1 19-15,18 19 16,0-1 0,10 20-1,9 27-15,9 29 16,1 18 0,-10 1-16,-10-1 15,-18-9 1,0 0-1,-19-9-15,0-19 16,0-9 0,0-20-16,0 1 15,0-19 1,0 0 0,9-9-16,10-48 15,19-27 1,9-19-1,9 18-15,-9 20 16,-9 18 0,0 19-16,-1 18 15,-8 20 1,-1 8 0,19 39-16,0 27 15,0 19 1,0 10-16,9-19 15,-9-10 1,0-18 0,0-10-16,1-18 15,8-10 1,10-19-16,18-18 16,11-19-1,-20-19 1,0-28-16,-18-10 15,-20 1 1,-18 18 0,-19 19-16,0 10 15,-9 8 1,-10 20-16,-9 0 16,-20 18-1,-8 29 1,-10 37-16,19 9 15,19 10 1,28-10-16,19-9 16,18 1-1,29-11 1,38-9-16,46-27 16,20-20-1,-1-18-15,-28-29 16,-38 1-1,-46-1-15,-29 19 16,-28 10 0</inkml:trace>
  <inkml:trace contextRef="#ctx0" brushRef="#br2" timeOffset="-32570.79">20160 8511 0,'0'0'0,"-28"0"16,-47 10-1,-38 27-15,-19 38 16,10 19-1,9 9 1,38 10-16,37-10 16,38-18-1,19-10 1,47 0-16,18-10 16,20-27-1,18-10-15,-9-28 16,-10-19-1,-37-18 1,-9-10-16,-29-9 16,-19-10-1,-18 0-15,-10 19 16,-9 19 0,0 0-1,-1 19-15,20-1 16,0 10-1,-1 0 1,10 0-16,0 0 16,10 0-1,18 0-15,19-9 16,19-1 0,9 1-1,0 18 1,-9 1-16,-9 18 15,-1 19 1,-18 9-16,-1 19 16,1 38-1,-19 18-15,-19 1 16,0-1 0,0-9-1,0-28-15,9-29 16,1-8-1,-1-20-15,0 1 16,38-19 0,-18-19-16</inkml:trace>
  <inkml:trace contextRef="#ctx0" brushRef="#br2" timeOffset="-32287.17">21223 8249 0,'0'0'0,"0"0"0,0 0 16,0 9 0,-19 19-1,0 57-15,-9 74 16,0 29-1,19-19 1,18-38-16,0-28 16,20-28-1,-1-9-15,19-29 16,-19-18 0</inkml:trace>
  <inkml:trace contextRef="#ctx0" brushRef="#br2" timeOffset="-31901.17">21731 8859 0,'0'0'0,"0"0"16,0 0 0,0 0-16,-19 9 15,0 10 1,-9 18-16,0 19 15,9 20 1,10-20 0,18 0-16,10-18 15,9-1 1,19-18 0,10-19-16,-1-19 15,1-9 1,-1-38-16,-18 1 15,-19-10 1,-19-10 0,-19 10-16,-28 9 15,-10 20 1,-37 36-16,38 10 16</inkml:trace>
  <inkml:trace contextRef="#ctx0" brushRef="#br2" timeOffset="-31296.78">22098 8108 0,'0'0'0,"0"0"16,0 9-1,0 10-15,-9 47 16,-1 46-1,1 48 1,9 9-16,0-19 16,0-47-16,9-28 15,1-28 1,-1-9 0,0-20-16,20-8 15,8-20 1,29-18-1,9-9-15,-18-1 16,-1 10 0,-18 19-1,0 9-15,9 18 16,0 20 0,-10 37-16,-27 38 15,-20-1 1,-37-18-1,-47-19-15,-28-19 16,-19-18 0,18-29-16,29-9 15,38-9 1,37-1-16</inkml:trace>
  <inkml:trace contextRef="#ctx0" brushRef="#br2" timeOffset="-30534.74">23424 9253 0,'0'0'0,"0"0"0,-9-19 15,-10-19 1,-18 1-16,-1-1 16,-9 10-1,-10 9 1,1 10 0,0 18-16,-1 19 15,10 1 1,9 8-16,10 1 15,19-1 1,-1-9-16,10-9 16,10 0-1,-1-10-15,19 10 16,20 0 0,-1 9-1,9-9-15,10-1 16,-10 1-1,1-19-15,-1 0 16,1-9 0,-10-10-1,9-18-15,-9-10 16,10-28 0,-20-29-1,1-18-15,-19-9 16,-1 9-1,-18 19-15,0 18 16,-9 10 0,0 28-1,-1 19-15,1 0 16,-10 19 0,0 18-16,-9 38 15,-19 75 1,19 75-1,18 9-15,29-27 16,9-29 0,10-28-16,18-19 15,29-9 1,-28-47 0</inkml:trace>
  <inkml:trace contextRef="#ctx0" brushRef="#br2" timeOffset="-29669.78">21656 10360 0,'0'0'0,"0"0"16,0 0-16,0 0 16,0 9-1,0 10-15,0 28 16,0 18-1,-10 1 1,1 0-16,0-10 16,-1-18-1,1-20 1,-1 1-16,1-19 16,9 0-1,-9-19-15,-1-18 16,20-38-1,-1-19-15,10 10 16,0 27 0,-1 29-1,11 0-15,-11 19 16,11-1 0,-1 20-1,0-1-15,0 19 16,-9 0-1,0 10-15,0-1 16,-10 1 0,-9-19-16,0-1 15,0-8 1,0-10 0,0 0-16,10 0 15,-1-28 1,19-19-1,0-10-15,10 10 16,0 19 0,-1 10-16,-8 8 15,8 20 1,1 8 0,-1 29-16,1 28 15,-19 10 1,-19 18-16,0 0 15,-9-18 1,-1-20 0,1-18-16,-1-9 15,10-20 1,0-8-16</inkml:trace>
  <inkml:trace contextRef="#ctx0" brushRef="#br2" timeOffset="-29428.48">22653 10575 0,'0'0'0,"0"0"15,0 10 1,0-1-1,-9 19-15,-1 1 16,1-1 0,9 0-16,0-9 15,-10-10 1</inkml:trace>
  <inkml:trace contextRef="#ctx0" brushRef="#br2" timeOffset="-29278.92">22220 10003 0,'0'0'0,"0"0"15,0 0-15,0 0 16,19 10 0,-9-10-16</inkml:trace>
  <inkml:trace contextRef="#ctx0" brushRef="#br2" timeOffset="-28797.16">23133 10538 0,'0'0'0,"0"0"16,0 0-1,0 0-15,0 0 16,0 9-1,0 19 1,0 1-16,-10 18 16,-8-1-1,-1-8 1,0-10-16,10-9 16,-1-19-1,-9-9-15,1-48 16,8-27-1,10-29 1,10 19-16,18 29 16,0 18-1,19 9-15,0 19 16,-9 10 0,-1 18-1,1 20-15,0-1 16,-10 0-1,-9 9 1,-10 1-16,0-10 16,-9 0-1,10 0-15,-10-18 16</inkml:trace>
  <inkml:trace contextRef="#ctx0" brushRef="#br2" timeOffset="-28577.75">23998 10416 0,'0'0'16,"0"0"-16,0 9 15,0 1 1,0 18-16,-9 9 15,9 20 1,0-1-16,0-37 16</inkml:trace>
  <inkml:trace contextRef="#ctx0" brushRef="#br2" timeOffset="-28413.8">23763 10031 0,'0'0'15,"0"0"-15,0 0 16,10 10-16,-10-10 16</inkml:trace>
  <inkml:trace contextRef="#ctx0" brushRef="#br2" timeOffset="-27739.75">24318 10416 0,'0'0'0,"0"0"15,0 0 1,0 9-16,0 1 15,0 18 1,0 9 0,0 10-16,0 0 15,0-9 1,0-19-16,0-10 16,0-9-1,0 0 1,0-19-16,0-37 15,10-19 1,-1 0-16,0 28 16,1 19-1,-1 18 1,10 1-16,9 18 16,10 29-1,18 37-15,1 28 16,-20-18-1,-18-20 1,-19-8-16,0-20 16,0-28-1,0-9-15,0 0 16,-19-28 0,10-28-16,9-19 15,28 0 1,0 9-1,1 10-15,-11 28 16,11 0 0,-11 18-16,1 1 15,0 18 1,9 19 0,1 29-16,8 27 15,1 1 1,-29-48-16</inkml:trace>
  <inkml:trace contextRef="#ctx0" brushRef="#br2" timeOffset="-27330.38">25202 10538 0,'0'0'0,"0"9"0,0 1 15,10-1-15,-1 10 16,1 9-1,18-9 1,10 0-16,18-10 16,29-18-1,-10-10 1,-9-19-16,-10-18 16,-18-10-1,-10-9-15,-9 0 16,-19 9-1,-19 20-15,10 27 16,-1 9 0</inkml:trace>
  <inkml:trace contextRef="#ctx0" brushRef="#br2" timeOffset="-26601.11">26143 10444 0,'0'0'0,"0"0"16,0 0 0,0 10-1,0-1-15,0 19 16,0 0-1,0 10-15,0 9 16,-9-10 0,-10 1-16,0-10 15,10-9 1,-1-19 0,1 0-16,-10-19 15,10-28 1,9-19-1,9 1-15,10-1 16,0 28 0,0 10-16,-10 19 15,10-1 1,9 20-16,0 18 16,0 19-1,1 0-15,-11 0 16,-18-10-1,0 1 1,0-19-16,0-1 16,0-18-1,0 0-15,0 0 16,10-37 0,28-29-1,9-18-15,-10 18 16,1 10-1,-1 18 1,1 10-16,-10 19 16,1 18-1,-1 0-15,0 29 16,0 18 0,-9 29-1,-10-1-15,-18 19 16,-29-9-16,-9-9 15,19-48 1</inkml:trace>
  <inkml:trace contextRef="#ctx0" brushRef="#br2" timeOffset="-25047.89">19897 11307 0,'0'0'0,"0"0"16,0 0-16,0 0 15,0 0 1,0 0-16,9 0 16,10-9-1,28-10 1,56 0-16,67 10 16,65 18-1,66 1 1,28 18-16,38 0 15,56 10 1,67-10-16,36-19 16,-27-18-1,-19 9 1,-19 9-16,-47-9 16,-29 10-1,-27-10-15,-19-10 16,-29 1-1,-28-10 1,-37 0-16,-57-9 16,-28 9-1,-28-9-15,-29 0 16,-28 0 0,-18 0-16,-20 0 15,1-1 1,-10-8-1,-9-1-15,0-18 16,-10-28 0,-9-20-16,-19-18 15,-18-9 1,-20-19 0,-18-19-16,-19 0 15,-28-28 1,-10-9-16,-28-10 15,-9-19 1,-19 20 0,18 8-16,29 48 15,38 37 1,18 19-16,0 9 16,10 19-1,9 9-15,-9 0 16,-10 19-1,-9 0 1,-37 10-16,-67 18 16,-84 29-1,-85 36 1,-56 20-16,-38-10 16,-57 1-1,-18-20-15,19-18 16,9 0-1,9 0 1,29-1-16,75 1 16,65 9-1,76-9-15,66-10 16,28-9 0,57 0-16,27-9 15,29 9 1,19 0-1,0 9-15,19 1 16,-1-1 0,1 1-1,9 8-15,9 20 16,1 28 0,-1 27-16,0 39 15,-9 46 1,0 19-1,-9 19-15,18 9 16,20 19 0,65 37-16,141 57 15,47-9 1</inkml:trace>
  <inkml:trace contextRef="#ctx0" brushRef="#br2" timeOffset="2309.64">28128 583 0,'0'0'0,"0"0"0,0 0 16,0 10-1,-9 27-15,-10 29 16,0 37 0,0 28-1,19 29-15,29 9 16,8 9-16,10 0 15,10 10 1,-20 0-16,1-10 16,-19-9-1,-19 0-15,0-29 16,0-18 0,0-28-1,0-28-15,0-19 16,0-10-1,0-18-15,0 0 16,0-19 0,0 0-1,0 0-15</inkml:trace>
  <inkml:trace contextRef="#ctx0" brushRef="#br2" timeOffset="4678.46">28072 855 0,'9'0'0,"1"-18"16,-1-1-16,19 0 16,0 0-1,1 1 1,-1-11-16,0 11 16,10-11-1,-1 1-15,1 0 16,-10 9-1,-9 1-15,0 8 16,0 1 0,-10-1-16,10 1 15,0 0 1,18-10-16,10 10 16,19-1-1,28 1-15,19-1 16,28-8-1,19 8-15,9 10 16,20 10 0,27-1-1,19 0-15,0 20 16,1-11 0,-1 1-16,-9 0 15,-10-10 1,0-9-16,-18 0 15,-1 0 1,-8-9-16,-11-1 16,-18 1-1,0 9-15,-9-9 16,-1-1 0,-9 1-16,-9 0 15,-10-1 1,-28 10-16,-28 0 15,0 0 1,-10 0 0,-27 0-1,-10 0-15,-1 0 16,-8 0-16,-10 0 16,0 0-16,0 0 15,9 0 1,-9 0-1,0 0-15,10 10 16,8-1-16,-8 0 16,9 19-1,-10 19 1,10 19-16,0 19 16,-1-1-1,1 19-15,-9 10 16,-1 9-1,0 0 1,-9 0-16,0 0 16,0 0-16,10 0 15,-10-10 1,0 1-16,0-19 16,0-10-1,0-9 1,0-9-16,0-1 15,0 1-15,0-10 16,-10 1 0,10-1-16,-9-9 15,0 0 1,-10-10 0,0 1-1,0-1-15,-9-8 16,-28 17-16,-39 1 15,-46-9 1,10-19-16,-39-1 16,-74 1-1,-29-19 1,-38 0-16,-18-19 16,-9 1-1,-20-1-15,10 10 16,9-1-1,19 1-15,29-1 16,27 10 0,29 10-1,47 9-15,38-1 16,37-8 0,28 8-16,29-8 15,18-10 1,10 0-16,18 0 15,1 0 1,0 0 0,9 0-16,0 0 15,0 0 1,0 0 0,0 0-16,-10 0 15,1-10 1,-10 1-16,0 0 15,-9-1 1,-10-8 0,-9-1-16,10 9 15,8 1 1,20 0-16,0 9 16,9 0-1,9 0 1,29 0-16,56-10 15,47 1 1,19 18 0,37 1-16,10 8 15,10 1 1,18 0-16,9 0 16,10-10-1,0-9 1,-9 9-16,0 10 15,9-19 1,-19-9 0,-10 18-16,-8-9 15,-10 10 1,-19-10-16,-9 9 16,-19-9-1,-19 0 1,-28-9-16,-10 9 15,-9-10 1,-9 1-16,-10-10 16,-18 0-1,-1 1 1,0-11-16,10-18 16,-19-9-1,-9 0-15,0 0 16,-10-10-1,0-9 1,-9-19-16,0-28 16,-10 9-1,0 1-15,1-10 16,-10 9 0,0 1-16,0 9 15,0-1 1,0-18-1,-10 10-15,1-10 16,-10-10 0,0 10-16,-9 0 15,-9 1 1,8 8 0,-8 19-16,-1 0 15,10 38 1,9 9-16,0 19 15,10 19 1,-10-1 0,10 1-16</inkml:trace>
  <inkml:trace contextRef="#ctx0" brushRef="#br2" timeOffset="7199.86">25852 733 0,'0'0'15,"9"-9"-15,0-10 16,1-18 0,-10-1-16,0 1 15,0-1 1,9 1-16,1-1 16,-1 1-1,0 8 1,1-8-16,-10 9 15,0 0 1,0 18-16,0 1 16,0 9-1,0 0-15,9 9 16,1 10 0,18 47-1,0 46-15,0 29 16,1 37-1,-11 10-15,11 9 16,-11 9 0,11-18-1,-1 18-15,0-18 16,0 0 0,0-10-1,10-9-15,-10-10 16,-9-27-1,0-10-15,0-29 16,0-18 0,-10-18-1,0-10-15,-9-19 16,0-9 0,0-19-16,0 0 15,0 0 1,0 0-1,0 0-15,-9-29 16,-10-17 0,-18-39-1,-20-37-15,1-9 16,-1-1 0,10-18-16,0-9 15,0-10 1,9 0-1,10-9-15,-9 9 16,8-9 0,1 18-16,9 10 15,10 9 1,0 10-16,9 9 16,0 0-1,0 19 1,9 18-16,0 10 15,-9 10 1,10 18 0,-1 0-16,1 19 15,-1-1 1,0 1-16,10 0 16,9 0-1,19-9-15,10 8 16,28-18-1,37 10 1,28 9-16,39 9 16,36 10-1,29 18 1,38 0-16,37 20 16,38 8-1,19 19-15,-10-9 16,-9 10-1,-19-1 1,-9-9-16,-1-10 16,-27 1-1,-29-10 1,10-9-16,-10 9 16,-28-9-1,-19-1-15,-19 1 16,-27-9-1,-20 8-15,-28-8 16,-9-10 0,-19 0-16,-10 0 15,-9-10 1,0 1 0,-18 0-16,18-1 15,-10 1 1,-37 9-16,-9 0 15,-10 0 1,-9 0 0,0 0-1,0 0-15,-10 9 16,0 1 0,10 18-16,-9 0 15,-1 19 1,10 9-16,0 19 15,-19 19 1,0 9-16,0 10 16,0 9-1,0 0 1,0 9-16,0-9 16,-10 0-1,10 0-15,0 0 16,0-9-1,0-20 1,0 1-16,0-9 16,0-10-1,0-10-15,-9-18 16,-1-9 0,-8-1-16,-1 1 15,-47-1 1,-56 1-1,-48-1-15,-55-18 16,-67 9 0,-56 10-16,-19-10 15,-19 0 1,10-9-16,-29 9 31,-18 0-31,-19 0 16,0 1-1,28-1-15,38 9 16,28-9-16,47 0 31,65 1-31,39-1 16,46 0-16,20-9 16,27 9-1,29-9 1,9-10-16,19 0 15,0 1 1,19-10-16,-1 0 16,20 0-1,0 0 1,-1 0-16,1 0 16,9 0-1,0 0-15,0 0 16,0 0-1,0 0 1,0 0-16,-10 0 16,10 0-1,-9 0 1,9 0-16,-9 0 16,9 0-1,0 0-15,-10 0 16,10 0-1,0 0 1,0 0-16,0 0 16,0 0-1,-9 0-15,-1 0 16</inkml:trace>
  <inkml:trace contextRef="#ctx0" brushRef="#br2" timeOffset="7832.3">24318 1897 0,'0'0'16,"0"-10"-16,-19-18 15,1-19 1,-11 0-16,10 1 16,10 8-1,0 10-15,-1 9 16,20 10 0,-1-1-1,29 1-15,37 0 16,38-1-1,28 20-15,28-1 16,10 0 0,0 10-16,9 0 15,-9-10 1,-10 1 0,-28-10-16,-37 0 15,-20 0 1,-27 0-1,-20 0-15,-18 0 16,0 0 0,0-10-16,-19 10 15,0 0 1,0 0 0</inkml:trace>
  <inkml:trace contextRef="#ctx0" brushRef="#br2" timeOffset="8482.3">23942 2460 0,'0'0'0,"0"0"0,0 0 16,9-19-1,1 0 1,-1-9-16,10 0 15,9 0 1,19 0-16,0-1 16,10 1-1,-10 19 1,0 0-16,-10 18 16,1 0-1,0 19-15,-20 10 16,1 9-1,-19 9-15,-9 10 16,-10 0 0,-19-1-1,-9-8-15,0-1 16,0-19 0,19-9-1,0-9-15,9 0 16,10 0-1,-1 0-15,1-1 16,18 1 0,19 9-16,29 0 15,28-9 1,27 0 0,30 0-16,-77-10 15</inkml:trace>
  <inkml:trace contextRef="#ctx0" brushRef="#br2" timeOffset="9412.21">24779 2385 0,'0'0'0,"0"0"0,0 0 16,0 0-16,0 0 16,0 0-1,10 9-15,-1 29 16,0 18 0,10 10-1,0 9-15,-10-10 16,1-8-1,-10-20-15,0 1 16,0-20 0,0 1-1,0-19-15,0 0 16,0 0 0,9 0-1,1-28-15,8-38 16,11-9-1,-1-9-15,0 9 16,-9 28 0,0 19-16,0 9 15,-1 10 1,11-1 0,-1 20-16,0 8 15,0 10 1,10 19-1,-1 10-15,-18-10 16,0 9 0,-9-19-16,-10-8 15,0-11 1,0 1-16,0-19 16,0 0-1,9 0 1,0-28-16,20-19 15,8-19 1,-9 1-16,1 18 16,-11 19-1,1 18 1,0 1-16,9 18 16,1 10-1,-1 37 1,0 19-16,-9 29 15,-19 46 1,9 169-16</inkml:trace>
  <inkml:trace contextRef="#ctx0" brushRef="#br2" timeOffset="12122.98">7432 1165 0,'0'0'0,"9"0"0,10-19 16,9 0-1,19 1-15,19-10 16,19-1 0,18 20-1,10 0-15,-66-1 16</inkml:trace>
  <inkml:trace contextRef="#ctx0" brushRef="#br2" timeOffset="12328.98">7234 1446 0,'0'0'0,"10"0"0,37 0 16,47-18 0,47-10-1,19-10 1,160-28-16</inkml:trace>
  <inkml:trace contextRef="#ctx0" brushRef="#br2" timeOffset="13273.86">8692 686 0,'0'0'0,"0"0"15,0 0 1,0 0-16,10 10 16,-1 27-1,10 29 1,9 28-16,-9 9 15,0-18 1,0-10-16,-10-29 16,1-8-1,-1-19 1,-9 0-16,0-19 16,0 0-1,0-29-15,0-46 16,0-28-1,-9 0 1,-1 9 0,10 28-16,0 20 15,10 17 1,-1 11-16,0 8 16,1 1-1,18 18 1,0 19-16,19 10 15,0 9 1,0 9-16,-9-9 16,0-9-1,-10-20-15,-9 1 16,-1-10 0,11-9-1,-1-9-15,19-28 16,9-29-1,1-28 1,-10-9-16,-10 28 16,-18 37-1,0 10 1,-9 19-16,-1-1 16,0 20-1,10 8 1,9 20-16,1 18 15,8 19 1,-9 0-16,-9 0 16,9-9-1,-9-10-15,0 1 16,0-20 0,-10 1-1,1-10-15,-1-9 16,1-10-1,-1-9-15</inkml:trace>
  <inkml:trace contextRef="#ctx0" brushRef="#br2" timeOffset="13729.12">10546 527 0,'0'0'0,"0"0"0,-19 0 16,0 9 0,0 1-16,-9-1 15,0 0 1,0 10-1,18-9-15,1 18 16,-1 0 0,20 19-16,18 0 15,10 18 1,9-8 0,0-1-16,-10-9 15,1-10 1,-19 1-16,-10-10 15,-9 0 1,-19 0 0,-18 1-16,-29 8 15,-19-9 1,1-9-16,8-10 16,39-9-1</inkml:trace>
  <inkml:trace contextRef="#ctx0" brushRef="#br2" timeOffset="14146.29">11185 536 0,'0'0'0,"0"0"0,0 19 16,-18 19-1,-1 37 1,0 19-16,10 9 15,-1 0 1,10-9 0,10-10-16,-1-28 15,19 1 1,0-20-16,10-9 16,9-9-1,10-9-15,-1-10 16,-18-10-1,-29 1-15</inkml:trace>
  <inkml:trace contextRef="#ctx0" brushRef="#br2" timeOffset="14380.22">11167 518 0,'0'0'0,"18"0"0,20-19 15,28 0 1,9 10-16,0-1 16,1 1-1,-20 18 1,-37-9-16</inkml:trace>
  <inkml:trace contextRef="#ctx0" brushRef="#br2" timeOffset="14606.78">11063 968 0,'0'0'0,"10"0"0,8 0 16,29 0-16,47-19 15,38 0 1,9-9 0,-9 9-16,-76 10 15</inkml:trace>
  <inkml:trace contextRef="#ctx0" brushRef="#br2" timeOffset="15446.2">10151 489 0,'0'0'0,"9"0"0,0-9 15,10-10-15,19-9 16,9-9 0,28-1-16,29-9 15,9 0 1,9 28 0,0-9-16,19 28 15,10 28 1,-1 10-16,1 18 15,-10 19 1,-28 10 0,-19-1-16,-9 19 15,-20 1 1,-8 18 0,-29-10-16,-19 1 15,-18 9 1,-38 9-16,-19-18 15,-47-1 1,-37 1 0,-20-29-16,-18-27 15,0-20 1,19-37-16,-10-28 16,10-10-1,9-18 1,19-9-16,28-11 15,19-17 1,18-1 0,20-9-16,18-1 15,20-8 1,18-1-16,18-9 16,20 10-1,18-10-15,39 9 16,8 10-1,19 18 1,1 10-16,27 10 16,48 18-1,150 0-15</inkml:trace>
  <inkml:trace contextRef="#ctx0" brushRef="#br2" timeOffset="17479.19">27573 1231 0,'0'0'0,"0"0"0,0 0 15,0 0 1,0 0-16,-19 0 15,-9-10 1,-19 1-16,-19-1 16,0 1-1,0 9 1,10 9-16,9 1 16,0-1-1,19 19 1,0 1-16,18-1 15,1 9-15,18 10 16,19 19 0,10-1-1,9-8-15,9-1 16,1-9 0,-1-9-1,1-1-15,-1-18 16,-9 0-1,-9-10-15,-19-9 16,0 0 0,-19 0-1,0 0-15,-10 0 16,-28 9 0,-37 10-1,-38 9-15,0 0 16,10 10-16,9 9 15,9 0 1,19 0 0,10 18-1,9 1-15,9 0 16,19-10 0,19 0-16,29 1 15,27-1 1,48-9-16,27-10 15,10-18 1,-18-19 0,-20 0-16,-18-9 15,-19-1 1,-19 1-16,-28 0 16,-10 9-1</inkml:trace>
  <inkml:trace contextRef="#ctx0" brushRef="#br2" timeOffset="18028.86">24290 1540 0,'9'0'0,"20"0"16,55-19 0,86 10-16,65 9 15,56 28 1,20 0 0,-1 10-16,-46-1 15,-48 1 1,-65-10-1,-48-9-15,-65-10 16</inkml:trace>
  <inkml:trace contextRef="#ctx0" brushRef="#br2" timeOffset="18870.4">24911 2469 0,'0'0'0,"0"0"0,0 0 16,0 0 0,0 0-1,0 9 1,0 29-16,0 18 16,-19 29-1,0 9-15,10-10 16,-1-9-1,1-9-15,0-10 16,-1-18 0,1-20-1,-1 1 1,10-10-16,0-9 16,0 0-16,0-9 15,0-28 1,10-38-1,-1-19-15,19 0 16,1 19 0,-1 19-1,0 27-15,0 1 16,10 19 0,0 9-16,-1 9 15,-9 19 1,10 10-1,0 9-15,-20 9 16,1 0 0,-9-9-16,-10-9 15,0-1 1,0-18-16,0 0 16,0-19-1,0 0 1,9-9-16,10-57 15,9-47 1,29-37 0,8 9-16,20 29 15,-19 46 1,0 47-16,18 38 16,58 84-1,65 141 1,37 94-16</inkml:trace>
  <inkml:trace contextRef="#ctx0" brushRef="#br2" timeOffset="22228.68">8702 1775 0,'0'0'0,"0"0"0,0 0 15,9-10 1,19-18 0,57-9-16,103-10 15,85 0 1,56 0 0,29 19-16,-1 0 15,-18 0 1,0-1-16,-10 1 15,-66 19 1,-103 9-16,-75 9 16,-38 10-1,-28 9 1,-19 0-16,-10 10 16,-8-19-1</inkml:trace>
  <inkml:trace contextRef="#ctx0" brushRef="#br2" timeOffset="22678.93">9784 1775 0,'0'0'0,"0"0"15,9-19-15,19-9 16,38-10 0,47-9-16,19 10 15,-29 18 1,-18 19-1,-19 10-15,-19-1 16,-28 19 0,-10 0-16,-18 19 15,-10 9 1,0 1 0,10-20-16,-1 1 15,1-10 1,18 0-1,10 0-15,75 10 16,395-57 0,-18-37-16</inkml:trace>
  <inkml:trace contextRef="#ctx0" brushRef="#br2" timeOffset="52286.76">23519 2281 0,'0'0'0,"9"-9"0,0-10 16,20-18-16,18-1 16,18 1-1,20-10 1,19 9 0,8 10-16,11 9 15,27 10-15,1 18 16,-29 1-1,-9 18-15,-19 9 16,-19 10 0,-18 19-1,-1 18-15,-9 20 16,-9 18-16,-19-10 16,-10 10-1,-9 0 1,-19 0-16,-9 9 15,-10-9-15,1-9 16,-20-10 0,-18-9-1,-28-9-15,-10-20 16,-10-27 0,-27-29-1,-10-18-15,9-19 16,10-19-1,10-28-15,18-10 16,9-9 0,10-18-16,19-1 15,19-9 1,8-19-16,30 1 16,18-1-1,18 0 1,20 19-16,37 0 15,57 19 1,160-66-16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2:52.53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24770 1156 0,'0'0'0,"9"0"16,1-10 0,-1 1-16,0-1 15,1 1 1,-1 0-16,-9-1 15,0 10 1,0 0-16,0 10 16,0 27-1,-9 19 1,9 10-16,9 9 16,1-9-1,8-10-15,11 0 16,18-18-1,18 0-15,1-20 16,0 1 0,-9-19-16,-1 0 15,-9-19 1,-9 1-16,-19-1 16,-1 0-1,-8 10-15,-10-1 16,0 1-1,0 9-15,0 0 16,0 0 0,0 0-1,0 19-15,0 37 16,9 47 0,1 38-16,-1 18 15,0-9 1,-9-18-16,0-10 15,-18-28-15,-11-19 16,-8 0 0,-10-28-1,-10-10-15,-18-18 16,0-19 0,-1-19-16,-18-18 15,-9-20 1,9 1-16,19 9 15,37 28 1</inkml:trace>
  <inkml:trace contextRef="#ctx0" brushRef="#br0" timeOffset="635.27">25833 2103 0,'0'0'0,"0"0"0,0 0 16,0 0-1,0 10-15,0 8 16,0 29 0,0 28-1,0 19-15,9 0 16,-9-10 0,0-18-16,0-19 15,0-28 1,0-10-1,0-9-15,0-19 16,-9-65 0,-10-57-1,10 0-15,-1 29 16,10 27 0,10 39-1,-1 17-15,0 20 16,10 18-1,28 10 1,19 37-16,9 29 16,-18 18-1,-1 10 1,-9-1-16,-9 1 16,-19-10-1,-19-28-15,0-19 16,0-18-1,-10-19 1,1-10-16</inkml:trace>
  <inkml:trace contextRef="#ctx0" brushRef="#br0" timeOffset="876.76">25654 2554 0,'0'0'0,"0"0"0,9 9 16,29 0-16,37 1 16,48-1-1,37 0 1,18-27-16,20-1 15,131-37 1</inkml:trace>
  <inkml:trace contextRef="#ctx0" brushRef="#br0" timeOffset="1152.07">26689 2094 0,'0'0'0,"9"0"0,10 0 16,37 9-1,10-9-15,10 0 16,8 0-16,20-19 15,-10 1 1,9-20 0,-46 19-16</inkml:trace>
  <inkml:trace contextRef="#ctx0" brushRef="#br0" timeOffset="1708.68">27761 1353 0,'0'0'0,"0"9"0,0 29 15,10 18 1,8 19-16,11 0 16,-1 0-1,19-19-15,0-9 16,0-9-1,9-10-15,1-9 16,-1-19 0,1 0-16,-10-19 15,-10-19 1,1 1 0,-19-19-16,0-1 15,-19 10-15,0 0 16,0 19-1,-10 0 1,1 19-16,9 9 16,0 18-1,-9 39-15,-1 55 16,20 20 0,-1-1-16,10 0 15,-19 1 1,0-10-16,-10-10 15,-8 1 1,-20-19-16,-9-19 16,-10-10-1,1-8-15,0-20 16,-1-18 0,1-19-1,27-9-15</inkml:trace>
  <inkml:trace contextRef="#ctx0" brushRef="#br0" timeOffset="2069.51">28551 2300 0,'0'0'16,"0"0"-16,0 0 16,10 0-16,-1 10 15,1-1 1,-1 10-16,10 28 16,0 46-1,0 39 1,-10 9-16,-9 9 15,0-19-15,0-18 16,0-29 0,0-18-16,0-29 15,0-18 1,0-10 0,0-9-16</inkml:trace>
  <inkml:trace contextRef="#ctx0" brushRef="#br0" timeOffset="2359.06">28514 2263 0,'0'0'0,"9"0"16,1-10-16,18 1 15,19 0 1,19 27-16,9 10 15,10 19 1,-10 0-16,-19-9 16,-18-1-1,-10 1 1,-18-10-16,-20 10 16,-27 8-1,-48 20-15,-47-10 16,-169 48-1</inkml:trace>
  <inkml:trace contextRef="#ctx0" brushRef="#br0" timeOffset="2787.57">29502 865 0,'0'0'0,"9"9"15,0 19-15,1 57 16,9 74-1,-10 48 1,-9 27-16,9 10 16,-9 9-1,0 1-15,-9-10 16,0-10 0,9-18-16,-10-38 15,-9-18 1,10-38-16,0-19 15,-1-37 1,1-19-16,-10-29 16,10-8-1</inkml:trace>
  <inkml:trace contextRef="#ctx0" brushRef="#br0" timeOffset="3320.01">24375 883 0,'0'0'0,"0"0"0,0 0 16,0 0-1,0 0-15,-19 10 16,-9 27-1,-10 38-15,-19 66 16,10 56 0,19 19-16,19 19 15,-1-10 1,20-9-16,-1-10 16,10-9-1,0-28 1,0-19-16,-10-28 15,0-28 1,1-19-16,-10-28 16,0-10-1,0-18-15,0 0 16,0-19 0,0 0-16</inkml:trace>
  <inkml:trace contextRef="#ctx0" brushRef="#br0" timeOffset="7208.43">4948 1625 0,'0'0'0,"0"0"15,0 18-15,10 48 16,-1 56 0,10 47-1,9 37-15,10 38 16,18 38-16,10 37 15,9 28 1,1 19-16,-1 0 16,-9 28-1,-10 9-15,-9 20 16,-9 27 0,-10-9-16,0-10 15,0-18 1,-9 9-1,10 1-15,-1-39 16,9-8 0,10-20-16,10-9 15,-10-18 1,0-29-16,0-37 16,-9-29-1,-10-18-15,-9-38 16,-1-18-1,-8-38-15,-10-19 16,0-19 0,0-18-16,0-19 15,0-10 1,0 1-16,0-19 16,0-10-1</inkml:trace>
  <inkml:trace contextRef="#ctx0" brushRef="#br0" timeOffset="7928.06">3669 10716 0,'0'0'0,"0"0"16,9-19-16,29 1 15,56-10 1,94-1-1,94 29-15,76 10 16,65 9-16,76-1 16,46-18-1,10 0-15,19 0 16,28-9 0,0 18-16,38 10 15,-10 0 1,38 9-16,38 19 15,-1 0 1,20 0-16,-20 18 16,1-8-1,0-10 1,-10-10-16,-19-9 16,-18 0-1,-20 1-15,-18 8 16,-28 10-1,-48-9-15,-46-20 16,-66-8 0,-57-1-16,-75-9 15,-66-9 1,-56 9-16,-28 0 16,-39 0-1,-27 0-15,-28-10 16,-20 10-1,-9-9-15,-9 9 16,-19 0 0,0 0-16,0 0 15,-9-9 1</inkml:trace>
  <inkml:trace contextRef="#ctx0" brushRef="#br0" timeOffset="8859.43">2813 1156 0,'0'0'0,"0"9"0,9 10 15,10 28 1,9 28-16,10 28 16,9 9-1,9 29 1,-18-9-16,0-20 16,-20-9-16,-8-9 15,-10-9 1,-19-10-16,-19-19 15,-18 0 1,-10-18-16,10-19 16,-20-10-1,1-28 1,0-9-16,0-9 16,9-10-1,0 0-15,19 0 16,19 19-1</inkml:trace>
  <inkml:trace contextRef="#ctx0" brushRef="#br0" timeOffset="9242.78">2154 987 0,'0'0'0,"0"0"15,10 0-15,-1-10 16,29 1-1,28 0-15,37 9 16,19 0 0,29 9-1,18-9-15,-28 0 16,-9 0 0,-10 0-16,-28 9 15,-28 1 1,-28-1-16,-19 0 15</inkml:trace>
  <inkml:trace contextRef="#ctx0" brushRef="#br0" timeOffset="9633.98">3763 799 0,'0'0'0,"0"0"16,0 19-1,-19 28-15,-9 47 16,0 9-1,-1 9 1,20 1-16,0-10 16,18-9-16,0 0 15,20 0 1,-1-19-16,19 0 16,9-10-1,10-18-15,-9-9 16,-1-19-1,-9-10-15,-28-9 16</inkml:trace>
  <inkml:trace contextRef="#ctx0" brushRef="#br0" timeOffset="9991.51">4290 959 0,'0'0'0,"0"0"16,0 0-1,0 9-15,0 28 16,9 20 0,-9 37-16,0 18 15,0 1 1,0 18-16,10 10 15,-1 9 1,0 9-16,1 1 16,-1-19-1,1-19-15,-10-19 16,0-9 0,0-29-16,0-18 15,0-9 1,0-19-1,0-19-15</inkml:trace>
  <inkml:trace contextRef="#ctx0" brushRef="#br0" timeOffset="10485.82">4384 1324 0,'0'0'0,"9"-18"0,10-29 16,0-10 0,9 1-16,0 9 15,1 10 1,-1 9 0,0 9-16,10 9 15,-1 1-15,1 9 16,0 9-1,-20 1-15,1-1 16,-9 1 0,-1 8-1,-9 11-15,0 8 16,0 10 0,0 0-16,9 9 15,1 10 1,-1-10-16,1-9 15,-1-9 1,-9-10-16,0-10 16,0 1-1,0 0-15,-19 0 16,-9-10 0,-19 10-16,-10 0 15,-27 9 1,27-19-16</inkml:trace>
  <inkml:trace contextRef="#ctx0" brushRef="#br0" timeOffset="10763.27">5005 780 0,'0'0'0,"9"10"0,29 8 15,18 20 1,19 28-16,1 18 16,-20 1-1,1 18-15,-20 9 16,-27 20-1,-20 46-15,-56 38 16,-65 121 0</inkml:trace>
  <inkml:trace contextRef="#ctx0" brushRef="#br0" timeOffset="12776.21">6792 4740 0,'0'0'0,"0"-28"0,-9-38 15,-1-19-15,1-8 16,9-29 0,9-10-1,20 10-15,18-9 16,18 0-1,20-1-15,0 1 16,18-1 0,1 11-16,-10 27 15,-10 28 1,-18 28-16,0 20 16,9 18-1,10 18-15,19 39 16,-1 37-1,1 18-15,-1 38 16,10 19 0,0 9-16,0 20 15,-10 17 1,10 1-16,9 9 16,-9 19-1,10 10-15,-1 8 16,10-8-1,-10 8 1,10-8-16,-1-20 16,1-18-1,9-28-15,-9-10 16,-10-37 0,0-19-16,-9-29 15,0-18 1,0-28-16,9-18 15,10-29 1,-10-29-16,10-36 16,9-39-1,0-27-15,-28-28 16,0-10 0,-9-28-1,-10-10-15,0-18 16,0-9-16,-10-1 15,20-18 1,-1-1 0,10 10-16,0 0 15,19 10 1,0 18-16,-10 28 16,0 20-1,-9 17-15,0 20 16,-10 28-1,-9 18-15,1 29 16,-11 19 0,-9 18-16,10 19 15,9 37 1,10 38-16,-1 47 16,-9 19-1,-9 37-15,-10 29 16,-9 27-1,19 48-15,-1 9 16,1 18 0,9 20-16,0-10 15,19 9 1,19 1 0,-1-10-16,20 0 15,0 0 1,8-10-16,1-18 15,10-10 1,8-8-16,1-30 16,0-27-1,0-19-15,-1-28 16,-8-19 0,-10-28-16,-10-19 15,-9-18 1,-9-19-16,0-19 15,-10-19 1,10-19-16,-10-9 16,-9-28-1,0-19-15,9-37 16,-18-29 0,-1-18-1,-9-38-15,-9-47 16,9-37-16,-19-19 15,0-19 1,1-10-16,-11-8 16,11-20-1,8-8 1,10 8-16,-18 10 16,-1 0-1,-9-9-15,0-19 16,18 9-1,-8 38-15,-1 37 16,0 19 0,0 28-16,1 10 15,8 28 1,1 18-16,-10 10 16,-9 28-1,19 0-15,-1 9 16,-8 20-1,-1 18 1,0 9-16,10 19 16,9 9-16,-9 10 15,-10 19 1,-19 0 0,1 9-16,-20 9 15,10 10 1,0 18-16,19 38 15,0 28 1,9 57-16,57 140 16</inkml:trace>
  <inkml:trace contextRef="#ctx0" brushRef="#br0" timeOffset="18075.9">10790 7601 0,'0'0'0,"0"0"0,0 0 16,0 0-16,10 0 15,-1 10 1,1 8 0,-1 20-16,0 18 15,1 10 1,-1 0-16,1-10 15,-10-19 1,0-8-16,0-11 16,0-18-1,0 0-15,9 0 16,0-37 0,10-29-16,0-18 15,-10-1 1,-9 1-1,0 9-15,-9 9 16,9 29-16,0 8 16,0 20-1,0 0-15,0 9 16,0 9 0,9 10-1,1 18-15,9 29 16,-1-10-16,-8 1 15,-1-1 1,1-19 0,-1-8-16,-9-11 15,0-8 1,0-10-16,0 0 16,0 0-1,9-28-15,1-19 16,-10-10-1,0-8-15,0 18 16,0 19 0,0-1-16,0 20 15,0 0 1,0 9 0,0 0-16,9 18 15,1 20-15,9 9 16,-1 9-1,-8 0-15,-1-9 16,1-9 0,-1-19-1,-9-1-15,0-18 16,0 0 0,9-9-16,1-19 15,-10-38 1,0-9-16,-10 10 15,1 18 1,9 18-16,-9 20 16,9 9-1,0 19-15,-10 47 16,1 46 0,9-46-16</inkml:trace>
  <inkml:trace contextRef="#ctx0" brushRef="#br0" timeOffset="21966.77">18222 10003 0,'0'0'15,"0"0"-15,0 10 16,0 27-16,10 19 16,-1 10-1,0 9-15,-9 0 16,0-9 0,0-10-16,0-18 15,0-20 1,0 1-16,0-19 15,0 0 1,10-28-16,-1-28 16,1-38-1,-1-9-15,0 0 16,1 18 0,-10 10-16,0 9 15,0 19 1,0 10-16,0 9 15,0 18 1,0 1 0,0 9-16,-19 9 15,0 29 1,0 28-16,-9 37 16,0 9-1,19 10-15,-1-9 16,1-19-1,9-10-15,0-18 16,9-10 0,1-18-16,-10-10 15,0-9 1,0-19 0,0 0-16,0 0 15,9-29-15,0-46 16,-9-37-1,0-20-15,0 10 16,0 10 0,0 37-1,0 19-15,0 18 16,0 10 0,0 9-16,0 10 15,0 9 1,10 9-16,9 10 15,9 37 1,0 38-16,10 9 16,-10 10-1,-9-10-15,-1-28 16,1 0 0,-9-19-16,-1-18 15,-9-10 1,0-9-16,0-19 15,0 0 1,0 0-16,0-19 16,0-37-1,-9-38-15,-1-19 16,1 10 0,9 19-1,0 9-15,0 9 16,0 19-1,0 19-15,0 9 16,0 10 0,0 9-16,0 0 15,0 19 1,0 37-16,0 28 16,0 19-1,9 10-15,1-19 16,-10-10-1,0-9-15,0-18 16,0-20 0,0-9-16,0-9 15,0-9 1,0-10 0,0 0-16,0-10 15,-10-37-15,1-28 16,-1-19-1,1-9 1,9 9-16,0 0 16,0 10-1,0 28-15,0 9 16,0 19 0,0 18-16,0 1 15,0 9 1,0 9-16,0 29 15,0 37 1,0 28-16,9-9 16,-9-10-1,0-18-15,0-10 16,0-9 0,0-9-16,0-19 15,0-1 1,0-18-16,0 0 15,0 0 1,0-9 0,0-47-16,0-38 15,0-28 1,0 0-16,-9 0 16,9 28-1,-9 19-15,-1 19 16,10 28-1,0-1-15,0 20 16,0 0 0,0-1-16,0 10 15,0 19 1,0 28-16,0 47 16,10 18-1,-1 10-15,0 0 16,1-9-1,-1-10 1,1-18-16,-10-20 16,9-18-1,-9-9-15,0-20 16,0-8 0,0-10-16,0 0 15,10-10 1,-10-46-16,0-47 15,0-38 1,0 10-16,0 9 16,0 19-1,0 9-15,0 19 16,0 18 0,0 29-16,0 10 15,0 8 1,0 10-1,0 10-15,0 36 16,-10 67-16,10 47 16,-9 18-1,9-9-15,0-29 16,0-18 0,0-28-1,-10-28-15,10-10 16,0-18-1,0-19-15,0-10 16,0-9 0,0-9-16,0-48 15,-9-55 1,-1-48-16,1-18 16,0 28-1,-1 18-15,10 20 16,-9 18-1,9 28-15,0 19 16,0 19 0,0 19-16,0-1 15,0 10 1,0 19 0,-10 38-16,10 46 15,0 19 1,0 9-16,0-18 15,0-20-15,0-8 16,0-29 0,0-9-1,0-9-15,0-20 16,0-8 0,0-10-16,0 0 15,0-38 1,-9-74-16,0-57 15,9-28 1,0 9-16,0 19 16,0 29-1,0 36-15,0 29 16,0 28 0,0 19-16,0 9 15,0 10 1,0 0-16,0 9 15,0 18 1,9 57-16,-9 47 16,9 29-1,-9-11-15,0-8 16,10-1 0,-10-28-1,9-18-15,-9-20 16,0-18-1,0-9-15,0-19 16,0-1 0,0-18-16,0 0 15,0 0 1,0-28-16,0-38 16,-9-55-1,9-20-15,-10-9 16,10 9-1,0 19-15,0 9 16,0 10 0,0 28-16,0 9 15,10 20 1,-1 17 0,1 1-16,-10 19 15,0 9 1</inkml:trace>
  <inkml:trace contextRef="#ctx0" brushRef="#br0" timeOffset="24037.14">18222 9403 0,'0'0'0,"0"-10"0,-19-8 16,1-1-1,-11-9-15,10-10 16,1 1-1,8-1-15,1-18 16,9-1 0,9 1-16,1-19 15,8 0 1,1 0 0,0 9-16,-9 10 15,-10 37 1,0 10-16,0 9 15,9 19-15,0 56 16,20 75 0,-11 37-16,1 48 15,0 28 1,-19 18 0,-9 38-16,-1 19 15,1 0 1,18-10-16,1 0 15,-1-27 1,0-20-16,10-9 16,0-47-1,-10-27-15,1-20 16,-10-47 0,9-46-16,-9-20 15,0-18 1,0-19-16,0-28 15,0 0 1,0-9-16,0-47 16,10-76-1,-10-93 1,9-56-16,0-29 16,1-9-1,-1-19-15,1 10 16,-1-10-1,-9 0-15,0-9 16,0 19 0,-9 28-16,-1 9 15,1 28 1,-10 10-16,10 27 16,-10 39-1,9 37-15,1 18 16,0 39-1,-1 36-15,1 20 16,9 18 0,0 10-16,0 9 15,0 28 1,-19 47-16,0 94 16,0 65-1,10 48 1,0 18-16,-1 19 15,10 19 1,0 9-16,10 9 16,-10 29-1,9-10-15,0 10 16,1 0 0,9-10-16,9-18 15,0-38 1,0-29-16,10-46 15,-19-47 1,0-37-16,-1-29 16,1-28-1,-9-28 1,-1-9-16,0-19 16,1-9-16,-10-20 15,0 1 1,0-19-1,0 0-15,0 0 16,9 0 0,1-37-16,-1 8 15</inkml:trace>
  <inkml:trace contextRef="#ctx0" brushRef="#br0" timeOffset="24611.41">6312 9403 0,'0'0'0,"0"0"16,0 0-16,0 0 16,0 0-1,0 0-15,0 9 16,-9 0 0,0 10-1,-1-9-15,1-1 16,-1-9-1</inkml:trace>
  <inkml:trace contextRef="#ctx0" brushRef="#br0" timeOffset="25641.54">5607 9937 0,'0'0'0,"0"0"0,0 0 16,0 0-1,9-9-15,1-10 16,-1 1-1,10-1 1,9-9-16,0 0 16,1 9-1,-1-9-15,9-1 16,10 11 0,0-1-16,10 0 15,9 10 1,0-1-16,9 1 15,19 9 1,19 0-16,9 0 16,0 0-1,29 9-15,-1 1 16,10-1 0,29 10-16,17-10 15,11 10 1,9-10-16,-1 10 15,20-9 1,18 8-16,20 11 16,8-11-1,1 1 1,28 0-16,18-10 16,-8 1-1,8-1-15,29 10 16,0-1-1,-19 1-15,0-9 16,19-1 0,9 0-16,-9 1 15,-9-1 1,9 1-16,0-1 16,-10 0-1,1 1 1,-10-1-16,9 0 15,-9 1-15,0-1 16,-18 10 0,-20 0-1,0 0-15,-9-1 16,-47 1 0,-37-19-16,-29 0 15,-38 0 1,-27 0-1,-20 0-15,-27 0 16,-20-9 0,-18 9-16,-20-10 15,1 10 1,-19 0 0,0 0-16,-28-18 15,-28-1-15,-48-19 16,-37 10-1,-28 0 1,-151-28-16</inkml:trace>
  <inkml:trace contextRef="#ctx0" brushRef="#br0" timeOffset="26686.33">5880 9506 0,'0'0'0,"0"0"0,0 0 15,0-9 1,0-1 0,0 1-16,0-1 15,9 1 1,-9 0-16,9 9 15,10 0 1,19 9 0,9 10-16,19-10 15,18 10 1,20 0 0,18-1-16,19 1 15,19 0 1,28-10-16,29 10 15,37 0 1,9-10 0,10 1-16,0-1 15,28 10 1,9-10-16,10 1 16,19-1-1,-19 10-15,37-10 16,1 10-1,9 0 1,18-10-16,1 0 16,-19 1-1,0-1-15,9 1 16,-9-1 0,0 0-1,0 1-15,28 8 16,19 1-1,-29 0 1,11 0-16,-30-1 16,-8 1-1,-10 0-15,-9 0 16,-10 0 0,-28-29-16,-38 1 15,-18-1 1,-29 1-1,-46 0-15,-29-1 16,-28 10 0,-29 0-16,-37 0 15,-18 0 1,-29 0-16</inkml:trace>
  <inkml:trace contextRef="#ctx0" brushRef="#br0" timeOffset="30649.12">7752 3417 0,'0'0'0,"0"0"0,0-19 15,0 0 1,0-9-16,0 19 16,0-1-1,0 1-15,0 9 16,9 9 0,10 10-1,19 19-15,27 27 16,11 10-1,-1 29 1,0 8-16,10 10 16,-10 0-1,0 0-15,-9 0 16,9 19 0,1-1-16,-1-8 15,10-20 1,-1 10-16,-8-9 15,-11 9 1,11 0 0,-1 9-16,0 1 15,10 8 1,-10-8-16,10-1 16,-1 0-1,20-9-15,9 10 16,-10-20-1,1 1 1,9 0-16,0-1 16,-19-18-1,-19-10 1,10 1-16,-10-10 16,0 0-1,-9-9-15,-10-1 16,1-8-1,-10-1-15,0-19 16,-9 1 0,-1-10-1,-9-9-15,-9 0 16,0-10 0,-10 0-16,-9-9 15,0 0 1,0 0-1,0 0-15,0 0 16,0 0 0,0 0-16,-28 10 15,-28-1 1,-38-9 0,-10 0-16,1 0 15,18-9 1,19-1-16,10-8 15,18 8 1,19 1-16,10 9 16,0 0-1,18 0 1,10 9-16,47 1 16,46 8-1,20 1 1,0-9-16,-19-10 15,-29 0 1,-37 0-16,-18 0 16,-20 0-1,-9 0-15,-9-10 16,-38-9 0,-38-18-1,-28 9-15,10 18 16,18 1-1,29 9-15,18 0 16,19 0 0,10 0-1,18 0-15,19 9 16,57 1 0,47-1-16,9-9 15,-10 0 1,-27 9-1,-38-9-15,-19 0 16,-19 0 0,-28 0-16,0 0 15,-66 0 1,-131 0-16,-95-9 16,-18 9-1,46-9 1,76 9-16,47 0 15,56 0 1,48 0-16,18 0 16,19 0-1,19 0-15,37 0 16,95 0 0,65 9-1,29 19-15,9 0 16,0 1-1,0-1 1,-19 9-16,-57-18 16,-46 0-1,-57-1 1,-28-18-16,-28 0 16,-19 0-1,-47 0-15,-141-9 16,-132-10-1,-18 1-15,8-1 16,29 0 0,28 10-1,57-1-15,66 10 16,46 0 0,48 0-16,18 0 15,29 0 1,9 0-1,37 0-15,114 10 16,122-1 0,75 0-1,0 1-15,0-1 16,0 1 0,-38-10-16,-65 0 15,-66 9 1,-57 0-16,-37-9 15,-38 0 1,-38 0 0,-9 0-16,-66 0 15,-169 0 1,-122-9-16,-20-10 16,29 0-1,10 10 1,27 9-16,29 9 15,56-9 1,66 0-16,47 0 16,47 0-1,29 0 1,27 0-16,10 0 16,38 0-1,122-18-15,113 8 16,56 10-1,19 10-15,0-10 16,0 9 0,-28 0-1,-57-9-15,-65 0 16,-47 0 0,-48 0-16,-47 0 15,-27 0 1,-20 0-1,-9 0-15,-66 0 16,-141-18 0,-122 8-16,-19 1 15,28 0 1,0 9 0,10 9-16,28-9 15,56 0 1,38 0-16,47-9 15,37 9 1,48-10-16,18 10 16,19 0-1,10 0 1,18 0-16,66 10 16,95 8-1,93 1 1,57-10-16,9-9 15,10 0 1,-10-9-16,-28 9 16,-56 0-1,-57 0 1,-56 0-16,-38 0 16,-38 0-1,-28-9-15,-9 9 16,-19 0-1,-9 0 1,-57-19-16,-113 0 16,-112-9-1,-1 0-15,19 18 16,-18 10 0,8 10-1,29-10-15,47 0 16,19 9-1,28-9-15,47 0 16,38 10 0,19-10-16,27 0 15,11 0 1,8 0 0,10 0-16,0 0 15,10 9 1,-1 0-16,19 10 15,10 0 1,18 9-16,-18-19 16</inkml:trace>
  <inkml:trace contextRef="#ctx0" brushRef="#br0" timeOffset="31275.54">10499 7339 0,'0'0'0,"0"-10"0,-10-27 16,1-10 0,18-19-1,1-18-15,18-10 16,10 0-1,9 0-15,18 19 16,1 9 0,0 20-16,9 17 15,10 20 1,-10 18 0,1 20-16,-1 17 15,0 1 1,-18 10-16,-10-1 15,-10 0 1,-18 1 0,-10-29-16</inkml:trace>
  <inkml:trace contextRef="#ctx0" brushRef="#br0" timeOffset="35906.05">22832 508 0,'0'0'0,"0"0"16,0-9-1,0-10-15,0 10 16,9-1-1,19-8-15,57-1 16,84 0 0,95 0-1,27 10-15,10-1 16,38 20 0,9 9-16,10 9 15,27 19 1,20 0-16,-1-10 15,29 1 1,-9-1-16,-20 10 16,-9 0-1,-28 0-15,-57-10 16,-27 1 0,-20-10-1,-56-9-15,-28-10 16,-29-9-1,-37 0-15,-19-9 16,-9-1 0,-29 1-16,1 0 15,-1-1 1,-9 1-16,-9 0 16,0-1-1,-1 10-15,1 10 16,-1-1-1,-8 19-15,18 10 16,0 18 0,0 38-16,0 46 15,-10 29 1,-8 47 0,-10 9-16,-1 19 15,1 19 1,-9-10-16,-1-9 15,0-9 1,1-10-16,-1-9 16,10-19-1,-10-19 1,1-18-16,-10-29 16,0-18-1,0-29-15,0-18 16,0-19-1,0-10-15,-10-18 16,1 0 0,-10-10-16,-9-9 15,-66 0 1,-104-19 0,-112-28-16,-85 0 15,-66-9 1,-66-10-16,-47 29 15,0 9 1,-9 18-16,-10-8 16,29-1-1,65 0 1,67-18-16,74-10 16,76 9-1,37-9-15,57 19 16,56 0-1,38 0 1,29 18-16,-1-8 16,19 8-1,9 1-15,10-1 16,0 1 0,9 0-16,0-10 15,0 0 1,0-28-16,-9-18 15,0-20 1,-10-37 0,1-28-16,8 0 15,-8-28 1,9-10-16,-1-18 16,1-10-1,-10-9-15,1-1 16,-1 29-1,1 10-15,8 18 16,1 19 0,0 9-16,9 28 15,0 29 1,10 18-16,-1 19 16,1 1-1,0 17-15,-1 1 16,10 9-1,0 10 1,0 0-16,0-1 16,0 1-1,0 9-15,0 0 16,0 0 0,0 0-16,0 0 15,0 0 1,0 0-16,0 0 15,0 0 1,0 0-16,0 0 16,0 0-1,0 0-15,0 0 16,0 0 0,0 0-1,0 0-15,0 0 16,0 0-1,0 0-15,0 0 16,0 0 0,0 0-16,0 0 15,0 0 1,0 0-16,0 0 16,0 0-1,0 0 1,0 0-16,0 0 15,0 0 1,0 0-16,0 0 16,0 0-1</inkml:trace>
  <inkml:trace contextRef="#ctx0" brushRef="#br0" timeOffset="36700.29">22916 1634 0,'0'0'0,"0"0"16,0 0-16,0-19 15,-18-9 1,-11-19 0,-36-18-16,-30-10 15,-64-10 1,-67 1-16,-94-1 15,-75 29 1,-38 28-16,-9 37 16,-19 29-1,0 18-15,0 19 16,9 28 0,20 29-1,18 27-15,56 10 16,48 28-1,28 9 1,65-18-16,39-19 16,27-10-1,29-18-15,46-28 16,20-19 0,18-19-1,10-10-15,9-8 16,10-10-1,0-10-15,-1-18 16,10 0 0,0-1-16,0-8 15,0-10 1,0 0 0,0 0-16</inkml:trace>
  <inkml:trace contextRef="#ctx0" brushRef="#br0" timeOffset="36991.93">16040 2797 0,'0'0'0,"0"0"15,0 0-15,0 10 16,-19 37-1,0 47-15,-19 56 16,10 19 0,19-19-16,-1-28 15,20-38 1,-1-18 0,10-10-16,47-18 15,169-10 1,508-56-16,-207-10 15</inkml:trace>
  <inkml:trace contextRef="#ctx0" brushRef="#br0" timeOffset="43461.33">19878 6616 0,'0'0'0,"19"0"15,28 0-15,56 10 16,67-10 0,27 9-16,19 0 15,1 10 1,-29 9 0,0-9-16,-19 0 15,-27-10 1,-30 0-16,-27 1 15,-19-10 1,-28 0-16,-1 0 16,-18 0-1,0 0-15,-19 0 16,0 0 0,0 0-16,0 0 15</inkml:trace>
  <inkml:trace contextRef="#ctx0" brushRef="#br0" timeOffset="43976.1">21825 6597 0,'0'0'0,"0"0"0,0 0 16,0 0-16,0 10 15,10 9 1,-1 18-1,0 19-15,10 19 16,9 0 0,-9-9-1,0-19-15,0-9 16,-10-20-16,-9-8 16,0-10-1,0 0-15,0-19 16,0-28-1,0-19-15,-9-18 16,-1 9 0,1 0-16,9 19 15,0 27 1,9 1-16,1 19 16,-1-1-1,20 20 1,-1 9-16,19 28 15,-10 9-15,-8 0 16,-20 10 0,-18-10-1,-29 19 1,-37 10-16,-29-10 16,-27 0-16,18-19 15,66-37 1</inkml:trace>
  <inkml:trace contextRef="#ctx0" brushRef="#br0" timeOffset="44367.84">22822 6250 0,'0'0'0,"0"0"16,0 0-1,0 0-15,0 10 16,0 27-1,0 29-15,10 37 16,-1 28 0,19 1-16,-9-10 15,0-19 1,0-9-16,0-19 16,-10-19-1,0-18-15,-9-20 16,0 1-1,0-19-15</inkml:trace>
  <inkml:trace contextRef="#ctx0" brushRef="#br0" timeOffset="44852.87">22493 6307 0,'0'0'0,"0"0"15,10 0 1,8 0-16,20 9 16,18 19-1,20 28-15,-1 10 16,10 18 0,-1 10-16,-8-9 15,8-1 1,1-9-16,-10 0 15,0-18 1,-9-1-16,-9-9 16,-20-28-1,1-1-15,-19-18 16,0 0 0,-1-18-16,11-986 15,-11 1914 1,1-1004-1,-19-19-15,0-9 16,-9 19 0,-10 9-16,0 10 15,10 18 1,-1 10-16,1 9 16,0 28-1,9 10-15,0 9 16</inkml:trace>
  <inkml:trace contextRef="#ctx0" brushRef="#br0" timeOffset="45780.48">24309 6710 0,'0'0'0,"0"0"0,0 0 16,-19-9-16,0-1 15,0 10 1,-18 10 0,-1-1-16,0 19 15,1 19 1,9 0-16,18 0 15,10 9 1,19-9-16,9-9 16,19-1-1,-9-18-15,-1 0 16,1-19 0,0 0-16,-10-19 15,0-9 1,0-19-16,-9-28 15,-9-19 1,-10 0-16,0 0 16,-10 10-1,10 9-15,10 18 16,-1 11 0,10 8-16,9 10 15,0 19 1,19-1-1,0 20-15,10 18 16,9 28 0,-10 10-16,-9-1 15,-9 1 1,-19 0-16,-1-10 16,-8 0-1,-10 1-15,0-20 16,0 1-1,0-20-15,0-18 16,0 0 0,0 0-16,9-9 15,10-29 1,19-27-16,9-29 16,9 10-1,1 8-15,-1 30 16,-9 8-1,0 19-15,0 19 16,10 10 0,-1 27-16,0 10 15,-8 19 1,-11 9 0,-18 0-16,-10 0 15,-9-19 1,-9 1-16,0-20 15,-1 1 1,1-1-16,18-18 16,-9-19-1</inkml:trace>
  <inkml:trace contextRef="#ctx0" brushRef="#br0" timeOffset="46026.88">25889 6776 0,'0'0'0,"10"0"15,-1-10 1,29-9-16,9 1 16,28-1-16,10 0 15,9 0 1,-19 10-1,-9 0-15,-10 9 16,-9 0 0,-28-10-16</inkml:trace>
  <inkml:trace contextRef="#ctx0" brushRef="#br0" timeOffset="47225.78">27263 6128 0,'0'0'0,"0"0"16,0 0-16,0 0 16,-19 10-1,0-1-15,-19 19 16,-18 19-1,-19 19 1,9 18-16,19-9 16,19 10-1,18 18-15,20-9 16,18-19 0,19 0-16,0-9 15,9-20 1,20-8-16,8-19 15,1-10 1,9-9-16,-19-19 16,1 1-1,-20-11-15,-18-8 16,-10-1 0,-9 10-16,-19 0 15,0 0 1,-10 19-16,1-1 15,9 10 1,0 10-16,-10-1 16,20 19-1,-1 0-15,19 10 16,1-1 0,8 1-1,1-19-15,0-1 16,-1-18-1,1 0-15,-1-18 16,-8-1 0,-11-19-16,-18 1 15,0-10 1,-18 0-16,-1 19 16,-9 0-1,-1 18-15,11 1 16,8-1-1,1 1-15,-1 0 16,10 9 0,0-19-16,10 0 15,-1 0 1,19-9-16,19 0 16,10 0-1,9 19 1,-10-1-16,1 20 15,-10 8-15,-10 11 16,1-1 0,0 19-1,-20-10-15,1 1 16,-19-1 0,0-18-16,0 0 15,0-1 1,0-18-16,0 0 15,0 0 1,10-9-16,8-38 16,11-9-1,-1-10-15,0 19 16,0 19 0,1 9-16,-1 10 15,0 9 1,0 9-16,0 20 15,10 8 1,0 19-16,-10 10 16,-9 0-1,0-10-15,-19 0 16,0 1 0,0-11-1,0-8-15,0-29 16</inkml:trace>
  <inkml:trace contextRef="#ctx0" brushRef="#br0" timeOffset="47611.73">28853 6250 0,'0'0'0,"9"10"15,0 18-15,20 28 16,18 19 0,0 0-16,0 0 15,0-9 1,9-10 0,-9-9-16,-9-9 15,-1-20 1,1 1-16,0-9 15,-1-10 1,10-19-16,-9-19 16,9-27-1,-9-29-15,-1-19 16,1-18 0,0 18-16,-20 29 15,1 46 1,-9 19-16</inkml:trace>
  <inkml:trace contextRef="#ctx0" brushRef="#br0" timeOffset="48011.61">29991 6729 0,'0'0'0,"9"9"15,1 0-15,-1-9 16,19 0 0,0 0-16,1-18 15,18-10 1,0-10-16,-10-18 16,1 9-1,-19 0-15,-10 0 16,-9 0-1,-19 19-15,1 0 16,-11 18 0,-8 10-16,-1 19 15,1 37 1,8 29-16,29 9 16,19 0-1,19-19-15,18 0 16,48-19-1,27-9 1,-55-28-16</inkml:trace>
  <inkml:trace contextRef="#ctx0" brushRef="#br0" timeOffset="48285.63">30743 5837 0,'0'0'0,"10"10"15,9 27-15,18 48 16,29 37 0,9 18-1,10-8-15,0-1 16,-1-18-16,-8-10 15,-20-19 1,1-27-16,-20-10 16,-18-29-1</inkml:trace>
  <inkml:trace contextRef="#ctx0" brushRef="#br0" timeOffset="48524.52">31242 5988 0,'0'0'0,"0"9"16,-19 10-16,-18 46 16,-29 57-1,-19 28-15,-18 19 16,-1 0-1,19-19-15,10 0 16,38-84 0</inkml:trace>
  <inkml:trace contextRef="#ctx0" brushRef="#br0" timeOffset="49225.9">24356 8708 0,'9'0'0,"19"0"0,38-9 15,28-10 1,0-9-16,-18-9 16,-10-1-1,-19 1 1,-10-20-16,-18 1 16,-28-10-1,-20-18-15,-18 9 16,-37 9-1,-10 10-15,9 37 16,-9 19 0,9 19-16,1 37 15,8 19 1,20 38-16,9 27 16,19 20-1,18 9-15,20 9 16,-1-9-1,0 0-15,1-10 16,-1-18 0,1-10-1,-1-18-15,0-29 16,1-18-16,-10-19 16,0-9-1,0-20-15,0-18 16</inkml:trace>
  <inkml:trace contextRef="#ctx0" brushRef="#br0" timeOffset="49541.91">23537 9271 0,'10'0'0,"27"0"15,67 0-15,84 0 16,10-9 0,-1 0-16,-9-1 15,-18-9 1,-29 1-1,-28 8-15,-38 1 16,-28 9-16,-9 0 16,-29 0-1</inkml:trace>
  <inkml:trace contextRef="#ctx0" brushRef="#br0" timeOffset="49928.73">24986 8971 0,'0'0'0,"0"0"0,0 0 16,0 19-1,0 18-15,9 29 16,1 19-1,9-1-15,9-9 16,0 0 0,0-28-16,1-9 15,-1-20 1,9 1 0,1-19-16,0 0 15,9-28 1,-10-10-16,1-18 15,0-19 1,-20 0-16,-18 0 16,0 9-1,0 19-15,0 29 16</inkml:trace>
  <inkml:trace contextRef="#ctx0" brushRef="#br0" timeOffset="50447.58">25833 8971 0,'0'0'0,"0"0"0,0 0 16,0 0-16,0 0 15,0 0 1,0 0 0,9 9-16,1 20 15,-1 18 1,-9-1-16,0 1 16,0-9-1,0-19-15,0-1 16,0-8-1,0-10-15,0 0 16,9 0 0,1-19-16,18-28 15,19-19 1,0 1-16,-9 18 16,-1 19-1,1 18-15,9 1 16,-9 18-1,-1 19-15,1 1 16,-10 18 0,-9-1-16,-10 20 15,-9 0 1,-9-10 0,0-28-16</inkml:trace>
  <inkml:trace contextRef="#ctx0" brushRef="#br0" timeOffset="51125.57">26830 8980 0,'0'0'0,"0"0"16,-9 10-16,-10-1 16,-10 10-1,1 9-15,0 10 16,19-1 0,-1 10-1,20-9-15,8 9 16,20-1-1,19-8-15,-1-19 16,0-10 0,10-9-16,0-19 15,0-18 1,0-29-16,9-28 16,-18-18-1,-10-20-15,-19-18 16,-19-19-1,-18 1-15,-10 17 16,-19 39 0,10 46-16,0 29 15,9 18 1,0 19-16,0 19 16,1 56-1,-11 37-15,11 10 16,-1 19-1,9 0 1,1-19-16,18-10 16,1 1-1,18-19-15,19 0 16,9-19 0,1-19-16,-10-19 15,-9-18 1,-1-9-16,10-20 15,-19 1 1</inkml:trace>
  <inkml:trace contextRef="#ctx0" brushRef="#br0" timeOffset="51614.79">26585 8680 0,'10'0'0,"9"0"0,56 0 16,57 10 0,37-1-1,10 0-15,-19 1 16,-19-10-1,-10 9-15,-27 1 16,-29-10 0,-18 0-16,-20 0 15,-9 0 1,-9 0-16,0 0 16,-19 0-1,0 0-15,0 0 16,0 9-1,0 10-15,0 18 16,9 29 0,1 18-1,-1 20-15,1-11 16,8-8-16,-8-20 16,-1-18-1,1-9 1,-1-19-16,-9-19 15</inkml:trace>
  <inkml:trace contextRef="#ctx0" brushRef="#br0" timeOffset="51822.91">27912 8324 0,'0'0'0,"0"0"0,0 0 16,0 0-1,9 9-15,1 10 16,-1-10 0</inkml:trace>
  <inkml:trace contextRef="#ctx0" brushRef="#br0" timeOffset="52609.97">28740 8802 0,'0'0'0,"0"0"0,-10 0 16,-9 0-1,-18 10-15,-20 8 16,1 11-1,-1 17-15,10 11 16,19-10 0,9 0-16,10-10 15,9 1 1,9-20-16,1 1 16,-1 0-1,1-19-15,-1 0 16,0 0-1,10-19-15,9-28 16,1-18 0,8-29-16,10-9 15,-9 18 1,0 29-16,-10 28 16,-9 9-1,9 9 1,0 20-16,0 18 15,10 10 1,-10 8-16,-9 20 16,-10 19-1,-9 8-15,-18-18 16,-1 1 0,-9-11-16,-1-18 15,20-9 1,-1-20-16,1-8 15,9-10 1,0 0-16,9-28 16,1-19-1,18-28-15,19-10 16,19 1 0,9 18-16,1 19 15,-1 19 1,-9 0-1,-1 19-15,1 18 16,0 19 0,-9 10-16,-20 18 15,1 28 1,-19 20-16,-19 17 16,-10 1-1,-18 19-15,0-9 16,9-86-1</inkml:trace>
  <inkml:trace contextRef="#ctx0" brushRef="#br0" timeOffset="53595.88">22079 5866 0,'10'0'0,"65"-19"0,94-19 15,85-18 1,28 9-16,1 0 16,55 19-1,67 9-15,46 10 16,39 9 0,-1 0-1,28 0-15,29 9 16,-19 1-1,-29 18-15,1 0 16,-29 0 0,-18 0-16,-38-9 15,-57 0 1,-37-1-16,-19-8 16,-28-10-1,-29 0-15,-27-10 16,-10 10-1,-38-9 1,-37 9-16,-19 0 16,-29-9-16,-18 9 15,-19 0 1,-9 0-16,-1 0 16,-18 9-1,0 0 1,9 10-16,1 38 15,-1 46-15,-9 47 16,-1 47 0,-18 28-1,10 19-15,-1 28 16,1 28 0,8 38-16,-8 9 15,-10-28 1,0-19-16,-10-27 15,-8-11 1,8-37-16,-9-28 16,1-18-1,8-39-15,1-27 16,-1-10 0,1-18-16,0-38 15,-1-29 1</inkml:trace>
  <inkml:trace contextRef="#ctx0" brushRef="#br0" timeOffset="54221.51">22249 5725 0,'0'0'0,"0"0"16,0 19-16,9 46 16,0 67-1,1 46 1,-1 38-16,1 18 15,18 20 1,-9 18-16,-1 18 16,-18 20-1,0 9-15,-18 0 16,-1-28 0,0-10-16,0-27 15,-9-20 1,19-37-16,-10-18 15,9-29 1,1-38-16,-1-27 16,1-10-1,9-28-15,0-19 16,0-9 0,0-19-1,0 0-15,0 0 16</inkml:trace>
  <inkml:trace contextRef="#ctx0" brushRef="#br0" timeOffset="54786.49">22126 10078 0,'0'0'0,"10"0"0,37-19 16,84 1-1,95-1-15,75 10 16,38-1 0,47 20-16,56-1 15,47 10 1,28-1 0,48 1-16,37 28 15,28-9-15,-18 9 16,8-10-1,-27 1 1,-57-10-16,-65 0 16,-76 0-1,-47-9-15,-66 0 16,-56-19 0,-38 0-16,-56-10 15,-38-9 1,-28 1-16,-10-1 15,-18 10 1,-19-1-16,-1 1 16,1-1-1,-9 1-15,-1 0 16,0-1 0,-9 1-16,0 9 15,0 0 1,0 0-16,0 0 15,0-10 1,0 10-16,0 0 16,0 0-1</inkml:trace>
  <inkml:trace contextRef="#ctx0" brushRef="#br0" timeOffset="56436.97">9821 7526 0,'0'0'0,"0"0"0,19 10 16,19-1 0,56 10-16,47 0 15,28-10 1,10-9-16,9 0 16,10 0-1,9 9-15,-10 1 16,1-1-1,-10 0-15,-19 1 16,-28-1 0,-9 1-16,-19-1 15,-19-9 1,-28 0 0,-19 0-16,-19 0 15,-9 0-15,-19 0 16,-9 0-1,-38 0-15,-66 9 16,-75 10 0,-48 0-1,-18-19-15,0 0 16,0 0 0,19-10-16,0 1 15,0 9 1,37 0-16,48 0 15,27-9 1,48-10-16,19 10 16,27-1-1,11 1-15,8-1 16,10 10 0</inkml:trace>
  <inkml:trace contextRef="#ctx0" brushRef="#br0" timeOffset="56960.35">10612 5678 0,'0'0'0,"0"-19"16,0-9-1,0 19-15,0-1 16,0 10 0,9 10-16,0 46 15,20 56 1,-11 57-16,1 10 16,0-1-1,-19-9-15,0 0 16,0-19-1,0-19-15,0-9 16,0-19 0,0-18-16,0-20 15,0-18 1,0-9 0,0-19-16,0-19 15</inkml:trace>
  <inkml:trace contextRef="#ctx0" brushRef="#br0" timeOffset="57276.97">10282 6832 0,'0'0'0,"0"0"0,0 9 16,10 10-16,18 19 15,10 27 1,27 20-16,1 9 16,0-19-1,-9 0 1,-1-19-16,-9-19 16,0-8-1,0-11-15,0-18 16,0-9-1,10-19-15,-10-19 16,9-19 0,-37 29-16</inkml:trace>
  <inkml:trace contextRef="#ctx0" brushRef="#br0" timeOffset="58301.31">18429 7461 0,'0'0'0,"0"0"16,0 9 0,-19 28-16,-9 20 15,-10 46 1,-9 28-16,10 38 15,9 19 1,18 9-16,20 0 16,-1 19-1,-9-10-15,0-18 16,0-10 0,0-18-16,0-20 15,0-37 1,0-9-16,0-19 15,0-18 1,0-20-16,0 1 16,0-20-1,0-18-15,0 0 16</inkml:trace>
  <inkml:trace contextRef="#ctx0" brushRef="#br0" timeOffset="58644.59">17564 9337 0,'0'0'0,"0"0"15,9 9-15,0 1 16,20 18-1,27 28-15,10 29 16,9-1 0,0 10-16,1 0 15,-20-29 1,1-8-16,-1-10 16,-9-29-1,0 1-15,0-19 16,0-19-1,19-18-15,-9-19 16,-29 18 0</inkml:trace>
  <inkml:trace contextRef="#ctx0" brushRef="#br0" timeOffset="59340.54">10423 4561 0,'0'0'0,"0"0"0,0 0 16,10 19-1,-1 28-15,19 47 16,1 47-1,-1 18 1,0 29-16,0 9 16,1 0-16,-11 19 15,1 9 1,0 9-16,-10 1 16,1-19-1,-1-19 1,1-19-16,-10-28 15,9-28 1,0-28-16,-9-28 16,0-19-1,0-10-15,0-18 16,0 0 0,0-19-16,0 0 15,0 0 1</inkml:trace>
  <inkml:trace contextRef="#ctx0" brushRef="#br0" timeOffset="59726.59">10311 6766 0,'0'0'0,"0"0"16,9 10-16,10 8 15,9 29-15,19 19 16,0 18 0,0 10-1,-9-9-15,-1-10 16,1-10-1,-19-18-15,0-9 16,-1-19 0,1-1-16,0-8 15,9-10 1,0-19 0,20-19-16,8-27 15,-18-10-15,-20 28 16</inkml:trace>
  <inkml:trace contextRef="#ctx0" brushRef="#br0" timeOffset="61362.14">9605 1315 0,'0'0'0,"0"0"0,0 0 16,0 0 0,0 9-16,-9 1 15,-10 27 1,0 29-1,0 56-15,10 38 16,18 18 0,1-9-16,8-10 15,1-18 1,0-19-16,9-19 16,0-18-1,10-20-15,18-27 16,-27-20-1</inkml:trace>
  <inkml:trace contextRef="#ctx0" brushRef="#br0" timeOffset="61735.93">10009 2291 0,'0'0'0,"0"9"0,0 10 16,-9 28 0,18 0-16,10 9 15,19-9 1,9 0 0,0-19-16,9-9 15,1-19 1,-1 0-16,-9-19 15,-9-9 1,0-10-16,-20-9 16,-18 1-1,-9-1-15,-10 0 16,-28 19 0,-9-1-16,-29 20 15,-9 28 1,38-10-1</inkml:trace>
  <inkml:trace contextRef="#ctx0" brushRef="#br0" timeOffset="62250.89">11035 1822 0,'0'0'0,"0"0"16,0 0-16,0 0 16,-19 9-1,-19 10 1,1 37-16,-10 19 15,0 28 1,0 1-16,18-20 16,20-9-1,0 0-15,18-19 16,10 1 0,28-1-16,28-9 15,29-9 1,9-20-16,18 1 15,-74-19 1</inkml:trace>
  <inkml:trace contextRef="#ctx0" brushRef="#br0" timeOffset="62909.15">11806 2619 0,'0'0'0,"0"0"15,0 0-15,0-19 16,-19 1-16,-9-20 15,-19 1 1,-9-10-16,-1 19 16,10 18-1,0 20-15,0-1 16,19 0 0,0 10-1,18-10-15,1 10 16,0-9-1,18-1-15,10 19 16,9 0 0,19 0-16,0 10 15,0-19 1,10 0-16,-10-19 16,9 0-1,10-19-15,0-19 16,0-18-1,-10-19-15,0-19 16,-18-19 0,0-27-1,-19-10-15,-10 9 16,-9 0 0,-19 29-16,0 27 15,-9 29 1,9 28-1,0 18-15,1 10 16,-11 28 0,-8 38-16,9 37 15,9 47 1,9 1-16,20-11 16,18-8-1,19-10 1,0-19-16,0-9 15,10-19 1,-1-10-16,-9-8 16,-28-29-1</inkml:trace>
  <inkml:trace contextRef="#ctx0" brushRef="#br0" timeOffset="63841.78">9878 3351 0,'0'0'0,"0"0"0,0 9 16,0 10-1,-10 19 1,1 27-16,0 10 16,9 1-1,-10-1 1,1-19-16,-1-19 16,1-8-16,9-11 15,0-18 1,0 0-16,0 0 15,0-9 1,-9-19 0,-1-19-16,1-19 15,18 10 1,1 9-16,-1 19 16,10 0-1,9 18-15,0 1 16,19 9-1,0 9 1,10 19-16,-20 1 16,1 18-1,-10-10-15,-18 1 16,-10-1 0,-10-9-16,-9-9 15,1 0 1,8-19-1,1 0-15,-1-19 16,1-28 0,9-19-16,9-9 15,20 0 1,8 28 0,10 19-16,-9 9 15,-1 19 1,11 10-16,-11 18 15,1 19 1,-1 19 0,-18-10-16,-9 0 15,-10 0 1,0 1-16,-10-20 16,1 1-1,9-19-15</inkml:trace>
  <inkml:trace contextRef="#ctx0" brushRef="#br0" timeOffset="64123.08">10903 3539 0,'0'0'0,"0"9"0,0 10 16,0 18-1,10 29-15,-10 9 16,9 0 0,-9 0-1,0-18-15,0-20 16,-9 1-1,-1-29-15</inkml:trace>
  <inkml:trace contextRef="#ctx0" brushRef="#br0" timeOffset="64322.11">10819 3323 0,'0'0'0,"0"0"0,9 9 16,0 1-1,1-1-15,-1 10 16,1-10 0,-1 1-16</inkml:trace>
  <inkml:trace contextRef="#ctx0" brushRef="#br0" timeOffset="64843.23">11232 3360 0,'0'0'0,"0"0"0,0 10 16,0 27-1,-9 20-15,0 18 16,-1 0 0,1 0-16,-1-10 15,1-18 1,0-9 0,-1-19-16,10-19 15,0 0 1,0 0-16,0-10 15,0-27 1,10-48-16,-1-18 16,10 9-1,9 29-15,-9 27 16,9 29 0,10 9-1,9 18-15,19 29 16,-10 19-1,-9 0 1,-19 9-16,-9-10 16,-19 11-1,0-1-15,-9 0 16,-1-10 0,1-8-16,-1-10 15,10-29 1</inkml:trace>
  <inkml:trace contextRef="#ctx0" brushRef="#br0" timeOffset="65106.26">11957 3567 0,'0'0'0,"0"9"16,0 10-16,0 9 15,0 19 1,0-9-16,0-1 16,0-18-1,0 0 1,0-19-16</inkml:trace>
  <inkml:trace contextRef="#ctx0" brushRef="#br0" timeOffset="65265.11">11656 3032 0,'0'0'0,"0"0"0,9 9 16,1 1-16</inkml:trace>
  <inkml:trace contextRef="#ctx0" brushRef="#br0" timeOffset="65710">12286 3473 0,'0'0'0,"0"0"0,0 0 15,0 9 1,0 29-16,0 18 16,0 10-1,9 9 1,-9-28-16,0-10 15,0-8 1,0-11-16,0-18 16,0 0-1,0 0 1,0-9-16,0-19 16,10-38-1,-1 0-15,20 1 16,-11 27-1,1 19-15,9 29 16,1 18 0,8 19-1,1 19-15,-19 9 16,-1 0 0,-8-10-16,-10-36 15</inkml:trace>
  <inkml:trace contextRef="#ctx0" brushRef="#br0" timeOffset="66066.97">12728 3548 0,'0'0'0,"0"9"16,0 20-16,-9 18 15,9-1 1,0-8-16,9-1 16,1-18-1,-1 0-15,0 0 16,20-19-1,-1 0 1,-9 0-16,9-19 16,0-9-1,-9-10-15,-10 1 16,-9 9 0</inkml:trace>
  <inkml:trace contextRef="#ctx0" brushRef="#br0" timeOffset="66768.14">13076 3454 0,'0'0'0,"0"0"0,0 10 16,10 18-1,-1 0 1,1 19-16,-10-10 16,0 1-1,0-1-15,0-8 16,0-11 0,-10 1-16,1 0 15,-1-19 1,10 0-16,0 0 15,-9-10 1,-1-18 0,1-28-16,18-10 15,1 19 1,-1 19-16,1 19 16,9 0-1,9 18 1,0 19-16,10 19 15,-20 0 1,1-10-16,-9 1 16,-10-1-1,0-8 1,0-11-16,0-18 16,0 0-1,0 0-15,0-9 16,9-29-1,0-37 1,10-9-16,9 9 16,-9 37-1,0 20-15,0 8 16,9 20 0,0 27-16,10 19 15,-19 10 1,-10 9-1,-28 28-15,-28 19 16,10-65 0</inkml:trace>
  <inkml:trace contextRef="#ctx0" brushRef="#br0" timeOffset="68467.31">18608 10275 0,'0'0'0,"0"0"15,0 0-15,-10-9 16,10-1 0,-9 1-16,9 0 15,0-1 1,0 10 0,0 0-16,0 0 15,0 0 1,9 10-16,20 8 15,27 39 1,29 37 0,-1 18-1,1 20-15,9 18 16,-9 0-16,9 28 16,9 10-1,29 27-15,0-17 16,18-30-1,20-17-15,-1-39 16,0-27 0,-18-20-16,-29-27 15,-18-19 1,-20-10 0,-8-9-16,-20-9 15,-37-1 1</inkml:trace>
  <inkml:trace contextRef="#ctx0" brushRef="#br0" timeOffset="69358.72">22042 12715 0,'0'0'0,"0"0"15,0-10-15,0-8 16,-19-1 0,0-9-16,-19-10 15,-18 10 1,-10 0-16,-19 18 16,-9 29-1,-9 19 1,9 18-16,18 10 15,29 28 1,10 9-16,18 9 16,19-8-1,38-20 1,18-9-16,38 0 16,19-19-1,19-27-15,-10-20 16,-37-9-1,-19-19-15,-19 0 16,-10 1 0,-18-20-1,0 1-15,-19 8 16,0 1 0,0 0-16,0 0 15,0 19 1,0-1-16,9 1 15,1-1 1,-1 1-16,19 9 16,10 9-1,0 1 1,-1 9-16,1 9 16,-1 9-1,-8 20 1,-11 36-16,-18 11 15,0 8 1,-18-9-16,-1 1 16,0-11-1,10-18-15,-1-18 16,20-1 0,-1-18-16,10-20 15,9 1 1,-9-19-16</inkml:trace>
  <inkml:trace contextRef="#ctx0" brushRef="#br0" timeOffset="69692.95">22879 12105 0,'0'0'0,"0"9"0,-19 38 15,0 47 1,0 47 0,1 28-16,8-1 15,1 1 1,-1-9-16,10-38 15,10-28 1,-1-19-16,10-19 16,0-9-1,9-28-15,10-10 16,-20-9 0</inkml:trace>
  <inkml:trace contextRef="#ctx0" brushRef="#br0" timeOffset="70025.31">23217 13109 0,'0'0'0,"0"0"16,0 0 0,0 0-16,0 9 15,0 10 1,-9 18-16,0 29 16,9-10-1,9 1 1,10-1-16,9-18 15,0-10 1,1-10-16,-1-8 16,9-10-1,1-19-15,0-18 16,-20-1 0,1-18-16,-19-1 15,-19-8 1,-9 27-1,-9 10-15,-10 19 16,-10 27 0,20-8-16</inkml:trace>
  <inkml:trace contextRef="#ctx0" brushRef="#br0" timeOffset="70625.14">23867 12227 0,'0'0'0,"0"9"15,0 10 1,-10 28-16,10 37 16,10 29-1,8 18 1,11-9-16,-1 0 16,0-9-1,-9-29-15,0-27 16,0-11-1,-10-8-15,10-19 16,-10-1 0,19-18-1,1 0-15,8-18 16,10-1 0,0-9-16,-9 18 15,9 1 1,0 18-16,0 10 15,-9 9 1,-1 10 0,-18 9-16,-9 0 15,-10 0 1,-29 9-16,-18-9 16,-19-10-1,-9-9-15,-10-18 16,20-10-1,27-10-15</inkml:trace>
  <inkml:trace contextRef="#ctx0" brushRef="#br0" timeOffset="71441.25">25249 13381 0,'0'0'0,"0"0"0,0 0 16,0-10-1,-18-8-15,-1-20 16,-19 1-1,-18-1-15,-1 10 16,10 9 0,10 10-1,8 18-15,1 1 16,0 8-16,19 10 16,-1-9-1,1 9 1,18-9-16,1 0 15,18 0 1,0-1-16,19 11 16,0-11-1,0 1 1,10 0-16,-1-10 16,10-9-1,0-9-15,0-10 16,9 0-1,-19-18-15,10-10 16,-9-9 0,-1-29-1,0-18-15,-18-19 16,-19-9 0,0-10-16,-19 0 15,0 19 1,-19 28-1,0 38-15,10 19 16,-1 18 0,1 9-16,-10 29 15,-19 37 1,-9 57-16,0 47 16,29 18-1,8 9-15,20-8 16,18-29-1,0-28 1,0-19-16,19-28 16,10-9-1,-1-29-15,1-9 16,-29-18 0</inkml:trace>
  <inkml:trace contextRef="#ctx0" brushRef="#br0" timeOffset="72965.77">21505 2779 0,'10'0'16,"9"9"-16,18 38 16,20 28-16,-1 38 15,1 18 1,-1 19-16,-18 10 16,-10 18-1,0 0 1,0 19-16,-9 19 15,9 19 1,1 9-16,-1-1 16,-9 20-1,-1-10 1,1 1-16,0-1 16,0 0-1,-10 1-15,1-20 16,8 1-1,11-10-15,18-9 16,0-28 0,0-38-1,9-28-15,1-29 16,-10-18 0,0-18-16,0-20 15,-10-9 1,1-9-16,9-19 15,0 0 1,0-19-16,0 1 16,10-20-1,8-18 1,1-19-16,19-10 16,0-18-1,-1-9-15,1-29 16,0-19-1,-1-9 1,1-9-16,9-28 16,-9-10-16,-10-9 15,-9-10 1,-10 1 0,-18-20-16,-19-8 15,-10 8 1,-9 29-1,0 19-15,0 18 16,0 10 0,-9 0-16,-10-1 15,0 29 1,10 38 0,-1 46-16,1 47 15,9 19 1</inkml:trace>
  <inkml:trace contextRef="#ctx0" brushRef="#br0" timeOffset="74943.62">22832 7329 0,'0'0'0,"0"0"16,-10 10-16,-8 8 16,-20 39-1,0 27 1,1 29-16,8 18 15,1 10 1,0-10-16,0-9 16,18-28-1,1-19-15,0-9 16,-1-29 0,10-9-16,0-9 15,0-19 1,0 0-1,0 0-15,10-28 16,18-47 0,0-47-16,0-19 15,10 0 1,-10 1 0,-9 8-16,0 48 15,0 28 1,-10 27-16,-9 20 15,0 9 1,9 19 0,1 56-16,9 66 15,-1 37 1,1 28-16,-19 1 16,0-20-1,0-8-15,-9-29 16,-1-28-1,1-38-15,0-18 16,9-29 0,0-18-1,0-19-15,0 0 16,0-19 0,0-74-16,9-67 15,0-37 1,1 0-16,-1 19 15,1 18 1,-1 19 0,0 38-16,1 28 15,-1 28 1,-9 19-16,0 19 16,0-1-1,0 20 1,10 27-16,-10 76 15,0 56 1,0 28-16,0 9 16,-10-9-1,1-28-15,-1-28 16,10-38 0,-9-28-16,9-28 15,0-19 1,0-18-16,0-10 15,0-29 1,-19-74 0,0-84-16,1-20 15,8-9 1,1 10-16,-1 18 16,1 29-1,0 27 1,-1 39-16,1 27 15,-1 19 1,10 28-16,0 10 16,0 9-1,0 28-15,-19 66 16,10 75 0,0 18-16,-1 10 15,1-9 1,-1-28-1,1-29-15,0-18 16,9-29 0,0-28-1,0-18-15,0-19 16,0-19 0,0-10-16,0-37 15,0-93 1,-10-86-16,1-27 15,-1 18 1,10 20-16,0 27 16,10 57-1,-1 37 1,-9 38-16,0 27 16,0 20-1,0 9-15,10 19 16,-1 46-1,0 95 1,-9 75-16,0-1 16,-18 1-1,8-20-15,1-36 16,-1-29 0,10-38-16,0-27 15,0-29 1,0-18-1,0-20-15,0 1 16,0-19 0,0 0-16,0 0 15,10 0 1,-1-19-16,1 10 16</inkml:trace>
  <inkml:trace contextRef="#ctx0" brushRef="#br0" timeOffset="80717.07">22813 14657 0,'0'0'0,"0"0"15,0 0-15,9 19 16,1 28 0,18 46-1,0 11-15,0-11 16,-9-18-1,-9-28-15,-10-19 16,0-9 0,-10-19-1,-9 0-15,1-28 16,-11-19 0,11-18-1,8-20-15,20 10 16,-1 19-1,0 18-15,20 19 16,8 10 0,20 28-1,27 18-15,1 20 16,-10 8 0,-18-8-16,-20-20 15,-18-9 1,0-9-1,-10-10-15,-9-9 16,0 0 0,10 0-1,-1-28-15,19-19 16,10-28 0,9 0-16,0 19 15,0 18 1,10 20-1,-10 8-15,9 20 16,-9 18 0,-9 28-16,-1 10 15,-18 9 1,0 9 0,-19 1-16,0-10 15,0-47 1</inkml:trace>
  <inkml:trace contextRef="#ctx0" brushRef="#br0" timeOffset="80937.02">24431 15042 0,'0'0'0,"0"0"0,0 0 16,0 9 0,9 19-16,1 0 15,-1 19 1,-9-28-16</inkml:trace>
  <inkml:trace contextRef="#ctx0" brushRef="#br0" timeOffset="81103.27">24186 14638 0,'0'0'0,"0"0"16,0 0-16,0 0 15,19 0 1,-9 0-16</inkml:trace>
  <inkml:trace contextRef="#ctx0" brushRef="#br0" timeOffset="81540.7">24685 14995 0,'0'0'0,"0"0"15,0 9 1,0 0-1,0 20-15,0-1 16,0 0 0,0 0-16,0-9 15,0-1 1,0-8-16,0-10 16,0 0-1,9 0 1,1-19-16,-1-28 15,19-28 1,1 0-16,-1 19 16,0 9-1,19 19-15,10 18 16,-1 10 0,1 19-16,-1 9 15,-9 19 1,-9 0-1,-10 9-15,-9-18 16,-10 9-16,0-10 16,-9-18-1</inkml:trace>
  <inkml:trace contextRef="#ctx0" brushRef="#br0" timeOffset="81775.17">25805 14873 0,'0'0'0,"0"9"15,0 0 1,0 20-16,0-1 15,0 19 1,0 0-16,-10-29 16</inkml:trace>
  <inkml:trace contextRef="#ctx0" brushRef="#br0" timeOffset="81968.27">25682 14535 0,'0'0'0,"0"0"0,0 0 16,0 0-16,10 9 16,8 10-1,1 0-15</inkml:trace>
  <inkml:trace contextRef="#ctx0" brushRef="#br0" timeOffset="82618.16">26124 14873 0,'0'0'0,"0"0"15,0 9-15,0 10 16,0 9-1,0 9 1,0 10-16,0 0 16,0-9-1,0-1-15,0-18 16,0 0 0,0-19-16,0 0 15,0-10 1,0-18-16,0-1013 15,10 1951 1,-1-976 0,1 19-16,-1 19 15,0 0 1,1 19-16,9-1 16,-1 20-1,11 18 1,-11 9-16,1 10 15,0 0-15,-19-9 16,0-10 0,0-9-1,-9-10-15,9-9 16,0 0 0,0-9-16,9-38 15,-9 47 16,10-57-31,27-8 0,1 8 16,-1 29 0,-8 19-1,-1 0-15,0 18 16,-9 0-16,0 19 16,0 29-1,-1 8-15,-8 11 16,-10-39-1</inkml:trace>
  <inkml:trace contextRef="#ctx0" brushRef="#br0" timeOffset="82943.02">26915 14741 0,'0'0'0,"0"0"0,0 0 16,9 10-1,0 27-15,20 10 16,8 9 0,20 10-16,9-19 15,9-9 1,-9-20-16,-10-18 15,1-18 1,-10-11-16,-10-18 16,1-9-1,-19-10 1,-10 1-16,-9 27 16</inkml:trace>
  <inkml:trace contextRef="#ctx0" brushRef="#br0" timeOffset="83734.71">27724 14816 0,'0'0'0,"0"0"15,0 10-15,9-1 16,0 19 0,-9 0-1,0 10-15,0 9 16,0-10 0,0 1-16,-9-19 15,0-1 1,9-18-16,0 0 15,0 0 1,0-9-16,-10-38 16,20-28-1,-1 0 1,10 9-16,0 29 16,-1 9-1,1 18-15,0 1 16,0 9-1,9 9-15,0 10 16,1 19 0,-11 8-16,1 1 15,-9 0 1,-10-9-16,0-1 16,-10 1-1,10-19 1,0-10-16,0-9 15,0 0 1,10-19-16,8-37 16,20-47-1,9 0-15,10 9 16,-10 28 0,-10 19-16,1 19 15,-10 19 1,0-1-16,1 20 15,-1 18 1,0 9 0,0 20-16,-9 18 15,0 9 1,-19 10-16,-10-19 16,-8 0-1,8-19-15,1 1 16,-1-39-1</inkml:trace>
  <inkml:trace contextRef="#ctx0" brushRef="#br0" timeOffset="86102.89">21853 10153 0,'0'0'0,"0"0"0,19 0 16,28-9 0,76 0-1,102 9-15,95 18 16,66 10-1,47 19-15,18-9 16,29-1 0,28 1-16,38-1 15,18 1 1,19-10-16,-56 19 16,-9 9-1,-1 1 1,-56-1-16,-28-9 15,-48-10 1,-37 1-16,-28-1 16,-38-8-1,-9 8 1,-38-18-16,-37 0 16,-38-10-16,-38-9 15,-37 0 1,-29 0-16,-9-9 15,-9-1 1,-10-9-16,-9 10 16,0-10-1,0 1 1,0-1-16,-10 0 16,10-9-1,-10 0-15,10-10 16,0 1-1,9-20-15,0 1 16,0 0 0,10-10-16,0-18 15,-1-38 1,1-19-16,0-19 16,-1-27-1,-18-1 1,0-9-16,0-9 15,-1-10 1,1-28-16,0-28 16,-9-19-1,-10 0-15,-19 0 16,9 47 0,1 47-16,-1 29 15,10 17 1,0 11-1,10 8-15,-1 1 16,1 9 0,-10 9-16,9 1 15,-9 18 1,0 19-16,0 19 16,0 9-1,0 19 1,0-1-16,0 20 15,0 0 1,0-1-16,0 1 16,0 0-1,0-1-15,-19-9 16,-9 1 0,-57-20-1,-122 1-15,-131-10 16,-67 18-1,-37 11-15,-28-1 16,-10 0 0,-28 0-1,0-9-15,0-9 16,9-1-16,-9 1 16,0-1-1,29 29 1,36-1-16,58 10 15,27 0 1,57 10-16,28-10 16,48 0-1,18 0-15,19-10 16,28 1 0,0 0-16,28-1 15,19 1 1,19 9-1,19 0-15,9 9 16,19 1 0,9-1-16,10 0 15,0-9 1,9 10-16,0-1 16,0 1-1,1-1-15,-1 0 16,0 1-1,0-1 1,0-9-16,0 0 16,1 0-1,-1 0-15,0 0 16,0 0 0,10 0-1,-1 0-15,1 0 16,0 0-1,-1 0-15,-9 9 16,1 1 0,-1-1-16,0 10 15,0 19 1,-19 27-16,1 48 16,-1 18-1,1 29-15,-1 18 16,10 28-1,-1 1 1,11 9-16,8-1 16,1 10-1,-1 1-15,1 8 16,0 10 0,-1 9-1,20 1-15,-1-10 16,0-10-1,1-37-15,9-28 16,9-9 0,0-20-16,0-18 15,1-18 1,-11-20 0,1-18-16,0-10 15,-10-18 1,1-1-16,-1-18 15,-9 0 1,0-10-16,0 0 16,0-9-1,0 0 1,0 0-16,0 0 16,0 0-1,10 10-15,-10-10 16</inkml:trace>
  <inkml:trace contextRef="#ctx0" brushRef="#br0" timeOffset="87986.25">30988 902 0,'0'0'0,"0"0"15,9 10 1,10 37-16,28 65 16,29 85-1,27 75-15,0 38 16,20-1-1,8-8-15,1-29 16,-10-28 0,-9-19-16,-19-37 15,-18-29 1,-20-28-16,-9-37 16,-28-28-1,0-19-15,-10-28 16,-9-19-1</inkml:trace>
  <inkml:trace contextRef="#ctx0" brushRef="#br0" timeOffset="88401.38">32277 1015 0,'0'0'0,"0"0"15,0 0-15,0 9 16,-38 38 0,-46 103-16,-58 113 15,-18 47 1,1 18-16,-1 0 15,9-18 1,-9-10-16,19-18 16,9-29-1,19-18-15,29-48 16,18-27 0,10-20-16,8-18 15,1-18 1,19-20-16,9-18 15,10-19 1,0 0-16,9-29 16</inkml:trace>
  <inkml:trace contextRef="#ctx0" brushRef="#br0" timeOffset="106136.06">9172 7489 0,'0'0'0,"0"0"15,10 0-15,27 9 16,48 0-1,56 10-15,38-19 16,28 0 0,19 0-1,-29 10-15,-9 18 16,0 0-16,10 9 16,-1 1-1,20-1 1,-1 1-16,-9 0 15,-19-10 1,-47 0 0,-37-9-16,-29-1 15,-28-8-15,-19-1 16,-18-9 0,-10 10-16,-57-1 15,-84 0 1,-122-9-16,-29 0 15,-9-9 1,-37 0-16,-1-10 16,10 0-1,37 10-15,29-10 16,37 0 0,56 0-1,58 1-15,36 8 16,39 1-1,18 9-15,9 0 16,48 0 0,94 0-16,112-10 15,57-8 1,29-1-16,18 0 16,-38 10-1,-28-1-15,10 1 16,-10 9-1,-28 19-15,113 9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6:02.1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7582 3107 0,'0'0'0</inkml:trace>
  <inkml:trace contextRef="#ctx0" brushRef="#br0" timeOffset="827.41">7451 2676 0,'0'0'0,"0"0"0,9 0 16,10 9-16,28 38 16,47 47-1,47 37 1,19 19-16,-19 10 16,-9-10-16,-19-19 15,-19-18 1,-19-20-1,-9 1-15,-10-19 16,-9-18-16,-9-20 16,-29-27-1</inkml:trace>
  <inkml:trace contextRef="#ctx0" brushRef="#br0" timeOffset="1135.69">8476 2769 0,'0'0'0,"0"10"15,-28 18-15,-38 38 16,-37 65-1,-10 38 1,-10 9-16,-8-9 16,8-10-16,10-27 15,19-29 1,19-19-16,37-37 16,10-28-1,19-9 1</inkml:trace>
  <inkml:trace contextRef="#ctx0" brushRef="#br0" timeOffset="1638.03">8692 2009 0,'10'-9'0,"-1"-19"0,19-10 16,10-9-16,0 19 15,-10 19 1,0-1-16,0 20 15,1 18 1,-11 19 0,1 28-16,-19 9 15,-19-9 1,1 1 0,-1-20-16,0-19 15,10-8-15,-1-11 16,20-8-1,8-1 1,39 0-16,65 1 16,57-10-16,0-10 15,-1-8 1,-46-1-16,-38 0 16,-28 10-1,-47-1-15</inkml:trace>
  <inkml:trace contextRef="#ctx0" brushRef="#br0" timeOffset="3206.44">4798 2863 0,'0'0'0,"0"0"0,0 0 16,0 0 0,9 0-16,1-9 15,18-10 1,19-19-16,9 1 16,1-1-1,-1-8 1,-18-1-16,-19-10 15,-10 1 1,-18 0-16,-38-1 16,-38 1-1,-9 19-15,9 8 16,19 20 0,19 18-16,0 29 15,0 18 1,19 19-16,19 29 15,-1 18 1,1 18-16,9 20 16,0 9-1,0 0-15,-10-10 16,1-9 0,0-28-16,-1-9 15,10-19 1,0-10-1,0-37-15,0-10 16,0-8 0,0-11-16,0-18 15</inkml:trace>
  <inkml:trace contextRef="#ctx0" brushRef="#br0" timeOffset="3427.93">3659 3708 0,'10'0'0,"-1"-19"0,29 0 16,37-18-16,29-10 16,-1 9-1,19 10-15,10 0 16,-10 0-1,-56 18 1</inkml:trace>
  <inkml:trace contextRef="#ctx0" brushRef="#br0" timeOffset="3692.36">4939 3088 0,'0'0'0,"-10"10"15,-8 27-15,-11 20 16,1 27 0,19 19-16,18-9 15,1 0 1,18-10-16,19-9 15,28 0 1,38-18-16,-57-29 16</inkml:trace>
  <inkml:trace contextRef="#ctx0" brushRef="#br0" timeOffset="3943.17">5456 3135 0,'0'0'0,"0"0"16,10 10-16,9 8 16,37 39-1,10 18-15,18 28 16,11 10-1,8-1-15,-9-18 16,-47-57 0</inkml:trace>
  <inkml:trace contextRef="#ctx0" brushRef="#br0" timeOffset="4175.64">5880 3210 0,'0'0'0,"0"10"0,-29 27 16,-18 29 0,-9 46-16,-19 10 15,9 10 1,0-20-16,19-8 15,0-20 1,28-46-16</inkml:trace>
  <inkml:trace contextRef="#ctx0" brushRef="#br0" timeOffset="4509.14">6152 2938 0,'0'0'0,"0"0"16,10 0-16,9 10 15,9 8 1,19 39-1,9 18-15,1 9 16,-20 10 0,1 0-16,-19 0 15,-19-1 1,-28 1-16,-19-9 16,-38 9-1,38-48-15</inkml:trace>
  <inkml:trace contextRef="#ctx0" brushRef="#br0" timeOffset="4817.91">6849 3407 0,'0'0'0,"0"0"0,0 0 16,0-9 0,9 0-16,0-10 15,20 9 1,18 1-16,19 0 15,-1 9 1,11 9-16,-29-9 16</inkml:trace>
  <inkml:trace contextRef="#ctx0" brushRef="#br0" timeOffset="5023">6783 3642 0,'0'0'0,"0"0"0,0 0 15,9 0-15,29 9 16,37 1 0,38-1-1,37 10-15,161 9 16</inkml:trace>
  <inkml:trace contextRef="#ctx0" brushRef="#br0" timeOffset="7551.4">4948 5969 0,'0'0'0,"0"0"16,0 0-16,0-10 15,0-8 1,-19-1-16,-9 0 16,-9 0-1,-20 1-15,1 8 16,-1 10 0,1 19-1,-1 18-15,10 29 16,10 19-1,9 8-15,28 1 16,9-28 0,19-10-16,10-18 15,18-20 1,19-27-16,29-19 16,-1-28-16,-18-10 15,-19-9 1,-28-10-1,-29-27 1,-37-29-16,-38-9 16,-19 9-16,-18 10 15,18 37 1,-9 10-16,0 18 16,9 28-1,10 20 1,0 36-16,0 48 15,27-28 1</inkml:trace>
  <inkml:trace contextRef="#ctx0" brushRef="#br0" timeOffset="8129.03">5908 5837 0,'0'0'0,"0"0"0,0 0 16,0 0-16,0 0 15,9 0 1,1-18-16,27-1 16,10-19-1,10-18-15,-1 0 16,1-10 15,-20-9-31,-18 0 0,-19 0 16,-9 9-16,-20 1 15,-8 18 1,-1 18 0,-9 20-16,0 18 15,10 20 1,-11 36-16,20 39 16,0 27-1,19 19-15,-1 19 16,10-10-1,0-9-15,0-9 16,0-19 0,0-28-16,10 0 15,-10-19 1,0-9-16,0-20 16,0-27-1</inkml:trace>
  <inkml:trace contextRef="#ctx0" brushRef="#br0" timeOffset="8359.29">5776 6325 0,'10'0'0,"8"-18"16,39-11-16,46-8 15,29-1 1,9 10-16,0 0 16,0 19-1,-37-1 1,-10 20-16,-56-10 16</inkml:trace>
  <inkml:trace contextRef="#ctx0" brushRef="#br0" timeOffset="8677.62">4008 7339 0,'0'0'0,"18"0"0,29 0 16,85-10 0,103 10-16,57-9 15,37 18 1,10 1-16,-48-10 16,-46 0-1,-57 0-15,-56 0 16,-38 0-1,-38 9-15,-37-9 16</inkml:trace>
  <inkml:trace contextRef="#ctx0" brushRef="#br0" timeOffset="9235.2">5089 8783 0,'0'0'0,"0"-9"16,-9-10 0,-10-18-16,0-1 15,-9-9 1,-9 0-16,-11 10 15,-8 9 1,-10 18-16,-9 10 16,-10 19-1,10 19-15,19 9 16,18-1 0,10 11-16,18-1 15,1 0 1,18-18-1,20-1-15,8-18 16,48-9 0,18-39-16,20-17 15,-20-30 1,-18-17-16,-29-11 16,-28-18-16,-18-18 15,-38-10 1,-10 9-1,-18 19-15,-10 19 16,-10 28 0,1 18-16,0 20 15,-10 37 1,38 9 0</inkml:trace>
  <inkml:trace contextRef="#ctx0" brushRef="#br0" timeOffset="9591.58">5569 8023 0,'0'0'0,"0"0"0,0 0 16,0 0-1,10 10-15,8 9 16,29 46 0,29 29-16,27 19 15,10-1 1,0 1-16,-10-19 15,-8 0 1,-11-10-16,1 0 16,-19-18-1,-38-38-15</inkml:trace>
  <inkml:trace contextRef="#ctx0" brushRef="#br0" timeOffset="9858.54">6275 8136 0,'0'0'0,"0"0"0,-10 9 16,-18 29-1,-28 37-15,-20 38 16,-8 27-1,-10 10-15,-19 1 16,9-11 0,20-36-16,27-39 15,29-27 1,19-29-16</inkml:trace>
  <inkml:trace contextRef="#ctx0" brushRef="#br0" timeOffset="10162.87">7977 6607 0,'10'0'0,"9"-19"16,18 0-1,10-18-15,10 9 16,9 9 0,-10 9-16,10 20 15,9 9 1,19 9-16,-47-10 15</inkml:trace>
  <inkml:trace contextRef="#ctx0" brushRef="#br0" timeOffset="10368.69">7949 7104 0,'0'0'0,"0"0"16,0 0-16,10 0 16,27 0-1,39-9 1,55-10-16,57-19 31,160-37-31</inkml:trace>
  <inkml:trace contextRef="#ctx0" brushRef="#br0" timeOffset="11075.1">10329 6663 0,'0'0'0,"0"0"0,-9 0 15,-19 0-15,-19 0 16,-10 0 0,-9 0-16,1-19 15,8 1 1,1-20-16,9 0 16,18-18-1,20-10 1,18 1-16,1-1 15,9 19 1,9 19-16,0 0 16,28 19-1,10 18-15,0 19 16,0 28 0,-19 19-1,-19 19-15,-18 9 16,-39 19-16,-46 0 15,-28 10 1,-20-29-16,20-19 16,18-37-1,19-19 1,19-9-16,19-19 16,0-19-16,19 1 15,-1-20 1,1 10-16,18 0 15,1 18 1,18 1 0,28 0-16,29 18 15,37 29 1,19 27-16,10 1 16,-19 18-1,-10 1-15,-9-10 16,-19 9-1,-10 1-15,-27-29 16,-1-18 0,-27-20-16</inkml:trace>
  <inkml:trace contextRef="#ctx0" brushRef="#br0" timeOffset="11425.18">11025 6382 0,'0'0'0,"0"0"15,10 0 1,9 9-16,28 28 15,28 29 1,28 37-16,29 19 16,0 0-1,-10 0-15,0 0 16,1 0 0,-20-19-16,-18-18 15,-10 9 1,-9 0-1,-19-48-15,-28-27 16</inkml:trace>
  <inkml:trace contextRef="#ctx0" brushRef="#br0" timeOffset="11669.91">11994 6550 0,'0'10'0,"-28"9"15,-38 56 1,-47 65 0,-18 29-16,-1 19 15,10 0-15,9 9 16,-9 28-1,-48 103-15</inkml:trace>
  <inkml:trace contextRef="#ctx0" brushRef="#br0" timeOffset="15809.36">9116 7845 0,'0'0'0,"0"0"16,9 0-1,1-9-15,27-1 16,29 1-1,47 0-15,37-1 32,10 20-32,10-1 0,-1 0 15,0-9 1,1 0-16,-39 0 16,-27 10-1,-19-10 1,-20 0-16,-27 0 15,-10 0-15,-9 0 16,-19 0 0</inkml:trace>
  <inkml:trace contextRef="#ctx0" brushRef="#br0" timeOffset="16409.22">9803 8708 0,'0'0'0,"0"0"0,0 0 15,0-18 1,9-1-16,0-19 15,20 1 1,8-10-16,10 0 16,19 9-1,-9 10 1,-1 19-16,0 0 16,-9 18-1,-9 19-15,-10 0 16,-9 19-16,-19 0 15,-19 19 1,-9-1-16,-28 10 16,-1-9-1,10-10 1,0-9-16,0-9 16,19-1-1,18-18-15,1 0 16,0-10-1,9 1-15,9-1 16,38 0 0,38-9-16,18-18 15,10-1 1,-9 0-16,-10 0 16,-28 10-1,-19 0-15,-10-1 16,-27 1-1</inkml:trace>
  <inkml:trace contextRef="#ctx0" brushRef="#br0" timeOffset="16688.59">10160 6297 0,'0'0'0,"0"0"0,-28 19 15,-29 28 1,-27 37-16,-39 48 31,1 18-31,9 19 16,-94 112-16</inkml:trace>
  <inkml:trace contextRef="#ctx0" brushRef="#br0" timeOffset="16942.37">10574 8371 0,'0'9'0,"-19"10"0,-47 37 16,-75 57-1,-47 27-15,0 11 16,19-1-1,27-28-15,20 0 16,56-66 0</inkml:trace>
  <inkml:trace contextRef="#ctx0" brushRef="#br0" timeOffset="38487.21">20160 2629 0,'0'0'0</inkml:trace>
  <inkml:trace contextRef="#ctx0" brushRef="#br0" timeOffset="38642.42">20019 2647 0,'0'0'0,"0"0"16,0 0-16,0 0 16,0 10-1,-9-10 1</inkml:trace>
  <inkml:trace contextRef="#ctx0" brushRef="#br0" timeOffset="39194.76">19944 2769 0,'0'0'0,"0"0"0,0 0 16,0 0-16,0 0 15,0 0 1,0 0-1,0 0-15,0 0 16,9 0 0,38-28-16,28-9 15,19-10 1,1 0 0,-20 0-16,-19 0 15,-18-9 1,-19-1-16,-29-18 15,-37-18 1,-19 8-16,-37 10 16,-1 38-1,10 18 1,10 38 0,18 27-16,0 29 15,10 47 1,9 47-16,18 38 15,10 18 1,10 9-16,9 10 16,0-9-1,0-19 1,0-19-16,0-28 16,-9-10-1,9-37 1,-10-19-16,1-28 15,9-28 1,0-9-16,0-29 16</inkml:trace>
  <inkml:trace contextRef="#ctx0" brushRef="#br0" timeOffset="39452.73">18796 3764 0,'9'0'0,"57"0"15,104 0-15,93 9 16,10 1-1,-19-10 1,-47 0-16,-19 0 16,132 9-1</inkml:trace>
  <inkml:trace contextRef="#ctx0" brushRef="#br0" timeOffset="39746.61">20329 3154 0,'0'0'0,"-9"19"0,-29 46 15,-9 29-15,19 28 16,19 10-1,18-1 1,19-9-16,19-19 16,19-9-1,47-10-15,9-37 16,-9-19 0,-56-18-1</inkml:trace>
  <inkml:trace contextRef="#ctx0" brushRef="#br0" timeOffset="39991.91">20734 3220 0,'0'0'0,"9"9"0,1 19 15,27 38 1,39 28-16,18 37 31,0 0-31,0-9 16,9-9-16,-18-29 15,-19-18 1,-19-19-16,-28-38 16</inkml:trace>
  <inkml:trace contextRef="#ctx0" brushRef="#br0" timeOffset="40209.61">21327 3379 0,'0'0'0,"0"0"0,0 0 16,-19 10 0,-28 36-16,-19 58 15,-19 36 1,1 11-1,18-11-15,19-27 16,18-19 0,20-19-1,9-47-15</inkml:trace>
  <inkml:trace contextRef="#ctx0" brushRef="#br0" timeOffset="40523.44">21496 3145 0,'0'0'0,"9"0"0,10 9 16,38 10-1,37 46-15,19 29 31,-19 9-31,-19 10 0,-19 18 16,-9-18 0,-37-10-1,-20 0-15,-18-9 16,-38 0 0,-18-9-16,-1-1 15,47-56 1</inkml:trace>
  <inkml:trace contextRef="#ctx0" brushRef="#br0" timeOffset="40754.86">22954 3623 0,'9'0'0,"20"-19"0,37 1 16,46-11-1,20 11 1,0 8-16,0 20 16,-20 18-1,-65-19-15</inkml:trace>
  <inkml:trace contextRef="#ctx0" brushRef="#br0" timeOffset="40940.43">22982 3858 0,'0'0'0,"10"0"0,37 0 16,56-19-1,57 0 1,28 10-16,142 9 16</inkml:trace>
  <inkml:trace contextRef="#ctx0" brushRef="#br0" timeOffset="41348.8">25212 3145 0,'0'0'0,"0"0"0,9 0 16,10 18 0,56 39-1,48 74-15,37 47 16,-1 10-1,-8 0 1,-10-29-16,-9-28 16,-29-18-1,-18-28 1,-47-48-16</inkml:trace>
  <inkml:trace contextRef="#ctx0" brushRef="#br0" timeOffset="41631.28">26124 3201 0,'0'9'0,"-28"19"15,-47 48-15,-29 64 16,-8 29-1,-11 9 1,1-18-16,18-29 16,20-9-1,9-37-15,27-20 16,20-27 0,19-19-16,-1-10 15</inkml:trace>
  <inkml:trace contextRef="#ctx0" brushRef="#br0" timeOffset="41891.35">26567 4045 0,'0'0'0,"9"0"15,0-18 1,20-1-16,-1 0 15,19-9 1,37 9-16,29 0 16,57 10-1,27 0 1,1-1-16,-10 1 16,-28-1-1,-28 10-15,-76 0 16</inkml:trace>
  <inkml:trace contextRef="#ctx0" brushRef="#br0" timeOffset="42174.68">27122 3454 0,'0'10'0,"0"37"0,9 65 16,0 38-1,10 19-15,0 0 16,-10-9 0,1-29-1,-10-28-15,0-18 16,0-20-1,9-27 1,-9-29-16</inkml:trace>
  <inkml:trace contextRef="#ctx0" brushRef="#br0" timeOffset="43141.79">28570 3736 0,'0'0'0,"0"0"0,0 0 16,0 0-1,0 0-15,10 0 16,-1-10 0,10-8-1,19-1-15,9-19 16,9 10-1,10 0-15,0 19 16,0 18 0,-10 10-16,0 18 15,-18 10 1,-10 19 0,-28 18-16,-18 20 15,-30-11 1,-17 1-16,-29-19 15,9-9 1,0-29-16,29 1 16,18-19-1,10 0 1,19-10-16,-1 0 16,20 1-1,8 18 1,39 0-16,18 0 15,38-9 1,28-10-16,-9-9 16,-1-9-1,-8-1 1,-29 1-16,-19 0 16,-28-1-1,-9 1-15,-29 0 16</inkml:trace>
  <inkml:trace contextRef="#ctx0" brushRef="#br0" timeOffset="43491.45">29981 3060 0,'10'10'16,"27"8"-16,29 29 16,28 66-1,0 37-15,-9 28 16,-19 47-1,-38 19-15,-37 10 16,-29-20 0,-28 1-16,-47-19 15,-65-1 1,-86-18 0,-74 19-16</inkml:trace>
  <inkml:trace contextRef="#ctx0" brushRef="#br0" timeOffset="44598.85">24553 2929 0,'-9'9'0,"-29"38"0,-46 47 16,-10 65-1,18 48-15,48-1 16,56 19-16,48 10 16,74 9-1,104 56 1</inkml:trace>
  <inkml:trace contextRef="#ctx0" brushRef="#br0" timeOffset="45315.94">30339 2460 0,'0'0'0,"0"-10"0,9-8 16,1-20-1,18 1-15,28-10 16,29 18 0,9 29-1,0 19-15,0 38 16,-28 8 0,-19 20-16,-19 18 15,-28 0 1,-18-9-1,-11-19-15,1-9 16,9-19 0,10-29-16,-1 1 15,20 0 1,18-19 0,57-10-16,103-27 15,66-19 1,9-1-1,-37 10-15,-57 19 16,-103 19-16</inkml:trace>
  <inkml:trace contextRef="#ctx0" brushRef="#br0" timeOffset="46908.09">17310 6766 0,'0'0'0,"0"0"16,0 0 0,-19 0-16,0 10 15,-19-1 1,1 19-16,-20 10 16,1 9-1,9 9 1,19 0-16,-1 0 15,20 1 1,9-1-16,19 0 16,9-18-16,19-10 15,9-9 1,10-19 0,19-28-16,-10-19 15,-9-10 1,-9-8-16,-20-29 15,-27-19 1,-20-18-16,-37 0 16,-28-10-1,-10 19-15,1 19 16,-1 18 0,19 29-16,19 18 15,0 29 1,0 28-16,19 0 15</inkml:trace>
  <inkml:trace contextRef="#ctx0" brushRef="#br0" timeOffset="47508.19">18072 6597 0,'0'0'0,"0"0"15,9 0-15,29-9 16,28 0 0,9-10-16,9 0 15,1-18 1,-10-1 0,-9-9-16,-28 10 15,-10-10 1,-28 0-16,-19-10 15,-18 1 1,-20 9 0,1 19-16,-1 28 15,-18 19 1,9 47-16,0 56 16,29 37-1,27 29 1,20-10-16,9-9 15,-1-19 1,1-19 0,-9-18-16,-1-19 15,0-19 1,-9-19-16,0-18 16,0-20-1</inkml:trace>
  <inkml:trace contextRef="#ctx0" brushRef="#br0" timeOffset="47718.76">18128 7292 0,'0'0'16,"9"0"-16,10-19 15,28 0-15,47 0 16,29 10-1,18 0 1,0-1-16,-38 20 16,-27-1-1,-48-9 1</inkml:trace>
  <inkml:trace contextRef="#ctx0" brushRef="#br0" timeOffset="48009.73">16454 7967 0,'0'0'0,"9"0"15,10 0 1,47 10-16,65-1 15,76-9 1,57 0-16,37-9 16,-28-1-16,-19 10 15,-57-9 1,-46 18-16,-48 1 16,-28-1-1,-46 0-15</inkml:trace>
  <inkml:trace contextRef="#ctx0" brushRef="#br0" timeOffset="48529.63">17093 9140 0,'0'0'0,"-9"0"0,-10-19 16,-19 0-1,-18-9-15,-10 19 16,-9 0 0,0 18-1,-1 19-15,1 19 16,19 0-16,9 0 15,18 0 1,20 9 0,18-9-16,20-10 15,-1 1 1,19-19-16,9-19 16,29-19-16,0-28 15,-1-9 1,-27-19-1,-20-10-15,-27-27 16,-29-10 0,-37-28-16,-39 9 15,-17 10 1,-11 37-16,29 37 16,10 29-1,18 19-15,19 28 16,18-10-1</inkml:trace>
  <inkml:trace contextRef="#ctx0" brushRef="#br0" timeOffset="48890.63">17479 8643 0,'0'0'0,"0"0"0,0 0 16,9 9-16,10 29 15,47 27 1,38 39-16,18 17 16,0 1-1,10-9-15,0-10 16,-10-9 0,-19-19-16,-18-19 15,-47-37 1</inkml:trace>
  <inkml:trace contextRef="#ctx0" brushRef="#br0" timeOffset="49166.79">18090 8708 0,'0'0'0,"0"0"0,-9 10 16,-19 37 0,-38 37-16,-9 47 15,-10 10 1,10 0-16,-10-10 16,0-9-1,10-19-15,9-9 16,29-28-1,18-38-15</inkml:trace>
  <inkml:trace contextRef="#ctx0" brushRef="#br0" timeOffset="49525.67">19821 7507 0,'0'0'0,"0"0"16,10 0-16,-1-9 16,19 0-1,29-1-15,37 1 16,9-10 0,10 10-1,-9-1-15,-38 1 16,-38 9-1</inkml:trace>
  <inkml:trace contextRef="#ctx0" brushRef="#br0" timeOffset="49741.96">19633 7780 0,'0'0'0,"0"0"16,10 0-1,8 9-15,30 0 16,55-9 0,48 0-16,27-9 15,1 0 1,0-1 0,141-18-16</inkml:trace>
  <inkml:trace contextRef="#ctx0" brushRef="#br0" timeOffset="51258">21872 7507 0,'0'0'0,"0"0"0,0-9 16,10-10-1,-1-18-15,0-1 16,20-18-1,-1 0-15,10 9 16,9 0 0,18 0-16,20 19 15,0 18 1,-10 20-16,10 27 16,-10 20-1,-9 18-15,-19 28 16,-19 9-1,-19 20-15,-37-1 16,-19-9 0,-28 0-1,-19-28-15,0-19 16,9-28 0,19-19-16,0-9 15,19-19 1,0 0-16,10-19 15,8 0 1,1 1-16,19-1 16,-1 9-1,10 1-15,10 0 16,-1-1 0,29 29-16,18 19 15,29 18 1,9 19-1,0 9-15,-19 1 16,-9-10-16,-9-10 16,-1-8-1,-9-10-15,-9-10 16,9 1 0,0-1-16,-19-27 15</inkml:trace>
  <inkml:trace contextRef="#ctx0" brushRef="#br0" timeOffset="51574.75">23509 7123 0,'0'0'0,"0"0"16,0 0 0,-19 19-16,-18 37 15,-10 56 1,9 39 0,19 17-16,10-27 15,18-9-15,19-1 16,19-28-1,10-9 1,18-19-16,10-9 16,-38-38-16</inkml:trace>
  <inkml:trace contextRef="#ctx0" brushRef="#br0" timeOffset="51848.35">24055 7395 0,'0'0'0,"0"0"16,9 9 0,19 10-16,29 28 15,18 37 1,29 29-1,-1 9-15,10 9 16,9 1-16,1-1 16,8 10-1,-18-29-15,-66-74 16</inkml:trace>
  <inkml:trace contextRef="#ctx0" brushRef="#br0" timeOffset="52161.39">24807 7376 0,'0'0'0,"0"9"0,-18 10 16,-11 47-1,-27 47-15,-10 27 16,-9 1 0,-1 9-16,11-28 15,8-9 1,10-10-16,0-28 16,19-9-1,18-19 1,1-10-16,9-28 15</inkml:trace>
  <inkml:trace contextRef="#ctx0" brushRef="#br0" timeOffset="52408">25654 8089 0,'0'0'0,"9"0"16,1-9-16,9-10 16,18 0-1,29 0-15,38 10 16,37 18 0,47 1-16,9-1 15,-8 10 1,-39-10-16,-84 1 15</inkml:trace>
  <inkml:trace contextRef="#ctx0" brushRef="#br0" timeOffset="52975.7">26228 7442 0,'0'0'0,"0"0"0,0 0 16,0 0-1,0 19-15,9 46 16,1 57 0,8 28-16,1 19 15,0-19 1,-9-9-16,-10-10 15,0-9 1,-10-18-16,10-20 16,0-28-1,0-9-15,0-28 16</inkml:trace>
  <inkml:trace contextRef="#ctx0" brushRef="#br0" timeOffset="53600.49">27404 7977 0,'0'0'16,"0"-10"-16,9-18 15,1-19-15,8-9 16,11 9 0,-1 0-16,0 9 15,10 10 1,-1 19-16,1 0 16,0 18-1,-1 19-15,-9 28 16,-18 38-1,-20 19-15,-18 9 16,-28 0 0,-19-10-16,-10-27 15,10-20 1,9-27-16,19-10 16,9-9-1,10-19-15,18 0 16,1-9-1,0-1 1,18-9-16,0 1 16,20 8-1,8 1-15,20 9 16,18 19 0,10 18-16,9 29 15,0 9 1,-19 0-16,-18 0 15,-1 0 1,-18-9-16,-1-10 16,-18-18-1,0-10-15,-19-19 16</inkml:trace>
  <inkml:trace contextRef="#ctx0" brushRef="#br0" timeOffset="53937.99">28156 7207 0,'10'10'0,"9"8"0,28 39 16,18 46 0,11 28-16,-10 29 15,-19 9 1,-29-1-16,-18 11 16,-28-1-1,-38-9-15,-28-10 16,-56 10-1,-20-28 1,-112 56-16</inkml:trace>
  <inkml:trace contextRef="#ctx0" brushRef="#br0" timeOffset="55583.95">24525 3642 0,'0'0'0,"0"0"0,0 0 15,10-19 1,-1 0 0,10 10-16,9 0 15,0-1 1,19 20-16,10 8 15,-1 11 1,1 8-16,-20 1 16,1-1-1,-19 10-15,-10 9 16,-9 10 0,-19 18-1,-18-8-15,-1-1 16,-9-10-16,9-8 15,10-20 1,9-9 0,0-9-16,10 0 15,0 0-15,-1-19 16,10 0 0,0 0-1,19 0-15,37 0 16,86 0-1,55-19-15,29 0 16,9 10 0,-9-1-16,122 1 15</inkml:trace>
  <inkml:trace contextRef="#ctx0" brushRef="#br0" timeOffset="62499.7">23631 7826 0,'0'0'0,"0"0"0,0 0 16,0 0-16,0 0 15,0 0 1,0 0-16,0 0 16,0-9-1,0 0-15,0-1 16,0 1-1,0 0-15,10-1 16,-1 1 0,1-1-1,18 20-15,0-1 16,0 19 0,1 0-16,-11 1 15,1 18 1,0-1-16,-19 11 15,0-1 1,-9 0-16,-10-9 16,0 0-1,0-9 1,0-1-16,0-9 16,10-9-16,0 0 15,-1-10 1,1 1-16,9-1 15,0 0 1,9 1-16,10-1 16,19 10-1,46 0 1,57-10-16,48-9 16,149 9-1</inkml:trace>
  <inkml:trace contextRef="#ctx0" brushRef="#br0" timeOffset="64640.37">29266 7648 0,'0'0'0,"0"0"0,10 0 16,-1-9-1,1 18 1,27 10-16,39 47 15,18 37 1,0 19-16,0 9 16,0-9-1,0-9-15,-9-10 16,-10-19 0,-19-9-16,10-18 15,-38-29 1</inkml:trace>
  <inkml:trace contextRef="#ctx0" brushRef="#br0" timeOffset="64941.29">30019 7704 0,'0'0'0,"0"10"0,-28 18 15,-19 47 1,-19 47-16,-9 28 16,-10 0-16,-9 0 15,-10-9 1,1-19-1,18-19-15,19-9 16,38-56 0</inkml:trace>
  <inkml:trace contextRef="#ctx0" brushRef="#br0" timeOffset="66491.67">24892 2760 0,'9'0'0,"29"0"0,37-19 16,38 0-16,9 10 16,10 0-1,-10 18-15,10 0 16,-19 20 0,0-1-1,-10 19-15,-8 9 16,-1 19-1,-10 19-15,-8 18 16,-20 1 0,0 18-16,-9 1 15,-9-1 1,-19 0-16,0 1 16,-19-10-1,-19 0-15,-9 9 16,-29 0-1,-9-18-15,-9-10 16,0-18 0,-19-1-1,-10-9-15,-9-19 16,-9 1 0,-10-20-16,10-18 15,-10-10 1,1-18-16,-20-19 15,1-28 1,-1-1-16,10-18 16,9-9-1,29-10-15,-1 0 16,29-9 0,9 0-16,19-19 15,10-10 1,8-8-16,20-20 15,18 1 1,1 18-16,9 10 16,9 18-1,0 29-15,28 8 16,20 11 0,-29 37-16</inkml:trace>
  <inkml:trace contextRef="#ctx0" brushRef="#br0" timeOffset="67307.21">31251 7967 0,'0'0'16,"-9"-9"-16,-10-10 16,0-9-16,-9 0 15,-9 9 1,-1 10-1,0-1-15,1 20 16,-10-1-16,9 19 16,10 10-1,18 9-15,20 18 16,18-8 0,19-1-1,9-9-15,10-10 16,10-18-16,8-28 15,1-19 1,0-29 0,-10-27-16,-19-19 15,-28-29 1,-28-9-16,-28-9 16,-38-9-1,-46-1-15,-20 29 16,-9 37-1,-10 29 1,-319 46 0</inkml:trace>
  <inkml:trace contextRef="#ctx0" brushRef="#br0" timeOffset="68191.32">31825 7339 0,'0'0'0,"0"0"0,0 0 15,0 0 1,0-10-16,0 10 16,10 0-1,-1 0-15,10 10 16,9-1 0,0 10-16,1-1 15,-1 1 1,-9 0-1,-1-10-15,-8-9 16,-1 0 0,1 0-16,-1 0 15,0 0 1,-9 0-16,10 0 16,-1 0-1,1 0-15,-1 0 16,0 0-1,20 10-15,-1-1 16,-9 10 0,0 0-16,-1 9 15,1 0 1,-19 19-16,0-10 16,-19 10-1,-9 0 1,-9 0-16,8-9 15,1-1 1,9-18-16,10 0 16,-1-10-16,10 1 15,10-1 1,18 0 0,29 10-16,27 0 15,10 0 1,-9-10-16,-10 0 15,-18 1 1,-20-1-16,-18 0 16</inkml:trace>
  <inkml:trace contextRef="#ctx0" brushRef="#br0" timeOffset="68441.41">32766 7545 0,'0'0'0,"0"0"0,9 0 16,1 9 0,27 38-16,20 47 15,18 37 1,10 20-1,-10-20-15,-9-18 16,103 130 0</inkml:trace>
  <inkml:trace contextRef="#ctx0" brushRef="#br0" timeOffset="68666.72">33189 7507 0,'0'0'0,"0"10"0,-28 27 16,-19 57-16,-28 47 16,-29 9-1,-37 19 1,-9-19-16,-10-9 15,85-76 1</inkml:trace>
  <inkml:trace contextRef="#ctx0" brushRef="#br0" timeOffset="69007.7">30932 8737 0,'0'0'0,"0"0"16,9 0-16,10 0 15,56-10 1,57 10-16,56 0 15,19 10 1,9-1-16,1 0 16,-29-9-1,-28 10 1,-47-10-16,-38 0 16,-28 9-1,-38-9-15</inkml:trace>
  <inkml:trace contextRef="#ctx0" brushRef="#br0" timeOffset="69824.49">31402 9731 0,'0'0'0,"0"0"0,0 0 0,0 0 15,0 0 1,0-9-16,-9-1 15,-10 1 1,0 0-16,-19-1 16,1 10-1,-1 10 1,-9 18-16,9 0 16,10 19-1,9 0-15,10-10 16,18 1-1,20-1-15,8-18 16,10-10 0,19-18-16,0-19 15,-10-28 1,-9-29-16,-18-27 16,-20-10-1,-28 0-15,-28 0 16,-19 9-1,-18 19-15,-10 38 16,-1 28 0,48 18-16</inkml:trace>
  <inkml:trace contextRef="#ctx0" brushRef="#br0" timeOffset="70241.8">31882 9337 0,'0'0'0,"0"0"0,0 0 16,9 9-16,19 10 15,10 19 1,28 37-1,18 9-15,1 19 16,9 1-16,-9-11 16,-10-8-1,0-10 1,10 0-16,-47-37 16</inkml:trace>
  <inkml:trace contextRef="#ctx0" brushRef="#br0" timeOffset="70477.94">32380 9403 0,'0'0'0,"0"0"0,-9 18 15,-29 39-15,-18 37 16,-19 37 0,-10 19-16,-9 10 15,9-1 1,-65 132 0</inkml:trace>
  <inkml:trace contextRef="#ctx0" brushRef="#br0" timeOffset="71946.92">31609 6428 0,'28'0'0,"57"-18"0,84 8 16,38 20 0,0 27-16,-19 20 15,-9 46 1,0 37-16,9 48 16,-9 37-1,-38 10-15,-47 9 16,-28 9-1,-38 0 1,-28 1-16,-28-1 16,-19 10-16,-38 0 15,-28-10 1,-28 19-16,0-38 16,9-46-1,-28-19 1,0-56-16,-37-38 15,-20-47-15,-18-56 16,0-47 0,19-38-1,37-9-15,19-19 16,19-9 0,28-9-16,19-10 15,9 0 1,19-28-16,10-10 15,9-18 1,19-9-16,28-10 16,18 9-1,11 19-15,-1 19 16,9 19 0,11 9-16,-1 10 15,0 18 1,18 19-16,20 0 15,9 19 1,28 18-16,-56 48 16</inkml:trace>
  <inkml:trace contextRef="#ctx0" brushRef="#br0" timeOffset="73262.48">19944 12264 0,'0'0'0,"9"0"16,10-18-16,28-1 15,56-9 1,29-1 0,19 20-16,-10 0 15,-75 9-15</inkml:trace>
  <inkml:trace contextRef="#ctx0" brushRef="#br0" timeOffset="73437.89">19963 12649 0,'0'0'0,"0"0"15,9 9-15,0 1 16,29-1-1,37 10 1,66 0-16,179-10 16</inkml:trace>
  <inkml:trace contextRef="#ctx0" brushRef="#br0" timeOffset="74035.41">22399 11514 0,'0'0'0,"0"9"0,0 19 16,0 66-1,9 66-15,1 27 16,-1 1 0,1 0-16,-1-20 15,10-27 1,-10-28 0,-9-19-16,0-19 15,0-28 1,0-29-16,0-18 15</inkml:trace>
  <inkml:trace contextRef="#ctx0" brushRef="#br0" timeOffset="74433.42">22691 11692 0,'0'0'0,"0"0"0,0 0 15,0 0 1,-29 9-16,-27 29 16,-47 18-1,-20 29 1,1-10-16,9 0 16,0-10-16,10-8 15,18-1 1,29-18-1,9-1-15,18 1 16,20-10 0,9 0-16,19 0 15,56 19 1,47-9-16,29-1 16,18-18-16,-28-10 15,-18-9 1,-11 0-1,-18 0-15,-56 0 16</inkml:trace>
  <inkml:trace contextRef="#ctx0" brushRef="#br0" timeOffset="74706.53">23631 11664 0,'0'0'0,"-9"19"16,-47 37-16,-20 75 16,1 29-1,19 9 1,27 0-16,29-29 15,19-18 1,19-9-16,46-19 16,-27-47-1</inkml:trace>
  <inkml:trace contextRef="#ctx0" brushRef="#br0" timeOffset="75235.28">24356 12687 0,'0'0'0,"0"-29"0,0-27 16,9-28-1,1-20-15,8 1 32,11 19-32,-1-1 0,9 20 15,-8 27 1,-1 10-1,0 19-15,0 9 16,1 9-16,-1 19 16,-9 28-1,-10 10 1,-47 28-16,-37 19 16,-47-1-1,-29-9-15,20-37 16,37-28-1,18-20-15,29-18 16,19 0 0,19 0-16,-1 0 15,10 0 1,0 0-16,19 10 16,28-1-1,38 19-15,28 19 16,18 0-1,10 9-15,-18-9 16,-10 0 0,-19-9-1,0-1-15,-19 1 16,-37-29 0</inkml:trace>
  <inkml:trace contextRef="#ctx0" brushRef="#br0" timeOffset="75508.5">25165 11880 0,'0'0'0,"9"9"0,10 29 15,47 37 1,28 47-16,9 18 16,10-8-1,-9-1 1,9-18-16,0-10 16,-19-9-1,-47-57-15</inkml:trace>
  <inkml:trace contextRef="#ctx0" brushRef="#br0" timeOffset="75758.75">25899 12105 0,'0'0'0,"0"9"0,-19 19 15,-19 38-15,-18 37 16,-1 19 0,-9 10-16,-9-10 15,9-10 1,10-18 0,18-10-16,19-18 15,10-38-15</inkml:trace>
  <inkml:trace contextRef="#ctx0" brushRef="#br0" timeOffset="76018.39">26661 12536 0,'0'0'0,"9"0"15,29-18 1,18-10-16,29-1 16,18 1-1,20 19 1,8-1-16,10 1 16,0 18-16,19 1 15,151 27 1</inkml:trace>
  <inkml:trace contextRef="#ctx0" brushRef="#br0" timeOffset="76279.34">27281 11945 0,'0'0'0,"0"0"16,0 10-1,-18 27-15,-1 48 16,0 46 0,10 19-1,-1 10-15,10-29 16,-9-9-16,9-9 16,-10-29-1,10-18-15,10-10 16,-1-37-1</inkml:trace>
  <inkml:trace contextRef="#ctx0" brushRef="#br0" timeOffset="76791.25">28062 12565 0,'0'0'0,"10"-10"16,-1-18-16,10-9 16,9-10-1,0 0 1,1 19-16,8-1 16,-9 20-16,1 0 15,-11 18 1,11 0-16,-10 20 15,-1 17 1,-18 20-16,-18 19 16,-30-1-1,-8 10-15,-19-19 16,0-9 0,18-29-16,10-9 15,19-9 1,18 0-16,1-10 15,9-9 1,9 10-16,10-1 16,38 0-1,18-9 1,28 0-16,1-9 16,-1 0-1,-9-10-15,-9 0 16,0 10-1,-38-1-15</inkml:trace>
  <inkml:trace contextRef="#ctx0" brushRef="#br0" timeOffset="77074.42">28683 11654 0,'10'0'0,"8"10"0,39 27 15,37 48 1,9 27 0,10 29-16,-28 9 15,-19 10 1,-38 18-16,-37 0 15,-57 19-15,-66 29 16,-75 8 0,-75 38-16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7:28.41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9182 2666 0,'0'0'0,"0"-9"0,0-1 16,18 1 0,20-10-16,37-18 15,38-1 1,28 1 0,10 18-16,-10 19 15,-19-10 1,-18 10-16,-67 0 15</inkml:trace>
  <inkml:trace contextRef="#ctx0" brushRef="#br0" timeOffset="208.27">9135 2882 0,'0'0'0,"0"0"16,18 9-16,39 1 16,75-10-1,84 18 1,66-18-16,29-28 16,74-19-1</inkml:trace>
  <inkml:trace contextRef="#ctx0" brushRef="#br0" timeOffset="916.18">12578 2056 0,'0'0'0,"0"0"0,0 0 16,0 0-1,0 19-15,0 28 16,0 19 0,9 9-16,1-28 15,-1 0 1,10-19-16,18-10 16,10 1-1,19-19-15,0-28 16,0-9-1,-10-20-15,-9 10 16,-9-18 0,-19 8-1,-19 20 1,0 18-16,0 10 16,0 9-16,0 18 15,0 39 1,9 37-1,-9 18-15,0 29 16,-19 18 0,1-37-16,-20-9 15,-9-10 1,-9-37-16,-1-10 16,1-9-1,-10-28 1,-19-10-16,-9-28 15,-9-28 1,9 1-16,18 8 16,48 19-1</inkml:trace>
  <inkml:trace contextRef="#ctx0" brushRef="#br0" timeOffset="1482.79">13650 2882 0,'0'0'0,"0"0"0,0 0 16,0 0-1,0 0-15,-19 19 16,1 9 0,-1 28-16,-10 10 15,1-10 1,0 0 0,0 10-1,18-38-15,1-18 16,0-10-16,9 0 15,-10-29 1,1-36 0,9-38-16,9-10 15,1 10-15,-1 18 16,0 29 0,1 37-16,-1 10 15,1 9 1,18 9-1,19 19-15,0 38 16,9 9 0,-9 0-16,-9 10 15,-19-20 1,0 1 0,-1 0-16,1-10 15,-9-9 1,-10-19-16</inkml:trace>
  <inkml:trace contextRef="#ctx0" brushRef="#br0" timeOffset="1683.57">13311 3145 0,'0'0'0,"10"0"0,9 0 16,47 0 0,56-29-16,38 11 15,28 27 1,141 10-16</inkml:trace>
  <inkml:trace contextRef="#ctx0" brushRef="#br0" timeOffset="2383.27">14694 2863 0,'0'0'16,"0"0"-16,0 0 16,10 0-16,27 10 15,29-1 1,57 10-16,27 9 16,1-28 15,103 19-31,-29 9 15,-168-19 1</inkml:trace>
  <inkml:trace contextRef="#ctx0" brushRef="#br0" timeOffset="2983.98">16049 2225 0,'0'0'0,"0"0"16,0 10-16,0 18 16,9 9-1,10 10 1,9 28-16,1-9 15,18-10 1,0-9-16,0-9 16,19-20-1,0-18 1,-10-9-16,0-10 16,-9-18-1,0-20-15,-18-18 16,-10 19-1,-19 9-15,0 10 16,0 8 0,0 20-16,0 18 15,-19 29 1,9 37 0,1 28-16,18 38 15,1 9 1,-10-19-16,0-27 15,0-1 1,-19 0-16,0-18 16,-19-29-1,-18 0-15,-10-9 16,-9-19 0,0-9-1,-1-28-15,29-1 16</inkml:trace>
  <inkml:trace contextRef="#ctx0" brushRef="#br0" timeOffset="3373.95">17347 2976 0,'0'0'0,"0"0"16,0 0 0,0 0-16,0 19 15,-19 27 1,1 39-16,-1 56 15,9-1 1,1-8-16,9-10 16,0-19-1,0-9-15,0-10 16,0-28 0,0-9-16,0-9 15,0-19 1,0-19-1,0 0-15</inkml:trace>
  <inkml:trace contextRef="#ctx0" brushRef="#br0" timeOffset="3642.23">17056 3135 0,'0'0'0,"0"0"0,9-9 16,0-10-1,20 10 1,27-1-16,19 10 16,19 10-1,-18-1-15,-10 19 16,-10 19 0,-9 0-16,-28-19 15,-10 10 1,-18 9-16,-29 18 15,-56 1 1,38-38 0</inkml:trace>
  <inkml:trace contextRef="#ctx0" brushRef="#br0" timeOffset="4883.38">18476 1944 0,'0'0'0,"10"0"0,8 18 16,39 20 0,37 46-16,9 20 15,1 36 1,-10 29-16,-28 0 16,-38 0-1,-47 19-15,-47 27 16,-94 20-1,-112-10-15,-76-9 16</inkml:trace>
  <inkml:trace contextRef="#ctx0" brushRef="#br0" timeOffset="5318.04">12173 1981 0,'0'0'0,"-9"10"0,-48 46 15,-37 66 1,-9 47-1,28 28 1,27 0-16,58-28 16,56 18-16,94-8 15,150 18 1,66 0-16</inkml:trace>
  <inkml:trace contextRef="#ctx0" brushRef="#br0" timeOffset="5961.27">19332 1493 0,'10'0'0,"8"-18"0,39-1 16,28 9-1,-1 20-15,-9 18 16,-18 9-1,-1 29 1,-27 28-16,-20 0 16,-18-10-1,-20 1-15,-8-20 16,-1-18 0,10-9-16,9-19 15,10-1 1,9-18-16,28 0 15,94-37 1,85-19-16,66-20 16,19 11-1,-38 18 1,-57 9-16,-65 20 16,-76 8-1</inkml:trace>
  <inkml:trace contextRef="#ctx0" brushRef="#br0" timeOffset="6548.49">10941 1634 0,'0'0'0,"0"0"16,0 0-16,0 9 16,0 10-1,0 56-15,-10 47 16,20 10-1,-1 18 1,19 9-16,-9-18 16,0-38-1,-19-18-15,0-57 16</inkml:trace>
  <inkml:trace contextRef="#ctx0" brushRef="#br0" timeOffset="6866.45">10038 3295 0,'0'0'0,"19"0"16,37-10-16,57 1 15,75-38 1,28 0-16,20 10 16,36 8-1,-8 29 1,-38 10-16,-57-1 16,-56-9-1,-47 10-15,-38-1 16,-19 0-1</inkml:trace>
  <inkml:trace contextRef="#ctx0" brushRef="#br0" timeOffset="7299.74">10122 3736 0,'10'0'16,"18"-10"-16,47 10 16,19 10-16,0 8 15,-9 11 1,-19 8-1,-19 10-15,-19 9 16,-37 1-16,-29 8 16,-47 1-1,-27-10 1,18 1-16,37-29 16,19-9-1,29-10 1,0 0-16,37 1 15,47-1 1,66-9-16,10 0 16,-1-9-1,-9 9-15,-84-10 16</inkml:trace>
  <inkml:trace contextRef="#ctx0" brushRef="#br0" timeOffset="8015.72">10875 3858 0,'0'0'0,"0"9"0,0 0 16,9 29-1,1 18-15,9 19 16,-10-9 0,0 9-1,-9-9-15,0-29 16,0-18-16,0 0 16,0-19-1,0 0 1,0 0-16,-9-38 15,0-56 1,18-18-16,0 37 16,1 28-1,-1 0-15,10 28 16,9 10 0,19 9-1,0 28-15,-9 10 16,0 8-1,-1 20-15,-18-10 16,0 1 0,-19-20-16,0 1 15,0-19 1,0-1 0,0-8-16,0-10 15,0-10 1,9-65-16,19-28 15,1 19 1,18-1-16,9 19 16,10 20-1,9 17 1,10 48-16,0 28 16,-20 19-1,-17 9-15,-20 9 16,-38 29-1,-27 18-15,-39 29 16,-93 131 0</inkml:trace>
  <inkml:trace contextRef="#ctx0" brushRef="#br0" timeOffset="10271.18">6501 2722 0,'0'0'0,"0"0"0,-19 0 15,-10 0 1,-8 0-16,-1 10 15,-9 9 1,0-1-16,0 10 16,0 1-1,19 8 1,9 1-16,19-1 16,9-9-1,20 1-15,18 8 16,19-28-1,9-18-15,9-19 16,-8-19 0,-20-9-16,-9-29 15,-19-27 1,-28-10-16,-37 18 16,-38-36-1,-29 8 1,10 57-16,-19 19 15,10 19 1,18 18-16,38 19 16</inkml:trace>
  <inkml:trace contextRef="#ctx0" brushRef="#br0" timeOffset="11416.35">7300 2310 0,'0'0'0,"0"0"0,0 0 16,0 0 0,10 18-1,8 29-15,11 47 16,8-9 0,-9 8-16,10 20 15,-19-19 1,-29 0-16,-8-19 15,-29-19 1,-29 10 0,1-19-16,37-38 15</inkml:trace>
  <inkml:trace contextRef="#ctx0" brushRef="#br0" timeOffset="11740.31">6999 2159 0,'0'0'0,"10"0"0,8-9 15,20-10-15,56-9 16,47 0 0,19 9-1,28 10-15,0 18 16,-47 10 0,-28 9-16,-47-9 15,-38-10 1,-18 19-1,-10-18-15</inkml:trace>
  <inkml:trace contextRef="#ctx0" brushRef="#br0" timeOffset="12367.95">6237 3360 0,'0'0'0,"0"0"0,0 0 15,0 0-15,0 0 16,0 0 0,0 0-16,0 0 15,0 0 1,0 0-1,0 0-15,0 0 16,-19 0 0,0 10-1,1-1-15,8-9 16,1 0 0,9 0-1,19 10-15,47-10 16,65-10-1,39 20 1,18 8-16,0-8 16,0 8-1,-9-8-15,-19-20 16,-38 10 0,-28-9-1,-47 9-15,-9 9 16,-29 1-1</inkml:trace>
  <inkml:trace contextRef="#ctx0" brushRef="#br0" timeOffset="13195.1">6444 2066 0,'0'0'0,"0"0"0,-9 0 16</inkml:trace>
  <inkml:trace contextRef="#ctx0" brushRef="#br0" timeOffset="14482.84">6218 2197 0,'0'0'0,"0"0"16,0 0-16,0 0 15,0 0 1,0 0-16,-9 9 15,-1 10 1,1 19-16,0 18 16,18 19-1,0 9 1,20-8-16,-1-11 16,0-18-1,0-9-15,-9-20 16,9-18-1,1-9-15,8-19 16,1-38 0,-10 1-16,-18-11 15,-20 11 1,-9 18-16,0 19 16,1 18-1,-11 20-15,1 27 16,0 20-1,19 18-15,18 9 16,0-9 0,10-19-1,0-9-15,0-28 16,0 0 0,-10-10-16,-9-9 15,0 0 1,0-19-16,0-9 15,-19-9 1,0-1-16,1 20 16,8 8-1,-9 20-15,1 27 16,8 38 0,29 28-16,19 19 15,37 0 1,28-9-16,1-19 15,-10-10 1,0-18-16,-19-19 16,-18-19-1,-20-9 1,-18-19-16,0 0 16,0-19-1,-29-28-15,-37-47 16,-56-37-1,-76-19-15,-37-10 16,-10 19 0,38 38-16,66 38 15,37 18 1,28 18-16,29 20 16,19 0-1,18 18-15,19 19 16,66 47-1,76 47-15,46 19 16,19 0 0,1 9-16,-11-19 15,-8-18 1,-29-10 0,-47-28-16,-19-19 15,-37-18 1,-29-19-16,-27-10 15,-20-9 1,-9 0-16,-19-38 16,-65-46-1,-67-38-15,-56-19 16,-9 10 0,9 0-16,0 27 15,19 11 1,46 8-16,30 29 15,27 18 1,38 20-16,19 18 16,18 18-1,10 57 1,57 76-16,74 46 16,58 0-1,27-19-15,10-37 16,94 27-16</inkml:trace>
  <inkml:trace contextRef="#ctx0" brushRef="#br0" timeOffset="16608.57">8213 2084 0,'0'0'0,"0"0"15,-19 0-15,-19 10 16,-18 9-1,-10 27 1,0 30-16,28 27 16,20 0-1,27 19-15,29-9 16,18-10-16,19-9 16,38-19-1,0-10 1,-56-46-16</inkml:trace>
  <inkml:trace contextRef="#ctx0" brushRef="#br0" timeOffset="16966.41">8504 2328 0,'0'0'0,"0"10"0,0 9 16,0 18-16,0 47 15,-9 38 1,9 29-1,0-1-15,-10 19 16,10-10 0,-18-28-16,8 1 15,1-20 1,-1-27-16,1-20 16,0-18-1,-1-37-15</inkml:trace>
  <inkml:trace contextRef="#ctx0" brushRef="#br0" timeOffset="17433.24">8683 2375 0,'0'0'0,"9"0"15,1-9-15,-1 0 16,1-1 0,-1 1-16,0 9 15,-9 9 1,0 10-16,-9 9 15,-10 19 1,-9-10-16,9 1 16,10 0-1,-1-10-15,20 9 16,-1 10 0,19 0-1,1 0-15,8-10 16,-18 1-1,0-19-15,-19 9 16,0 0-16,-19 0 16,-28 0-1,-19 1 1,29-20-16</inkml:trace>
  <inkml:trace contextRef="#ctx0" brushRef="#br0" timeOffset="17712.23">8946 2131 0,'0'0'0,"10"10"0,9 8 16,28 39 0,0 27-16,-10 38 15,-27 19 1,-20 28 0,-46 18-16,-66 132 15</inkml:trace>
  <inkml:trace contextRef="#ctx0" brushRef="#br0" timeOffset="19317.66">9445 6776 0,'0'0'0,"0"0"0,9 0 16,10-10 0,28 1-16,38-1 15,9 10 1,0 10 0,-47-10-16</inkml:trace>
  <inkml:trace contextRef="#ctx0" brushRef="#br0" timeOffset="19523.38">9257 7113 0,'9'0'15,"20"0"-15,55-9 16,67-10-16,56 0 15,0 1-15,0 8 16,131-18 0</inkml:trace>
  <inkml:trace contextRef="#ctx0" brushRef="#br0" timeOffset="19798.3">11731 6166 0,'0'0'0,"0"0"16,0 0-16,9 19 15,1 37 1,-1 38-16,10-1 15,0 1 1,0 0 0,-19-9-16,0-10 15,0-47 1</inkml:trace>
  <inkml:trace contextRef="#ctx0" brushRef="#br0" timeOffset="20104.11">10884 7320 0,'0'0'0,"0"0"0,0 0 16,10 0-1,18 9-15,66 1 16,85-1-1,56 0 1,38-9-16,-10-18 16,1-1-16,-20 9 15,-46 1 1,-57 9-16,-47 0 16,-47 9-1,-19 1-15,-18-10 16</inkml:trace>
  <inkml:trace contextRef="#ctx0" brushRef="#br0" timeOffset="21198.92">10978 7977 0,'0'0'0,"10"0"16,9-10-16,37 1 16,48-1-1,27 1-15,1 18 16,-29 20 0,-18-11-16,-38 10 15,-19 1 1,-18-1-16,-29 9 15,-47 38 1,-37 19-16,9-28 16,28-29-1,28-8 1,10-11-16,18 1 16,20-10-1,9 1-15,28 9 16,37-19-1,29 0-15,-9-10 16,-10 1 0,-9-1-16,-20 1 15,-8-10 1,-1 1-16,-18-11 16,0 1-1,-10 0-15,9-9 16,-18-1-1,0 1-15,0 8 16,-10 1 0,-9 19-16,0-1 15,0 10 1,0 10 0,10 9-16,-1 9 15,-9 19 1,0-10-16,0 1 15,0-1 1,0-9-16,-9-9 16,-1-9-1,1-10-15,9 0 16,0-10 0,-19-27-16,10-29 15,9-9 1,9 19-16,0 18 15,1 10 1,9 19-16,9-1 16,0 20-1,10 18-15,-1 0 16,1 9 0,-19-8-1,0-11-15,-10 1 16,-9 0-1,0-10-15,0-9 16,0 0 0,9-9-16,1-19 15,18-19 1,10-10-16,-1 11 16,-8 17-1,-1 1-15,9 19 16,10 9-1,0 9-15,-9 19 16,0 1 0,-19 8-16,-19 10 15,0 9 1,0 1-16,-10-29 16</inkml:trace>
  <inkml:trace contextRef="#ctx0" brushRef="#br0" timeOffset="22533.03">14375 6344 0,'0'0'0,"0"9"0,0 10 16,-10 19-16,1 18 16,9 28-1,9 29 1,19 0-16,1-29 16,-1-28-16,0-18 15,19-1 1,19-18-1,0-19-15,0-19 16,-1-18 0,-8-19-1,-1-1-15,-18-8 16,-10-1-16,-9 10 16,-19 9-1,0 19-15,0 9 16,0 9-1,0 10-15,0 10 16,0 27 0,9 57-16,1 38 15,-1-20 1,-9 19-16,0 1 16,-9-29-1,-10-9 1,-9-19-1,-19 0-15,-19-9 16,-19-10 0,-9-19-16,0-18 15,0-9 1,19-20-16,37 1 16,1035-141 124,-997 150-140,0 0 16,0 0-1,0 0-15,0 0 16,0 0 0,0 0-16,0 9 15,0 19 1,-19 19-16,1 0 16,-1 0-1,0-9 1,0-1-16,10-18 15,-1 0 1,1-10-16,0-9 16,-1-9-1,1-20-15,18-36 16,1-20-16,18-37 16,-9 10-1,9 37-15,-9 18 16,-1 29-1,11 19 1,-1 9-16,19 19 16,0 18-1,9 29-15,-9 0 16,-9 9 0,-10 9-16,-9-9 15,0-9 1,-10-10-16,1-18 15,-1-1 1,1-9-16,-10-18 16</inkml:trace>
  <inkml:trace contextRef="#ctx0" brushRef="#br0" timeOffset="22739.71">15155 7629 0,'0'0'0,"0"0"0,19 0 15,28 0 1,75 0-16,38 0 16,0-9-1,0 9-15,0-9 16,-94 9-1</inkml:trace>
  <inkml:trace contextRef="#ctx0" brushRef="#br0" timeOffset="22983.17">16576 7235 0,'0'0'0,"0"0"0,9 0 16,29-18-1,47-11-15,37 11 16,10 8 0,-10 1-16,0 9 15,-18 9 1,-48 1-16</inkml:trace>
  <inkml:trace contextRef="#ctx0" brushRef="#br0" timeOffset="23593.32">18128 6513 0,'0'0'0,"0"9"16,-19 10-16,-18 47 15,-20 56 1,1 37-1,18 10-15,19 9 16,19-9 0,10-19-16,9-28 15,-10-18 1,-9-20-16,0-28 16,-9-18-1,-1-29-15</inkml:trace>
  <inkml:trace contextRef="#ctx0" brushRef="#br0" timeOffset="24140.18">18119 6719 0,'0'-9'15,"9"-29"-15,19-27 16,19-1-16,19 0 16,0 29-1,19 18-15,9 19 16,-10 19 0,-18 9-16,-19 0 15,-28 10 1,-28 9-1,-38 18 1,-38-8-16,-9-1 16,0-19-16,28-18 15,19-9 1,19-10 0,18 0-16,10 0 15,19 9 1,28 10-1,47 28-15,29 0 16,-11 9 0,-17 0-16,-39-9 15,-28-9 1,-9 8-16,-28 11 16,-20-1-1,-46 0 1,-38 1-16,-28-20 15,-9 1 1,74-20-16</inkml:trace>
  <inkml:trace contextRef="#ctx0" brushRef="#br0" timeOffset="24587.33">19342 7629 0,'0'0'0,"0"0"15,0 0-15,-19 0 16,-9 0-1,-10 10 1,-9 18-16,0 9 16,19 10-1,9-9-15,9-1 16,20 1 0,9-10-1,18-9-15,10 0 16,19-19-1,-9-19-15,-10 0 16,-10-18 0,-18-1-16,-28-18 15,-20-1 1,-27 11-16,-19 8 16,28 29-1</inkml:trace>
  <inkml:trace contextRef="#ctx0" brushRef="#br0" timeOffset="24987.18">20038 7385 0,'0'0'0,"0"0"16,0-9-1,9-10-15,10 1 16,28-1 0,57 0-16,27 10 31,1-1-31,0 10 16,-1 0-16,-27-9 15,-20 9 1,-46 0-16</inkml:trace>
  <inkml:trace contextRef="#ctx0" brushRef="#br0" timeOffset="25698.72">20659 6776 0,'0'0'0,"0"0"16,0 18-16,-19 29 15,0 47 1,10 56-1,-1 19-15,1-9 16,-1-20 0,1-18-16,0-18 15,18-20 1,0-28-16,-9-28 16</inkml:trace>
  <inkml:trace contextRef="#ctx0" brushRef="#br0" timeOffset="26200.1">21844 6804 0,'0'0'0,"0"0"16,0 9-16,0 10 15,-9 37 1,-1 29-16,1 27 16,9 38-1,9 19-15,1 0 16,-1-9-1,0 9 1,10-10-16,0-28 16,-10-18-1,1-19 1,-1-38-16,10-18 16,-19-29-1</inkml:trace>
  <inkml:trace contextRef="#ctx0" brushRef="#br0" timeOffset="26758.89">21882 7020 0,'9'-10'0,"10"-18"16,18-28-1,29-19-15,19 9 16,0 19 0,9 19-1,-10 28-15,-8 9 16,-20 19 0,-28 10-1,-9 9-15,-28 9 16,-29 10-16,-28 0 15,-9-10 1,9-19 0,10-8-1,18-11-15,19 1 16,10-19-16,9 0 16,19 9-1,37 10 1,48 9-16,8 1 15,-17 8 1,-11 1 0,-18-10-16,-28 9 15,-19-9 1,-19 1-16,-29 17 16,-27 11-1,-48-10 1,-18-10-16,0-18 15,56-19 1</inkml:trace>
  <inkml:trace contextRef="#ctx0" brushRef="#br0" timeOffset="27308.81">23095 7564 0,'0'0'0,"0"0"0,0 0 16,0 9-1,-9 29-15,-10 27 16,0 48-1,0 18 1,1-9-16,8-19 16,1-9-1,9-28-15,0-38 16</inkml:trace>
  <inkml:trace contextRef="#ctx0" brushRef="#br0" timeOffset="27611.2">23528 6888 0,'0'0'0,"0"0"15,9 19-15,29 19 16,18 37 0,29 47-1,9 9-15,10 10 16,9 9 0,-10-28-16,0-10 15,-8-18 1,-48-47-16</inkml:trace>
  <inkml:trace contextRef="#ctx0" brushRef="#br0" timeOffset="27890.56">24092 6916 0,'0'0'0,"0"0"16,0 19-16,-18 28 15,-11 56 1,-37 29 0,-18 27-16,-10 1 15,-10-20 1,10-18-16,10-18 15,8-20 1,48-47-16</inkml:trace>
  <inkml:trace contextRef="#ctx0" brushRef="#br0" timeOffset="28285.04">24723 6457 0,'0'0'0,"9"9"0,29 19 16,18 38-1,29 65-15,-1 29 16,-18 27 0,-28 10-16,-29 10 15,-46-1 1,-39 1-1,-36-10-15,-77 9 16,-74 0 0,-76 1-16</inkml:trace>
  <inkml:trace contextRef="#ctx0" brushRef="#br0" timeOffset="28815.44">17742 6213 0,'0'0'0,"0"0"0,0 0 16,-18 0-1,-29 18-15,-29 58 16,-37 64-1,10 48-15,28 0 16,37 9 0,47 9-1,67 29-15,131 37 16,94 28-16</inkml:trace>
  <inkml:trace contextRef="#ctx0" brushRef="#br0" timeOffset="29983.31">24732 6006 0,'0'0'0,"9"0"0,29-18 16,37-11 0,66 11-16,10 8 31,0 20-31,-20-1 0,-27 10 31,-38 0-31,-10-10 16,-28 10-16,-9 9 15,0 9 1,-19 29-16,-19 37 16,-9 19-1,-10 28 1,10 19-16,0-9 16,18 18-1,1 0-15,18 10 16,1 0-1,9-10-15,-1-9 16,1-10 0,-19-27-1,-19-1-15,-28 0 16,-19 1 0,-46 8-1,-58 1-15,-131 65 16</inkml:trace>
  <inkml:trace contextRef="#ctx0" brushRef="#br0" timeOffset="30716.2">13989 6128 0,'0'0'0,"0"0"0,0-9 16,-10-10-16,-8 0 16,-20 10-1,-9 0 1,-10-1-16,-18 1 16,-9 18-1,-1 1-15,10-1 16,9 19-1,19 10 1,19 18-16,9 19 16,38 38-1,18 27-15,10 1 16,-9 9 0,-1 0-16,-18 10 15,-9 9 1,-10 0-1,-19-19-15,9-10 16,1-18 0,18-28-1,20-9-15,27-10 16,66 0 0,161-19-16,121-18 15</inkml:trace>
  <inkml:trace contextRef="#ctx0" brushRef="#br0" timeOffset="31383.04">26077 5321 0,'10'0'0,"9"-18"15,28-1-15,37 9 16,20 10-1,-1 19 1,-18 28-16,-19 9 16,-29 10-1,-27 0 1,-20-1-16,-27 11 16,-1-11-1,-9-9-15,19-18 16,0-10-1,18-9 1,1 0-16,18-19 16,29 0-1,84-28-15,85-38 16,28-19 0,0 1-16,-56 9 15,-47 28 1,-57 9-16,-37 20 15,-29 8 1</inkml:trace>
  <inkml:trace contextRef="#ctx0" brushRef="#br0" timeOffset="32590.54">6849 6353 0,'0'0'0,"9"10"15,0 18 1,1 9-16,9 39 16,-1 17-1,-18 11 1,0-1-16,-18-9 16,-1-19-1,-9 0 1,-10-19-16,-18-18 15,-10-10 1,-10-19-16,1-9 16,0-19-1,0-18-15,18-1 16,10 1 0,10-1-16,18 19 15</inkml:trace>
  <inkml:trace contextRef="#ctx0" brushRef="#br0" timeOffset="32860.35">5964 6447 0,'0'0'0,"0"0"16,0-19-1,10 1-15,-1-1 16,10 0-1,19 10 1,37-1-16,38 1 16,37 9-1,10 9-15,0 1 16,-9-1 0,-20 1-16,-18-10 15,-9 9 1,-67-9-1</inkml:trace>
  <inkml:trace contextRef="#ctx0" brushRef="#br0" timeOffset="33229.86">7535 6325 0,'0'0'0,"0"10"16,-18 8-16,-11 29 15,-18 47 1,0 47 0,10 0-16,18-29 15,19-9 1,28-9-16,28-19 16,10-18-1,28-1 1,-37-37-16</inkml:trace>
  <inkml:trace contextRef="#ctx0" brushRef="#br0" timeOffset="33548.72">7874 6438 0,'0'0'0,"0"0"0,0 9 16,-19 10-16,0 56 16,-9 28-1,0 29 1,9 18-16,10 0 16,9 9-1,0-9 1,9-9-16,-9-19 15,0-9 1,0-29-16,0-18 16,-9-19-1,-1-28-15</inkml:trace>
  <inkml:trace contextRef="#ctx0" brushRef="#br0" timeOffset="34039.92">7479 6851 0,'0'-10'0,"9"-27"16,20-20-16,27-18 16,10 10-1,18 18 1,20 9-16,-10 20 15,-19 18 1,-18 9-16,-20 0 16,-8 10-1,-11 0-15,-18 9 16,-18 10 0,-20-1-16,0 1 15,10-20 1,0 1-1,18-10-15,1-9 16,9 0 0,9 10-16,20-1 15,18 19 1,0 1 0,-10-1-16,-8 0 15,-11 0 1,-18 10-16,-18 8 15,-39 11 1,-46-1 0,-10-9-16,47-28 15</inkml:trace>
  <inkml:trace contextRef="#ctx0" brushRef="#br0" timeOffset="34332.72">8711 5988 0,'0'0'0,"10"9"16,27 28-16,10 29 15,10 37 1,-10 29 0,-19 8-16,-19 1 15,-27 9 1,-39 0-16,-56 19 16,-122 94-1</inkml:trace>
  <inkml:trace contextRef="#ctx0" brushRef="#br0" timeOffset="35562.18">4572 10894 0,'0'0'0,"0"0"0,0-18 16,0-1 0,-9-19-16,-10 1 15,0-10 1,-19 9-1,-18-8-15,-10 17 16,-28 11 0,0 18-16,-10 37 15,20 19 1,27 20 0,20-11-16,18 10 15,38 0 1,18-9-16,39-10 15,27-18 1,1-29-16,-1-18 16,-9-19-1,-9-10 1,-29-9-16,-9-18 16,-37-39-1,-20-8 1,-18-10-16,-28 0 15,-20 19 1,-8 18-16,-20 19 16,-28 10-1,-46 37-15,-161 19 16</inkml:trace>
  <inkml:trace contextRef="#ctx0" brushRef="#br0" timeOffset="36035.62">5296 10219 0,'0'0'0,"0"0"15,0 0 1,0 9-16,10 10 16,9 19-1,9 37-15,0 9 16,-9 1 0,-19-1-1,0 10-15,-19 0 16,-19-19-1,-18-10-15,-29-8 16,1-20 0,37-27-16</inkml:trace>
  <inkml:trace contextRef="#ctx0" brushRef="#br0" timeOffset="36348.37">4967 9872 0,'0'0'0,"19"0"0,28 0 15,56-10 1,39 1-1,17 0 1,11 9-16,-1 0 16,-9 0-16,-28 9 15,-38 0 1,-38 1 0,-27-1-1,-20 19-15,-9-9 16</inkml:trace>
  <inkml:trace contextRef="#ctx0" brushRef="#br0" timeOffset="36741.82">3264 11504 0,'0'0'0,"29"0"16,55-9-16,76 0 16,85-1-1,37 1-15,19-1 16,9 10-1,1 10 1,-29-10-16,-65 9 16,-48-9-1,-47 10 1,-37-1-16,-29 0 16,-18 1-1,-19-10-15,-19 0 16</inkml:trace>
  <inkml:trace contextRef="#ctx0" brushRef="#br0" timeOffset="37299.01">4770 12593 0,'0'0'0,"0"0"0,0 0 15,-29-10 1,-18 1-16,-28 9 15,-28 19 1,-10 9 0,37 9-16,20 1 15,9 9 1,19-10-16,18 1 16,10-10-1,10-9-15,18 0 16,28-10-1,38-18 1,29-38-16,8-38 16,-27-9-1,-29-9-15,-28-28 16,-37-1 0,-20 1-1,-37-19-15,-19 19 16,-9 27-1,0 29 1,-19 28-16,9 29 16,10 18-1,37 0-15</inkml:trace>
  <inkml:trace contextRef="#ctx0" brushRef="#br0" timeOffset="37748.65">5569 11992 0,'0'0'0,"0"0"0,-9-9 15,-1 9 1,-8 9-16,-1 1 16,0 27-1,-9 48 1,-1 46-16,20 28 15,0 20 1,9-10-16,-10-1 16,10-17-1,0-20 1,-9-18-16,-1-10 16,1-28-1,0-28-15,-1-19 16,10-19-1,0-9 1</inkml:trace>
  <inkml:trace contextRef="#ctx0" brushRef="#br0" timeOffset="38253.92">5532 11758 0,'0'0'0,"9"-28"0,29-19 16,9-10-1,9 10-15,10 19 16,0 19 0,9 18-1,-19 1-15,-18 18 16,-19 9-1,-10 10 1,-27 10-16,-20-1 16,0-9-1,10-19-15,19-9 16,-1-10 0,1-9-16,18 9 15,10 1 1,28 9-1,28 9-15,1 0 16,-20 0 0,-18 0-1,-20 0-15,-27 19 16,-29 19 0,-46 9-16,-29-19 15,-9-9 1,18-19-1,29-9-15,47-10 16</inkml:trace>
  <inkml:trace contextRef="#ctx0" brushRef="#br0" timeOffset="38624.96">6472 12677 0,'0'0'0,"0"0"0,0 0 16,-9 10-1,-10 8 1,0 29-16,-9 38 16,9 18-1,10 9 1,-1-8-16,10-29 16,0-10-16,0-8 15,0-20 1,0-9-1,0-18-15</inkml:trace>
  <inkml:trace contextRef="#ctx0" brushRef="#br0" timeOffset="39248.29">7507 11439 0,'0'0'0,"10"0"0,8 0 16,20 0-16,18-10 16,29 1-1,19 9 1,-10-9-1,-10-1-15,-55 10 16</inkml:trace>
  <inkml:trace contextRef="#ctx0" brushRef="#br0" timeOffset="39441.67">7469 11739 0,'0'0'0,"10"0"0,46 9 16,114 1-1,150-1 1,93 10-16</inkml:trace>
  <inkml:trace contextRef="#ctx0" brushRef="#br0" timeOffset="41082.01">10480 10519 0,'0'0'0,"0"0"16,0 0-16,-10 10 15,1-1 1,-10 28-1,10 20-15,-1 27 16,1 10 0,18 0-1,-9-19-15,0 9 16,0 1 0,0-48-16</inkml:trace>
  <inkml:trace contextRef="#ctx0" brushRef="#br0" timeOffset="41407.1">9633 11692 0,'0'0'0,"19"0"16,28 0-16,57 0 16,74 0-1,48 0-15,19 0 16,-1-9-16,-18 9 16,-19 0-1,-38 0 1,-28-10-16,-47 10 15,-28 0 1,-28 10-16,-19-1 16,-19-9-1</inkml:trace>
  <inkml:trace contextRef="#ctx0" brushRef="#br0" timeOffset="41982.15">9718 12508 0,'0'0'0,"9"0"0,1-18 16,27-1-1,20-19 1,37 10-16,19 9 16,0 10-1,-19 18-15,-19 19 16,-19 1 0,-18 18-16,-29 9 15,-27 9 1,-48 29-1,-38 0-15,-18-9 16,0-20 0,28-18-16,18-9 15,39-20 1,8-8 0,20-10-16,9 0 15,19 9 1,56 1-16,76 8 15,56 1 1,28-19 0,-28 0-16,-47 0 15,-29 0 1,-37 0-16,-28 0 16,-28 0-1,-29 0 1,-9 0-16</inkml:trace>
  <inkml:trace contextRef="#ctx0" brushRef="#br0" timeOffset="42965.96">6472 12743 0,'0'0'0,"0"0"0,-19 9 16,1 1-1,-11-1-15,1 19 16,0 19 0,9 0-1,10 19-15,-1 9 16,20-19 0,-1 0-1,19-9-15,1-9 16,18-1-1,0-18-15,9 0 16,-9-19 0,-9 0-16,-1-19 15,1-9 1,0-19 0,-10-9-16,-9-1 15,-19-8 1,0-1-16,-19 0 15,-9 19 1,-10 19-16,0 0 16,-18 19-1,0 9 1,-10 19 0,9 9-16,1 19 15,-1-1 1,20 11-16,9 8 15,18 1 1,20 0-16,18-1 16,0 1-1,19-10-15,9-18 16,1 0 0,9-20-1,-10-18-15,-9 0 16,-9-18-1,-1-1 1,-8-19-16,-10-27 16,-19-11-16,-19-8 15,-10 0 1,-18 9 0,-9 9-16,18 38 15</inkml:trace>
  <inkml:trace contextRef="#ctx0" brushRef="#br0" timeOffset="44382.16">11204 12471 0,'0'0'0,"0"0"0,0 9 15,10 10 1,-1 18-1,10 29-15,9 0 16,0 9 0,-9 0-1,0-9-15,-10-20 16,-9-8-16,0-19 16,0 0-1,0-19-15,0 0 16,0 0-1,0-10 1,-9-37-16,0-18 16,9-10-1,9 9-15,0 19 16,10 9 0,9 10-1,10 0 1,9 19-16,0 9 15,-9 9 1,-1 19-16,1 19 16,-19 0-1,0 9-15,-10-18 16,-9-1 0,0-18-1,0 0 1,0-19-16,0 0 15,0 0 1,9-28-16,10-47 16,9-19-1,1 9-15,-1 20 16,10 18 0,-1 0-16,1 19 15,-1 18 1,1 1-16,0 18 15,-1 20 1,1 27 0,0 19-16,-20 0 15,1 0-15,-9 0 16,-10 0 0,0 0-16,-10-18 15,10-11 1,10-8-1,8 9-15,-8-28 16</inkml:trace>
  <inkml:trace contextRef="#ctx0" brushRef="#br0" timeOffset="45936.46">14026 10538 0,'0'0'0,"0"0"0,0 0 16,-18-9-1,-11-1-15,-18 1 16,-28 9 0,-10 9-16,-9 1 15,10-1 1,-1 0-16,10 1 15,18-10 1,10 9 0,19 0-16,0 1 15,9-1-15,10 19 16,-1 10 0,10 28-1,10 18-15,-1 19 16,10 10-1,0-1-15,-1 1 16,1 0 0,0-1-16,-9 10 15,-10 0 1,0-9-16,0 9 16,0-10-1,0 1-15,9-19 16,0-19-1,1-19 1,-1 0-16,10-9 16,0-9-16,9-10 15,10-9 1,18-1-16,38-8 16,19-10-1,9-10 1,10-8-16,-10-1 15,-18 0 1,-29 10-16,-18-1 16,-1 1-1,-18 0-15,-29 9 16</inkml:trace>
  <inkml:trace contextRef="#ctx0" brushRef="#br0" timeOffset="46563.19">14685 11260 0,'0'0'0,"0"0"16,0 0 0</inkml:trace>
  <inkml:trace contextRef="#ctx0" brushRef="#br0" timeOffset="48338.36">26388 4805 0,'19'0'0,"46"10"0,67-1 16,28 19 0,0 10-16,-9-1 15,-20 10 1,-18 19-1,-9 9-15,-1 9 16,-9 10-16,0 9 16,-28 1-1,-9-1 1,-20 19-16,-18-10 16,-19 1-1,-28-10-15,-29 19 16,-27-9-1,-20-19-15,-37-10 16,0-18 0,-19-29-16,-9-18 15,-10-10 1,10-37-16,-1-19 16,10-18-1,10-10-15,28-19 16,9-19-1,28 1-15,19-29 16,0-9 0,19-10-1,10 29-15,18 18 16,9 19 0,20 10-16,-1 18 15,1 1 1,8 18-16,11 9 15,-11 10 1,1 0-16,9 19 16,1-1-1,-10 10-15,-1 10 16,1-1 0,0 10-16,-10-10 15</inkml:trace>
  <inkml:trace contextRef="#ctx0" brushRef="#br0" timeOffset="49395.03">25720 5209 0,'0'0'0,"9"0"0,10 0 15,19-19 1,-1-9-1,10-10-15,-9-9 16,0-9 0,-20 0-16,-18-10 15,-18-18-15,-39-29 16,-46-18 0,-67-19-1,-55 9-15,-48 0 16,-28 29-1,-19 8-15,-9 20 16,-10 18 0,-28 19-16,0 0 15,-9 19 1,9 19-16,-9 0 16,-10 9-1,-9 9 1,9 19-16,38 19 15,19 0-15,9 19 16,0 9 0,0 0-16,0 0 15,-28 9 1,-9-9-16,18-9 16,-28 9-1,-18 0 1,8 0-16,-8 10 15,-29-10 1,0-10-16,0-8 16,19 18-1,-10 0-15,20 0 16,27-10 0,19-8-16,38-1 15,19-9 1,0 9-16,18-9 15,-8 0 1,18 0-16,28-10 16,19 10-1,9-9-15,20 9 16,8 0 0,10-10-16,29 10 15,18 0 1,28 0-16,19-9 15,19 8 1,10-8 0,8 0-16,1-1 15,19 1 1,-1-1-16,1 1 16,9-10-1,9 9-15,1-9 16,-1 10-1,1-10-15,-1 10 16,0-10 0,1 0-16,-1-9 15,1-1 1,-1 1-16,0 0 16,-9-10-1,0 1-15,0-10 16,0 0-1,0 0-15,0 0 16,0 0 0</inkml:trace>
  <inkml:trace contextRef="#ctx0" brushRef="#br0" timeOffset="51521.02">14139 11120 0,'0'0'0,"0"0"16,0 0-1,0 0-15,-9-19 16,9 0 0,9 0-16,20-9 15,18 0 1,18 19-16,1 18 15,-9 10 1,-1 9 0,-18 10-16,-10 8 15,-19 20-15,-27 0 16,-29 9 0,-38 9-16,-28-18 15,19-19 1,28-19-16,28-9 15,20-19 1,8 0-16,20 0 16,27 0-1,48 0 1,37 0-16,10 0 16,-19 0-1,-28 0-15,-20 0 16,-18 0-1,-9 0-15,-10 0 16,-18-10 0</inkml:trace>
  <inkml:trace contextRef="#ctx0" brushRef="#br0" timeOffset="51848.52">14817 10604 0,'0'0'0,"9"0"0,19 9 16,29 10-1,27 28 1,10 37-16,1 29 15,-30 27 1,-8 11-16,-29 17 16,-19-8-1,-18-1-15,-47-18 16,-38 9 0,-48-18-16,-36-20 15,-114 67 1</inkml:trace>
  <inkml:trace contextRef="#ctx0" brushRef="#br0" timeOffset="52615.9">16632 10585 0,'0'0'0,"0"0"16,0 0-1,0 0-15,0 0 16,0 0-1,-19 9 1,1 29-16,-20 27 16,0 57-1,-9 10 1,10-1-16,-1 19 16,10-18-16,0-10 15,9 9 1,9-9-16,1-19 15,9-9 1,9 0-16,20-10 16,18-9-1,19 0-15,18-18 16,1-20 0,18-9-16,-9-37 15,10-19 1,-48 0-16</inkml:trace>
  <inkml:trace contextRef="#ctx0" brushRef="#br0" timeOffset="52865.73">16867 10454 0,'10'0'0,"9"0"0,28-10 16,19 1-16,9-1 16,-19 1-1,-18 9-15,-19 9 16,-19-9-1</inkml:trace>
  <inkml:trace contextRef="#ctx0" brushRef="#br0" timeOffset="53465.34">17291 10951 0,'0'0'0,"0"0"0,0 0 16,0 0 0,0 9-16,9 29 15,1 18 1,8 28-16,11-9 15,-1-9 1,0-10-16,10-18 16,-10-19-1,10 0-15,-10-19 16,9-19 0,1-19-1,0-18-15,-10 0 16,-9 9-1,-10 0-15,-9 19 16,0 18-16,0 1 16,0 9-1,0 9 1,10 38-16,-1 38 16,-9 18-1,0 9-15,0 10 16,-19-9-1,0-19-15,1-10 16,-20-9 0,0-18-16,-18-10 15,-19-10 1,-10-18 0,0-19-16,19-19 15,29 10 1</inkml:trace>
  <inkml:trace contextRef="#ctx0" brushRef="#br0" timeOffset="54048.25">18072 11823 0,'0'0'0,"0"0"0,0 0 16,0 0-1,0 0-15,0 0 16,0 10 0,0 8-16,-10 29 15,-9 10 1,1-1-1,-1 0-15,9-9 16,1-28 0,0 0-16,-1-19 15,10 0-15,0-10 16,-9-27 0,9-57-16,19-28 15,9 9 1,0 20-1,0 18-15,0 37 16,1 10 0,18 18-16,0 20 15,9 27 1,10 29-16,-10 19 16,-18 8-1,0 1-15,-19 0 16,-10-19-1,-9 0-15,0-19 16,0-18 0,0-19-16,0-1 15,0-18 1</inkml:trace>
  <inkml:trace contextRef="#ctx0" brushRef="#br0" timeOffset="54248.71">18006 11945 0,'0'0'0,"0"0"15,9 0-15,29-18 16,28-1 0,28-9-16,19-1 15,9 20 1,0 0-16,-75 9 15</inkml:trace>
  <inkml:trace contextRef="#ctx0" brushRef="#br0" timeOffset="54483.67">19210 11514 0,'0'0'0,"0"0"0,9 0 16,1-10-1,18 1 1,19 0-16,19-1 16,0 1-1,9-1-15,-19 10 16,-37 0-1</inkml:trace>
  <inkml:trace contextRef="#ctx0" brushRef="#br0" timeOffset="54866.97">20122 10932 0,'0'0'0,"0"0"15,0 0-15,0 9 16,0 10-16,10 37 16,-1 48-1,1 27 1,8 10-16,-8 9 15,-10-9-15,0-10 16,0-18 0,0-10-1,0-19-15,0-18 16,0-10 0,9-18-16,-9-10 15,0-9 1,0-19-16,0 0 15</inkml:trace>
  <inkml:trace contextRef="#ctx0" brushRef="#br0" timeOffset="55386.27">19897 11073 0,'0'0'0,"9"-38"0,29-18 15,18-10 1,19 1 0,10 18-16,9 19 15,10 18-15,-20 10 16,-18 10 0,-28-1-1,-10 10-15,-19 9 16,-18 19-1,-29 0-15,-18 0 16,-10-10 0,10-9-1,-1-9-15,29 0 16,19-10 0,-1-9-16,20 10 15,8-1-15,29 10 16,29 9-1,-1 0 1,-19 0-16,-9 0 16,-9 0-16,-19 10 15,-10-10 1,-18 19-16,-38 0 16,-19 9-1,-19-18 1,-9-1-16,10-18 15,18 0 1,37-10-16</inkml:trace>
  <inkml:trace contextRef="#ctx0" brushRef="#br0" timeOffset="55815.76">20866 11851 0,'0'0'0,"0"0"15,0 0-15,0 0 16,0 0 0,-19 0-16,0 10 15,0 9 1,-9 9-1,9 19-15,10 0 16,18-10 0,1 1-16,8-1 15,11-9 1,18-9-16,18-19 16,-8 0-1,-10-19-15,-9-18 16,-10-1-1,-9-9-15,-19-9 16,-29 0 0,-27 9-16,0 19 15,-10 18 1,37 10-16</inkml:trace>
  <inkml:trace contextRef="#ctx0" brushRef="#br0" timeOffset="56184.43">21534 11579 0,'0'0'0,"0"0"0,0 0 16,9 0-1,10-9-15,18 9 16,48 0 0,28 9-16,0-9 15,9 0 1,10 0-16,-10 0 15,-37 0 1,-29-9-16,-18 9 16,-19 0-1,-10 0 1,-9 0-16</inkml:trace>
  <inkml:trace contextRef="#ctx0" brushRef="#br0" timeOffset="56800.97">21769 11157 0,'0'0'0,"0"0"0,0 10 16,9 8-1,1 20-15,-1 37 16,0 9 0,10 20-1,0 18-15,-10-10 16,-9 1-16,0-19 15,10-19 1,-10-19 0,9-9-16,1-10 15,-1-27-15</inkml:trace>
  <inkml:trace contextRef="#ctx0" brushRef="#br0" timeOffset="57149.24">22672 11026 0,'0'0'0,"0"0"15,0 0 1,0 9-16,0 29 15,0 46 1,0 48-16,9 27 16,-9 10-16,0 0 15,0-19 1,0-19-16,-9 1 16,-1-10-1,1-29-15,0-8 16,9-29-1,9-18 1,0-20-16,-9-18 16</inkml:trace>
  <inkml:trace contextRef="#ctx0" brushRef="#br0" timeOffset="57645.79">22813 11101 0,'9'0'0,"10"-19"0,19-28 16,28 0-1,28 0-15,0 29 16,-10 18 0,-8 18-16,-20 11 15,-18-1 1,-19 9-16,-19 10 15,-29 0 1,-18 19-16,-28-10 16,0 0-1,9-18 1,19-19-16,19-1 16,18-8-1,1-10-15,9 9 16,9 1-1,20 18-15,18 0 16,9 9 0,0 1-16,-18-10 15,-10 10 1,-9-10-16,-19 9 16,-28 10-1,-29 9-15,-37 1 16,-28-1-1,-10-18 1,29-20-16,46-8 16</inkml:trace>
  <inkml:trace contextRef="#ctx0" brushRef="#br0" timeOffset="57931.82">23490 12020 0,'0'0'16,"0"0"-16,0 0 16,0 0-16,0 0 15,0 10 1,0 27-16,-9 29 15,-1 18 1,1 10-16,0 0 16,-1-9-1,20-29-15,-10-28 16</inkml:trace>
  <inkml:trace contextRef="#ctx0" brushRef="#br0" timeOffset="58211">23998 11317 0,'0'0'0,"10"9"16,9 19-1,37 29-15,19 18 16,29 28 0,-10 0-1,9 0-15,1-9 16,-20-19 0,-8-19-16,-48-37 15</inkml:trace>
  <inkml:trace contextRef="#ctx0" brushRef="#br0" timeOffset="58481.94">24666 11289 0,'0'0'0,"0"0"0,-9 18 0,-19 29 15,-29 47 1,-18 19-16,-19 27 16,0 1-1,-10-10-15,10-9 16,19-18 0,28-11-1,9-17-15,10-11 16,19-37-16</inkml:trace>
  <inkml:trace contextRef="#ctx0" brushRef="#br0" timeOffset="58790">24591 10810 0,'0'0'0,"9"0"0,29 9 15,18 20 1,39 36-16,8 48 16,-9 28-1,-28 18-15,-28 29 16,-48 9-1,-46 19-15,-67 18 16,-93 29 0,-104-19-16,-37-28 15</inkml:trace>
  <inkml:trace contextRef="#ctx0" brushRef="#br0" timeOffset="59182.72">19991 10500 0,'0'0'0,"0"10"0,-28 9 16,-20 27-16,-17 58 15,-1 55 1,28 10-16,19 19 15,19 9 1,19-10 0,9-8-16,38-1 15,47 0 1,113 85-16</inkml:trace>
  <inkml:trace contextRef="#ctx0" brushRef="#br0" timeOffset="59936.8">24713 10088 0,'0'0'0,"10"0"0,8-19 16,39 0-1,46 0-15,48 1 16,-10 8 0,-9 10-16,-19 10 15,-29 8 1,-18 1-16,-19-10 15,-9 10 1,-10 0-16,-9 9 16,0 10-1,-1 27 1,-18 29-16,0 19 16,-18 9-16,-11 28 15,1 19 1,0-10-1,0 19-15,9-9 16,10 10 0,18-1-16,0-19 15,1-8-15,-10-11 16,0-8 0,0-20-1,-10-9-15,-8-9 16,-20-9-1,-9-10-15,-10 0 16,-18-10 0,-38-8-16,-28-10 15,0-19 1,66-19-16</inkml:trace>
  <inkml:trace contextRef="#ctx0" brushRef="#br0" timeOffset="60795.86">26839 11908 0,'0'0'0,"0"0"0,0 0 16,0 0-1,0 0-15,0-10 16,0 10-1,0-9-15,0 0 16,0-1 0,0-9-16,-9 1 15,-10-1 1,-19 0-16,1 10 16,-10-1-1,0 20-15,9 9 16,10 9-1,19 0-15,-1 0 16,20 0 0,-1-9-1,0 0-15,10-10 16,0-9 0,-19 0-16,0 0 15,0 0 1,0 0-16,-9-19 15,-10 1 1,-9-1-16,-1 9 16,20 1-1,9 9-15</inkml:trace>
  <inkml:trace contextRef="#ctx0" brushRef="#br1" timeOffset="77660.09">27601 10970 0,'0'0'0,"0"0"0,0 0 16,10 0-16,27 9 15,39 0 1,27 10-16,19 0 16,10 0-1,-19-10-15,-19-9 16,-9 0-1,-29 0 1,-9 0-16,-9 0 16,-29 0-1</inkml:trace>
  <inkml:trace contextRef="#ctx0" brushRef="#br1" timeOffset="78066.16">28937 10463 0,'0'0'0,"0"0"0,0 9 16,0 19-16,10 38 16,-10 65-1,9 29 1,0 9-16,-9 0 16,0-19-1,0-19-15,0-9 16,0-19-1,0-18-15,-9-20 16,9-27 0,-9-10-16,9-9 15,0-19 1,0 0-16</inkml:trace>
  <inkml:trace contextRef="#ctx0" brushRef="#br1" timeOffset="78568.74">28871 10529 0,'0'0'0,"10"-10"0,-1-9 16,29-18-1,18-1 1,38 10-16,19 9 15,-9 10 1,-20 18-16,-27 10 16,-10 0-1,-28 0-15,-1 9 16,-18 0 0,-18 19-16,-20 0 15,-18-10 1,-1 1-16,19-19 15,10-1 1,19-18 0,-1 0-16,10 0 15,19 0-15,28 10 16,19-1 0,19 19-1,9 19-15,-19 0 16,-18 9-1,-10 1-15,-29-1 16,-8 10 0,-20-1-16,-27 1 15,-38 0 1,-20-10-16,39-28 16</inkml:trace>
  <inkml:trace contextRef="#ctx0" brushRef="#br1" timeOffset="79354.45">29624 11364 0,'0'0'0,"-9"0"0,-20 0 16,-27-10-16,-19 10 16,-10 0-1,-9 10 1,47-10-16</inkml:trace>
  <inkml:trace contextRef="#ctx0" brushRef="#br1" timeOffset="79815.21">30085 11429 0,'0'0'0,"0"0"0,0 10 16,-19-1-16,0 19 15,0 10 1,10 27-16,0 1 16,18 0-1,0-10 1,20-18-16,-1-1 16,10-18-1,9-10-15,0-18 16,0-10-1,-10-18-15,-18-1 16,-10-18 0,-27-1-16,-39-18 15,-46 0 1,27 38-16</inkml:trace>
  <inkml:trace contextRef="#ctx0" brushRef="#br1" timeOffset="80182.09">28250 12461 0,'0'0'0,"10"0"0,18-18 16,57-11-1,84-8-15,76-1 32,37 10-32,0 19 0,10 9 15,-10 0 1,-47-10-16,-56 10 15,-47 0 1,-38 0-16,-28-9 16,-29 9-1,-18 0-15,-19 0 16</inkml:trace>
  <inkml:trace contextRef="#ctx0" brushRef="#br1" timeOffset="80798.95">29135 13371 0,'0'0'0,"0"0"15,9 0 1,1-9-16,-1 0 16,0-10-1,-9 0-15,0 0 16,-28 1-1,-19-11-15,-19 11 16,-18 18 0,-10 18-16,9 11 15,10 18 1,28-1-16,18 20 16,11 0-1,18-10-15,18 0 16,20-9-1,18-9 1,10-10-16,19-19 16,0-18-1,-10-19-15,0-38 16,-18-28 0,-20-28-16,-27-9 15,-20 0 1,-37 9-1,-19 0-15,-28 19 16,-19 27-16,0 20 16,-9 37-1,56 19-15</inkml:trace>
  <inkml:trace contextRef="#ctx0" brushRef="#br1" timeOffset="81200.28">29596 12790 0,'0'0'0,"0"0"0,0 0 16,0 0-16,0 9 15,0 29 1,-10 55-16,1 58 16,-1 8-1,-8 19 1,8 10-16,1 0 15,-1-19-15,1-29 16,9-18 0,9-19-16,1-18 15,-1-38 1,1-10 0,-10-27-16</inkml:trace>
  <inkml:trace contextRef="#ctx0" brushRef="#br1" timeOffset="81698.05">29662 12809 0,'0'0'0,"9"-10"16,0-9-16,20 1 15,18-11 1,0 20-16,19 9 16,-10 9-1,-9 10-15,-19 0 32,-9 0-32,-28 9 15,-29 19-15,-28 0 16,-9-10-1,0-9-15,28-9 16,18-9 0,20-1-16,0-9 15,18 9 1,29 19-16,37 1 16,10 18-1,-10-10-15,-19 1 16,-18-1-1,-19 1-15,-10 9 16,-28-1 0,-47 20-16,-37 0 15,-29-10 1,10-18-16,56-20 16</inkml:trace>
  <inkml:trace contextRef="#ctx0" brushRef="#br1" timeOffset="82883.2">27893 11542 0,'0'0'0,"0"0"0,0 0 16,0 0-16,-19 0 15,0 9 1,1 1-16,-11 18 15,1 9 1,19 10-16,-1 10 16,20-1-1,18 0 1,0-18 0,0-1-16,10-18 15,9 0-15,9-29 16,10-18-16,19-38 15,-10-37 1,-9-37 0,-9-20-16,-29 1 15,-28-20 1,-19 1-16,-28 9 16,-28 0-1,-10 19-15,0 38 16,1 18-1,37 56-15</inkml:trace>
  <inkml:trace contextRef="#ctx0" brushRef="#br1" timeOffset="84227.28">27159 10970 0,'0'0'0,"0"0"16,0 0-16,0 0 15,10 0 1,27 0-16,20 9 15,37 0 1,28 1 0,10 8-16,-1 1 15,-18-9-15,-28-1 16,-19-9 0,-19 0-16,-28 0 15,-19 0 1,-10 0-16,-56-19 15,-56 0 1,-47 10-16,-10 0 16,10 9-1,28 0 1,47 0-16,37 0 16,29 0-1,18 0-15,10 0 16,19 0-1,57 0-15,36 0 16,30-10 0,17 10-16,-27 0 15,-28 0 1,-29 0-16,-28 0 16,-28 0-1,-19 0-15,0 0 16,-28 0-1,-57 0-15,-37 0 16,-29-9 0,19 0-1,29-1-15,28 10 16,37 0 0,19 0-16,10 0 15,9 0 1</inkml:trace>
  <inkml:trace contextRef="#ctx0" brushRef="#br1" timeOffset="87099.04">8043 14976 0,'0'0'0,"0"0"16,0 0-1,0 0-15,0 0 16,0 0-1,0 0 1,10 0-16,27 0 16,29 0-1,47-19-15,19 0 16,0 10-16,-20 0 16,-18-1-1,-65 10 1</inkml:trace>
  <inkml:trace contextRef="#ctx0" brushRef="#br1" timeOffset="87298.14">8053 15398 0,'0'0'0,"19"0"0,28-9 15,37-1 1,29 1-16,9 0 16,10 9-1,-66 0-15</inkml:trace>
  <inkml:trace contextRef="#ctx0" brushRef="#br1" timeOffset="87633.2">10480 14938 0,'0'0'0,"0"0"0,0 0 16,0 0-16,9 0 15,29-9 1,28 0-16,37-1 16,1 1-1,18 9 1,0 0-16,1-10 15,27 1 1,151-10-16</inkml:trace>
  <inkml:trace contextRef="#ctx0" brushRef="#br1" timeOffset="87898.09">12333 14328 0,'0'0'0,"0"0"16,0 0-16,0 0 16,0 0-1,0 10-15,-19 9 16,0 37 0,10 19-16,0 19 15,-1 0 1,20-1-16,-1-18 15,0-9 1,1 0-16,-10-38 16</inkml:trace>
  <inkml:trace contextRef="#ctx0" brushRef="#br1" timeOffset="88197">11025 15511 0,'10'0'0,"28"-10"16,65-9-16,76-18 16,47 9-1,9 0-15,9 18 16,-9 1-1,-28 0-15,-28-1 16,-38 1 0,-56-1-16,-38 10 15,-19 0 1,-28 10-16,0-10 16</inkml:trace>
  <inkml:trace contextRef="#ctx0" brushRef="#br1" timeOffset="88642.16">11157 16027 0,'0'0'0,"0"0"16,0 0 0,0 0-16,10 0 15,27-19 1,38 0-16,20 0 15,-1 10 1,-10 0-16,-37 18 16,-18 0-1,-11 1 1,-18 9-16,-47 46 16,-66 29-1,-28 9-15,19-37 16,37-29-1,48-18-15,18 0 16,10-19 0,18 9-16,38-9 15,38 0-15,46-18 16,-8-11 0,-10 11-1,-10-1-15,-18 10 16,-29-1-1,-9 1 1,-28-1-16</inkml:trace>
  <inkml:trace contextRef="#ctx0" brushRef="#br1" timeOffset="89385.21">12098 15848 0,'0'0'0,"0"0"0,0 0 16,0 10-16,0-1 15,9 19 1,1 19-16,-10 10 16,0-1-1,0 0 1,-10 0-1,-8-18-15,8-1 0,1-18 16,-1 0 0,1-19-1,-10 0-15,0-28 16,10-28 0,-1-29-16,20-18 15,-1 28 1,10 19-16,0 18 15,9 10 1,0 18-16,1 1 16,18 18-1,0 20-15,9 8 16,-18 10 0,-1 0-16,-18-9 15,0-1 1,-10-9-16,-9-9 15,0 0 1,0-19-16,0 0 16,0 0-1,0-10 1,10-27-16,-1-48 16,19 1-1,1 9-15,8 28 16,1 9-1,9 10-15,0 19 16,19 9 0,-10 19-16,1 18 15,-20 10 1,1 19-16,-19 9 16,-29 9-1,-18 10 1,-9 0-16,-1-28 15,0-10-15,19-19 16</inkml:trace>
  <inkml:trace contextRef="#ctx0" brushRef="#br1" timeOffset="89973.13">13716 15051 0,'0'0'0,"0"0"16,0 0-16,0 0 16,0 0-16,0 0 15,0 0 1,0 0 0,0 0-16,9 0 15,-9 0-15</inkml:trace>
  <inkml:trace contextRef="#ctx0" brushRef="#br1" timeOffset="90612.31">14600 14873 0,'0'0'0,"0"0"0,0 0 15,0-19-15,-9-19 16,18-9 0,20-18-16,18-10 15,0 9 1,0 19-1,0 19-15,9 19 16,1 18 0,8 10-16,-8 18 15,-20 10-15,-8 19 16,-29 9 0,-29 19-16,-27 0 15,-19-10 1,-19-18-1,9-19-15,10-19 16,37-10 0,10-8-16,19-10 15,-1 0 1,10 0-16,10 0 16,27-10-1,38 1-15,38 0 16,10 9-1,-1-10 1,-19 10-16,-37 0 16,-19 0-16,-9 0 15,-10 0 1,-9 10-16,0-1 16,0 0-1,18 1-15,-18-1 16</inkml:trace>
  <inkml:trace contextRef="#ctx0" brushRef="#br1" timeOffset="90813.17">16218 15098 0,'0'0'0,"0"0"16,0 0-16,0 0 15,0 0 1,0 0-16,0 0 16,0 0-1,0 0-15,10 9 16,-10-9 0</inkml:trace>
  <inkml:trace contextRef="#ctx0" brushRef="#br1" timeOffset="91542.55">17074 14507 0,'0'0'0,"0"0"16,0 0-16,0 0 16,0 0-1,0 0 1,0 9-16,-9-9 15,9 9 1,-9 1-16,-1-10 16,10 0-1,0 0-15,-9 9 16,-1-9 0,10 0-16,0 0 15,0 0 1,0 0-16,0 0 15,0 0 1,-9 0-16,9 0 16,-9-9-1,9 9-15,-10 0 16,1 0 0,9 0-16,0 0 15,0 0 1,0 0-1,0 0-15,0 0 16,0 0 0,0 0-16,0 0 15</inkml:trace>
  <inkml:trace contextRef="#ctx0" brushRef="#br1" timeOffset="95403.03">27658 10191 0,'9'0'0,"38"-19"0,66 0 15,47-9 1,28 19-16,10-1 15,9 20 1,9 18-16,10 28 16,-10 19-1,-18 10-15,-38 9 16,-10-1 0,1 29-16,-29 10 15,-9 18 1,-19 19-16,-9 37 15,-10 29 1,-28 9 0,-19 9-16,-18 0 15,-39 1 1,-18-1-16,-9-9 16,-19 0-16,-1-19 15,-18-19 1,0-18-1,-9-28-15,-20-10 16,-27-19 0,-29-37-16,-37-38 15,-1-37 1,1-29-16,0-36 16,18-29-1,29-10-15,28-9 16,28-18-1,9-10-15,20-19 16,-1-28 0,19-9-16,10-29 15,-1 1 1,10-10 0,0 10-16,19-1 15,0 1 1,9-19-16,10 0 15,-1-1 1,10 11-16,10 8 16,-1 20-1,19 8-15,0 10 16,1 29 0,-1 27-16,0 29 15,10 9 1,-10 28-16,0 19 15,0-1 1,19 20 0,-28 9-16</inkml:trace>
  <inkml:trace contextRef="#ctx0" brushRef="#br1" timeOffset="95738.03">27376 9168 0,'0'0'0,"18"0"15,48-9-15,47-1 16,38 10 0,27 10-16,-8-1 15,-29 1 1,-19-1-16,-9 0 16,-10 1-1,-18-1-15,0-9 16,-48 0-1</inkml:trace>
  <inkml:trace contextRef="#ctx0" brushRef="#br1" timeOffset="95985.31">28890 8558 0,'0'0'0,"0"10"0,0 27 16,0 38-1,10 19-15,-10 28 16,0 0 0,0 0-16,0 0 15,0 19 1,0-76-16</inkml:trace>
  <inkml:trace contextRef="#ctx0" brushRef="#br1" timeOffset="101629.06">10499 14920 0,'0'0'0,"9"0"0,29-10 15,18-9 1,29 1-16,9 8 16,9 1-1,10-1-15,-9 1 16,-10 9-1,-10 0-15,-27 0 16,-19 0 0,-20 0-1,-8 0-15,-10 0 16,-19 9 0,-47 10-16,-66 9 15,-18-9 1,-10 0-16,19-19 15,37 0 1,29-9-16,28-1 16,19 1-1,18 9 1,1 0-16,9 0 16,28 0-16,48-19 15,36 0 1,39 10-16,-10-1 15,-19 1 1,-18 0-16,-20-1 16,-27 1-1,-19 9 1,-20 0-16,-18 0 16,0 0-1,0 0-15,-28 0 16,-47 0-16,-38-9 15,-9-1 1,9 10 0,19 0-16,18 0 15,29 0 1,19 0-16,19 0 16,-1 0-1,10 0-15,10 0 16,27 10-1,-8-10-15</inkml:trace>
  <inkml:trace contextRef="#ctx0" brushRef="#br1" timeOffset="104365.96">17169 14413 0,'0'0'0,"0"0"16,0 0-16,0 9 15,-10 19 1,1 19-16,-1 10 16,20 8-1,-1-8 1,10-10-16,0-10 15,9-9 1,0-9-16,0-19 16,1 0-16,18-19 15,0-18 1,0-10-16,0-10 16,-10 1-1,-8 9-15,-11 19 16,1 0-1,-9 19 1,-10-1-16,9 20 16,0 8-1,1 29-15,-1 38 16,-9 37 0,0 9-16,-9 0 15,-10 1 1,0-10-16,-18-28 15,-1-1 1,-18-18-16,-1-9 16,-9-10-1,0-18-15,-9-19 16,0-10 0,0-18-16,9-10 15,9 0 1,29 0-16</inkml:trace>
  <inkml:trace contextRef="#ctx0" brushRef="#br1" timeOffset="104916.33">18015 15361 0,'0'0'0,"0"0"0,0 0 16,0 0-16,0 0 16,0 9-1,-9 28 1,-1 20-16,1 27 15,0 1-15,-10-10 16,0-19 0,0-19-16,10-8 15,-1-11 1,1-18 0,-1 0-16,1-28 15,0-28 1,18-38-16,10-18 15,9-1 1,0 38-16,10 28 16,0 9-1,9 29-15,18 18 16,11 29 0,-1 28-16,-19-1 15,-18 20 1,0 9-1,-19-10-15,-10-9 16,-9 0-16,0-19 16,-9-27-1</inkml:trace>
  <inkml:trace contextRef="#ctx0" brushRef="#br1" timeOffset="105122.31">18043 15764 0,'0'0'0,"0"0"0,19 0 16,28-9-1,38-1-15,37 1 16,19-1-1,-65 1-15</inkml:trace>
  <inkml:trace contextRef="#ctx0" brushRef="#br1" timeOffset="105449.03">19088 15163 0,'0'0'0,"0"0"16,9 0-16,29-9 15,18 0 1,38 9-16,28 0 16,-9 9-1,-9 0-15,-29 1 16,-37-10 0</inkml:trace>
  <inkml:trace contextRef="#ctx0" brushRef="#br1" timeOffset="105881.53">20527 14713 0,'0'0'0,"0"0"16,0 0-16,0 0 15,-9 0 1,-1 10-16,-9 27 16,1 38-1,8 28-15,1 29 31,9 8-31,0-8 16,0-1-16,0-18 16,0-1-16,0-27 15,0-10 1,0-19-16,9-18 16,-9-20-1,0 1 1,0-19-16,10 0 15,-10-9-15</inkml:trace>
  <inkml:trace contextRef="#ctx0" brushRef="#br1" timeOffset="106381.29">20358 14826 0,'0'0'0,"9"-19"0,0-9 16,20-19-1,18-9-15,19-1 16,-1 10 0,11 19-16,-1 9 15,-9 10-15,-10 18 16,-18 10 0,-19 0-16,-1 9 15,-18 0 1,-28 19-16,-19 0 15,-28 9 1,9-18-16,10-19 16,27-1-1,20-18-15,0 0 16,9 0 0,9 0-1,10 10-15,18-1 16,20 19-1,9 1-15,-10-1 16,1 0 0,-20 0-16,-18 0 15,-9 0 1,-10 0-16,-29 19 16,-27 0-1,-29 10-15,-9-20 16,9 1-1,38-29-15</inkml:trace>
  <inkml:trace contextRef="#ctx0" brushRef="#br1" timeOffset="106810.53">21374 15482 0,'0'0'0,"0"0"0,-19 0 16,-9 0 0,-1 10-16,1-1 15,-9 19 1,8 1-16,10 8 15,10-9 1,0 10-16,18-1 16,0-18-1,20 0-15,-1-19 16,10-10 0,9-18-1,-10-9-15,-9-10 16,-9-9-1,-19-10-15,-19 10 16,-18 9 0,-1 19-16,19 18 15</inkml:trace>
  <inkml:trace contextRef="#ctx0" brushRef="#br1" timeOffset="107148.39">21769 15192 0,'0'0'0,"0"0"16,0 0-16,19 0 16,18 0-1,20 0-15,27 9 16,10 0 0,0-9-16,-9 0 15,-10 0 1,-18 0-16,-20 0 15,-8 0 1,-11 0-16,-18 0 16</inkml:trace>
  <inkml:trace contextRef="#ctx0" brushRef="#br1" timeOffset="107465.15">22145 14779 0,'0'0'0,"0"0"15,0 19-15,0 27 16,0 30-1,0 27-15,-19 28 16,0 10 0,10-19-16,0 0 15,-1-10 1,1-27-16,9-10 16,9-19-1,-9-37-15</inkml:trace>
  <inkml:trace contextRef="#ctx0" brushRef="#br1" timeOffset="107824.9">23011 14629 0,'0'0'0,"0"18"0,0 29 16,0 47 0,0 47-16,0 18 15,0 20 1,0-10-16,0-10 15,0-18 1,9-19-16,0-28 16,1-10-1,-10-37-15,9-10 16,1-18 0,-10-19-1</inkml:trace>
  <inkml:trace contextRef="#ctx0" brushRef="#br1" timeOffset="108364.7">23039 14807 0,'0'0'0,"9"-19"0,19-18 15,10-1 1,18 1-1,10 8-15,0 20 16,0 18 0,-10 20-16,-18-1 15,-10 19 1,-18 0-16,-20 9 16,-18 10-1,-38-1-15,-9-8 16,9-20-1,19-18-15,9 0 16,29-10 0,0-9-16,9 0 15,9 0 1,29 0 0,18 0-16,10 9 15,9 1-15,0 18 16,-9 0-1,-19 0 1,-9 0-16,-19 10 16,-19 9-1,-10 9-15,-37 0 16,-18 10 0,-30-10-16,-8-9 15,9-19 1,19-9-16,37-9 15</inkml:trace>
  <inkml:trace contextRef="#ctx0" brushRef="#br1" timeOffset="108656.18">23857 15642 0,'0'0'0,"0"0"0,0 0 15,0 0 1,0 0-16,0 9 16,-9 20-1,-10 17-15,0 20 16,10 0-1,-1-1-15,1 11 32,9-20-32,0-28 15</inkml:trace>
  <inkml:trace contextRef="#ctx0" brushRef="#br1" timeOffset="108964.79">24233 14760 0,'0'0'0,"10"0"0,9 19 16,18 18-16,39 38 15,18 10 1,9-1-16,-9 10 16,0 9-1,0-9-15,-18-19 16,-11 0 0,-8-18-16,-38-29 15</inkml:trace>
  <inkml:trace contextRef="#ctx0" brushRef="#br1" timeOffset="109247.81">24770 14713 0,'0'0'0,"0"0"16,0 10-16,-19 8 15,-19 39 1,-18 27 0,-19 38-16,-1 9 15,1 1 1,9-1-16,-9-9 16,9-9-1,19-20-15,19-27 16,18-10-1,1-27-15</inkml:trace>
  <inkml:trace contextRef="#ctx0" brushRef="#br1" timeOffset="112466.76">24958 14225 0,'0'0'0,"0"0"0,0 0 15,0 0 1,0 0 0,9 0-16,10-9 15,47-10 1,37 0-16,20-9 16,8 19-1,-27-1-15,-19 1 16,-20 0-1,-18 9-15,-9 0 16,-19 9 0,0 0-16,-10 1 15,1 9 1,-1 9 0,-9 19-16,9 28 15,1 9 1,-1 10-16,1 9 15,18 10 1,0 9-16,10 0 16,-1 18-1,1-8-15,0-1 16,-10-18-16,-9 9 16,-1 9-1,-18-28-15,0-9 16,-18 0-1,-1 0 1,-19 0-16,0-19 16,-18 0-1,-10 0-15,-18-10 16,-29 1 0,-38 9-16,76-47 15</inkml:trace>
  <inkml:trace contextRef="#ctx0" brushRef="#br1" timeOffset="115016.28">15296 14497 0,'0'0'0,"0"0"0,-9 10 16,-38 8-16,-28 29 15,-48 28 1,-18 29-1,-9 27-15,-1 10 16,-84 103 0</inkml:trace>
  <inkml:trace contextRef="#ctx0" brushRef="#br1" timeOffset="115345.17">11279 16289 0,'0'0'0,"-9"0"0,-19 10 15,-19 18-15,-10 0 16,-18 28 0,-47 38-16,47-38 15</inkml:trace>
  <inkml:trace contextRef="#ctx0" brushRef="#br1" timeOffset="117132.2">16190 14028 0,'0'0'0,"0"0"16,0 0-1,0 0-15,0 0 16,0 0 0,0 0-16,-9 0 15,-29-9 1,-28-1-16,-9 1 15,0-10 1,9 10 0,0 0-16,10-1 15,9 10-15,18 10 16,1-1 0,9 10-1,10 9-15,-1 19 16,20 18-1,-1 10-15,1 19 16,-1 10 0,10-1-16,-10 0 15,1 19 1,-10 9-16,0-18 16,0 9-1,-10 0-15,1-10 16,-10-8-1,0-11-15,0 1 16,10-9 0,0-10-16,-1-10 15,1-8 1,-1-20-16,10 1 16,10-19-1,-1-1 1,19 1-16,10 0 15,28 0-15,28-10 16,19 0 0,0-9-16,-19 0 15,0 10 1,-9-10 0,-10 0-16,-19 0 15,-18 0 1,0 0-16,-10 9 15,-19-9 1</inkml:trace>
  <inkml:trace contextRef="#ctx0" brushRef="#br1" timeOffset="118348.5">16021 14225 0,'0'0'0,"0"0"0,0 0 15,0 0 1,0 0-16,0 0 15,-19 0 1,-19 0-16,1 0 16,-20 0-1,1 0 1,-1 10-16,-8-1 16,18 0-1,-1 1-15,20-1 16,0 1-1,9 8-15,0 20 16,1 28 0,8 18-16,10 10 15,10 9 1,-1 10-16,0-1 16,10-9-1,-9 1-15,-1 8 16,-9 1-1,0-10 1,0 0-16,0-9 16,0-19-16,0 0 15,0-19 1,9 1 0,1-20-16,-1 1 15,1-1 1,8-9-16,11 1 15,8-11 1,10 1-16,19 0 16,28-10-1,0-9-15,-9 0 16,-10-9 0,1-10-16,18 0 15,-47 1 1</inkml:trace>
  <inkml:trace contextRef="#ctx0" brushRef="#br1" timeOffset="119515.22">4167 14732 0,'0'0'0,"0"0"16,0 0-1,0 0-15,0-9 16,-9-1 0,0 1-16,-1-1 15,1 1 1,-10 9-16,0 0 16,-18 9-1,-1 20-15,0 17 16,10 20-1,0-10-15,18 1 16,20-1 0,18-18-16,0-10 15,19-10 1,10-18-16,9-9 16,9-19-1,0-19 1,-9-9-16,-19-19 15,-9-10 1,-19-18-16,-19-10 16,-29 10-1,-18 0-15,-19 19 16,-9 18 0,0 0-16,-10 19 15,1 19 1,8 19-16,10 9 15,19 9 1,19 1-16</inkml:trace>
  <inkml:trace contextRef="#ctx0" brushRef="#br1" timeOffset="119919.95">5278 14319 0,'0'0'0,"0"0"0,0 0 15,0 0-15,0 0 16,0 9 0,9 10-16,0 19 15,10 27 1,0 1-16,0 0 16,-10 9-1,-9 9 1,-19-9-16,1-9 15,-20-10-15,-18 1 16,-10-10 0,-10-10-16,39-28 15</inkml:trace>
  <inkml:trace contextRef="#ctx0" brushRef="#br1" timeOffset="120207.35">4760 14141 0,'0'0'0,"10"0"0,8 0 16,39-10-16,46-8 15,48-1 1,9 0-1,9 0-15,-9 10 16,-28 0-16,-38 18 16,-28 0-1,-29 1-15,-9 9 16,-28 9 0,0-10-1</inkml:trace>
  <inkml:trace contextRef="#ctx0" brushRef="#br1" timeOffset="120506.25">3509 15351 0,'19'0'0,"56"0"0,132-19 16,75 1 0,19-11-16,0 11 15,29-1 1,-39 0 0,-56 10-16,-56-1 15,-66 1 1,-38 9-16,-28 0 15,-37 0 1,-10 0-16</inkml:trace>
  <inkml:trace contextRef="#ctx0" brushRef="#br1" timeOffset="121027.08">4055 16355 0,'0'0'0,"0"0"16,-19 0 0,0 9-16,0 1 15,-18 18 1,-11 0-16,20 10 15,0 9 1,19-1 0,-1 1-16,20-9 15,-1-19 1,19-1-16,0 1 16,10-19-16,9-19 15,0-18 1,0-1-16,-9-18 15,-1-19 1,-18-28 0,-19 0-16,-19 9 15,-9 0 1,-9 10-16,-20-1 16,-9 19-1,0 19-15,1 19 16,8 19-1,10 0-15,19 18 16,0 0 0,18 1-1</inkml:trace>
  <inkml:trace contextRef="#ctx0" brushRef="#br1" timeOffset="121459.12">4835 15811 0,'0'0'0,"0"0"0,0 0 15,0 0 1,0 0 0,0 19-16,-9 28 15,18 28-15,1 37 16,9 20 0,-1-1-16,-18 0 15,10-18 1,-10-10-16,0-28 15,0 0 1,0-19 0,0-18-16,0 0 15,0-20 1,0 1-16,0-19 16,0 0-1</inkml:trace>
  <inkml:trace contextRef="#ctx0" brushRef="#br1" timeOffset="121964.45">4845 15680 0,'0'0'0,"9"-10"15,19-27-15,19-1 16,1-9-1,8 19-15,10 9 16,-10 10 0,-18 18-1,-10 1-15,-9 8 16,-19 11 0,-9 17-16,-10 1 15,-19 0 1,10-9-16,0-19 15,18-1 1,1-8-16,-1-10 16,10 0-1,19 9-15,19 0 16,28 1 0,-10-1-16,1 10 15,-20 9 1,1 0-16,-19 0 15,-19 10 1,-10 9-16,-27 9 16,-29 10-1,-28-10 1,9-18-16,19-20 16,10 1-1,28-19-15</inkml:trace>
  <inkml:trace contextRef="#ctx0" brushRef="#br1" timeOffset="122420.84">5936 16196 0,'0'0'0,"0"0"16,0 0-16,-9 9 15,-10 10 1,-19 18-16,10 20 16,0 8-1,0 1 1,18-10-16,10-18 15,10-1-15,-1-18 16,0-10 0,1-9-1,-1 0-15,19-18 16,1-20 0,-1-9-16,-9-19 15,-19 1 1,-19-1-16,-28 0 15,-19 20 1,-19 17-16,1 20 16,-1 9-1,38 9-15</inkml:trace>
  <inkml:trace contextRef="#ctx0" brushRef="#br1" timeOffset="124108.67">2653 13428 0,'0'0'0,"0"0"0,0 0 15,-10-10-15,1 1 16,9 9-1,0 0 1,0 0-16,0 0 16,9 0-1,20-9-15,27 9 16,38 9 0,38 0-16,37 1 15,19 18 1,29 0-16,27 10 15,29-1 1,19-9 0,18-9-16,29 0 15,-10-10-15,0 1 16,1-1 0,18-9-16,-10 9 15,-8 1 1,8-1-16,20 10 15,-1-10 1,-9-9-16,19 0 16,0 0-1,9-9 1,20-10-16,-1 10 16,-19-10-1,10 10-15,-1-10 16,11 9-1,-1-8-15,9-1 16,-18 9 0,9 1-16,9 0 15,20-1 1,-20 1-16,20 0 16,-1-1-1,10 10-15,9-9 16,-9 9-1,18-10-15,1 1 16,-1 18 0,1-9-16,-1-9 15,1 9 1,0 0 0,8 0-16,-27-9 15,-9 9 1,8 0-16,1 9 15,-10-9 1,-18 9-16,-29 1 16,-9-1-1,-19 10-15,-9-10 16,-10 1 0,-37-1-16,-38-9 15,-19 0 1,-28 0-16,-28 0 15,-10-9 1,-28-1-16,-9 1 16,-19 0-1,-19-10-15,-10 9 16,-18 1 0,-9 0-1,-20 9-15,1 0 16,0 0-1,-10 0-15,-9 9 16,9 0 0,0 20-16,0 17 15,0 20 1,1 19-16,-1 18 16,0 19-1,0 9-15,10 10 16,0 9-1,-10 0-15,0 10 16,10 18 0,-1-9-1,-8 18-15,8-8 16,-9-10-16,1-1 16,-11 1-1,1-19 1,-9-9-16,-1-9 15,0-11-15,-9-8 16,0-19 0,0-19-1,0-19-15,0-9 16,0-9 0,0-20-16,-18 1 15,-29 0 1,9-19-16</inkml:trace>
  <inkml:trace contextRef="#ctx0" brushRef="#br1" timeOffset="124873.3">2766 13400 0,'0'0'0,"0"9"0,0 29 16,-19 46 0,0 47-1,0 57 1,1 18-16,-20 29 16,0 9-16,1 9 15,-1 1 1,10-29-16,0-10 15,-1-17 1,11-20 0,-1-9-16,0-19 15,9-28-15,-8-10 16,18-18 0,-19-19-1,9-18-15,10-20 16,10-18-16,-10-10 15</inkml:trace>
  <inkml:trace contextRef="#ctx0" brushRef="#br1" timeOffset="125706.52">2352 16834 0,'0'0'0,"0"0"15,0 0-15,0 0 16,0 0 0,0 0-16,0 0 15,19 9 1,9 0-16,28 10 16,29 9-1,28 0-15,37 1 16,29-11-1,47 10 1,37 1-16,20 8 16,55 10-1,48-9-15,9 8 16,38-8-16,28-19 16,37-10-1,29-9 1,28-19-16,19 1 15,38-1 1,8 9-16,30-8 16,8-10-1,38 9-15,-18 0 16,18 0 0,9-9-16,-9 19 15,19-10 1,0 10-16,19-1 15,-19 1 1,28-19-16,10 9 16,-29 0-1,19-9 1,-9 9-16,-57 10 16,-18-1-1,9 1-15,-75 9 16,-29 0-1,-18 0-15,-38 0 16,-47 0 0,-29 9-16,-8 1 15,-48-1 1,-47-9 0,-37 0-16,-66 0 15,-48 0-15,-27 0 16,-48-9-1,-37-1-15,-19 1 16,-9 9 0,-19 0-16,-10 0 15,-9-9 1,0 9-16,0 0 16,0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49:41.0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6849 2178 0,'0'0'0,"0"0"15,0 0-15,0 10 16,0 46 0,-10 75-1,1 85 1,9 28-16,9 9 0,10 1 15,9-20 1,0-18 0,10-10-16,-19-9 15,0-18 1,-19-20-16,0-18 16,0-38-1,0-18-15,-10-29 16,10-28-1,0-19-15,0-9 16,0 0 0</inkml:trace>
  <inkml:trace contextRef="#ctx0" brushRef="#br0" timeOffset="519.08">6783 2516 0,'0'-9'0,"9"-29"16,19-28 0,10 1-16,9 8 15,9 20 1,10 18-16,-9 19 15,-1 19 1,-18 9-16,-10 10 16,-19 9-1,-18 18-15,-19 10 16,-10 0 0,-18-9-16,18-19 15,10-10 1,19-8-16,18-1 15,10 0 1,47 19 0,28 0-16,19 0 15,-29-10 1,-18 1-16,-28-10 16,-19 9-1,-19 10-15,-38 10 16,-56 18-16,-57 0 15,1-28 1,18-29 0,47-18-16,57 0 15</inkml:trace>
  <inkml:trace contextRef="#ctx0" brushRef="#br0" timeOffset="797.81">8852 3107 0,'0'0'0,"0"0"0,10 0 15,9-19-15,56-9 16,57-9 0,37-10-1,19 19-15,-28 18 16,-94 10 0</inkml:trace>
  <inkml:trace contextRef="#ctx0" brushRef="#br0" timeOffset="969">8787 3342 0,'0'0'0,"0"0"0,9 9 16,47 0 0,85 10-16,104-9 15,75-29 1,75-9-16</inkml:trace>
  <inkml:trace contextRef="#ctx0" brushRef="#br0" timeOffset="1298.2">10734 2394 0,'0'0'0,"0"9"16,-19 38-16,0 57 15,0 64 1,10 39-16,0 9 16,9 9-1,9-19-15,0-9 16,1-28-1,-1-19 1,1-28-16,-10-28 16,9-28-16,-9-29 15,0-27 1,0-10-16,0 0 16</inkml:trace>
  <inkml:trace contextRef="#ctx0" brushRef="#br0" timeOffset="1735.29">10771 2403 0,'10'0'0,"9"-18"16,18-20-1,20 1-15,9 8 16,-10 20-16,1 0 15,-10 18 1,-10 10-16,-18 9 16,0 0-1,-19 19-15,-19 19 16,-19-10 0,10 0-1,0-9-15,9 10 16,19 8-16,19 1 15,19 9 1,9 0 0,9-9-16,-18-10 15,-10-19 1,-19 1-16,-18 0 16,-38-1-1,-57 10-15,-46 0 16,18-19-1,47-9-15,48-19 16</inkml:trace>
  <inkml:trace contextRef="#ctx0" brushRef="#br0" timeOffset="1972.34">12013 3238 0,'0'0'0,"19"0"15,28 0-15,38 0 16,46-9 0,1 0-16,-10-1 15,-9 1-15,-19 0 16,-47 9-1</inkml:trace>
  <inkml:trace contextRef="#ctx0" brushRef="#br0" timeOffset="2547.17">14798 2666 0,'0'0'0,"0"10"0,-10 18 16,-18 28-16,-38 38 15,-18 18 1,-20 10-1,-18-9-15,0-29 16,18-27 0,1-29-16,-1-19 15,20-18-15,8-19 16,10-29 0,10-27-1,28-19-15,18 0 16,20 27-1,9 20-15,9 19 16,0 18 0,19 19-16,28 19 15,10 37 1,18 19-16,20 38 16,-10 9-1,0-10 1,-10 10-16,0-19 15,-18-18-15,-19-10 16,-19-19 0,-9-18-1,-10-1-15,0 1 16,-18-20-16</inkml:trace>
  <inkml:trace contextRef="#ctx0" brushRef="#br0" timeOffset="3712.02">16773 2854 0,'0'0'0,"-9"0"0,-10 9 16,-18 1 0,-10 8-1,-10 20-15,-9 28 16,19 9-1,19 0-15,28 0 16,19-19 0,18 0-16,20-18 15,18-10 1,29-19-16,8-18 16,-8-19-1,-10-28-15,-19-29 16,-28-18-1,-18-19-15,-48-28 16,-47-10 0,-56-9-16,-57 10 15,-9 37 1,28 37-16,19 48 16,18 28-1,10 27-15,57 1 16</inkml:trace>
  <inkml:trace contextRef="#ctx0" brushRef="#br0" timeOffset="4177.24">18213 2366 0,'0'0'0,"0"0"16,0 0-16,0 19 16,0 18-1,9 38 1,1 38-16,-1 18 16,10 1-1,-19-1-15,0-19 16,-19-8-1,-9-10-15,-10-19 16,-9 0 0,-9-19-16,-20-9 15,-18-19 1,-9-28-16,37-9 16</inkml:trace>
  <inkml:trace contextRef="#ctx0" brushRef="#br0" timeOffset="4427.51">17629 2460 0,'0'0'0,"10"0"16,28-19-16,37-9 15,38 0 1,47 0-1,18-1-15,29 20 16,-9 0-16,-19 9 16,-19 9-1,-48 10-15,-36-10 16,-39 10 0,-27-10-16</inkml:trace>
  <inkml:trace contextRef="#ctx0" brushRef="#br0" timeOffset="4737.83">16331 3942 0,'0'0'0,"28"0"0,67 0 16,83 10 0,76-1-16,57 0 15,27 1 1,-8 8-16,-39-8 16,-65-10-1,-57 0-15,-56 0 16,-47 0-1,-38 9-15,-18-9 16</inkml:trace>
  <inkml:trace contextRef="#ctx0" brushRef="#br0" timeOffset="5202.83">17206 4796 0,'0'0'0,"-28"0"0,-19 9 16,-28 10-16,-10 9 16,19 10-1,10 9 1,18 0-16,19-10 15,10 1 1,18-1-16,1-9 16,18-9-1,9 0-15,11-19 16,8-19 0,0-18-16,1-20 15,-10-18 1,-9-9-16,-29-19 15,-18-10 1,-20 0 0,-27-9-16,-29 10 15,-9 18-15,9 28 16,-9 29 0,10 18-16,-1 38 15,38 0 1</inkml:trace>
  <inkml:trace contextRef="#ctx0" brushRef="#br0" timeOffset="5627.3">17912 4327 0,'0'0'0,"0"0"16,0 0-16,0 0 16,0 9-1,-19 10-15,0 47 16,0 37-1,10 47 1,-1 9-16,10 10 16,10 10-1,-1-10-15,-9-1 16,0-17 0,0-20-16,0-19 15,10-27 1,-1-10-16,0-19 15,1-18 1,-1-19-16,-9-19 16</inkml:trace>
  <inkml:trace contextRef="#ctx0" brushRef="#br0" timeOffset="6131.56">17761 4590 0,'0'0'0,"10"-19"15,27-28-15,20-9 16,18 9 0,10 9-1,-10 19-15,0 19 16,-28 10-1,-9-1-15,-19 19 16,-10 0 0,-18 19-16,-29 10 15,-18-1 1,8-9-16,20-19 16,0-9-1,19 0-15,-1-1 16,20 1-1,8 9-15,20 0 16,19 10 0,-1-1-16,-18 1 15,-10-1 1,-9-8 0,-19-1-16,-29 9 15,-36 10 1,-20 0-16,0-9 15,10-20 1,19 1-16,27-19 16</inkml:trace>
  <inkml:trace contextRef="#ctx0" brushRef="#br0" timeOffset="6518.01">18645 5396 0,'0'0'0,"0"0"0,0 10 16,-9-1-16,-10 10 15,10 18 1,-1 20-1,20 8-15,-1-8 16,19-1-16,1-18 16,18-10-1,0-10-15,9-18 16,1-18 0,-1-10-1,-18-10-15,-19-18 16,-29-10-1,-18-9-15,-38 0 16,-37 9 0,-48 29-16,-169-29 15</inkml:trace>
  <inkml:trace contextRef="#ctx0" brushRef="#br0" timeOffset="7168.81">11355 3661 0,'0'0'0,"0"0"16,0 0-16,0 0 15,0 9 1,-10 0-16,-8 20 15,-1 17 1,9 11 0,1-1-16,18 0 15,1-18 1,18-1 0,19-18-16,0-9 15,9-10-15,1-19 16,-10-19-1,-9 1-15,-20-20 16,-8 11 0,-10-1-16,-28 0 15,-19 9 1,9 19-16</inkml:trace>
  <inkml:trace contextRef="#ctx0" brushRef="#br0" timeOffset="7801.98">7761 3773 0,'0'0'0,"0"0"15,0 0-15,0 0 16,0 0 0,0 0-16,-9 0 15,-20 10 1,-18 8-16,-9 20 15,-10 9 1,19 19 0,19-1-16,18-8 15,20-1 1,9-9-16,9-10 16,0-9-1,10-9-15,9-19 16,0 0-1,0-19-15,-9 1 16,-10-20 0,-19 1-1,-18-20-15,-38 1 16,-38 9-16,19 28 16</inkml:trace>
  <inkml:trace contextRef="#ctx0" brushRef="#br0" timeOffset="14267.09">8025 8427 0,'0'0'0,"0"0"0,0 0 16,0 0-1,9 0-15,0-9 16,29-10-1,47 0-15,56 0 16,28-9 0,151-28-16</inkml:trace>
  <inkml:trace contextRef="#ctx0" brushRef="#br0" timeOffset="14452.14">8175 8568 0,'0'0'0,"0"0"15,0 0-15,19 9 16,37-9 0,85 0-16,95-19 15,140-28 1</inkml:trace>
  <inkml:trace contextRef="#ctx0" brushRef="#br0" timeOffset="14844.97">10000 7470 0,'0'0'0,"0"0"16,0 9-16,-19 38 16,0 56-1,10 57 1,0 28-16,9 9 15,9 9-15,0-9 16,10 0 0,0-19-16,-19-18 15,0-19 1,0-29-16,-9-27 16,-1-20-1,1-18-15,18-19 16,-9-18-1</inkml:trace>
  <inkml:trace contextRef="#ctx0" brushRef="#br0" timeOffset="15344.4">9972 8211 0,'0'-9'0,"0"-19"0,-10-38 15,1-19 1,0-8-16,18 8 16,10 20-1,18 18-15,20 0 16,9 9 0,0 19-16,-19 10 15,-10 9 1,-18 9-16,0 1 15,-19 18 1,-9 0-16,-10 19 16,-19 9-1,0 1-15,10-10 16,19-10 0,18 1-16,10 8 15,19 11 1,28 8-1,-10-8-15,0-1 16,-18-9 0,-10-10-16,-9 1 15,-19 0 1,-38 8-16,-37 11 16,-38-1-1,0-28-15,38-9 16,38-19-1</inkml:trace>
  <inkml:trace contextRef="#ctx0" brushRef="#br0" timeOffset="15727.7">10837 8746 0,'0'0'0,"-9"9"0,-10 10 16,0 9 0,-9 19-16,9 0 15,10 0 1,18-10-16,1 1 15,8-19 1,11-10-16,18-18 16,9-19-1,-18-10-15,-10-18 16,-19-10 0,-27-9-16,-29 9 15,-29 19 1,-8 10-16,37 28 15</inkml:trace>
  <inkml:trace contextRef="#ctx0" brushRef="#br0" timeOffset="16068.75">11345 8399 0,'0'0'0,"10"0"0,27 0 16,39-10-1,27 1-15,29 9 16,9 0 0,-9 0-1,-29 0-15,-18 0 16,-19 0-16,-1 9 16,-36-9-1</inkml:trace>
  <inkml:trace contextRef="#ctx0" brushRef="#br0" timeOffset="16655.36">13942 7911 0,'0'0'0,"0"9"15,-28 29-15,-29 27 16,-37 20 0,0 18-1,-28-9-15,-1-10 16,20-27-16,18-20 15,19-18 1,-9 0 0,9-19-16,19-19 15,0-9 1,19-19-16,0-19 16,18-28-16,20 10 15,18 9 1,0 19-1,10 18-15,9 19 16,0 10 0,38 28-1,9 28-15,0 28 16,-10 9-16,-8 1 16,-1-1-1,0-9 1,-18-19-16,-20 1 15,-9-20 1,-9 1-16,0-20 16,-10 1-1,1 0-15,-10-19 16</inkml:trace>
  <inkml:trace contextRef="#ctx0" brushRef="#br0" timeOffset="17586.75">14723 7170 0,'0'0'0,"0"18"0,0 48 16,-10 37-16,-9 76 16,-9 27-1,-9-9-15,-1 19 16,-9 0 0,0-19-16,9 9 15,10 0 1,19 1-16,18-19 15,10-20 1,9-17-16,19-29 16,19-19-1,19-19 1,-1-18-16,20-19 16,-1-19-16,10-37 15,0-48 1,-57 20-1</inkml:trace>
  <inkml:trace contextRef="#ctx0" brushRef="#br0" timeOffset="17846.46">14713 7132 0,'0'-9'0,"-9"-10"16,-1-9 0,1 0-16,18 0 15,10 9 1,28-9-16,57 0 16,37 9-1,19 9-15,9 20 16,151 18-1</inkml:trace>
  <inkml:trace contextRef="#ctx0" brushRef="#br0" timeOffset="24217.84">15080 8324 0,'0'0'0,"19"0"0,28 0 16,66 0 0,56 0-16,19 0 15,-9-10 1,-10-8-16,-28 8 16,-28-9-1,-28 10-15,-10 0 16,-46 9-1</inkml:trace>
  <inkml:trace contextRef="#ctx0" brushRef="#br0" timeOffset="24768.82">16820 7658 0,'0'0'0,"0"0"0,0 18 15,-9 20-15,18 28 16,1 18 0,18 10-16,10 0 15,9-19 1,0-19-16,0-9 15,-10-19 1,1-9-16,0-19 16,-1-10-1,1-8-15,0-20 16,-1-18 0,-18 9-16,0 0 15,0 19 1,-10 0-1,-9 18-15,0 10 16,0 10 0,0 18-16,9 56 15,-9 48 1,0 8-16,-18-8 16,-1-10-1,-19-10-15,-18-18 16,-29 0-1,-18-19-15,-20-9 16,10-38 0,10-19-16,56-9 15</inkml:trace>
  <inkml:trace contextRef="#ctx0" brushRef="#br0" timeOffset="25403.88">17789 8812 0,'0'0'15,"0"0"-15,0 0 16,0 0-16,0 0 16,0 18-1,0 20-15,0 18 16,-9 29 0,0-1-16,-10-9 15,9-19 1,1-18-16,0-19 15,-1-1 1,1-18 0,9 0-16,0-9 15,0-47-15,9-38 16,10-37 0,9-1-16,10 10 15,-1 28 1,1 38-16,-10 19 15,-9 18 1,9 10 0,1 18-16,8 28 15,10 20 1,10 37-16,-20 9 16,1 0-1,-10-9-15,-9 0 16,-19-19-1,0 0-15,0-19 16,-9 0 0,-1-18-16,1-10 15,-1-19 1</inkml:trace>
  <inkml:trace contextRef="#ctx0" brushRef="#br0" timeOffset="25607.77">17441 9027 0,'0'0'0,"10"0"0,27-9 16,29-10 0,47 0-16,19-9 15,9 10 1,19-1-16,9 9 15,132-18 1</inkml:trace>
  <inkml:trace contextRef="#ctx0" brushRef="#br0" timeOffset="26235.35">19276 8408 0,'0'0'0,"0"0"0,0 0 15,0 0 1,9 0-16,29 0 16,28 0-1,47 10-15,18-1 16,1 0 0,-10 1-16,-18-10 15,-20 0 1,-37 0-16,-9 0 15,-29 0 1</inkml:trace>
  <inkml:trace contextRef="#ctx0" brushRef="#br0" timeOffset="26489.14">19793 7770 0,'0'0'0,"0"10"0,0 27 15,0 57 1,0 56-16,-19 47 16,1 28-16,-20 19 15,10 19 1,-1 18-1,29 38-15,0 85 16</inkml:trace>
  <inkml:trace contextRef="#ctx0" brushRef="#br0" timeOffset="30296.49">21082 8042 0,'0'0'0,"0"0"16,0 10-16,0 18 16,9 37-16,10 48 15,0 47 17,0 18-32,-10 9 0,-9 1 15,0-19-15,0-19 16,0-19-1,0-18 1,10-29-16,-10-18 16,9-19-1,0-19-15,1-9 16,-10-19 0</inkml:trace>
  <inkml:trace contextRef="#ctx0" brushRef="#br0" timeOffset="30818.64">21082 7930 0,'0'0'0,"9"-10"0,1-8 16,27-20-1,10 10-15,19 0 16,0 18 0,-9 1-16,-10 18 15,-19 1 1,-9-1-16,-19 0 16,0 1-1,-19 18-15,-9 0 16,-1-9-1,20 0-15,0 9 16,18 0 0,38 28-16,28 19 15,38 10 1,0 9-16,-9-19 16,-39-10-1,-18-8-15,-18-1 16,-29 0-1,-29-9-15,-27 19 16,-38-10 0,-19-18-16,10-20 15,9 1 1,18-19 0,29 0-16,28 0 15</inkml:trace>
  <inkml:trace contextRef="#ctx0" brushRef="#br0" timeOffset="31251.75">22164 9009 0,'0'0'0,"0"0"0,0 9 16,-19 10-1,0 9-15,-9 19 16,19 0 0,-1 0-16,10 0 15,10-10 1,18 1-1,0-10-15,19-9 16,19-19 0,-10-19-16,1-9 15,-1-19 1,-18-28-16,-19 0 16,-10 0-1,-18-10-15,-38 19 16,-19 10-1,-9 19-15,-38 46 16,37 0 0</inkml:trace>
  <inkml:trace contextRef="#ctx0" brushRef="#br0" timeOffset="31617.64">22747 8793 0,'0'0'0,"0"0"16,10 0-16,18-10 16,19 1-1,28 0-15,29 18 16,18 0 0,-9-9-16,-29 0 15,-8 0 1,-29-9-1,-10 9-15,-18 0 16,-9 0-16</inkml:trace>
  <inkml:trace contextRef="#ctx0" brushRef="#br0" timeOffset="31972.58">23838 8174 0,'0'9'0,"0"29"0,0 18 15,0 38-15,0 18 16,0 29-1,-9 0-15,9-10 16,0 0 0,-9-9-16,9-9 15,-10-29 1,1-18-16,9-19 16,0-9-1,-10-10-15,10-28 16</inkml:trace>
  <inkml:trace contextRef="#ctx0" brushRef="#br0" timeOffset="32403.97">23961 8314 0,'0'-9'0,"9"-19"0,0-10 15,10-9 1,10 10-16,18 9 16,0 18-1,0 1-15,0 18 16,-10 19 0,-18 10-16,-9 0 15,-20-1 1,-18 1-1,-10-1-15,1 1 16,8-1 0,20-9-16,9 19 15,38 0-15,18 19 16,19-10 0,1 0-16,-20-9 15,-28-28 1,-28 0-1,-9 0-15,-66 18 16,-57 10 0,-28-9-16,9-20 15,76-8 1</inkml:trace>
  <inkml:trace contextRef="#ctx0" brushRef="#br0" timeOffset="32690.9">24807 9131 0,'0'0'0,"0"0"0,0 0 15,0 0 1,0 0-16,0 9 15,-18 10 1,8 18-16,1 29 16,-1 0-1,1 9-15,18-10 16,1-8 0,18-10-16,-19-29 15</inkml:trace>
  <inkml:trace contextRef="#ctx0" brushRef="#br0" timeOffset="32968.62">25099 8324 0,'0'0'0,"9"9"15,10 0-15,19 29 16,37 37 0,38 28-16,19 10 15,-1-19 1,10 9-16,-18-19 16,-20-9-1,-27-18-15,-20-10 16,-28-29-1</inkml:trace>
  <inkml:trace contextRef="#ctx0" brushRef="#br0" timeOffset="33220.89">25795 8502 0,'0'0'0,"-9"9"15,-20 20 1,-36 46-16,-29 28 16,9 9-1,10 10-15,9-9 16,9 0-16,10-20 16,19-18-1,19-18 1,18-10-16,-9-38 15</inkml:trace>
  <inkml:trace contextRef="#ctx0" brushRef="#br0" timeOffset="33784.94">26614 7583 0,'9'0'0,"10"0"15,47-19-15,18 0 16,20 10-16,-10-1 15,-9 20 1,-20-1-16,-18 0 16,-9 20-1,-19-1 1,-10 19-16,-9 37 16,-19 19-1,1 0-15,-1 38 16,9 9-1,20-18-15,9-1 16,18 10 0,10-10-16,0 0 15,-9 1 1,0-20-16,-20-8 16,-18-11-1,0-18-15,-18 1 16,-11-1-1,-27-10-15,-1-8 16,-18-1 0,-28 0-1,-29 0-15,66-37 16</inkml:trace>
  <inkml:trace contextRef="#ctx0" brushRef="#br0" timeOffset="34410.5">26190 9234 0,'0'0'0,"0"0"0,0 0 16,0 9-16,-19 10 15,1 37 1,-11 19-16,1 19 15,9-9 1,-9-10 0,0 0-16,18-28 15,1-29 1,9-18-16,0 0 16,0 0-1,9-9-15,10-38 16,10-19-1,18-27-15,-10-1 16,1 28 0,-19 10-16,-1 28 15,1-1 1,0 20 0,9 18-16,1 10 15,8 19 1,1 18-16,-1 29 15,1 8 1,-19 11-16,0-1 16,-10-19-1,-9-18-15,0-38 16</inkml:trace>
  <inkml:trace contextRef="#ctx0" brushRef="#br0" timeOffset="34542.26">26218 9515 0,'19'0'0,"113"0"0,225-18 16</inkml:trace>
  <inkml:trace contextRef="#ctx0" brushRef="#br0" timeOffset="40800.89">8260 11523 0,'0'0'0,"0"0"0,0 0 15,19 0-15,18 0 16,29 0 0,47-9-1,9 9 1,0 0-16,-9-10 16,-56 1-16</inkml:trace>
  <inkml:trace contextRef="#ctx0" brushRef="#br0" timeOffset="40986.08">8166 11870 0,'0'0'0,"0"0"16,9 10-16,38-1 15,66 10 1,75-10-1,94-28-15,104-28 16</inkml:trace>
  <inkml:trace contextRef="#ctx0" brushRef="#br0" timeOffset="41936.17">10179 11411 0,'0'0'0,"0"0"16,0 9-16,-19 38 16,0 47-1,-9 56-15,0 28 16,18 19-1,1-9-15,9-19 16,0-19 0,-9-28-1,-1-10-15,-9-9 16,0-18-16,10-29 16,0-37-1</inkml:trace>
  <inkml:trace contextRef="#ctx0" brushRef="#br0" timeOffset="42399.05">10141 11542 0,'10'-10'15,"8"-18"-15,20-37 16,18-10-16,10-10 15,10 19 1,-11 20-16,1 17 16,-9 20-1,-10 0-15,-10 9 16,-18 9 0,-9 0-16,-10 29 15,-10 18 1,-9 10-1,10 0-15,0-1 16,18 10-16,0-9 16,20 18-1,-1-8 1,9-1-16,1-19 16,-19 0-1,0-18-15,-19-1 16,-10 1-1,-37 9-15,-37-10 16,-10 1 0,-10-20-16,57-18 15</inkml:trace>
  <inkml:trace contextRef="#ctx0" brushRef="#br0" timeOffset="42778.81">11167 12283 0,'0'0'0,"-10"9"15,-27 20 1,-10 18-16,18-1 15,10 20 1,19-10-16,19-9 16,10-9-1,18-10-15,18-19 16,1-18 0,10-29-16,-20-18 15,-9-9 1,-28-11-16,-19 1 15,-19 10 1,-19-1-16,-18 19 16,-1 28-1,20 10-15</inkml:trace>
  <inkml:trace contextRef="#ctx0" brushRef="#br0" timeOffset="43093.66">12154 11992 0,'0'0'0,"19"0"0,28-9 16,47-1 0,19 1-16,0 0 15,9-1 1,-9 1-16,-37 9 16,-29 0-1,-19 0-15,-9 0 16,-19 0-1</inkml:trace>
  <inkml:trace contextRef="#ctx0" brushRef="#br0" timeOffset="43773.78">14384 11382 0,'0'0'0,"0"0"16,0 0-16,0 0 16,0 19-1,-19 19 1,-19 46-16,1 38 16,-20 9-1,-18 1-15,-10-10 16,1-38-1,-1-18-15,19-19 16,19-28 0,0-10-16,19-9 15,0-19 1,0-28-16,18-18 16,10-39-1,10 11-15,18 17 16,19 20-1,0 19-15,19 18 16,28 19 0,28 37-16,-9 29 15,-19 0 1,0 18-16,-19 1 16,-9-1-1,-9-9-15,-20-19 16,-8-18-1,-11 0-15,1-10 16,0-10 0,-10 1-1,-9-19-15</inkml:trace>
  <inkml:trace contextRef="#ctx0" brushRef="#br0" timeOffset="44651.04">12277 11570 0,'0'0'0,"0"9"16,9 38-16,19 66 15,1 28 1,8-1-1,1 20 1,-19 9-16,-19-10 16,0 10-16,0-9 15,0-85 1</inkml:trace>
  <inkml:trace contextRef="#ctx0" brushRef="#br0" timeOffset="45403.82">15231 11758 0,'0'0'16,"0"0"-16,0 0 0,-19 9 16,0 0-1,0 29-15,10 9 16,9 19 0,28 9-16,10-10 15,9-8 1,0-20-16,9-9 15,1-18 1,-1-10-16,0-19 16,-18-19-1,0 1 1,-19-19-16,-1-1 16,-8 10-16,-1 10 15,-9 18 1,0 10-16,0 9 15,10 18 1,-1 39 0,10 46-16,0 28 15,-19 10 1,0-10-16,-19-9 16,0-9-1,-19-19-15,1-19 16,-10-19-1,-10 0 1,10-18-16,0-19 16,0-19-16,0 0 15,19-10 1</inkml:trace>
  <inkml:trace contextRef="#ctx0" brushRef="#br0" timeOffset="45990.18">16294 12752 0,'0'0'0,"0"0"16,0 0-16,0 0 15,0 10 1,0 8-16,0 11 16,0 17-1,-10 20-15,1 9 16,-10-19 0,10-9-1,-1-9-15,1-19 16,-1-1-16,1-18 15,9 0 1,0-9-16,-9-28 16,18-48-1,0-37 1,10 0-16,9 19 16,1 28-1,-1 9-15,19 19 16,0 19-1,9 19 1,10 18-16,0 29 16,9 27-16,1 29 15,-20 0 1,-18 0-16,-20 9 16,1-9-1,-19-10-15,0-9 16,0-18-1,0-1-15,0-37 16</inkml:trace>
  <inkml:trace contextRef="#ctx0" brushRef="#br0" timeOffset="46217.76">16435 13034 0,'0'0'0,"0"0"0,0 0 16,0 0-1,0 0-15,9 0 16,10 0 0,28-10-16,47 1 15,66 0 1,169-20-16</inkml:trace>
  <inkml:trace contextRef="#ctx0" brushRef="#br0" timeOffset="46543.75">17545 12358 0,'0'0'0,"0"0"16,9 0-1,10 0-15,37-9 16,39-1-1,27 10-15,28 0 16,10-9 0,0 9-16,-19 0 15,-28-9 1,-66 9-16</inkml:trace>
  <inkml:trace contextRef="#ctx0" brushRef="#br0" timeOffset="46837.03">18166 11626 0,'0'0'0,"0"0"0,0 10 15,-19 27 1,0 48-16,10 37 15,-1 28 1,10 9-16,0-18 16,0 0-1,0-10-15,0-28 16,0-9 0,0-19-16,10-9 15,-1-19 1,0-28-16</inkml:trace>
  <inkml:trace contextRef="#ctx0" brushRef="#br0" timeOffset="47497.21">17695 11045 0,'10'0'0,"27"0"0,48-10 16,56 10 0,19 0-1,-9 10-15,-20 8 16,-8 1-16,-20 0 15,-28 9 1,-46-19 0</inkml:trace>
  <inkml:trace contextRef="#ctx0" brushRef="#br0" timeOffset="47900.03">18081 12339 0,'0'0'0,"9"10"16,10-1-16,19 1 15,18 8 1,-9-8-16,10-10 16,-20 0-1,1-19-15,0 0 16,-19 0-1,-19-9-15,-19 0 16,-28 0 0,-19 9-16,-9 38 15,-10 9 1,19 19 0,28-9-16,10-1 15,19 1 1,9-1-16,9 1 15,1-20 1,-1 1-16,0-19 16,10 0-1,-9 0-15</inkml:trace>
  <inkml:trace contextRef="#ctx0" brushRef="#br0" timeOffset="48437.56">20264 11636 0,'0'0'0,"0"9"0,-19 38 15,-19 37-15,-28 29 16,-28 18 0,-28 10-16,-19-19 15,-10-19 1,20-37-16,18-19 16,28-38-16,10-9 15,9-18 1,19-20-1,9-9-15,10-19 16,19-9 0,18 10-1,10 18-15,37 0 16,20 19-16,18 9 16,37 38-1,1 28-15,-10 18 16,-9 20-1,0-1-15,-19 1 16,-19-1 0,-18-9-1,-1-9-15,-9-10 16,0-18-16,-28-20 16</inkml:trace>
  <inkml:trace contextRef="#ctx0" brushRef="#br0" timeOffset="48787.97">20884 11532 0,'0'0'0,"0"19"0,0 56 16,-9 75-16,9 29 16,0 18-1,0 19-15,-9-10 16,-1 0 0,1-18-16,-10-19 15,0-19 1,10-19-16,-1-27 15,1-20 1,0-28 0,9-9-16,0-19 15,0-18-15,0-10 16</inkml:trace>
  <inkml:trace contextRef="#ctx0" brushRef="#br0" timeOffset="49251.23">20772 11823 0,'0'-9'0,"9"-19"16,10-19-16,9-19 16,19 10-1,19 9-15,-10 19 16,10 18-1,-9 1-15,-20 18 16,-18 1 0,-10 9-16,-9 9 15,-18 28 1,-1 29 0,-9-1-16,18-9 15,10-9 1,19 18-16,19 10 15,18 0 1,19-10-16,1-18 16,-29-19-1,-10-10-15,-18 1 16,-19-19 0,0-1-16,-28 11 15,-19 8 1,-19 1-16,-9-10 15,-1-9 1,29-10-16,29-9 16</inkml:trace>
  <inkml:trace contextRef="#ctx0" brushRef="#br0" timeOffset="49617.75">21684 12846 0,'0'0'0,"0"0"16,0 9-16,-19 1 16,0 18-1,1 9-15,8 10 16,1 0-1,9-9-15,9-1 16,1 1 0,8-19-16,1-1 31,9-18-31,1-9 0,-10-10 16,-1-18-1,-8-1-15,-10-9 16,-28 0-1,-10 0 1,10 29-16</inkml:trace>
  <inkml:trace contextRef="#ctx0" brushRef="#br0" timeOffset="50211.19">22766 12208 0,'0'0'0,"0"0"16,0 0-16,9 0 16,10 0-1,19 0-15,18 9 16,19 1-1,20-1 1,8-9-16,-9 10 16,-19-10-16,-18 0 15,-10-10 1,-10 10-16,-18-9 16,0 9-1,-9 0-15,-10 0 16</inkml:trace>
  <inkml:trace contextRef="#ctx0" brushRef="#br0" timeOffset="51294.18">23067 11767 0,'0'0'0,"0"0"15,9 19 1,1 28-16,-1 37 16,-9 38-1,0 19-15,0 18 16,-9 1-1,9-19-15,0-19 16,0-19 0,9-19-16,1-18 15,18-10 1,-9-37 0</inkml:trace>
  <inkml:trace contextRef="#ctx0" brushRef="#br0" timeOffset="51834.15">25099 11805 0,'0'0'0,"0"9"0,-9 19 15,-20 38 1,-18 28-16,-37 28 16,-10 0-1,-19-10-15,-10-27 16,1-29 0,0-28-16,18-19 15,29-9 1,9-18-16,19-20 15,10 1 1,8-20 0,20-8-16,18-1 15,20 0 1,18 10-16,0 18 16,9 20-16,10 18 15,19 18 1,9 39-1,0 8-15,0 20 16,-19-1 0,0 10-16,-18 0 15,-10-19 1,-10-19-16,1 1 16,0-10-1,-1-10-15,-18-18 16</inkml:trace>
  <inkml:trace contextRef="#ctx0" brushRef="#br0" timeOffset="52199.66">25701 11767 0,'0'0'0,"0"9"0,0 10 15,-19 56 1,0 47 0,10 56-1,0 29-15,-1-1 16,10-9-16,-9-9 15,9-19 1,-10-28-16,1-10 16,0-28-1,9-18-15,0-20 16,0-27 0,9-1-16,0-18 15,-9-19 1</inkml:trace>
  <inkml:trace contextRef="#ctx0" brushRef="#br0" timeOffset="52736.09">25776 11739 0,'0'0'0,"10"-19"0,18-18 15,19-10 1,19 9 0,0 10-16,9 19 15,0 18 1,0 10-16,-18 9 16,-19 9-1,-29 10-15,-18 0 16,-20 10-1,-8-1-15,-20-9 16,10-10 0,0-9-16,19-9 15,9 0 1,10 0 0,9 9-16,9 0 15,19 19 1,19 0-16,10 9 15,-1-9 1,-18-9-16,-19-1 16,0-9-1,-19 0-15,-19 10 16,-28 9 0,-38 9-16,-28-18 15,0-1 1,19-18-16,19 0 15,47-10 1</inkml:trace>
  <inkml:trace contextRef="#ctx0" brushRef="#br0" timeOffset="53468.86">26604 12780 0,'0'0'0,"0"10"0,0 9 16,0 18 0,0 38-16,0 10 15,0 8 1,0-8-16,-9-1 16,9-9-16,0-9 15,9-28 1,-9-20-1</inkml:trace>
  <inkml:trace contextRef="#ctx0" brushRef="#br0" timeOffset="53784.13">27225 11851 0,'0'0'0,"9"10"0,10 9 15,38 37-15,18 28 16,19 29-1,10 9-15,8 9 16,1 1 0,-9-20-1,-1 1-15,-56-66 16</inkml:trace>
  <inkml:trace contextRef="#ctx0" brushRef="#br0" timeOffset="54035.03">27978 11936 0,'0'0'0,"0"19"0,-29 37 15,-27 47 1,-19 38-1,-19 28-15,-10 0 16,10 0-16,-9-1 16,18-17-1,28-11-15,29-74 16</inkml:trace>
  <inkml:trace contextRef="#ctx0" brushRef="#br0" timeOffset="54582.75">28561 12921 0,'0'0'0,"0"9"0,0 20 15,-10 27-15,-8 28 16,8-9 0,1 0-1,-10 1-15,10-20 16,-1-9 0,1-28-16,-1-1 15,10-18-15,0 0 16,-9-28-1,0-28 1,9-57-16,9-18 16,19 9-1,0 0-15,10 19 16,-10 28 0,10 28-16,-10 19 15,10 9 1,-10 19-16,19 19 15,0 37 1,0 38-16,0 37 16,-9 19-1,-19-18-15,-1-1 16,-18-9 0,0-19-1,0 0-15,-9-46 16</inkml:trace>
  <inkml:trace contextRef="#ctx0" brushRef="#br0" timeOffset="54752.24">28495 13278 0,'0'0'16,"19"-10"-16,37-9 15,85-18-15,113-10 16,132-9 0</inkml:trace>
  <inkml:trace contextRef="#ctx0" brushRef="#br0" timeOffset="56701.32">15089 13672 0,'0'0'16,"29"0"-16,55 0 16,86 0-16,65 0 15,28 9 1,10 0-16,-28 1 16,-38 9-1,-19-1-15,-47-8 16,-47-1-1,-38-9 1,-18 0-16,-29 0 16,-9 0-1,-9 0-15,-66 0 16,-85-9 0,-56-1-16,-38 1 15,-113 0-15</inkml:trace>
  <inkml:trace contextRef="#ctx0" brushRef="#br0" timeOffset="57622.39">27319 14263 0,'0'0'0,"10"0"0,-1-10 16,19-8-1,29-1-15,27-9 16,29 0 0,19 9-1,18 9-15,20 1 16,-1 9-16,0 9 15,-18 1 1,-19-1-16,-20 1 16,-17-1-1,-20 0 1,-19-9-16,-18 0 16,0 0-1,-20 0-15,1 0 16,-19 0-1,0 0-15,0 0 16,0 0 0</inkml:trace>
  <inkml:trace contextRef="#ctx0" brushRef="#br0" timeOffset="58404.11">10470 13071 0,'0'0'0,"0"0"0,-9 0 16,0 0-1,-1 0-15,10 10 16,10-1-1,37 19-15,37-9 16,57 0 0,38-19-1,56-28-15,142-19 16</inkml:trace>
  <inkml:trace contextRef="#ctx0" brushRef="#br0" timeOffset="59675.75">20687 13719 0,'0'0'0,"0"0"0,0 0 15,0 0-15,9 9 16,1 0-1,18 1-15,10-1 16,27 1 0,11-1-16,-10-9 15,-10 0 1,0 0-16,1-9 16,-1 9-1,-18 0 1,0 0-16,-20 0 15,1 0 1,0 0-16,-10 0 16,1 0-1,-1 0-15,1 0 16,-10 0 0,9 0-16,-9 0 15,0 0 1,0 0-16,0 0 15,0 0 1,0 0-16,0 0 16,0 0-1,0 0-15,0 0 16,0 0 0,9 0-1,-9 0-15,0 0 16,0 0-1,10 9-15,-10-9 16,0 0 0,0 0-16,0 0 15,0 0 1,0 0-16,0 0 16,0 0-1,0 0-15,0 0 16,0 0-1,0 0-15,0 0 16,0 0 0,0 0-16,0 0 15,0 0 1,0 0-16,0 0 16,0 0-1,0 0-15,0 0 16,0 0-1,0 0-15,0 0 16,0 0 0,0 0-1,0 0-15,0 0 16,0 0 0,0 0-16</inkml:trace>
  <inkml:trace contextRef="#ctx0" brushRef="#br0" timeOffset="60654.15">5381 10059 0,'0'0'0,"0"0"15,-9-9-15,-1 0 16,1-1 0,-1 20-16,-8 37 15,8 65 1,20 66-1,18 38-15,0 0 16,10-10-16,-1 1 16,-18-10-1,0 0 1,-19-19-16,0-9 16,0-28-1,-9-19-15,9-28 16,0-19-1,0-19-15,0-18 16,0-20 0,0-18-16,9-9 15,0 0 1</inkml:trace>
  <inkml:trace contextRef="#ctx0" brushRef="#br0" timeOffset="61261.82">5080 10660 0,'0'0'0,"9"-19"16,20-18-16,27-20 16,10 1-1,19 9 1,18 10-16,10 18 15,-10 19 1,-18 19-16,-10 9 16,-18 19-1,-29 0-15,-9 9 16,-29 19 0,-27 19-16,-38 18 15,-29-8 1,1-39-16,27-18 15,20-19 1,28-9-16,9-19 16,9 0-1,10-9-15,19-19 16,19-19 0,47-10-1,18 10-15,19 19 16,10 9-1,-19 29-15,-19 18 16,-9 19 0,-19 0-16,-19 19 15,-10-1 1,-18 10-16,-19 0 16,-19 0-1,-37 0-15,-38 0 16,-19-18-1,-19-10-15,10-19 16,18-9 0,57-19-1</inkml:trace>
  <inkml:trace contextRef="#ctx0" brushRef="#br0" timeOffset="62302.58">6557 12302 0,'0'0'15,"-9"9"-15,-20 19 16,-8 19-16,-1 28 15,10 19 1,9 0 0,19-19-16,9-19 15,20-9-15,8-9 16,1-19 0,9-19-16,-9-10 15,-1-18 1,1-19-16,-19-9 15,-19-10 1,-10-9-16,-27 9 16,-20 1-1,-18 27-15,-19 10 16,37 19 0</inkml:trace>
  <inkml:trace contextRef="#ctx0" brushRef="#br0" timeOffset="63028.33">10141 13381 0,'0'0'0,"19"0"0,19-10 16,56 1 0,47 0-16,19 9 15,0 9 1,9 0-16,-18 1 16,-29-1-1,-19 1-15,-18-1 16,-38-9-1,-19 0-15,-9 0 16,-10 0 0,-9 0-16,10 9 15,-10-9 1</inkml:trace>
  <inkml:trace contextRef="#ctx0" brushRef="#br0" timeOffset="64440.39">20715 13869 0,'0'0'0,"0"0"16,0 0-16,0 0 15,10 0 1,8 0-16,20-10 16,28 1-1,18 0-15,1 9 16,19 9 0,46 10-16,170 18 15</inkml:trace>
  <inkml:trace contextRef="#ctx0" brushRef="#br0" timeOffset="64886.08">25692 13972 0,'0'0'0,"0"0"15,9 0-15,19 9 16,113 19 0,207 57-1</inkml:trace>
  <inkml:trace contextRef="#ctx0" brushRef="#br0" timeOffset="66394.61">14911 11392 0,'9'0'0,"1"-19"0,8 0 16,48-18-16,38-1 16,37 10-1,47 9-15,28 38 16,29 19-1,0 37-15,-29 9 16,-28 19 0,-28 0-16,-19 19 15,-19 0 1,-37 19 0,-19 19-16,-19 9 15,-38 18 1,-9 1-1,-28 9-15,-19-9 16,-19-1-16,-28-9 16,-19-27-1,-18-29-15,-29-19 16,-29-47 0,-27-47-16,-19-37 15,19-28 1,9-38-16,37-18 15,39-20 1,27-18-16,19-9 16,29-38-1,18-10 1,10 1-16,19-10 16,-1 0-1,1 10-15,9 18 16,9 38-16,1 19 15,-1 37 1,1 28 0,8 29-16,-8 18 15</inkml:trace>
  <inkml:trace contextRef="#ctx0" brushRef="#br0" timeOffset="67207.99">27583 11120 0,'0'0'0,"9"-19"15,10-9 1,47-10-16,75 19 15,84 29 1,39 56-16,-20 46 16,-18 38-1,-9 19 1,-39 9-16,-18 10 16,-37 9-16,-29 9 15,-38 10 1,-28 9-16,-37 29 15,-48-10 1,-37-19 0,-56 9-16,-48-18 15,-9-66 1,-28-46-16,-9-48 16,-20-37-1,10-48-15,10-36 16,27-48-1,20-46-15,46-20 16,38-36 0,38-20-16,47-9 15,37-9 1,38-10-16,19 29 16,9 18-1,66-113-15</inkml:trace>
  <inkml:trace contextRef="#ctx0" brushRef="#br0" timeOffset="68694.55">8909 15332 0,'9'0'0,"38"0"15,57-18-15,74-1 16,39-9 0,27 9-16,123 0 15</inkml:trace>
  <inkml:trace contextRef="#ctx0" brushRef="#br0" timeOffset="68842.58">8909 15633 0,'0'0'0,"47"0"15,292 0-15,507-29 16,-300 11-1</inkml:trace>
  <inkml:trace contextRef="#ctx0" brushRef="#br0" timeOffset="69968.23">4581 1587 0,'0'0'0,"0"10"0,0 18 16,10 75 0,-1 75-1,10 94-15,19 57 16,-10 8-1,10-8-15,-1-10 16,1-28 0,-10-29-16,10-27 15,-10-38 1,0-28-16,-9-38 16,0-28-1,-10-37-15,-9-38 16,0-18-1</inkml:trace>
  <inkml:trace contextRef="#ctx0" brushRef="#br0" timeOffset="71000.23">4158 1784 0,'0'-9'0,"19"-47"0,37-48 16,57-36-1,85-20-15,93 1 16,86 27-16,84 29 16,75 28-1,38 19 1,84 9-16,1 9 15,9 29-15,37 9 16,10 28 0,-19 28-1,38 10-15,-28 9 16,27 28 0,58-9-16,-76 0 15,-10 0 1,-103-19-16,-94-10 15,-28-8 1,-94-20-16,-76-18 16,-56-10-1,-56-9-15,-38 0 16,-29-9 0,-18-10-16,0 0 15,-9 10 1,-10 0-16,-10 18 15,1 10 1,9 9 0,10 19-16,-1 28 15,1 19 1,8 37-16,11 19 16,-1 38-1,0 37-15,-9 19 16,0 28-1,-9 10-15,-20 18 16,-18 9 0,-9-18-16,-20-19 15,1 1 1,-19-30-16,-19-36 16,-10-29-1,-27-18-15,-39-29 16,-55 0-1,-86-9-15,-112-28 16,-151-47 0,-122-56-16,-103-48 15,-95-27 1,-37-10-16,-104-9 16,-103 9-1,0-9 1,-38-10-16,9 19 15,10 10 1,66-10-16,169 19 16,66 0-1,104 19-15,159-1 16,85 1 0,85 9-16,65 19 15,86 0 1,65 19-16,38 18 15,28 10 1,18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51:03.7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7168 10519 0,'0'0'16,"0"0"-16,10 0 16,9-19-16,18-18 15,29-38 1,38-19 0,37-19-16,37-37 15,20 10-15,9-11 16,19-8-1,37-10-15,29 10 16,18-29 0,29-18-1,47-29-15,9-9 16,9 9-16,10-8 16,0 8-1,-19 10-15,-28 0 16,-19 9-1,-9 9-15,-10 1 16,-28 9 0,0 19-1,-19-1-15,-18 11 16,-20 17 0,-27-8-16,-38 37 15,-48 28 1,-8 10-16,-29 18 15,-10 10 1,-27 9-16,-20 19 16,-8 9-1,-11 0-15,1 10 16,-9-1 0,-1 1-16,-9 0 15,0 9 1,0 0-16</inkml:trace>
  <inkml:trace contextRef="#ctx0" brushRef="#br0" timeOffset="406.67">15231 4693 0,'0'0'16,"0"0"-16,0 0 16,0 0-1,0 0-15,0 0 16,18 9-16,29 1 16,48 8-1,27-8 1,10 8-16,-1-18 15,-18-9-15,-28 9 16,-19 9 0,-29 1-1,-18-1-15,0 1 16,0 8 0,-19 10-16,-10 29 15,-27 27 1,-20 10-1,-18 9-15,-19 10 16,47-57 0</inkml:trace>
  <inkml:trace contextRef="#ctx0" brushRef="#br0" timeOffset="1107.41">16886 3285 0,'0'0'0,"0"10"16,10 18-16,-1 56 15,10 38 1,0 38 0,-10 18-16,1 29 15,-1 8-15,-9-8 16,0-20 0,9-8-16,-9 8 15,0-27 1,0-38-1,0-28-15,0-1 16,0-18 0,0-28-16,0-9 15,0-10 1,0-19-16,0-9 16,0 0-1,0-9-15</inkml:trace>
  <inkml:trace contextRef="#ctx0" brushRef="#br0" timeOffset="1763.93">16820 3398 0,'0'0'0,"10"-9"0,18-29 16,10 1 0,9-20-16,19 10 15,-1 10 1,30 9-16,8 18 15,-18 20 1,-10-1-16,-19 10 16,-18 0-1,-19 9-15,-19 0 16,-10 19 0,-46 9-16,-29 10 15,1-19 1,-1-10-16,19-9 15,10-9 1,27 0 0,11-19-16,8 0 15,10 0 1,0 0-16,19 0 16,37 9-1,39 10-15,17 9 16,-17 10-1,-30 9 1,-18-1-16,-18 1 16,-11 10-1,-18 8-15,-28 1 16,-38 9 0,-47 0-16,-37-19 15,-29-18 1,0-10-1,-140-18-15</inkml:trace>
  <inkml:trace contextRef="#ctx0" brushRef="#br0" timeOffset="2065.98">17883 4111 0,'0'0'0,"0"0"15,0 0-15,0 9 16,0 20-1,0 27 1,-9 47-16,0 28 31,-1 1-31,1-67 0</inkml:trace>
  <inkml:trace contextRef="#ctx0" brushRef="#br0" timeOffset="3588.58">7121 10735 0,'0'0'0,"0"0"15,0 0-15,0 0 16,0 0-1,10 0-15,-1 0 16,19 9 0,1 1-1,18-1-15,19 10 16,18-10 0,10 1-1,10 8-15,37 1 16,19 0-16,28 0 15,28 9 1,67-9 0,74 18-16,57 1 15,47-10 1,66 19-16,18-10 16,20 1-1,-20-1-15,10 10 16,19 0-1,-9 28-15,65-9 16,-28-19 0,-9 18-16,9 11 15,-47-1 1,-19 9-16,-18 0 16,-39-27-1,1-1 1,-38 0-16,-37-18 15,-38-1 1,-47-8-16,-38-11 16,-38 1-1,-46-10-15,-29-9 16,-28 0 0,-37 0-16,-38 0 15,-19 0 1,-10 0-1,-18 0-15,0 0 16,-19 0 0,0 0-16,0 0 15,0 0 1,0 0-16,0 0 16</inkml:trace>
  <inkml:trace contextRef="#ctx0" brushRef="#br0" timeOffset="3958.19">21543 11476 0,'0'0'0,"0"0"16,0 0-16,0 0 15,9 10 1,20 8-16,27 20 16,19 18-1,10 10-15,9 0 32,-9-1-32,-10-9 15,-9-9-15,-19 0 16,-19-19-1,-9 1-15,-29-1 16,-46 28 0,-113 19-1,-95 28-15,20-9 16,-86 28-16</inkml:trace>
  <inkml:trace contextRef="#ctx0" brushRef="#br0" timeOffset="4532.03">22559 12574 0,'0'0'0,"0"0"0,0 0 16,0 9-1,0 19 1,0 29-16,0 46 16,-9 56-1,-1 10-15,-9 10 16,10 8-1,-10 10-15,10-18 16,-10-20 0,9-9-16,1-9 15,0-19 1,-1-10-16,10-36 16,0-20-1,0 0-15,10-18 16,-10-20-1,0-18-15,0 0 16</inkml:trace>
  <inkml:trace contextRef="#ctx0" brushRef="#br0" timeOffset="5057.06">22484 13128 0,'0'-10'0,"9"-27"16,10-29-16,19-19 16,18-18-1,10 9-15,28 19 16,19 10 0,9 27-16,-9 19 15,-19 19 1,-28 10-16,-19-1 15,-9 19 1,-20 0 0,-18 1-16,-9 18 15,-29 9-15,1-9 16,-10-10 0,18 1-1,1-1-15,19 1 16,-1 9-1,20 0-15,27 0 16,11 9 0,8 0-16,-9-9 15,-9-9 1,-20-10-16,-18-9 16,0 9-1,-28 0-15,-28 9 16,-29 1-1,-18-1-15,18-18 16,29 0 0,27-10-16</inkml:trace>
  <inkml:trace contextRef="#ctx0" brushRef="#br0" timeOffset="5393.69">23688 13869 0,'0'0'0,"0"0"16,-10 9-16,-8 10 15,-11 9 1,11 19-16,8 9 15,10 1 1,10-20-16,18 1 16,0-1-1,10-18-15,-1-10 16,1-9 0,-19 0-16,-19-19 15,-19-27 1,-85-39-16,-178-103 15</inkml:trace>
  <inkml:trace contextRef="#ctx0" brushRef="#br0" timeOffset="6990.14">7488 11035 0,'0'0'0,"0"0"0,0 0 15,0 0-15,0 0 16,0 0 0,-9 0-16,-1 0 15,10 0 1,-9-9-16,0-10 15,-1 0 1,-9-28 0,10-28-16,0-37 15,-1-48 1,10-27-16,0 8 16,-9-18-1,-10-47-15,0-18 16,0-48-1,1-56-15,-11-47 16,1-18 0,9-29-16,10-9 15,-1-19 1,10-9-16,10 18 16,-1-46-1,20-1-15,8 10 16,10 28-1,10 29-15,-1 18 16,-18 28 0,-19 56-1,-10 48-15,-9 18 16,-19 47-16,0 19 16,0 47-1,1 27 1,8 29-16,-9 38 15,1 18 1,-1 10-16,9 0 16,1 18-1,0 19-15,-1 10 16,1 0 0,9-1-16,0 10 15,0 0 1,0 0-16,-19 10 15,0-1 1,0 19-16,1 29 16,-11 8-1,-8 20 1,-1 8-16,0 11 16,-9-1-1,-9 9-15,9 1 16,0-10-1,19-28 1,-1-9-16,11-10 16,8-18-16,1-19 15,9-10 1,0-9-16,0 0 16,9 0-1,1-19-15,18-28 16,9-18-1,10-10-15,1-1 16,-1 1 0,0 0-16,0 0 15,0 10 1,-10-1 0,1 19-16,0 0 15,-1 19 1,10 0-16,0 18 15,0 20 1,19 18-16,19 28 16,-1 19-1,1 19-15,-10 0 16,-9 0 0,0 18-16,-9 1 15,-29-57 1</inkml:trace>
  <inkml:trace contextRef="#ctx0" brushRef="#br0" timeOffset="7701.85">2926 1071 0,'0'0'0,"0"0"0,0 10 15,0 8 1,9 29-16,19 38 15,1 27 1,8 10-16,-9 19 16,-9 0-1,-9-1-15,-10-27 16,-19-10 0,-19 0-16,-18-18 15,-10-10 1,-9-28-1,-10-10-15,-19-9 16,20-28 0,-1-18-16,10-10 15,0-19 1,28 9-16</inkml:trace>
  <inkml:trace contextRef="#ctx0" brushRef="#br0" timeOffset="8024.15">2107 1146 0,'0'0'0,"10"0"15,-1-19-15,19 1 16,19-20-1,29 10-15,36 0 16,39 18 0,37 20-16,0-1 15,-28 1 1,-37 8-16,-20-8 16,-18 9-1,-38-10 1,-10 0-16,-18 10 15,-9-10-15</inkml:trace>
  <inkml:trace contextRef="#ctx0" brushRef="#br0" timeOffset="8335.79">3754 949 0,'0'0'0,"0"0"0,0 0 16,0 10-1,-19 8-15,-9 29 16,-20 47 0,1 37-1,0 10-15,19-10 16,19 1-16,18-1 15,19-18 1,1-19 0,18-1-1,0-27-15,9-19 16,-28-19-16</inkml:trace>
  <inkml:trace contextRef="#ctx0" brushRef="#br0" timeOffset="8708.84">4026 996 0,'0'0'0,"0"0"0,0 9 15,0 10-15,0 9 16,10 47 0,-1 66-16,-9 9 15,0 10 1,0 9-16,0 18 16,-19-18-1,1-19 1,8-18-1,-9-29-15,10-19 16,0-18 0,-1-19-16,1-19 15,-1-19 1,10-9-16</inkml:trace>
  <inkml:trace contextRef="#ctx0" brushRef="#br0" timeOffset="9247.67">4130 1071 0,'9'0'15,"1"-19"-15,18 1 16,10-11-16,9 11 15,9 8 1,-9 1-16,-9 18 16,-1 1-1,-18 18-15,0 0 16,-19 19 0,-9 9-16,-20 10 15,-8 0 1,-10-10-16,18-19 15,11 1 1,8-10-16,1 0 16,18 0-1,19 19-15,19 0 16,19 19 0,0 0-16,-9-10 15,-20 0 1,-9-18-1,-18-1-15,-10-9 16,-28 0 0,-29 10-16,-27-19 15,-1 0 1,10-19-16,18 0 16,20 0-1,18-10-15,9 10 16</inkml:trace>
  <inkml:trace contextRef="#ctx0" brushRef="#br0" timeOffset="14603.97">10207 2310 0,'0'0'0,"0"9"0,9 0 16,1 20 0,9-1-16,9 19 15,19-1 1,0 1-16,19 10 15,18-1 1,11 0-16,8-9 16,1-9-1,18-1-15,0-9 16,29-9 0,18 0-16,0-19 15,-9 0 1,10 0-16,-20 0 15,10 0 1,0 0 0,-10-9-16,1-1 15,9-9-15,-10 1 16,10-11 0,-9 1-1,-1-9-15,10-1 16,-9 1-1,-19-1-15,-1-9 16,-8-9 0,-20 9-16,-9-9 15,0 0 1,0-1-16,0 10 16,0 0-1,-9 0-15,-10 1 16,1-1-1,-20 9-15,0 10 16,-18 0 0,0 0-16,-19 9 15,-1 10 1,-8-1-16,-10 1 16,0 9-1</inkml:trace>
  <inkml:trace contextRef="#ctx0" brushRef="#br0" timeOffset="15642.91">9793 2075 0,'0'0'0,"0"0"16,10 0-16,-1-9 16,0-10-1,20 0-15,18-18 16,0-1-1,18 1-15,20-1 16,-10 0 0,10 1-16,0-1 15,-1 1 1,10-1-16,1 1 16,-11-1-1,10 1-15,10-1 16,-1 1-1,1-10-15,-1 9 16,20-9 0,-11 10-16,1 9 15,0-10 1,9 10 0,-9 0-16,0 9 15,10 0-15,-1 1 16,10 8-1,-20 1-15,11-1 16,8 1 0,1 9-1,0 0-15,9 0 16,-9 0 0,-10 9-16,0 1 15,10-1 1,-10 1-16,1-1 15,8 0 1,1 10-16,-19 0 16,0 9-1,0 0-15,0 0 16,-19 0 0,-10 1-16,1-1 15,-10 0 1,0 0-16,-9 0 15,-9 10 1,-1-10-16,1-9 16,-20-1-1,1 1-15,-10 0 16,-9-10 0,0 1-1,0-10-15,-19 0 16,0 0-1,0 0-15</inkml:trace>
  <inkml:trace contextRef="#ctx0" brushRef="#br0" timeOffset="16976.04">9784 2084 0,'0'0'0,"0"0"0,0 0 15,0 0-15,0 0 16,0 0 0,0 0-16,0 0 15,0 0 1,0 0-1,0 0-15,0 0 16,0 10 0,0-1-16,0 19 15,-10 10 1,1 9-16,-1 0 16,1 9-1,0 0-15,-1 10 31,1 0-31,-1-1 0,1 10 16,9 10 0,0 9-16,0-10 15,9 10 1,1 9-16,-1 0 16,10 1-1,0 8-15,9 10 16,-9-9-1,9 9 1,0 0-16,1 9 16,-1 0-1,0 10-15,10 9 16,-1 0 0,10 0-16,0-9 15,10 9 1,-10-18-16,0 8 15,0 10 1,-9 1-16,9-11 16,0 10-1,0 1-15,9-1 16,1 0 0,8-9-16,-8-1 15,-1-8 1,10 8-16,0 1 15,0 0 1,9 0 0,0-19-16,1 9 15,8 0 1,1-9-16,18 0 16,1-9-1,-1-1-15,1-18 16,9 0-1,0 0-15,9 0 16,0-1 0,1 1-16,-11-19 15,11 10 1,8-10-16,-18 0 16,0-9-1,10-1 1,-1-8-16,-9-1 15,-10 0 1,10-9-16,-9-9 16,-10-10-16,-19-9 15,-9-1 1,0-18-16,-29 0 16</inkml:trace>
  <inkml:trace contextRef="#ctx0" brushRef="#br0" timeOffset="18437.13">15306 1174 0,'0'0'0,"0"0"0,0 0 15,0 0-15,9 10 16,1-1 0,-1 19-16,10 29 15,9 27 1,0 10 0,1 9-1,-1 0-15,0 0 0,0 10 16,0 18-1,10 10 1,-10 0-16,-9 0 16,9 9-1,1 19-15,-1-10 16,9 29 0,1-10-16,-10 0 15,-9 10 1,0-10-1,0 10-15,-19-10 16,0-9 0,0 19-16,0-10 15,0 10 1,0-10-16,0 9 16,0-8-1,0-20 1,0 1-16,0 9 15,0-10 1,0 1-16,0-10 16,-10-10-1,1 1-15,-1-9 16,1-10 0,-10-1-16,0 11 15,-9-20-15,0 1 16,-10 0-1,1-1-15,-10 1 16,9-29 0,0-9-1,-9 0 1,-9 10-16,0-10 16,-10 0-16,0-9 15,0-1 1,0 1-16,-9 0 15,0-10 1,-1 0-16,1 0 16,-19-9-1,0 0-15,9 0 16,-18-9 0,-1-1-16,10 1 15,0-10 1,9-9-16,1-1 15,-1 1 1,0 9 0,20-9-16,-11 0 15,11 0 1,-11-1-16,1 1 16,9 0-1,0 0-15,0-10 16,10 1-1,9-1-15,0 0 16,19 1 0,9-10-16,19 0 15</inkml:trace>
  <inkml:trace contextRef="#ctx0" brushRef="#br1" timeOffset="27934.22">10489 8399 0,'0'0'0,"0"0"15,0 0-15,0 0 16,0 0 0,0 0-1,0 0-15,0 0 16,10 0-1,-1 0-15,0 0 16,10 0 0,10 0-16,-1 0 15,0 0 1,0-10-16,0 10 16,1-9-1,-1 9-15,9 0 16,11 0-1,-1 0-15,9 9 16,10 1 0,-10-10-16,1 9 15,-1 1 1,10-1 0,0 0-16,19 10 15,-1 0-15,-9 0 16,1-10-1,8 0 1,1 10-16,0 0 16,-10-10-1,0 10-15,-18 9 16,-1-9 0,10 0-16,0-1 15,0 1 1,0-9-16,-10-1 15,10 0 1,0 10-16,-10-9 16,10-1-1,-10 0-15,1 1 16,-1-1 0,1 0-16,-10 1 15,0-1 1,9-9-1,-9 10-15,10-1 16,-1 0-16,-18 1 16,-1-1-1,1 1 1,-10-1-16,1 0 16,-11 1-1,1-10-15,0 9 16,0-9-1,0 0-15,-10 9 16,0-9 0,1 0-16,-1 0 15,1 0 1,-10 0-16,0 0 16,0 0-1,0 0 1,9 0-16,-9 0 15,0 0 1,9 0-16,1 0 16,-1 10-1,1-1-15,-1 1 16,1-1 0,-1-9-16,0 0 15,1 0 1,-1 9-16,1 1 15,-1-1 1,-9-9-16,9 9 16,-9-9-1,0 0-15,0 0 16,0 0 0,0 0-16,0 0 15,0 0 1,0 0-16,10 10 15,-10-10 1,0 0 0,0 0-16,0 0 15,0 0 1,0 0-16,0 0 16,0 0-1,-10 0-15,-18 0 16,-28-19-1,-38 0-15,-19 1 16,0-1 0,0 0-16,-9-9 15,-1 0 1,1 9-16,9 0 16,-9-9-1,18 0 1,1-10-16,9 10 15,-10 0-15,10 0 16,10 9 0,-1-9-16,10 9 15,-10-9 1,10 9-16,0 1 16,-10 8-1,19-9-15,-9 1 16,-1-1-1,11 0-15,-11 0 16,11 1 0,-1-1-16,0 0 15,0 0 1,0 1 0,0-11-16,10 11 15,-10-1 1,19 0-16,0 10 15,9-1 1,10 1-16,0 0 16,0-1-1,18 1-15,1 9 16,-1 0 0,1 0-16,9 0 15,0 0 1,0 0-16,0 0 15,0 0 1,9 9-16,1 1 16,18-1-1,0 0-15,0 1 16,10-1 0,9 1-1,0 8-15,-9 1 16,9-10-1,0 10-15,0 0 16,0 0 0,0-10-16,19 0 15,-10 10 1,1-9-16,-1-1 16,10 0-1,0 10-15,0 0 16,9 0-1,10-1-15,-10 1 16,10 0 0,-1 0-16,1 0 15,-10-1 1,0 1 0,1 0-16,-1 0 15,0-1 1,0 10-16,1-9 15,-1 0 1,0-10-16,0 1 16,-9-1-1,0 1-15,0-1 16,-10 10 0,1-10-16,-1 0 15,-9 1 1,0-1-16,0 1 15,1-1 1,-1 10-16,0-10 16,0 1-1,-10-1-15,1 0 16,0-9 0,-1 0-16,1 10 15,-10-1 1,0 0-1,-9-9-15,0 0 16,0 0 0,-1 10-16,1-10 15,0 0 1,0 0-16,0 9 16,9-985-1,0 1962-15,-9-986 16,0 0-1,0 0-15,-1 0 16,1 0 0,-9 0-16,-1 0 15,0 0 1,1 0-16,-1 0 16,1 0-1,-1 0 1,-9 0-16,0 0 15,0 0-15,0 0 16,0 0 0,0 0-16,0 0 15</inkml:trace>
  <inkml:trace contextRef="#ctx0" brushRef="#br1" timeOffset="34356.98">11496 11242 0,'0'0'0,"0"0"16,0 0-16,0 0 16,9-10-1,10-9 1,9-18-16,19-19 16,-9-1-1,9-8-15,0 8 16,9 1-1,10 0-15,0-10 16,0 0 0,0 1-16,0-1 15,0-9 1,-1 9-16,11-18 16,-1-1-1,0 1-15,0 0 16,-9-1-1,0 19-15,-9-9 16,8 0 0,-8 0-16,-10 10 15,-9 8 1,-1 1-16,-18 19 16,-10 18-1</inkml:trace>
  <inkml:trace contextRef="#ctx0" brushRef="#br1" timeOffset="36950.04">13547 9102 0,'0'0'0,"0"0"15,0-9-15,0-10 16,0 10 0,0 0-1,0-1-15,0 10 16,0 0-1,-19 10-15,0-1 16,0 19 0,-9 0-16,-10 19 15,1 0 1,-1 0-16,0 19 16,-9-1-1,-9 1-15,9 9 16,0-9-1,0 9-15,0-10 16,-10 1 0,1 19-16,0-10 15,8-10 1,-8 1-16,0-10 16,-1 1-1,1-1-15,-1 10 16,-9-1-1,10-8 1,0 8-16,-1-9 16,1 1-1,-1 8-15,-9-8 16,10-1 0,-1 10-16,10-10 15,-9-9 1,9 9-16,-10-9 15,1 9 1,0 1-16,-1-1 16,1 0-1,9-9-15,0-9 16,0-1 0,18-18-16,1 0 15,9 0 1,1-1-16,8-8 15,1-1 1,-1 0-16,1 1 16,-1-10-1,10 0 1,0 0-16,0 0 16,0 0-1,0 0-15,0 0 16,10 0-1,-1-19-15,20-18 16,8-10 0,10-10-16,0 1 15,10 0 1,9-1-16,-10-8 16,0-1-1,10-9-15,0 0 16,9 0-1,1 0-15,-11 0 16,11 0 0,-1 9-1,-9-9-15,9 0 16,0 9 0,1-9-16,-1 10 15,-9-10 1,9 9-16,-9-9 15,9 9 1,-18 0-16,8 1 16,1-10-1,-9 9-15,9 10 16,-1-10 0,-8 0-16,-1 1 15,-9 18 1,0-10-1,-9 11-15,0-1 16,-10 19-16,0-1 16,-9 1-1,9 0 1,-9 0-16,0 0 16,0 9-1,-1 10-15,-8-1 16,-1 1-1,1-1-15,-1 1 16,-9 0 0,0 9-16,0 0 15,0 0 1,0 0-16,0 0 16,0 0-1,-19 9-15,-18 19 16,-20 10-1,-9 27-15,-18 11 16,-1-1 0,0-10-1,-9 20-15,0 9 16,-9-1-16,9-8 16,-1 18-1,1-9 1,0 9-16,0-9 15,10 0-15,-1-1 16,10 1 0,-1-9-1,1-1-15,0 1 16,-10-1 0,19 1-16,1-10 15,-11 0 1,1 0-16,9 0 15,0 0 1,0-10-16,19-8 16,0-1-1,0-9-15,10-9 16,-1-1 0,10 1-16,0-10 15,-1-10 1,11 1-16,8-9 15,1-1 1,-1-9 0,10 0-16,0 0 15,0 0-15,0 0 16</inkml:trace>
  <inkml:trace contextRef="#ctx0" brushRef="#br1" timeOffset="41057.98">9915 4139 0,'0'0'0,"0"0"15,0 0-15,0 0 16,0 10 0,-9-1-16,0 0 15,-1-9 1,10 10 0,0-10-16,0 0 15,10 0 1,-1 0-16,0 0 15,1-10 1,-10 1-16,0 0 16,-19-1-1,-19 1-15,-18 9 16,-10 9 0,19 1-16,19 8 15,0 1 1,18-10-16,10 1 15,10 9 1,8-10 0,20 0-16,0-9 15,-1 0 1,1-18-16,-19-1 16,0 0-1,-10-9-15,-9 0 16,0 9-1,-9-9-15,-10 19 16,-19-1 0,0 1-16,10-1 15</inkml:trace>
  <inkml:trace contextRef="#ctx0" brushRef="#br1" timeOffset="48003.1">9718 4261 0,'0'0'0,"0"0"0,0 0 16,0 0-16,0 0 15,0 10 1,0-10-1</inkml:trace>
  <inkml:trace contextRef="#ctx0" brushRef="#br1" timeOffset="48139.71">9661 4590 0,'0'0'0,"0"0"0,0 0 0,0 0 16,0 9-1,0-9-15</inkml:trace>
  <inkml:trace contextRef="#ctx0" brushRef="#br1" timeOffset="48334.87">9577 5012 0,'0'0'0,"0"0"16,0 0 0</inkml:trace>
  <inkml:trace contextRef="#ctx0" brushRef="#br1" timeOffset="48850.27">9708 4271 0,'0'0'16,"0"0"-16,0 0 16,0 0-16,0 0 15,0 9 1,0 0-16,0-9 16</inkml:trace>
  <inkml:trace contextRef="#ctx0" brushRef="#br1" timeOffset="48987.91">9605 4599 0,'0'0'0,"0"0"0,0 0 16,0 0 0,0 0-16,0 9 15,0-9 1</inkml:trace>
  <inkml:trace contextRef="#ctx0" brushRef="#br1" timeOffset="49176.92">9596 5068 0,'0'0'0,"0"0"16,0 0-16,0 9 15,0 1 1,0 9-16,0-10 16</inkml:trace>
  <inkml:trace contextRef="#ctx0" brushRef="#br1" timeOffset="49329.31">9577 5650 0,'0'0'0,"0"0"0,0 9 16,0 19-16,0 0 15,0 1 1,0-11-16</inkml:trace>
  <inkml:trace contextRef="#ctx0" brushRef="#br1" timeOffset="49469.25">9577 6297 0,'0'0'0,"0"10"16,0 8-16,0 10 15,0 19 1,9 10-16,-9-29 16</inkml:trace>
  <inkml:trace contextRef="#ctx0" brushRef="#br1" timeOffset="49619.73">9624 7245 0,'0'0'0,"0"9"0,9 10 16,1 18-16,-1 20 15,-9-29 1</inkml:trace>
  <inkml:trace contextRef="#ctx0" brushRef="#br1" timeOffset="49775.84">9727 8202 0,'0'0'0,"0"9"16,0 29-16,10 18 15,-10 19 1,0 9-16,0 29 15,-10-57 1</inkml:trace>
  <inkml:trace contextRef="#ctx0" brushRef="#br1" timeOffset="49902.3">9718 9834 0,'0'0'0,"0"19"15,0 19-15,0-10 16</inkml:trace>
  <inkml:trace contextRef="#ctx0" brushRef="#br1" timeOffset="50064.96">9944 10923 0,'0'0'0,"0"0"0,0 0 16,0 9 0,-10 0-1,1 1-15</inkml:trace>
  <inkml:trace contextRef="#ctx0" brushRef="#br1" timeOffset="50207.05">9784 11289 0,'0'0'0,"0"0"0,0 0 0,0 0 16</inkml:trace>
  <inkml:trace contextRef="#ctx0" brushRef="#br1" timeOffset="50921.97">9897 4149 0,'0'0'0,"0"0"16,0 0-16,0 0 15,0 0 1,0 0-16,0 0 16</inkml:trace>
  <inkml:trace contextRef="#ctx0" brushRef="#br1" timeOffset="51102.15">9925 4712 0,'0'0'0,"0"0"0,0 9 15,0 0 1,9 10-16,1 9 16,-10-18-1</inkml:trace>
  <inkml:trace contextRef="#ctx0" brushRef="#br1" timeOffset="51237.11">9981 5406 0,'0'0'0,"0"9"0,0 1 16,0 18-1,0-10-15</inkml:trace>
  <inkml:trace contextRef="#ctx0" brushRef="#br1" timeOffset="51408.08">10207 6250 0,'0'0'0,"0"0"15,0 10 1,9-1-16,1 19 15,-1 10 1,-9-20-16</inkml:trace>
  <inkml:trace contextRef="#ctx0" brushRef="#br1" timeOffset="51569.46">10207 7057 0,'0'0'0,"0"0"16,0 9-16,0 20 16,0-1-1,0-9 1</inkml:trace>
  <inkml:trace contextRef="#ctx0" brushRef="#br1" timeOffset="51730">10282 7723 0,'0'0'0,"0"0"15,0 10 1,0-1-16,0 10 16,-9-10-1</inkml:trace>
  <inkml:trace contextRef="#ctx0" brushRef="#br1" timeOffset="51870.82">10320 8174 0,'0'0'0,"0"0"0,0 0 15,0 0-15,0 0 16</inkml:trace>
  <inkml:trace contextRef="#ctx0" brushRef="#br1" timeOffset="52733.68">10339 7507 0,'0'0'0,"0"0"0,0 0 16,0 0 0,0 0-16,0 0 15</inkml:trace>
  <inkml:trace contextRef="#ctx0" brushRef="#br1" timeOffset="52907.73">10423 7761 0,'0'0'0,"0"0"0,0 0 0,0 0 16</inkml:trace>
  <inkml:trace contextRef="#ctx0" brushRef="#br1" timeOffset="53039.15">10470 7977 0,'0'0'0,"0"0"0,0 0 16</inkml:trace>
  <inkml:trace contextRef="#ctx0" brushRef="#br1" timeOffset="56606.28">12803 11335 0,'0'0'0,"0"0"15</inkml:trace>
  <inkml:trace contextRef="#ctx0" brushRef="#br1" timeOffset="57602.95">9596 11213 0,'0'0'0,"0"0"16,0 0-16</inkml:trace>
  <inkml:trace contextRef="#ctx0" brushRef="#br1" timeOffset="58376.27">9417 11167 0,'0'0'0,"0"0"16,0 0-16,0 0 16,0 0-1,0 0-15,0 0 16</inkml:trace>
  <inkml:trace contextRef="#ctx0" brushRef="#br1" timeOffset="59191.85">9549 11073 0,'0'0'0,"0"0"0,0 0 16,0 0 0,0 0-16,0 0 15,0 0 1,0 0-16,0 0 15,0 0 1,0 0-16,0 0 16,0 9-1,0 1-15,0-1 16,0 0 0,0 1-16,0-1 15,0 10 1,0 0-16,0-1 15,9-8 1,-9 8-16,0-8 16,0 9-1,0-1-15,0 11 16,0-1 0,0 0-1,9 0-15,-9 0 16,0 10-1,0-1-15,10 1 16,-10 9 0,9 0-16,1-1 15,-1 1 1,10 10-16,9-10 16,0-10-1,0 10-15,10-9 16,9 8-1,10-8-15,8 0 16,1-1 0,10-9-16,-1 10 15,0-20 1,-9 1-16,0 0 16,0-10-1,-1 1-15,1-10 16,0 0-1,0-19-15,0 0 16,0 0 0,0 1-1,-10-1-15,0-9 16,1 0 0,-19 9-16,-1 0 15,-9 0 1,-9 10-16,0 0 15,0-1 1,-10 1-16,-9-1 16,0 1-1,0 0-15</inkml:trace>
  <inkml:trace contextRef="#ctx0" brushRef="#br1" timeOffset="59657.76">10866 11683 0,'0'0'0,"0"0"16,0 0-1,0 0-15,9 9 16,10 0-1,9 1-15,10 9 16,9 9 0,0-10-16,0 1 15,-10 0 1,1 0-16,0-10 16,-10 10-1,0-10-15,-9 1 16,0-1-1,0 0-15,-10 10 16,0 9 0,-9 0-16,0 1 15,-18 18 1,-11-1 0,-8 1-16,-20 0 15,1 10 1,-1-20-16,10-9 15,19-9 1,9-10-16</inkml:trace>
  <inkml:trace contextRef="#ctx0" brushRef="#br1" timeOffset="61785.18">10019 4299 0,'0'0'0,"0"0"0,0 0 16,0 0-1,0 0-15,-10 0 16,1 9-1,0 0-15,-1 1 16,1 18 0,-1 0-1,1 0-15,0 0 16,-1 10 0,1-10-16,-1 0 15,10 10 1,0-1-1,-9 1-15,0 9 16,-1-10-16,1 10 16,-1-9-1,10-1-15,0 1 16,-9-10 0,9 0-16,0-9 15,0 0 1,0-1-16,0 1 15,0 0 1,0 0 0,0-1-16,0 1 15,0 9-15,0 0 16,0 1 0,0-11-1,9 11-15,-9-1 16,0 0-1,0 0-15,0 0 16,0 0 0,0 0-16,0 1 15,0-1 1,0 0-16,-9 0 16,9 0-1,-9 0-15,9 0 16,0 1-1,-10-1-15,10 0 16,0 0 0,0 0-16,0 0 15,0-9 1,0 9 0,0-9-16,0 0 15,0 9 1,0-9-16,0-1 15,0 1 1,0 0-16,0 0 16,10 0-1,-10 9-15,9-10 16,0 11 0,1-1-16,-1 0 15,1 0 1,-10 0-16,9 0 15,-9 0 1,0 1-16,9-11 16,1 11-1,-1-11-15,1 1 16,-1 0 0,0 0-1,-9 9-15,10-10 16,-10 1-1,0 0-15,0 0 16,9 0 0,-9-1-16,10 1 15,-1 0 1,0 0-16,1-1 16,-10 1-1,9-9-15,1 8 16,-1 1-1,1 0-15,-1 0 16,-9-10 0</inkml:trace>
  <inkml:trace contextRef="#ctx0" brushRef="#br1" timeOffset="65131.38">9859 4224 0,'0'0'0,"0"0"0,0 0 16,0 0-16,0 0 15,0 0 1,0 0 0,0 0-16,0 0 15,9 9 1,-9 0-16,10 1 15,-10 9-15,0-10 16,0 10 0,0-1-1,0 1-15,0 0 16,0 0 0,0 0-16,0-1 15,0 10 1,0-9-16,0 9 15,0-9 1,0 9-16,0 0 16,0-9-1,0 9-15,0 0 16,0 1 0,0-11-1,0 1-15,9 0 16,-9-10-1</inkml:trace>
  <inkml:trace contextRef="#ctx0" brushRef="#br1" timeOffset="65500.98">10311 8127 0,'0'0'0,"0"0"0,0 0 16,0 0-1,0 0 1,0 0-16</inkml:trace>
  <inkml:trace contextRef="#ctx0" brushRef="#br1" timeOffset="66586.25">10047 4787 0,'0'0'0,"0"9"0,-19 28 15,0 10 1,1 10-16,-20 8 16,0 20-1,1-1-15,9 10 16,-10-9 0,10 8-16,-1 1 15,20 0 1,0 0-16,-1 0 15,1-10 1,9 1-16,0-1 16,0 0-1,-10-9 1,10 1-16,-9 8 16,9 0-1,0 1-15,0-1 16,0 1-1,0-1-15,9 1 16,1-1 0,-1 10-16,1 0 15,-1-10 1,0 1-16,10 8 16,-9 11-1,-10 8-15,9 10 16,1-9-1,-1-1 1,0-18-16,1 0 16,-1-10-16,1-9 15,-1-18 1,-9-38 0</inkml:trace>
  <inkml:trace contextRef="#ctx0" brushRef="#br1" timeOffset="66896.41">10216 6813 0,'10'19'0,"9"103"0,47 206 15</inkml:trace>
  <inkml:trace contextRef="#ctx0" brushRef="#br1" timeOffset="67282.91">10057 5434 0,'-10'28'0,"-28"94"15,-46 150 1,-1 66-16,29 65 15,27 85 1,20-56-16</inkml:trace>
  <inkml:trace contextRef="#ctx0" brushRef="#br1" timeOffset="68201.03">9690 8342 0,'0'0'0,"0"0"0</inkml:trace>
  <inkml:trace contextRef="#ctx0" brushRef="#br1" timeOffset="68485.28">9774 8586 0,'0'0'0,"0"0"15,0 0-15,0 0 16,0 0 0,0 0-16,0 0 15</inkml:trace>
  <inkml:trace contextRef="#ctx0" brushRef="#br1" timeOffset="69184.37">10423 8202 0,'0'0'0,"0"0"15,0 0-15,0 9 16,10 10-1,18 28-15,0 0 16,10 9 0,0-18-16,-10-10 15,-9-10 1,-1-18-16,-8 0 16,-10-18-1,0-29-15,-10-10 16,-8 1-1,8 19-15,1 9 16,-1 18 0,10 10-16,0 10 15,-9 27 1,18 19-16,10 10 16,0-19-1,-10-19-15,1-9 16,-10-19-1,0-10-15,0-18 16,0-28 0,-19 9-1,10 10-15,-1 8 16,1 20 0,-1 9-16,1 9 15,0 1 1,-1-1-16,1-9 15,9 0 1,0 0 0,0 0-16,-10-9 15</inkml:trace>
  <inkml:trace contextRef="#ctx0" brushRef="#br1" timeOffset="70444.22">13142 9299 0,'0'0'0,"0"0"16,10 0-16,-1-9 16,0-10-1,10 10-15,9 0 16,1-1-1,27 1-15,10 18 16,9 1 0,0-1-1,-18-9-15,-19 0 16,-10 0 0,-9 0-16,-10 0 15,-9-9 1,0-1-16,-19 1 15,0-1 1,1 1-16,-11 18 16,1 1-1,0-1-15,18 1 16,1-10 0,0 0-16,9 0 15,0 0 1,0 0-16,9-19 15,0-9 1,-9 0-16,0-1 16,-9-8-1,0 18 1</inkml:trace>
  <inkml:trace contextRef="#ctx0" brushRef="#br1" timeOffset="71524.89">9812 4289 0,'0'0'0,"0"0"16,0 0-16,0 0 15,0 0 1,0 0-16,0 0 16,0 0-1,9 0-15,10 0 16,9 0 0,19-9-16,10-10 15,9 10 1,-10-1-16,1 1 15,-1 9 1,0 9-16,1 20 16,9 8-1,0 19 1,9 10-16,0 18 16,-18-8-1,-10-11-15,-10 1 16,-9 18-1,-9 1-15,-19-1 16,0 1 0,-9-1-16,-10 1 15,0-10 1,-18 0-16,-1 0 16,0-19-1,1-18 1,9-1-16,-1-18 15,1 0 1,9-19-16,0 0 16,1 0-16,8 0 15,-131-57 1,141 57-16,0 0 16,0 0-1,0 0 1,0 0-16,0 0 15,0 0 1,0 0-16,10 10 16,-1 18-1,19 19-15,0 18 16,1 1 0,8 0-16,-9-19 15,1-10 1,8-9-16,-8-9 15,-11-19 1</inkml:trace>
  <inkml:trace contextRef="#ctx0" brushRef="#br1" timeOffset="71946.92">10649 5687 0,'0'0'0,"0"0"15,0 0-15,0 0 16,0 0-1,0 0-15,0 0 16,0 0 0,0 0-16,0-9 15,10-10 1,18-9-16,28-10 16,20-18-1,27 9 1,-9 10-16,-9 18 15,-10 19 1,0 9-16,-9 19 16,-9 19-16,-1 19 15,-18 9 1,-1 10 0,-27 8-16,-20 1 15,-18-9-15,-38-1 16,-9 1-1,-10-10 1,1-10-16,18-8 16,9-1-1,10-19-15,19-18 16</inkml:trace>
  <inkml:trace contextRef="#ctx0" brushRef="#br1" timeOffset="72193.71">10866 6428 0,'0'0'16,"0"0"-16,0 0 15,0 0-15,0 10 16,0 9 0,9 18-16,0 19 15,10 10 1,9-10-16,10 1 15,0-20 1,-1 1-16,1-19 16,9-1-1,-28-18 1</inkml:trace>
  <inkml:trace contextRef="#ctx0" brushRef="#br1" timeOffset="72583.83">11185 6701 0,'0'0'0,"0"0"15,-18-10-15,-1 1 16,0-10-16,0 0 16,10 1-1,-1-1 1,20 0-16,9-9 16,18-19-1,38-9-15,20 9 16,8 0-1,-9 19-15,0 18 16,0 10 0,0 28-16,-18 10 15,-11 9 1,-8 19-16,-20 9 16,-8 18-1,-20 11 1,-18 8-16,-29 10 15,-28-9-15,-37-1 16,-29-18 0,10-19-1,9-9-15,38-29 16,37-27 0</inkml:trace>
  <inkml:trace contextRef="#ctx0" brushRef="#br1" timeOffset="73348.42">11261 7170 0,'0'0'0,"0"0"16,0 0-16,0 0 15,0 9 1,9 19-16,0 29 15,1 18 1,9 9 0,9 10-1,0-10-15,0-9 16,10-9-16,0-28 16,9-1-1,19-18-15,18-10 16,10-18-1,-18-10-15,-20 0 16,-18-9 0,-10 0-16,-9 9 15,-19 0 1,0 1-16,-19 8 16,0 1-1,-19 0-15,1-1 16,-1 1-1,0-1-15,10 1 16,19 9 0,-1 0-1,10 0-15,10 0 16,9-19 0,28-18-16,37-10 15,29-28 1,10 9-16,-11 10 15,-17 18 1,-20 20-16,0 8 16,-19 20-1,1 27-15,-10 19 16,-9 19 0,-20 19-16,-18 28 15,-9 10 1,-29-10-16,-18 9 15,-19-19 1,-10-8-16,19-20 16,10-28-1,9 1 1,0-20-16,18-18 16,11-10-16</inkml:trace>
  <inkml:trace contextRef="#ctx0" brushRef="#br1" timeOffset="73590.22">11919 8239 0,'0'0'0,"0"0"16,0 10-16,10 8 16,-1 11-1,10 27-15,9 10 16,0 9-1,19 0-15,19-19 16,0-9 0,0-10-16,0-18 15,-10-9 1,1-10-16,-39-10 16</inkml:trace>
  <inkml:trace contextRef="#ctx0" brushRef="#br1" timeOffset="74007.31">12521 8446 0,'0'0'0,"0"0"0,0 0 16,0 0 0,0 0-16,0 0 15,0 0 1,0 0 0,10-19-16,-1-9 15,19-19 1,29-19-16,18-18 15,10 18 1,-10 10-16,0 18 16,0 29-1,-9 18-15,10 19 16,-1 19 0,-19 19-16,-18 9 15,0 38 1,-20 18-16,-8 10 15,-10-10 1,-19-9-16,-19-19 16,1-28-1,-10-9 1,0-10-16,0-18 16,18-1-16,1-18 15,0 0 1,18-19-16</inkml:trace>
  <inkml:trace contextRef="#ctx0" brushRef="#br1" timeOffset="74293.09">12935 9356 0,'0'0'0,"0"0"16,0 0-1,10 0-15,-1 0 16,0 0 0,1 9-16,18 1 15,0 18 1,10 0-16,9-9 16,19-1-1,0-27 1,18-29-16,10-37 15,0-28-15,-28 9 16,-37 57 0</inkml:trace>
  <inkml:trace contextRef="#ctx0" brushRef="#br1" timeOffset="82901.3">22201 1981 0,'0'0'0,"0"0"0,0 10 16,0 8-1,10 39 1,9 65-16,9 84 16,0 47-1,10 19-15,-10 10 16,10-1-1,-10-18-15,-9-28 16,-1-20 0,-8-17-16,-10-39 15,0-28 1,-10-27-16,1-29 16,0-28-1,9-19-15,0-10 16,0-18-1,0-9-15,0 0 16</inkml:trace>
  <inkml:trace contextRef="#ctx0" brushRef="#br1" timeOffset="83498.71">21684 2638 0,'9'-9'0,"10"-57"15,10-37-15,27-29 16,10 10 0,0 29-16,9 18 15,19 18 1,28 20-16,10 18 15,-10 28 1,-9 10-16,-28 9 16,-19 10-1,-29-10-15,-18-9 16,-19 9 0,-9 0-16,-38 19 15,-38 0 1,0-10-16,10-18 15,19 0 1,27-19 0,11 0-16,8 0 15,20 9 1,18 1-16,28 18 16,38 19-1,10 18-15,-19-8 16,-20 8-1,-18 1-15,-28 0 16,-28 9 0,-48 0-16,-56 9 15,-46-18 1,-1-19-16,19-19 16,9-19-1,19-9-15,56-9 16</inkml:trace>
  <inkml:trace contextRef="#ctx0" brushRef="#br1" timeOffset="84090.68">23142 3276 0,'0'9'0,"-19"10"0,-18 19 16,-1 27-16,10 10 15,19 10 1,18-10 0,29-9-16,37-10 15,28-19 1,1-27-16,9-20 16,-19-37-1,-28-9-15,-19-28 16,-38-19-1,-37-1-15,-29 1 16,-27 9 0,-48 38-16,-9 28 15,0 37 1,0 48-16,75-29 16</inkml:trace>
  <inkml:trace contextRef="#ctx0" brushRef="#br1" timeOffset="84357">24139 3145 0,'0'0'0,"10"0"16,9 0-16,18-19 16,57-19-1,47-9-15,29 19 16,9 0 0,-20 19-16,-83 9 15</inkml:trace>
  <inkml:trace contextRef="#ctx0" brushRef="#br1" timeOffset="84541.38">24365 3370 0,'0'0'0,"0"0"0,19 9 16,66 1-16,56-10 15,47 0 1,151-19-16</inkml:trace>
  <inkml:trace contextRef="#ctx0" brushRef="#br1" timeOffset="84874.93">25541 2338 0,'0'0'0,"0"19"16,-19 56-16,0 103 16,1 85-1,8 9-15,1 9 16,-1-9-1,1-37-15,9-38 16,0-19 0,0-37-1,-9-29-15,9-27 16,0-29 0,0-28-16,0-18 15,0-10 1,0 0-16</inkml:trace>
  <inkml:trace contextRef="#ctx0" brushRef="#br1" timeOffset="85299.33">25569 2375 0,'0'0'0,"10"0"0,9-9 15,37 0 1,38 9-16,19 18 16,0 29-1,-38 0 1,-28-9-16,-19-1 16,-18 1-1,-20 9-15,-18 0 16,-19 9-16,0 0 15,19 0 1,9 10 0,19 0-16,38 28 15,9-10 1,0-9-16,-10-19 16,-18-18-1,-9-10-15,-20 0 16,-27 0-1,-39 10-15,-18-19 16,10-10 0,37-9-16</inkml:trace>
  <inkml:trace contextRef="#ctx0" brushRef="#br1" timeOffset="85660.31">26416 3529 0,'0'0'0,"0"10"0,-19-1 16,0 29 0,-9 18-16,0 10 15,9 9 1,29 0-16,8-10 15,20-8 1,18-20-16,10-9 16,0-18-1,0-20-15,-10-18 16,-18-9 0,-29-29-16,-46-37 15,-38-10 1,-38 19-16,19 47 15,28 29 1,28 8-16</inkml:trace>
  <inkml:trace contextRef="#ctx0" brushRef="#br1" timeOffset="85895.9">27065 3464 0,'0'0'0,"19"0"16,47-19-16,37 0 16,29-9-1,18 0-15,20 18 16,-1 1-1,151-10-15</inkml:trace>
  <inkml:trace contextRef="#ctx0" brushRef="#br1" timeOffset="86422.41">29210 2544 0,'0'0'0,"0"0"0,0 19 16,-9 28-1,-20 56-15,-18 28 16,-28 20 0,-19-1-16,-19-19 15,0-28 1,10-28-16,9-28 15,28-19 1,0-18-16,19-20 16,0-18-1,9-28-15,10-29 16,19-27 0,18 9-16,19 28 15,0 18 1,1 20-16,18 18 15,28 19 1,28 38 0,10 18-16,0 38 15,-19 28 1,-9-10-16,-19-9 16,-10-9-1,-18-9-15,-19-29 16,0-19-1,-1 1-15,1-19 16,-9 0 0,-1-19-16</inkml:trace>
  <inkml:trace contextRef="#ctx0" brushRef="#br1" timeOffset="87087.02">30038 2704 0,'0'0'0,"0"0"0,0 0 15,-10 0 1,10 0-16,0 0 16,0 0-1,0 0-15,0 0 16,0 0 0,10 0-16,-1 0 15,10 0 1,0 0-16,0 0 15,0-10 1,-1 1 0,-8 0-16,-1 9 15,-9-10 1,10 10-16,-10 0 16,0 0-1,0 0-15,0 0 16,0 0-1,0 0-15,0 0 16,0 0 0,0 0-16,0 0 15,9 10 1,-9-10-16</inkml:trace>
  <inkml:trace contextRef="#ctx0" brushRef="#br1" timeOffset="87607.82">30612 3116 0,'0'0'0,"0"-9"0,-10-28 15,-9-10 1,1-10-16,-20 10 16,0 1-1,-18 17-15,0 1 16,-10 19 0,-10 18-16,1 19 15,-10 10 1,29 9-16,18 0 15,20 0 1,27 9-16,29 0 16,18 1-1,10-20-15,0-18 16,18-10 0,-8-18-1,-1-19-15,-19-29 16,1-18-16,-20-47 15,-27-9 1,-38-28 0,-38-1-16,-19 19 15,-28 29 1,-9 37-16,-19 28 16,-10 37-1,-159 57-15</inkml:trace>
  <inkml:trace contextRef="#ctx0" brushRef="#br1" timeOffset="88050.17">31129 2469 0,'0'0'0,"0"0"0,0-19 15,0 10 1,0 0-16,0 9 15,10 9 1,-1 19-16,19 66 16,0 37-1,-9 29 1,0-10-16,-19-9 16,-9-19-16,-10-19 15,0-9 1,-19-19-16,1-19 15,-10-18 1,-10-10-16,29-19 16</inkml:trace>
  <inkml:trace contextRef="#ctx0" brushRef="#br1" timeOffset="88323.75">30565 2300 0,'0'0'0,"9"0"0,19-19 16,10 1-16,37-10 16,29-1-1,-1 20 1,19 18-16,10 1 15,-19-1-15,-9 19 16,-10-9 0,-29 0-16,-18 9 15,-28-19 1</inkml:trace>
  <inkml:trace contextRef="#ctx0" brushRef="#br1" timeOffset="88633.9">29643 3764 0,'9'0'0,"29"9"16,103 1-16,103-1 15,39-9 1,37-9-16,-10 9 16,-37-10-1,-47 10-15,-66 0 16,-57 0 0,-47-9-1,-27 9-15,-29 0 16,0 0-16</inkml:trace>
  <inkml:trace contextRef="#ctx0" brushRef="#br1" timeOffset="89096.95">30753 4918 0,'0'0'0,"-10"0"16,-27-19-16,-48-18 15,-18 8 1,-1 1 0,10 19-16,0 18 15,19 10-15,18 9 16,20 0-1,27 1-15,1-1 16,18 19 0,19 0-16,20-10 15,8 1 1,10-20 0,18-27-16,-8-19 15,-1-28 1,-9-29-16,-19-18 15,-38-38 1,-18 0-16,-38 1 16,-28 18-1,-19 28-15,-10 28 16,-9 38 0,57 19-16</inkml:trace>
  <inkml:trace contextRef="#ctx0" brushRef="#br1" timeOffset="89524.24">30979 4280 0,'0'0'0,"0"0"16,0 0-16,0 0 16,0 9-1,0 19-15,-19 57 16,0 65-1,-9 38-15,0 18 16,9 0 0,0-18-16,9-19 15,1-19 1,0-9-16,-1-29 16,10-27-1,10-10-15,-1-28 16,0-19-1,-9-19-15</inkml:trace>
  <inkml:trace contextRef="#ctx0" brushRef="#br1" timeOffset="90029.73">30847 4214 0,'9'0'0,"10"0"15,28-9-15,28-1 16,29 20 0,9 18-1,-29 0-15,-18 0 16,-28-9-16,-19 0 15,-19 0 1,-10-1 0,-18 1-16,-28 0 15,9 0 1,0-19-16,18 0 16,20 0-1,0 0-15,9 0 16,18 9-1,29 19-15,19 19 16,10 9 0,-20 1-16,-18-20 15,-20 1 1,-8-10-16,-10 9 16,-28 10-1,-29 0-15,-18-9 16,-10-1-1,1-18-15,46-10 16</inkml:trace>
  <inkml:trace contextRef="#ctx0" brushRef="#br1" timeOffset="90382.46">31853 5087 0,'0'0'0,"0"0"0,-18 9 16,-1 1 0,0 18-16,-9 19 15,18 0 1,20 18-16,-1-8 15,19-1 1,10-19-16,9-18 16,0-10-1,0-9-15,-9-18 16,-1-10 0,-8-10-16,-11-18 15,-27-1 1,0 20-16</inkml:trace>
  <inkml:trace contextRef="#ctx0" brushRef="#br1" timeOffset="91002.07">21910 6419 0,'0'9'0,"19"20"0,18 46 16,10 47 0,10 47-1,-1 18-15,1 20 16,-20-1-16,-18 10 15,-19-10 1,0-18-16,0-19 16,-19-29-1,10-8-15,-1-29 16,1-37 0,9-19-1,0-29-15,0-8 16,0-10-16</inkml:trace>
  <inkml:trace contextRef="#ctx0" brushRef="#br1" timeOffset="91482.69">21957 6888 0,'9'-9'0,"10"-47"0,38-29 16,18-9-1,28 10 1,1 9-16,-10 37 16,-19 29-16,-9 9 15,-19 9 1,-19 19-16,-18 10 16,-20 18-1,-37 29-15,-37-1 16,-1-9-1,10-19-15,28-18 16,18 0 0,20-10-16,9 0 15,38 9 1,18 10 0,29 10-16,9-1 15,0 0 1,-28 0-16,-19-18 15,-19-1 1,-28 1-16,-28 18 16,-57 19-1,-47 0-15,-18 0 16,9-18 0,18-10-16,67-29 15</inkml:trace>
  <inkml:trace contextRef="#ctx0" brushRef="#br1" timeOffset="91778.2">23217 7930 0,'0'0'0,"0"0"16,0 0-16,0 0 15,0 0 1,0 9 0,10 29-16,-1 37 15,20 18 1,-11 20-16,1-10 16,0-9-1,0 0-15,-10-19 16,1-19-1,-1-18-15,0-29 16</inkml:trace>
  <inkml:trace contextRef="#ctx0" brushRef="#br1" timeOffset="91983.88">23998 7536 0,'0'0'0,"10"-10"0,9-9 16,37-18-1,19 9-15,19 0 16,29 18 0,8 20-16,-74-1 15</inkml:trace>
  <inkml:trace contextRef="#ctx0" brushRef="#br1" timeOffset="92156.84">24055 7883 0,'0'0'0,"0"0"0,28 9 15,47-9 1,76 0-16,56-9 31,18-10-31,133-28 0</inkml:trace>
  <inkml:trace contextRef="#ctx0" brushRef="#br1" timeOffset="92478.02">25560 6832 0,'0'0'0,"0"9"0,-19 38 15,-9 66 1,0 74-16,-1 39 16,11 18-1,8 0-15,1-10 16,9-9-1,0-28-15,0-28 16,0-28 0,9-29-16,1-27 15,-1-19 1,-9-38-16,0-19 16,0-9-1</inkml:trace>
  <inkml:trace contextRef="#ctx0" brushRef="#br1" timeOffset="92914.71">25456 7001 0,'0'0'0,"10"-28"15,18-19 1,19-10-16,19 11 15,19-1 1,18 18-16,-18 20 16,-19 18-1,-19 1-15,-29 9 16,-18-1 0,-28 11-16,-19 17 15,-9 1 1,9-9-16,0 9 15,18 0 1,20 0-16,9 18 16,9-8-1,20-1 1,-1 10-16,-9-10 16,0-9-1,-19-10-15,-10 10 16,-37 0-1,-19 19-15,-28-10 16,47-28 0</inkml:trace>
  <inkml:trace contextRef="#ctx0" brushRef="#br1" timeOffset="93199.43">26397 8249 0,'0'0'0,"0"0"16,0 9-16,0 10 16,0 18-1,10 38 1,-1 19-16,0 9 15,1-9 1,-1-9-16,1-20 16,-1-8-1,0-20-15,-9-27 16</inkml:trace>
  <inkml:trace contextRef="#ctx0" brushRef="#br1" timeOffset="93412.93">27046 7761 0,'0'0'0,"19"0"16,28 0-16,28 9 15,29 1 1,18-10-1,0 0-15,20 9 16,159 19 0</inkml:trace>
  <inkml:trace contextRef="#ctx0" brushRef="#br1" timeOffset="93907.87">28928 7076 0,'0'0'0,"0"0"0,0 9 15,0 19 1,-10 29-16,-18 37 16,-19 18-1,-9-9 1,-10-18-16,9-20 15,1-18-15,9-28 16,0-19 0,0 0-16,9-19 15,10-18 1,0-19 0,18-10-16,20 0 15,9 0-15,9 20 16,19 17-1,9 20 1,20 28-16,8 18 16,10 38-1,0 19-15,0 19 16,-18-10 0,-10-19-16,-10-8 15,-9-1 1,-9-19-16,-10-19 15,0 1 1,-19-29-16</inkml:trace>
  <inkml:trace contextRef="#ctx0" brushRef="#br1" timeOffset="94425.89">30612 7376 0,'0'0'0,"-10"0"15,-18-9-15,-10-1 16,-9 1-1,0 18-15,0 10 16,0 9 0,19 19-16,0 0 15,18 9 1,20 1-16,9-10 16,9-10-1,19-9-15,19-9 16,0-19-1,9-19 1,0-28-16,0-18 16,-18-20-1,-20-27-15,-27-20 16,-29-8 0,-28-1-16,-19 19 15,-18 19 1,-20 28-16,1 18 15,-1 39 1,19 18-16,1 37 16,46-9-1</inkml:trace>
  <inkml:trace contextRef="#ctx0" brushRef="#br1" timeOffset="94797.14">31505 7066 0,'0'0'0,"0"0"15,0 0-15,0 10 16,0 9 0,10 28-16,-1 28 15,10 28 1,0 19 0,0 0-16,-10 0 15,-9-19-15,0-19 16,-19-18-1,-18-10-15,-1 1 16,-18-20 0,18-27-16</inkml:trace>
  <inkml:trace contextRef="#ctx0" brushRef="#br1" timeOffset="95072.33">31411 6916 0,'0'0'0,"19"0"16,19-18 0,37-1-16,38-9 15,19 0 1,-1 18-16,1 1 15,-10-1 1,-28 20-16,-18-1 16,-29 1-1,-19-1-15,-19 0 16</inkml:trace>
  <inkml:trace contextRef="#ctx0" brushRef="#br1" timeOffset="95382.33">30226 8230 0,'0'0'0,"19"0"16,37 0-1,67 0-15,55 0 16,57 0 0,38 9-16,-9 1 15,-39-10 1,-46 9-16,-47 0 16,-38 1-1,-47-1-15,-19 1 16,-28-10-1</inkml:trace>
  <inkml:trace contextRef="#ctx0" brushRef="#br1" timeOffset="95907.01">30527 9609 0,'0'0'0,"-9"0"0,-20 0 16,-18-9-16,-28 18 15,-19 10 1,0 18-16,0 10 15,28 19 1,28 9-16,20 0 16,18-9-1,28-10-15,0 0 16,10-18 0,9-19-16,19-10 15,9-18 1,9-19-16,1-38 15,-10-19 1,-9-27 0,-38-10-16,-18-28 15,-48 0 1,-37-10-16,-28 19 16,-20 19-1,-8 29-15,-1 27 16,10 28-1,-1 48-15,48-1 16</inkml:trace>
  <inkml:trace contextRef="#ctx0" brushRef="#br1" timeOffset="96399.84">30979 9234 0,'0'0'0,"0"0"0,0-19 16,0 10-1,0-1-15,0 1 16,0 18 0,0 19-16,0 47 15,-10 47 1,10 38-1,-9 9-15,-10 0 16,0 0-16,0-1 16,1-8-1,8-29-15,1-9 16,-1-28 0,1-19-16,9-28 15,0-9 1,9-20-1,-9-18-15,0 0 16</inkml:trace>
  <inkml:trace contextRef="#ctx0" brushRef="#br1" timeOffset="96950.26">30950 9224 0,'10'0'0,"9"-28"0,18-19 16,29 0 0,9 1-16,19 17 15,-18 20 1,-10 18 0,-10 1-16,-18 18 15,-20 0-15,1 10 16,-19 9-1,-28-1 1,-19 11-16,-9-1 16,-10-18-1,19-20-15,18 1 16,11-10 0,8-9-16,10 0 15,10 0 1,8 0-16,20 0 15,28-9 1,9 0-16,0 18 16,1 0-1,-20 10-15,1 9 16,-20 1 0,-9 8-16,-18 1 15,-20 8 1,-18 1-16,-38 10 15,-37-1 1,-19-9-16,-1-28 16,10-19-1,10 0 1,56 0-16</inkml:trace>
  <inkml:trace contextRef="#ctx0" brushRef="#br1" timeOffset="97292.16">31957 10003 0,'0'0'0,"0"0"0,0 0 16,0 0 0,0 10-16,0 8 15,0 20 1,-19 18-16,0 38 16,-9 0-1,0 0 1,9-19-16,0-19 15,0-9 1,10-10-16,0-27 16</inkml:trace>
  <inkml:trace contextRef="#ctx0" brushRef="#br1" timeOffset="99765.3">20574 1428 0,'0'0'0,"-9"9"15,-29 19-15,-18 28 16,-1 48 0,1 36-1,18 20-15,29 28 16,18 18-1,0 0-15,1 10 16,-10 0 0,-10-10-16,-8-18 15,-20 0 1,0-19-16,1-29 16,-1-27-16,10-29 15,0-18 1,-1-28-1,1-20-15,-9 1 16,-1-19 0,0-28-16,-9-28 15,10-19 1,8 9-16,20 19 16,9 19-1,9 18-15,10 1 16,38 28-1,46 56-15,29 66 16,0 56 0,-10 47-1,-37 18-15,-29 20 16,-37 18-16,-29 10 16,-37-19-1,-9-1 1,-1-8-16,-8-1 15,18-18 1,18-28-16,11-10 16,27-38-1,19-27-15,19-19 16,19-19 0,19-29-16,28-18 15,75-18 1,263-38-16,1-19 15</inkml:trace>
  <inkml:trace contextRef="#ctx0" brushRef="#br1" timeOffset="117541.22">23302 977 0,'19'10'0,"37"8"16,67 29-16,74-18 16,38-39-1,48-18 1,27-28-16,10 18 16,0 38-1,37-9-15,57 37 16,10 19-1,8-94-15,-37 56 16,-9 66 0,19-9-16,-20-10 15,-18 10 1,-9 18 0,-10-46-16,-19 18 15,-19 19 1,-27-28-16,-20-19 15,-9-28 1,-38 0 0,-37-18-16,-19 27 15,-38 19 1,-37-28 0,-19-19-16,-19 1 15,-9 8 1,-20 1-16,1 9 15,0-19 1,-19 10 0</inkml:trace>
  <inkml:trace contextRef="#ctx0" brushRef="#br1" timeOffset="118288.13">23321 1165 0,'0'0'0,"0"0"0,9 9 16,20 1 0,36-1-1,67 0-15,85-18 16,74-19 0,48-19-16,37 47 15,10 19 1,0 0-1,9 9-15,28 19 16,29 28 0,27-47-16,29 9 15,0 20 1,-9-1 0,-19-19-16,-29-18 15,-27 19 1,-48-29-16,-66 29 15,-46 18 1,-39 0 0,-46-18-16,-38-29 15,-37 19 1,-20-18 0,-27-29-16,-10 10 15,-9 9 1,-10-10-16,-9 10 15,-10-9 1,-9 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53:23.6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5983 1409 0,'0'0'0,"0"0"16,0-9-16,0-1 15,0 1 1,0 9-16,10 9 15,-1 38 1,19 56-16,19 76 16,19 46-1,-10 28-15,1 28 16,-19 38 0,-1 29-16,-18 27 15,-10 10 1,1 65-16,9 19 15,18 28 1,10 38 0,0-19-16,0 10 15,-18-39 1,-1 30 0,-9-39-16,-1-46 15,1-20 1,-9 1-16,-10-9 15,0-76 1,0-18 0,-10-76-1,10-74-15,10 18 16,-10 38 0,0-75-16,0-85 15,0-9 1,0 0-1,0-29-15,0-8 16,0-10 0,0 0-1</inkml:trace>
  <inkml:trace contextRef="#ctx0" brushRef="#br0" timeOffset="717.78">3264 9900 0,'10'0'0,"74"9"0,152 19 16,140 1-1,85-1 1,75-9-16,94 65 15,57 38 1,47-94 0,9-19-16,0-18 15,66-19 1,57 75-16,46-19 16,10 28-1,0 29 1,10 9-1,-39 28-15,1-94 16,-47-19 0,-95 57-16,10 56 15,-19-38 1,-56-74 0,19 55-16,-67 1 15,-46-29 1,-38 1-16,-56-1 15,-67 1 1,-74-47 0,-66-1-16,-67-9 15,-55 10 1,-39 0-16,-37 9 16,-37 0-1,-20-10 1,-18-8-16,-19 8 15</inkml:trace>
  <inkml:trace contextRef="#ctx0" brushRef="#br0" timeOffset="1558.41">10734 7160 0,'0'0'0,"0"0"0,0 0 16,9-9-1,10-19 1,9-29-16,-9-8 16,-19 27-1,0-9-15,-19 29 16,-18 8 0,-48 10-1,19 0-15</inkml:trace>
  <inkml:trace contextRef="#ctx0" brushRef="#br0" timeOffset="1941.23">12935 6691 0,'0'10'0,"0"8"0,0-18 16,0 10-1,0-10-15,0 0 16,0 0 0,-19-19-16,-9-19 15,-9 20 1,-11-1 0,-8 0-16,28 19 15</inkml:trace>
  <inkml:trace contextRef="#ctx0" brushRef="#br0" timeOffset="2263.35">11562 5190 0,'0'0'0,"0"0"0,9 0 16,29-28 0,-1-28-16,-18 9 15,0-10 1,-19 20-1,-19-1-15,0 10 16,-18 28 0,-10 28-16,18-18 15</inkml:trace>
  <inkml:trace contextRef="#ctx0" brushRef="#br0" timeOffset="2656.58">14487 5650 0,'0'0'0,"0"0"0,0 0 16,-9 0 0,0 0-1,9 9-15,-10-9 16,1-9-1,9 9-15,-10-38 16,1-18 0,0 37-1,-20 29-15,11-10 16</inkml:trace>
  <inkml:trace contextRef="#ctx0" brushRef="#br0" timeOffset="3061.18">13434 3220 0,'0'0'0,"0"0"0,9 9 16,1 0-1,8 1 1,-8-10-16,-1 0 15,1-10 1,-10 1 0,0-19-16,0-10 15,-19 20 1,-19 8-16,-18 10 16,28 0-1</inkml:trace>
  <inkml:trace contextRef="#ctx0" brushRef="#br0" timeOffset="3474.34">17300 4214 0,'0'38'0,"-9"27"0,-1-18 16,1 0-1,0-19-15,9-9 16,9 0-1,10 18 1,9-8 0,0-20-16,0-9 15,1-19-15,-10-18 16,-19 9 0,-19-1-1,-38-36-15,-18 18 16,0 19-1,28 9 1</inkml:trace>
  <inkml:trace contextRef="#ctx0" brushRef="#br0" timeOffset="3939.06">17611 2103 0,'0'-28'0,"0"37"0,0 38 16,0-9-1,-10 28-15,1-29 16,9-37-1,0 0 1,0 0-16,0-9 16,0-10-1,0 0 1,-19 0-16,-19 19 16,-46-18-1,27-1-15</inkml:trace>
  <inkml:trace contextRef="#ctx0" brushRef="#br0" timeOffset="4374.57">19934 4571 0,'0'0'0,"0"0"15,0 0 1,0 0 0,-9 0-16,9 0 15,0 0 1,0 0 0,9-10-16,1-18 15,-1-9 1,1-1-16,-10 1 15,-19-20 1,-38-8 0,20 37-16</inkml:trace>
  <inkml:trace contextRef="#ctx0" brushRef="#br0" timeOffset="4732.45">20179 2704 0,'0'9'0,"0"10"15,9 18 1,1 29-16,-1-19 16,1-47-1,-1 0 1,10-19-16,0-9 16,-10-10-1,-9 1 1,-28 9-16,-48 0 15,-55 37 1,-170 85-16</inkml:trace>
  <inkml:trace contextRef="#ctx0" brushRef="#br0" timeOffset="6012.13">20687 1409 0,'0'0'0,"0"-9"0,0-1 15,0 10 1,9 10-16,10-10 16,9-19-1,10 19-15,0-10 16,-10-8-1,-9-1 1,-10 0-16,-18 10 16,-1-10-1</inkml:trace>
  <inkml:trace contextRef="#ctx0" brushRef="#br0" timeOffset="6484.4">15071 3886 0,'0'9'0,"0"-9"0,9 0 16,10-9-1,0-10-15,0 0 16,-1-9 0,-18-19-1,0 10-15,-9 9 16,-10 18-1,-37 10-15,18 10 16</inkml:trace>
  <inkml:trace contextRef="#ctx0" brushRef="#br0" timeOffset="7045.74">22418 2929 0,'0'0'0,"0"0"16,0 0-16,0 0 16,0 0-1,9 9 1,1 1-16,-1-1 15,0 0 1,1-9 0,9 0-16,-10 0 15,-9-9 1,0 9-16,0 0 16</inkml:trace>
  <inkml:trace contextRef="#ctx0" brushRef="#br0" timeOffset="7356.58">22568 4683 0,'0'0'0,"0"0"0,0 0 16,0 0-1,10-9-15,-1 0 16,-9-38-1,-9-28-15,-10 37 16</inkml:trace>
  <inkml:trace contextRef="#ctx0" brushRef="#br0" timeOffset="7712.27">19078 921 0,'0'0'0,"10"0"0,8 9 16,11-18-1,8 0 1,-8-1-16,-11-9 16,1-9-1,-19 0 1,-9 19-16</inkml:trace>
  <inkml:trace contextRef="#ctx0" brushRef="#br1" timeOffset="13007.67">21458 12283 0,'0'0'0,"0"0"0,0 0 16,0 0-16,10 0 15,9 38 1,28 112 0,9 103-1,-18 75-15,-10-9 16,-9-28 0,-1 103-16,-18-65 15,-9 65 1,0-28-16,-10-38 15,0 10 1,0-85 0,10 47-16,-1-46 15,20-29 1,9 9-16,-1-55 16,11-48-1,-1 10 1,0-47-16,-9-29 15,0-8 1,0-29-16,-10-19 16,-9-9-1</inkml:trace>
  <inkml:trace contextRef="#ctx0" brushRef="#br1" timeOffset="13547.16">19248 16646 0,'0'0'0,"0"-9"0,0 9 16,18 0-1,48 0 1,113 9-16,113-37 16,65-19-1,48 47 1,18 9-16,10-9 16,46 0-1,48 85-15,9-38 16,-9-57-1,66 20-15,9-20 16,-38 10 0,20 19-1,-1-57 1,-75 20-16,-28 46 16,-19-38-1,-57 48-15,-74-1 16,-48-93-1,-47 66-15,-47 8 16,-47-36 0,-37-11-16,-29 11 15,-19-1 1,-9 10 0,-28-1-16</inkml:trace>
  <inkml:trace contextRef="#ctx0" brushRef="#br1" timeOffset="15215.6">23368 12011 0,'0'9'0,"9"1"16,1 9-1,9 18-15,28 47 16,9 57 0,1 19-16,-10-38 15,0-19 1,0-9-1,0 18-15,9-8 16,10 18 0,19 37-16,-10-9 15,0-47 1,10 1 0,9 8-16,0-18 15,28 47 1,1-19-16,-20-29 15,19 1 1,29 19 0,-10-1-16,10-18 15,8 0 1,11 0 0,18 28-16,-28-28 15,19-10 1,-1-18-16,10 0 15,10 9 1,-10-57 0,10 1-16,9 9 15,0 38 1,-19-38 0,0-56-16,0 19 15,-9 9 1,0-29-1,-1-17-15,-8 8 16,8-9 0,-8-9-16,-1-1 15,0-36 1,10-39-16,-19 10 16,-19 29-1,0-29 1,-18 9-16,-11 38 15,1-19 1,10-37 0,-10-10-16,-10 19 15,-9 28 1,0-47-16,0 1 16,-28 37-1,19-38 1,-19 19-16,-10 37 15,1 10 1,-20 19 0,10-10-16,-9-9 15,-10 28 1,0-9-16,-9 0 16,0 9-1,-10 9 1,-9 38-16,0 0 15,0-9 1,0 0-16,0-10 16,0 9-1,0-8 1,0-10-16,0 18 16,0 1-1,0 9 1,0-10-16,0-8 15,0 8 1,0 10-16,10-28 16,-1-19-1,1 10-15,8-1 16,-8 1 0,18-20-1,-9 10-15,-10 10 16,10-1-1,0-18 1,0 18-16,-10 20 16,10-29-1,0 0-15,-10 0 16,0 9 0,1 29-1,9-19-15,-10 9 16,-9 10-1,0 9-15</inkml:trace>
  <inkml:trace contextRef="#ctx0" brushRef="#br2" timeOffset="18775.02">23246 12236 0,'0'10'0,"0"-1"0,0-9 16,9 9 0,1 10-16,-1-19 15,10 19 1,18 9 0,1 0-16,28 19 15,9 47 1,10 9-16,-29-37 15,1 9 1,-10 0 0,0-9-16,9-10 15,-28-37 1</inkml:trace>
  <inkml:trace contextRef="#ctx0" brushRef="#br2" timeOffset="19127.11">23885 12321 0,'0'9'0,"0"-28"16,-18 29 0,-1 46-16,-19 19 15,10-28 1,-10-10 0,-37 67-1,0-1-15,9-47 16,0 0-1,19-18-15,-9 18 16,18 19 0,19-56-1</inkml:trace>
  <inkml:trace contextRef="#ctx0" brushRef="#br2" timeOffset="21264.26">3791 6860 0,'0'0'0,"0"0"0,0 0 15,0 0 1,0 0-16,0-19 16,0 10-1,10 0-15,-1-10 16,19 0-1,29-28 1,27 0-16,10 28 16,29-27-1,37-20 1,28 0-16,28 0 16,19 20-1,38-20-15,0 0 16,0-9-1,18-9 1,20-10-16,37-9 16,19 9-1,47-9-15,-10-19 16,-9 0 0,19 0-1,28-19-15,29 19 16,27 19-1,1-19 1,0 0-16,37 19 16,-9-29-1,-29 1-15,38 18 16,10 1 0,9-20-1,10-8-15,37 27 16,-57 47-1,20-37-15,65-28 16,-66 18 0,-27 48-1,55-20-15,10-65 16,-56 37 0,-10 76-1,-9-10-15,-19-19 16,-47 1-1,0 27-15,-38 1 16,-75-10 0,10-19-1,-48-9-15,-46 37 16,-29-8 0,-38 8-16,-27 29 15,-20-20 1,-18 1-16,-28 0 15,-29 9 1,0-9 0,-9 0-16,-28 9 15</inkml:trace>
  <inkml:trace contextRef="#ctx0" brushRef="#br2" timeOffset="24777.02">23725 12790 0,'0'0'0,"0"0"15,0 0-15,0 0 16,0 0-1,0 0-15,-9-10 16,0 1 0,-1 0-16,1-1 15,-1 10 1,10 0 0,0 0-16,0 10 15,-9 18-15,9 9 16,9 29-1,1 18-15,-10 20 16,0 8 0,0 10-1,0 10-15,0-1 16,-19 19 0,10 0-16,-10 0 15,9 10 1,1 9-16,0-19 15,-10 9 1,9 10-16,1 0 16,0 0-1,-1 0-15,10 0 16,0 0 0,0-29-16,0 1 15,0-10 1,0-9-16,0-28 15,0-9 1,0-10-16,0-10 16,-9-8-1,-1-1-15,10-19 16,0 1 0,-9-19-1,9-1-15,0-8 16,0 9-1,0-10-15,0-9 16,0 0 0,0 0-16,0 0 15,0 0 1,0 0-16</inkml:trace>
  <inkml:trace contextRef="#ctx0" brushRef="#br2" timeOffset="25439.3">23547 17256 0,'0'0'0,"0"0"15,0 9 1,0 10-16,0 18 16,9 29-1,1 28-15,-1 19 16,0-1-1,1-9-15,-1 10 16,-9-19 0,0-10-16,0-9 15,0-18 1,0-11-16,-9-8 16,9-19-1,0-19-15</inkml:trace>
  <inkml:trace contextRef="#ctx0" brushRef="#br2" timeOffset="25931.3">23584 17284 0,'0'0'0,"0"0"16,0-19-16,10 0 16,-1 1-1,19 8-15,19 1 16,0-1 0,1 10-16,-11 0 15,-18 10 1,0-1-16,-10 1 15,-9-1 1,0 10-16,-9 9 16,-1 0-1,1 10-15,0 8 16,9 1 0,9-9-1,0-1-15,10 1 16,0-10-1,0-9-15,-10 0 16,-9-1 0,0-8-16,-9-1 15,-19 19 1,-19 0-16,-29 1 16,39-11-1</inkml:trace>
  <inkml:trace contextRef="#ctx0" brushRef="#br2" timeOffset="26275.62">24224 17847 0,'0'0'0,"0"0"15,0 0-15,0 9 16,-9 10 0,9 0-16,0 0 15,9-1 1,0 1 0,1-10-16,-1-9 15,1 0 1,9-9-16,-1-10 15,-8 1 1,-10-1-16,0 0 16,-19 10-1,-19-1-15,1 1 16</inkml:trace>
  <inkml:trace contextRef="#ctx0" brushRef="#br2" timeOffset="26733.07">24836 17237 0,'0'0'0,"0"0"16,0 9-1,0 10-15,9 19 16,0 37 0,1 28-16,-1 19 15,-9 0 1,0-10-16,0-8 16,0-11-1,0-8 1,10-19-16,-10-10 15,0-19 1,0-27-16</inkml:trace>
  <inkml:trace contextRef="#ctx0" brushRef="#br2" timeOffset="27147.21">24789 17312 0,'0'0'0,"9"0"0,0-19 16,20 10 0,-1-10-16,0 10 15,-9-1 1,0 1-16,-1 9 15,-8 9 1,-1 1-16,1 9 16,-10 9-1,9 0-15,0 19 16,1 0 0,9 9-1,0-9-15,-1-10 16,1 1-1,0-19-15,-19-1 16,0 1 0,-19 9-16,-9 0 15,0-18 1</inkml:trace>
  <inkml:trace contextRef="#ctx0" brushRef="#br2" timeOffset="27390.11">25381 17856 0,'0'0'0,"0"0"16,0 10-16,0 8 15,0 20 1,10 28-16,-1 18 16,0 10-1,-9-47-15</inkml:trace>
  <inkml:trace contextRef="#ctx0" brushRef="#br2" timeOffset="27659.19">25372 17284 0,'0'0'0,"0"0"0,9 9 15,10 1 1,9 27-16,10 29 15,-1 46 1,-27 29 0,-38 19-16,-57 18 15,-56 10-15,-123 65 16</inkml:trace>
  <inkml:trace contextRef="#ctx0" brushRef="#br2" timeOffset="27937.97">23039 17265 0,'0'0'0,"0"0"0,0 19 16,9 47-16,29 74 16,112 114-1,95 83 1</inkml:trace>
  <inkml:trace contextRef="#ctx0" brushRef="#br2" timeOffset="29359.98">23885 1353 0,'0'0'0,"0"0"0,0-10 16,0 1-1,0 9-15,0 0 16,0 0 0,0 9-16,0 19 15,0 19 1,0 10-16,0-1 15,0 19 1,0 38 0,0-1-16,0 10 15,-9 0-15,0-9 16,-1-20 0,1-36-1,-1-20-15,1-18 16,9 0-16,0-10 15,-9-9 1,9 0 0</inkml:trace>
  <inkml:trace contextRef="#ctx0" brushRef="#br2" timeOffset="29724.68">23011 2235 0,'0'0'0,"0"0"0,0 0 15,0 9 1,9 10-16,10 28 16,9 9-1,19 10-15,9-1 16,1-8-1,-1-20-15,-9-18 16,0 0 0,10-10-1,9-9-15,0-9 16,-1-10 0,1-9-16,0-10 15,0-18-15,9-19 16,19-10-1,-47 38 1</inkml:trace>
  <inkml:trace contextRef="#ctx0" brushRef="#br2" timeOffset="32340.75">23707 12546 0,'0'0'0,"0"0"16,0 0-16,0 0 16,0 0-1,9 0-15,0 0 16,1 0-1,18 0-15,0 0 16,10-10 0,0 1-16,9 0 15,0-1 1,9 1-16,10 9 16,0 0-1,0 0-15,9 9 16,10 1-1,-1-1-15,-8 0 16,-11 1 0,-8-1-1,-10 19-15,0 0 16,-9 19 0,-1 0-16,1 0 15,-10 10 1,-9-1-16,0 0 15,-19 0 1,0 1-16,0-1 16,0 0-1,-10-9-15,-9 9 16,1 1 0,-1-10-16,0 0 15,0 0 1,0-1-16,1-8 15,-1-1 1,0-18-16,0 0 16,10 0-1,-1 0-15,-9-1 16,1 1 0,8-10-1,-9 1-15,10 9 16,0-10-1,-1-9-15</inkml:trace>
  <inkml:trace contextRef="#ctx0" brushRef="#br2" timeOffset="32831.8">24610 13381 0,'0'0'0,"0"0"0,0 0 15,0 0 1,0 0-16,0 0 15,0 0-15,0 0 16,0 9 0,-10 1-16,1-1 15,0 0 1,-1 20 0,-9-1-16,1 19 15,8-1 1,1 1-16,-1-9 15,1-1 1,9-8-16,0-11 16,9 1-1,1 0-15,18-10 16,10 1 0,9-1-16,28-9 15,28-19 1,-37 10-16</inkml:trace>
  <inkml:trace contextRef="#ctx0" brushRef="#br2" timeOffset="35547.85">21590 12818 0,'0'0'0,"0"0"0,0 0 16,0 0 0,0 0-1,0 0-15,9 0 16,10 0 0,9 0-16,19-9 15,10-1 1,18-9-16,29 10 15,9 0 1,-10-1-16,1 10 16,18 0-1,-56 0-15,404 28 16,-451-28 0,28 10-16,47-1 15,28 1 1,10-1-16,-10 0 15,-28 10 1,-18-10-16,-11-9 16,-18 0-1,-9 0 1,-19 0-16,0 0 16,-19 0-16,0 0 15,0 0 1,0 0-1,-28-18-15,-38-1 16,-28 0 0,-29 0-16,-27 1 15,-1-1 1,-9 9-16,-9-8 16,9 8-1,0 10-15,10-9 16,9 9-1,9 0-15,19 0 16,28 0 0,19 0-16,10 0 15,9 9 1,19 1 0,9-10-16</inkml:trace>
  <inkml:trace contextRef="#ctx0" brushRef="#br2" timeOffset="36361.62">21364 13615 0,'0'0'0,"0"0"16,0 0-16,0 0 15,0 0 1,0 0-16,0 0 16,0 0-1,0 0 1,0 0-16,10 0 16,-1 0-1,19-9-15,19 0 16,29-1-1,18 1-15,19 9 16,9 0 0,0 0-16,19 0 15,10 0 1,9 9-16,9-9 16,0 0-1,1 10-15,-1-1 16,-18 0-1,8-9-15,-17 0 16,-11 0 0,-8 0-16,-1 10 15,-9-10 1,0 0-16,-10 0 16,1 0-1,-10 0-15,0 0 16,-10 9-1,-8-9 1,-10 0-16,-10 0 16,-18 0-1,-1 0-15,-18 0 16,0 0 0,-19 0-16,0 0 15,0 10 1,-19-1-16,-19 0 15,-37 1 1,19-10-16</inkml:trace>
  <inkml:trace contextRef="#ctx0" brushRef="#br2" timeOffset="36617.12">22296 13672 0,'9'0'0,"38"0"0,66-10 16,197 1 0</inkml:trace>
  <inkml:trace contextRef="#ctx0" brushRef="#br3" timeOffset="41182.21">4638 7864 0,'0'0'0,"0"0"0,0 9 15,-10 1 1,1-1 0,0 1-16,-1-1 15,1-9 1,9 0-16,0 0 15,0 0 1,0 0-16,0 0 16,9 0-1,1-9-15,-1-1 16,0-9 0,1 1-16,9-1 15,9 0 1,0-9-16,19-10 15,0 1 1,0-1 0,10 10-16,9-9 15,9-1 1,9 1-16,11-1 16,8-9-1,0 10-15,20-20 16,-10 10-1,9-9-15,0 0 16,10 0 0,9-1-16,19-8 15,0-10 1,28-10-16,10 1 16,-1-1-1,10 1 1,19-10-16,-10 0 15,1-9-15,-10 9 16,9 10 0,10-10-16,0-9 15,9-1 1,9 11 0,-8-1-16,8 0 15,10-9 1,0 18-16,-9 1 15,-10-10 1,9 10-16,10-10 16,10 0-1,-20 19-15,-8 9 16,8 1 0,1-1-16,-1 0 15,20 0 1,-10-9-16,0 10 15,9-1 1,-9 0-16,-9-9 16,-10 10-1,10-1-15,9 10 16,18-10 0,1 10-1,-9-10-15,8 0 16,-8 10-1,18-10-15,10 1 16,-19 8 0,9 1-16,-9 0 15,9-10 1,9 0-16,-8 1 16,18 8-1,-10 1-15,-8 0 16,8 0-1,1-1-15,-1-8 16,10 8 0,-18 1-16,-10 0 15,-1-1 1,-18 1-16,19 0 16,-9-10-1,-1 1-15,-28-1 16,0 10-1,1-10-15,-20 10 16,0-1 0,-9-8-16,-9 8 15,-1 1 1,-9 0-16,-9-1 16,-9 11-1,-11-1 1,-27 9-16,-10 1 15,10-1 1,-19 0-16,-9-8 16,-10 8-1,0 10-15,-19 0 16,-9 0 0,-10-1-16,-18 20 15,0 0 1,-10-1-16,-9 1 15,-1 0 1,-8 9-16,-1 0 16,1-10-1,-1 1-15,-9 9 16,0 0 0,9 0-16,-9 0 15</inkml:trace>
  <inkml:trace contextRef="#ctx0" brushRef="#br3" timeOffset="44091.81">24271 13672 0,'0'0'0,"0"0"16,0 0 0,0 0-16,0 0 15,0 0 1,0 0-16,10 9 15,8 10 1,20 18-16,18 20 16,10 36-1,10 1 1,-11-9-16,-8-10 16,-10 0-1,-10-19-15,1-18 16,-10-10-16,-18-19 15</inkml:trace>
  <inkml:trace contextRef="#ctx0" brushRef="#br3" timeOffset="44498.09">24854 13606 0,'0'0'0,"0"0"0,0 0 15,0 9-15,0 1 16,-9 18-1,-10 0-15,-9 19 16,-19 19 0,-19 18-1,0 1-15,0-1 16,0-9-16,10 9 16,-10 1-1,0-1 1,0-9-16,1-18 15,18-1 1,28-28-16,9-18 16</inkml:trace>
  <inkml:trace contextRef="#ctx0" brushRef="#br4" timeOffset="48226.74">24393 14122 0,'0'0'0,"0"0"16,10 0-16,-1-9 16,1-1-1,18-8 1,0-1-16,19 0 16,0 0-1,19-18-15,9-1 16,10-9-1,0 0-15,-10 0 16,0 19 0,0 0-16,1 0 15,-11 0 1,11 0-16,-10 9 16,9 10-1,0-1-15,0 10 16,10 10-1,-10-1-15,1 10 16,-1 9 0,-19 0-16,1 0 15,-20 0 1,1 10-16,-10-1 16,-9-9-1,0 10 1,0 9-16,-19 0 15,0 0 1,0 0-16,-10 9 16,-9-9-1,1 9-15,-1-9 16,-9 9 0,9-9-16,-9 0 15,-1-9 1,10-1-16,-9 1 15,9-10 1,1-9-16,8-1 16,1 1-1,-1 0-15,1-10 16,0 1 0,-1-1-16,1-9 15,9 0 1,0 0-16,0 0 15,0 0 1</inkml:trace>
  <inkml:trace contextRef="#ctx0" brushRef="#br4" timeOffset="48533.14">25757 14507 0,'0'0'0,"0"0"16,0 0-16,0 9 15,-9 0 1,0 20-16,9 8 16,9 1-1,0-1-15,1-9 16,18-9-1,0 0-15,19-19 16,10 0 0,9-19-1,9 0-15,10 1 16,-48-1-16</inkml:trace>
  <inkml:trace contextRef="#ctx0" brushRef="#br4" timeOffset="49047.85">25757 14375 0,'0'0'0,"0"0"16,0 0-16,0 0 15,0 0 1,0 0 0,0 0-16,0 19 15,0 9 1,10 29-16,-1 8 16,10 1-1,0 0-15,9 9 16,0 9-1,1 10-15,-1-19 16,9 0 0,1 0-16,0-9 15,9-10 1,9-9-16,-37-28 16</inkml:trace>
  <inkml:trace contextRef="#ctx0" brushRef="#br4" timeOffset="49364.16">26256 14610 0,'0'0'0,"0"0"0,0 9 16,-19 10-1,-9 19-15,-28 37 16,-29 9 0,-19 1-1,-8-10-15,-30 9 16,11-9-16,27 10 15,29-10 1,37-47 0</inkml:trace>
  <inkml:trace contextRef="#ctx0" brushRef="#br4" timeOffset="51707.65">4882 8727 0,'0'0'0,"0"0"0,0 0 16,10 0-1,9 0-15,9-19 16,10 1 0,9-1-16,0-9 15,18-10 1,20 1 0,0-1-16,9-9 15,9-9 1,10 0-16,10-1 15,18-8-15,0-1 16,0 0 0,0 1-1,9-1-15,10 10 16,29-19 0,8-19-16,19 9 15,20-8 1,-1 8-16,0-9 15,0 0 1,10-9-16,9 9 16,19 1-1,9-11-15,9-8 16,20-1 0,9 1-16,-19-1 15,19 0 1,0 10-16,18-9 15,1-10 1,-19 9-16,18-9 16,10-9-1,10-1 1,28 1-16,-19-10 16,-19 10-1,9-10-15,1 10 16,18 0-1,0-10-15,-28 19 16,19 0 0,19-19-16,9 10 15,-19-1 1,10-8-16,-19 8 16,9-8-1,10-11-15,-19 11 16,9-1-1,10 0-15,-19 10 16,-10 0 0,1-1-1,-10-9-15,-10 1 16,-18-1-16,0 0 16,-19 0-1,-28 20 1,0-1-16,-1 0 15,-8 0 1,-1 0-16,-9 0 16,-9 18-1,-29 11-15,-9-1 16,-19 9 0,-18 20-16,-20-10 15,1 0 1,-20 18-16,-18 1 15,-19 9 1,-9 10-16,-19 8 16,-10 1-1,-18 9-15,0 19 16,-20-18 0,1 8-16,-9 10 15,-1 0 1,0 0-16</inkml:trace>
  <inkml:trace contextRef="#ctx0" brushRef="#br4" timeOffset="54950.98">25880 15117 0,'0'0'0,"0"0"0</inkml:trace>
  <inkml:trace contextRef="#ctx0" brushRef="#br4" timeOffset="56144.21">25852 15023 0,'0'0'0,"0"0"15,0 0-15,0 0 16,0 0-1,9 0-15,0-19 16,1 0 0,9-9-1,9-9-15,0-10 16,0 0 0,10 0-16,0 0 15,9 0 1,0 0-16,0 0 15,9 0-15,10 0 16,-10 0 0,10 10-1,-9 9-15,9 0 16,-10-1 0,10 11-16,0 8 15,0 1 1,-10 0-16,0 18 15,1 0 1,-1 10-16,1 9 16,-1 10-1,-9 9-15,0 0 16,-9-1 0,0 1-16,-10 0 15,0 10 1,-9 8-16,0 1 15,-10 0 1,-9-1 0,0 1-16,-9 0 15,-1-10 1,1 0-16,-1 1 16,-8-11-1,8-8 1,1 0-16,-1-10 15,-8 0-15,8-9 16,1-1 0,-1-8-1,1-1-15,-1 0 16,1-9-16,9 0 16,0 0-1,0 0-15,0 10 16,-9-10-1,9 0-15,0 0 16,0 0 0,0 0-1,0 0-15,0 0 16</inkml:trace>
  <inkml:trace contextRef="#ctx0" brushRef="#br4" timeOffset="56487.37">27103 15257 0,'0'0'0,"0"0"16,0 0-16,0 10 15,0 8 1,-10 11-16,20 18 16,-1-1-1,10-8-15,9-1 16,0-18 0,19 0-16,19-19 15,0-9 1,19-10-16,9-19 15,-9 1 1,-48 18-16</inkml:trace>
  <inkml:trace contextRef="#ctx0" brushRef="#br4" timeOffset="57813.78">26407 15492 0,'0'0'0,"0"0"0,9 0 15,0-10 1,20 1-16,8-10 15,20 1 1,37 8-16,28-9 16,29 1-1,18-1-15,0 10 16,10-1 0,0 1-1,-1 18-15,11 1 16,-11 8-16,-8 10 15,-10-9 1,-19 0-16,-19-10 16,-18 1-1,-20-10-15,-18 0 16,-28 0 0,-20 0-1,1 0-15,-19 0 16,0 0-16,-9 9 15,-48 0 1,-46 10 0,-48-19-16,-27 0 15,-20 0 1,-9 0 0,10 0-16,-1 0 15,10 0-15,9 10 16,10-10-1,9 9-15,28-9 16,29 0 0,27 0-16,29 0 15,19 0 1,9 0-16,10 0 16,9 0-1,0 0-15,9 9 16,29 1-1,37 9 1,19-10-16,38-9 16,28 0-16,0-9 15,28-1 1,0 1 0,-9 9-16,-10-10 15,-18 10 1,-19-9-16,-10 9 15,-28-9 1,-28-1-16,-19 1 16,-10-1-1,-18 10-15,-19 0 16,0 0 0,-9 0-16,-38 0 15,-57 0 1,-65 10-16,-38-1 15,-19-9 1,10 0-16,9 0 16,0 0-1,28 0-15,0 0 16,29 0 0,28-9-1,18 9-15,19 0 16,20 0-1,18 0-15,18 0 16,20 0 0,0 0-16,9 0 15,9 0 1,29 0-16,18 0 16,29 0-1,-29 0-15</inkml:trace>
  <inkml:trace contextRef="#ctx0" brushRef="#br4" timeOffset="58125.95">27093 14966 0,'0'0'0,"10"10"0,-1 9 15,38 46 1,28 57-16,-28-47 16</inkml:trace>
  <inkml:trace contextRef="#ctx0" brushRef="#br5" timeOffset="63856.62">4817 9515 0,'0'0'0,"0"0"16,0 0-16,0 0 15,0 0 1,0 0-16,0 0 16,0 0-1,0 0-15,0 0 16,9 0-1,0-9-15,1 0 16,-1-1 0,1 1-16,8-1 15,1 1 1,0 0-16,9-10 16,1 0-1,18 0 1,0-9-16,9 0 15,0 0-15,10 9 16,0-9 0,9-10-1,10 1-15,0-1 16,-10-9 0,10 1-16,-1-1 15,10 9 1,10-9-16,-1 10 15,1-10 1,-1 0-16,1-9 16,-1-1-1,-9-8-15,0-1 16,10 10 0,-10-1-16,10 1 15,-1 0 1,10-1-16,9 1 15,-9-10 1,9 1 0,1-10-16,8 9 15,-8 0 1,-1 1-16,0-1 16,1 0-1,-1 1-15,10 8 16,9-8-1,-10-1-15,10-9 16,1 0 0,-11 9-16,1 1 15,9-11 1,0 1-16,0 0 16,19 0-1,-9 10-15,-10-10 16,0 0-1,10 9-15,-10-9 16,9 0 0,1 0-1,-1 9-15,20-9 16,-11 9 0,1 10-16,10-10 15,-10 1 1,0-10-16,9-1 15,0 1 1,-9-9-16,9 0 16,10-10-1,0 9-15,0 10 16,-1-9 0,1 9-16,-9-10 15,8-9 1,-8 10-16,-1-10 15,0 10 1,-9 9-16,10-10 16,-1 1-1,-9 9-15,28-19 16,-19 9 0,-9 10-16,10-9 15,-11 18 1,1 1-1,0-10-15,0-1 16,10 1 0,-11 0-16,1 0 15,0 0 1,-9 10-16,-10-10 16,0-1-1,10 11-15,-20-1 16,10-9-1,1 9-15,-11 1 16,1-1 0,0 0-16,-1 1 15,-8 8 1,-1 1-16,10-10 16,-10 10-1,0 0-15,1 0 16,8-1-1,-18 10 1,19-9-16,0-10 16,-1 10-1,10 0-15,0-10 16,-9 10 0,-10-1-16,10 1 15,0-9 1,-10 8-16,0 1 15,20-10 1,-11 1-16,-8 8 16,8 1-1,1 9-15,-10-9 16,-9 9 0,9 0-1,10-9-15,-19 9 16,9 0-16,1 0 15,-10 0 1,-1 0-16,-8 0 16,-1 10-1,10-10 1,-19 0-16,-9 9 16,18-9-1,-8 0-15,-1 10 16,0 9-1,-10-10-15,10 1 16,1 9 0,-11-10-16,10 10 15,-9 0 1,0-10-16,9 19 16,-10-27-1,-8 17-15,8 1 16,1 0-1,0 9-15,-1-18 16,-8 9 0,-1 0-16,0 9 15,10 0 1,9-28 0,0 19-16,-9-10 15,18 10 1,10-19-16,9 0 15,57 10 1,169-66-16</inkml:trace>
  <inkml:trace contextRef="#ctx0" brushRef="#br5" timeOffset="67737.97">27046 15229 0,'0'0'0,"0"0"15,0-9 1,0-10-16,-9 0 15,-1 0 1,1 1-16,9 8 16,0 1-1,0 0-15,0 9 16,9 0 0,10 9-16,19 0 15,9 19 1,9 1-1,10 18-15,0-1 16,-9 11 0,-1 8-16,0-8 15,1-1 1,-19-9-16,-1-10 16,1 1-1,-10-19-15,-9 0 16,0-10-1,-1-9-15,11 0 16,-20-9 0</inkml:trace>
  <inkml:trace contextRef="#ctx0" brushRef="#br5" timeOffset="68152.13">27752 14976 0,'0'0'0,"0"0"16,0 0-16,0 9 15,-19 10 1,0 9-16,0 19 16,-18 28-1,-1 10-15,10-1 16,0-9 0,-10-9-16,0 9 15,1 0 1,-1-9-16,-18-10 15,9 0 1,18-18-16,1-10 16,19-9-1,9-10 1,0-9-16</inkml:trace>
  <inkml:trace contextRef="#ctx0" brushRef="#br5" timeOffset="69022.67">27084 15539 0,'9'0'0,"20"0"0,27-10 15,38 1 1,38 9-16,37 9 15,10 1 1,18 9-16,1-19 16,-29 9-1,-9-9-15,-28 0 16,-29 0 0,-27-9-16,-29-1 15,-10 10 1,-18 0-16,-9 0 15,-10 0 1,0 0-16,-19 0 16,-47 0-1,-56-9 1,-48 18-16,-46 1 16,0-1-1,-10 0-15,19-9 16,19 0-1,9-9-15,10 0 16,18-1 0,38 10-16,19 0 15,38-9 1,9 9-16,18 0 16,11 0-1,8 0-15,1 0 16,9 0-1,0 0-15,9 0 16,19 9 0,48 1-16,55-1 15,170 38 1</inkml:trace>
  <inkml:trace contextRef="#ctx0" brushRef="#br5" timeOffset="78012.95">26143 15642 0,'0'0'0,"0"0"16,0 0-16,0 0 15,0 0 1,0 0-16,0 0 15,0 0 1,10 0-16,-1-9 16,10-1-1,9 1 1,0-1-16,19-8 16,0 8-1,0 1-15,19 0 16,9-1-1,29 10-15,9 10 16,0-1 0,9-9-16,0 0 15,10-9 1,-10-1-16,19 1 16,-9-1-1,-10 10-15,1 0 16,-1 0-1,0 10 1,-18-1-16,-10-9 16,0 0-16,-9 0 15,-10 0 1,-19 0 0,-9 0-16,-9 0 15,-10 0 1,-9 0-16,0 0 15,-10 0 1,-9 0-16,0 0 16,0 0-1,0 0-15,-9 0 16,-29 0 0,-37 0-16,-47 0 15,-48 0 1,-8 0-16,-20 0 15,-9 0 1,0 0-16,10 0 16,-1 0-1,-9 0-15,19-9 16,9 18 0,0 1-1,48 18-15,8 0 16,11 9-1,27 1-15,19-19 16,19-1 0,19 1-16,9-19 15,10 0 1,-1 0-16,10 0 16,0 0-1,10 0-15,8-19 16,29 1-1,19-10-15,9-1 16,10 11 0,0-1-1,18 0-15,-9 0 16,0 1 0,10 8-16,18 1 15,1 9-15,-1 9 16,19 1-1,-9-1-15,9 10 16,0-10 0,9 0-1,-18-9-15,9 0 16,0 0 0,-18-9-16,-20 9 15,-9 0 1,0 0-16,-9 0 15,-10 0 1,-18 0-16,-1 0 16,-18 0-1,-1 0-15,-18 0 16,0 0 0,-19 0-16,0 0 15,0 0 1,-9 0-1,-48 0-15,-46-9 16,-39-1-16,-17 1 16,-1 0-1,0-1-15,-10 10 16,20 0 0,-1 0-1,1 10-15,-1-10 16,10 0-1,-19 0-15,10 0 16,9 0 0,9 0-16,19 0 15,19 0 1,19 0-16,18 0 16,10 0-1,19 0-15,0 0 16,18 0-1,1 0 1,9 0-16,0 0 16,0 0-16,9 0 15,38 0 1,38 0-16,19 9 16,27-9-1,20 0 1,18 0-16,-9 0 15,9 0-15,-9 0 16,0 0 0,10 0-1,-11 0-15,-8 0 16,-10 0 0,-28 9-16,-28 1 15,-29-10 1,-9 0-16,-9 0 15,-19 0 1,-10 0-16,-9 0 16,0 0-1</inkml:trace>
  <inkml:trace contextRef="#ctx0" brushRef="#br5" timeOffset="82621.75">21223 15614 0,'0'0'16,"0"0"-16,0 0 15,0 0-15,-9 0 16,-1 0 0,1 0-16,-1 0 15,1 0 1,0 0-16,-1 0 16,1 0-1,-1 0-15,10 0 16,0 0-1,0 0-15,0 0 16,0 0 0,0 0-16,10 0 15,9 0 1,18 0 0,20-10-16,37 10 15,19-9 1,28 9-1,19-9-15,0 9 16,28 0-16,9 9 16,10-9-1,19 0-15,9 9 16,0-9 0,-9 0-16,9 0 15,-9 0 1,9-9-16,1 9 15,-1 0 1,9 9 0,-8-9-16,-11 10 15,20-1 1,0 1-16,9 8 16,-10-8-16,1-1 15,-10-9 1,-19 0-16,-18 10 15,-19-10 1,-10 0 0,-37 0-16,-20 9 15,-27 0 1,-10-9-16,-18 0 16,-20 0-1,-18 0-15,0 0 16,-19 0-1,0 0-15,0 0 16,-9 0 0,-38 10-16,-47-1 15,-29-9 1,-27 0-16,-20 9 16,-8-9-1,-29 0-15,-19 0 16,-19 0-1,-18-9 1,-10 0-16,-9-10 16,9 10-1,-9 9-15,-10 9 16,1 0 0,8 1-16,11-1 15,18-9 1,18 0-16,20-19 15,9 1 1,10 8-16,-1 1 16,10-1-1,9 1-15,29 9 16,-1 0 0,10 9-16,19-9 15,18 0 1,1 0-16,9 0 15,9 0 1,10 0-16,9 10 16,9-1-1,1 1-15,9 8 16,0 1 0,19 0-1,-1 0-15,20-10 16,0-9-1,-1 0-15,10 0 16,0 0 0,0 0-16,0 0 15,0 0 1,0 0-16,0 0 16,10 0-1,-1-9-15,19-10 16,0 0-1,19 0-15,29 1 16,18-11 0,9 11-16,29-1 15,19 0 1,-1 0 0,29 10-16,9 0 15,19-1-15,9 1 16,19 9-1,10-10 1,9 20-16,0-1 16,9 1-1,10-1-15,0 0 16,0 1 0,0-1-16,-10 0 15,1 10 1,-10 0-16,0 0 15,-19 0 1,-10-10-16,-27 0 16,-19 1-1,-10-10-15,-9 9 16,-28 0 0,-10 1-16,-18-1 15,-20 1 1,-18-10-16,-19 0 15,-19 0 1,-9 0 0,-9 0-16,-10 0 15,0 0 1,-10 0-16,-18 0 16,-38 0-1,-28 0-15,-28-10 16,-19 1-1,-29-1-15,-9 1 16,-18 0 0,-29-10-16,-9 0 15,-19 10 1,-9-1-16,-1-8 16,-37 8-1,0 1-15,-9 18 16,-20-9-1,11 0-15,27 0 16,-19-9 0,1 9-16,37 0 15,19-10 1,38 1 0,37 9-16,10 0 15,37 0 1,38 9-16,28 1 15,0-10 1,19 0-16,10 0 16,8 0-1,1 0-15,19 0 16,-1 0 0,1 0-16,0 0 15,-1 0 1,1 0-16,-1 0 15,1 0 1,-1 0-16,1 0 16,0 0-1,-1 0-15,1 0 16,-1 0 0,-8 0-16,8 0 15,1 0 1,-1 0-1,1 0-15,0 0 16,-1 0 0,1 0-16,-1 0 15,10 0 1,0 0-16,0 0 16,0 0-1,0 0-15,0 0 16,0 0-1,0 0-15,0 0 16,0 0 0,0 0-16,0 0 15,0 0 1,0 0-16,0 0 16,0 0-1,0 0-15,-9 9 16,0-9-1,9 0-15,0 0 16,0 0 0,0 0-16,0 0 15,0 0 1,0 0 0,0 0-16,0 0 15,0-985 1,0 1970-16,0-985 15,0 0 1,0 10-16,-10-10 16</inkml:trace>
  <inkml:trace contextRef="#ctx0" brushRef="#br5" timeOffset="83573.14">20772 15586 0,'0'0'0,"0"0"0,0 0 16,0 0-16,-19-10 16,-9 1-1,-10 9 1,0 9-16,-9 1 15,0 8-15,10 1 16,8 0 0,11 0-16,8-10 15,1 1 1,9 18 0,9 19-16,1-1 15,18 11 1,-9-10-16,-1-10 15,1-9 1,-19 1-16,0-1 16,-19-10-1,1 1-15,-20 0 16,0 0 0,-9-10-16,0-9 15,10-9 1,8-10-16,20 0 15,0 0 1,9-9-16,9 0 16,19 9-1,0 10 1,29 18-16,9 20 16,0 8-1,-10 19-15,-18 10 16,-1 9-1,-18-9-15,0-10 16,-19 0 0,0 1-16,0-1 15,9 0 1,1-9-16,18 0 16,57 0-1,150-10-15,169 10 16</inkml:trace>
  <inkml:trace contextRef="#ctx0" brushRef="#br5" timeOffset="88014.26">20442 15567 0,'0'0'0,"0"0"0,0 0 16,0 9-1,-9 1 1,9-1-16,-10 0 16,10 1-1,0 9-15,10 9 16,-1 0-1,1 9-15,9 10 16,-1 0 0,1-9-16,0 9 15,0 0 1,-10 0-16,-9-10 16,0 1-1,-9-1-15,-10-9 16,0-9-1,-18 0-15,-1 0 16,0-19 0,10 0-1,0-19-15,0 0 16,9 0 0,9 10-16,1-1 15,9-8 1,0-1-16,9 0 15,1 0 1,-1 10-16,10 0 16,-10 9-1,10 9-15,9 10 16,1 28 0,8 28-16,-18 0 15,0 0 1,0 0-16,-10-19 15,19 10 1,10-10 0,56 1-16,141-1 15,170 0 1</inkml:trace>
  <inkml:trace contextRef="#ctx0" brushRef="#br5" timeOffset="111199.4">21176 15670 0,'0'0'0,"0"0"15,0 0-15,0 0 16,0 0 0,0 0-16,0 0 15,0 0 1,0 0-16,9 0 16,1-9-1,18-1-15,19-8 16,19-1-1,0 9-15,9 1 16,10 0 0,-1-1-16,11 10 15,-1 0 1,18 0 0,11 0-16,8 0 15,1-9 1,9 9-16,10 0 15,-10 9 1,-9 1-16,-1-1 16,1 0-1,0 1-15,-1-10 16,1 0 0,0 0-16,9 0 15,9 0 1,-8-10-1,-1 10-15,19 10 16,-10-1 0,1 1-16,9 8 15,-19-8-15,-10-1 16,11 1 0,8-1-16,-9 0 15,19 1 1,-9-1-16,9 10 15,9 9 1,0 0 0,10 0-16,0-9 15,-10 0 1,0-10-16,1-9 16,-10-19-1,0 1-15,-10-1 16,1 0-1,-10 0-15,-10 10 16,-18 9 0,-9 0-16,-10 0 15,-19 0 1,-9 0-16,-10 0 16,-18 0-1,0 0-15,-10 0 16,-9 0-1,-1 0-15,1 0 16,0 0 0,-9 0-1,-1 0-15,0 0 16,1 0 0,-10 0-16,0 0 15,9 0 1,-9-9-16</inkml:trace>
  <inkml:trace contextRef="#ctx0" brushRef="#br5" timeOffset="111798.17">28109 15558 0,'0'0'0,"0"0"0</inkml:trace>
  <inkml:trace contextRef="#ctx0" brushRef="#br5" timeOffset="112112.72">27771 15689 0,'0'0'0,"0"0"16</inkml:trace>
  <inkml:trace contextRef="#ctx0" brushRef="#br5" timeOffset="112325.24">27789 15595 0,'0'0'0,"0"0"15,0 9 1,0-9-16</inkml:trace>
  <inkml:trace contextRef="#ctx0" brushRef="#br5" timeOffset="112522.72">27733 15708 0,'0'0'0,"0"0"0,0 0 15,0 0-15,0 0 16</inkml:trace>
  <inkml:trace contextRef="#ctx0" brushRef="#br5" timeOffset="112709.12">27705 15454 0,'0'0'0,"0"0"0,0 0 16,0 0-1</inkml:trace>
  <inkml:trace contextRef="#ctx0" brushRef="#br5" timeOffset="112875.8">27752 15464 0,'0'0'0,"0"0"16,-10-10-16</inkml:trace>
  <inkml:trace contextRef="#ctx0" brushRef="#br5" timeOffset="116760.54">26002 15801 0,'0'0'0,"9"0"15,10-18-15,66-10 16,65-10 0,48 1-1,28 8-15,-10 20 16,10 9-16,0 9 16,28 10-1,19 0 1,-19 0-16,-19-1 15,-47-8-15,-38-1 16,-37-9 0,-28 0-1,-38 0-15,-19 0 16,-9 0 0,-19 0-16,-9 0 15,-38-19 1,-95 10-16,-74 0 15,-57-1 1,-18 20-16,8-1 16,20-9-1,18-9-15,10 9 16,38 0 0,18 0-16,28 0 15,29-10 1,28 10-16,38-9 15,18 0 1,19 9-16,10 0 16,18 0-1,57 0-15,75-10 16,85 1 0,28-1-1,-9-8-15,9 8 16,-10-9-1,-9 10-15,-9 0 16,-28-1 0,-29 10-16,-9 0 15,-38 0 1,-18 0-16,-20 0 16,-27 0-1,-20 0-15,1 0 16,-19 0-1,-10 0-15,-9 0 16,0 0 0,0 0-16,0 0 15,0 0 1,0 0 0,0 0-16,0 0 15,0 0 1,0 0-16,0 0 15,0 0 1,0 0-16,0 0 16,0 0-1,0 0-15,0 0 16,0 0 0,0 0-16,0 0 15,0 0 1,0 0-16,0 0 15,0 0 1,0 0-16,0 0 16,0 0-1,0 0-15,0 0 16,0 0 0,10 0-1,-10 0-15,0 0 16,0 0-16,0 0 15,0 0 1,0 0 0,0 0-16,0-9 15</inkml:trace>
  <inkml:trace contextRef="#ctx0" brushRef="#br5" timeOffset="117456.44">4864 9590 0,'0'0'0,"0"0"0,0 0 16,0 0-1</inkml:trace>
  <inkml:trace contextRef="#ctx0" brushRef="#br5" timeOffset="120296">4741 9769 0,'0'0'0,"0"0"0,0 0 16,0 0-1,0 0-15,0 0 16,0 0-1,0 0-15,10 0 16,-1-10 0,10-9-16,0 1 15,0-1 1,-1 0-16,11 0 16,-1 1-1,0-1-15,0 0 16,1 0-1,8-9 1,10-9-16,19-1 16,0-9-1,0 10-15,0-1 16,-1 1 0,11-10-16,-1 9 15,10 1 1,18-1-16,1-9 15,8 0 1,-8 0-16,-10 0 16,0 1-1,0 8-15,0-9 16,0 0 0,0 10-1,-9-10-15,9 0 16,10 9-16,-10-9 15,-19 10 1,10-1 0,-10-9-16,10 1 15,-1-1 1,-9 9-16,1 1 16,8 8-1,1 1-15,0-9 16,-10 9-1,0-10-15,-9 10 16,0 0 0,-10-10-16,10 10 15,0 0 1,0-10 0,-10 1-16,1-1 15,9 10-15,0-9 16,9-1-1,-9 10 1,0 0-16,-1 0 16,1 0-16,0-10 15,9 1 1,10-1 0,0 0-16,-1 1 15,-8-10 1,-1 0-16,10 10 15,-10-10 1,0 9-16,0 1 16,10-1-1,0 1-15,9-1 16,-10 0 0,10-8-16,-9-1 15,0 9 1,9 1-1,0-10-15,0 9 16,0 1-16,10-10 16,-10 0-1,0 0-15,0 0 16,0 9 0,9-8-1,1-1-15,-10 0 16,-9 0-1,-1 9-15,10-9 16,0 10 0,-9-1-16,-10-9 15,1 10 1,8-10-16,1-9 16,9 9-1,-9 0-15,-10 9 16,10 1-1,-1-10-15,10 9 16,0-9 0,-9 1-16,19-1 15,-10 0 1,0-10-16,0 10 16,0 1-1,9-1 1,1 0-16,-10-10 15,0 1 1,0 0-16,0 0 16,10-10-1,-10 0-15,0 10 16,9-10 0,1 1-16,-1-1 15,-9 10 1,10-1-16,9-8 15,-1 8 1,1 1-16,0 0 16,0-1-1,0 1-15,0-10 16,-10 10 0,1 0-16,9 0 15,0-1 1,-10 1-16,1-10 15,18 1 1,-9 8 0,9-8-16,0 8 15,10-8-15,-10 8 16,1 1 0,8-10-1,1 1-15,-10-1 16,1 0-1,8 1-15,-8-1 16,-1 0 0,10 1-16,-1-10 15,-8 9 1,-1-9-16,10 9 16,9-9-1,0 0-15,0 0 16,-9 0-1,-1 0-15,11 0 16,8-10 0,-9 1-16,10 9 15,-1-10 1,1 10-16,18-9 16,-9 0-1,0 8 1,9-8-16,-18 9 15,9 0 1,0 0-16,-10 9 16,10 1-1,9-11-15,-18 11 16,9-1 0,-10 0-16,10 1 15,10-1 1,-20 0-16,-9 10 15,0 0 1,10 0-16,-10 9 16,19 0-1,-10 0-15,1 9 16,9-9 0,-10 0-16,1 10 15,9 9 1,-10-19-1,1 9-15,-1 1 16,1 9-16,-1-29 16,10 10-1,-9-9 1,9 0-16,28 0 16,132-57-1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55:53.40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  <inkml:context xml:id="ctx1">
      <inkml:inkSource xml:id="inkSrc22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30T14:59:47.488"/>
    </inkml:context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3697 1081 0,'0'0'0,"0"0"16,0 9-16,10 10 15,-1 18 1,0 38-16,10 28 15,0 19 1,-10 29 0,20 17-16,-1 29 15,0 19 1,0 28-16,10 38 16,0 46-1,-10 38-15,9-10 16,1-8-1,0 27-15,-10 0 16,0-9 0,10 9-16,-10 20 15,0 8 1,0 0-16,19-18 16,-9 9-1,-10-28-15,-9-19 16,-19-28-1,-19-47-15,0-9 16,-9-47 0,0-38-16,0-28 15,9-18 1,10-29-16,-1-19 16,1-28-1,-1-18 1,10-19-16,0-10 15</inkml:trace>
  <inkml:trace contextRef="#ctx0" brushRef="#br0" timeOffset="686.26">2041 8333 0,'0'0'0,"10"0"16,74-19-16,86 10 15,112 9 1,76 9-16,46 1 16,66-1-1,38-9-15,47-9 16,48-1-1,36 1-15,39-10 16,65 10 0,-28 18-16,37 10 15,48-19 1,-47 0-16,9 0 16,-38 9-1,-28-9-15,19 10 16,-56 8-1,-1 1-15,-37 0 16,-94 9 0,18 0-16,-37-9 15,-56 9 1,-38-9 0,-66-10-16,-47 1 15,-56-10 1,-48 9-16,-46-9 15,-38 0 1,-29 0-16,-18-9 16,-28 9-1,-20 0-15,-18 0 16</inkml:trace>
  <inkml:trace contextRef="#ctx0" brushRef="#br0" timeOffset="3981.39">6971 5500 0,'0'0'0,"9"0"15,10 0-15,9 0 16,10-10 0,-19 1-16,0-1 15,-10 1 1,-9 0-16,0-1 16,-19 1-1,0 9-15</inkml:trace>
  <inkml:trace contextRef="#ctx0" brushRef="#br0" timeOffset="4396.68">8485 5152 0,'0'0'0,"0"0"15,0 0-15,0 10 16,0-1 0,0-9-16,0 0 15,0 0 1,0 0-1,0 0-15,0 0 16,-9-9-16</inkml:trace>
  <inkml:trace contextRef="#ctx0" brushRef="#br0" timeOffset="4781.29">7394 4636 0,'0'0'0,"10"0"0,8 0 16,1 0-16,0-18 16,0-1-1,-19 0 1,-19-9-16,-9 0 15,-10 0 1,-18 18-16,28 10 16</inkml:trace>
  <inkml:trace contextRef="#ctx0" brushRef="#br0" timeOffset="5212.89">9313 4777 0,'0'0'0,"0"0"16,0 10-16,-9-1 16,0 10-1,-1-1-15,1-18 16,9 0-1,0 0-15,0 0 16,0 0 0,0 0-16,0-9 15,-10 0 1,-9-1-16,-28 1 16,19 0-1</inkml:trace>
  <inkml:trace contextRef="#ctx0" brushRef="#br0" timeOffset="5625.15">8702 3801 0,'0'0'0,"0"0"0,0 0 15,9 0 1,1 0-16,8 0 16,1 0-1,0 0-15,-19 0 16,0 0 0,0 0-1,-9-9-15,-20 18 16,-18 1-1,19-1-15</inkml:trace>
  <inkml:trace contextRef="#ctx0" brushRef="#br0" timeOffset="6007.99">10856 4327 0,'0'0'0,"0"0"0,0 0 15,0 0-15,0 0 16,0 0 0,0 0-1,0 0-15,0 0 16,0-10 0,0-8-16,0 8 15,0 1 1,-19 0-16,1-1 15,8 10 1</inkml:trace>
  <inkml:trace contextRef="#ctx0" brushRef="#br0" timeOffset="6426.31">11242 3088 0,'0'0'0,"0"0"0,-19 10 16,0-1 0,10 0-16,-1 1 15,1-1 1,0-9-16,9 0 16,0 0-1,0 0-15,0 0 16,0 0-1,-19-9-15,0-1 16,-19 1 0,1 0-16,18 9 15</inkml:trace>
  <inkml:trace contextRef="#ctx0" brushRef="#br0" timeOffset="6813.91">12597 3651 0,'0'0'0,"0"10"15,0 8 1,-19 11-16,9-1 16,1-10-1,-1 1-15,1 0 16,9-19 0,0 0-16,0 0 15,0 0 1,9 0-1,1-9-15,-1-10 16,-9 9-16,0-8 16,0-1-1,-9 10-15,-1-1 16</inkml:trace>
  <inkml:trace contextRef="#ctx0" brushRef="#br0" timeOffset="7160.84">13829 3163 0,'0'0'0,"0"0"16,0 10-16,0-1 15,9 1 1,1-10 0,-1 0-16,1 0 15,8-10 1,1 1-16,-9-10 15,-10 10 1,0-10-16,-19 0 16,9 10-1</inkml:trace>
  <inkml:trace contextRef="#ctx0" brushRef="#br0" timeOffset="7480.44">12775 2291 0,'0'9'0,"0"19"16,-9 29-16,-1-1 15,20-19 1,-1-18 0,1 0-16,-1-19 15,0 0 1,1-9-16,-10-1 16,0-9-1,-28 1-15,-1 8 16</inkml:trace>
  <inkml:trace contextRef="#ctx0" brushRef="#br0" timeOffset="7893.57">14581 3473 0,'0'0'0,"0"0"0,0 0 15,0 0-15,0 0 16,0 0 0,0 0-16,0 0 15,0 0 1,0 0-16,-9-19 15,-10-9 1,0 9-16</inkml:trace>
  <inkml:trace contextRef="#ctx0" brushRef="#br0" timeOffset="8258.71">14487 2122 0,'0'0'0,"0"9"15,0 1-15,0 8 16,0 1 0,10-9-16,-1-10 15,1 0 1,8-19-16,1 0 16,-9-9-1,-10 9-15,-19-9 16,-9 19-1,-1-1 1</inkml:trace>
  <inkml:trace contextRef="#ctx0" brushRef="#br0" timeOffset="8629.46">15946 2657 0,'0'0'0,"0"9"16,0 1-16,0 8 15,0 1 1,0-10-16,0-9 16,0 0-1,0 0-15,0 0 16,0 0 0,0 0-1,0 0-15,-19 0 16,-19-9-1,10 0-15</inkml:trace>
  <inkml:trace contextRef="#ctx0" brushRef="#br0" timeOffset="9032.7">15842 1606 0,'0'0'0,"0"0"16,0 0-1,0 0-15,0 0 16,0 0 0,0 0-16,0 0 15,0-9 1,-9-10-16,-10 0 15,-38 0 1,-27 0-16,37 19 16</inkml:trace>
  <inkml:trace contextRef="#ctx0" brushRef="#br1" timeOffset="17618.55">22709 846 0,'0'0'0,"0"0"0,0 0 15,0 9 1,0 19-16,-9 38 16,0 28-1,9 19-15,0 9 16,0 0-1,0-19-15,0-9 16,-10-10 0,-9-9-16,1-9 15,-1-10 1,9-18-16,1-1 16,0-18-1,-1 0 1,10-19-16,0 0 15</inkml:trace>
  <inkml:trace contextRef="#ctx0" brushRef="#br1" timeOffset="18165.46">22503 1156 0,'0'0'0,"0"0"0,9-19 16,19-19 0,19 1-16,19-1 15,9 1 1,-9 9-1,-9 18-15,-1 1 16,-18 9-16,-20 0 16,1 0-1,-9 9-15,-10 1 16,0 8 0,0 10-1,-19 1-15,0-11 16,-9 1-16,0 0 15,18-10 1,1 1 0,-1-1-16,20 0 15,-1 1 1,10 9-16,0 9 16,0-10-1,-1 1-15,-18 9 16,0 1-1,-18 17-15,-29 1 16,-19 0 0,28-28-16</inkml:trace>
  <inkml:trace contextRef="#ctx0" brushRef="#br1" timeOffset="18596.18">23123 1615 0,'0'0'16,"0"0"-16,0 0 15,0 10-15,0-1 16,0 19 0,10 10-16,-1-1 15,1 1 1,8-1-16,1-18 15,9-19 1,1 0 0,-10-19-16,-1 1 15,-18-20 1,-18 1-16,-30 8 16,-17 11-1,27 8-15</inkml:trace>
  <inkml:trace contextRef="#ctx0" brushRef="#br1" timeOffset="19175.55">24017 949 0,'0'0'0,"0"10"16,0 27-16,-19 29 16,-9 46-1,0 29 1,0 0-16,-10 9 16,10 9-16,0-27 15,-1-29 1,1-19-1,9-18-15,0-10 16,10-9-16,0-28 16,-1 0-1,10-19 1</inkml:trace>
  <inkml:trace contextRef="#ctx0" brushRef="#br1" timeOffset="19748.43">23735 1081 0,'0'0'0,"9"0"0,1-10 15,18-9-15,10 1 16,18 8 0,19 1-16,10 18 15,-10 1 1,-18 8 0,-10 1-16,-19 0 15,-9 0 1,-19-1-16,0 11 15,-19-1 1,-19 0-16,-9-9 16,0-1-1,19 1-15,9-9 16,10-10 0,9 0-16,9 9 15,29 0 1,9 10-16,19 9 15,0-9 1,-10 0-16,-18 0 16,-20-10-1,1 0-15,-19 1 16,0 8 0,-19 11-16,-18-1 15,-1 0 1,-9-9-16,19-10 15</inkml:trace>
  <inkml:trace contextRef="#ctx0" brushRef="#br1" timeOffset="20007.09">24723 1484 0,'0'0'0,"0"0"0,0 0 15,0 9 1,0 19-16,-10 10 16,10 28-1,-9 9-15,9 0 16,0 0-1,0-38-15</inkml:trace>
  <inkml:trace contextRef="#ctx0" brushRef="#br1" timeOffset="21235.52">21759 2216 0,'0'0'0,"19"0"16,28 0 0,47-10-16,57 10 15,56-9 1,28 18-16,19 10 16,0 9-1,19 0-15,9-9 16,0 9-1,-9-9-15,-10 9 16,-27-9 0,-20 0-16,-47-10 15,-46 1 1,-29-1 0,-38-9-16,-18 0 15,-29 0-15,-9 0 16</inkml:trace>
  <inkml:trace contextRef="#ctx0" brushRef="#br1" timeOffset="21732.24">22060 912 0,'0'0'0,"0"0"0,0 0 15,-9-10 1,9 10-16,-19 19 16,0 28-1,-9 56-15,19 38 16,9 9-1,9-9 1,-9-10-16,0 0 16,0-27-16,0-11 15,-9-27 1,-1-10-16,1-18 16,-1-10-1,10-9 1,0-19-16</inkml:trace>
  <inkml:trace contextRef="#ctx0" brushRef="#br1" timeOffset="22532.7">21882 921 0,'9'0'0,"10"-19"0,18 0 16,29-9-1,47-9-15,47 9 16,38 9 0,18 10-16,10 18 15,18 0 1,20 1-16,-20-1 15,-18 0 1,-19 10-16,-28-9 16,-10-10-1,-28 0-15,-28 0 16,-9 0 0,-10 0-16,-19-10 15,-18 1 1,-20-1-1,1 1-15,-19 9 16,-1 0 0,-8 0-16,-1 9 15,1 10 1,-1 19-16,10 37 16,0 28-1,-1 10-15,11 18 16,-1 0-1,0 1 1,0 8-16,10-8 16,-10-20-1,-9-8-15,0-20 16,0-18-16,-19-10 16,0-19-1,-19 1-15,0 0 16,-9-20-1,-19 1-15,-38 0 16,-37-19 0,-38 0-1,-19-19-15,-18 0 16,-10 1 0,0-1-16,19 0 15,9 0 1,28 10-16,20-1 15,36 1 1,20 9-16,47 0 16</inkml:trace>
  <inkml:trace contextRef="#ctx0" brushRef="#br1" timeOffset="23365.45">25532 1981 0,'0'0'0,"0"0"0,9 0 16,19 0-16,29 10 15,37-1 1,28 0-16,10 10 31,-10 0-31,0-10 16,-37 1-16,-19-10 16,-19 9-1,-9-9-15,-10 9 16,-19-9-1</inkml:trace>
  <inkml:trace contextRef="#ctx0" brushRef="#br1" timeOffset="23742.57">26604 2000 0,'0'0'0,"0"0"15,0 0-15,0 0 16,0 0 0,0 0-1,10 9-15,-1 10 16,0 9-16,20 19 16,-1 0-1,-9-9 1,-1-1-16,1 1 15,-9-10 1,-1-9-16,-9-1 16,0-8-1,0-1-15,0 1 16,-19-1 0,-18 0-16,-20 10 15,-18-10 1,37-9-16</inkml:trace>
  <inkml:trace contextRef="#ctx0" brushRef="#br1" timeOffset="27991.47">22813 3351 0,'0'0'0,"0"0"0,0 0 16,0 9-1,0 20-15,0 27 16,9 10 0,1 18-16,-10 10 15,9 0 1,1-19-16,-1 0 15,-9 0 1,0-9-16,0-10 16,-19 0-1,0 0-15,-18-18 16,-1-1 0,0-18-1,1 0-15,-1-19 16,19 0-1</inkml:trace>
  <inkml:trace contextRef="#ctx0" brushRef="#br1" timeOffset="28374.57">22296 3314 0,'0'0'0,"0"0"0,9 0 16,0-10-1,29 1-15,18-1 16,48 1 0,18 18-1,1 1-15,-11-1 16,-18 1 0,-9-1-16,-10 0 15,-18 1 1,-1-10-16,-37 0 15</inkml:trace>
  <inkml:trace contextRef="#ctx0" brushRef="#br1" timeOffset="28688.56">23537 3520 0,'0'0'0,"0"0"16,0 0-16,0 0 16,0 0-1,-9 0 1,-10 9-16,0 10 16,-9 19-1,0 9-15,0 9 16,9 9-1,9 1-15,10-10 16,10 1 0,9-10-16,9-10 15,9 1 1,-18-19-16</inkml:trace>
  <inkml:trace contextRef="#ctx0" brushRef="#br1" timeOffset="29081.5">23773 3623 0,'0'0'0,"0"0"0,0 0 15,0 10-15,0 8 16,0 20 0,9 18-1,0 38-15,1 9 16,-1 10 0,1-1-16,-1-8 15,0-11 1,-9 1-16,0-28 15,0-10 1,0-18-16,0-10 16,0-9-1,0-1-15,0-18 16,0 0 0,0 0-16</inkml:trace>
  <inkml:trace contextRef="#ctx0" brushRef="#br1" timeOffset="29550">23763 3783 0,'0'0'0,"0"0"16,10-19-16,-1 0 15,19 0 1,19-9-1,10 9-15,8 10 16,-8 0 0,-1 18-16,-18 0 15,-19 1 1,0-1-16,-19 1 16,0-1-1,0 0-15,0 1 16,-19 8-1,9 1-15,1 0 16,0-10 0,-1 1-16,20 9 15,-1 9 1,10 0 0,0 0-16,-1 0 15,1-9 1,-9 9-16,-10-9 15,0 0 1,-19-1-16,-9 11 16,-10-11-1,10-8-15</inkml:trace>
  <inkml:trace contextRef="#ctx0" brushRef="#br1" timeOffset="29919.29">24440 3548 0,'0'0'0,"10"0"16,9 9 0,18 1-16,10 18 15,19 19 1,-9 19-16,-10-1 16,-10 1-1,-18 9-15,-19-9 16,-19-1-1,-18-8-15,-20 8 16,-18-8 0,-10-20-16,38-18 15</inkml:trace>
  <inkml:trace contextRef="#ctx0" brushRef="#br1" timeOffset="30217.59">25165 3952 0,'0'0'0,"9"0"16,10 0-1,19 0-15,18 0 16,10 9 0,9 0-16,-47-9 15</inkml:trace>
  <inkml:trace contextRef="#ctx0" brushRef="#br1" timeOffset="30398.28">25118 4195 0,'0'0'0,"0"0"0,9 0 16,19 10-1,66-1-15,95 1 16,159 27 0</inkml:trace>
  <inkml:trace contextRef="#ctx0" brushRef="#br1" timeOffset="30815.09">26811 3445 0,'0'0'0,"0"0"16,0 0-16,0 0 15,0 9 1,10 10-16,-1 28 15,0 19 1,1-1-16,9 10 16,-1-9-1,1-10-15,-19-28 16</inkml:trace>
  <inkml:trace contextRef="#ctx0" brushRef="#br1" timeOffset="31096.67">26416 4149 0,'0'0'0,"0"0"16,0 0-16,9 0 15,29 0 1,37 0-1,66-10-15,19 10 16,19 10 0,0-1-16,-29-9 15,-27 0 1,-20 0-16,-37 0 16,-28 0-1,-29 0-15</inkml:trace>
  <inkml:trace contextRef="#ctx0" brushRef="#br1" timeOffset="31566.45">26491 4552 0,'0'0'0,"0"0"16,0 0-16,10 0 16,18-9-16,10 9 15,18 0 1,0 9 0,1 0-16,-20 1 15,1-1 1,-19 10-16,-10-10 15,-9 10 1,-9 9-16,-10 0 16,-19 1-1,-9 8-15,0-9 16,19 0 0,0-9-16,19 0 15,-1 0 1,20 9-1,27 0-15,10-9 16,10-1-16,-1-8 16,1-10-1,-1 0 1,-28 0-16</inkml:trace>
  <inkml:trace contextRef="#ctx0" brushRef="#br1" timeOffset="32233.51">27225 4627 0,'0'0'0,"0"0"0,0 0 16,0 0-1,0 19-15,0 9 16,0 10-1,0 8-15,0 11 16,0-1 0,0-18-16,0-1 15,0-18 1,0 0 0,0-19-16,0 0 15,0 0 1,0-29-16,0-17 15,9-11 1,1-8-16,-1 18 16,1 19-16,-1 18 15,0 1 1,10-1 0,10 20-16,-1-1 15,-9 10 1,-1 0-16,1 9 15,0-9 1,-19-1-16,0-8 16,0-1-1,0-9-15,0 0 16,0 0 0,9-9-1,10-19-15,9-19 16,10 0-16,-19 19 15,0 9 1,0 9-16,-10 1 16,0 18-1,1 10-15,-1 9 16,-9 19 0,0 10-1,0-1-15,0-28 16</inkml:trace>
  <inkml:trace contextRef="#ctx0" brushRef="#br1" timeOffset="32717.37">28241 3642 0,'0'0'0,"-9"9"0,-20 29 15,1 27 1,0 20-16,28 9 16,19 9-1,9 0-15,19-9 16,19 0 0,0-19-1,-29-47-15</inkml:trace>
  <inkml:trace contextRef="#ctx0" brushRef="#br1" timeOffset="33282">28965 3801 0,'0'0'0,"0"0"16,0 0 0,0 10-16,0 18 15,10 0 1,-1 19-16,19 0 16,1-10-1,-1 1-15,0-19 16,0 0-1,1-19-15,-1 0 16,-9-19 0,-1 0-1,1-19-15,0 1 16,0 9 0,-10 0-16,1 9 15,-10 9 1,0 1-16,0 9 15,9 9 1,0 29-16,10 18 16,-9 19-1,-1 0-15,-9 0 16,0-9 0,-9 0-16,-10-10 15,0-9 1,0-9-16,-18-1 15,-10-9 1,9-9-16,10-19 16</inkml:trace>
  <inkml:trace contextRef="#ctx0" brushRef="#br1" timeOffset="33802.48">29615 4252 0,'0'0'0,"0"0"15,0 0-15,0 9 16,0 10-1,0 18-15,0 20 16,-10-1 0,10 0-16,0-18 15,-9-1 1,-1-18 0,10 0-16,0-19 15,0 0-15,0-9 16,0-20-1,10-27-15,-1-28 16,1-1 0,8 20-16,1 27 15,-9 10 1,8 18 0,1 1-16,-9 18 15,18 1 1,0 18-16,0 28 15,10 10 1,-10 9-16,-9 0 16,0-19-1,-19-27-15</inkml:trace>
  <inkml:trace contextRef="#ctx0" brushRef="#br1" timeOffset="33990.53">29436 4411 0,'0'0'0,"9"0"0,10 0 16,19 0 0,18 0-16,38 0 15,-37 0 1</inkml:trace>
  <inkml:trace contextRef="#ctx0" brushRef="#br1" timeOffset="34185.15">30264 4036 0,'0'0'0,"0"0"0,9 0 16,19 9 0,19 1-16,19-1 15,-28-9 1</inkml:trace>
  <inkml:trace contextRef="#ctx0" brushRef="#br1" timeOffset="34700">30988 3801 0,'0'0'0,"0"0"0,0 0 16,0 0 0,0 10-16,9 9 15,1 9 1,18 9-16,0 10 15,10-9 1,9-1-16,0-18 16,0 0-1,0-19-15,0-19 16,-9 0 0,-1-18-16,-8-1 15,-11 1 1,1 8-16,-9 20 15,-1 0 1,-9-1-16,0 10 16,9 10-1,1 18 1,9 28-16,-10 19 16,0 10-1,-9-1-15,0-9 16,-18-9-1,-1-10-15,0-18 16,-9 9 0,-10-10-16,1-18 15,-1 0 1,-9-1-16,19-18 16</inkml:trace>
  <inkml:trace contextRef="#ctx0" brushRef="#br1" timeOffset="35058.9">31938 4336 0,'0'0'0,"0"0"0,0 0 16,0 0-1,0 0-15,0 10 16,0 18 0,0 19-16,-9 37 15,9 10 1,0 9-1,9 0-15,1-9 16,-1-19-16,-9-18 16,0-11-1,0-27-15,0-19 16</inkml:trace>
  <inkml:trace contextRef="#ctx0" brushRef="#br1" timeOffset="35332.87">31948 4289 0,'0'0'0,"9"0"15,0-9 1,20 0-16,18-1 16,0 20-1,9 8-15,1 10 16,-20 1-1,-9 8 1,-9 1-16,-19-1 16,-9 1-16,-19 9 15,-29-10 1,-9-18-16,29-10 16</inkml:trace>
  <inkml:trace contextRef="#ctx0" brushRef="#br1" timeOffset="35648.05">32305 3698 0,'9'0'0,"10"0"0,19 0 15,18 10 1,29 27-16,9 29 16,0 28-1,-19 18-15,-9 10 16,-19 19 0,-37 0-16,-10-29 15,-19-9 1,-19-27-16,-18-1 15,-29-19 1,38-28-16</inkml:trace>
  <inkml:trace contextRef="#ctx0" brushRef="#br1" timeOffset="36115.21">32860 3426 0,'0'0'0,"9"0"15,1-9-15,-1-1 16,10 1 0,0 0-16,9 18 15,-9 19 1,0 10-16,-10 18 16,-9 10-1,-19-10-15,1-19 16,-1 1-1,9-10 1,1-9-16,9-19 16,0 0-1,19 0-15,28-19 16,56-18 0,29-20-16,18 1 15,10-10 1,160-56-16</inkml:trace>
  <inkml:trace contextRef="#ctx0" brushRef="#br1" timeOffset="37065.35">28260 3567 0,'0'0'0,"-10"0"0,-27 9 15,-10 1 1,-10 18-16,-9 0 16,19 9-1,10 1-15,9-10 16,18 10 0,20-10-16,8 0 15,20 0 1,9 10-16,10-1 15,-1-18 1,-18 0-16,-20-10 16,-18-9-1,0 0-15,0 9 16,-28 1 0,-19 18-1,-9 10-15,9-1 16,18 1-1,1-1-15,19 10 16,9-9 0,28 8-16,76 20 15,168 19 1,123 18-16</inkml:trace>
  <inkml:trace contextRef="#ctx0" brushRef="#br1" timeOffset="38178.93">27846 4852 0,'0'0'0,"0"0"0,0 10 15,9-1 1,1-975-1,-1 1970-15,1-967 16,-1-9 0,0 0-16,1 1 15,-10-20 1</inkml:trace>
  <inkml:trace contextRef="#ctx0" brushRef="#br1" timeOffset="38368.87">27846 4815 0,'0'0'0,"0"0"16,0 0-16,9 0 15,10 0 1,9 0-16,-9 0 15</inkml:trace>
  <inkml:trace contextRef="#ctx0" brushRef="#br1" timeOffset="38558.37">28345 4993 0,'0'0'0,"0"0"0,0 0 16,9 9-1,10 1-15,-10-10 16</inkml:trace>
  <inkml:trace contextRef="#ctx0" brushRef="#br1" timeOffset="38720.36">28476 5171 0,'0'0'0,"0"0"0,10 0 16,8 0 0,20 10-16,-19-10 15</inkml:trace>
  <inkml:trace contextRef="#ctx0" brushRef="#br1" timeOffset="38924.83">28768 4937 0,'0'0'0,"0"0"0,0 0 16,0 9-1,0 29-15,9 9 16,1 18 0,8 29-16,-8-47 15</inkml:trace>
  <inkml:trace contextRef="#ctx0" brushRef="#br1" timeOffset="39683.46">27648 2807 0,'0'0'0,"0"0"0,10 9 16,-1 10-1,1 28 1,8 19-16,1-1 15,0 10 1,0-18-16,0-20 16,-10 1-1,-9-20-15,0-8 16</inkml:trace>
  <inkml:trace contextRef="#ctx0" brushRef="#br1" timeOffset="40261.56">27648 3257 0,'0'0'0,"0"0"0,0 0 16,10 0-16,-1-19 16,19 1-1,1-1-15,8-9 16,1 9 0,0 0-1,-1 10-15,-9-1 16,1 10-1,-11 10-15,1-1 16,-9 1 0,-1-1-16,-9 0 15,0 1 1,0-1-16,0-9 16,0 0-1,0 0-15,0 0 16,0-9-1,9-19-15,1-19 16,18-28 0,10 9-16,-1 28 15,10 10 1,0 19 0,-9 18-16,0 19 15,-1 1 1,-18 27-16,0 10 15,-19-29 1</inkml:trace>
  <inkml:trace contextRef="#ctx0" brushRef="#br1" timeOffset="41957.12">28373 3661 0,'0'0'0,"0"0"16,0 0-16,0 0 15,-10 0 1,-8-10-16,-30 1 15,-8 18 1,-10 1-16,-9 18 16,9 0-1,10 0-15,9 0 16,18 0 0,20-9-16,0 9 15,18 0 1,0 1-16,20-1 15,18 9 1,0 1 0,0-19-16,0-1 15,0 1-15,-10 0 16,-8-19 0,-11 0-1,1 0-15,-19 0 16,0 0-1,0 0-15,0 0 16,-19 9 0,-28 10-16,-9 9 15,0 0 1,8 0-16,11 1 16,9-1-1,18 0-15,1 0 16,9 0-1,9 10-15,19-1 16,1 1 0,8-10-16,29 9 15,28-18 1,66 0-16,169 0 16</inkml:trace>
  <inkml:trace contextRef="#ctx0" brushRef="#br1" timeOffset="45664.14">15663 12536 0,'0'0'0,"0"0"15,0 0 1,0-9-16,0-10 16,0 1-1,0 8-15,0 1 16,0-1-1,0 1-15,0 0 16,0 9 0,0 0-16,0 0 15,0 0 1,0 0-16,0 0 16,0 0-1,0 0-15,0 0 16,0 0-1,0 0-15,10 0 16,-1 9 0,19 0-1,19 20-15,0 17 16,19 1 0,0 0-16,0 0 15,-10 0 1,1-9-16,-1-1 15,-9-9 1,-9-9-16,-10 0 16,-18-19-1</inkml:trace>
  <inkml:trace contextRef="#ctx0" brushRef="#br1" timeOffset="45936.52">16162 12358 0,'0'0'0,"0"0"0,0 0 16,0 10-1,-19 8-15,-19 20 16,-18 18-1,9 10-15,-9-1 16,9 11 0,9-20-16,0 0 15,19-28 1</inkml:trace>
  <inkml:trace contextRef="#ctx0" brushRef="#br1" timeOffset="46472.41">16519 12011 0,'0'0'0,"0"0"0,0 0 16,0 9-1,0 38-15,-9 38 16,18 55 0,1 39-16,-1 27 15,1 19 1,-1 19-16,0 10 15,1-1 1,-1 0-16,-9 19 16,0 10-1,0 27-15,0 20 16,0 9 0,-9-29-16,9-9 15,0-9 1,0-47-16,0-9 15,0-19 1,0-29-16,0-37 16,0-18-1,0-29-15,0-37 16,0-20 0,9-17-1,-9-29-15</inkml:trace>
  <inkml:trace contextRef="#ctx0" brushRef="#br1" timeOffset="47315.34">17121 12283 0,'0'0'0,"0"0"0,0 0 15,0 0 1,0 0-16,0 0 15,0 9 1,0 20-16,10 8 16,-1 10-1,10-9-15,-9-10 16,8 0 0,1-9-16,0-10 15,0 0 1,0-9-1,-1 0-15,11-18 16,-11-1 0,1-9-16,0 9 15,0-9 1,0 0-16,-10 9 16,1-9-1,-1 18-15,0 1 16,-9 0-1,0 9-15,10 9 16,-1 10 0,10 9-16,0 19 15,-10 19 1,-9-1-16,0 1 16,-19-10-1,-28 0-15,-9-9 16,-19-9-1,-1-19 1,-18-1-16,0-18 16,19 0-1,19 0-15,27-9 16</inkml:trace>
  <inkml:trace contextRef="#ctx0" brushRef="#br1" timeOffset="47912.14">17959 12020 0,'0'0'0,"0"0"16,0 0-16,0 0 15,0 10 1,9 37-16,-9 56 16,0 38-1,0 46-15,-9 20 16,-1 18-1,1 9-15,0 1 16,-1 18 0,20 29-16,-1 9 15,10-10 1,-10 29-16,10 27 16,-10 1-1,1-9-15,-10-20 16,9-9-1,-9-18-15,0-19 16,0-29 0,0-27-1,0-29-15,0-19 16,0-18-16,0-28 16,-9-19-1,9-29-15,0-18 16,-10-19-1,10-9 1,0-19-16,0 0 16,0 0-1</inkml:trace>
  <inkml:trace contextRef="#ctx0" brushRef="#br1" timeOffset="48729.6">17451 13024 0,'0'0'16,"0"0"-16,0 0 15,0 0 1,0 0-16,0 0 15,0 0-15,9 0 16,-9 10 0,0-1-16,0 0 15,0 1 1,0-1-16,0 1 16,0-1-1,0-9-15,0 0 16,0 0-1,0 0 1,10-9-16,-1-10 16,0-28-1,10 0-15,0 0 16,0 10 0,-10 8-16,1 11 15,-1 8 1,0 1-16,1 18 15,9 1 1,-1 8-16,-8 11 16,9 17-1,-10 11-15,-9-10 16,0-10 0,0 1-16,0-19 15</inkml:trace>
  <inkml:trace contextRef="#ctx0" brushRef="#br1" timeOffset="48908.09">17564 13062 0,'0'0'0,"18"0"0,29 0 16,48 0 0,-39 0-16</inkml:trace>
  <inkml:trace contextRef="#ctx0" brushRef="#br1" timeOffset="50557.6">15005 13371 0,'0'0'0,"0"0"15,0 0 1,0-975-16,0 1950 16,0-975-1,19 0-15,18-9 16,48 0 0,56 9-16,19 0 15,38 0 1,18 0-16,0 9 15,10 0 1,28 1-16,9-1 16,29 10-1,19-10-15,-20-9 16,10 0 0,-28 10-16,-38-10 15,-37 0 1,-38 9-16,-38-9 15,-28 0 1,-38 0 0,-18 0-16,0 0 15,-29 0 1</inkml:trace>
  <inkml:trace contextRef="#ctx0" brushRef="#br1" timeOffset="51998.44">21966 968 0,'10'0'0,"-1"-19"0,19 0 16,29-18-1,27-1-15,20-9 16,18 10-1,38-10-15,19 0 16,18 10 0,10 8-16,-18 1 15,-11 19 1,-8-1-16,-1 10 16,0 10-1,1 18-15,-1 0 16,0 10-1,-18 9 1,-1 0-16,-9-1 16,-18 1-1,-20 10-15,-18 8 16,-10 1 0,0 9-16,1-9 15,-20-1 1,-18 1-16,-10 0 15,-9-1 1,-19 10-16,0 1 16,-19 8-1,-19 0-15,-9 1 16,-9-1 0,-1 1-16,-27-1 15,-20-9 1,-18 10-16,-19-20 15,0-8 1,-19-20 0,0 1-16,-9-20 15,-1-18 1,-9-9-16,1-10 16,18 1-16,0-11 15,0-8 1,19-1-1,19-9-15,9 1 16,9-1 0,20-10-16,8 1 15,1-19 1,9 9-16,10-9 16,9 10-1,0 8-15,18 1 16,1 0-1,0 9-15,19 0 16,-1 0 0,1 0-16,9 10 15,0-10 1,-10 9 0,10 1-16,0 8 15,-9 1 1,0 9-16,9 10 15</inkml:trace>
  <inkml:trace contextRef="#ctx0" brushRef="#br1" timeOffset="53792.53">18363 12124 0,'0'0'0,"0"0"16,0 0-16,0 0 16,10 9-1,-1 10-15,0 9 16,1 0 0,-1 10-16,1-1 15,-1-9 1,10-9-16,0 0 15,0 0 1,9-10 0,0-9-16,0 0 15,0-19 1,1 0-16,-1 1 16,-9-1-1,0-9-15,-1 9 16,-8 10-1,-1-1-15,1 1 16,-10-1 0,0 10-16,0 0 15,0 0 1,9 10-16,0-1 16,1 19-1,-1 0-15,1 19 16,-1 19-1,-9 0-15,0-10 16,0 0 0,0 1-16,-9-20 15,-10 1 1,0-1 0,0-9-16,-18 1 15,-1-11 1,0 1-16,-9 0 15,0-19 1,0 0-16,-9 0 16,27-10-1</inkml:trace>
  <inkml:trace contextRef="#ctx0" brushRef="#br1" timeOffset="54243.59">18937 12649 0,'0'0'0,"0"0"16,0 0-16,0 9 16,0 1-1,0 18-15,0 9 16,0 20-1,0 8-15,0 10 16,0 1 0,0-20-16,0 0 15,0-18 1,0-1-16,0-9 16,0-9-1,0 0-15,0-10 16,0-9-1</inkml:trace>
  <inkml:trace contextRef="#ctx0" brushRef="#br1" timeOffset="54618.25">18909 12762 0,'0'0'0,"0"0"16,0 0-16,0-10 16,9-9-1,1 10-15,-1-10 16,10 10 0,9 0-16,0-1 15,10 1 1,0 18-16,-10 1 15,-9-1 1,-1 0-16,1 1 16,-9 8-1,-10 11-15,0-1 16,-19 0 0,-9 0-16,-10 0 15,0-9 1,20-10-1</inkml:trace>
  <inkml:trace contextRef="#ctx0" brushRef="#br1" timeOffset="56957.8">17978 10960 0,'0'0'0,"0"0"0,0 10 16,0 8 0,0 20-16,9 18 15,0 19 1,10 28-16,0-9 15,0-9 1,0-10-16,-10 0 16,-9-10-1,0-27-15,0 0 16,0-20 0,0-18-16</inkml:trace>
  <inkml:trace contextRef="#ctx0" brushRef="#br1" timeOffset="57459.79">17987 11148 0,'0'0'0,"9"0"16,1-10-1,-1-8-15,19-1 16,19 0 0,0 10-16,10-1 15,-10 1 1,-9 18-16,-10 1 16,-9-1-1,-19 1-15,0-1 16,-19 10-1,0-1-15,0 1 16,10-9 0,-1 8-1,1-18-15,9 10 16,9-1 0,1 0-16,9 10 15,9 0 1,-9 9-16,-1-9 15,1 0 1,-19-1-16,0 11 16,-28-1-1,-19 0-15,-19 0 16,29-19 0</inkml:trace>
  <inkml:trace contextRef="#ctx0" brushRef="#br1" timeOffset="57830.17">18533 11532 0,'0'0'0,"0"0"0,0 0 16,0 0 0,-10 10-16,1-1 15,-1 1 1,1 8-16,18 11 16,1-1-1,-1-10-15,19 1 16,-9-9-1,0-10-15,0 0 16,0 0 0,-10-10-16,-9 1 15,-9-10 1,-20 0-16,1 1 16</inkml:trace>
  <inkml:trace contextRef="#ctx0" brushRef="#br1" timeOffset="58191.33">18843 11486 0,'0'0'0,"0"0"16,0 0-1,9 0-15,10 0 16,9 0-16,20 0 16,8 0-1,0 0 1,-37 0-16</inkml:trace>
  <inkml:trace contextRef="#ctx0" brushRef="#br1" timeOffset="58476.06">18975 11176 0,'0'0'0,"0"0"0,0 0 15,0 9-15,0 10 16,9 37-1,1 19-15,-1 1 16,0 8 0,1 10-1,-1-10-15,1-9 16,-10-18 0,9-1-16,0-19 15,1-18-15</inkml:trace>
  <inkml:trace contextRef="#ctx0" brushRef="#br1" timeOffset="58809.54">19266 11176 0,'0'0'0,"0"0"15,0 0-15,0 9 16,0 10 0,10 19-16,-1 37 15,10 28 1,0 0-1,0-9-15,-10-19 16,0-9 0,1-19-16,-10-19 15,0-19 1</inkml:trace>
  <inkml:trace contextRef="#ctx0" brushRef="#br1" timeOffset="59348.14">19342 11092 0,'0'0'0,"0"0"16,9 0-1,0-10-15,1 1 16,18-1-1,19 1-15,-9 18 16,-1 1 0,1-1-16,-19 10 15,0-10 1,-19 10-16,0 0 16,-19 9-1,-9 0 1,-1-9-16,1 0 15,0-10 1,19 0-16,-1-9 16,10 0-1,10 0-15,-1 0 16,19 0 0,19 10-16,0-1 15,-9 1 1,-1-1-16,-8 0 15,-10 10 1,-19 0-16,-10 9 16,-18 0-1,-19 10-15,-10-1 16,-8-18 0,-1 9-16,28-19 15</inkml:trace>
  <inkml:trace contextRef="#ctx0" brushRef="#br1" timeOffset="59605.15">19633 11673 0,'0'0'0,"0"0"0,0 0 16,0 0 0,0 10-16,10 8 15,-1 11 1,0-1-16,1 9 16,-1-9-1,1-9-15</inkml:trace>
  <inkml:trace contextRef="#ctx0" brushRef="#br1" timeOffset="59865.13">19972 11232 0,'0'0'0,"0"0"16,9 10-16,1-1 16,18 19-1,19 19-15,0 0 16,0 0 0,10 9-16,-10-18 15,-10-1 1,-18-27-16</inkml:trace>
  <inkml:trace contextRef="#ctx0" brushRef="#br1" timeOffset="60046.84">20301 11223 0,'0'0'0,"0"0"16,0 0-16,-9 9 15,-19 29 1,-19 18 0,-29 38-16,29-47 15</inkml:trace>
  <inkml:trace contextRef="#ctx0" brushRef="#br1" timeOffset="61507.55">19737 12020 0,'0'0'0,"0"0"16,0 10-16,9 9 15,1 9 1,-1 28-16,0 19 15,1 28 1,-1 19 0,1 0-16,-1 10 15,0 18 1,1 0-16,-1 9 16,1 1-16,-1 9 15,10 9 1,0 10-16,-10 9 15,10 0 1,0 9-16,9 0 16,-9 1-1,0 9 1,-1-10-16,1 10 16,-9-10-1,-1 1-15,0-1 16,-9-18-1,10-10-15,-1-9 16,-9 0 0,10-10-16,-1-18 15,-9 0 1,0-10-16,0 0 16,0-18-1,0-10 1,-9-9-16,-1 0 15,1-19-15,-1-19 16,1 1 0,0-20-16,-1 1 15,1-1 1,-1-18 0,10 0-16,0-10 15,0-9 1,0 0-16,0 0 15,0 0 1</inkml:trace>
  <inkml:trace contextRef="#ctx0" brushRef="#br1" timeOffset="62511.29">18852 13390 0,'0'0'0,"10"0"16,-1 0-16,19-9 16,20-1-1,27 1-15,19 18 16,9-9 0,1 10-16,-1-1 15,1 1 1,-20-1-16,-27 0 15,-10-9 1,-9 0-16,-20 0 16,1 0-1,-19 0-15,0 0 16,0 0 0,-9 0-16,-29 10 15,-28-1 1,-28-9-16,-9 0 15,-10 0 1,9 0 0,29 0-16,19-9 15,27 9 1,1 0-16,19 0 16,-1 0-1,10 0-15,10 0 16,18 0-1,47-10-15,29 1 16,-1 9 0,10 0-16,-19 0 15,-19 0 1,-18 0-16,-19 0 16,-1 0-1,-18 0-15,0 0 16,-19 0-1,0 0-15,0 0 16</inkml:trace>
  <inkml:trace contextRef="#ctx0" brushRef="#br1" timeOffset="63415.19">16736 12208 0,'0'0'0,"0"0"0,0 0 16,0 0 0,0 9-16,-19 1 15,0 27 1,-9 20-16,9 18 15,10 28 1,-1 0 0,10 10-16,0-10 15,10 0-15,-10-9 16,0-19 0,0-19-16,0-18 15,0-1 1,0-18-16,0 0 15,0-10 1,0-9-16,0 0 16,0 0-1</inkml:trace>
  <inkml:trace contextRef="#ctx0" brushRef="#br1" timeOffset="64628.5">16519 12339 0,'0'0'0,"0"0"16,0-9-16,0 0 16,10-1-1,9 1-15,18-1 16,20 1-1,27 0-15,20-1 16,9 1 0,18 0-16,20-1 15,-10 1 1,0-1-16,0 1 16,0 9-1,-9 9 1,9 10-16,0 0 15,-9-10 1,0 1-16,-10 8 16,-9 1-1,0-9-15,-10 8 16,-9-8 0,0 9-16,-18-10 15,-10 0 1,-10 10-16,0-10 15,-9 1 1,-9-1-16,0 1 16,-1-1-1,1 0 1,-10 1-16,0-1 16,-9 1-1,0-10-15,0 0 16,-10 9-16,10 0 15,0 1 1,0-1 0,9 19-16,0 0 15,0 0-15,1 10 16,-1 9 0,0 0-1,0 0-15,-9 0 16,0-10-1,-10 1-15,-9-1 16,0 1 0,-18-1-16,-11-9 15,-18 10 1,-28 0-16,-28-1 16,-10-18-1,-19 0-15,-9-10 16,-10 10-1,-9-10 1,-9 0-16,9 1 16,-9-1-16,-10 1 15,19-10 1,-9 9 0,18-9-16,20 0 15,-20 0 1,10 0-16,19 0 15,18 0 1,1 0-16,18 0 16,19 0-1,0 0-15,19 0 16,0 0 0,10-9-16,8 9 15,1-10 1,9 10-16,10 0 15,0 0 1,-1 0-16,1 0 16,-1 0-1,1 0-15,9 0 16,0 0 0,0 0-1,0 0-15,0 0 16,0 0-16,0 0 15</inkml:trace>
  <inkml:trace contextRef="#ctx0" brushRef="#br1" timeOffset="65316.53">17159 13850 0,'0'0'0,"0"0"16,0 0-16,0 0 15,0 0 1,0 0-1,0 0-15,0 0 16,0 0 0,0 0-16,10 0 15,-1 0 1,0 0-16</inkml:trace>
  <inkml:trace contextRef="#ctx0" brushRef="#br1" timeOffset="65608.63">18862 13925 0,'0'0'0,"0"0"15,0 0-15,0 0 16,0 0-1,0 0-15,0 0 16,0 0 0,0 0-16,0 0 15,0 0 1,0 0 0,0 0-16,0 0 15,0 0 1</inkml:trace>
  <inkml:trace contextRef="#ctx0" brushRef="#br1" timeOffset="65905.94">17084 14619 0,'0'0'0,"0"0"0,0 0 15,0 0-15,0 0 16,0 0 0,0 0-1,0 0-15,9 0 16,1 0-1,-1 0-15,19-9 16,-18 0 0</inkml:trace>
  <inkml:trace contextRef="#ctx0" brushRef="#br1" timeOffset="66162.64">18805 14619 0,'0'0'0,"0"0"0,0 0 15,0 0 1,0 0-16,0 0 16,0 0-1,0 0-15,0 0 16,0 0-1,0 0 1,0 0-16,0 0 16,0 0-16</inkml:trace>
  <inkml:trace contextRef="#ctx0" brushRef="#br1" timeOffset="66455.91">17234 15529 0,'0'0'0,"0"0"0,0 0 15,0 0 1,0 0-16,0 0 15,0 0 1,0 0-16,0 0 16,0 0-1,10 0 1,18 0-16,-19 0 16</inkml:trace>
  <inkml:trace contextRef="#ctx0" brushRef="#br1" timeOffset="66692.67">19078 15492 0,'0'0'0,"0"0"0,0 0 16,0 0-1,0 0-15,0 0 16,0 0 0,0 0-16,0 0 15,0 0 1,0 0-16</inkml:trace>
  <inkml:trace contextRef="#ctx0" brushRef="#br2" timeOffset="69178.24">17056 13728 0,'0'0'0,"0"0"0,0 0 16,0 0-1,0 0-15,9 9 16,0 1-16,1-1 16,18 19-1,19 19 1,10 0-16,-1 0 15,0 9 1,1-9-16,-10-9 16,0-10-1,-28-19-15</inkml:trace>
  <inkml:trace contextRef="#ctx0" brushRef="#br2" timeOffset="69398.06">17535 13737 0,'0'0'0,"0"0"0,0 0 16,0 10 0,-18-1-1,-11 29-15,-8 27 16,-10 10-1,0 0-15,9-9 16,19-28 0</inkml:trace>
  <inkml:trace contextRef="#ctx0" brushRef="#br2" timeOffset="69736.48">18702 13794 0,'0'0'0,"0"0"0,0 0 16,0 0 0,9 0-16,20 9 15,-1 10 1,19 9 0,9 19-16,10 9 15,0 0 1,-38-27-16</inkml:trace>
  <inkml:trace contextRef="#ctx0" brushRef="#br2" timeOffset="69956.77">18956 13812 0,'0'0'0,"0"10"0,-19 9 16,0 27-1,-18 20-15,-1 9 16,-28 19 0,29-38-16</inkml:trace>
  <inkml:trace contextRef="#ctx0" brushRef="#br2" timeOffset="70263.89">16980 14554 0,'0'0'15,"0"0"-15,0 0 16,10 0-16,9 9 16,18 10-1,29 18-15,28 20 16,19 8-1,0 10-15,-57-47 16</inkml:trace>
  <inkml:trace contextRef="#ctx0" brushRef="#br2" timeOffset="70495.42">17404 14657 0,'0'0'0,"0"9"0,-19 19 16,-19 19 0,1 0-16,-1 9 15,10 1 1,9-38-16</inkml:trace>
  <inkml:trace contextRef="#ctx0" brushRef="#br2" timeOffset="70827.06">18947 14788 0,'0'0'0,"0"0"0,0 0 16,0 0-1,9 10-15,10-1 16,18 19 0,20 19-16,-1 0 15,1-10 1,9 10 0,-29-18-16</inkml:trace>
  <inkml:trace contextRef="#ctx0" brushRef="#br2" timeOffset="71017.28">19182 14798 0,'0'0'0,"-10"9"15,-18 10 1,-10 28-16,-18 18 15,-10 10 1,29-37 0</inkml:trace>
  <inkml:trace contextRef="#ctx0" brushRef="#br2" timeOffset="71382.21">17018 15651 0,'0'0'0,"9"0"0,1 0 15,18 10 1,28 9-16,29 9 16,19 19-1,-10-1 1,9 1-16,10 10 15,-66-29-15</inkml:trace>
  <inkml:trace contextRef="#ctx0" brushRef="#br2" timeOffset="71600.16">17507 15586 0,'0'0'0,"0"9"0,-19 0 16,-28 29-1,-9 28-15,-10 9 16,10 9 0,-1 10-16,10-10 15,19-46 1</inkml:trace>
  <inkml:trace contextRef="#ctx0" brushRef="#br2" timeOffset="71931.42">18899 15736 0,'0'0'0,"0"0"0,0 0 16,10 9-1,-1 10-15,20 9 16,18 19 0,18 9-16,29 19 15,-46-37 1</inkml:trace>
  <inkml:trace contextRef="#ctx0" brushRef="#br2" timeOffset="72141.55">19163 15726 0,'0'0'0,"0"10"15,-19 9-15,-19 27 16,1 20-1,-20 28 1,20-38-16</inkml:trace>
  <inkml:trace contextRef="#ctx0" brushRef="#br2" timeOffset="72481.73">16980 16721 0,'0'0'0,"0"0"0,10 9 16,-1 1-1,29 18 1,9 19-16,19 0 16,18 18-1,10 10-15,-47-37 16</inkml:trace>
  <inkml:trace contextRef="#ctx0" brushRef="#br2" timeOffset="72693.09">17225 16627 0,'0'10'0,"-19"8"0,-9 29 16,-19 38 0,-10 27-16,10 1 15,10-10 1,18-47-16</inkml:trace>
  <inkml:trace contextRef="#ctx0" brushRef="#br2" timeOffset="73423.64">19577 14225 0,'0'0'0,"0"0"16,0 0-1,0 0-15</inkml:trace>
  <inkml:trace contextRef="#ctx0" brushRef="#br2" timeOffset="75421.61">17394 15023 0,'0'0'0,"0"0"16,0 0-16,0 0 15</inkml:trace>
  <inkml:trace contextRef="#ctx0" brushRef="#br2" timeOffset="75950.41">19295 15163 0,'0'0'0,"0"0"15,0 0-15,0 0 16,0 0 0</inkml:trace>
  <inkml:trace contextRef="#ctx0" brushRef="#br2" timeOffset="81242.27">19803 12049 0,'0'0'0,"0"0"0,0 0 15,0 0 1,0 0-16,-19 9 16,0 0-1,-9 19-15,0 19 16,-1 19 0,10 9-16,10 10 15,0 8 1,9 1-16,0 9 15,9-9 1,0 9-16,1 10 16,-1 0-1,1-10 1,9 9-16,-10 1 16,10-10-1,0 0-15,-10 1 16,10 8-1,-10 1-15,10-10 16,-10 0 0,1 19-16,9 10 15,-10-20 1,10 10-16,-10 0 16,1 9-1,-1-9 1,10 10-16,0-1 15,0 0-15,-10 10 16,10-9 0,0-1-16,-10 10 15,10-10 1,-10 0 0,1-9-16,-1 0 15,0 0-15,10-9 16,0 9-1,-10 0 1,1-10-16,9 1 16,-10-19-1,-9 0-15,0-19 16,0 0 0,-9-19-16,9 0 15,-10-9 1,1 0-16,-1-9 15,1-1 1,0-9-16,-1-9 16,10 0-1,-9 0-15,-1-1 16,10-8 0,0-1-1,0-9-15,0 0 16,0 10-16,0-10 15,0 0 1,0 9 0,-9-9-16,9 0 15,0 0 1,0 0-16,0 0 16,0 0-1,0 0-15,0 9 16,0-9-1,0 10-15,-9-10 16,9 0 0,0 0-16,0 0 15,0 0 1,0 0-16,0 0 16,0 0-1,0 0-15,0 0 16,0 0-1,0 0 1,0 0-16,0 0 16,0 0-1,0 0-15,0 0 16,0 0 0,0 0-16,0 0 15,0 0 1,0 0-16,0 0 15,0 0 1,0 0-16,0 0 16,0 9-1,0-9-15,0 0 16,0 9 0,-10-9-16,10 0 15,0 0 1,0 10-1,0-10-15,0 0 16,0 0-16,0 0 16,0 0-1,0 9 1,0-9-16,0 10 16,-9-10-1,9 0-15,0 0 16,0 0-1,0 0-15,0 0 16,0 0 0,0 0-16,0 0 15,0 0 1,0 0-16,0 0 16,0 0-1,0 0-15,0 9 16,0-9-1,0 0-15,0 0 16,0 9 0,-10-9-1,10 0-15,0 0 16,0 0-16,0 0 16,0 0-1,0 0-15,0 0 16,0 0-1,0 0 1,0 0-16,0 0 16,0 0-1,0 0-15,0 0 16,0 0 0,0 0-16,0 0 15,0 0 1,0 0-16,0 0 15,0 0 1,0 0-16,0 0 16,0 10-1,0-10-15,0 0 16,0 0 0,0 0-16,0 0 15,0 9 1,0-9-16,0 0 15,0 0 1,0 9 0,0 1-16,-9-10 15,9 0 1,0 0-16,0 0 16,0 0-1,0 0-15,0 0 16,0 0-1,0 0-15,0 0 16,0 0 0,0 0-16,0 0 15,0 0 1,0 0-16,0 0 16,0 0-1,0 0-15,0 0 16,0 0-1,0 0 1,0 9-16,-9-9 16,9 0-1,0 0-15,0 0 16,0 0 0,0 0-16,0 0 15,0 0 1,0 0-16,0 0 15,0 10 1,-10-10-16,10 0 16,0 0-1,0 0-15,0 0 16,0 0 0,0 0-16,0 0 15,0 0 1,0 0-1,0 0-15,0 0 16,0 0-16,0 0 16,0 0-1,0 0-15,0 0 16,0 0 0,0 0-1,0-10-15,-9-18 16,9 9-1</inkml:trace>
  <inkml:trace contextRef="#ctx0" brushRef="#br2" timeOffset="82767.45">20452 12490 0,'0'0'0,"0"0"15,0 9-15,0 0 16,0 19 0,9 1-16,1 17 15,8-8 1,11 0-16,-1-10 16,-9-10-1,-1 1-15,1-9 16,0-10-1,0 0-15,0-10 16,-1-9 0,-8 1-16,-1-1 15,-9-9 1,0 0-16,0 9 16,0 9-1,0 1 1,0 9-16,0 0 15,0 9-15,0 20 16,0 18 0,0 18-1,0 1-15,-9 18 16,-10-9 0,0-9-16,-18-10 15,-10 1 1,-19-10-16,-19-10 15,-18-18 1,46-10-16</inkml:trace>
  <inkml:trace contextRef="#ctx0" brushRef="#br2" timeOffset="83398.06">20922 12940 0,'0'0'0,"0"0"16,0 0-16,0 0 16,0 9-1,0 1-15,0 18 16,0 9-1,0 10-15,0-9 16,0-1 0,0 1-16,0-19 15,-9-1 1,-1-18-16,10 0 16,0 0-1,0-9 1,-9-19-16,-1-10 15,10-9 1,10 0-16,-1 19 16,1 10-1,-1 8-15,0 1 16,20 18 0,-1 10-16,10 9 15,-1 19 1,-9 0-16,-9 0 15,0 0 1,-19-19-16</inkml:trace>
  <inkml:trace contextRef="#ctx0" brushRef="#br2" timeOffset="83624.33">20790 13212 0,'0'0'0,"10"0"0,-1-9 16,19-1-1,29 1-15,28-1 16,-38 1-1</inkml:trace>
  <inkml:trace contextRef="#ctx0" brushRef="#br2" timeOffset="83873.58">21185 12752 0,'0'0'0,"0"0"0,10 0 16,18 10-16,29-1 16,18 0-1,9 1 1,11-10-16,-48 0 15</inkml:trace>
  <inkml:trace contextRef="#ctx0" brushRef="#br2" timeOffset="84388.98">21722 12536 0,'0'0'0,"0"0"15,0 0 1,0 0-16,0 10 16,0 18-1,0 0-15,9 10 16,1-10 0,8 0-16,11-9 15,-1-1 1,0-18-1,0 0-15,0 0 16,-9-18 0,0-1-16,0-9 15,0 0-15,-10 9 16,-9 9 0,0 1-1,0 0-15,0 9 16,0 0-1,10 18-15,-1 20 16,-9 9 0,0 19-1,0-1-15,0-8 16,-9-1-16,-1 0 16,-9-18-1,0-1-15,-9-9 16,-9-9-1,-10 0-15,28-19 16</inkml:trace>
  <inkml:trace contextRef="#ctx0" brushRef="#br2" timeOffset="84741.28">22164 12912 0,'0'0'0,"0"0"0,0 0 16,0 0-16,0 0 15,9 9 1,1 29-16,-1 18 16,10 10-1,-10 9-15,-9-10 16,0-8 0,0-10-1,0-10-15,0 1 16,0-29-1</inkml:trace>
  <inkml:trace contextRef="#ctx0" brushRef="#br2" timeOffset="85039.55">22164 12837 0,'0'0'0,"0"0"16,9 0-16,1 9 15,18 0 1,0 1 0,10 18-16,-19 0 15,-1 0-15,-18 0 16,0 1-1,-9-1-15,-10 0 16,-28 0 0,19-9-16</inkml:trace>
  <inkml:trace contextRef="#ctx0" brushRef="#br2" timeOffset="85431.02">20066 12527 0,'0'0'0,"-9"9"0,-20 10 16,-8 28-16,9 19 15,18 9 1,29 19 0,47 9-16,65 9 15,142 76 1</inkml:trace>
  <inkml:trace contextRef="#ctx0" brushRef="#br2" timeOffset="85787.9">22126 12386 0,'10'0'0,"8"10"16,20 18 0,28 28-16,-10 10 15,1 18 1,-10 10-16,-28-9 15,-10 8 1,-9-8-16,-28-20 16,0-27-1</inkml:trace>
  <inkml:trace contextRef="#ctx0" brushRef="#br2" timeOffset="86202.74">22465 12161 0,'0'0'0,"0"0"16,9 0-16,1 0 15,-1 9 1,10 1-16,0 18 16,0 0-1,-10 10-15,-9-10 16,0-9-1,0-1-15,0-18 16,0 0 0,9 0-16,10 0 15,19-18 1,28-11 0,-38 11-16</inkml:trace>
  <inkml:trace contextRef="#ctx0" brushRef="#br2" timeOffset="86828.36">23029 11955 0,'0'0'0,"0"0"0,0 0 16,0 0 0,10 9-16,-1 10 15,1 37 1,8 47-16,1 29 31,-19 18-31,0 19 0,-9 9 16,-10 10-1,0 9 1,0 18-16,1 11 16,-1 18-1,9 0-15,1-1 16,-1 11-1,10-1-15,0 10 16,10 0 0,-1-10-16,-9-9 15,0-19 1,0-19-16,0 1 16,0-10-1,0-19-15,0-9 16,0-10-1,0-27-15,0-10 16,0-38 0,0-27-1,0-11-15,0-27 16,0-19-16,0 0 16</inkml:trace>
  <inkml:trace contextRef="#ctx0" brushRef="#br2" timeOffset="87399.03">19774 13306 0,'0'0'0,"19"0"15,47 9-15,56 1 16,66 8-1,38 10-15,47 1 16,9-1 0,10 0-16,18-9 15,-27-1 1,-20 1-16,-18 0 16,-48-19-1,-28 0-15,-37 0 16,-38 0-1,-37 0-15,-20 0 16,-27 0 0</inkml:trace>
  <inkml:trace contextRef="#ctx0" brushRef="#br2" timeOffset="87789.05">21120 13700 0,'0'0'0,"0"0"0,0 0 16,0 0-16,9 0 16,10 9-1,18 19-15,20 19 16,9 19 0,9 9-1,0 0-15,-9 0 16,-9-19-16,-20 1 15,1-20 1,-1-9 0,-27-18-16</inkml:trace>
  <inkml:trace contextRef="#ctx0" brushRef="#br2" timeOffset="87976.21">21693 13906 0,'0'0'0,"0"0"0,0 0 16,0 0 0,-9 10-16,-19 8 15,-10 39 1,-18 8-16,-1 20 16,-9 9-1,29-47 1</inkml:trace>
  <inkml:trace contextRef="#ctx0" brushRef="#br2" timeOffset="88273.46">21138 14666 0,'0'0'0,"0"0"16,0 0-1,0 0-15,10 10 16,9-1 0,9 19-16,19 10 15,19 18 1,9 19-1,-9-9-15,19 9 16,-38-38-16</inkml:trace>
  <inkml:trace contextRef="#ctx0" brushRef="#br2" timeOffset="88483.53">21327 14816 0,'0'0'0,"0"10"15,-10 18 1,-9 19-16,1 18 16,-1 11-1,-9-1-15,9-38 16</inkml:trace>
  <inkml:trace contextRef="#ctx0" brushRef="#br2" timeOffset="88765.03">21242 15614 0,'0'0'0,"0"0"0,0 0 16,0 0-1,9 0-15,1 9 16,18 1 0,10 18-16,9 19 15,18 0 1,20-1-1,28 20-15,-66-28 16</inkml:trace>
  <inkml:trace contextRef="#ctx0" brushRef="#br2" timeOffset="88980.5">21703 15708 0,'0'0'0,"0"0"0,0 0 16,-10 9-16,-8 10 16,-20 18-1,0 10-15,-9 19 16,0 0 0,0 9-1,19 0-15,9-47 16</inkml:trace>
  <inkml:trace contextRef="#ctx0" brushRef="#br2" timeOffset="89282.35">21091 16655 0,'0'0'0,"0"0"0,0 0 15,0 0 1,0 0-16,0 0 16,10 10-1,18 18 1,19 9-16,19 29 15,19 9 1,18 28-16,-46-56 16</inkml:trace>
  <inkml:trace contextRef="#ctx0" brushRef="#br2" timeOffset="89557.22">21383 16815 0,'0'0'0,"0"0"0,0 0 15,0 9 1,0 1-16,-9 18 15,-10 19 1,0 9-16,-19 10 16,1-1-1,18-27 1</inkml:trace>
  <inkml:trace contextRef="#ctx0" brushRef="#br2" timeOffset="89898.19">21082 17791 0,'0'0'0,"0"0"0,0 0 16,0 0-16,9 9 16,1 19-1,18 10-15,10 18 16,18 10-1,38 27 1,-37-46-16</inkml:trace>
  <inkml:trace contextRef="#ctx0" brushRef="#br2" timeOffset="90114.05">21204 17837 0,'0'0'0,"0"10"0,-19-1 16,-9 29 0,-9 18-16,-1 10 15,0 9 1,20-28-1</inkml:trace>
  <inkml:trace contextRef="#ctx0" brushRef="#br2" timeOffset="90843.72">19661 18156 0,'0'0'0,"0"0"16,0 0-16,0 0 15,19 0 1,47 10-16,47-1 16,56 10-1,20 9-15,27 0 16,10 0 0,-1-9-16,1 0 15,9-10 1,-28-9-16,-9 0 15,-38-9 1,-28 9-16,-1 0 16,-8 0-1,-20 0-15,-28 0 16,1-9 0,-11-1-1,-8 1-15,-10-1 16,-9 1-1,-1 0-15,1-1 16,-1 1 0,-8 0-16,-11-1 15,1 1 1,0-1-16,0 1 16,-19 9-1,0 0-15</inkml:trace>
  <inkml:trace contextRef="#ctx0" brushRef="#br2" timeOffset="91310.21">19709 18194 0,'0'0'0,"9"0"16,10 0 0,47 0-16,46 0 15,48 9 1,57 20-16,46-11 15,10 1 1,37 0-16,-18-10 16,-38-9-1,-28-9-15,-29 9 16,-27-10 0,-48 10-16,-9 0 15,-10 10 1,-18-1-16,-19-9 15,-28 10 1,-1-10-16,-18 0 16,-19 0-1,0 0 1,0 0-16</inkml:trace>
  <inkml:trace contextRef="#ctx0" brushRef="#br2" timeOffset="91716.8">19963 18278 0,'0'0'0,"0"0"0,18 10 15,39 9-15,56 9 16,56 9 0,38 1-1,28-10-15,29 0 16,-1-19-16,0-18 16,-18-10-1,-38 1 1,-19-1-16,-56 9 15,-38 1 1,-19 0-16,-28-1 16,-9 10-1,-19 0-15,-10 0 16,-9-9 0,0 9-16,0-10 15</inkml:trace>
  <inkml:trace contextRef="#ctx0" brushRef="#br2" timeOffset="93497.34">22644 13475 0,'0'0'0,"0"0"15,0 0-15,0 0 16,0 0 0,0 0-16,0 0 15,0 0 1,0 0-16,9 9 15,0 0 1,1 1 0,9-1-16,-1 1 15,1-1 1,10 10-16,-1 9 16,0 0-1,10 10-15,-10-1 16,-9 1-1,-1-1-15,1 10 16,-9 0 0,-10 0-16,0 19 15,-19-1 1,0 20-16,-19-1 16,1 19-1,-10-9-15,0-9 16,18-10-1,11 0 1,8-10-16,20 1 16,18-10-16,0 1 15,19-10 1,0-10 0,-9-9-16,9-9 15,-10-10 1,1-9-16,0 0 15,-1-18 1,-18-1-16,0-9 16,-19 0-1,0-1-15,-19 1 16,0 0 0,-18 9-16,-1 10 15,-18 0 1,-1 18-16,-9 19 15,19 10 1,0 9-16,0 9 16,19 10-1,9 18 1,10 19-16,18-9 16,10 9-16,9 19 15,10 0 1,0 0-1,9 0-15,0 9 16,-10 1-16,-9-10 16,1 0-1,-11 9 1,1 0-16,-19-9 16,0 0-1,-9 10-15,-10-20 16,0-8-1,0-1-15,-9 9 16,-9-18 0,-1-19-1,-18 0-15,-1 0 16,1-9-16,-10-10 16,0-18-1,0-1 1,0-9-16,10-9 15,9-9 1,0-10-16,0 0 16,9 0-1,0 0-15,10-10 16,0 1 0,0-1-16,18 1 15,1 9 1,9 0-16,0 0 15</inkml:trace>
  <inkml:trace contextRef="#ctx0" brushRef="#br2" timeOffset="94864.31">23048 15163 0,'0'0'0,"0"0"0,0 0 16,0 0-16,0 0 15,10 0 1,8-9-16,48-10 15,28 10 1,10 0 0,9 9-16,-10 0 15,-18 0 1,-19 0-16,-10 0 16,-18 0-1,-1 0-15,1 9 16,-29-9-1</inkml:trace>
  <inkml:trace contextRef="#ctx0" brushRef="#br2" timeOffset="95497.29">23876 14995 0,'0'0'0,"0"0"16,0 0-1,0 9-15,9 0 16,1 20-16,-1 17 16,1 1-1,-1 0 1,-9 0-16,0-9 15,0-10 1,0-9-16,0-1 16,0-8-16,0-10 15,0 0 1,0 0 0,0-10-16,9-18 15,1-19 1,-1-9-16,1 9 15,-1 0 1,0 10-16,10 9 16,0-1-1,-9 20-15,18 0 16,0-1 0,10 20-16,-1-1 15,1 10 1,-1 0-1,1 9-15,-10-10 16,-9 1-16,0 0 16,-19 0-1,0 9-15,-19 0 16,-28 10 0,-28 8-1,-10 11-15,19-20 16,29-18-1</inkml:trace>
  <inkml:trace contextRef="#ctx0" brushRef="#br2" timeOffset="97675.52">25710 14357 0,'0'0'0,"0"0"0,0 0 16,-18 0-1,-20-10-15,-18 20 16,-10-1-16,9 19 16,10 0-1,10 10 1,18-10-16,9 0 16,10 0-1,10 0-15,18-9 16,10 0-1,9 0-15,9-1 16,1-8 0,-20-10-16,1 0 15,-10 0 1,-9 0-16,-19 0 16,0 0-1,0 0-15,-10 0 16,-37 9-1,-18 1-15,-11 18 16,10 0 0,10 0-1,18 0-15,10 0 16,19 0 0,9 1-16,9-1 15,29 9 1,18 1-16,10-10 15,19-9 1,-1 0-16,10-1 16,-18-18-1,-10 0-15,-19 0 16,-10 0 0,-9 0-16,-9 0 15,0 0 1,-9 0-16,-10 0 15,0 0 1,0 0-16,0 0 16,0 0-1,0 0-15</inkml:trace>
  <inkml:trace contextRef="#ctx0" brushRef="#br2" timeOffset="98705.05">26548 14525 0,'0'0'0,"0"0"0,0 0 15,0 0 1,0 0-16,0 10 16,9-1-1,1 10 1,-1 0-16,10 0 16,9-1-16,0 1 15,0 0 1,1-10-1,8-9-15,1 0 16,0-19 0,-1 1-16,-9-1 15,-9-9 1,0 0-16,0-1 16,-10 11-1,-9 8-15,0 1 16,0 0-1,0 9-15,0 0 16,10 9 0,-1 10-16,0 18 15,10 10 1,-9 19-16,-1 9 16,-9 0-1,-9 0 1,-10-19-16,-19 1 15,1-20-15,-20 1 16,10-10 0,0-9-1,0-19-15,19 0 16,0 0 0,18 0-16</inkml:trace>
  <inkml:trace contextRef="#ctx0" brushRef="#br2" timeOffset="99245.29">27263 14873 0,'0'0'0,"0"0"0,0 0 16,0 0-1,0 9-15,9 19 16,-9 0 0,0 19-16,0 0 15,0-9 1,0-1-1,0-18-15,0 0 16,0-19 0,0 0-16,0 0 15,0 0 1,9-19-16,1-19 16,-1-18-1,10-10-15,0 10 16,0 19-1,-10 8-15,1 20 16,8 0 0,-8-1-16,9 20 15,-1 18 1,1 0-16,0 19 16,0 9-1,0 1-15,-1-11 16,-18-27-1</inkml:trace>
  <inkml:trace contextRef="#ctx0" brushRef="#br2" timeOffset="99440.45">27103 15042 0,'0'0'0,"0"0"0,9 0 16,19 0-16,29-10 16,9 1-1,18 9-15,-37 0 16</inkml:trace>
  <inkml:trace contextRef="#ctx0" brushRef="#br2" timeOffset="99677.42">27714 14760 0,'0'0'0,"0"0"0,0 0 16,10 0-1,8 0-15,11 0 16,18 0 0,19 9-16,-29-9 15</inkml:trace>
  <inkml:trace contextRef="#ctx0" brushRef="#br2" timeOffset="100199.75">28410 14497 0,'0'0'15,"0"0"-15,0 0 0,0 0 16,0 10 0,0-1-16,0 19 15,10 0 1,-1 10-16,1-19 15,-1-1 1,19 1-16,0 0 16,1-19-1,-11 0-15,1-19 16,0 0 0,0-9-16,0 0 15,-19 0 1,0 0-16,0 18 15,0 1 1,0 9-16,0 0 16,0 9-1,9 10-15,-9 19 16,0 9 0,0 18-16,0 10 15,-9 0 1,-10-18-16,0-1 15,0 0 1,0-18-16,-9-1 16,-9-18-1,-1 0 1,-9 0-16,28-19 16</inkml:trace>
  <inkml:trace contextRef="#ctx0" brushRef="#br2" timeOffset="100577.9">28918 14798 0,'0'0'0,"0"0"0,0 0 16,0 0-16,10 9 15,-1 0 1,1 29 0,-1 9-16,-9 18 15,0 20-15,0 9 16,0 0-1,0-19 1,0 0-16,0-19 16,0-19-1,0 1-15,0-19 16,0-19 0,0 0-16</inkml:trace>
  <inkml:trace contextRef="#ctx0" brushRef="#br2" timeOffset="100870.81">28956 14798 0,'0'0'0,"9"0"0,1 0 16,18 0-1,0 0-15,0 9 16,1 0 0,-1 19-16,-9 1 15,0 8 1,-19 1 0,-10-1-16,-9 1 15,-18-1-15,-20-18 16,20-10-1</inkml:trace>
  <inkml:trace contextRef="#ctx0" brushRef="#br2" timeOffset="101197.56">29539 14394 0,'0'0'0,"10"0"16,8 10-16,11 18 16,8 19-1,1 18 1,0 29-16,-20 9 15,-18 10 1,-18-1-16,-20-8 16,-28-11-1,-28 1-15,-56-19 16,-161 38 0</inkml:trace>
  <inkml:trace contextRef="#ctx0" brushRef="#br2" timeOffset="101582.8">26595 14328 0,'0'0'0,"0"0"15,-10 10-15,-8 9 16,-11 18-1,1 29-15,0 18 16,18 10 0,20 0-16,9-10 15,18-9 1,57 10 0,-28-38-16</inkml:trace>
  <inkml:trace contextRef="#ctx0" brushRef="#br2" timeOffset="102197.72">29596 13728 0,'0'0'0,"9"0"0,10 0 15,9 0-15,19 0 16,10-966 0,-1 1951-16,1-966 15,-20 9 1,-9 0-1,-9 0-15,-19 9 16,0 10 0,-19 0-16,-18 0 15,9-9 1,-1-19-16,20-1 16,-1 1-1,1-19-15,18 0 16,20 0-1,27-19-15,29 1 16,-1-20 0,-8 10-16,-10 0 15,-19 18 1,-29 1-16</inkml:trace>
  <inkml:trace contextRef="#ctx0" brushRef="#br2" timeOffset="102878.12">25334 15417 0,'0'0'0,"0"0"0,0 0 16,0 0 0,0 0-16,10 0 15,8 9 1,48 1-16,66-1 16,47-9-1,46 9-15,20 1 16,0-10-1,-10 0-15,0 0 16,-19 9 0,1 0-16,-20 1 15,-27-1 1,-48-9 0,-19 0-16,-37 0 15,-19 0 1,-28 0-16,-19 0 15,0 0 1</inkml:trace>
  <inkml:trace contextRef="#ctx0" brushRef="#br2" timeOffset="103516.25">25475 15877 0,'0'0'0,"0"0"0,0 0 16,10 0-16,-1-10 16,19 1-1,1-1-15,18 1 16,0 0 0,-10 9-1,1 0-15,-10 9 16,-9 0-1,0 1-15,-10 9 16,-9-1 0,0 10-16,-19 1 15,-18 8 1,-10 1-16,0-1 16,9-9-1,10-9-15,18 0 16,1-19-1,9 0-15,9 9 16,10 1 0,19-1-16,37 0 15,19-9 1,10 0 0,-10 0-16,-10 0 15,-18 0 1,-9 0-16,-20 0 15,1 0 1,-29 0-16</inkml:trace>
  <inkml:trace contextRef="#ctx0" brushRef="#br2" timeOffset="104383.81">26284 15980 0,'0'0'0,"0"0"0,0 0 16,0 0 0,0 0-16,0 9 15,0 19 1,0 0-16,10 19 15,-1 0 1,-9-9 0,0-1-16,0 1 15,0-19 1,0-1-16,0 1 16,0-19-1,0 0-15,0 0 16,0-9-1,0-19-15,10-19 16,-1-19 0,10 0-16,0 10 15,-1 9 1,1 19-16,9 9 16,1 10-1,-1-1 1,9 20-16,1-1 15,-10 10-15,1 9 16,-11 0 0,1 0-1,0 1-15,-19-1 16,0 0 0,0-9-16,0-1 15,0 1 1,-9 0-16,9-19 15,0 0 1,0 0-16,0 0 16,0-9-1,0-20-15,9-8 16,0-10 0,10 0-16,0 10 15,9 8 1,0 1-16,1 19 15,-1-1 1,10 20 0,-1-1-16,1 19 15,-1 1 1,-8 17-16,-11 1 16,1 19-1,-19-10-15,0 1 16,-9-1-1,9-19-15</inkml:trace>
  <inkml:trace contextRef="#ctx0" brushRef="#br2" timeOffset="109543.79">14995 13794 0,'0'0'0,"0"0"16,0 0-16,0 0 15,0 9 1,0 0-16,10 20 15,-1-949 1,1 1962-16,-1-958 16,-9 10-1,0-19-15,-19-9 16,0-10 0,10-19-1,0-18-15,-10 0 16,9-19-16,1 0 15,0-9 1,-1-1-16,1 1 16,9 9-1,0 0 1,9 0-16,19 9 16,19 19-1,0 19-15,0 9 16,-9 10-1,-19 9-15,0 10 16,-19-1 0,0 10-16,-19 0 15,0 0 1,0-10-16,-9 10 16,0 0-1,0-19-15,-1 9 16,1 1-1,0 8-15,0 1 16,9 0 0,0 0-1,10 0-15,-1 0 16,1-1 0,-1 1-16,1 0 15,0 0 1,9 0-16,0-10 15,0-9 1,9 10-16,0-10 16,1-10-1,18-8-15,0-1 16,10-19 0,9 1-16,0 0 15,0-20 1,10 1-16,-10 0 15,0-19 1,0 0 0,18-10-16,-36 1 15</inkml:trace>
  <inkml:trace contextRef="#ctx0" brushRef="#br2" timeOffset="112153.75">22465 13925 0,'0'0'0,"0"0"0,0 0 16,0 0 0</inkml:trace>
  <inkml:trace contextRef="#ctx0" brushRef="#br2" timeOffset="113055.94">26999 16336 0,'0'0'0,"0"0"15,0 0-15</inkml:trace>
  <inkml:trace contextRef="#ctx0" brushRef="#br2" timeOffset="115615.67">25908 17199 0,'0'0'0,"0"0"16,0 10-16,0-1 15,9 19 1,1 10-16,-1 9 16,-9 9-1,0 0 1,0-18-16,0-1 15,0-18-15,0 0 16,0-19 0,0 0-16,0 0 15,-9-19 1,9-9 0,9-28-16,1-10 15,8 19-15,1 10 16,0 9-1,0 18 1,9 1-16,0 18 16,1 1-1,8 8-15,-9 10 16,1 1 0,-11-1-16,1 0 15,-9-9 1,-1-1-16,-9 1 15,0-9 1,0-10-16,0 0 16,9 0-1,1-19-15,9-9 16,0-19 0,-1 0-16,1 19 15,0 0 1,0 18-1,9 1-15,0 18 16,0 1 0,1 8-16,-1 10 15,-9 1 1,0 17-16,-1 1 16,-18-9-1,10-1-15,-1 10 16,1-18-1</inkml:trace>
  <inkml:trace contextRef="#ctx0" brushRef="#br2" timeOffset="115885.14">26745 17500 0,'0'0'0,"0"0"0,10 0 16,-1-10 0,19 1-1,29 0-15,9-1 16,18 1 0,1-10-1,-10 10-15,-18-1 16,-20 1-16,1 9 15,-29-10 1</inkml:trace>
  <inkml:trace contextRef="#ctx0" brushRef="#br2" timeOffset="116186.72">27234 17087 0,'0'0'0,"0"0"0,0 0 15,0 9 1,10 10-16,9 19 16,9 27-1,-9-8-15,0 8 16,-1-9-1,-8 1-15,-10-20 16,0 1 0,0-10-16,0-9 15,0-10 1</inkml:trace>
  <inkml:trace contextRef="#ctx0" brushRef="#br2" timeOffset="116489.03">27366 17106 0,'0'0'0,"0"0"16,0 0-16,10 9 16,18 0-1,9 10 1,10 9-16,0 10 15,-9-1 1,0 1-16,-19-10 16,-1 0-1,-18 0-15,0 0 16,-18 1 0,-1 8-16,-19 10 15,-18 9 1,18-27-16</inkml:trace>
  <inkml:trace contextRef="#ctx0" brushRef="#br2" timeOffset="116903.41">28006 17002 0,'0'0'0,"0"0"15,0 0-15,0 0 16,0 10 0,-10 9-16,1 37 15,0 10 1,9 9-16,0 9 16,9-9-1,0 0-15,-9-19 16,0-18-1,0-10-15,0-9 16,0-10 0</inkml:trace>
  <inkml:trace contextRef="#ctx0" brushRef="#br2" timeOffset="117315.08">27931 17049 0,'0'0'0,"0"0"0,0 0 16,0 0 0,9 10-1,19-1-15,10 29 16,28 18 0,0 10-16,-10-1 15,0-8 1,-9-1-16,-9-9 15,-10-10 1,-9-18-16,0 0 16,0-19-1,0 0-15,-1-19 16,1-9 0,0-19-1,0-9-15,0-19 16,-19 0-16,0 9 15,0 0 1,0 19 0,-10 10-16,1 9 15,-1 9 1,1 10-16</inkml:trace>
  <inkml:trace contextRef="#ctx0" brushRef="#br2" timeOffset="117722.22">28787 17293 0,'0'0'0,"0"0"0,0 0 15,0 0-15,-10 0 16,1 10 0,-1-1-1,1 19-15,0 0 16,18 10 0,0-19-16,1-1 15,-1-8 1,1-10-16,8 0 15,1 0 1,0-10-16,-9-8 16,-10-1-1,0-9-15,-19-10 16,-10 10 0,-8 0-16,18 19 15</inkml:trace>
  <inkml:trace contextRef="#ctx0" brushRef="#br2" timeOffset="117928.1">29229 17415 0,'0'0'0,"0"0"0,0 0 0,0 0 16,0 0 0,0 0-16,0 0 15,0 0 1</inkml:trace>
  <inkml:trace contextRef="#ctx0" brushRef="#br2" timeOffset="118683.98">29473 17284 0,'0'0'0,"0"0"0,0 0 15,0 0 1,0 0-16,0 0 16,10 0-1,-1 0 1,19 0-16,1 0 15,-1 0 1,10 0-16,-1 0 16,1-19-1,-1 0-15,1-18 16,0-1 0,-10-18-16,-9 0 15,0-1 1,-1 1-16,-8 0 15,-10 9 1,0 9-16,-10 10 16,1 19-1,9 9-15,0 9 16,-9 29 0,-1 46-16,1 38 15,-1 10 1,10-1-1,0 0-15,0-9 16,10-19-16,-1-9 16,-9-19-1,0-9 1,0-19-16,-9-10 16,-1-18-1,-9 0-15,1-19 16,-20 0-1,0-19-15,-9-18 16,0-10 0,10 0-16,8-9 15,20 9 1,0 0-16,18 9 16,0 10-1,20 0-15,8 0 16,10 0-1,0-1-15,19 1 16,-9 10 0,-1 8-16,1-9 15,-29 10 1</inkml:trace>
  <inkml:trace contextRef="#ctx0" brushRef="#br2" timeOffset="119038.12">30508 16693 0,'0'0'0,"0"0"16,0 9-16,0 10 15,10 37 1,-1 29-16,0 37 16,1 9-1,-1-9-15,1 0 16,-1-9 0,0-10-1,1-19-15,-1-9 16,-9-18-1,0-20-15,0-18 16,0-10 0,0-9-16,0 0 15</inkml:trace>
  <inkml:trace contextRef="#ctx0" brushRef="#br2" timeOffset="119306.32">30508 16824 0,'0'0'0,"0"0"16,10-19 0,-1 10-16,0 0 15,1-1 1,9 1-16,9 18 16,0 10-1,10 9-15,-19 10 16,-1 9-1,-8 0-15,-10-1 16,-19 1 0,-19 0-1,-28 0-15,29-19 16</inkml:trace>
  <inkml:trace contextRef="#ctx0" brushRef="#br2" timeOffset="119705.09">30988 17228 0,'0'0'0,"0"0"0,0 0 16,-9 9-16,-10 0 15,0 20 1,10-1-16,-1 0 16,10 9-1,10 1-15,-1-1 16,10-18 0,0 0-1,9-19-15,0 0 16,0-19-1,0 0-15,-9-18 16,-9-10 0,-10 0-16,-19 0 15,0 10 1,0 18-16,0 9 16</inkml:trace>
  <inkml:trace contextRef="#ctx0" brushRef="#br2" timeOffset="119991.11">31345 17237 0,'0'0'0,"0"0"15,0 0 1,0 9-16,0 1 16,10 18-16,-1 9 15,10 10 1,9-9 0,1-1-16,-1-18 15,0 0 1,-9-19-16</inkml:trace>
  <inkml:trace contextRef="#ctx0" brushRef="#br2" timeOffset="120138.38">31308 16834 0,'0'0'0,"0"0"16,0 0-1,9 18-15,-9-8 16</inkml:trace>
  <inkml:trace contextRef="#ctx0" brushRef="#br2" timeOffset="120490.72">31835 17556 0,'0'0'0,"0"0"16,0-19 0,0 0-16,0-18 15,9-10 1,0-9-16,10-29 16,10 10-1,-11 19-15,1 28 16,0 9-1,0 10-15,0 9 16,-1 9 0,1 19-16,0 19 15,0 0 1,-10 19 0,1-1-16,-1 10 15,0-18 1,10-20-16,-19-27 15</inkml:trace>
  <inkml:trace contextRef="#ctx0" brushRef="#br2" timeOffset="120747.5">32361 16430 0,'0'0'0,"0"19"0,10 28 16,-1 47-1,-9 37-15,10 19 32,-10-9-32,0-19 0,0-10 15,0-8 1,9-20-16,-9-46 15</inkml:trace>
  <inkml:trace contextRef="#ctx0" brushRef="#br2" timeOffset="121181.37">32202 17012 0,'9'0'0,"10"0"15,37 9-15,48 1 16,46-1 0,-9-9-16,-9 0 15,-19 0 1,-19-9-16,-28-10 16,-19 0-1,-28 10-15,0-1 16,-19 1-1,-10 0-15,-18-1 16,-10 10 0,-18 10-16,-1 18 15,1 19 1,9 18 0,9 10-16,10 10 15,0-1-15,18 10 16,1-19-1,-10-9 1,-9-10-16,-19 0 16,-28-9-1,-57-9-15,-178 9 16</inkml:trace>
  <inkml:trace contextRef="#ctx0" brushRef="#br2" timeOffset="122055.53">24977 13841 0,'0'0'16,"0"0"-16,0 9 16,0 19-1,-10 0-15,10 19 16,10-9-16,-1-1 15,0-9 1,1-9 0,-1 0-16,1-10 15,-10-9 1</inkml:trace>
  <inkml:trace contextRef="#ctx0" brushRef="#br2" timeOffset="122241.28">24807 13625 0,'0'0'0,"0"0"16,0 0-16,10 0 16,-1-10-1,1 10-15,-10 0 16</inkml:trace>
  <inkml:trace contextRef="#ctx0" brushRef="#br2" timeOffset="122430.84">25297 13756 0,'0'0'0,"0"0"0,0 0 16,0 0-16,9 0 16,19 10-1,-9-10-15</inkml:trace>
  <inkml:trace contextRef="#ctx0" brushRef="#br2" timeOffset="122595.12">25212 13944 0,'0'0'0,"0"0"0,9 0 16,10 0-16,38 9 16,37 1-16,-38-10 15</inkml:trace>
  <inkml:trace contextRef="#ctx0" brushRef="#br2" timeOffset="122946.3">25757 13475 0,'0'0'0,"0"0"16,0 0-16,0 0 15,0 9 1,0 10-16,0 9 16,0 19-1,0 0-15,0 0 16,0 0-1,0 0 1,0-10-16,0 1 16,0-10-1,0-10-15,0 11 16,0-20 0</inkml:trace>
  <inkml:trace contextRef="#ctx0" brushRef="#br2" timeOffset="125439.47">22615 13709 0,'0'0'0,"0"0"15,10 10-15,-1-1 16,1 10 0,-1 9-1,0 28-15,1 10 16,-10 18 0,0 1-16,-10 9 15,-8-10 1,8 10-16,1-10 15,-1-9 1,20-9-16,9-10 16,9 1-1,19-10-15,0-10 16,19 1 0,0-20-16,-10-8 15,1-10 1,-20 0-16,-9-10 15,-9-8 1,-19-1-16,0 0 16,-19 0-1,-18-9-15,-20 19 16,-18-1 0,-10 29-16,20 9 15,-1 29 1,19 8-16,18 20 15,11-1 1,8 19 0,10 10-16,10 0 15,8 8 1,11 11-16,-1-1 16,0 19-1,10 10-15,-1-10 16,1 9-1,-10 1-15,-9-10 16,0-19 0,0 10-16,-1-19 15,-18-9 1,0-19 0,0-1-16,0-18 15,-18-9-15,-11-10 16,-8-9-1,-20-9 1,1-19-16,-1-1 16,-8-18-1,-1 0-15,0 0 16,9 0 0,10 0-16,19 0 15,0-9 1,0 9-16,18 0 15,1 0 1,0 0-16,-1 0 16,10 0-1,0 0-15,0 0 16</inkml:trace>
  <inkml:trace contextRef="#ctx0" brushRef="#br2" timeOffset="127972.4">27639 15079 0,'0'0'0,"0"0"0,0 0 15,0 0 1,0 9 0,0 10-16,0 9 15,0 10 1,0-1-16,9 1 16,1-1-1,-1-18-15</inkml:trace>
  <inkml:trace contextRef="#ctx0" brushRef="#br2" timeOffset="128198">27554 14976 0,'0'0'0,"0"0"0,0 0 15,10 9-15,-1 1 16,10-1 0,9 10-1,0 0-15,1-10 16,-20-9 0</inkml:trace>
  <inkml:trace contextRef="#ctx0" brushRef="#br2" timeOffset="128749.89">29351 15126 0,'0'0'0,"0"0"0,0 0 15,0 9 1,0 10-16,0 19 16,0 9-1,10 9-15,18 0 16,-19-28-1</inkml:trace>
  <inkml:trace contextRef="#ctx0" brushRef="#br2" timeOffset="128909.07">29605 15013 0,'0'0'0,"10"10"0,-10-10 16</inkml:trace>
  <inkml:trace contextRef="#ctx0" brushRef="#br2" timeOffset="135101.44">23415 17265 0,'0'0'0,"9"0"0,1-9 15,18-1 1,0 1-16,10 0 16,9 18-1,0 0-15,0 20 16,-9 8 0,-1 1-1,-18-1-15,-19 1 16,0-1-1,-19-9-15,-18 10 16,-10-1-16,0-8 16,18-11-1,1 1 1,9 0-16,10 0 16,0-10-1,18 0-15,0 1 16,20-1-1,8-9-15,10 0 16,0 0 0,10 0-16,-10-9 15,9-1 1,1 10-16,-10 0 16,-10 0-1,-18 0-15</inkml:trace>
  <inkml:trace contextRef="#ctx0" brushRef="#br2" timeOffset="135730.6">24130 17415 0,'0'0'0,"0"0"0,0 10 16,-9-1-1,-1 19-15,1 0 16,-1 19 0,20 0-16,-1-9 15,10-10 1,0-9-16,0-1 15,-1-18 1,1 0-16,9-18 16,-9-1-1,0-19-15,0 1 16,-10-1 0,1 1-16,-1 9 15,1-1 1,-1 20-16,0 0 15,20 18 1,-1 0 0,19 29-16,0 9 15,-9 9 1,-20 0-16,1-9 16,0-9-1,0-1-15,0-8 16,-1-11-1,1-8-15,0-10 16,0-10 0,9-18-16,-9-19 15,0-9 1,-29-10-16,-27 10 16,-48 9-1,29 19-15</inkml:trace>
  <inkml:trace contextRef="#ctx0" brushRef="#br2" timeOffset="137559.68">24939 6278 0,'0'0'0,"0"0"0,0-18 16,0-1-1,0 9 1,0 1-16,0 0 15,0-1 1,0 10-16,9 10 16,10 8-1,9 39-15,1 27 16,-10 19 0,-1 10-1,-8 9-15,-1 19 16,-9 18-16,0 1 15,0 18 1,0 0-16,0 0 16,0 1-1,0 8-15,0 1 16,0 9 0,0-9-1,0 9-15,0 0 16,0-10-1,10 1-15,-1-10 16,0 1-16,1-1 16,-1-9-1,1-10 1,-1-9-16,0-9 16,1-10-1,-1 1-15,1-20 16,-10-18-1,9 0-15,0-10 16,-9-8 0,0-20-16,0-19 15,0 1 1,0-1-16,0-18 16,0 0-1,0 0-15,0-10 16,0 0-1,0-9 1,0 0-16,0 0 16,0 0-16,0 0 15,0 0 1</inkml:trace>
  <inkml:trace contextRef="#ctx0" brushRef="#br2" timeOffset="138535.53">23217 10660 0,'0'0'0,"0"0"0,0 0 15,0 0 1,0 0-16,10 0 16,-1 0-1,1 0-15,-1 0 16,1 0-1,8 0-15,11 0 16,8 0 0,20 0-16,37 0 15,19 0 1,28 9-16,28 1 16,19-1-1,29 10-15,18 0 16,19-10-1,9 10 1,1 0-16,27-1 16,1 10-1,9-9-15,19 0 16,-19 0 0,0-1-16,19 1 15,9-9 1,0-1-16,-9 0 15,9 1 1,-9-10-16,0 0 16,0 9-1,-10-9-15,-28-9 16,1 9 0,-29 0-16,-29 0 15,-18 0 1,-37-10-1,-29 10-15,-19 0 16,-18-9-16,-10 9 16,-19-9-1,-19-1 1,1 10-16,-19-9 16,-1-1-1,-18 1-15,0 9 16,0-9-1,-10 9-15,10-10 16,-10 1 0,-9 0-16</inkml:trace>
  <inkml:trace contextRef="#ctx0" brushRef="#br2" timeOffset="140491.76">26077 6579 0,'0'0'0,"0"0"0,0 0 16,0 0 0,0 9-16,10 10 15,-1 18 1,1 20-16,8 8 16,1 10-1,0 10 1,0-1-16,9 1 15,0-10-15,0 0 16,1 0 0,-1 0-16,0 9 15,10 1 1,9-1 0,-10 10-16,1 0 15,9-10 1,0 10-16,0 0 15,0-10 1,0 1-16,0-10 16,0 9-1,0 1-15,0-10 16,0 9 0,10-9-1,-10-9-15,9 9 16,10 0-16,0-9 15,-9-1 1,8 1 0,1 0-16,0-1 15,0-8-15,9-1 16,10 0 0,-10 1-1,10-10-15,9 9 16,0-19-1,-9 1-15,-1-1 16,1 1 0,9 0-16,-9-10 15,-1-10 1,1 1-16,0 0 16,9 0-1,0-1-15,0-18 16,0 0-1,0 0-15,0-9 16,0 0 0,-9-10-16,-10 0 15,10 0 1,-1 1-16,1-1 16,0-9-1,-10-10 1,0 1-16,1-1 15,8 1 1,-9-10-16,1 0 16,-1 0-16,0 0 15,1-9 1,-1-1 0,9 1-16,-8-10 15,-1-9 1,0 0-16,0 0 15,1 0 1,-1 0-16,10 0 16,-10-9-1,0-1-15,0 10 16,1 0 0,8-19-1,-8 10-15,-11-1 16,11 1-1,-10-1-15,-1-8 16,11-1-16,-10 9 16,-1-8-1,1 8 1,0-9-16,-9 10 16,-1-1-1,0 1-15,1 0 16,-10 8-1,0 1-15,0 0 16,0 0 0,-9-9-16,-1 18 15,1 1 1,-10-1-16,0 0 16,1 0-1,-1 10-15,0 9 16,-9 0-1,0 0-15,-1 1 16,1 8 0,0 0-16,0 10 15,-10 0 1,1 9 0,-1 1-16,-9-1 15,0 10 1,0-1-16</inkml:trace>
  <inkml:trace contextRef="#ctx0" brushRef="#br2" timeOffset="180339.17">25983 6907 0,'0'0'0,"0"0"15,10-19 1,-1 0-16,0-18 16,1-1-1,-1-9-15,-9 1 16,0-11-1,0 1-15,0 0 16,-9-1 0,-1 1-16,1 0 15,0 0-15,-1 9 16,10 0 0,0 0-1,0 9-15,0 1 16,0 9-1,0-1-15,0 11 16,0 8 0,0 1-16,0 0 15,0 9 1,0 0-16,0 18 16,-9-8-1</inkml:trace>
  <inkml:trace contextRef="#ctx0" brushRef="#br2" timeOffset="182965.33">21825 1043 0,'0'0'0,"10"0"16,8-19-1,20-18-15,18-20 16,10 1 0,0 0-16,9 0 15,10-1 1,0 1-16,18 9 15,1 0 1,-1 0-16,10 0 16,-9 19-1,8 0-15,20 0 16,0 18 0,-10 1-16,29 0 15,-10 9 1,-9 9-16,9 0 15,-10 10 1,-8 0-16,-10 9 16,9 0-1,-9 10-15,-10 9 16,-9-10 0,-18 10-16,-1 0 15,0 0 1,-9 0-1,0 0-15,-10 9 16,1 0 0,-10-9-16,0 10 15,0-10 1,-10-1-16,1 1 16,0 0-1,-10 0-15,0 0 16,0 9-1,-9 1-15,0-1 16,0-9 0,-10 0-16,-9 0 15,0 0 1,0 0-16,-9-1 16,-10 11-1,-19-1-15,1 0 16,-1 1-1,0-10 1,1-1-16,-10 11 16,0-10-1,0-10-15,-10 1 16,1-1 0,-1 1-16,10-10 15,0-9 1,0-1-16,10 1 15,-10 0 1,0 0-16,-1-1 16,1-8-1,0-1-15,19-9 16,0 0 0,9 0-16,0 0 15</inkml:trace>
  <inkml:trace contextRef="#ctx0" brushRef="#br2" timeOffset="183787.39">23603 921 0,'0'0'0,"0"0"16,0 0 0,0 0-16,0 0 15,0 9 1,-9 1-16,-1 9 15,1 18 1,0 19-16,-1 19 16,1 10-1,9 9 1,0 0-16,0-10 16,0 10-1,-10 0-15,10-1 16,-9 1-1,9 0-15,0 0 16,9-10 0,1 1-16,-1-10 15,-9-19 1,0-9-16,0-9 16,0-20-1,0 1-15,0-19 16,0 0-1,0 0-15,10 0 16,-1-19 0,0 10-16</inkml:trace>
  <inkml:trace contextRef="#ctx0" brushRef="#br2" timeOffset="184931.63">23471 1052 0,'0'0'0,"0"0"0,0 0 16,0-9-1,0 0-15,0-10 16,0 0 0,10 0-16,-1 1 15,1-1 1,-1 0-16,1 0 15,8 0 1,11-9-16,-1 0 16,0 0-1,19 9 1,0 10-16,10 0 16,8-1-1,29 10-15,1 10 16,-1-1-1,0 0-15,-10 1 16,10-1 0,-9 0-16,-10 1 15,1-1 1,-20 1-16,0-1 16,-18-9-1,0 0-15,-1 0 16,-8 0-1,-11 0-15,1 0 16,0 0 0,-10 0-16,1 0 15,-1 0 1,1 0-16,-10 0 16,9 9-1,0 1 1,1-1-16,-1 19 15,1 0-15,-1 19 16,1 19 0,8 0-1,-8-1-15,-1 20 16,1-1 0,-1 10-16,-9-10 15,0 1 1,0-1-16,0-9 15,0 0 1,0 1-16,0-20 16,-9 0-1,9-9-15,0-9 16,0-1 0,-10 1-16,1-10 15,-1-9 1,1-1-16,0 1 15,-10-10 1,0 1-16,-9-1 16,-19-9-1,-19 0 1,-19 0-16,-18-9 16,-1-1-1,-9 1-15,0 0 16,0-1-1,10 1-15,9 0 16,9-1 0,10 10-16,9 10 15,29-10 1</inkml:trace>
  <inkml:trace contextRef="#ctx0" brushRef="#br2" timeOffset="186021.77">32042 10651 0,'0'0'0,"0"0"15,0 0 1,0 0-16,0 0 16,0 0-1,0 0-15,9 0 16,0 9 0,20 0-16,18 19 15,9 10 1,1 0-16,-1-10 15,-18 0 1,-1-9-16,-8-1 16,-11 1-1,1-10-15,0 1 16,-10-1 0,-9 1-1,0-1-15,0 0 16,-18 20-16,-39 8 15,-65 38 1,-160 94 0</inkml:trace>
  <inkml:trace contextRef="#ctx0" brushRef="#br2" timeOffset="186755.1">32521 11551 0,'0'0'0,"0"0"16,0 0-16,0 0 16,0 10-1,0-1 1,0 29-16,0 37 16,-9 28-1,9 19 1,0 19-16,0-10 15,0 0-15,0 1 16,-9-10 0,-1-29-16,1-18 15,9 1 1,-10-20-16,10-9 16,0-10-1,0-9-15,0-9 16,0 0-1,0-19-15</inkml:trace>
  <inkml:trace contextRef="#ctx0" brushRef="#br2" timeOffset="187363.13">32775 11645 0,'10'0'0,"9"0"0,9-9 15,19-1 1,-9 1-16,-1 9 16,1 9-1,-19 1-15,-1-1 16,1 10 0,-19 9-16,-19 0 15,-18 19 1,-20-9-16,1-1 15,9-9 1,9-9-16,10 0 16,19-10-1,-1-9 1,10 0-16,10 10 16,-1-1-1,19 0-15,0 10 16,10 9-1,0-9-15,-10 9 16,-9 0 0,0 0-16,-19 1 15,0 8 1,-19 1-16,-9-1 16,-29 1-1,-18-1-15,28-18 16</inkml:trace>
  <inkml:trace contextRef="#ctx0" brushRef="#br2" timeOffset="188157.88">32954 12555 0,'0'0'0,"0"0"15,0 0-15,0 0 16,0 0 0,0 10-16,10-1 15,-1 19 1,0 0-16,1 0 16,-1 1-1,1-11-15,-10 1 16,0-10-1,0 1-15,0-10 16,0 0 0,0 0-16,9 0 15,0-19 1,1-18-16,-1-1 16,1 0-1,-1 10-15,-9 0 16,0 19-1,0-1-15,0 10 16,0 0 0,0 10-1,-9 9-15,-10 27 16,0 11 0,0 8-16,0 1 15,1-10 1,8 1-16,1-1 15,-1-18 1,1-1-16,9-28 16</inkml:trace>
  <inkml:trace contextRef="#ctx0" brushRef="#br2" timeOffset="189698.45">23744 1156 0,'0'0'0,"-9"-10"16,-19-9-16,-10-9 16,0 0-1,10 0-15,0 9 16,19 10 0,-1-1-16,1 1 15,18 9 1,29-19-1,37-9-15,19 0 16,10 9-16,18 10 16,-9-1-1,0 20-15,-10-1 16,10 10 0,0 0-16,-19 0 15,0-1 1,-19 1-16,1-10 15,-20-9 1,-18 0 0,-1 0-16,1 0 15,-19 0 1,0 0-16,-10 0 16,0 10-1,1-1-15,-1 29 16,1 18-1,-1 10-15,0 18 16,1 10 0,9 0-16,-1-10 15,11 19 1,-20-56-16</inkml:trace>
  <inkml:trace contextRef="#ctx0" brushRef="#br2" timeOffset="190117.71">25720 1212 0,'0'0'0,"9"0"0,10-10 15,19-8 1,28-1-16,-1 10 16,-8-1-16,-1 10 15,-9 10 1,-28-10-16</inkml:trace>
  <inkml:trace contextRef="#ctx0" brushRef="#br2" timeOffset="190297.02">25645 1334 0,'0'0'0,"0"0"16,9 0-1,29 9-15,27 1 16,39-10 0,18 0-16,-56 0 15</inkml:trace>
  <inkml:trace contextRef="#ctx0" brushRef="#br2" timeOffset="190914.17">26303 921 0,'0'0'0,"10"0"0,-1-9 16,19-10-1,19 0-15,0 10 16,19-1 0,0 1-16,-10 18 15,-9 1 1,-9-1-16,-19 0 15,0 1 1,-10 9-16,-9-1 16,0 1-1,-9 9-15,-10-9 16,0 9 0,0-9-1,0 0-15,10-10 16,0 1-1,-1-10-15,10 0 16,0 0 0,10 0-16,18 0 15,19 9 1,0 0-16,9 19 16,-18 1-1,0-1-15,-20 0 16,-8 9-1,-20 10-15,-27 0 16,-48 19 0,19-38-16</inkml:trace>
  <inkml:trace contextRef="#ctx0" brushRef="#br2" timeOffset="192194.17">26087 9928 0,'0'0'0,"9"19"15,1 9-15,8 0 16,-8-9 0</inkml:trace>
  <inkml:trace contextRef="#ctx0" brushRef="#br2" timeOffset="192566.07">26303 10482 0,'0'0'0,"0"0"0,0 0 15,0 0 1,0 0-16,0 0 16,0 9-1,0 0-15,0 20 16,0 8 0,-9 10-16,9 9 15,-10 1 1,1-1-1,9 0-15,0-18 16,0-1 0,0-18-16,0 0 15,0-19 1,0 0-16</inkml:trace>
  <inkml:trace contextRef="#ctx0" brushRef="#br2" timeOffset="192838.38">26228 10369 0,'0'0'0,"0"0"0,0 19 16,-19 18-1,0 29-15,0 28 16,10 18-1,0-8 1,-1-11-16,1 1 16,-1-19-1,10-9-15,0-28 16,0-1 0,0-28-16</inkml:trace>
  <inkml:trace contextRef="#ctx0" brushRef="#br2" timeOffset="193096.62">26303 10463 0,'0'0'0,"0"0"16,0 0-16,0 19 15,0 18 1,0 19 0,0 38-16,0 10 15,0-1 1,0-9-16,-9 9 16,-1-19-1,1-46-15</inkml:trace>
  <inkml:trace contextRef="#ctx0" brushRef="#br2" timeOffset="193725.14">26068 11683 0,'0'0'0,"9"0"0,1-19 16,18 0-1,0 0 1,0 1-16,10 8 15,0 1 1,-1-1-16,-18 10 16,0 10-1,0-1-15,-19 1 16,0-1 0,0 10-16,-19 9 15,0-9 1,-9-1-16,9 1 15,10-9 1,-1-10-16,1 0 16,9 0-1,0 0-15,9 0 16,10 0 0,9 9-16,1 0 15,-1 1 1,-9 8-16,-1 11 15,1-1 1,-19 0 0,0-9-16,-19 9 15,-28 0 1,-19-9-16,-18-1 16,-10-8-1,47-10-15</inkml:trace>
  <inkml:trace contextRef="#ctx0" brushRef="#br2" timeOffset="196848.57">23490 18185 0,'0'0'0,"0"0"0,0 0 15,0 0 1,10 0-16,-1 0 16,29-10-1,18 1-15,38-1 16,38 10-1,9 0-15,-19-9 16,-9 0 0,-19-1-16,0 1 15,-18 0 1,-1-1 0,-19 1-16,-9-10 15,0 0 1,-9 0-16,0-18 15,-1-1 1,-8 1-16,-1-19 16,-9-1-1,-1 1-15,-8 0 16,-10-19 0,0 0-16,-10 9 15,-8-9 1,-1 0-16,-9 9 15,-10 0 1,0 10-16,1 9 16,-20 0-1,1 0-15,-10 10 16,0 9 0,-9 0-16,0 9 15,-1 9 1,1 1-16,9 0 15,0 18 1,0 0-16,1 1 16,-1-1-1,0 1 1,0 8-16,10-8 16,-1 9-1,1 9-15,-1 0 16,1 9-1,-1 1-15,1 9 16,9 0 0,0-10-16,0 10 15,19-9 1,-1 9 0,1-1-16,9 1 15,1 0 1,8 10-16,1-10 15,-1 9 1,10-9-16,0 9 16,10 0-1,-1 1-15,10-1 16,9 0 0,0 0-16,1-9 15,18 0 1,0 10-16,0-10 15,0-10 1,0 1-16,0-1 16,9 1-1,10-1-15,0 1 16,0-10 0,0 0-16,9-9 15,10 0 1,-1-10-16,10 0 15,-9-9 1,0 0 0,-1-18-16,10-1 15,-9-19-15,-10 1 16,1-1 0,-1-9-1,-9-9-15,9-10 16,-19-9-1,1 0-15,-10 0 16,-9-9 0,-10 9-16,-9-10 15,-1 10 1,-8 0-16,-10 0 16,-10 9-1,-8 1-15,-20-10 16,0 0-1,-18 9-15,-19 0 16,-19 10 0,-19 9-1,-10 9-15,20 20 16,-1 8-16,1 20 16,-1-1-1,57 0-15</inkml:trace>
  <inkml:trace contextRef="#ctx0" brushRef="#br2" timeOffset="198161.37">24845 6504 0,'0'0'0,"0"0"0,9 0 16,1-10-1,9 1 1,9-1-16,0 1 16,0 9-1,19 0-15,19 9 16,28 1-1,10-1-15,9 1 16,-19-10 0,0 0-16,-10 0 15,-8 0 1,-10 0-16,-10 0 16,-9 0-1,-9 0-15,-20 0 16,1 0-1,0 0-15,-10 0 16,-9 0 0,0 0-16,0 0 15,0 0 1,0 0-16,0 0 16,-18-10-1,-11 1 1,-8 9-16,-10 0 15,-10 9-15,-18 1 16,0-1 0,-19 0-1,0-9-15,9 0 16,0 0 0,10-9-16,0 9 15,9-9 1,19-1-16,19 1 15,9 9 1,9 0-16,10 0 16</inkml:trace>
  <inkml:trace contextRef="#ctx0" brushRef="#br2" timeOffset="198779.98">23584 6325 0,'0'0'0,"0"0"0,0 0 15,0-9-15,0 0 16,10-10-1,-1 9-15,19 1 16,1 0 0,-1 9-16,9 9 15,-18 0 1,0 1-16,0 18 16,-19 0-1,-9 0-15,-10 10 16,-19-1-1,-9 1 1,9-1-16,10-18 16,9 0-1,10-10-15,0 1 16,18-1 0,10 0-16,28 10 15,0 0 1,9-10-1,-9 1-15,0-1 16,-9 0-16,-19-9 16</inkml:trace>
  <inkml:trace contextRef="#ctx0" brushRef="#br2" timeOffset="199383.82">24309 6504 0,'0'0'0,"0"0"16,0 0-16,0 0 16,0 0-1,-10 0-15,-8 9 16,-1 10-1,-10 9-15,20 0 16,0 0 0,-1 10-16,20-20 15,-1 1 1,0 0-16,-9-19 16,0 0-1,10 0-15,-1-9 16,1-10-1,-1 0-15,10 0 16,0 1 0,-10-1-16,1 0 15,-1 10 1,-9-1 0,9 10-16,1 10 15,-1-1-15,19 10 16,1 9-1,-1 0 1,9 0-16,1-9 16,0 0-1,-1-19-15,1 0 16,-10-10 0,-9-8-16,0-11 15,-19-8 1,-10-10-16,-55-9 15,18 18 1</inkml:trace>
  <inkml:trace contextRef="#ctx0" brushRef="#br2" timeOffset="201095.16">25983 6344 0,'0'0'0,"0"0"15,0 0 1,0 0-16,0 0 16,0 0-1,0 0-15,0 9 16,0-9 0,0 10-16,0-10 15</inkml:trace>
  <inkml:trace contextRef="#ctx0" brushRef="#br2" timeOffset="202999.06">25889 6457 0,'0'0'0,"0"0"0,0 0 16,0 9-1,10 10-15,18 9 16,0 9-16,19 1 16,-9-10-1,9-9 1,-10 0-16,1-19 15,0 0 1,-10 0-16,-9-10 16,-1-8-1,-18-1-15,0 0 16,-18 0 0,-11-9-16,-8 19 15,-1-1 1,-9 20-16,10-1 15,8 10 1,1 9-16,19-9 16,-1 0-1,20-10-15,-1 0 16,10-9 0,0 0-16,0 0 15,-1-9 1,1-10-1,-19 10-15</inkml:trace>
  <inkml:trace contextRef="#ctx0" brushRef="#br2" timeOffset="203762.03">25870 6616 0,'0'0'0,"0"0"0,0 0 16,0 0-16,0 0 15,10 10 1,9-1-16,9 0 16,0-9-1,0 0-15,0 0 16,-9 0 0,0-9-1,0 0-15,0-1 16,-19-9-1,0 10-15,0-10 16,-19 10 0,-19-1-16,1 20 15,8-1 1,1 1-16,9-1 16,10 0-1,0 1-15,9-10 16,9 9-1,-9-9-15</inkml:trace>
  <inkml:trace contextRef="#ctx0" brushRef="#br2" timeOffset="204801.6">25805 6832 0,'0'0'0,"0"0"16,0 0-16,0 0 16,0 0-1</inkml:trace>
  <inkml:trace contextRef="#ctx0" brushRef="#br2" timeOffset="205376.76">25946 6654 0,'0'0'15,"0"0"-15,0 0 16,0 0-16,0 0 15,0 0 1,0 0-16,0 0 16,0 0-1,0 0-15,0 0 16,0 0 0,0 0-16,0 0 15,0 0 1,0 0-1,0 0-15</inkml:trace>
  <inkml:trace contextRef="#ctx0" brushRef="#br2" timeOffset="206373.94">26491 1475 0,'0'0'0,"0"0"16,0 0-1,0 0-15,0 0 16,0 0 0,0 0-16,0 0 15,0 0 1,0 0-16,0 0 15</inkml:trace>
  <inkml:trace contextRef="#ctx0" brushRef="#br2" timeOffset="207128.22">22390 2535 0,'0'0'0,"0"0"0,0 0 15,0 0 1,0 0-16,0 0 15,0 0 1,0 0-16,0 0 16,0 0-1,0 0-15,0 0 16,-10-10 0,1 1-16,-1 0 15,10-1 1,0 10-16,0 0 15,0 0 1,0 0-16,0 0 16,0-9-1,0 9 1,0 0-16,0-10 16,0 10-16,0-9 15,0 9 1,0 0-1,0 0-15</inkml:trace>
  <inkml:trace contextRef="#ctx0" brushRef="#br2" timeOffset="207568.09">26171 1897 0,'0'0'0</inkml:trace>
  <inkml:trace contextRef="#ctx0" brushRef="#br2" timeOffset="211105.72">17959 12049 0,'0'0'0,"0"0"0,0 0 15,0 0 1,9 0-16,1-10 16,-1 1-1,0-1-15,-9 10 16,10 0 0,-10 0-16,9 0 15,-9-9 1,0 9-1,0 0-15,0 0 16,0 0 0,0 0-16,0 0 15,0 0 1,10 0-16,-1-9 16,0-1-1,1 1-15,-1-1 16,1 1-1,8 0-15,11-1 16,-1 10 0,0-9-16,0 0 15,1-1 1,8 10 0,-9 0-16,1 0 15,8 0-15,-9 0 16,1 0-1,-1 0-15,0 0 16,10 0 0,-1 0-1,-8 0-15,8 10 16,1-10-16,-10 9 16,10 0-1,-10 1 1,0-1-16,0 0 15,1-9 1,-1 10-16,0-1 16,0 1-1,1-1-15,8 0 16,1 1 0,-1-1-16,1 1 15,-10 8 1,10 1-16,-10 0 15,0-10 1,10 10-16,-10-10 16,-9 10-1,0-10-15,0 10 16,-1 0 0,1 0-16,0-10 15,0 10 1,0 0-1,0-1-15,-1 1 16,-8 0 0,9 0-16,-10 0 15,0-1 1,10 10-16,0-9 16,-10 9-1,1 1-15,-1-11 16,1 10-1,-1 1-15,0-1 16,-9 0 0,0 0-16,0 0 15,0 0 1,0 0-16,0 1 16,-9-1-1,0 0-15,-1 0 16,-9 0-1,1 0 1,-1 0-16,0 1 16,-9-1-1,0 0-15,-10 0 16,0 0 0,1 0-16,-10 1 15,0-1 1,0-10-16,-1 1 15,1 0 1,0 0-16,0-19 16,-9 0-1,-1 0-15,-8-10 16,-1 1 0,9-10-16,10 0 15,0 1 1,10-1-1,-1 0-15,0 0 16,1 1 0,-1-1-16,0-9 15,1 0 1,-1-1-16,1 1 16,8 0-1,1 0-15,0 9 16,0-18-1,-1-1-15,1 1 16,0-1 0,9 1-16,0-1 15,1 0 1,-1-8-16,0 8 16,10-9-1,-1 0-15,1-9 16,9 9-1,0 0-15,9 0 16,1 10 0,-1 8-1,0 1-15,10 0 16,0 0 0,9 0-16,0 0 15,10 0 1,0-1-16,9 11 15,0-1 1,9 0-16,-9 10 16,0-1-1,19 1-15,0 0 16,0 9 0,9 9-16,-18 0 15,-1 1 1,0-1-16,1 10 15,9 9 1,-10 0-16,1 10 16,-1-10-1,-9 0 1,10 10-16,-10-1 16,0 1-1,-10-1-15,1 1 16,9 9-1,-9 0-15,-1-1 16,1 1 0,-10 0-16,0 0 15,-9 9 1,0-9-16,0 10 16,-10-10-1,-9 0-15,0-1 16,-9 1-1,-10 10 1,-9-1-16,-10 0 16,0 1-16,-18-11 15,0-8 1,-20-1-16,1-8 16,0-11-1,-1 1 1,11-9-16,-1-1 15,0-9 1,0-9-16,0-1 16,0-9-1,10 1-15,-10-1 16,10-9 0,9-10-16,0 10 15,0 0 1,9-10-16,10 1 15,-10-1 1,10-9-16,0 0 16,-1-9-1,1 0-15,0-10 16,9 1 0,0 18-16,10 9 15,-1 29 1</inkml:trace>
  <inkml:trace contextRef="#ctx0" brushRef="#br2" timeOffset="211983.62">18382 12086 0,'0'0'0,"0"0"0,0 0 16</inkml:trace>
  <inkml:trace contextRef="#ctx0" brushRef="#br2" timeOffset="-214632.88">17592 11805 0,'0'0'0,"0"0"0,0 0 15,-10 0 1,1 0-16,0 0 16,-1 0-1,1 0-15,-1 0 16,10 0-1,0 0-15,0 0 16,10 0 0,9 9-16,28 0 15,28 1 1,38-10-16,9 0 16,29 0-1,-1 0-15,-9 0 16,29-10-1,-1 10-15,10 0 16,-1 0 0,-8 10-1,-1-1-15,-9 0 16,-9 10 0,-10-9-16,-10-1 15,-18 0 1,-19-9-16,-9 0 15,-10 0 1,-18 0-16,-20 0 16,1 0-1,-19 0-15,0 0 16,-1 0 0,-8 0-16,-1-9 15,1 0 1,-1-1-16,0-9 15,1 1 1,-1-20-16,1-9 16,-1-9-1,0-19-15,-9-19 16,0 0 0,0 10-16,0-10 15,0 10 1,0-1-1,0 1-15,0-1 16,-9 10 0,-10 10-16,0-1 15,1 0 1,-11 19-16,11 10 16,-1-1-1,-9 10-15,9 0 16,9 19-1,1-1-15,-1 1 16,-8-1 0,-1 10-16,0 0 15,-19 10 1,-27-1-16,-20 19 16,-19-9-1,-18 9 1,-28-9-16,-10 0 15,-10-1 1,-8-8-16,-1-10 16,10 0-1,18 0-15,29-10 16,9 1 0,19 0-16,18-1 15,11 1 1,18 0-16,0-1 15,0 1 1,9-1-16,10 1 16,-1 0-1,1-1-15,9 1 16,10 9 0,0 0-16,-10 0 15,0 9 1,0 1-16,0-1 15,-9 19 1,0 0-16,-10 19 16,1 19-1,-1 9 1,0 9-16,10 1 16,0-1-1,0 10-15,9-9 16,9-1-1,1-9-15,0 0 16,9-19 0,0 1-16,9-1 15,0-18 1,1-1-16,-10 1 16,0-10-1,9-9-15,-9-1 16,0 1-1,0 0-15,0 0 16,0-10 0,0 0-16,0 1 15,0-10 1,0 0 0,0 0-16,0 0 15,0 0 1,0 0-16,0 0 15,0-19 1,0-9-16,0-10 16,0-9-1,0-9-15,0 0 16,0-10 0,0 0-16,0 10 15,0 0 1,0 9-16,0-9 15,0-1 1,0 1-16,0 0 16,0 9-1,10 0 1,-1 0-16,1 0 16,-1 19-1,0 0-15,1 0 16,9 0-16,9-10 15,19 10 1,0 0 0,9 0-16,20-1 15,18 1 1,9 19-16,10-1 16,0 1-1,9 9-15,10 9 16,-10 1-1,0-1-15,1 1 16,-1-10 0,-9 0-16,0 0 15,-10 0 1,1 0-16,-20 0 16,1 0-1,0 0-15,9 0 16,-19 0-1,0 0 1,1 0-16,-10 0 16,-10 0-1,0 0-15,-9 0 16,0 0 0,-9 0-16,0 0 15,-1 0 1,1 0-16,-10 0 15,0 0 1,-9 0-16,0 0 16,0 0-1,0 0-15,-10 9 16,10 0 0,-10 1-16,10-1 15,0 1 1,-10 8-16,10 10 15,0 1 1,0 18 0,0-1-16,-10 1 15,0 10-15,-9-1 16,0 0 0,0 1-1,0-1-15,-9 0 16,9 0-1,-9-18-15,-1-1 16,1 1 0,-1 0-16,1-10 15,0 0 1,-1-9-16,1-1 16,-1 1-1,-8-10-15,8-9 16</inkml:trace>
  <inkml:trace contextRef="#ctx0" brushRef="#br2" timeOffset="-212344.4">4995 13991 0,'0'0'0,"0"9"16,0 0-16,10 20 16,-1 18-1,19-1-15,1-8 16,-1-1 0,9-18-16,1 0 15,0-19 1,-1 0-1,1-19-15,0 0 16,-10-9-16,-9-9 16,-1 9-1,-18 0 1,0-1-16,0 20 16,0 0-16,0 9 15,10 9 1,-1 19-1,1 19-15,18 28 16,-9 10-16,0 8 16,-19 1-1,-19-9 1,0-10-16,-19 0 16,-18-10-1,-1-8-15,1-20 16,9-18-1,0-19-15,19 0 16,9-9 0</inkml:trace>
  <inkml:trace contextRef="#ctx0" brushRef="#br2" timeOffset="-211987.33">5673 14479 0,'0'0'0,"0"0"0,0 0 16,9-10-1,0 1-15,10-10 16,10 10 0,18-10-16,0 10 15,0-1 1,18 1-16,-36-1 15</inkml:trace>
  <inkml:trace contextRef="#ctx0" brushRef="#br2" timeOffset="-211819.15">5597 14760 0,'0'0'0,"0"0"15,10 0-15,9 0 16,9 0 0,28 0-16,48-9 15,-29-1 1</inkml:trace>
  <inkml:trace contextRef="#ctx0" brushRef="#br2" timeOffset="-210713.39">6463 14291 0,'0'0'0,"0"0"16,0 0-16,0 0 15,0 0 1,0 0-16,0-9 15,0-1 1,0 1 0,0-1-16,0 1 15,0 9 1,0-9-16,0 9 16,0 0-1,0-10-15,0 1 16,9-1-1,1 1-15,-1-10 16,1 1 0,18-1-16,0 0 15,0 0 1,0 10-16,1 0 16,-1-1-1,0 10 1,0 10-16,1-1 15,-11 10 1,1 9-16,0 0 16,-19 0-1,0 10-15,0 9 16,-19-1 0,0 1-16,-9-9 15,9-1 1,0-18-16,1 0 15,8 0 1,1-10-16,-1-9 16,10 0-1,10 9-15,-1 1 16,10-10 0,9 0-16,19 0 15,0 0 1,10 0-16,-10 0 15,-10 0 1,-8 0-16,-20 0 16</inkml:trace>
  <inkml:trace contextRef="#ctx0" brushRef="#br2" timeOffset="-210438.71">7253 14347 0,'0'0'0,"0"0"0,0 0 16,10 0-1,8-9-15,20-1 16,18 1-1,10 0 1,0-1-16,9 1 16,1 0-1,-20-1-15,-37 1 16</inkml:trace>
  <inkml:trace contextRef="#ctx0" brushRef="#br2" timeOffset="-210131.63">7441 13991 0,'0'0'0,"0"0"0,0 9 15,0 0 1,10 29-16,-1 18 15,0 10 1,1 18-16,-10 1 16,9-1-1,-9-9-15,10 0 16,-10-18 0,9-20-16,1 1 15,-1-1 1,-9-27-16</inkml:trace>
  <inkml:trace contextRef="#ctx0" brushRef="#br2" timeOffset="-209483.61">8109 13869 0,'0'0'0,"0"0"15,10 0 1,-1-10-16,0 1 16,20 0-16,-1-1 15,9 10 1,1 10 0,-19-1-16,0 0 15,-10 10 1,-9 0-16,0 9 15,-9 0 1,-1-9-16,1 0 16,0-1-1,-1-18-15,10 0 16,0 0 0,0 0-16,10 0 15,-1 0 1,19 10-16,0-1 15,1 19 1,-11 1-16,1-1 16,0 19-1,-19-1-15,-19 11 16,-9 8 0,-38 1-16,-9-10 15,0-9 1,9-19-1,19-9-15,28-19 16</inkml:trace>
  <inkml:trace contextRef="#ctx0" brushRef="#br2" timeOffset="-209077.14">8542 13925 0,'0'0'0,"9"0"0,1-19 16,18 0-1,0 10-15,19 0 16,19-1 0,0 20-16,19 18 31,-1 9-31,10 10 16,0 0-16,-18 10 15,-20-11 1,1-8-16,-10-1 15,-10 1 1,1-10-16,-10-9 16,-19-10-1</inkml:trace>
  <inkml:trace contextRef="#ctx0" brushRef="#br2" timeOffset="-208800.57">9229 13653 0,'0'0'0,"0"0"0,0 9 16,-19 10 0,0 19-16,-19 27 15,-18 29 1,0 19-1,-1 9-15,10-19 16,9-19 0,10-9-16,0-18 15,19-20 1,-1-27-16</inkml:trace>
  <inkml:trace contextRef="#ctx0" brushRef="#br2" timeOffset="-202708.39">1816 5828 0,'0'0'0,"9"0"16,10-19-16,18-9 15,39-9 1,18-20 0,28 1-16,-9 9 15,9 10 1,19-1-16,19-9 15,19 10 1,9 8-16,19 1 16,28-9-1,10-10 1,18 0-16,29-9 16,9-1-16,28 1 15,38-10 1,19 1-1,28-20-15,28 1 16,0-1-16,0 1 16,-18 9-1,-39 0-15,20 0 16,9 9 0,0 0-1,47 1-15,28-1 16,19-9-1,28 9-15,-28 1 16,-28-1 0,0-9-16,-1 9 15,1 1 1,-28-11-16,-10 11 16,9 8-1,-8 1-15,-39 9 16,1 0-1,-20 0-15,-37 10 16,-18 9 0,-20-10-16,-47 10 15,-27 0 1,-39 0-16,-46 0 16,-29 9-1,-28 10-15,-28-1 16,-19 1-1,-9-1 1,-20 10-16,-8 0 16,-10 0-1</inkml:trace>
  <inkml:trace contextRef="#ctx0" brushRef="#br2" timeOffset="-201433.65">2982 6034 0,'0'0'0,"10"0"0,8-18 16,11-1 0,18-9-16,18 0 15,1-1 1,0 20 0,-9 0-16,-1-1 15,-18 20-15,-19-1 16,-1 0-1,-18 20 1,0-1-16,-18 19 16,-20 9-1,-9 0-15,0-18 16,0-1 0,19-18-16,-1 0 15,20-10 1,0-9-16,9 0 15,0 0 1,9 0-16,47-9 16,76-38-1,113-28 1,131-47-16</inkml:trace>
  <inkml:trace contextRef="#ctx1" brushRef="#br2">4022 5997 0</inkml:trace>
  <inkml:trace contextRef="#ctx0" brushRef="#br3" timeOffset="-187707.16">26049 10463 0,'0'0'0,"0"0"0,0 0 16,0 0-1,0 0-15,0 0 16,0 9 0,0 10-16,10 9 15,-1 19 1,0 0-16,1 9 16,-1 1-1,1-10-15,-10 9 16,0 0-1,0 0-15,0 1 16,0-20 0,0 1-16,0-19 15,0-1 1,0-18-16,0 0 16,0 0-1,0-9-15,9-19 16,-9-10-1,0 1 1,0-20-16,9 10 16,1 1-1,-1-1-15,1 9 16,-1 10 0,0 0-16,1 9 15,-1 10 1,-9-1-16,0 10 15,0 10 1,10-1-16,-1 19 16,0 29-1,1 27-15,-1 0 16,1 20 0,-10-20-16,0-9 15,0 0 1,-10-19-16,1-18 15,-1 0 1,1-20 0,9-8-16,0-10 15,0 0 1,0 0-16,0-19 16,-9-9-1,-1-29-15,1-18 16,9 0-1,9 0-15,-9-9 16,0-1 0,0 20-16,0 8 15,0 11 1,0 17-16,0 20 16,0 0-1,0 9-15,0 0 16,0 18-1,0 20-15,0 37 16,0 28 0,0-47-1</inkml:trace>
  <inkml:trace contextRef="#ctx0" brushRef="#br3" timeOffset="-184674.87">4073 11392 0,'0'0'0,"0"9"16,0 29 0,0 27-16,0 48 15,0 0 1,0 18-16,0 0 16,-9-9-1,9-19-15,-9-18 16,9-10-1,-10-9-15,10-19 16,0-10 0,0-18-1,0 0-15,0-19 16,0 0 0</inkml:trace>
  <inkml:trace contextRef="#ctx0" brushRef="#br3" timeOffset="-184084.59">3979 11579 0,'0'0'0,"0"0"0,0-18 16,10-1-16,-1 0 16,19 10-1,10-10-15,28 10 16,0-1 0,0 20-16,-10-1 15,-18 0 1,-20 1-1,1-1-15,-19 0 16,-9 20 0,-10-1-16,-19 19 15,-18-10 1,9-9-16,0-9 16,19 0-1,-1-19-15,20 0 16,0 0-1,9 0-15,9 0 16,0-9 0,1-1-16,18 1 15,0 9 1,1 9-16,-11 10 16,1 9-1,-19 0-15,0 0 16,-19 10-1,-28 9-15,-28 9 16,-19-18 0,38-20-1</inkml:trace>
  <inkml:trace contextRef="#ctx0" brushRef="#br3" timeOffset="-183740.25">4657 11701 0,'0'0'0,"0"0"15,9 0-15,10 0 16,37 0 0,20-9-1,8 0-15,20 9 16,-20-10-1,-46 10-15</inkml:trace>
  <inkml:trace contextRef="#ctx0" brushRef="#br3" timeOffset="-183533.18">4506 12086 0,'0'0'0,"0"0"0,0 0 16,19 0-16,28 0 15,38-9 1,28-10 0,28 0-16,160-47 15</inkml:trace>
  <inkml:trace contextRef="#ctx0" brushRef="#br3" timeOffset="-183075.44">5541 11504 0,'0'0'0,"0"0"0,0 10 16,0-1-16,9 29 15,1 18 1,-1 28-16,1 20 16,-1 8-1,0 1 1,1-19-16,-10 9 16,0-9-1,0-10-15,-10-18 16,10-29-1,0-9-15,0-9 16,0-19 0,0 0-16,0 0 15</inkml:trace>
  <inkml:trace contextRef="#ctx0" brushRef="#br3" timeOffset="-182567.66">5494 11626 0,'0'0'0,"0"0"16,9-18 0,1-1-16,9-9 15,-1 9 1,11 9-16,-1 1 15,9 0 1,1 18-16,0 0 16,-19 1-1,-1-1-15,-18 1 16,0 8 0,-18 1-16,-1 0 15,0 0 1,0-10-16,10-9 15,-1 0 1,10 0-16,0 0 16,10 0-1,18 9 1,0 1-16,10-1 16,-1 10-16,-8 0 15,-11 9 1,1-9-1,-19 9-15,-19 0 16,-18 19 0,-20-10-16,-18 1 15,37-19-15</inkml:trace>
  <inkml:trace contextRef="#ctx0" brushRef="#br3" timeOffset="-182239.12">6218 11927 0,'0'0'0,"0"0"0,0 0 16,10 0-1,18-10-15,10 1 16,18 9-16,19 0 16,1 9-1,-20-9 1,-18 0-16,-1 0 15,-18 0 1</inkml:trace>
  <inkml:trace contextRef="#ctx0" brushRef="#br3" timeOffset="-181686.22">7742 11542 0,'0'0'0,"0"0"0,0 0 16,0 9-16,-9 1 15,-10 27 1,-19 10-16,-9 19 15,-9 9 1,-10-19 0,10-18-16,9-10 15,0-9 1,9-19-16,0 0 16,1-19-1,-1 0-15,0-9 16,10 0-1,19 0-15,-1-1 16,20 1 0,-1 19-16,19 0 15,1-1 1,27 10-16,10 19 16,19 9-1,-10 19 1,0 0-16,-9 0 15,9 9 1,-9 0-16,-9-18 16,-20-10-1,-18-9-15,-10-10 16</inkml:trace>
  <inkml:trace contextRef="#ctx0" brushRef="#br3" timeOffset="-181047.39">9163 11870 0,'0'0'0,"0"0"15,0 0-15,0 0 16,-19-9-1,0-1-15,0 1 16,-9 0 0,-9-1-16,-1 10 15,10 0 1,-1 10-16,1-1 16,19 0-1,-1 1-15,1 9 16,18-1-1,1 1-15,-1 0 16,10-10 0,9 1-16,0-10 15,10-19 1,0 0 0,-1-18-16,-18-10 15,-9-19 1,-20 0-16,-18 1 15,-38-10 1,-28 0-16,0 28 16,-10 19-1,20 18-15,9 29 16,28 0 0</inkml:trace>
  <inkml:trace contextRef="#ctx0" brushRef="#br3" timeOffset="-180572.84">9586 11551 0,'0'0'0,"0"0"0,0 0 16,0 0 0,0 10-16,0 8 15,0 11 1,0 17-16,10 20 16,-10 0-1,0-10-15,0 0 16,-19 1-1,0-1-15,0-18 16,-19-1 0,-9-18-16,19-10 15</inkml:trace>
  <inkml:trace contextRef="#ctx0" brushRef="#br3" timeOffset="-180277.89">9313 11467 0,'0'0'0,"10"0"0,-1 0 15,19 0 1,29-10-16,18 10 15,29 0 1,-1 0 0,-9 0-16,-9 0 15,-19 0-15,-10 0 16,-18 0 0,-19 10-16,-10-10 15</inkml:trace>
  <inkml:trace contextRef="#ctx0" brushRef="#br3" timeOffset="-179937.61">8580 12199 0,'0'0'0,"9"0"0,10 0 15,47-10 1,47 1-16,37-1 16,19 10-1,1 0-15,-29-9 16,-9 0-1,-29-1-15,-18 1 16,-38 0 0,-10 9-1,-18 0-15,-19 0 16</inkml:trace>
  <inkml:trace contextRef="#ctx0" brushRef="#br3" timeOffset="-179448.61">9295 12930 0,'0'0'0,"0"0"16,-19 0-16,0-9 15,-19 0 1,1-1-16,-20 20 16,1-1-1,9 10-15,9 9 16,10 10 0,18-10-1,1 0-15,9 0 16,9-9-1,1 0-15,18-1 16,10-18 0,9-9-16,9-19 15,1-10 1,-10-18-16,-10-19 16,-27 0-1,-20 0-15,-37-10 16,-19 10-1,-9 10-15,-19 27 16,9 19 0,1 19-16,37 0 15</inkml:trace>
  <inkml:trace contextRef="#ctx0" brushRef="#br3" timeOffset="-179014.04">9614 12490 0,'0'0'0,"0"0"0,0 0 15,0 0-15,0 0 16,0 9 0,-9 10-16,0 37 15,-1 28 1,1 10-16,-1 9 15,10 1 1,0-11-16,0 1 16,0-19-1,0 0 1,0 0-16,0-18 16,0-10-16,0-10 15,0-27 1</inkml:trace>
  <inkml:trace contextRef="#ctx0" brushRef="#br3" timeOffset="-178470.86">9492 12874 0,'0'0'0,"0"-9"0,9-10 16,1-28-1,18-19-15,0 20 16,1-1 0,8 9-16,1 10 15,9 9 1,-10 10-16,1 9 16,-19 9-1,0 1 1,-10-1-16,-9 19 15,-19 0 1,-9 10-16,-10-1 16,-9-9-1,19-9-15,0-9 16,19-10 0,-1 0-16,10 0 15,10 0 1,-1 0-16,19-10 15,19 10 1,0 10-16,-9-1 16,0 0-1,-20 10-15,1 0 16,-19 0 0,0 9-16,-19 0 15,-28 0 1,-9 10-16,-1-10 15,-8-9 1,27-10-16</inkml:trace>
  <inkml:trace contextRef="#ctx0" brushRef="#br3" timeOffset="-178169.5">10198 13024 0,'0'0'0,"0"0"16,0 0-1,0 0-15,0 10 16,0 27-1,0 20-15,0 8 16,0 1 0,0 9-1,0-9-15,-10-10 16,1-37-16</inkml:trace>
  <inkml:trace contextRef="#ctx0" brushRef="#br3" timeOffset="-177643.65">6275 12321 0,'0'0'0,"0"0"0,0 0 15,0 9 1,0 19-16,9 19 16,1 28-1,-10-28-15</inkml:trace>
  <inkml:trace contextRef="#ctx0" brushRef="#br3" timeOffset="-177189.47">4619 12217 0,'0'0'0,"0"0"16,-19 10-1,0-1-15,-9 19 16,9 10 0,-9 28-16,19 18 15,-1-37 1</inkml:trace>
  <inkml:trace contextRef="#ctx0" brushRef="#br3" timeOffset="-172605.49">7818 11382 0,'0'0'0,"9"0"0,0 0 16,20 10-1,-1-1-15,9 19 16,10 10-1,1 9-15,-11 0 16,1 0 0,-1 9-16,1 0 15,-19 10 1,0-1-16,-19-8 16,0 8-1,0 1-15,-10 0 16,-9-10-1,1 0-15,-20-9 16,0-9 0,-9-1-1,-9 1-15,-19-19 16,-10-1-16,0 1 16,1-19-1,8 0 1,11-9-16,-1-10 15,19 0 1,0 1-16,9-1 16,0-19-1,10 1-15,-10-10 16,10-10 0,0 1-16,0 9 15,9-9 1,0 0-16,10-1 15,-1 10 1,1 1-16,9-1 16,9 9-1,1 1-15,18-1 16,10 1 0,18-10-1,19 0-15,29 0 16,-1 19-1,38 18-15,170-18 16</inkml:trace>
  <inkml:trace contextRef="#ctx0" brushRef="#br3" timeOffset="-172016.96">6717 10660 0,'0'0'0,"0"0"0,-19 9 16,0 1-1,-9 18-15,9 19 16,10 0 0,9 9-16,9-9 15,19-10 1,1-8-16,8-11 15,10-8 1,-9-10-16,0-19 16,-1 0-1,-18-18 1,0-1-16,-19 1 16,-10 8-16,-27 1 15,9 10 1</inkml:trace>
  <inkml:trace contextRef="#ctx0" brushRef="#br3" timeOffset="-171655.92">7084 10763 0,'0'0'0,"0"0"0,0 0 15,0 0 1,0 0-16,0 0 16,0 0-1</inkml:trace>
  <inkml:trace contextRef="#ctx0" brushRef="#br3" timeOffset="-171144.51">7517 10688 0,'0'0'0,"0"0"0,-19 9 15,0 10-15,0 9 16,0 19 0,10 0-16,9 9 15,9-18 1,19 0-16,1-1 16,-1-18-1,0-19-15,10 0 16,-1 0-1,-8-19 1,-11 0-16,1-9 16,-9-9-16,-10-1 15,-29 1 1,-27-1-16,-38 10 16,-19 19-1,57 9 1</inkml:trace>
  <inkml:trace contextRef="#ctx0" brushRef="#br3" timeOffset="-170715.8">7874 10425 0,'0'0'0,"0"0"0,0 0 15,0 0-15,0 0 16,0 10 0,9 9-16,20 18 15,-1 38 1,0 19-1,0 9-15,-9-9 16,0 0 0,-19-47-16</inkml:trace>
  <inkml:trace contextRef="#ctx0" brushRef="#br3" timeOffset="-166388.2">4807 15792 0,'0'0'0,"0"0"0,0 0 16,10 0 0,-1-9-16,19-1 15,10 1 1,28 0-16,0-1 16,-1 1-1,-8-1 1,-38 10-16</inkml:trace>
  <inkml:trace contextRef="#ctx0" brushRef="#br3" timeOffset="-166150.45">4675 16130 0,'0'0'0,"10"0"0,9 0 16,18 0 0,39-10-16,8 1 15,20 0 1,-10-10-16,-10 10 16,1-1-16,-38 1 15</inkml:trace>
  <inkml:trace contextRef="#ctx0" brushRef="#br3" timeOffset="-165474.59">5710 15717 0,'0'0'0,"0"0"16,0-19-16,10 1 16,-1-1-1,19-19-15,19 10 16,0 0-1,0 19-15,-9-1 16,0 1 0,-19 9-1,-1 0-15,-18 0 16,0 9 0,-9 10-16,-19 9 15,-10 10 1,-9-1-16,9-9 15,10-9 1,0-10-16,19-9 16,9 0-1,0 0-15,9 0 16,0-9 0,1 0-16,18-1 15,0 1 1,0 18-16,10 1 15,0 8 1,-19 11-16,-1-1 16,-8 0-1,-10 9-15,-28 10 16,-20 0 0,-27 0-16,-28-9 15,-1-20 1,10-18-1,19 0-15,18 0 16,39 0 0</inkml:trace>
  <inkml:trace contextRef="#ctx0" brushRef="#br3" timeOffset="-165113.55">6322 15764 0,'0'0'0,"0"0"15,0 0 1,9 0-16,1 0 16,27-9-1,20-1-15,18-9 16,0 1 0,-18 8-16,-20 1 15,1 0 1,-19 9-16,0 0 15,-10 0 1</inkml:trace>
  <inkml:trace contextRef="#ctx0" brushRef="#br3" timeOffset="-164600.56">7338 15539 0,'0'0'0,"0"0"16,0 9-1,-19 1-15,0 8 16,-18 20 0,8 9-16,1 0 15,19 9 1,-1-9-16,20-10 16,-1-8-1,10-11-15,9 1 16,0-19-1,10 0-15,9-19 16,0 1 0,-9-20-16,-10 0 15,-9 1 1,-19-1 0,-10-8-16,-9-1 15,-18 18-15,-1 1 16,1 19-1,-1 18 1,19-9-16</inkml:trace>
  <inkml:trace contextRef="#ctx0" brushRef="#br3" timeOffset="-164323.08">7912 15736 0,'0'0'0,"0"0"0,0 0 16,0 0-1,0 0-15,0 0 16,0 0 0,0 0-16,0 0 15</inkml:trace>
  <inkml:trace contextRef="#ctx0" brushRef="#br3" timeOffset="-163861.16">8269 15482 0,'0'0'0,"0"0"0,0 0 16,0 10 0,-9-1-1,-1 19-15,20 19 16,-1 10-16,19-1 16,1-19-1,-1 1 1,0-19-16,10-10 15,-1-9 1,1-19-16,0 1 16,-1-20-1,-18 1-15,-10-20 16,-18 10 0,-19-9-16,-19 0 15,-19 18 1,-9 19-16,-1 19 15,29 10 1</inkml:trace>
  <inkml:trace contextRef="#ctx0" brushRef="#br3" timeOffset="-163415.96">8975 15342 0,'0'0'0,"0"0"16,0 0-1,0 0-15,0 0 16,0 9 0,0 29-16,-10 18 15,1 10 1,-1 9-16,10 0 16,0-19-1,0 0-15,0-18 16,0-1-1,0-8 1,0-1-16,0-10 16,0 1-1,0-9-15,0-10 16,0 0 0,0 0-16</inkml:trace>
  <inkml:trace contextRef="#ctx0" brushRef="#br3" timeOffset="-160089.59">25645 6006 0,'0'0'0,"0"0"0,0 0 16,9 0-1,-9-9 1,0 0-16,0 9 16,0 0-1,0 0-15,0 0 16,9 9 0,1 19-16,-1 10 15,1 8-15,-1 1 16,0 19-1,10 0 1,0-1 0,0-8-16,0 8 15,9-8-15,0 8 16,0 1 0,-9 0-1,0-1-15,9 1 16,-9 9-16,0 0 15,0-9 1,9-10-16,-9 10 16,9-10-1,-9 0-15,0-9 16,-1-9 0,1-1-16,-9-18 15,-1 0 1,0 0-16,-9-1 15,0-8 1,0-10 0,0 0-16,0 0 15,0 0 1,0-10-16,0-18 16,0-19-1,-18-18-15,-1-10 16,-19-19-1,1 9 1,-1 10-16,0-18 16,-9 8-16,0 1 15,10-1 1,-1 10-16,10 0 16,-10 0-1,10 9 1,0 1-16,-1-1 15,1 10 1,0-1-16,9 1 16,10 9-1,-1 10-15,1 9 16,0-1 0,9 1-16,0 19 15,0-1 1,0 1-16,0 9 15,0 0 1,0 9-16,9 1 16,0 18-1,20 19-15,-1 0 16,0 18 0,0 20-16,0-1 15,1 1 1,-1 9-16,0-1 15,0-8 1,1 9-16,-1-10 16,9 10-1,-8-19 1,-1 9-16,0 1 16,-9-10-1,0 0-15,0-9 16,-1-10-1,-8-9-15,-1 9 16,1 1 0,-1-20-16,0 1 15,-9-10 1,0-10-16,0-8 16,0-1-1,0-9-15,0 0 16,0 0-1,0 0-15,0-19 16,0-18 0,-9-10-16,0-28 15,-10 0 1,0-19 0,0 0-16,0 0 15,-9 10-15,0 9 16,0-9-1,-1-1 1,1 19-16,9 1 16,1-1-1,-1 0-15,0 10 16,0 0 0,0 9-16,10 0 15,-1 19 1,1 0-16,0 9 15,9 10 1,0-1-16,0 1 16,0 9-1,0 0-15,0 0 16,0 9 0,0 19-1,0 19-15,0 19 16,9 9-16,0 9 15,10 1 1,-9-1 0,9 10-16,-1-9 15,11-1 1,-1 19-16,0-9 16,0-19-1,-9 0-15,0-19 16,0 1-1,-1-1-15,1-9 16,-9-10 0,-1 1-16,1-19 15,-10-1 1,0-8-16,0-10 16,0 0-1,0 0 1,0 0-16,0-19 15,0-28-15,-19-18 16,0-20 0,-9-9-1,9-9-15,-9 9 16,-1 0 0,11 1-16,-1 8 15,0 10 1,10 0-16,-1 0 15,-9 9 1,10 1-16,0-10 16,-10 9-1,9 10-15,1 18 16,-1 10 0,1 0-16,9 0 15,0 18 1,0 1-16,0-1 15,0 10 1,0 0-16,0 10 16,0-1-1,9 29-15,1 18 16,18 19 0,0 0-16,1 10 15,-1-1 1,0 0-1,0 1-15,0-1 16,1 1 0,-1-1-16,0 1 15,0-1 1,1-9-16,-1 0 16,0-9-1,-9-10-15,0-9 16,-1-9-1,-8-10-15,-1-9 16,-9-1 0,0-18-16</inkml:trace>
  <inkml:trace contextRef="#ctx0" brushRef="#br3" timeOffset="-156029.9">8551 11232 0,'0'0'0,"0"0"16,0 0-16,0 0 16,0-9-1,0-1 1,0 1-16,10-10 16,-1 1-1,1-1-15,18-9 16,19 0-1,0-1-15,9 1 16,1 0 0,-1 9-16,1 10 15,-1 0 1,10-1-16,0 20 16,-10-1-1,1 0 1,-1 1-16,1 8 15,-1 1-15,-9-9 16,19 8 0,0 1-1,-10 9-15,10 0 16,-10 1-16,1 8 16,-10 1-1,0-1-15,0 10 16,0 0-1,0 0 1,10 9-16,-10 0 16,-10 1-1,1-1-15,-1 0 16,1 10 0,-10-10-16,1 10 15,-11 9 1,11 0-16,-11 10 15,11-1 1,-1 0-16,0-8 16,-9 8-1,0-9-15,0-9 16,-1 9 0,-8 0-16,-1-9 15,-9-1 1,0 1-16,-9 0 15,-1-10 1,-8 0 0,-1 0-16,-19 1 15,0-1 1,-9 0-16,-9 1 16,0-1-1,-1-19-15,1 1 16,-10-1-1,9-18 1,-9 0-16,-9-10 16,-9-9-16,-1 0 15,0-9 1,10-10-16,0 0 16,-1 1-1,11-1-15,-1 0 16,0-9-1,0-9 1,0-1-16,10 0 16,-20 1-1,11-1-15,8 1 16,1-1 0,-1 1-16,10-1 15,0 10 1,0 0-16,10-10 15,-1 1 1,0-1-16,1-9 16,8 1-1,1-11-15,0 10 16,0-9 0,0 0-16,18 9 15,1-9 1,-1-1-16,1 1 15,0-10 1,9 1 0,0-1-16,0 0 15,0 10-15,0 0 16,9-10 0,0 0-1,1 1-15,-10-1 16,9 0-1,-9 1-15,0 8 16,10 1 0,-1 9-16,0-9 15,1 0 1,9 9-16,9 0 16,-19 19-1</inkml:trace>
  <inkml:trace contextRef="#ctx0" brushRef="#br3" timeOffset="-145439.65">9436 15623 0,'0'0'0,"0"0"16,0 0-16,0 0 15,0 0 1,9 0-16,0 10 16,20-1-1,8 19-15,20 0 16,9 19-1,-10 0-15,0 0 16,1 0 0,-1-10-16,-9 10 15,-28-28 1</inkml:trace>
  <inkml:trace contextRef="#ctx0" brushRef="#br3" timeOffset="-145183.03">9859 15473 0,'0'0'0,"0"0"0,0 0 15,-9 19 1,-20 18-16,-18 48 16,-28 37-1,0 0 1,28-57-16</inkml:trace>
  <inkml:trace contextRef="#ctx0" brushRef="#br3" timeOffset="-144548.39">10207 15736 0,'0'0'0,"0"0"16,0 0 0,0 0-16,9 0 15,20 0 1,18 0-16,9 9 15,10 1 1,0-10-16,-10-10 16,-9 10-1,-9-9-15,-19 9 16,-19 0 0</inkml:trace>
  <inkml:trace contextRef="#ctx0" brushRef="#br3" timeOffset="-143815.64">10781 15501 0,'0'0'0,"0"0"0,9-9 15,1-10-15,9 0 16,9 1 0,-9 8-16,-1 1 15,1-1 1,0 20-16,0-1 15,0 19 1,-10-9-16,-9 9 16,0 10-1,0-1 1,-19 10-16,0-9 16,10-1-1,0-18-15,-1 0 16,1 0-1,9-10-15,9 0 16,38-9 0,76-9-16,149-38 15,133-19 1</inkml:trace>
  <inkml:trace contextRef="#ctx0" brushRef="#br3" timeOffset="-142784.05">4826 17106 0,'0'0'0,"0"0"16,0 0-16,0 0 15,0 0 1,0 0-16,0 0 15,9-10 1,10-9-16,28-9 16,19 0-1,9 0-15,-9 9 16,-9 10 0,-39 0-16</inkml:trace>
  <inkml:trace contextRef="#ctx0" brushRef="#br3" timeOffset="-142575.65">4807 17284 0,'0'0'0,"0"0"0,10 0 16,8 0-1,39-9-15,18-10 16,10 9 0,18 1-16,-56 0 15</inkml:trace>
  <inkml:trace contextRef="#ctx0" brushRef="#br3" timeOffset="-141956.83">5842 16815 0,'0'0'0,"0"0"0,0-10 15,9-8 1,1-1-16,9 0 16,9 0-1,19 1-15,0 8 16,-9 10 0,-1 10-16,-9-1 15,-9 0 1,-9 1-16,-10 8 15,-19 11 1,-19 8-16,1 1 16,-10-1-1,18-18-15,1 0 16,9-10 0,10-9-16,-1 0 15,10 0 1,0 0-16,10 0 15,9 0 1,18 0 0,10 0-16,10 10 15,-10-1 1,-10 10-16,-8-1 16,-11 1-1,1 9-15,-19 0 16,-19 1-1,-28 18-15,-37 9 16,-20-9 0,48-28-16</inkml:trace>
  <inkml:trace contextRef="#ctx0" brushRef="#br3" timeOffset="-141558.14">6359 17106 0,'0'0'0,"0"0"16,0 0-16,10 0 15,27-10 1,20 1-16,18-1 15,0 10 1,1-9 0,-1 9-16,-9 0 15,-10-9-15,-37 9 16</inkml:trace>
  <inkml:trace contextRef="#ctx0" brushRef="#br3" timeOffset="-141242.49">6623 16815 0,'0'0'0,"0"0"15,0 0-15,0 0 16,9 19-1,1 18-15,-1 29 16,0 28 0,10 9-1,-9-9-15,-1-19 16,-9 0-16,0-19 16,0-9-1,0-19 1,0-9-16,0-10 15</inkml:trace>
  <inkml:trace contextRef="#ctx0" brushRef="#br3" timeOffset="-140837.6">7140 16956 0,'0'0'0,"0"0"15,0 0-15,0 0 16,0 9 0,-9 0-16,9 10 15,9 9 1,1 19-16,8-9 15,11-10 1,-1-9-16,0-1 16,0-18-1,10 0-15,-10-18 16,-9-1 0,-10 0-16,-9 0 15,0 0 1,-28-9-1,-28 10-15,-38-11 16,9 20 0,47 9-16</inkml:trace>
  <inkml:trace contextRef="#ctx0" brushRef="#br3" timeOffset="-140561.37">7714 17087 0,'0'0'0,"0"0"0,0 0 15,0 0 1,0 0-16,0 0 16,0 0-1,0 9-15,-9-9 16</inkml:trace>
  <inkml:trace contextRef="#ctx0" brushRef="#br3" timeOffset="-140157.58">8147 16974 0,'0'0'0,"0"0"0,0 0 15,-10 10 1,-8-1-16,-1 19 16,0 10-1,10-1-15,9 1 16,9-1 0,0-18-16,10 0 15,0-19 1,0 0-16,0-19 15,-1 0 1,-8 1 0,-10-11-16,0-8 15,-19 9 1,0 0-16,-9-1 16,9 20-1</inkml:trace>
  <inkml:trace contextRef="#ctx0" brushRef="#br3" timeOffset="-139584.77">8354 16824 0,'0'0'0,"0"0"16,0 0-16,0 0 15,9 0 1,1-9-16,8-1 15,11 10 1,-1-9-16,0 9 16,0 0-1,-9 9-15,0 1 16,-10-1 0,-9 1-16,0 18 15,-9 19 1,-10 0-16,0-1 15,-9-8 1,19-19-16,-1-1 16,1 1-1,9-9 1,0-10-16,9 0 16,10 0-16,19 0 15,9 0 1,19 0-1,-1 0-15,-8-10 16,-19 1 0,-20 9-16</inkml:trace>
  <inkml:trace contextRef="#ctx0" brushRef="#br3" timeOffset="-139068.56">9266 16927 0,'0'0'0,"10"0"0,9-9 16,9 0-1,19-1-15,9 1 16,1-1 0,-1 10-16,-9 10 15,-28-10 1</inkml:trace>
  <inkml:trace contextRef="#ctx0" brushRef="#br3" timeOffset="-138883.7">9135 17077 0,'0'0'0,"0"0"0,9 0 16,10 0-16,37 0 16,29-9-1,56 9-15,179 0 16</inkml:trace>
  <inkml:trace contextRef="#ctx0" brushRef="#br3" timeOffset="-137918.14">11458 15314 0,'0'0'0,"0"0"15,0 0-15,-9 9 16,-10 0-16,10 20 16,-1-1-1,1 19 1,9-1-16,0 11 15,9-20 1,1 1-16,18-1 16,0-8-1,19-11-15,-9 1 16,-1-19 0,1 0-16,0-19 15,-10 1 1,0-11-16,-9-8 15,0-19 1,-19-1-16,-19 1 16,-28-10-1,-28 19-15,-29 19 16,38 19 0</inkml:trace>
  <inkml:trace contextRef="#ctx0" brushRef="#br3" timeOffset="-136791.39">8043 17002 0,'0'0'0,"0"0"0,0 0 15,0 0 1,0 0-16,10 0 16,-1-9-1,19-10-15,29 1 16,9-1-1,9 9-15,0 1 16,-18 0 0,-10 18-1,-10 0-15,1 1 16,-19 18-16,0 9 16,-10 20-1,-9 8 1,-19 1-16,-28 9 15,-9 0 1,-10-19-16,19-18 16,9 0-1,10-20-15,19 1 16,-1-10 0,20 1-16,8-1 15,20 1 1,18-1-16,20-9 15,8 0 1,1 0-16,-10-9 16,-18-1-1,-20 10 1,-8 0-16,-29 0 16,0 0-16</inkml:trace>
  <inkml:trace contextRef="#ctx0" brushRef="#br3" timeOffset="-136248.04">8090 17068 0,'0'0'0,"10"0"15,-1-9-15,19-10 16,19 0 0,19 0-16,10 10 15,-1 9 1,-9 9-16,-10 1 16,-9 9-1,-9-1-15,-19 10 16,-10 1-1,-9 8-15,-19 10 16,-28 19 0,-19-1-1,0-8-15,1-1 16,18-18 0,18-10-16,20-10 15,0 1 1,18 0-16,0 0 15,20 0 1,18-1-16,18-8 16,30-10-1,8 0-15,0-10 16,-18 1 0,-28 0-16,-10-1 15,-10 10 1,-18 0-16,-19 0 15</inkml:trace>
  <inkml:trace contextRef="#ctx0" brushRef="#br3" timeOffset="-135639.42">7940 17106 0,'0'0'0,"0"0"16,9-10-16,10-9 16,19 1-1,28-10-15,9 18 16,19 10-1,-19 10 1,-18-1-16,-10 10 16,-10 9-16,-9 0 15,-9 0 1,0 10 0,-19 9-16,-9 0 15,-10 9 1,-19 0-16,1 0 15,8-18-15,1-1 16,9-18 0,10 0-1,0 0-15,-1 0 16,10-10 0,0 0-16,10 1 15,18-1 1,9 10-16,20-10 15,18-9 1,10 0-16,9-9 16,-9-1-1,-20 1-15,-8 0 16,-20 9 0,-18 0-16,-9 0 15,-10 0 1</inkml:trace>
  <inkml:trace contextRef="#ctx0" brushRef="#br3" timeOffset="-135065.72">7818 17237 0,'0'0'15,"0"0"-15,9 0 16,10-19-16,9 0 16,19 1-1,9-1-15,10 10 16,0-1-1,0 1 1,-10 9-16,1 9 16,-19 1-16,-1 8 15,-9 10 1,-9 1-16,0-1 16,0 0-1,-19 19-15,0 0 16,-19 9-1,-19 10 1,1-10-16,-10 0 16,9-18-1,10-1-15,0-18 16,18 0 0,1 0-16,-1-1 15,10-8 1,10-1-16,9 1 15,28-10 1,28 0-16,38-19 16,56-9-1,170-29-15</inkml:trace>
  <inkml:trace contextRef="#ctx0" brushRef="#br3" timeOffset="-133957.65">10216 16899 0,'0'0'0,"0"0"0,0-19 16,10 1-1,-1-1-15,10-9 16,9 0-16,10-1 15,9 20 1,0 0 0,-9 9-16,-1 9 15,-18 0 1,0 1-16,-19-1 16,0 19-1,-19 1-15,0 8 16,-9-9-1,0-9-15,9 0 16,10-10 0,-1-9-16,10 0 15,0 0 1,19 10-16,19-1 16,18 0-1,10 10-15,-10 0 16,1 9-1,-20 0 1,-8 0-16,-11 0 16,-18 1-1,0-1-15,-37 19 16,-38 9 0,-29-9-16,-18-10 15,0-9 1,27-9-16,20-9 15,38-10 1,18 0-16,9 0 16,10 0-1</inkml:trace>
  <inkml:trace contextRef="#ctx0" brushRef="#br3" timeOffset="-133726.68">11176 17209 0,'0'0'0,"0"0"0,0 0 15,0 0-15,0 0 16,0 0-1,0 0-15,0 0 16</inkml:trace>
  <inkml:trace contextRef="#ctx0" brushRef="#br3" timeOffset="-133265.91">11336 16937 0,'0'0'16,"0"0"-16,0 0 0,9-10 16,1 1-1,-1 0 1,19-1-16,1 20 15,-1-1 1,-9 0-16,-1 1 16,1 9-1,-9 9-15,-10 0 16,0 0 0,-19 9-16,0 1 15,-9 9 1,0-10-16,-1 1 15,20-19 1,0 0-16,-1-1 16,20-8-1,8-1-15,29-9 16,38-9 0,56-10-16,113 0 15,141 10 1</inkml:trace>
  <inkml:trace contextRef="#ctx0" brushRef="#br3" timeOffset="-131518.17">26106 10838 0,'0'0'0,"9"0"0,0-9 16,1-1-1,-1 1-15,1 0 16,-10-1 0,0 10-16,0 0 15,0 0 1,9 10-16,-9-1 15,0 19 1,0 19-16,0-9 16,-9-1-1,-10 10 1,9-9-16,1-1 16,0 1-16,-1-20 15,10 1 1,0-19-1,0 0-15,0 0 16,0 0 0,0 0-16,0-19 15,0-18 1,0-29-16,0 1 16,0-1-1,0 0-15,0 1 16,10 18-1,-10 0-15,0 19 16,0 9 0,0 9-16,0 1 15,0 9 1,0 0-16,9 9 16,0 20-1,1 17-15,-1 20 16,1 19-1,-1-1 1,-9-9-16,0-9 16,0-10-1,0-9-15,0-10 16,0-18 0,0 0-16,0-19 15,0 0 1,0 0-16,0-9 15,0-29 1,0-28-16,0-18 16,0 0-1,0 8-15,0 11 16,0 18 0,0 19-16,0 9 15,0 19 1</inkml:trace>
  <inkml:trace contextRef="#ctx0" brushRef="#br3" timeOffset="-130288.55">27056 10716 0,'0'0'0,"0"0"16,0 0-16,0 0 16,0 0-1,0 0-15,0 0 16,0 0 0,0 0-16,0 0 15,0 0 1,9 19-16,1 9 15,-1 19 1,0 0 0,1 9-16,-10 1 15,0-11 1,0 1-16,0-9 16,0-1-1,0-18-15,0 0 16,0 0-1,0-19-15,0 0 16,0 0 0,0 0-16,0-28 15,-10-10 1,-8-18-16,-1-10 16,0 0-1,9 10-15,-8 0 16,8 18-1,1 20-15,-1 8 16,10 1 0,0 9-1,0 9-15,0 10 16,0 18 0,0 10-16,0 10 15,0 8 1,0 1-16,0-10 15,0-9 1,10-9-16,-10-20 16,0 1-1,0-19-15,0 0 16,0 0 0,9 0-16,1-28 15,-1-28 1,0-29-16,1-8 15,-10 8 1,0 19-16,0 20 16,0 17-1,0 11 1,0 8-16,0 20 16,0-10-16</inkml:trace>
  <inkml:trace contextRef="#ctx0" brushRef="#br3" timeOffset="-129584.36">27093 11608 0,'0'0'0,"0"0"16,0 0 0,10 0-16,-1 9 15,1 0 1,-1 10-16,-9 9 15,0 0 1,-9 1-16,-10-1 16,0-10-1,10 1-15,-1-9 16,1-1 0,-1-9-16,10 0 15,0 0 1,10 9-16,-1 1 15,10-1 1,9 10-16,0 0 16,1 9-1,-11-9 1,-8-1-16,-10 1 16,0-10-1,-19 10-15,-28 0 16,-19 0-1,0-10-15,0-9 16,19 0 0,29 0-16</inkml:trace>
  <inkml:trace contextRef="#ctx0" brushRef="#br3" timeOffset="-129376.67">27404 12020 0,'0'0'0,"0"0"0,0 0 16,0 0-1,0 0-15,0 0 16,0 0-1</inkml:trace>
  <inkml:trace contextRef="#ctx0" brushRef="#br3" timeOffset="-128883.6">27564 11880 0,'0'0'0,"0"0"0,0 0 16,9-10 0,1-9-16,-1 10 15,19 0 1,0-1-16,1 1 15,-1 0 1,-9 9-16,-1 9 16,-8 0-1,-10 1-15,0 8 16,0 11 0,-19-1-1,0 9-15,0-9 16,10-9-1,0 0-15,-1 0 16,1-19 0,9 0-16,0 0 15,9 9 1,10-9-16,37 0 16,48-9-1,75-1-15,159-8 16</inkml:trace>
  <inkml:trace contextRef="#ctx0" brushRef="#br3" timeOffset="-126007.68">26943 8577 0,'0'0'0,"0"0"15,0 0-15,0 0 16,0 0 0,0 0-16,0 9 15,0 1 1,0-1-16,0 10 16,0 9-1,0 0-15,0 0 16,0 1-1,0 8-15,9 10 16,1 9 0,-1 10-1,0 0-15,1-1 16,-1 1 0,1-10-16,-1 10 15,0-10 1,1 1-16,-1-1 15,1 10 1,-10-10-16,0 0 16,9 10-1,-9-10-15,10 10 16,-1-1 0,-9-8-16,0-1 15,9 0 1,-9-9-16,10 10 15,-10-1 1,0 0-16,0 0 16,0 1-1,0-1-15,0-9 16,0 0 0,0 0-16,0 0 15,0 0 1,0-1-1,0 1-15,0-9 16,0-1 0,0 1-16,-10-1 15,10-8 1,0-11-16,-9 1 16,9 0-1,-9 0-15,9-19 16</inkml:trace>
  <inkml:trace contextRef="#ctx0" brushRef="#br3" timeOffset="-121105.42">17319 11298 0,'0'0'0,"0"0"16,0 0-16,0 0 15,9 0 1,1-9-16,-1-10 16,19 0-1,1 0-15,8 0 16,10 1-1,0-10 1,0-10-16,10 1 16,-1 8-1,1-8-15,9-1 16,-10 1 0,10-1-16,0-9 15,18 0 1,-8 10-16,8 9 15,-8 0 1,8-1-16,1 1 16,18 0-1,-8 9-15,8 1 16,0-1 0,10 9-1,0 1-15,0 0 16,-9 9-1,-1 0-15,10 0 16,-19 9 0,0 0-16,0 1 15,0-1 1,-9 10-16,-10-10 16,-9 20-1,-9-1-15,-1 0 16,0 9-1,1 1-15,-10 9 16,0 0 0,-9 0-16,-1 0 15,1-1 1,-10 1-16,0 0 16,-9 0-1,0 9-15,0 1 16,-10-10-1,-9 0-15,0 0 16,-9-1 0,-10 1-1,-9 10-15,-10-10 16,0-1-16,1-8 16,-10 9-1,0-10 1,-10 1-16,1-10 15,-1 10 1,-8-10-16,-1-9 16,0-1-1,0 1-15,10 0 16,-10 0 0,-10-1-16,1-8 15,-10-1 1,10 1-16,-9-10 15,-11 0 1,11 0 0,-1 0-16,0-10 15,10 1-15,0-1 16,0 1 0,-10 0-16,0-1 15,20 1 1,-1-10-1,-10 0-15,1 1 16,0-1 0,9 0-16,-9 0 15,9 0 1,0 1-16,0-1 16,0-9-1,1 9-15,-1-9 16,19 0-1,0 0-15,9 9 16,10-9 0,0 0-16,-1 9 15,1-9 1,9-10-16,0 1 16,1-1-1,8 1 1,1-1-16,-1-9 15,1 0 1,9 0-16,0 0 16,9-9-1,1 0-15,-1-1 16,10 1 0,9 9-16,0-9 15,10 9 1,9-9-16,10 9 15,-1 0 1,10 0 0,0 0-16,9 10 15,10-1-15,-1 1 16,10 8 0,-9 1-16,9 9 15,10 1 1,-1 8-1,1 1-15,-1 9 16,10 9 0,-10 1-16,-8-1 15,-1 10 1,9 9-16,1 0 16,-10 0-1,0 0-15,-10 1 16,10 8-1,1 1-15,-11-1 16,-9 1 0,10-1-16,-10 1 15,1 9 1,-11-10-16,-8 10 16,-1 0-1,1 0-15,-20 0 16,1 0-1,0 0 1,-10 0-16,-9-1 16,0 1-1,-1 0-15,1 0 16,-9 0-16,-10 0 16,0-9-1,0 8 1,-10 1-16,-9 0 15,1 0 1,-1 0-16,-19 0 16,0 0-1,1 0-15,-20-10 16,1 1 0,-10-1-16,0 1 15,-9-10 1,0 0-16,-10 0 15,10-9 1,0 0-16,-1 0 16,1-1-1,0 1-15,0 0 16,9-10 0,0-9-16,0 0 15,10 0 1,-1-9-16,1 0 15,9 9 1,0 0 0,18-10-16,1 10 15,0 0 1,9 0-16,10 0 16,-1 0-1,1 0-15,-1 0 16,1 0-1,0 0-15,9 0 16,0 0 0,0 0-16,0 0 15,0 0 1,0 0-16,0 0 16,0 0-1,0 0-15,0 0 16,0 0-1,0 0 1,0 0-16,-10 0 16,10 0-1,0 0-15,0 0 16,0 0 0,0 0-16,-9 0 15,9 0 1,-10 0-16,-8 0 15,8 0 1</inkml:trace>
  <inkml:trace contextRef="#ctx0" brushRef="#br3" timeOffset="-119026.31">18994 12011 0,'0'0'0,"0"0"0,0 0 16,9 0-1,0 0-15,1 0 16,-1 0-1,1 0-15,-1 0 16,0 9 0,1 1-16,-1-1 15,1 1 1,-1 8-16,10 10 16,0 1-1,-1-1-15,1 19 16,10 0-1,-1 9 1,0 10-16,0 18 16,0 0-1,1 1-15,-1 9 16,9 9 0,1 9-16,0 1 15,-1 0-15,1 9 16,0 0-1,-10 0 1,9-10-16,-8 10 16,8 0-1,-8 0-15,8 0 16,-9 0 0,1 9-16,-1 1 15,0-1 1,-9-9-16,0 9 15,9 1 1,-9 8 0,0-8-16,-10-1 15,10 1 1,-10-1-16,1-9 16,-1 0-1,0 0-15,1 0 16,-10 0-16,9-10 15,-9 10 1,0-9 0,0-1-16,0 1 15,0 0 1,0-10-16,0-9 16,0-10-1,0-9-15,0 10 16,0-10-1,0 0 1,0-19-16,0 0 16,0 1-16,0-20 15,0 1 1,-9-1-16,9 1 16,-10-10-1,10-9-15,0-1 16,-9 1-1,9-9 1,0-1-16,0 0 16,0 1-1,0-1-15,-9-9 16,9 0 0,0 9-16,0 1 15,0-1 1,0-9-16,0 10 15,0-1 1,-10-9-16,10 0 16,0 0-1,0 9-15,-9 1 16,9-10 0,0 0-16,0 9 15,-10-9 1,10 0-16,0 0 15,0 0 1,0 0-16,0 0 16,0 0-1,0 0-15,0 0 16,0 0 0,0 0-1,0 0-15,0 0 16,0 0-1,0 0-15,0 0 16,0 0 0,0 0-16,0 0 15,0 0 1,0 0-16,-9-19 16,-10-28-1,10 19-15</inkml:trace>
  <inkml:trace contextRef="#ctx0" brushRef="#br3" timeOffset="-116909.54">23011 11936 0,'0'0'15,"0"0"-15,0 0 16,0 0-16,0 0 16,0 0-1,0 0-15,0 0 16,0 9-1,-10 19-15,1 10 16,9 18 0,-10 29-16,10-1 15,0 1 1,-9 18 0,9 0-16,-10 0 15,10 0-15,-9 1 16,9 18-1,0 9-15,0-9 16,0 19 0,0-1-1,0 1-15,0 9 16,0 10 0,0-1-16,9 1 15,-9 9-15,10-10 16,-1 1-1,1 9 1,-1-1-16,1 1 16,-1 0-1,0-9-15,1 9 16,-1-1 0,-9-8-16,0-1 15,10 1 1,-10-1-16,0 1 15,0-1 1,0 1-16,0-19 16,0-10-1,9 0 1,-9 1-16,0-20 16,0 1-16,0-19 15,0 0 1,0-19-1,0-10-15,0-8 16,0-1 0,0-19-16,0 1 15,0-1 1,0-8-16,0-1 16,0-9-1,0-1-15,0-8 16,0-1-1,0 0-15,0-9 16,0 0 0,0 0-1,0 0-15,0 0 16,0 0-16,0 10 16,0-10-1,0 0-15,0 0 16,0 0-1,0 9 1,0-9-16,0 0 16,0 0-1,0 0-15,0 0 16,0 10 0,0-10-16,0 0 15,0 0 1,0 0-16,0 9 15,0-9 1,0 0-16,0 0 16,0 0-1,0 0-15,0 0 16,0 0 0,0 0-16,0 9 15,0-9 1,0 0-16,0 10 15,0-10 1,0 0 0,0 0-16,0 9 15,-9-9 1,9 0-16,0 0 16,0 0-1,0 0-15,0 10 16,0-10-1,0 0-15,0 0 16,0 0 0,0 9-16,0-9 15,0 0 1,0 0-16,0 0 16,0 9-1,0-9-15,0 0 16,0 0-1,0 0-15,0 0 16,0 0 0,0 0-16,0 0 15,0 0 1,0 0 0,0 0-16,0 0 15,0 0 1,0 0-16,0 0 15,0 0 1,0 0-16,0 0 16,0 0-1,0 0-15,0 0 16,0 0 0,0 0-16,0 0 15,0 0 1,0 0-16,0 0 15,0 0 1,0 0-16,0 0 16,0 0-1,0 0-15,0 0 16,0-9 0,0 0-16</inkml:trace>
  <inkml:trace contextRef="#ctx0" brushRef="#br3" timeOffset="-115599.68">24977 8568 0,'0'0'0,"0"0"15,9 0 1,0 0-16,20 0 16,-1 0-1,10 0-15,9 0 16,9 0 0,10 0-16,0 0 15,-10 0 1,1 0-16,-1 0 15,-9 0 1,-9 0 0,-1 0-16,10 0 15,-9 0-15,9 0 16,0 0 0,0 0-16,10 0 15,-1 0 1,0 0-1,1 0-15,9 0 16,0 0-16,-1 0 16,-8 0-1,-1 0 1,1 0-16,-10 0 16,0 0-1,0 9-15,0 0 16,-9 1-1,-1-1-15,1 1 16,-19-10 0</inkml:trace>
  <inkml:trace contextRef="#ctx0" brushRef="#br3" timeOffset="-115415.74">26990 8643 0,'0'0'0,"0"0"0,0 0 15,0 0 1,0 0-16,0 0 16</inkml:trace>
  <inkml:trace contextRef="#ctx0" brushRef="#br3" timeOffset="-114921.4">25090 8596 0,'0'0'0,"0"0"0,0 0 16,-10 0-1,10 0 1,0 0-16,0 0 16,0 0-16,10 0 15,27 0 1,20-10-1,37 1-15,28 0 16,10 9 0,9 9-16,0 0 15,0 10 1,10 0-16,-1 0 16,1-1-1,-20 1-15,-18-9 16,-9-1-1,-29 0-15,0-9 16,-18 0 0,-20 0-16,-9 0 15,-9 0 1,-19 0-16,0 0 16</inkml:trace>
  <inkml:trace contextRef="#ctx0" brushRef="#br3" timeOffset="-114125.47">22973 8211 0,'0'0'0,"0"0"16,0 0-16,0 0 15,0 0 1,0 0-16,0 0 16,0 0-1,0 0 1,0 0-16,0 0 15,0 10-15,0 8 16,0 10 0,0 19-1,0 0-15,0 19 16,0-10 0,0 1-16,0-20 15,0-9 1,0-9-16,0-19 15</inkml:trace>
  <inkml:trace contextRef="#ctx0" brushRef="#br3" timeOffset="-113742.67">23330 8286 0,'0'0'0,"0"0"0,0 0 15,0 0 1,0 10-16,0-1 16,10 0-16,-1 19 15,19 1 1,1-1-1,18 9-15,0 1 16,-10-1 0,1 1-16,-19-19 15,0-1 1,-19 1-16,0 0 16,0-10-1,-10 1-15,1-1 16,-10 0-1,10-9-15</inkml:trace>
  <inkml:trace contextRef="#ctx0" brushRef="#br3" timeOffset="-113201.53">23528 8286 0,'0'0'0,"0"0"0,9 0 16,1-9-16,18-1 16,19 1-1,9 0-15,10 9 16,0 9 0,0 0-16,-10 1 15,-9-1 1,-9 1-16,-10-1 15,-9 0 1,0-9-16,-10 10 16,1-10-1,-10 0-15,0 9 16,0 0 0,0 20-16,-10 8 15,1 10 1,0 9-16,9 1 15,9-1 1,0-19 0,10 1-16,9-19 15,1 0 1,-1-10-16,0-9 16,0-19-1,-9 0-15,0-18 16,0-1-1,-19 1-15,-28-10 16,-20 0 0,-17 9-16,27 20 15</inkml:trace>
  <inkml:trace contextRef="#ctx0" brushRef="#br3" timeOffset="-106858.97">26990 8737 0,'0'0'0,"0"0"0,0 0 15,0 0 1,0 0-16,0 0 16,9 0-1,1-10-15,-1 1 16,19-1-1,1 1-15,-1-10 16,0 0 0,10 10-16,-10 0 15,0-1 1,10 1 0,-1 9-16,1 0 15,0 9 1,-1 1-16,1-1 15,9 0 1,0 10-16,0 0 16,-9 9-1,-1-9-15,-9 9 16,1 0 0,-1 10-16,-9-1 15,-1 1 1,1-1-16,0 1 15,-9 9 1,-1 0 0,-9-10-16,0 10 15,0-9 1,-9-1-16,-10 10 16,0-9-1,0-1-15,10 1 16,-1-20-1,1 1-15,-1-9 16</inkml:trace>
  <inkml:trace contextRef="#ctx0" brushRef="#br3" timeOffset="-105390.25">25908 6635 0,'0'0'16,"0"0"-16,0 0 15,9 0-15,1-9 16,18-1 0,10 1-16,18 9 15,10-10 1,9 1-16,-9 9 15,-9-9 1,-1 9-16,-18 9 16,-1 0-1,10 1-15,-9 9 16,0-1 0,9 10-16,0 19 15,9 0 1,-9 10-16,10 8 15,-10 1 1,-10 0-16,1 9 16,-1 0-1,1 0 1,-10-10-16,1 1 16,-1 0-1,-9-1-15,-1 11 16,1-11-1,-9 10-15,-10 0 16,0 0 0,0 0-16,0 0 15,-10-9 1,1 9-16,-1-9 16,-8-10-1,-1 0-15,0 1 16,0-1-1,0 0-15,0-9 16,1-9 0,-1-1-1,9-18-15,1 0 16,0-10 0,-1-9-16,10 0 15,0 0 1</inkml:trace>
  <inkml:trace contextRef="#ctx0" brushRef="#br3" timeOffset="-105070.45">26868 8380 0,'0'0'0,"0"0"16,0 0-16,0 0 16,0 9-1,0 10-15,-10 9 16,1 19 0,18 10-1,1-1-15,8-19 16,11-9-1,18-9-15,9-19 16,19-9 0,19-19-16,-47 9 15</inkml:trace>
  <inkml:trace contextRef="#ctx0" brushRef="#br3" timeOffset="-103601.36">26877 8812 0,'0'0'0,"0"0"16,0 0-16,0 0 15,0 0 1,9 0-16,1-10 16,18-9-1,19 1 1,19-10-16,0-1 16,9 11-1,-9 8-15,0 1 16,0-1-1,-1 20-15,1-1 16,0 1 0,0 8-16,0 11 15,-10-1 1,-9 0-16,-9 0 16,0 0-1,-10 19-15,-9 19 16,-1 9-1,-8 0 1,-1 0-16,-9 0 16,0 0-16,-9 0 15,-1-19 1,-8 1 0,-1-1-16,0 0 15,0-18 1,10-1-16,-1-18 15,-8 0 1,8-10-16</inkml:trace>
  <inkml:trace contextRef="#ctx0" brushRef="#br3" timeOffset="-103285.31">27488 9525 0,'0'0'0,"0"0"0,0 0 16,10 9-16,9 0 15,18 20 1,20-1-16,18 0 15,0 0 1,1-9 0,-1-19-16,-19 0 15,1-19 1,-20 0-16,1 0 16,-29 10-1</inkml:trace>
  <inkml:trace contextRef="#ctx0" brushRef="#br3" timeOffset="-102817.45">27865 9703 0,'0'0'0,"0"0"15,9-19-15,10-18 16,9-20 0,19-8-1,28-10-15,10 0 16,9-10 0,0 10-16,0 9 15,0 19 1,-18 19-16,-20 19 15,1 18 1,-1 19-16,0 19 16,-8 10-1,-11 8-15,-18 10 16,-19 0 0,0 1-1,-19-11-15,-9 10 16,-10-9-1,1-10-15,-1 1 16,0-1 0,1-19-16,9 1 15,9-29-15</inkml:trace>
  <inkml:trace contextRef="#ctx0" brushRef="#br3" timeOffset="-102551.7">28316 9844 0,'0'0'0,"0"0"16,0 0-16,0 0 15,10 9 1,-1 0-16,19 1 16,10 9-1,0-1-15,-1 1 16,1 0-1,-1-10 1,1-9-16,0 0 16,-10 0-1,0-9-15,-9-1 16,-10 1 0</inkml:trace>
  <inkml:trace contextRef="#ctx0" brushRef="#br3" timeOffset="-101693.43">28711 9984 0,'0'0'0,"0"0"0,0 0 15,0 0 1,0-18-16,0-1 16,0-9-1,0-10 1,10 1-16,-1-1 15,19-28-15,19-9 16,1-9 0,-1 0-16,9-1 15,0 19 1,1 10-16,-1 19 16,-9 8-1,0 20 1,0 0-16,0 9 15,-9 9 1,0 10-16,-19 9 16,-1 9-1,1 29-15,-19 0 16,-9 18 0,-10 10-16,0-19 15,-9 10 1,0-10-16,-1-19 15,1-9 1,9-10-16,10-8 16,0-11-1,-1-8-15</inkml:trace>
  <inkml:trace contextRef="#ctx0" brushRef="#br3" timeOffset="-101440.31">28900 9806 0,'0'0'0,"0"0"16,9 10-16,0-1 16,20 0-1,-1 10-15,19 0 16,0 0-1,0-10-15,9-9 16,1 0 0,-1-9-16,-18-1 15,-19 1 1</inkml:trace>
  <inkml:trace contextRef="#ctx0" brushRef="#br3" timeOffset="-99904.52">28185 10275 0,'0'0'0,"0"0"0,9 0 15,10 0 1,9 0-16,19-9 15,19-10 1,19 0-16,-1 1 16,20-1-1,-1-9-15,20-10 16,8 1 0,1-1-1,9 10-15,0 0 16,0 0-1,0 18-15,-9 1 16,0 9 0,-19 9-16,-10 1 15,-18-1 1,-10 0-16,-18-9 16,-20 10-1,1-10-15,-19 0 16,-1 0-1,-18 0-15,0 0 16,-9 9 0,-38 1-16,-57-1 15,-74 10 1,-29-1-16,-28-8 16,-19 9-1,9-1 1,-9-18-16,9 0 15,10 0 1,28 0-16,38 0 16,18 0-1,39 10-15,36-10 16,20 0 0,18 0-16,19 0 15,10 0 1,9 0-16,28 0 15,38 0 1,47-10-16,37 1 16,20 0-1,18-1 1,0 10-16,10 0 16,9 10-16,-10-10 15,10 9 1,-19 0-16,0 1 15,-9-1 1,-38 1 0,-18-10-16,-20 0 15,-18 0 1,-29 0-16,-18 0 16,-19 0-1,-1 0-15,-18 0 16,0 0-1,-18 0-15,-48 0 16,-66 0 0,-66 9-16,-37 0 15,-28-9 1,-1 0-16,20 0 16,18 0-1,29 0-15,27-9 16,20 0-1,27 9-15,29 0 16,28 0 0,29 0-1,18 0-15,10 0 16,9 0 0,28 0-16,47-10 15,66 1 1,47-1-16,10 1 15,9 9 1,19-9-16,-10 9 16,0 0-1,-18-10-15,-19 10 16,-19 0 0,-19 0-16,-19 0 15,-18 0 1,-29 0-16,-19 0 15,-18 0 1,-1 0-16,-18 0 16,0 0-1,-9 0-15,-10 0 16,0 0 0,0 0-16,0 0 15</inkml:trace>
  <inkml:trace contextRef="#ctx0" brushRef="#br3" timeOffset="-99089.43">26839 8840 0,'0'0'0,"0"0"16,0 0-16,0 0 15,0 0 1,0 0-16,0 0 15,0 0 1,0 0-16,0 0 16,0 0-1,0 0-15,0 0 16,10 0 0,-10 0-1,0 0-15,0 0 16,0 0-1,0 0-15,0 0 16,0 0 0,0 0-16,9 0 15,1 0 1,-10 0-16,0 0 16,0 0-1,0 0-15,0 0 16,0 0-1,0 0-15,0 0 16,0 0 0,0 0-16</inkml:trace>
  <inkml:trace contextRef="#ctx0" brushRef="#br3" timeOffset="-97790.6">25118 8633 0,'0'0'0,"0"0"0,0 0 16,9 0-1,10-9-15,19 0 16,46 9-1,39 9-15,27 0 16,19 1 0,1-1-16,-10 0 15,0 10 1,-10 0-16,-18 0 16,0 0-1,-29-1-15,-18 1 16,-10-10-1,-28 1-15,-9-1 16,-20-9 0,-8 0-1,-10 0-15,0 0 16,-19 0 0,-47 0-16,-47 0 15,-56-9-15,-10 9 16,-9 0-1,-9 0 1,18 0-16,0 0 16,0-10-1,29 1-15,9 0 16,28-10 0,38 10-16,18-1 15,10 1 1,19-1-16,9 10 15,10 0 1,-1 0-16,10 0 16,19 0-1,56 10-15,66-1 16,38 1 0,19-1-16,-1 10 15,-9-10 1,-9 0-1,9 1-15,-9-1 16,-10-9 0,-28 10-16,-18-1 15,-20-9 1,-18 0-16,-19 0 16,-19 0-1,-10 0-15,-18 0 16,0 0-1,-19 0-15,0 0 16,0 0 0,0 0-16,0 0 15,0 0 1,0 0-16,-9 0 16,-20 0-1,-18 0-15,-47-9 16,-56-1-1,-38-9-15,-19 1 16,-10-1 0,1-9-1,18 9-15,1 0 16,9 10-16,-142-10 16</inkml:trace>
  <inkml:trace contextRef="#ctx0" brushRef="#br3" timeOffset="-94814.89">12352 10397 0,'0'0'0,"0"10"0,9 18 16,1 0 0,-1 19-1,19 0-15,1-10 16,18 1-1,0-19-15,-10-10 16,10-9 0,-9-19-16,0 0 15,-1-18 1,-18-1-16,0-9 16,-19 19-1,0 0-15,0 19 16,0-1-1,0 10-15,0 10 16,9 27 0,1 38-16,-1 19 15,0 9 1,-9 1-16,0-11 16,-9 1-1,-10 0 1,-9-19-16,-10-9 15,-18-10 1,-29 0 0,-9-9-16,0-19 15,47-18-15</inkml:trace>
  <inkml:trace contextRef="#ctx0" brushRef="#br3" timeOffset="-94536.52">13105 10763 0,'0'0'0,"0"0"16,9 0-16,19-9 15,29-10 1,8 10-16,11-1 16,-39 1-1</inkml:trace>
  <inkml:trace contextRef="#ctx0" brushRef="#br3" timeOffset="-94361.18">13057 11054 0,'0'0'0,"0"0"0,0 0 16,0 0-1,19 9-15,28 1 16,47-10-1,-37 0-15</inkml:trace>
  <inkml:trace contextRef="#ctx0" brushRef="#br3" timeOffset="-93030.21">13904 10735 0,'0'0'0,"0"0"0,0-19 16,10-18-1,-1-1-15,0-9 16,20 0 0,8 0-16,10 10 15,0 18 1,10 10-16,-20 18 16,1 1-1,-19 18-15,0 0 16,-19 19-1,-19 18-15,-19 1 16,-18 9 0,-1 0-16,10-19 15,0-18 1,19-19 0,0 0-16,18-10 15,1-9-15,18 9 16,20 1-1,36 18-15,39-9 16,9-1 0,-10-8-1,1-10-15,-20 0 16,-18 0 0,-9-10-16,-38 1 15</inkml:trace>
  <inkml:trace contextRef="#ctx0" brushRef="#br3" timeOffset="-92862.34">14807 10810 0,'0'0'0,"0"-9"0,-9-10 16,-1-9-1,1 0-15,0 9 16,9 9 0,9-8-16,19-1 15,38 10 1,47-1-1,19 10-15,-57 0 16</inkml:trace>
  <inkml:trace contextRef="#ctx0" brushRef="#br3" timeOffset="-92601.39">14995 10247 0,'0'0'0,"0"0"16,0 19-16,0 28 15,-9 47 1,0 18-16,-1 10 16,1 0-1,9-19-15,9-18 16,1-20-1,-1-8-15,0-38 16</inkml:trace>
  <inkml:trace contextRef="#ctx0" brushRef="#br3" timeOffset="-92160.25">15466 10360 0,'0'0'0,"0"0"0,9 0 16,1-10 0,-1 1-16,-9 0 15,9 9 1,-9 0-16,10 9 15,-10 0 1,0 19-16,0 1 16,0-1-1,0 0-15,9 0 16,1 10 0,-1-1-16,10 1 15,9 9 1,-9-10-1,0 1-15,0-1 16,-19-9 0,0 0-16,-29 1 15,-18 8 1,-9 1-16,-19-10 16,37-19-1</inkml:trace>
  <inkml:trace contextRef="#ctx0" brushRef="#br3" timeOffset="-91964.67">15880 10801 0,'0'0'0,"0"0"0,0 0 15,0 0-15,0 0 16,0 0 0</inkml:trace>
  <inkml:trace contextRef="#ctx0" brushRef="#br3" timeOffset="-91609.08">16143 10378 0,'0'0'0,"0"0"15,0 0-15,10 0 16,-1 10 0,10-1-16,0 19 15,-1 1 1,1 17-16,-19 1 15,0 0 1,-19 0-16,10-9 16,0-1-1,-1-18 1,1 0-16,18 0 16,1-1-1,18-8-15,19 8 16,19 1-1,0-19-15,-29 0 16</inkml:trace>
  <inkml:trace contextRef="#ctx0" brushRef="#br3" timeOffset="-91381.61">16519 10341 0,'0'0'0,"0"0"15,0-9-15,0-1 16,0 10 0,10 10-16,18 8 15,28 39 1,29 27-16,9 10 16,-9-10-1,9 10 1,-47-56-16</inkml:trace>
  <inkml:trace contextRef="#ctx0" brushRef="#br3" timeOffset="-91163.13">16915 10322 0,'0'0'0,"0"0"15,0 10 1,-19 8-16,-28 39 16,-10 36-1,-18 20 1,9 18-16,19 1 16,19-67-16</inkml:trace>
  <inkml:trace contextRef="#ctx0" brushRef="#br3" timeOffset="-88298.6">2098 6738 0,'0'0'15,"0"0"-15,0 0 16,0 0-16,0 0 15,0 0 1,0 0-16,9 0 16,1 0-1,18-9 1,0-1-16,0 1 16,10 0-1,0-1-15,9-9 16,0 1-1,0-1 1,0 0-16,9 10 16,-9-10-16,0 0 15,0 0 1,10 1-16,-1-10 16,1-1-1,-1 11-15,1-11 16,-1 1-1,0 10-15,10-11 16,0 11 0,0-1-1,0 0-15,9-9 16,-9 9 0,19-9-16,-1 9 15,1 1 1,-10-11-16,10 11 15,0-11 1,-10 1-16,0 0 16,10 0-1,-1 0-15,-8 0 16,8-10 0,1 1-16,9-1 15,0 1 1,0-1-16,-9 1 15,18-1 1,1-9-16,-10 0 16,9 10-1,10-10 1,0 0-16,0 9 16,0 1-1,9-1-15,1-9 16,-11 10-1,11-10-15,-1 9 16,0-9 0,1 10-16,-1-1 15,10-8 1,-20 8-16,11 0 16,8 1-1,1-10-15,0 9 16,-10 1-1,19-10-15,-9 10 16,0-1 0,9-9-16,-9 10 15,-10-1 1,19-9-16,0 0 16,0 10-1,0-10-15,19 0 16,-9 9-1,-1 1 1,20-20-16,-1 11 16,10-11-1,-1 10-15,1-9 16,9 9 0,-18 0-16,18-9 15,0-10 1,19 10-16,0-10 15,0 1 1,-10 8-16,20 1 16,-1-10-1,-9 1-15,19-1 16,0 0 0,-1 1-16,1-1 15,19 10 1,-1-10-1,-8 0-15,8 1 16,-9-1 0,0 10-16,-9-10 15,28 10 1,-9-10-16,-10 10 16,-9-1-1,9 1-15,-9 9 16,0-9-1,-1 9-15,-8-9 16,-1 9 0,-9-9-16,9 9 15,-9 0 1,0 0-16,-9 0 16,-1 0-1,1 0-15,-10 10 16,-9 8-1,0 1-15,-10 0 16,-9 0 0,-10 0-16,-8 0 15,-11-1 1,-18 1 0,0 10-16,-19-1 15,-19 0 1,-9 0-16,-9 1 15,-10 8 1,-10 1-16,1-1 16,-19 1-1,0 0-15,-19-1 16,0 10 0</inkml:trace>
  <inkml:trace contextRef="#ctx0" brushRef="#br3" timeOffset="-83668.25">13707 10885 0,'0'0'0,"0"0"0,0 0 16,0 0-16,0 0 15,0 0 1,0 0 0,0-9-16,0-10 15,0 0-15,0-9 16,9 0 0,0 9-16,1 0 15,18-9 1,0 9-1,0 1-15,10 8 16,9 1-16,-9 9 31,-1 9-31,-8 1 16,-11-1-16,1 0 16,0 1-1,0-1-15,0 19 16,-10 1-1,-9 8-15,0 1 16,-19 8 0,0 1-16,-18 0 15,-1-9 1,1-1-16,8-8 16,1-11-1,19 1 1,-1-10-16,10-9 15,10 10 1,-1-1-16,29-9 16,56 0-1,66 0-15,75-19 16,104 10 0,65 0-16</inkml:trace>
  <inkml:trace contextRef="#ctx0" brushRef="#br3" timeOffset="-82901.12">13838 10735 0,'0'0'0,"0"0"0,10-19 16,-1 0-1,1 1-15,8-1 16,11-9 0,18 0-16,18-1 15,1 1 1,0 19 0,-9 0-16,-20 18 15,-18 0 1,0 1-16,0 18 15,-19 0 1,-10 19-16,-9 19 16,-18-1-1,-20 10-15,1-9 16,9-10 0,0-9-16,9-9 15,10-10 1,19-9-16,-1-10 15,1-9 1,9 0 0,9 0-16,29 0 15,75 0-15,65-9 16,67-1 0,122 10-16,56 0 15</inkml:trace>
  <inkml:trace contextRef="#ctx0" brushRef="#br3" timeOffset="-80599.7">4045 6100 0,'0'0'0,"0"0"0,0 0 15,0 0-15,0 0 16,0 0 0,0 0-16,0 0 15,10 9 1,-1 1-16,19-1 16,19-9-1,10-19 1,9 1-16,-10-20 15,-18 1 1,-10 9-16,-9-1 16,-1 1-1,-18 19-15,0-1 16,-9 1 0,-10 9-16,-9 9 15,0 1 1,0-1-1,18 1-15,1-1 16,-1-9-16</inkml:trace>
  <inkml:trace contextRef="#ctx0" brushRef="#br3" timeOffset="-79596.68">2709 6888 0,'0'0'0,"0"0"15,0 0-15,0 0 16,0 0 0,10 10-16,-1-1 15,10 19 1,0 19 0,0 19-16,-1-1 15,-8 10 1,-1 1-16,1-20 15,-1-9 1,-9-29-16</inkml:trace>
  <inkml:trace contextRef="#ctx0" brushRef="#br3" timeOffset="-79379.29">3199 7282 0,'0'0'0,"0"0"0,0 0 16,0 0-16,0 0 15,0 0 1,0 0-16</inkml:trace>
  <inkml:trace contextRef="#ctx0" brushRef="#br3" timeOffset="-78764.87">3622 6776 0,'0'0'0,"0"0"0,0 0 16,-19 0-16,0 0 16,0 9-1,1 0-15,8 10 16,1 9-1,9 0-15,9 1 16,10 8 0,9 1-16,0-1 15,19 1 1,1-1-16,-11 1 16,1-1-1,-19-9-15,-1 1 16,-18-1-1,0 0 1,-18 0-16,-1-9 16,-9 0-16,9-19 15,0 0 1,0-19 0,10 0-16,-1-18 15,20-1 1,9-18-16,18-10 15,20 0 1,8 1-16,-8-1 16,-19 19-1,-20 0-15,-18 0 16,-28 0 0,-38 0-16,-47 29 15,48 8 1</inkml:trace>
  <inkml:trace contextRef="#ctx1" brushRef="#br3" timeOffset="117309.1">3716 6644 0</inkml:trace>
  <inkml:trace contextRef="#ctx0" brushRef="#br3" timeOffset="-78008.11">4186 6044 0,'0'0'0,"0"0"0,0 0 16,0 0-1,0 0-15,0 0 16</inkml:trace>
  <inkml:trace contextRef="#ctx0" brushRef="#br3" timeOffset="-71159.54">27931 10013 0,'0'0'16,"0"0"-16,-10-10 15,1 1-15,-1-1 16,1 1-1,0 0-15,9-1 16,0 1 0,9 9-16,0-10 15,20 1 1,27 0-16,19-1 16,38 1-1,9 0 1,29 18-16,18 0 15,10 1 1,9-1-16,19 0 16,-9 10-1,-20-19-15,1 0 16,-19 0 0,-19 0-16,-18 0 15,-20 0 1,-28 0-16,-18 0 15,-20 0 1,1 0-16,-19 0 16,-10 0-1,-9 0-15,0 0 16,0 0 0,-9 10-16,-57-1 15,-75 10 1,-57-10-16,-46-9 15,-20 0 1,-18 0-16,0-9 16,18 9-1,-8 0-15,18-10 16,18 10 0,39 0-1,37 0-15,47 0 16,38 0-1,18 0-15,29 0 16,19 0 0,9 0-16,0 0 15,19 0 1,37-9-16,57 9 16,47 9-1,37 1-15,29-1 16,0 1-1,0 8-15,9-8 16,-19-10 0,-9 0-16,-28 0 15,-10 0 1,-9 0 0,-28 9-16,-19-9 15,-10 9 1,-27 1-16,-1-10 15,-19 0 1,1 0-16,-20 9 16,-8-9-1,-11 0-15,1 0 16,-9 0 0,-10 0-16,0 0 15,0 0 1,0 0-16,0 0 15,0 0 1,0 0-16,-10 10 16,-18-1-1,-38 10 1,-28 0-16,-47 9 16,-179 19-16</inkml:trace>
  <inkml:trace contextRef="#ctx0" brushRef="#br3" timeOffset="-70171.49">25993 6382 0,'0'0'0,"18"0"16,20 0-1,37 9-15,19 0 16,-9 10-1,0 9-15,-1 19 16,11 19 0,8 9-16,-9 19 15,0 9 1,-19 10-16,1-1 16,-20 10-1,-9-9-15,-9 9 16,-19 0-1,-1 9-15,-18-9 16,0 0 0,-18 0-16,-11-10 15,1-18 1,-9-19-16,-1 0 16,0 0-1,1-18-15,-1-1 16,10 0-1,0 1 1,-1-20-16,11-9 16,8-9-1,1 0-15,9-19 16,0 0 0,0 0-16</inkml:trace>
  <inkml:trace contextRef="#ctx0" brushRef="#br3" timeOffset="-69879.55">26717 8540 0,'0'0'0,"0"0"0,0 0 15,0 0 1,0 9-16,0 10 15,0 28 1,9 9-16,10 0 16,9 0-1,1-18-15,8 0 16,10-20 0,0-8-1,0-10-15,0-19 16,-18 10-1</inkml:trace>
  <inkml:trace contextRef="#ctx0" brushRef="#br3" timeOffset="-68627.21">7789 5209 0,'85'-28'0,"225"-76"16,104-36-1</inkml:trace>
  <inkml:trace contextRef="#ctx0" brushRef="#br3" timeOffset="-60655.57">17009 3210 0,'0'0'0,"0"0"0,0 10 16,0 8 0,0 20-16,9 18 15,0 10 1,1 9-16,9-19 16,-1-18-1,1-10-15,0-9 16,0 0-1,9-19-15,0-10 16,19-9 0,-9-18-16,0-10 15,-1 0 1,-9 0-16,-9 10 16,-9 8-1,-1 11 1,1 8-16,-10 1 15,0 9 1,0 0-16,0-9 16,9-1-1,-9 1-15,0 9 16,0 0 0,0-10-16,0 10 15</inkml:trace>
  <inkml:trace contextRef="#ctx0" brushRef="#br3" timeOffset="-59948.52">16755 3417 0,'0'0'0,"0"0"0,0 0 16,0-19 0,9-9-16,19-10 15,19-18 1,19 0-16,0 9 16,-10 9-1,1 29-15,-1 9 16,-9 19-1,0 18-15,-9 10 16,-10 19 0,-9 9-1,-19-10-15,-19 1 16,-18-10 0,-10 1-16,-29-1 15,1-18 1,9-1-16,10-18 15,18 0 1,19-10-16,10 0 16,-1-9-1,20 10-15,18-1 16,29 1 0,37-1-16,28 0 15,10 1 1,-10-10-16,-9 0 15,-10 0 1,-27-10 0,-29 1-16,-29 9 15</inkml:trace>
  <inkml:trace contextRef="#ctx0" brushRef="#br3" timeOffset="-59668.66">17733 3539 0,'0'0'0,"19"9"15,18 10-15,29 9 16,10 0 0,8-9-16,1-19 15,9-9 1,-9-10-16,-57 9 16</inkml:trace>
  <inkml:trace contextRef="#ctx0" brushRef="#br3" timeOffset="-59417.44">18100 3445 0,'0'0'0,"0"0"0,0 9 15,-19 19 1,0 29-16,10 37 15,-1 27 1,10-8 0,10-10-16,-1-18 15,10-29-15,0-9 16,-10-38 0</inkml:trace>
  <inkml:trace contextRef="#ctx0" brushRef="#br3" timeOffset="-58926.87">18457 3595 0,'0'0'0,"0"0"0,10 0 15,-1-9 1,19-1 0,1 1-16,-1-1 15,0 10 1,-9 0-16,0 0 16,-1 0-1,-18 0-15,0 0 16,0 10-1,0-1-15,-9 19 16,0-9 0,-1 0-16,10 9 15,0 0 1,10 0-16,18 19 16,0 0-1,10 19 1,-10-10-16,-9-9 15,-19-9-15,0-1 16,-10-18 0,-18 0-1,-19-1-15,-19-18 16,29 0 0</inkml:trace>
  <inkml:trace contextRef="#ctx0" brushRef="#br3" timeOffset="-58576.68">19088 3586 0,'0'0'0,"0"0"0,0 0 16,9 9-1,19 10 1,10 18-16,28 29 16,0 18-1,9 1-15,0-1 16,0-9-1,-9-9-15,-9-28 16,-20-1 0,1-18-16,-29-10 15</inkml:trace>
  <inkml:trace contextRef="#ctx0" brushRef="#br3" timeOffset="-58328.64">19699 3548 0,'0'9'0,"-19"10"16,-37 56-16,-29 38 15,1 9 1,8-10-16,10-8 15,1-29 1,-1 0-16,9-10 16,29-36-1</inkml:trace>
  <inkml:trace contextRef="#ctx0" brushRef="#br3" timeOffset="-57513.29">17169 743 0,'0'0'0,"0"0"15,0 9 1,9 10-16,0 28 15,1 56 1,18 19 0,-9-9-16,0-1 15,-10-18-15,0-19 16,-9-28 0,0-10-16,10-8 15,-10-20 1</inkml:trace>
  <inkml:trace contextRef="#ctx0" brushRef="#br3" timeOffset="-57331.54">17592 1353 0,'0'0'0,"0"0"0,0 0 16,0 0 0,0 0-16</inkml:trace>
  <inkml:trace contextRef="#ctx0" brushRef="#br3" timeOffset="-56755.06">18090 846 0,'0'0'0,"0"0"16,-18 0-16,-1 0 15,-19 9 1,1 1-16,-1 18 15,10 0 1,9 0-16,9 0 16,1 0-1,18 19-15,20 19 16,18 0 0,9 9-16,1-10 15,-10-8 1,-10-20-16,-18-9 15,-9-9 1,-10 0 0,0-10-16,-10-9 15,1 0 1,-1 0-16,1 0 16,-1-9-1,10-10-15,10-18 16,18-20-1,10-8-15,9-1 16,0 10 0,-10 9-16,-8 9 15,-11 1 1,1 9-16,-19-1 16,-9 1-1,-19 0-15,-19 9 16,9 10-1</inkml:trace>
  <inkml:trace contextRef="#ctx0" brushRef="#br3" timeOffset="-56401.75">18608 1118 0,'0'0'0,"0"0"0,9 0 16,1 0-16,18 0 16,19 0-1,19 0-15,0-19 16,-1 1 0,-8-1-1,-29 9-15</inkml:trace>
  <inkml:trace contextRef="#ctx0" brushRef="#br3" timeOffset="-56135.14">18796 874 0,'0'0'0,"0"9"15,-19 38-15,0 38 16,1 18 0,8 19-1,1-9-15,9-29 16,0-9-16,0-19 16,9-18-1,-9-10-15,0-19 16</inkml:trace>
  <inkml:trace contextRef="#ctx0" brushRef="#br3" timeOffset="-55576.96">19191 733 0,'0'0'0,"10"0"0,27 0 16,20 0 0,8 0-16,-8 0 15,-19 10 1,-1-1-16,-9 19 15,-9 0 1,0 1-16,-19 17 16,-9 11-1,-10-1-15,0-9 16,0-9 0,10-20-16,-1 1 15,1-19 1,9 0-1,9 9-15,20 1 16,8-1 0,10 1-16,-9 8 15,-1 1 1,-8 0-16,-10 9 16,-1 0-1,-18 0-15,-9 0 16,-29 1-1,-28 8-15,-37-18 16,-10-10 0,10-18-16,46 0 15</inkml:trace>
  <inkml:trace contextRef="#ctx0" brushRef="#br3" timeOffset="-55296.56">19915 1315 0,'0'0'0,"0"0"0,0 0 16,0 0-1,0 9-15,-9-9 16,9 0 0</inkml:trace>
  <inkml:trace contextRef="#ctx0" brushRef="#br3" timeOffset="-54853.04">20057 762 0,'0'0'0,"0"0"0,9 0 15,19-10 1,10 10 0,9 10-16,0-1 15,-9 0 1,-1 1-16,1-1 16,-19 0-1,-1 10-15,-18 9 16,0 10-1,-18 9-15,-1 9 16,-9 0 0,9-9-1,9-9-15,1-19 16,18-1-16,1 1 16,18 0-1,28 0-15,29-1 16,9-18-1,0 0 1,-47-9-16</inkml:trace>
  <inkml:trace contextRef="#ctx0" brushRef="#br3" timeOffset="-54551.38">20819 677 0,'0'0'0,"9"9"0,0 10 15,20 38 1,18 27-16,19 19 15,-1 19 1,-8-9-16,-1-19 16,1-10-1,-1-18 1,-18-19-16,-19-29 16</inkml:trace>
  <inkml:trace contextRef="#ctx0" brushRef="#br3" timeOffset="-54346.19">21251 743 0,'0'0'0,"-9"19"15,-38 46-15,-57 76 16,-46 47-1,9 9-15,18-10 16,-55 95 0</inkml:trace>
  <inkml:trace contextRef="#ctx0" brushRef="#br3" timeOffset="-32953.23">27733 10238 0,'0'0'0,"0"0"16,9 0-16,10-19 15,19 0 1,18-9 0,38-9-16,29 8 15,27 1 1,10 0-16,9 19 16,1 9-1,27 9 1,-8 0-16,8 10 15,1 0 1,18 0 0,-28-10-16,-37-9 15,-29 0 1,-19 0 0,-37 0-16,-19 0 15,-28 0 1,0 0-1,-19 0-15,-9 0 16,-38-19 0,-57 1-1,-75-11-15,-28 11 16,-18-10 0,-39-1-1,1 1-15,-19 0 16,-1 9-1,-8 1 1,8 8-16,20 1 16,-94 9-1</inkml:trace>
  <inkml:trace contextRef="#ctx0" brushRef="#br1" timeOffset="-24790.21">27460 10116 0,'0'0'0,"0"0"16,10 0-16,18 0 16,0-10-1,19 1 1,0 0-16,19 9 15,0 9 1,28 0 0,19-9-16,19 0 15,9 0 1,9-18 0,10-1-16,-19 9 15,19 1 1,9 18-16,10 1 15,0-10 1,-10 0 0,-9 0-16,-19 9 15,-18 1 1,-11 8 0,-17-8-16,-1-1 15,-19 1 1,-9-1-1,-10 0-15,-9 1 16,-9-1 0,-1-9-1,-18 0-15,0 0 16,-19 0 0,0 0-16,0 0 15,-9 0 1,-57-9-1,-75-1-15,-76-8 16,-37-1 0,-9 19-1,-19 0-15,0 9 16,18 1 0,10 8-1,19-8-15,37-1 16,48-9-1,18 0 1,29 0-16,27 0 16,29 0-1,10 0 1,9 0-16,18 0 16,1 0-1,-1 0 1,10 0-16,10 0 15,18 9 1,47 1-16,66-10 16,47 0-1,10-10 1,18 10-16,10-9 16,0 9-1,0-9-15,-10-1 16,0 1-1,-9 9-15,-18 0 16,-20 0 0,0 0-1,-28 9-15,-28 1 16,-19-1 0,-18 0-16,-20 1 15,-18-1 1,-10 1-16,-9-10 15,-19 0 1,0 0-16,0 0 16,-19 0-1,-56 0-15,-76 0 16,-75 0 0,-47-10-16,-28 10 15,-18 0 1,-1 0-16,9-9 15,29-1 1,28 1 0,9 0-16,29 9 15,37 9 1,29 0 0,37 10-16,38-9 15,28-1 1,18 0-16,20-9 15,9 0 1,19 0 0,28 0-16,66 0 15,66 0 1,37 0-16,28 0 16,1-18-1,0 8 1,-1 1-1,20 9-15,-10 9 16,0 1 0,-10 8-16,-18 1 15,-19-10 1,-28 10 0,-38-9-16,-38-1 15,-18-9 1,-38 0-1,-9 0-15,-20 0 16,-18 0 0,0 0-1,-18 0-15,-58-19 16,-102 0 0,-86 1-1,-37 8-15,-37 1 16,-20 9-1,1-9-15,46 9 16,20-10 0,46 1-1,47-1 1,48 1-16,37-10 16,38 10-1,28 0-15,18 9 16,20 0-1,0 0 1,9 0-16,0 0 16,0 0-1,9 0 1,10 0-16,0-10 16</inkml:trace>
  <inkml:trace contextRef="#ctx0" brushRef="#br1" timeOffset="-21021.38">28457 10069 0,'0'0'0,"-9"0"0,-10 0 15,-9 0 1,19 0-16,-86 0 15,95 0 1,10 0-16,28 0 16,37 9-1,47 1-15,47 18 16,10 0 0,9-9-16,0-1 15,-28 1 1,-9-9-16,-10-1 15,-28 0 1,-28-9 0,-20 0-16,-18 0 15,-9 0-15,-19 0 16,-10 0 0,-9 0-16,-19 0 15,-56-18 1,-66-1-1,-56-9-15,-39 9 16,-18 19 0,10 0-16,-10 9 15,0 10 1,9-19-16,19 0 16,29 0-1,28-9-15,27-1 16,30 1-1,36 0-15,39 9 16,18 0 0,9 0-16,10 0 15,10 0 1,37 0 0,47-10-16,66 10 15,47 10-15,37-1 16,20 0-1,9 10-15,-1-10 16,-8 10 0,-1-9-1,-9-1-15,-9-9 16,-29 0 0,-18 9-16,-19 1 15,-38 8 1,-28-8-16,-19 9 15,-19-10 1,-28 0-16,-9-9 16,-20 0-1,-18 0-15,0 0 16,0 0 0,-9 10-16,-57-1 15,-66 10 1,-56-10-16,-47-9 15,-28 0 1,-29-9-16,-18-10 16,-1 0-1,10-9-15,0 0 16,19 0 0,28 19-1,37-1-15,48 1 16,28 9-1,47 0-15,37 0 16,29 0 0,9 0-16,19 0 15,10 0 1,37 9-16,66-9 16,66 0-1,37 0-15,19 0 16,10-9-1,-10-10 1,9 10-16,-18-1 16,-9-8-16,-20 8 15,-28 1 1,1-1-16,-20 1 16,-18 9-1,-19-9 1,-19 9-16,-9 0 15,-19 0 1,-10 0-16,-18 0 16,-20 0-1,1 0-15,-9 0 16,-10 0 0,0 9-16,-38 0 15,10 1 1</inkml:trace>
  <inkml:trace contextRef="#ctx0" brushRef="#br1" timeOffset="-20561.67">27122 10172 0,'0'0'0,"0"0"0,18 0 15,48 0 1,57 0-16,55 0 16,39 0-1,8 0-15,11 0 16,-11 0-1,20 0-15,0 9 16,-10 1 0,-9-10-16,-20 9 15,-36-9 1,-10 0-16,-38 0 16,-18 0-1,-20-9-15,-27-1 16,-10 1-1,-10 9 1,-8-9-16,-11 9 16,-18 0-1,0 0-15,0 0 16</inkml:trace>
  <inkml:trace contextRef="#ctx0" brushRef="#br1" timeOffset="-17582.67">27319 10069 0,'0'0'0,"19"9"0,37 1 15,57 8 1,47 1-16,28 0 16,19-10-16,-19-9 15,1 10 1,8-1-1,-9 0-15,10 10 16,-29-9 0,-9 8-16,-9-8 15,-20-1 1,-8-9-16,-10 0 16,-29 0-1,-18 0-15,-10-9 16,-18 9-1,0 0-15,-10 0 16,-9 0 0,0 0-16,-1 0 15,-8 0 1,-1 0-16,1 0 16,-10 0-1,9 0-15,-9 0 16,9 0-1,1 0-15,-1 0 16,1 0 0,-1 0-1,0 0-15,10-10 16,0 10 0,-9 0-16,-1 0 15,0 0 1,1 0-16,-1 0 15,-9 0 1,0 0-16,0 0 16,0 0-1,0 0-15,0 0 16,0 0 0,-9-9-16,-1 0 15,-8 9 1,-1-10-16,0 10 15,-9-9 1,-1 9 0,1-10-16,0 1 15,0 9 1,-10-9-16,1 9 16,-1-10-1,0 10-15,-9 0 16,-9-9-1,-1 9-15,1-9 16,-1 9 0,-18-10-16,0 1 15,0-1 1,-19-8 0,-10 8-16,-9 1 15,-18-1-15,-11 1 16,-8 0-1,-19 9-15,-10-10 16,-38 1 0,-8-10-16,-11 0 15,-8 10 1,-10 0 0,9-1-16,10 1 15,9 9 1,10-10-16,9 10 15,0 0 1,19-18-16,-10 8 16,10 1-1,9 0-15,20-1 16,17 10 0,11 0-16,18 0 15,38 0 1,9 0-16,19 0 15,9 0 1,10 0-16,0 0 16,18 0-1,1 0-15,-1 0 16,10 0 0,0 0-16,0 0 15,0 0 1,0 0-16,10 0 15,27 0 1,29 0-16,28-9 16,29 9-1,37 0 1,47 9-16,9 1 16,28-1-1,20 19-15,28-9 16,18 9-1,19 10-15,48-1 16,-11 1 0,-36-1-16,-20 1 15,-18-10 1,-19-9 0,-10 9-16,-18-10 15,-10 1-15,-28 9 16,-10-9-1,-9-9-15,-37 8 16,-10-18 0,-19 0-16,-18 0 15,-20-9 1,-8 0 0,-20-1-16,1 1 15,-20-1 1,-9 1-16,-9 9 15,0 0 1,-9 0-16,-10 0 16,0 0-1,0 0-15,0 0 16,0 0 0,0 0-16,0 0 15,0 0 1,-10-9-16,1 9 15,-1-10 1,1 10-16,-10 0 16,0-9-1,-18-1-15,-1 1 16,-9 0 0,-28-10-16,-19 0 15,-10 0 1,-46 1-1,-29-10-15,-37-1 16,-20-8 0,-18-1-16,-28 10 15,0-9 1,-19 8-16,-10-8 16,1-1-1,-19 10-15,-1 19 16,11 18-1,8 1-15,20-10 16,8 0 0,1-10-16,28 1 15,0-10 1,0 10-16,38-1 16,18 10-1,29-9 1,18 0-16,29 9 15,28 0 1,0 0-16,19 0 16,9 0-1,9 0-15,20 0 16,8 0-16,11 0 16,8 0-1,1 0 1,-1 0-16,10 0 15,0 0 1,0 0-16,0 0 16,0 0-1,19 0-15,9 0 16,29 0 0,28 0-1,46 9-15,29 0 16,19 1-1,28-1-15,37 1 16,10-10-16,0 9 16,38 0-1,-10-9 1,38 0-16,19 0 16,-10 10-1,0 18-15,10 0 16,-29 9-1,-8 1-15,-20-10 16,-19-9 0,-9 0-16,-28-10 15,-10 0 1,-28 1-16,-18-1 16,-1-9-1,-18 0-15,-29 0 16,0 10-1,-9-10 1,-28 0-16,-29 0 16,-9 0-16,-9 0 15,-10 0 1,-9 0-16,0-976 16,-10 1952-1,1-976 1,-10 0-16,0 0 15,0 0 1,0 0-16,0 0 16,0 0-1</inkml:trace>
  <inkml:trace contextRef="#ctx0" brushRef="#br1" timeOffset="-11367.31">2211 7423 0,'0'0'0,"0"0"0,0 0 15,0 0 1,0 0-16,0 0 15,0 0 1,0 0-16,0 0 16,0 0-1,0 0-15,0 0 16,0 0 0,0 0-16,0 0 15,9 0 1,1-9-1,-1-1-15,0 1 16,1-1 0,-1-8-16,1 8 15,8 1 1,1-10-16,0 0 16,0 1-1,0-1-15,-1 0 16,11 0-1,-1 1-15,0-11 16,10 1 0,-1 0-16,10 0 15,0-10 1,10 10 0,-10 0-16,9 0 15,1 0-15,9 0 16,0 9-1,-1 0-15,1-9 16,10 0 0,-1 9-1,0 0-15,0-9 16,1 0 0,-11 9-16,1-9 15,10 0-15,-11 9 16,-8 1-1,-1-11 1,1 11-16,9-11 16,-10 1-1,0 0-15,10 0 16,0-10 0,-9 1-16,-1 9 15,10 0 1,-10 0-16,1-1 15,9 1 1,-1 0-16,1 0 16,-9 0-1,-1 0 1,-9-1-16,10-8 16,9-1-16,-1 10 15,1 0 1,0 0-1,0 0-15,0 0 16,0 0 0,0-1-16,9 1 15,-9 0 1,-1 0-16,1 0 16,0 0-1,0 0-15,0-1 16,0 1-1,0 0-15,-1 0 16,1 0 0,-9 0-16,-1-1 15,10 1 1,9 0-16,-9 9 16,-9 1-1,8-1 1,1 0-16,0 0 15,0 1-15,0-1 16,0 0 0,0 0-16,-10-9 15,10 9 1,0 1 0,0-1-16,9-9 15,0 0 1,-18-1-16,8 1 15,1 10 1,0-1-16,9-9 16,1 9-1,-1-9-15,-19 9 16,10 0 0,0 0-16,9-9 15,1 0 1,-11 9-16,1 1 15,9-11 1,1 11-16,8-1 16,1-9-1,0 9 1,-1 0-16,1 0 16,0 1-1,-1-10-15,10-1 16,1 1-1,-11 0-15,1 0 16,9 0 0,-9 9-16,-1 0 15,1-9 1,0 0-16,-1 9 16,1 0-1,-10 1-15,10-1 16,0 0-1,-1 0-15,10 1 16,0-1 0,-9 0-16,0 0 15,-1-9 1,10 0 0,-9 9-16,-10-9 15,10 0 1,0 0-16,-1 0 15,1 0 1,0 9-16,-10-9 16,10 9-1,-1 0-15,1 0 16,-10-9 0,0 9-16,1-9 15,-10 9 1,9-9-16,0 0 15,0 0 1,-9 0-16,-9 9 16,9-9-1,9 0-15,0 0 16,0 0 0,-9-1-1,0 1-15,0-9 16,9 9-1,-9-1-15,0 1 16,9-9 0,0-1-16,1 1 15,-11-1 1,11 1-16,8-1 16,-8 1-1,-1-1-15,0 1 16,10-1-1,9 0-15,-9 1 16,-1-10 0,-9 9-16,10 1 15,9-1 1,0-8-16,-9 8 16,0 0-1,-1 1-15,10-1 16,0-9-1,-9 1-15,9-1 16,0 0 0,-9 0-16,9 9 15,0-9 1,-9 10-16,-1-10 16,1 9-1,9-8-15,0-1 16,-9 9-1,0-9 1,9 10-16,0-10 16,-10 9-1,1 1-15,0-1 16,-1 1 0,1-1-16,9 1 15,0-1 1,-9 0-16,0 1 15,-1-1 1,-9 1-16,1 9 16,-10 0-1,-1-1-15,-8 1 16,-1 0 0,1 0-16,-1 9 15,1 0 1,-20 10-1,1 0-15,-10-10 16,0 10 0,-9-1-16,0 1 15,0-1 1,-10 1-16,1 0 16,-10 9-1,0 0-15,0 0 16,0 0-1,0 0-15,0 0 16,0 0 0,0 9-16,-19 0 15,-19 20 1,-18 17-16,-20 1 16,1 0-1,-19 10-15,-19 8 16,-9 10-1,0-9-15,-1 0 16,-8-1 0,-10 10-1,9 0-15,-9-9 16,0 9 0,-1 0-16,-17 0 15,-1-9 1,-10 0-16,-18 9 15,0 0 1,9 0-16,1 0 16,-1-9-1,0 9-15,0-10 16,-9 10 0,0 0-16,0 1 15,0-11 1,0 1-16,-19 9 15,0-9 1,0 9 0,9 0-16,1 0 15,-10 0-15,9 0 16,-9 9 0,0-9-1,0 0-15,-9-9 16,-1 0-1,10 9-15,-18-9 16,-1 9 0,-9 0-16,9-10 15,0 1 1,0 0-16,10-1 16,-10 10-1,0 1-15,10-11 16,0 1-1,-10 0 1,0 9-16,-18 0 16,8 0-16,-8 0 15,9 0 1,-10 9 0,-9 1-16,19-1 15,0-9 1,-1 10-16,1-1 15,0 1 1,19 8-16,9 1 16,19-9-1,9-1-15,10 1 16,9-10 0,9 0-16,1 0 15,-1 9 1,19-9-16,1-9 15,8 0 1,10-1-16,10-8 16,-1-1-1,20-9-15,-1-10 16,0 1 0,10-1-1,0 1-15,0-1 16,-1-8-16,11-1 15,-1-10 1,19 1-16,0 0 16,18 0-1,1-10 1,19 0-16,-1-9 16,10 0-1,0 0-15,0 0 16,0 0-1,0 0-15,10 0 16,27-18 0,10-20-16,29 1 15,8-10 1,1 0-16,28-9 16,9-1-1,1 1-15,8-10 16,29-9-1,0 10-15,9-11 16,20 1 0,-11 0-1,10-9-15,19-1 16,0-8 0,10 8-16,-1 1 15,19-10 1,10 0-16,0 10 15,-1-10 1,10 0-16,0 0 16,19 0-1,0-9-15,9 9 16,10 1 0,-10-1-16,9 0 15,1 0 1,9 0-16,10-9 15,-10-10 1,0 10-16,0 0 16,0 0-1,-19 9 1,19-9-16,9-10 16,1 10-16,9-10 15,-10 1 1,-9 9-1,10-10-15,8-9 16,1 0 0,0 9-16,19 1 15,9-10 1,0 19-16,9-10 16,29 10-1,19 0-15,37-10 16,94-37-1,-94 19-15</inkml:trace>
  <inkml:trace contextRef="#ctx0" brushRef="#br1" timeOffset="9973.31">23302 16909 0,'10'0'0,"8"-19"16,29 9-16,19-8 16,19 8-1,18-18 1,1-9-16,9 8 15,0 29 1,0 10-16,-1 9 16,-8 18-1,-10 29-15,0 46 16,-28 10 0,-19-18-1,-9 27-15,-10-9 16,-28-28-1,-19 9-15,-28 19 16,-47 37 0,-10 1-1,-37-29-15,-28-9 16,0-47 0,-20-18-1,-36-48-15,-1-18 16,-9-38-1,37-47-15,38 38 16,19-48 0,28-55-1,57 65-15,28 0 16,46-75 0,58-9-16,-29 112 15</inkml:trace>
  <inkml:trace contextRef="#ctx0" brushRef="#br1" timeOffset="11023.66">23660 5406 0,'0'0'0,"0"-19"0,0-18 16,0 18 0,0 19-16,0-10 15,0 10 1,9 10 0,0 27-16,10 48 31,0-10-31,-19-19 15,0 10-15,0 9 16,-19 0 0,10-38-16,-19-18 15,-19 9 1,0-37 0,-10-10-16,-9 0 15,0-18 1,10 9-16,18 0 15,10 9 1,19 9 0</inkml:trace>
  <inkml:trace contextRef="#ctx0" brushRef="#br1" timeOffset="11323.43">23359 5115 0,'0'0'0,"9"0"15,10 9 1,9-9-16,28 0 15,10-975 1,19 1932-16,0-976 16,-1 28-1,1 1 1,-47-10-16</inkml:trace>
  <inkml:trace contextRef="#ctx0" brushRef="#br1" timeOffset="11731.48">24036 5265 0,'0'0'0,"0"0"0,0 0 15,0 38 1,-9 27-1,-1 1-15,1-10 16,18 10 0,1 37-1,8-18-15,1-39 16,0-17 0,9-20-16,10 10 15,-10-19 1</inkml:trace>
  <inkml:trace contextRef="#ctx0" brushRef="#br1" timeOffset="12080.26">24224 5378 0,'0'0'15,"0"0"-15,0 28 16,9 9-16,10 48 16,0-1-1,0-18-15,9 28 16,-9-29-1,-10 1 1,10 9-16,-19-19 16,0 29-1,0-10 1,-9-38-16,-1-18 16</inkml:trace>
  <inkml:trace contextRef="#ctx0" brushRef="#br1" timeOffset="12655.42">24487 5218 0,'0'0'0,"10"0"16,9-19-1,0 1-15,-1 27 16,11-9 0,-1 19-16,-9 0 15,-1-19 1,-8 9-1,9 10-15,-19-10 16,0 19 0,-10 0-16,-9 1 15,10-1 1,-10-19 0,10 10-16,-1 0 15,1-19 1,9 0-16,0 0 15,9 9 1,1 10 0,-1 9-16,10-9 15,0-10 1,0 0 0,-1 29-16,-18-10 15,0-19 1,0 1-16,-18-1 15,-29 10 1,9-10-16</inkml:trace>
  <inkml:trace contextRef="#ctx0" brushRef="#br1" timeOffset="13037.24">24854 4974 0,'0'0'0,"10"19"0,-1 0 16,19 0 0,10-1-1,9 10-15,0 10 16,0 28 0,0 27-1,-9-8-15,-19 18 16,-19 10-16,-29-19 15,-46-1 1,-94 67 0,-132 65-16</inkml:trace>
  <inkml:trace contextRef="#ctx0" brushRef="#br1" timeOffset="23454.21">29144 4909 0,'0'0'0,"0"0"0,10 0 16,-1-10 0,19 10-1,29 0-15,18 0 16,28-9-1,10-1 1,38 1-16,28 18 16,27 20-1,39-20-15,0 0 16,-20 19 0,-18 38-1,-18-47-15,-20-19 16,-28 19-1,-19-10 1,-28-18-16,-18 9 16,-20-19-1,-18 19-15,-19 0 16,-1 0 0,-18 0-1,0 0 1,-9 0-16,-48 0 15,-65 0 1,-66 0 0,-28-19-16,-20 0 15,1 38 1,0 0-16,28-38 16,0 10-1,10 18-15,37 1 16,0-10-1,9-19 1,29 0-16,28 19 16,19 9-1,28-9 1,18-9 0,11 9-16,8 0 15,10 0 1,28 0-16,48-9 15,65-20 1,28 1 0,0 19-16,20 0 15,-11 46 1,1 1 0,0-48-16,9 29 15,9 0 1,-8-29-16,-1 48 15,-19 18 1,-47-37 0,-9-28-16,-28-1 15,-29 20 1,-18-10 0,-19 0-16,0-10 15,-10 1 1,-9-1-1,0 10-15,-28-18 16,-38 8 0,-75-18-1,-75-9-15,-57 37 16,-19 0 0,10 9-16,18 0 15,39-9 1,37 29-1,37-29-15,10 0 16,28 18 0,28-27-1,19 9-15,29 9 16,-1 10 0,19 0-1,10-29-15,0 1 16,9 0-1,0-1-15,0 1 16,9 9 0,0-19-16,20 10 15,27-10 1,10 0 0,19 29-16,18-10 15,19 0 1,38-38-16,10 47 15,18 29 1,9 9 0,-18 0-16,-10-47 15,-27-10 1,-30 20 0,1 9-16,-19-19 15,-9 9 1,-29 0-1,-18 1-15,0 8 16,-19 1 0,-1-28-16,-18-1 15,0 10 1,0 0 0,0 0-16</inkml:trace>
  <inkml:trace contextRef="#ctx0" brushRef="#br1" timeOffset="25723.31">25899 3116 0,'9'-9'0,"0"-19"0,29-28 16,0 18 0,18 29-16,38-48 15,19-8 1,-19 27 0,0 10-16,10 37 15,46-84 1,-18 0-1,-19 75-15,47-28 16,28-9 0,19 46-16,47-9 15,47-19 1,28 29 0,29 18-16,-1-9 15,-18 9 1,37-9-1,19-10-15,-28-9 16,-19 19 0,-19 37-16,-18-9 15,-29 0 1,-28-19 0,-28-19-16,-38-18 15,-37 9 1,-29 9-1,-19-9-15,-18 0 16,-19 0 0,-19 0-16,-10 10 15,1-10 1,-10-10 0,-9 1-16,0 0 15,0-10 1,9-9-16,-19-1 15,-9 29 1,10 0 0,-1-9-16,-9 9 15,0 0 1,0 0 0,0 0-16,0 0 15,10 19 1,-1 0-16,0 28 15,-9 28 1,0 28 0,0 19-16,0-10 15,-9 10 1,9-18 0,0 18-16,-9 46 15,-1 11 1,1-20-16,9-9 15,-10 19 1,1-9 0,9-48-16,0-9 15,-9 19 1,-1-37 0,1-19-16,-1 9 15,1-38 1,0 1-16,-1-20 15,-9 11 1,-9 8 0,-10-18-16,-18-10 15,-38 10 1,-47-10 0,-47-18-16,-57-10 15,-84-18 1,-85 9-1,0-47-15,-19 56 16,1 66 0,36-19-16,20 0 15,37 0 1,10 38 0,47-38-16,19-37 15,-1 27 1,20 20-1,8-29-15,29 1 16,29 18 0,27-9-16,38-19 15,38 0 1,19 0 0,9 0-16,18-10 15,1 1 1,0-1-1,-10-18-15,10 9 16,-10-9 0,-9-28-16,0 19 15,0-39 1,0-27 0,0 19-16,10 18 15,-10-9 1,18 19-1,-8-38-15,-10-47 16,9 0 0,10 1-16,18 27 15,1 1 1,0-10 0,-1-19-16,1 9 15,9 39 1,-10-11-1,10 1-15,0 0 16,0-10 0,0 48-1,0 27-15,0 19 16,0 1 0,0-10-16,0 18 15</inkml:trace>
  <inkml:trace contextRef="#ctx0" brushRef="#br1" timeOffset="29998.48">23020 17565 0,'0'0'0,"0"0"16,-19-9-1,10-10-15,-1 10 16,1-10 0,-1 0-16,1 1 15,18-1 1,1-19-16,18-18 15,0-19 1,19 0 0,19 0-16,0 9 15,0 10-15,-10 9 16,10 0 0,9 0-16,1 0 15,8 19 1,-8 0-16,-1 0 15,-9 9 1,9 10 0,0-1-16,10 20 15,0-1 1,-1 0-16,20 19 16,-10 1-1,0-11-15,-19 11 16,0-11-1,-18 10-15,9 1 16,-10-1 0,10 19-16,-10 0 15,1 9 1,-1 0-16,-18 0 16,0-9-1,-10 0-15,-9-9 16,-1 9-1,1 9 1,-9 0-16,-10 1 16,0-1-16,0 10 15,-19-10 1,0 0 0,-19-9-16,1 0 15,-10 0 1,-19 0-16,-9 9 15,-10-18 1,-9 9 0,0-10-16,9 1 15,10-10-15,9-9 16,-9-10 0,-19 0-16,0 1 15,0-10 1,0 0-16,-1-10 15,1-8 1,10-1-16,-1 0 16,19-9-1,0-10 1,0 1-16,1-20 16,-1 1-1,9-9-15,-9-1 16,19 0-1,0 10-15,19-10 16,0 19 0,0 0-16,18-9 15,1-10 1,9-9-16,9-18 16,1-1-1,18-10-15,19-8 16,-19 46-1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4:58:18.9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6058 1221 0,'0'0'0,"0"0"16,0 28 0,10 76-16,18 140 15,28 93 1,10 57-16,19 38 15,0 37 1,9 0-16,9 38 16,-9 37-1,-18 19-15,-1 56 16,-19-18 0,-18-20-16,-10 1 15,0-19 1,10-19-16,9-28 15,19-37 1,9-29-16,0-56 16,1-56-1,-20-66 1,-9-66-16,-19-46 16,-9-29-1,0-37-15,-19-38 16,0-18-1,0-10-15,-9-9 16,-1-19 0,1 0-16</inkml:trace>
  <inkml:trace contextRef="#ctx0" brushRef="#br0" timeOffset="866.52">3104 9628 0,'0'0'0,"0"0"0,10 0 16,-1-19-1,29 0 1,37-9-16,66-9 16,123 9-1,112 9-15,94 0 16,142 0-1,56 10-15,18-1 16,48-8 0,19 8-16,18 10 15,19-9 1,48 9-16,-10 9 16,-38 19-1,9 19-15,10 0 16,-47 0-1,-47-9 1,-94-10-16,-66 0 16,-65 10-1,-48-10-15,-66-10 16,-94 1 0,-47 0-16,-56-10 15,-57 1 1,-18-1-16,-38-9 15,-29 0 1,-27 0-16</inkml:trace>
  <inkml:trace contextRef="#ctx0" brushRef="#br0" timeOffset="2048.51">8316 2554 0,'0'0'0,"0"0"16,0 0-1,0 0-15,0 0 16,10 9 0,-1 47-16,19 66 15,10 66 1,-1 37-16,1 19 15,9 19 1,0-1-16,19 20 16,9 9-1,10 28-15,9-10 16,9 1 0,20 9-1,18-9-15,0-20 16,28 1-1,1-19-15,-1-9 16,10 0-16,-1-19 16,1 0-1,9-10 1,10-18-16,28-28 16,18-29-1,20-37-15,-10-47 16,0-47-16,9-37 15,10-38 1,-19-28 0,0-38-16,0-37 15,-9-37 1,-10-20-16,-19-27 16,-9-38-1,-28-19-15,-19-28 16,-19-10-1,-28-18-15,-19-9 16,-10-10 0,-8-10-16,-10 11 15,-10 17 1,-9 1-16,0 0 16,-19 19-1,-9 27 1,0 39-16,0 27 15,0 48 1,-1 36-16,1 48 16,-9 19-1,8 18-15,-8 19 16,-1 19 0,-9 19-16</inkml:trace>
  <inkml:trace contextRef="#ctx0" brushRef="#br0" timeOffset="6102.63">7150 9740 0,'0'0'0,"0"0"0,0 0 15,0 0 1,0 0-16,0 10 15,0-10 1</inkml:trace>
  <inkml:trace contextRef="#ctx0" brushRef="#br0" timeOffset="6713.2">12126 9759 0,'0'0'0,"0"0"16,0 0-16,-9 0 15</inkml:trace>
  <inkml:trace contextRef="#ctx0" brushRef="#br0" timeOffset="7164.56">12032 9656 0,'0'0'16,"0"0"-16,0 0 0,0 0 15,0 0 1,0-9-16,0-1 15,0 1 1,0-1-16,0 10 16,0 0-1,0 0 1,0 0-16,0 0 16,0 0-1,0-9-15,0 0 16,0-1-1,0-8-15,0-1 16,-9 0 0,-1-9-16,1 0 15,-1 9 1,10 10-16,0-1 16,0 10-1,0 0-15,0 19 16,0 19-1,10 37-15,-1 28 16,1 9 0,-1 1-16,-9-19 15,0 0 1,0-47-16</inkml:trace>
  <inkml:trace contextRef="#ctx0" brushRef="#br0" timeOffset="8624.7">12041 9694 0,'0'0'0,"0"-19"0,0-19 16,-9 1 0,0-10-1,-1 19-15,1 9 16,-1 10-16,10 9 15,0 9 1,-18 19 0,-1 28-16,0 29 15,10 18 1,-1 10-16,1-1 16,9-9-1,0-9-15,0 0 16,9-10-1,-9-37-15,0-9 16,0-10 0,0-9-16,0-10 15,0-9 1,0 0-16,0-9 16,10-38-1,-1-47-15,0-37 16,-9-38-1,0-19 1,0 1-16,0-10 16,0-1-1,0-17-15,0-10 16,-9-29 0,-10-18-16,0-19 15,-9-9 1,-9-19-16,8-9 15,-8-1 1,-1-9-16,0 1 16,1-20-1,-1-18-15,1-10 16,-1 1 0,0-20-16,1 29 15,-1 46 1,10 1-16,9 28 15,10 18 1,-1 1-16,20 18 16,-10 19-1,0 19-15,0 28 16,0 19 0,0 37-16,0 28 15,0 38 1,0 19-1,0 28-15,0 9 16,0 10 0,0 9-16,0 0 15,9 28 1,0 56-16,1 76 16,-1 46-1,10 48-15,-10 27 16,-9 38-1,0 19-15,0 18 16,-9 29 0,9 0-16,0 9 15,-9 28 1,-1 10-16,1-10 16,-1 9-1,20 10 1,-1-18-16,19-1 15,1 0 1,18-9-16,0-10 16,0-9-16,9-9 15,-9-10 1,10 10 0,-1-47-16,10-29 15,-10-27 1,-18-29-16,9-37 15,-9-28 1,-19-48-16,-1-18 16,1-19-1,-9-27-15,-1-30 16,-9-8 0,0-19-16,0-1 15,0-18 1,0 0-1,0 0-15,0 0 16,0 0-16,0 0 16</inkml:trace>
  <inkml:trace contextRef="#ctx0" brushRef="#br0" timeOffset="9157.43">10367 10651 0,'0'0'0,"0"0"0,9 0 16,10 9-16,38 19 15,37 57 1,9 27-1,1 10-15,-1 0 16,1-9-16,-10-10 16,-19-19-1,-9-18-15,-47-38 16</inkml:trace>
  <inkml:trace contextRef="#ctx0" brushRef="#br0" timeOffset="9397.7">10913 10707 0,'0'0'0,"0"0"16,0 0-16,0 9 16,-29 38-1,-18 56-15,-19 47 16,-9 19-1,-9-19-15,-1 1 16,0-11 0,19-36-16,19-39 15,29-46 1</inkml:trace>
  <inkml:trace contextRef="#ctx0" brushRef="#br0" timeOffset="9769.51">11176 11026 0,'0'0'0,"0"0"16,0 0-16,0 0 16,0 0-1,0 0-15,0 0 16,9 0 0,10-19-16,19 0 15,9-9 1,9 0-16,1 0 15,-1 9 1,-18 10-16,-19-1 16,-1 10-1,-8 0 1</inkml:trace>
  <inkml:trace contextRef="#ctx0" brushRef="#br0" timeOffset="10713.93">10019 10125 0,'0'0'0,"0"0"0,0 0 15,0 10-15,0 27 16,9 47-1,1 38 1,18 10 0,10 9-16,9-19 15,0-19-15,0-28 16,9-19 0,-9-18-16,0-20 15,-9-8 1,-1-10-16,10-19 15,1-28 1,-11-19-16,1-9 16,-19-9-1,-1 9-15,-18 9 16,0 19 0,0 19-16,0 19 15,0-1 1,0 20-1,0 27-15,0 57 16,10 37 0,-1 10-16,1 9 15,-1 0 1,10-18-16,-19-1 16,0 0-1,-19-18-15,-9 0 16,-19-10-1,-10-9-15,-27-19 16,-20-10 0,-9-18-16,-9-28 15,0-28 1,18-10-16,1-19 16,18-9-1,29 1-15,27-1 16,20 28-1</inkml:trace>
  <inkml:trace contextRef="#ctx0" brushRef="#br0" timeOffset="12865.88">10207 11063 0,'0'0'0,"9"0"16,20 0-16,18 0 15,0 0 1,-10-9-16,1-10 16,-19-9-1,-10-9-15,-18 8 16,-10 1 0,-19 0-16,1 19 15,-10 18 1,9 19-16,10 0 15,28 10 1,19 9 0,28-10-16,19 1 15,18-19 1,-9-19-16,-9 0 16,-37-10-1,-20 1-15,-18-10 16,-67 10-1,-93 18-15,-29 38 16,-121 66 0</inkml:trace>
  <inkml:trace contextRef="#ctx0" brushRef="#br0" timeOffset="13218.5">11364 10106 0,'0'0'0,"0"0"0,-9-9 16,9 9-1,9 9 1,19 29-16,48 65 16,46 38-1,0 9-15,10 0 16,-10-9 0,-28-29-16,0-8 15,0-11 1,-18-18-16,-48-46 15</inkml:trace>
  <inkml:trace contextRef="#ctx0" brushRef="#br0" timeOffset="13452.75">12201 10332 0,'0'0'0,"0"0"0,-9 9 15,-19 19 1,-47 47-16,-29 38 16,-18 37-1,-1 0-15,11-19 16,8-9 0,29-19-1,18-37-15,39-38 16</inkml:trace>
  <inkml:trace contextRef="#ctx0" brushRef="#br0" timeOffset="13679.63">12371 10679 0,'0'0'0,"9"-10"0,10-8 16,19-11 0,9-8-16,28 9 15,10 0 1,9 18 0,-19 20-16,-37-1 15</inkml:trace>
  <inkml:trace contextRef="#ctx0" brushRef="#br0" timeOffset="13876">12380 10838 0,'0'0'0,"0"0"0,10 0 15,27 0 1,20 10-16,46-10 15,48 0 1,27 18-16,152 20 16</inkml:trace>
  <inkml:trace contextRef="#ctx0" brushRef="#br0" timeOffset="14244.45">13669 10397 0,'0'0'0,"-9"0"15,-20 10 1,-27 27-16,-19 29 16,-10 28-1,29 9-15,18 0 16,19-19-1,19-8-15,9-20 16,10-9 0,10-19-16,-1-9 15,0-19 1,19-10-16,0-18 16,0-9-1,-9-20-15,-19-18 16,-19 0-1,-29 0-15,-37 9 16,10 29 0</inkml:trace>
  <inkml:trace contextRef="#ctx0" brushRef="#br0" timeOffset="15280.83">13481 10547 0,'0'0'0,"0"0"16,9 0-16,1 10 15,-1-1 1,10 19-16,0 10 15,-1 9 1,1 18-16,-19-8 16,-9-1-1,-10 0-15,0-18 16,-9-1 0,-10-18-1,10 0-15,0-19 16,0-19-16,9-28 15,19-28 1,19-56 0,37-19-16,10 0 15,0 37 1,-38 66-16</inkml:trace>
  <inkml:trace contextRef="#ctx0" brushRef="#br0" timeOffset="16734.54">11590 5547 0,'0'0'0,"0"0"16,-9-10-16,-1 1 15,10 9 1,0 0-16,0 9 16,-9 29-1,9 46-15,0 38 16,0 47-1,0 19-15,0 9 16,0 18 0,0 1-16,-10 9 15,1 29 1,-1 8 0,1 11-16,0 8 15,18 10 1,0-10-16,1 1 15,-1-29 1,10 0-16,0-9 16,-10-18-1,-9-29-15,0-10 16,0-27 0,0-20-16,0-18 15,0-37 1,0-19-16,0-20 15,0-27 1,0-9-16,0-10 16,0 0-1,10-10 1,-1-37-16,1-37 16,-10-38-1,9-9-15,0-10 16,-9-9-1,0 9-15,0-9 16,10 0-16,-10 0 16,0-10-1,0-9 1,0 0-16,0 10 16,0-1-1,-10 1-15,-8 9 16,8 0-1,-9 9-15,10 0 16,0 0 0,-10 1-16,0 8 15,9 10 1,1 10-16,0 27 16,-1 10-1,1 19-15,9 9 16,0 19-1,0 19-15,0-1 16,0 10 0,0 0-16,0 19 15,9 37 1,1 38 0,8 19-16,11 37 15,-1 37 1,0 29-16,0 47 15,19 37 1,0 85-16</inkml:trace>
  <inkml:trace contextRef="#ctx0" brushRef="#br0" timeOffset="18708.16">9859 9168 0,'0'0'0,"9"0"0,29-19 15,37-18-15,19-1 16,10-9 0,-10 10-16,0 9 15,0 18 1,10 1-16,-1 9 16,19 9-1,29 1-15,9-1 16,28 10-1,19-10 1,19 1-16,9-1 16,0 0-1,0 10-15,-28 9 16,-38 0 0,-27 1-16,-20-11 15,-37 1 1,-20 0-16,-18 0 15,-28-19 1,-19 0-16,-19 9 16,-93 0-1,-171 10-15,-112-19 16,-38-19 0,-37-18-16,28-10 15,66-9 1,37-10-16,66 10 15,66 9 1,57 9-16,65 29 16,29 0-1,37 9 1,19 9-16,56 10 16,198 37-1,160 0-15,38-18 16,37-19-1,19-10-15,9 0 16,20 1 0,8-1-16,-56 10 15,-56 9 1,-38-9-16,-84 0 16,-67-1-1,-65 1-15,-66-10 16,-57-9-1,-27 0 1,-20 0-16,-37 0 16,-132-9-1,-207-19-15,-132-10 16,-37-9 0,-28 19-16,-38 0 15,9 9-15,-19 1 16,-8 18-1,17 0 1,30 0-16,46-10 16,38 1-1,46-10-15,30 0 16,46 1 0,47 8-16,66 1 15,56 9 1,38 0-16,57 0 15,46 0 1,29 0-16,19 0 16,18 0-1,57-10-15,197 1 16,170 0 0,56 18-16,38 19 15,94 19 1,94-9-16,47 9 15,66-1 1,0-8 0,0 9-16,-10-10 15,-37 20 1,-29 8-16,-112 1 16,-57 9-1,-37 0-15,-104-9 16,-75-10-1,-75-18-15,-67-1 16,-65-18 0,-47 0-16,-37-19 15,-48 0 1,-19 0-16,-9 0 16,-28-10-1,-160-18-15,-217-28 16,-159-10-1,-85 19 1,-57 10-16,-103-10 16,-19 0-16,19 9 15,10 1 1,27-19 0,-56 9-16,38 9 15,47 10 1,28 0-16,103 19 15,29-1 1,66 1-16,93 9 16,105 0-1,74-10-15,57 10 16,75-9 0,47 0-16,38 9 15,19 0 1,18 0-16,66-10 15,226-37 1,282 0-16,198 0 16,141 19-1,151 28-15,131 10 16,94 18 0,76 38-1,65 27-15,85 29 16,-753-47-1</inkml:trace>
  <inkml:trace contextRef="#ctx0" brushRef="#br0" timeOffset="21593.78">8100 2357 0,'0'0'0,"0"0"0,0-10 15,0 1 1,0-1-16,0 10 16,0 0-1,0 0-15,9 19 16,10 19 0,28 18-1,19 28-15,0 20 16,0-1-1,-10 0-15,0 10 16,1 18 0,-19 0-16,9 1 15,-10 8 1,1 11-16,-19-1 16,-1 9-1,-8 1-15,-10-1 16,9 1-1,10 9-15,9-1 16,1 11 0,18-10-16,0 9 15,-10-9 1,10 0-16,0-1 16,0-8-1,19 9-15,0 0 16,0-10-1,9 1 1,0 9-16,-9-10 16,19 10-16,0-9 15,-1-1 1,10-9 0,10 0-16,-1 0 15,20-9 1,-10 0-16,-1-19 15,11 9 1,-10-18-16,-1-1 16,-8-18-1,-10 0-15,10-10 16,-10-9 0,0 1-16,9-20 15,10 0 1,-9-9-16,-10-9 15,0-10 1,-10-10 0,10 1-16,-9-19 15,0 0 1,18-9-16,1-10 16,-1-9-1,-9-10-15,10-8 16,-1-11-1,1-8-15,-10-11 16,0-8 0,-9-19-16,9-10 15,-10 1 1,1-20-16,-10-18 16,0 9-1,1-9-15,-1-9 16,10-1-1,-10-18-15,0 0 16,0 0 0,10-10-16,0-9 15,-1 0 1,10-10-16,-9-8 16,0-1-1,18 0 1,1-9-16,-10 0 15,0 0 1,9-19-16,-9 0 16,10 0-1,-10 0-15,0 0 16,-9 0 0,-10 19-16,0 9 15,-9 0 1,-9 19-16,-20 19 15,1 9 1,-1 19-16,1 18 16,-19 20-1,0 27 1,0 10-16,-19 19 16,0 9-16,0 19 15,0 9 1,0 10-1,0 9-15</inkml:trace>
  <inkml:trace contextRef="#ctx0" brushRef="#br0" timeOffset="23247.28">22418 6701 0,'0'0'0,"0"0"0,9 0 16,10 9 0,38 28-16,46 48 15,38 46 1,0 19-16,0 10 15,10 9 1,-1-10-16,-74-84 16</inkml:trace>
  <inkml:trace contextRef="#ctx0" brushRef="#br0" timeOffset="23472.61">23359 7104 0,'0'0'0,"0"9"0,-29 29 15,-18 28 1,-37 46-16,-10 20 16,-19 8-1,0-8-15,0-10 16,28-29-1,48-55-15</inkml:trace>
  <inkml:trace contextRef="#ctx0" brushRef="#br0" timeOffset="23664.23">23556 7592 0,'0'0'0,"19"0"0,37-9 16,76-1 0,56 1-1,19-10-15,-19 10 16,142-20-16</inkml:trace>
  <inkml:trace contextRef="#ctx0" brushRef="#br0" timeOffset="23864.55">23951 7217 0,'0'0'0,"0"18"16,-19 48-16,10 28 15,9 28 1,9 9-1,10-18-15,9-19 16,-9-57-16</inkml:trace>
  <inkml:trace contextRef="#ctx0" brushRef="#br0" timeOffset="24225.69">24741 7160 0,'0'0'0,"0"0"16,0 10-16,0 8 15,0 29 1,10 19-16,-1 0 16,1-1-1,9-8-15,9-20 16,0 1-1,0-19-15,10-1 16,-1-8 0,1-1-16,0 0 15,-10 1 1,-9-1-16,0 19 16,-10 0-1,-9 10-15,-28 9 16,-48 9-1,29-28-15</inkml:trace>
  <inkml:trace contextRef="#ctx0" brushRef="#br0" timeOffset="24400.91">24760 7235 0,'0'0'0,"10"0"0,27-9 16,39 0-16,8-1 16,10 20-1,-18-1-15,-39 0 16</inkml:trace>
  <inkml:trace contextRef="#ctx0" brushRef="#br0" timeOffset="24632.78">25673 6879 0,'0'0'0,"9"0"15,1 0-15,18 9 16,19 29 0,9 37-1,-9 47-15,-18 28 16,-20 28-1,-37 10-15,-57-1 16,-75 1 0,-122 37-16</inkml:trace>
  <inkml:trace contextRef="#ctx0" brushRef="#br0" timeOffset="24882.72">22051 6635 0,'0'0'0,"-9"9"0,-29 38 16,-37 56-1,-1 29 1,39 27-16,37 20 15,56-1 1,104 0-16,151 0 16,74-18-16</inkml:trace>
  <inkml:trace contextRef="#ctx0" brushRef="#br0" timeOffset="25242.75">25626 6288 0,'9'0'0,"1"-10"0,18-8 15,9 8 1,10 20-16,10 18 15,-10 28 1,-9 28-16,-20-8 16,-18-1-1,0-28-15,0-19 16,0-10 0,10-18-16,27-9 15,39-47 1,46-47-1,29-10-15,8 10 16,124-57 0</inkml:trace>
  <inkml:trace contextRef="#ctx0" brushRef="#br0" timeOffset="25976.16">22418 8840 0,'0'19'0,"0"74"16,9 123-1,1 84-15,18 57 16,-9 18-16,-10 19 16,1 28-1,-10 1 1,0 8-16,-10 1 16,1-19-1,-1-38-15,1-18 16,-10-29-1,0-28-15,0-37 16,1-19 0,8-28-16,10-29 15,0-37 1,10-28-16,-1-37 16,0-29-1,-9-28-15,0-18 16,0-10-1,0 0-15</inkml:trace>
  <inkml:trace contextRef="#ctx0" brushRef="#br0" timeOffset="26930.92">18213 14572 0,'9'0'0,"10"0"16,37-9-1,20 0-15,8-1 16,10 1 0,0-1-16,-9 10 15,0 0 1,9 10-16,9-1 16,10 1-1,10-1-15,18 0 16,19 1-1,0-1-15,37 1 16,38-1 0,47 0-16,76 1 15,65-10 1,66-10-16,57 1 16,47-10-1,-1 19-15,20 0 16,18 0-1,-28 10 1,-9-1-16,18 10 16,-74-10-1,-48 0-15,-28-9 16,-75 0 0,-48-9-16,-37 0 15,-56-1 1,-48 10-16,-46-9 15,-48 0 1,-27-1-16,-29 1 16,-19-1-1,-19 10-15,-9 0 16,-9 0 0,-10 0-16</inkml:trace>
  <inkml:trace contextRef="#ctx0" brushRef="#br0" timeOffset="28249.44">23613 9403 0,'0'0'0,"0"0"15,0-10-15,0 1 16,0 9 0,0 19-1,-10 56-15,10 84 16,10 57-1,18 19-15,0-1 16,10 1 0,9-10-16,0 0 15,9 0 1,10-9-16,19 9 16,9-18-1,9-10-15,1 9 16,27-9-1,11 0 1,-1-9-16,9-1 16,1-8-16,-10-10 15,9-1 1,10-8-16,10-19 16,8-10-1,1-18 1,9-20-16,10-8 15,-1-29-15,1-9 16,-1-28 0,1-19-1,-10-9-15,10-20 16,9-18 0,9-28-16,-9-9 15,9-29 1,-18-18-16,9-38 15,0-37 1,-19-19-16,-9-10 16,-10-9-1,-9-9-15,0 18 16,-10-9 0,-8 0-16,-11 0 15,1 0 1,-19 0-16,-19-9 15,0 9 1,-19 19 0,1 19-16,-20 18 15,-9 28-15,-9 20 16,-1 8 0,-9 20-1,-9 18-15,0 19 16,0 19-16,-19 18 15,0 19 1,0 10 0,-9 9-16</inkml:trace>
  <inkml:trace contextRef="#ctx0" brushRef="#br0" timeOffset="29088.74">26783 14366 0,'0'0'0,"0"0"16,0-9-1,9-1-15,-9 1 16,0 9 0,0 0-16,10 19 15,-1 18 1,10 29-16,0 18 16,0 1-1,-10-10-15,-9-19 16,0-18-1,0-1-15,0-18 16,0-19 0,0 0-16,0-10 15,0-27 1,0-57-16,9-37 16,-9-1-1,0 20 1,0 37-16,0 18 15,0 29 1,0 19-16,0 0 16,0 18-1,0 38-15,-18 56 16,-1 38 0,0 0-16,-9-1 15,18-18 1,20 19-16,46 159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03:49.90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04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30T15:05:15.016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3867 0,'0'0'0,"0"0"0,0 0 0,0 0 0,0 0 0,0 0 0,0 0 0,0 9 0,0-9 0,0 0 0,0 0 0,0 0 0,0 0 0,0 0 0,0 0 0,0 0 0,0 0 0,0 0 0,0 0 0,0 0 0,0 0 0,0 0 0,0 0 0,0 0 0,0 0 0,0 0 0,0 0 0,0 0 0,0 0 0,0 0 0,0 0 0,0 0 0,0 0 0,0 0 0,0 0 0,0 0 0,0 0 0,0 0 0,0 0 0</inkml:trace>
  <inkml:trace contextRef="#ctx0" brushRef="#br0" timeOffset="942">9 3792 0,'0'0'0,"0"0"0,0 0 0,0 0 0,0 0 0,0 0 0,0 0 0,0 0 0,0 0 0,0 0 0,0 0 0,0 0 0,0 0 0,0 0 0,0 0 0,0 0 0,0 0 0,0 0 0,0 0 0,0 0 0,0 0 0,0 0 0,0 0 0,0 0 0,0 0 0,0 0 0,0 0 0,0 0 0,10 0 0,-10-9 0,9-1 0,1-9 0,-10 10 0,0 9 0,0 0 0,0 0 0,0 0 0,0 0 0,0 0 0,0 0 0,0-9 0,-10-1 0,10 1 16</inkml:trace>
  <inkml:trace contextRef="#ctx0" brushRef="#br0" timeOffset="4379.85">5710 3126 0,'0'0'0,"0"0"16,19 9-16,9 19 15,29 19 1,27 19-16,20 28 15,9 28 1,-10-19 0,-9-9-16,0-10 15,1-9 1,-20-9-16,-9 0 16,-10 9-1,-9-28-15,-9-19 16,-29-19-1</inkml:trace>
  <inkml:trace contextRef="#ctx0" brushRef="#br0" timeOffset="4652.18">6642 3276 0,'0'9'0,"-29"10"0,-27 47 16,-48 28 0,-18 18-1,-10 1-15,1 9 16,27-19-1,20 0-15,27-9 16,29-66 0</inkml:trace>
  <inkml:trace contextRef="#ctx0" brushRef="#br0" timeOffset="5429.96">7535 3192 0,'0'9'0,"0"10"0,10 28 15,-1 75 1,10 37 0,0 29-16,0 28 15,-1 9 1,-8 9-16,-1 10 16,1 47-1,-1 9 1,0-9-16,1 28 15,-1-9 1,10 28-16,0-29 16,0 57-1,0 28-15,-10-47 16,19 19 0,-9 19-16,0 0 15,0-48 1,-1 67-1,-8 27-15,9-55 16,-10-20 0,0-46-1,-9 18-15,-9-37 16,0-19 0,9 10-16,-10-48 15,10-46 1,-9-10-16,-1-37 15,1-47 1,0-29 0,-1-18-16,10-19 15,0-18 1</inkml:trace>
  <inkml:trace contextRef="#ctx0" brushRef="#br0" timeOffset="6346.39">8429 3267 0,'0'0'0,"0"0"0,9 28 15,10 9 1,9 20-16,10-1 16,-10-28-1,-9-9-15,9-10 16,1-9-1,8 10 1,1-10-16,-1 0 16,1-10-1,-19-9-15,0-18 16,0-19 0,-1-10-1,-18 10-15,0 9 16,0 9-1,10 10-15,-10 9 16,0 10 0,0-1-16,0 10 15,9 10 1,1-1-16,-1 29 16,0 27-1,1 20 1,-10-10-16,-10 0 15,-8 0 1,-20 10-16,0-20 16,-9-9-1,0-18-15,-9-10 16,-1-9 0,-18-10-16,37-9 15</inkml:trace>
  <inkml:trace contextRef="#ctx0" brushRef="#br0" timeOffset="7016.33">9464 3520 0,'0'0'0,"0"0"0,0 9 16,-10 1-1,-8 18 1,-1 19-16,0 9 16,10 10-1,-1-10-15,1-9 16,-1 9 0,1-9-16,9-9 15,-9-1 1,9-18-1,0-19-15,0 0 16,0 0 0,0-28-16,9-28 15,0-29 1,1 1 0,9 18-16,-1 0 15,1 19 1,-9 19-16,-1 9 15,0 10 1,20 9-16,-1 19 16,10 18-1,9 20 1,-10 8-16,1-8 16,-1 18-1,-18 0-15,0 0 16,-19-9-1,0-20-15,-9-27 16</inkml:trace>
  <inkml:trace contextRef="#ctx0" brushRef="#br0" timeOffset="7219.38">9003 4055 0,'0'0'0,"19"0"16,28 0-1,56 0 1,20-10-16,-1-8 16,19-1-16,-66 0 15</inkml:trace>
  <inkml:trace contextRef="#ctx0" brushRef="#br0" timeOffset="7870.63">10329 2919 0,'0'0'0,"0"10"16,10 18-16,-1 38 16,10 74-1,9 76 1,10 9-16,-1 19 15,1 47 1,0 47 0,-19-28-16,-1-10 15,-8 47-15,-10-9 16,-10-10 0,1 38-1,-10-9-15,0 27 16,10-18-1,-1 9-15,1-37 16,18 47 0,1 37-1,-1-75-15,1 19 16,9 9 0,-1-37-16,1 0 15,0-19 1,0-47-16,0-28 15,-1-19 1,-8-18 0,-1-10-16,1-47 15,-10-19 1,9-28-16,-9-37 16,0-19-1,9-10-15,-9-18 16,0-19-1</inkml:trace>
  <inkml:trace contextRef="#ctx0" brushRef="#br0" timeOffset="8856.06">12220 1071 0,'0'0'0,"0"0"0,0 19 15,10 28 1,-1 28-16,0 19 15,-9 0 1,10 9-16,-1-9 16,-9-10-1,0 19 1,0-9-16,0-47 16,0-10-1,0-8-15,0-29 16</inkml:trace>
  <inkml:trace contextRef="#ctx0" brushRef="#br0" timeOffset="9384.45">12333 930 0,'0'0'0,"0"0"15,10 0-15,18-9 16,0-10 0,10 0-16,-1 10 15,1 0 1,-1 9-16,-8 9 15,-10 0 1,-1 20-16,1-11 16,-19 20-1,0-1 1,-9 1-16,-10-10 16,0 10-1,10-20-15,-1 11 16,1-11-1,18 20-15,1 9 16,9 0 0,-1 0-16,1-10 15,0 1 1,-19-10 0,0 9-16,-19-9 15,-28 10-15,-47 0 16,-38-20-1,57-18-15</inkml:trace>
  <inkml:trace contextRef="#ctx0" brushRef="#br0" timeOffset="9887">12775 1634 0,'0'0'0,"0"9"15,-9 1-15,-10 9 16,0 9 0,10 0-1,-1-9-15,10-1 16,0 1-1,10 0-15,-1-10 16,19 1 0,1-10-16,-1 0 15,0-19 1,-9 0-16,0-9 16,-19-19-1,-19-9-15,-28 9 16,-28 0-1,28 28-15</inkml:trace>
  <inkml:trace contextRef="#ctx0" brushRef="#br0" timeOffset="11273.74">12785 1634 0,'0'0'0,"0"0"16,0 0-1,0 0-15,0 0 16,0 0-1,0 0 1,0 9-16,0 1 16,0 18-1,9 19 1,0 19-16,1-1 16,-10-8-1,0-20 1,0 1-16,0-1 15,-10 1 1,10-29-16,0-9 16,0 0-1,0-9 1,-9-38-16,0-28 16,-1-19-1,20 0-15,-10 19 16,0 9-1,0 10-15,9 9 16,-9 0 0,0 28-16,0 1 15,0 18 1,0 9 0,0 19-16,0 38 15,0 37 1,-9 10-16,9-29 15,-10 10 1,1-38-16</inkml:trace>
  <inkml:trace contextRef="#ctx0" brushRef="#br0" timeOffset="13122.27">13114 1221 0,'0'0'0,"9"0"0,10 0 16,19-19-1,9 10-15,-10 0 16,1-1 0,0 10-16,-1-9 15,-8 9 1,-20 0-16</inkml:trace>
  <inkml:trace contextRef="#ctx0" brushRef="#br0" timeOffset="13337.81">12954 1400 0,'0'0'0,"9"9"16,10 0 0,28 1-16,19-1 15,9-9 1,1 0-16,-1-9 16,-37-1-1</inkml:trace>
  <inkml:trace contextRef="#ctx0" brushRef="#br0" timeOffset="13963.87">13631 1315 0,'0'0'0,"0"0"15,10-19-15,-1 1 16,10-11 0,9 1-16,0 0 15,1 9 1,8 10-16,1 0 15,0 18 1,-20 0-16,1 1 16,0 18-1,-19-9-15,0 9 16,-19 9 0,-18 1-16,-1-1 15,0-18 1,10 0-1,0-10-15,0 1 16,18-1 0,1-9-16,18 9 15,1 1 1,18-1-16,19 10 16,0 0-1,0 9 1,-9-9-16,-1 9 15,-18-9 1,0-1-16,-10 10 16,-9 10-1,-19 0-15,-37-10 16,-29 9 0,29-27-16</inkml:trace>
  <inkml:trace contextRef="#ctx0" brushRef="#br0" timeOffset="15206.3">14534 1484 0,'0'0'0,"0"0"15,0 9-15,0 19 16,0 10 0,0 28-16,0 18 15,0 29 1,0 9-1,0 0-15,0 47 16,-9-19 0,0 19-16,-1 28 15,1-10 1,-1 10 0,1 10-16,-10 37 15,10-10 1,-1-37-16,10 38 15,-9 27 1,0 29 0,9-19-16,9 10 15,0-1 1,1 1 0,-1 56-16,1-38 15,-1-9 1,10 28-1,0 18-15,-10-8 16,10 9 0,-10-1-1,1 1-15,-1 0 16,0-10 0,1 19-16,-10-9 15,9 28 1,1 0-1,-1-56-15,1 9 16,-10 0 0,9-19-1,-9 10-15,0-29 16,9-37 0,-9 9-1,0-18-15,0-1 16,10-37-1,-10-46 1,0-20-16,0-37 16,0-29-1,0-18 1,0-9-16,-10-19 16</inkml:trace>
  <inkml:trace contextRef="#ctx0" brushRef="#br0" timeOffset="16619.73">11882 3051 0,'0'0'0,"0"0"16,0 0-16,0 9 15,0 1 1,0 18-16,0 0 16,9 9-1,0 10-15,20-9 16,-1-1 0,9 1-16,1-19 15,0-1 1,-1-18-16,1 0 15,0-9 1,-1-10 0,-9 1-16,-9-20 15,0 0 1,-19 1-16,0 9 16,0 0-1,0 18-15,0 1 16,0 9-1,0 0-15,0 9 16,0 19 0,0 19-16,-9 10 15,-1 8 1,1 10-16,-1 0 16,-8 0-1,-1 1-15,-9-11 16,-10-9-1,0-9-15,-9-9 16,-9-1 0,-10-18-1,-9 0-15,-10-19 16,0 0-16,10-9 16,19-1-1,9 1 1,28-1-16</inkml:trace>
  <inkml:trace contextRef="#ctx0" brushRef="#br0" timeOffset="17196.4">12568 3679 0,'0'0'0,"0"0"0,0 0 16,0 10 0,0-1-16,0 19 15,0 10 1,10 9-16,-1 18 16,-9 11-1,0 17 1,0-18-16,0 0 15,0 1 1,0-1-16,0-19 16,0-19-1,0 1-15,0-19 16,0-10 0</inkml:trace>
  <inkml:trace contextRef="#ctx0" brushRef="#br0" timeOffset="17508">12597 3830 0,'0'0'0,"0"0"15,9 0 1,0-10-16,1 1 15,9-1 1,-1 1-16,11 0 16,-1 9-1,-9 0 1,-1 9-16,1 0 16,-19 10-16,0 9 15,-19 0 1,-18 1-16,-1-11 15</inkml:trace>
  <inkml:trace contextRef="#ctx0" brushRef="#br0" timeOffset="18112.41">11214 2178 0,'0'0'0,"0"0"16,0 10-16,0 8 15,9 20 1,0 9-16,1 19 15,-10 9 1,0 9 0,0 0-16,-10-8 15,1-11 1,9-9-16,0-9 16,-9-9-1,9-19-15,-10-10 16</inkml:trace>
  <inkml:trace contextRef="#ctx0" brushRef="#br0" timeOffset="18672.27">11242 2178 0,'0'0'0,"0"0"16,9 0-16,1-9 15,18-1 1,10-8-16,-1 8 16,1 1-1,-1 0 1,1 18-16,-19 0 15,-10 1 1,-9-1-16,-9 19 16,-19 10-1,-29-1-15,1 1 16,9-19 0,18-10-16,20-9 15,0 0 1,9 0-16,9 0 15,10-9 1,9-1-16,19 1 16,10 9-1,-1 9 1,-18 1-16,-1 8 16,-18 1-1,0 0-15,-19 9 16,-9 0-16,-48 19 15,-37 0 1,-47 0 0,-47-10-16,-160 20 15</inkml:trace>
  <inkml:trace contextRef="#ctx0" brushRef="#br0" timeOffset="19056.33">11675 2619 0,'0'0'0,"0"0"16,0 0 0,0 0-16,0 10 15,0 18 1,0 0-16,0 9 15,9 1 1,-9 9-16,9-10 16,1 1-1,-10-19-15</inkml:trace>
  <inkml:trace contextRef="#ctx0" brushRef="#br0" timeOffset="19396.53">11947 2319 0,'0'0'0,"0"0"16,10 9 0,-1 1-16,19 9 15,1 9 1,8 19-16,10-1 16,10 20-1,9 0-15,-1 0 16,-8-10-1,-19 0-15,-20-37 16</inkml:trace>
  <inkml:trace contextRef="#ctx0" brushRef="#br0" timeOffset="19630.05">12277 2328 0,'0'0'0,"0"10"15,-19 9-15,0 18 16,-19 10 0,-18 19-16,0-1 15,-10 1 1,0-10-16,28-28 15</inkml:trace>
  <inkml:trace contextRef="#ctx0" brushRef="#br0" timeOffset="20136.41">10790 3013 0,'0'0'0,"19"0"15,28 0-15,38 10 16,28-1 0,9 0-1,29 1-15,18-1 16,-9 1-16,0-10 16,-10 0-1,-9 0-15,-9 0 16,-10 9-1,-18-9-15,-29 0 16,0 0 0,-9 0-16,-19 0 15,-9 0 1,-19 0-16,-1 0 16,-8 0-1,-10 0 1,0 0-16,0 0 15,0 0-15</inkml:trace>
  <inkml:trace contextRef="#ctx0" brushRef="#br0" timeOffset="20576">10819 3229 0,'9'0'0,"29"0"0,46-9 16,48-1-16,47 1 15,9 9 1,19 0-16,0 0 16,9 0-1,0 0 1,-9 0-16,-18 0 16,-11 0-1,-18 0-15,-28 0 16,-19 0-1,-28 0-15,-20 0 16,-18 0 0,-9 0-16,-19 0 15,-10 0 1,-9 0-16,0 0 16</inkml:trace>
  <inkml:trace contextRef="#ctx0" brushRef="#br0" timeOffset="21096.93">10301 2966 0,'0'0'0,"10"0"0,8 0 16,29 0-16,57-9 15,28 18 1,37 1-1,38-10-15,37 9 16,10 1-16,0-1 16,0-9-1,-9 19-15,9-1 16,-9 11 0,-1-11-16,-27 1 15,-20 0 1,-9-10-16,-28 1 15,-19-1 1,-18 0 0,-20 1-16,-18-1 15,-29-9 1,-9 10-16,-19-10 16,-9 0-1,-19 0-15</inkml:trace>
  <inkml:trace contextRef="#ctx0" brushRef="#br0" timeOffset="24162.26">5616 4880 0,'0'0'0,"0"0"0,0 0 15,0 0 1,0 10-16,-9 27 16,-1 20-1,1 27-15,0 0 16,-1-8-1,10-1-15,10-19 16,-1 0 0,-9-28-16</inkml:trace>
  <inkml:trace contextRef="#ctx0" brushRef="#br0" timeOffset="24622.67">6087 5171 0,'0'0'0,"0"0"16,0 0-16,0 0 15,-19 10 1,0-1-16,10 10 16,-1 9-1,1 0-15,18 0 16,10 0 0,9 10-16,10-10 15,9-9 1,0-10-16,-9-9 15,-1-19 1,-9 1-16,-9-20 16,-9 1-1,-20-20 1,-9-8-16,-18 18 16,-20 9-1,-9 19-15,-37 19 16,47 10-1</inkml:trace>
  <inkml:trace contextRef="#ctx0" brushRef="#br0" timeOffset="25162.69">5663 6626 0,'0'0'0,"0"0"15,0 0 1,0 0-16,10-19 16,-1 0-1,0 0-15,20-9 16,-1 0 0,10 19-16,-1-1 15,-18 10 1,0 10-16,0-1 15,-19 10 1,0 9-16,-19 19 16,-9 0-1,-1 0-15,1-10 16,9 1 0,10-20-16,0 1 15,18 0 1,19 0-1,29-1-15,18-18 16,19 0 0,-47 0-16</inkml:trace>
  <inkml:trace contextRef="#ctx0" brushRef="#br0" timeOffset="25488.88">6312 6710 0,'0'0'0,"0"0"0,0 9 16,0 1-16,10 18 15,-1 0 1,19 10-16,19-1 16,0 1-1,10-20 1,-1-8-16,-9-10 15,-9-10-15,-10-8 16,-9-1 0,-10-19-1,-9 1-15,-28-1 16,-28-18 0,-29 9-16,0 10 15,10 37 1,28 0-16</inkml:trace>
  <inkml:trace contextRef="#ctx0" brushRef="#br0" timeOffset="26021.27">5701 8108 0,'0'0'0,"9"0"0,10-19 16,19 0-1,9 1-15,-10 8 16,1 1 0,0-1-16,-20 10 15,1 10 1,-9-1-16,-10 1 16,9 215-1,-9-225-15,0 9 16,10 1-1,-1 18-15,10 0 16,0 0 0,-1 0-16,1 0 15,0 0 1,0-9-16,-19 9 16,-10 1-1,-37 17-15,-28 11 16,-38-1-1,-9-18-15,56-20 16</inkml:trace>
  <inkml:trace contextRef="#ctx0" brushRef="#br0" timeOffset="26454.56">6444 8511 0,'0'0'0,"0"0"16,0 0-16,0 0 15,0 0 1,0 10-1,-9-1-15,-1 1 16,20 8-16,-1 10 16,19-9-1,1 0 1,8 0-16,10-19 16,0-10-1,10-8-15,-20-20 16,1-18-1,-19-1-15,-19-8 16,-28-1 0,-29 0-16,-46 29 15,-29 37 1,-37 28-16,-142 75 16</inkml:trace>
  <inkml:trace contextRef="#ctx0" brushRef="#br0" timeOffset="26930.25">5475 9778 0,'0'0'0,"0"0"15,0 0-15,10 9 16,18 1 0,0 18-16,19 0 15,0 0 1,9 0-16,1-9 15,-1-10 1,1-9-16,-10-9 16,-10-10-1,-8 1-15,-10-1 16,-1 0 0,-8 10-16,-10-1 15,0 1 1,0 9-1,0 0-15,0 19 16,0 37 0,9 10-16,1 9 15,-10-38 1</inkml:trace>
  <inkml:trace contextRef="#ctx0" brushRef="#br0" timeOffset="27308.45">6378 9759 0,'0'0'0,"0"0"15,0 10-15,0-1 16,10 19-1,-1 19-15,10 0 16,9 9 0,10-9-16,9-9 15,0-20 1,9-18 0,1 0-16,-1-18 15,-18-1 1,-1-19-16,-18 1 15,-19-10 1,0 0-16,-19 10 16,-18 8-1,9 20-15</inkml:trace>
  <inkml:trace contextRef="#ctx0" brushRef="#br0" timeOffset="27746.89">6049 11279 0,'0'0'0,"0"0"0,0 10 15,-9-1 1,-10 10-16,0 9 16,10 9-1,-1 10-15,1 0 16,18 0-1,1 9-15,18 1 16,0-1 0,-9-9-16,0-10 15,-1 1 1,-18-1-16,0-8 16,-18-1-1,-20-9-15,-18-1 16,18-8-1</inkml:trace>
  <inkml:trace contextRef="#ctx0" brushRef="#br0" timeOffset="27983.68">6237 11242 0,'0'0'0,"19"0"16,19-10-1,9 1-15,9-1 16,0 1 0,-18 9-16,9 9 15,-28-9 1</inkml:trace>
  <inkml:trace contextRef="#ctx0" brushRef="#br0" timeOffset="28355.55">6670 11551 0,'0'0'0,"0"0"0,0 0 16,0 10-1,0 18-15,9 19 16,10 18 0,19 10-16,18 0 15,29-9 1,9-19-16,28-28 16,0-29-1,-18-27-15,-19-1 16,-38-9-1,-19-18-15,-19-10 16,-37 0 0,-28 0-16,-10 9 15,-9 19 1,-10 19-16,-19 28 16,-9 19-1,48-1 1</inkml:trace>
  <inkml:trace contextRef="#ctx0" brushRef="#br0" timeOffset="28846.33">6406 12855 0,'0'0'0,"0"0"16,0 0-1,-9 10-15,-10 9 16,-18 18-16,-20 29 16,10 18-1,19 1 1,9-10-16,19 0 16,9-19-1,10-28-15,0-9 16,9-19-1,-9 0-15,0-19 16,0 0 0,-19-18-16,-10 9 15,-18-10 1,-9 10-16,-20 9 16,29 10-1</inkml:trace>
  <inkml:trace contextRef="#ctx0" brushRef="#br0" timeOffset="29224.89">7046 13268 0,'0'0'0,"0"0"0,0 0 16,-19 10-1,1-1-15,-20 19 16,10 10 0,-1 9-16,20-10 15,0 1 1,9-10-16,9-9 15,0-19 1,1-10-16,18-18 16,-9-19-1,0-19-15,-19-9 16,-19 0 0,0 10-1,0 27-15</inkml:trace>
  <inkml:trace contextRef="#ctx0" brushRef="#br0" timeOffset="30358">8307 5256 0,'0'0'0,"0"0"16,9 0-16,1-10 16,18 1-1,0 9-15,0 0 16,10 9-1,-10 1 1,-9 8-16,0 1 16,0 9-1,-19 1-15,0 17 16,-19 1 0,-10 10-16,-8-10 15,9-10 1,-1 1-16,20-20 15,0 1 1,18-9-16,29-1 16,27-9-1,48 0-15,10-19 16,-10 0 0,-19 1-16,-19 8 15,-37 1 1</inkml:trace>
  <inkml:trace contextRef="#ctx0" brushRef="#br0" timeOffset="32402.41">8137 5471 0,'0'0'0,"10"0"0,-1-9 15,10 0 1,9-1-16,19 1 15,0 0 1,-9 18-16,0 0 16,-10 1-1,-9 18-15,-1-9 16,-18 9 0,0 0-16,-18 9 15,-20 1 1,0 0-1,-9-20-15,19 1 16,19-19-16,-1 0 16,10 0-1,10 0 1,9-9-16,28-10 16,18 10-1,20-1-15,0 10 16,-10 10-1,-9 8-15,-10 10 16,-18 1 0,-19-1-16,0 9 15,-29 10 1,-18 19-16,-38 0 16,-37-10-1,-20 0 1,-8-18-16,-1-20 15,19-18-15,19 0 16,56 0 0</inkml:trace>
  <inkml:trace contextRef="#ctx0" brushRef="#br0" timeOffset="33420.49">7949 5181 0,'0'0'0,"0"0"15,0 0-15,10 9 16,-1 0-1,10 10-15,9 19 16,0 9 0,10 18-16,0 10 15,-10 0 1,9-18 0,1-10-16,9-10 15,0-9 1,0-9-16,0-19 15,10 0 1,-10-19-16,9-9 16,1-19-1,-20-9-15,1 0 16,-19-1 0,-1 20-16,-8 9 15,-10 18 1,0 1-16,0 9 15,0 28 1,-19 38-16,-9 46 16,0 20-1,-1 18-15,1-19 16,9 0 0,10-9-1,0-18-15,-1-20 16,1-28-1,9-9-15,0-9 16,0-19 0,0-19-16,0 0 15</inkml:trace>
  <inkml:trace contextRef="#ctx0" brushRef="#br0" timeOffset="33829.19">9266 5406 0,'0'0'0,"0"0"0,-19 9 16,1 19-1,-20 19-15,10 19 16,0 0-1,18-1 1,20 1-16,-1-10 16,19-9-1,0-9-15,10-20 16,9 1 0,0-19-16,0-19 15,10-9 1,-10-19-16,-10-18 15,-27-10 1,-20 0 0,-27 0-16,-48 9 15,-28 10-15,-37 46 16,-161 20 0</inkml:trace>
  <inkml:trace contextRef="#ctx0" brushRef="#br0" timeOffset="34229.08">8354 6991 0,'0'0'0,"0"0"0,0 0 16,0 0-1,9 10-15,1-1 16,18 19-1,0 0-15,0 29 16,10 8 0,0 1-16,-20-10 15,-18 1 1,0-20-16,-9 1 16,-10-19-1,10-10-15</inkml:trace>
  <inkml:trace contextRef="#ctx0" brushRef="#br0" timeOffset="34674.82">8391 6963 0,'0'0'0,"10"0"0,18-9 15,19-10 1,10 0-16,8 10 15,11 0 1,-1-1 0,-19 20-16,-18-1 15,0 0-15,-10 10 16,0 9 0,0 10-16,0 9 15,1 9 1,8 0-16,10 1 15,0-20 1,0 1-16,0-20 16,1 1-1,-1-19 1,-10 0-16,1-19 16,-1-18-1,-8-19-15,-20-1 16,-18-18-1,-20 0-15,-36 10 16,-29 8 0,-19 38-16,47 10 15</inkml:trace>
  <inkml:trace contextRef="#ctx0" brushRef="#br0" timeOffset="35162.23">8391 8277 0,'0'0'0,"0"0"0,10 0 15,9 0-15,9 9 16,0 1 0,0 8-16,10 10 15,-10 19 1,10 28-16,-19 29 15,-19 8 1,-10 20 0,-9-67-16</inkml:trace>
  <inkml:trace contextRef="#ctx0" brushRef="#br0" timeOffset="35374.51">8438 8615 0,'10'0'0,"9"0"0,37-10 16,29 1-1,-10-1-15,10 10 16,-48 0-1</inkml:trace>
  <inkml:trace contextRef="#ctx0" brushRef="#br0" timeOffset="35729.25">9116 8624 0,'0'0'0,"0"0"15,0 9 1,-10 19-16,1 19 16,9 10-1,9 8-15,20-8 16,-1-1 0,19-19-16,0-8 15,19-11 1,9-27-16,10-10 15,-10-28 1,0-9-16,-28-19 16,-19 0-1,-18 9 1,-29 1-16,-28 18 16,-56 9-1,37 19-15</inkml:trace>
  <inkml:trace contextRef="#ctx0" brushRef="#br0" timeOffset="36379.31">8899 9994 0,'0'0'0,"0"0"16,-18-19-1,-1 0-15,-19 0 16,1 10 0,-11 0-16,1 18 15,10 0 1,9 10-16,9 0 15,9 0 1,1 0-16,18-1 16,1 1-1,18-10-15,19-9 16,0 0 0,0 0-16,0 0 15,0-9 1,-9 9-16,-1 9 15,1 1 1,0 18-16,-1 19 16,1 9-1,-19 29 1,0-1-16,-19 10 16,0 0-1,0-10-15,0-18 16,9-19-1,-9-28-15</inkml:trace>
  <inkml:trace contextRef="#ctx0" brushRef="#br0" timeOffset="36733.58">9549 10106 0,'0'0'0,"0"0"15,0 0-15,0 0 16,0 0 0,0 10-16,0 18 15,9 0 1,0 10-16,20-1 16,-1 1-1,0-20-15,19 1 16,0-19-1,10-9 1,-1-29-16,0-9 16,-18-9-1,-19-19-15,-19 9 16,-19 1 0,-28 18-16,-28 19 15,28 9 1</inkml:trace>
  <inkml:trace contextRef="#ctx0" brushRef="#br0" timeOffset="37332.22">8636 11382 0,'0'0'0,"0"10"0,0 9 16,0 18-1,9 38-15,1 28 16,-1 10 0,1-19-1,-1 0-15,10-19 16,9 0 0,-19-38-16</inkml:trace>
  <inkml:trace contextRef="#ctx0" brushRef="#br0" timeOffset="37929.08">9078 11514 0,'0'0'0,"0"0"0,0 0 16,0 0-16,0 9 15,-9 0 1,-1 10 0,10 9-16,10-9 15,-1 0 1,1 0-16,-1-10 16,19-9-1,0 0-15,19-19 16,0-18-1,19-20-15,0 1 16,0 9 0,-10 19-16,1 0 15,-10 19 1,-9 18-16,9 10 16,-10 9-1,10 19-15,-9 9 16,9 10-1,-9-10-15,-1-9 16,1-9 0,-10-20-16,0-18 15,1 0 1,18-28 0,0-19-16,-10-28 15,-9 9 1,-18-9-16,-20 10 15,-18 8 1,-19 11-16,-9 8 16,-38 38-1,37 0-15</inkml:trace>
  <inkml:trace contextRef="#ctx0" brushRef="#br0" timeOffset="38446.23">8787 12818 0,'0'0'0,"0"0"16,0 0-16,0 0 16,0 0-1,0 9-15,0 19 16,0 29-1,9 8-15,0 20 16,1-10 0,-1 0-1,1-9-15,-1-1 16,-9-37-16</inkml:trace>
  <inkml:trace contextRef="#ctx0" brushRef="#br0" timeOffset="38839.26">9144 13043 0,'0'0'0,"9"-9"15,1-10-15,9 0 16,9 0-1,0 10-15,0 0 16,10 18 0,0 0-16,-10 10 15,-9 9 1,-1 19-16,-18 0 16,0 9-1,0 1-15,-9-1 16,0-18-16,9-10 15,9-10 1,0 1 0,20-9-16,18-10 15,28-10 1,0-9 0,19-9-16,-37 10 15</inkml:trace>
  <inkml:trace contextRef="#ctx0" brushRef="#br0" timeOffset="39218.94">10038 12996 0,'0'0'0,"0"0"0,0 0 16,0 10 0,-10-1-16,1 19 15,-1 19-15,1 0 16,18 9-1,20 0-15,-1-18 16,19 0 0,0-20-1,9-18-15,1-9 16,9-19 0,-10-29-16,-9-8 15,-19-10 1,-18 0-16,-29 0 15,-19 9 1,-18 19-16,-10 10 16,-9 8-1,9 20-15,0 18 16,-9 10 0,37 0-16</inkml:trace>
  <inkml:trace contextRef="#ctx0" brushRef="#br0" timeOffset="43129.04">11844 5368 0,'0'0'0,"0"0"16,0-9-16,9 0 15,1-1 1,-1 1-16,19 18 16,1 1-1,18 18-15,-10 19 16,1-1 0,-19-8-1,-19 9-15,-10 0 16,-9 9-1,-18-18-15,9-1 16,-1-18 0,11-10-16,8-9 15,1 0 1,9 0-16,9 10 16,19-1-1,1 0-15,18 20 16,-10-1-1,1 9-15,0 10 16,-20-9 0,1 9-16,-19 0 15,-19-1 1,-28 11-16,-37-1 16,-20-18-1,-9-10 1,10-19-16,56-9 15</inkml:trace>
  <inkml:trace contextRef="#ctx0" brushRef="#br0" timeOffset="43595.72">12615 5772 0,'0'0'0,"0"0"0,-9 9 16,-10 10-1,0 9-15,0 19 16,10 9 0,18 1-16,1-1 15,18-9 1,19-10-16,10-18 16,8 0-1,1-19-15,-9-19 16,-1-19-1,-18-18-15,-10-19 16,-19 0 0,-18-9-16,-19 18 15,-29 0 1,-27 19-16,-29 19 16,38 9-1</inkml:trace>
  <inkml:trace contextRef="#ctx0" brushRef="#br0" timeOffset="46913.66">11825 6860 0,'0'0'0,"0"0"15,0 0-15,0 0 16,0 0 0,0 9-16,0 20 15,-9 18 1,9 9-1,0 9-15,0-8 16,0-1 0,0-18-16,0-1 15,0-18 1,0 0-16,0-10 16,0-9-1,0 0-15,0 0 16,0 0-1,0 0-15,0 0 16,0-19 0,0 1-16,0-20 15,0-18 1,9-1-16,1 10 16,-1 10-1,10 9-15,0 0 16,-1 9-1,1 10-15,0-1 16,0 1 0,-19-1-16,0 10 15,0 0 1,-10 10 0,-18 18-16,-28 28 15,-10 19 1,0 19-16,10 0 15,18-19 1,10-9-16,18-1 16,10-8-1,19-1-15,9-9 16,10-10 0,9-18-16,0 0 15,10-19 1,-10 0-16,-10-19 15,1 0 1,-19-9 0,-10 9-16,-9-9 15,-19 0 1,-9 0-16,-28 0 16,-1 18-16,-18 1 15,-10 18 1,19 1-1,19-1-15,10 1 16,8 8 0,11-8-16</inkml:trace>
  <inkml:trace contextRef="#ctx0" brushRef="#br0" timeOffset="47362.81">12136 7385 0,'0'0'0,"0"0"0,0 10 15,-10-1 1,1 10-16,-1 9 16,1 19-1,18 0-15,1 0 16,18-10 0,0 1-16,19-10 15,10-19 1,-1-9-16,1-18 15,-10-20 1,-10 1-16,-18-10 16,-10-10-1,-18 1-15,-19 0 16,-38 9 0,-28 9-1,-75 38-15,-180 10 16</inkml:trace>
  <inkml:trace contextRef="#ctx0" brushRef="#br0" timeOffset="48164.37">12126 8558 0,'0'0'0,"0"0"15,0 0 1,0 0-16,-19-9 16,1 0-1,-20-1-15,-19 20 16,-8-1 0,18 10-16,9 18 15,10 10 1,18-9-1,1-20-15,18 11 16,1-11 0,9 1-16,9-10 15,0-9 1,0-9-16,10-10 16,-1 1-1,-8-1-15,-11 9 16,1 1-1,-9 0-15,-10 9 16,9 9 0,1 0-16,-1 10 15,0 19 1,-9 46-16,0 19 16,0-18-1,-9-10 1,0 9-16,-1-18 15,1-19-15,-1-10 16,1 1 0,9-29-16</inkml:trace>
  <inkml:trace contextRef="#ctx0" brushRef="#br0" timeOffset="48612.83">12597 8652 0,'0'0'0,"0"0"0,0 9 15,-19 10 1,0 9-16,-9 19 15,-1 0 1,20 10-16,9-1 16,9-9-1,20 9-15,-1-18 16,10-10 0,9-19-16,18-18 15,1-19 1,10-29-16,-20 1 15,-9-19 1,-19-19 0,-18 19-16,-20 0 15,-37 0 1,-9 9-16,-20 19 16,-18 29-1,-18 27-15,55 0 16</inkml:trace>
  <inkml:trace contextRef="#ctx0" brushRef="#br0" timeOffset="49133.06">11835 10041 0,'0'0'0,"0"9"15,0 10-15,0 18 16,0 10 0,0 10-1,9 8-15,0 1 16,1-19-1,-10-28-15</inkml:trace>
  <inkml:trace contextRef="#ctx0" brushRef="#br0" timeOffset="49545.07">12305 9853 0,'0'0'0,"19"0"0,18 0 15,10 9 1,0 1-16,-9 9 16,-10 9-1,-9 0 1,0 0-16,-19 19 15,-10 9 1,-18 1-16,-9 8 16,8-18-1,20-9-15,0-20 16,-1 1 0,20-9-16,8 8 15,20-8 1,28-10-16,19 0 15,-10 0 1,0 0-16,0 0 16,-37 0-1</inkml:trace>
  <inkml:trace contextRef="#ctx0" brushRef="#br0" timeOffset="49975.26">13246 9966 0,'0'0'0,"0"9"16,-10 0-1,-9 20-15,1 17 16,-1 1-1,9 0-15,10 19 16,10 0 0,18-1-16,19-8 15,0-10 1,0-19-16,0-19 16,0-9-1,10-28-15,-1-19 16,-9-19-1,-19-9 1,-18 0-16,-29 0 16,-19 0-1,-28 9-15,-18 10 16,-1 19 0,-28 27-16,47 10 15</inkml:trace>
  <inkml:trace contextRef="#ctx0" brushRef="#br0" timeOffset="50998.83">12126 11486 0,'0'0'0,"0"0"0,0 0 15,0-10 1,0 1-16,0-1 15,-9 1 1,-1 0-16,10 9 16,0 0-1,0 0 1,0 9-16,-9 0 16,0 1-1,9-1-15,0 1 16,9-1-1,0 0-15,1 1 16,18 18 0,0 0-16,0 28 15,10 10 1,-10 9-16,-9-19 16,0 1-1,0-20-15,-10-18 16,-9-10-1</inkml:trace>
  <inkml:trace contextRef="#ctx0" brushRef="#br0" timeOffset="51362.71">12606 11364 0,'0'0'0,"0"0"0,0 9 15,-9 0-15,-1 1 16,1 9 0,9-1-16,9 10 15,1 10 1,8-1-16,11 10 15,-1 10 1,0-1 0,-9 0-16,0-9 15,-10 0-15,-9-9 16,0-1 0,-19 1-16,-18-1 15,8-18 1</inkml:trace>
  <inkml:trace contextRef="#ctx0" brushRef="#br0" timeOffset="51867.81">12625 11326 0,'0'0'0,"19"0"15,28-9-15,47-10 16,0 10 0,0-1-16,-10 10 15,-8 10 1,-10-1-16,-29 0 16,-18-9-1,94 104 1,-113-104-16,0 9 15,-9 0-15,-1 10 16,1 9 0,9 0-1,9 0-15,1 10 16,8 9-16,11 9 16,8-18-1,10-1-15,10-9 16,9-9-1,-1-19 1,-8-19-16,-20-9 16,-8-9-1,-20-10-15,-37-9 16,-19-10 0,-28 10-16,-29 18 15,-56 19 1,-169 19-16</inkml:trace>
  <inkml:trace contextRef="#ctx0" brushRef="#br0" timeOffset="52356.55">12117 12940 0,'0'0'0,"0"0"0,0 0 15,0 9-15,-10 19 16,1 19 0,9 19-1,9 0-15,1-1 16,-1 20 0,1-20-16,-1-8 15,-9-38 1</inkml:trace>
  <inkml:trace contextRef="#ctx0" brushRef="#br0" timeOffset="53162.21">12681 12790 0,'0'0'0,"0"0"0,-19 0 16,1 0-16,-11 9 16,1 1-1,0 8-15,9 10 16,10 1 0,-1 8-1,20 10-15,-1 0 16,19 9-1,1 1 1,-1-1-16,-9 0 16,-1-18-16,-8-10 15,-10-9 1,0-1-16,0-8 16,0-10-1,0 0-15,0 0 16,0 0-1,0-19-15,9-19 16,1-18 0,18-10-16,19 10 15,0-10 1,9 10-16,1 19 16,-10 8-1,9 1 1,-18 19-16,0 9 15,-1 9 1,-9 1-16,1 18 16,-1 9-1,0 10-15,0 19 16,0-10 0,1-9-16,-1-9 15,0-1 1,0-18-16,1 0 15,-1-19 1,9 0-16,10-19 16,1-19-1,-11-27-15,-9-1 16,-18 0 0,-20-9-1,-18 0-15,-19 0 16,-19 28-1,-9 10-15,-10 18 16,-9 38-16,28 0 16</inkml:trace>
  <inkml:trace contextRef="#ctx0" brushRef="#br0" timeOffset="54171.32">3575 13766 0,'0'0'0,"0"0"0,0 0 16,0 0-16,0 0 15,0 0 1,19 9 0,65-9-16,95 9 15,66 1 1,27-1-16,39 0 16,18 1-1,29-1-15,27 1 16,10-10-1,29 9-15,9 0 16,27-18 0,20 9-16,0 0 15,19-9 1,-10 9-16,9-10 16,-8 10-1,-29 0-15,-19-9 16,-19 9-1,-47 9-15,-56 1 16,-19-10 0,-19 0-16,-37 0 15,-38 0 1,-28-10 0,-48 1-16,-36-1 15,-11 10 1,-27-9-16,-20 0 15,1-1 1,-19 1-16,-19 9 16,0 0-1</inkml:trace>
  <inkml:trace contextRef="#ctx0" brushRef="#br0" timeOffset="56756.18">15654 2638 0,'0'0'0,"0"0"16,0 0-16,0 9 15,0 20 1,9 17-16,1 1 16,9-9-1,9-1-15,0 1 16,0-10-1,0-9 1,-9 0-16,0-10 16,0-9-1,0 0-15,0-19 16,-1 0 0,1-18-16,-9-1 15,-10 1 1,0 9-16,0 0 15,0 18 1,0 1-16,0 9 16,0 0-1,9 9-15,0 19 16,10 19 0,0 19-16,0 18 15,-19 1 1,0-1-1,-10-9-15,-8 0 16,-11-9-16,-8-10 16,-1-9-1,0-9 1,-18-1-16,-10-18 16,0-19-16,0 0 15,19-19 1,0 1-1,19-1-15</inkml:trace>
  <inkml:trace contextRef="#ctx0" brushRef="#br0" timeOffset="57323.88">16228 3276 0,'0'0'0,"0"0"0,0 0 15,0 0 1,0 0-16,0 0 16,0 9-1,0 10 1,0 9-16,0 0 15,0 19 1,0-9-16,-10-1 16,1-8-1,9-11-15,0 1 16,0-19 0,0 0-16,0 0 15,0-9 1,-9-19-16,9-19 15,9-19 1,0 0-16,1 19 16,-1 19-1,10 0-15,0 19 16,9 9 0,0 9-16,10 19 15,0 19 1,-10 0-16,-9 9 15,-1 10 1,-18 0 0,0-1-16,-18-8 15,-1-1 1,0-37-16</inkml:trace>
  <inkml:trace contextRef="#ctx0" brushRef="#br0" timeOffset="57562.98">16040 3511 0,'0'0'16,"0"0"-16,0 0 15,9 9-15,19-9 16,10 0-1,18 9-15,10 1 16,0-10 0,0 9-1,0 0-15,-29-9 16</inkml:trace>
  <inkml:trace contextRef="#ctx0" brushRef="#br0" timeOffset="57776.99">16867 3417 0,'0'0'0,"0"0"16,10 0-16,9 9 15,18-9 1,10 0-16,0 0 15,10 0 1,-29 0-16</inkml:trace>
  <inkml:trace contextRef="#ctx0" brushRef="#br0" timeOffset="58346.55">17272 2966 0,'0'0'0,"0"0"0,0 10 15,0 9 1,9 9-16,1 0 16,9 19-1,9 0 1,0 0-16,10-1 15,-1-8 1,1-19 0,0 0-16,-1-10 15,1-9 1,-10 0-16,0-19 16,-9-18-1,0-1-15,-10 10 16,1 0-1,-10 9 1,0 10-16,0-1 16,0 10-1,0 0 1,0 28-16,0 47 16,0 19-1,0 0-15,0 0 16,-10-10-1,1-9-15,-10-9 16,0-10 0,-9-9-16,-10-9 15,-9-1 1,-9-18-16,0 0 16,27-19-1</inkml:trace>
  <inkml:trace contextRef="#ctx0" brushRef="#br0" timeOffset="58746.6">17978 3511 0,'0'0'0,"0"0"0,0 9 16,0 28-1,9 20-15,0 8 16,1 20 0,-10 9-1,0 0-15,0-1 16,0-8-16,0-10 16,-10-19-1,1-18-15,0-20 16,-1-18-1</inkml:trace>
  <inkml:trace contextRef="#ctx0" brushRef="#br0" timeOffset="59004.22">18081 3492 0,'0'0'0,"9"9"0,29 1 16,9 8 0,-9 1-16,-1 9 15,-18 0 1,0 1 0,-19-1-16,-9 0 15,-20 9 1,-27 1-16,9-19 15</inkml:trace>
  <inkml:trace contextRef="#ctx0" brushRef="#br0" timeOffset="59345.71">18928 3013 0,'0'0'0,"9"19"0,19 47 15,-9 28 1,0 18 0,-19 10-16,-19 9 15,-28-9 1,-38 19-16,-56 9 16,-141 66-1</inkml:trace>
  <inkml:trace contextRef="#ctx0" brushRef="#br0" timeOffset="59671.61">15221 2722 0,'0'10'15,"-19"27"-15,-9 48 16,0 18-16,19 10 15,27-10 1,20 0-16,47 10 16,-29-48-1</inkml:trace>
  <inkml:trace contextRef="#ctx0" brushRef="#br0" timeOffset="60161.67">18796 2235 0,'0'0'0,"9"0"15,10 9 1,19 0-16,9 1 16,-9-1-1,-1 19-15,1 0 16,-19 1-1,-1-1-15,-18 9 16,0-18 0,0 0-16,0-1 15,0-18 1,0 0 0,0 0-16,10 0 15,9-18-15,9-1 16,9-9-1,-8 9 1,-10 10-16,-10-1 16</inkml:trace>
  <inkml:trace contextRef="#ctx0" brushRef="#br0" timeOffset="60856.01">19492 1916 0,'0'0'0,"0"0"0,0 0 16,0 9 0,0 0-16,0 29 15,-9 18 1,-1 47-16,1 47 15,0 19 1,9 47-16,-19 28 16,0 19-1,0 18 1,0 1-16,0-20 16,1 11-1,-11 8-15,1-9 16,0 38-1,9 27-15,-9 11 16,9 18 0,10-1-16,-1-8 15,10 28 1,0-1 0,0-18-16,0 0 15,-9 19 1,-1-10-16,-8 10 15,8-10 1,1-9-16,9 0 16,9-10-1,1-18-15,-1-28 16,0-10 0,10-18-16,-9-20 15,-1 1 1,1-28-16,-1-10 15,0-38 1,1-18-16,-1-9 16,1-38-1,-10-28-15,0-29 16,0-27 0,0-10-16,0-9 15,-10-19 1</inkml:trace>
  <inkml:trace contextRef="#ctx0" brushRef="#br0" timeOffset="61940.53">15645 5565 0,'0'0'0,"0"0"16,0 10-16,-10 18 16,-9 9-1,0 29-15,10 0 16,0-1-1,9 10 1,0-18-16,9-1 16,0-18-1,-9-1-15,0-28 16</inkml:trace>
  <inkml:trace contextRef="#ctx0" brushRef="#br0" timeOffset="62594.11">16087 5725 0,'0'0'0,"0"0"0,0 0 15,0 0 1,0 9-1,-19 1-15,0 18 16,10 0 0,-1 9-16,1 1 15,18-1 1,1 1-16,-1-19 16,0 0-1,10-10-15,0-9 16,-10 0-1,10-19-15,10-9 16,-1-19 0,0-9-16,0 9 15,0 0 1,1 19-16,-11 18 16,11 1-1,-1 9-15,0 9 16,0 20-1,10 8-15,0 10 16,-1 0 0,1 9-16,-1-9 15,1-9 1,-10-10 0,19-9-16,0-1 15,10-18-15,-1-18 16,1-1-1,-20-19 1,-18 1-16,-9-20 16,-29 1-1,-28-19-15,-19 9 16,-9 20 0,-19 27-16,28 9 15</inkml:trace>
  <inkml:trace contextRef="#ctx0" brushRef="#br0" timeOffset="64029.02">15776 6945 0,'0'0'0,"0"0"0,0 0 16,0 0 0,0 9-16,0 0 15,0 29 1,10 18-16,-1 10 16,-9 9-1,9 0-15,-9-19 16,0 0-16,0-18 15,0 0 1,0-29 0</inkml:trace>
  <inkml:trace contextRef="#ctx0" brushRef="#br0" timeOffset="64707.8">16190 7085 0,'0'0'16,"0"0"-16,0 10 16,-9-1-16,-10 19 15,10 19-15,-1 0 16,1-9-1,18-1 1,1 1-16,-1-10 16,10-10-1,0 1-15,-1-9 16,1-10 0,0 0-1,9-19-15,0-9 16,1-29-16,8 1 15,1 9 1,0 0-16,9 19 16,0 0-1,0 19-15,19-1 16,-1 20 0,1 8-16,-9 11 15,-1 17 1,-9 1-16,-9 0 15,-1 0 1,1-9 0,0-1-16,-1-18 15,10 0 1,0-10-16,0-9 16,-9-19-1,0-9-15,-1-19 16,-18-9-1,-9-19-15,-39 0 16,-37-10 0,-18 20-16,-39 9 15,-36 37 1,-11 28 0,-140 29-16</inkml:trace>
  <inkml:trace contextRef="#ctx0" brushRef="#br0" timeOffset="67595.22">15748 8211 0,'0'0'0,"0"0"16,0 10-16,0 8 15,9 10 1,1 1-16,-1 8 16,19 10-1,10-9-15,9-1 16,0-9 0,0-9-16,0-10 15,0-9 1,-9 0-16,0-18 15,-1-1 1,-18 0-16,0-9 16,0 9-1,-10 10-15,-9-1 16,0 10 0,0 0-1,0 19-15,0 28 16,-9 28-1,-1 28-15,1 1 16,9-1-16,9 0 16,1-19-1,-1-18 1,0-10-16,1-18 16,-10-29-1</inkml:trace>
  <inkml:trace contextRef="#ctx0" brushRef="#br0" timeOffset="68278.5">16689 8436 0,'0'0'0,"0"0"16,0 0-1,0 0-15,-19 0 16,0 10 0,0-1-16,-9 19 15,9 0 1,10 10-16,-1-1 15,20 1 1,-1-10-16,1-9 16,-1 0-1,0-19-15,1 0 16,18-10 0,0-18-16,1-9 15,18-20 1,-10 10-16,10 0 15,0 19 1,0 0-16,-9 19 16,0 18-1,-1 1-15,1 18 16,-1 19 0,1 9-1,0 10-15,-10-10 16,0 0-1,10-9-15,-1-9 16,1-20 0,0 1-16,-1-19 15,10-9 1,-9-10-16,0-28 16,-10-9-1,-19-1-15,-18-8 16,-19-1-1,-48 19-15,-65 0 16,-179-47 0</inkml:trace>
  <inkml:trace contextRef="#ctx0" brushRef="#br0" timeOffset="69621.25">15974 9853 0,'0'0'0,"0"0"0,0-9 16,0-10 0,-10 0-1,1 10-15,-10-10 16,-9 10 0,0-1-1,-10 20-15,10-1 16,18 0-1,1 1 1,0-1-16,9-9 16,9 0-1,0 10 1,20-1-16,-1 10 16,0-10-1,19 38-15,0 9 16,-19-9-1,1 9 1,-11 1-16,1 46 16,-19-9-1,0-19 1,-9 0-16,-1-19 16,1-18-1,9-10-15,0-9 16,0-10-1</inkml:trace>
  <inkml:trace contextRef="#ctx0" brushRef="#br0" timeOffset="70279.77">16651 9844 0,'0'0'0,"0"0"16,0 0-16,-19 9 16,-9 10-1,-10 18 1,1 10-16,9 0 16,-1-9-1,20-20-15,0 1 16,9-9-1,0-10 1,9 0-16,10 0 16,18-29-1,10-8-15,10-19 16,-1 9 0,1 9-16,-10 1 15,-10 9 1,1 18-1,0 1-15,-10 18 16,0 10 0,10 18-1,-1 10-15,-8 0 16,-1 0 0,9-9-16,1-20 15,9 11 1,0-11-16,10-18 15,-1-9 1,1-19 0,-20-19-16,1-9 15,-10-10 1,-28 10-16,-28-10 16,-38-9-1,-19 9 1,-9 29-16,-19 18 15,-9 28 1,56 1-16</inkml:trace>
  <inkml:trace contextRef="#ctx0" brushRef="#br0" timeOffset="71028.8">15475 11176 0,'0'0'0,"0"0"0,0 0 16,0 19-1,0 18 1,10 20-16,-1-1 16,0 19-1,1 19-15,-1 0 16,1-29-1,-1-8-15,19-1 16,-18-37 0</inkml:trace>
  <inkml:trace contextRef="#ctx0" brushRef="#br0" timeOffset="71394.67">16058 11148 0,'0'0'0,"0"0"0,-18 9 16,-1 1 0,9-1-16,1 19 15,18 10 1,10 18-16,19 0 15,9 1 1,0-11 0,0 11-16,0-1 15,0 0 1,-19-18 0,-9-1-16,-19 1 15,0-10 1,-19-9-16,0 0 15,-18-1 1,18-8-16</inkml:trace>
  <inkml:trace contextRef="#ctx0" brushRef="#br0" timeOffset="71645.71">16143 11157 0,'0'0'16,"19"0"-16,28-19 15,38 1-15,18-1 16,-9 0 0,-9 10-1,-10-1-15,-28 1 16,-9 9-1,-19 9-15,-10-9 16</inkml:trace>
  <inkml:trace contextRef="#ctx0" brushRef="#br0" timeOffset="72287.75">16943 11420 0,'0'0'0,"0"0"16,0 0-1,0 0-15,0 0 16,0 9 0,-10 1-16,1-1 15,0 19 1,9-9-16,0 0 15,9-1 1,0 1 0,1-9-16,9-10 15,-1 0 1,11-10-16,-1-18 16,9-9-1,1-10-15,9 9 16,-9 1-1,-10 18 1,0 9-16,0 1 16,1 18-16,-1 1 15,0 18 1,10 10 0,9 8-16,0 11 15,-10-10 1,10-10-16,0 1 15,10-10 1,-10-19-16,9-9 16,-9-19-1,-9-9 1,0-9-16,-1-20 16,-18-18-1,-28-9-15,-19 9 16,-38-10-1,-28 29-15,-19 28 16,-85 19 0,-159 27-1</inkml:trace>
  <inkml:trace contextRef="#ctx0" brushRef="#br0" timeOffset="72886.58">15165 11120 0,'0'0'0,"0"0"0,9 0 16,19 0 0,1 9-16,-1 0 15,19 20 1,-10 17 0,1 20-16,-19-10 15,0 10 1,-19 0-16,0-10 15,-19 0 1,0 1-16,0-1 16,0-9-1,10-10-15,0-8 16,9-11 0,18 1-16,39 9 15,65-9 1,76 0-1,103-19-15,94-10 16</inkml:trace>
  <inkml:trace contextRef="#ctx0" brushRef="#br0" timeOffset="75345.67">15391 12959 0,'0'0'0,"0"0"15,9-10 1,0-9-16,29-9 16,9 0-1,0 0 1,9 19-16,-8 9 16,-11 9-1,-18-9 1,0 9-16,-10 1 15,-9-1 1,0 10-16,0-10 16,10 1-1,-1 8-15,0 1 16,20 19 0,18 9-16,0 0 15,-10 0 1,-8-10-1,-11-18-15,-8 9 16,-10 0 0,-28 10-1,-38 18-15,-28-9 16,-29 0-16,10-19 16,57-19-1</inkml:trace>
  <inkml:trace contextRef="#ctx0" brushRef="#br0" timeOffset="75770.97">16576 12705 0,'0'0'0,"0"0"0,-10 10 16,-18 8-1,-9 20 1,-1 0-16,10-1 16,18 19-1,1 10-15,18-10 16,1-9-1,9-9 1,-1-10-16,1-9 16,0-10-16,0-9 15,-10 0 1,-9 0 0,0 0-16,0-9 15,-19-10 1,1 0-16,-1 10 15,9-1 1,1 1 0</inkml:trace>
  <inkml:trace contextRef="#ctx0" brushRef="#br0" timeOffset="76361.17">17338 12930 0,'0'0'0,"0"0"0,0 0 16,0-9 0,0 9-16,-19 0 15,-9 9 1,-10 10 0,10 9-16,0 1 15,18-1 1,1 0-16,18 0 15,1-9 1,-1 0-16,10-10 16,9-9-1,0 0-15,1-9 16,-1-20 0,9-8-16,1-1 15,0 1 1,-1 9-16,1 9 15,0 9 1,9 10 0,0 10-1,9 18-15,1 19 16,-1 0-16,-9 0 16,0-10-1,0-9 1,0-9-16,0-19 15,-9 0-15,-1-9 16,-18-10 0,0-9-1,-19-10-15,-19-18 16,-28 0 0,-37 9-16,-67 19 15,-188-19 1</inkml:trace>
  <inkml:trace contextRef="#ctx0" brushRef="#br0" timeOffset="76904.06">14431 13925 0,'0'0'0,"0"0"0,19 0 16,37-19 0,48 0-16,27 10 15,58 0 1,46 9 0,56-19-16,76 10 15,57-1 1,8 1-16,20-1 15,-10 1 1,-37 0-16,-67 9 16,-46 9-1,-19-9-15,-48-9 16,-46 18 0,-47-9-16,-38 0 15,-28 0 1,-29 0-1,-18 0-15,-19 0 16,0 0 0</inkml:trace>
  <inkml:trace contextRef="#ctx0" brushRef="#br0" timeOffset="77360.2">14788 13700 0,'0'0'0,"10"0"16,18 0-16,76 0 15,84-10 1,75 10-16,48-18 16,27-1-1,48 10-15,18-1 16,1 10 0,-19-9-1,-38-1-15,-47 1 16,-57-19-1,-37 0-15,-47 9 16,-28 0 0,-29 10-16,-37 9 15,-9-10 1,-20 10-16,-18 0 16,0 10-1,-19-1 1,0-9-16</inkml:trace>
  <inkml:trace contextRef="#ctx0" brushRef="#br0" timeOffset="82561.16">16275 14085 0,'0'0'0,"0"0"0,0 0 16,0 0 0,-10 0-16,-18 9 15,-28 38 1,-38 37-16,9 38 31,29 0-31,18-9 16,19-19-16,19-19 15,28-19 1,29 10-16,-1-19 16,1-19-1,-1-10 1,-18-18-16,-1-9 16,-18-19-1,-19 9-15,-9-9 16,-29-19-1,-18 10-15,-20 18 16,11 19 0,-1 28-16,19 0 15,18-9 1</inkml:trace>
  <inkml:trace contextRef="#ctx0" brushRef="#br0" timeOffset="82996.6">16755 14253 0,'0'0'0,"0"0"16,0 10-16,-19 18 16,-9 56-1,18 1 1,20-29-16,-1 19 16,19 0-1,0 0-15,10-18 16,0-29-1,-10-19-15,-9-9 16,0-9 0,-19-10-1,0 10-15,-10-10 16,-18 0 0,-10 0-16,1 10 15,-10 9 1,18 0-16</inkml:trace>
  <inkml:trace contextRef="#ctx0" brushRef="#br0" timeOffset="83611.69">17517 14432 0,'0'0'0,"0"0"16,0 0-16,0 9 15,-19 10 1,0 9 0,0 28-16,10 1 15,18-29 1,1 0-16,-1 9 15,10 1 1,-10-29-16,10 10 16,-10-19-1,10-9-15,9-10 16,10-37 0,19-19-1,-10 18-15,0 1 16,-10 18-1,10 1-15,-9 18 16,-10 19 0,0 10-16,1 8 15,18 29 1,0-9 0,0-1-16,0 1 15,9-10 1,1-9-16,-20-10 15,1-9 1,-1-9-16,-8-10 16,-10-9-1,-10-10 1,-18-18-16,-48-10 16,-37 19-1,-85 10-15,-178-1 16</inkml:trace>
  <inkml:trace contextRef="#ctx1" brushRef="#br0">17756 14299 0</inkml:trace>
  <inkml:trace contextRef="#ctx0" brushRef="#br0" timeOffset="89582.25">14356 5350 0,'0'9'0,"0"0"15,9-9-15,19-18 16,10 8 0,9 1-16,-9-10 15,-38 19-15,47-9 16,37-10 0,39-19-1,-1 20 1,19 18-16,19 0 15,9 9 1,10 10-16,9-19 16,19-10-1,10 10 1,37 10-16,9 18 16,29-9-1,-10-1-15,-19-18 16,-28 0-1,-28 19-15,-19-9 16,-46-1 0,-39 0-1,-18 1 1,-19-1-16,-48-9 16</inkml:trace>
  <inkml:trace contextRef="#ctx0" brushRef="#br0" timeOffset="90083.78">14873 5462 0,'19'0'0,"37"-19"16,57 10 0,38 0-1,28-20-15,9 29 16,47 10-1,38 18-15,56-9 16,57 9 0,28 28-16,-1-9 15,-27 9 1,-28 19 0,27-9-16</inkml:trace>
  <inkml:trace contextRef="#ctx0" brushRef="#br0" timeOffset="90966.82">15108 15370 0,'0'0'0,"0"9"16,-9-9-16,9 10 16,-10 8-1,1-8 1,9-10-16,0 0 16,19 0-1,47 19 1,75-19-16,66-66 15,28 19 1,19 0-16,9 0 16,-18 66-1,9-19 1,0-28-16,-9 9 16,-20 28-1,1-9 1,-19-9-16,-38-10 15,-18 10 1,-38 28 0,-28-10-16,-20 0 15,-18-9 1,-9 0 0,-19-9-16,-19 9 15</inkml:trace>
  <inkml:trace contextRef="#ctx0" brushRef="#br0" timeOffset="91628.92">16341 15717 0,'9'0'0,"0"0"0,20 0 15,8 0-15,1 9 16,-10 10-1,-9 9 1,-10 0-16,-9 1 16,-28 18-1,-38 9-15,-18 0 16,-10 10 0,0-19-16,28-19 15,28-9 1,10-1-16,18-8 15,1-10 1,18 9-16,20 1 16,27-1-1,38 0-15,28 1 16,1-1 0,-20 0-16,-9-9 15,-18 10 1,-20-10-1,-37 0-15</inkml:trace>
  <inkml:trace contextRef="#ctx0" brushRef="#br0" timeOffset="91949.33">16924 15792 0,'0'0'0,"9"0"16,10 9-1,19 1-15,18 18 16,38 28-1,10 10 1,9 18-16,0 10 16,-1 0-16,1-9 15,-19-1 1,-56-47-16</inkml:trace>
  <inkml:trace contextRef="#ctx0" brushRef="#br0" timeOffset="92181.75">17545 15933 0,'0'0'0,"0"9"0,-19 19 15,-19 29 1,-18 27-16,-19 10 16,-29 0-1,48-47 1</inkml:trace>
  <inkml:trace contextRef="#ctx0" brushRef="#br0" timeOffset="93454.82">4675 4955 0,'0'0'0,"-28"-18"0,-28-10 16,-29-10 0,-28-9-16,19 10 31,10 8-31,8 1 15,10 10-15,1 8 16,8 20 0,1 8-16,-10 29 15,9 9 1,10 20-16,10 17 16,8 11-1,20 18-15,0 18 16,18-975-1,0 1971-15,10-949 16,-9 10 0,9 38-16,-1 9 15,1 0 1,9 9-16,-9 10 16,9-10-1,-9 10-15,0 9 16,0 9-1,-10 10 1,10 9-16,-10 1 16,10-11-1,10 1-15,-1-19 16,0 0-16,0 1 16,0-11-1,1-8 1,-11-10-16,1-10 15,9-9 1,-9-18-16,-9-29 16,9-19-1,-10-18-15,-9-28 16,0-29 0,0-9-16,0-9 15,0-10 1,0-9-1,0-9-15,0-1 16,9-18-16,20 9 16,55 19-1,161 0 1,404 9-16,-179-37 16</inkml:trace>
  <inkml:trace contextRef="#ctx0" brushRef="#br0" timeOffset="96003.11">18090 15764 0,'0'0'0,"0"0"0,0 9 15,-18 1 1,-1 18-16,-19 9 16,1 10-1,-1 19-15,10 9 32,9-9-32,19-1 15,9-8-15,20-1 16,-1-18-1,0-1-15,10-18 16,-1 0 0,-9-19-16,-9 0 15,0-19 1,-19 0-16,-9-9 16,-20 0-1,-27 0-15,-47 28 16,37 0-1</inkml:trace>
  <inkml:trace contextRef="#ctx0" brushRef="#br0" timeOffset="96409.53">19266 15210 0,'0'0'0,"10"0"0,-1-9 15,10 0 1,9-1-16,19 1 15,10-1 1,9 20 0,-38-10-16</inkml:trace>
  <inkml:trace contextRef="#ctx0" brushRef="#br0" timeOffset="96596.73">19125 15445 0,'0'0'15,"10"0"-15,8-9 16,67-1-16,113 29 16,169 18-1</inkml:trace>
  <inkml:trace contextRef="#ctx0" brushRef="#br0" timeOffset="100149.51">20038 14835 0,'0'0'0,"0"0"0,0 0 15,0 0 1,0 0-16,9 9 16,1 1-1,-1 9-15,0-1 16,1 11 0,-1-1-16,1 0 15,-1 9 1,0-8-16,1-1 15,-1-10 1,1 1-16,-1 0 16,-9 0-1,9-10 1,-9-9-16,0 0 16,0 0-16,0 0 15,0 0 1,0 0-1,10 0-15,-1 0 16,1 0 0,-1-9-16,1-1 15,-1 10 1,0-9-16,1 0 16,-1 9-1,19 0-15,1 0 16,-1 0-1,9 0-15,1 9 16,0 0 0,-1 1-16,1 8 15,-10 11 1,0 18-16,-9 18 16,0 1-1,-19 18 1,-19 1-16,-18-10 15,-20 0 1,20-47-16</inkml:trace>
  <inkml:trace contextRef="#ctx0" brushRef="#br0" timeOffset="100505.54">20141 14788 0,'0'0'0,"0"0"0,10 0 16,-1 0 0,29 0-1,18 10-15,38-10 16,29 9-1,-67-9-15</inkml:trace>
  <inkml:trace contextRef="#ctx0" brushRef="#br0" timeOffset="103104.57">21091 14995 0,'0'0'0,"0"0"0,0 0 16,0 0-1,0 9-15,-9 19 16,0 0-1,-1 19-15,10 0 16,10-9 0,-1-10-16,0-9 15,1-1 1,-1-8-16,10-1 16,9 0-1,0 1-15,10 18 16,0 0-1,-1 10-15,1-1 16,-19 1 0,0-1-16,-19-9 15,-10 1 1,-18 8 0,-38 10-16,-75 0 15,-179 28-15</inkml:trace>
  <inkml:trace contextRef="#ctx0" brushRef="#br0" timeOffset="103330.05">21223 14938 0,'10'0'0,"8"-18"16,48-1-16,19-9 15,-10 18 1,0 1 0,-46 9-16</inkml:trace>
  <inkml:trace contextRef="#ctx0" brushRef="#br0" timeOffset="103679.02">21778 15098 0,'0'0'0,"0"0"0,0 9 16,-9 1-1,-1 18 1,1 19-16,18 18 16,20-8-1,-1-20-15,9 1 16,1-20 0,0-18-1,-1-9-15,1-10 16,-19-18-1,-10-1 1,-18-9-16,-19 10 16,-48-1-1,29 19-15</inkml:trace>
  <inkml:trace contextRef="#ctx0" brushRef="#br0" timeOffset="106421.91">20160 16186 0,'0'0'0,"0"0"0,0 0 15,0 0 1,9 0-16,10-19 16,38 1-1,46-11 1,38 1-1,29 10-15,8 8 16,1 10 0,0 10-16,-10 8 15,-18-8 1,-10-1 0,-9-9-16,-20 0 15,-27-9 1,-19-1-1,-10 1-15,-18 9 16,-19-9 0,-10 9-16,-9 0 15</inkml:trace>
  <inkml:trace contextRef="#ctx0" brushRef="#br0" timeOffset="107161.71">19558 14441 0,'0'0'0,"19"0"15,18-19-15,39 1 16,46-1 0,47 9-1,29 1-15,18 0 16,10-1 0,9 10-1,10 0-15,9 0 16,-19 0-1,-37 0-15,-39-9 16,-36-1 0,-29 1-1,-28 0-15,-19-1 16,-10 10 0,-18 10-1,9-1-15,1 29 16,-1 18-1,0 47 1,-9 57-16,0 27 16,0 38-1,-10 1 1,0-11-16,1-8 16,9-29-1,-1-9 1,-8-28-16,-1-29 15,-9-27 1,-9-38-16,-1-29 16</inkml:trace>
  <inkml:trace contextRef="#ctx0" brushRef="#br0" timeOffset="107722.7">19473 14516 0,'0'0'0,"0"0"0,0 9 15,10 10 1,9 47-1,9 37-15,0 38 16,-9 18 0,0-9-16,-1-9 15,-8-19 1,9 0 0,-1-19-16,1-28 15,0-9 1,0-28-1,-10-20-15,1 1 16,-1-9 0,1-1-1,-10-9-15,9 9 16,0-9 0,10 10-1,-9-10-15</inkml:trace>
  <inkml:trace contextRef="#ctx0" brushRef="#br0" timeOffset="113069.05">19661 14638 0,'0'0'0,"0"0"15,0 0 1,10-9-16,-1-10 16,20 0-1,8 0 1,20-9-16,27-9 16,39-1-1,-1 10-15,0 0 16,19 0-1,-9 18 1,0 1-16,9 0 16,-10-1-1,-8 1 1,18-1-16,-9 1 16,-10 0-1,-9-1-15,0 10 16,-10 0-1,-18 0 1,-29 0-16,1 0 16,-20 0-1,1 10 1,-10-1-16,0 0 16,1 1-1,-1-1 1,0 19-16,0 10 15,10 37 1,0 19 0,-10 47-16,9 18 15,-18 10 1,0 0-16,-19 0 16,0 0-1,0-19 1,-9-10-16,-1-8 15,1-20 1,-1-18 0,1-28-16,0-19 15,-1-28 1,1-10-16</inkml:trace>
  <inkml:trace contextRef="#ctx0" brushRef="#br0" timeOffset="114753.52">27441 9966 0,'0'0'16,"0"9"-16,0 29 16,0 27-16,0 48 15,0 18 1,0 19-1,-9 29-15,-10 8 16,10 10 0,-10 10-1,0 8-15,0-8 16,1 9 0,-1-1-1,0 1-15,0 0 16,0-19-1,0 28 1,10 10-16,0-1 16,9 10-1,0 0-15,0-19 16,9-9 0,-9-19-1,0-9-15,0-10 16,0-9-1,0-28 1,0-10-16,0-18 16,0-19-1,0-19 1,0-19-16,0-9 16,0-10-1,0-18 1,0-19-16,0 0 15</inkml:trace>
  <inkml:trace contextRef="#ctx0" brushRef="#br0" timeOffset="115623.62">24873 15098 0,'0'0'0,"0"0"0,10 0 16,8-19-1,29 0 1,19-9-16,28-9 15,47-1 1,19 10 0,38 9-16,18 10 15,1 9 1,-1 0 0,10 0-16,0 0 15,9 0 1,9-10-1,29 10-15,19 0 16,28 10 0,0-1-1,-1 1-15,1 8 16,0-8 0,0-10-1,-19 0-15,-19-10 16,-9 20-1,-38-10 1,-18 0-16,-20 9 16,-18 10-1,-10-10 1,-28 1-16,-9-1 16,-10 0-1,-9 1-15,-9-1 16,-10 1-1,-19-1 1,0-9 0,-18 0-16,-1 0 15,1 0 1,-20 0 0,1 0-16,0 0 15,-10 0 1,0 0-16,-9 0 15,0 0 1,-10 0 0,0 0-16,1 0 15,-10-9 1,9 9 0,-9-10-16,0 10 15,0 0 1,0 0-16,0 0 15</inkml:trace>
  <inkml:trace contextRef="#ctx0" brushRef="#br0" timeOffset="116614.32">27884 15013 0,'0'0'0,"0"0"15,0 0-15,0 0 16,9 10 0,0-1-1,1 1-15,9-10 16,-1 0 0,1 0-1,0-10 1,0-9-16,0 1 15,-10-1 1,-9 0-16,0 10 16,0-1-1,0 1 1,-9 0-16,-1 9 16,1 9-1,-1 0 1,1 10-16,9 0 15,0 0 1,9-10-16,1-9 16,-1 0-1,10 0 1,0-19-16,0 0 16,-19 10-1,0 0 1</inkml:trace>
  <inkml:trace contextRef="#ctx0" brushRef="#br0" timeOffset="117437.94">27996 14760 0,'0'0'0,"0"0"16,0 0-1,0 9-15,0 20 16,10 8-1,-1 1 1,1-1-16,-1-18 16,0 0-1,-9-19-15,0 0 16,0 0 0,0 0-1,0-19 1,0 0-16,0 10 15,0-1 1,-9 1-16,9 9 16,0 9-1,-9-9 1</inkml:trace>
  <inkml:trace contextRef="#ctx0" brushRef="#br0" timeOffset="119172.23">28015 14873 0,'0'0'15,"0"0"-15,0 0 16,0 0-1,0 0-15,-9 0 16,-1 9 0,1 10-1,0 9-15,-1 19 16,10 9 0,10 0-1,-1-9-15,0 0 16,1-9-1,-10-10 1,0-9-16,0-10 16,0-9-1,0 0 1,0 0-16,0-19 16,0-18-1,9-20-15,-9-18 16,0 10-1,0 18 1,0 19-16,0 0 16,0 18-1,0 10 1,0 10-16,0 8 16,0 39-1,0 18 1,0 0-16,0 0 15,-9-19 1,9-18-16,0-20 16,0 1-1,0-19 1,0 0-16,0-9 16,0-38-1,0-19 1,0-18-1,0-1-15,0 20 16,0 18 0,0 19-16,0 18 15,0 1 1,0 18 0,0 29-16,0 18 15,9 38 1,-9 9-1,0-19-15,0-27 16,0-20 0,0-9-1,0-9-15,0-9 16,0-10 0,0 0-1,0-29-15,0-27 16,-9-10-1,-1 1 1,1-1-16,9 19 16,0 28-1</inkml:trace>
  <inkml:trace contextRef="#ctx0" brushRef="#br0" timeOffset="121722.19">27799 15914 0,'0'0'0,"0"0"15,0 0-15,9 0 16,1-9 0,9-1-1,9 1-15,9 0 16,1 18-1,0 0 1,-20 1-16,1 8 16,-19 1-1,0-9 1,0 8-16,-19 1 16,1 0-1,-1 0 1,9-1-16,1-8 15,0-1 1,9 1 0,9-1-16,0 0 15,20 10 1,-1 9-16,19 0 16,-9 10-1,-1-10 1,-18 0-16,0 0 15,-10-9 1,-9 9 0,-19 0-16,-18 1 15,-29-11 1,-9 1 0,-29 0-16,48-19 15</inkml:trace>
  <inkml:trace contextRef="#ctx0" brushRef="#br0" timeOffset="122620.23">27470 10697 0,'0'0'0,"0"0"16,0 0-1,0 0-15,0 0 16,0 0-1,0 0 1,0 0-16,0 0 16,0 0-1,0 0-15,0 0 16,0 0 0,0 0-16,0 0 15,0 0 1,0 0-16</inkml:trace>
  <inkml:trace contextRef="#ctx0" brushRef="#br0" timeOffset="127303.87">28203 10669 0,'0'0'0,"0"0"15,0 10-15,0 8 16,10 11 0,-1 8-1,19 1-15,1-20 16,-1 1 0,0-9-1,0-10-15,-9 0 16,0-10-1,0-9 1,-10 1-16,1-1 16,-10 0-1,0 10 1,0-1-16,0 1 16,-10 0-1,1 9-15,-1 0 16,-8 9-1,8 0 1,1 1-16,-1-1 16,1 1-1</inkml:trace>
  <inkml:trace contextRef="#ctx0" brushRef="#br0" timeOffset="127958.8">28203 10876 0,'0'0'0,"0"0"15,10 0 1,-1 0-16,1 0 16,8 0-1,1-10 1,0-8-16,0-1 15,-10 0 1,1 0 0,-10-9-16,0 9 15,0 10 1,-19 0 0,9 9-16</inkml:trace>
  <inkml:trace contextRef="#ctx0" brushRef="#br0" timeOffset="128961.68">27075 10988 0,'0'0'0,"0"0"0,0 0 16,0 0-1,0 0-15,0 0 16,0 0-1,0 0 1,9-9-16,0-10 16,20 0-1,8 1 1,10-1-16,10 0 16,9 10-1,-1-1 1,11 10-16,8 0 15,10 0 1,-9 0 0,-10-9-16,-9 0 15,-19-1 1,-9 10-16,-29 0 16</inkml:trace>
  <inkml:trace contextRef="#ctx0" brushRef="#br0" timeOffset="129464.66">25155 10773 0,'0'0'0,"0"0"0,0 0 16,0 0-1,0 9-15,-9 0 16,0 1 0,-1 18-16,10 9 15,10 1 1,-1 9-1,10 0-15,-10-10 16,1 1 0,-10-1-1,0-9-15,0-9 16,-19 9-16,0-9 16,0-10-1</inkml:trace>
  <inkml:trace contextRef="#ctx0" brushRef="#br0" timeOffset="129672.07">25193 10857 0,'0'0'0,"9"0"16,1-9-16,18-1 15,19 1 1,10 9 0,-1 0-16,-28 0 15</inkml:trace>
  <inkml:trace contextRef="#ctx0" brushRef="#br0" timeOffset="129977.84">25579 10866 0,'0'0'0,"0"0"0,0 0 16,0 10 0,9 8-1,10 20-15,9 9 16,19 9-1,0 1 1,-9-1-16,0-19 16,-20 1-1,1-1-15,-19-8 16,-19-1 0,-9 0-1,9-19-15</inkml:trace>
  <inkml:trace contextRef="#ctx0" brushRef="#br0" timeOffset="130175.89">25767 10894 0,'0'0'0,"9"0"0,1-9 15,18 0 1,10-1 0,9 10-16,-29 0 15</inkml:trace>
  <inkml:trace contextRef="#ctx0" brushRef="#br0" timeOffset="130477.01">26124 11148 0,'0'0'0,"0"0"0,0 9 16,0 1 0,0-1-16,10 10 15,-1-1 1,19 1-16,1 0 15,-1-19 1,9 0-16,1-19 16,0 0-1,-19 1-15,-19-20 16,-10 1 0,-37-1-16,-56 10 15,-208-10 1</inkml:trace>
  <inkml:trace contextRef="#ctx0" brushRef="#br0" timeOffset="134571.85">13368 912 0,'0'0'0,"0"0"16,0 0-16,0 0 15,0 0 1,0 0-16,0 0 15,9-10 1,1-9 0,18 1-16,0-1 15,19-9 1,0 0-16,19 0 16,9-1-1,1 1-15,-11 9 16,20 1-1,0-1-15,-1 0 16,11-9 0,-20 9-16,0 0 15,10 10 1,9 0-16,0-1 16,-9 1-1,-10 0-15,9-1 16,11 1-1,8-1-15,-9 1 16,10 0 0,-1-1-16,10 1 15,0 18 1,0-9 0,-10 0-16,10 0 15,0 0 1,0 0-16,-10 0 15,20 0 1,-10 0-16,-10 0 16,10 10-1,9-10-15,-9 0 16,0 9 0,0-9-16,0 0 15,0 0 1,-10 9-16,10 1 15,0-1 1,0 1 0,0-10-16,-10 9 15,10 10-15,0-10 16,-19-9 0,0 9-16,0 1 15,10-1 1,-10-9-1,-10 10-15,1-1 16,0 0 0,-1 1-16,-8-1 15,-1 1 1,-9-1-16,0 0 16,-1 1-1,1 8-15,0-8 16,-9 9-1,-1-1-15,1 1 16,-1 0 0,-9 9-1,0 0-15,0 0 16,-9 0 0,-1 1-16,1-1 15,0 9 1,-1 1-16,-9-1 15,1 1-15,-11-1 16,1-8 0,0-1-1,0 0-15,0 0 16,0-9 0,-10 9-16,0 0 15,1 0 1,-1 0-16,1 1 15,-1-11 1,-9 1-16,0 0 16,0 0-1,0-10-15,0 0 16,0-9 0</inkml:trace>
  <inkml:trace contextRef="#ctx0" brushRef="#br0" timeOffset="135060.91">19944 1512 0,'0'0'0,"0"0"16,0 0-16,0 0 16,0 9-1,0 1-15,0-1 16,9 10-1,1 9-15,-1 0 16,0 0 0,1-9-16,-1 0 15,10 0 1,0-10-16,9 1 16,0-10-1,10 0-15,9-19 16,9-19-1,10 1-15,0-10 16,-10-10 0,1 11-1,-19-1-15,-20 19 16</inkml:trace>
  <inkml:trace contextRef="#ctx0" brushRef="#br0" timeOffset="137656.53">21411 762 0,'0'0'0,"0"0"0,0 0 16,0 0-1,0 0-15,0 0 16,0 0 0,0 9-16,-9 10 15,-1 18 1,10 29-16,0 28 15,10 18 1,-1 10-16,1 0 16,-1 0-1,0-9 1,1-1-16,-10 1 16,0-19-16,-10-29 15,1-18 1,9-9-1,0-19-15,0-1 16,0-18 0</inkml:trace>
  <inkml:trace contextRef="#ctx0" brushRef="#br0" timeOffset="138195.94">21327 1090 0,'0'0'0,"9"0"16,0-19-16,20 0 16,8-9-1,1 0-15,0 0 16,-1 19-1,-9-1-15,10 1 16,-10 18 0,-9 1-16,0-1 15,-10 19 1,-9-9 0,-9 9-16,-10 0 15,-9-9 1,0-10-16,-1 10 15,20-19 1,0 0-16,9 0 16,9 9-1,0 10-15,20 9 16,8 10 0,1-1-16,-1 1 15,-18-1 1,0 1-1,-19-10-15,-9 0 16,-20 0-16,-46 10 16,-28-10-1,-29-19-15,66-9 16</inkml:trace>
  <inkml:trace contextRef="#ctx0" brushRef="#br0" timeOffset="138516.22">21957 1475 0,'0'0'0,"0"0"0,0 9 15,0 28 1,0 10-16,0 19 16,0 19-1,0-1 1,-10-9-16,10-19 15,0 1-15,0-39 16</inkml:trace>
  <inkml:trace contextRef="#ctx0" brushRef="#br0" timeOffset="138798.56">22296 1212 0,'0'0'0,"9"0"16,0 0-16,20 0 15,-1 0 1,9 0-16,10 9 16,-28-9-1</inkml:trace>
  <inkml:trace contextRef="#ctx0" brushRef="#br0" timeOffset="138977.71">22098 1371 0,'0'0'0,"19"10"0,28 18 16,75 9-1,189 38-15</inkml:trace>
  <inkml:trace contextRef="#ctx0" brushRef="#br0" timeOffset="139983.82">22926 1043 0,'0'0'0,"0"0"0,0 0 16,0 0-16,0 0 15,0 0 1,0 9-16,9 10 16,1 9-1,-1 0 1,0 10-16,1-1 15,-1 1 1,1-19-16,9 0 16,9-1-1,0-8-15,0 8 16,0-8 0,1-1-16,8 10 15,1 0 1,-19 9-16,0 0 15,-1 0 1,-18 10-16,0-10 16,-18 9-1,-20 1-15,-9-1 16,-10 1 0,-18-19-1,0-10-15,37-9 16</inkml:trace>
  <inkml:trace contextRef="#ctx0" brushRef="#br0" timeOffset="140223.78">22963 1043 0,'0'0'0,"0"0"16,10 0 0,9 0-16,37-19 15,57 0 1,94 19 0,141 29-16,75 8 15</inkml:trace>
  <inkml:trace contextRef="#ctx0" brushRef="#br0" timeOffset="146916.96">23744 912 0,'0'0'0,"0"0"16,-9-10-1,-1 10-15,-8 10 16,-1-1 0,0 19-16,-9 28 15,0 20 1,9 27-16,9 19 15,20 9 1,-1-9-16,1 19 16,8 9-1,-8 0 1,-1 19-16,-9-10 16,0-18-1,0 19-15,0 8 16,-9 1-16,-1 0 15,1 10 1,0-1 0,-1 0-16,10 0 15,-9 1 1,9-1-16,0-9 16,0 9-1,0-9-15,0 9 16,0 0-1,0 10-15,0-10 16,9 10 0,1 9-16,-1-9 15,-9 9 1,9 0-16,-9 9 16,10 1-1,-10 8-15,0 1 16,0 9-1,9 0 1,-9 1-16,0-11 16,0 11-1,0-1-15,0 0 16,0 0 0,0-18-16,0 8 15,0 11 1,10-1-16,-10 0 15,0 0 1,0 0-16,0 0 16,0 10-1,-10-10-15,1 10 16,-1-10 0,10 9-16,-9-8 15,0-11 1,-1 1-16,1 0 15,-1-10 1,1-18 0,0 9-16,-1-19 15,1-9 1,9-9-16,-10-10 16,10-19-1,0-9-15,-9-19 16,0-9-1,9-19-15,0 0 16,-10-9 0,10-10-16,0-9 15,0-9 1,0-1-16,0-984 16,0 1941-1,0-975-15,0-10 16,0 1-1,0-1 1,0-9-16,0 0 16,0 0-16,0 0 15,0 0 1,0 0-16,0 0 16,0 0-1,0 0 1,0 0-16,0 0 15,0 0 1,0 0-16,0 0 16,0 0-1,0 0-15,0 0 16,0 0 0,0 0-16,0 0 15,0 0 1,0 0-16,0 0 15,0 0 1,0 0-16,0 0 16,0 0-1</inkml:trace>
  <inkml:trace contextRef="#ctx0" brushRef="#br0" timeOffset="147670.74">18937 13587 0,'10'0'0,"8"0"0,48-19 15,38 1 1,27-10-16,20-1 15,18 11 1,10-1-16,19 10 16,8-1-1,30 10-15,-1-9 16,0 9 0,10 9-16,-1 10 15,-9-10 1,-9 10-16,0 0 15,-10 0 1,1-1-16,-1-8 16,-28-10-1,0 0 1,-37 0-16,-29-10 16,-18 1-1,-29-10-15,-9 10 16,-29-10-16,1 10 15,-19-10 1,0 10 0,-10-10-16,-9 9 15</inkml:trace>
  <inkml:trace contextRef="#ctx0" brushRef="#br0" timeOffset="149368.29">20057 3801 0,'0'0'0,"0"0"0,84-112 16,-84 112-16,0 0 15,0-10 1,10-8-16,-1-20 15,-9 19 1,94-187 0,-94 206-16,0 0 15,0 0 1,0 0-16,0 0 16,0 0-1,0 0-15,0 0 16,0 0-1,0 0-15,0 0 16,0 0 0,0 9-16,-9 10 15,-1 19 1,1 27-16,0 10 16,18-18-1,0-1-15,20-19 16,-1 1-1,9-19-15,10 0 16,0-19 0,10-19-16,-10 0 15,-9-19 1,-1-8 0,1-11-16,-19 10 15,-1 0 1,-8 10-16,-10 9 15,0 18 1,0 1-16,0 9 16,9 9-1,1 20-15,18 46 16,-9 18 0,0 1-16,-10 0 15,-9 0 1,-9-19-16,-10 0 15,-19-9 1,-18-1-16,-20-8 16,-18-20-1,-28-18-15,-10-10 16,10-9 0,9-18-1,28-1-15,29-9 16,28 18-1</inkml:trace>
  <inkml:trace contextRef="#ctx0" brushRef="#br0" timeOffset="149791.16">20960 3914 0,'0'0'0,"0"0"0,0 0 16,0 0-1,0 0-15,0 19 16,0 9 0,0 28-1,9 29-15,1 18 16,-1 0 0,0 10-16,10-20 15,-9-17 1,-10-11-16,0-8 15,0-20 1,0-18-16,0-10 16,-10-9-1</inkml:trace>
  <inkml:trace contextRef="#ctx0" brushRef="#br0" timeOffset="150095.35">21007 3801 0,'0'0'0,"9"0"15,1 0-15,18-9 16,0 9 0,10 9-16,-1 1 15,-9 18 1,10 9-1,0 10-15,-19 0 16,-10 0 0,-9 10-16,-28-11 15,-29 11 1,-65 8-16,-85-8 16,-150 27-1</inkml:trace>
  <inkml:trace contextRef="#ctx0" brushRef="#br0" timeOffset="150915.66">20677 2422 0,'0'0'0,"0"10"15,0 8-15,0 10 16,0 10 0,0 0-16,0-20 15,10 1 1,-1 0-16,1-10 16,-1 1-1,1-1-15,18 0 16,0 1-1,19-1-15,-9 1 16,-1-1 0,1 0-16,0 10 15,-20 0 1,1 0 0,0-1-16,-19 1 15,0 9 1,-28 0-16,-19 10 15,-19-1 1,-9 1-16,-38-10 16,47-18-1</inkml:trace>
  <inkml:trace contextRef="#ctx0" brushRef="#br0" timeOffset="151252.04">20790 2206 0,'0'0'0,"0"0"16,10 0-16,9 10 15,9-1 1,19 1-16,0 8 16,-9 1-1,-1-10-15,-9 10 16,-9-9-1</inkml:trace>
  <inkml:trace contextRef="#ctx0" brushRef="#br0" timeOffset="151522.29">21223 2441 0,'0'0'0,"0"0"15,0 0-15,0 0 16,10 0 0,-1 9-16,19 1 15,10 18 1,9 19 0,19 18-16,0 1 15,9 9 1,-9-9-16,-10-19 15,1-10 1,-29-18-16</inkml:trace>
  <inkml:trace contextRef="#ctx0" brushRef="#br0" timeOffset="151753.26">21769 2338 0,'0'0'0,"0"9"15,-19 29-15,-19 37 16,-18 9 0,-1 10-1,-8 9-15,-11 10 16,-18 9-16,47-66 15</inkml:trace>
  <inkml:trace contextRef="#ctx0" brushRef="#br0" timeOffset="152220.04">19671 3238 0,'9'0'0,"20"0"0,36-9 16,58-10 0,46 1-16,47-20 15,29 10 1,28 28-16,75 19 15,38 18 1,9 10-16,9 9 16,-46-18-1,-57 9-15,-38-10 16,-47 10 0,-37-9-16,132 18 15</inkml:trace>
  <inkml:trace contextRef="#ctx0" brushRef="#br0" timeOffset="153811.51">20546 5762 0,'0'0'0,"0"0"15,0 0-15,0 0 16,9 10 0,1-1-16,18 19 15,0 0 1,10 10-16,-1-1 16,-8-8-1,-11-1-15,1-9 16,-19-1-1,0-8 1,0-1-16,-28 19 16,-19-9-16,-19-10 15,19 1 1</inkml:trace>
  <inkml:trace contextRef="#ctx0" brushRef="#br0" timeOffset="154063.15">20471 5509 0,'0'0'0,"9"0"0,29 0 16,27-9-16,48 9 15,10-10 1,-11 10-16,-17-9 16,-20-1-1,-9 10-15,-38 0 16</inkml:trace>
  <inkml:trace contextRef="#ctx0" brushRef="#br0" timeOffset="154495.09">21345 5800 0,'0'0'0,"0"0"0,0 9 16,-18 1-1,-1 8-15,0 11 16,0-1 0,10 9-16,9 10 15,9 0 1,19 0-16,19-10 16,10-8-1,-1-1 1,10-9-16,-9-19 15,-1-19 1,-18-9-16,-10-10 16,-9-9-1,-29-9-15,-18 0 16,-19-1 0,-38 20-16,-18 18 15,-29 19 1,57 9-16</inkml:trace>
  <inkml:trace contextRef="#ctx0" brushRef="#br0" timeOffset="154912.07">20405 6710 0,'0'0'0,"0"0"16,0 9-16,0 10 16,0 28-1,-10 19-15,1-1 16,9 1-1,0 0 1,0-10-16,9-18 16,-9-20-16</inkml:trace>
  <inkml:trace contextRef="#ctx0" brushRef="#br0" timeOffset="155508.69">20903 6888 0,'0'0'0,"0"0"15,0 0-15,-19 10 16,-18 8 0,-20 11-16,1 17 15,9 1 1,9 0-16,19-9 15,10-1 1,9-18-16,0 0 16,9-10-1,1-9-15,-1 0 16,19-19 0,1-9-16,8-9 15,1-10 1,0 0-16,-10 19 15,0 0 1,0 18-16,0 1 16,10 18-1,9 1-15,0 18 16,0 0 0,0 19-1,0-10-15,0 1 16,0-10-1,-9-9-15,0 0 16,-1-10 0,1-9-16,-10-19 15,-9 0 1,0-18-16,-19-29 16,-19-9-1,-19-9-15,-18 18 16,-1 10-1,29 37-15</inkml:trace>
  <inkml:trace contextRef="#ctx0" brushRef="#br0" timeOffset="156127.1">20452 8033 0,'0'0'0,"0"0"15,9 19-15,1 28 16,-1 28 0,19 9-16,-9 0 15,0 1 1,0-10-16,-1-9 16,1-10-1,-9-19-15,-1 1 16,-9-29-1</inkml:trace>
  <inkml:trace contextRef="#ctx0" brushRef="#br0" timeOffset="156503.29">21110 8089 0,'0'0'0,"0"0"0,0 0 16,0 0-1,0 10-15,-9 8 16,-10 10 0,10 10-16,-1 9 15,20 0 1,-1 0-16,19 18 15,0-8 1,10 8-16,0-8 16,-1-1-1,-18-19-15,0 1 16,-19-10 0,0 0-1,-9-9-15,-10 9 16,-19-9-16,19-10 15</inkml:trace>
  <inkml:trace contextRef="#ctx0" brushRef="#br0" timeOffset="156753.29">21214 8005 0,'0'0'0,"19"0"0,37 9 15,19 0 1,10-9-16,-10 0 16,-18 0-1,-10 0 1,-10 10-16,-18-10 15</inkml:trace>
  <inkml:trace contextRef="#ctx0" brushRef="#br0" timeOffset="157190.29">21835 8511 0,'0'0'0,"0"0"0,0 10 16,-10 18-1,-9 0-15,1 19 16,-1 0 0,9 9-16,1 10 15,18-10 1,1 0-16,18-18 15,0-1 1,0-18-16,1 0 16,18-19-1,0-19 1,0-9-16,-10-19 16,-8-18-1,-11-11-15,-27 1 16,-10-9-1,-18 18-15,-10 10 16,-10 9 0,-9 10-16,-9 18 15,-19 19 1,37 9-16</inkml:trace>
  <inkml:trace contextRef="#ctx0" brushRef="#br0" timeOffset="158022.84">20574 9966 0,'0'0'0,"9"-19"15,10 0-15,9 0 16,1 1 0,8 8-1,10 1-15,-9-1 16,0 20-1,-20-1-15,1 10 16,-19 9 0,0 10-16,-28 9 15,-10 9 1,-18 0-16,-10-9 16,19-19-1,19-9-15,9-10 16,10 1-1,-1-10-15,10 0 16,10 9 0,18 0-16,28 1 15,20 18 1,27-9 0,-9 0-16,-19-1 15,-9-8 1,-9-1-16,-20 0 15,-9-9 1,-18 0-16</inkml:trace>
  <inkml:trace contextRef="#ctx0" brushRef="#br0" timeOffset="158661.13">21656 9984 0,'0'0'0,"0"0"15,0 0-15,0 0 16,-19 10 0,0-1-16,-18 19 15,-1 0 1,10 10-16,0 0 15,9-1 1,9-18-16,10 0 16,0-1-1,0-18-15,0 0 16,10 0 0,-1 0-1,19-18-15,1-20 16,-1-18-1,9 9-15,-8 9 16,-1 10 0,0 19-16,10-1 15,9 20 1,0-1-16,0 19 16,0 0-1,-10 1-15,1-1 16,0 0-1,-1-9-15,10-1 16,-9 1 0,9-19-16,-9 0 15,-1-9 1,1-10-16,-19 0 16,0-28-1,-19-9 1,-29-19-16,-18 9 15,-37 1 1,-48 8-16,-178-27 16</inkml:trace>
  <inkml:trace contextRef="#ctx0" brushRef="#br0" timeOffset="159444.66">20499 10904 0,'0'0'0,"9"0"0,1-10 16,18 1-16,9 9 15,10 9 1,-9 10 0,0 9-16,-1 1 15,-18 17 1,-19 1-16,-9 28 15,-38 10 1,-29 9-16,-18-10 16,10-18-1,27-19-15,20-19 16,18-9 0,9-1-16,20-8 15,9-1 1,18 10-16,39 0 15,18-10 1,0-9 0,-10 0-16,-8-9 15,-1 9 1,-47-10-16</inkml:trace>
  <inkml:trace contextRef="#ctx0" brushRef="#br0" timeOffset="159811.15">21505 10923 0,'0'0'0,"0"0"15,0 9-15,-9 0 16,0 10-1,-1 9-15,1 0 16,9 19 0,9 0-16,19 10 15,1 8 1,8-8 0,1-1-16,-1 0 15,-8-18-15,-11-10 16,-8-9-1,-10-1-15,0 1 16,-19 0 0,-19 0-16,-37-1 15,28-8 1</inkml:trace>
  <inkml:trace contextRef="#ctx0" brushRef="#br0" timeOffset="160036.57">21515 10848 0,'0'0'0,"9"0"0,29-10 16,46 1-16,20-1 15,-1 1 1,-27 0-16,-10-1 15,-10 1 1,-18 18-16,-20-9 16</inkml:trace>
  <inkml:trace contextRef="#ctx0" brushRef="#br0" timeOffset="160415.21">22249 11138 0,'0'0'0,"0"0"16,0 0-16,0 10 15,9 9 1,0 27-16,1 1 16,18 10-1,0-20-15,0 1 16,1-10-1,8-9 1,1-1-16,0-8 16,-1-10-16,1-10 15,-19-8 1,-1-20-16,-8-18 16,-20 0-1,-8-10 1,-20 0-16,0 19 15,-18 0 1,-10 19-16,-28 28 16,38 0-1</inkml:trace>
  <inkml:trace contextRef="#ctx0" brushRef="#br0" timeOffset="165583.22">20358 12518 0,'0'0'0,"9"0"15,29-10-15,37 1 16,38-19-1,19 9-15,-29 19 16,-37 0 0,-10 19-16,-18 0 15,-19-1 1,0 1 0,-19 9-16,-10 19 15,-9 9 1,-18-9-1,8-9-15,20-29 16,0 1 0,9-10-16,9 9 15,29-9 1,9 9 0,9 10-16,1 9 15,-10 0 1,-29-18-16,-8-1 15,-10 19 1,-38 38-16,-46 0 16,-48-10-1,-28 0 1,28-28 0,76-18-16</inkml:trace>
  <inkml:trace contextRef="#ctx0" brushRef="#br0" timeOffset="166196.03">21731 12752 0,'0'0'0,"0"-9"0,-19-1 15,-9 10 1,-10 10 0,1 9-16,9 9 15,9 0 1,9 0-16,1 0 15,18-18 1,1-1 0,-1 0-16,19-18 15,29-19 1,-1-28 0,1 9-16,-20 9 15,1 19 1,0-9-1,-1 28-15,10 28 16,19 10-16,19 9 16,-10 0-1,-9 0 1,-10-29-16,1 1 16,-20 0-1,-18-19-15,0-10 16,-10-36-1,-27-29 1,-48-1-16,-66-27 16,-103 0-1,-57 56-15,67 57 16,-105 8 0</inkml:trace>
  <inkml:trace contextRef="#ctx0" brushRef="#br0" timeOffset="166669.04">19530 13447 0,'9'-10'0,"10"-9"0,28 1 15,66-11 1,56 1 0,48 10-16,18 27 15,38 0 1,-1 10-16,29 9 15,1-18 1,-39 8 0,0-27-16,-46-29 15,-39 29 1,-27 0-16,-29-10 16,-37 10-1,-38-1 1,-9 1-16,-20-1 15,-18 10 1,0 0 0,-37 10-16,-1-10 15</inkml:trace>
  <inkml:trace contextRef="#ctx0" brushRef="#br0" timeOffset="167081.12">19944 13409 0,'0'0'0,"0"0"16,28 9 0,57 1-16,112-10 15,67 0 1,8 19-1,29-1-15,0 1 16,-9-19 0,-19-19-16,-19 1 15,-38 18 1,-28 0 0,-56 0-16,-38-10 15,-37 1 1,-20 9-1,-18-10-15,0 10 16,-10 0 0,-9-9-16,0 9 15,0 0 1,0 0-16,0-9 16</inkml:trace>
  <inkml:trace contextRef="#ctx0" brushRef="#br0" timeOffset="168421.65">22709 3210 0,'0'0'0,"0"0"0,0 0 16,0 0 0,10 10-1,-10-1-15,9 10 16,1 28-1,-1 28-15,1 47 16,8 37 0,1 10-1,0-19-15,-10 0 16,1 66 0,9 56-1,-10-56-15,0-38 16,1 38-1,9 56 1,-1-18-16,11-10 16,-1-19-1,0 28-15,10 47 16,-19-65 0,9-57-1,9 113-15,1-10 16,-10-55-1,10-1 1,-10 37-16,10 76 16,-19-28-1,-1-66-15,1 28 16,0 9 0,0-18-1,0-38 1,-1 29-16,1 8 15,-9-46 1,-1-38-16,0 29 16,-9 55-1,10-55 1,-1-20-16,1 29 16,9-28-1,-10 9-15,0 19 16,1-57-1,-1-18 1,1 37-16,-1-28 16,0-9-1,10-19 1,-9-75-16,-1 28 16,-9 10-1,0-57 1,0-10-16,0-18 15,0 0 1,0 10-16,0-1 16,-9-9-1</inkml:trace>
  <inkml:trace contextRef="#ctx0" brushRef="#br0" timeOffset="169046.78">19511 13568 0,'9'0'0,"10"-9"0,28-10 15,66-9 1,75-28 0,38 28-1,19 28-15,27 19 16,1-1 0,9 10-16,1 10 15,-1 9 1,-19-19-16,-9-28 15,-9 19 1,-38 0 0,-38-29-16,-18-18 15,-29 19 1,-18 9 0,-20-10-16,-9 1 15,-9-1 1,-9 20-16,-20-10 15,-8-10 1,-11 1 0,-18 9-16,0 0 15</inkml:trace>
  <inkml:trace contextRef="#ctx0" brushRef="#br0" timeOffset="169477.89">22719 13540 0,'9'0'0,"20"-9"16,27-10-16,19 10 15,19 18 1,19 47 0,0 20-16,9 46 15,-18-1 1,-1 20 0,1 56-16,-29-28 15,-28-47 1,-9-37-16,-19-20 15,-1 10 1,-18 10 0,0-1-1,-9-37-15,-10 0 16,10-9 0,-10-10-1,-9 28-15,9-28 16</inkml:trace>
  <inkml:trace contextRef="#ctx0" brushRef="#br0" timeOffset="169829.16">23114 14807 0,'0'0'0,"0"0"15,0 0-15,9 0 16,1 19-1,18 28 1,19 18-16,10 29 16,-1 9-1,-9-28 1,9 0-16,-9-28 16,10 0-1,-1-19-15,1-9 16,9-38-1,-10-18 1,1-1-16,8-18 16,11-28-1,-20 18 1,-18 10-16,-29 37 16</inkml:trace>
  <inkml:trace contextRef="#ctx0" brushRef="#br0" timeOffset="170596.45">22427 16599 0,'0'0'0,"0"9"15,10 20-15,-1 17 16,10-17-1,9 17-15,0 1 16,10 0 0,0-9-1,9-10 1,0 10-16,0-20 16,-10-18-1,1-18-15,0-1 16,-10-9-1,-9-19 1,-1 0-16,-8 28 16,-1 0-1,-9 0 1,0 19-16,10 10 16,-1 27-1,10 57-15,0-19 16,-10 10-1,10 37-15,-10-10 16,-9-27 0,0-48-1,0 1-15,0-1 16,0 1 0,0-29-1,0-9-15</inkml:trace>
  <inkml:trace contextRef="#ctx0" brushRef="#br0" timeOffset="171222.09">23255 16974 0,'0'0'0,"0"0"0,0 0 15,0 0 1,0 0-16,0 0 15,-9 10 1,-10-1-16,9 10 16,1 18-1,0 10 1,18-9-16,0-1 16,1-18-1,-1-10 1,10-9-16,9-18 15,1-1 1,-1-19 0,9-18-16,1-10 15,0 1 1,-1 27-16,-8 10 16,-1 9-1,0 10 1,10 18-16,-1 1 15,10 18 1,10 9 0,-10 20-16,0 8 15,0-27 1,-10-10-16,-8-28 16,8-19-1,1 0 1,-19-9-1,0-9-15,-19-29 16,-19-9 0,-28 19-16,-10 9 15,-27 19 1,-10 28-16,-1 28 16,48-9-1</inkml:trace>
  <inkml:trace contextRef="#ctx0" brushRef="#br0" timeOffset="172777.07">22343 16702 0,'0'0'0,"9"0"16,10-9-16,18-10 16,20-18-1,46-20 1,20-8-1,-1 18-15,0 0 16,19 0-16,-9 9 16,-10 10-1,1 9 1,-10 29-16,-1 9 16,1 18-1,0 19-15,-9-18 16,-1 9-1,-9 28 1,-18-9-16,-11-1 16,-8-9-1,-1 10 1,-9-10-16,-9 10 16,-19 0-1,-19-1 1,-10 20-16,-8-1 15,-30-9 1,-8 29-16,-19-20 16,-19 1-1,-10-20 1,-9-9-16,-18 1 16,8-1-1,1-9 1,9-19-16,-9-9 15,9-19 1,-9-9-16,-1-1 16,1-27-1,9-1 1,10 19-16,18 1 16,10-20-1,9-18 1,0-10-16,19 19 15,0 0 1,19-9-16,0 9 16,9-9-1,9-10 1,1-9-16,9-9 16,9 27-1,1 1 1,-1 0-16,10 9 15,0 19 1,-10 18-16</inkml:trace>
  <inkml:trace contextRef="#ctx0" brushRef="#br0" timeOffset="175041.22">29398 14704 0,'0'0'0,"0"0"15,0 0 1,0 0-16,0 9 16,0 1-1,10-1 1,-1 10-16,10 18 16,0 1-1,-1 9-15,1 9 16,0 0-1,0-18 1,-10-19-16,-9-1 16,0-8-1,10-1 1,-10-9-16,0 0 16,9 0-1,0-19-15,1-18 16,-1-20-1,1-18 1,-1 19-16,1 19 16,-10 8-1,0 1-15,0 0 16,0 9 0,0 1-1,0 8-15,0 10 16,0 0-1,0 10 1,0-1-16,9 29 16,-9 8-1,0 1 1,0 0-16,0-9 16,9-1-1,-9-9 1,0-18-16,0-1 15,0-9 1,0 0-16,10-19 16,-1-37-1,-9-28 1,0-10-16,0 9 16,0 29-1,0 19-15,0 18 16,0 19-1,0 0 1,0 19-16,0 9 16,0 9-1,0 1 1,0 9-16,0 18 16,-9 1-1,9-19-15,0-19 16,0-18-1,0-1 1,0-9-16,0 0 16,0 0-1</inkml:trace>
  <inkml:trace contextRef="#ctx0" brushRef="#br0" timeOffset="175712.4">29821 15830 0,'0'0'0,"0"0"16,0 0-1,0 0-15,0 0 16,0 0 0,-9 9-1,0 0-15,-1 10 16,1 9-1,-1 0 1,10 1-16,10 8 16,-1-9-1,19 10-15,1 9 16,-10 0 0,9-10-1,-9 10-15,-10-28 16,-9 0-1,0-10 1,-9 10-16,-10 0 16,-9-1-1,-10 1-15,10 0 16,-1-19 0,20 0-16</inkml:trace>
  <inkml:trace contextRef="#ctx0" brushRef="#br0" timeOffset="176010.81">29756 15839 0,'0'0'0,"9"0"16,0-9-16,10 9 16,28-10-1,19 10-15,9-9 16,1-1 0,-1 10-1,-19-9-15,-18 0 16,-19-1-1,-19 1-15</inkml:trace>
  <inkml:trace contextRef="#ctx0" brushRef="#br0" timeOffset="177775.15">29652 12518 0,'0'0'0,"0"0"0,0 0 16,0 0 0,10 0-16,-1 0 15,0-19 1,1-9-1,-10 0-15,0 9 16,0 0 0,-10 10-1,1-1-15,0 1 16,-10 18 0,0 1-1,10-10-15,9 9 16,-10 10-1,10-19-15,10 9 16,-1-9 0,0 0-1,1 0-15,9 0 16,-10 0 0,0-9-16,1-10 15,-10 0 1,0 10-16,0 0 15,-10-1 1,10 10 0,0 0-16,0 0 15,0 0 1,0 0 0,0 0-16,0 0 15,0 0 1,0 0-1,0 0-15,0 0 16,0 0 0</inkml:trace>
  <inkml:trace contextRef="#ctx0" brushRef="#br0" timeOffset="183400.35">21609 1109 0,'0'-10'0,"0"1"0,0 9 15,9-19 1,-9 10-16,10-1 16,-1 1-1,0 0 1,20-20-16,8-17 16,10 8-1,10 0 1,18 1-1,10-19-15,9-1 16,19 10 0,9 1-16,19-1 15,10 0 1,9-10 0,-10-27-16,-18 28 15,-1 56 1,-8 0-16,-1-19 15,0 38 1,-9 9 0,0-28-16,0-10 15,-10 20 1,-8-1 0,-1 1-16,-10-1 15,1 10-15,9 9 16,-9-9-1,-10 9 1,0 0-16,-9 9 16,0 10-1,0 0-15,0 0 16,-10 0 0,1 9-16,-1 10 15,-18 0 1,-1-1-16,1 11 15,-10-20 1,-9 9-16,0 1 16,-10 9-1,1-18-15,-1-1 16,-9-19 0,0 1-16,0-1 15,0-8 1,0-11-1,0 1-15,0-10 16,0-9-16</inkml:trace>
  <inkml:trace contextRef="#ctx0" brushRef="#br0" timeOffset="183805.68">24854 1550 0,'0'0'0,"0"0"16,0 0-16,0 9 16,0 0-1,0 20-15,10-1 16,9 9-1,9 10-15,19 0 16,0-9 0,9-10-1,-9-10-15,0-18 16,19 0 0,0-18-16,0-10 15,9-10 1,-9-9-16,-9-9 15,-1 0-15,-18-10 16,-1 0 0,-18 19-1,-10 29-15</inkml:trace>
  <inkml:trace contextRef="#ctx0" brushRef="#br0" timeOffset="192372.12">28316 10632 0,'0'0'0,"0"0"15,0 0 1,0 0-16,0 0 16,0 0-1,0 0-15,0 0 16,0 0 0,0 0-16,10 9 15,-1 1 1,1-1-16,-1 0 15,0 1 1,1-1-16,9 10 16,-10 0-1,10-1 1,-10 1-16,10 0 16,-10 0-1,1-1-15,-1 1 16,1 0-1,-1 0-15,0-1 16,1 1 0,-1 9-16,1-9 15,-1 0 1,0 0-16,1-1 16,-1 11-1,1-1-15,9-9 16,-10 9-1,10 0-15,9 0 16,-9 9 0,9-8-1,0 8-15,-9 1 16,0-1-16,9-9 16,-9 10-1,9-10 1,-9 10-16,9-10 15,0 9 1,-9 1-16,9-1 16,1 10-1,-11-9-15,1-10 16,9 0 0,1 10-16,-1-1 15,0 1 1,0-10-16,1 9 15,-1-9 1,0 10-16,0 0 16,0-10-1,1 9-15,-1 1 16,-9-10 0,0 0-16,9 0 15,-9 10 1,9-10-16,-9 0 15,-1 0 1,1 0-16,9 0 16,-9 1-1,0-1 1,9 0-16,1 0 16,-1 0-1,0 0-15,0 0 16,0 1-1,10 8-15,0 1 16,-10-10 0,10 0-16,-1-9 15,-9 0 1,1-1-16,-1 10 16,9-9-1,-8 0-15,-1 9 16,10 0-1,-1 0 1,1-9-16,-1 0 16,1 0-16,0-1 15,-1 1 1,-8 0 0,8 0-16,1 0 15,-10-1 1,10 1-16,-10-10 15,10 1 1,-1-10-16,1 9 16,-1-9-1,1 0-15,9 0 16,-9 0 0,-1 0-16,1 0 15,0 0 1,-1-9-1,1-1-15,9 1 16,0-10-16,0 1 16,0-1-1,0 0 1,-9 0-16,-1 0 16,10 1-1,-9-10-15,0 9 16,-1-9-1,10-1-15,-9 1 16,0 0 0,-1 0-16,10 0 15,-9 0 1,9-10-16,-10 10 16,1-9-1,0-1-15,-1 0 16,1 1-1,0-1-15,9 1 16,0-1 0,-10 1-16,1-1 15,0 1 1,9-10-16,0 0 16,-10 0-1,1 0 1,0 10-16,9-20 15,-10 10 1,1 0-16,9-9 16,-9 9-1,-1 0-15,1 0 16,-1 1 0,-8-1-16,-1 0 15,0 0 1,0 0-16,1 0 15,-1 0 1,0 10-16,0-10 16,-9 0-1,0 9-15,0 1 16,9-1 0,-9-9-1,-1 10-15,1-1 16,0 1-16,9-1 15,-9-9 1,9 0 0,-9 0-16,19-18 15,-1-1 1,-18 19-16,0 0 16,0 0-1,0 0-15,0 0 16,-10 1-1,0 8-15,10 10 16,-9-10 0,8 1-16,-8-1 15,-1 10 1,1 0-16,-1 0 16,0 9-1,-9 10-15,0-1 16,0 10-1</inkml:trace>
  <inkml:trace contextRef="#ctx0" brushRef="#br0" timeOffset="194923.01">27874 10604 0,'0'0'0,"0"0"16,10 9-1,-1 0-15,0 1 16,20 9 0,-1 9-16,9 9 15,10 10 1,1 19-16,-1 9 31,0 0-31,9 9 0,0-9 16,-8 0-1,-1 10-15,9-10 16,-9-19 0,9 1-1,1 8-15,-1-8 16,-9-1-1,10 10-15,-10-1 16,0 1 0,9-10-16,1 10 15,-1 9 1,1 0-16,-1-9 16,1 9-1,-1-19-15,0 0 16,1 10-1,-1-10-15,1 1 16,-1-1 0,1 0-16,-10 0 15,0-9 1,9 10-16,1-1 16,-1-9-1,1 0 1,8 0-16,-8 0 15,-1-10-15,10 1 16,0-1 0,0-9-1,0-9-15,0 0 16,-1 0 0,-8-1-16,9-8 15,0-1 1,-1-9-16,11 0 15,-10-9 1,-1-10-16,1 0 16,0 0-1,9-18-15,1-1 16,-1-8 0,0-1-16,0 0 15,-9 0 1,0-10-16,0 11 15,0-11 1,9-8-16,-9-1 16,0 0-1,0-9-15,9 0 16,-9-9 0,0-1-1,-1-9-15,11 1 16,-10-11-1,-1-8-15,1-1 16,0 10 0,-9 0-16,-1 0 15,0-1 1,1 1-16,-1 9 16,1-9-1,-1 0-15,1 9 16,-1 0-1,-9 10 1,0-1-16,0 1 16,10-29-1,8 10-15,-27 28 16,-19 28 0,0 0-16,0 0 15,-1 10 1,1 9-16,-9 0 15,-10 18 1,0 10-16,-38-9 16,-122-19-1</inkml:trace>
  <inkml:trace contextRef="#ctx0" brushRef="#br0" timeOffset="196343.94">28015 10125 0,'0'0'0,"0"0"16,0 10-1,-9-1-15,-1 0 16,1 19-1,9 1-15,9 27 16,1 0 0,9 10-16,9 9 15,0 9 1,0-9-16,10 10 16,0-10-1,-10 0 1,0 0-16,0 0 15,0 0-15,10 0 16,-10 10 0,1-10-1,8 0-15,-9-10 16,10 10 0,0 1-16,9-11 15,0 1 1,0 0-16,0-10 15,-10 0 1,1 0-16,9-9 16,0 0-1,0 10-15,0-1 16,0-9 0,10 0-16,-1-10 15,-9 1 1,0 9-16,10-10 15,-10 1 1,0-1-16,9 1 16,-9-1-1,10 1-15,-10-1 16,9 1 0,1-1-1,8 1-15,1 0 16,0-1-16,-9 1 15,8-1 1,1-9 0,0 0-16,0 1 15,0-11 1,9 1-16,-9 0 16,0 0-1,0-10-15,0 0 16,9-9-1,0 0-15,0 0 16,1 0 0,-1 0-16,0-9 15,0 0 1,10-10-16,0 0 16,-10 0-1,0-9-15,10-9 16,0-1-1,-10-9-15,9-9 16,-8 0 0,-1-10-1,0 0-15,0-9 16,1-9-16,-1-1 16,0 1-1,-9-10 1,0 0-16,0 0 15,9-18 1,-9-1-16,0 10 16,0-10-1,-10 1-15,1-1 16,-10 1 0,9-10-16,-18 18 15,-1 11 1,1-1-16,0 9 15,-10 1 1,0 9-16,-9 9 16,9-18-1,0 9-15,-18 28 16,-10 9 0,-19 10-1,9 9-15</inkml:trace>
  <inkml:trace contextRef="#ctx0" brushRef="#br0" timeOffset="-168986.21">26585 8446 0,'0'0'0,"0"9"0,0 29 16,0 18-16,10 28 15,-1 10 1,-9-9-1,0 8-15,0-18 16,0-18 0,-9-1-16,-10-18 15,0-1 1,-19 1-16,-9-1 16,-9-18-1,0 0-15,-1-19 16,-18-19-1,28 10-15</inkml:trace>
  <inkml:trace contextRef="#ctx0" brushRef="#br0" timeOffset="-168621.44">25861 8239 0,'0'0'0,"9"0"15,10-9 1,19 0-16,37 9 16,29 9-1,18 0-15,-9 10 16,0 0 0,0 0-16,-10-1 15,-18-18 1,-19 0-16,-38 0 15</inkml:trace>
  <inkml:trace contextRef="#ctx0" brushRef="#br0" timeOffset="-168204.57">27140 8192 0,'0'0'0,"0"0"15,0 0-15,0 0 16,0 10-1,-9 18-15,-10 9 16,0 38 0,1 19-16,8 10 15,1-11 1,18 1-16,10 0 16,9-19-1,0-9-15,19-10 16,0-18-1,-9-10-15,0-10 16,-1-18 0,-18 0-16</inkml:trace>
  <inkml:trace contextRef="#ctx0" brushRef="#br0" timeOffset="-167832.39">27554 8418 0,'0'0'0,"0"0"15,0 0-15,0 0 16,0 0 0,0 0-16,0 0 15,0 9 1,0 38-16,0 28 15,0 28 1,10 19-16,-10 0 16,9 9-1,1-18-15,-10-10 16,0-9 0,0-10-1,0-18-15,0-10 16,0-18-16,0-1 15,0-18 1,0-19 0,0 0-16</inkml:trace>
  <inkml:trace contextRef="#ctx0" brushRef="#br0" timeOffset="-167286.02">27601 8464 0,'0'0'0,"0"0"0,10-18 16,-1-1-16,1 10 16,-1-1-1,10-9 1,9 10-16,-9 0 15,9-1 1,-9 1-16,0 18 16,-1 1-1,-8-1-15,-1 10 16,-9 9 0,0 9-16,-9 1 15,-1-10 1,1-9-16,0 0 15,-1-1 1,10-8-16,0-1 16,10 10-1,-1 9-15,19 0 16,-9 0 0,0 1-16,0-1 15,0 0 1,-1-9-16,-18 9 15,0 9 1,-18 10 0,-20-9-16,-19-1 15,-8-9 1,-11-9-16,-8-19 16,37-9-1</inkml:trace>
  <inkml:trace contextRef="#ctx0" brushRef="#br0" timeOffset="-166910.68">27761 8342 0,'0'0'0,"10"0"16,18-9-16,0 0 15,19-1 1,0 20-16,19 8 16,0 20-1,0 28 1,9 28-16,-19 9 15,-18 9-15,-19 10 16,-19-9 0,-28-19-16,-19 0 15,-19-1 1,-47-8 0,47-38-16</inkml:trace>
  <inkml:trace contextRef="#ctx0" brushRef="#br0" timeOffset="-103714.61">25315 3070 0,'0'9'0,"-9"19"16,-19 47-16,-10 38 15,0 27 1,10 39 0,9-1-16,10-9 15,18 0 1,10 9-16,9-18 15,1-20 1,-1-8 0,10-20-16,-1 1 15,1-29 1,-1-9 0,1-18-16,0-20 15,-20-18 1,1 0-1,0-19-15,0 0 16,-10-19 0,-9 0-1,0-9-15,-18 0 16,-20 0 0,-19 18-1,-8 29-15,-39 28 16,-18 47-1,9 37 1,9 19-16,20 19 16,18 9-1,0 10 1,19 19-16,19 8 16,0 10-1,9 10 1,9 18-16,10 19 15,19 1 1,9-1-16,10 28 16,0 9-1,9-8 1,0 18 0,-10-10-16,10 1 15,-9 0 1,0 9-1,-1 9-15,-8 0 16,8-9 0,-18-9-16,0 9 15,0 9 1,-10-27 0,-18-29-16,-29-28 15,-28-19 1,-28-28-1,-56 0-15,-123-19 16,-94 10 0</inkml:trace>
  <inkml:trace contextRef="#ctx0" brushRef="#br1" timeOffset="199356.29">4497 5124 0,'0'0'0,"-28"0"15,-20 0-15,-17 0 16,-11 0 0,11 10-16,-1-1 15,9 0 1,10 10-16,0 0 15,10 0 1,-1 0-16,10-1 16,-1 1-1,1 9-15,9 0 16,1 19 0,8 19-16,1 0 15,9-1 1,9 29-16,1 0 15,18 19 1,-9 18 0,9 0-16,0 10 15,-9 9-15,0 10 16,0 8 0,-1-8-1,-8 9-15,9 9 16,-10 0-1,10-9-15,0 10 16,-1-1 0,1 0-16,0 10 15,-19 9 1,0 0-16,0 9 16,0 1-1,-9-1-15,-1-9 16,10 9-1,10-9 1,-1 10-16,0-10 16,10 0-16,-9 0 15,-1-9 1,10-1-16,0-8 16,0-20-1,-19 10 1,0-19-16,0 0 15,0-18 1,-10-11-16,20-17 16,27-10-1,48 18-15,103 19 16,207 20 0,292 17-16,-226-74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47:00.86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7T14:47:01.387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8438 6663 0,'0'0'0,"0"0"0,0 0 0,0 0 0,0 0 0,0 0 0,0 0 16,0 0-16</inkml:trace>
  <inkml:trace contextRef="#ctx0" brushRef="#br0" timeOffset="68.61">9407 15042 0,'0'0'0,"0"0"0,0 0 0,0 0 0</inkml:trace>
  <inkml:trace contextRef="#ctx1" brushRef="#br0">7357 1738 979 0,'0'0'0'0,"0"0"0"0,28-3 0 0,-10 6 34 0,7-3 1 16,1-3-1-16,6 3 1 0,-4-4-20 0,2 3-1 0,-5-3 1 15,7 1 0-15,-2 3 101 0,-6-6 2 0,-3 3-1 16,2-4 1-16,-1 7-104 0,-5-4 2 0,-3 1 0 15,-3-1-1-15,-4 4 57 0,-7 0 0 0,11-3 0 16,-3 3 1-16,-8 0-55 0,0 0 0 0,0 0 0 16,0 0 0-16,0 0 17 0,-14-6 3 0,5 3-1 15,-8-4 0-15,-8 3-23 0,-1 1 2 0,1-1-2 16,0 1 2-16,-3 3 3 0,-2 3 1 0,-9-3 0 16,6 4 0-16,-3-1-10 0,-2 8 1 0,4-4 0 15,2 5 1-15,1 8 2 0,-3-1 1 0,-14 2-1 0,10 5 2 16,2 10-7-16,6-1 0 0,-1 2 0 0,-3 5 0 15,6 2 3-15,7-7 1 0,0 2-1 0,5-2 0 16,-2 0-5-16,7 1 1 0,1-4 0 0,6 4 0 16,4 1 4-16,4-2 0 0,-1-5 1 0,8-4 0 0,7 2-5 15,1-9 0-15,9-2 0 0,11-3-1 0,9 0 7 16,-1-9 1-16,10 0-1 0,-3 0 1 0,-4-4-7 16,-10-3 1-16,-1 2 0 0,-2 0 0 0,-5 0 10 15,-2-2 0-15,2 0 0 0,-1 2 0 0,-2-1-9 16,4-1 0-16,3-1 0 0,4 1 1 15,-8 0 8-15,-11-2 2 0,-2 0-1 0,-8 0 0 0,284 0-10 16,-75-1 1-16,-275-1 1 0,-42-3-1 0,7 4 4 0,25 3 1 16,19-4 0-16</inkml:trace>
  <inkml:trace contextRef="#ctx1" brushRef="#br0" timeOffset="404.76">8354 1983 2098 0,'0'0'0'0,"0"0"0"15,0 0 0-15,0 0 68 0,7 18 1 0,-11-11-1 16,-3 0 1-16,-3 1-51 0,3 1 0 0,-4 2 0 15,0-1 0-15,4 6 51 0,0 0 1 0,-1 2-1 0,0 1 1 16,1 0-52-16,-10-3 0 0,-22 2 0 0,35 5 0 16,11-2 17-16,-10 0-1 0,-23-4 1 0,8 5 0 15,7-7-21-15,15 3 1 0,17-4 0 0,-3-3 0 0,1 3-3 16,-1-7-1-16,10-2 0 0,-9-2 0 0,2-3-4 16,1-1 1-16,2-3-1 0,-4-3 0 15,-3 0-1-15,-3-3 0 0,1-4-1 0,-5-2 1 16,-3 2-3-16,0 0 2 0,-1-8-1 0,-1 1 1 15,-2 0-3-15,-3 2 1 0,-3-2 0 16,-1-2 0-16,-1 4-1 0,0 1 0 0,-2 2 1 0,-4-5-1 0,-7 9-1 16,1-4 0-16,-1 5 0 0,-1-1 2 0,-2 5-2 0,3 3 0 15,0 3 0-15,-1-1 0 0,5 5-1 0,0 4 0 16,7 0 0-16</inkml:trace>
  <inkml:trace contextRef="#ctx1" brushRef="#br0" timeOffset="871.45">8701 1972 1608 0,'0'0'0'0,"0"0"0"16,21-12 0-16,1 9 47 0,-1-1 1 0,-7 4 0 0,-5-3 0 15,0-1-31-15,-1 8 0 0,3-1 0 0,-11 4 0 16,3 5 49-16,-3-1 1 16,4 0 1-16,-4 10-1 0,7 3-49 0,4 3 0 0,3-4 0 0,-2 1 0 15,-1-1 19-15,-3 0 1 0,5-4 0 0,-6 8 0 16,3 1-23-16,5-4 1 0,-1-2-1 0,-4-5 1 0,-1 6 0 16,2-5 1-16,3-1-2 0,-4-5 2 0,1 1-8 15,3 3 1-15,-3-9-1 0,-1 0 1 0,1 0 11 16,-2-4-1-16,1-3 0 0,-3-3 1 0,0 3-11 15,0-4 2-15,-7 4-1 0,14-14 0 0,-6-2 8 0,0 2 1 16,-1 0-1-16,0-10 2 0,4-3-11 0,0-1 1 16,-8 0 0-16,4-4 0 0,0 9 7 15,0 2 1-15,0-5-1 0,4-4 1 0,-4 7-9 16,-2 0 1-16,1-3-1 0,-3-1 1 0,2 5 10 16,-1 4 1-16,3-5-1 0,7 7 0 0,0 7-10 0,0-1 1 15,-7-1-1-15,6 4 0 0,1 0 6 0,-4 4 1 16,-3-3 0-16,11 3 0 0,-4 3-8 0,-1 9 0 15,-3-6 0-15,1 4 0 0,-4 0 7 0,-4 4 1 16,4-1-1-16,0 1 1 0,1 3-9 0,-5 0 1 0,4 2 0 16</inkml:trace>
  <inkml:trace contextRef="#ctx1" brushRef="#br0" timeOffset="1249.41">9950 1789 1646 0,'0'0'0'0,"0"0"0"0,0 0 0 0,0 0 114 15,0 0 2-15,0 0-1 0,-21 18 1 0,14-18-100 16,-4 4-1-16,-5-4 1 0,-1 7 0 0,-4 3 93 0,-4 8 1 16,-7-2-2-16,6 6 2 0,-3 12-94 0,0-2 0 15,0 1 0-15,-2 0 0 0,4 1 48 0,6 1 1 16,3-5-1-16,4 9 2 0,2-1-49 0,5-4 1 16,3 1 0-16,6-2 0 0,5 6 12 0,4-9 0 15,-1-4 0-15,11 4 0 0,1-5-16 0,4-4-1 16,-1 5 1-16,10-8 0 0,-2-2-9 0,-4-6-1 15,1-4 1-15,-2 8-1 0,-3-2 0 0,-1-8-1 16,3-1 0-16,-3 4 1 0,-6-3-4 0,-78-4 1 16,-129-6 0-16</inkml:trace>
  <inkml:trace contextRef="#ctx1" brushRef="#br0" timeOffset="1550.09">10361 1928 1105 0,'0'0'0'0,"0"-17"0"0,27 10 0 16,1 3 92-16,-7 1 0 0,-7-4 0 0,-3-2 1 0,-4 5-76 16,0 1 1-16,0-1-1 0,-7 4 1 0,0 0 76 15,7-1 1-15,-7 1 0 0,9 5 0 0,-6 2-78 16,1 9 0-16,-1-2-1 0,4 10 2 0,0 5 44 15,0 4 0-15,-3-7 0 0,7 1-1 0,-1-1-44 16,1-3 1-16,-2 0 0 0,8 5 0 0,1 0 23 0,-1-8 2 16,5 1-1-16,4 3 0 0,2 4-26 15,2-6 0-15,-2 4-1 0,-3-8 2 0,-7 3 17 0,3-4 1 16,5 3 0-16,-1-6-1 0,-4 0-19 0,-5-4-1 16,-2-1 1-16,-3 0 0 0,-11-9-2069 0</inkml:trace>
  <inkml:trace contextRef="#ctx1" brushRef="#br0" timeOffset="1799.82">10977 2032 1293 0,'0'0'0'0,"0"0"0"15,0 0 0-15,1 27 55 0,-6-17 0 0,-9 3 0 16,3 1 0-16,-6 3-38 0,-11-1 1 0,-17 3-1 15,0 1 1-15,8 1 56 0,5-5 0 0,2-1 0 0,5 12 1 16,0-6-57-16,6-2 0 0,5 1 0 0,-4 3 0 16,4-2 60-16,0-6-1 0,7 1 0 0,4 0 1 15,1-9-60-15,2-7 0 0,-4 14 0 0,-1-3 0 16,1-1 28-16,6-1 1 0,3-4-1 0</inkml:trace>
  <inkml:trace contextRef="#ctx1" brushRef="#br0" timeOffset="2127.92">11232 2423 1105 0,'0'0'0'0,"0"0"0"16,0 0 0-16,4 17 95 0,-4-8 1 0,-4-4-1 15,-3 6 2-15,0 1-81 0,-7 2 1 0,0-3 0 16,0 0 1-16,-2 1 61 0,4-2-1 0,3-4 1 16,-5 4-1-16,3-3-60 0,1 2 0 0,10-9 0 0</inkml:trace>
  <inkml:trace contextRef="#ctx1" brushRef="#br0" timeOffset="2667.7">11915 1856 1583 0,'0'0'0'15,"0"0"0"-15,0 0 0 0,-12 18 49 0,1-15 1 16,4 10-1-16,7 4 0 0,-3 4-32 0,-1 1 0 15,4 4 0-15,0-1 0 0,0 1 52 0,-4-7 2 0,4 1-1 16,4 1 0-16,3-2-52 0,-3-3 0 0,-1-5 0 16,4 4 0-16,2 1 23 0,0-5-1 0,-2-4 0 15,3 3 2-15,6-4-26 0,-2-3-1 0,1-3 1 16,-5 0 1-16,-1 0 1 0,3-3 1 0,11 1 0 16,9-5 0-16,-4 0-9 0,-1 0 0 15,-3-7 0-15,-10-2 2 0,-5 0 5 0,5 0 3 0,8-1-3 16,-8-6 3-16,-263 0-10 0,62 3 0 0,247-1 0 15,42 2 1-15,-8 5 1 0,-25 2 2 0,-20 1-1 16,-17 8 1-16,1-3-6 0,-8 3 0 0,-7 3-1 16,-11-2 2-16,1 0 8 0,3 2 1 0,-4 2 0 0,-7-2 0 15,-7 14-8-15,0 0 0 0,7 2 0 0,0 5 0 16,3 5 22-16,5-3 0 0,-1 0 0 0,-18 4 0 16,-14 3-18-16,11-2 0 0,16-4 1 0,2 3 0 0,-1 8-10 15,1-3 1-15,-1 1-1 0,-8-1 2 16,-25-6-3-16,9 6 0 0,21-4 1 0,3-4-1 0,4 3 3 15,-7-6 0-15,-7-2-1 0,-10 1 1 0,-1-3-3 16,-2-4 1-16,-11-3-1 0,-5 6 2 0,-15-9 2 16,5-3 1-16,27-1 0 0,5 4 0 0,-7-5-4 0,0-4 1 15,8-1 0-15,3 3 0 0,10 0 3 0,-7-11 0 16,0 4 0-16,-1-5 1 0,-2 1-4 16,-1-5 1-16,4 2-2 0</inkml:trace>
  <inkml:trace contextRef="#ctx1" brushRef="#br0" timeOffset="2968.12">12404 1802 1431 0,'0'0'0'0,"17"12"0"16,1 6 0-16,-6 3 122 0,2 7-1 0,15 9 0 0,-8-2 0 16,5 6-106-16,-8-8-1 0,-8 2 1 0,-2 6 1 15,-1-3 103-15,-2-1 0 0,9-3 0 0,-16 8-1 16,0-5-103-16,-3-2 1 0,-5 0-2 0,-15-1 2 16,4-3 46-16,-6-8 0 0,6-3-1 0,-4-20 2 0,-6-4-46 15,1 4 1-15,1 0 0 0,-1 4 0 0,-15-1 11 16,4-3 0-16,23 5 0 0,4 13 2 0,-3-2-18 15,-1-6 1-15,9 1-1 0</inkml:trace>
  <inkml:trace contextRef="#ctx0" brushRef="#br0" timeOffset="5325.38">14440 15332 0,'0'0'0,"0"0"15,0 0-15,0 0 0</inkml:trace>
  <inkml:trace contextRef="#ctx0" brushRef="#br0" timeOffset="21182.77">13763 6813 0,'0'0'0,"0"0"0,0 0 0</inkml:trace>
  <inkml:trace contextRef="#ctx1" brushRef="#br0" timeOffset="21003.36">13388 2043 12 0,'0'0'0'0,"0"0"0"15,-21-11 0-15,7 15 57 0,5-4 1 0,-2 0 1 16,4-6-1-16,7 6-41 0,0 0 1 0,-7-7 0 16,7 7 0-16,0 0 122 0,0 0 0 0,0 0 1 15,0 0 0-15,7-7-129 0,0 11 1 0,0-4-1 16,11 0 2-16,8 0 110 0,3 0 1 0,-10-5-1 0,13-1 2 16,14 5-111-16,5 1-1 0,-11 0 1 15,-1-7-1-15,-11 7 90 0,-1 0-1 0,-2-4 0 0,-1-3 0 16,-3 7-87-16,-5 0 1 0,-5-3 0 0,3 3-1 0,-3 0 34 15,-4 7 0-15,0 0 0 0,-7-7 0 16,7 7-33-16,-7-7 0 0,3 8 0 0,-3-1 0 0,4 2 18 16,-8 2 1-16,1-1 0 0</inkml:trace>
  <inkml:trace contextRef="#ctx1" brushRef="#br0" timeOffset="21272.77">13312 2261 1419 0,'0'0'0'16,"0"0"0"-16,0 0 0 0,4 23 73 0,-4-16 0 15,0-7 0-15,7 12 1 0,0-8-56 0,0 1 0 16,3-2 0-16,1-3 0 0,0 4 74 0,1-4 1 16,-2 0 0-16,12 4 0 0,1-4-76 0,5 0 1 15,4 0-1-15,8 0 1 0,-5 3 37 0,-8 1 0 0,-8-4 0 16,-3 3 1-16,-2-3-39 0,73 0 1 0,128-3-2 15,-48-1 2-15,-31 4 16 0,-21 0 0 0,-23 0-1 16,-255 0 2-16,15 0-20 0,39-3-1 0,31-1 1 16,27 0 0-16,10 4 8 0,13-3 1 0,7-2-1 15,3 1 2-15,6 1-14 0,2 1 2 0,-1 0-1 16</inkml:trace>
  <inkml:trace contextRef="#ctx0" brushRef="#br0" timeOffset="23251.19">16350 14704 0,'0'0'0</inkml:trace>
  <inkml:trace contextRef="#ctx1" brushRef="#br0" timeOffset="24375.8">16671 1580 1137 0,'0'0'108'0,"1"-12"-92"16,8 5 1-16,9 0-2 0,3-2 2 0,0 5 127 15,6 4 1-15,1 0-1 0,5-7 1 0,3 7-133 16,1 0 1-16,5 4-1 0,-5-8 1 0,-2 1 72 0,-3 3 0 16,-4-5 0-16,-1-2 2 0,-3 7-70 0,-2 0 1 15,-5-4 0-15,-3-1-1 0,-1 1 31 0,-3 4 0 16,-10 0-1-16,7-3 1 0,-7 3-31 0,0 0 0 15,0 0 0-15,-7-7 0 0,-3 3 12 0,-6 1 1 16,-2-1-1-16,-14 1 2 0,-8-4-18 0,-3 3 0 16,-1 4 1-16,6-3 1 0,1 6-3 0,1 1 1 15,1-4 0-15,-6 3 0 0,3 4-5 0,-7 0 0 0,3 4 0 16,-5-1 1-16,8 3 8 0,-4 2-1 0,3 5 1 16,-6-3 0-16,2 6-8 0,5-3 1 0,6 2 0 15,1-2 0-15,2 4 5 0,2-4-1 0,1-3 1 16,11 8 1-16,0 0-7 0,-1-8 0 0,6 6 0 15,15-5 0-15,-1 3 3 0,4-4 2 0,11 3-1 16,5-3 0-16,9-3-5 0,-4 0 0 0,2-3 0 16,9 0 1-16,-2-4 6 0,1-4-1 0,-2 6 1 15,4-6 0-15,-4 8-6 0,-8-4 0 0,9-7 0 0,0 0 0 16,-9 4 5-16,-10-1 0 0,3-3 1 0,-3-3 0 0,1 3-8 16,-1 0 2-16,-8 0 0 0,1-4 0 0,-1 1 0 15,-10 3 0-15,6-4 0 0,-6 4 1 0,1-11-4 16,-2 4 1-16,1 7-2 0,-13-15 2 15,-4 8 0-15,-6 0 1 0,0 1 0 0,3 1-1 0,-1 5-2 16,-9 0 1-16,-2 3-1 0,1-3 1 0,-3 6-3 16,6-1 2-16,-4 6-2 0,-7-4 1 0,6 8-1 15,-2 0 0-15,-2-1 0 0,1 1 1 0,3 1-3 16,-6 4 1-16,-9-6 0 0,8 2 1 0,10 5-2 0,3-2 1 16,-8-3-1-16,2 3 1 0,4-1-2 15,10-2 1-15,7-2 1 0,-4 7-1 0,5 0-1 0,4 0 1 16,0-5 0-16,7 0 0 0,4 7 1 0,6-6 1 15,8-3-1-15,5 0 0 0,5 0-1 0,0-1 1 16,13-3 1-16,1-3-1 0,2 4-1 0,0-6 1 0,2-1 1 16,-2-1-1-16,13 1-1 0,1-1 1 15,-3-3-1-15,1 0 2 0,2 0-2 0,-7 0 1 16,-1-5-1-16,3 1 1 0,3 3-1 0,-65-1 1 0,-102-2-1 16,175 1 1-16,22 3 0 0,-14-4 1 0,-13 1 0 15,-15-1 0-15,-9 4-1 0,-9 0 1 0,-6-3-1 16,-4 3 0-16,-6 0 0 0,-3 0 2 0,-7 0-2 15,11-4 1-15,-11 4 0 0,7-3-1 0,-7 3 0 16,0 0 0-16,0 0 1 0,7-4-1 0,-7 4 0 0,0 0 0 16,-7-3-1-16,7 3 2 0,0 0-1 0</inkml:trace>
  <inkml:trace contextRef="#ctx1" brushRef="#br0" timeOffset="24684.43">17341 15075 1318 0,'-37'32'0'0,"-78"61"0"16,71 30 204-16,44-123-1346 16</inkml:trace>
  <inkml:trace contextRef="#ctx1" brushRef="#br0" timeOffset="24740.93">17847 15511 1262 0,'-79'5'0'0,"-137"15"0"16,192-133 0-16,-8 48 0 0,-141 130 0 16</inkml:trace>
  <inkml:trace contextRef="#ctx1" brushRef="#br0" timeOffset="25325.24">18281 2279 3055 0</inkml:trace>
  <inkml:trace contextRef="#ctx1" brushRef="#br0" timeOffset="25405.92">18554 2358 3040 0,'-24'-25'0'0,"-8"-14"0"0,9 9 0 0,5 6 0 16</inkml:trace>
  <inkml:trace contextRef="#ctx1" brushRef="#br0" timeOffset="25643.72">18427 1818 1808 0,'0'0'0'0,"-17"-7"0"16,56-2 0-16,5 0 26 0,-13 2 1 0,-4-2 0 15,-6-1 0-15,-9 6-15 0,-65-3 2 0,-111 0-2 16,78 3 2-16,86 4 33 0,39-3 0 0,1 3 0 0,6 0 1 16,9-4-31-16,-11 4 0 0,-16 0 0 0,-7 0 0 15,-3 4 24-15,-7-4 2 0,-11 0-2 0,0 0 2 16,10 0-27-16,-10 0-1 0,0 0 1 0,0 0 1 0,-3 7 7 15,3-7-1-15,0 0 1 0,7 7 0 16,-7-7-12-16,0 0 0 0,0 0 0 0,-7 11 1 0,-15-1 5 16,8-1 0-16,11-4-1 0</inkml:trace>
  <inkml:trace contextRef="#ctx1" brushRef="#br0" timeOffset="26055.5">18267 1839 2417 0,'0'0'0'0,"0"0"0"16,0 0 0-16,-4-18 30 0,4 18 0 0,-3-10 1 15,3 10 0-15,-2-13-18 0,2 13 1 0,-2-9-1 16,2 9 2-16,-7 0 22 0,7 0 1 0,0 0-1 0,0 0 1 16,-7-7-23-16,7 7 1 0,0 0-1 0,-5-5 1 15,5 5-22-15,0 0 2 0,0 0-2 0,7-3 2 16,-7 3-1-16,7 3 2 0,-7-3-1 0,11 9 0 0,1-4-24 15,6 6 1-15,-1 5-1 0,-3 8 1 0,-3-3 14 16,8 9-1-16,24-2 1 0,-15 4 0 16,-12 2-21-16,1-1 0 0,15-7 0 0,-2 6 1 0,-2 0 18 15,-7-9 1-15,-5 1-1 0,2 1 0 0,-2-2 13 16,0-6 0-16,-6 4 0 0,1 4-1 16,-1-2 1-16,-1-2 0 0,0-3 0 0,-4-4 1 0,-5-14-1797 0</inkml:trace>
  <inkml:trace contextRef="#ctx1" brushRef="#br0" timeOffset="26095.29">18724 2365 2035 0,'0'0'0'0,"0"0"0"0,-36-7 0 0,36 7-1527 0</inkml:trace>
  <inkml:trace contextRef="#ctx1" brushRef="#br0" timeOffset="26419.67">18538 1687 1520 0,'0'0'0'0,"0"0"60"0,0 0 0 0,0 0 0 16,9 16 0-16,9 4-43 0,-11-1 1 0,-32 2 0 15,-1-2 0-15,3-8 36 0,7 3 1 0,9 4 0 16,-11-1 0-16,-8 4-38 0,-2 0 1 0,-1 2-2 0,-1-5 2 16,6 1 27-16,-4-3 0 0,-1 3 0 0,-1 3 0 15,2 0-29-15,3-2 0 0,6 3 1 0,5 7 0 16,0-1 13-16,0 0 1 0,1-1-1 0,3-5 1 0,3-8-17 15,1 5 0-15,1-6 0 0,-2 0 1 0,4 0 11 16,3-5 1-16,-4 0 0 0,4 14 1 16,0-2-15-16,-4-11 0 0,1-3 0 0,3-7 0 15,3 7 5-15,-3-7 1 0,0 0-1 0,-139-3 1 0,139 3-9 16,57-14 0-16,-35 0 0 0,5 3 2 0,-8-3 3 16,-5-7 2-16,-1 5 0 0</inkml:trace>
  <inkml:trace contextRef="#ctx1" brushRef="#br0" timeOffset="27116.85">17997 1756 1243 0,'0'0'0'0,"0"0"47"0,0 0 0 0,9-21 0 16,17 12 2-16,6 6-33 0,-7-3 1 0,-6 3 0 15,-1-4 0-15,-8 0 30 0,1 3 1 0,-4-1-1 0,0 1 2 16,0 1-33-16,-7 3 1 0,11-4 0 0,-11 4 0 15,8-7 9-15,-8 7 1 0,-26 0 0 0,8 0 0 0,4 4-15 16,7-1 1-16,7-3 0 0,25 13 0 0,7 1-9 16,-2 2 0-16,-6-1 1 0,5 7-1 0,8 0-1 15,-7 7 1-15,-16 2-1 0,9 1 1 16,3 5 9-16,-1-2 0 0,-2-2 1 0,1 3-1 0,5-1-5 16,-5-5 0-16,3 0 0 0,-3 1 1 0,-2-1 19 15,-1-5 0-15,-2-6 0 0,-1 9 0 0,-4-3-16 16,0-2 2-16,-3-7-1 0,-3 0 1 0,-2-2 20 0,-4 0 0 15,-4-7 1-15,0 0 0 0,2-7-21 16,-5 7 1-16,5-7 0 0,-13-2 0 0,6-2 21 0,0 3 0 16,-2-6 0-16,-8-4 1 0,-3-6-22 15,3-6 0-15,-1 3 0 0,0 1 1 0,-3 1 21 0,4-4 1 16,1-1 0-16,0 0 0 0,0-2-23 0,-5-3 1 16,0 2-1-16,1-11 1 0,3 3 13 0,-1 3 0 0,-3-3 0 15,3 2 1-15,4-3-17 0,2 2 1 0,-2 5-1 16,-4 0 1-16,2 3 16 0,4 6 0 0,-2-3 0 15,-2 1 2-15,2 4-19 0,0 6 2 16,5-1-2-16,-2-2 2 0,-1 3 10 0,1 4-1 0,2 2 1 16,2-2 0-16,0-2-13 0,7 9 0 0,0 0 1 15,-10-7-1-15,10 7 7 0,0 0 0 0,-7-3 0 16,7 3 0-16,0 0-9 0,0 0 1 0,0 0-1 16,0 0 1-16,3 7 4 0,-3-7 0 0,7 12 0 15,0-5 1-15,4 5-8 0,-1 6 1 0,1-4 0 16,0 2 0-16,-1 0 3 0,1-1-1 0,5 0 0 0,1 2 1 15,-3 2-5-15,-1-1 1 0,-1 0-1 0,4 3 1 16,2-2-3-16,-1 6 1 0,-6-1-1 0</inkml:trace>
  <inkml:trace contextRef="#ctx1" brushRef="#br0" timeOffset="27907.94">18424 1807 1808 0,'0'0'0'0,"0"0"63"0,0 0 0 15,0 0 0-15,0 0 0 0,12-18-45 0,-12 18 0 0,5-7 0 16,-5 7 0-16,6-8 34 0,-6 8 1 0,3-11 0 15,-1 4 1-15,-2 7-37 0,2-7-1 0,-2 7 1 16,0-7 1-16,0 7 7 0,-2-7 0 0,2 7-1 16,0 0 1-16,0 0-13 0,-7 0 1 0,7 0-1 15,-9 14 0-15,-1 7-3 0,-3 0 0 0,-1 9 0 16,0-2 0-16,-4 0-3 0,-1 2 1 16,0-2-2-16,-4 1 2 0,-13 1 1 0,3-8 0 15,-4 1 0-15,7 0-1 0,3-2-1 0,3-1 0 0,-1-5-1 16,2 8 1-16,2-5 7 0,3-2 1 0,6-2-1 15,1 2 1-15,4-1-6 0,2 1 1 0,0-5-2 0,1-1 2 16,-3 1 8-16,4-4 0 0,3 0 0 0,0-7 0 16,0 9-8-16,0-9 1 0,-4 9 0 0,4-9 0 15,0 0 5-15,0 0-1 0,4 7 1 0,-4-7-1 16,0 0-5-16,0 0 0 0,0 0 0 0</inkml:trace>
  <inkml:trace contextRef="#ctx1" brushRef="#br0" timeOffset="28308.59">18872 2083 1997 0,'0'0'0'0,"28"-1"66"0,-9-1 2 0,-4 0-2 16,-5 0 1-16,1 2-49 0,-1 0 0 0,-3 0 0 16,7 0 0-16,2 0 57 0,4 0 0 0,-1 0 0 15,9 0 2-15,1 0-59 0,-1 4 0 0,5-2 0 16,19-2 0-16,-3 0 19 0,-5 0 1 0,-5 0-1 15,-6-2 1-15,-4 4-23 0,-7-1 0 0,-2-1 1 0,-2-1 0 16,-6 2-4-16,-2 1 0 0,1-2 1 0,-4-2 0 16,0 2-5-16,-7 0 0 0,7 0 0 0,-7 0 0 15,0 0-1-15,0 0 1 0,7 0 0 0,-7 0 1 16,0 0-3-16,0 0-1 0,7 0 1 0,-7 0 0 16,0 0-1-16,0 0 2 0,7 6 0 0</inkml:trace>
  <inkml:trace contextRef="#ctx1" brushRef="#br0" timeOffset="28612.14">19623 1745 2110 0,'0'0'0'0,"0"0"67"0,0 0-1 16,2-21 0-16,12 21 1 0,11 2-49 0,-8 2 0 15,-6 1 0-15,-4 2 0 0,-2 4 57 0,2 3 0 0,4-2 1 16,3 11-1-16,0 3-57 0,0 2 0 0,0 0 0 16,1 6 0-16,-1-2 23 0,9 1 2 0,15-3-1 15,3 0 1-15,3 0-27 0,-5-7 0 0,-13-4-1 16,-1 7 2-16,3-3-1 0,-3-2 0 0,-4-8-1 16,0 8 2-16,-1-4-8 0,-3 1 0 0,-1-4 0 15,2 2 1-15,0 0 1 0,-4-1 1 0,-7-4-1 16,3-4 0-16,1 4-4 0,-6-4 1 0,-5-7-2 15,7 3 2-15,-7-3-1 0,0 0 1 0,0 0-2 0,0 0 2 16,0 0-3-16,-2-7 0 0,2 7 0 0</inkml:trace>
  <inkml:trace contextRef="#ctx1" brushRef="#br0" timeOffset="28858.5">20179 1782 2060 0,'0'0'0'0,"0"0"63"15,0 0 1-15,0 0 0 0,0 0 0 0,-18 4-46 16,8-1-1-16,-3 6 1 0,-1 11 0 0,-5 4 46 16,-1-3 0-16,-8 9 0 0,3-2 1 0,6 4-47 0,1 2 0 15,-3-8 0-15,2 4 0 0,-2 0 14 0,0-4-1 16,1-7 0-16,3 8 1 0,-1-1-19 0,0-5 2 16,4-5-2-16,4 5 2 0,-1 0-5 0,-1-3 0 15,-1-2 0-15,6-2 2 0,2 3-6 0,0-2 1 16,-1-5 0-16,3-3 1 0,3 4-3 0,0-6 1 15,0-5-1-15,0 0 2 0,-4 5-2 0,4-5-1 0,0 0 1 16</inkml:trace>
  <inkml:trace contextRef="#ctx1" brushRef="#br0" timeOffset="29222.81">19623 1510 1758 0,'0'0'0'0,"0"0"72"15,0 0 1-15,0 0 0 0,34 2 0 0,8 1-55 16,2 4 0-16,-3-3-1 0,-13-3 1 0,-7 3 70 15,2-1 0-15,2 4-1 0,7-7 2 0,-2 4-72 16,1-1 0-16,5-3 1 0,-6 0 0 0,5 0 33 16,-5 6-1-16,-2-3 1 0,-3-6 1 0,-8 6-36 15,-1 1 1-15,0-4 0 0,-2 0 1 0,2 0 4 0,-5 3 2 16,-4-3-2-16,-7 0 2 0,7-3-13 0,-7 3 2 16,0 0-1-16,7 0 0 0,-7 0 2 15,0 0 0-15,0 0 1 0,0 0-1 0,0 0-6 0,0 0 1 16,0 0 0-16,0 0 0 0,0 0 4 0,0 0-1 15,0 0 0-15,0 0 2 0,0 0-6 0,9 3-1 16,-9-3 1-16</inkml:trace>
  <inkml:trace contextRef="#ctx1" brushRef="#br0" timeOffset="29579.69">20600 1541 1847 0,'55'-7'0'0,"-5"4"74"0,-10 3 0 0,-8-4 0 0,-32 4 0 0,-14 0-56 16,3 7 0-16,8 0 0 0,-1 6 0 0,4 1 68 15,4 0 2-15,-1 5-1 0,-3 1 1 0,4 9-71 16,3-2 0-16,3-4 1 0,-4 12 0 0,2 4 31 16,5 1-1-16,-1 2 0 0,-12 2 2 0,-2-1-34 15,1-3 1-15,-3-3 0 0,-7 2 0 0,1-2-1 0,-1-11-1 16,1 6 1-16,-4-1 0 0,-2 3-7 0,0-3 0 16,-4-2 0-16,3-1 1 0,-1 2-4 0,-14-6 1 15,-12-3 0-15,-10 2 1 0,-1-5-4 16,6-1 1-16,1-3-1 0</inkml:trace>
  <inkml:trace contextRef="#ctx1" brushRef="#br0" timeOffset="30103.33">17891 1531 1746 0,'0'0'0'0,"0"0"46"0,0 0 0 15,0 0 0-15,0 0 1 0,0 0-31 0,-21 3 0 16,10 4 1-16,-4 9 0 0,-14 5 40 0,-2 2 2 16,1 0-1-16,1 5 0 0,1 4-41 0,5-6 1 0,0 9 0 15,-3-1 0-15,1 8 10 0,7-1 0 0,4 1 0 16,2-2 0-16,1 3-14 0,4-7-1 0,4-6 1 16,-1 9-1-16,4-6-1 0,0-1 2 0,7 0-2 15,-3-2 2-15,3 5-6 0,7-5-1 0,2 1 1 16,7-2 0-16,7-7-1 0,0 1 1 0,5 0-2 15,4-2 2-15,-6-3-3 0,-1-4 0 0,-5-2 0 16</inkml:trace>
  <inkml:trace contextRef="#ctx1" brushRef="#br0" timeOffset="30892.4">21713 1666 1620 0,'0'0'0'0,"0"0"48"0,0 0 0 15,0 0 1-15,0 0 0 0,-10-19-32 0,10 19 0 16,-11-4 0-16,11 4-1 0,0 0 57 0,0 0 1 16,0 0 0-16,-14 4 1 0,2 3-57 0,-2 5-1 0,1-1 1 15,-2 5 0-15,0 8 26 0,-2 4 0 0,3 1 0 16,1-1 1-16,3 5-30 0,-1-1 2 0,1 5-1 16,-1-4 1-16,0 6 1 0,4-7 0 0,-1-4 0 15,2 5-1-15,4 1-6 0,2-12-1 0,2 7 0 16,5 2 0-16,4-4 4 0,-4 1 2 0,0-4-1 15,34 3 0-15,4 1-6 0,-20-7 0 0,-23 0 0 16,16-7 0-16,6 6 9 0,-3-6 1 0,-1-7 0 16,-1 0 1-16,4 0-10 0,-2-2 0 0,-1-1 0 15,3-4 1-15,0 0 8 0,-9-2 0 0,2-2 0 0</inkml:trace>
  <inkml:trace contextRef="#ctx1" brushRef="#br0" timeOffset="31572.87">22114 1779 1859 0,'0'0'0'0,"0"0"68"0,0 0 1 0,0 0-1 16,0 0 1-16,46-9-51 0,-30 6 0 0,-27 3 0 16,-5 3 0-16,0 1 71 0,11 1 1 0,10 2 0 15,4 4 0-15,0 6-73 0,-4 1 0 0,-1-1 0 16,-1-1 1-16,-1 9 18 0,0-4 1 0,1 0-1 15,4-3 1-15,2 4-22 0,2 0 0 0,-1-8 0 16,-1 1 1-16,4-2-5 0,1-3 1 0,2 3 1 16,8-3-1-16,-6-1-5 0,-2-2 1 0,0 0-1 15,3-3 1-15,2-1-3 0,-1-3 0 0,-5 0 1 16,0 0 0-16,-3-3-3 0,2 3 1 16,-3-4 0-16,3-5 0 0,-4 2 6 0,-1 0 1 0,0-9-1 15,2-1 0-15,-3-3-4 0,-1 1 1 0,0-2 0 16,0-5 0-16,-3 8 6 0,1-3 2 0,-1-6-1 0,-2 8 1 15,1 7-7-15,1 1 1 0,-4 1 0 0,0 3 0 16,0 7 6-16,0-11 1 0,0 11 0 0,0 0 1 0,0-7-8 16,0 7 1-16,0 0-1 0,0 0 1 0,0 0 3 15,0 7 2-15,0 0-1 0,1 7 1 16,1 11-7-16,-2-4 1 0,-2 9 0 0,2-2 0 0,0 5 3 0,-1-1 2 16,-3-4-2-16,2 6 1 0,1-1-5 15,-5-3 0-15,1 0 0 0,1 3 0 0,1 4 2 16,-4-2 1-16,-4-1-1 0,1 5 2 0,-1-10-6 0,-1 3 1 15,-1-7 0-15,3 1 1 0,1-6-1 0,-5-1 1 16,-7-5 0-16,5 5 1 0,5-5-3 0,-1-8-1 16,-4 1 1-16,-9 3 0 0,2-4 0 0,2-6 1 15,4 0 0-15,-6 0 1 0,2-6-4 0,-1 3 2 16,1-4-2-16,4 0 2 0,-1-2-2 0,2-2 2 16,2-1 0-16,3-2-1 0,4 0-1 0,-3-2 0 15,-1 2-1-15,6 0 2 0,3 3-3 0,2-3 1 0,2 0 0 16</inkml:trace>
  <inkml:trace contextRef="#ctx1" brushRef="#br0" timeOffset="31883.05">22839 2159 2023 0,'0'0'0'0,"0"0"71"0,0 0-1 0,0 0 1 0,17-11 0 0,-17 11-53 15,8-3 0-15,-8 3-1 0,17 0 1 16,-6 0 73-16,5 0 0 0,1-4 0 0,4 8 1 0,4-4-75 16,-2 0 1-16,-5 0-1 0,6 0 1 0,5 0 25 15,-1 3 2-15,-2-1 0 0,1 0 0 0,1 0-29 16,-7-1 1-16,-3-1-2 0,-8 2 2 0,3 0-4 0,-1-2 0 15,2 0 1-15,-3 2-1 0,-4 1-5 0,2-3 0 16,-2 0 0-16,0 0 1 0,0 4-6 0,-2-4 0 16,-5 0 1-16</inkml:trace>
  <inkml:trace contextRef="#ctx1" brushRef="#br0" timeOffset="32427.57">23634 1793 2135 0,'0'0'0'0,"0"0"45"0,-21-7 1 0,14 3-1 15,-2 4 1-15,0 4-30 0,9-4 0 0,0 5 1 16,6 11 0-16,3 2 46 0,-2 3 1 0,-4-4-1 16,2 10 1-16,1-3-46 0,1 1 0 0,3-4 0 0,6 2-1 15,-3-2 15-15,-5-2 0 0,0-6 1 0,0 1 0 16,5 2-20-16,1-4 2 0,-4-1-1 0,3-1 1 15,1-3-5-15,-2 0 0 0,-1-2 0 0,1-1 1 16,2 3-4-16,-5-7 0 0,0 0-1 0,0 0 1 16,-1-4-2-16,1 4 0 0,-2-3 1 0,2-4 0 0,4 2-3 15,-3-2 1-15,-3-7 0 0,4-6 0 16,1-3 4-16,2 4 1 0,2-4-1 16,-4-5 1-16,-1 2-3 0,-4 8-1 0,-2-3 1 0,4 0 0 15,2-2 7-15,1 9 0 0,2 0 0 16,-3 3 0-16,-1 4-5 0,-6-3 0 0,3 1 0 0,-4 0 1 15,-3 9 5-15,0 0 2 0,4-4 0 0,-4 4-1 0,0 0-6 0,0 0 0 16,0 0 0-16,0 0 0 0,0 0 4 0,0 0-1 16,0 8 0-16,0 9 2 0,0 8-6 15,-4 3-1-15,1 5 1 0,-4 2 0 0,3 2 3 0,4-1 2 16,0-5-2-16,-3 6 1 0,3 0-5 0,3-2 1 16,4-1 0-16,0 6 0 0,-1 6 2 0,-4-2 0 0,-6-5 0 15,-7-1 0-15,4-1-3 0,4-9-1 16,-6 2 1-16,-2 2 0 0,4-7 0 0,0-2-1 0,-5-6 1 15,-6 6 1-15,6-7-4 0,-2-6 1 0,0 1-1 16,-2 7 2-16,0-8-1 0,0-6-1 0,2-4 1 16,-2 3-1-16,4 1-1 0,-1-8 1 0,1 1-1 15,-2-1 1-15,2-3-1 0,-4-2 0 0,2-3 1 16,-4 5 0-16,4 0-2 0,3-5 2 0,-3 1-2 16,-7 0 1-16,0 1-2 0,7 1 1 0,16-7-1 15</inkml:trace>
  <inkml:trace contextRef="#ctx1" brushRef="#br0" timeOffset="32775.75">23432 1677 2135 0,'0'0'0'0,"0"0"77"0,0 0 1 15,0 0-1-15,26-11 1 0,-3 11-60 0,7 0 0 16,14 0 0-16,-2 0 0 0,-1 4 62 0,-2-1 2 16,-2 1-1-16,-4-4 1 0,-3 3-64 0,0-3 0 15,-5 0 0-15,3 0 0 0,2 4 14 0,2-1 1 0,3 1-1 16,-15-4 2-16,-3 2-20 0,1 1 0 15,3-3 1-15,-2 0-1 0,-5 0-5 0,-3 4 0 16,-4-1 0-16,0-3 0 0,-7 0-3 0,9 4 1 0,-9-4-2 16,0 0 2-16,7 0-4 0,-7 0 1 0,-7 0-1 15,7 0 2-15,0 0-3 0,-4 7 1 0,4-7 1 16</inkml:trace>
  <inkml:trace contextRef="#ctx1" brushRef="#br0" timeOffset="33103.15">24375 1496 2048 0,'0'0'0'0,"0"0"51"15,30-14 1-15,-16 14-1 0,9-4 2 0,9 4-36 16,-6 4 0-16,1 3 0 0,-1 0 1 0,-1 10 48 0,-4 1 1 15,0 5-1-15,-1 3 2 0,-3 4-50 0,-4 0 0 16,1 0 0-16,0 7-1 0,-3 5 12 0,-3-2 0 16,5 6 0-16,-6 0 0 0,0 5-15 0,-5-7-1 15,-1 0 0-15,1-2 1 0,-2 2-7 0,-2-5 1 16,1 1-1-16,-1 3 1 0,-2 4-3 0,1-7 0 16,-4-1 1-16,3 2 0 0,-8-6-3 0,1-7 1 15,1-2 0-15,-8 4 0 0,0-7-2 0,-5-2 2 16,-8-1-1-16,-8 2 1 0,0-4 0 0,6-6 2 0,-1 4-1 15,4 7 1-15,4-9-3 0,3-3 2 0,2-3-2 16</inkml:trace>
  <inkml:trace contextRef="#ctx1" brushRef="#br0" timeOffset="35221.22">18706 2590 778 0,'0'0'0'0,"0"0"0"0,0 0 0 15,0 0 55-15,0 0 1 0,0 0-1 0,0 0 1 16,0 0-39-16,0 0 1 0,0 0-1 0,0 0 1 0,0 0 126 15,0 0-1-15,0 0 1 0,0 0 0 0,0 0-132 16,0 0 0-16,0 0 1 0,18 18-1 0,-18-8 64 16,0 2 2-16,0 4-1 0,0 4 1 0,0-3-60 15,-4-3 0-15,1-5-1 0,-1 7 1 0,1 3 35 16,-1-8 1-16,1-1-1 0,8 4 1 0,4-3-38 0,-6-4 2 16,-3-7-1-16,0 11 1 0,0-11 11 0,0 0 1 15,7 7-1-15,-7-7 1 0,11 5-16 0,-11-5-1 16,0 0 0-16,7 0 1 0,-7 0 9 0,0 0 2 15,0 0 0-15,0-9 0 0,0 0-14 0,0 0 1 16,0 2 0-16,0-7 1 0,0-3 5 0,0-10 0 0,0 8 0 16,0 7 1-16,0-2-9 0,-4 0 0 0,1-1 0 15,-1 5 1-15,1 3 6 0,3 7 0 0,-11-11 0 16,11 11 1-16,-7-3-9 0,7 3 1 0,0 0 0 16,0 0 0-16,0 0 7 0,-10 0 0 0,10 0-1 15,-4 10 2-15,0 1-9 0,1-1 2 0,-1 1-1 16,1 7 0-16,-1-1 11 0,1-4 1 0,-1 1 0 15,3 7 0-15,1-4-11 0,-6 1 1 0,-10-8-1 16,2 8 1-16,4-2 7 0,6-2 0 0,11-3 1 16,0-1 0-16,0-1-10 0,0-4 1 0,-7-5-1 15,7 11 1-15,-7-11 6 0,9 3 0 0,-9-3 0 0,11 0 1 16,-4-3-9-16,0 3 1 0,0-4 0 0,0 1 0 16,-7 3 4-16,11-13 0 0,-11 8 0 0,3-2 0 15,-3 7-6-15,4-11 1 0,-4 11 0 0,3-10 0 0,-3 10 0 16,0 0 0-16,0-7 0 0,0 7 0 0,0 0-4 15,0 0 1-15,0 0 0 0</inkml:trace>
  <inkml:trace contextRef="#ctx1" brushRef="#br0" timeOffset="35696.01">18667 2502 2110 0,'0'0'0'0,"0"0"0"15,0 0 0-15,0 0 67 0,20 0-1 0,-12 0 0 16,1 3 1-16,-9-3-49 0,9 2 0 0,-9-2 0 16,0 0 0-16,0 0 61 0,7 7-1 0,-7-7 1 15,0 0-1-15,7 7-60 0,-7-7 0 0,14 0 0 16,-7 0 0-16,-1-3 0 0,1 1 1 0,0-1-1 15,-7 3 1-15,9-8-9 0,-9 8 0 0,3-10 1 16,-3 3 0-16,0 0-8 0,-2-2 2 0,1 2-2 16,-1 0 1-16,2 7-1 0,-9-9 0 0,0 9 0 0,0-3 1 15,2 1-3-15,7 2 0 0,0 0 0 0,-7 5 0 16,0-3 0-16,-3 1 1 0,3 1-1 0,7-4 0 16,-11 14 1-16,0-2 1 0,-6-5 0 0,1 0 0 0,5 0-1 15,4-3 0-15,7-4 1 0,-3 7-1 16,3-7 4-16,0 0-1 0,0 0 1 0,14 9 1 0,-4-9-3 15,5 3 1-15,-1-3-1 0,-4 4 0 16,-1-4 3-16,-2 3 1 0,-7-3-1 0,0 0 1 0,11 0-4 16,-4 0 2-16,-7 0-1 0,10 0 1 0,-10 0 1 15,0 0-1-15,7 0 1 0,-7 0 1 16,0 0-3-16,0 0 0 0,4-7 0 0,-4 7 0 16,0 0 1-16,0 0 1 0,-4-7-1 0,4 7 1 15,0 0-2-15,0 0-1 0,-7-8 1 0</inkml:trace>
  <inkml:trace contextRef="#ctx1" brushRef="#br0" timeOffset="36527.46">22645 2694 1206 0,'0'0'0'0,"0"0"0"0,0 0 0 0,0 0 40 16,0 0 2-16,0 0-2 0,0 0 2 0,0 0-27 16,0 0 1-16,0 0 0 0,0 0 1 0,0 0 76 15,0 0 0-15,0 0 0 0,0 0 0 0,-20 28-76 16,13-9 1-16,0-1-1 0,-7 3 1 0,7 0 60 0,4 2 1 16,-3-2-1-16,-1-2 1 0,5 1-61 0,4-1 0 15,0-5 0-15,-4 2 0 0,4-2 28 0,2-5 0 16,-1 1 0-16,6 1 0 0,7-2-30 0,-2-2 0 15,-4-4 1-15,-1 4 0 0,0-3 7 0,-2-2-1 16,-7-2 1-16,0 0 0 0,0 0-12 0,0 0 0 16,-7 0 0-16,7 0 1 0,0 0 2 0,-7-6 1 15,7 6 0-15</inkml:trace>
  <inkml:trace contextRef="#ctx1" brushRef="#br0" timeOffset="36885.15">22698 2574 1960 0,'0'0'0'0,"0"0"0"16,0 0 0-16,-21-3 47 0,21 3 1 0,-2-13 1 16,-5 10-1-16,7 3-31 0,0 0 0 0,0-7-1 0,7 3 1 15,2 1 55-15,1-1 0 0,-3 2 0 0,-7 2 1 16,7-10-55-16,-7 10 0 0,7-4-1 0,-7 4 1 15,9-5 25-15,-9 5 0 0,0 0-1 0,-19-2 1 16,-13 1-27-16,7-1-1 0,6 2 1 0,1 2 1 16,6 1-4-16,3 2 1 0,0-5-1 0,-1 4 1 0,1 3-6 15,9-7 0-15,-9 5-1 0,9-5 2 0,-7 7 4 16,7-7-1-16,0 0 0 0,0 7 2 0,0-7-6 16,0 0 0-16,0 7-1 0,0-7 1 0,12 9 5 0,-5-5 0 15,-7-4-1-15,0 0 2 0,9-4-6 16,-9 4 0-16,7-3-1 0,0 3 1 0,4 0 4 0,1 0 0 15,-5-6-1-15,-7 6 1 0,0 0-5 0,7-3 1 16,-7 3 0-16,0 0 0 0,0 0 1 0,0 0 0 16,0 0 0-16,-14-4 1 0,5 8-5 0,-1 5 2 15,-1-2-1-15</inkml:trace>
  <inkml:trace contextRef="#ctx0" brushRef="#br0" timeOffset="37821.74">17009 14300 0,'0'0'0,"0"0"0,0 0 0,0 0 0,-10 0 0,10 0 0,0 0 16,-9 0-16</inkml:trace>
  <inkml:trace contextRef="#ctx0" brushRef="#br0" timeOffset="37917.48">16294 14572 0,'0'0'0,"0"0"0,0 0 0</inkml:trace>
  <inkml:trace contextRef="#ctx1" brushRef="#br0" timeOffset="37883.75">16339 3102 1796 0,'0'0'0'0,"0"0"0"0,0 0 0 0,39 7 78 16,-15-7 0-16,-4 0 0 0,8 3 0 0,0-3-60 15,-1-3 0-15,1 3 0 0,-3 3 0 0,1-3 68 16,9-3 1-16,6-1-1 0,15 8 1 0,-4-4-71 16,-10 0 2-16,5 0 0 0,1 7 0 0,-2-7-3 15,-2 0-1-15,9 0 1 0,12 7 0 0,-3-5-8 16,-2-2 2-16,5 3 0 0,-3 4 0 15,10 0-9-15,13-7 0 0,17 4 0 0,13 5 2 16,22-6-2-16,1-1 0 0,1 1 0 0,20 4 1 16,-4 0-4-16,-1-3 1 0,19 0 0 0,-15 3 0 0,1 0-1 15,-7-4 2-15,10 2-1 0,22 4 1 0,-12 0-8 16,-4 2 1-16,14-4 0 0,-15 3 0 0,8 1 3 0,-9-4-1 16,-2 3 1-16,33-3-1 0,-24 2-3 0,-3 3 0 15,13-5 0-15,-17 6 0 0,19-6 2 16,-14 3 2-16,-23-3-1 0,22 2 0 0,-12-2 2 15,-20-1-1-15,-2-3 1 0,7 4 1 0,-20-3-1 0,-19-1 1 0,-9 1 0 16,20-1-1-16,-18 2 4 0,-18-5 0 0,-6-5 0 16,-17 10 0-16,-8-5 0 0,-13 0 0 0,-1-5 0 15,-10 5 0-15,3-3 0 0,-4-1 1 0,-4 1 0 16,-3 3 1-16,0-4-2 0,0 4 1 0,1-3-1 16,1 3 1-16,-7-4 2 0,-4 4 2 0,1-2-2 15,0 2 1-15,-1 0-1 0,-7 0 0 0,8-1 0 16,-8 1 1-16,-7 1 1 0,7-1 2 0,0 0-1 0,9 2 1 15,-9-2-3-15,9 0 0 0,-9 0 1 16,0 0-1-16,0 0 2 0,0 0 1 0,0 7-2 16,0-7 2-16,7 4-2 0,-7-4-1 0,9 3 1 0</inkml:trace>
  <inkml:trace contextRef="#ctx1" brushRef="#br0" timeOffset="38429.87">19540 3521 1569 0,'0'0'0'0,"0"0"0"0,-19 0 0 0,3 0 66 16,5 0 0-16,4 0 0 0,-3 14 0 0,6-4-48 15,-1-1 0-15,2 2 0 0,-5 17 0 0,3 0 56 16,0-2 0-16,-4 6 0 0,-2 1 1 0,6 2-57 15,2-6 0-15,-1-3 0 0,-3 9 0 0,0-10 27 0,0-4 0 16,3-3 0-16,4 8 1 0,0-7-30 0,0-1 0 16,4-9 1-16,28 10 0 0,-6-8 10 0,-1-4 1 15,-8-2-1-15,-2 5 1 0,-5-3-16 0,-1-3 2 16,-2-4-1-16,-7 0 1 0,11 0 4 0,-18 0 1 16,-22 0 0-16,-1-4 0 0,4-3-9 0,12-7 0 15,14 2 0-15</inkml:trace>
  <inkml:trace contextRef="#ctx1" brushRef="#br0" timeOffset="38826.1">19394 3506 1947 0,'0'0'0'0,"0"0"0"16,0 0 0-16,0 0 60 0,25 0 2 0,-17-1-2 15,3 2 2-15,1 3-45 0,1-1 1 0,1-1 0 16,3 11 0-16,3-6 58 0,-1 0 0 0,4 1 1 0,-2 15 0 15,-6-3-59-15,-7-3 0 0,3 6 0 0,5 5 0 16,0 4 20-16,-2-7 1 0,0 4 1 0,-4 0-1 16,3-7-23-16,-3 1-1 0,1-3 1 0,0 3 0 15,-1-4 2-15,-3-5 1 0,0-2 0 0,0 2 0 0,-1-3-9 16,1-4 0-16,-7-7 0 0,10 9 2 0,-10-9 2 16,9 0 2-16,0 0 0 0,-9 0-1 0,0 0-6 15,7 0 0-15,-7 0 0 0,3-9 0 0,1 2 7 16,3-4 0-16,-3 1-1 0,-1-20 1 0,1 2-7 15,-1-9 0-15,-3 2 0 0,4-1 1 0,-4 0 7 16,3-3 1-16,-3 0 0 0,-3 13 0 0,-1-4-8 16,1 3 0-16,-1 8 0 0,4 5 0 0,0 2 7 0,0 1 1 15,4 4 0-15,-8-2 0 0,4 9-8 0,0 0 0 16,11-7 0-16,-4 7 0 0,-7 0 7 0,7 7 1 16,-7-7-1-16,-4 13 1 0,8-3-8 0,1-1 0 15,0 2 0-15,-5 10 0 0,2-2 4 0,2 4 0 16,-1 3 1-16</inkml:trace>
  <inkml:trace contextRef="#ctx1" brushRef="#br0" timeOffset="39111.97">20078 3723 2173 0,'0'0'0'0,"0"0"0"16,0 0 0-16,0 0 108 0,22-7 0 0,-15 3-1 15,1 3 1-15,3 1-92 0,0-4 1 0,-3 4-2 0,5 0 2 16,4 0 47-16,-3-4 1 0,2 4-1 16,0 0 1-16,4 0-47 0,1 0 0 0,0-3 0 15,2 3 0-15,5 3 15 0,4-3-1 0,12-3 1 0,-12 6-1 16,-8-3-18-16,6 4 0 0,14-4 1 0,2 0 0 16,-12 4-8-16,-6-3 2 0,-3-2-1 0,-8 2 1 0,-2 3-3 15,-1-4-1-15,-2 0 1 0,-1 0 1 16,-1 2 3-16,1-1 1 0,-4 1-1 0,3 2 1 15,-1 1-4-15,-9-5 0 0,-30 10 0 0</inkml:trace>
  <inkml:trace contextRef="#ctx1" brushRef="#br0" timeOffset="39371.71">21008 3513 2274 0,'0'0'0'15,"0"0"0"-15,-18-8 0 0,-1 4 92 0,5-3 0 0,5 4 0 16,9 3 0-16,-9-4-75 0,9 4 1 16,-7-5-1-16,7 5 1 0,0 12 76 0,0-5 1 0,0-2 0 15,-3 17 0-15,3 0-78 0,0 3 0 16,0 7 0-16,-4 5 1 0,15 1 31 0,-4-4 1 0,-11 1 0 16,-33 7 0-16,32-8-33 0,10-6 0 0,-1-2 0 15,-8 6 1-15,2-8-4 0,2-1 1 0,0-3 0 0,-5 6 0 0,5-3-6 31,4-9 0-31,-1-2 0 0,-3 2 0 0,7 2 29 0,2-3 2 16,-9-6-1-16,0 3 0 0,-4-3-23 0,4-7 0 0,0 0-1 16,-155 7 1-16,166-7 19 0,58-3 0 0,-34-4-1 0</inkml:trace>
  <inkml:trace contextRef="#ctx0" brushRef="#br0" timeOffset="43401.67">15005 14216 0,'0'0'0,"0"0"0,0 0 0</inkml:trace>
  <inkml:trace contextRef="#ctx1" brushRef="#br0" timeOffset="43254.97">15614 2690 815 0,'0'0'0'0,"0"0"0"16,0 0 0-16,0 0 31 0,0 0 0 0,16-10-1 15,-16 10 2-15,3 7-19 0,-3-7 2 0,0 0-2 16,0 0 2-16,0 0 23 0,0 0 0 0,2 7 0 16,-2-7 1-16,-3 12-25 0,1-1 2 0,2 6 0 15,0 1-1-15,0 3 40 0,-2-5 1 0,0-9 0 16,2-7 1-16,-5 12-41 0,5 0 2 0,0-5-1 16,0 4 1-16,-4-4 20 0,1 0 0 0,3-7 1 0,3 14-1 15,-6-3-24-15,3-4 2 0,0-7 0 0,0 0-1 16,3 7 12-16,-3-7 1 0,0 0-1 0,0 9 1 15,0-9-15-15,0 7 0 0,0-7 1 0,0 0-1 0,0-7 7 16,0 7 2-16,0 0-2 0</inkml:trace>
  <inkml:trace contextRef="#ctx1" brushRef="#br0" timeOffset="43475.18">15573 2600 1206 0,'0'0'0'0,"0"0"0"0,0 0 0 0,0 0 48 0,0 0 0 15,20-19 1-15,-10 16-1 0,1 3-31 0,0-4 0 16,-6 1-1-16,-5 3 1 0,0 0 49 0,0 0 2 16,7-4-1-16,-7 4 0 0,0 0-49 0,0 0 0 0,0 0 0 15,0 0 0-15,0 0 18 0,0 0 1 0,0 0-1 16,9 0 1-16,-9 0-22 0,3 7 0 0,-3-7 0 15</inkml:trace>
  <inkml:trace contextRef="#ctx1" brushRef="#br0" timeOffset="43735.14">15901 2783 1457 0,'0'0'0'0,"0"0"0"0,-28 0 0 0,-4 0 26 16,11-7 1-16,5 0 0 0,22-3 0 0,10 3-15 16,3 0 2-16,-5 3-2 0,9 4 1 0,0 0 30 15,-4 0 1-15,-4-3-1 0,2 3 0 0,-8-4-27 16,0 4 0-16,3 0-1 0,2 0 2 0,0 0 16 0,-3 4-1 15,-4-1 1-15,25 4 1 0,1 0-21 0,-12 0 2 16,-21-7-1-16</inkml:trace>
  <inkml:trace contextRef="#ctx1" brushRef="#br0" timeOffset="43900.83">15711 2951 1143 0,'0'0'0'15,"0"0"0"-15,21 5 0 0,6 2 40 0,-6-4 1 0,-11 1-1 16,3-4 2-16,6 3-27 0,8-3 1 0,4-3 0 16,1 3 1-16,2 3 50 0,-10-3 1 0,-1 0 1 15,2 0-1-15,-4 0-50 0,-3-3 0 0,-1-1 0 16</inkml:trace>
  <inkml:trace contextRef="#ctx1" brushRef="#br0" timeOffset="44139.96">16491 2657 1494 0,'0'0'0'0,"0"0"0"0,0 0 0 0,8 23 51 16,-4-9-1-16,-2-2 1 0,-1 9 0 16,-2 7-34-16,-5-3 0 0,-2-4 0 0,-3 9 1 0,0-2 47 15,3-7 0-15,1 2 0 0,-1-2 1 0,5-1-48 16,-1-5 0-16,4-1 0 0,-3 6 0 0,3-6 34 0,7-2 0 15,4-5 0-15,-8 4 1 0,1-2-36 0,-4-9 0 16,8 3-1-16,-8-3 2 0,2 11 9 0,-2-11 0 16,0 0 0-16</inkml:trace>
  <inkml:trace contextRef="#ctx1" brushRef="#br0" timeOffset="44778.32">16320 1017 916 0,'0'0'0'0,"0"0"0"16,5-23 0-16,-7 16 99 0,0-3 0 0,1-1 0 16,-1 2-1-16,2-1-81 0,2 1 0 0,-1 4 0 15,-1-2 0-15,0 7 62 0,0 0 2 0,0-7-1 16,0 7 1-16,0 0-63 0,0 0 0 0,0 0-1 16,0 0 1-16,4 17 33 0,-6-3 1 0,0-7-2 15,2 9 2-15,0 2-35 0,-3-1-1 0,-3-3 1 16,3 4 1-16,3 1 6 0,-2-1-1 0,-1 1 1 15,-1-3-1-15,2 7-11 0,-1-7 0 0,3 1 0 16,0 3 1-16,0 4-1 0,-4-6 1 0,1-4 1 16,-1-3-1-16,4-1-5 0,-3-3 0 0,-1-1 0 0,4-6 1 15,0 10 9-15,0-10 1 0,0 0-1 0,0 7 1 16,0-7-9-16,0 0 0 0,0 0 0 0</inkml:trace>
  <inkml:trace contextRef="#ctx1" brushRef="#br0" timeOffset="45264">16439 743 1507 0,'0'0'0'16,"0"0"0"-16,0 0 0 0,22 3 74 0,-22-3 1 15,3-10 0-15,-3 10 0 0,0 0-57 0,5-7 0 16,-5 7 0-16,-232 0 0 0,251 3 70 0,92 8 0 0,-69 19 1 15,-19 1 0-15,-9-3-73 0,1-8 2 0,2-4 0 16,4 7 0-16,-1 1 29 0,-6-3 1 0,0-3-1 16,2 5 1-16,-4 5-31 0,1-3 0 0,1 1-1 15,3-1 1-15,-3-1 12 0,-5 3 1 0,4-6-1 16,3 2 1-16,-2-1-16 0,-4 1-1 0,1-7 0 16,3 2 1-16,0-1-1 0,-2-4 1 0,-3-5-1 15,4 8 2-15,-3-5-7 0,-3-4 1 0,4-4-1 16,-1 1 1-16,-10-4 4 0,0 0 1 0,11 0-1 15,-4 0 0-15,-7 0-5 0,11-4 0 0,-11 4 0 0,12-10 1 16,-5-1 10-16,0-5 0 0,-3 4 0 0,-1-11 0 16,1-5-9-16,-1 0 2 0,1-2-2 0,6-7 1 15,-4-2 14-15,-1-1-1 0,0 1 1 0,0 2 1 16,-3 4-14-16,0 5 0 0,0-4 1 0,3 0-1 16,-1 13 11-16,-4-2 0 0,1-4 0 0,10 4 0 15,-4 5-12-15,-4 2 2 0,1 2-2 0,3 1 1 0,0-1 2 16,0 1 0-16,-3 4 1 0,-4 7 0 0,5-5-8 15,-5 5 2-15,2-7 0 0,-2 7 0 0,0 0-3 16,0 0 0-16,0 0-1 0,0 0 2 0,0 0-3 16,0 0 1-16,0 0-1 0,0 9 1 0,-6 5-5 0,-2 2 0 15,-3-9 0-15</inkml:trace>
  <inkml:trace contextRef="#ctx0" brushRef="#br1" timeOffset="81111.22">10075 5471 0,'0'-9'0,"0"0"0,0 9 16,0-10-1,0 1 1,19 0-16,19-20 16,46 1-1,58-9 1,8 18-16,-9 19 15,0-19 1,0 19-16,-18 0 16,-29-9-1,-10 9 1,-27-10-16,-10 10 16,-19 0-1,-18 0 1,-10 0-16</inkml:trace>
  <inkml:trace contextRef="#ctx0" brushRef="#br1" timeOffset="81561.28">10903 4758 0,'0'0'0,"0"-9"16,0 9-16,0 19 15,0 9 1,10 38-16,-10 112 16,0 28-1,0-74 1,-10-1-16,10 0 16,-9-18-1,-1-38 1,10-19-16,-9 10 15,0-19 1,-1-38 0,10 10-16,0 9 15,0-9 1,0-19 0</inkml:trace>
  <inkml:trace contextRef="#ctx0" brushRef="#br1" timeOffset="82092.03">11628 5068 0,'0'0'0,"0"0"0,0 0 16,0 0-16,9 9 15,0 10 1,1 28 0,18 19-16,10 75 15,-1 9 1,-18-66-1,0-28 1,0-18-16,-10-1 16,1 1-1,-10-29-15,0-9 16,9-9 0,10-10-1,-10 0-15,29-46 16,9-20-1,-10 38 1,1-46-16,0-20 16,-1 10-1,-8 18-15,-11 20 16,1 8 0,0 39-1,-19 8-15</inkml:trace>
  <inkml:trace contextRef="#ctx0" brushRef="#br1" timeOffset="82733.43">12766 5490 0,'0'0'0,"0"0"16,9 10-16,1-1 15,18 0 1,0-9 0,0 19-1,10 0-15,-10-38 16,10-18-1,-19 8-15,-1 1 16,-18 0 0,0 9-1,-18 1-15,-11-10 16,-27 9 0,-10 28-1,-19 10-15,1 37 16,-1 47-1,19 10 1,29-29-16,27-18 16,20-19-1,8-9-15,39 27 16,18-27 0,29-29-1,27-9 1,-65 10-16</inkml:trace>
  <inkml:trace contextRef="#ctx0" brushRef="#br1" timeOffset="83116.23">13547 5143 0,'0'0'0,"9"0"0,0 9 15,20 29 1,27 65-16,-9 29 31,0 18-31,-9 28 16,-29-9-16,-28-28 16,-46-10-1,-77 19 1,-83 0-16,-114 19 15</inkml:trace>
  <inkml:trace contextRef="#ctx0" brushRef="#br1" timeOffset="83499.5">10188 4965 0,'0'0'0,"0"-10"16,-19 1-1,-18 65-15,-29 57 16,19 56 0,28 9-1,47 47-15,29-18 16,74-57-1,142 103-15</inkml:trace>
  <inkml:trace contextRef="#ctx0" brushRef="#br1" timeOffset="83993.28">15089 6034 0,'0'0'0,"10"0"0,9-18 15,28-10 1,47 28-16,38 9 15,27-18 1,11 9 0,-10 0-16,-29 9 15,-27 10 1,-19-10 0,-10-18-16,-19 18 15,-28 0 1,-9-9-1,-19 0-15</inkml:trace>
  <inkml:trace contextRef="#ctx0" brushRef="#br1" timeOffset="84343.79">16538 5547 0,'0'0'0,"0"0"0,0 28 16,0-10 0,0 11-1,0 55-15,0 19 16,0-28-1,0 47 1,-9-19-16,-1-27 16,-8-20-1,-1 0 1,0 0-16,10-37 16,-1 9-1,1-18-15</inkml:trace>
  <inkml:trace contextRef="#ctx0" brushRef="#br1" timeOffset="84732.97">16538 5847 0,'0'-19'0,"0"-9"0,0 28 16,10 0 0,-1 0-16,19 28 15,10 0 1,9 28 0,9 1-16,-9-1 15,0-9 1,-18-28-1,-11-1-15,1 1 16,-9 0 0,-10-10-1,-10 20-15,-37 8 16,-56 19 0,-38 10-1,-19-19 1,84-28-16</inkml:trace>
  <inkml:trace contextRef="#ctx0" brushRef="#br1" timeOffset="95558.64">18984 5284 0,'0'0'0,"0"0"16,0 0-16,0 19 16,-9 46-1,9 48 1,9-1-16,19-8 16,-9-39-1,9-18-15,10 10 16,0-11-1,-1-17 1,-8-20-16,18-28 16,9-18-1,-9-10 1,-9 9-16,-1 1 16,10-29-1,-9 0 1,-19 29-16,0 9 15,-10 9 1,0 0 0,-9 0-16,0 19 15,0 10 1,0 18 0,-9 38-16,-10 46 15,0 10 1,-9 0-1,0-19-15,0-9 16,-10 19 0,0-19-1,1-29-15,-20 48 16,-8-29 0,8-27-16,-9-11 15,-9-17 1,-19-20-1,-19-18-15,0-29 16,19-9 0,9 19-1,20 9-15,36 10 16</inkml:trace>
  <inkml:trace contextRef="#ctx0" brushRef="#br1" timeOffset="96446.56">21138 5800 0,'0'0'0,"0"-10"15,0 10-15,0 0 16,-28 38-1,-28 56-15,-19 9 16,-20 10 0,-8-20-1,-1-17-15,-8-11 16,8-9 0,10-27-1,19-48-15,0-9 16,9-10-1,9-37 1,20 0-16,8-19 16,20 19-1,18 28 1,1 0-16,-1 38 16,19 0-1,19 9 1,19 9-16,28 10 15,10 37 1,9 28 0,-29-37-16,-18 0 15,10 38 1,-1-1 0,-19-18-16,-9-19 15,-9 9 1,0-18-16,-10-1 15,0 19 1,-9-9 0,-10-28-16,10 0 15,-10-10 1,1 10 0,-10-19-16</inkml:trace>
  <inkml:trace contextRef="#ctx0" brushRef="#br1" timeOffset="97023.97">21731 5650 0,'0'0'0,"0"0"16,0-19-1,0-9-15,10 28 16,-1 0 0,10 9-1,18 19-15,39 85 16,27 65-1,-28-56 1,19 19-16,1 9 16,-39-94-1,0-18 1,1 18-16,-1-9 16,1 28-1,-10-9 1,0-19-16,-10 0 15,-18-29 1,0 1-16,-10-9 16</inkml:trace>
  <inkml:trace contextRef="#ctx0" brushRef="#br1" timeOffset="97349.95">22606 5659 0,'0'0'0,"0"10"16,-19 8-1,-18 57-15,-48 57 16,0-29-1,-37 47-15,-38 66 16,0-19 0,38-94-16,9-37 15,-9 18 1,37-18 0,19-19-16,19 9 15,28-28 1</inkml:trace>
  <inkml:trace contextRef="#ctx0" brushRef="#br1" timeOffset="101745.65">10565 8718 0,'0'0'0,"0"-10"15,0 10-15,9-18 16,0 8 0,1 1-1,18 9-15,28-10 16,20 20-1,27-10-15,10 9 32,0-9-32,-19-9 15,-19 9 1,-9 0-16,-19 9 16,-9-9-1,-1-9 1,-8 18-16,-20 1 15</inkml:trace>
  <inkml:trace contextRef="#ctx0" brushRef="#br1" timeOffset="102315.78">12004 8108 0,'0'0'0,"0"0"0,0 0 16,0 9-1,0-9 1,9 28-16,19 38 16,1 19-1,-1-10 1,10 84 0,-10-18-16,0-104 15,0 29-15,0 37 16,1-28-1,-1-37 1,0 18-16,-9-18 16,-10-48-1,10 1 1,9 0-16,10-38 16,18-38-1,-18 29 1,19-38-16,-10-19 15,-10 38 1,1 0 0,-1 19-16,10 0 15,-9-1 1,-19 39-16</inkml:trace>
  <inkml:trace contextRef="#ctx0" brushRef="#br1" timeOffset="102776.48">13001 8905 0,'0'10'0,"9"-1"15,1-9-15,27-19 16,1-9 0,0 0-1,-1-19-15,1 10 16,-10-20 0,-18 1-1,-10 47-15,-19-10 16,-19 0-1,-9 10-15,-19-1 16,19 1 0,10 47-1,18-1 1,19 10-16,9 19 16,10-29-1,28 20-15,10 8 16,27-27-1,20-20 1,-1-27-16,-56 9 16</inkml:trace>
  <inkml:trace contextRef="#ctx0" brushRef="#br1" timeOffset="103073.59">13575 8127 0,'0'-10'0,"9"-8"16,1-1-16,-1 9 15,29 1 1,9 28-1,19 56-15,-10 66 16,-9 65 0,-19-28-16,-28-18 15,-28-1 1,-66 10 0,-113 122-16</inkml:trace>
  <inkml:trace contextRef="#ctx0" brushRef="#br1" timeOffset="103443.96">10311 8230 0,'0'0'0,"-38"19"0,-37 56 15,-10 37 1,19 29 0,28 28-16,29 9 15,47-46 1,112 46-16,123 113 16</inkml:trace>
  <inkml:trace contextRef="#ctx0" brushRef="#br1" timeOffset="104010.09">14967 8934 0,'0'0'0,"0"0"16,0 0-1,10 9 1,27 0-16,38-9 15,38 10 1,57-57 0,27 75-16,-46 28 15,-10-84 1,-19 0-16,0-28 16,-37 18-1,-38 48 1,-9-1-16,-10 0 15,-9 1 1,-19-10-16</inkml:trace>
  <inkml:trace contextRef="#ctx0" brushRef="#br1" timeOffset="104342.35">16416 8633 0,'0'0'0,"0"0"0,0 0 16,0 0 0,0 0-1,0 10-15,0 27 16,0 20-1,0 8-15,0 20 16,0-1 0,0-28-16,-9-9 15,9-9 1,0-19-16,0-1 16,0-18-1,0 0-15</inkml:trace>
  <inkml:trace contextRef="#ctx0" brushRef="#br1" timeOffset="104645">16444 8596 0,'0'0'0,"0"0"16,0 0-16,0 0 16,10 0-1,-1 9-15,19 10 16,19 18-1,10 10-15,-1 10 16,-9-1 0,-9-9-16,-10-10 15,-9 1 1,-10-10-16,-9 0 16,-9 10-1,-10 9 1,-19 0-16,-27 0 15,-20-1 1,-28 1-16,57-28 16</inkml:trace>
  <inkml:trace contextRef="#ctx0" brushRef="#br1" timeOffset="105745.5">18561 8371 0,'0'0'0,"0"0"16,0 0-16,0 0 16,0 9-1,9 29-15,1 18 16,8 28 0,1 10-16,0-19 15,0 0 1,9-18-16,0-20 15,1 1 1,8-20-16,1 1 16,-1-19-1,10 0-15,1-19 16,-1-18 0,9-19-16,0-1 15,-18-18 1,0 9-16,-10 1 15,-9 9 1,0 9 0,-10 9-16,-9 10 15,0 19 1,0-1-16,0 10 16,0 10-1,0 8-15,0 29 16,-9 28-1,-1 10-15,10 18 16,0 19 0,0 9-16,-9-9 15,-1-9 1,-8-10-16,-1 0 16,-19-9-1,10-19-15,-10-9 16,-18-10-1,-1 0-15,1-18 16,-10-10 0,-9-19-1,0-9-15,-10-18 16,-9-10 0,9-10-16,10 10 15,9 0 1,19 0-16,28 18 15</inkml:trace>
  <inkml:trace contextRef="#ctx0" brushRef="#br1" timeOffset="106639.35">21035 8577 0,'0'0'0,"0"0"16,0 9-16,-19 20 16,-18 27-1,-20 10-15,-9 18 16,-18 19-1,-11-9-15,1-19 16,10-9 0,-1-29-1,0 1-15,10-19 16,9-19 0,10 0-16,9-19 15,0-9 1,9-10-16,10-18 15,0 0 1,18-1-16,1 1 16,18 9-1,1 10-15,9 8 16,9 1 0,9 19-16,10-1 15,0 20 1,19 18-16,10 28 15,8 19 1,1 19-16,0 0 16,-10-10-1,-19 1 1,1-10-16,-1 0 16,-9-19-1,-9-9-15,-10-9 16,0-1-1,-9-18-15,0 0 16,-10-19 0</inkml:trace>
  <inkml:trace contextRef="#ctx0" brushRef="#br1" timeOffset="107050.39">22474 8267 0,'0'0'0,"0"0"15,0 0 1,0 10-16,0 27 16,0 38-1,0 38-15,-19 18 16,1-18 0,-1 0-16,0-29 15,0-18 1,0-19-16,1-10 15,-1-18 1,0 0-16,0-1 16,0 1-1,1-9-15</inkml:trace>
  <inkml:trace contextRef="#ctx0" brushRef="#br1" timeOffset="107404.55">21477 9722 0,'0'0'0,"0"0"0,0 0 16,0 0-1,10 0-15,18 0 16,28 0-1,38 9-15,29 0 16,18-9 0,19 0-16,9-9 15,-9 0 1,-28-1-16,-10 1 16,-28 0-1,-28-1-15,-19 10 16,-10 0-1,-18 10-15,0-1 16,-10 10 0,-9-10-16</inkml:trace>
  <inkml:trace contextRef="#ctx0" brushRef="#br1" timeOffset="107769.17">21769 10181 0,'0'0'0,"0"0"16,0 0-16,9 10 15,10-1 1,19 29-16,27 37 15,20 19 1,0 9 0,-1 0-16,-8 0 15,-1-9-15,-19-19 16,-9-19 0,-9-9-1,0-9-15,-10-10 16,-9-9-1,0 0-15,-1-1 16,-18-8-16</inkml:trace>
  <inkml:trace contextRef="#ctx0" brushRef="#br1" timeOffset="108066.09">22503 10322 0,'0'0'0,"0"0"0,-29 10 16,-27 27-16,-29 19 16,-9 29-1,-28 37 1,0 28-16,9-19 15,28-18-15,0-19 16,10-10 0,9-28-16,19 1 15,0-20 1,28-18-16</inkml:trace>
  <inkml:trace contextRef="#ctx0" brushRef="#br1" timeOffset="109524.18">25673 4477 0,'0'0'16,"0"9"-16,9 19 15,1 57-15,-1 65 16,19 66 0,0 47-16,10 18 15,0 38 1,-1 9-16,1 1 16,-19-10-1,-10 0 1,-9 28-16,-19 19 15,1 0 1,-1 18-16,9 20 16,1-1-1,0 1-15,18-1 16,0-9 0,1-18-16,18-39 15,0-18 1,0-18-16,1-29 15,-1-10 1,-9-36 0,0-48-16,-1-28 15,1-28-15,-19-38 16,0-9 0,0-28-16,0-9 15,0-19 1,0-1-16,0-18 15,0 0 1,0 0-16,0 0 16</inkml:trace>
  <inkml:trace contextRef="#ctx0" brushRef="#br1" timeOffset="110243.62">23979 12255 0,'10'0'0,"37"-19"0,47 0 15,75-18 1,48 9-16,37 9 15,19 19 1,46 0-16,39 0 16,18-9-1,10 9-15,0-10 16,18 20 0,29-10-16,28 9 15,0 10 1,28 9-16,10 9 15,-20 10 1,-8 10-16,-20-1 16,-46-19-1,-29-18-15,-37 9 16,-38-9 0,-38-19-1,-37 0-15,-47 0 16,-48 0-16,-8-19 15,-29 10 1,-47 0 0,-19-1-16,-9 1 15,-19 9 1,0 0-16,0 0 16,0 0-1,0 0-15,0 0 16,0 0-1,0 0-15</inkml:trace>
  <inkml:trace contextRef="#ctx0" brushRef="#br1" timeOffset="111827.11">25099 3323 0,'0'0'0,"0"0"0,0 0 15,0 9 1,9 10-16,1 37 16,-10 19-1,0 38 1,0 9-16,0 9 16,0 1-16,0-20 15,0 1 1,0-19-16,0 0 15,0-10 1,0-18-16,0-10 16,0-19-1,0-18-15,0 0 16,0-19 0,0 0-16</inkml:trace>
  <inkml:trace contextRef="#ctx0" brushRef="#br1" timeOffset="112184.5">25202 3501 0,'0'0'16,"10"0"-16,9-9 16,9-1-16,19 1 15,9 0 1,1 18-16,-1 19 16,1 19-1,-20 9 1,-8 1-16,-29 8 15,-19-8 1,-38-10-16,-56 9 16,-65 0-1,8-28-15,104-18 16</inkml:trace>
  <inkml:trace contextRef="#ctx0" brushRef="#br1" timeOffset="113134.83">25974 3548 0,'0'0'0,"0"0"16,0 9-1,0 57-15,0 19 16,-10-1-1,1 29 1,-10-1-16,0 10 16,1 10-1,8-29 1,1-38-16,-1 1 16,10-10-1,-9-18-15,9-19 16,0-1-1,0-8 1,0-10-16</inkml:trace>
  <inkml:trace contextRef="#ctx0" brushRef="#br1" timeOffset="113428.86">25936 3567 0,'0'0'0,"0"0"16,10-10-16,18-8 16,19-10-1,0 18-15,19 10 16,9-9-1,10 9 1,-10 0-16,-19 19 16,-18 9-1,-29-19 1</inkml:trace>
  <inkml:trace contextRef="#ctx0" brushRef="#br1" timeOffset="113682.46">25720 4074 0,'0'0'0,"9"-10"16,10 1 0,38-10-16,46-37 15,29 46 1,-1 38-16,11-18 15,8-1 1,1-9 0,-29 0-16,-37 10 15,-20-1 1,-46-9-16</inkml:trace>
  <inkml:trace contextRef="#ctx0" brushRef="#br1" timeOffset="115143.24">25974 3679 0,'0'0'0,"0"0"16,0 0-1,0 0-15,9-9 16,-9 0 0,10-1-16,-10 1 15,0 9 1,9 0-1,-9-9-15,9 9 16,1-10 0,-1 1-1,1 9-15,-1 0 16,1-10 0,-1 10-16,0 10 15,1-29 1,-10 10-1,0 9-15,0 0 16,0 0 0,0 0-1,0 0-15,0 0 16,0 0 0,0 0-16,0 0 15,0 0 1,0 0-1,0 0-15,0 0 16</inkml:trace>
  <inkml:trace contextRef="#ctx0" brushRef="#br1" timeOffset="117499.88">27300 3736 0,'0'0'0,"0"0"16,0 0-1,0 0-15</inkml:trace>
  <inkml:trace contextRef="#ctx0" brushRef="#br1" timeOffset="122658.49">30489 13944 0,'0'0'0,"0"0"16,0 9-1,0 10-15,0-10 16,0-9 0,0 0-1,0 0-15,10 0 16,-1-9-1,10-10-15,9-28 16,19-47 0,10-46-1,-10-39-15,-19 57 16,0 66 0,-9 0-1,0 18-15,0 10 16,-1 9-16,-8 10 15,9 28 1,9 0 0,10 27-16,9 39 15,-10 37 1,-9-28-16,-9-29 16,0-8-1,-10 18-15,10-10 16,-9-18-1,-1-19 1,1 1-16,-10-1 16,0-9-1</inkml:trace>
  <inkml:trace contextRef="#ctx0" brushRef="#br1" timeOffset="122882.39">30442 13465 0,'10'0'0,"9"-9"15,28 18 1,66 1-16,37 8 16,10 1-1,9 0 1,19 9-16,-9 10 15,150 27 1</inkml:trace>
  <inkml:trace contextRef="#ctx0" brushRef="#br1" timeOffset="123501.49">32333 13390 0,'0'0'0,"0"0"16,0-9-16,0-10 15,-19 0 1,-9-9 0,-28 0-16,-10 28 15,0 0 1,0 0 0,0 28-16,29-9 15,9-10 1,9 10-16,9 19 15,20-10 1,-1 9-16,19 10 16,1-28-1,-1 0 1,0-10-16,10-9 16,-10-9-1,9-29-15,-8 1 16,-10-1-1,-10 10 1,-9 0-16,0 9 16,0 10-1,0 9-15,0 18 16,-9 11 0,-1 27-1,1 75-15,9 19 16,0-28-1,-10 0-15,1-56 16,-10 9 0,-9 28-16,0-28 15,-1-9 1,1-38 0,-19 0-16,-9-18 15,-20-20 1,-8-18-1,9-9-15,37 18 16</inkml:trace>
  <inkml:trace contextRef="#ctx0" brushRef="#br1" timeOffset="124032.96">32521 13897 0,'0'0'0,"0"0"16,0 0-1,0 0-15,10 0 16,-1-10 0,10 1-16,9 9 15,0-19 1,20 1-16,-1-11 15,9-17 1,0 8 0,-9-18-16,-9 9 15,-19 9 1,-10 10 0,-9-19-16,0 10 15,-9 27 1,-10-8-16,-9 8 15,-10 10 1,1 19-16,-10 28 16,18 0-1,1 37-15,28-9 16,19-37 0,19 37-1,9 9-15,9-18 16,10-29-1,0 1-15,9-10 16,0-28 0,160-28-16</inkml:trace>
  <inkml:trace contextRef="#ctx0" brushRef="#br1" timeOffset="139982.84">27884 3238 0,'0'0'0,"0"0"0,0 0 16,0 0 0,-10 0-16,1 10 15,-10 18 1,10 10-1,-10 37-15,0 65 16,9 1 0,1-38-16,0-37 15,-10 18 1,9-9 0,1-56-16,9 0 15,-9 0 1,9-19-16,-10-10 15,-9-8 1,-9-20 0,-9-18-16,-10 9 15,-1 9 1,-17 1 0,-1 27-16,0 20 15,9-1 1,10 29-16,10-1 15,9 10 1,9 9 0,9-18-16,20 0 15,18-20 1,19 39-16,19-1 16,-10-56-1,29-10-15,-38 1 16</inkml:trace>
  <inkml:trace contextRef="#ctx0" brushRef="#br1" timeOffset="140450.21">27968 4017 0,'0'0'0,"0"-9"0,0 9 16,0 0-16,10 0 16,18-10-1,0-8 1,10 8-16,9 1 16,9-19-1,-9-19-15,-19 19 16,-9 9-1,-9 0 1,-10 0-16,-10 1 16,-18 27-1,-28 0-15,-10 20 16,9-11 0,10 10-1,0 10-15,19 9 16,19 9-1,9-9-15,9-19 16,19 19 0,10 0-1,9-38-15,0 10 16,9-19 0,-27 0-16</inkml:trace>
  <inkml:trace contextRef="#ctx0" brushRef="#br1" timeOffset="140798.57">28843 3595 0,'0'0'0,"0"0"0,0 19 16,0 18 0,0 1-16,-9 112 15,-20 19 1,20-103 0,-19 84-16,-10 37 15,1-46 1,8-19-1,11-47-15,-20 28 16,10-28 0,9-47-16,9 1 15,1-20 1</inkml:trace>
  <inkml:trace contextRef="#ctx0" brushRef="#br1" timeOffset="141099.91">28758 3623 0,'0'0'0,"10"0"0,-1 0 15,1 10 1,8-1-1,11 38-15,-1 9 16,-9-9 0,-19 19-16,0-10 15,-28 0 1,-20-9 0,-8 0-16,-19-9 15,37-29 1</inkml:trace>
  <inkml:trace contextRef="#ctx0" brushRef="#br1" timeOffset="141932.87">29266 3998 0,'0'0'0,"0"0"15,0 0 1,-9 19-16,0 0 16,-10 9-1,9 0 1,1-9-16,0 65 15,18 1 1,10-66-16,9-19 16,28 18-1,10-18 1,-9 0-16,-1 0 16,1-46-1,-10-48-15,-19 9 16,-28 48-1,-9-10-15,-1 19 16,-9 0 0,10-1-16,-1 20 15,1 9 1,9 19 0,-9-10-16,18-9 15,10 0 1,37-9-16,29-10 15,9 0 1,0-18 0,-9 9-16,-29-1 15,-9-18 1,-9-37-16,-29 28 16,-9 56-1,-9-19 1,-10 10-1,0 18-15,-9 10 16,9 18 0,10 29-16,18 0 15,19-10 1,1 38 0,8 0-16,-8-29 15,-11-8 1,-8-20-16,-10-28 15,-10 10 1,-18-9 0,-28 8-16,-20 1 15,39-9 1</inkml:trace>
  <inkml:trace contextRef="#ctx0" brushRef="#br1" timeOffset="142169.54">30499 4120 0,'0'0'0,"0"0"16,0-9-1,0 9-15,0 0 16,0 9-1,0 38 1,-10-9-16,-8-10 16,8 0-1</inkml:trace>
  <inkml:trace contextRef="#ctx0" brushRef="#br1" timeOffset="142328.6">30414 3389 0,'0'0'0,"0"-10"16,0 10-16,10-9 15,-10-1 1,9 20 0,-9-10-16</inkml:trace>
  <inkml:trace contextRef="#ctx0" brushRef="#br1" timeOffset="142632.37">31007 3116 0,'0'0'0,"0"0"15,0 10 1,0 27-16,-19 20 15,-19 83 1,-9 39 0,19-39-16,0 1 15,0-9 1,-1 8-16,1-55 16,9-20-1,10 1 1,0-38-16,-1 0 15,1-9 1</inkml:trace>
  <inkml:trace contextRef="#ctx0" brushRef="#br1" timeOffset="142850.49">30612 3923 0,'9'-9'0,"1"0"0,8-1 16,29 1 0,47-10-16,19 0 15,0 29 1,10-20 0,-1 20-16,-28 27 15,-66-18 1</inkml:trace>
  <inkml:trace contextRef="#ctx0" brushRef="#br1" timeOffset="145548.97">27827 11720 0,'0'0'0,"0"0"0,0 0 16,0 0-1,0 0 1,10 10-16,-1 8 15,0 29 1,1 47 0,-10 28-16,0 28 15,-10 160 1</inkml:trace>
  <inkml:trace contextRef="#ctx0" brushRef="#br1" timeOffset="146398.91">27310 12790 0,'0'0'0,"0"0"0,9 19 16,1 9-1,8 0-15,1 19 16,0 9-1,0-9-15,-10 0 16,10-10 0,0-8-16,-10-11 15,1 1 1,8-19 0,1 0-1,9-19-15,1-28 16,-1 0-16,-9 29 15,-10-1 1,1 10 0,-10-1-16,0 10 15,9 10 1,0 18-16,1 47 16,-10 9-1,0 10 1,0 9-16,0-18 15,9 8 1,1-8-16,-10-48 16</inkml:trace>
  <inkml:trace contextRef="#ctx0" brushRef="#br1" timeOffset="146759.81">27940 13409 0,'0'0'0,"0"0"15,0 0-15,0 0 16,0 19-1,9 9 1,1 9-16,18-8 16,0-29-1,0 0 1,10-29-16,9-46 16,-19 0-1,-28 0 1,0 28-16,-18 19 15,-1 9 1</inkml:trace>
  <inkml:trace contextRef="#ctx0" brushRef="#br1" timeOffset="147290.97">29059 11739 0,'0'0'0,"0"0"15,0 9 1,-18 29-16,-1 9 15,0 18 1,0 20-16,-9-1 16,0 1-1,9-38-15</inkml:trace>
  <inkml:trace contextRef="#ctx0" brushRef="#br1" timeOffset="149114.84">29022 12799 0,'0'0'0,"0"0"0,0 0 15,0 0 1,0 0 0,0 0-16,0 0 15,0 10 1,-10 18-16,20 28 15,-1 10 1,19 9-16,1-10 16,-10-8-1,-1-1-15,-8 0 16,-10-18 0,0-1-16,-19 1 15,-19-10 1,-9-9-16,19-19 15</inkml:trace>
  <inkml:trace contextRef="#ctx0" brushRef="#br1" timeOffset="149307.12">29078 12715 0,'10'0'0,"9"-10"16,18 1 0,10 0-16,19 9 15,-28 0 1</inkml:trace>
  <inkml:trace contextRef="#ctx0" brushRef="#br1" timeOffset="149565.56">29426 13034 0,'0'0'0,"0"9"0,-9 10 16,0 9-16,-1 19 15,1-10 1,18 1-16,1-1 16,-1-18-1,0-9-15,20-10 16,-1-19-1,0-9-15,-9-10 16,-10-9 0,-9 0-16,-9 19 15,-10 0 1,10 19-16</inkml:trace>
  <inkml:trace contextRef="#ctx0" brushRef="#br1" timeOffset="149835.54">30377 11927 0,'0'0'0,"0"9"16,0 19-16,-10 57 16,-9 65-1,-9 19 1,0-1-16,0-8 16,-38 140-1</inkml:trace>
  <inkml:trace contextRef="#ctx0" brushRef="#br1" timeOffset="150208.97">30057 13259 0,'0'0'0,"0"0"0,0 0 16,0 9 0,-19 10-16,0 28 15,-9 47 1,18 18-16,1 1 31,0-19-31,9-47 16,0-19-16,0-9 15,0-19 1,0 0-16,0 0 16,0-19-1,0 0-15,-19 0 16,0 1 0,-19 8-16,20 1 15</inkml:trace>
  <inkml:trace contextRef="#ctx0" brushRef="#br1" timeOffset="150544.12">30367 13681 0,'0'0'0,"0"0"0,0 0 15,0 9 1,-9 1-16,-10 9 16,9 9-1,1 9 1,0-9-16,9-9 16,0-19-1,9 0-15,0-19 16,10-9-1,0-9-15,-19-1 16,-19 10 0,-9-9-16,0 18 15</inkml:trace>
  <inkml:trace contextRef="#ctx0" brushRef="#br1" timeOffset="150850.18">31345 12011 0,'0'0'0,"0"9"15,-9 48-15,-10 65 16,-18 65 0,8 48-16,11-10 15,-11 113 1</inkml:trace>
  <inkml:trace contextRef="#ctx0" brushRef="#br1" timeOffset="151149.37">30885 13625 0,'0'0'0,"0"0"0,9-10 16,0 1 0,10 0-16,9-1 15,1 1 1,8 18-16,1 1 16,-10 18-1,-9 0-15,0 9 16,0 39-1,-19 17 1,-10 20-16,-9-47 16</inkml:trace>
  <inkml:trace contextRef="#ctx0" brushRef="#br1" timeOffset="151315.81">30866 13822 0,'0'0'0,"9"0"0,19-10 16,10 1-16,28 0 15,28 9 1,-47 0 0</inkml:trace>
  <inkml:trace contextRef="#ctx0" brushRef="#br1" timeOffset="151510.73">31552 13859 0,'0'0'0,"0"0"0,0 0 16,0 10 0,-9-10-16,9 0 15,0 0 1,0 0-16,0 0 15,9-10 1,-9 1-16</inkml:trace>
  <inkml:trace contextRef="#ctx0" brushRef="#br1" timeOffset="152076.23">32493 12499 0,'0'0'0,"0"0"16,0 0 0,0 0-16</inkml:trace>
  <inkml:trace contextRef="#ctx0" brushRef="#br1" timeOffset="152308.54">32155 12170 0,'0'0'0,"0"0"0,0 10 15,0 18-15,-10 28 16,1 29 0,-1 18-16,1 10 15,18-1 1,-9-56-16</inkml:trace>
  <inkml:trace contextRef="#ctx0" brushRef="#br1" timeOffset="152550.44">32841 12058 0,'0'0'0,"0"0"15,0 9 1,10 38-16,-1 47 16,-9 37-1,0 29 1,-28 150-16</inkml:trace>
  <inkml:trace contextRef="#ctx0" brushRef="#br1" timeOffset="154346.64">27385 12077 0,'0'0'0,"0"0"15,0 0 1</inkml:trace>
  <inkml:trace contextRef="#ctx0" brushRef="#br1" timeOffset="155525.1">27874 12011 0,'0'0'0,"0"0"16,0 0-16,0-9 15,0-1-15,0 1 16,0 9-1,0 0-15,0 9 16,-9 10 0,-1 28-1,10 47-15,10 28 16,-1-19 0,1-28-16,-10-19 15,0-18 1,0-19-16,0-10 15,0-9 1,0-9-16,-10-38 16,1-38-1,9-27-15,0 8 16,9 11 0,1 8-1,-1 1-15,0 9 16,-9 18-16,0 10 15,0 19 1,0 19 0,0 0-16,0 9 15,0 9 1,0 28-16,0 29 16,0 19-1,0 18-15,0-9 16,0-10-1,-9-18-15,9-29 16,0 1 0,0-19-16,0-10 15,0-9 1,0 0-16,0-19 16,-9-56-1,-1-28-15,-9 0 16,10 28-1,0 28-15,-1 19 16,10 18 0,0 10-1,0 10-15,0 18 16,-9 56 0,-1 10-16,10 0 15,0-10-15,0-18 16,0-19-1,0-10 1,10-18-16,-10-9 16</inkml:trace>
  <inkml:trace contextRef="#ctx0" brushRef="#br1" timeOffset="156412.29">28749 11936 0,'0'0'0,"0"0"15,0 0-15,0 9 16,0 1-1,9 18-15,-9 28 16,0 10 0,0 9-16,0-38 15</inkml:trace>
  <inkml:trace contextRef="#ctx0" brushRef="#br1" timeOffset="157150.6">30123 11945 0,'0'0'0,"0"0"16,0 0-16,0 0 16,0 10-1,-10 27-15,-9 29 16,10 28 0,-1-10-16,1-9 15,0-9 1,9-29-16,0 1 15,0-19 1,0-19-16,0 0 16,9-10-1,0-27-15,20-29 16,-1-37 0,-9 0-1,-10 28-15,-9 18 16,0 29-1,0 19-15,0 9 16,0 9 0,10 38-16,-1 47 15,0 28 1,1 0-16,-1-38 16,-9-37-1,0-19-15,0-18 16,0-10-1,0-10-15,0-18 16,0 10 0</inkml:trace>
  <inkml:trace contextRef="#ctx0" brushRef="#br1" timeOffset="160010.34">27206 6278 0,'0'0'0,"0"0"0,0 0 15,0 0 1,0 0-16,0 0 15,10 0 1,-1 0-16,0 0 16,10 0-1,9 10-15,1-10 16,-1 9 0,0 1-16,0-1 15,1 0 1,8 1-16,-9-1 15,10 0 1,0 1 0,-10-1-16,0 10 15,10 0-15,-10-1 16,-9 1 0,0 0-16,-1 0 15,1 0 1,0-1-1,0 1-15,0 0 16,0 0 0,-1-1-16,1-8 15,0 9 1,9-10 0,0 19-16,1 0 15,-1-9-15,0 0 16,10 9-1,-1-9-15,1-1 16,0 1 0,-1 0-16,1 0 15,-1-1 1,1-8-16,0 9 16,-1-1-1,-8 1 1,8 0-16,1 0 15,-10-1 1,10-8-16,-10 9 16,10-1-1,-10 1-15,9-10 16,1 10 0,-10 0-16,0 0 15,10 0 1,0-1-16,-10 1 15,10 0 1,-1 0-16,-9-1 16,1 1-1,-1 0-15,0 0 16,0-1 0,1 1-16,-11 0 15,1 0 1,0-1-1,0-8-15,0-1 16,-10 1 0,0-1-16,1 0 15,-1 1 1,1 9-16,-1-10 16,0 0-1,1 1-15,-10-1 16,0 0-1,0 10-15,0-9 16</inkml:trace>
  <inkml:trace contextRef="#ctx0" brushRef="#br1" timeOffset="160425">27498 7367 0,'0'0'0,"0"0"16,0 0 0,0 0-16,0 0 15,9 0 1,19-10-16,1 1 15,-1-10 1,10 0-16,-1 1 16,1 8-1,-29 1-15</inkml:trace>
  <inkml:trace contextRef="#ctx0" brushRef="#br1" timeOffset="160677.78">28504 6391 0,'0'0'0,"0"-19"0,0 0 16,0 10-1,0 0-15,0-1 16,0 1 0,0 0-16,0 9 15,-9 0 1</inkml:trace>
  <inkml:trace contextRef="#ctx0" brushRef="#br1" timeOffset="160922.06">27855 7939 0,'0'0'0,"0"0"16,0 0-16,10 0 15,-1 0 1,1 0-16,-1 0 16,10 0-1,-10 0-15</inkml:trace>
  <inkml:trace contextRef="#ctx0" brushRef="#br1" timeOffset="161249.94">28881 6841 0,'0'0'0,"0"-9"16,0 9-16,0 0 16,0 0-1,0 0-15,0 9 16,-19 29-1,0-19-15</inkml:trace>
  <inkml:trace contextRef="#ctx0" brushRef="#br1" timeOffset="161430.4">28486 7977 0,'0'0'0,"0"0"0,0 0 16,0 0-1,0 9-15,0-9 16</inkml:trace>
  <inkml:trace contextRef="#ctx0" brushRef="#br1" timeOffset="161642.68">29154 7864 0,'0'0'0,"0"0"0,0 0 15,0 0 1,0 0-16</inkml:trace>
  <inkml:trace contextRef="#ctx0" brushRef="#br1" timeOffset="161842.44">29586 7001 0,'0'0'0,"0"0"16,0 0-16,0 9 16,0 10-1,0 0-15</inkml:trace>
  <inkml:trace contextRef="#ctx0" brushRef="#br1" timeOffset="162027.13">29436 8333 0,'0'0'0,"0"0"0,0 0 15,0 9 1,0 1-16,0-1 16</inkml:trace>
  <inkml:trace contextRef="#ctx0" brushRef="#br1" timeOffset="162190.41">29718 8380 0,'0'0'0,"0"0"0,0-9 16,0-1 0</inkml:trace>
  <inkml:trace contextRef="#ctx0" brushRef="#br1" timeOffset="162376.34">30188 7470 0,'0'0'0,"0"0"0,0 0 16,0 0-1,0 0-15</inkml:trace>
  <inkml:trace contextRef="#ctx0" brushRef="#br1" timeOffset="162547.31">30273 8005 0,'0'0'0,"0"0"0,0 0 16,0 0-16,0 9 15,0-9 1</inkml:trace>
  <inkml:trace contextRef="#ctx0" brushRef="#br1" timeOffset="162747.31">30395 8502 0,'0'0'0,"0"0"0,0 0 16,0 9-16,0-9 15</inkml:trace>
  <inkml:trace contextRef="#ctx0" brushRef="#br1" timeOffset="162929.56">30762 8033 0,'0'0'0,"0"0"16,0 0-16,0 0 15,0 0 1,0 0-16</inkml:trace>
  <inkml:trace contextRef="#ctx0" brushRef="#br1" timeOffset="163079.66">31007 7939 0,'0'0'0,"0"0"16,0 0-16,0 19 16,0 0-1</inkml:trace>
  <inkml:trace contextRef="#ctx0" brushRef="#br1" timeOffset="163248.7">31054 8830 0,'0'0'0,"0"0"15,0 0-15,0 0 16,0 0-1,0 0 1</inkml:trace>
  <inkml:trace contextRef="#ctx0" brushRef="#br1" timeOffset="163444.9">31637 7995 0,'0'0'0,"0"0"0,0 0 15,0 0-15,0 10 16,0-10 0</inkml:trace>
  <inkml:trace contextRef="#ctx0" brushRef="#br1" timeOffset="163626.72">31524 8877 0,'0'0'16,"0"0"-16,0 0 15,0 0-15,0 0 16,0 10-1,0-1-15</inkml:trace>
  <inkml:trace contextRef="#ctx0" brushRef="#br1" timeOffset="163789.62">31750 9056 0,'0'0'0,"0"0"16,0 0-16,0 0 16,0 0-1,0 0-15</inkml:trace>
  <inkml:trace contextRef="#ctx0" brushRef="#br1" timeOffset="163971.84">32333 8145 0,'0'0'0,"0"0"0,0 0 16,0 0 0,0 10-16,0-1 15</inkml:trace>
  <inkml:trace contextRef="#ctx0" brushRef="#br1" timeOffset="164136.49">32013 8990 0,'0'0'0,"0"0"0,0 9 16,0 1-16,-9 18 15,0-9 1</inkml:trace>
  <inkml:trace contextRef="#ctx0" brushRef="#br1" timeOffset="164309.51">32512 9309 0,'0'0'0,"0"0"0,0 0 16,0-10-16,0 1 15,0 0 1,0-1 0</inkml:trace>
  <inkml:trace contextRef="#ctx0" brushRef="#br1" timeOffset="164490.37">33020 8511 0,'0'0'0,"0"0"0,0 0 15,0 0 1,0 0-16,0 0 15</inkml:trace>
  <inkml:trace contextRef="#ctx0" brushRef="#br1" timeOffset="164640.6">33011 8493 0,'0'0'0,"0"0"0,0 0 16,0 9-1,0 10-15,-19 37 16,0-18-16</inkml:trace>
  <inkml:trace contextRef="#ctx0" brushRef="#br1" timeOffset="164809.59">32568 9534 0,'0'0'0,"0"0"16,0 0-16,0 9 15,0 1 1,0-10-16</inkml:trace>
  <inkml:trace contextRef="#ctx0" brushRef="#br1" timeOffset="164990.21">32361 9018 0,'0'0'0,"0"0"0,0 0 16,-9 0-1</inkml:trace>
  <inkml:trace contextRef="#ctx0" brushRef="#br1" timeOffset="165174.65">31637 8549 0,'0'0'16,"0"0"-16,0 0 15,0 0-15</inkml:trace>
  <inkml:trace contextRef="#ctx0" brushRef="#br1" timeOffset="165344.28">31901 8690 0,'0'0'0,"0"0"0,0-10 15,0 10-15,0 0 16</inkml:trace>
  <inkml:trace contextRef="#ctx0" brushRef="#br1" timeOffset="165521.9">31223 8267 0,'0'0'0,"0"0"15,0-9-15,0 9 16,-9 0 0</inkml:trace>
  <inkml:trace contextRef="#ctx0" brushRef="#br1" timeOffset="165694.49">30480 8089 0,'0'0'0,"0"0"15,0 0-15,0 10 16,-9-1 0</inkml:trace>
  <inkml:trace contextRef="#ctx0" brushRef="#br1" timeOffset="165864.12">30442 8493 0,'0'0'0,"0"0"0,0 0 16,10 9-16,-1 0 15</inkml:trace>
  <inkml:trace contextRef="#ctx0" brushRef="#br1" timeOffset="166052.6">31599 8962 0,'0'0'0,"0"0"16,0 0-16,10 9 15,-10-9 1</inkml:trace>
  <inkml:trace contextRef="#ctx0" brushRef="#br1" timeOffset="166226.31">32004 9281 0,'0'0'0,"0"0"0,0 0 16,0 0-1,0 9-15,0 0 16</inkml:trace>
  <inkml:trace contextRef="#ctx0" brushRef="#br1" timeOffset="166398.68">31769 9337 0,'0'0'0,"0"0"16,0 9-16,-10-9 16</inkml:trace>
  <inkml:trace contextRef="#ctx0" brushRef="#br1" timeOffset="166578.44">30555 8830 0,'0'0'0,"0"0"16,0 0-16,-19-9 16,10 9-1</inkml:trace>
  <inkml:trace contextRef="#ctx0" brushRef="#br1" timeOffset="166740.9">30235 8521 0,'0'0'0,"0"0"15,0 0-15,0 0 16,0 0-1</inkml:trace>
  <inkml:trace contextRef="#ctx0" brushRef="#br1" timeOffset="166913.81">29934 8408 0,'0'0'0,"0"0"0,0 0 16,0 0-1,0 0-15</inkml:trace>
  <inkml:trace contextRef="#ctx0" brushRef="#br1" timeOffset="167111.68">31016 7826 0,'0'0'0,"0"0"16,0 0-16,0 0 15,10 19 1,-1-9-16</inkml:trace>
  <inkml:trace contextRef="#ctx0" brushRef="#br1" timeOffset="167293.01">31778 8427 0,'0'0'0,"0"9"16,0 38 0,-9 38-16,-1-38 15</inkml:trace>
  <inkml:trace contextRef="#ctx0" brushRef="#br1" timeOffset="167461.31">31383 9262 0,'0'0'0,"0"0"0,0 0 16,0 0-16,0 0 16,0 0-1</inkml:trace>
  <inkml:trace contextRef="#ctx0" brushRef="#br1" timeOffset="167628.94">32493 9384 0,'0'0'0,"10"0"16,-1-9-16,10-1 15,-10 1 1</inkml:trace>
  <inkml:trace contextRef="#ctx0" brushRef="#br1" timeOffset="167796.24">32869 8615 0,'0'0'0,"0"0"0,0 0 16,0 0-1,0 0 1</inkml:trace>
  <inkml:trace contextRef="#ctx0" brushRef="#br1" timeOffset="167963">32945 8765 0,'0'0'0,"0"0"0,0 0 16,0 9-16,-28 19 16,9-9-1</inkml:trace>
  <inkml:trace contextRef="#ctx0" brushRef="#br1" timeOffset="168115.58">31966 9074 0,'0'0'0,"0"0"0,-9 10 16,-10-10-1</inkml:trace>
  <inkml:trace contextRef="#ctx0" brushRef="#br1" timeOffset="168293.39">30320 8483 0,'0'0'0,"0"0"0,0 0 16,-28 0-1,9 0-15</inkml:trace>
  <inkml:trace contextRef="#ctx0" brushRef="#br1" timeOffset="168467.03">29436 8117 0,'0'0'0,"0"0"15,0 0-15</inkml:trace>
  <inkml:trace contextRef="#ctx0" brushRef="#br1" timeOffset="168651.49">29530 7742 0,'0'0'0,"0"0"0,0 0 0,0 0 16</inkml:trace>
  <inkml:trace contextRef="#ctx0" brushRef="#br1" timeOffset="168827.75">30085 7292 0,'0'0'0,"0"0"0,0 0 16,0 0 0,0 0-16</inkml:trace>
  <inkml:trace contextRef="#ctx0" brushRef="#br1" timeOffset="169023.49">29549 8042 0,'0'0'0,"0"10"0,0 8 16,-10 1 0</inkml:trace>
  <inkml:trace contextRef="#ctx0" brushRef="#br1" timeOffset="169183.71">29596 8493 0,'0'0'0,"0"0"0,9 9 16,-9-9-16</inkml:trace>
  <inkml:trace contextRef="#ctx0" brushRef="#br1" timeOffset="169367.64">30471 8502 0,'0'0'0,"0"0"16,0 0-16,0 0 15</inkml:trace>
  <inkml:trace contextRef="#ctx0" brushRef="#br1" timeOffset="169577.63">31882 8821 0,'0'0'0,"0"0"15,0 0 1,0 0-16,0 9 16,0-9-16</inkml:trace>
  <inkml:trace contextRef="#ctx0" brushRef="#br1" timeOffset="169775.08">32409 8887 0,'0'0'0,"0"0"0,0 0 15,0 0-15,0 0 16,0 0 0,0 0-16</inkml:trace>
  <inkml:trace contextRef="#ctx0" brushRef="#br1" timeOffset="169945.98">32907 8464 0,'0'0'0,"0"0"0,0 0 16,0 0-16,0 0 16</inkml:trace>
  <inkml:trace contextRef="#ctx0" brushRef="#br1" timeOffset="170123.45">31675 7986 0,'0'0'0,"-10"9"16,-37 1-16,0-1 15</inkml:trace>
  <inkml:trace contextRef="#ctx0" brushRef="#br1" timeOffset="170300.08">30085 8014 0,'0'0'0,"0"0"16,0 0-16,-19 0 15,0 0 1</inkml:trace>
  <inkml:trace contextRef="#ctx0" brushRef="#br1" timeOffset="170472.84">29069 7911 0,'0'0'16,"0"0"-16,-10 9 15,-8 1 1</inkml:trace>
  <inkml:trace contextRef="#ctx0" brushRef="#br1" timeOffset="170643.36">28655 8211 0,'0'0'0,"0"0"16,0 0-16,0 0 16</inkml:trace>
  <inkml:trace contextRef="#ctx0" brushRef="#br1" timeOffset="170846.15">29257 7179 0,'0'0'16,"0"0"-16,0 0 15,0 9-15,-9-9 16</inkml:trace>
  <inkml:trace contextRef="#ctx0" brushRef="#br1" timeOffset="171042.15">28947 7479 0,'0'0'0,"0"0"0,0 19 16,-10 28-16,1-9 15</inkml:trace>
  <inkml:trace contextRef="#ctx0" brushRef="#br1" timeOffset="171232.8">28805 8211 0,'0'0'0,"0"0"15,0 0 1,0 0-16</inkml:trace>
  <inkml:trace contextRef="#ctx0" brushRef="#br1" timeOffset="171438.33">29727 8399 0,'0'0'0,"0"0"15,0 0-15,0 0 16</inkml:trace>
  <inkml:trace contextRef="#ctx0" brushRef="#br1" timeOffset="171644.46">31280 8877 0,'0'0'0,"0"0"0,9 10 15,0-1-15,10 19 16,-9-18 0</inkml:trace>
  <inkml:trace contextRef="#ctx0" brushRef="#br1" timeOffset="171812.26">31825 8802 0,'0'0'15,"10"0"-15,-10 0 0,0-9 0,9 9 16,0-10 0</inkml:trace>
  <inkml:trace contextRef="#ctx0" brushRef="#br1" timeOffset="171981.34">31411 8005 0,'0'0'0,"-18"-10"15,-20 1-15,-47 0 16,29-1-16</inkml:trace>
  <inkml:trace contextRef="#ctx0" brushRef="#br1" timeOffset="172157.84">30151 7461 0,'0'0'0,"0"0"16,-10 9 0,1 0-16</inkml:trace>
  <inkml:trace contextRef="#ctx0" brushRef="#br1" timeOffset="172313.74">29511 7517 0,'0'0'0,"0"0"0,0 9 16,0-9-16</inkml:trace>
  <inkml:trace contextRef="#ctx0" brushRef="#br1" timeOffset="172493.53">29464 8052 0,'0'0'16,"0"0"-16,9 18 0,-9-8 15</inkml:trace>
  <inkml:trace contextRef="#ctx0" brushRef="#br1" timeOffset="172695.48">30301 8521 0,'0'0'0,"0"0"15,0 0-15,10 9 16,-1-9 0</inkml:trace>
  <inkml:trace contextRef="#ctx0" brushRef="#br1" timeOffset="172883.4">31759 8924 0,'0'0'0,"0"0"0,10 0 15,-1 10-15,1-10 16</inkml:trace>
  <inkml:trace contextRef="#ctx0" brushRef="#br1" timeOffset="173064.83">32258 9018 0,'0'0'0,"0"0"0,0 0 16,0 0 0</inkml:trace>
  <inkml:trace contextRef="#ctx0" brushRef="#br1" timeOffset="173259.46">31976 8708 0,'0'0'15,"0"0"-15,0 0 16,0 0-1,0 0-15,0 0 16</inkml:trace>
  <inkml:trace contextRef="#ctx0" brushRef="#br1" timeOffset="173423.67">31778 8633 0,'0'0'0,"0"0"0,-9 0 15,-1-9 1</inkml:trace>
  <inkml:trace contextRef="#ctx0" brushRef="#br1" timeOffset="173596.67">30038 8089 0,'0'0'15,"0"0"-15,0 0 0</inkml:trace>
  <inkml:trace contextRef="#ctx0" brushRef="#br1" timeOffset="173778.57">29285 7451 0,'0'0'0,"0"0"15,0 0 1,0 0-16,0 0 16</inkml:trace>
  <inkml:trace contextRef="#ctx0" brushRef="#br1" timeOffset="173935.63">30734 7658 0,'0'0'0,"9"0"0,20 0 15,8 9-15,-18 0 16</inkml:trace>
  <inkml:trace contextRef="#ctx0" brushRef="#br1" timeOffset="174129.96">32587 8624 0,'0'0'0,"0"0"0,10 19 15,-10-1 1</inkml:trace>
  <inkml:trace contextRef="#ctx0" brushRef="#br2" timeOffset="178834.47">26858 6382 0,'0'0'0,"10"0"15,-1 0-15,10 0 16,0 0 0,-1 0-1,1 0-15,-9 0 16,-1 0 0,10 0-16,0 0 15,-1 0 1,-8 0-1,-1 0-15,1 9 16,27 10 0,20 18-1,-1 10 1,1 9-16,-1 1 16,1-1-1,-1 0-15,10-9 16,0-9-1,18-1-15,1 1 16,0-1 0,-1 1-1,1-1-15,0 1 16,-10-1 0,10 1-1,-1 9-15,1 0 16,0 0-1,9 0 1,0 0-16,9 9 16,1 0-1,18 0-15,0 10 16,10-10 0,0 10-1,-1 0-15,11-1 16,-1-8-1,9-1 1,10 10-16,19-1 16,-10 10-1,1 1-15,-1-1 16,-9 0 0,9 9-1,0 1-15,10-1 16,0 0-1,-10-9 1,1 1-16,-10-1 16,-19 9-1,-10-9 1,-18-19-16,-9 1 16,-20-20-1,-18 1 1,-19-20-16,-9 1 15,-19 0 1,0-10-16,-19-9 16,0 0-1,0 0 1,0 0-16,0 0 16,0 0-1,0 0 1,0 0-16,0 0 15,0 0 1,-10-9-16,1 0 16,-10-1-1,0-9 1,-19 1-16,-18-20 16,-10 1-1,-9-1 1,-19-9-16,-10 0 15,1 0 1,-1 10 0,10-1-16,0 1 15,10 9 1,18 18-16,19 1 16,18 9-1</inkml:trace>
  <inkml:trace contextRef="#ctx0" brushRef="#br2" timeOffset="180226.36">26576 6260 0,'0'0'0,"0"0"0,0 0 15,9 0 1,1-10-16,-1 1 16,1 9-1,18 0-15,0 9 16,10 1 0,9-1-1,0 0-15,9 1 16,1-1-1,-1 10 1,10 9-16,9 0 16,0 0-1,1 0 1,-1 1-16,0-1 16,10 0-1,9 9 1,-9-8-16,9 8 15,9 10 1,1 0-16,-1 0 16,10 0-1,-19 0 1,0 0-16,0 0 16,0 9-1,0-9 1,-9 0-16,0 0 15,-1 9 1,1-9 0,-10 0-16,1 0 15,-1-1 1,0 1 0,0 0-16,1 0 15,8 0 1,10 9-16,-9 1 15,18 8 1,1 1 0,-10 0-16,10-10 15,8 10 1,1-1 0,10 1-16,-11 0 15,11 9 1,8 0-1,-8-9-15,18 9 16,0 0 0,0 0-1,-9 0-15,0 0 16,-1-9 0,1-1-16,9 10 15,0 10 1,-9-10-1,-10 0-15,10-10 16,-19 1 0,-19-10-1,0 1-15,-9-10 16,-10 0 0,-19-10-1,1 1-15,-20-20 16,1 1-1,0 0-15,-10-10 16,0 10 0,-9-19-1,-10 9-15,10-9 16,-19 0 0,0 0-1,0 0-15,0 0 16</inkml:trace>
  <inkml:trace contextRef="#ctx0" brushRef="#br2" timeOffset="183359.75">27564 10322 0,'0'0'15,"9"0"-15,19 0 16,29-9 0,37 9-16,47 9 15,47 1 1,57 18-16,28-10 15,28 1 1,9-9 0,-9 8-16,-9-8 15,9-1 1,-38 1 0,-18-10-16,-38 9 15,-29-9 1,-27 9-1,-29 1-15,-28-1 16,-28-9 0,-19 0-16,-9 0 15,-19 0 1,-1 0 0,-18 0-16,0 0 15,0 0 1,0 0-16</inkml:trace>
  <inkml:trace contextRef="#ctx0" brushRef="#br2" timeOffset="184027.21">31618 10313 0,'0'0'0,"0"0"0,0 0 16,0 0 0,0 9-16,0 19 15,0 29 1,0-1-1,0 0-15,0-18 16,0-1 0,0-18-1,0-10-15,0-9 16,0 0 0,0 0-1,0-9-15,-9-19 16,-1-28-1,1-10 1,0 0-16,9 10 16,9 9-1,0 9-15,1 10 16,18 0 0,0 19-1,19-1-15,19 20 16,-9 18-1,-1 9-15,1 29 32,-20 0-32,-18-10 15,-19 0-15,-9-9 16,-48 0 0,-37-9-1,-38-1 1,1-18-16,8 0 15,29 0 1,0 18-16,38-18 16</inkml:trace>
  <inkml:trace contextRef="#ctx0" brushRef="#br2" timeOffset="184689.23">29652 10951 0,'0'0'0,"0"0"16,0 0-16,0 0 15,0 0 1,10 0 0,-10-10-16,0 10 15,0 0 1,0 0-16,0 0 16,0 0-1,0 0 1,9 0-1,0 0-15,1 10 16,18-1 0,10 29-16,37 46 15,0 10 1,0 0 0,-9 0-16,-9-19 15,9 9 1,-10 1-1,0-10-15,-9-19 16,-9 0 0,0-18-1,-19-1-15,-1-9 16,-8-18 0</inkml:trace>
  <inkml:trace contextRef="#ctx0" brushRef="#br2" timeOffset="185065.34">30282 11016 0,'0'0'0,"0"0"0,0 10 16,-9 9 0,-19 28-1,-19 46-15,-19 20 16,-9 9 0,-19 19-1,9-19-15,0-29 16,19-27-1,10-10-15,9-18 16,0-1 0,0-8-16,19-1 15,18-9 1,1-10-16</inkml:trace>
  <inkml:trace contextRef="#ctx0" brushRef="#br2" timeOffset="185955.4">26698 6926 0,'0'0'0,"0"9"16,10 10 0,-1 28-16,0 47 15,10 37 1,-9 0 0,-1 10-16,0 0 15,1 0 1,-1 9-16,1 9 15,-1 10 1,10 0 0,0 0-16,-10-10 15,1-9 1,-10 1 0,0-39-16,0-27 15,0-20 1,0-8-1,0-20-15,0-9 16,0-9 0,0 0-16,0-19 15,0 0 1,0 0-16,0 0 16,0 0-1</inkml:trace>
  <inkml:trace contextRef="#ctx0" brushRef="#br2" timeOffset="186492.03">26256 8999 0,'0'0'0,"0"0"16,0 0-16,0 0 16,0 0-1,0 0-15,9 10 16,1 8 0,18 11-16,0 8 15,1 10 1,-1 0-1,0 0-15,0 0 16,0 9 0,-9 0-16,9-9 15,-9 10 1,0-20-16,9 1 16,-9-1-1,0-9-15,0-9 16,9 0-1,0 0 1,0-10-16,19-9 16,1-19-16,17-9 15,11-19 1,8-9-16,10-19 16,0 0-1,10-19-15,9 9 16,-57 48-1</inkml:trace>
  <inkml:trace contextRef="#ctx0" brushRef="#br2" timeOffset="189448.43">24760 7132 0,'0'0'0,"0"0"16,0 0-16,0 10 16,0 8-1,10 29-15,-1 19 16,1 0 0,8 18-16,11-9 15,-1-9 1,9-10-1,1-18-15,0-20 16,-1 1-16,1-19 16,9-19-1,0 1 1,0-20-16,-9-18 16,-1-10-1,-18-9-15,0 9 16,-19 10-1,0 28-15,0 19 16,0-1 0,0 10-16,0 10 15,0 18 1,0 37-16,0 29 16,0 38-1,0-1 1,0 0-16,-9-18 15,-10-10 1,0-28-16,-9-19 16,-10-18-1,-9-19-15,-19-10 16,-19-9 0,29-9-16</inkml:trace>
  <inkml:trace contextRef="#ctx0" brushRef="#br2" timeOffset="193243.81">17808 7742 0,'0'0'0,"0"19"16,-9 28-16,-1 47 15,1 65 1,18 29-16,20 37 16,-1 0-1,0-9-15,-9 18 16,0-18 0,-19-9-16,0-10 15,0-19 1,0-37-16,0-1 15,-10-18 1,1-9 0,-1-10-16,10-28 15,0-19-15,0-9 16,0-18 0,0-11-1,0-18-15,0 0 16,10 0-1,-10-9-15</inkml:trace>
  <inkml:trace contextRef="#ctx0" brushRef="#br2" timeOffset="194864.84">17639 7864 0,'0'0'0,"0"-28"0,-10 0 15,1 0 1,18-1-16,1 1 15,18 9 1,38 1-16,37 8 16,39 20-1,36-1-15,10 0 16,29 1 0,27-1-16,20-9 15,27-9 1,10 18-16,19 1 15,19 8 1,9 11-16,-28-1 16,-10 0-1,10 0-15,-38 0 16,-9 0 0,-19-9-16,-19-10 15,-46-9 1,-20 0-16,-28 0 15,-37-9 1,-20 0 0,-9-10-16,-18 0 15,-19 10 1,-1-1-16,-9 1 16,-9 0-1,0 9-15,-10 0 16,-9 0-1,0 0-15,10 9 16,-1 10 0,-9 9-16,0 9 15,0 29 1,0 19-16,-9 18 16,9 9-1,0 38-15,0 1 16,9 27-1,1 19-15,-1-9 16,0-1 0,1 20-16,9 18 15,-10-9 1,10-1-16,-10 11 16,1 8-1,-1-9 1,-9-9-16,0-28 15,0-1 1,10-8-16,-10-29 16,0-10-1,0-8-15,0-20 16,0-27 0,0-19-16,-10-20 15,10-8 1,-9 0-1,-1-20-15,10-8 16,0-10-16,0 0 16,0 0-1,0 0-15,-19 0 16,-9 0 0,-19-19-1,-19 0-15,-47-18 16,-37-10-1,-38-10-15,-38 1 16,-37 0 0,-20-1-16,-36 1 15,-20 0 1,-9 0-16,-19 9 16,0 0-1,0 19-15,10-1 16,27 11-1,39-10-15,18 18 16,38 10 0,28 0-16,19 0 15,37 0 1,29 0-16,28 10 16,19-10-1,18 0 1,19 0-16,10 0 15,0 0 1,9 9-16,10-9 16,-1 0-1,1 0-15,9 0 16,0 9 0,-9-9-16,9 0 15,0 0 1,0 0-16,0 0 15,0 0 1,0 0-16,-10-18 16,-9-20-1,1-28-15,8-37 16,1-28 0,-1-10-16,1-9 15,18 0 1,29 9-16,-19 75 15</inkml:trace>
  <inkml:trace contextRef="#ctx0" brushRef="#br2" timeOffset="196120.04">23594 9497 0,'0'0'0,"0"0"0,9 0 16,29-10 0,18 1-16,29-1 15,28 10 1,28 10-1,-9-10-15,-1 9 16,-8-9-16,-20 10 16,-37-10-1,-19 0-15,-19 0 16,-9 0 0,-10 0-16,-9 0 15,0 0 1,0 0-1,0 0-15</inkml:trace>
  <inkml:trace contextRef="#ctx0" brushRef="#br2" timeOffset="196686.79">24873 9290 0,'0'0'0,"0"0"16,0 0-16,0 0 15,0 9 1,0 10-16,0 19 16,0 18-1,0 10-15,-9-10 16,-1-9-1,1-10 1,0-18-16,9 0 16,0-19-16,0 0 15,0 0 1,0 0 0,0-9-16,-10-20 15,1-17 1,-1-1-16,1 0 15,0 9 1,-1 10-16,10 19 16,0-1-1,10 1-15,-1 0 16,0 9 0,10 9-16,0 0 15,0 1 1,0-1-16,-1 10 15,-8 0 1,-10 9 0,0 0-16,-19 19 15,-47 9 1,19-28-16</inkml:trace>
  <inkml:trace contextRef="#ctx0" brushRef="#br2" timeOffset="199315.03">8975 8342 0,'0'0'0,"0"0"0,0-9 16,0-10-1,9-18-15,0-1 16,20-9 0,18-9-16,9 0 15,19-19 1,10 0-16,19-10 15,8 10 1,11 0-16,8 9 16,11 10-1,36-10 1,1 20-16,9-1 16,-9 0-1,9 9-15,10 10 16,-10 0-1,9 9-15,-18 10 16,9-1 0,0 20-16,1-1 15,8 10 1,10 18-16,-9 10 16,-20 0-1,-8 0-15,-1 0 16,-28 0-1,-9 9-15,0 10 16,-29 0 0,-9 9-1,-9 9-15,-1 19 16,-8 10 0,-20 0-16,1 18 15,-20 10 1,-9 9-16,-18 0 15,-20 9 1,-8 1-16,-20-19 16,-18 18-1,-20-18-15,-18 0 16,-28 9 0,-19-19-16,-19-9 15,-19-9 1,0-10-16,-9-19 15,-9-9 1,-10-18-16,0-1 16,-10-19-1,1-18-15,-10 0 16,0-10 0,10-18-16,9-10 15,19-18 1,9-1-1,1-18-15,8 0 16,-9-10 0,20-9-16,8 0 15,0 0-15,10-10 16,0-18 0,0 0-1,19 9-15,0-9 16,-1 0-1,20-1-15,9 1 16,9-9 0,19-10-16,19 9 15,0-9 1,19 0-16,0 0 16,-1-9-1,20-10 1,18 28-16,1 1 15,9 9 1,9-1-16,19 1 16,9 19-16,67-10 15,112 28 1,141 19 0</inkml:trace>
  <inkml:trace contextRef="#ctx0" brushRef="#br1" timeOffset="68599.48">15042 696 0,'0'9'0,"0"-9"16,0 0-16,0 10 16,0-1-1,0 10 1,-9 37-16,0 0 16,9 19-1,9 38 1,0 46-16,1 29 15,9 28 1,-19-19-16,0-56 16,-19 28-1,0-19 1,-28 65-16,0 29 16,19-75-1,0-94 1,9 0-16,0 29 15,9-39 1,1-18 0,0 0-16,9-19 15,-10 10 1,10-10 0,0-19-16,10-18 15,-10-10 1</inkml:trace>
  <inkml:trace contextRef="#ctx0" brushRef="#br1" timeOffset="70073.92">15014 583 0,'0'-9'0,"0"-19"0,0 18 16,0 1-1,0 9-15,0 0 16,-9-9 0,-1-1-1,1 10-15,0-9 16,-1-1-1,1 20 1,-10 18-16,10-37 16,-1-1-1,1 10 1,-1-19-16,10 19 16,10-28-1,-10 0-15,9 28 16,10 0-1,19 0 1,27-28-16,11 19 16,18-1-1,19-27 1,18 9-16,1 37 16,0 0-1,9 1 1,0-1-16,10 0 15,27-55 1,-8 8 0,-1 47-1,38 95-15,-10-48 16,-8-159 0,-11 37-16,-18 75 15,28-27 1,1-1-16,-11 38 15,20-19 1,-1 9 0,10-28-1,10 0-15,9-65 16,-10 56 0,0 112-16,10-56 15,9-28 1,10 38-1,18-29-15,-18-18 16,-1 9 0,1-9-1,0 27-15,-10 1 16,19-56 0,-19 27-16,-19 29 15,-9-10 1,-9 10-1,-1 0 1,-18-19-16,9 9 16,-18-9-1,-10-9-15,-1-10 16,-27 10 0,-19 9-1,0 0-15,-19 19 16,0-10-1,-19-18 1,1 9-16,-20 0 16,1 0-1,-1-10 1,-18 20-16,-1-1 16,-18-9-1,0 9 1,-10 1-16,10 8 15,-19-18 1,0 0-16,9 0 16,1 0-1,-1 0 1,1 10-16,-1-10 16,19 0-1,1 9 1,8 10-16,-9-19 15,19-9 1,0 9 0,1 0-16,-1 9 15,-10 0 1,-18-18 0,-19 9-16</inkml:trace>
  <inkml:trace contextRef="#ctx0" brushRef="#br1" timeOffset="70920.18">19492 649 0,'0'0'0,"0"0"15,-9 0 1,-19 0-16,-38 19 15,-10-10 1,1 0 0,9 29-1,10-10-15,18 19 16,10 37 0,9-18-16,29-47 15,8 9 1,11 0-1,18-18-15,0-10 16,9-29 0,-9 1-1,0-28-15,0-10 16,-28 29 0,-10 9-1,1 0-15,-10 18 16,0 10-1,9 19-15,1 9 16,18 47 0,19 47-1,-19-66-15</inkml:trace>
  <inkml:trace contextRef="#ctx0" brushRef="#br1" timeOffset="71767.78">21966 396 0,'0'0'0,"0"0"15,0 9 1,0 19 0,-9 19-16,-1 28 15,1 10 1,0 18 0,-1-38-16,1-18 15,-1 10 1,1-20-16,9-27 15,0-1 1,0 10 0,0-10-16,9-9 15,1-9 1,18-10-16,0 0 16,19-9-1,19 9 1,9 10-16,1 9 15,-20 9 1,-9 10 0,-19 9-16,-9-18 15,0 18 1,-19 9 0,-9-9-16,-29 19 15,-18-9 1,-39-38-1,-27-10-15,-38-8 16,-160-29 0</inkml:trace>
  <inkml:trace contextRef="#ctx0" brushRef="#br1" timeOffset="72655.55">25249 443 0,'0'0'0,"0"0"0,0 9 15,10 47 1,-1 0-16,1 20 16,9 83-1,-1-9 1,1-47-16,0 76 15,0 27 1,0-9-16,-1 19 16,1-75-1,-9-1 1,-1 29-16,10 28 16,-10-18-1,-9 121 1,10-84-16,-1-198 15,-9 67 1,0-29 0,0-47-16,0 20 15,0-20 1,0 10 0,0 9-16,0-28 15,0 0 1,0-10-16,0 29 15,0 0 1,0-19 0,0 0-16</inkml:trace>
  <inkml:trace contextRef="#ctx0" brushRef="#br1" timeOffset="73695.84">14723 3398 0,'9'0'0,"10"0"0,37 0 16,48-9 0,27-1-1,20 1-15,28 9 16,9 0 0,19 0-16,37 0 15,29-10-15,38 10 16,18-18-1,10-1-15,9 10 16,28-1 0,28 1-1,20 9-15,18 0 16,19 9 0,0-9-1,0 10-15,-19-1 16,-19 10-1,-9-1-15,85 1 32,253 9-17,-234-9-15,-311-28 16,66-1 0,-48 10-16,-36 0 15,-48-9 1,-19-10-16,-37 0 15,-20 10 1,-27 0-16,-10-1 16,-9 1-1,-9 0-15,-10 9 16,0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09:18.58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10263 1550 0,'0'-10'0,"0"-18"0,-9 0 16,0 0-1,-1 18-15,10 20 16,-19 18 0,-18 66-1,-20 112-15,10 104 16,19 56-1,9 47 1,10 28-16,-1 18 16,10 10-1,10 1 1,18 17-16,0 48 16,-9 19-1,9-29 1,10-9-16,-19 10 15,9-39 1,-9-17 0,0-39-16,-1-46 15,-8-38 1,-1-37-16,1-38 16,-1-47-1,-9-37 1,10-38-16,-1-38 15,-9-46 1,0-19 0,0-28-1,0-10-15,0-9 16</inkml:trace>
  <inkml:trace contextRef="#ctx0" brushRef="#br0" timeOffset="649.35">6839 9534 0,'0'0'0,"0"0"15,10-19-15,27-28 16,76-18 0,103-39-1,104 1-15,57 9 16,65 10 0,85 28-16,56 37 15,57 10 1,27-1-1,-8-9-15,0 1 16,-20-10 0,39 9-1,-29 19-15,28 28 16,10 9 0,-19 10-1,18 0-15,-18 10 16,-28-1-1,0 10 1,-1 9 0,-74 0-16,-1 0 15,-37-10 1,-28-18-16,-38-19 16,-57-18-1,-27-10 1,-48-10-16,-38 1 15,-65 0 1,-47 9-16,-47-10 16,-38-8-1,-38-1 1,-28 0-16,-28 10 16</inkml:trace>
  <inkml:trace contextRef="#ctx0" brushRef="#br0" timeOffset="1134.9">12201 6372 0,'0'0'0,"0"0"0,0 0 16,0 0-1,10 0 1,9-9-16,-1-10 15,-8 0 1,-10 1 0,0-11-16,-19 11 15,-37 18 1,9 0 0</inkml:trace>
  <inkml:trace contextRef="#ctx0" brushRef="#br0" timeOffset="1503.08">14045 6569 0,'0'0'0,"0"0"16,0 0-16,0 0 16,0 0-1,10 0 1,-1-9-16,0-1 15,-9 1 1,0 0 0,-18-10-16,-39 0 15,20 10 1</inkml:trace>
  <inkml:trace contextRef="#ctx0" brushRef="#br0" timeOffset="1824.21">13302 5209 0,'0'0'0,"0"0"0,0 0 16,0 0 0,0 0-1,9 0-15,1-19 16,-1 0 0,-9 0-1,-9-9-15,-29-19 16,-37-9-1,28 37-15</inkml:trace>
  <inkml:trace contextRef="#ctx0" brushRef="#br0" timeOffset="2169.55">15541 5772 0,'0'0'0,"0"0"0,0 0 16,0 0-1,0 0-15,0 0 16,0 0 0,0 0-1,0 0-15,0-19 16,-9-19 0,-20-8-1,11 17-15</inkml:trace>
  <inkml:trace contextRef="#ctx0" brushRef="#br0" timeOffset="2531.82">17140 4796 0,'0'0'0,"10"9"16,-1 1-1,1-1-15,-1 0 16,-9 10-1,0-9 1,0 8-16,0 1 16,0-9-1,0-1 1,0-9-16,9 9 16,1-9-1</inkml:trace>
  <inkml:trace contextRef="#ctx0" brushRef="#br0" timeOffset="2820.72">19633 5293 0,'0'0'0,"0"0"16,0 0-1,0 0-15,0 0 16,0-9-1,0-1 1</inkml:trace>
  <inkml:trace contextRef="#ctx0" brushRef="#br0" timeOffset="3107.17">15917 3689 0,'0'0'0,"0"0"16,0 0-1,0-10 1,0 1-16,0 0 16,0-1-1</inkml:trace>
  <inkml:trace contextRef="#ctx0" brushRef="#br0" timeOffset="3401.12">13876 4383 0,'0'0'0,"0"0"0,0 0 16,9 0-1,20-9-15,8-1 16,57 1 0,-28 9-16</inkml:trace>
  <inkml:trace contextRef="#ctx0" brushRef="#br0" timeOffset="3635.68">17263 5077 0,'0'0'0,"0"0"15,0 0 1,0 0-16,0 0 16,9 0-1,10 0 1,-10 0-16</inkml:trace>
  <inkml:trace contextRef="#ctx0" brushRef="#br0" timeOffset="3803.52">18815 4186 0,'0'0'0,"0"0"16,0-9-16</inkml:trace>
  <inkml:trace contextRef="#ctx0" brushRef="#br0" timeOffset="3994.73">18034 3041 0,'0'0'0,"0"0"0,0 0 16,0 0 0,19 0-1,0-9-15</inkml:trace>
  <inkml:trace contextRef="#ctx0" brushRef="#br0" timeOffset="4180.14">19492 4346 0,'0'0'0,"0"0"16,0 0-16,0 0 16,0 0-1,0 0 1,0 0-16</inkml:trace>
  <inkml:trace contextRef="#ctx0" brushRef="#br0" timeOffset="4364.52">19586 3548 0,'0'0'0,"0"0"0,0 0 16,10-9 0,-10-1-1</inkml:trace>
  <inkml:trace contextRef="#ctx0" brushRef="#br0" timeOffset="4516.06">20169 2629 0,'0'0'0,"19"28"0,0-9 16</inkml:trace>
  <inkml:trace contextRef="#ctx0" brushRef="#br0" timeOffset="4719.31">21750 4336 0,'0'0'0,"0"0"0,0 0 16,0 0-1,0 0-15,0 0 16,0 0 0</inkml:trace>
  <inkml:trace contextRef="#ctx0" brushRef="#br0" timeOffset="5739.09">9088 7404 0,'0'0'0,"0"0"16,0 0-16,0 0 16,0 0-1,0 0 1,18-19-16,39-18 16,56-38-1,75-28 1,56-19-16,67-19 15,56-9 1,66-10 0,103-18-16,47-10 15,47-27 1,66-20-16,29 1 16,46-10-1,48-10 1,-20-27-16,1-19 15,-29 37 1,20 19 0,8 9-16,-27 48 15,-20-1 1,-56 19 0,-28 28-16,-66-9 15,-103 19 1,-48 28-16,-46 9 15,-66 0 1,-48 19 0,-46 38-1,103-20-15</inkml:trace>
  <inkml:trace contextRef="#ctx0" brushRef="#br0" timeOffset="8696.06">23989 3511 0,'0'0'0,"0"0"0,0 0 15,0 0 1,0 9 0,0 10-16,9 18 15,1 20 1,18 18-1,0 28-15,0 28 16,10 1 0,-10-11-1,-9 20-15,0 19 16,0-10 0,-1 0-16,11 0 15,-1-9 1,0-10-1,10-18 1,-10-19-16,0-19 16,0-19-1,-9-19-15,0 1 16,0 0 0,-10-20-1,1 1-15,-10 0 16,0-10-1,0-9 1</inkml:trace>
  <inkml:trace contextRef="#ctx0" brushRef="#br0" timeOffset="9264.71">24036 3661 0,'0'0'0,"-9"9"15,-20 29-15,-8 18 16,-1 10 0,-18 18-1,-1 19-15,1 0 16,9 1-1,0-1-15,0-19 16,18-9 0,1-18-1,9-20 1,10-18-16,0-19 16</inkml:trace>
  <inkml:trace contextRef="#ctx0" brushRef="#br0" timeOffset="9575.39">23951 3576 0,'0'0'0,"0"0"15,10 10 1,18-1-16,19 0 16,0 20-1,19 17 1,18 29 0,20 38-16,9 9 15,0 0 1,-10-19-16,-9 0 15,-47-56 1</inkml:trace>
  <inkml:trace contextRef="#ctx0" brushRef="#br0" timeOffset="14555.7">17018 12743 0,'0'9'0,"9"48"0,20 102 16,-1 94 0,0 38-16,-9 19 15,-10 28 1,-9-29-1,-9 1-15,18-1 16,1-36 0,9-30-1,9-64-15,-9-48 16,-1-37 0,-8-38-1,-10-28-15,0-18 16,0-10-1</inkml:trace>
  <inkml:trace contextRef="#ctx0" brushRef="#br0" timeOffset="15459.2">17018 12837 0,'9'-10'0,"10"-46"15,9-19 1,19-19-16,29 10 16,27-1-1,29 20-15,47 18 16,75 28-1,66 19 1,46 28-16,48 10 16,19-1-1,-19 1 1,-28-20-16,-48-18 16,-37 10-1,-28-10 1,-28 9-16,-48 1 15,-27 8 1,-48 10 0,-37 1-16,-19-1 15,-29 0 1,1 19 0,-19 9-16,-10 29 15,-9 46 1,-9 19-16,-1 28 15,10 29 1,10 8 0,8 11-16,20-11 15,9 11 1,10-20 0,8-9-16,-18-9 15,-9-10 1,-29-9-1,-18 0 1,-38 0-16,-47-10 16,-47 1-1,-76-1-15,-74-9 16,-85-18 0,-57-57-1,-28-28-15,37-29 16,39-18-1,46-18 1,57-20-16,37 0 16,57 1-1,38-19 1,37-1-16,9 1 16,1 0-1,-1-10-15,29 0 16,9-9-1,29 10 1,18 37-16</inkml:trace>
  <inkml:trace contextRef="#ctx0" brushRef="#br0" timeOffset="15847.24">18486 13212 0,'0'0'0,"0"0"0,0 9 15,0 38 1,0 47-16,0 56 16,-10 28-1,1 19 1,9 1-16,9-20 16,1-9-1,18-38 1,19-9-16,9-19 15,20-9 1,8-28-16,-37-38 16</inkml:trace>
  <inkml:trace contextRef="#ctx0" brushRef="#br0" timeOffset="16612.95">19257 14038 0,'0'0'0,"0"0"0,0 0 16,0 0 0,0 18-16,0 20 15,9 18 1,1 38-1,9 9-15,-10-18 16,0-10 0,1-19-1,-10-18-15,0-10 16,0-10 0,0-18-16,0 0 15,0 0 1,0-28-16,-10-47 15,10-37 1,0-10 0,10 28-16,-1 19 15,1 28-15,-1 19 16,0 18 0,10 1-1,9 18-15,10 20 16,9 17-1,-9 11-15,-1 8 16,1 1 0,-19 0-16,-10-10 15,-9-18 1,0-20-16,0 1 16,0-19-1,0 0 1,0-28-16,10-38 15,8-37 1,11 9-16,-1 19 16,0 38-1,0 9 1,10 18-16,9 20 16,9 27-1,1 10 1,-10 28-16,-9 19 15,-29 0 1,-28 18 0,-47 10-16,10-56 15</inkml:trace>
  <inkml:trace contextRef="#ctx0" brushRef="#br0" timeOffset="17046.16">14431 13766 0,'0'0'0,"0"0"0,19 0 15,47-10 1,56 1-16,66-1 16,47 1-1,10 9 1,-1 0-16,-18 0 15,-19 9 1,-37-9 0,-11 10-16,-36-10 15,-29 0 1,-19 0 0,-18 0-16,-20 9 15,-27-9 1</inkml:trace>
  <inkml:trace contextRef="#ctx0" brushRef="#br0" timeOffset="17455.74">12587 12508 0,'0'0'0,"10"0"0,18 10 16,38 27-16,46 19 15,1 29 1,10-1-16,-1 10 16,-9 0-1,-10 0 1,-9-10-16,0-9 15,1 0 1,-48-46-16</inkml:trace>
  <inkml:trace contextRef="#ctx0" brushRef="#br0" timeOffset="17687.46">13509 12377 0,'0'0'0,"0"0"0,0 9 15,-19 38-15,-28 47 16,-37 56 0,-11 19-16,11 19 15,-1-10 1,-9 19-16,-47 122 15</inkml:trace>
  <inkml:trace contextRef="#ctx0" brushRef="#br0" timeOffset="18127.91">14309 15145 0,'9'0'0,"38"-19"15,57 0-15,46-9 16,38 19 0,19 9-16,0-10 15,-9 10 1,9 0-16,0 0 16,-19 0-1,-28 0 1,-10 0-16,-27 0 15,-39 0 1,-9 0-16,1 0 16,-20 0-1,-18 10-15,-19-10 16</inkml:trace>
  <inkml:trace contextRef="#ctx0" brushRef="#br0" timeOffset="18846.97">12230 14863 0,'0'0'0,"0"0"0,0 10 16,0 8-1,9 29-15,0 0 16,20 10 0,8-11-16,10-8 15,19-1 1,0-18-16,0-9 16,9-10-1,0-19-15,-18-19 16,-1-9-1,-9 1-15,-28-11 16,0 1 0,-10 9-1,-9 9-15,0 10 16,0 10 0,0 8-16,0 10 15,0 10 1,0 27-16,10 29 15,-1 28 1,-9 28-16,0 9 16,-19 0-1,-9 10-15,-28-10 16,-20-9 0,-8-18-16,-39-20 15,-18-18 1,-19-29-16,1-27 15,17-29 1,1 0 0,66 10-16</inkml:trace>
  <inkml:trace contextRef="#ctx0" brushRef="#br0" timeOffset="19439.52">21929 14291 0,'9'0'0,"29"-19"16,56 0 0,47-9-16,56 9 15,29 19 1,9 10-16,1-1 15,-11 1 1,-18-1-16,-28 0 16,-10 10-1,-37-9-15,-28-1 16,-20 0 0,-27 1-16,-10-10 15,-10 9 1,-8-9-1,-20-9-15</inkml:trace>
  <inkml:trace contextRef="#ctx0" brushRef="#br0" timeOffset="19930.97">25325 13503 0,'0'0'0,"0"0"16,0 0-16,0 9 15,0 19 1,9 29 0,1 36-16,-1 48 15,0 28 1,1 0-16,9-10 15,-1 1 1,1-29-16,0 1 16,0-29-1,0-28-15,-10-28 16,-9-10 0,0-18-16,0-9 15,0-10 1,0 0-16</inkml:trace>
  <inkml:trace contextRef="#ctx0" brushRef="#br0" timeOffset="20372.61">25259 13644 0,'9'-10'0,"10"-18"0,19-38 15,18-9 1,29 10-1,18 8-15,1 20 16,-10 18 0,-9 10-16,-20 18 15,-8 0 1,-20 10-16,-18 9 16,0 10-1,-19 18-15,-19 10 16,0-1-1,-9 11-15,9-1 16,10 0 0,0 0-16,18 9 15,0-9 1,10-9-16,9-10 16,-9-9-1,0-9-15,-19-1 16,0 10-1,-28 0-15,-29 0 16,-37 9 0,-37 0-1,-10-9-15,-170 28 16</inkml:trace>
  <inkml:trace contextRef="#ctx0" brushRef="#br0" timeOffset="20787.66">26153 14694 0,'0'0'0,"0"0"0,0 0 15,0 0 1,0 0-16,0 10 15,0-1 1,9 10-16,0 18 16,20 1-1,-1-1-15,0 1 16,10-19 0,-1 0-1,10-19-15,0-19 16,-9-9-1,0-10-15,-20-18 16,-18-10 0,-28-9-16,-19 9 15,-9 19 1,-1 19-16,-9 28 16,-9 28-1,28-9-15</inkml:trace>
  <inkml:trace contextRef="#ctx0" brushRef="#br0" timeOffset="21307.03">27931 13540 0,'0'0'0,"0"0"16,0 0-1,0 0-15,0 10 16,0 27 0,9 29-16,0 47 15,10 37 1,9 9-16,1 1 15,-1 9 1,0-19-16,0-10 16,1 1-1,-1-19 1,0-19-16,-9-18 16,0-20-1,-1-27-15,-18-19 16,0-19-1</inkml:trace>
  <inkml:trace contextRef="#ctx0" brushRef="#br0" timeOffset="21775.86">27996 13850 0,'0'0'0,"10"-28"0,27-28 16,20-20-1,9-8-15,9 18 16,0 19 0,-9 19-1,-9 19-15,-10 18 16,-10 10-16,-9 19 16,-18 18-1,-20 19 1,-18 9-16,-28 10 15,9-28 1,0-10-16,19 0 16,-1-9-1,20 19-15,9 0 16,19 18 0,18 1-16,10-10 15,-9-10 1,0-8-1,-20-20-15,1 1 16,-19-10 0,-37 9-16,-76 29 15,-94 9-15,-19-19 16,47-18 0,-131 28-16</inkml:trace>
  <inkml:trace contextRef="#ctx0" brushRef="#br0" timeOffset="22072.86">29144 14619 0,'0'0'0,"0"0"0,0 10 16,0 27 0,0 29-16,-9 46 15,-1 39 1,1 17-16,-10 1 16,0 10-1,0 8-15,-18-27 16,-1-29-1,19-75-15</inkml:trace>
  <inkml:trace contextRef="#ctx0" brushRef="#br0" timeOffset="23130.06">25118 13353 0,'9'-10'0,"38"-37"16,47-65-16,47-29 15,48 0 1,18 1-16,37 18 16,38 28-1,29 19-15,-1 28 16,-18 37 0,-10 29-16,-9 28 15,-10 19 1,1 37-1,-10 28-15,-29 10 16,-8 9-16,-20 28 16,-27 10-1,-29 28 1,-28 18-16,-29 20 16,-37-10-1,-37 9-15,-38-18 16,-48 18-1,-46 10-15,-75 9 16,-39-28 0,-46-19-16,-47-47 15,-38-47 1,-9-37-16,-19-56 16,-19-29-1,19-37-15,37-38 16,38-18-1,29-38-15,46-28 16,29 0 0,37-19-1,38-9-15,28-1 16,19-8 0,37-10-16,39-19 15,18-28 1,28-9-16,19 18 15,9 19 1,10 19-16,0 38 16,0 18-1,9 19-15,0 19 16,-18 28 0,-1 18-16,-9 20 15,-9 9 1,-1 18-16,-8 1 15,-1 0 1,-9 9-16,0 0 16,-1 9-1,1 0 1,0 1-16,-10-1 16,1 1-1,-1-1-15,1 0 16,-10-9-1,0 0-15,0 0 16,0 0 0,0 0-16,0 0 15,0 0 1,0 0-16</inkml:trace>
  <inkml:trace contextRef="#ctx0" brushRef="#br0" timeOffset="24859.74">8711 7583 0,'0'0'0,"0"0"15,0 0-15,10 0 16,-1 0-1,0-10-15,20 1 16,-1-10 0,19 0-1,0 0-15,9 1 16,10-10 0,10-1-16,8 1 15,1 0-15,0 0 16,9 0-1,9-10 1,1 1-16,8-1 16,11 1-1,-1-1-15,10-9 16,-1 0 0,11 10-16,-1-10 15,9-9 1,10-10-16,-9 0 15,-1 1 1,-9 8-16,10 10 16,-1 0-1,-9-9-15,10 0 16,-1 0 0,10-10-16,10 0 15,-10 10 1,9 0-1,-9 9-15,0 0 16,19-9-16,-1-10 16,10 10-1,10-10 1,-19 0-16,9 1 16,-9-1-1,-10 0-15,10 10 16,-1-10-1,11 10-15,8 0 16,20-19 0,-1 9-16,-9-9 15,-10 9 1,10 0-16,0-9 16,10 0-1,9-9-15,9-10 16,9 0-1,-9 0-15,1 1 16,-1 8 0,0-9-16,0 10 15,0-10 1,1 10 0,8-10-16,20 0 15,8-9 1,11 9-16,-11 9 15,1 1 1,-9-10-16,8 0 16,-18 10-1,10 9-15,-1-10 16,10 1 0,19 0-16,-10 9 15,-28 9 1,9 0-16,-27 0 15,-1-9 1,-19 10 0,-28 8-16,-18 11 15,-10-1 1,-38 0-16,-9 9 16,-19 10-1,-19 0-15,-19 9 16,-8 0-1,-11 10-15,-18 0 16,0-1 0,-10 10-16,-9 0 15</inkml:trace>
  <inkml:trace contextRef="#ctx0" brushRef="#br0" timeOffset="34057.5">25240 13568 0,'0'0'0,"0"0"16,0 0-16,-9-18 16,-1 8-1,10-8-15,-9-11 16,9 1-1,9 0-15,1-9 16,8-10 0,11-19-16,27-9 15,10-9 1,19-1-16,-1 10 16,20 9-1,18 1-15,19-1 16,10 0-1,18 10 1,38 0-16,9-1 16,1 11-1,-29 27-15,-19 9 16,-9 10 0,19 29-16,9-1 15,0 19 1,-9 9-16,-19 10 15,-10-1 1,-8 10-16,-1 19 16,-10 9-1,1 10-15,-19 9 16,0 19 0,0-1-16,-19 10 15,0 1 1,0-1-16,0 0 15,-9-9 1,-10-10 0,-9-19-16,-10 10 15,-9 0 1,-9 0-16,-19 10 16,-19 8-1,-10 1-15,-18-9 16,-19 8-16,-19-8 15,-37 8 1,-20-8 0,-37 8-16,-28 1 15,-9-28 1,-1-19-16,10-10 16,0-9-1,-10-19-15,1-9 16,-1-19-1,1-9-15,-1-9 16,10-10 0,9 0-1,10-19-15,9 0 16,0-18-16,19-1 16,0-9-1,9-9-15,10-10 16,-10-28-1,10-9 1,0-9-16,-10-10 16,10-10-1,18 10-15,10 0 16,9-9 0,1-19-16,18 0 15,0-10 1,19 1-16,0-10 15,19-9 1,-1-1-16,1 1 16,19 9-1,-1 19-15,20 0 16,-1 9 0,19 19-16,1 10 15,18 8 1,-19 48-16</inkml:trace>
  <inkml:trace contextRef="#ctx0" brushRef="#br0" timeOffset="37164.69">25908 5903 0,'0'0'0,"0"0"0,0 0 15,9 9 1,1 20-16,-1 8 16,1 38-1,18 38-15,0 37 32,-9 19-32,0 18 15,0-8-15,-10-10 16,0-29-1,1-36-15,-10-20 16,0-28 0,0-18-16,0-10 15,0-9 1,0-19-16,0 0 16,0 0-1,0 0-15</inkml:trace>
  <inkml:trace contextRef="#ctx0" brushRef="#br0" timeOffset="37779.04">25729 6175 0,'0'0'0,"10"-19"0,8-9 16,11-9-1,18-1 1,0 1-16,9 9 16,1 18-1,-10 1-15,19 18 16,-10 1 0,0 18-16,1 0 15,-19 19 1,-10 0-16,-9 9 15,-19 0 1,-19 1-16,-9-1 16,-10 0-1,0 0-15,-9-18 16,0-1 0,0-18-16,19 0 15,0-10 1,18 1-16,1-1 15,-1-9 1,10 10-16,10 8 16,18 20-1,19 9 1,19 18-16,19 20 16,9-1-16,0-9 15,-10-9 1,-8 0-1,-1-10-15,-9 0 16,-10-18 0,-9-1-16,-9-9 15,-19-9 1,0-19-16,-19 0 16,0 0-1</inkml:trace>
  <inkml:trace contextRef="#ctx0" brushRef="#br0" timeOffset="38295.22">26171 5246 0,'0'0'0,"10"-9"0,18-10 16,19-9-1,0 0-15,10 18 16,-1 10 0,-9 10-16,0 18 15,-9 10 1,-1 8-16,-18 20 15,-9 0 1,-10-10-16,-10 0 16,1 1-1,-1-20-15,1-9 16,9-9 0,0-19-16,9 0 15,10 0 1,19-9-16,46-19 15,29-19 1,19-19-16,28-28 16,0 0-1,-19 1 1,-19 17-16,-18 20 16,-38 9-1,-19 19-15,-29 19 16</inkml:trace>
  <inkml:trace contextRef="#ctx0" brushRef="#br0" timeOffset="63360.85">18137 13221 0,'10'0'0,"9"-18"16,18-11-16,20-17 16,18-11-1,38-8-15,28-11 16,19 11 0,19 9-16,9 9 15,0 18 1,10 20-16,-29 18 15,0 1 1,-18 18-16,-20 10 16,-8 8-1,-1 11-15,-9 8 16,0 20 0,-19-1-1,0 19-15,0 1 16,-19 8-1,-9 1-15,-19 9 16,-9 0 0,-19 9-16,-1 1 15,-18-1 1,-9 0-16,-19-9 16,-19 0-1,-19 10-15,-9-1 16,-19-19-1,-19 1-15,-19 0 16,0-20 0,1-17-16,-11-11 15,1-18 1,-9-9-16,-1-10 16,1-19-1,-1-9-15,-9-19 16,10 1-1,-1-20 1,10-9-16,10-9 16,8 9-16,10-9 15,10-1 1,9-8 0,19-10-16,9 0 15,9-19 1,10 0-16,0-9 15,0-10 1,9 1-16,10-1 16,19 0-1,-1 1-15,20-1 16,9 1 0,9-1-16,0 0 15,19 10 1,0 0-1,0 9-15,19 0 16,0 10 0,0 0-16,9 18 15,-9 0-15,0 19 16,0 0 0,18 0-1,-8 19-15,-20 0 16,0 0-1,1 9-15,-1 10 16,-18-1 0,0 10-16,-20 0 15</inkml:trace>
  <inkml:trace contextRef="#ctx0" brushRef="#br0" timeOffset="66078.88">24732 13315 0,'0'0'0,"9"-19"0,1-9 15,-1-9 1,10-1-16,9 1 15,10-20 1,28 1 0,0 0-16,9-1 15,10 1 1,18 9-16,10-9 16,9 9-1,1 0-15,8 10 16,10 8-1,-9 1-15,9 0 16,0 0 0,10 19-16,-1-1 15,20 10 1,-20 10-16,1-1 16,-1 0-1,-18 10 1,0 0-16,-1 9 15,1 0 1,-10 0-16,1 10 16,-1 9-1,10 9-15,9 10 16,9 18 0,-18 1-16,0-1 15,-1 19 1,1 1-16,-19-1 15,-19 9 1,10 1-16,-10 0 16,0 8-1,-10 1-15,-8 0 16,-1 0 0,-19 10-16,1-1 15,-20-9 1,-18 0-16,-9 9 15,-20 1 1,-27-10-16,-10 9 16,-19 0-1,-19 10-15,-18 0 16,-10-10 0,-28-9-1,-29 10-15,-18-20 16,-19-9-1,-19-18-15,-18-10 16,-20-19 0,20-9-16,9-19 15,-10 0 1,10-28-16,-10-9 16,19-10-1,10-18-15,18-10 16,20 9-1,8-18-15,10-10 16,29-9 0,27 10-16,20-1 15,18 0 1,0-9-16,9 0 16,10-19-1,0 0 1,0 1-16,0-1 15,0-9 1,10-1-16,-1 1 16,0-9-1,10 8-15,0 1 16,9 0 0,10 0-16,-1-10 15,1 1 1,9-1-16,9 0 15,10 1 1,9-10-16,1 9 16,-1 1-1,19 8-15,0 1 16,9 0 0,1 19-16,-10 9 15,0-10 1,9 1-16,1 9 15,-10 9 1,9 10-16,1-1 16,-1 1-1,1 0-15,-1 9 16,0 0 0,1 9-1,-1 1-15,1 9 16,-1 0-1,1 9-15,-10 9 16,-10 1 0,1 0-16,0-1 15,-1 1 1,1 9-16,-1 0 16,1 0-1,-10-9-15,1 9 16,-11 0-1,1 0-15,0 0 16,0 0 0,-10 0-16,10 0 15,-10 0 1,1 0-16,-1 0 16,1 0-1,-1 0 1,0 0-16,1 0 15,-10 0 1,9 0-16,-9 0 16,0 0-1,0 0-15,0 0 16,0 0 0,0 0-16,0 0 15,0 0 1,0 0-16,0 0 15,0 0 1</inkml:trace>
  <inkml:trace contextRef="#ctx0" brushRef="#br0" timeOffset="88730.72">24506 13512 0,'0'0'0,"10"-19"0,9-9 15,28-9-15,28-10 16,47-19-1,29 0 1,9 1-16,28-1 16,0 0-1,19 10-15,-10 0 16,1 9 0,-10 0-16,-19 19 15,1 0 1,-1 0-16,0-1 15,-9 20 1,10 9-16,-1 28 16,19 10-1,-9-1-15,0 10 16,-10 19 0,0 18-16,1 1 15,-10 18 1,9 10-16,0 9 15,-28-10 1,-9 10 0,0 19-16,-19 0 15,0 18 1,-19 10-16,0 0 16,-19-10-1,-19-9-15,-18 10 16,-29-1-1,-18 10-15,-38 0 16,-28 0 0,-48 0-16,-27 0 15,-48-10 1,-27 1-16,-29-38 16,-29-19-1,-8-28 1,-29-19-16,19-27 15,0-20 1,-19-28-16,0-9 16,19-10-1,0-18-15,19-19 16,28-9 0,19-29-16,28 0 15,37-8 1,20-11-16,27-18 15,11-9 1,18-10-16,28 0 16,9 9-1,10 1-15,19 9 16,0 0 0,18 9-16,1 9 15,18 10 1,1 19-16,9 9 15,-10 10 1,10 18-16,0 10 16,-10 0-1,10 9-15,-10 9 16,1 10 0,-1 0-16,0 0 15,1 9 1,-1 0-16,1 10 15,-10 0 1,0-1 0,9 1-16,-9-1 15,0 1 1,0 0-16,9-1 16,-9 1-1,0 9-15,10-9 16,-10-1-1,0 1-15,0 9 16,0 0 0,0 0-16,0 0 15,0 0 1,9 0-16,-9-10 16,0 10-1,0 0-15,10 0 16,-10-9-1,0 9 1,0 0-16,0 0 16,0 0-1,0 0-15,0 0 16,0 0 0,0 0-16,0 0 15,0 0 1,9 0-16,-9 0 15,0 0 1,0 0-16,0 0 16,0 0-1,0 0-15,0 0 16,0 0 0,0 0-16,0 0 15,0 0 1,0 0-16,0 0 15,0 0 1,0 0-16,0 0 16,10 0-1,-10-9 1,0 9-16,0 0 16,0 0-1,9 0-15,-9-10 16,0 10-1,0 0-15,0 0 16,0 0 0,0 0-16,0 0 15,0 0 1,0-9-16,0 9 16,0 0-1,0-10-15,0 10 16,9 0-1,-9-9-15,0 9 16,0 0 0,0 0-16,0-9 15,0 9 1,0 0-16,0-10 16,0 10-1,0 0 1,0-9-16,0 9 15,0 0 1,0 0-16,0-9 16,0 9-1</inkml:trace>
  <inkml:trace contextRef="#ctx0" brushRef="#br0" timeOffset="90481.87">26510 16242 0,'0'0'0,"0"0"15,0 0-15,0 0 16,0 0-1,0-9-15,0 0 16,0-1 0,0 1-1,0-10-15,-9 10 16,9-10-16,-10 10 16,10-1-1,0 1-15,0-1 16,-9 1-1,9 0-15,0-1 16,0 10 0,0-9-1</inkml:trace>
  <inkml:trace contextRef="#ctx0" brushRef="#br0" timeOffset="90963.83">24723 16214 0,'0'0'0,"0"0"16,0 0-16,18 0 15,67-18 1,103-20 0,85-9-16,56 10 15,10 8 1,0 20-16,-10 0 16,0 9-1,-28 0-15,-19-19 16,-18 0-1,-1 0-15,-9 1 16,0-1 0,-19 0-16,-9 10 15,-19-1 1,-28 10-16,-38 0 16,-19 10-1,-37-1-15,-19 0 16,-19-9-1,-28 0 1,-19 10-16,-10-10 16</inkml:trace>
  <inkml:trace contextRef="#ctx0" brushRef="#br0" timeOffset="91489.18">23613 16242 0,'0'0'0,"18"0"16,48-18-16,113-29 15,122 0 1,66 0-16,47 9 16,9 10-1,19 0-15,19 0 16,10-10 0,-39 10-16,1 0 15,0-9 1,-29-10-16,-27 9 15,-20 1 1,-56 9 0,-19-1-16,-28 20 15,-37-10 1,-48 10-16,-47-1 16,-27 1-1,-30 0-15,-18 9 16,-18-10-1,-11 10-15,-18 0 16,0 0 0,-9 0-16,0 0 15</inkml:trace>
  <inkml:trace contextRef="#ctx0" brushRef="#br0" timeOffset="92059.23">23867 16252 0,'9'0'0,"29"0"15,93-19-15,142 0 16,113-9 0,47 19-16,28-1 15,28-8 1,9 8-16,-18 1 15,-38-10 1,-9-9-16,-38 9 16,-56 0-1,-1 10 1,-27-10-16,-38-9 16,-38 9-16,-47 10 15,-37 0 1,-20-1-16,-27 10 15,-29 0 1,-19 0 0,-18 0-16,0 0 15,-19 0 1,-1 0-16,-18 0 16,0 0-1,0 0-15,0 10 16,-9-10-1</inkml:trace>
  <inkml:trace contextRef="#ctx0" brushRef="#br0" timeOffset="92797.8">23735 16402 0,'9'0'0,"20"-19"15,55 0 1,86-18-16,74-10 16,48 0-1,65 0-15,48 10 16,65-1 0,76 10-16,-1 9 15,-18-9 1,-9 9-16,-20 1 15,-46-11 1,-38 1-16,-57 0 16,-46 9-1,-48-9-15,-37 0 16,-47 0 0,-29 9-1,-28 10-15,-37-10 16,-10 10-1,-18-1-15,-20 1 16,1-1 0,-19 10-16,0 0 15,-10 0 1,-9 0-16,0 0 16,0 0-1,0 0-15,0 0 16,9 0-1,-9 0-15,0 0 16,10 0 0,-1 0-16,1 0 15,-10 0 1,0 0-16,0 0 16,0 0-1,0 0-15,0 0 16</inkml:trace>
  <inkml:trace contextRef="#ctx0" brushRef="#br0" timeOffset="94359.57">8692 7545 0,'0'0'0,"0"0"0,0 0 15,0 0-15,10 0 16,18-19 0,29-9-16,37-9 15,18-10 1,20 0-1,28-10-15,9 1 16,10-19 0,0 9-16,18-9 15,1 0 1,18 0-16,1-9 16,-10-10-1,19-9-15,9 0 16,0 9-1,0 0-15,-9 0 16,28-9 0,0-10-16,9 10 15,1-10 1,18 1-16,0-1 16,-9 19-1,9 1 1,10-11-16,18 11 15,29-11 1,9 11-16,0-11 16,0 20-1,0 0-15,0-10 16,0 0 0,0 0-16,0 0 15,-9 0 1,0-9-16,9-9 15,-19-10 1,0 9-16,1-9 16,-10 0-1,9 9-15,-19 1 16,1-1 0,-10 1-16,0 9 15,0-1 1,19-8-16,-10-1 15,1 10 1,-10-10-16,-10 20 16,-18-1-1,-10 9-15,-27 20 16,-20-1 0,-18 19-1,-39 0-15,-17 0 16,-30 19-1,-17 0-15,-11 0 16,-9 18 0,-18 1-16,-38 0 15</inkml:trace>
  <inkml:trace contextRef="#ctx0" brushRef="#br0" timeOffset="116303.85">25080 13437 0,'0'0'0,"10"-28"15,27-38 1,29-18-16,19-19 16,18 9-1,38 0 1,38 0-16,56 10 16,66 18-1,38 38-15,18 28 16,-37 28-1,-28 19 1,-10 28-16,-18 19 16,-20 18-1,-9 20 1,-18 9-16,-20 18 16,-27 19-1,-29 19 1,-28 0-16,-48 0 15,-27 10 1,-38 27-16,-38-8 16,-56-1-1,-47 0 1,-38-9 0,-37-29-16,-47-8 15,-67-20 1,-55-9-16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13:27.8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23076 9074 0,'0'0'0,"0"0"15</inkml:trace>
  <inkml:trace contextRef="#ctx0" brushRef="#br1" timeOffset="16374.99">2248 405 0,'0'0'0,"0"0"0,0 0 16,0 0-1,0-9-15,0-1 16,0 10-1,0 0-15,0 0 16,0 19 0,-9 19-16,9 27 15,-9 10 1,9 28-16,-10-9 16,1 0-1,-1 0-15,10-10 16,0 1-1,0-1-15,0-27 16,0-1 0,10-9-16,9-10 15,9-9 1,9 1-16,39-11 16,-1 1-1,28-10 1,10-9-16,-9-9 15,-20 9 1,-18-9-16,-19 9 16,-28 0-1</inkml:trace>
  <inkml:trace contextRef="#ctx0" brushRef="#br1" timeOffset="16847.14">3151 733 0,'0'0'0,"0"0"0,0 10 16,0 9-1,0 18-15,0 38 16,10 19-1,-1 9-15,1 10 16,-1-1 0,10-8-16,-10-11 15,1-8 1,-1-10 0,-9-9-16,0-20 15,10-8 1,-10-19-16,0-10 15,0-9-15,0 0 16</inkml:trace>
  <inkml:trace contextRef="#ctx0" brushRef="#br1" timeOffset="17537.95">3293 959 0,'0'0'0,"9"-10"16,10-9-1,9-18-15,0-1 16,10 10 0,0 0-16,-1 0 15,1 9 1,-10 10-16,10-1 15,-1 1 1,1 9-16,0 9 16,-10 10-1,-9 9-15,-1 0 16,-8 1 0,-10 8-16,0 1 15,-19-10 1,-9 9-16,-10 1 15,-18-10 1,9-9-16,0 0 16,0-10-1,0-9 1,18 0-16,1 0 16,19-9-1,-1-1-15,1 1 16,9 9-1,0 0-15,9 0 16,19 9 0,20 1-16,17 8 15,1 29 1,0 0-16,9 19 16,1 9-1,-11 0-15,-8-19 16,-10 0-1,-9-9-15,-10 0 16,-9-9 0,-1-1-16,-8-18 15,-10-9 1,0-1 0,-10-9-16</inkml:trace>
  <inkml:trace contextRef="#ctx0" brushRef="#br1" timeOffset="18023.91">2032 1765 0,'0'0'0,"9"0"16,38 0-16,66-9 15,28 9 1,38 9-1,28 10-15,0 9 16,0-9 0,9 9-16,-9-9 15,-9 0 1,-19-10-16,-19 10 16,-10 0-1,-18-19-15,-29 0 16,-18 0-1,-19 0-15,-19 0 16,-9 0 0,-20 0-16,-18 0 15,0 0 1</inkml:trace>
  <inkml:trace contextRef="#ctx0" brushRef="#br1" timeOffset="18515.91">2117 1822 0,'0'0'0,"0"0"15,0 0-15,0 0 16,9 0 0,29 0-16,46-10 15,67 1 1,75 9-1,28 0-15,18 9 16,1 10-16,-9 9 16,-10 10-1,9-10 1,1-9-16,-39-19 16,-27 0-16,-48 0 15,-27-10 1,-39 1-16,-18 0 15,-19-1 1,-9 10 0,-19-9-16,-1-1 15,-18 10 1</inkml:trace>
  <inkml:trace contextRef="#ctx0" brushRef="#br1" timeOffset="18792.32">5052 1324 0,'0'0'0</inkml:trace>
  <inkml:trace contextRef="#ctx0" brushRef="#br1" timeOffset="19087.36">4807 1362 0,'0'0'0,"0"0"0,0 0 16,10 0-16,18 0 15,28 9 1,20-9-16,18 0 15,9 0 1,19 0-16,10 0 16,0 0-1,-1 0 1,-8 0-16,-10 0 16,-10 0-1,-28 0-15,-9 0 16,-9 0-1,-38 0-15</inkml:trace>
  <inkml:trace contextRef="#ctx0" brushRef="#br1" timeOffset="19616.61">6199 1146 0,'0'0'0,"0"0"0,0 0 15,0 10 1,0-1-16,10 19 16,-1 19-1,1 9-15,-1 10 16,1 0 0,-10-10-1,0 0-15,0-9 16,0-9-1,0-1-15,0-18 16,0 0 0,0-19-16</inkml:trace>
  <inkml:trace contextRef="#ctx0" brushRef="#br1" timeOffset="20063.3">6247 1071 0,'0'0'0,"0"0"0,0 0 15,0 0 1,0 10-16,9-1 15,0 0-15,20 10 16,-1 0 0,19 9-1,9 0-15,10 0 16,-9-9 0,-10 9-16,-10-9 15,1 0-15,-10-1 16,-9 1-1,0 0 1,-19-10-16,0 20 16,-19-1-1,-9 19-15,-29-10 16,-18 1 0,-10-1-16,-18-9 15,46-18 1</inkml:trace>
  <inkml:trace contextRef="#ctx0" brushRef="#br1" timeOffset="24463.13">2286 2816 0,'0'0'0,"0"0"16,0 0-1,0 10-15,0 18 16,0 0 0,9 28-1,1 10-15,-1 18 16,1 20-1,-1-1 1,0-19-16,-9 1 16,0-1-1,0-18 1,0-10-16,0-18 16,-9-1-1,9-18 1,0 0-16,0-10 15,0-9 1,0 0 0,0 0-16,0 0 15,0 0 1,9 0-16,1-9 16,9-1-1,-1 1 1,11-1-16,-1 10 15,10 0 1,-1 0 0,1 0-16,-1 0 15,1 0 1,0 0 0,-19 0-16,-1-9 15,1 9 1,-9 0-1,-10-9-15</inkml:trace>
  <inkml:trace contextRef="#ctx0" brushRef="#br1" timeOffset="24969.83">2973 3464 0,'0'0'16,"0"0"-16,0 0 16,0 18-1,0 11-15,0 8 16,0 19 0,0 1-16,0-20 15,0 1 1,0-20-1,0-8-15</inkml:trace>
  <inkml:trace contextRef="#ctx0" brushRef="#br1" timeOffset="25203.91">2850 3173 0,'0'0'0,"0"0"16,0 0-1,10 0-15,-1 0 16,-9 0-1</inkml:trace>
  <inkml:trace contextRef="#ctx0" brushRef="#br1" timeOffset="25812.02">3170 3370 0,'0'0'0,"10"9"0,-1 19 16,1 0 0,-1 1-1,0 8-15,1-9 16,-1 10-1,1-1 1,-1 1-16,0-10 16,-9 0-1,0-9 1,0 0-16,0-10 16,0-9-1,0 0-15,0 0 16,10-9-1,-1-29 1,10-9 0,9 0-16,0 0 15,1 1 1,-1 17-16,0 20 16,0 0-1,1 9 1,8 9-16,1 10 15,-10 9 1,0 9 0,-9 1-16,0 9 15,0-10 1,-10 1 0,-9-10-16,0 10 15,0-20 1</inkml:trace>
  <inkml:trace contextRef="#ctx0" brushRef="#br1" timeOffset="26529.82">3904 3604 0,'0'0'0,"0"0"0,0 10 16,9-1-1,1 1-15,9-10 16,9 0 0,0 0-1,0 0-15,1-10 16,-1 1-1,0-1 1,-9 1-16,0-10 16,-1 0-1,-8 1 1,-10-1-16,0 0 16,0-9-1,-19 9 1,0 0-16,-9 10 15,-10 0 1,10 18-16,0 0 16,9 10-1,0 19 1,10 9-16,0 18 16,18-8-1,10-10 1,9-1-16,0-8 15,19-10 1,0-9 0,10 0-16,-10-19 15,9 0 1,-28-10 0</inkml:trace>
  <inkml:trace contextRef="#ctx0" brushRef="#br1" timeOffset="27037.65">4817 3586 0,'0'0'0,"0"0"0,0 0 15,0 0 1,-19 0-16,0 0 15,-19 0 1,10 9-16,0 0 16,0 10-1,18 0 1,1 9-16,-1-9 16,20 9-1,-1-9 1,19-1-16,1 1 15,-1 0 1,10 0 0,-1 0-16,1-10 15,-1 0 1,-8 1-16,-20-10 16</inkml:trace>
  <inkml:trace contextRef="#ctx0" brushRef="#br1" timeOffset="27688.17">4647 3370 0,'0'0'0,"0"0"0,10 0 16,8 0 0,20-19-16,28 10 15,9-1 1,10 1 0,9 18-1,-9 1-15,-1 18 16,-8 0-1,-1 9-15,-19 10 16,-18-9 0,-10-1-1,-9-8-15,-10-1 16,-9-9 0,0-1-1,-18 1-15,8-10 16,1-9-1,9 0 1,0 0-16,-10-9 16,10-10-1,10 1-15,-1-20 16,19 0 0,19-18-1,10 9-15,-1 10 16,10 9-1,0 18 1,0 20-16,-10 18 16,1 9-1,-20 10 1,1 0-16,-19 9 16,0 19-1,-10-28-15</inkml:trace>
  <inkml:trace contextRef="#ctx0" brushRef="#br1" timeOffset="27991.91">5983 3295 0,'0'0'0,"0"0"16,0 0-1,0 0-15,0 0 16,0 0-1,10 0 1,-1 0-16,-9 0 16</inkml:trace>
  <inkml:trace contextRef="#ctx0" brushRef="#br1" timeOffset="29087.1">6444 2497 0,'0'0'0,"0"0"16,0 10-16,0 8 15,0 11 1,0 27-16,-9 38 16,9 18-1,0 10 1,9 0-16,0 19 16,20-10-1,-1-9 1,0-28-16,0-19 15,1-9 1,-1-29 0,0 1-16,10-1 15,-1-18 1,1 0 0,9-10-16,0-9 15,-9 0 1,-1-18-16,1-1 15,0-9 1,-20 9 0,1 0-1,-9 10-15,-1-1 16,-9 1 0,0 9-16,0 0 15,9 0 1,1 9-1,18 19-15,0 1 16,0 8 0,19 1-1,1-1-15,-1 1 16,-10-19 0,10-19-16,0-10 15,-9-9 1,0 1-1,-20-11-15,1-8 16,0-1 0,0 10-1,-10 0-15,-9 19 16,0-1 0,0 1-1,0 9-15,0 0 16,0 0-1,0 9 1,10 29-16,-1 18 16,0 29-1,1 18-15,-1-9 16,1-10 0,-1 19-1,0 1-15,-9-20 16,0-9-1,0 0 1,-9-19-16,-10-9 16,0-9-1,-18-1 1,-1-18-16,-18 0 16,-1-19-1,1-19 1,9 0-16,19 1 15</inkml:trace>
  <inkml:trace contextRef="#ctx0" brushRef="#br1" timeOffset="29521.11">6651 3229 0,'0'0'0,"9"0"16,29 0 0,47-9-16,28-1 15,9 1 1,10 0-16,-1-1 15,-8 1 1,-20 9 0,-18-10-16,-10 1 15,-47 9 1</inkml:trace>
  <inkml:trace contextRef="#ctx0" brushRef="#br1" timeOffset="44404.76">9520 3051 0,'0'0'0,"0"0"0,0 0 15,10 0 1,9 0-16,18 19 15,38 27 1,19 20-16,10 19 16,18 18-1,1 0-15,8 19 16,-18 0 0,-9-9-1,-10-1-15,0-9 16,-19-9-16,-9-9 15,-10-1 1,-9-9 0,-9-19-16,0-18 15,-20-10 1,-8-19-16</inkml:trace>
  <inkml:trace contextRef="#ctx0" brushRef="#br1" timeOffset="44771.3">10762 3107 0,'0'0'0,"0"0"15,-9 9-15,-20 29 16,-36 28 0,-29 56-16,-10 37 15,-9 29 1,-19-10-16,10-18 15,19-29 1,-1-9-16,20-28 16,18-19-1,9-19-15,38-37 16</inkml:trace>
  <inkml:trace contextRef="#ctx0" brushRef="#br1" timeOffset="45581.54">12267 4083 0,'0'0'16,"0"0"-16,-9 9 15,-10 10-15,-19 0 16,1 0-1,-10-10-15,-10-9 16,1-9 0,-1-10-1,1-19-15,0-18 16,-10 0-16,9-29 16,1 1-1,9 9-15,0-19 16,18-9-1,20 9-15,0 0 16,18 19 0,0 19-1,10 9-15,0 19 16,0-1 0,0 20-16,0 0 15,-1 18 1,1 10-16,0 9 15,0 19 1,-19 0-16,-10 9 16,-37 10-1,-37 18-15,-10-9 16,18-28 0,20-9-1,18-19-15,10-1 16,19 1-16,-1-10 15,20 1 1,8-1 0,30 10-16,36 0 15,20-10 1,18-9-16,10 0 16,-1 0-16,1-9 15,-10-10 1,-56 10-1</inkml:trace>
  <inkml:trace contextRef="#ctx0" brushRef="#br1" timeOffset="46288.47">12559 3351 0,'0'0'0,"0"0"0,0 0 15,0 0 1,0 9-16,9 10 15,1 9 1,-1 19-16,19 10 16,1-1-1,8 0-15,10 0 16,0-18 0,-9-19-16,0-1 15,-1-18 1,1-9-16,9-19 15,-10-10 1,1-18-16,-10-19 16,-9-9-1,-9 9-15,-1 9 16,-9 19 0,0 19-1,0 9-15,0 10 16,0 9-1,0 0-15,9 18 16,1 20 0,-1 37-16,1 19 15,-1 18 1,-9 1-16,0-10 16,-19 0-1,0 1-15,-9-10 16,-10-19-1,-9 0-15,-9 0 16,0-19 0,-10-18-16,9-10 15,-9-10 1,-9-18-16,28-9 16</inkml:trace>
  <inkml:trace contextRef="#ctx0" brushRef="#br1" timeOffset="46703.46">13547 2873 0,'9'0'0,"10"-10"0,19 1 16,18-1 0,19 20-16,0 9 15,1 9 1,-1 19-16,0 18 15,-18 20 1,-10 18 0,-28 0-16,-19 10 15,-29 9 1,-27 9-16,-29 0 16,-46 1-16,-67-1 15,-75-9 1,-103 0-1</inkml:trace>
  <inkml:trace contextRef="#ctx0" brushRef="#br1" timeOffset="47122.89">9699 2347 0,'0'0'0,"0"10"15,-19 8-15,-18 29 16,-29 38 0,-38 55-1,-9 29-15,10 19 16,28 18-16,46 1 15,67 9 1,103 9-16,292 47 16,0-94-1</inkml:trace>
  <inkml:trace contextRef="#ctx0" brushRef="#br1" timeOffset="58550.53">743 3323 0,'0'0'0,"0"0"15,0 0 1,10 9-16,-1 19 15,0 19 1,10 28 0,0 19-16,-10-19 15,-9 0 1,0 0 0,-9-9-16,0-38 15</inkml:trace>
  <inkml:trace contextRef="#ctx0" brushRef="#br1" timeOffset="58926.34">1016 2938 0,'0'0'0,"9"0"0,1-9 16,9-1-1,-1 20 1,20 9-16,19 28 15,8 37 1,1 19 0,0 0-16,-28 1 15,-1-1 1,-27 0 0,-29 10-16,-9-57 15</inkml:trace>
  <inkml:trace contextRef="#ctx0" brushRef="#br1" timeOffset="59842.89">931 5593 0,'0'0'0,"0"0"16,0 0-16,10 0 15,9-9 1,9 0 0,19-1-16,-19 1 15,10 0 1,-10 18 0,-9 0-16,0 10 15,9 9 1,-28 29-1,-28 8-15,-1 10 16,-18 0 0,10 0-1,-20-28-15,29-9 16,0-19 0,18-1-1,1 1-15,9-19 16,9 0-1,10 0-15,47 0 16,-10 0 0,20-9-1,-1-1-15,0 1 16,10 9 0,-38 0-1,0 0-15,0 9 16,-19 1-1,-18-10-15</inkml:trace>
  <inkml:trace contextRef="#ctx0" brushRef="#br1" timeOffset="60209.77">1571 5106 0,'0'0'0,"9"9"15,20 0-15,8 19 16,20 10-1,-1 18 1,10 19 0,-10 29-16,-8 18 15,-20 18-15,-38 20 16,-18 27 0,-28-8-1,-57-10-15,-28-10 16,-113 76-1</inkml:trace>
  <inkml:trace contextRef="#ctx0" brushRef="#br1" timeOffset="61597.68">3010 5781 0,'0'0'0,"0"19"0,-18 28 16,-1 28-1,-9 19 1,-1-1 0,1-17-16,19-1 15,9 0 1,9-19-16,19 0 15,19-18 1,19-1 0,28-9-16,10-9 15,-1-9 1,-18-10 0,-29 0-16,-18-10 15,0 1 1,-20 9-16,-8 0 15,-10-10 1</inkml:trace>
  <inkml:trace contextRef="#ctx0" brushRef="#br1" timeOffset="61921.66">2841 5809 0,'0'0'0,"9"0"15,1-9 1,27-10-16,20 0 15,9-9 1,9 9 0,0 10-1,1 0-15,-20 9 16,0 9 0,-37 0-16</inkml:trace>
  <inkml:trace contextRef="#ctx0" brushRef="#br1" timeOffset="62171.66">2785 6278 0,'0'0'0,"9"0"0,38 0 16,38 0-1,28-9-15,-1 0 16,-8-1 0,-57 1-16</inkml:trace>
  <inkml:trace contextRef="#ctx0" brushRef="#br1" timeOffset="62854.69">3518 6016 0,'0'0'0,"0"0"16,10 0-16,-1-10 15,29-8 1,9-1 0,19 9-16,0 1 15,9 0 1,-19 9 0,1 9-16,-10 0 15,-10 20 1,1-1-1,-10 0-15,-9 0 16,0-9 0,-19-1-1,0 1-15,0 0 16,0 0 0,-10 0-16,1-10 15,0 0 1,-1-9-1,1 0 1,-1 0-16,1-18 16,0-1-1,-1-19-15,20-9 16,18-9 0,19-10-1,0-9-15,9 10 16,-18 27-1,-19 19 1,-10 10-16</inkml:trace>
  <inkml:trace contextRef="#ctx0" brushRef="#br1" timeOffset="63436.91">4139 6034 0,'0'0'0,"10"-9"0,8-10 16,20-9-1,9 0-15,19 0 16,0 0 0,9 9-1,0 10-15,1 18 16,-20 0-1,1 10 1,-20 19-16,-9-1 16,-9 10-1,-19-9 1,-19 8-16,-18-8 16,-10 0-1,-10-20-15,1-18 16,9 0-1,19-9 1,-1-10-16,20 0 16,0-9-1,-1-9 1,20-1-16,-1 1 16,10 9-1,-10 9-15</inkml:trace>
  <inkml:trace contextRef="#ctx0" brushRef="#br1" timeOffset="64917.13">5447 6156 0,'0'0'0,"0"0"0,0 0 15,0 0 1,0 0-16,-19 0 15,-19 10 1,1-1 0,9 19-16,-1 0 15,20 10 1,0 0 0,18-1-16,0-9 15,20-9 1,-1 0-16,0-19 15,10 0 1,-10-10 0,-9-8-16,0-11 15,-1-8 1,-18-1 0,0 1-16,-9-1 15,9 1 1,0-1-1,0-9-15,9-9 16,1 9 0,-1-9-1,1 0-15,-10-1 16,0 1 0,0 9-1,0 0-15,-19 19 16,-9 0-1,-20 0-15,-27 18 16,9 20 0,10-1-1,18 10-15,19 0 16,10 9 0,18 0-1,10 0-15,19 19 16,9 9-1,19 1 1,0 8-16,9-8 16,0 8-1,-18-9 1,-20-9-16,1 10 16,-19-1-1,0-9 1,-19 0-16,0-10 15,0 1 1,0-19 0,0-1-16,9-8 15,0-1 1,20-9 0,8-9-16,38-19 15,10-38 1,9-9-1,-9 0-15,-10-19 16,-9-9 0,-19 18-16,-28 20 15,0 27 1,-19 10 0,-10 0-16,-9 18 15,-18 1 1,-1 18-1,10 1-15,0 9 16,18 9 0,10 9-1,19 10-15,19 19 16,28 9 0,-10-19-1,0 1-15,-18-11 16,-10-8-1,-9 9 1,-28 0-16,-29 0 16,-37 9-1,-38 0 1,-28-9-16,66-28 16</inkml:trace>
  <inkml:trace contextRef="#ctx0" brushRef="#br1" timeOffset="65663.42">4290 5781 0,'0'0'0,"0"0"0,9 9 16,19 1-1,19 9-15,10 9 16,9 0 0,0 0-1,9 10 1,0-1-16,-18 10 16,-1 0-1,-18 0-15,-10 28 16,-19 0-1,-9-19 1,-19-18-16,-9-1 16,-19 1-1,-9-19 1,-1-19-16,10 0 16,0-19-1,0-19 1,19-18-16,19-19 15,18-9 1,29-20 0,9 1-16,28 9 15,10 0 1,-1 19 0,-46 38-16</inkml:trace>
  <inkml:trace contextRef="#ctx0" brushRef="#br1" timeOffset="66288">7065 6382 0,'0'0'0,"9"0"16,20-10 0,8 1-16,20-1 15,9 1 1,18 0-1,1 9-15,-10-10 16,0 10 0,-18 0-1,-10 0-15,-10 0 16,-27 0 0</inkml:trace>
  <inkml:trace contextRef="#ctx0" brushRef="#br1" timeOffset="66686.84">7893 6081 0,'0'0'0,"0"0"15,0 0 1,9 10-16,1 18 15,-1 0 1,0 19 0,1 9-16,-1 1 15,-9-11 1,0-8 0,0-1-16,0-8 15,-9-20 1</inkml:trace>
  <inkml:trace contextRef="#ctx0" brushRef="#br1" timeOffset="67010.81">8072 6091 0,'0'0'0,"9"0"16,19 9-1,10 0-15,9 10 16,-10 9 0,1 1-1,-10-1-15,-9 9 16,-19 10-1,-9 0 1,-19 19-16,-38-1 16,-38 20-1,38-48 1</inkml:trace>
  <inkml:trace contextRef="#ctx0" brushRef="#br1" timeOffset="67428.42">9153 6081 0,'0'0'0,"0"0"16,0 0-16,0 10 15,-9 18 1,-10 28-1,10 10-15,-1 9 16,1 0 0,9-19-1,0 1-15,0-20 16,-9 1 0,-1-20-16,1-8 15</inkml:trace>
  <inkml:trace contextRef="#ctx0" brushRef="#br1" timeOffset="67649.75">8909 5800 0,'0'0'0,"0"0"16,0 0-16,0 0 16,9 9-1,1 1-15,-1-1 16</inkml:trace>
  <inkml:trace contextRef="#ctx0" brushRef="#br1" timeOffset="68138.17">9285 6400 0,'0'0'0,"0"0"0,0 10 15,0-1 1,0 19-16,0 0 15,0 10 1,0-10 0,0-9-1,0-10-15,0-9 16,0 0 0,10 0-16,8-28 15,11-28 1,-1-19-1,9 9-15,1 19 16,0 0 0,-1 19-1,10 19 1,0 9-16,10 9 16,-1 19-1,-9 10-15,-9 18 16,-10 10-1,-18 9 1,-10 28-16,-19-9 16,0-19-1,10-38-15</inkml:trace>
  <inkml:trace contextRef="#ctx0" brushRef="#br1" timeOffset="69519.92">10602 5368 0,'0'0'0,"0"0"15,0 0-15,0 10 16,-19 27 0,1 38-1,-11 28-15,20 19 16,-1 10-1,1-1-15,18-9 16,1-19 0,-1-28-1,10-9 1,-9-19-16,-1-19 16,0-9-1,-9-10-15,0-9 16,0 0-1,0-9 1,0-19-16,-9-19 16,-10-9-1,-19-1 1,1 10-16,-20 10 16,1 9-1,-10 18-15,-9 10 16,9 10-1,19-1 1,19 19 0,0 0-16,18 10 15,20 9 1,18 9-16,28-9 16,19 9-1,10-18 1,9-19-16,10-1 15,-10-18 1,0-9 0,-10-10-16,-8 0 15,-1-18 1,-19-1 0,-18-9-16,-10-9 15,-18 9 1,-10 0-16,-10 19 15,-9 0 1,1 19 0,-1-1-16,0 10 15,0 10 1,10 8 0,-1 11-16,10 8 15,10 1 1,18 9-1,10-10-15,9 1 16,0-20 0,0 1-1,9-19-15,-9-19 16,10 1 0,-20-20-1,1 1-15,-19-10 16,0 18-1,-19 1 1,0 0-16,0 19 16,0-1-1,0 10-15,0 0 16,0 10 0,0 18-1,9 38 1,0 37-16,10 19 15,9 0 1,-9 0-16,0-10 16,9 1-1,-9-10 1,0-9-16,0-19 16,-10-9-1,1-19 1,-10-10-16,0-18 15,0-19 1,0 0 0,0 0-16,0-10 15,-10 1 1</inkml:trace>
  <inkml:trace contextRef="#ctx0" brushRef="#br1" timeOffset="69819.72">11496 6391 0,'0'0'0,"9"-19"16,10-18-16,19-10 16,9 0-1,0 0 1,0 19-16,0 0 16,0 9-1,0 9 1,-9 20-16,-1-1 15,-9 19 1,-9 19 0,-19 10-16,-9-1 15,-19 10 1,-29-1 0,-28-8-16,-37-11 15,47-27 1</inkml:trace>
  <inkml:trace contextRef="#ctx0" brushRef="#br1" timeOffset="70847.62">12314 6597 0,'0'0'0,"0"0"0,10 0 15,-1 0 1,10 0 0,9 0-16,0-9 15,1-10 1,8 0 0,-9-9-16,-9 0 15,0-9 1,-19-10-16,-28 0 15,-10 0 1,-18 0 0,-1 28-16,1 10 15,-1 28 1,10 18 0,10 29-16,18-1 15,19 1 1,9 9-1,20-9-15,8-10 16,20-9 0,9-9-1,9-20-15,-9-18 16,-10-9 0,10-10-16,-10-28 15,1-9 1,-10-19-1,-10 19-15,-18 9 16,0 19 0,-9 9-1,-10 9-15,0 10 16,0 0 0,0 0-1,0 10-15,0 9 16,0 9-1,0 0 1,0 0-16,0-9 16,0 0-1,0-19 1,0 0-16,0 0 16,9-10-1,0-9-15,10-18 16,9-10-1,10 0 1,0 19-16,-1 19 16,10-1-1,10 20 1,-1 18-16,1 0 16,-20 19-1,1 28 1,-19 9-16,-19 19 15,-10-56 1</inkml:trace>
  <inkml:trace contextRef="#ctx0" brushRef="#br1" timeOffset="72098.28">13998 5565 0,'0'0'0,"0"10"16,0 27-16,0 29 16,0 46-1,0 20 1,0 9-16,-9-1 16,9-18-1,0-19 1,9-9-16,1-19 15,-1-18 1,0-20 0,1-18-16,-1 0 15,-9-19 1,0 0-16,0 0 16,0-19-1,0-19 1,-19 1-16,-18-1 15,-1 1 1,-18 9 0,-1 18-16,-9 10 15,10 10 1,9 18 0,19 0-16,9 10 15,10 8 1,18 1-16,19 0 15,19 0 1,19-9 0,9-20-1,10 1-15,-10-19 16,0-19 0,1 1-1,-20-10-15,-18-10 16,-19 0-1,-1 10-15,-8 0 16,-10 19 0,0-1-1,0 10-15,0 0 16,0 0 0,9 10-1,1-1-15,18 1 16,10 8-1,9-8 1,0-10-16,0 0 16,0 0-1,0-19-15,-10 0 16,1-9 0,-19 9-1,0 10 1,-1 0-16,-8-1 15,-10 10 1,9 0 0,1 10-16,-1 8 15,0 20 1,-9-1-16,0 1 16,0-1-1,0-18 1,0 0-16,0-19 15,0 0 1,10-9 0,9-20-16,9-8 15,19-1 1,0 1 0,0 18-16,0 10 15,9 18 1,-18 0-1,9 20-15,-28-11 16</inkml:trace>
  <inkml:trace contextRef="#ctx0" brushRef="#br1" timeOffset="72554">15908 5049 0,'0'0'0,"0"10"0,0 18 16,0 37-1,0 48 1,0 56 0,0 28-16,0 9 15,0 1 1,-9-1-16,-10-9 15,0-18 1,0-39 0,10-18-1,-10-28-15,9-19 16,1-28 0,0-9-16,-1-29 15</inkml:trace>
  <inkml:trace contextRef="#ctx0" brushRef="#br1" timeOffset="72786.97">15240 6081 0,'9'0'0,"38"-9"0,132-19 16,103-10 0,-9-9-1,-28 19-15,37 9 16,104 10 0</inkml:trace>
  <inkml:trace contextRef="#ctx0" brushRef="#br1" timeOffset="104182.8">21449 2460 0,'0'9'0,"9"19"0,1 38 16,18 37-1,0 47 1,10 19-16,-1 47 16,10 28-16,-9 9 15,0 29 1,-10 27-16,0 29 15,0-10 1,1 10-16,-1 19 16,-9 9-1,-1 9-15,-8 10 16,-1-1 0,1 29-16,-1 19 15,-9-19 1,0 9-1,0-9-15,0-10 16,9-9 0,-9-19-16,10-9 15,-1-28 1,-9-10-16,10-18 16,-1-38-1,-9-37-15,10-29 16,-1-37-1,0-38-15,1-27 16,-1-20 0,1-18-16,-1-19 15,0-19 1,-9-9-16,0-19 16,0 0-1,0 0-15</inkml:trace>
  <inkml:trace contextRef="#ctx0" brushRef="#br1" timeOffset="104856.72">17724 11495 0,'0'0'15,"9"0"-15,19-19 16,47-28-16,76 0 15,84 19 1,85 19-16,94 9 16,75 0-1,85 0 1,9 0-16,29 0 16,27-10-1,11-8-15,27-20 16,0 1-1,-28 8-15,0-8 16,-28 9 0,19 9-16,-10 19 15,-37 9 1,0 1-16,-48-10 16,-37 9-1,-56 1-15,-10-1 16,-56 10-1,-76-10-15,-28 10 16,-65-19 0,-48 9-1,-37-9-15,-48 0 16,-37 0 0,-9 0-16,-19 0 15,0 0 1,-19 0-16,0 0 15,-10 0 1,1-9-16</inkml:trace>
  <inkml:trace contextRef="#ctx0" brushRef="#br1" timeOffset="105406.65">24506 7930 0,'0'0'0,"0"9"0,0 10 15,0 18 1,10 10-16,18-9 16,0-1-1,19-18 1,0-10-16,-9-9 15,-10-9-15,-9 0 16,-10-1 0,-9 1-1,-9-10-15,-38 10 16,9-1 0</inkml:trace>
  <inkml:trace contextRef="#ctx0" brushRef="#br1" timeOffset="105983.24">25193 4533 0,'0'0'0,"0"0"0,0 0 16,0 0-1,9 10-15,1-10 16,-1 0-1,1 0-15,8 0 16,1-10 0,0 1-16,-9-10 15,-10 0 1,0 1-16,-19 8 16,-28 1-1,-10 9-15,-9 9 16,19 19-1,0 19 1,28-28-16</inkml:trace>
  <inkml:trace contextRef="#ctx0" brushRef="#br1" timeOffset="106548.15">30207 6550 0,'0'0'0,"0"0"0,10 0 15,-10 0 1,0 0-16,0 0 16,9 0-1,0 0-15,1 0 16,18 0-1,0 0-15,10 0 16,0 0 0,-1-9-16,-18 0 15,0-1 1,-10-8-16,-9-1 16,-19-9-1,-18-1-15,-20 11 16,1 18-1,-10 9-15,10 10 16,9 9 0,18-9-1,10 0-15,10-19 16,9 0 0,0 0-16</inkml:trace>
  <inkml:trace contextRef="#ctx0" brushRef="#br1" timeOffset="107048.77">29671 2760 0,'0'0'0,"0"0"15,0 0-15,9 9 16,1 1-16,-1-1 15,1 0 1,18 1 0,0-10-16,0-10 15,-9 1 1,0-10-16,-19 1 16,0-1-1,-19-9-15,-19 0 16,-27-1-1,-11 11-15,10 27 16,19 0 0,10 10-16,9 0 15,18 0 1,1-10-16,18 10 16,1-10-1</inkml:trace>
  <inkml:trace contextRef="#ctx0" brushRef="#br1" timeOffset="107546.45">32879 4599 0,'0'0'0,"0"0"16,0 9-16,0 1 16,0-10-1,0 0-15,9 0 16,1 0 0,9-19-1,-1 0-15,1-9 16,-9 0-1,-10 0-15,0-10 16,-10 10 0,-9 9-16,-9 1 15,-10 8 1,1 1-16,-1 9 16,19 0-1</inkml:trace>
  <inkml:trace contextRef="#ctx0" brushRef="#br0" timeOffset="111109.88">19727 9553 0,'0'0'0,"0"0"16,10 0-16,-1-19 15,19-9 1,29-19 0,37-19-16,28-18 15,66-38 1,48-19-16,36-9 16,29-19-1,47-9 1,48-29-16,55-36 15,29-20 1,18-9 0,-8 18-16,27-8 15,38-1 1,19 10 0,56-19-16,19 0 15,-28 9 1,-9-19-16,-10 10 15,-19 19 1,-18 18 0,-20 10-1,-9 19-15,-46 28 16,-11 9 0,-27 0-16,-29 19 15,-37 9 1,-38 28-1,-103 19-15,-76 29 16,0-20 0</inkml:trace>
  <inkml:trace contextRef="#ctx0" brushRef="#br2" timeOffset="114781.19">24713 6888 0,'0'0'0,"0"0"0,0 0 16,0 0-16,0 10 15,0-1 1,0 19 0,-9 0-16,9 10 15,-10 9 1,10 9-16,-9 10 16,0-1-1,-1 1-15,1 0 16,-1-1-1,1-8-15,9-1 16,0 0 0,-9 1-16,9-20 15,0 1 1,0-1-16,0 1 16,-10-20-1,10 1-15,0 0 16,0 0-1,0-10 1,0-9-16,0 0 16,0 0-1,0 0-15,0 0 16,0 0 0</inkml:trace>
  <inkml:trace contextRef="#ctx0" brushRef="#br2" timeOffset="115831.86">25184 4496 0,'0'0'0,"0"0"0,0 0 16,0 0 0,0 0-16,0 9 15,0 0 1,0 20-16,0 18 15,0 9 1,-10 10 0,10 9-16,0 9 15,0 0 1,10 10-16,-10 9 16,9 1-1,0 8-15,1 1 16,-10-10-1,0 10-15,9 9 16,1-19 0,-10-9-1,0-1-15,0-17 16,0-1 0,0-10-16,0-8 15,0-11-15,0-8 16,0 0-1,0-10 1,0-10-16,0 1 16,0 0-1,0-10-15,0 1 16,0-10 0,0 0-16,0 0 15,0 0 1,0 0-16,0 0 15</inkml:trace>
  <inkml:trace contextRef="#ctx0" brushRef="#br2" timeOffset="117030.29">30028 4571 0,'0'0'0,"0"0"16,0 0-16,0 0 16,0 0-1,0 0-15,0 0 16,0 0 0,0 0-16,10 9 15,-1 1 1,1 18-1,-1 9-15,10 10 16,-10 9 0,1 10-16,-1 19 15,-9-1 1,0 0-16,0 10 16,0 9-1,0 1-15,0 8 16,0-9-1,-9 1-15,9-11 16,0 1 0,0-19-16,-10 0 15,1-9 1,9-10-16,-10 1 16,10-20-1,-9 1 1,0-1-16,9 1 15,-10-10-15,10 9 16,0-18 0,0 0-1,0-10-15,-9 10 16,9 0 0,-10 0-16,10-10 15,0 0 1,0-9-16,0 0 15,0 0 1,0 0-16,0 0 16,0 0-1,0 0-15,0 0 16,0 0 0</inkml:trace>
  <inkml:trace contextRef="#ctx0" brushRef="#br2" timeOffset="117910.85">29596 2835 0,'0'0'0,"0"0"0,0 0 16,0 9-1,-10 1 1,1-1-16,-1 10 16,1 0-1,0-1-15,-1 11 16,1-1 0,9 19-16,0 9 15,0 10 1,0 18-1,-10 10-15,1 0 16,0 0-16,-1 9 16,1 9-1,9-8-15,-10-1 16,10 9 0,-9-18-16,0 0 15,9-19 1,-10 0-16,10-9 15,0-10 1,0-18-16,0-1 16,0 1-1,0-1-15,0 1 16,0-19 0,0-1-16,0 1 15,0-10 1,0 1-16,0-10 15,0 0 1,0 0 0,0 0-16,0 0 15,0 0 1,0 0-16,0 0 16</inkml:trace>
  <inkml:trace contextRef="#ctx0" brushRef="#br2" timeOffset="118703.82">32945 3614 0,'0'0'0,"0"0"0,0 0 16,0-10-1,0 10-15,0 0 16,0 0-1,0 0-15,0 10 16,-10 18 0,1 19-16,-10 0 15,10 9 1,-10 10-16,9-10 16,1 10-1,0-1-15,-1 10 16,1-9-1,-1 0-15,1-10 16,0 0 0,-1-9-1,10-9-15,0-1 16,0-9-16,0-9 16,0 0-1,0-10 1,0-9-16,0 0 15</inkml:trace>
  <inkml:trace contextRef="#ctx0" brushRef="#br2" timeOffset="120519.51">25438 7564 0,'0'0'0,"0"0"16,0 0-16,9 0 15,10 0 1,9-10-16,0-8 16,10-1-1,-10 0-15,-9 0 16,0-9-1,0 9-15,-19 10 16,0 0 0,0-1-16,0 10 15,-19-9 1,0-1-16,-9 1 16,-10 18-1,10 1-15,0-1 16,-1 19-1,1 1-15,9-1 16,10 19 0,0 0-16,-1-10 15,20 1 1,-1 8-16,19-8 16,0 0-1,19-1 1,-9-18-16,0 0 15,-1-10 1,1-9-16,-10 0 16,-9 0-1,0-9-15,-10 9 16</inkml:trace>
  <inkml:trace contextRef="#ctx0" brushRef="#br2" timeOffset="121124.32">26059 7761 0,'0'0'0,"0"0"0,0 0 15,0 9-15,0 1 16,-10 18 0,1 0-1,-1 9-15,1 10 16,9 10 0,-10-1-16,1 0 15,0 0 1,9-9-16,-10-9 15,1-1 1,-1-18-16,10 0 16,0-19-1</inkml:trace>
  <inkml:trace contextRef="#ctx0" brushRef="#br2" timeOffset="122003.38">24008 5481 0,'0'0'0,"0"0"0,0 0 16,0 0-16,0 0 16,0 0-1,0 0-15,0 0 16,9 0-1,1 0 1,18-19-16,0 0 16,0 1-1,-9-11-15,0 1 16,-10 10 0,-9-20-16,0 10 15,-19-10 1,1 10-16,-20 0 15,-9 19 1,-10 9-16,-8 9 16,8 19-1,1 10-15,9 9 16,18 0 0,1-1-1,19 11-15,-1-10 16,20 0-16,-1-1 15,19 1 1,1-9-16,-1-1 16,19-8-1,9 8 1,1-18-16,9 0 16,-10-1-1,1-8-15,-10-10 16,-10 0-1,1 0-15,0 0 16,-20 0 0,1 0-16,-19 0 15</inkml:trace>
  <inkml:trace contextRef="#ctx0" brushRef="#br2" timeOffset="122670.08">24290 5715 0,'0'0'0,"0"0"0,0 0 15,9 0 1,20 0-16,-1-9 15,0 9 1,10 0-16,-10 0 16,-9 0-1,-1 0-15,-8 9 16,-1 1 0,-9-1-16,0 1 15,0 8 1,-19 10-16,1 1 15,-11-1 1,11-9-16,8-1 16,1 1-1,-1-10 1,1-9-16,9 0 16,0 0-1,9 0-15,20 0 16,27 0-1,10 0 1,19-9-16,-10 0 16,0-1-16,-18 1 15,-10 9 1,-19 0-16,-19 0 16,-9 0-1</inkml:trace>
  <inkml:trace contextRef="#ctx0" brushRef="#br2" timeOffset="123753.18">28109 3754 0,'0'0'0,"0"0"15,10 0-15,-1 0 16,19 0-1,1 0-15,8-9 16,1-10 0,-1 1-1,-8-1-15,-1-9 16,-9 9 0,0 0-16,-19 0 15,0 1 1,-10-1-16,-18 0 15,-19 10 1,-10 9-16,-8 9 16,-1 29-1,0 9-15,19 9 16,9 0 0,10 0-16,19 1 15,-1-1 1,20 0-16,-1-18 15,19 9 1,0-10-16,19 1 16,10-1-1,-1 1-15,1-19 16,-1-1 0,-9-8-1,0-1-15,-9-9 16,0 0-1,-20 0-15,1 0 16,-9 0 0,-10 0-16,0 0 15</inkml:trace>
  <inkml:trace contextRef="#ctx0" brushRef="#br2" timeOffset="124370.55">28589 4102 0,'0'0'0,"0"0"0,0 0 16,10 0-1,8-19 1,11 0-16,-1 10 16,0-1-1,-9 1-15,0 0 16,-1-1 0,1 10-16,-19 0 15,10 10 1,-10-10-16,0 9 15,0 0 1,0 1-16,-10-1 16,1 1-1,-1-1-15,1-9 16,9 0 0,0 9-16,0 1 15,9-1 1,1 0-16,9 10 15,9 0 1,0 9-16,-9 10 16,0-10-1,0 0 1,-19 0-16,0 0 16,-19 0-1,0 1-15,-19 8 16,-9-9-1,-9-9-15,-10 0 16,19-1 0,19-18-16</inkml:trace>
  <inkml:trace contextRef="#ctx0" brushRef="#br2" timeOffset="125293.25">30640 5547 0,'0'0'0,"0"0"16,9 0-16,10 0 15,9-10 1,1 1-16,18-10 16,0 0-1,-10-9-15,-8 9 16,-11-9-1,1 0-15,-19 9 16,0-9 0,-19 9-16,-9-9 15,-10 9 1,-18 10-16,0 18 16,-10 1-1,9 18 1,10 0-16,0 0 15,0 19-15,19 0 16,9 0 0,10 0-1,18 0-15,1 0 16,18 0 0,19 0-16,0-1 15,0-8-15,19 0 16,9-10-1,0-10 1,-18 1-16,-1-9 16,-9-10-1,-9 0-15,-10 0 16,-9 0 0,-10 0-16</inkml:trace>
  <inkml:trace contextRef="#ctx0" brushRef="#br2" timeOffset="125953.09">31148 5931 0,'0'0'0,"0"0"16,0 0-16,0 10 16,0-1-1,0 19-15,0 0 16,0 0-1,9 10-15,1-10 16,-1 0 0,10-9-16,0 0 15,9-10 1,0-9-16,0 0 16,1 0-1,-1-19 1,0 1-16,0-11 15,1-8 1,-11 9-16,1 0 16,-9 18-1,-10 1-15,0 0 16,0 9 0,0 0-16,0 9 15,9 10 1,0 28-16,1 9 15,-1 10 1,-9 9-16,0 0 16,10-10-1,-10-8-15,0-10 16,9-10 0,0 1-16,1-20 15,-1 1 1,-9-9-16</inkml:trace>
  <inkml:trace contextRef="#ctx0" brushRef="#br2" timeOffset="126776.64">31853 4449 0,'0'0'0,"0"0"0,0 0 15,0 9 1,0 1-16,10-1 16,-1 0-1,1 1-15,9-10 16,-10 0 0,0 0-16,10 0 15,-9-10 1,-1-8-16,0-1 15,-9 0 1,0-9-16,-9 0 16,-10 9-1,0 10-15,-18-1 16,-1 10 0,0 10-16,1 8 15,9 11 1,-1 17-16,1 1 15,19 19 1,-1-10 0,20 1-16,-1-10 15,19-10 1,1 1-16,8-1 16,1-18-1,-1 0-15,1-10 16,0-9-1,-10 0-15,0 0 16,-9 0 0,0 0-16,0 0 15,-10 0 1,-9 0-16</inkml:trace>
  <inkml:trace contextRef="#ctx0" brushRef="#br2" timeOffset="127353.61">32220 4862 0,'0'0'0,"0"0"15,0 0-15,0 0 16,0 9 0,-9 0-16,0 1 15,-1 9 1,1-1-16,9 1 15,0 0 1,0-10-16,9 1 16,1 8-1,-1-8-15,19 9 16,0-1 0,1-8-16,-1-1 15,0 0 1,0 10-1,1 0-15,-11 0 16,1-1 0,-9 1-16,-10 9 15,0 1 1,0-1-16,-29 0 16,-8 0-1,-20-9-15,1 0 16,-10-19-1,-9 0-15,37-10 16</inkml:trace>
  <inkml:trace contextRef="#ctx0" brushRef="#br2" timeOffset="127603.26">32070 4946 0,'0'0'0,"9"0"16,19 0-16,29-9 15,28-10 1,-1 0-16,1 10 15,9-1 1,-56 1-16</inkml:trace>
  <inkml:trace contextRef="#ctx0" brushRef="#br2" timeOffset="132340.76">4563 7273 0,'9'0'0,"10"-19"16,28 0-16,0 10 15,0 0 1,0-1-16,9 1 16,-9-1-1,-9 10-15,-10-9 16,-9 9-1,0-9-15,-19-1 16,0 10 0,0 0-16,-19 10 15,-28-1 1,-19 19-16,-9 0 16,-10 10-1,1 9-15,18 0 16,19 0-1,9 0 1,10-1-16,18 20 16,1-10-1,18 1-15,10-1 16,10-9 0,8-10-16,10 1 15,0-19 1,-9 0-16,-1-10 15,-18-9 1</inkml:trace>
  <inkml:trace contextRef="#ctx0" brushRef="#br2" timeOffset="132870.48">5014 7639 0,'0'0'0,"0"0"16,0 0-16,0 0 15,0 0 1,0 9-16,0 10 16,10 9-1,-1 0-15,10 10 16,9-10-1,0-9-15,10-1 16,-1-18 0,1 0-16,0 0 15,-1-18 1,1-1-16,-19 0 16,0 0-1,-19-9 1,0 0-16,-19 0 15,0 0 1,-19 18-16,1 1 16,9 9-1</inkml:trace>
  <inkml:trace contextRef="#ctx0" brushRef="#br2" timeOffset="133535.98">5503 7526 0,'0'0'0,"0"0"16,0 0-16,0 0 16,0 0-1,0 0-15,0 0 16,0 0-1,10 0-15,-1 0 16,19 0 0,1 10-16,8-1 15,10 19 1,-9 0-16,0 19 16,-1 0-1,-18 0-15,0 0 16,-19-10-1,-10 10-15,-8-9 16,-11-1 0,-8 1-1,8-19-15,1-10 16,0-9 0,9-9-16,0-10 15,10-19 1,9-8-16,9-20 15,20 0 1,18 0-16,0 10 16,0 9-1,19 0-15,-1 19 16,-27 9 0</inkml:trace>
  <inkml:trace contextRef="#ctx0" brushRef="#br2" timeOffset="134063.44">6472 7179 0,'0'0'15,"0"0"-15,0 0 16,-9 9-16,-10 10 16,-19 28-1,1 19-15,-10 18 16,0 1-1,19 9 1,18-19-16,10 0 16,10-10-1,18-8-15,9-1 16,10-9 0,10-10-16,-1 1 15,-27-29 1</inkml:trace>
  <inkml:trace contextRef="#ctx0" brushRef="#br2" timeOffset="134865.7">6783 7808 0,'0'0'0,"0"0"15,0 0-15,9 0 16,1 9-1,18 0-15,0-9 16,10 0 0,-1 0-1,1 0-15,0-9 16,-10 0-16,0-10 16,-9 0-1,0 0 1,-10 1-16,-9-11 15,0 1 1,-19 0-16,0 0 16,-18 0-1,-10 9-15,9 10 16,-9 18 0,9 1-16,10-1 15,0 19 1,0 19-1,18 0-15,1 0 16,18-10 0,1 1-16,9-1 15,9 1 1,19-10 0,19-9-1,0-19-15,9 0 16,0-19-1,-19 0 1,-8 10-16,-30 0 16</inkml:trace>
  <inkml:trace contextRef="#ctx0" brushRef="#br2" timeOffset="135267.01">7394 7902 0,'0'0'0,"0"0"0,0 0 16,0 9-1,0 10 1,0 9-16,-9 19 15,-1-10 1,1 1-16,0-1 16,-10 10-1,9-28-15</inkml:trace>
  <inkml:trace contextRef="#ctx0" brushRef="#br2" timeOffset="135743.69">7902 8061 0,'0'0'0,"0"9"15,-19 1 1,-18 18-16,-1 19 15,-18 0 1,9-10-16,28-27 16</inkml:trace>
  <inkml:trace contextRef="#ctx0" brushRef="#br2" timeOffset="136352.57">8166 7864 0,'0'0'0,"0"0"0,0 0 16,9 0 0,0 0-1,10 0-15,9-9 16,1-1 0,-1-9-1,0 1-15,0-1 16,-9 0-1,0 0 1,-10 1-16,-9-11 16,0 11-1,-18-1-15,-1 0 16,-19 10 0,1-1-1,-1 20-15,-9 9 16,0 9-1,19 0 1,9 9-16,9 10 16,20 0-1,9 0 1,9-9-16,9-1 16,10 1-1,1-20 1,-11 1-16,10-19 15,10 0 1,-29 0-16</inkml:trace>
  <inkml:trace contextRef="#ctx0" brushRef="#br2" timeOffset="137044.19">8655 7939 0,'0'0'0,"0"0"16,0 0-16,0 0 15,9-9 1,1-10-1,8 0-15,11-9 16,-1 0 0,-9 18-1,0 10-15,-1 0 16,1 10 0,0-1-16,-10 1 15,-9 8 1,0 1-1,-18 9 1,-20 0-16,0 1 16,-9 8-1,0-9-15,19-9 16,19-19 0,-1 19-1,10-10-15,10-9 16,27 0-1,20 0 1,9-9-16,-1-1 16,-8 10-1,-10 0 1,-10 0-16,-18 10 16,-19-10-1</inkml:trace>
  <inkml:trace contextRef="#ctx0" brushRef="#br2" timeOffset="137407.57">9276 8061 0,'0'0'0,"0"0"0,0 0 15,0 0 1,0 0-1,0 9-15,-19 10 16,-19 19 0,-9-1-1,-19 1-15,1-1 16,36-18 0</inkml:trace>
  <inkml:trace contextRef="#ctx0" brushRef="#br2" timeOffset="138088.15">9605 7845 0,'0'0'0,"0"0"16,0 0-16,9 10 15,1-10 1,18 0-1,0 9-15,19-9 16,-9-19 0,0 10-16,-1-10 15,-9-9 1,-9 9 0,-9 0-16,-10-9 15,-10-19 1,-9 10-16,-9 9 15,-9 9 1,-11 0 0,-8 19-16,0 38 15,9 9 1,9-19 0,19 9-16,0 20 15,10-20 1,18 1-1,1-1-15,27-9 16,20 0 0,27 10-1,20-19-15,-1-1 16,-9 1 0,-18-28-16,-10-19 15,-29 18 1,-9 10-1,-18-9-15</inkml:trace>
  <inkml:trace contextRef="#ctx0" brushRef="#br2" timeOffset="138808.67">10489 7864 0,'0'0'0,"0"9"0,0 1 16,10-10 0,-1 0-1,0 0-15,10 0 16,0-10 0,0 10-16,0 0 15,-10 19 1,-9 0-1,0 9-15,-19 19 16,-18 0 0,-10 0-1,0-10-15,9-9 16,10-28 0,9 10-16,10-10 31,9 0-31,9 9 15,0 1-15,20-1 16,-1 0 0,0-9-1,10 0-15,-10 10 16,-9 9 0,0-1-1,-10 1-15,-9-10 16,-9 20-1,-29 8 1,-37 1-16,-19-10 16,-19-19-1,9-9-15,10 0 16,19-19 0,18 10-1,29 18-15</inkml:trace>
  <inkml:trace contextRef="#ctx0" brushRef="#br2" timeOffset="139124.79">11138 8145 0,'0'0'0,"0"10"16,-18 9-1,-1 18-15,-9 1 16,-20 9 0,20-19-1</inkml:trace>
  <inkml:trace contextRef="#ctx0" brushRef="#br2" timeOffset="139844.76">11693 7977 0,'0'0'0,"0"0"16,0 0-16,0 0 15,0 0 1,0 0-16,10 0 15,-1 0 1,19 0 0,1-10-16,-1 1 15,-9-19 1,0 9 0,-1 0-16,-8-9 15,-10 9 1,-10-28-1,-8 10-15,-11 9 16,-18-1 0,-9 20-1,-1 18-15,1 38 16,-1 0 0,29-28-16,0 9 15,9 29 1,10-1-1,18-9-15,10 9 16,19 0 0,9-9-1,28-9-15,10-10 16,9-19 0,0-9-1,-10-9-15,-8-10 16,-10 0-1,-38 10 1</inkml:trace>
  <inkml:trace contextRef="#ctx0" brushRef="#br2" timeOffset="141546.45">12211 8052 0,'0'0'0,"0"0"15,0 0-15,0 9 16,0 10-1,9 9 1,1 28-16,-1-9 16,0-28-1,1 0 1,-1-19-16,19 0 16,1-10-1,8-8 1,1-1-16,-10-9 15,0-1 1,-18 11 0,-1-1-16,-9 10 15,0 9 1,0 0 0,0 9-16,0 28 15,0 39 1,-9-30-1,-1 1-15,1 19 16,-10 9 0,10-19-1,-10-9-15,10-9 16,-1-19 0,10-19-16</inkml:trace>
  <inkml:trace contextRef="#ctx0" brushRef="#br2" timeOffset="141778.76">13086 8296 0,'0'0'0,"0"0"16,0-10-16,-10 20 15,-9-1 1,-28 28-16,-9 29 16,0-19-1,-1-9 1,29-10 0</inkml:trace>
  <inkml:trace contextRef="#ctx0" brushRef="#br2" timeOffset="142377.14">13500 8145 0,'0'0'0,"0"0"0,0 0 16,0 0-1,9-9 1,0-10 0,1 1-16,9-1 15,-10 0 1,0 0-1,1 0-15,-10-18 16,0-1 0,-19-18-16,-9 0 15,0 28 1,-10 18 0,0 1-16,-9 9 15,0 9 1,0 29-1,19-10-15,9 10 16,10 27 0,-1-9-1,20-9-15,18-9 16,10-1 0,9-8-1,9-11-15,10-8 16,0-20-1,0 10 1,-19-9-16,-10 0 16,-27 9-1</inkml:trace>
  <inkml:trace contextRef="#ctx0" brushRef="#br2" timeOffset="142824.87">13885 8070 0,'0'0'0,"0"0"0,0 0 15,0 0 1,0 0-16,0 0 16,0 0-1,0 10 1,0 9-16,10-1 16,9 10-1,9 10 1,0 0-16,0-1 15,10 1 1,-10 8 0,-9 1-16,-10-28 15,-9 0 1,0 0-16,-19-10 16,-18 10-1,-20 0 1,29-10-16</inkml:trace>
  <inkml:trace contextRef="#ctx0" brushRef="#br2" timeOffset="143035.12">13867 8014 0,'0'0'0,"9"0"15,19-9 1,29-1-16,8 1 16,-8-10-1,-19 10 1,-1 9-16,-18-10 16</inkml:trace>
  <inkml:trace contextRef="#ctx0" brushRef="#br2" timeOffset="143338.57">14121 7357 0,'0'0'0,"18"10"0,29 8 15,29 11 1,18 18-16,0-1 15,-10 20 1,-18 0 0,-9 9-16,-20 37 15,-27 1 1,-20 0 0,-37 37-16,-28 0 15,-19-28 1,9-28-1,38-57-15</inkml:trace>
  <inkml:trace contextRef="#ctx0" brushRef="#br2" timeOffset="143836.68">15042 8202 0,'0'0'0,"0"0"0,10 0 16,-1-19-1,1 0-15,18-28 16,10 0-1,-1 0 1,1 10-16,9 18 16,-10 10-1,1 18 1,9 10-16,10 9 16,-1 19-1,0 0 1,1-10-16,-10-18 15,0-9 1,0-10 0,9-10-16,1-37 15,-10 10 1,-19 9 0,-9 9-16,0-9 15,-19 9 1,0 10-16,-10-1 15</inkml:trace>
  <inkml:trace contextRef="#ctx0" brushRef="#br2" timeOffset="144135.93">14995 8389 0,'0'0'0,"19"0"15,47-9-15,38-10 16,37 10 0,19 9-1,-10 0-15,1-19 16,-29 19-1,-19 19 1,-18 0-16,-19-10 16,0-18-1,-38 9-15</inkml:trace>
  <inkml:trace contextRef="#ctx0" brushRef="#br2" timeOffset="144611.13">16905 7986 0,'0'0'0,"0"0"0,-19 9 15,-18-9 1,-20 10-16,1 8 16,-10 1-1,9 19 1,10 27 0,10-8-16,27-1 15,10 0 1,19 1-16,9-1 15,10-19 1,9-18 0,28-28-16,19-10 15,1-28 1,-11-9 0,-27 0-16,-20-29 15,-27 10 1,-39 9-16,-36-18 15,-58 9 1,-168-85 0</inkml:trace>
  <inkml:trace contextRef="#ctx0" brushRef="#br2" timeOffset="157602.76">621 9684 0,'0'0'0,"0"0"0,9 0 16,1-19 0,9 1-16,28-20 15,18 1 1,39-10-16,-10 9 15,0 10 1,-19 19-16,1 9 16,-29 9-1,-10 0 1,1 10-16,-10 9 16,-9 10-16,-19 9 15,-19 9 1,-19-9-16,-9 9 15,-9 1 1,18-20 0,-18-18-16,28 0 15,9-10 1,9-9-16,10 0 16,0 0-1,19 0-15,19 0 16,28-9-1,-10 9-15,10 9 16,9 0 0,-18 19-16,-1 1 15,-9 8 1,-19 10-16,-9 0 16,-19 19-1,-19 9-15,-28-10 16,-65 10-1,-67 1 1,-160 45-16</inkml:trace>
  <inkml:trace contextRef="#ctx0" brushRef="#br2" timeOffset="158078.66">2032 9159 0,'0'0'0,"9"0"0,-9 0 16,29 9-1,8 10-15,10 9 16,19 28-1,0 19-15,0 19 16,-10 9 0,-9 1-16,-28 8 15,-9 1 1,-39-1-16,-27 1 16,-48 9-1,-74 9-15,-67-18 16,-141 9-1</inkml:trace>
  <inkml:trace contextRef="#ctx0" brushRef="#br2" timeOffset="159707.82">3302 9778 0,'0'0'0,"0"0"15,0 0-15,9 0 16,20-9 0,18-10-1,0 0-15,-10-9 16,1 9 0,0-9-16,-20 0 15,-18 9 1,0 10-16,-28-10 15,-38 10 1,-18-1-16,-10 20 16,9 18-1,19 0-15,19 9 16,9 10 0,10-9-16,19 9 15,-1-10 1,20 1-16,9 9 15,9-10 1,19 1-16,0-19 16,19-1-1,-10 1 1,1-10-16,-1-9 16,-9 0-1,0 0-15,10 0 16,-29-9-1</inkml:trace>
  <inkml:trace contextRef="#ctx0" brushRef="#br2" timeOffset="160352.88">3631 9647 0,'0'0'0,"0"0"0,10 0 16,-1-10-1,0-9 1,20 1-16,18 8 16,19 1-1,18 0-15,1 18 16,0 10 0,-10 9-16,0 0 15,-18 19 1,-10 0-16,-10 9 15,1 10 1,-19-1-16,-10-8 16,-9-20-1,0 1-15,-9-1 16,-10-18 0,0 0-16,0-19 15,0 0 1,1-19-16,-11-18 15,11-20 1,8 1-16,20-19 16,18-9-1,19-10 1,9 9-16,1 20 16,9 8-1,-1 10-15,-8 19 16,-10 9-1,-9 10-15,-20 9 16</inkml:trace>
  <inkml:trace contextRef="#ctx0" brushRef="#br2" timeOffset="160869.62">4723 9609 0,'0'0'0,"9"0"0,29-19 15,18 1-15,10-1 16,19 9-1,9 1 1,-19 18-16,0 10 16,-18 9-1,-10 19-15,-10 0 16,-18 9 0,-19 10-16,0-10 15,-19-18 1,0-1-16,1-18 15,-1 0 1,-9-19-16,-1 0 16,11-19-1,-1-9-15,9-19 16,10-18 0,10-11-16,18 1 15,19-9 1,0 18-1,9 19-15,10 19 16,19 0 0,-47 9-16</inkml:trace>
  <inkml:trace contextRef="#ctx0" brushRef="#br2" timeOffset="162225.97">5917 9750 0,'0'0'0,"0"0"15,0 0-15,-9 9 16,-10 1 0,10 8-1,-10 11-15,9 17 16,1 1 0,18 10-16,1-10 15,9-10 1,9-9-16,0-9 15,0-10 1,19-18-16,0-19 16,10-10-1,-10-18-15,-10-19 16,-8 0 0,-10 9-16,-19 1 15,0 8 1,-19 10-16,0 0 15,-9 10 1,-1 9 0,11-10-16,-11 10 15,20 0 1,0-10-16,-1 1 16,10-1-1,0 1-15,0 9 16,0 9-1,0 10-15,0-1 16,-19 1 0,1-1-16,-20 20 15,0-1 1,1 19 0,8 0-16,11 10 15,8-10 1,20 0-1,8 0-15,29 10 16,19-1 0,19 10-16,-10 0 15,-9 0 1,-9 0 0,-1 19-16,-18 9 15,-1 9 1,-18 10-1,-10 0-15,-9-19 16,0 0 0,-9-19-1,0-18-15,-1-1 16,10-18 0,0-9-1,0-10-15,10 0 16,27-10-1,20-27 1,18-20-16,10-27 16,9-10-1,-19 0 1,-9 0-16,-19 10 16,-19 18-1,-9 19-15,-19 10 16,-9 9-1,-10 0 1,-10 18-16,1 1 16,0 18-1,0 1-15,0 18 16,18 0 0,1 9-1,18 10-15,10 0 16,9 10-1,19-11-15,0 1 16,10 10 0,-20-10-16,1-10 15,-19 1 1,0-1 0,-19 1-16,-19 9 15,-9-1 1,-10 1-16,-9-9 15,9-19 1,19-10-16</inkml:trace>
  <inkml:trace contextRef="#ctx0" brushRef="#br2" timeOffset="162656.57">7338 10219 0,'0'0'0,"0"0"16,0 0 0,9 0-16,10-9 15,19-10 1,18 0-16,29 0 16,-1 10-1,20-10 1,-10 10-16,-9-1 15,-20 10 1,-8 0-16,-19 0 16,-1 0-1,-18 0-15,0 10 16,-10-10 0</inkml:trace>
  <inkml:trace contextRef="#ctx0" brushRef="#br2" timeOffset="163111.96">8269 9928 0,'0'9'0,"0"-9"15,0 0-15,0 0 16,0 10-1,-9 18-15,-1 0 16,1 10 0,9 9-1,0 0-15,0-1 16,0 1 0,0 0-1,-10-9-15,1-1 16,0-9-1,9-18-15,0-10 16,0 0 0</inkml:trace>
  <inkml:trace contextRef="#ctx0" brushRef="#br2" timeOffset="163452.76">8194 10022 0,'0'0'0,"0"0"0,0 0 16,9 0-1,10 0 1,9 9-16,19 1 16,0 8-1,0 1 1,-9 9-16,0 1 15,-1-1 1,-18 9 0,0-9-16,-19 0 15,0-9 1,-28 28-16,-19 9 16,-10-18-1,-18-10 1,37-9-16</inkml:trace>
  <inkml:trace contextRef="#ctx0" brushRef="#br2" timeOffset="164048.28">9755 9740 0,'0'0'0,"0"0"16,0 19-1,0 38 1,-9 18-16,9 18 16,-9 11-1,-1 8-15,1-9 16,-1-9-1,10-19 1,0-37-16,0 27 16,0-8-1,0-38 1,0-19-16,0 0 16,0 0-1</inkml:trace>
  <inkml:trace contextRef="#ctx0" brushRef="#br2" timeOffset="164578.51">9803 9656 0,'0'9'0,"0"-9"0,9 10 15,10-10 1,9 9-1,10 10-15,9 9 16,18 28 0,11 19-1,-1 19-15,-19-28 16,-9-10 0,10 10-1,-1 0-15,-9-1 16,0 10-1,0 0 1,-18-56-16,-1-9 16,-9-1-1,0-9-15,9-19 16,0-9 0,0-19-1,0-37-15,-9-38 16,0-47-1,0 56 1,-10 38-16,1-19 16,-1 0-1,-9 1 1,0 36-16,0 29 16,0 19-1,0-1-15,0 1 16,0 9-1</inkml:trace>
  <inkml:trace contextRef="#ctx0" brushRef="#br2" timeOffset="165170.95">11468 10003 0,'0'0'0,"0"0"0,-10 10 16,-18 18-1,-10 9-15,-9-9 16,10 1 0,-1 36-1,19-9-15,10 1 16,18 37-1,19-19 1,20-28-16,8-19 16,19-10-1,10-36-15,0-1 16,-20 0 0,-8-28-1,-10-9 1,-28 0-16,-10-1 15,-18-18 1,-29 10-16,-18-10 16,-20 18-1,1 29 1,-10 9-16,10 29 16,28-1-1</inkml:trace>
  <inkml:trace contextRef="#ctx0" brushRef="#br2" timeOffset="165792.59">12079 10003 0,'0'0'0,"0"0"15,10 0-15,-1 0 16,19 10 0,19-1-1,19 10-15,19 9 16,-10 9 0,0 10-1,-18 19-15,-10-29 16,-19 20-1,-9 18-15,-19-19 16,0-18 0,-19-10-1,-19-9-15,1-10 16,-1-18 0,0-10-1,10 0-15,0-28 16,19 0-1,18 19-15,29-56 16,27-20 0,-8 39-1,9-1-15,0 19 16,-1 38 0,-36-1-16</inkml:trace>
  <inkml:trace contextRef="#ctx0" brushRef="#br2" timeOffset="166618.26">13076 10041 0,'0'0'0,"0"0"0,0 9 16,0 10 0,0 18-1,0 20-15,0-1 16,0 19-1,0 0 1,0-19-16,0-9 16,0-28-1,0 9-15,0-9 16,0-19 0,0 0-1,0-38-15,10-27 16,9-67-1,18 20 1,1-1-16,-1 29 16,1 46-1,18 10 1,-8 28-16,-1 28 16,-10 0-1,1 10 1,-10-1-16,-9 20 15,0-1 1,-10 10 0,-9-1-16,0-8 15,0-20 1,0-18-16,0-19 16,0 0-1,9 0 1,10-38-16,19-27 15,9-38 1,9-1 0,-9 48-16,-9 28 15,-10 9 1,10 10 0,-10 18-16,-9 10 15,0 9 1,0 19-1,-10 19-15,-9 9 16,0-19 0,-9-37-16</inkml:trace>
  <inkml:trace contextRef="#ctx0" brushRef="#br2" timeOffset="168337.04">14403 10228 0,'0'0'0,"0"0"0,-19 0 15,-9 10 1,-10-1 0,-9 10-16,0 18 15,9 10 1,20-19 0,-1 29-1,9-1-15,20-28 16,9-9-16,9 0 15,19-1 1,19 11 0,0-11-16,-1-8 15,20-1 1,0-28 0,-19-9-16,-10 0 15,10-19 1,-10-18-16,1-20 15,-20-18 1,1 0 0,-19 9-16,-10-9 15,-9-10 1,0 19 0,-9 10-16,-1 27 15,1 29 1,0 10-16,-1 8 15,10 10 1,-19 10-16,-18 27 16,-1 38-1,0 28 1,10 19-16,9 0 16,10-18-1,18 8-15,10-9 16,9-28-1,1-28 1,18 19-16,19-10 16,-1-37-1,11-28-15,-1-10 16,-9 9 0,-10 1-1,1-19-15,-1 0 16,-9 0-1,-9-10-15,-19 19 16,-1 10 0,-8 9-1,-1 9-15,1 10 16,18 28 0,10 19-16,9-10 15,-10-18 1,20-1-1,8-9-15,11-9 16,-1-10 0,0-37-1,-18 9-15,-10-18 16,19-57 0,-19-28-16,-19 10 15,-19-1 1,-9 10-1,-19 0-15,1 27 16,8 30 0,-9 17-1,1-8-15,8 18 16,1 10 0,-1 9-1,-8 19-15,-1 27 16,0 39-1,10 18 1,18-18-16,0 27 16,10-18-1,9-19-15,10 0 16,0-28 0,18-10-1,19-8-15,-9-29 16,-9-10-1,8-9 1,-17 1-16,-1-1 16,0-19-1,-10 10 1,1 10-16,-10-1 16,0-9-1,1-1 1,-11-8-16,1 28 15,-9-1 1,-1 10-16,-9 0 16,9 10-1,1 18 1,-1 9-16,1 1 16,-1 18-1,0 38-15,10 28 16,0-10-1,0-18 1,-10 66-16,-9-10 16,0-103-1,0 9-15,-19 10 16,10-29 0,-19 48-1,9-20-15,10-65 16,-10 0-1,9 0-15</inkml:trace>
  <inkml:trace contextRef="#ctx0" brushRef="#br2" timeOffset="168635.51">16613 10228 0,'10'0'0,"9"0"16,28-18 0,28 8-16,19-9 15,-9 10 1,-10 0-1,0-19-15,-28 18 16,-18 1 0,-11 9-16,-8 0 15</inkml:trace>
  <inkml:trace contextRef="#ctx0" brushRef="#br2" timeOffset="168869.67">15475 10059 0,'0'0'0,"0"0"0,0 0 16,0 0-16,0 0 15,0 0 1,0 0 0,0 0-16</inkml:trace>
  <inkml:trace contextRef="#ctx0" brushRef="#br2" timeOffset="176943.27">22239 13315 0,'0'0'0,"0"0"16,0 28-1,-9 29-15,9 18 16,9 75 0,10 37-1,9 95-15,0-38 16,1-57-1,-11 57-15,-8 10 16,-10-29 0,0 28-16,-19 47 15,10-93 1,-10-48 0,0 10-16,10 10 15,-1-29 1,1-28-1,9 0-15,0 0 16,0-19 0,-10-28-16,1-19 15,0 0 1,-1-9 0,1-19-16,9-18 15,0-10 1,0 0-16</inkml:trace>
  <inkml:trace contextRef="#ctx0" brushRef="#br2" timeOffset="177762.88">19558 16890 0,'9'0'0,"20"-10"16,36-36-1,48-1-15,47 18 16,47 1 0,47 0-1,28 19-15,38 9 16,38 0 0,37-10-16,47 1 15,19 28 1,9 28-1,38-66-15,19-28 16,-19 0 0,10 47-16,18 47 15,-9-19 1,28-47 0,-38-37-16,-28 37 15,29 29 1,-48-38-16,-65-1 15,-76 76 1,-38-18-16,-74-29 16,-48-19-1,-18-19 1,-38 19-16,-29 19 16,-27-9-1,-1 9 1,-18 9-16,-1-18 15,-18 0 1,0-1-16,-10-8 16,10 8-1,-9 1 1,-1 9-16,0-10 16,1-18-1,9 9-15,-10 10 16,1 0-1,-1 9 1,0 0-16,1 0 16,-1-10-1,-9 10-15</inkml:trace>
  <inkml:trace contextRef="#ctx0" brushRef="#br2" timeOffset="182229.96">22681 16571 0,'0'0'0,"0"0"16,0 0-16,0 0 16,10 9-1,-10-9 1,9 10-16,0-10 15,1 9 1,-1-9-16,1 0 16,-1 9-1,10-9 1,-10 10-16,10-10 16,0 0-1,-10 0-15,10 0 16,-9-10-1,8 1 1,-8 9-16,-1 0 16,10-9-1,-10-1-15,10 1 16,-9-1 0,-1 10-1,0-9-15,-9 0 16,0 9-1,0 0-15,0 0 16,0 0 0,10 0-16,-10-10 15,0 10 1,0 0 0,0 0-16,0 0 15,0 0 1,9 0-1,1-9-15,-1 9 16,1-9 0,8-10-16,11-9 15,-1 9 1,-9 9 0,9 1-16,0-10 15,10 1 1,-1-11-16,10-17 15,0-1 1,-9 9 0,9-9-16,9-19 15,-8 10 1,-1 0 0,18-29-16,-18 10 15,-9 28 1,9 1-16,0-11 15,0-8 1,10-48 0,-10 19-16,-10 38 15,29-57 1,-9 10-16,-20 56 16,20-37-1,-1-38 1,1-10-16,-1 1 15,0 18 1,-56 113-16,57-93 16,28-57-1,9-38 1,-19 38-16,-19 18 16,10 10-1,0 0-15,0-9 16,0 0-1,0 9 1,-10 19-16,0 18 16,20-74-1,-1 27-15,-19 48 16,-56 84-16,66-103 31,19-1-31,9 1 16,-9 9-1,-19 29-15,9 18 16,-9-9 0,9 9-1,0 9-15,-9 10 16,19-10 0,-10 29-1,-9 18-15,0 1 16,0-10-1,-10 0-15,10 19 16,0-10 0,-10 0-1,10 38-15,9 10 16,-28-29 0,10 28-16,-1 19 15,-9-28 1,10 19-1,-20-19-15,20 28 16,-10 18 0,0-18-1,-10 1-15,10 55 16,-9-9 0,-10-75-16,1 28 15,8 19 1,-9-19-1,1 19-15,8 18 16,-18-46 0,0-10-16,9 29 15,0 37 1,-9-29-16,0-18 16,0 10-1,0-29 1,-1 0-16,11 48 15,-11-11 1,-8-36 0,9 8-16,-1-8 15,1 8 1,0 10 0,9 29-16,-9-20 15,-9-37 1,8-9-16,11 8 15,-11 1 1,11 10 0,-11-20-16,11 19 15,8 20 1,-18-30-16,9 1 16,-9-9-1,9 9 1,-9 0-16,9-10 15,1 10 1,-1-19-16,9 38 16,1 18-1,0-27 1,-10-29-16,10 28 16,9 0-1,-19-37 1,9 9-16,10 19 15,10 0 1,-10-9 0,0-10-16,0-19 15,9 10 1,1 9-16,-1 0 16,-9-18-1,10 8 1,-1 29-16,1-28 15,-10-9 1,0-1-16,0-18 16,0-10-1,0 9 1,-9 10-16,-1-9 16,1 9-1,-1 9 1,-8 1-16,8-10 15,1-19 1,0 10-16,-10 18 16,0 10-1,-9-19 1,9-10-16,-9 1 16,0 9-1,-10-9 1,0 9-16,1-10 15,-10 1-15,0 9 16</inkml:trace>
  <inkml:trace contextRef="#ctx0" brushRef="#br2" timeOffset="185027.85">26284 11833 0,'0'0'0,"0"0"0,0 0 16,0 0 0,0 0-16,0 0 15,0 18 1,0 11-16,0-1 16,0 9-1,0 29 1,0 9-16,0 0 15,0-9 1,0 28 0,0 56-16,-9 0 15,-1-19 1,10-46-16,0 37 16,0 0-1,0 0 1,10 9-16,-1-18 15,1-29 1,-1 10-16,10 65 16,-10-9-1,1-37 1,-1 28-16,10 46 16,0-65-1,-10-56-15,1 37 16,-1 38-1,10-28 1,-10-20-16,1 76 16,-1-9-1,0-76-15,1-18 16,-1 28 0,1 37-1,-1-28-15,0-28 16,1 38-1,-1-19-15,1-10 16,-1 1 0,1-10-1,-10 0-15,0-19 16,9 10 0,-9-19-1,9-10-15,-9 29 16,0-19-1,0-10-15,0-18 16,0 0 0,0 28-1,0-10-15,0-9 16,0-9 0,0-9-16,0-10 15,0 9 1,0 0-16,0 10 15,0-10 1,0 10 0,0-19-16,0 0 15,0 0 1,0 0-16</inkml:trace>
  <inkml:trace contextRef="#ctx0" brushRef="#br2" timeOffset="186502.65">26228 17622 0,'0'0'15,"0"0"-15,0 0 16,0 0-16,0 0 15,0 9 1,0 0 0,0-9-16,0 10 15,0 9 1,0-1-16,9 1 16,1 9-1,-1 10-15,10-1 16,0-9-1,9 1 1,10-1-16,-10-9 16,0-10-1,0 0-15,0-9 16,-9-9 0,0-10-1,0-9-15,0 0 16,-10-28-1,1-1-15,-10 10 16,0-18 0,-10 18-1,-9 19-15,0-1 16,-9-8 0,-9 9-16,-1 9 15,0 10 1,-9 9-1,0 9-15,10 10 16,8 0 0,1 9-16,-9 28 15,18-9 1,9-28 0,-8 18-16,8 10 15,1 19 1,9 9-16,9-38 15,1-18 1,-1 9 0,0 0-16,1-9 15,9 9 1,9 0 0,-9 1-16,-1-29 15,11 0 1,-1 0-16,0-10 15,0 1 1,10-10 0,0-9-16,-1 0 15,-9-19 1,1 19 0,-11 0-16,1-19 15,-9-10 1,-10-18-16,-19 10 15,0-10 1,-9 9 0,0 38-16,9 18 15</inkml:trace>
  <inkml:trace contextRef="#ctx0" brushRef="#br2" timeOffset="-214308.72">8946 10988 0,'0'0'0,"0"0"16,10 0-16,9-9 15,18 9 1,20 9-16,18-18 15,28 18 1,29 19 0,19 1-16,18-20 15,10-9 1,9 0 0,19-19-16,-10 0 15,1 29 1,37-10-16,0-28 15,1 18 1,-1 20 0,-9-1-16,9-9 15,0 9 1,19-9 0,0-28-16,0 47 15,19 9 1,0-18-16,9 18 15,0 19 1,0-19 0,0-28-16,10-19 15,-10 19 1,-9 19 0,-28 9-16,-29-19 15,-28 10 1,-37 0-1,-29-10-15,-19 10 16,-27-10 0,-20 20-16,-9-11 15,-9-27 1,-19 0 0,-1 9-16,-18 0 15,0 0 1</inkml:trace>
  <inkml:trace contextRef="#ctx0" brushRef="#br2" timeOffset="-192628.86">9755 11683 0,'0'0'0,"0"0"16,0 0-16,0 0 15,0 0 1,0 0-16,0 0 16,0 9-1,0 19 1,0 0-16,0 19 16,0 0-1,0-9-15,0-1 16,0-9-1,0-9-15,0 0 16,0-19 0,0 0-16,0 0 15,0-10 1,0-18-16,10-19 16,-1-28-1,1 10-15,9-1 16,-1 19-1,11 10-15,-1 8 16,0 20 0,10 0-1,9 18-15,-10 0 16,10 20 0,-9 17-16,0 1 15,-20 0 1,1-9-16,-9-1 15,-10 1 1,0-1-16,0-18 16,0 0-1,0-10-15,0-9 16,0 0 0,0 0-16,9-28 15,10-19 1,9-18-16,0 18 15,1 0 1,-1 19-16,0 18 16,0 1-1,10 18 1,-1 1-16,10 18 16,-9 19-1,-10 9-15,-9 10 16,-19 9-1,-9 19-15,-10-1 16,-9-18 0,9-37-16</inkml:trace>
  <inkml:trace contextRef="#ctx0" brushRef="#br2" timeOffset="-192095.13">10856 12161 0,'0'0'0,"0"0"0,0 0 15,0 0 1,10 0-16,18 0 16,0-9-1,10-10-15,9 0 16,0 0 0,-10 1-16,1-10 15,-10-1 1,-9 1-16,0 0 15,-19 0 1,-10-10-16,-8 1 16,-11 9-1,-8 0-15,-1 18 16,0 20 0,1 8-16,-1 20 15,10-1 1,19 10-16,-1 0 15,20 0 1,-1-9-16,29 9 16,9-10-1,28 1 1,-28-29-16</inkml:trace>
  <inkml:trace contextRef="#ctx0" brushRef="#br2" timeOffset="-191070.28">11882 11964 0,'0'0'0,"0"0"15,0 0-15,-19-9 16,-19-1-1,0 1-15,1 9 16,-1 9 0,10 1-16,0 8 15,9 11 1,10-1-16,9 0 16,9 0-1,0 0 1,20-9-16,-1 0 15,9-10 1,1-9-16,0 0 16,-1-19-1,1 1-15,-10-1 16,-9 0 0,0 10-16,-10-1 15,1 1 1,-1 9-16,0 0 15,1 0 1,9 9-16,9 1 16,0-1-1,0 10-15,10-10 16,0 1 0,-1-10-16,-9 0 15,1-10 1,-11 1-16,1-1 15,-9-8 1,-1-1-16,-9 10 16,0-1-1,0 1 1,0 9-16,0 0 16,0 0-1,0 9-15,0 10 16,0 9-1,0 0-15,0-9 16,0 0 0,0-1-16,0-8 15,0-10 1,0 0-16,0 0 16,0 0-1,0-19-15,0-18 16,10-1-1,18-9-15,0 0 16,10 19 0,9 0-1,0 19-15,0-1 16,0 20-16,0-1 16,0 19-1,-10 0-15,1 10 16,-19 9-1,-10 0 1,-9-1-16,0 1 16,0 0-1,0 10-15,0-10 16,0-10 0,10-9-16,-10-18 15</inkml:trace>
  <inkml:trace contextRef="#ctx0" brushRef="#br2" timeOffset="-190040.16">14158 11805 0,'0'0'16,"0"0"-16,-19 0 15,-9-10-15,-10 1 16,-18 18-1,-19 1-15,9 18 16,0 0 0,19 9-1,9 1-15,10 9 16,0 0-16,19 9 16,-1 0-1,20 1 1,8-1-16,20-9 15,18 0 1,1-10-16,9-9 16,0-9-1,18-19-15,1 0 16,-19-19 0,0-18-16,-10-10 15,-9-9 1,-9-1-16,-19 1 15,-1-10 1,-18-9 0,-9 10-16,-10-1 15,-9 10-15,-19 9 16,-10 9 0,-8 10-16,-1 9 15,-10 10 1,1 18-16,0 20 15,9 17 1,19 1-16,0 0 16,9 0-1,10 9 1,19 1-16,-1-1 16,20 0-1,-1-9-15,19 10 16,1-11-1,18-8-15,0 0 16,0-1 0,0-18-16,19 0 15,-1-1 1,11-18-16,-10-9 16,-10-10-1,0 0-15,1-18 16,-10-10-1,-9-9-15,-1-19 16,-18 0 0,-10 0-1,-18-1-15,-19 11 16,-10-1-16,-18 19 16,-20 10-1,11 18 1,-39 28-16,38 1 15</inkml:trace>
  <inkml:trace contextRef="#ctx0" brushRef="#br2" timeOffset="-189020.85">9229 11382 0,'0'0'0,"0"0"15,0 0 1,9 0-16,10-18 16,19-1-1,18 0-15,38 0 16,38 1-1,28-1-15,65 0 16,29-9 0,0 0-16,10 0 15,9 18 1,37 10 0,1 0-16,-10 10 15,28-10 1,-9 0-16,-19 9 15,-19 0 1,-9 10-16,-29-10 16,-27 10-1,-10 0-15,-29 9 16,-8 0 0,-20-9-16,-27 0 15,-29-10 1,-10 10-16,-27-19 15,-20 9 1,-18 1-16,0-10 16,0 0-1,-19 0 1,0 0-16,0 0 16,0 9-16,0 19 15,0 10 1,0 18-1,-10 19-15,10 28 16,0 1 0,10 8-16,-1 1 15,1 9 1,-1-10-16,0 1 16,-9-10-1,0-18-15,-9-10 16,-10-19-1,-9 0-15,0-18 16</inkml:trace>
  <inkml:trace contextRef="#ctx0" brushRef="#br2" timeOffset="-188355.26">9266 11279 0,'0'0'0,"0"0"15,0 10-15,-19 18 16,1 19 0,-1 9-16,0 19 15,-9 19 1,0 9-16,18 0 15,1 10 1,-1-19-16,10-10 16,10-9-1,-1-19 1,1-9-16,-1-9 16,-9-10-1,9-9-15,1 0 16,-1-1-1,19 1-15,29 9 16,28 0 0,46 1-16,67-1 15,75 0 1,103 9-16,66-18 16,75-28-1,48-10-15,46 0 16,10 10-1,-19-1-15,-9 1 16,-57 0 0,-75 9-16,-37 0 15,-11 0 1</inkml:trace>
  <inkml:trace contextRef="#ctx0" brushRef="#br2" timeOffset="-184368.74">1336 13184 0,'0'0'0,"0"0"0,0 0 16,0 0-1,19 9-15,-10 1 16,10 18 0,0 28-16,9 38 15,19 18 1,9 29-16,-18 9 15,0 10 1,-20-10-16,1-9 16,0-10-1,-19-9 1,0-9-16,0-29 16,0-18-1,0-10-15,10-19 16,-10 1-1,0-19-15,0 0 16,0-19 0,0 0-16,0 0 15</inkml:trace>
  <inkml:trace contextRef="#ctx0" brushRef="#br2" timeOffset="-183835.42">1458 13381 0,'0'0'0,"0"0"0,-9-10 16,-1 1-1,1 9 1,-10 9-16,0 1 15,-9 27 1,-38 20-16,0 8 16,1 10-1,-1 0-15,19-18 16,-10-1 0,29-18-16,19-1 15,-1-18 1,10-10-16,0-9 15,10 10 1,8-1-16,58-9 16,8 0-1,48 0 1,9-9-16,0-1 16,-28 1-16,0 18 15,-10-9 1,-37 10-1,-9-10-15,-20 9 16,1-9 0,-19 0-16,-10 0 15,-9 0 1,0 0-16,0 0 16</inkml:trace>
  <inkml:trace contextRef="#ctx0" brushRef="#br2" timeOffset="-183433.83">2277 13109 0,'0'0'0,"0"0"0,9 9 16,10 10-1,47 18-15,-10 38 16,29 29 0,-10 27-16,0 10 15,-18 9 1,-1 9-16,-18-8 15,-19-1 1,-19-19-16,-29-9 16,-18-9-1,-18-20-15,-30 1 16,11-28 0,-1-10-16,29-18 15,18-29 1</inkml:trace>
  <inkml:trace contextRef="#ctx0" brushRef="#br2" timeOffset="-180631.07">9351 14188 0,'0'0'0,"9"0"16,10 0-16,9 0 15,19 0 1,19-10-16,0-8 15,-9-1 1,-1 0 0,0-9-16,-18 0 15,-10 0 1,-9-1-16,0 1 16,-19 0-1,0 0-15,-19 9 16,-18 0-1,-20 1-15,1 8 16,-10 20 0,-9 8-16,-1 20 15,10 18 1,1 10-16,8-10 16,19 10-1,10 0-15,9-1 16,10-8-1,18-1-15,20 0 16,8 0 0,10 1-1,19-20-15,0 1 16,0-1-16,9 1 16,-9-19-1,-10-10 1,1-9-16,-19 0 15,-1 0 1,10-19-16,-28 10 16</inkml:trace>
  <inkml:trace contextRef="#ctx0" brushRef="#br2" timeOffset="-179718.07">10546 14056 0,'0'0'0,"0"0"16,0 0-16,-10-9 15,-9-10 1,1 0-16,-1 10 15,-19 0 1,1-1-16,-10 1 16,-10 18-1,10 1 1,0 18-16,9 9 16,10 1-1,0-1-15,19-8 16,-1 8-1,20-18-15,-1 0 16,19-1 0,0 1-16,19 0 15,0-19 1,1 0-16,-1 0 16,0-19-1,9 0-15,-9-18 16,-9-1-1,-1 1-15,-18 9 16,0 0 0,0-1-16,-10 20 15,-9 0 1,0 9 0,0 0-16,0 9 15,0 10 1,0 18-16,0 38 15,-9 19 1,-1 9-16,1 10 16,0-19-1,-10 9-15,9 0 16,-8-9 0,8 0-16,1-10 15,-1-9 1,10 0-16,0-18 15,0-10 1,10-10 0,-1-9-16,1-9 15,-1 0 1,0-19-16,1 0 16,9-10-1,18-27-15,1-19 16,9-10-1,-10-9-15,1 9 16,0 1 0,-10 18-16,-9 0 15,0 19 1,-10 9-16</inkml:trace>
  <inkml:trace contextRef="#ctx0" brushRef="#br2" timeOffset="-178964.76">4666 13822 0,'0'0'0,"0"0"0,0 0 16,0 0-1,0 0-15,-9 9 16,-10 19 0,0 10-16,-9 28 15,0-1 1,9-37-16</inkml:trace>
  <inkml:trace contextRef="#ctx0" brushRef="#br2" timeOffset="-178712.01">4826 13953 0,'0'0'0,"0"0"0,0 0 16,0 10 0,-19 8-16,0 29 15,-18 0-15,-10 38 16,9-29 0</inkml:trace>
  <inkml:trace contextRef="#ctx0" brushRef="#br2" timeOffset="-177752.12">10884 14047 0,'0'0'0,"0"0"16,0 9-16,-9 20 16,9 17-1,0 1-15,9 19 16,10 0-1,9-1 1,19-8-16,0-10 16,10-10-16,-1-18 15,-9 0 1,0-19-16,-9-10 16,0-9-1,-1-18-15,1-19 16,-19 9-1,0 0 1,-19 0-16,-10 19 16,1 9-1</inkml:trace>
  <inkml:trace contextRef="#ctx0" brushRef="#br2" timeOffset="-176728.21">11919 14469 0,'0'0'0,"0"0"16,0-9-16,-19-10 16,1 0-1,-20-9-15,0 0 16,-18 19-1,-10 9-15,0 9 16,0 19 0,19 10-16,10-1 15,8 1 1,20-1-16,0-9 16,9-9-1,9 0-15,10 0 16,9-1-1,19-8-15,0-10 16,10 0 0,-10 0-16,0-10 15,-10 1 1,1 0 0,0-1-16,9 1 15,0 18-15,0 1 16,0-1-1,9 0 1,1-9-16,-1 0 16,10 0-1,-10-9-15,1-10 16,-1-9 0,-9-9-16,-9-20 15,-1-18 1,-8 0-16,-10-28 15,-19-19 1,-10 0-16,-18 0 16,-10 10-1,1 27-15,8 29 16,1 9 0,0 19-1,19 18-15,-1 1 16,-9 18-1,1 10-15,-1 28 16,-10 28 0,11 28-16,-1 19 15,9 10 1,1-1-16,18 0 16,1-9-1,18-28-15,0-9 16,1-10-1,8-28-15,-9-1 16,10-8 0,-10-19-16,0-1 15,-9-18 1</inkml:trace>
  <inkml:trace contextRef="#ctx0" brushRef="#br2" timeOffset="-176167.91">13688 14056 0,'0'0'0,"0"0"16,9 10-1,1-1-15,18 29 16,9 18-1,10 0 1,1 10-16,-1-10 31,0 1-31,9-11 16,-9-8-16,10-1 16,-10-37-1,9-18-15,10-20 16,0-27-1,9-29 1,-19-10 0,-9 11-16,-9 18 15,-19 9 1,0 38-16,0-10 16,-1 1-1,-18 27-15,0 10 16,0 0-1</inkml:trace>
  <inkml:trace contextRef="#ctx0" brushRef="#br2" timeOffset="-175780.02">15052 14206 0,'0'0'0,"0"0"16,0 0-16,0 0 16,-19-9-1,0-10 1,-18 10-16,-1 9 16,-9 9-1,9 10 1,10 0-16,9 9 15,10 10 1,-1-1 0,20 1-16,-1-20 15,29 11 1,9-1 0,0-10-16,9-8 15,1 9 1,-1-19-16,-9 0 15,-28 0 1</inkml:trace>
  <inkml:trace contextRef="#ctx0" brushRef="#br2" timeOffset="-175144.72">15268 14028 0,'0'0'0,"0"0"16,10 0-16,-1-9 15,19-10 1,10 0 0,9-9-16,19 19 15,0 28 1,9-1 0,-9 1-16,0 9 15,-10 19 1,-9 9-16,-9-9 15,-19-9 1,-19-1 0,0 1-16,0-1 15,-19-8 1,9-20-16,-9 0 16,10-9-1,0 0 1,9 0-16,0-18 15,9-20 1,38-46 0,10-10-16,8 38 15,1 9 1,0 9-16,-19 10 16,-9 19-1,9 18 1,-10 0-16,10 38 15,-9 0 1,-10 9-16,-9 10 16,0-10-1,-10-9 1,-9 10-16,0 8 16,0-8-1,0-29-15,0 0 16,0 9-1,0-27 1,0-10-16</inkml:trace>
  <inkml:trace contextRef="#ctx0" brushRef="#br2" timeOffset="-174933.84">16378 13615 0,'0'0'0,"0"-9"0,0 9 15,0 0 1,0 0 0,10 9-16,9 20 15,-1-11 1</inkml:trace>
  <inkml:trace contextRef="#ctx0" brushRef="#br2" timeOffset="-173782.72">16999 14235 0,'0'0'0,"0"0"0,0-10 16,-9 1-1,-19-1 1,-10 1-16,-19 18 16,10-9-1,0 10-15,19-1 16,0 19 0,19-9-1,-1 9-15,1 0 16,18-18-1,1 9-15,18-1 16,0-8 0,19-1-1,9-9-15,-18-9 16,0-1 0,-1 1-1,-8 0-15,-1-10 16,-9 9-1,-1 1-15,1 9 16,-9 0 0,-1 0-1,0 9-15,1 1 16,9 18 0,0 0-1,-1 10-15,1 9 16,0-1-1,0-17-15,-10-11 16,1-8 0,-1-10-1,0 0-15,-9 0 16,10-10 0,-1-18-1,10-9-15,-10-1 16,1-9-1,-1 10-15,1 18 16,-1-9 0,0 9-1,10-9-15,0 19 16,0-1 0,0 10-1,0 10-15,9-1 16,-9 10-1,-1-1 1,1 20-16,0 18 16,-10-18-1,-9-19-15,0-1 16,0-18 0,0 10-1,0-10-15,0 0 16,0 0-1,0-10-15,10-18 16,9-28 0,9-29-16,10 1 15,-1 0 1,1 46-16,-1 29 16,1-10-1,0 19 1,-10 9-16,0 19 15,10 10 1,-10 18-16,-9 19 16,0 0-1,-10 10-15,-9-1 16,0 1 0,0-38-1,0-10-15,-9-9 16,9-9-1,0-10-15</inkml:trace>
  <inkml:trace contextRef="#ctx0" brushRef="#br2" timeOffset="-173111.42">18730 13493 0,'0'0'0,"-28"38"0,-29 18 16,-8 1 0,-20 18-1,10 28-15,18 9 16,20-8-1,27-11 1,10 11-16,28-11 16,1-17-1,8-30 1,10-27-16,19 0 16,19-10-16,0-37 15,-10-37 1,-9 8-1,-29 20-15,-9-10 16,-9-10 0,-9 11-1,-10 27-15,-10 0 16,-9 10 0,-28 18-16,-9 0 15,0 20 1,18-1-16,10 9 15,9 20 1,19 18 0,9-19-1,20-19-15,27 10 16,19 0-16,19-19 16,29-28-1,-1-9 1,-9 9-1,-19 0-15,-9-28 16,-20-19 0,-18 9-16,-37 20 15</inkml:trace>
  <inkml:trace contextRef="#ctx0" brushRef="#br2" timeOffset="-117153.84">8476 15295 0,'0'0'0,"0"0"15,0-19-15,0 10 16,0-1 0,0 10-1,0 0 1,9 19-16,1 28 16,9 37-1,0 57-15,-1-9 16,-8-20-1,-1 10-15,1-28 16,-1-19 0,0 0-1,1-19 1,-1 1-16,-9-20 16,10-9-1,-10-9-15,0-19 16,0 0-1,0 0 1,9 0-16,0-19 16,20-18-1,-1-10 1,9-9-16,1 18 16,-10 19-1,10 0 1,-10 10-16,10 18 15,-1-9 1,1 10 0,9 37-16,-9 9 15,-10 10 1,-9 9-16,0-28 16,-1 9-1,-8 19 1,-10-19-1,0-27-15,0-29 16</inkml:trace>
  <inkml:trace contextRef="#ctx0" brushRef="#br2" timeOffset="-116679.27">9398 16120 0,'0'0'15,"0"0"-15,-19 10 16,-9 9-16,0 9 15,9 28 1,10 29 0,18-10-16,19-19 15,0-19 1,19 1 0,0-19-16,19-1 15,10-27 1,-20-10-1,0 1-15,-18-29 16,-10-19 0,-18-9-16,-29 19 15,-19 18 1,-28 19 0,-18 1-16,-39 27 15,58 0 1</inkml:trace>
  <inkml:trace contextRef="#ctx0" brushRef="#br2" timeOffset="-115713.64">9991 16036 0,'0'0'0,"0"0"15,0 9-15,0 1 16,9 27 0,0 20-1,1-1-15,-1 19 16,10 0-1,-9 0 1,-10-9-16,0-29 16,0-27-1,0-1 1,0-9 0,0 0-16,0 0 15,0-28 1,0-38-16,-10-18 15,1 9 1,18 9 0,1 19-16,-1 19 15,19 9 1,19-9 0,-9 19-16,-1 18 15,10 19 1,-9 10-1,0-1-15,-19 10 16,-1 10 0,-18-29-16,0 9 15,0 1 1,0-20 0,0-8-16,0-10 15,0 0 1,0 0-1,0-38-15,10-18 16,-1 0 0,1 9-1,8 19-15,11 18 16,-1 10 0,19 10-1,9 27-15,-9 1 16,-9-1-1,-10 20-15,-9 18 16,-19 0 0,0-10-1,-9 10 1,-1 0-16,1-56 16</inkml:trace>
  <inkml:trace contextRef="#ctx0" brushRef="#br2" timeOffset="-115195.96">11138 16374 0,'0'0'0,"0"0"16,0-10-1,-9 1-15,-10 18 16,0 1 0,-9 18-1,9 0 1,0 38-16,10-1 15,18-8 1,1-1-16,18-28 31,0-18-31,10-1 16,9-9 0,0-28-16,0-19 15,-9 0 1,-10 0-16,-19-9 15,-18-1 1,-10 1 0,-28 9-16,-9 10 15,-20 9 1,1 18 0,0 29-16,28-10 15</inkml:trace>
  <inkml:trace contextRef="#ctx0" brushRef="#br2" timeOffset="-114596.18">12023 15604 0,'0'0'0,"0"0"0,-19 10 15,-19-1 1,-37 29-16,-10 18 16,10 0-1,9 10 1,29-19-16,8 0 16,20 0-1,18-19 1,29 9-16,9 20 15,19-20 1,19 20 0,-10-11-16,-9-8 15,-10-10 1,-18 0-16,-1 10 16,-18-10-1,-19 0 1,-9 19-16,-29 37 15,-28-8 1,-9-39 0,-10-9-16,1-9 15,8-19 1,39-9-16</inkml:trace>
  <inkml:trace contextRef="#ctx0" brushRef="#br2" timeOffset="-114128.64">12813 15773 0,'0'0'0,"-10"0"0,-18-9 15,-28 28 1,-38 28 0,-10 9-16,10 19 15,19-9 1,18 9-1,20 9-15,18-9 16,19-9 0,9 0-1,20-20-15,8-8 16,10 0 0,19-1-1,-9-18-15,-10-10 16,0-9-1,0 19-15,0 0 16,-28-10 0</inkml:trace>
  <inkml:trace contextRef="#ctx0" brushRef="#br2" timeOffset="-113478.4">13076 16355 0,'0'0'16,"0"0"-16,0 0 16,0 0-1,-9 0-15,9 9 16,-10 1 0,10-1-16,10 1 15,-1-1 1,1-9-1,18 0-15,10-9 16,-1-1 0,-9 1-1,-9-10-15,0-9 16,-19 0 0,-9 9-1,-20-9-15,-8 9 16,-20 19-1,-9 9 1,10 20-16,0 8 16,9 10-1,18-9 1,1 8-16,19-8 16,18 9-1,10 0 1,19 9-16,9-18 15,9-10 1,19 0-16,1 0 16,-1-19-1,-38-9 1</inkml:trace>
  <inkml:trace contextRef="#ctx0" brushRef="#br2" timeOffset="-112769.06">13942 15361 0,'0'0'0,"0"0"0,0 0 16,0 0-1,9 18 1,1 29-16,8 38 16,1 65-1,0-10 1,0-18-16,-10 19 15,1 0 1,-1-28 0,0-29-16,1-47 15,-1 20 1,1-10 0,-10-29-16,0-18 15,0 0 1,0 0-1,0 0-15,0-18 16,-19-10 0,-19-10-16,-18 10 15,-10 0 1,-9 0 0,-10 18-1,19 10-15,0 10 16,19-1-1,10 10 1,8 9-16,20 9 16,9 20-1,9 8-15,20-27 16,8 9 0,10 0-1,10-29-15,-1-8 16,-9-1-1,0-18 1,-28-1-16</inkml:trace>
  <inkml:trace contextRef="#ctx0" brushRef="#br2" timeOffset="-112190.14">14770 16308 0,'0'0'0,"0"0"15,-10-9 1,-9-1-16,-18-8 15,-10 8 1,-10 10-16,10 10 16,0 18-1,10 19 1,18-10-16,9-9 16,20 10-1,-1 9 1,10-10-16,9-18 15,0-10 1,1-9 0,8-9-16,1 0 15,-10-10 1,10-9 0,-10-10-16,0 10 15,-9 0 1,0 19-16,-10-1 15,1 10 1,-1 0 0,10 10-16,0-1 15,9 19 1,0 19 0,10-9-16,-19-20 15</inkml:trace>
  <inkml:trace contextRef="#ctx0" brushRef="#br2" timeOffset="-111679.14">15663 16149 0,'0'0'0,"0"0"0,-18-19 15,-20 9 1,-19 10-16,1 0 16,9 10-1,-9 18 1,8 19-16,20-10 16,19 1-1,18-10-15,1 0 16,27-9-1,20 9 1,9 0-16,9-9 16,-9 0-1,-10 0 1,-18-10 0,-10 0-16,-9 10 15,0 9 1,-19 10-16,0-10 15,-29 0 1,-18 10 0,-9-10-16,-10-9 15,19-10 1,0-18 0,0-1-16,9-9 15,20 1 1</inkml:trace>
  <inkml:trace contextRef="#ctx0" brushRef="#br2" timeOffset="-111272.36">16312 15257 0,'0'0'0,"0"0"0,0 0 16,0 10 0,0 27-16,-9 66 15,0 48 1,-1 8-1,10 19-15,10-28 16,-1 1 0,10-20-1,-10-37-15,10 9 16,-10-28 0,-9-9-1,0-29-15,0-18 16,0-10-1,0-9 1,0 0-16</inkml:trace>
  <inkml:trace contextRef="#ctx0" brushRef="#br2" timeOffset="-110990.87">15701 16055 0,'9'0'0,"10"-10"15,28 1 1,47 9-16,29 0 16,8-9-1,1-1 1,-10 10-1,-9 19-15,-28 0 16,-10-10 0,-9 10-16,-47-10 15</inkml:trace>
  <inkml:trace contextRef="#ctx0" brushRef="#br2" timeOffset="-110719.49">16867 16205 0,'0'0'0,"0"0"16,0 19-16,0 9 16,-9 9-1,0 10-15,9 19 16,-10 18-1,10 1 1,10-10 0,-10-28-16,0-10 15,0-18 1,0-19-16</inkml:trace>
  <inkml:trace contextRef="#ctx0" brushRef="#br2" timeOffset="-110514.6">16736 15905 0,'0'0'0,"0"0"0,0 0 15,9 9 1,1 0-1,18 1-15,-9-1 16</inkml:trace>
  <inkml:trace contextRef="#ctx0" brushRef="#br2" timeOffset="-109901.67">17554 15999 0,'0'0'0,"0"0"15,-28 0 1,-28 9-16,-39 19 16,1 10-1,0 27 1,19 20-16,28-29 15,19 10 1,28 18 0,19 29-16,-1-29 15,20-37 1,9 9-16,10-18 16,8-19-1,1-1 1,0-27-16,0-10 15,-10-9 1,10-9 0,-19-10-16,-18 19 15,-1-19 1,-9 28 0,-10 9-16,-9 1 15,0 0 1,0 9-1,0 0-15,0 0 16,0 0 0,9 9-1,1 10-15,18 28 16,10 0 0,-10-10-1,9 1-15,1-10 16,-10-9-1,-18-10-15</inkml:trace>
  <inkml:trace contextRef="#ctx0" brushRef="#br2" timeOffset="-109681.95">17846 16139 0,'0'0'0,"0"0"16,0 0-16,0 0 15,0 0 1,0 10-16,9 8 16,1 11-1,-1-11 1</inkml:trace>
  <inkml:trace contextRef="#ctx0" brushRef="#br2" timeOffset="-108745.78">18382 15520 0,'0'0'0,"0"-9"15,0 9-15,0 9 16,-9 10 0,9 28-16,-10 28 15,20 28 1,-1 28-1,10 1-15,-10-10 16,10-10 0,0-37-1,0-9-15,-10 0 16,10-19 0,0-19-1,0-10-15,9 1 16,0-19-1,10 0-15,-1-19 16,1 1 0,-10-1-1,-9 10-15,0-1 16,-10 1 0,-9-1-1,0 10-15,10 10 16,-1-1-1,19 19 1,0 10-16,10-1 16,0-18-1,-1 9 1,1-9-16,0-19 16,-1-19-1,-9 1 1,-9-11-16,0-27 15,0-10 1,-19 48 0,0-1-16,0 9 15,0 1 1,0 9-16,0 0 16,0 9-1,9 20 1,1 55-16,-1 47 15,1-27 1,-10 8 0,0 20-16,0-20 15,-10-9 1,1-28 0,-10-9-16,9-28 15,-8-1 1,-11 1-1,11-20-15,-1-18 16,0 10 0,0-10-1</inkml:trace>
  <inkml:trace contextRef="#ctx0" brushRef="#br2" timeOffset="-108441.47">18279 16224 0,'9'-10'0,"10"-8"0,18-20 15,29 0-15,28 10 16,10 10 0,9-1-1,-10 9-15,-9 10 16,-18 10 0,-39-10-1</inkml:trace>
  <inkml:trace contextRef="#ctx0" brushRef="#br2" timeOffset="-108076.9">19445 15633 0,'0'0'0,"10"0"15,18 18 1,19 11-16,28 17 16,19 58-1,-9-11-15,-19 11 16,-1 27-1,-17-9 1,-20 28-16,-19-19 16,-18-9-1,-38-9 1,-38 47-16,-75 8 16,-141 48-1</inkml:trace>
  <inkml:trace contextRef="#ctx0" brushRef="#br2" timeOffset="-107450.27">8570 15210 0,'-9'-9'0,"-19"0"0,-57 46 16,-19 29-1,1 9 1,9 56-16,28-28 15,28 1 1,10 18 0,19 47-16,28-19 15,65-28 1,180 84-16,93 19 16</inkml:trace>
  <inkml:trace contextRef="#ctx0" brushRef="#br2" timeOffset="-104018.46">17601 16308 0,'0'0'0,"0"0"15,0 0-15,0 0 16,0 0 0,0 0-16,10 0 15,-1 0 1,0-9-16,10-1 16,0 1-1,0 0-15,-10-1 16,1 1-1,-10-1-15,0 10 16</inkml:trace>
  <inkml:trace contextRef="#ctx0" brushRef="#br2" timeOffset="-103075.9">17667 16214 0,'0'0'0,"0"0"16,0 0-16,10 0 16,-1 0-1,0 0-15,1 0 16,-1-9 0,1 0-16,-1-1 15,0 1 1,-9-1-16,0 10 15,0 0 1,0 0-16,0 0 16,-9 10-1,0-1-15,-1 1 16,1-10 0</inkml:trace>
  <inkml:trace contextRef="#ctx0" brushRef="#br2" timeOffset="-98069.5">13923 16805 0,'0'0'0,"0"0"16,0 0-16,0 0 16,0 0-1,0 0-15,0 0 16,0 0-1,0 0-15,0 0 16,0 0 0,0 0-1,9 0-15,1-18 16,18 8 0,-19 1-1</inkml:trace>
  <inkml:trace contextRef="#ctx0" brushRef="#br2" timeOffset="-97230.55">13923 16543 0,'0'0'0,"0"0"16,0 0-16,0 0 15,0 0 1,0 0 0,0 0-16,0 9 15,-9 19 1,-1-9-1,-9 0-15,1 9 16,-1-9 0,0-10-16,9 0 15</inkml:trace>
  <inkml:trace contextRef="#ctx0" brushRef="#br2" timeOffset="-96525.71">13979 16327 0,'0'0'0,"0"0"0,0 19 15,0-1 1,0 11-16,0 17 15,0 1 1,-9-28 0,-10 9-16,0 19 15,10-19 1,-10 10 0,-9 9-16,9-19 15,-19-9 1,-9-10-1,-18 0-15,18-9 16</inkml:trace>
  <inkml:trace contextRef="#ctx0" brushRef="#br2" timeOffset="-95862.92">13961 16430 0,'0'0'0,"0"0"0,0 0 16,0 0 0,0 0-16,0 9 15,0-9 1,0 19 0,9 9-16,0 10 15,10-1 1,0 1-1,0 9-15,0 0 16,-1-10 0,1 1-16,-9-29 15</inkml:trace>
  <inkml:trace contextRef="#ctx0" brushRef="#br0" timeOffset="-72746.25">2314 2000 0,'10'0'0,"37"0"16,66 0-16,84-9 15,38-1 1,29 10-16,112 19 16</inkml:trace>
  <inkml:trace contextRef="#ctx0" brushRef="#br0" timeOffset="-71746.32">8890 1400 0,'0'9'0,"0"10"16,-9 28-1,-10 28-15,0 9 16,0-18 0,0-10-1,1 0-15,-1-18 16,9-19-16,1-1 15,-1 1 1,1-9 0,9-10-16,0 0 15,0-29 1,9-18-16,1-37 16,18-10-1,0 0-15,1-9 16,8 9-1,1 10-15,-1-1 16,1 10 0,-10 0-16,1 10 15,-11 27 1,1 10-16,0 0 16,9 18-1,0 1-15,1 18 16,8 10-1,10 28 1,0 19-16,0 18 16,-9 19-1,0 1-15,-1-10 16,-18-10 0,0 0-16,0-9 15,0-9 1,-10 0-16,-9-10 15,0-18 1,0-20-16,0 1 16,0-19-1</inkml:trace>
  <inkml:trace contextRef="#ctx0" brushRef="#br0" timeOffset="-71462.52">8852 1597 0,'10'0'0,"27"-19"16,48 0-1,19-9-15,-1-10 16,-9 10 0,-19 0-16,-9 19 15,0-1 1,0 20-16,-38-10 16</inkml:trace>
  <inkml:trace contextRef="#ctx0" brushRef="#br0" timeOffset="-70513.02">10311 930 0,'0'0'0,"0"0"0,-10 10 16,-9-1 0,-18 19-16,-10 0 15,0 19 1,0 0-16,18 10 15,20-1 1,9-9-16,19 18 16,9 11-1,19-20-15,9 0 16,1-18 0,-19-1-16,-20-18 15,1 0 1,0-1-16,-19 1 15,0-9 1,-9 8-16,-10 1 16,-9 0-1,-10-10-15,10-9 16,9 0 0,9 0-1,1-9-15,18-10 16,10-9-1,28-28-15,19-19 16,9-10 0,19-9-16,10 1 15,-19 8 1,-10 1-16,-9 18 16,-10 19-1,-18 10-15,-1 8 16,-18 20-1,-19 0-15,0-1 16,0 10 0,-19 0-16,1 10 15,-11-1 1,1 19 0,19 0-16,-1 10 15,20 9 1,18 9-16,0 0 15,19 10 1,10-10-16,-10 1 16,-10-1-1,-8-19-15,-11 1 16,1-10 0,-19 10-16,-19 9 15,-18-1 1,-20 11-16,10-20 15,-9-18 1,18-10-16</inkml:trace>
  <inkml:trace contextRef="#ctx0" brushRef="#br0" timeOffset="-69986.74">11496 1146 0,'0'0'0,"0"0"0,0 10 16,-10 8-1,1 10-15,9 10 16,9 9-1,1 9-15,9-9 16,18 9 0,10 1-1,0-20-15,19 1 16,0-19 0,0-10-16,9-9 15,-18-19 1,-10-18-16,-10-20 15,-8 1 1,-11 0-16,-18-1 16,0 11-1,-9 17-15</inkml:trace>
  <inkml:trace contextRef="#ctx0" brushRef="#br0" timeOffset="-68996.99">12333 1193 0,'0'0'0,"0"0"16,0 9-16,0 1 15,-9 27 1,-1 29-16,1 9 16,9 10-1,0 8 1,9-8-16,-9-19 15,0-10-15,0-19 16,0-18 0,0-10-1,0-9-15,0 0 16,0-28 0,0-19-16,-9-28 15,-1-9 1,20 9-16,-1 9 15,1 19 1,18 10-16,0 9 16,0-1-1,10 20-15,0 0 16,-1 18 0,1 0-16,-10 10 15,10 9 1,-19 1-16,-1-1 15,-8 0 1,-10 0-16,0-9 16,0-19-1,0 0 1,0 0-16,0 0 16,0-10-16,-10-37 15,10-18 1,10-29-1,-1 19-15,10 28 16,9 19 0,19 0-16,0 18 15,0 20 1,10 18-16,-1 28 16,1 10-1,-20 9-15,-18 9 16,0 10-1,-19 9-15,-19-18 16,0-10 0,0-38-16</inkml:trace>
  <inkml:trace contextRef="#ctx0" brushRef="#br0" timeOffset="-68571.19">13782 1071 0,'0'0'0,"0"10"16,-10-1-16,-8 47 16,-11 47-1,11 1-15,-1 36 31,9 10-31,1-9 16,0 0 0,9-10-16,0-28 15,0-27 1,0-11-16,0-18 16,0-19-1</inkml:trace>
  <inkml:trace contextRef="#ctx0" brushRef="#br0" timeOffset="-68240.08">13801 959 0,'9'0'0,"10"0"0,19 9 16,27 10-1,11 18 1,-11 1-16,-8-1 16,-10 20-1,-19-11 1,-9-27-16,-19 19 15,-28 37 1,-19 9-16,-29-46 16,29-29-1</inkml:trace>
  <inkml:trace contextRef="#ctx0" brushRef="#br0" timeOffset="-67769.77">14685 443 0,'0'0'16,"0"0"-16,0 9 16,0 10-16,0 9 15,0 28 1,0 19-1,0 10-15,0 37 16,0 0 0,0-19-1,0 9-15,0 1 16,0-19 0,0 0-16,-9-1 15,-1-18 1,10-28-1,0-9-15,0-29 16</inkml:trace>
  <inkml:trace contextRef="#ctx0" brushRef="#br0" timeOffset="-67478.92">14205 940 0,'10'9'0,"27"10"16,29 0-16,19-1 15,18 1 1,-9-19-1,-18 0-15,-20 0 16,0 0 0,-9 0-16,-9 28 15,-19-18 1</inkml:trace>
  <inkml:trace contextRef="#ctx0" brushRef="#br0" timeOffset="-67150.77">14986 1165 0,'0'0'0,"0"9"15,0 1-15,0-1 16,9 10 0,1 18-1,-1 38-15,-9 10 16,0-48 0,0 20-1,0-10-15,0-19 16,0 19-1,0-29-15</inkml:trace>
  <inkml:trace contextRef="#ctx0" brushRef="#br0" timeOffset="-66922.24">15155 912 0,'0'0'0,"10"9"15,-1 19-15,-9-18 16,10-1 0,-1 0-1,10 10-15,-10 0 16</inkml:trace>
  <inkml:trace contextRef="#ctx0" brushRef="#br0" timeOffset="-66028.92">15720 1315 0,'0'0'0,"0"9"0,-19 1 15,-9-1 1,-10 10 0,-9 9-16,0 10 15,19-20 1,0 20 0,18 9-16,10 19 15,19-38 1,9-10-16,29 11 15,-1 18 1,1-19 0,-20-19-16,1-18 15,-1-29 1,-18 10 0,0-19-16,-10-37 15,-9-1 1,0 29-16,0 0 15,0-1 1,10 1 0,-1 0-16,1 28 15,9 9 1,9 19-16,0 0 16,0 0-1,10 28 1,-1 0-16,1 0 15,-10 19 1,-9 0 0,-9-28-16,-1 28 15,-9 18 1,0-18-16,0-28 16,0 19-1,-9-10 1,9-19-16,0-9 15,0-9 1,0-48 0,9-27-16,10-19 15,28-75 1,0 37-16,-19 85 16,10 18-1,9 10 1,0 18-16,0 39 15,9 27 1,1 19 0,-20 47-16,-8-19 15,-29 0 1,-10 47-16,-9-28 16,-9-18-1,-10-20-15,1 10 16,-10-28-1,28-48-15</inkml:trace>
  <inkml:trace contextRef="#ctx0" brushRef="#br0" timeOffset="-65252.39">8551 1859 0,'10'10'0,"18"-10"0,75 9 15,76 0 1,56-18-16,76-10 16,84 10-1,56 18-15,48 10 16,75-38 0,47 19-16,19 66 15,-38-57 1,9-46-16,-18 46 15,-85 19 1,9-28 0,-75-9-16,-75 9 15,-28-19 1,-48 38-16,-46-19 16,-38-9-1,-56 18 1,-29-9-16,-28 0 15,-38 0 1,-18-9-16,-29 9 16</inkml:trace>
  <inkml:trace contextRef="#ctx0" brushRef="#br0" timeOffset="58639.25">10395 2000 0,'0'0'0,"0"0"15,0 0 1,0 0-16,0-9 16,0-1-1,0 10 1,0-9-16,10 9 15,-1 0 1,19-10-16,19 20 16,19-10-1,9 9 1,29 1 0,18-1-16,0-9 15,10 9 1,19-9-1,9 0-15,0 0 16,-1-9 0,11 0-16,9 9 15,-1 9 1,10-9 0,10-9-16,0 9 15,8 0 1,1 0-1,0 0-15,19 0 16,9 0 0,-9 0-1,0 0-15,0 0 16,-1 0 0,-8 37-16,-10 1 15,9-57 1,-28 19-1,-9 37-15,-19-8 16,-9-11 0,-1 1-1,-9 0-15,-9 9 16,-10-9 0,-9-10-1,-19-9-15,-19-19 16,-9 10-1,-19-29-15,-9 1 16,-19 37 0,-19 0-1,0 0-15</inkml:trace>
  <inkml:trace contextRef="#ctx0" brushRef="#br0" timeOffset="60396.8">1505 2873 0,'0'0'0,"0"0"0,0 0 15,0 0 1,0 0 0,0 0-16,0 0 15,0-10 1,0-9-16,0 10 15,0 0 1,19-20 0,0-17-16,-10 8 15,19 10 1,10 9 0,0 19-16,18-28 15,1-19 1,8 28-1,1 19-15,0-9 16,9 37 0,-9-9-1,-19-19-15,10 37 16,-10 1 0,0-1-1,0 1-15,0 9 16,0-10-1,-19 1 1,10 9-16,-10 9 16,10 19-1,-1 0-15,-18-28 16,0-28 0,9 18-1,0 29-15,1 19 16,-20-39-1,0-17 1,20 64-16,-11-17 16,-8-30-1,-1 20 1,-9 37-16,0-28 16,0-28-1,-9 28-15,-10 0 16,0 19-1,0-37 1,1-11-16,-11 11 16,-18 18-1,0-10 1,10-27-16,-20 37 16,1-28-1,18-28 1,0-10-16,-18 1 15,0-10 1,-20-29 0,10-18-16,1 1 15,8-30 1,1 11-16,9 27 16,9 1-1,-18-10 1,9-38-16,0 1 15,0-19 1,9 18 0,10 20-16,-1-20 15,1 1 1,0-10 0,0 19-1,18 19-15,-8-20 16,-1-17-16,0 46 15,10-19 1,-1 0 0,1 1-16,-1 37 15,10-19 1,-9-38 0,9 10-16,0 28 15,0 38 1,0-1-1,0-8-15,0 8 16,9-27 0,-9 9-16,0 28 15,0 0 1</inkml:trace>
  <inkml:trace contextRef="#ctx0" brushRef="#br0" timeOffset="61797.82">8147 5931 0,'0'0'0,"0"0"0,0 0 16,0-19-1,0 10 1,9-10-16,1 1 16,-1-11-1,19 1 1,10 0-16,9 0 15,19-19 1,0-9 0,-1 28-16,11-1 15,-10 1 1,-1 0-16,1 0 16,-9 9-1,-1 0 1,1 10-16,-20 18 15,1-9 1,9 10 0,0-1-16,0 19 15,9 10 1,-9-1 0,1-8-16,-1 8 15,-10 10 1,-9 0-1,-9 28-15,0-19 16,-10 10 0,1 47-16,-10-20 15,-10-8 1,10-29 0,-9-18-16,9 18 15,-9 38 1,-1-10-16,-9-18 15,1 9 1,8 0 0,-9-37-16,1 18 15,-20 38 1,10-29 0,9-18-1,-19 10-15,1 8 16,-10-18-1,0-19-15,-10 10 16,-9-10 0,-9 0-1,9 0-15,0-28 16,-9-19 0,9-18-1,0-10-15,0-9 16,1-19-1,8-19 1,10 9-16,10-8 16,8-1-1,10 28-15,10-9 16,0-47 0,-1-19-1,10 38-15,10 28 16,-1-9-1,0-10 1,1 28-16,-1-28 16,-9 0-1,10 48 1,-1 8-16,-9 19 16,0 10-1</inkml:trace>
  <inkml:trace contextRef="#ctx0" brushRef="#br0" timeOffset="62885.97">8815 9525 0,'0'-10'0,"9"-8"16,1-1-16,18-19 16,9-9-1,10 0 1,29-9-1,27 0 1,10 9-16,9-9 16,19 9-16,1 28 15,-30 19 1,20-28 0,0 9-16,-19 10 15,-10 18 1,-9 10-16,-9 28 15,-10 18 1,10 20 0,-19-1-16,0-9 15,-1 57 1,1 8 0,-28-46-16,9 28 15,-9 10 1,-20-29-1,1-19-15,0 10 16,-10 19 0,-9 9-16,0-10 15,-18-27 1,-11-1 0,-18 47-16,-9-9 15,0-56 1,-20-19-1,-27 9-15,-20-18 16,-18-29 0,-19-9-1,1-19-15,-11-9 16,10-9 0,19 9-1,9-10-15,1-9 16,8-19-1,11 1 1,17-1-16,-8-56 16,28 10-1,18 36-15,10-64 16,10-20 0,18 48-1,9-20-15,20 1 16,-1 47-1,1 18 1,18-37-16,-9 9 16,-10 66-1</inkml:trace>
  <inkml:trace contextRef="#ctx0" brushRef="#br0" timeOffset="63884.56">8523 13587 0,'0'0'0,"0"0"0,10-19 16,18-9-1,9-9-15,10 9 16,29-10-1,8 1 1,10 8-16,0 29 16,10 10-1,-10 9 1,-9-1-16,-1-8 16,1 46-1,-10 10 1,-9-1-16,9 29 15,-9-9 1,-19 8-16,0 20 16,0 9-1,-9 9 1,-10-27-16,-9-20 16,0 10-1,0 9 1,-1 0-16,-18 19 15,0-28 1,0-28 0,-18 9-16,-1 0 15,-19-19 1,-9 10 0,-19-19-16,-18-10 15,-20-27 1,-18-1-1,-19-9-15,9-28 16,10 0 0,-1-29-16,11-27 15,18 0 1,18-20 0,20 20-16,9 18 15,0-56 1,9-56-1,19 56-15,10 9 16,18-46 0,20 28-16,-20 84 15</inkml:trace>
  <inkml:trace contextRef="#ctx0" brushRef="#br0" timeOffset="64718.01">18711 546 0,'0'0'0,"0"0"0,-9 0 15,-19 9-15,-19 29 16,-10 27 0,-9-8-1,-9 8 1,-10 57-16,10 38 15,38-38 1,27 18 0,10 11-16,28-39 15,19-9 1,19 10-16,10-10 16,27-18-1,19-48 1,57-18-16,150-19 15</inkml:trace>
  <inkml:trace contextRef="#ctx0" brushRef="#br0" timeOffset="65252.24">19699 743 0,'0'0'0,"0"0"15,0 0 1,0 0-16,0 9 15,0 1 1,-9 8 0,-10 39-16,-19 55 15,10 20 1,0-57-16,9 0 16,-9 9-1,9-18 1,10-1-1,-1-8-15,20-20 16,-1 1 0,29-19-1,18 9-15,38 19 16,28-10 0,1-18-16,8-19 15,-27-28 1,-19 18-1,-29 20-15,-18-10 16,-20 0 0,-18 0-16</inkml:trace>
  <inkml:trace contextRef="#ctx0" brushRef="#br0" timeOffset="65652.07">20706 1071 0,'0'0'0,"0"0"15,0 0-15,0 0 16,0 0 0,0 28-1,-10 19-15,-9 56 16,-9 29 0,19-29-1,-1-9-15,1 9 16,0-19-1,-1-27-15,10-20 16,-9 10 0,9-19-1,0-18-15,0-1 16</inkml:trace>
  <inkml:trace contextRef="#ctx0" brushRef="#br0" timeOffset="66515.14">21007 1099 0,'0'0'0,"0"0"15,0 0 1,0 10-16,0 27 15,0 19 1,9 29-16,1 18 16,8-9 15,1 9-31,0 0 16,0-9-16,-19-38 15,0-27 1,0-11-16,0 1 15,0 0 1,0-19 0,0 0-16,0 0 15,0-47 1,-10-37-16,10-20 16,10-27-1,-1 0 1,1 56-16,-1 18 15,0 20 1,1 18 0,9 0-16,-1 10 15,11 9 1,-1 9 0,19 19-16,0 29 15,9 27 1,-9-18-1,-9-10-15,0 10 16,-1-19 0,-8-10-1,-1 1-15,-9-1 16,9-18 0,-9 9-16,-1-18 15,11-10 1,-1-29-1,10 1-15,-1-56 16,1-29 0,-19 1-1,-1-29-15,-18 28 16,0 1 0,-9-20-1,0 39-15,-1 27 16,1 19-1,-1 9 1,10 38-16,0 0 16,0 19-1,-9-9 1</inkml:trace>
  <inkml:trace contextRef="#ctx0" brushRef="#br0" timeOffset="67147.06">22333 715 0,'0'0'0,"0"18"15,-9 20-15,-1-1 16,-8 57 0,8 66-1,1-38-15,-1-19 16,20 10-1,-1-38 1,1-29-16,18 20 16,19 19-1,0-10 1,0-38-16,28 19 16,0-18-1,-9-19 1,19 0-16,-10-29 15,0-9 1,-9 10-16,-9-19 16,-1 0-1,-37 9 1</inkml:trace>
  <inkml:trace contextRef="#ctx0" brushRef="#br0" timeOffset="67505.48">22380 874 0,'0'0'0,"10"0"0,18 0 15,19-9 1,19-10-16,18 19 16,1 9-1,0-9 1,-19 0-16,-10-9 15,-18 9 1,-1 9-16,-27-9 16</inkml:trace>
  <inkml:trace contextRef="#ctx0" brushRef="#br0" timeOffset="67732.24">22220 1268 0,'0'0'0,"10"10"0,9-1 15,28 10 1,37-10 0,39 0-1,36-9-15,1 0 16,-19 10-1,10-1-15,-76 1 16</inkml:trace>
  <inkml:trace contextRef="#ctx0" brushRef="#br0" timeOffset="68145.14">23575 649 0,'0'0'0,"9"0"0,10 19 15,28 18-15,0 1 16,0 9 0,29 28-1,8 65-15,-27 11 16,-20-11 0,-8-18-1,-39 10-15,-18 46 16,-29-37-1,-27-1-15,-29-8 16,-28-38 0,-76 56-1,-93 112-15</inkml:trace>
  <inkml:trace contextRef="#ctx0" brushRef="#br0" timeOffset="101268.57">9360 4458 0,'10'0'0,"18"0"0,47-19 16,57-9 0,28 19-1,19 0-15,9-1 16,-9 20-16,9-1 15,9 10 1,20 9-16,8-9 16,29-1-1,-9 1 1,-10-10-16,-18 1 16,-1 9-1,-9 18-15,0-9 16,-10 10-1,-18-10-15,0-9 16,-19 0 0,0-10-16,-19-9 15,-9 0 1,-10 0-16,0 0 16,-28-9-1,-19-1-15,-18 1 16,-10-1-1,-9 1-15,-20 0 16,1-1 0,0 1-1,-10 9-15,1-10 16,-1 1 0,1 0-16,-10-1 15,0-8 1,0-1-16,0-19 15,0 1 1,-10-20-16,1-8 16,-1-29-1,1-9-15,-10-10 16,0-9 0,1 0-1,-1 0-15,0 10 16,-9-1-16,-1 10 15,1 0 1,9 18-16,1 19 16,-1 20-1,0-1-15,-9 19 16,9-1 0,-9 1-1,-10 0-15,-9 9 16,-19 10-1,-28 0-15,-19 9 16,-9 9 0,-29 0-16,-18 10 15,-10-19 1,-18 0-16,-10 0 16,0 0-1,0-19-15,0 1 16,0-11-1,0-8-15,19 9 16,19 0 0,-10-1-1,28 1-15,1 0 16,-1 9-16,10-9 16,9 9-1,10 10 1,9 0-16,10-10 15,9 0 1,0 10-16,-10-1 16,19 10-1,10 0-15,9 0 16,1 0 0,8 10-16,10-10 15,0 9 1,9 1-16,10-1 15,0 0 1,0 1-16,9 8 16,0 11-1,0 18 1,0 28-16,10 18 16,0 20-16,18 0 15,0-1 1,1 1-16,9 9 15,-10 0 1,10-19-16,-10-9 16,-9 0-1,0-48-15</inkml:trace>
  <inkml:trace contextRef="#ctx0" brushRef="#br0" timeOffset="129108.84">18683 2976 0,'0'0'0,"0"0"16,0 0-16,0 0 15,10 0 1,18 9-16,38 1 16,28-1-1,37-9 1,29 9-16,28 1 15,19 8-15,19 1 16,9-9 0,1-1-16,-1 10 15,19-10 1,-10 10-16,10 9 16,0-9-1,-18-10-15,8 10 16,-18-10-1,0 1 1,-19-1-16,-38 0 16,-19-9-1,-8 0-15,-30 0 16,-27-9 0,-10-10-16,-18 1 15,-1-1 1,1-19-16,-20 1 15,1-20 1,0-18-16,-1-28 16,-9-19-1,-9-9-15,0-10 16,0-9 0,-10 9-16,1 10 15,-1 9 1,1-9-16,-1-10 15,0 0 1,-9 10-16,0-10 16,-18 19-1,-20 0 1,-19 19-16,-8 9 16,-29 10-1,-10-1-15,-28 10 16,-18 0-1,-10 9-15,-19 19 16,-37 10 0,-19 9-16,-29 9 15,-27 10 1,-10 9-16,-19 9 16,-10 10-1,20-10-15,-10 1 16,-28-1-1,38 19-15,27 10 16,11 27 0,27 20-16,57 18 15,19-9 1,46 0-16,29-10 16,19 0-1,9 10 1,0 19-16,19 28 15,28-10 1,19 19-16,38 0 16,18-9-1,48-10-15,18 1 16,19-20 0,10-18-16,9 0 15,0-19 1,18 9-16,20-18 15,84 0 1,104 18-16</inkml:trace>
  <inkml:trace contextRef="#ctx0" brushRef="#br0" timeOffset="140341">8956 17275 0,'0'0'0,"0"0"15,-19-19-15,-19 0 16,1 0 0,9 0-16,-1 1 15,1-1 1,0 10-16,9-1 16,10 1-1,-1-1-15,1 1 16,-1 0-1,1-1-15,9 1 16,0-1 0,0 1-16,9 0 15,1-10 1,-1 0-16,19 0 16,10 1-1,9 8 1,0 1-16,10 0 15,8-1 1,11 20-16,18-1 16,9 19-1,1-9-15,9 9 16,9 0 0,-9 0-16,-10 0 15,1 1 1,9-1-16,0 0 15,-10-9 1,1-1-16,18 1 16,0-9-1,0-1-15,20 0 16,-11 1 0,10-10-1,0 0-15,1 0 16,-1 0-16,0 0 15,9-10 1,1 10 0,-10-9-16,9 0 15,1-1-15,9 1 16,0-1 0,0 10-1,0-9-15,0 0 16,0-1-1,-1 1-15,11 9 16,-1-10 0,0 1-16,1 9 15,9-9 1,-10 9-16,10 0 16,18 0-1,-9 0-15,-9 0 16,0 9-1,-10-9-15,0 9 16,-9 1 0,-9-1-16,9 10 15,-10-10 1,1 10 0,-1-9-16,1 8 15,-10-8 1,10-1-16,-10-9 15,-10 9 1,10-9-16,-9 0 16,0 0-1,-19 0-15,9 10 16,-18-1 0,-10 1-16,0-1 15,0-9 1,-10 0-16,-8 0 15,-1 0 1,0-9-16,-9-1 16,0 1-1,-10 9-15,1 0 16,-10 0 0,-10 0-16,-8 0 15,-10 0 1,-19 0-1,0 0-15</inkml:trace>
  <inkml:trace contextRef="#ctx0" brushRef="#br0" timeOffset="141644.03">8834 17143 0,'0'0'0,"0"0"0,0-9 16,0-1 0,0 1-16,-10 0 15,10-1 1,0 10-16,10 0 15,8 0 1,11 10-16,27-1 16,10 0-1,19-9-15,-1 0 16,10 10 0,10-10-1,9 0-15,18 0 16,10 0-1,10 0-15,9 0 16,-10-10 0,10 1-16,0-10 15,-9 0 1,-10 1-16,9 8 16,-8 1-1,8 9-15,10 0 16,9 0-1,1 0-15,-1 9 16,10 1 0,9-1-16,9 0 15,10 10 1,19 0 0,-9 0-16,8 0 15,11-1-15,-11 1 16,10-10-1,-9 10-15,-9-9 16,-1-1 0,0 10-1,1 0-15,-1-19 16,-9 9 0,0-9-16,-9 0 15,-1 9 1,-9-9-16,-9 0 15,0 0 1,-10 0-16,-9 0 16,9 0-1,-9 0-15,-19-9 16,10 0 0,-19 9-1,-19-10-15,-1 10 16,-18 0-16,-9 0 15,-10 0 1,-18 0-16,-1 0 16,1 0-1,-10 0-15,0 0 16,-10 0 0,1 0-1,0 0-15,-10 0 16,-9 0-1,0 0-15,-10 0 16,0 0 0,-9 0-16,0 0 15,0 0 1</inkml:trace>
  <inkml:trace contextRef="#ctx0" brushRef="#br0" timeOffset="145273.16">8636 13193 0,'0'0'0,"0"0"16,0 0-16,-9-9 15,-1-1-15,1 1 16,-1 0-1,1 9 1,0 0-16,-1 0 16,1 0-1,9 0-15,0 0 16,0 0 0,0 0-16,9 0 15,19 0 1,19 0-16,19 0 15,19 0 1,18 0-16,20 0 16,18 0-1,0 9-15,19-9 16,9 9 0,1 1-16,8-1 15,10 10 1,10 0-1,18 9 1,1 0-16,27 0 16,20 0-16,-1 0 15,1 1 1,18-11-16,0 1 16,0 0-1,10-10-15,-1 1 16,1 8-1,9-8-15,10-10 16,-10 0 0,0 0-16,0 0 15,-10 9 1,1-9-16,9 0 16,-9 0-1,-1 0 1,-9 0-16,10 0 15,-29 0 1,1 0-16,-1 0 16,-18 0-1,-1-9-15,1 9 16,-19 0 0,-19 0-16,-38 0 15,0 0 1,-27 0-16,-20 0 15,-28 0 1,-19 0-16,-18 0 16,-20 0-1,1 0-15,-19-10 16,0 10 0,-1-9-16,-8 9 15,-10 0 1,0 0-16,0 0 15,0 0 1,0 0 0,0 0-16,0 0 15,9 9 1,1 1-16,-1 18 16,0 9-1,10 10-15,0 19 16,9 19-1,-9 18-15,0 0 16,0 10 0,0-10-16,-19 0 15,0 0 1,0-18-16,0-10 16,-19 0-1,-10 0-15,-8-19 16,-20 0-1,-18 1-15,-10-20 16,-18 1 0,-29-1-16,-9-18 15,-38-10 1,-18-9 0,-38 0-16,-38-9 15,-28 0-15,-57 9 16,-27 0-1,-20 9 1,-9 0-16,-28 1 16,0 9-1,-10-1-15,-9 1 16,-9 0 0,18 0-16,10-10 15,-9 0 1,27-9-16,20 0 15,28 0 1,46-9-16,20 0 16,37-10-1,19 9 1,19 1-16,19 0 16,18-1-16,10 1 15,9 0 1,19 9-1,10-10-15,-1 1 16,19-1-16,10 1 16,19-10-1,9 0 1,9 1-16,19-1 16,19-9-1,0 0-15,0-1 16,9-8-1,10 9-15,0-10 16,0 1 0,9-1-1,0 1-15,10-10 16,-1-10-16,1 1 16,-1-9-1,1-1-15,9-19 16,0-8-1,0-1 1,-9 0-16,9 0 16,0 10-1,0 18-15,0 38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17:05.6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20461 2544 0,'0'0'0,"0"0"15,0 28 1,-9 38-16,-10 112 16,9 29-1,20 121 1,-1 38-16,10-28 16,9 121-1,10-46-15,-10 0 16,-9 103-1,0 47 1,0-103-16,-19 112 16,0-28-1,0-112-15,0 121 16,9-177 0,0 8-1,10 29-15,9-84 16,-9 83-1,0-139 1,-9-170-16,8 19 16,1 0-1,-9-28 1,-10-38-16,0-47 16,0-9-1</inkml:trace>
  <inkml:trace contextRef="#ctx0" brushRef="#br0" timeOffset="554.83">16905 10435 0,'0'-10'0,"10"-18"0,27-19 15,76 10 1,122-20-16,132 11 16,103 8-1,86 10-15,83 19 16,76-10-1,-28 28 1,18-37-16,-18 9 16,-19 85-1,28-75 1,19-1-16,0 57 16,19 19-1,-19-29 1,-47-37-16,-57 57 15,-27-67 1,-58 1-16,-102 28 16,-67-57-1,-75 19 1,-75-18-16,-65-1 16,-39 19-1,-37-9 1,-28 10-16,-29 8 15,-9 10 1</inkml:trace>
  <inkml:trace contextRef="#ctx0" brushRef="#br0" timeOffset="1087.88">22540 8014 0,'0'0'0,"0"9"0,0-9 16,0 0-1,0 0-15,10 0 16,-1-9 0,-9 0-16,0 9 15</inkml:trace>
  <inkml:trace contextRef="#ctx0" brushRef="#br0" timeOffset="1363.08">22907 6466 0,'0'0'0,"0"0"16,0 0 0,0 0-16,9 0 15,1-9 1,-10-1 0</inkml:trace>
  <inkml:trace contextRef="#ctx0" brushRef="#br0" timeOffset="1587.58">24873 7977 0,'0'0'0,"0"0"15,0 18-15,0-8 16,0-10 0,0 0-1,0-10-15</inkml:trace>
  <inkml:trace contextRef="#ctx0" brushRef="#br0" timeOffset="1836.46">25184 5669 0,'0'0'0,"0"0"16,0 0-1,0 0-15,0 0 16,9 0 0,-9 0-1</inkml:trace>
  <inkml:trace contextRef="#ctx0" brushRef="#br0" timeOffset="2050.77">26886 6982 0,'0'0'0,"0"0"0,0 19 16,0-10-1,0-9-15,0 0 16,10-9-1,-10-10 1</inkml:trace>
  <inkml:trace contextRef="#ctx0" brushRef="#br0" timeOffset="2255">27225 4514 0,'0'0'0,"0"10"15,0-1 1,9 1-16,1-10 16,-10 0-1</inkml:trace>
  <inkml:trace contextRef="#ctx0" brushRef="#br0" timeOffset="2473.88">29351 6457 0,'0'0'0,"0"9"15,0 10-15,0-10 16,0-9 0,0 10-16,0-10 15,0 0 1</inkml:trace>
  <inkml:trace contextRef="#ctx0" brushRef="#br0" timeOffset="2693.75">29455 3980 0,'0'-10'0,"0"1"0,0 9 16,0 0-1,0 9-15,9 38 16,-9-9 0</inkml:trace>
  <inkml:trace contextRef="#ctx0" brushRef="#br0" timeOffset="3348.17">18279 9356 0,'0'0'0,"0"0"0,9-10 16,29-18-1,46-47 1,86-19 0,149-56-16,152-56 15,150-19-15,103-57 16,19-74 0,38 27-1,66-27-15,37-48 16,38 123-1,75 37-15,47-84 16,1 46 0,18 38-1,-38-19-15,-75 38 16,-160 38 0,-140 36-1,-114 11-15,-207 83 16,-113 20-1,-74-19-15,-58 27 16,-27-8 0,-39 9-1,-18 28-15,0-10 16</inkml:trace>
  <inkml:trace contextRef="#ctx0" brushRef="#br0" timeOffset="4267.26">22201 7714 0,'0'-10'0,"0"-8"0,0 18 16,0-10-1,0 1-15,0 9 16,0 0-1,0 0 1,10 28-16,-1 10 16,-9 18-1,0 38 1,0 46-16,-9 1 16,-1-47-1,1-66 1</inkml:trace>
  <inkml:trace contextRef="#ctx0" brushRef="#br0" timeOffset="4710.32">22888 6550 0,'0'0'0,"0"10"0,0-1 16,-9 38-1,-1 38 1,20 46-16,9-9 15,9-19 1,0 10 0,-9 27-16,-10-74 15</inkml:trace>
  <inkml:trace contextRef="#ctx0" brushRef="#br0" timeOffset="5290.2">24168 6916 0,'0'10'0,"0"9"0,-10-1 16,10 1 0,-9 47-1,18 28-15,10-19 16,0-10-1,18 48 1,11 65-16,-11-9 16,1-47-1,-10 9 1,-9-9-16,-19-37 16,0-1-1,0-18-15,0-29 16,0-27-1</inkml:trace>
  <inkml:trace contextRef="#ctx0" brushRef="#br0" timeOffset="5670.95">25014 5762 0,'0'0'0,"0"0"0,10 10 16,-1-1 0,1 29-1,18 55-15,0 67 16,-9-19 0,0-19-16,-1-10 15,-8-27 1,-1 18-1,1-56-15</inkml:trace>
  <inkml:trace contextRef="#ctx0" brushRef="#br0" timeOffset="6125.96">26952 6194 0,'0'0'0,"0"19"16,0 18-1,10 29-15,-1 18 16,0 29-1,1 46 1,-1-37-16,1 19 16,8-28-1,-8-38 1,-10 37-16,0-37 16,0-65-1</inkml:trace>
  <inkml:trace contextRef="#ctx0" brushRef="#br0" timeOffset="6566.4">27460 4411 0,'0'0'0,"0"0"0,10 10 16,-10 8-1,9 57-15,-9 57 16,0-1 0,0 10-1,9 56-15,-9 9 16,0-27 0,0 18-1,-9-38-15,9-9 16,-9-28-1,-1-37-15,20 18 16,-1-37 0</inkml:trace>
  <inkml:trace contextRef="#ctx0" brushRef="#br0" timeOffset="7047.58">29530 4411 0,'0'-9'0,"0"-10"16,0 10-16,0 9 15,0 0 1,-10 9 0,-8 1-16,-1 8 15,0 39 1,10 121-1,-10 178-15</inkml:trace>
  <inkml:trace contextRef="#ctx0" brushRef="#br0" timeOffset="7489.43">28994 5575 0,'0'0'0,"0"0"0,0 0 16,0 0-1,0 0-15,9 9 16,0 38-1,10 28 1,-9 38-16,-1 56 16,-9-29-1,0-8-15,9 27 16,-9-93 0</inkml:trace>
  <inkml:trace contextRef="#ctx0" brushRef="#br0" timeOffset="42201.11">20781 7179 0,'0'0'0,"9"-9"16,1-1-16,9-8 15,9-20 1,19-9 0,9 0-16,20-9 15,18 0 1,19 18-1,18 19-15,48-56 16,0-19 0,-1 29-1,39-20-15,-1-9 16,19-27 0,19 8-1,19 19-15,28-28 16,38-9-1,28-19 1,28-57-16,0 20 16,-9 65-1,65-38-15,20-18 16,-10 37 0,18-9-1,11-19-15,-11 28 16,-8 1-1,-39 27 1,-46 10-16,-19-19 16,-66 37-1,-56 10-15,-48 57 16,-37 8 0,-28-55-1,-38-11-15,-28 30 16,-29 27-1,-18 9 1,-9 20-16,-10-1 16</inkml:trace>
  <inkml:trace contextRef="#ctx0" brushRef="#br0" timeOffset="43206.01">20875 9271 0,'0'0'0,"0"0"16,0 0-1,0-18-15,0-1 16,0 0 0,0 19-1,9 0-15,29-19 16,9 1 0,38 18-16,46-47 15,58-28 1,36-19-1,39-28-15,27 37 16,67 20 0,93-48-1,20-56-15,46-28 16,48 0 0,9 28-1,18-18-15,10 27 16,19-28-1,-47 38-15,9 38 16,1-10 0,-20-28-1,-56 0 1,-56 74-16,-29-46 16,-75-9-1,-75 37-15,-57 66 16,-47 19-1,-37-10 1,-47 0 0,-19 0-16,-29 1 15,-18 8 1,0 1-16,0 0 16,-10-1-1,-9 1 1,0 9-16,0 0 15,0 0 1,0 0 0,10 19-16,-10-10 15</inkml:trace>
  <inkml:trace contextRef="#ctx0" brushRef="#br0" timeOffset="45223.18">21364 6785 0,'0'9'0,"0"20"0,10-1 15,-1 19 1,0 46 0,20 39-1,-1 37-15,19 93 16,-19-46-1,0-113-15,10 47 16,0 1 0,9 8-1,-10 29-15,-8-48 16,-11-55 0,1-1-1,-9 1-15,-10-10 16,0-19-1,9-18-15,-9-1 16,0-37 0,0 0-1,0-9-15,0-1 16</inkml:trace>
  <inkml:trace contextRef="#ctx0" brushRef="#br0" timeOffset="45593.83">21308 8830 0,'0'0'0,"0"0"0,0 0 15,9 10 1,1-1-16,-1 10 16,19 0-1,10 9 1,-1-9-16,1-19 16,0 0-1,-1-10 1,1 1-16,9-10 15,-9 0 1,-1-28 0,-8-9-16,-11 19 15,-8 8 1</inkml:trace>
  <inkml:trace contextRef="#ctx0" brushRef="#br0" timeOffset="46106.77">21505 7095 0,'0'0'0,"0"0"0,0 0 16,-9 9-1,-10 10-15,-19 18 16,-9 29-1,10 18 1,-1 10 0,1 9-16,-10 29 15,28-57 1,9-75-16</inkml:trace>
  <inkml:trace contextRef="#ctx0" brushRef="#br0" timeOffset="46406.59">21242 7029 0,'0'0'0,"9"9"0,10-9 16,19-9 0,9 18-16,9 19 15,1 1 1,-1 36 0,19 67-16,-9-10 15,10-19 1,-39-37-16</inkml:trace>
  <inkml:trace contextRef="#ctx0" brushRef="#br0" timeOffset="47216.22">28796 4252 0,'0'0'0,"0"-10"0,0 1 15,0 9 1,9 0 0,-9-9-16,10 18 15,-1 10 1,1 28 0,9 28-1,9 56-15,0 29 16,0 74-1,0-46-15,-9-19 16,0 18 0,0-55-1,0 27-15,-1-9 16,1-9 0,0 28-1,0-28-15,-10-57 16,1-28-1,-1-18-15,-9-19 16,10-10 0,-10 19-1,0-9-15</inkml:trace>
  <inkml:trace contextRef="#ctx0" brushRef="#br0" timeOffset="47556.65">28580 6428 0,'0'19'0,"9"9"16,1 19-1,27 19 1,10 0-16,0-10 15,0-19 1,0-8 0,10-1-16,9-28 15,-1 0 1,11-19-16,-1-19 16,0-18-1,-9-9 1,-9-29-16,-1-28 15,-28 56 1</inkml:trace>
  <inkml:trace contextRef="#ctx0" brushRef="#br0" timeOffset="47906.31">28787 4336 0,'0'0'0,"0"10"0,0 8 15,0 29 1,-10 19-16,1 0 16,-10 27-1,0 11 1,10-39 0,-1-18-16,1-9 15,0-1 1,-1-18-16</inkml:trace>
  <inkml:trace contextRef="#ctx0" brushRef="#br0" timeOffset="48182.24">28824 4261 0,'0'0'0,"10"10"0,-1 8 16,10 10 0,28 38-1,19 37-15,-19 1 16,9-29 0,1 9-1,-10 0-15,-10 29 16,-8-38-1,-11-28-15,-8-19 16</inkml:trace>
  <inkml:trace contextRef="#ctx0" brushRef="#br0" timeOffset="55240.54">20847 7235 0,'9'0'0,"10"-18"0,19-20 16,28-9-16,28-37 15,18 18 1,1 10 0,19-10-1,28 0-15,28-18 16,38-29 0,9 20-16,19 27 15,28-19 1,10-27-1,18 9-15,29 9 16,19-56 0,-10 28-16,19 28 15,9-47 1,-19 19 0,20 28-1,-1-28-15,-19-9 16,-18 37-1,19 0-15,-10-9 16,9 0 0,-18 9-1,-1 10-15,-18-19 16,-38-10 0,-28 28-1,-47 39-15,-28 8 16,-28-9-1,-29 19-15,-28 19 16,-19-29 0,-18 1-1,-20 27-15,-18 10 16,-9 10 0</inkml:trace>
  <inkml:trace contextRef="#ctx0" brushRef="#br0" timeOffset="56049.84">21487 9309 0,'0'0'0,"0"0"16,-10-10-16,1 10 16,9 0-1,9 0 1,19-18-16,104-57 15,103-66 1,76 10-16,84-10 16,28-19-1,-9-9 1,47-84-16,-19 37 16,-9 141-1,65-84-15,-18 27 16,56-36-1,-9-11 1,-19 39 0,10 8-16,-48 29 15,-18 19 1,-38-20 0,-29-55-16,-46 9 15,-10 37 1,-37 57-16,-10-10 15,-56 19 1,-29-37 0,-46-10-16,-66 56 15,-29 20 1,-18-1 0,-1 10-16,-18 9 15,-10-10 1,-9 10-1,-9 0-15,0 0 16</inkml:trace>
  <inkml:trace contextRef="#ctx0" brushRef="#br0" timeOffset="56707.53">21251 6785 0,'10'9'0,"9"-18"15,56 0-15,85-57 16,66-9 0,65-47-1,76-56-15,38 18 16,84-74 0,47 8-1,57 58-15,93-76 16,-27 9-1,-1 94-15,-8 29 16,-30-57 0,-36 9-1,-76 48-15,-38 37 16,-37-47 0,-57 28-1,-75 38-15,-37-19 16,-76 9-1,-57 38 1,-55 28-16,-29 0 16,-38-10-1</inkml:trace>
  <inkml:trace contextRef="#ctx0" brushRef="#br0" timeOffset="57539.61">20668 12827 0,'0'0'0,"0"0"16,0 38-1,-19 37-15,0 66 16,-9 140 0,19 113-1,9 38 1,19-76-16,-1-37 16,1 28-1,0 19-15,-10 19 16,1-38-1,9-56 1,-10 9-16,-9-18 16,10-67-1,-1-36-15,0-39 16,10 1 0,0-28-1,0-38-15,-19-28 16,0-19-1</inkml:trace>
  <inkml:trace contextRef="#ctx0" brushRef="#br0" timeOffset="58089.78">17705 16796 0,'0'9'0,"-10"1"15,1-10 1,9 9-16,19-9 16,47-28-1,103 0 1,113 9-1,104-9-15,75 0 16,66 0 0,75 9-16,9-19 15,38-37 1,47 38 0,38-29-16,9 29 15,1 18 1,-1 9-16,-9 1 15,-10 0 1,-75 18 0,0-9-16,-75 47 15,-66-47 1,-75-19 0,-76 47-16,-75-18 15,-56-38 1,-56 28-1,-58 9-15,-27-18 16,-38 9 0,-19 0-1,-28-10-15</inkml:trace>
  <inkml:trace contextRef="#ctx0" brushRef="#br0" timeOffset="58553.99">22625 14948 0,'0'0'0,"0"0"0,9 0 16,1-10 0,-1 29-16,-9-10 15,0-9 1,0 0-1,0 0-15,0 0 16</inkml:trace>
  <inkml:trace contextRef="#ctx0" brushRef="#br0" timeOffset="58881.49">23227 13212 0,'0'0'0,"0"-9"16,0 9-16,0 0 15,0 0 1,0 0-16,0 0 16,0 0-1</inkml:trace>
  <inkml:trace contextRef="#ctx0" brushRef="#br0" timeOffset="59130.95">24676 15529 0,'0'0'0,"0"0"0,0 0 16,0 0-1,0 0 1,9 10-16,-9-10 16,0 0-1</inkml:trace>
  <inkml:trace contextRef="#ctx0" brushRef="#br0" timeOffset="59463.77">24723 11927 0,'0'0'0,"0"9"0,0 0 15,0-9 1,0 0-1,0 10-15,0-1 16,9-9 0,0 9-16,1 1 15</inkml:trace>
  <inkml:trace contextRef="#ctx0" brushRef="#br0" timeOffset="59741.59">26585 15070 0,'0'0'0,"0"0"16,0 18-16,0-8 15,0-10 1,10 0-16,-10-10 16,9 29-1,10 0 1,-10-19-16,-9 0 16</inkml:trace>
  <inkml:trace contextRef="#ctx0" brushRef="#br0" timeOffset="60104.98">26247 12443 0,'0'0'0,"0"0"16,0 0-1,0 9-15,0-9 16,0-9 0,0 9-16,0 0 15,0 18 1,0 1-16</inkml:trace>
  <inkml:trace contextRef="#ctx0" brushRef="#br0" timeOffset="60387.11">27837 14966 0,'0'0'0,"0"0"0,0-9 16,0 9-1,0 9 1,9-9-16,-9-9 16,9 0-1,1-1-15</inkml:trace>
  <inkml:trace contextRef="#ctx0" brushRef="#br0" timeOffset="60680.09">28222 12855 0,'0'0'0,"0"0"16,0 0-16,0-18 15,0 18 1,0 0-1,0 0-15,0 0 16</inkml:trace>
  <inkml:trace contextRef="#ctx0" brushRef="#br0" timeOffset="60926.98">30094 14479 0,'0'9'0,"0"-9"16,10 9 0,-10-9-16,9 0 15,-9 0 1,10 0-16,-1 0 15,-9 0 1</inkml:trace>
  <inkml:trace contextRef="#ctx0" brushRef="#br0" timeOffset="61197.53">30631 12536 0,'0'0'0,"0"0"0,0 0 16,0 0-1,0 0 1,0 10-16,0-10 16</inkml:trace>
  <inkml:trace contextRef="#ctx0" brushRef="#br0" timeOffset="61419.36">31026 14216 0,'0'0'0,"0"0"16,0 9-1,0 10-15,-10-10 16,10-9-1,0 0-15</inkml:trace>
  <inkml:trace contextRef="#ctx0" brushRef="#br0" timeOffset="61698">29342 13428 0,'0'0'0,"0"0"16,0 0-16,0 0 15,0 0 1,0 0-16,0 0 16</inkml:trace>
  <inkml:trace contextRef="#ctx0" brushRef="#br0" timeOffset="61942.86">29953 14619 0,'0'0'0,"0"0"0,0 0 16</inkml:trace>
  <inkml:trace contextRef="#ctx0" brushRef="#br0" timeOffset="62179.91">30527 13137 0,'0'0'0,"0"0"0,0 0 15,0 0 1,0 0-16,0 0 15,0 0 1</inkml:trace>
  <inkml:trace contextRef="#ctx0" brushRef="#br0" timeOffset="62719.44">21844 14591 0,'0'0'0,"0"-9"0,0 9 16,0 0-16,0 0 16,0 0-1,0 0 1</inkml:trace>
  <inkml:trace contextRef="#ctx0" brushRef="#br0" timeOffset="62998.97">20649 14985 0,'0'0'0,"0"0"0,0 0 16,0 0-1,0 0-15,0 0 16,19 10 0,-10-1-16</inkml:trace>
  <inkml:trace contextRef="#ctx0" brushRef="#br0" timeOffset="63237.52">21571 16177 0,'0'0'0,"0"0"16,0 0 0,0 0-16,0 0 15,0 0 1,0 0-16</inkml:trace>
  <inkml:trace contextRef="#ctx0" brushRef="#br0" timeOffset="64066.11">21693 15482 0,'0'0'0,"0"0"0,0 0 16,10 10-1,-10-1-15,0-9 16,0 0 0</inkml:trace>
  <inkml:trace contextRef="#ctx0" brushRef="#br0" timeOffset="64261.95">21534 14929 0,'0'0'0,"0"0"0,0 0 16,0 0 0,0 9-16,0-9 15</inkml:trace>
  <inkml:trace contextRef="#ctx0" brushRef="#br0" timeOffset="66069.77">18956 15642 0,'0'0'0,"0"0"0,0 0 15,0 0 1,0 0-16,0 0 16,0 0-1,0 0 1,9 0-16,1-9 15,18-10 1,10 0-16,9 0 16,28-18-1,19-1-15,28-9 16,1 10 0,8-1-16,20 1 15,-1-10 1,10 0-16,10 0 15,-11 0 1,1 0-16,-9 0 16,-1 0-1,-8 10-15,8-1 16,10 1 0,0-1-1,9 1-15,1-1 16,18 1-1,0-10-15,19 0 16,19 0 0,18-9-16,10-1 15,19 1 1,19-10-16,9 10 16,47-10-1,19 1-15,-10-10 16,1 0-1,9 0-15,28-1 16,9-8 0,-9 9-16,10 0 15,18-10 1,-9 1 0,-28 0-16,-1 9 15,-8-1 1,-20 11-16,-9-1 15,-37 0 1,-20 20-16,-8-1 16,-29 9-1,-19 1-15,-28 8 16,-38 1 0,-18 0-16,-29 9 15,-19 1 1,-27-1-16,-11 9 15,-8-8 1,-19 8-16,-1 1 16,-18 0-1,0-1-15,0 1 16,-1-1 0,-8 10-16,-1 0 15,1 0 1,-1 0-16,-9-9 15,0 9 1,0 0-16,0 0 16</inkml:trace>
  <inkml:trace contextRef="#ctx0" brushRef="#br0" timeOffset="67607.92">24986 11851 0,'0'0'0,"0"0"16,0 0-16,0 0 16,0 10-1,9-1-15,1 19 16,-1 29 0,1 18-16,9 28 15,9 19 1,-9 19-1,-1-1-15,11 11 16,-11 17 0,1 11-16,0-10 15,0 9 1,0-9-16,-1 0 16,1 9-1,-9-9-15,9-10 16,-1 1-1,1-20-15,0 1 16,0 0 0,-10-28-16,1-20 15,-1-8 1,0-29-16,1 0 16,-10-9-1,9-9-15,-9-19 16,0-1-1,0-8-15,0-1 16,0-9 0,0 0-1,0 0-15,0 0 16,0 0 0</inkml:trace>
  <inkml:trace contextRef="#ctx0" brushRef="#br0" timeOffset="68006.83">24995 15182 0,'0'0'0,"0"0"16,0 0-16,0 10 15,0-1 1,10 10 0,-1 9-16,20 9 15,-1 10 1,9 0-16,1-9 16,0-1-1,-10-9-15,9-9 16,-8 0-1,8-19-15,1 0 16,0-19 0,-1 0-16,-9-18 15,1-1 1,-11-18-16,1 9 16,-9 19-1</inkml:trace>
  <inkml:trace contextRef="#ctx0" brushRef="#br0" timeOffset="68447.03">24864 12095 0,'0'0'0,"0"0"15,0 0 1,0 0-16,0 0 16,0 10-1,-10 9-15,-8 18 16,-1 29 0,0 18-16,0 19 15,0-9 1,-9 0-16,0 0 15,0-19 1,-1-9 0,20-38-16</inkml:trace>
  <inkml:trace contextRef="#ctx0" brushRef="#br0" timeOffset="68756.94">24770 12199 0,'0'0'0,"0"0"16,9 9-16,10 19 15,19 19 1,18 19-16,10-1 16,0 20-1,9-1-15,-9 1 16,-10-10 0,10 19-16,-28-38 15</inkml:trace>
  <inkml:trace contextRef="#ctx0" brushRef="#br0" timeOffset="69744.99">24948 12030 0,'0'0'0,"0"0"0,0 0 15,0 0 1,0 0-16,0 0 16,0 0-1,10 9-15,9 19 16,18 29-1,20 8-15,-1-8 16,1-1 0,-10 0-16,-10-9 15,-8-9 1,-11-1-16,-8-27 16</inkml:trace>
  <inkml:trace contextRef="#ctx0" brushRef="#br0" timeOffset="70519">30235 12602 0,'0'0'0,"0"0"15,0 19-15,10 37 16,-1 19-16,1 28 16,8 29-1,11 9 1,-1-1-16,0 1 15,-9 0 1,0-19-16,0-19 16,-10-9-1,-9-19-15,0-10 16,0-18 0,0-9-16,0-10 15,0-19 1</inkml:trace>
  <inkml:trace contextRef="#ctx0" brushRef="#br0" timeOffset="70825.78">30245 14291 0,'0'0'0,"0"0"16,9 9-16,1 1 15,18 8 1,0 11-16,19-1 16,0-9-1,-9-1-15,-1-18 16,1 0-1,0-9 1,-10-10-16,-9 0 16,-10 10-16</inkml:trace>
  <inkml:trace contextRef="#ctx0" brushRef="#br0" timeOffset="71153.12">30254 12668 0,'0'0'0,"0"0"15,0 0 1,0 9-16,-9 10 16,-10 9-1,0 19-15,0 0 16,1 19 0,-11 18-1,1-9-15,0-19 16,9-27-1</inkml:trace>
  <inkml:trace contextRef="#ctx0" brushRef="#br0" timeOffset="71409.82">30245 12583 0,'0'0'0,"9"10"15,1-1 1,18 19-16,19 19 16,0 0-1,0 19-15,9 9 16,-27-28-1</inkml:trace>
  <inkml:trace contextRef="#ctx0" brushRef="#br0" timeOffset="72308.67">21938 14629 0,'0'0'0,"0"0"15,0 0-15,0 0 16,0 9 0,0 0-16,-9 20 15,18 27 1,0 10-16,1 9 15,9 18 1,0-8-16,-1-10 16,1 0-1,0 0-15,-10-9 16,1-10 0,-1-9-16,1-10 15,-10 1 1,0 0-16,0-20 15,9-8 1,-9-10 0</inkml:trace>
  <inkml:trace contextRef="#ctx0" brushRef="#br0" timeOffset="72583.11">21976 14563 0,'0'0'0,"0"-19"0,-10 0 15,1 1 1,-1-1-16,1 10 16,0-1-1,-1 10-15,-9 10 16,1-1-1,-11 19-15,-8 0 16,-1 10 0,1 9-16,8-19 15</inkml:trace>
  <inkml:trace contextRef="#ctx0" brushRef="#br0" timeOffset="72888.64">21741 14441 0,'0'0'0,"0"0"0,9 0 15,0-9 1,20 9-16,-1 9 16,19 10-1,0 9-15,9 19 16,-9 0 0,0 9-1,-18-18-15</inkml:trace>
  <inkml:trace contextRef="#ctx0" brushRef="#br0" timeOffset="73289.67">21656 15351 0,'0'0'15,"0"0"-15,9 0 16,10 10-16,19-1 16,18 19-1,1 0-15,8 10 16,1-10-1,0-9-15,0-1 16,0-18 0,0-9-16,-10-10 15,-9-9 1,-9-9-16,-1-20 16,1 1-1,-19-10 1,0 1-16,-19 36 15</inkml:trace>
  <inkml:trace contextRef="#ctx0" brushRef="#br0" timeOffset="75252.33">21026 14310 0,'0'0'0,"0"0"16,0 0-16,0 0 16,0 0-1,9 0-15,0 9 16,20 0-1,8 1-15,10-1 16,10 1 0,9-10-16,-1 0 15,1 0 1,0-19-16,0 0 16,9-18-1,0-1 1,1 0-16,-1-18 15,-9 0 1,0-10-16,0 1 16,-1-1-1,1-9-15,-9-10 16,9-8 0,-10-1-16,-9 19 15,9-19 1,1 0-1,-1-9-15,10-10 16,0 10-16,9 0 16,1 0-1,-1-1-15,0 11 16,10-11 0,18 1-16,1 9 15,-1-9 1,20 9-1,-11 10-15,11-1 16,-1 1 0,0 9-16,1 9 15,-1 10 1,0 0-16,10 9 16,0 0-1,-1 9-15,10 10 16,-9 9-1,0 10 1,9 9-16,-9 9 16,-1 1-16,1-1 15,0 19 1,-10 0-16,0 1 16,10-11-1,0 10 1,-1 1-16,1 18 15,19-1-15,-20 1 16,1 0 0,0 0-16,-1 0 15,1 0 1,-10 0 0,10 0-16,0 0 15,9 0 1,0 0-16,-9 9 15,9-9 1,9 9-16,-8-18 16,8-1-1,1 10-15,-10-19 16,0-9 0,0-10-16,-9 10 15,-1-9 1,1-10-16,0 0 15,-19-10 1,-10 1-16,-9-10 16,-9 0-1,-10 0-15,-28 10 16,-9 0 0,-29-1-1</inkml:trace>
  <inkml:trace contextRef="#ctx0" brushRef="#br0" timeOffset="76700.85">21167 15923 0,'0'0'16,"0"0"-16,0 0 16,9 0-1,10 0-15,9 0 16,19 0-1,10 19-15,8 19 16,1-19 0,0-1-16,28 10 15,0 1 1,0-1-16,0-10 16,1-8-1,8 9-15,10-1 16,0 1-1,9-19-15,10 10 16,9 8 0,9-8-1,10-20-15,0-8 16,0-1 0,10 9-16,-1-18 15,0-9 1,-9 27-16,-19 1 15,10-19 1,-1-10-16,1-9 16,-20-9-1,1 9 1,0-19-16,0-9 16,-10 10-1,-9 8-15,-10 1 16,1 9-1,-1-18-15,10-10 16,-9 18 0,-1-8-16,-9 18 15,10 18 1,-1 1-16,-9 0 16,10 0-1,18 0-15,-9 19 16,9 46-1,-9-18-15,0-29 16,0 20 0,0-1-16,-10 19 15,19 0 1,1-28 0,-1 0-16,10 19 15,9 19 1,-9-38-16,-10-10 15,10 10 1,-1 10-16,-8 9 16,-1-1-1,28 39-15,-8-20 16,-20-46 0,19-29-16,0 38 15,-9 0 1,-10 0-16,10 19 15,-10-28 1,-9 9 0,9-29-16,-18-8 15,-10 9 1,-19 9-16,-19 0 16,10-9-1,0-28-15,0-19 16,-10 18-1,-18 11-15,9-39 16,-9 19 0,-38 66-1</inkml:trace>
  <inkml:trace contextRef="#ctx0" brushRef="#br1" timeOffset="176393.72">2709 2310 0,'0'0'0,"0"0"0,0 0 16,0 9-1,-9 29-15,0 46 16,-1 94-1,20 66 1,-1 38-16,0 55 16,-9 20-1,0-10 1,0 28-16,0 10 16,0 0-1,0 37 1,-9 0-16,0-18 15,-1 8 1,1-8-16,9-38 16,9-28-1,1-10 1,-1-18 0,0-48-16,1-18 15,-1-47 1,-9-9-16,0-10 15,10-47 1,-10-27 0,0-39-16,0-8 15,0-20 1,0-9 0,0-18-16,0-10 15,0 0 1</inkml:trace>
  <inkml:trace contextRef="#ctx0" brushRef="#br1" timeOffset="177045.83">1063 8821 0,'0'0'0,"0"-9"16,9-10 0,10-9-16,19-10 15,37 1 1,29-1-1,93-9-15,95 28 16,84 1 0,66 8-16,66 1 15,57 0 1,-20 9 0,39 0-16,27 0 15,-28 0 1,38 9-1,-9 0-15,-20 1 16,1 8 0,28 11-1,-19-1-15,-9 0 16,-19-9 0,-38-1-1,-47 1-15,-66-9 16,-56-1-1,-75 0-15,-57-9 16,-47 0 0,-37 0-1,-38 0-15,-29-9 16,-27 0 0,-20-1-1,-9 1-15,-9-1 16,-19 1-1,0 0 1</inkml:trace>
  <inkml:trace contextRef="#ctx0" brushRef="#br1" timeOffset="178456.01">4215 5378 0,'0'0'0,"0"9"16,0 0-1,0 20-15,0-1 16,9-10 0,-9 1-1,9-9-15,-9-10 16,10 0-1,-10 0-15,0 0 16,0 0 0,0-19-1,-19 0-15,0 10 16,-9-1 0,0 20-1,-1-1-15,20 0 16,0-9-1,9 0 1,0 0-16,9 0 16,19-18-1,10-1-15,0 0 16,-10-9 0,-9 0-1,-1 19 1,-18-1-16,0 1 15,0-1 1,-18 20-16,-1-10 16</inkml:trace>
  <inkml:trace contextRef="#ctx0" brushRef="#br1" timeOffset="179940.93">5945 1493 0,'0'0'0,"10"10"15,-1-10 1,29 0-16,9 0 16,9-10-1,1 1 1,-10 0-16,-9-10 15,-20 0 1,-8 0 0,-20 1-16,-18 8 15,-38 10 1,0 10 0,10-1-16,18 0 15,10 10 1,19 0-16,9-19 15,9 9 1,29-9 0,9 0-16,9-9 15,-18-10 1,-10 10 0,-19 9-16,-9 0 15,-9 0 1,-19 0-1,-10-10-15,1 10 16,18 10 0</inkml:trace>
  <inkml:trace contextRef="#ctx0" brushRef="#br1" timeOffset="181079.22">7394 7414 0,'0'0'0,"0"0"0,0 0 15,10 0 1,8-10 0,11-9-16,18 1 15,-10-10 1,1 18 0,-10-27-16,-18 9 15,-10 28 1,0 0-1,0 0-15,0 0 16,-19 9 0,9 0-1,1 1-15,0-1 16,-1 0 0,10-9-16,10 0 15,-1 0 1,19-18-1,-9-10-15,-19-1 16,-9 1 0,-1 19-16</inkml:trace>
  <inkml:trace contextRef="#ctx0" brushRef="#br1" timeOffset="183184.83">9821 4261 0,'0'0'0,"0"0"0,0 0 15,0 0 1,0 10 0,0-1-16,0-9 15,0 0 1,0 0-1,-9 9-15,-10 1 16</inkml:trace>
  <inkml:trace contextRef="#ctx0" brushRef="#br1" timeOffset="183473.61">6143 5228 0,'0'0'0,"0"-10"0,0 10 16,0 0-1,0 0-15,0-9 16,0-10 0,0 10-1,0-1-15</inkml:trace>
  <inkml:trace contextRef="#ctx0" brushRef="#br1" timeOffset="183713.8">6284 4120 0,'0'0'0,"0"0"16,0-9-1,0 0-15,0 9 16,0-10 0,10 1-1,-10 9-15</inkml:trace>
  <inkml:trace contextRef="#ctx0" brushRef="#br1" timeOffset="184052.34">10724 2910 0,'0'9'0,"0"-9"16,0 0-16,0 10 16,0-10-1,0 0 1,0 0-16,0 9 15,-9-9 1</inkml:trace>
  <inkml:trace contextRef="#ctx0" brushRef="#br1" timeOffset="184316.07">11740 4364 0,'0'0'0,"0"0"0,0 10 15,0-10 1,0 0-1,0 0-15,0 0 16,0 0 0</inkml:trace>
  <inkml:trace contextRef="#ctx0" brushRef="#br1" timeOffset="184661.51">12813 3332 0,'0'0'0,"0"0"0,0 0 16,0 0-1,0 0-15,-10 10 16,1-10-1</inkml:trace>
  <inkml:trace contextRef="#ctx0" brushRef="#br1" timeOffset="185868.09">1797 7301 0,'0'0'0,"19"-9"0,28-10 15,19-28 1,56-28-16,38 9 16,18-37-1,29 0 1,19 28-16,38-19 16,46-19-1,29 10-15,28 0 16,37-28-1,67-38 1,18 9-16,9 48 16,39-57-1,-11 9 1,20 10-16,9 9 16,28 29-1,38-29 1,0-18-16,-19-20 15,-19 39 1,1-20 0,-39 1-16,-18 27 15,-28 10 1,-38 19 0,-66 47-16,-57 18 15,-27-37 1,-48-9-16,-56 37 15,-37 28 1,-48 0 0,-37 0-16,-29 1 15,-28 8 1,-18 10 0,-10 0-16</inkml:trace>
  <inkml:trace contextRef="#ctx0" brushRef="#br1" timeOffset="186579.61">9737 5781 0,'0'0'0,"0"0"0,0 0 15,0 0 1,0 0-1,0 0-15,0 0 16,0 0 0,0 0-16</inkml:trace>
  <inkml:trace contextRef="#ctx0" brushRef="#br1" timeOffset="186933.55">12352 5340 0,'0'0'0,"0"0"16,0 0-16,0 0 16,0 0-1,0 0 1,0 0-16,0 0 15,0 0 1,0 0-16</inkml:trace>
  <inkml:trace contextRef="#ctx0" brushRef="#br1" timeOffset="187184.12">13688 4590 0,'0'0'0,"0"0"15,0 0 1,0 0-16,0 0 15,0 0 1,-10 0-16</inkml:trace>
  <inkml:trace contextRef="#ctx0" brushRef="#br1" timeOffset="190638.21">6369 5678 0,'0'0'15,"0"-9"-15,0 9 16,0 0-1,0 0-15,0 0 16,0 18 0,9 1-16,1 9 15,-1 0 1,0-9 0,20 19-1,-1-1-15,0-9 16,0-18-1,1-10-15,-1-19 16,9-19 0,1-18-1,-10 0-15,-9 18 16,0-27 0,0-1-1,-19 38-15</inkml:trace>
  <inkml:trace contextRef="#ctx0" brushRef="#br1" timeOffset="202834.97">6124 1381 0,'0'0'0,"0"0"0,0 0 15,-9-10 1,9 10-16,-10 0 15,1 0 1,0 10-16,-1-1 16,1 1-1,-1 18-15,1 0 16,0 9 0,9 1-16,0 9 15,0 0 1,0 0-16,0 9 15,-10 10 1,1-1 0,-1-8-16,1-1 15,0 0-15,-1-9 16,1 9 0,-1-9-1,1 10-15,-1-1 16,1 0-1,0 0-15,-1-9 16,1 0 0,-1 0-16,1 0 15,0 9 1,-1 10-16,1-10 16,-1 1-1,1 8-15,0 1 16,9 0-1,0-1-15,-10 1 16,10 0 0,0-1-16,0-8 15,0 8 1,-9 1-16,9 0 16,0-1-1,0 1 1,0 0-16,0-10 15,0 0 1,0 1-16,0 8 16,0 1-1,0-10-15,0 1 16,0 8 0,0 1-16,0 0 15,0-1 1,0 1-16,0 9 15,0 0 1,0 0-16,0-9 16,0 9-1,0 0-15,0 0 16,0-9 0,0-1-16,0-8 15,0-1 1,0 0-16,0 1 15,0-1 1,0 0 0,0-9-16,0 0 15,0 0 1,0-10-16,0 1 16,0-1-1,0 1-15,0-10 16,-10-9-1,10 0-15,0-1 16,0 1 0,-9 0-16,9-10 15,-9 10 1,9 0-16,0 0 16,0-10-1,0 0-15,0 1 16,0-1-1,0-9-15,0 0 16,0 0 0,0 0-1,0 0-15</inkml:trace>
  <inkml:trace contextRef="#ctx0" brushRef="#br1" timeOffset="213887.19">6171 1521 0,'0'0'15,"0"0"-15,0 0 16,0 0-16,0 0 15,0 0 1,0 0-16,0 10 16,-9-1-1,-1 1-15,1-1 16,-10 0 0,0 10-16,1 0 15,8 0 1,1-1-1,-1 1-15,1 0 16,0 0-16,-1 0 16,1-10-1,-1 0-15,1 1 16,0 8 0,-1-8-16,10-1 15,-9 1 1,-1 8-1,10-8-15,-9 8 16,-1 1 0,1 0-16,0 0 15,-1 0 1,1 9-16,-1-10 16,1 11-1,0-1-15,-1 0 16,1 0-1,-1 0-15,-8 19 16,8-9 0,-9 9-1,1 9-15,-1 0 16,0-9-16,10 0 16,-1 0-1,1 0 1,-1 0-16,1 0 15,-1 0 1,1-10-16,0 10 16,-1-10-1,1 1-15,-1 0 16,10-1 0,0 1-16,0-1 15,0 10 1,-9 0-16,9 0 15,0 0 1,-9 0-16,9 9 16,0-9-1,0 0-15,0 0 16,-10 9 0,10 0-16,0-9 15,0 10 1,0-11-16,0 11 15,0-1 1,0 0 0,0 1-16,10 8 15,-10-8-15,9-1 16,0 0 0,1 0-1,-1 1-15,1 8 16,-1 1-1,-9-10-15,9 10 16,1 0 0,-1 9-16,1-9 15,-1-1 1,1 1 0,-10 0-16,9-1 15,-9 10-15,0-9 16,0 0-1,0-1 1,0 1-16,0 0 16,0-1-1,0 1-15,0-10 16,0 1 0,0-1-16,0-9 15,0 9 1,0 0-16,0 1 15,0-1 1,0-9-16,0-10 16,0 1-1,0-1-15,0-18 16,0 0 0,0 0-16,0-10 15,0-9 1,0 0-16,0 0 15,0 0 1,0 0-16,0-28 16,-9-19-1,-1-9-15,1-19 16,-1-10 0,1 1-1,9 9-15,0-10 16,0 1-1,0-1-15,0-8 16,9 8 0,-9 1-16,0-10 15,0 10 1,0-1-16,0 10 16,0 0-1,0-9-15,0-1 16,0 10-1,0 0-15,0-9 16,0 8 0,0 1-16,0 0 15,0 0 1,0 0-16,0 0 16,0 0-1,0-9-15,0 9 16,0-10-1,0 10 1,0 0-16,0-19 16,10 19-16,-10 0 15,9-9 1,1 9 0,-1 0-16,0-10 15,1 1 1,-1 9-16,1 0 15,-1-1 1,0 1-16,1-9 16,-1 18-1,10 1-15,-10-1 16,1 0 0,-1 10-16,1 0 15,-1-10 1,0 19-16,1 0 15,-10 0 1,9 0-16,-9 0 16,0 1-1,0 8 1,0 0-16,0 10 16,0 0-1,0 0-15,0 9 16,0 10-1,0-1-15,0 1 16,0 0 0,0 9-16,0 0 15,0 0 1,0 0-16,0 0 16,0 9-1,0 0-15,0 20 16,0 18-1,0-1-15,-9 20 16,-1 0 0,1 18-16,0-9 15,-1-9 1,-9 18-16,10 10 16,-10 0-1,10 0 1,-1-19-16,-8 9 15,-1 10 1,0-9-16,0 8 16,10-8-1,-1-1-15,-9 10 16,10 0 0,0-10-16,-1 1 15,1-1 1,-1-9-16,1 19 15,0 0 1,-1 0-16,1 0 16,-1 9-1,10-9-15,0-10 16,0 1 0,0-1-16,0 1 15,0 8 1,0 1-16,0-19 15,0 10 1,0 8-16,0-8 16,0-1-1,0-9 1,-9 0-16,9 1 16,-9-1-1,9 0-15,-10 0 16,10-10-1,-9-8-15,9-1 16,-10 0 0,10-9-16,0 9 15,0 1 1,-9-10-16,9-10 16,0 1-1,-9-1-15,9 1 16,0-1-1,-10 1-15,10-10 16,0 0 0,0-9-16,0 0 15,0-1 1,0 1-16,0-9 16,0-10-1,0 0 1</inkml:trace>
  <inkml:trace contextRef="#ctx0" brushRef="#br1" timeOffset="-208284.38">5880 2685 0,'0'0'0,"0"0"15,0 0-15,0 0 16,0 0 0,0 0-1,0 0-15,0 0 16,0 0-1,0 0 1,0 0-16,0 0 16,0 0-1,0 0 1,9 0-16,0-9 16,20-1-1,-1 1-15,0-1 16,0 10-1,1 0 1,8 0-16,10-9 16,19 9-1,0-9 1,19-1-16,-1 1 16,1-1-1,-29 10 1,-9 0-16,-9 0 15,-19 0 1,-10 0-16,-9 0 16,0 0-1</inkml:trace>
  <inkml:trace contextRef="#ctx0" brushRef="#br1" timeOffset="-207574.87">6312 2281 0,'0'0'16,"0"0"-16,0 10 15,-18-1 1,-1 1-16,-19 8 16,-9 11-1,-9-1 1,9 0-16,0-9 15,9-1 1,10 1 0,-1 0-16,11-10 15,-1 1 1,0-1 0,0 0-16,0 1 15,10-1 1,0 1-16,-1-10 15,10 9 1,0 0 0,10 1-1,-1-1-15,19 10 16,0 9 0,19 19-16,1 0 15,8-10 1,-9 1-1,-28-29-15</inkml:trace>
  <inkml:trace contextRef="#ctx0" brushRef="#br1" timeOffset="-204464.34">5663 3370 0,'0'0'0,"0"0"0,0 0 15,0 0 1,0 0-16,0 0 16,0-19-1,10 0 1,8-18-16,20-1 16,19-18-1,37-10 1,9 1-16,19-1 15,20-9 1,-11 19 0,20-1-16,18 1 15,-18 9 1,9-9 0,-1 9-16,-8 0 15,-19 19 1,9 0-1,0-1-15,-9 20 16,-1 9 0,-8 9-16,-11 1 15,-8-1 1,-1 19 0,-8 1-16,-1-1 15,0 9 1,-10 10-1,1 0-15,-10 19 16,1-10 0,-20 10-1,0-1-15,1-8 16,-1-1 0,-18 0-16,0 1 15,-1-1 1,-9 0-1,-9 0-15,0 1 16,-10-20 0,1 1-1,-1-1-15,1-18 16,-10 0 0,9-10-1,-9 1-15,0-10 16,0 0-1</inkml:trace>
  <inkml:trace contextRef="#ctx0" brushRef="#br1" timeOffset="-204041.56">9116 3539 0,'0'0'0,"0"0"0,9 9 16,1 10 0,18 18-1,0 10-15,0 0 16,10-9 0,-10-1-1,10-18-15,-1 0 16,10-19-1,10-19-15,-1 0 16,1-18 0,-29 9-1</inkml:trace>
  <inkml:trace contextRef="#ctx0" brushRef="#br1" timeOffset="-203095.84">9210 3745 0,'0'0'0,"0"0"16,0 0 0,9 0-16,1 0 15,-1 9 1,0 1 0,10-1-16,0 1 15,0-1 1,9 0-1,0-9-15,1 0 16,-1 0 0,19-18-1,0-20-15,0 1 16,9-20 0,-9 10-16,-9 0 15,-29 29 1</inkml:trace>
  <inkml:trace contextRef="#ctx0" brushRef="#br1" timeOffset="-202233.85">9708 4195 0,'0'0'16,"0"0"-16,0 0 15,0 0-15,0 10 16,0-1 0,0 19-1,0 1-15,0 17 16,0 1 0,10 19-1,-10-10-15,0 10 16,0-10-1,0 1 1,0-20-16,-10 1 16,1-10-1,9-9 1,0-1-16,0-18 16,0 0-1,0 0-15,0 0 16,9-9-1,1-10 1,-10-18-16,0-20 16,0 1-1,9 0-15,-9 9 16,0 0 0,0 19-1,0 9-15</inkml:trace>
  <inkml:trace contextRef="#ctx0" brushRef="#br1" timeOffset="-198108.76">10659 3116 0,'0'0'0,"0"0"16,0 0-16,0 0 15,0 0 1,0 0 0,0 10-16,0 18 15,9 10 1,0 18-1,1 10-15,-1 27 16,1 20 0,-10 0-1,0-1-15,9 10 16,-9-9 0,0-1-1,0-18-15,0 0 16,-9-10-1,-1 10 1,1-9-16,-10-10 16,10-19-1,-1-9-15,1-10 16,-1 1 0,1-10-1,9-19-15</inkml:trace>
  <inkml:trace contextRef="#ctx0" brushRef="#br1" timeOffset="-69361.73">20819 7310 0,'0'0'0,"0"0"0,0 0 15,0 0 1,9 0-16,0 0 15,20-9 1,-1-10-16,19 1 16,0-11-1,-9 1-15,9 9 16,0-9 0,-10 0-16,10-9 15,-9 8 1,9-8-16,0 9 15,0-10 1,19 1-16,9-1 16,10 1-1,18-10-15,10 0 16,-9 0 0,18-9-1,19-1-15,-9 1 16,9-10-1,0 1-15,10-1 16,8-9 0,20 0-16,9-10 15,0 1 1,10 0 0,9-10-16,9 0 15,1 10-15,-1-1 16,0 1-1,1 9 1,18 0-16,19-1 16,38-17-16,9-20 15,9 10 1,1 0 0,-1-1-16,-37-18 15,0 19 1,-19 9-16,-10 19 15,-9 10 1,-9-10-16,9 0 16,10 0-1,-10 9-15,0 0 16,-9 0 0,-9 1-16,-29 18 15,-38 0 1,-9 19-16,-28 0 15,-28 0 1,-10 9 0,-9 0-16,-19 10 15,-9-1 1,-20 1-16,-8 9 16,-10 0-16,0 0 15</inkml:trace>
  <inkml:trace contextRef="#ctx0" brushRef="#br1" timeOffset="-68399.85">21731 9131 0,'0'0'0,"10"-10"0,18-9 16,9-18-16,39-1 15,18 1 1,19-1-1,28-9-15,19-9 16,28 0-16,9-19 16,20 0-1,18 0 1,19 0-16,19-10 16,28 1-16,37-1 15,29-9 1,10 1-1,8-11-15,29-18 16,28 10 0,-9-1-16,-19 1 15,9 8 1,-9-8-16,-9 18 16,-29 10-1,-9 9-15,-57 9 16,-9-9-1,-28 0-15,-38 18 16,-28 11 0,-47-1-16,-19 0 15,-37 19 1,-29-1 0,-9 1-16,-9 0 15,-20 19-15,-9-10 16,-9 10-1,0-1 1,-10 1-16,-9-1 16,0 10-1,0 0-15,0 0 16</inkml:trace>
  <inkml:trace contextRef="#ctx0" brushRef="#br1" timeOffset="-65698.81">5249 10313 0,'0'0'0,"0"9"0,0 19 16,-9 47 0,0 75-16,-1 57 15,20 27 1,-1 39-16,10 27 15,9 19 1,0 9-16,10 10 16,9 9-1,0 19-15,0-19 16,0 0 0,0-9-1,0-28-15,-9-10 16,-10-19-1,-9-18-15,-10-28 16,-9-29 0,0-37-16,10-28 15,-1-38 1,0-28-16,-9-9 16,10-19-1,-10-19-15,0-10 16,0-18-1,0 0-15</inkml:trace>
  <inkml:trace contextRef="#ctx0" brushRef="#br1" timeOffset="-65091.83">3349 15013 0,'9'0'0,"48"-28"16,65-28-16,95 0 15,65 18 1,56 10-16,67 9 16,65-9-1,38 19-15,29 9 16,-1 0 0,9 9-16,29-18 15,0-10 1,9 19-1,19 9-15,29 10 16,-29-10 0,-19 10-16,-9-9 15,-47-10 1,-57 0-16,-47 0 16,-46 0-16,-76 0 15,-47-10 1,-47 1-1,-66-10-15,-38 10 16,-18-1 0,-19 1-16,-29 0 15,-18-1 1,0 1-16,-19 9 16,0 0-1,-19 0-15,-9 0 16</inkml:trace>
  <inkml:trace contextRef="#ctx0" brushRef="#br1" timeOffset="-62878.26">20649 14000 0,'0'0'0,"0"0"0,0 0 15,0 0 1,0 0-16,10 0 16,8 0-1,11 9-15,18 1 16,19 18 0,9 0-16,0-9 15,-9 0 1,0-1-1,9-8-15,0-10 16,1 0 0,-1-10-16,0 1 15,-9-10 1,0 1-16,9-11 16,-9-8-1,9-1-15,-9-9 16,0 0-1,0-9-15,0-9 16,-1-11 0,1 1-16,0 0 15,0 10 1,0-10-16,0 0 16,9-10-1,0 1-15,0-1 16,1 1-1,-1-1-15,-9 1 16,-10-1 0,10 10-1,0-9-15,0 9 16,0 0 0,0-10-16,-10 1 15,-9 18 1,9-9-16,10 0 15,0 9 1,0 1-16,-10-1 16,10 10-1,-9 0-15,9 9 16,-1 0 0,11 0-16,-1 19 15,10-1 1,-1 1-16,1 0 15,0 9 1,-1 10-16,-8 0 16,-1-1-1,10 1-15,-1 9 16,10 0 0,-9 9-16,0 1 15,-10-1 1,10 0-1,9 10-15,-10 0 16,1-10 0,0 1-16,-1 8 15,10 11 1,-9-1-16,0 0 16,-1 0-1,20 0-15,-1 0 16,-9 10-1,10-1-15,-1 1 16,10-1 0,-9 1-16,-1 0 15,1-1 1,-1 1-16,10-1 16,0 1-1,-10 9 1,1-10-16,9 1 15,0-1 1,0 1-16,-10-1 16,10 1-1,0-10-15,0 9 16,9 1 0,-9 0-16,0-1 15,0 1 1,9-1-16,-9 1 15,0-1 1,0 1-16,0-1 16,-1 1-1,1-10-15,-9-9 16,-1-1 0,1-8-16,-10-10 15,-19-10 1,-9 1-1,0-10-15,-10 1 16,10-11 0,-9 1-16,-1 0 15,-18 0 1,-10 9-16,-19 10 16</inkml:trace>
  <inkml:trace contextRef="#ctx0" brushRef="#br1" timeOffset="-61244.67">21374 15820 0,'0'0'0,"0"0"16,0 0-16,0 0 15,0 0 1,0 0-16,0 0 15,9 10 1,0-1 0,20 19-16,8 0 15,10 19 1,10 0-16,9 0 16,18-9-1,-8-1-15,-1 1 16,9-10-1,1-9-15,9-1 16,10-8 0,-1-1-16,1 0 15,-1-9 1,19 10-16,1-10 16,-10 0-1,0 0 1,-1-10-16,1 1 15,-9 0-15,-1-10 16,20 0 0,-11 0-1,1 1-15,10-1 16,-1-19 0,-9 10-16,-10-9 15,1-1 1,9 1-16,-10-1 15,1 1 1,-10-10-16,0 9 16,0 1-1,0-1-15,0-9 16,-9 10 0,-1-1-16,10 1 15,-9-1 1,0 0-16,-1-8 15,1 8 1,0 1-16,-10-1 16,0 10-1,1 0-15,-1 0 16,9-1 0,1-8-1,9-1-15,-9 10 16,0 0-1,-1 0-15,10 0 16,0 0 0,0-1-16,-9 20 15,9 0 1,0-1-16,10 1 16,-10 9-1,9 9-15,1 1 16,-10 8-1,0-8 1,0 9-16,0-1 16,0 11-16,-9-1 15,-1-10 1,-8 11 0,-1-1-16,-9 0 15,9 0-15,-9 0 16,0-9-1,0 9 1,-1 0-16,1-9 16,0 9-1,9 0-15,1-9 16,-1 9 0,10-9-16,-1 0 15,-8-1 1,8 1-16,10 0 15,-9 0 1,18-10-16,1 1 16,9-10-1,9 0-15,29 0 16,56-29 0,141-18-16</inkml:trace>
  <inkml:trace contextRef="#ctx0" brushRef="#br1" timeOffset="-57533.87">21835 14206 0,'0'0'0</inkml:trace>
  <inkml:trace contextRef="#ctx0" brushRef="#br1" timeOffset="-57170.79">23011 14000 0,'0'0'0,"9"-19"0,-9-9 16,0 0 0,0 19-16,0-1 15,0 10 1,0 0-16,0 0 15,9 0 1,-9 0-16,0 0 16</inkml:trace>
  <inkml:trace contextRef="#ctx0" brushRef="#br1" timeOffset="-56951.12">23547 12611 0,'0'0'0,"0"0"0,0 0 16,0 0-1,0 0-15,0 0 16,0 0-1,0 0-15</inkml:trace>
  <inkml:trace contextRef="#ctx0" brushRef="#br1" timeOffset="-56733.55">24177 13615 0,'0'0'0,"0"0"16,0 0-16,0 0 15,0 0 1,0 0-16,0 0 16,0 0-1,0 0 1</inkml:trace>
  <inkml:trace contextRef="#ctx0" brushRef="#br1" timeOffset="-56466.87">26218 12396 0,'0'0'0,"0"0"0,0 0 16,0 0-16,0 0 15,0 0 1,0 0-16</inkml:trace>
  <inkml:trace contextRef="#ctx0" brushRef="#br1" timeOffset="-56241.3">26651 13831 0,'0'0'0,"0"0"16,0 0-16,0 0 15,0 0 1,0 0-16,0-9 16,0-1-1</inkml:trace>
  <inkml:trace contextRef="#ctx0" brushRef="#br1" timeOffset="-56051.02">25372 12424 0,'0'0'0,"0"0"15,0 0 1,0 0-16,0 0 16</inkml:trace>
  <inkml:trace contextRef="#ctx0" brushRef="#br1" timeOffset="-55814.33">23293 13184 0,'0'0'0,"0"0"0,0 0 15,0 0 1,0 0-16,0 0 15,0 0 1</inkml:trace>
  <inkml:trace contextRef="#ctx0" brushRef="#br1" timeOffset="-55601.88">24798 13484 0,'0'0'0,"0"0"0,0 0 15,0 0 1,0 0-16,0 0 16,0 0-1,0 0-15</inkml:trace>
  <inkml:trace contextRef="#ctx0" brushRef="#br1" timeOffset="-55368.14">24243 12133 0,'0'0'0,"0"0"16,0 0-1,9 9-15,1 10 16,37 19 0,-19-20-16</inkml:trace>
  <inkml:trace contextRef="#ctx0" brushRef="#br1" timeOffset="-55181.83">24817 13268 0,'0'0'0,"0"0"0,0 0 16,0 0-16,0 0 15,9 10 1,1-10 0</inkml:trace>
  <inkml:trace contextRef="#ctx0" brushRef="#br1" timeOffset="-54996.2">26604 13296 0,'0'0'0,"0"0"16,0-9-16,0 9 15,0 0 1,0 0 0,0 0-16,0-9 15</inkml:trace>
  <inkml:trace contextRef="#ctx0" brushRef="#br1" timeOffset="-54798.13">26162 12433 0,'0'0'0,"0"0"16,0 0-16,0 0 15,0 0 1,0 0-16,0 0 16</inkml:trace>
  <inkml:trace contextRef="#ctx0" brushRef="#br1" timeOffset="-54613.71">26284 13484 0,'0'0'0,"0"0"15,0 0-15,0 0 16,0 0 0,0 0-1,0 0-15</inkml:trace>
  <inkml:trace contextRef="#ctx0" brushRef="#br1" timeOffset="-54333.28">23566 15088 0,'0'0'0,"0"0"16,0 0-16,0 0 16,0 0-1,0 0-15,0 0 16,0 0-1</inkml:trace>
  <inkml:trace contextRef="#ctx0" brushRef="#br1" timeOffset="-54152.83">24563 15107 0,'0'0'0,"0"0"15,0 0 1,0 0-16,0 0 16,0 0-1,0 0-15</inkml:trace>
  <inkml:trace contextRef="#ctx0" brushRef="#br1" timeOffset="-53966.84">25823 14788 0,'0'0'0,"0"0"0,10 0 16,-1-9-1,1-1-15,-1 1 16</inkml:trace>
  <inkml:trace contextRef="#ctx0" brushRef="#br1" timeOffset="-53790.6">27150 14619 0,'0'0'0,"0"0"0,0 0 15,9-18-15,1 8 16,-1 1 0,0-1-16</inkml:trace>
  <inkml:trace contextRef="#ctx0" brushRef="#br1" timeOffset="-53616.23">28486 14479 0,'0'0'0,"0"0"16,9-19-1,-9 9-15,0 1 16,0 0 0,0 9-16,0 0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24:52.84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25823 762 0,'0'0'0,"0"0"15,0 9 1,10 19-16,-1 19 15,10 19 1,9 9-16,0-10 16,19-8-1,0-10 1,10-10-16,9-18 16,-10-19-1,1-10-15,-1-8 16,-9-20-1,-9-9-15,-1-9 16,-18 0 0,0 9-16,-19 19 15,0-1 1,-9 20-16,-1 0 16,1-1-1,-10 20-15,0-1 16,0 29-1,-9 27-15,0 29 16,9 28 0,10 9-16,-10 10 15,0-19 1,0-19-16,-9-9 16,-10-19-1,1 0 1,-20-18-16,1-20 15,-10-9 1,-9-18-16,-19-20 16,-10-18-1,1-28-15,56 28 16</inkml:trace>
  <inkml:trace contextRef="#ctx0" brushRef="#br0" timeOffset="302.31">26463 1259 0,'0'0'0,"9"0"0,10 0 15,19-10 1,28 1-16,0 0 16,9-1-1,0 1-15,-9 18 16,-38-9-1</inkml:trace>
  <inkml:trace contextRef="#ctx0" brushRef="#br0" timeOffset="516.13">26350 1484 0,'0'0'16,"19"9"-16,28 19 16,56 1-16,20-11 15,18-8 1,28-1 0,151 1-16</inkml:trace>
  <inkml:trace contextRef="#ctx0" brushRef="#br0" timeOffset="1001.29">27742 874 0,'0'0'15,"0"0"-15,0 0 16,0 0-16,0 0 15,0 9 1,0 10-16,10 38 16,-1 36-1,1 39 1,8 18-16,-18 19 16,0 9-1,0-28-15,0-19 16,-9-9-1,0-28-15,-1-19 16,1-28 0,9-9-16,0-10 15,0-19 1,0-9-16</inkml:trace>
  <inkml:trace contextRef="#ctx0" brushRef="#br0" timeOffset="1568.62">27554 959 0,'0'0'0,"0"0"0,10 0 16,27-19-1,20 0 1,18-9-16,-9 9 16,0 10-1,0 9-15,-10 9 16,-18 0 0,-1 20-16,-18-1 15,-19 9 1,-9 20-16,-10-1 15,0 0 1,-9 0-16,0-18 16,18-19-1,1 0-15,-1-10 16,1-9 0,9 0-16,9 9 15,1 1 1,18-1-16,0 0 15,10 20 1,0-1 0,-1 0-16,-18 9 15,-19-8 1,-9-1-16,-20 9 16,-27 10-1,-38-9-15,-38-10 16,-18-9-1,74-19-15</inkml:trace>
  <inkml:trace contextRef="#ctx0" brushRef="#br0" timeOffset="2074.52">28025 1784 0,'0'0'0,"0"10"0,0-1 16,9 10 0,0 9-16,20 0 15,8 0 1,1 0-16,9-9 15,0 0 1,0-19 0,-9-19-16,-1 0 15,-8-18-15,-11-10 16,-18-9 0,-28-1-1,-28 10-15,-38 10 16,-47 18-1,-19 28-15,84 1 16</inkml:trace>
  <inkml:trace contextRef="#ctx0" brushRef="#br0" timeOffset="2498.23">28457 1512 0,'0'0'0,"0"0"16,0 0 0,19 0-16,19-9 15,18-10 1,29 0-16,0 10 15,18-1 1,-9 10-16,-9 10 16,-10-1-1,-18-9-15,-29 0 16</inkml:trace>
  <inkml:trace contextRef="#ctx0" brushRef="#br0" timeOffset="2813.36">28824 1062 0,'0'0'0,"0"9"15,0 10-15,0 9 16,0 19 0,10 28-16,-1 19 15,19 37 1,19 10-16,-9 9 16,0-28-1,-20-9-15,1-29 16,-9-18-1,-10-48-15</inkml:trace>
  <inkml:trace contextRef="#ctx0" brushRef="#br0" timeOffset="3206.8">29586 1156 0,'0'0'0,"0"0"16,0 0-16,0-10 15,0 1 1,0 9-16,0 0 15,0 9 1,-19 38-16,10 47 16,0 28-1,9 19 1,0-1-16,0-18 16,0-18-16,-10-20 15,1-9 1,-1-28-16,1-10 15,0-18 1,-1-9 0</inkml:trace>
  <inkml:trace contextRef="#ctx0" brushRef="#br0" timeOffset="3746.9">29436 1015 0,'0'0'0,"19"0"0,18 0 16,29-10-1,9 10-15,1 0 16,-20 10-1,0-1-15,-18 10 16,0 9 0,-19 0-16,-19 0 15,-10 10 1,-18 9-16,-10 0 16,-9 0-1,0-10-15,19-18 16,9 0-1,10-19-15,9 0 16,0 0 0,9 0-1,19 0-15,19 0 16,0 9 0,10 1-16,-10 8 15,-9 1 1,-20 9-16,1 0 15,-19 0 1,-28 19-16,-28 0 16,-29 0-1,-19-9-15,39-19 16</inkml:trace>
  <inkml:trace contextRef="#ctx0" brushRef="#br0" timeOffset="4114.08">30235 1615 0,'0'0'0,"0"0"15,0 0 1,0 10-16,-9 8 16,0 11-1,9 18-15,9 18 16,0 10-1,1-18-15,9-1 16,-1-19 0,1-8-1,-19-20-15</inkml:trace>
  <inkml:trace contextRef="#ctx0" brushRef="#br0" timeOffset="4382.54">30555 1099 0,'0'0'0,"0"0"16,10 10-16,18 18 15,19 19 1,19 18-16,18 20 15,1-1 1,0-9-16,-1 0 16,-8-9-1,-1-10-15,-19-9 16,-37-28 0</inkml:trace>
  <inkml:trace contextRef="#ctx0" brushRef="#br0" timeOffset="4649.43">31091 1071 0,'0'0'0,"0"10"0,-18 18 16,-1 37-1,-9 29-15,-10 9 16,0-9 0,1 9-16,-10-9 15,0 0 1,0-19-16,-10 10 16,20-48-1</inkml:trace>
  <inkml:trace contextRef="#ctx0" brushRef="#br0" timeOffset="6033.38">25739 414 0,'9'0'0,"38"0"0,57 0 15,56-18 1,9 8-16,19 1 15,38 9 1,18 9 0,29 10-16,28 0 15,28-19 1,20 9-16,8 10 16,19-19-1,1 0-15,-20-9 16,-18 9-1,-29 0-15,-28 0 16,-28 9 0,-28-9-16,-38 9 15,-28 1 1,-37-1-16,-20 0 16,-18 1-1,-29-1-15,-18 1 16,-1-1-1,-8 10-15,-1 18 16,0 20 0,0 36-16,1 20 15,-1 18 1,-9 1 0,-1 8-16,11 1 15,-1 0-15,0 18 16,0 1-1,1-10 1,-1-9-16,0-10 16,-9-37-1,-10-19-15,-9-9 16,0-10 0,-9-19-16,-10 1 15,-9-10 1,-19-9-16,-19 0 15,-38-19 1,-46-10-16,-38-8 16,-47-20-1,-57-18-15,-47 9 16,-37-10 0,-10 11-16,-28-1 15,-28 19 1,-9 18-16,-10 1 15,0 9 1,9 9 0,-18-9-16,28 0 15,46 0 1,39 0-16,65 0 16,48 0-1,46 0-15,57-9 16,38-10-1,37 0-15,19 0 16,19 1 0,18-10-16,1-10 15,28-28 1,18-9-16,20-9 16,27-10-1,1-9-15,9 9 16,0 0-1,-9 0-15,-19-9 16,-10 0 0,0-10-1,-8-9-15,-11 10 16,1-1 0,-10 10-16,-9 28 15,-10 47 1</inkml:trace>
  <inkml:trace contextRef="#ctx0" brushRef="#br0" timeOffset="11519.08">4262 1709 0,'0'0'0,"0"0"0,0 0 16,0 10 0,-10-1-16,1 19 15,-1 28 1,1 19-16,0 29 15,9 27 1,0 0 0,0 10-16,0-10 15,0-9-15,0-18 16,-10-11 0,1-18-16,-1 1 15,1-20 1,9-9-16,-10-10 15,1 1 1,0-10 0,-1-9-16,10-1 15,0-8 1,0-10-16,0 0 16,0 0-1</inkml:trace>
  <inkml:trace contextRef="#ctx0" brushRef="#br0" timeOffset="12012.11">4327 2009 0,'0'0'0,"0"0"15,10 0-15,9-18 16,9-1-1,19 0 1,0-9-16,9 9 16,-9 10-1,10-1-15,-20 20 16,1-1 0,0 19-16,-19 0 15,-1 19 1,-18 10-16,-18-1 15,-20 0 1,0-9-16,-18-9 16,-1-1-1,1-9-15,-10 1 16,28-20 0</inkml:trace>
  <inkml:trace contextRef="#ctx0" brushRef="#br0" timeOffset="12600.21">4807 2516 0,'0'0'0,"0"0"16,0 0-1,10-19-15,-1 0 16,0-9-1,10 0-15,9 0 16,1 0 0,18 0-16,0 18 15,0 10 1,9 10 0,-9 18-16,-9 9 15,0 1-15,-20-1 16,1-8-1,-19-11 1,0 1-16,0 0 16,-19 0-1,1-1-15,8 1 16,1-19 0,-1 0-16,1 0 15,-1 0 1,1-19-16,9-9 15,0-9 1,9-1-16,1-18 16,-1 28-1</inkml:trace>
  <inkml:trace contextRef="#ctx0" brushRef="#br0" timeOffset="13354.9">4252 2610 0,'0'0'0,"10"0"0,8 0 16,48 9-1,38 1-15,9-1 16,-10-9 0,-18 0-16,-10 0 15,-9-9 1,-10-10-16,-9 0 15,-18 0 1,-11 1-16,-18-1 16,-9-9-1,-47-10-15,-39 10 16,-46 9 0,0 19-16,19 19 15,37 9 1,38 0-16,19 10 15,28-1 1,19-9-16,37 10 16,38-19-1,19-10-15,-9-28 16,-20 1 0,-18-11-1,-28 1-15,-29-9 16,-18-1-1,-48-9-15,-65 0 16,-28 38 0,-1 28-16,85 0 15</inkml:trace>
  <inkml:trace contextRef="#ctx0" brushRef="#br0" timeOffset="13830.82">6858 2647 0,'0'0'0,"0"0"0,0 0 15,0 10 1,-19 9-16,10 9 15,-1 19 1,1 18-16,0 20 16,9 9-1,9-1-15,0-8 16,1-20 0,-1-8-16,1-1 15,-10-18 1,0-20-16,0 1 15,0-10 1,0-9-16</inkml:trace>
  <inkml:trace contextRef="#ctx0" brushRef="#br0" timeOffset="14121.03">6322 2610 0,'0'0'16,"9"0"-16,10 0 15,28 0-15,47-10 16,28 1-1,29 0 1,9-10-16,0 10 16,-10-1-16,-9 1 15,-75 9 1</inkml:trace>
  <inkml:trace contextRef="#ctx0" brushRef="#br0" timeOffset="14593.42">7488 2751 0,'0'0'0,"0"0"16,0 0-16,0 0 15,0 9 1,0 0-16,10 10 16,-1 9-1,10 19-15,9 0 16,0 9 0,1 1-16,-1-10 15,0-10 1,-9 1-16,0-20 15,-1 1 1,1-9-16,0-10 16,0 0-1,0-19-15,9 0 16,0-19 0,0-18-1,1 0-15,-1 0 16,0-1-1,0 1-15,-9 18 16,0 10 0,-10 10-16</inkml:trace>
  <inkml:trace contextRef="#ctx0" brushRef="#br0" timeOffset="15232.21">8457 2244 0,'0'0'0,"0"0"15,10 19-15,-1 28 16,10 46 0,-19 48-16,0 37 15,0 38 1,-10 28-16,1 38 15,0 8 1,-10 1-16,0 28 16,0 19-1,0 9-15,1 10 16,8-1 0,1 10-16,-1 0 15,10-19 1,10 0-16,-1 10 15,1 0 1,8-20 0,1 1-16,9-28 15,-9-10 1,0-19-16,9-18 16,-9-28-1,0-20-15,0-27 16,0-47-1,-1-19-15,1-28 16,-9-47 0,-1-19-16,-9-19 15</inkml:trace>
  <inkml:trace contextRef="#ctx0" brushRef="#br0" timeOffset="16224.39">9003 2638 0,'0'0'0,"0"19"16,0 37-1,0 19-15,9 10 16,1 18 0,-1 0-16,-9-19 15,0-18 1,0-19-16,0-9 16,0-20-1,0 1-15,0 0 16,0-19-1,0 0-15,0 0 16,0-28 0,0-38-16,0-28 15,10-9 1,-1 9-16,0 19 16,1 19-1,9 18-15,-10 10 16,0 19-1,20-1 1,-1 20-16,19 18 16,9 19-1,1 0-15,-1 0 16,-9 0 0,10-1-16,-20-8 15,1-1 1,0-18-16,-10 0 15,0-19 1,0-9-16,0-10 16,1-28-1,8-19-15,-18-18 16,0-10 0,0 0-16,-10 10 15,-9 9 1,0 9-16,0 28 15,0 10 1,0 19-16,0 9 16,0 0-1</inkml:trace>
  <inkml:trace contextRef="#ctx0" brushRef="#br0" timeOffset="16676.25">10169 2957 0,'0'0'0,"10"0"0,9 0 16,9-19-1,9 0-15,1 1 16,-10-10 0,-9-1-1,0-8-15,-19 9 16,-9 0 0,-10-1-16,-28 1 15,-10 19 1,-18 9-16,0 19 15,9 28 1,9-1-16,20 11 16,9 8-1,18 1-15,20-10 16,8 1 0,20-10-16,18-10 15,29 1 1,-38-29-16</inkml:trace>
  <inkml:trace contextRef="#ctx0" brushRef="#br0" timeOffset="17269.12">10395 2694 0,'0'0'0,"0"10"16,-19 27 0,10 19-16,0 1 15,-1-10 1,10-10-16,10 1 16,-1-19-1,0-1 1,10 1-16,9 0 15,1-19-15,18 0 16,0-19 0,9 0-16,-18-9 15,-1 0 1,-18 19-16,0-1 16,-10 1-1,1 9-15,-1 9 16,1 1-1,8 8-15,1 11 16,10-1 0,-1 9-16,0-9 15,-9-9 1,9 0 0,-9 0-16,0-19 15,-1 0-15,1-19 16,0 0-1,-10-9 1,-9-10-16,0-8 16,-9-1-1,0 18-15,-1 1 16,1 19 0,9 0-16</inkml:trace>
  <inkml:trace contextRef="#ctx0" brushRef="#br0" timeOffset="17662.22">11675 2685 0,'0'0'0,"0"0"0,0 0 15,0 0 1,0 0-16,0 0 15,0 0 1,-19 9 0,0 1-16,0-1 15,0 0 1,10 10-16,0 9 16,18 10-1,0 9-15,20 0 16,-1 9-1,-9-9 1,-1-10-16,1 1 16,-19-1-16,0 1 15,-19 0 1,-28 8-16,-37-8 16,-10-10-1,37-18-15</inkml:trace>
  <inkml:trace contextRef="#ctx0" brushRef="#br0" timeOffset="18419.91">12220 2253 0,'0'0'0,"0"19"0,-19 56 15,1 66 1,-1 28 0,9 28-16,1 9 15,9 10-15,9 19 16,1-1 0,9 19-1,-1 20-15,-8 17 16,9 20-1,-10 9-15,10 0 16,0-9 0,-10 9-16,0 0 15,10-10 1,10 20-16,-1-1 16,0 0-1,0-9-15,0 10 16,-9-20-1,9-8-15,-9-1 16,0-9 0,0-19-16,9 0 15,-9-28 1,-10-19-16,10-28 16,-9-28-1,-1-10 1,0-37-16,-9-9 15,10-29-15,-10-9 16,0-9 0,0-10-1,0-18-15,0-10 16,0-9 0,0-10-16,0-9 15,0 0 1,0 0-16</inkml:trace>
  <inkml:trace contextRef="#ctx0" brushRef="#br0" timeOffset="20015.02">13283 2206 0,'0'0'0,"0"0"16,0 0-16,0 10 15,0 18 1,-9 19 0,9 19-16,-10 18 15,1 0 1,9 1-16,0-1 15,9-9 1,-9-18-16,10-1 16,-1 0-1,1-18-15,-1-10 16,-9-9 0,0-1-16,0-8 15,0-10 1,0 0-16,0 0 15,0 0 1,0 0-16,-9-19 16,-10 0-1,-9-18-15,-10-1 16,0 10 0,-18 0-1,-1 0-15,1 18 16,0 1-1,9 18-15,0 1 16,9 18 0,10 0-16,-1 10 15,11-1 1,8 1-16,20 9 16,8-1-1,20 1-15,9 10 16,0-20-1,10 1-15,-1-10 16,10-9 0,0-1-1,-10-18-15,1 0 16,-10-9-16,-29 0 16</inkml:trace>
  <inkml:trace contextRef="#ctx0" brushRef="#br0" timeOffset="20289.54">13547 2882 0,'0'0'0,"0"0"16,0 9-16,0 19 16,0 1-1,0 8-15,0 1 16,9-1 0,0 1-16,1-10 15,-10-19 1</inkml:trace>
  <inkml:trace contextRef="#ctx0" brushRef="#br0" timeOffset="20526.24">13424 2676 0,'0'0'0,"0"0"0,0 0 15,10 9 1,-1 0-16,19 19 16,-18-18-1</inkml:trace>
  <inkml:trace contextRef="#ctx0" brushRef="#br0" timeOffset="21149.02">14149 2948 0,'0'0'0,"0"0"0,0 0 15,-19-19 1,-9 0-16,-10 0 16,0 1-1,-9 8-15,10 1 16,9 18 0,-1 1-16,11 18 15,8 0 1,1 9-16,18-18 15,1 0 1,-1 0-16,10-1 16,9-8-1,0-10-15,0 0 16,1-10 0,-1-8-16,9-1 15,1-9 1,-19 9-16,0 10 15,-10-1 1,1 1-16,-10-1 16,9 20-1,0 9 1,1 28-16,9 18 16,-1 10-1,-18 10-15,0-10 16,0 0-1,-9 0-15,-10-9 16,-9-10 0,-10 0-16,1-18 15,-10-1 1,-10-18-16,1-10 16,18-9-1</inkml:trace>
  <inkml:trace contextRef="#ctx0" brushRef="#br0" timeOffset="21554.81">14638 2722 0,'0'0'0,"0"0"15,0 0 1,0 10-16,0-1 15,-9 19 1,-1 29-16,1 8 16,9 1-1,0 9-15,9 0 16,-9-19 0,0 1-16,0-20 15,0 1 1,0-29-1</inkml:trace>
  <inkml:trace contextRef="#ctx0" brushRef="#br0" timeOffset="21766.37">14610 2263 0,'0'0'0,"0"0"16,0 0-16,0 0 15,0 9 1,9 0-16,-9 1 16</inkml:trace>
  <inkml:trace contextRef="#ctx0" brushRef="#br0" timeOffset="22071.27">14854 2610 0,'0'0'0,"0"0"0,0 0 16,0 9-1,0 19 1,0 10-16,-9 28 16,-1-1-1,10 10-15,0 10 16,10-1 0,-10 1-16,0-10 15,0 0 1,0 0-16,0-10 15,0-36 1</inkml:trace>
  <inkml:trace contextRef="#ctx0" brushRef="#br0" timeOffset="22293.27">14798 3135 0,'0'0'0,"9"0"16,10 0-16,9-9 15,19 9 1,0 0-16,19 9 16,0 1-1,9 18-15,-37-9 16</inkml:trace>
  <inkml:trace contextRef="#ctx0" brushRef="#br0" timeOffset="22988.22">15391 3370 0,'0'0'0,"0"0"0,-10-10 15,-9 1-15,0 0 16,1-1-1,-20 1 1,0 0-16,10 18 16,0 0-1,0 10-15,18 9 16,1 0 0,18 10-16,1-19 15,-1-1 1,19 1-16,1-9 15,-1-10 1,0 0-16,10 0 16,9 0-1,0 0-15,0 0 16,0 0 0,0 0-16,-10 0 15,1 0 1,0 0-16,-10 0 15,0-10 1,-9-9-16,0-9 16,0-19-1,-1-28 1,-18-19-16,0-9 16,-18-9-1,-1 18-15,0 19 16,-9 28-1,9 19-15,10 18 16,-1 1 0,-9 18-16,1 29 15,-1 18 1,0 29-16,9 18 16,20 9-1,-1-8-15,20-11 16,-1 11-1,0-20-15,0-18 16,0-10 0,1-18-16,-11-20 15</inkml:trace>
  <inkml:trace contextRef="#ctx0" brushRef="#br0" timeOffset="24187.52">13406 3717 0,'0'0'16,"0"0"-16,0 0 15,0 0-15,0 9 16,-10 1 0,10-1-16,0 0 15,0 10 1,10 0-16,-1 0 15,10 0 1,0-1-16,-1 1 16,1-10-1,0-9-15,0 0 16,0 0 0,-1-18-16,1-1 15,0 0 1,-9 0-16,-1 10 15,0 0 1,-9-1 0,0 1-16,0 9 15,0 9 1,10 10-16,-1 28 16,-9 19-1,0 18-15,0 1 16,-19-20-1,1-9-15,-1 1 16,-19-10 0,0-10-16,-18 1 15,0-19 1,-10-1-16,-10-18 16,1-9-1,0-10-15,-10-18 16,19-10-1,38 28-15</inkml:trace>
  <inkml:trace contextRef="#ctx0" brushRef="#br0" timeOffset="24670.13">13932 4083 0,'0'0'0,"0"0"16,-9 0-16,-10 9 15,0 1 1,-9 18-16,0 0 16,0 0-1,18 10 1,1-1-16,18-9 16,1-9-16,18 0 15,10-10 1,9-9-16,0-19 15,-10-9 1,1-9 0,-19-20-16,-10 11 15,-9-1 1,-19 0-16,-9 19 16,-19-1-1,-9 20-15,18 0 16</inkml:trace>
  <inkml:trace contextRef="#ctx0" brushRef="#br0" timeOffset="25145.03">14290 4252 0,'0'0'0,"0"0"15,0 0-15,0 0 16,0 0 0,0 0-16,0 9 15,0 1 1,0-1-16,0 0 15,0 1 1,0-1-16,9 0 16,1-9-1,-1 0-15,10 0 16,9-18 0,0-1-16,1-9 15,-11 0 1,1-1-16,0 20 15,-10 0 1,1 18-16,-1 0 16,19 29-1,1 9 1,-1 0-16,0 0 16,-18-28-1</inkml:trace>
  <inkml:trace contextRef="#ctx0" brushRef="#br0" timeOffset="25547.16">14835 3464 0,'0'0'0,"0"0"0,0 0 16,0 9 0,0 19-16,0 28 15,10 29 1,-10 18-16,9 0 15,-9 19 1,10-9-16,-1-19 16,-9 0-1,10-10-15,-10-18 16,0-19 0,0-10-16,0 1 15,0-20 1,0-18-16</inkml:trace>
  <inkml:trace contextRef="#ctx0" brushRef="#br0" timeOffset="26038.44">14346 4045 0,'0'0'0,"10"0"0,9 10 16,18-1-16,29 1 16,0-1-1,0 0 1,0 1-16,-1-1 16,-8-9-1,-1 0-15,-9 9 16,-9 1-1,-19-1-15,-19-9 16,0 0 0,0 10-16,0-1 15,0 10 1,9 9-16,1 0 16,-1 0-1,10-9 1,9 0-16,0-1 15,0 1-15,1-9 16,-1-10 0,-9 0-16,0-10 15,-1-9 1,-8 1 0,-10-1-16,0-9 15,0 9-15</inkml:trace>
  <inkml:trace contextRef="#ctx0" brushRef="#br0" timeOffset="26491.05">15334 3801 0,'0'0'0,"0"0"0,0 0 15,0 10 1,0 9-16,9 9 16,1 9-1,-1 10-15,1 9 16,-1-18 0,1 0-16,-1-1 15,0-18 1,1 0-16,-1-1 15,1-8 1,-1-1 0,10-9-16,9 0 15,0 0 1,-9 0-16,0 0 16,0 9-1,-1 1-15,-8-1 16,-10-9-1,0 10-15,0-1 16,-19 0 0,-9 1-16,-19 9 15,9-10 1</inkml:trace>
  <inkml:trace contextRef="#ctx0" brushRef="#br0" timeOffset="26929.43">15927 4252 0,'0'0'0,"0"0"0,0 0 15,0 0 1,0 0-16,0 0 16,9 0-1,1-10-15,-10 1 16,0 0 0,0-1-16,0-9 15,-19 10 1,-19 0-1,-9-1-15,-9 1 16,9 18-16,9 10 16,19-10-1,10 1-15,18 9 16,1-1 0,18 1-16,19 0 15,28 0 1,-37-19-1</inkml:trace>
  <inkml:trace contextRef="#ctx0" brushRef="#br0" timeOffset="27676.48">16322 2113 0,'0'0'0,"0"0"16,0 0-16,0 18 15,0 29-15,0 47 16,0 56-1,0 57 1,-10 27-16,1 19 16,9 29-1,0-19-15,0-10 16,0 0 0,-9 10-16,9 19 15,-10 8 1,10 20-16,0 9 15,0-28 1,10 18-16,-1 20 16,0-29-1,10 10-15,-9 9 16,-1-19 0,10-9-16,-10 0 15,1 9 1,-10-9-16,9-29 15,-9-8 1,10-10-16,-1-29 16,0-8-1,-9-29 1,10-9-16,-10-9 16,0-20-1,0-8-15,9-20 16,-9-9-1,0-18-15,0-10 16,-9-19 0,-1 1-16,1-1 15,0 0 1,-1-18-16,1-1 16,-1-9-16,10-9 15,0-19 1,0 0-1</inkml:trace>
  <inkml:trace contextRef="#ctx0" brushRef="#br0" timeOffset="28254.73">17018 3511 0,'0'0'0,"0"9"15,9 10-15,1 9 16,-1 19-1,-9 0-15,10 0 16,-10 9 0,9-9-16,-9-10 15,0 1 1,0-19-16</inkml:trace>
  <inkml:trace contextRef="#ctx0" brushRef="#br0" timeOffset="28521.93">16905 3370 0,'10'0'0,"18"0"16,38 0-16,37 0 16,1 9-1,-20-9-15,-27 10 16,-10-1 0,-28 0-16</inkml:trace>
  <inkml:trace contextRef="#ctx0" brushRef="#br0" timeOffset="28755.44">16661 3961 0,'0'0'0,"9"9"16,10 1-1,37 18-15,29-9 16,0-19 0,18 0-16,0 0 15,1-19 1,-48 9-16</inkml:trace>
  <inkml:trace contextRef="#ctx0" brushRef="#br0" timeOffset="29222.13">17601 3698 0,'0'0'0,"0"0"16,0 10-16,0 8 16,-9 20-1,-1 9-15,1 0 16,0-10-1,9 1-15,-10-1 16,10-18 0,0 0-1,0-10-15,0-9 16,0 0 0,0 0-16,10-9 15,-1-29 1,10-18-16,9 0 15,-9 18 1,9 10-16,0 9 16,10 10-1,0-1-15,-1 20 16,1-1 0,-10 10-16,-9 9 15,0 0 1,-10 0-16,-9 10 15,0 0 1,0-1-16,0-28 16</inkml:trace>
  <inkml:trace contextRef="#ctx0" brushRef="#br0" timeOffset="29638.56">18486 3501 0,'0'0'0,"0"0"16,0 0-16,-19 10 16,-19-1-1,0 0-15,1 1 16,-1 18-1,10-9-15,9 9 16,10-9 0,9 9-16,9 9 15,19 10 1,19 0-16,0 9 16,10 1-1,-19-20-15,-1 1 16,-18-10-1,0 0-15,-19-9 16,-19 9 0,-9 0-1,-29 0-15,1-9 16,-10-10 0,28-9-16</inkml:trace>
  <inkml:trace contextRef="#ctx0" brushRef="#br0" timeOffset="29988.23">19031 3023 0,'0'0'0,"0"0"16,0 0-16,0 0 16,0 9-1,-9 0 1,-10 29-16,0 37 16,0 38-1,1 9-15,8 18 16,1-8-16,-1-10 15,10-10 1,0-27 0,0-20-16,0-18 15,-9-28 1</inkml:trace>
  <inkml:trace contextRef="#ctx0" brushRef="#br0" timeOffset="30205.43">18420 3529 0,'0'0'0,"9"0"0,38 10 16,57-10-1,27 0-15,10 0 16,1 0-1,17-10-15,143-8 16</inkml:trace>
  <inkml:trace contextRef="#ctx0" brushRef="#br0" timeOffset="30860.94">19774 2394 0,'0'0'0,"0"9"16,0 10-16,10 37 15,-10 66 1,9 38 0,-9 37-16,10 38 15,-10 18 1,9 0-16,0 1 16,-9 18-16,0 28 15,-9 19 1,0 37-1,-10 1-15,9-10 16,-8 28 0,8 1-16,1-10 15,-1 18 1,1 20-16,18-20 16,1 1-1,-1-10-15,1-18 16,8-10-1,-8-19-15,18-18 16,0-29 0,0-18-16,-9 0 15,0-19 1,0-28-16,0-19 16,-19-38-1,0-27-15,0-20 16,0-37-1,0-19 1,0-18-16,0-19 16,0-10-1,0-9-15</inkml:trace>
  <inkml:trace contextRef="#ctx0" brushRef="#br0" timeOffset="31730.67">19313 3839 0,'0'0'0,"0"0"15,0 0 1,0 9-16,-9 1 16,-10-1-1,0 19-15,10 10 16,0-10 0,-1 9-16,20 1 15,-1-10 1,10-9-16,0 0 15,-1-10 1,1-9-16,0 0 16,0-19-1,0 1-15,-1-1 16,-8-9 0,-1 9-16,1-9 15,-10 18 1,0 1-16,0 9 15,0 9 1,9 19 0,19 29-16,-18-20 15</inkml:trace>
  <inkml:trace contextRef="#ctx0" brushRef="#br0" timeOffset="33061.16">4572 4655 0,'0'0'0,"0"0"16,0 0 0,0 0-16,9 0 15,10 10 1,38-1-16,27 0 16,48-9-1,47 0-15,37-9 16,29 0-1,18-1-15,10 20 16,28-1 0,0 10-16,9 0 15,29-1 1,28 10-16,9-9 16,-9-19-1,19 10-15,28-1 16,19 19-1,9 0-15,9-9 16,10 0 0,38-10-1,-29-18-15,-46 9 16,18 9 0,19 1-16,0 8 15,0 10 1,0-9-16,0 0 15,9 9 1,-19-9-16,-18 18 16,0 1-1,-29-10-15,-8 10 16,-11-1 0,-8 1-16,-11 9 15,-27-10 1,-19-9-16,0-9 15,-38 0 1,-47 0-16,-28-1 16,-37 1-1,-20 0 1,-28-10-16,-28-9 16,-18 0-1,-1 0-15,-19 0 16,-18 0-1,0 0-15,-20 0 16,1-9 0,-9 9-16,-1 0 15,-9 0 1,0 0-16,0 0 16,0 0-1,0 0-15,0 0 16,0 0-1,0 0-15</inkml:trace>
  <inkml:trace contextRef="#ctx0" brushRef="#br0" timeOffset="34188.25">20640 5443 0,'0'0'0,"0"0"15,0 0-15,9 0 16,19-9 0,29-10-16,18 10 15,19-1 1,10 1-16,9 0 15,18 9 1,10 0-16,1 9 16,17 0-1,1-9-15,0 10 16,0-10 0,-19 9-16,-9 1 15,0-10 1,-19 9-1,-19 0-15,-10-9 16,-8 0 0,-20 0-16,1 0 15,-20 0 1,1 0-16,-19 0 16,-1 0-1,-8 0-15,-1 0 16,-9 0-1,0 0-15</inkml:trace>
  <inkml:trace contextRef="#ctx0" brushRef="#br0" timeOffset="35174.82">21270 3295 0,'0'0'0,"0"0"0,-19 0 16,-18 0 0,-1 9-1,-18 1-15,9-1 16,0 10-16,18-1 16,1 1-1,9 0 1,10 9-16,9 0 15,19 10 1,37 9-16,19 9 16,19 10-1,1-10-15,-1-19 16,-19 1 0,-19 0-16,-18 8 15,0 1 1,-20 0-16,-8 0 15,-20 0 1,-46 9-16,-38 1 16,-28-10-1,-38-10 1,9-27-16,29-10 16,18-10-1,20-9-15,27 1 16,38-1-16</inkml:trace>
  <inkml:trace contextRef="#ctx0" brushRef="#br0" timeOffset="35633.4">22267 3698 0,'0'0'0,"0"0"15,-9 0 1,-10 0-16,-19-9 16,-9 9-1,-9 9-15,0 10 16,9 9-1,9 0 1,10 0-16,18-9 16,1 0-16,18 0 15,1-1 1,-1 1-16,19-9 16,1-1-1,18 0 1,0 20-16,18-1 15,11 19 1,-10 0-16,-10-1 16,0-8-1,-18-10-15,-10-9 16,-18-19 0</inkml:trace>
  <inkml:trace contextRef="#ctx0" brushRef="#br0" timeOffset="35981.92">22681 3032 0,'0'0'0,"0"0"0,0 9 16,0 20-16,0 36 15,-9 38 1,-1 19 0,10 29-16,-9 17 15,0-17 1,-1-20-16,10-9 16,0-10-1,0-27-15,-9-10 16,-1-19-1,10-9-15,0-9 16,0-20 0,0-8-16,0-10 15</inkml:trace>
  <inkml:trace contextRef="#ctx0" brushRef="#br0" timeOffset="36776.23">22926 4308 0,'0'0'0,"0"0"0,0 0 16,0 0 0,0 0-16,0 0 15,9 0 1,1-9-16,-1-10 15,10-9 1,0-10-16,0 10 16,-10 0-1,-9 0-15,0 0 16,0 0 0,-9 9-16,-1 9 15,1 1 1,-1 0-16,1 9 15,-10 9 1,0 10-16,10 9 16,-1 19-1,20 0 1,18 0-16,0 9 16,10-19-16,9-8 15,19-11 1,0-18-16,9-9 15,-9-19 1,-10-10 0,10-27-16,-9-10 15,-20 0 1,1 9-16,-19-9 16,-1 18-1,-18 20-15,0 9 16,-18 0-1,-1-1-15,0 11 16,0 8 0,0 1-16,10 9 15,0 9 1,-1 10 0,10 9-16,10 19 15,18 19 1,0 0-16,10 9 15,-1-10 1,1-8-16,-19-1 16,-19 0-1,-10-9-15,-18 0 16,-19 0 0,-19 0-16,29-28 15</inkml:trace>
  <inkml:trace contextRef="#ctx0" brushRef="#br0" timeOffset="37571.28">24309 2844 0,'0'0'0,"0"0"16,0 0-1,0 10-15,0 9 16,0 37-1,-10 38-15,1 65 16,0 57 0,-1 28-16,10 9 15,10 19 1,-10 19-16,0 9 16,0-9-1,0 19-15,-10 18 16,10 1-1,-19 18-15,0 9 16,1 20 0,-1 8-16,9 1 15,1 0 1,0-1 0,-1 29-16,10 0 15,10-19-15,8-19 16,1 10-1,-9-10 1,-1-9-16,-9 10 16,0-20-1,0-18-15,0-19 16,9-28 0,1-19-16,-1-10 15,1-18 1,-10-28-16,9-28 15,-9-19 1,0-29-16,0-27 16,0-10-1,-9-18-15,-1-20 16,1-18 0,-1-9-16,1-19 15,9-1 1,0-18-1,0 0-15,0 0 16</inkml:trace>
  <inkml:trace contextRef="#ctx0" brushRef="#br0" timeOffset="38326.78">23293 5537 0,'9'0'0,"19"10"0,48-1 16,55 0 0,1-9-16,9 0 15,19 0 1,0 0-16,-9-9 16,-10 18-1,-19 1-15,-37 8 16,-29 1-1,-28 0-15,-18-10 16</inkml:trace>
  <inkml:trace contextRef="#ctx0" brushRef="#br0" timeOffset="39209.31">19661 11514 0,'0'0'0,"0"0"15,0 0-15,0 9 16,0 0-1,0 20-15,0 18 16,0 28 0,-9 18-16,0 20 15,-1 18 1,10 10-16,0 19 16,0 18-1,0 10 1,-9 9-16,-1 0 15,10 0 1,0-10-16,0-8 16,0-1-1,0-9-15,10-29 16,-1 1 0,-9-38-16,0-18 15,0-29 1,0-9-16,-9-19 15,-1-9 1,1-19-16</inkml:trace>
  <inkml:trace contextRef="#ctx0" brushRef="#br0" timeOffset="39924.87">15955 11204 0,'0'0'0,"0"0"15,0 0 1,0 0-16,0 0 16,9 9-1,1 1-15,-1-1 16,1 1-1,-1-1-15,0 19 16,10 0 0,-9 19-1,8 0-15,-8 0 16,-1 19 0,1 18-16,-1 1 15,0 18 1,1 19-16,-1 19 15,1 9 1,-10 19-16,0 28 16,0 0-1,0 9-15,0 0 16,0-9 0,-19 0-16,0 1 15,0-20 1,0-28-16,1-9 15,-1-19 1,0-19 0,-9-19-16,9-18 15,10-19 1,-1-10-16,1-8 16,-1-11-1,10-18-15,0 0 16,0 0-16</inkml:trace>
  <inkml:trace contextRef="#ctx0" brushRef="#br0" timeOffset="40550.79">12644 10970 0,'0'0'0,"0"0"0,-10-10 16,1 1-1,9 9-15,0 0 16,0 9 0,-10 29-16,1 27 15,9 48 1,0 18-1,0 29-15,0 18 16,0 10-16,9 9 16,1-10-1,-10 1-15,9 0 16,-9-10 0,10 10-16,-10-10 15,9-9 1,0 0-16,-9-29 15,10-8 1,-1-10-16,-9-19 16,0-19-1,0-9 1,0-18-16,0-20 16,0-9-1,0-9-15,0-19 16,0 0-1</inkml:trace>
  <inkml:trace contextRef="#ctx0" brushRef="#br0" timeOffset="41280.12">8373 10247 0,'0'0'0,"0"0"0,0 9 15,9 1 1,0 9-16,10 18 16,0 29-1,0 9-15,0 37 16,-1 29 0,1 19-16,0 9 15,0 9 1,0-9-16,-10 18 15,1 1 1,-1-10 0,0 1-16,1 8 15,-1 1-15,1 0 16,8-1 0,1-9-1,-9-9-15,8-19 16,1-9-1,0-28-15,-10-10 16,1-19 0,-10-9-16,0-18 15,0-10 1,0-29-16,0-18 16,0 0-1,0 0-15</inkml:trace>
  <inkml:trace contextRef="#ctx0" brushRef="#br0" timeOffset="42383.47">5409 2310 0,'0'0'0,"10"9"16,-1 10-1,19 18-15,1 20 16,-1 36-1,-9 39-15,-1 18 16,1 19 0,0 28-16,-10 19 15,-9 18 1,10 10-16,-1 19 16,-9 9-1,-9 9-15,9 1 16,-10 9-1,-8 18-15,8 10 16,1 10 0,-1 8-16,1-8 15,18-1 1,1 19 0,-1-9-16,1-9 15,8 8-15,-18 20 16,-9-10-1,9-9 1,0 9-16,0-9 16,9-10-1,1-9-15,-1-28 16,1 9 0,-1 0-16,0-9 15,1-19 1,-1-9-16,1-19 15,-10-9 1,9-10-16,-9-28 16,0-10-1,0-18-15,0-19 16,0-18 0,-9-10-16,-1-28 15,10-29 1,-9-9-1,9-9-15,-10-9 16,10-10 0,0-9-16,0 0 15,0-19 1,0 0-16,0 0 16</inkml:trace>
  <inkml:trace contextRef="#ctx0" brushRef="#br0" timeOffset="43379.96">3217 14694 0,'0'0'0,"0"0"15,0 0 1,0 0-16,0 0 15,10-18 1,-1-1-16,19 0 16,29-18-1,46-1-15,48 0 16,65 10 0,38 0-16,10 19 15,8 9 1,29-10-16,10 1 15,9 0 1,37-1-16,20 1 16,18 0-1,28 18-15,47 0 16,29 1 0,9-1-1,28 0-15,10 10 16,18 0-1,19 0-15,-9-1 16,28 1 0,0 9-16,10 19 15,28-19 1,9 1-16,9-11 16,29 1-1,19-9-15,9-1 16,18 0-1,-37 1-15,-37-10 16,-29 9 0,-18 0-16,-38-9 15,-66 10 1,-29-10-16,-27 9 16,-38 19-1,-66-9 1,-56 9-16,-38-9 15,-38 0 1,-37 0-16,-10-1 16,-28 1-1,-28-10-15,-9 1 16,-20-10 0,-9 0-16,-18 0 15,-10 0 1,-9-10-16,-1 1 15,-18 0 1,0-1-16,0 1 16,-10 0-1,0-1-15,-9 1 16,0 9 0</inkml:trace>
  <inkml:trace contextRef="#ctx0" brushRef="#br0" timeOffset="49659.15">3133 5256 0,'0'0'0,"0"9"16,9 10-16,0 18 15,1 29 1,-1-10 0,-9 1-16,0-1 15,0 0 1,0-18-16,0-1 16,0-9-1,0-9-15,0 0 16,0-10-1,0-9-15,0 0 16,0 0 0,0 0-16,0 0 15,0 0 1,0 0-16,0 0 16,0 0-1,0 0-15,0 0 16,0 0-1,0 0-15,0 0 16,0 0 0,0 0-1,0 0-15,0 0 16,0 0 0,0 0-16,0 0 15,-9 0 1</inkml:trace>
  <inkml:trace contextRef="#ctx0" brushRef="#br0" timeOffset="54176.03">3104 5396 0,'0'0'0,"0"0"16,0 0-16,0 10 15,10-1 1,-1 19-16,-9 19 16,0 19-1,0 18-15,0 10 16,0-19-1,-9-18-15,-1-1 16,-8-9 0,-1-10-16,0 1 15,-19-10 1,-9-9-16,-9-1 16,-1 1-1,-8-19-15,18-19 16,18 10-1</inkml:trace>
  <inkml:trace contextRef="#ctx0" brushRef="#br0" timeOffset="54527.27">2634 5246 0,'0'0'0,"9"0"16,29 0-16,19 0 15,27-9 1,10 9-16,0 0 16,0 0-1,-18 0-15,-1 0 16,-19 0 0,-18 0-16,-19 0 15</inkml:trace>
  <inkml:trace contextRef="#ctx0" brushRef="#br0" timeOffset="55428.36">3584 5650 0,'0'0'0,"0"0"15,0 0 1,-19 0-16,1 0 16,-20 9-1,0 1-15,10-1 16,0 10-1,18-1-15,1 11 16,18-1 0,1-10-16,9 1 15,9-9 1,0-10-16,0 0 16,-9-10-1,0 1 1,0-1-16,0 1 15,-10 0 1,0-1-16,-9 1 16,0 9-1,0 0-15,10 9 16,-1 1 0,1-1-16,8 0 15,1 1 1,-9-1-16,9 1 15,-10-10 1,0 0-16,1 0 16,-1 0-1,1 0-15,-10 0 16,0 0 0,0 0-1,0 0-15,0 0 16,9 9-1,0 10-15,-9 9 16,0 0 0,0-9-16,0 0 15,0-10 1,-9 0-16,0-9 16,9 0-1,-10-28-15,1-19 16,9-18-1,9-1-15,19 10 16,1 28 0,8-1-16,10 20 15,0 0 1,-9 18-16,0 0 16,-1 20-1,-18-1-15,-19 9 16,0-9-1</inkml:trace>
  <inkml:trace contextRef="#ctx0" brushRef="#br0" timeOffset="55971.32">4403 5640 0,'0'0'0,"0"0"0,0-9 15,9-10 1,0 0 0,1-9-16,9 10 15,0 8-15,-1 1 16,1-1 0,0 20-1,0-1-15,-10 10 16,-9 9-1,0 0-15,-19 19 16,1 0 0,-11-9-16,1-10 15,19-10 1,-1-8-16,1-1 16,9 1-1,9-1-15,1 0 16,18 1-1,0-10-15,19 0 16,0 0 0,-19 0-16</inkml:trace>
  <inkml:trace contextRef="#ctx0" brushRef="#br0" timeOffset="56436.35">4563 5415 0,'0'0'0,"9"0"15,29-19 1,18 1-16,10-1 15,-10 10 1,1-1-16,-1 20 16,-9-1-1,-9 19-15,0 0 16,-20 19 0,-8 0-16,-10 9 15,-19 1 1,-19-1-1,10-19-15,0 1 16,9-19 0,10-1-16,-1-8 15,10-1 1,10 1-16,27-1 16,29-9-1,38 0-15,27-9 16,29 9-1,160-19-15</inkml:trace>
  <inkml:trace contextRef="#ctx0" brushRef="#br0" timeOffset="57498.28">2860 7010 0,'0'0'0,"19"0"0,18 0 15,29-9 1,19-10-16,-1 0 15,-18 1 1,-9-1-16,-20 0 16,1 0-1,-19 0-15,-10 1 16</inkml:trace>
  <inkml:trace contextRef="#ctx0" brushRef="#br0" timeOffset="57742.19">2756 6804 0,'0'0'0,"0"19"16,10 27-16,-1 30 15,19 36 1,1 10-16,-1-9 16,-9-1-1,-1 1-15,-8-19 16,-10-19-1,0-19-15,0-9 16,0-10 0,-10-8-16,10-11 15,0-18 1</inkml:trace>
  <inkml:trace contextRef="#ctx0" brushRef="#br0" timeOffset="57987.23">2606 7357 0,'0'0'0,"9"0"0,29 0 15,37 0 1,29-9-16,-1 0 15,-9 9 1,0-10-16,-9 10 16,-19 0-1,-38 0-15</inkml:trace>
  <inkml:trace contextRef="#ctx0" brushRef="#br0" timeOffset="58356.26">3500 7545 0,'0'0'0,"0"0"15,0 0-15,0 0 16,0 0 0,9 0-1,0-9-15,1-10 16,-10 0-1,0-9-15,-10 0 16,1 9 0,-10 10-16,0-1 15,1 10 1,-11 10-16,1-1 16,9 0-1,10 10-15,-1-9 16,20-1-1,9 10-15,18-1 16,20 1 0,27 0-16,-27-19 15</inkml:trace>
  <inkml:trace contextRef="#ctx0" brushRef="#br0" timeOffset="58911.3">3876 6560 0,'0'0'0,"0"0"0,0 19 15,0 18 1,9 29-16,1 18 16,-1 10-1,0 9 1,1 10-16,-10-19 16,9-10-16,1-9 15,-10-28 1,9-9-16,1-20 15,-10 1 1,0-19-16,9 0 16,0-19-1,20-9 1,-1-9-16,0 9 16,0-1-1,0 20-15,1 0 16,-1-1-1,0 20-15,-9-1 16,0 10 0,0 9-16,-19 0 15,-10 19 1,-18 0-16,-38 0 16,-47 19-1,38-38-15</inkml:trace>
  <inkml:trace contextRef="#ctx0" brushRef="#br0" timeOffset="59462.67">4374 7329 0,'0'0'0,"0"0"0,0 0 15,0 0 1,10-19-16,-1 10 16,1-10-1,-1 1-15,19-1 16,-9 9 0,0 1-16,0 9 15,0 9 1,-19 1-16,0 18 15,-10 0 1,-9 0-16,-9 10 16,0-1-1,0 1-15,18-19 16,1-1 0,18-8-1,1 8-15,18 1 16,19-9-1,9-10-15,10 0 16,-38-10 0</inkml:trace>
  <inkml:trace contextRef="#ctx0" brushRef="#br0" timeOffset="59920.38">4666 7217 0,'0'0'0,"0"0"0,0 0 15,0 0 1,9 0-16,1 0 15,-1 0 1,1 9-16,9 0 16,-1 10-1,1 9-15,0 0 16,-19 19 0,0 0-16,-19 10 15,0-20 1,10 1-1,0-10-15,-1-9 16,20-10-16,-1 0 16,29 1-1,18-10-15,10 0 16,9-10 0,0-8-16,-28 8 15,-28 1 1</inkml:trace>
  <inkml:trace contextRef="#ctx0" brushRef="#br0" timeOffset="60426.96">2963 6719 0,'0'0'0,"0"0"0,0 0 15,10-9 1,-1 0-16,1-1 15,8 1 1,11-1-16,18 20 16,28-1-1,0 19-15,0 10 16,-18-1 0,-29 1-16,-19-10 15,-37 38 1,-9-19-16</inkml:trace>
  <inkml:trace contextRef="#ctx0" brushRef="#br0" timeOffset="60872.38">4064 8896 0,'0'0'0,"0"0"0,0 0 15,0 0 1,0 0-16,0 0 16,0 0-1,9 9-15,1-9 16</inkml:trace>
  <inkml:trace contextRef="#ctx0" brushRef="#br0" timeOffset="61017.36">4186 9356 0,'0'0'0,"0"0"15,0 0-15,0 0 16,10 9 0,-10 1-16</inkml:trace>
  <inkml:trace contextRef="#ctx0" brushRef="#br0" timeOffset="61166.49">4139 10510 0,'0'0'0,"0"0"0,0 0 16</inkml:trace>
  <inkml:trace contextRef="#ctx0" brushRef="#br0" timeOffset="61340.41">4421 11298 0,'0'0'0,"0"0"15,0 9-15,-9 1 16,0-1 0</inkml:trace>
  <inkml:trace contextRef="#ctx0" brushRef="#br0" timeOffset="61495.02">4149 12161 0,'0'0'0,"0"0"16,0 9-16,0 1 15,-10-1 1</inkml:trace>
  <inkml:trace contextRef="#ctx0" brushRef="#br0" timeOffset="61783.22">3443 13278 0,'0'0'0,"0"0"16,0 0-1,0 0-15</inkml:trace>
  <inkml:trace contextRef="#ctx0" brushRef="#br0" timeOffset="62182.81">3123 13315 0,'0'0'0,"0"0"16,0 0-16,0 0 16,0 0-1,0 0-15,0 0 16,0 0-1,10 0 1,-1-9-16,0-1 16,-9 1-1,0 9-15,0 0 16,10 0 0,-10-9-16,0 9 15,9-10 1,1 1-16,-10-1 15</inkml:trace>
  <inkml:trace contextRef="#ctx0" brushRef="#br0" timeOffset="62907.94">3133 13231 0,'0'0'0,"0"0"15,0 0 1,0 0-16,0 0 15,0 0 1,9 9-16,0 0 16,1 10-1,9 19-15,9 27 16,-9 20 0,0 9-16,-10-19 15,-9 19 1,-19-1-16,0-18 15,-18-9 1,-20-10-16,1-18 16,-1-10-1,-18-18-15,-10-20 16,29 1 0,-320-170-16,376 179 15</inkml:trace>
  <inkml:trace contextRef="#ctx0" brushRef="#br0" timeOffset="63199.39">2738 13165 0,'0'0'0,"0"0"0,0 0 16,9 0 0,0-9-16,20-1 15,8 1 1,29 0-16,19-10 16,9 9-1,0 1-15,-9 0 16,-10 18-1,-19 0-15,-37-9 16</inkml:trace>
  <inkml:trace contextRef="#ctx0" brushRef="#br0" timeOffset="64114.82">3725 13756 0,'0'0'0,"0"0"0,0 0 15,0 0 1,-9-9-16,0-1 15,-10 1 1,0 0-16,-9-1 16,-1 10-1,1 10-15,0-1 16,9 0 0,10 1-16,-1 9 15,10-10 1,0 0-1,10 1-15,-1-10 16,1 0 0,-1 0-16,19 0 15,0 0 1,1 0-16,8 0 16,1 0-1,0 0-15,-1 9 16,1-9-1,-19 0-15,-1 0 16,-8 0 0,-1 0-16,1-9 15,-1-1 1,0-8-16,-9-29 16,10-10-1,-1-18-15,1 19 16,-1 28-1,1 0 1,-1 18-16,0 1 16,1 0-1,-1 18-15,10 0 16,0 1 0,-10 8-16,1 11 15,-10-11 1,0 1-16,0-10 15,0-9 1,0 0-16,0 0 16,9 0-1,0-18-15,1-10 16,9-1 0,9 1-1,0 19-15,0 0 16,1-1-16,-1 20 15,0 18 1,-9 19-16,0-1 16,-19 30-1,-10-30-15</inkml:trace>
  <inkml:trace contextRef="#ctx0" brushRef="#br0" timeOffset="64621.46">4685 13418 0,'0'0'0,"9"0"0,1 0 15,18-9 1,0 9-16,-9 9 16,0 1-1,0 9-15,-1 9 16,-18 9-1,0 10 1,-18 0-16,-20 19 16,-9-10-1,0 0-15,19-18 16,-1-19 0,20-1-16,0-8 15,9-10 1,9 9-16,0 0 15,20 1 1,8-1-16,10 1 16,19-1-1,9-9-15,-37 0 16</inkml:trace>
  <inkml:trace contextRef="#ctx0" brushRef="#br0" timeOffset="65182.46">5099 13418 0,'0'0'0,"0"0"15,9-9-15,1 0 16,-1-1-1,0 1-15,10-1 16,0 1 0,0 9-16,0 9 15,0 1 1,-1 18-16,-18 10 16,0 8-1,-18 11-15,-1-1 16,9-18-1,1-20-15,-1 1 16,1 0 0,9-19-16,0 0 15,9 0 1,20 0-16,-1 0 16,19 9-1,0 1 1,0-1-16,-9 10 15,-10 0-15,-9-1 16,-10 1 0,-9 0-1,-19 9-15,-28 19 16,-19 0 0,-18-10-16,-1-18 15,19 0 1,19-10-16,28-9 15</inkml:trace>
  <inkml:trace contextRef="#ctx0" brushRef="#br0" timeOffset="69199.14">6548 5462 0,'0'0'0,"0"0"0,0 9 16,0 20 0,0 18-16,0 18 15,0 29 1,-10 0 0,10-28-16,0-10 15,0-19 1,0-8-16,0-11 15,0-18 1</inkml:trace>
  <inkml:trace contextRef="#ctx0" brushRef="#br0" timeOffset="69680.25">6867 5772 0,'0'0'0,"0"0"0,0 0 15,0 0 1,10-10-1,-1 1-15,1 0 16,8-1 0,1 1-16,9-1 15,-9 10 1,0 0-16,0 10 16,0-1-1,0 10-15,-10 9 16,-9 10-1,0-10-15,-19 0 16,-18 0 0,-1-9-16,0 0 15,1-19 1,8 0-16,1-19 16,0 0-1,19 0-15,-1-9 16,10 9-1</inkml:trace>
  <inkml:trace contextRef="#ctx0" brushRef="#br0" timeOffset="70273.61">7441 5659 0,'0'0'0,"0"0"0,10 0 16,-1-9-1,0-1-15,10 1 16,0 0-1,9 9-15,-9 9 16,0 0 0,0 10-16,0 9 15,-19 0 1,0 10-16,-10-1 16,-9 10-1,-18-9-15,-1-10 16,-9-9-1,0-10-15,0-9 16,0-19 0,0 1-16,9-20 15,10 1 1,19-10-16,9-10 16,0 29-1</inkml:trace>
  <inkml:trace contextRef="#ctx0" brushRef="#br0" timeOffset="71450.44">6576 7132 0,'0'0'0,"0"0"15,9 0-15,1-19 16,18 1 0,0-11-16,10 1 15,9 10 1,-10 8-16,1 10 15,0 10 1,-20-1 0,1 0-16,-19 19 15,0 1 1,-28 8-16,-19 19 16,-9 1-1,-20-10-15,10-10 16,29-18-1,9 0-15,18-10 16,1-9 0,9 0-16,19 9 15,18-9 1,20 0-16,27-9 16,10 0-1,0-10-15,-18 10 16,-20-1-1,1 10-15,-39 0 16</inkml:trace>
  <inkml:trace contextRef="#ctx0" brushRef="#br0" timeOffset="72118.19">7357 7188 0,'0'0'16,"0"0"-16,0 10 16,-19 18-16,0 0 15,-9 19 1,0 0-16,18-10 15,1 1 1,18 0-16,1-1 16,-1-18-1,0 0 1,1-10-16,-1-9 16,1 0-1,-1-19-15,10-18 16,0-20-1,-1-8-15,1 8 16,0 11 0,0 17-16,0 1 15,9 0 1,-9 19-16,9-1 16,0 20-1,0 18-15,19 9 16,0 10-1,-9-9 1,0-1-16,-1-9 16,1-9-16,0 0 15,-1-19 1,1 0-16,-1 0 16,1-19-1,-10-9-15,-9-9 16,0-1-1,-19 1 1,-9-10-16,-29 0 16,-37 0-1,-48 28-15,48 10 16</inkml:trace>
  <inkml:trace contextRef="#ctx0" brushRef="#br0" timeOffset="72428.3">7178 8511 0,'0'0'0,"0"0"0,0 0 16,0 0-1,0 10-15,0 18 16,0-19-1</inkml:trace>
  <inkml:trace contextRef="#ctx0" brushRef="#br0" timeOffset="72601.53">7206 9356 0,'0'0'0,"0"9"0,9 10 16,-9-10-16</inkml:trace>
  <inkml:trace contextRef="#ctx0" brushRef="#br0" timeOffset="72774.14">7093 10679 0,'0'0'0,"0"9"0,0 10 16,0 28 0,0-28-16</inkml:trace>
  <inkml:trace contextRef="#ctx0" brushRef="#br0" timeOffset="72940.57">7234 11908 0,'0'0'0,"0"0"15,0 9-15,-9 10 16,-1 18-16,1-8 15</inkml:trace>
  <inkml:trace contextRef="#ctx0" brushRef="#br0" timeOffset="74802.19">6406 13193 0,'0'0'0,"0"0"15,0 0 1,10 0-16,-1-9 16,1-10-1,18 10-15,0-1 16,10 1 0,-1 18-16,1 1 15,0 18 1,-20 0-16,1 19 15,-19 9 1,-9 10 0,-19 18-16,-10-9 15,-9-9-15,0-19 16,0-10 0,19-8-16,-1-11 15,20 1 1,0-9-1,-1-1-15,10-9 16,10 9-16,18 1 16,28-10-1,20 0 1,8 0-16,-9-10 16,1 1-1,-10 0-15,-19-1 16,-29 10-1</inkml:trace>
  <inkml:trace contextRef="#ctx0" brushRef="#br0" timeOffset="75177.55">7159 13128 0,'0'0'0,"0"0"0,0 0 16,0 0-1,0 0-15,0 9 16,0 0 0,0 19-16,9 1 15,1 17 1,18 1-16,0 0 15,10 10 1,9-1-16,-9 0 16,-1-9-1,-18-9-15,0-1 16,-19-9 0,0 0-16,-19 1 15,-28-1 1,9-9-16</inkml:trace>
  <inkml:trace contextRef="#ctx0" brushRef="#br0" timeOffset="75418.92">7253 13203 0,'0'0'0,"10"0"16,27-19 0,29-9-16,19 0 15,-10 9 1,0 0-16,-18 10 16,-1-1-1,-18 10-15,-19 0 16</inkml:trace>
  <inkml:trace contextRef="#ctx0" brushRef="#br0" timeOffset="75834.59">7959 13390 0,'0'0'16,"0"0"-16,0 10 15,-10-1-15,-9 10 16,1 9 0,-1 19-16,9 0 15,1 0 1,9-10-16,9 1 16,20-20-1,-1 1-15,19 0 16,0-10-1,9-9 1,1-18-16,-1-20 16,-18-9-1,-10-9-15,-18-10 16,-10 1 0,-19 8-16,-19 10 15,0 10 1,-9 9-16,0-1 15,0 20 1,29 9-16</inkml:trace>
  <inkml:trace contextRef="#ctx0" brushRef="#br0" timeOffset="77518.87">9661 5481 0,'0'0'0,"0"19"0,0 18 15,0 29 1,0 18-16,0-9 15,0 0 1,0 0-16,0-18 16,0-1-1,0 0-15,0 1 16,0-20 0,0-18-16</inkml:trace>
  <inkml:trace contextRef="#ctx0" brushRef="#br0" timeOffset="77996.83">10339 5941 0,'0'0'0,"0"0"0,0 0 16,0 0 0,9-19-16,1-9 15,8 0 1,11-1-16,-1 11 16,0 8-1,0 1-15,0 18 16,10 19-1,-10 10-15,-9 9 16,-19 9 0,-9 0-16,-19 1 15,-20-1 1,-17-9-16,-11-28 16,-8-1-1,18-18-15,0-18 16,19-1-1,19-19 1,0-9-16,18-9 16,20 9-1,8 19-15,1 9 16</inkml:trace>
  <inkml:trace contextRef="#ctx0" brushRef="#br0" timeOffset="78610.28">9746 7423 0,'0'0'0,"9"0"0,1 0 16,18 0-1,0 0-15,-9 9 16,0 1-1,0 18-15,0 0 16,-19 19 0,-19 0-16,0 9 15,-19-9 1,1-9-16,8-10 16,20-9-1,0-1-15,-1-18 16,20 0-1,27 0-15,39-9 16,46-10 0,28 0-1,151-46-15</inkml:trace>
  <inkml:trace contextRef="#ctx0" brushRef="#br0" timeOffset="78952.23">10517 7517 0,'0'0'0,"0"0"15,0 9-15,-18 10 16,-1 9 0,9 0-1,1 10-15,18 9 16,20-10-16,8 1 15,10-19 1,19-1-16,0-18 16,9-18-1,-18-1 1,-1-19-16,-18 1 16,-19-10-1,-29-9-15,-18 9 16,-38 9-1,-37 19-15,37 19 16</inkml:trace>
  <inkml:trace contextRef="#ctx0" brushRef="#br0" timeOffset="79231.8">10386 9759 0,'0'0'0,"0"10"16,9-1-16,1 29 16,-1-10-1</inkml:trace>
  <inkml:trace contextRef="#ctx0" brushRef="#br0" timeOffset="79409.14">10320 10960 0,'0'0'0,"0"10"0,9 8 16,10 39-16,-9-20 15</inkml:trace>
  <inkml:trace contextRef="#ctx0" brushRef="#br0" timeOffset="79598.28">10348 12443 0,'0'0'0,"0"0"15,0 9-15,-9 19 16,-1 19-1,1 9-15,9 10 16,9 9 0,1-28-1</inkml:trace>
  <inkml:trace contextRef="#ctx0" brushRef="#br0" timeOffset="80506.35">10254 13249 0,'0'0'0,"0"0"0,0 0 15,0 0-15,0 0 16,0 0-1,0 0 1,0 10-16,0-1 16,0 1-1,9-1-15,1 19 16,9 0 0,9 0-16,0 1 15,10 8 1,-10-9-16,10 10 15,-20-1 1,-18-9 0,0 1-16,-18 8 15,-29 10-15,-19-9 16,19-20 0</inkml:trace>
  <inkml:trace contextRef="#ctx0" brushRef="#br0" timeOffset="80732.81">10452 13015 0,'9'0'0,"29"-19"16,37 0-1,19 1-15,-19 8 16,1 1 0,-1 9-16,-38 0 15</inkml:trace>
  <inkml:trace contextRef="#ctx0" brushRef="#br0" timeOffset="81090.3">11044 13390 0,'0'0'0,"0"0"16,-19 10-16,1 8 15,-1 11 1,0 27-16,10 9 16,-1 1-1,20-10-15,18 1 16,19-10-1,19-19-15,0-38 16,18-18 0,-8-19-1,-20-28-15,-9 0 16,-19 10 0,-28-1-16,-28 0 15,-10 10 1,-18 9-16,-10 19 15,-19 9 1,1 19-16,37 9 16</inkml:trace>
  <inkml:trace contextRef="#ctx0" brushRef="#br0" timeOffset="83182.25">13217 5631 0,'0'0'0,"0"0"16,0 0-1,-9 0-15,0 0 16,-10 9 0,0 10-16,-9 37 15,0 38 1,-1 0-16,20-9 16,-1-1-1,10-9-15,10-28 16,-10-28-1</inkml:trace>
  <inkml:trace contextRef="#ctx0" brushRef="#br0" timeOffset="84149.01">13669 5753 0,'0'0'0,"0"0"0,0 0 16,0 9-1,0 10-15,-9 9 16,-1 0 0,10 1-16,10 8 15,-1-9 1,0-9-16,1 0 15,9-10 1,-10-9-16,0 0 16,1-9-1,-1-10-15,19-28 16,1-9 0,-11-10-16,11 19 15,-1 10 1,0 18-16,0 10 15,10 18 1,0 10 0,-1 18-16,1 10 15,0 19 1,-20-1-16,-8-8 16,-10-1-1,9-18-15,-9-1 16,10-18-1,-1 0-15,0-10 16,20-9 0,-1 0-16,9-19 15,10 0 1,-9-18-16,0-10 16,-19 19-1,-1 0-15,-18 0 16,0-1-1,0 1-15,-18 10 16,-1-1 0,-9 0-16,-1 10 15,10-1 1,10 1-16,0 9 16,9 0-1,9 9-15,10 10 16,37 9-1,38 19 1,10 0-16,-1 9 16,-9-18-1,-9-1-15,-10-18 16,-9 0 0,-9-19-16,-1 0 15,-18 0 1,-1-19-16,-18 0 15,0-28 1,-28-18-16,-29-20 16,-47-9-1,-28 19-15,-28 19 16,-47 37 0,-151 29-16</inkml:trace>
  <inkml:trace contextRef="#ctx0" brushRef="#br0" timeOffset="85401.11">13142 7301 0,'0'0'0,"10"0"0,27-19 16,20 10 0,8 0-1,-8 18-15,-1 0 16,-9 10 0,-9 9-16,-19-9 15,0 9 1,-19 0-16,-19 19 15,-28 0 1,-28 9-16,-10 1 16,10-20-1,18-18-15,20 0 16,18-19 0,9 0-16,10 0 15,10 0 1,18 0-16,57 0 15,28 0 1,-1 0-16,1 0 16,-9-10-1,-20 10-15,-27-9 16,-19 9 0,-20 0-1</inkml:trace>
  <inkml:trace contextRef="#ctx0" brushRef="#br0" timeOffset="86259.24">14121 7414 0,'0'0'0,"0"0"0,0 9 16,-19 0-1,0 10-15,9 0 16,1 0-16,0 9 16,-1 0-1,10-9 1,0 0-16,0-1 15,0-18 1,0 0-16,10 0 16,-1 0-1,19-28-15,19-19 16,10-9 0,-1 9-16,1 9 15,-10 10 1,9 19-16,-9 9 15,0 9 1,-9 19-16,-1 1 16,-8 8-1,-10 1-15,-1-1 16,-8 1 0,-1-1-16,-9-18 15,0 0 1,10-10-16,-1 1 15,0-10 1,1 0 0,18-19-16,10-9 15,9-19 1,9 0-16,-18 19 16,-1 0-1,1 18-15,-10 1 16,0-1-1,10 20-15,0-1 16,9 10 0,-10 0-16,1-1 15,0 1 1,-1 0-16,1 0 16,-19-19-1,0 0-15,-1 0 16,-18-10-1,0-8-15,-9-20 16,-38-9 0,-47-19-1,-28 29-15,-20 18 16,67 19-16</inkml:trace>
  <inkml:trace contextRef="#ctx0" brushRef="#br0" timeOffset="86522.68">14525 8962 0,'0'0'0,"0"0"15,0 0-15,0 9 16,9 10 0,-9-10-1</inkml:trace>
  <inkml:trace contextRef="#ctx0" brushRef="#br0" timeOffset="86690.09">14233 9881 0,'0'0'0,"0"0"15,0 10-15,0 18 16,10 19-1,-10-19-15</inkml:trace>
  <inkml:trace contextRef="#ctx0" brushRef="#br0" timeOffset="86847.38">14262 11279 0,'0'0'0,"0"10"16,-10 8-16,1 48 16,-1-19-16</inkml:trace>
  <inkml:trace contextRef="#ctx0" brushRef="#br0" timeOffset="87016.83">13979 12818 0,'0'0'0,"0"19"16,0-10 0</inkml:trace>
  <inkml:trace contextRef="#ctx0" brushRef="#br0" timeOffset="87992.05">13039 13259 0,'0'0'0,"9"0"16,0-19-16,29-18 15,9 8 1,0 1-16,10 19 15,-10 0 1,0 18 0,-10 10-16,1 9 15,-19 0-15,0 19 16,-19 0 0,-19 18-16,-28 1 15,-19 9 1,0 0-1,0-18-15,0-20 16,19 1 0,19-20-16,19 1 15,-1-19 1,10 0-16,10 10 16,18-1-1,38 0-15,28 1 16,0-10-1,0 0-15,-19 0 16,-9 0 0,-28 0-16,-10 0 15,-19 0 1</inkml:trace>
  <inkml:trace contextRef="#ctx0" brushRef="#br0" timeOffset="88479.33">14064 13249 0,'0'0'0,"0"0"15,0 0-15,-19 10 16,0-1 0,1 10-16,-11 9 15,1 10 1,0 9-16,9 9 15,10-19 1,18 1 0,1-1-16,8-18 15,11 0 1,-1-10-16,0-9 16,0 0-1,10-18-15,-10-1 16,10-9-1,-19-10-15,-10 10 16,-9 0 0,-28 9-16,9 0 15</inkml:trace>
  <inkml:trace contextRef="#ctx0" brushRef="#br0" timeOffset="89209.65">14422 13315 0,'0'0'0,"0"0"0,0 0 15,0 0 1,0 0 0,0 0-16,0 10 15,0 18 1,0 0-16,0 19 16,0 9-1,9-9-15,0-10 16,1 1-1,18-10 1,0-9-16,10 0 16,-1-19-16,1 0 15,0-19 1,-1-9-16,-18-10 16,0 1-1,-19-10-15,-19 9 16,-18 10-1,-20 0-15,-9 19 16,19 9 0</inkml:trace>
  <inkml:trace contextRef="#ctx0" brushRef="#br0" timeOffset="89659.07">15033 13268 0,'0'0'0,"0"0"16,0 10-16,-9-1 16,-1 19-1,1 10-15,9 9 16,9 9 0,10 0-1,9 0-15,0 1 16,10-1-1,-10-9-15,1 0 16,-11-10 0,-18 1-16,-9-1 15,-38 10 1,-19-9-16,-9-1 16,9-18-1,38-19-15</inkml:trace>
  <inkml:trace contextRef="#ctx0" brushRef="#br0" timeOffset="89908.18">15071 13315 0,'9'0'0,"10"-19"15,37 1-15,10-11 16,19 1 0,9 0-1,-9 0-15,-10 19 16,-28-1 0,-9 1-16,-29 9 15</inkml:trace>
  <inkml:trace contextRef="#ctx0" brushRef="#br0" timeOffset="92111.78">17197 5800 0,'0'0'0,"0"0"15,0 0 1,9-10-16,1-8 15,18-1 1,0 10-16,10-1 16,9 1-1,-10 18-15,1 1 16,-19 8 0,0 10-16,-19 1 15,-10-1 1,-18 19-1,-29 9-15,-18 0 16,9-9 0,10-9-16,18-20 15,19 1 1,10 0-16,9-10 16,9 1-1,20-1-15,37 1 16,18-1-1,1-9-15,-10 0 16,-9 0 0,19 0-16,-48-9 15</inkml:trace>
  <inkml:trace contextRef="#ctx0" brushRef="#br0" timeOffset="92701.54">18081 5884 0,'0'0'0,"0"0"0,-9 10 15,-20 8 1,-8 11-16,-10 18 15,0-10 1,18 1-16,1-10 16,19-10-1,-1 1-15,10 0 16,10 0 0,-1-10-16,1-9 15,8 0 1,1 0-16,10-19 15,-1-9 1,0 9 0,-9-9-16,0 19 15,-1 0 1,11 18-16,8 10 16,10 9-1,19 19-15,-9-10 16,-1-9-1,-9-9-15,10 0 16,-10-19 0,-10 0-16,1-19 15,-1 0 1,-18-18-16,-9-1 16,-20-18-1,-18-10-15,-19 10 16,-28 9-1,-48 28-15,58 19 16</inkml:trace>
  <inkml:trace contextRef="#ctx0" brushRef="#br0" timeOffset="93340.45">17263 7198 0,'0'0'0,"9"0"0,0-19 16,20 0-1,-1 10-15,0 0 16,0-1 0,-9 20-16,0-1 15,-19 0 1,0 1-16,-9 18 16,-10 0-1,0 19-15,-9 0 16,-1-10-1,20 1-15,0-10 16,18 10 0,0 8-16,20 1 15,-11-9 1,1-1-16,0 1 16,-19-10-1,-9 0 1,-29 0-16,-37 1 15,-47 8-15,-20-18 16,67-19 0</inkml:trace>
  <inkml:trace contextRef="#ctx0" brushRef="#br0" timeOffset="93957.23">17883 7404 0,'0'0'0,"0"0"0,0 0 15,0 10 1,-9-1-16,-10 19 15,10 0 1,-1 0-16,1 1 16,9-11-1,0-8-15,0-1 16,9-9 0,1 0-1,9-9-15,9-19 16,19-10-1,0-18-15,-9-1 16,-10 20 0,-9 9-16,-1 18 15,1 10 1,0 10-16,9 18 16,1 19-1,8 9-15,1 0 16,-1 1-1,1-20-15,0 1 16,-10-19 0,0-1-16,-9-18 15,0 0 1,0-18-16,-1-11 16,-18-17-1,-18-20-15,-48-9 16,-57 0-1,-37 37-15,-159 10 16</inkml:trace>
  <inkml:trace contextRef="#ctx0" brushRef="#br0" timeOffset="94180.18">17818 8896 0,'0'0'0,"0"9"0,0 1 15,9 18 1,-9-19-16</inkml:trace>
  <inkml:trace contextRef="#ctx0" brushRef="#br0" timeOffset="94347.4">17470 10135 0,'0'0'0,"0"18"16,0-8-16</inkml:trace>
  <inkml:trace contextRef="#ctx0" brushRef="#br0" timeOffset="94512.99">17423 11767 0,'0'0'0,"0"9"0,0-9 16</inkml:trace>
  <inkml:trace contextRef="#ctx0" brushRef="#br0" timeOffset="94672.19">17310 12743 0,'0'0'0,"0"9"16,0-9-16</inkml:trace>
  <inkml:trace contextRef="#ctx0" brushRef="#br0" timeOffset="95194.86">17187 13690 0,'0'0'0,"0"0"16,-9-18-16,-10-1 16,0-9-1,0 0-15,1-1 16,-1 1-1,9 19 1</inkml:trace>
  <inkml:trace contextRef="#ctx0" brushRef="#br0" timeOffset="95382.3">16905 13400 0,'0'0'0,"0"0"0,0 0 16,0 0-16,-9-10 15,-1 1 1,10-1-16,0 1 15,0 0 1,0-1-16,0 1 16,0 0-1,0-1-15,0 1 16,0 9 0</inkml:trace>
  <inkml:trace contextRef="#ctx0" brushRef="#br0" timeOffset="96325.14">16764 13287 0,'0'0'0,"0"0"0,0 0 16,0-9-16,0-1 15,0-9 1,0 10-16,0 0 15,0-1 1,0 1-16,0 0 16,0-1-1,0 10-15,0 0 16,9 10 0,1 8-16,18 20 15,0 9 1,-9 0-16,9 0 15,-9-10 1,0-9 0,0-9-16,9 0 15,0-19 1,10 0-16,9 0 16,0-10-1,9 1-15,1 0 16,-10-1-1,-10 20-15,1-1 16,-10 19 0,1 0-16,-11 19 15,1 10 1,-19 8-16,-19 10 16,-18 10-1,-10-20-15,-10-8 16,10-20-1,0-9 1,19-18-16</inkml:trace>
  <inkml:trace contextRef="#ctx0" brushRef="#br0" timeOffset="96813.91">16962 13184 0,'9'0'0,"10"-10"0,18-8 15,29-1 1,19 0-16,-10 10 16,0-1-1,-18 1-15,-19 18 16,-1 1-1,-27-10-15</inkml:trace>
  <inkml:trace contextRef="#ctx0" brushRef="#br0" timeOffset="97428.8">17902 13400 0,'0'0'0,"0"0"0,0 0 16,-9 9-1,-10 0-15,-19 20 16,1 8 0,-10 10-16,19 9 15,18-9 1,1-9-16,18-1 15,1 1 1,8-19-16,11-1 16,-1-8-1,0-10-15,-9 0 16,0-19 0,9-19-16,0-18 15,-9 0 1,0 9-16,0 19 15,-1 0 1,-8 18-16,9 1 16,9 9-1,0 9 1,19 19-16,19 19 16,-10 0-1,1 0-15,-1-9 16,-9-20-1,0 1-15,10-19 16,-1 0 0,-9-19-16,-9-18 15,-19-19 1,-19-10-16,-29 0 16,-27 1-1,-47 18-15,-57 18 16,-170 11-1</inkml:trace>
  <inkml:trace contextRef="#ctx0" brushRef="#br0" timeOffset="100660.49">21261 5875 0,'0'0'0,"0"0"0,-10 9 16,-8 1 0,-1 8-16,9 1 15,1 9 1,-1 1-16,10-1 15,10-10 1,-1 1-16,10 0 16,9-10-1,10 1-15,0-1 16,-1 0 0,1 1-16,-1 9 15,-8 9 1,-10-9-16,-1 9 15,-8 19 1,-10 0-16,-19-1 16,-9 1-1,-29-9-15,-18-1 16,-10 1 0,-28-19-16,57-19 15</inkml:trace>
  <inkml:trace contextRef="#ctx0" brushRef="#br0" timeOffset="100949.56">21298 5875 0,'10'0'0,"9"0"0,37 0 15,10 0 1,0-9-16,-10 9 16,1 9-1,-10 0-15,0 10 16,-10 0-1,-8 0-15,-20-10 16</inkml:trace>
  <inkml:trace contextRef="#ctx0" brushRef="#br0" timeOffset="101544.01">22051 6119 0,'0'0'0,"0"0"15,-9 9-15,-10 1 16,-9 18 0,-1 19-16,1 0 15,19-10 1,-1 1-16,10-20 15,10 1 1,-1-9-16,0-1 16,20-9-1,-1 0-15,0-19 16,0 0 0,1-9-16,-1-9 15,0 9 1,-9-1-1,0 11-15,-1 8 16,1 1 0,-9 18-16,18 10 15,10 28 1,9 0-16,0 9 16,-10-18-1,1-20-15,9 1 16,0-9-1,9-10-15,-9-19 16,-9 0 0,0-18-16,-19-10 15,-19 0 1,-10-10-16,-28 11 16,-27-1-1,-39 18-15,38 20 16</inkml:trace>
  <inkml:trace contextRef="#ctx0" brushRef="#br0" timeOffset="102314.95">21167 7207 0,'0'0'0,"0"0"15,0 0-15,0 0 16,0 0 0,0 0-16,0 0 15,0 10 1,9 18-16,0 0 16,10 9-1,10 1-15,-1-19 16,0-1-1,-9 1-15,9-19 16,0 0 0,0 0-16,1-19 15,-11-9 1,1 0-16,0 0 16,-9 19-1,-10-1-15,0 10 16,9 10-1,0 8-15,1 29 16,-1 28 0,-9 29-1,0-1-15,0-19 16,0-9 0,0-9-16,0-19 15,0-10 1,0-18-16,0-9 15</inkml:trace>
  <inkml:trace contextRef="#ctx0" brushRef="#br0" timeOffset="102949.02">21891 7245 0,'0'0'0,"0"0"0,-19 9 15,-9 19-15,-10 0 16,10 10 0,0-1-16,19-18 15,-1 9 1,1-9-1,9 0-15,9-10 16,1 1 0,-1-10-16,10 0 15,9 0 1,0-19-16,0-19 16,10 1-1,0-10-15,-1 0 16,-18 19-1,0 19-15,0-1 16,0 10 0,9 10-16,0 18 15,0 9 1,19 10 0,0 9-16,0 1 15,0-1-15,-9-9 16,0-19-1,-1-9 1,-9-10-16,1-9 16,8-9-1,-18-10-15,0-18 16,-10-10 0,-18-19-16,-19-9 15,-38-10 1,-19 20-16,-37 8 15,56 29 1</inkml:trace>
  <inkml:trace contextRef="#ctx0" brushRef="#br0" timeOffset="103987.43">5560 1831 0,'0'0'0,"0"0"15,0 0-15,0-9 16,9-10 0,1 0-16,27-9 15,29 0 1,66 9-16,75 0 15,66 1 1,46 8-16,11 10 16,8 10-1,39-1 1,18 0-16,0 1 16,9-10-16,39 0 15,17 0 1,30-10-16,18 10 15,18 10 1,-18-1 0,-18 10-16,36 18 15,11 10 1,8 0-16,-37 0 16,-9-9-1,28-1-15,-38 10 16,-28 0-1,0 0-15,-19 0 16,-47-19 0,-9-9-16,-38 9 15,-38-9 1,-27-1-16,-29 1 16,-38 0-1,-37 0-15,-57-10 16,-28-9-1,-28 0-15,-28 0 16,-20 0 0,-18 0-1,0 0-15</inkml:trace>
  <inkml:trace contextRef="#ctx0" brushRef="#br0" timeOffset="104611.46">9934 480 0,'0'0'0,"0"0"0,0 0 16,0 0-1,10 9-15,-1 1 16,0 27 0,10 29-16,9 37 15,1 29 1,8 8-16,-8-8 16,-11-20-1,1-9 1,-9-18-16,-10-29 15,0-9-15,0-9 16,0-1 0,-10-18-1,1-10-15</inkml:trace>
  <inkml:trace contextRef="#ctx0" brushRef="#br0" timeOffset="105361.45">9323 902 0,'0'0'0,"0"0"16,0 0-16,19 0 15,18 0 1,20 0-16,37 0 15,9-9 1,10-1 0,-9 1-16,-1 9 15,1-9-15,-20-10 16,-27 10 0,-10-10-1,-10 0-15,-8 0 16,-1-28-1,-9-9-15,-1-19 16,-18 0 0,0 9-16,-9 19 15,0 10 1,-1 18-16,10 10 16,0 9-1,0 9-15,0 38 16,10 47-1,8 28 1,11 0-16,-1 9 16,9-28-16,-18-28 15,0-9 1,0-19-16,-10-10 16,1 1-1,-10-19-15,0-10 16,0-9-1,0 0 1,9 0-16,1-19 16,18-18-1,9 9-15,1 0 16,0 18 0,-1 1-16,1 18 15,0 1 1,-10-1-16,-9 19 15,-1 0 1,1 10-16,-9-1 16,-10 10-1,0-28-15</inkml:trace>
  <inkml:trace contextRef="#ctx0" brushRef="#br0" timeOffset="105778">11223 1071 0,'0'0'0,"0"0"16,0 0-1,0 0-15,0 10 16,-9-1-1,-1 10-15,1 9 16,-1 0 0,20 9-16,-1 1 15,19 0 1,1-1-16,-1-9 16,0-9-1,0-10 1,1-9-16,-1-18 15,-9-1-15,-1-19 16,-18-9 0,-18-18-16,-11-1 15,-8 0 1,9 19-16,-10 19 16,19 19-1</inkml:trace>
  <inkml:trace contextRef="#ctx0" brushRef="#br0" timeOffset="106317.64">11646 912 0,'0'0'0,"0"0"16,0 0-16,0 0 15,0 0 1,0 0-1,0 9-15,-9 19 16,9 19 0,9-9-16,1 9 15,18 9 1,0-19-16,0 1 16,1-19-1,8-1-15,10-18 16,0-9-1,10-10-15,-20-18 16,1-10 0,-10-9-16,-9-10 15,-19 0 1,0 0-16,-19 20 16,-9-1-1,-10 9 1,10 19-16,-9 10 15,18 9-15</inkml:trace>
  <inkml:trace contextRef="#ctx0" brushRef="#br0" timeOffset="106826.14">12841 799 0,'0'0'0,"-9"0"0,-20 0 15,-27 0 1,-10 9-16,0 1 15,0 18 1,10-9 0,9 9-16,19-9 15,18-1-15,1 1 16,18 0 0,1 9-1,27 0-15,10 10 16,10-1-16,-1 1 15,1-1 1,-10 1 0,-10-10-16,-18 0 15,0-9 1,-19 9-16,-19 0 16,-28 19-1,-19-9-15,-37-1 16,-1-18-1,20-19-15,37 0 16</inkml:trace>
  <inkml:trace contextRef="#ctx0" brushRef="#br0" timeOffset="107783.9">13613 1052 0,'0'0'0,"0"0"16,-19 0-16,-19 0 15,-9 10 1,-9-1-16,-1 1 15,10 18 1,19 0-16,0 0 16,9 0-1,9 10-15,1-10 16,18-9 0,1-1-16,-1 1 15,19-19 1,1 0-16,-1-9 15,0-10 1,10 0 0,-10 0-16,-9 10 15,0 0-15,-1 9 16,11 9 0,-1 0-1,0 10-15,0 9 16,10-9-1,-10 0-15,-9 0 16,0-19 0,0 0-16,-1 0 15,1 0 1,0-10-16,0-9 16,-10-18-1,1-1-15,-10 10 16,0 9-1,0 10-15,0 0 16,0 9 0,0 0-16,0 9 15,0 0 1,0 10-16,0 0 16,0 0-1,-10 0 1,10-1-16,0-18 15,0 0 1,0 0-16,0 0 16,10-9-1,-1-10-15,1-18 16,18 8 0,0 1-16,0 10 15,10 8 1,9 1-16,0 18 15,-9 10 1,-1 9 0,1 19-16,-19 0 15,-1 9 1,-18-9-16,0 0 16,-9-9-16,0-29 15</inkml:trace>
  <inkml:trace contextRef="#ctx0" brushRef="#br0" timeOffset="108322.3">14901 640 0,'0'0'0,"0"9"0,0 28 15,-9 48 1,0 18-16,-1 10 16,10 9-1,0-10-15,0 1 16,0-10-1,0-28-15,0-9 16,0-29 0,0-9-1,0-9-15,0-19 16,0 0 0,0-9-16,0-29 15,-19-27 1,-18-10-16,-1 9 15,-9 10 1,0 9-16,0 28 16,0 10-1,0 18-15,0 19 16,19 10 0,-1 9-16,20-1 15,18 1 1,10 0-16,56 0 15,-18-19 1</inkml:trace>
  <inkml:trace contextRef="#ctx0" brushRef="#br0" timeOffset="108933.76">20866 2544 0,'9'0'15,"38"0"-15,47-9 16,57 9-16,27 0 15,39 9 1,27 19-16,10 0 16,-28-9-1,-47 0-15,-19-10 16,-47 10 0,-29-9-16,-37-1 15,-9-9 1,-19 0-16,-19 0 15</inkml:trace>
  <inkml:trace contextRef="#ctx0" brushRef="#br0" timeOffset="109750.43">21073 1456 0,'0'0'0,"0"9"16,0 19-16,0 19 15,9 19 1,0 0 0,-9-10-16,0 0 15,0-18-15,0-1 16,0-18-1,0-10 1,0-9-16,0 0 16,0 0-1,0-9-15,0-29 16,0-18 0,10-9-16,-1-1 15,1 19 1,-1 19-16,0 18 15,1 1 1,-1 18-16,10 1 16,0 18-1,9 0-15,-9 19 16,0-9 0,-10-1-16,-9 1 15,0-20 1,0 1-16,0-19 15,0 0 1,10 0-16,8-19 16,20-28-1,9-9 1,9-10-16,1 20 16,-19 27-1,-1 9-15,10 20 16,-9-1-1,-1 19-15,1 10 16,-19 9 0,0 9-16,-19 10 15,0-1 1,-10-36-16</inkml:trace>
  <inkml:trace contextRef="#ctx0" brushRef="#br0" timeOffset="110266.87">21985 1550 0,'0'0'0,"0"0"15,0 9 1,0 0-16,10 20 16,-10 8-1,0 19-15,0 10 16,0-10 0,0 1-1,0-20-15,0 1 16,0-20-16,0-8 15,0-10 1,0 0-16,0-10 16,9-27-1,0-29-15,20-9 16,-1-9 0,0 18-16,10 29 15,-1 18 1,10 9-16,0 10 15,-9 19 1,0 19 0,-10 18-16,-19 19 15,-46 38-15,-57 27 16,-123 132 0</inkml:trace>
  <inkml:trace contextRef="#ctx0" brushRef="#br0" timeOffset="111257.55">6218 5331 0,'0'0'0,"10"-10"16,18-27-16,28-19 15,29 9 1,19 0-16,27 9 16,20 19-1,18 10-15,19 18 16,0 20-1,-18 17-15,-10 1 16,-29 10 0,-27 8-1,-10 20-15,-28 9 16,-10 9-16,-18 9 16,-29 10-1,-18-9-15,-29 18 16,-28-9-1,-37 0-15,-29-19 16,-28-9 0,-9-28-16,0-28 15,-20-29 1,11-28 0,-20-28-16,1-37 15,8-19 1,20-29-16,37 10 15,38 10 1,38 18-16,18 9 16,38 1-1,38-19-15,75-19 16,150-85 0</inkml:trace>
  <inkml:trace contextRef="#ctx0" brushRef="#br0" timeOffset="112258">20574 5640 0,'0'0'0,"9"0"15,20-18-15,27-20 16,48 1 0,37-10-1,9 9-15,20 10 16,8 0-16,10 18 15,-9 1 1,-10 18-16,1 10 16,-10 9-1,-29 19-15,1 0 16,-28 19 0,-10 0-1,-19-1-15,-19 1 16,-18 18-1,0 20-15,-20-11 16,-18 11 0,-9 8-16,-19-18 15,-19 9 1,-38-9-16,-18 0 16,-48-19-1,-37-19-15,-28-28 16,-29-9-1,-18-38-15,-1-28 16,1-18 0,18-29-16,29-19 15,47-18 1,93 56-16</inkml:trace>
  <inkml:trace contextRef="#ctx0" brushRef="#br0" timeOffset="113723.24">21938 8558 0,'0'0'0,"0"0"0,0 10 15,0-1 1,0 19-16,0-18 16</inkml:trace>
  <inkml:trace contextRef="#ctx0" brushRef="#br0" timeOffset="113887.71">21684 9675 0,'0'0'0,"0"0"0,0 9 15,0 10 1,-9 18-16,9-8 16</inkml:trace>
  <inkml:trace contextRef="#ctx0" brushRef="#br0" timeOffset="114057.13">22070 10744 0,'0'0'0,"0"0"0,0 19 15,0 19-15,9 18 16,-9-19-1</inkml:trace>
  <inkml:trace contextRef="#ctx0" brushRef="#br0" timeOffset="114230.38">22164 11870 0,'0'0'0,"0"0"15,0 10 1,9 18-16,10 9 16,-10-9-1</inkml:trace>
  <inkml:trace contextRef="#ctx0" brushRef="#br0" timeOffset="115053.81">21082 12949 0,'0'0'0,"0"0"0,0 10 16,0 27 0,9 19-16,1 29 15,-1 18 1,1 0-16,-1-9 16,0-19-1,-9-19-15,0-18 16,0-29-1</inkml:trace>
  <inkml:trace contextRef="#ctx0" brushRef="#br0" timeOffset="115523.93">21675 13325 0,'0'0'0,"0"0"0,9-10 16,0-9 0,1-9-16,18-9 15,10-1 1,9-9 0,0 19-16,0 0 15,-10 19 1,1 18-16,0 0 15,-1 20 1,1 17-16,-19 20 16,-10 0-1,-9-10-15,-19 0 16,-9-18 0,-9-1-16,-20-8 15,-9-20 1,10-9-16,9-19 15,0 0 1,19-18-16,9-10 16,19-19-1,19 10-15,18 9 16,20 19 0,-20 19-16</inkml:trace>
  <inkml:trace contextRef="#ctx0" brushRef="#br0" timeOffset="115904.42">22738 13437 0,'0'0'0,"9"0"15,1-19-15,-1-9 16,10-9-1,9-1-15,0 10 16,0 0 0,-9 18-16,9 10 15,1 10 1,-1 18-16,-9 10 16,0 8-1,-19 20-15,-19-10 16,0-18-1,-19-1-15,1-18 16,-10-19 0,0 0-1,9-19-15,0 1 16,10-20 0,19 1-16,9 9 15</inkml:trace>
  <inkml:trace contextRef="#ctx0" brushRef="#br0" timeOffset="116314.33">23509 13437 0,'0'0'0,"0"0"16,10 0-16,-1-19 15,10 1 1,9-1-16,10 9 16,-1 1-1,10 18-15,0 1 16,-9 18 0,0 0-1,-20 19-15,-8 0 16,-10 0-1,-19-10-15,-19 1 16,-9-10 0,-9-28-16,9-9 15,0-29 1,0-9-16,19-18 16,18-1-1,10-9-15,19 9 16,19 19-1,-20 28-15</inkml:trace>
  <inkml:trace contextRef="#ctx0" brushRef="#br0" timeOffset="133953.12">29031 2497 0,'0'0'0,"0"0"0,0 10 16,-19 27 0,1 10-16,-1 19 15,0 28 1,0-10 0,0-28-16,10 1 15,0-20-15,-1 1 16,1-10-1,-1-9-15,10-10 16</inkml:trace>
  <inkml:trace contextRef="#ctx0" brushRef="#br0" timeOffset="134348.21">29295 2647 0,'0'0'0,"0"0"16,0-9-16,0 9 16,0 0-1,0 0-15,0 9 16,-19 10 0,9 9-1,-8 19-15,8 9 16,1 1-16,-1-10 15,10 9 1,-9-9 0,0-28-16</inkml:trace>
  <inkml:trace contextRef="#ctx0" brushRef="#br0" timeOffset="134964.82">28608 2995 0,'0'0'0,"0"0"16,0 0-16,0 0 15,0 0 1,0 0-16,0 0 15,0 0 1,9 9-16,1 0 16,18 19-1,0 19-15,0 0 16,10 10 0,-10-20-16,0 1 15,1-1 1,-10-18-16,-1 0 15,1-1 1,0-18 0,-10 0-16,10 0 15,9-18-15,10-10 16,9-19 0,19-10-1,0 1-15,18-19 16,20 0-1,9 0-15,9 0 16,-65 37 0</inkml:trace>
  <inkml:trace contextRef="#ctx0" brushRef="#br0" timeOffset="136508.35">26585 3464 0,'0'0'0,"0"0"16,-9 0-16,-10-10 15,-19 20 1,-18-1-16,-19 10 16,9 9-1,19 0-15,0 0 16,9 10-1,29-19-15,-1-10 16,10-9 0,10 9-16,9 1 15,18-10 1,10 0-16,19 9 16,-9 0-1,-1 1 1,0-1-16,1 19 15,-10 0-15,-9 1 16,-10-1 0,-9 0-1,-1 0-15,-18 10 16,-9 9 0,-19-1-16,-19 1 15,-19-9 1,-28-1-16,9-8 15,1-20 1,8-9-16,10 0 16,1-9-1,8-10-15,10 9 16,28 1 0</inkml:trace>
  <inkml:trace contextRef="#ctx0" brushRef="#br0" timeOffset="137228.32">26999 3351 0,'0'0'0,"0"0"0,0 9 16,0 1-1,-9 18 1,-1 19-16,1 9 15,0 0 1,-1 1-16,1 8 16,-1-8-1,1-10-15,0 0 16,-1-1 0,1-8-16,-1 0 15,1-1 1,0-18-16,9 0 15,9-1 1,0 1-16,10-9 16,19-1-1,18 0-15,10 1 16,19-10 0,-10 0-1,-9-10-15,-10 1 16,-18 9-1,-10 0-15,-9 0 16,0 0-16,-10 0 16,-9 0-1</inkml:trace>
  <inkml:trace contextRef="#ctx0" brushRef="#br0" timeOffset="137622.66">27705 3520 0,'0'0'0,"0"0"16,0 0-1,0 0 1,0 0-16,0 0 16,0 9-1,0 29-15,-10 37 16,10 28 0,0 10-16,0-19 15,0-10 1,0-18-16,0-19 15,0-10 1,-9 1-16,9-20 16,0-8-1,0-10-15,0 0 16</inkml:trace>
  <inkml:trace contextRef="#ctx0" brushRef="#br0" timeOffset="138186.42">27658 3529 0,'0'0'0,"0"0"0,0 0 16,9-9-16,1-10 15,-1 10 1,19-1-1,0 1-15,10 9 16,0 9-16,-1 1 16,1 18-1,0 0 1,-20 0-16,1 0 16,-9 1-1,-10 8-15,-19 1 16,0-1-1,-19-9-15,1-9 16,-1 0 0,-9 0-16,9-10 15,10-9 1,9 0-16,10 0 16,0 0-1,9 0-15,9 9 16,29 19-1,18 10-15,19 9 16,1 9 0,-1-9-1,-9-9-15,-10-1 16,-18-18 0,-1 0-16,-18-1 15,0-8 1,-19-10-16,0 0 15</inkml:trace>
  <inkml:trace contextRef="#ctx0" brushRef="#br0" timeOffset="138878.99">25833 3126 0,'0'0'0,"19"0"15,28 0-15,47-10 16,47 10 0,38-9-16,27-10 15,11 1 1,18-11-16,-19 1 16,-9 10-1,-28 8-15,-10 1 16,1 9-1,-10 0-15,-38 9 16,-37-9 0,-10 0-16,-28 0 15,-9 0 1,-1 10-16,-18-1 16,0 0-1,0 19 1,-1 19-16,1 19 15,0 9 1,-9 19-16,-1 9 16,0 19-16,1-9 15,-1 9 1,1-10 0,-1 1-16,0-10 15,-9-9 1,0-10-16,10-9 15,-10-18 1,0-10-16,0-10 16,-19-18-1,0 0-15,0-10 16</inkml:trace>
  <inkml:trace contextRef="#ctx0" brushRef="#br0" timeOffset="139518.43">25927 3041 0,'0'0'0,"0"10"16,-10 9-16,-8 18 16,-1 10-1,-9 19-15,-1 9 16,11 0-1,-1 9-15,9 10 16,1-19 0,18 0-16,-9-19 15,10 1 1,-1-10-16,1-10 16,-1 1-1,0-1-15,1 1 16,18-10-1,19 10 1,19-1-16,47 1 16,56-1-1,19 1-15,38-10 16,28-9 0,9-1-16,1 1 15,9-10 1,-10-9-16,-28 0 15,-37-18 1,-38 8-16,-38 1 16,-28 0-1,-28-1-15,-19 1 16,-19-1 0,-28 10-16</inkml:trace>
  <inkml:trace contextRef="#ctx0" brushRef="#br0" timeOffset="141703.94">24657 6325 0,'0'0'0,"19"0"0,18 0 16,39 0 0,18-9-16,0 9 15,0 9 1,-19 1-16,0-1 15,-18 10 1,-38-19-16</inkml:trace>
  <inkml:trace contextRef="#ctx0" brushRef="#br0" timeOffset="142003.29">24553 6766 0,'0'0'0,"0"0"0,19 0 15,19 0 1,37 10-1,29-1-15,18 19 16,10 0-16,-10-9 16,-9 0-1,-19 0 1,-47-19-16</inkml:trace>
  <inkml:trace contextRef="#ctx0" brushRef="#br0" timeOffset="142506.51">25485 5941 0,'0'0'0,"0"0"0,0 0 15,0 9 1,9 10-16,10 18 15,9 10 1,0 9-16,1 1 16,8 8-1,1 11-15,-1 8 16,1-18 0,-10-1-16,-9 1 15,-9 0 1,-10-10-16,-19-9 15,0 9 1,-28-9-16,-47 19 16,-29-1-1,-36 10-15,-39 1 16,-122 46 0</inkml:trace>
  <inkml:trace contextRef="#ctx0" brushRef="#br0" timeOffset="145042.71">26378 6213 0,'0'0'0,"0"0"16,0 0-16,0 0 15,0 0 1,0 9-16,0 29 16,10 18-1,-1 19-15,1 9 16,-1 1-1,-9-10-15,0-19 16,0-18 0,0-1-16,0-18 15,0 0 1,0-19-16,0 0 16,0 0-1,0-10-15,-9-18 16,-1-37-1,1-20-15,-1 1 16,20-1 0,-1 29-16,1 9 15,-1 10 1,10 18-16,9 9 16,0 20-1,10 9 1,9 9-16,-9 9 15,-1 1 1,1 9-16,-19-10 16,-1 1-1,1-1-15,-9-18 16,-1 0 0,0 0-16,-9-1 15,0-18 1,0 0-16,0 0 15,10-9 1,9-19-16,9-29 16,10-8-1,-1-1-15,-9 19 16,-9 19 0,0 19-1,0-1-15,9 20 16,0 8-1,1 11-15,-11 27 16,1 10 0,0-1-16,-19 1 15,0 9 1,-9-19-16,-1-18 16,10-1-1,0-9-15,0-18 16</inkml:trace>
  <inkml:trace contextRef="#ctx0" brushRef="#br0" timeOffset="145869.88">27394 6428 0,'0'0'0,"0"0"0,0 0 16,0 10-16,0 9 15,0 9 1,0 19-16,10 0 15,-1 18 1,1-8-16,8-1 16,1-19-1,0-8-15,0-11 16,0 1 0,-1-10-16,1 1 15,0-10 1,-9 0-1,-1 0-15,0 0 16,1 0-16,-10 0 16,9 0-1,-9 0 1,0 0-16,0 0 16,10 0-1,-10 0-15,9 0 16,-9 0-1,0 0-15,0 0 16,0 0 0,0 0-16,0 0 15,0 0 1,9 0-16,1 0 16,-1 0-1,1 0-15,-1 0 16,0 9-1,10-9-15,-9 10 16,18-1 0,0-9-1,0 0-15,1 0 16,-1 0-16,0 0 16,0 0-1,0 0 1,-9 0-16,0 0 15,-10 0 1,-9 0-16,0 0 16,0 0-1,0 0-15,0 0 16</inkml:trace>
  <inkml:trace contextRef="#ctx0" brushRef="#br0" timeOffset="146540.9">27451 6222 0,'0'0'0,"0"0"16,0 0 0,0 9-16,0 10 15,0 19 1,0 9-16,9 0 16,-9 9-1,0 0-15,0 0 16,0-9-1,0 10-15,0-10 16,0-10 0,0-9-1,0-9-15,10 0 16,-1 0-16,0-10 16,1 0-1,18 1 1,19-1-16,0 0 15,19 1 1,0-1-16,-10 1 16,1-10-1,-10 9-15,-10-9 16,1 0 0,-10 0-16,0 9 15,-9-9 1</inkml:trace>
  <inkml:trace contextRef="#ctx0" brushRef="#br0" timeOffset="146971.26">28307 6194 0,'0'0'0,"0"0"15,0 0-15,0 0 16,0 9-1,-10 1-15,1 18 16,0 9 0,-1 29-16,1 9 15,-1 0 1,10 0 0,0 0-16,0-9 15,0-10-15,0-18 16,0-1-1,0-9 1,0-9-16,0-9 16,0-10-1</inkml:trace>
  <inkml:trace contextRef="#ctx0" brushRef="#br0" timeOffset="147612.46">28119 6269 0,'0'0'0,"0"0"0,0 0 16,9-9-16,19-10 15,10 0 1,0 10-16,9-1 15,9 1 1,1 18-16,-1 1 16,0 8-1,-18 11 1,0-1-16,-19 9 16,-1-9-1,-18 1-15,0 8 16,-9-9-1,-10 0-15,-19 10 16,1-10 0,-1 0-16,-9-9 15,0 0 1,0 0-16,19-10 16,0-9-1,9 0 1,9 0-16,1 0 15,9 0-15,0 0 16,9 0 0,1-9-16,-1 9 15,19 9 1,10 10 0,9 18-16,10 10 15,-1 0-15,0 9 16,1-18-1,-19-1 1,-1-8-16,1-1 16,-10 0-1,-9-19-15</inkml:trace>
  <inkml:trace contextRef="#ctx0" brushRef="#br0" timeOffset="166195.04">25137 7733 0,'0'0'0,"0"0"15,0 0-15,0 9 16,0 10 0,0 9-16,9 9 15,0 10 1,20 10-16,-1-10 15,0-10 1,10 1 0,-10-20-16,0 1 15,10-19-15,-10 0 16,10-19 0,-10-9-16,0-9 15,-9-1 1,0-9-16,-10 10 15,-9 9 1,0 9 0,0 9-16,0 10 15,0 0 1,0 19-16,0 28 16,0 28-1,0 10-15,0-1 16,0 1-1,-9-10-15,-10 0 16,0 9 0,-19-9-16,1 0 15,-1-19 1,1-18-16,-10 0 16,-1-20-1,1 1-15,10-19 16,9 0-1,9-9 1</inkml:trace>
  <inkml:trace contextRef="#ctx0" brushRef="#br0" timeOffset="166695.17">25964 8117 0,'0'0'0,"10"0"16,9 0-16,28 0 15,19 0 1,9-9-16,9 0 16,-8-1-1,-20 10-15,1 0 16,-20 10-1,-18-10-15</inkml:trace>
  <inkml:trace contextRef="#ctx0" brushRef="#br0" timeOffset="166929.01">25757 8483 0,'0'0'0,"10"0"16,18 0-1,47 0-15,29 0 16,-1 0 0,20-9-16,8-1 15,20 1 1,159 9-16</inkml:trace>
  <inkml:trace contextRef="#ctx0" brushRef="#br0" timeOffset="167396.18">26905 7930 0,'0'0'0,"0"0"0,0 0 16,0 0-1,0 9-15,0 10 16,-9 37 0,-1 38-16,1 19 15,9 18 1,0 0-16,0 19 16,-9-18-1,-1-10-15,-9-10 16,1-18-1,-11-9-15,20-20 16,-1-18 0,1-9-16,0-1 15,9-18 1,0-19-16,0 0 16,0 0-1</inkml:trace>
  <inkml:trace contextRef="#ctx0" brushRef="#br0" timeOffset="167978.77">26952 8061 0,'0'0'0,"0"0"16,10-9-16,-1-10 16,19-19-1,0 10-15,1 0 16,8 0 0,1 19-16,0 18 15,-1 0 1,-18 1-16,0 8 15,-19 11 1,0 8 0,-19 1-16,-19-1 15,1 1 1,9-20-16,-1 1 16,20-19-1,0 0-15,9 0 16,0 0-1,9 0-15,19 0 16,10 10 0,9-1-16,0 10 15,-10 0 1,-8 9-16,-10 0 16,-1 0-1,-18 0-15,-18 19 16,-30 0-1,-17 9-15,-11-9 16,-8-9 0,37-20-1</inkml:trace>
  <inkml:trace contextRef="#ctx0" brushRef="#br0" timeOffset="168495.37">27404 8671 0,'0'0'0,"0"0"0,0 9 16,-19 1-1,0 18-15,-9-9 16,9 9-16,-9 9 15,18 1 1,1-1 0,18 1-16,1-19 15,-1-1 1,10-18-16,9-9 16,1-10-1,8-18-15,-9-1 16,-9-9-1,-9 0-15,-10 19 16,-19 0 0,-19 0-16,-18 18 15,18 1 1</inkml:trace>
  <inkml:trace contextRef="#ctx0" brushRef="#br0" timeOffset="168978.17">27714 8286 0,'0'0'0,"0"0"0,0 0 16,10 0 0,18 0-1,19 0-15,19 0 16,18-19-1,1 1-15,0 8 16,-10 1 0,-9 0-16,-38-1 15</inkml:trace>
  <inkml:trace contextRef="#ctx0" brushRef="#br0" timeOffset="169328.49">27978 7892 0,'0'0'0,"0"0"16,0 10-16,9-1 15,0 19-15,1 28 16,-10 19 0,0 19-1,0 9-15,0 19 16,-10 10 0,1-10-16,9-28 15,-9-10 1,-1-18-16,10-19 15,10-10 1,-10-28-16</inkml:trace>
  <inkml:trace contextRef="#ctx0" brushRef="#br0" timeOffset="169804.25">28674 7770 0,'0'0'0,"0"0"16,0 10-16,0 8 15,0 20 1,0 18-16,-10 29 16,10 18-1,10 9 1,-1 10-16,1 10 15,-1-1-15,-9-9 16,0-9 0,0-10-16,0-19 15,-9-18 1,9-19-16,0-10 16,0-8-1,0-11-15,0-18 16,0 0-1</inkml:trace>
  <inkml:trace contextRef="#ctx0" brushRef="#br0" timeOffset="170378.86">28617 7986 0,'0'0'0,"0"0"16,0 0-1,10-9-15,9-10 16,9 0 0,9 0-16,10 1 15,-9 8 1,0 1-16,-1 18 15,-18 1 1,0-1 0,0 10-16,-19 9 15,0 0 1,-19 0-16,0-9 16,-9 0-1,0-1-15,9 1 16,9-9-1,1-10-15,9 0 16,9 9 0,1 0-16,18 1 15,10 18 1,9 0 0,0 0-16,-10 10 15,-8-1-15,-11-9 16,-8 10-1,-10-1-15,-28 10 16,-19 0 0,-38 0-16,-9-9 15,-10-10 1,57-19 0</inkml:trace>
  <inkml:trace contextRef="#ctx0" brushRef="#br0" timeOffset="170728.31">29125 8718 0,'0'0'0,"0"0"15,0 0 1,0 0-16,0 9 16,0 19-16,-9 29 15,0 8 1,18 20-16,0-10 15,-9 0 1,0-19 0,10-9-16,-10-28 15</inkml:trace>
  <inkml:trace contextRef="#ctx0" brushRef="#br0" timeOffset="171044.56">29379 7939 0,'0'0'0,"0"0"0,10 9 15,9 1 1,18 18-16,20 19 16,8 19-1,11-1-15,-1 1 16,0-10 0,-9 0-16,-9 1 15,-10-10 1,-29-29-16</inkml:trace>
  <inkml:trace contextRef="#ctx0" brushRef="#br0" timeOffset="171308.76">29897 7911 0,'0'0'0,"0"19"16,-19 28-16,-19 46 16,-9 11-1,0-1 1,0 9-16,0-18 16,19-19-1,0-9-15,-1 0 16,20-38-1</inkml:trace>
  <inkml:trace contextRef="#ctx0" brushRef="#br0" timeOffset="171612.68">30282 8483 0,'0'0'0,"0"0"16,0 0-16,0 10 15,0 8 1,-18 39-16,-1 8 16,0 20-1,10 18 1,-1 0-16,1-9 15,-1 0 1,1-19-16,9-19 16,0 0-1,0-37-15</inkml:trace>
  <inkml:trace contextRef="#ctx0" brushRef="#br0" timeOffset="172069.38">30508 8174 0,'0'0'0,"0"0"16,0 0-16,10 0 15,18-10 1,19 1-16,9-1 16,10 1-1,9 0-15,1-1 16,-10 1-1,-29 0-15</inkml:trace>
  <inkml:trace contextRef="#ctx0" brushRef="#br0" timeOffset="172341.68">30790 7742 0,'0'0'0,"0"19"15,-9 18-15,0 38 16,-1 38 0,1 9-16,9 9 15,9 1 1,1-1-16,-1-18 15,0-1 1,10-18-16,-9-56 16</inkml:trace>
  <inkml:trace contextRef="#ctx0" brushRef="#br0" timeOffset="172741.85">31364 7911 0,'0'0'0,"0"19"16,-9 37 0,-1 57-16,1 27 15,0 39 1,-1-11-16,1 1 16,-1-19-1,1-9-15,0-28 16,-1-19-1,10-19-15,0-10 16,0-18 0,0-28-1,0-10-15,0-9 16</inkml:trace>
  <inkml:trace contextRef="#ctx0" brushRef="#br0" timeOffset="173259">31251 8305 0,'0'0'0,"0"-19"0,10-18 16,-1-10 0,10-10-16,9 1 15,0 9 1,-9 19-16,10 0 15,-1 19 1,0-1-16,0 1 16,0 18-1,-9 1-15,0-1 16,-10 10 0,-9 9-16,0 0 15,-18 0 1,-1 10-16,0-10 15,10-9 1,-1-1-16,1 11 16,9-11-1,9 1 1,1 9-16,8 0 16,1 0-1,0-9-15,0 0 16,0 0-1,-10 0-15,-9 9 16,-9 0 0,-20 0-16,-18 10 15,-9-1 1,28-18-16</inkml:trace>
  <inkml:trace contextRef="#ctx0" brushRef="#br0" timeOffset="173743.24">31694 8840 0,'0'0'0,"0"0"0,0 0 15,9-19 1,0 0-16,1-18 16,9-1-1,-10 10-15,0 9 16,10 10 0,9-1-16,-9 10 15,0 10 1,0 9-16,0 9 15,0 0 1,-19 19-16,-10 0 16,-9 0-1,-9-10-15,9 1 16,-9-1 0,19-18-16,-1 0 15,1 0 1,9-1-1,9-8-15,1-1 16,18 0 0,19-9-16,19 0 15,-29-9 1</inkml:trace>
  <inkml:trace contextRef="#ctx0" brushRef="#br0" timeOffset="174124.54">31957 8014 0,'0'0'0,"0"0"16,9 19-16,29 28 15,18 18 1,10 20-16,10-10 15,-1 0 1,-19 0-16,1-19 16,-20 1-1,10-10-15,-28-29 16</inkml:trace>
  <inkml:trace contextRef="#ctx0" brushRef="#br0" timeOffset="174359.01">32446 8005 0,'0'0'0,"0"9"16,-19 10-16,-9 37 15,-10 29 1,-9-1-1,0 10-15,0 0 16,19-19 0,9 0-16,10-47 15</inkml:trace>
  <inkml:trace contextRef="#ctx0" brushRef="#br0" timeOffset="174874.45">32634 8540 0,'0'0'0,"0"0"0,0 0 15,10 0-15,-1-10 16,1 1-1,-1-1 1,10 1-16,-10 9 16,1 9-1,-1 1-15,0 18 16,1 9 0,-10 10-16,0-9 15,-10-1 1,1 1-16,0-10 15,-1-9 1,1 0-16,-1-10 16,1-9-1,9 0-15,0 0 16,0 0 0,0 0-16,0 9 15,9 1 1,1 18-16,18 0 15,10 10 1,-1-1-16,-9-9 16,-9 0-1,0-9 1,-19-9-16</inkml:trace>
  <inkml:trace contextRef="#ctx0" brushRef="#br0" timeOffset="175656.92">26548 10303 0,'0'0'0,"0"0"15,0 0-15,9 0 16,10-9-1,19-10-15,9 10 16,18-1 0,1 10-16,0 0 15,0 10 1,-10-1-16,1 1 16,-19-1-1,-20-9-15</inkml:trace>
  <inkml:trace contextRef="#ctx0" brushRef="#br0" timeOffset="175937.62">26962 9872 0,'0'0'0,"0"0"0,0 9 15,-19 19 1,0 19-16,0 28 16,0 10-1,1 18 1,8 0-16,1 10 16,18-19-16,1-1 15,8-8 1,11-10-16,-11-38 15</inkml:trace>
  <inkml:trace contextRef="#ctx0" brushRef="#br0" timeOffset="176149.58">27507 10641 0,'0'0'0,"0"0"16,0 0-16,0 0 15,0 0 1,0 0-16,10 0 16,-1 0-1</inkml:trace>
  <inkml:trace contextRef="#ctx0" brushRef="#br0" timeOffset="176294.97">28062 10669 0,'0'0'0,"0"0"0,0 0 15,10 0-15,-10 0 16</inkml:trace>
  <inkml:trace contextRef="#ctx0" brushRef="#br0" timeOffset="176479.55">28401 10810 0,'0'0'0,"0"0"15,0 0 1,9 0-16,1 9 16,-10-9-1</inkml:trace>
  <inkml:trace contextRef="#ctx0" brushRef="#br0" timeOffset="176754.29">28909 10857 0,'0'0'0,"0"0"0,0 0 15,9 0 1,20 0-16,8 0 15,20 0 1,9-9 0,9-1-16,0 1 15,0-1 1,-37 10-16</inkml:trace>
  <inkml:trace contextRef="#ctx0" brushRef="#br0" timeOffset="177056.47">29201 10350 0,'0'0'0,"0"10"15,0 18-15,-10 28 16,1 19 0,9 28-16,9 10 15,1-19 1,-1 0 0,10-1-16,0-8 15,-10-10 1,19-19-16,-18-28 15</inkml:trace>
  <inkml:trace contextRef="#ctx0" brushRef="#br0" timeOffset="177438.63">29906 10050 0,'0'0'0,"0"0"0,0 0 16,0 0-1,0 9-15,0 10 16,0 28 0,10 38-1,-1 27-15,0 10 16,1 19-16,-1 9 15,10-19 1,-10 1 0,1-10-16,-1-10 15,1-18 1,-1-19-16,0-19 16,1-9-1,-1-9-15,1-19 16,-1-10-1,-9-9-15</inkml:trace>
  <inkml:trace contextRef="#ctx0" brushRef="#br0" timeOffset="177991.44">30170 10031 0,'0'0'0,"0"0"15,0 0-15,9 0 16,10-9 0,9 0-16,0-1 15,0 20 1,1-1-16,-11 10 15,1 9 1,-19 0-16,-9 19 16,-10 0-1,-19 0-15,1-10 16,-10-9 0,9-9-16,10 0 15,19-10 1,-1-9-1,10 0-15,0 0 16,10 10-16,18-1 16,19 10-1,-10 0 1,1 9-16,0-9 16,-20 9-16,-8 0 15,-10 0 1,-19 0-1,-28 19-15,-19 0 16,-18-10 0,18-8-16,9-11 15,29-18 1</inkml:trace>
  <inkml:trace contextRef="#ctx0" brushRef="#br0" timeOffset="178389.01">30602 10519 0,'0'0'0,"0"0"15,0 0-15,0 0 16,0 10 0,0 8-16,0 10 15,0 29 1,0 27-16,0 1 15,10-1 1,-10 1-16,0-10 16,0-19-1,0-19-15,0-8 16,0-20 0</inkml:trace>
  <inkml:trace contextRef="#ctx0" brushRef="#br0" timeOffset="178787.58">30885 10651 0,'0'0'0,"0"0"0,0 9 16,-10 0-1,-9 10-15,-9 9 16,-10 0 0,10-9-16,-9 0 15,8 0 1,1-10-16,19 0 16,-1 1-1,1-1-15,9 10 16,9 9-1,1 0-15,18 0 16,0 19 0,19 0-16,0 0 15,-9 0 1,0-9-16,-1-1 16,-18-18-1,-10-10-15</inkml:trace>
  <inkml:trace contextRef="#ctx0" brushRef="#br0" timeOffset="179092.97">30969 10163 0,'0'0'16,"10"9"-16,-1 0 15,19 29-15,19 9 16,19 19 0,0 9-1,9 9-15,0-9 16,1 10-16,-20-10 15,1-19 1,-10-9 0,-29-28-16</inkml:trace>
  <inkml:trace contextRef="#ctx0" brushRef="#br0" timeOffset="179371.05">31374 10181 0,'0'0'0,"0"10"0,-10 18 16,1 9-1,-10 39-15,0-1 16,-18 9-1,-1-9 1,0 10-16,10-10 16,0 0-1,0 0-15,9-28 16</inkml:trace>
  <inkml:trace contextRef="#ctx0" brushRef="#br0" timeOffset="179759.43">31891 10425 0,'0'0'0,"0"0"0,0 10 15,-9 18-15,-10 9 16,0 29 0,10 28-16,-1 9 31,10-9-31,0 0 0,10 0 15,-1-1 1,0-18-16,-9-9 16,10-28-1,-1-10 1,1-9-16,-10-10 16</inkml:trace>
  <inkml:trace contextRef="#ctx0" brushRef="#br0" timeOffset="180226.28">32192 10669 0,'0'0'0,"0"0"0,0 0 16,0 10-1,-9-1-15,-10 0 16,0 20 0,-9-1-1,-10 0-15,1 0 16,-10-9 0,9 0-16,0-1 15,10 1 1,0-10-16,0 10 15,9-9 1,9-1-16,1 0 16,9 1-1,9 18-15,10 9 16,19 20 0,9 18-16,0 9 15,9-9 1,1-18-16,-10-10 15,-9-10 1,-1-9-16,-18-9 16,-10-10-1</inkml:trace>
  <inkml:trace contextRef="#ctx0" brushRef="#br0" timeOffset="180785.26">29878 10116 0,'0'0'0,"0"0"0,0 0 16,0 0-1,9 0 1,1-10-16,9 1 15,9-10 1,0 10-16,0-1 16,10 10-1,-1 10-15,1-1 16,0 1 0,-19-1-16,-1 19 15,-8-18 1</inkml:trace>
  <inkml:trace contextRef="#ctx0" brushRef="#br0" timeOffset="182292.82">31628 10557 0,'0'0'0,"0"0"0,0 0 16,0 0-1,0 9-15,0 0 16,0 1-1,0 18-15,0 10 16,9 18 0,1 10-16,-1 9 15,0 0 1,1 0 0,-1 0-16,1 0 15,-10 0 1,9-19-16,0-9 15,-9-9 1,0-1-16,10-18 16,-10 0-1,0-10-15,0 0 16,0-9 0,0 0-16,0 0 15,9-9 1,1-19-16,-1-28 15,10-19 1,-10-10-16,-9-9 16,0 0-1,0 10-15,0 0 16,0 18 0,10 10-16,-10 9 15,9 0 1,-9 9-1,0 10-15,0 9 16,0 10-16,0 0 16,0 9-1,0 9-15,0 10 16,9 37 0,-9 28-1,0 20-15,0-11 16,-9 11-1,0-10-15,9-1 16,0-8 0,0-10-16,-10-19 15,10-9 1,0-9-16,0-20 16,0-8-1,0-10-15,0 0 16</inkml:trace>
  <inkml:trace contextRef="#ctx0" brushRef="#br0" timeOffset="182917.15">32296 10651 0,'0'0'0,"0"0"16,-19 9-16,-19 19 15,-9 0 1,-9 19-16,-20 0 16,11-9-1,-1-1-15,19-18 16,0 0 0,18-1-16,1 1 15,9-9 1,10-10-16,0 0 15,-1 0 1,10 0-16,10 9 16,-1 0-1,29 19 1,9 1-16,9 8 16,1 1-1,-10 9-15,9-10 16,10 10-1,-10-9-15,1-1 16,-10-9 0,-10 0-16,1-9 15,-19 0 1,0-10-16,-10 1 16,1-1-1,-10-9-15,0 0 16</inkml:trace>
  <inkml:trace contextRef="#ctx0" brushRef="#br0" timeOffset="184676.66">24619 7667 0,'0'0'0,"0"0"16,0 0-1,0 0-15,0 0 16,10 0 0,-1-19-16,19 0 15,19-9 1,57-19-16,56-9 15,37 9 1,10 10-16,0 18 16,10 9-1,8 10-15,20 10 16,28-10 0,9 0-16,-9-19 15,37 0 1,1 10-16,-1 0 15,1 9 1,-20 18-16,10 1 16,0 0-1,10 0 1,-10-1-16,-10-18 16,1-9-1,-19 9-15,-19-9 16,-19 9-16,-28 9 15,0 0 1,-10-9 0,-8 0-16,-11 0 15,-8 0 1,-29-9-16,-28 0 16,-29-1-1,-18 10-15,-9 0 16,-20 0-1,1 0-15,-19 0 16,0 0 0,-1 0-16,-8 0 15,-1 0 1,1 0-16,-10 0 16,0 0-1,0 0-15,0 0 16,0 0-1,0 0-15,0 0 16,0 0 0,0 0-1,9 10-15,0-1 16,1 19 0,-1 10-16,1 27 15,-10 10 1,0 10-16,0 18 15,-10 10 1,1 9-16,-1 0 16,-8 0-1,-1 28-15,9 0 16,1 9 0,0 1-16,-1 9 15,10-19 1,0 9-16,0 10 15,0 0 1,10 0-16,-1-10 16,0 1-1,1 9-15,9-19 16,-1-9 0,1-1-16,-9-8 15,-1-29 1,0-28-1,-9 0-15,0-19 16,0-18 0,0-1-16,-9-8 15,9-11 1,-9 1-16,9-9 16,-10-1-1,10-9-15,0 0 16,-9 0-1</inkml:trace>
  <inkml:trace contextRef="#ctx0" brushRef="#br0" timeOffset="186797.45">24694 7611 0,'0'0'0,"0"0"16,0 0-1,0 9-15,0 10 16,10 9 0,-1 19-16,1 19 15,-1 18 1,0 19 0,1 10-16,-10-1 15,0 10-15,9 28 16,-9 19-1,10-9-15,-10-1 16,0 10 0,9-9-1,-9 9-15,0-10 16,10 19 0,-1-9-16,0 0 15,1 0 1,-1-19-16,1-9 15,-10 0 1,0-10-16,0-18 16,0-10-1,0-9-15,0-1 16,0-18 0,0-18-16,0-20 15,0 1 1,0-1-16,0-18 15,0-10 1,0 10-16,0-19 16,0 0-1,0 0-15,0 0 16,0 0 0,0 0-16,0 0 15,18 38 1,-18-38-1,0 0-15,0 0 16,0 0 0,0 0-16,0 0 15,0 0 1,0 0-16,0 0 16,0 0-1,0 0-15,0 0 16,0 0-1,0 0-15,0 0 16,0 9 0,0 1-16,0-1 15,10 0 1,-1 10-16,1 9 16,-1 0-1,0 19-15,-9-9 16,10-1-1,-1 10 1,1 0-16,-1-9 16,0-1-16,1 1 15,-1-10 1,1 0 0,-10-9-16,0-10 15,0 1 1,0-1-16,0-9 15,0 0 1,0 0-16,0 0 16,0 0-1,0 0-15,0 0 16,0 0 0,0 0-16,0-19 15,9 0 1,0 1-16,1-1 15,18-9 1,10 0-16,18-10 16,48 1-1,27 8-15,39 1 16,18 9 0,9 1-16,10 8 15,19 1 1,9-10-16,10 0 15,0 1 1,9 8 0,9 1-16,19 0 15,0 9 1,-9-10-16,9 10 16,-9 0-1,19 0-15,9 10 16,9-10-1,1-10-15,-20-9 16,-8 1 0,-11-1-16,-27 0 15,-19 0 1,-29 10 0,-18 0-16,-19-1 15,-19 10-15,-19-9 16,-27-1-1,-1 10-15,-19-9 16,-19 9 0,1-9-1,-20 9-15,1 0 16,0 0 0,-20 0-16,1 0 15,0 0 1,0 0-16,-10 0 15,1 0 1,-1 0-16,1 0 16,-10 0-1,0 0-15,0 0 16,0 0 0,0 0-16,0 0 15,0 0 1,0 0-16</inkml:trace>
  <inkml:trace contextRef="#ctx0" brushRef="#br0" timeOffset="187934.54">25569 8840 0,'0'0'0,"0"0"0,0 0 15,0 19 1,-18 27 0,8 29-16,1 10 15,-1 18 1,10 0-16,10-9 15,-10 0 1,9-19-16,-9 0 16,0-9-1,0-10-15,0-9 16,0-9 0,0-20-16,0 1 15,0 0 1,0-19-16,0 0 15</inkml:trace>
  <inkml:trace contextRef="#ctx0" brushRef="#br0" timeOffset="188338.09">25391 9140 0,'0'0'0,"0"0"0,9-9 15,19-10 1,10-19-16,9-9 16,0 10-1,0 9-15,0 0 16,9 9-1,1 9-15,-10 10 16,-9 10 0,-10-1-16,-9 1 15,-10 8 1,-9 1-16,0 9 16,-28 0-1,-19 10 1,-10-1-16,-18-8 15,-19-1-15,0 9 16,47-27 0</inkml:trace>
  <inkml:trace contextRef="#ctx0" brushRef="#br0" timeOffset="189311.76">26388 2009 0,'0'0'0,"0"0"0,0 0 16,0 0-1,0 0-15,-10 10 16,-8-1 0,-1 19-16,0 19 15,0 19 1,0 0-1,0 18-15,10-9 16,0-9-16,-10 9 16,0 0-1,0-19 1,10 0-16,-1-18 16,1-10-1,0-9-15,9 0 16,0-19-1,0 0-15</inkml:trace>
  <inkml:trace contextRef="#ctx0" brushRef="#br0" timeOffset="189704.09">26275 2066 0,'0'0'0,"0"0"0,0 0 15,0 0 1,0 0 0,9 0-16,1 0 15,18 9 1,0 0-16,0 1 15,1-1 1,-11 10-16,1 0 16,0-1-1,-10 11-15,-9-1 16,0-9 0,-18-1-16,-1 1 15,-19 0 1,1 0-16,-10-1 15,9-8 1,19-10-16</inkml:trace>
  <inkml:trace contextRef="#ctx0" brushRef="#br1" timeOffset="195494.75">6764 3848 0,'0'0'0,"0"0"0,0 0 15,9 10-15,1-1 16,-1 0 0,19 1-1,10 18-15,9 10 16,9 18 0,1 10-16,-1 9 15,1 0 1,-1 0-16,1 0 15,-1-10 1,1-8-16,-10-10 16,-10-10-1,1-18-15,-29-10 16</inkml:trace>
  <inkml:trace contextRef="#ctx0" brushRef="#br1" timeOffset="195802.24">7347 4130 0,'0'0'0,"0"0"16,0 9 0,-19 19-16,-18 10 15,-20 18 1,-27 29-16,-10 18 16,9 0-1,19-9-15,19-10 16,28-46-1</inkml:trace>
  <inkml:trace contextRef="#ctx0" brushRef="#br1" timeOffset="196143.66">7723 4327 0,'0'0'0,"0"9"15,-9 10 1,-10 19-16,0 27 16,10 1-1,0 0-15,-1-10 16,10 0 0,0-28-16</inkml:trace>
  <inkml:trace contextRef="#ctx0" brushRef="#br1" timeOffset="196658.45">9614 3726 0,'0'0'0,"10"10"0,9-1 16,18 10-1,29 9-15,0 19 16,19 19-1,-1-1-15,1 20 16,0-10 0,-10 0-16,0-9 15,0 9 1,-18-19 0,9 10-16,-38-38 15</inkml:trace>
  <inkml:trace contextRef="#ctx0" brushRef="#br1" timeOffset="196926.03">10395 3952 0,'0'0'0,"-9"18"0,-38 29 16,-19 28-1,-19 10 1,1-10-16,18 0 16,0-9-1,0-10-15,10 0 16,27-37-1</inkml:trace>
  <inkml:trace contextRef="#ctx0" brushRef="#br1" timeOffset="197391.33">10630 4439 0,'0'0'0,"10"0"0,-1-9 16,1 0-16,-1-1 16,0 1-1,10 0-15,-9 9 16,8 9-1,1 0-15,0 10 16,-10 9 0,-9 10-1,-9-1-15,-10 1 16,-18-1 0,8 1-16,1-19 15,19-1 1,-1-8-16,20-1 15,9 1 1,37-1-16,48-9 16,27 0-1,1-9-15,18-1 16,10 1 0,-84 9-16</inkml:trace>
  <inkml:trace contextRef="#ctx0" brushRef="#br1" timeOffset="197857.52">13518 4561 0,'0'0'0,"0"0"16,10 0-1,9 10-15,18 18 16,20 9-16,9 10 16,9 19-1,0 9 1,-9 0-16,-10-9 15,1 9 1,-10-19-16,-9 0 16,-1-18-1,-27-29-15</inkml:trace>
  <inkml:trace contextRef="#ctx0" brushRef="#br1" timeOffset="198126.14">13951 4693 0,'0'0'0,"0"9"0,-28 29 15,-10 18 1,-18 10-16,-1 9 15,-8 0 1,-11-10-16,10 1 16,1 0-1,-1-1-15,28-36 16</inkml:trace>
  <inkml:trace contextRef="#ctx0" brushRef="#br1" timeOffset="198665.24">14299 4984 0,'0'0'0,"10"0"16,-1-19 0,10 0-16,9 0 15,-9 10 1,0 0 0,0-1-16,-10 10 15,0 0 1,-9 10-16,0-1 15,0 0 1,0 1-16,-18 8 16,8 1-1,1-9-15,-1-1 16,10 0 0,0 1-16,10-1 15,-1 10 1,1 9-16,8 0 15,1 0 1,0-9-16,-10 0 16,-9 0-1,-9 9-15,-19 0 16,-47 19 0,-29-10-1,-37 1-15,-170 9 16</inkml:trace>
  <inkml:trace contextRef="#ctx0" brushRef="#br1" timeOffset="199208.26">17187 4477 0,'0'0'0,"10"0"0,18 9 15,28 1 1,10 18-16,19 0 16,0 19-1,9 19-15,9-1 16,-9 1 0,-19-10-16,1 1 15,-20-11 1,-9-8-1,-9 0-15,-1-10 16,-27-19-16</inkml:trace>
  <inkml:trace contextRef="#ctx0" brushRef="#br1" timeOffset="199450.13">17987 4468 0,'0'0'0,"-9"18"0,-29 48 15,-19 37 1,-18 10-16,0-10 16,0 10-1,9-29-15,9-975 16,10 1942-1,10-995-15,18-28 16</inkml:trace>
  <inkml:trace contextRef="#ctx0" brushRef="#br1" timeOffset="200084.39">18222 5031 0,'0'0'0,"0"0"0,0 0 15,0 0 1,0 9-16,0 10 15,0 9 1,10 19-16,-1 9 16,0 0-1,10 1-15,9-1 16,1-19 0,-1 1-1,-9-19-15,-1-1 16,11-18-1,-1 0-15,-9-18 16,0-1 0,-1-19-16,1 10 15,0 0 1,-10 19-16,-9-1 16,0 10-1,0 10-15,0 27 16,-9 57-1,0 66-15,9 74 16,9 141 0</inkml:trace>
  <inkml:trace contextRef="#ctx0" brushRef="#br1" timeOffset="201139">21468 4439 0,'0'0'0,"0"0"15,0 10 1,0 18-16,9 0 16,1 10-1,-1 9-15,10-10 16,0 1-1,9-1-15,0 1 16,0-10 0,0-9-1,1-1-15,-1-8 16,0-10 0,10 0-16,-1-19 15,-8 0 1,8-9-16,-18 9 15,0-9 1,0 0-16,-10 9 16,0 10-1,-9-1-15,0 1 16,0 9 0,0 0-16,0 0 15,0 9 1,0 29-16,-9 9 15,0 9 1,-10 19-16,0 19 16,0-19-1,0 0-15,-9 0 16,-9-9 0,-1-10-16,-9-9 15,-19-9 1,-9-10-1,-19-19-15,-10-9 16,10-19 0,9-9-16,10 0 15,28 0 1,19 9-16,9 10 16</inkml:trace>
  <inkml:trace contextRef="#ctx0" brushRef="#br1" timeOffset="201591.08">22201 5021 0,'0'0'0,"0"0"16,0 10-16,0 18 16,-9 9-1,9 10-15,0 19 16,0-1 0,0 1-1,-9 0-15,-1-10 16,10-18-16,-9-1 15,9-18 1,0-10-16,0-9 16</inkml:trace>
  <inkml:trace contextRef="#ctx0" brushRef="#br1" timeOffset="201956.66">22343 5040 0,'0'0'0,"0"0"0,0 0 16,0 0-1,9 9-15,0 1 16,20 18-1,-1 19-15,0 9 16,10 10 0,-1 9-1,1 0-15,-10-10 16,0-8 0,-9-1-16,0 0 15,0-18 1,-10-10-16,-9-9 15,0 0-15,-9-10 16</inkml:trace>
  <inkml:trace contextRef="#ctx0" brushRef="#br1" timeOffset="202166.12">21900 5453 0,'0'0'0,"19"0"0,47 0 16,94 0-16,141 9 15,104 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0T15:28:27.9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7046 480 0,'0'9'16,"0"10"-16,-9 28 15,-1 19-15,10 18 16,10 10 0,-1-38-1,19 1-15,29 36 16,-1-8-1,-18-57-15,0-28 16,9 0 0,-10 0-1,10-28-15,0-19 16,-9-9 0,-10-1-16,-9 29 15,0-9 1,-10 9-1,-9 9-15,0 9 16,0 1 0,0 9-1,0-9-15,0 27 16,10 29 0,-1 38-16,-9 27 15,-9 29 1,-20 37-1,-8-46-15,-1-85 16,-47 46 0,-18 20-16,-1-57 15,-18-18 1,47-10-16</inkml:trace>
  <inkml:trace contextRef="#ctx0" brushRef="#br0" timeOffset="441.94">7695 1278 0,'0'0'0,"0"0"0,0 0 15,19-10 1,19-9-16,9 1 16,9 8-1,10-9 1,0 19-16,9 10 15,-47-10 1</inkml:trace>
  <inkml:trace contextRef="#ctx0" brushRef="#br0" timeOffset="643.47">7723 1418 0,'10'0'0,"37"28"16,56 1-16,39-48 16,149-84-1</inkml:trace>
  <inkml:trace contextRef="#ctx0" brushRef="#br0" timeOffset="1178.03">8551 837 0,'0'0'0,"0"0"0,0 28 16,-9 9-1,-10 20-15,10 18 16,-1 18-1,1 76 1,-1 19-16,1-57 16,0-9-1,-1-9-15,10-47 16,-9 9 0,-1-28-16,10-38 15,0 19 1,0-9-1,0-19-15</inkml:trace>
  <inkml:trace contextRef="#ctx0" brushRef="#br0" timeOffset="3526.89">8589 883 0,'0'0'15,"9"-9"-15,10-10 16,9 1-16,1 8 15,18-9 1,19-18 0,-19 18-16,0 38 15,-10 0 1,1-10-16,-19 0 16,-1 1-1,-18 9 1,0-19-16,0 9 15,-9 19 1,0-9-16,-1-19 16,10 0-1,0 0-15,0 0 16,10 0 0,18-19-16,10 10 15,9 37 1,0 0-1,-19-9-15,-9 9 16,-10 0 0,-9 0-16,-28 19 15,-38 0 1,-38 9 0,-18 1-16,0-20 15,65-37 1</inkml:trace>
  <inkml:trace contextRef="#ctx0" brushRef="#br0" timeOffset="3999.34">9238 1343 0,'0'0'0,"-9"19"15,-20 0-15,-18 9 16,-9 28 0,18-9-16,29-19 15,9 10 1,9-1 0,20 1-16,18-10 15,9-37 1,0 9-16,-8 9 15,-11-37 1,-9-10-16,-9 20 16,-19-29-1,-19 0 1,-9 19-16,0 9 16</inkml:trace>
  <inkml:trace contextRef="#ctx0" brushRef="#br0" timeOffset="4412.63">9661 1231 0,'0'0'0,"0"0"16,0 9-16,0-9 15,10 0 1,27-9-16,20-1 16,18 10-1,38 0-15,0-19 16,-19 1 0,0 8-1,-9-8-15,-48 8 16</inkml:trace>
  <inkml:trace contextRef="#ctx0" brushRef="#br0" timeOffset="4664.6">10226 724 0,'0'0'0,"0"0"15,0 9 1,-10 20-16,1 27 16,0 0-1,-1 29-15,1 55 16,9 20 0,9-10-16,1-28 15,-10-28 1,0-47-16</inkml:trace>
  <inkml:trace contextRef="#ctx0" brushRef="#br0" timeOffset="5040.67">10866 996 0,'0'0'0,"0"0"0,0-9 16,-10-1-1,1 29-15,-10 47 16,-9 112 0,9-37-1,19-66-15,0 37 16,0 20 0,0-29-16,0-28 15,0-47 1,0-18-1</inkml:trace>
  <inkml:trace contextRef="#ctx0" brushRef="#br0" timeOffset="5509.28">10762 977 0,'9'-9'0,"1"-19"0,-1 0 16,20 9 0,8 0-16,10-9 15,0 19 1,10 9-16,-10 18 16,-10 1-1,-18 9 1,0 10-16,-19-1 15,0 1 1,-9-10-16,-1 10 16,1-1-1,9-9-15,0-28 16,9 19 0,10 9-1,0-19-15,9 20 16,-9-1-1,-10 9-15,-9 1 16,-9-19 0,-57 37-16,-38 10 15,-8-38 1,8-19 0,48-18-16</inkml:trace>
  <inkml:trace contextRef="#ctx0" brushRef="#br0" timeOffset="5773.84">11609 1653 0,'0'0'0,"0"0"16,0 9 0,-19 1-16,0 18 15,0 0 1,0 38-16,-9 9 16,9-28-1,10-19 1</inkml:trace>
  <inkml:trace contextRef="#ctx0" brushRef="#br0" timeOffset="6061.21">11740 1043 0,'0'0'0,"0"0"16,10 9-16,9 10 16,28-966-1,28 1969 1,19-956-16,0 0 16,19 27-1,-10 11-15,-37-48 16,-9-28-1,-29-19-15</inkml:trace>
  <inkml:trace contextRef="#ctx0" brushRef="#br0" timeOffset="6284.29">12324 1005 0,'0'0'0,"0"10"0,0 9 16,-19 65-1,-19 38-15,1-9 16,-29 46 0,-9 10-16,9-28 15,28-76 1</inkml:trace>
  <inkml:trace contextRef="#ctx0" brushRef="#br0" timeOffset="6617.92">12700 1615 0,'0'0'0,"0"0"15,0 10 1,-19 18-16,0 19 16,1 37-1,-11 57 1,-18 159-16</inkml:trace>
  <inkml:trace contextRef="#ctx0" brushRef="#br0" timeOffset="6907.07">13199 1475 0,'0'0'0,"9"9"0,10-9 15,18 19 1,39 9-16,18-9 16,19-1-1,-57-8-15</inkml:trace>
  <inkml:trace contextRef="#ctx0" brushRef="#br0" timeOffset="7174.1">13509 1165 0,'0'0'0,"0"0"0,0 19 16,-19 46-1,10 39 1,-1 18-16,1 28 16,0-28-1,18-10-15,0 10 16,1-75-1</inkml:trace>
  <inkml:trace contextRef="#ctx0" brushRef="#br0" timeOffset="7627.91">14215 1231 0,'0'0'0,"0"9"0,-10 0 16,1 29-1,-1 18-15,1 29 16,0 18 0,-1 0-1,1 0-15,9-28 16,0-9-16,0-28 16</inkml:trace>
  <inkml:trace contextRef="#ctx0" brushRef="#br0" timeOffset="8153.9">14139 1174 0,'10'0'0,"-1"-18"15,29-29 1,18 9-16,1 1 15,-1 8 1,1 11 0,-1-1-16,-9 28 15,-9 19 1,-10-9-16,-9 0 16,-19 19-1,-10 18 1,-18-9-16,-10-19 15,1 9-15,9-18 16,18 0 15,1-19-15,9 0-16,0 0 16,9 0-1,1 9-15,18 1 16,-9 8-1,-1 11-15,-8-11 16,-10-8 0,-10 27-16,-37 20 15,-37-20 1,-29 19 0,0-18-16,19-29 15,47 1 1</inkml:trace>
  <inkml:trace contextRef="#ctx0" brushRef="#br0" timeOffset="8672.03">14723 1550 0,'0'0'0,"0"0"0,0 0 15,9 0-15,0-10 16,1 1-1,9-1-15,-1 20 16,1-1 0,0 10-16,0 0 15,-19-10 1,0 10 0,-10 28-16,-27 0 15,-10-19 1,-10 0-16,10 10 15,19-20 1,9-8-16,10-10 16,9 9-1,9 0-15,29-18 16,18 0 0,1 18-1,9 0-15,0-9 16,-29 0-1</inkml:trace>
  <inkml:trace contextRef="#ctx0" brushRef="#br0" timeOffset="9004.54">15089 1231 0,'0'0'0,"0"0"0,10 0 15,18 0 1,10 9-16,18 10 15,19 37 1,20 29 0,8-20-16,-9-18 15,10 28 1,-10-9-16,-57-47 16</inkml:trace>
  <inkml:trace contextRef="#ctx0" brushRef="#br0" timeOffset="9270.01">15663 1193 0,'0'0'0,"0"0"0,0 0 16,0 0-1,-18 9-15,-39 38 16,-18 38 0,-10 27-1,0-8-15,10-29 16,19-10 0,18-18-16,19-28 15</inkml:trace>
  <inkml:trace contextRef="#ctx0" brushRef="#br0" timeOffset="9814.21">16002 1550 0,'0'9'0,"0"-9"0,0 0 16,9 0-1,1 9-15,9 1 16,-1-1-1,1 10-15,0 9 16,0 0 0,-19 19-16,0-19 15,-19 10 1,-9 27 0,-10-18-16,-9-18 15,0 8 1,19-9-16,19-9 15,-1-19 1,10 0-16,0 0 16,19 9-1,19 1-15,18-10 16,10-10 0,9 1-1,10-10-15,-10 19 16,-9 10-1,-10-1-15,-37 0 16</inkml:trace>
  <inkml:trace contextRef="#ctx0" brushRef="#br0" timeOffset="12714.73">16689 1456 0,'0'-19'0,"0"0"0,9 19 15,10-18 1,9 18-16,19 0 16,19 9-1,9 0-15,1 1 16,-1-1-1,0 0 1,0-9-16,-18 0 16,-29 0-1</inkml:trace>
  <inkml:trace contextRef="#ctx0" brushRef="#br0" timeOffset="13007.11">17169 1146 0,'0'0'0,"0"-9"0,0 9 15,0 28 1,0 9-16,0 10 15,0 66 1,-10 37 0,1-47-16,-10 1 15,9-11 1,1 1-16,9-28 16</inkml:trace>
  <inkml:trace contextRef="#ctx0" brushRef="#br0" timeOffset="13432.99">17874 949 0,'0'0'0,"0"0"0,0 10 16,-9-1-16,-1 19 15,1 0 1,9 38-1,-10 37-15,20 122 16,-1-18 0,1-160-16,-1 46 15,10 29 1,0-9-16,-19-47 16,0-29-1,0-9 1,0-18-16,0 8 15,0-8 1</inkml:trace>
  <inkml:trace contextRef="#ctx0" brushRef="#br0" timeOffset="13990.23">18006 1249 0,'0'-9'0,"9"-19"0,1 0 16,8-29-1,11-8-15,-1 18 16,0 28 0,10 10-1,9 9-15,9 18 16,-9-8-1,-9 9-15,-19 9 16,-1 0 0,-27 28-1,-19 19-15,-19-18 16,0-29 0,0-10-1,19 1-15,-1 0 16,20-19-1,9 0-15,0 0 16,19 9 0,18-9-16,10 0 15,10 0 1,-1 19-16,1 28 16,-10-9-1,-28-10 1,-1-10-16,-18 29 15,0-9 1,-37-10-16,-29 10 16,-38-10-1,-18 28-15,66-37 16</inkml:trace>
  <inkml:trace contextRef="#ctx0" brushRef="#br0" timeOffset="14556.14">18636 1756 0,'0'0'0,"9"-19"0,1 10 15,-1-10 1,1 0-16,9 10 15,-1 9 1,1 0-16,-9 0 16,-10 0-1,0 0-15,0 9 16,0-9 0,0 19-16,0-9 15,0-1 1,0-9-1,9 28-15,19 38 16,-9-10 0,0-18-16,0-20 15,-1 10 1,-8-18-16,-10-1 16,-10 10-1,-18 0-15,-28-10 16,-1-9-1,20-9 1</inkml:trace>
  <inkml:trace contextRef="#ctx0" brushRef="#br0" timeOffset="14889.66">19332 1062 0,'0'9'0,"0"-9"0,10 10 16,-1 8-1,10 20-15,37 37 16,10 9 0,9 10-1,1 0-15,-1-19 16,-19-19-16,1-9 16,-29-994-1</inkml:trace>
  <inkml:trace contextRef="#ctx0" brushRef="#br0" timeOffset="15123.56">19793 1174 0,'0'0'0,"0"10"0,-19-1 15,-18 19 1,-39 66-16,-27 37 16,9-18-1,9-10 1,38-46-16</inkml:trace>
  <inkml:trace contextRef="#ctx0" brushRef="#br0" timeOffset="15712.68">20179 1634 0,'0'0'0,"0"0"16,9-9 0,1-1-16,-1 10 15,1-9 1,8 9-16,1 9 15,0 10 1,0 9-16,-10 10 16,-9-1-1,0 1 1,0-1-16,-9-18 16,9-10-1,0-9-15,0 0 16,9 10-1,1-1-15,18-9 16,9 10 0,10 18-1,-9-9-15,0-1 16,-19 1 0,-19 0-16,0 0 15,-29 18 1,-37 1-16,-28-20 15,-18 11 1,-11-1-16,67-19 16</inkml:trace>
  <inkml:trace contextRef="#ctx0" brushRef="#br0" timeOffset="16049.79">20866 1503 0,'0'0'0,"9"-10"0,29-18 15,18 19 1,29-1 0,28 10-16,0 10 15,9 9 1,-66-10-1</inkml:trace>
  <inkml:trace contextRef="#ctx0" brushRef="#br0" timeOffset="16316.16">21195 1174 0,'0'0'0,"0"10"0,0 27 15,0 38 1,9 0 0,1 10-1,9 56-15,-1-10 16,-8-19-1,-1-18-15,-9-56 16</inkml:trace>
  <inkml:trace contextRef="#ctx0" brushRef="#br0" timeOffset="16710.81">21985 912 0,'0'0'0,"0"0"15,0 18-15,0 29 16,-19 28 0,0 57-1,10 46-15,0 0 16,-1-28 0,1-28-16,-1-18 15,10-11 1,0-27-16,0-28 15,0-10 1,0-10 0,0-8-16</inkml:trace>
  <inkml:trace contextRef="#ctx0" brushRef="#br0" timeOffset="17245.78">21863 1127 0,'9'0'0,"10"-18"16,19-20-1,-1 19-15,10 10 16,-9 0-1,0 9-15,-1 18 16,-9 11 0,-9-1-1,-19 19-15,-28-1 16,-28 39 0,-20-10-16,10-47 15,1-9 1,27 9-16,19-28 15,10 0 1,9-9-16,9 9 16,10-10-1,9 10-15,10 0 16,9 10 0,0-1-1,-9-9-15,-1 19 16,-9 0-1,-9-10-15,-19 19 16,-9 28 0,-10-9-1,-37-9-15,-39-1 16,30-18 0</inkml:trace>
  <inkml:trace contextRef="#ctx0" brushRef="#br0" timeOffset="18227.75">22352 1756 0,'0'0'0,"0"0"16,0 0-1,0 0-15,0 9 16,0-9 0,0 0-16,0 0 15,0 0 1,0 0 0,0 0-16,0 0 15,0 0 1,0-9-1,0 9-15,0 0 16,0 0 0,0-9-16,0 18 15,0-9 1,0 9 0,9 10-16,-9 0 15,0-10 1,10 10-1,-1 0-15,1 0 16,-1 9 0,0-28-1,20 9-15,-1-9 16,0-19 0,10 1-16,-10-20 15,0 1 1,-18 27-1,-1 1 1,-9-1-16,0 10 16,0 0-1,9 10-15,1 27 16,-1 10 0,1 0-1,-10 28-15,0 19 16,0 28-1,0 0-15,0-56 16,0-19 0,0-10-1,0-18-15</inkml:trace>
  <inkml:trace contextRef="#ctx0" brushRef="#br0" timeOffset="18578.03">22992 1212 0,'0'0'0,"0"0"0,0 0 16,0 0 0,9 9-16,19 19 15,29 38 1,9 28 0,-1-19-1,1-9-15,-9 27 16,-10-17-16,-10-20 15,-8-9 1,-20-29-16</inkml:trace>
  <inkml:trace contextRef="#ctx0" brushRef="#br0" timeOffset="18828.61">23349 1240 0,'0'0'0,"0"0"0,0 9 15,-19 10 1,-9 28 0,-28 38-16,-1 8 15,-9 11 1,1-11-16,-1 1 15,19-9 1,18-48-16</inkml:trace>
  <inkml:trace contextRef="#ctx0" brushRef="#br0" timeOffset="19361.07">23697 1521 0,'0'0'0,"0"0"16,0 10-16,0-1 15,10 1 1,-1 18-16,0 28 16,10 10-1,10-19 1,-1-19-16,0 0 16,0-9-1,10-10-15,-10-9 16,0-9-1,0-10 1,-9-19-16,0 1 16,-9-10-1,-10 9-15,0 20 16,0 8 0,-10 1-16,1 18 15,-10 10 1,0 19-1,-19 37-15,10 28 16,0 9 0,0 29-16,9 0 15,10-85 1</inkml:trace>
  <inkml:trace contextRef="#ctx0" brushRef="#br0" timeOffset="21124.54">4751 2544 0,'0'0'0,"9"0"0,19-19 16,38 1-1,38-1 1,46 9 0,48 10-16,37 19 15,38 0-15,47-10 16,47 1 0,9-1-1,28-9-15,38-19 16,-18 10-1,46 9-15,10-19 16,-10-18 0,29 18-1,9-9-15,38 0 16,18 46 0,19-18-1,48-9-15,-29 37 16,47-9-1,-28-10-15,-19 1 16,9-10 0,-28 0-16,29 18 15,-1-36 1,1 18-16,9 37 16,-19-18-1,-19 19 1,-9-10-16,-57-28 15,-9 9 1,-9 29-16,-57-10 16,-37-9-1,-29 9 1,-37-10-16,-38 20 16,-38-1-1,-28-27-15,-56-1 16,-29 10-1,-37-19 1,-19 0-16,-18 0 16,-1 0-16,-19 0 15,-18 9 1,0-9 0,-20-9-16,1 9 15,-9 0 1,-10-9-16,0 9 15,0 0 1,0 0-16,0 0 16,0 0-1,0 0 1,0 0-16,0 0 16</inkml:trace>
  <inkml:trace contextRef="#ctx0" brushRef="#br0" timeOffset="22770.31">4845 3267 0,'0'0'0,"0"0"0,0 0 15,0 0-15,0 0 16,0 9-1,0 0 1,0 20-16,-10 27 16,1 28-1,0 19-15,9 19 16,-10-9 0,1 0-16,-1-1 15,-8 1 1,-1-1-16,-9-18 15,9 0 1,-10-10-16,20-18 16,0-10-1,-1-18-15,1-10 16,9-9 0,0-10-16,-10-9 15</inkml:trace>
  <inkml:trace contextRef="#ctx0" brushRef="#br0" timeOffset="23420.99">4638 3520 0,'0'0'0,"9"-9"15,10-10 1,19-19-16,9 1 16,19-10-1,-1 19-15,1 9 16,-9 10-1,-1 9-15,-18 9 16,-1 0 0,-8 10-16,-11 0 15,1 9 1,-19 0 0,-9 0-16,-19 19 15,-10-9 1,0-1-16,-9-18 15,19 0-15,0-19 16,19 0 0,-1 0-1,10 0-15,0 0 16,0 0 0,10 0-16,8 9 15,11 1 1,-1 18-16,-9 0 15,-1 9 1,-18 1-16,-9 9 16,-38 0-1,-28 9-15,-38-9 16,-9-10 0,18-18-16,10 0 15,19-10 1,37-9-16</inkml:trace>
  <inkml:trace contextRef="#ctx0" brushRef="#br0" timeOffset="23856.69">5390 3801 0,'0'0'0,"0"0"0,0 0 15,-18 10-15,-1-1 16,-9 10-1,9 0-15,9 9 16,1 0 0,9-9-16,9 0 15,1-10 1,9 0-16,9-9 16,0 0-1,10-9 1,-20 0-16,1-10 15,-9 9 1,-10-8-16,-19-1 16,-47 0-1,19 10-15</inkml:trace>
  <inkml:trace contextRef="#ctx0" brushRef="#br0" timeOffset="24198.66">5851 3830 0,'0'0'0,"0"0"0,-9 9 15,-10 0-15,-18 19 16,-10 10-1,-19 18-15,-10 10 16,29-38 0</inkml:trace>
  <inkml:trace contextRef="#ctx0" brushRef="#br0" timeOffset="24637.7">5993 3567 0,'0'0'0,"0"9"16,-10 19 0,-9 29-16,0 18 15,1 28 1,-1 10-1,0-1-15,10-18 16,-1 0-16,1-19 16,-1-9-1,10-29-15,0-9 16,0-9 0,0-19-16</inkml:trace>
  <inkml:trace contextRef="#ctx0" brushRef="#br0" timeOffset="25132.93">5945 3576 0,'0'0'0,"10"-9"15,-1-10-15,1 0 16,9-9-1,9 0-15,0 9 16,0 10 0,0-1-16,1 1 15,-11 18 1,1 1-16,-9-1 16,-10 1-1,0 18 1,-10 0-16,-9 0 15,1-9-15,8 0 16,1-10 0,-1 0-1,10-9-15,10 10 16,-1-1 0,19 1-16,1-1 15,8 10 1,1 9-16,-19 0 15,0 0 1,-19 10-16,-10 9 16,-37 9-1,-19 0-15,-9-9 16,-10-9 0,48-20-16</inkml:trace>
  <inkml:trace contextRef="#ctx0" brushRef="#br0" timeOffset="25463.34">6755 4036 0,'0'0'0,"0"0"16,0 0-16,0 0 16,0 9-1,-10 10-15,-9 19 16,0 18-1,1 10-15,-1 9 16,9 9 0,1-46-16</inkml:trace>
  <inkml:trace contextRef="#ctx0" brushRef="#br0" timeOffset="26221.09">7404 3942 0,'0'0'0,"0"0"0,0 0 16,-19 10-1,-28 8 1,-10 20-16,-27 18 16,37-28-1</inkml:trace>
  <inkml:trace contextRef="#ctx0" brushRef="#br0" timeOffset="26681.91">7639 3360 0,'0'0'0,"0"0"15,0 10-15,0 9 16,-10 37-1,1 38-15,0 9 16,-1 19 0,1 9-16,-1-9 15,10-19 1,0-18-16,0-19 16,0-10-1,0-19-15,0 1 16,0-19-1,0-10-15</inkml:trace>
  <inkml:trace contextRef="#ctx0" brushRef="#br0" timeOffset="27210.08">7752 3473 0,'0'0'0,"9"-28"0,1-10 16,18-18-1,0 0-15,10 9 16,-10 19 0,0 0-16,0 18 15,0 10 1,1 10-16,-10 8 15,-1 10 1,-18 1-16,0 18 16,-18-1-1,-20 11-15,10-20 16,-1-18 0,11 0-1,8-10-15,1-9 16,9 0-1,0 0-15,9 0 16,19 10 0,1-1-16,-1 0 15,0 19 1,0 1-16,-9 8 16,-19 1-1,-9 9-15,-29 9 16,-56 0-1,-19 0-15,0-18 16,0 0 0,66-29-16</inkml:trace>
  <inkml:trace contextRef="#ctx0" brushRef="#br0" timeOffset="27739.97">8354 4036 0,'0'0'0,"0"0"0,9-19 15,1 0 1,-1 10-16,0 0 16,1-1-1,-10 1-15,9 9 16,-9 0 0,10 9-16,-10 1 15,0-1 1,-10 19-16,-18 0 15,-19 19 1,-9-9 0,-10-1-16,19-18 15,18 0-15,1-10 16,19 1 0,9-10-1,9 9-15,10 0 16,19 1-1,18-1-15,19 1 16,-18-10 0,-1 9-16,-9 0 15,-19 1 1</inkml:trace>
  <inkml:trace contextRef="#ctx0" brushRef="#br0" timeOffset="27998.96">8918 4120 0,'0'0'0,"0"0"15,0 0 1,0 10-16,-19 9 16,-9 18-1,-38 38-15,-18 19 16,27-38 0</inkml:trace>
  <inkml:trace contextRef="#ctx0" brushRef="#br0" timeOffset="28443.5">9454 3192 0,'0'0'0,"0"0"15,-9 9-15,-10 28 16,-18 29-1,-1 37-15,0 29 16,10 8 0,0-8-16,18-1 15,1-9 1,0-28-16,-1-10 16,10-18-1,0-10-15,0-18 16,0-1-1,0-18-15,0-9 16</inkml:trace>
  <inkml:trace contextRef="#ctx0" brushRef="#br0" timeOffset="28966.25">9464 3370 0,'0'0'0,"9"-19"0,10 0 16,9-9 0,1 0-16,-1 19 15,0 9 1,0 9-16,0 19 15,-9 19 1,-9 19-16,-20-1 16,-9 1-1,-18-10-15,-1 1 16,10-20 0,0-9-16,18-9 15,1 0 1,9-19-16,0 0 15,9 9 1,10 1 0,19-1-16,9 10 15,-10 0 1,1 9-16,-10 0 16,-9-9-1,-19 9-15,0 0 16,-28 9-1,-38 10-15,-19 0 16,-28 0 0,57-28-16</inkml:trace>
  <inkml:trace contextRef="#ctx0" brushRef="#br0" timeOffset="29546.2">9944 4120 0,'0'0'0,"0"0"15,0-9-15,9-10 16,0 10 0,1 0-16,-1-1 15,10 1 1,-10 9-16,10 0 15,-9 0 1,-10 0-16,0 0 16,0 9-1,0 1-15,-10-1 16,1 0 0,-1 1-1,10-1-15,10 0 16,-1 1-1,10 9-15,9 9 16,-9 0 0,0-9-16,0 9 15,-19 0 1,0 0-16,-19 0 16,-9 0-1,-29 1-15,-18-11 16,37-8-1</inkml:trace>
  <inkml:trace contextRef="#ctx0" brushRef="#br0" timeOffset="29866.57">10743 4036 0,'0'0'0,"0"0"15,-19 9 1,-9 10-16,-19 19 16,-28 27-1,-19 20 1,37-38-16</inkml:trace>
  <inkml:trace contextRef="#ctx0" brushRef="#br0" timeOffset="30315.76">11035 3482 0,'0'0'0,"0"0"15,0 19-15,-19 28 16,0 28-1,10 28-15,-1 19 16,1 10 0,0-10-16,-1-19 15,1-9 1,-1 0-16,1-29 16,0-9-1,-1-9 1,1-9-16,-1-19 15,10-10-15</inkml:trace>
  <inkml:trace contextRef="#ctx0" brushRef="#br0" timeOffset="30799.88">11298 3389 0,'0'0'0,"10"0"0,18-19 16,0 0 0,10 10-16,-10-1 15,-9 20 1,0 18-1,-19 9-15,-10 10 16,-18 28-16,-10 0 16,-9-18-1,0-20-15,19-18 32,0 0-32,18-10 15,1-9-15,9 0 16,0 0-1,0 0-15,9 9 16,1 1 0,9 18-16,-1 0 15,-18 0 1,0 0-16,-18 1 16,-11 8-1,-27 1-15,-19-1 16,37-18-1</inkml:trace>
  <inkml:trace contextRef="#ctx0" brushRef="#br0" timeOffset="31349.59">11769 4083 0,'0'0'0,"0"0"0,0 0 16,0 0 0,0 0-16,0 9 15,-19 1 1,0 18-16,0 0 15,0 9 1,10 1-16,0 0 16,9-20-1,9 1-15,0 0 16,1-19 0,-1 0-16,1 0 15,-1 0 1,10-10-16,0-8 15,-1-1 1,1 0 0,0 10-16,-9-1 15,-10 1 1,0 9-16,0 9 16,0 1-1,0 18-15,0 28 16,-19 19-1,0 10-15,0-10 16,0 0 0,0 0-16,10-38 15</inkml:trace>
  <inkml:trace contextRef="#ctx0" brushRef="#br0" timeOffset="31729.81">13396 4083 0,'0'0'0,"0"0"15,0 0 1,0 9-16,0 10 15,0 9 1,0 0-16,0 0 16,0 1-1,-9-11-15</inkml:trace>
  <inkml:trace contextRef="#ctx0" brushRef="#br0" timeOffset="31906.82">13133 3811 0,'0'0'0,"9"0"0,1-19 16,-1 0-16,0-9 16,1 19-1,-1-1-15,-9 10 16</inkml:trace>
  <inkml:trace contextRef="#ctx0" brushRef="#br0" timeOffset="32262.55">13584 4299 0,'0'0'16,"0"0"-16,0 0 15,0-10-15,10-8 16,-1-20 0,1 0-1,18-8-15,0-11 16,19 10 0,-9 0-16,-1 19 15,1 0 1,0 19-16,-20-1 15,1 10 1,-9 10-16,-1 9 16,10 18-1,-19 19-15,0 1 16,-19-1 0,10-28-16</inkml:trace>
  <inkml:trace contextRef="#ctx0" brushRef="#br0" timeOffset="32530.55">14318 3895 0,'0'0'0,"0"0"15,0 0-15,0 0 16,0 10 0,0 8-16,-19 29 15,0 19 1,10-10-16,0 1 16,-1-11-1,1-27-15</inkml:trace>
  <inkml:trace contextRef="#ctx0" brushRef="#br0" timeOffset="32736.59">14280 3670 0,'0'0'0,"0"0"0,0 0 16,0 0 0,0 0-1,0 0-15,0 0 16</inkml:trace>
  <inkml:trace contextRef="#ctx0" brushRef="#br0" timeOffset="33211.14">14873 3004 0,'0'0'0,"0"0"0,0 0 16,0 0 0,0 9-1,0 29-15,0 46 16,0 48-1,0 27-15,0 1 16,0-20 0,0-8-16,0-10 15,0-19 1,0-9-16,0-19 16,0-19-1,0 0-15,0-18 16,0-1-1,0-8-15,0-11 16,0-8 0,0-10-16</inkml:trace>
  <inkml:trace contextRef="#ctx0" brushRef="#br0" timeOffset="33512.99">14845 3792 0,'0'0'0,"0"0"0,0 0 16,9 0 0,10-9-16,28-1 15,47 1 1,29-1-16,27 10 15,10-9 1,-28 0-16,-29-1 16,-18 1-1,-38 0-15,-19 9 16,-19 9 0,-9 0-16</inkml:trace>
  <inkml:trace contextRef="#ctx0" brushRef="#br0" timeOffset="34182.79">12963 3332 0,'0'0'0,"-9"10"16,-19 8-16,-29 20 16,-9 37-1,10 38 1,18 18-16,20 19 16,46 10-1,47 8-15,57 11 16,112-10-1,104 28-15</inkml:trace>
  <inkml:trace contextRef="#ctx0" brushRef="#br0" timeOffset="34551.51">15767 3379 0,'0'0'0,"9"10"15,29 8-15,18 29 16,20 28-16,-20 38 16,-28 46-1,-47 29-15,-75 37 16,-75 104-1</inkml:trace>
  <inkml:trace contextRef="#ctx0" brushRef="#br0" timeOffset="36055.12">5795 5622 0,'0'0'0,"0"0"16,0 0-16,-19 9 16,0 19-1,-18 19-15,-1 28 16,10 19 0,0 0-1,9-10-15,9 10 16,1-19-1,-10 0-15,0-9 16,1-10 0,-20 0-16,-9-9 15,-28-9 1,-10-1-16,0-18 16,19-19-1,19 0-15,10-19 16,9 1-1,9-1-15</inkml:trace>
  <inkml:trace contextRef="#ctx0" brushRef="#br0" timeOffset="36388.62">4967 5640 0,'0'0'0,"0"0"0,10-9 16,-1-10 0,19 0-16,29 1 15,37 8 1,28 1-16,19 0 15,0-1 1,-9 1-16,-10-1 16,-37 1-1,-19 18-15,-19 1 16,-19-1 0,-19-9-1</inkml:trace>
  <inkml:trace contextRef="#ctx0" brushRef="#br0" timeOffset="36784.29">6378 5593 0,'0'0'0,"0"0"16,0 0 0,-19 10-16,-28 27 15,-9 29 1,-1 37-16,1 0 15,28-37 1,18 9-16,10 0 16,10-18-1,18-1 1,0-19-16,0 1 16,20-10-1,-1 10-15,-29-29 16</inkml:trace>
  <inkml:trace contextRef="#ctx0" brushRef="#br0" timeOffset="37161.62">6557 5593 0,'0'0'0,"0"0"0,0 0 16,0 10-1,-19 27-15,10 20 16,-1 27 0,1 47-16,0-9 15,-10 10 1,9 9-1,1-29-15,-1 1 16,1-10-16,0-37 16,9-1-1,-10-8 1,1-29-16,9 0 16,-10-9-1,10-1-15,0-18 16</inkml:trace>
  <inkml:trace contextRef="#ctx0" brushRef="#br0" timeOffset="37704.97">6548 5659 0,'0'0'0,"9"0"0,19-19 16,0 1-1,10-1 1,0 9-16,-10 10 16,0 10-1,-9 9 1,0 9-16,-10 0 15,-9 9 1,-19 1-16,-9-1 16,-10 1-1,1-19-15,9 0 16,-1-19 0,20 0-1,0-10-15,9 10 16,9 0-1,0 0-15,20 0 16,18 10 0,0 8-16,-10 1 15,1 9 1,-10 0-16,-9-9 16,-19 19-1,-9-1-15,-29 19 16,-37 29-1,-10-29-15,-9-28 16,47-18 0</inkml:trace>
  <inkml:trace contextRef="#ctx0" brushRef="#br0" timeOffset="38047.24">7150 5443 0,'9'10'0,"0"-10"16,10 0-1,19 37-15,9 20 16,0 18 0,-9 28-1,-10 19-15,-38 9 16,-27 10 0,-29-19-1,-38-28-15,-55 28 16,-124 84-1</inkml:trace>
  <inkml:trace contextRef="#ctx0" brushRef="#br0" timeOffset="38837.15">7742 1831 0,'0'0'15,"0"9"-15,-9-9 16,9 0-16,0 0 16,0 0-1,0 0 1,0 10-16,-10-10 15,10 9 1,-18 29 0,8 9-16,1 28 15,-1 28 1,10-9 0,0-19-16,0 19 15,-9 9 1,-10-9-16,0-10 15,10-28 1,0-18-16,-1-38 16</inkml:trace>
  <inkml:trace contextRef="#ctx0" brushRef="#br0" timeOffset="39228.29">7695 1944 0,'0'0'0,"0"0"0,0 0 16,0 0-1,0-10 1,10 10-16,18 0 16,0 10-1,19 18 1,0 0-16,-9 10 16,-1 8-1,-18-8-15,-19-10 16,-9 0-1,-38 19 1,-19-9-16,-28-10 16,0 0-1,37-9-15</inkml:trace>
  <inkml:trace contextRef="#ctx0" brushRef="#br0" timeOffset="40306.05">8194 6109 0,'0'0'0,"9"-18"15,1-10 1,18 9-16,19-9 16,0 0-1,19 18-15,9 10 16,10 10 0,9-1-1,-28 0-15,-19 1 16,-10-1-1,-27 0-15</inkml:trace>
  <inkml:trace contextRef="#ctx0" brushRef="#br0" timeOffset="40516.76">8109 6316 0,'0'0'0,"0"0"16,19 0-16,28 9 16,47-9-1,19 0-15,9-9 32,19 0-32,-75-1 15</inkml:trace>
  <inkml:trace contextRef="#ctx0" brushRef="#br0" timeOffset="41221.46">10583 5434 0,'0'0'0,"0"0"16,0 0-16,0 0 15,0 19 1,-9 9 0,9 19-16,-9 18 15,-1 11 1,1 17-1,-1 1-15,10-38 16,0-18 0,0-10-16,-9-9 15</inkml:trace>
  <inkml:trace contextRef="#ctx0" brushRef="#br0" timeOffset="41515.01">9784 6203 0,'0'0'0,"0"0"0,9 0 15,10-9 1,47 9 0,37-9-16,48-1 15,28 20 1,18-20-16,10-9 15,-9 29 1,-10-20 0,-19-18-16,-56 28 15,-38 0 1,-28 10-16,-28-1 16,-19-9-1</inkml:trace>
  <inkml:trace contextRef="#ctx0" brushRef="#br0" timeOffset="42018.96">9915 6532 0,'10'-10'0,"9"1"0,37 9 15,19 0 1,-9 9-16,-9 1 16,-10 8-1,-19 1-15,-19 38 16,-37 27-1,-66 19 1,-66 0-16,-9-28 16,37-28-1,57-28-15,37-10 16,19-9 0,10 0-1,18 0-15,20 10 16,36-10-1,48 9-15,38-9 16,9 10 0,-29-1-1,-18-9-15,-28-9 16,-38 9 0,-9-10-16,-20 10 15</inkml:trace>
  <inkml:trace contextRef="#ctx0" brushRef="#br0" timeOffset="45164.34">10640 6701 0,'0'0'0,"0"0"16,0 0-16,0 0 15,0 0 1,0 9 0,9 0-16,1 19 15,-1 10 1,0 0-16,1-10 16,-1 9-1,1 1 1,-10-10-16,9 0 15,-9-9 1,0-19 0,0 0-16,0 0 15,9-10 1,1-27-16,18-19 16,0-19-1,10-1-15,0 39 16,-10-1-1,9 10 1,10 19 0,0 0-16,-9 18 15,9 10 1,0 18-16,-9 19 16,-10 1-1,-9-20-15,-19 1 16,0-19-1,0-10 1,0 0-16,0 1 16,0-1-1,0-9-15,0 0 16,0 0 0,9-28-1,1-28-15,8-1 16,1 20-1,10 9-15,-1 0 16,0 18 0,0 10-1,0 10-15,10 18 16,-19 9 0,0 10-16,-19 19 15,0 18 1,-10-46-16</inkml:trace>
  <inkml:trace contextRef="#ctx0" brushRef="#br0" timeOffset="46110.34">12907 5866 0,'0'0'0,"0"0"0,-19-10 16,0 1-1,-18-10 1,-10 19-16,-29 9 16,1 20-1,0 8 1,18-18-16,29 9 15,0 0-15,19 10 16,18-1 0,10-9-1,18 10-15,10-10 16,10 0 0,-1-18-1,1 8-15,-20 1 16,-18-19-1,0 0-15,-10 9 16,-9-9 0,-9 0-1,-29 0-15,-27 10 16,-11 18 0,10 0-1,19 0-15,19 0 16,9 1-1,19-1-15,19 9 16,19 10 0,9-9-1,38-10-15,27-9 16,30-1 0,8-27-16,1 9 15,-39-9 1,-27-10-1,-28 9-15,-29 10 16,-9 0 0,-10 0-16,-9 0 15,0 0 1</inkml:trace>
  <inkml:trace contextRef="#ctx0" brushRef="#br0" timeOffset="47481.91">14139 6119 0,'0'0'0,"0"0"0,0 0 15,0 0 1,0 0-16,0 0 16,0 0-1,0 0 1,0 0-16,0 9 15,0 1 1,0-1-16,10 10 16,9 0-1,9-1-15,0 1 16,0-10 0,10-9-1,-1-18-15,1-1 16,0 0-1,-1 0-15,-8-18 16,-11 18 0,-8-9-1,9 0-15,-19 18 16,0 1 0,0 9-1,0 9-15,9 1 16,0 37-1,-9 18-15,0 20 16,0 18 0,-9-9-1,-10 0-15,-9 18 16,-10-37 0,1-18-16,-10-1 15,-29 0 1,1-18-16,0-19 15,-10-10 1,1-9 0,-1-19-16,19 0 15,28 1 1</inkml:trace>
  <inkml:trace contextRef="#ctx0" brushRef="#br0" timeOffset="48100.34">14835 6701 0,'0'0'0,"0"0"0,0 0 15,0 0 1,0 9-16,-18 0 16,-1 19-1,0 19-15,0 0 16,0-9-1,1-1-15,8 1 16,1-10 0,-1-9-1,1 0-15,9-19 16,0 0 0,0 0-16,9-10 15,10-27 1,9-20-1,10-18-15,-10 19 16,0 9 0,-9 10-16,0 18 15,0 9 1,0 1-16,-10 9 16,10 9-1,0 29 1,0 9-16,-1 19 15,-18-1 1,0-8 0,-9-1-16,0-28 15</inkml:trace>
  <inkml:trace contextRef="#ctx0" brushRef="#br0" timeOffset="48327.27">14666 6860 0,'0'0'0,"19"0"15,19-9 1,27-1-16,1 10 15,10-9 1,-39 0-16</inkml:trace>
  <inkml:trace contextRef="#ctx0" brushRef="#br0" timeOffset="48650.84">15720 6654 0,'0'0'0,"9"0"0,10 0 16,28 0-1,19 0-15,9 18 16,10 1 0,28 0-1,-57-10-15</inkml:trace>
  <inkml:trace contextRef="#ctx0" brushRef="#br0" timeOffset="49316.56">16613 6260 0,'0'0'0,"0"0"0,0 0 15,0 0 1,0 0 0,0 0-16,10 18 15,-1 11 1,10-1-1,9 9-15,19 10 16,-9-19 0,0-18-16,9-10 15,0 0 1,-10-10-16,1-9 16,-10-9-1,-9 0 1,0-9-16,-10 9 15,-9-1 1,0 20 0,0-10-16,0 10 15,0-1 1,0 10-16,0 0 16,0 19-1,-19 28 1,10 28-16,-10 19 15,0 9 1,1-18-16,-11-1 16,-8-18-1,-1 9-15,-9-19 16,0-28 0,-9 0-1,-20-9-15,1-19 16,9 0-1,19 0-15,19 0 16</inkml:trace>
  <inkml:trace contextRef="#ctx0" brushRef="#br0" timeOffset="49731.65">17357 6710 0,'0'0'0,"0"0"0,0 0 16,0 0-1,0 0-15,0 9 16,0 1 0,0 18-1,-10 28-15,1 19 16,-1 19 0,10 0-16,-9-10 15,0-18 1,-1 9-16,1-9 15,9-10 1,0-18 0,0-20-16,0-8 15,0-10 1</inkml:trace>
  <inkml:trace contextRef="#ctx0" brushRef="#br0" timeOffset="50100.56">17216 6823 0,'0'0'0,"9"0"16,0-19-16,20 0 15,18-9 1,9 0-16,10 9 15,0 10 1,-10-1 0,1 10-16,-10 10 15,0 8 1,-19-8 0,-9-1-16,-19 0 15,0 20 1,-28-1-16,-19 9 15,-19 1 1,0-10 0,0-19-16,28-9 15</inkml:trace>
  <inkml:trace contextRef="#ctx0" brushRef="#br0" timeOffset="51073.58">6369 518 0,'0'0'0,"0"0"0,0 0 16,0 0 0,0 28-1,0 56-15,0 57 16,9 0-1,-9-1-15,0 39 16,0-1 0,0-47-16,0 38 15,-19 9 1,10-74 0,-10-11-16,10-8 15,-1-48 1,1 1-1,0-29-15,9-9 16,0 0 0</inkml:trace>
  <inkml:trace contextRef="#ctx0" brushRef="#br0" timeOffset="51577.64">6049 630 0,'0'0'16,"0"0"-16,0 0 15,0-19-15,0 1 16,0 8 0,9 10-1,1-9-15,-1-10 16,10 0-1,0 10-15,9-10 16,0 0 0,0-9-1,1 19-15,-1 0 16,10-10 0,18 0-16,19 19 15,29 0 1,46 0-1,85 0-15,95-9 16,84 9 0</inkml:trace>
  <inkml:trace contextRef="#ctx0" brushRef="#br0" timeOffset="52675.08">17789 5828 0,'0'0'0,"10"-9"0,9 9 16,18 18-1,29 20-15,0 9 16,28 37 0,-9 29-1,-10-10-15,-19 28 16,-27 38 0,-39-28-16,-65 9 15,-66 19 1,-76-9-16,-112 46 15</inkml:trace>
  <inkml:trace contextRef="#ctx0" brushRef="#br0" timeOffset="53250.93">13829 5912 0,'0'0'0,"0"0"15,-10-9-15,1 9 16,-10 9 0,-9 20-16,-10 36 15,-9 38 1,0 29-1,0 9-15,19-1 16,19 1 0,27-28-16,48 9 15,57 28 1,-48-85 0</inkml:trace>
  <inkml:trace contextRef="#ctx0" brushRef="#br0" timeOffset="54050.33">17959 5575 0,'0'0'0,"9"0"0,10-19 15,9 0 1,19-18-16,10-1 15,-1 19 1,1 10 0,-20 9-1,-9 9-15,-9 19 16,-9 19 0,-10 0-16,-19-9 15,-19 9 1,-9 9-1,19-28-15,19-18 16,-1-1 0,1-9-16,28 0 15,46-28 1,39-19-16,28-9 16,27-10-1,-8 10 1,-10 18-16,-75 29 15</inkml:trace>
  <inkml:trace contextRef="#ctx0" brushRef="#br0" timeOffset="56747.13">1881 5518 0,'0'0'0,"-9"10"16,-57 9-16,-18 18 15,-20 10 1,29 19-16,-10-1 16,29 10-1,27 0-15,11-18 16,18-1-1,9 0-15,10-18 16,9-1 0,0 1-16,10-10 15,18 0 1,-37-18-16</inkml:trace>
  <inkml:trace contextRef="#ctx0" brushRef="#br0" timeOffset="57222.61">2531 5950 0,'0'0'0,"0"0"0,-29 0 15,-18 9 1,-28 1-16,-10 18 16,20 0-1,8 10 1,19-1-16,10 1 16,19-20-16,-1 1 15,10-9 1,10-10-16,9 0 15,9 0 1,28-19-16,-18-9 16,9-10-1,-9 10 1,9 0-16,-38 18 16,10 1-16,-10 0 15,1 9 1,-1 9-1,1 0-15,18 10 16,0 9 0,0 0-16,-9-18 15</inkml:trace>
  <inkml:trace contextRef="#ctx0" brushRef="#br0" timeOffset="57646.22">3114 4984 0,'0'0'0,"0"0"15,0 0-15,0 18 16,-19 39 0,0 27-1,0 29-15,10 27 16,0 1 0,9-9-16,9-1 15,10-19 1,-10-27-16,1-10 15,-1-19 1,-9-18-16,0-1 16,0-9-1,0-9-15,0 0 16,0-10 0,9 1-16,-9-10 15</inkml:trace>
  <inkml:trace contextRef="#ctx0" brushRef="#br0" timeOffset="58047.1">3518 5894 0,'0'0'0,"0"0"16,0 0-16,-18 0 16,-1 9-1,-19 0-15,0 20 16,10 18-1,0-1-15,19 11 16,9-10 0,9 0-1,19-10-15,0-9 16,20-9-16,8 0 16,10-10-1,-10 1-15,1-1 16,-38-9-1</inkml:trace>
  <inkml:trace contextRef="#ctx0" brushRef="#br0" timeOffset="58588.21">1251 6579 0,'0'0'0,"0"0"15,0 0-15,10 0 16,8-10 0,29 1-1,66-1-15,47 1 16,47 9-1,0 0-15,0 0 16,0 0 0,-9 0-16,-10 0 15,-9-9 1,-1 18-16,-18 0 16,-19-9-1,-9 0-15,-28 10 16,-39-10-1,-18 9-15,-18-9 16,-20 0 0,-9 0-16</inkml:trace>
  <inkml:trace contextRef="#ctx0" brushRef="#br0" timeOffset="58906.22">1383 6804 0,'0'0'0,"56"0"0,67-19 15,65 0 1,38-9-16,18 19 16,29 9-1,0 9-15,-10 10 16,-18 9 0,-38 0-16,-29 10 15,-102-20 1</inkml:trace>
  <inkml:trace contextRef="#ctx0" brushRef="#br0" timeOffset="59913.88">7564 8530 0,'0'0'0,"0"0"15,0 0-15,0 0 16,0 10 0,0 8-16,0 48 15,0 47 1,9 37 0,0 28-16,10-9 15,-9 0 1,-1 0-16,0-19 15,1-10-15,-10-18 16,0-18 0,0-20-16,0-18 15,-10-10 1,10-18 0,0-20-16,0 1 15,0-19 1,0 0-16</inkml:trace>
  <inkml:trace contextRef="#ctx0" brushRef="#br0" timeOffset="60564.65">7573 8737 0,'0'0'0,"9"-19"0,10-9 16,19-10 0,9 1-16,19 8 15,9 11 1,-9 8-1,-10 20-15,-9-1 16,-9 19 0,-10 0-16,-9 0 15,-19 10 1,-9 9-16,-20 9 16,-18-9-1,-19 0-15,1-9 16,18-20-1,0-18-15,18 0 16,20 0 0,-1 0-16,10 0 15,0 0 1,10-9-16,28 0 16,18-1-1,10 20-15,9 8 16,-9 10-1,-10 1 1,-18 18-16,-10-1 16,-18 1-1,-20 0-15,-27 19 16,-39 18 0,-46-9-16,-19-18 15,0-20 1,19-18-16,9-10 15,66-9 1</inkml:trace>
  <inkml:trace contextRef="#ctx0" brushRef="#br0" timeOffset="60888.53">8805 9206 0,'0'0'0,"0"0"16,10 0-1,-1 0-15,29 0 16,18 0 0,19-10-16,20 10 15,-11 10 1,-9-1-16,-18 0 16,-29-9-1</inkml:trace>
  <inkml:trace contextRef="#ctx0" brushRef="#br0" timeOffset="61077.84">8692 9487 0,'0'0'0,"10"0"15,9 0 1,37 0-16,38 0 15,19 10 1,28-967-16,-75 1942 16</inkml:trace>
  <inkml:trace contextRef="#ctx0" brushRef="#br0" timeOffset="61514.33">10367 8774 0,'0'0'0,"0"0"0,0 0 16,0 0-16,0 9 15,-9 10 1,-1 28 0,1 38-16,-1 37 15,10 18 1,-9 10-16,0 1 16,-10-1-1,9-19-15,1-9 16,-1-9-1,1-10-15,0-28 16,-1 0 0,10 0-16,0-19 15,0-18 1,-9-1-16,-1-18 16,1-19-1</inkml:trace>
  <inkml:trace contextRef="#ctx0" brushRef="#br0" timeOffset="62087.74">10263 9009 0,'0'0'0,"10"-19"15,9 0 1,18-18-16,10-1 16,0 10-1,10 9-15,-1 10 16,-9 18 0,-9 1-16,0 18 15,-20 0 1,1 19-16,-19 0 15,-9 0 1,-19 9-16,-10 0 16,-9-18-1,0-10-15,19-9 16,9-19 0,9 0-16,10 0 15,10 0 1,-1-10-16,19 1 15,20-1 1,-1 1 0,0 18-16,-10 1 15,1 9 1,-19 9-16,-1 9 16,-18 1-1,-28 18-15,-38 19 16,-46-9-1,-11-10-15,1-9 16,18-9 0,57-29-16</inkml:trace>
  <inkml:trace contextRef="#ctx0" brushRef="#br0" timeOffset="62454.55">11167 9431 0,'0'0'0,"0"0"16,0 0-16,0 0 16,9 0-1,29 0-15,27 9 16,48 1 0,19-10-1,0 0-15,-19 0 16,-10-10-16,-18 1 15,-29-1 1,-28 10-16</inkml:trace>
  <inkml:trace contextRef="#ctx0" brushRef="#br0" timeOffset="63062.67">13500 9046 0,'0'0'16,"0"0"-16,0 10 15,-19 8-15,-28 20 16,-28 37 0,-38 19-1,-10 0-15,-8-1 16,18-27-16,28-28 16,0-20-1,20-8-15,8-10 16,1-19-1,9-19 1,18 1-16,1-10 16,19 0-16,18 10 15,1-1 1,8 10 0,11 0-16,8 18 15,10 1-15,19 18 16,19 19-1,9 19 1,0 0-16,-9 10 16,-10-1-1,0 0-15,0 0 16,-18-9 0,-1 0-16,-18-9 15,0-1 1,-10-18-16,9 9 15,-18-18 1</inkml:trace>
  <inkml:trace contextRef="#ctx0" brushRef="#br0" timeOffset="63621.55">15231 9318 0,'0'0'0,"0"0"16,-10 0-16,-18-9 16,-19-1-1,-28 1-15,-10 9 16,-9 9-1,9 10-15,10 0 16,19 9 0,18 0-16,10 0 15,18 10 1,10 0-16,10-1 16,27 10-1,10-10-15,19 1 16,19-19-1,18-19-15,-9-19 16,-18-19 0,-10-18-1,-19 0-15,-29-10 16,-8-18 0,-29-10-16,-37-19 15,-20 1 1,-18 9-16,-19 18 15,0 19 1,10 29-16,18 18 16,19 19-1,1 28-15,27-9 16</inkml:trace>
  <inkml:trace contextRef="#ctx0" brushRef="#br0" timeOffset="64071.21">16341 8915 0,'0'0'0,"0"0"16,0 0-16,0 0 16,0 0-1,0 19-15,9 18 16,0 19-1,1 29-15,-1 9 16,1 9 0,-10-9-1,0 0-15,-19-19 16,0-10 0,-9 1-16,-10-10 15,-18 1 1,-10-11-16,-19-8 15,-18-19 1,56-19-16</inkml:trace>
  <inkml:trace contextRef="#ctx0" brushRef="#br0" timeOffset="64385.98">15795 8849 0,'0'0'0,"19"0"0,28-19 16,38 1 0,18-11-16,29 11 15,18 8 1,1 1-1,-10 9-15,-9 0 16,-29 0 0,-18 9-16,-38 1 15,-10-1 1,-18 0-16,-19 1 16,0-10-1</inkml:trace>
  <inkml:trace contextRef="#ctx0" brushRef="#br0" timeOffset="64745.91">14723 9928 0,'18'0'0,"86"-19"0,103 1 16,84-11 0,20 11-16,-19 8 15,9 20 1,-47-1-16,-57 0 15,-46-9-15,-57 10 16,-28-1 0,-29-9-1,-18 10-15,-19-1 16,0-9 0</inkml:trace>
  <inkml:trace contextRef="#ctx0" brushRef="#br0" timeOffset="65275.91">14817 11129 0,'0'0'0,"0"0"15,-19 9 1,-19 1-16,1 18 16,-10 0-1,0 19-15,18 0 16,10-10-1,10 1 1,18 0-16,10-10 16,19-10-16,9 1 15,19-19 1,9-19-16,10-18 16,9-19-1,-19-19-15,-18-19 16,-20-9-1,-27-10-15,-29 0 16,-28 1 0,-38 9-1,-18 18-15,-10 29 16,0 18 0,9 38-16,20 19 15,46-10 1</inkml:trace>
  <inkml:trace contextRef="#ctx0" brushRef="#br0" timeOffset="65755.78">15550 10679 0,'0'0'0,"0"-19"0,0-9 16,0 0-1,0-1-15,-9 20 16,0 0-1,9 18-15,-19 10 16,0 28 0,-9 47-16,0 18 15,-1 29 1,1 9-16,19 0 16,-1-9-1,1 0-15,-1-1 16,10-27-1,0-10-15,0-9 16,0-10 0,-9-27-16,9-20 15,0-9 1,0-9-16,0-19 16</inkml:trace>
  <inkml:trace contextRef="#ctx0" brushRef="#br0" timeOffset="66325.99">15654 10547 0,'0'0'0,"9"-9"15,1-10 1,18-9-16,0 9 16,0 10-1,10 0-15,0 18 16,-1 19 0,-8 0-16,-11 10 15,-8 9 1,-10 9-16,-28-9 15,-10 9 1,0-18-16,1-1 16,8-18-1,1 0-15,19-19 16,9 0 0,0 0-1,0 0-15,9 0 16,19-10-1,19 20-15,0-1 16,-9 10 0,0 9-16,-1 0 15,-18 10 1,-19 9-16,-9 9 16,-38 10-1,-38-1-15,-28-8 16,0-11-1,19-17-15,10-1 16,46-19 0</inkml:trace>
  <inkml:trace contextRef="#ctx0" brushRef="#br0" timeOffset="66909.96">16077 11317 0,'0'0'0,"0"0"0,0 0 16,0 0-16,0 0 16,0 0-1,0 0 1,0 9-16,10 19 16,-1 0-1,19 1-15,10 8 16,9-18-1,0-10-15,9-9 16,-9-19 0,-9 1-16,-19-1 15,0-19 1,-19 1-16,-28-1 16,-20-9-1,-46 19-15,38 19 16</inkml:trace>
  <inkml:trace contextRef="#ctx0" brushRef="#br0" timeOffset="67669.56">10743 9834 0,'0'0'0,"0"0"0,0 10 15,-9-1 1,-1 0-16,1 20 16,18 17-1,1-8-15,18 0 16,0-1-1,10-18-15,9-19 16,0 0 0,-9-19-16,-1 0 15,-18 1 1,-10-11 0,-9-8-16,-18 9 15,-29 0 1,18 9-16</inkml:trace>
  <inkml:trace contextRef="#ctx0" brushRef="#br0" timeOffset="68285.71">7855 9703 0,'0'0'0,"-19"9"15,-18 1-15,9-1 16,-1 0-1,1 10-15,19 0 16,-1 9 0,20 0-16,-1 10 15,19-10 1,1-9-16,-1-1 16,19-18-1,0 0-15,-10-9 16,1-10-1,0 1 1,-19-1-16,-10-19 16,-18 1-1,-20-1-15,-27 1 16,-1 9 0,-8 28-16,-11 18 15,39 1 1</inkml:trace>
  <inkml:trace contextRef="#ctx0" brushRef="#br0" timeOffset="68882.55">7658 11692 0,'0'0'0,"0"0"15,0 9-15,0 10 16,-10 28 0,-9 37-1,1 38-15,8 19 16,1 9-16,-1 10 16,1-19-1,9-10-15,-9-18 16,-1-10-1,1-28 1,-1-19-16,1-18 16,0-1-1,-1-18-15,1 0 16,-1-19 0,10 0-16</inkml:trace>
  <inkml:trace contextRef="#ctx0" brushRef="#br0" timeOffset="69424.09">7601 12011 0,'0'0'0,"10"-19"0,-1-18 15,19-20 1,0 10-16,10 10 15,9 9 1,-9 9 0,-1 10-16,1 18 15,0 10 1,-20 9-16,1 9 16,-19 20-1,-28-1 1,-10 0-16,-9 1 15,19-20 1,0-18 0,19-10-16,-1-9 15,10 0 1,10 0-16,8-9 16,20 0-1,28-1 1,-10 20-16,1 18 15,-20 0 1,1 19 0,-19 0-16,-29 18 15,-18 10 1,-38 10-16,-37-10 16,-19 0-1,-1-19-15,20-18 16,46-19-1</inkml:trace>
  <inkml:trace contextRef="#ctx0" brushRef="#br0" timeOffset="69784.89">8090 12865 0,'0'0'0,"0"0"16,0 0-16,0 0 15,0 9 1,0 10-16,-18 37 15,-1 19 1,0 10-16,0 9 16,0-10-1,0-9 1,1-19-16,8 1 16,1-10-16,-1-10 15,10-18 1</inkml:trace>
  <inkml:trace contextRef="#ctx0" brushRef="#br0" timeOffset="70091.03">8824 12724 0,'0'0'0,"0"0"16,10 0-16,-1-9 16,19-1-1,0 1-15,19 0 16,10 9-1,9-10 1,9 10-16,0 10 16,-47-10-1</inkml:trace>
  <inkml:trace contextRef="#ctx0" brushRef="#br0" timeOffset="70261">8824 12846 0,'0'0'0,"0"0"0,10 0 16,18 0-1,47-9-15,47-1 16,38 20 0,160-1-1</inkml:trace>
  <inkml:trace contextRef="#ctx0" brushRef="#br0" timeOffset="70661.44">10245 12161 0,'0'0'0,"0"0"0,0 0 15,0 9 1,-10 1-16,1 27 16,-1 29-1,1 37 1,9 10-16,-9 9 15,9 9 1,-10 1-16,10-10 16,0-29-1,0-8 1,0-29-16,0-9 16,0-9-1,0-20-15,0-8 16</inkml:trace>
  <inkml:trace contextRef="#ctx0" brushRef="#br0" timeOffset="71157.69">10141 12180 0,'10'0'0,"8"-28"0,20-19 15,18-9 1,10 9 0,-9 18-16,-1 11 15,1 8 1,-20 20-16,1 8 16,-19 11-1,-19 18 1,-19 18-16,-19 10 15,-18-18 1,9-11-16,19-17 16,-1-11-1,20-8 1,0-10-16,9 0 16,18 9-1,11 1-15,18-1 16,9 10-1,-9 9 1,-19 0-16,-9 10 16,-28 8-1,-29 20 1,-37 19-16,-38-10 16,-9-10-1,9-8-15,56-39 16</inkml:trace>
  <inkml:trace contextRef="#ctx0" brushRef="#br0" timeOffset="71477.64">11025 12921 0,'0'0'0,"0"0"15,0 0-15,0 0 16,0 9 0,0 10-1,0 19-15,0 27 16,0 20-1,0 9-15,-9-19 16,-10 0 0,10-9-1,-1-38-15</inkml:trace>
  <inkml:trace contextRef="#ctx0" brushRef="#br0" timeOffset="71717.06">11496 12696 0,'0'0'0,"9"0"0,1-9 16,18-1-1,19 1-15,9-1 16,29 1-1,0 9 1,9 9-16,9-9 16,-46 0-1</inkml:trace>
  <inkml:trace contextRef="#ctx0" brushRef="#br0" timeOffset="72248.05">13678 12208 0,'0'0'0,"0"0"0,0 19 16,-18 18-1,-29 38 1,-19 19-16,-38 19 16,-9-10-1,19-19-15,10-37 16,18-18 0,0-20-1,19-9-15,9-19 16,1-28-1,8 0 1,11 0-16,8 0 16,20 1-1,18 17-15,19 1 16,19 19 0,18 18-16,10 29 15,0 9 1,-18 9-1,-1 0-15,0 1 16,10-1 0,-10-9-16,0-10 15,10 10 1,-38-28-16</inkml:trace>
  <inkml:trace contextRef="#ctx0" brushRef="#br0" timeOffset="72724.55">15005 12621 0,'0'0'0,"0"0"0,0 0 16,-19-10-1,-9 1-15,-29 18 16,-18 1 0,-10 18-16,20 10 31,27-1-31,19 1 16,10 9-16,18-10 15,10 1 1,9-1-1,19-18-15,10 0 16,18-29 0,10-18-16,-10-38 15,-9-27 1,-38-20 0,-47-18-16,-37-10 15,-48 10 1,-18 18-16,-19 38 15,18 19 1,11 37 0,17 38-16,48-10 15</inkml:trace>
  <inkml:trace contextRef="#ctx0" brushRef="#br0" timeOffset="73145.61">15748 12217 0,'0'0'0,"0"0"0,0 0 16,0 0-1,-9 10-15,-1 9 16,1 18 0,9 10-1,9 19-15,1-1 16,-1 1-1,-9 9 1,0-19-16,0 1 16,-19-1-1,-9 0-15,-19 1 16,-10-1 0,1-19-16,28-27 15</inkml:trace>
  <inkml:trace contextRef="#ctx0" brushRef="#br0" timeOffset="73428.14">15391 11964 0,'9'0'0,"29"-9"0,65-10 16,38-9 0,19 18-1,-9 10-15,-20 10 16,-27-1 0,-20 1-1,-18-1-15,-28 10 16,-19 9-16,-19-19 15</inkml:trace>
  <inkml:trace contextRef="#ctx0" brushRef="#br0" timeOffset="73725.88">14346 13128 0,'10'0'0,"27"0"15,86-19-15,84 0 16,56-19 0,29 10-16,-10-9 15,-28 9 1,-66-1-1,-56 20-15,-48 9 16,-37 9 0,-18 1-1,-20-1-15</inkml:trace>
  <inkml:trace contextRef="#ctx0" brushRef="#br0" timeOffset="74223.5">15184 14009 0,'0'0'0,"0"0"0,-19 0 15,-9-9 1,-20 18 0,-27 10-16,-9 9 15,18 19 1,9 19 0,29-10-16,19-9 15,18-9 1,0-20-16,1 1 15,18-19 1,19-9-16,19-38 16,9-19-1,-9-28 1,-19 1-16,-37-20 16,-29 0-1,-28 10-15,-29 9 16,-18 29-1,-9 8 1,-1 39-16,20 27 16,37 0-1</inkml:trace>
  <inkml:trace contextRef="#ctx0" brushRef="#br0" timeOffset="74591.25">15522 13465 0,'0'0'0,"0"0"0,0 10 16,0 8 0,10 29-1,-1 38-15,-9 46 16,0 10 0,0-10-16,0 1 15,0-10 1,-9-38-16,-1-18 15,1-10 1,9-19 0,0-18-16</inkml:trace>
  <inkml:trace contextRef="#ctx0" brushRef="#br0" timeOffset="75074.61">15447 13784 0,'0'0'0,"9"-28"0,29-19 16,18-28-1,1 9-15,-1 20 16,-9 17 0,-9 20-1,0 0-15,-20 18 16,-8 0-1,-10 20-15,-19 17 16,0-8 0,0 0-1,1-10-15,8-10 16,1 1 0,-1-19-16,10 0 15,10 10 1,9-1-1,9 10-15,0 0 16,-9-1 0,0 10-16,-19 1 15,-10 8 1,-18 10 0,-28 0-16,-29 9 15,-28-18 1,10-19-16,8-1 15,30 1 1,27-19-16</inkml:trace>
  <inkml:trace contextRef="#ctx0" brushRef="#br0" timeOffset="75381.39">16181 13944 0,'0'0'0,"0"0"16,0 0-16,0 0 15,0 19 1,0 18-16,-10 38 15,-8 19 1,-1 9 0,0-9-16,0-19 15,-19 0 1,-9-9-16,19-38 16</inkml:trace>
  <inkml:trace contextRef="#ctx0" brushRef="#br0" timeOffset="75907.59">8627 13963 0,'0'0'0,"0"0"0,0 0 16,0 0-1,0 0 1</inkml:trace>
  <inkml:trace contextRef="#ctx0" brushRef="#br0" timeOffset="76079.34">8504 14732 0,'0'0'0,"0"0"0,0 0 16,0 0 0</inkml:trace>
  <inkml:trace contextRef="#ctx0" brushRef="#br0" timeOffset="76226.06">8326 15182 0,'0'0'0,"0"0"0,0 0 15</inkml:trace>
  <inkml:trace contextRef="#ctx0" brushRef="#br0" timeOffset="76670.5">7582 15135 0,'0'0'0,"0"0"15,0 0 1,0 0-16,0 10 16,10 18-1,-1 47 1,1 38-16,-1 37 15,10 9 1,-10-37-16,-9-19 16,0 1-1,0-20 1,0-18-16,0-29 16,0 1-1,0-20-15,0-8 16,0-10-1</inkml:trace>
  <inkml:trace contextRef="#ctx0" brushRef="#br0" timeOffset="77140.78">7582 15145 0,'0'0'15,"0"0"-15,10-19 16,-1 0 0,19 10-16,10-1 15,9 20 1,0-1-16,-9 19 16,-1 19-1,-18-9 1,-19 9-16,0-10 15,-9 1 1,-1-19-16,1-1 16,9 1-1,9-10 1,10 1-16,9 9 16,10-1-1,0 10 1,-1 1-16,-18-1 15,0 19 1,-28 9-16,-20 10 16,-37-10-1,-9 0 1,0-9-16,28-19 16,28-18-1</inkml:trace>
  <inkml:trace contextRef="#ctx0" brushRef="#br0" timeOffset="77607.99">8335 15858 0,'0'0'0,"0"0"0,0 0 15,0 9 1,0 1-16,0 8 16,9 10-1,1 1 1,-1-1-16,19-9 16,1-1-1,-1 1-15,0-19 16,0 0-1,-9 0 1,0-9-16,-10-1 16,-9 1-1,0 0-15,0 9 16,0 0 0,0 0-1,0 9-15,0 10 16,10 37-1,-1 28-15,1 1 16,8 9 0,11-19-1,-20-38-15</inkml:trace>
  <inkml:trace contextRef="#ctx0" brushRef="#br0" timeOffset="77851.84">9097 15520 0,'0'0'0,"0"0"15,9-19-15,1-9 16,18 0-1,19 0 1,0 18-16,19 10 16,0 10-1,-29-10-15</inkml:trace>
  <inkml:trace contextRef="#ctx0" brushRef="#br0" timeOffset="78023.92">9257 15717 0,'0'0'0,"0"0"0,9 0 15,20-9 1,27-1-16,38 1 16,28 0-1,-56-1 1</inkml:trace>
  <inkml:trace contextRef="#ctx0" brushRef="#br0" timeOffset="78407.64">10809 15098 0,'0'0'0,"0"0"0,0 0 16,0 0-1,-19 19 1,0 27-16,-9 58 16,0 36-1,0 29 1,18 10-16,1-20 15,0-9 1,-1-28-16,1-37 16,-1-10-1,1-19-15,0-9 16,-1-10 0,1-18-1,9-9-15,0-10 16</inkml:trace>
  <inkml:trace contextRef="#ctx0" brushRef="#br0" timeOffset="78929.34">10583 15285 0,'0'0'0,"10"-9"15,18-28 1,0-10-16,10 9 16,9 10-1,0 0 1,-9 18-16,-1 1 16,10 18-1,-9 10-15,-19 9 16,-10 0-1,-9 19 1,-19 0-16,-9-9 16,0-1-1,0-18-15,18 0 16,1-19 0,9 0-1,9 0-15,19 0 16,29-9-1,-1 9-15,1 9 16,-20 10 0,-18 9-1,-9 0-15,-20 19 16,-37 37 0,-47 10-16,-28-19 15,-10-9 1,29-29-1,56-27-15</inkml:trace>
  <inkml:trace contextRef="#ctx0" brushRef="#br0" timeOffset="79407.67">11044 15961 0,'0'0'0,"0"0"16,0 0-1,0 0-15,0 0 16,0 9 0,-9 20-1,18 17-15,1 11 16,18-1-1,0-18-15,19-20 16,0-8 0,0-29-1,0-19-15,-9 1 16,0-10 0,-20 9-16,1 10 15,-19 0 1,0 0-1,0 19-15,0 9 16,0 9 0,-9 10-1,-10 56-15,0 28 16,0 10 0,1 9-16,-1 0 15,9-76 1</inkml:trace>
  <inkml:trace contextRef="#ctx0" brushRef="#br0" timeOffset="79699.36">11740 15905 0,'0'0'0,"10"-10"16,-1-18 0,19 9-1,29-9-15,28 0 16,9 9 0,9 10-1,10 0-15,-19-1 16,-9 10-1,-10 10-15,0-1 16,-28 0 0</inkml:trace>
  <inkml:trace contextRef="#ctx0" brushRef="#br0" timeOffset="80556.87">13848 15417 0,'0'0'0,"0"0"0,0 0 16,0 0 0,0 0-1,0 0-15,0 0 16,0 0 0,0 0-16,0 0 15,0 0 1,0 0-16,0 0 15,0 0 1,0 0-16,0 0 16,-10 0-1,1 0-15,-1 0 16,1 0 0,0 0-16,-1 9 15,1 1 1,-1-1-16,-8 0 15,-1 1 1,-19 18-16,-9 0 16,-19 19-1,-18 28 1,-20 0-16,19-19 16,10-9-1,9-9-15,19-19 16,0-1-1,19-18-15,0 0 16,0-18 0,9-20-16,9-9 15,1 0 1,18 0-16,10 0 16,9 10-1,10 9-15,9 18 16,19 10-1,19 10-15,-1 18 16,1 19 0,0 9-16,-1 19 15,-8-19 1,-11 1 0,-8-1-16,-10-18 15,-9-20 1,-10 1-16,0 0 15,-19-10 1</inkml:trace>
  <inkml:trace contextRef="#ctx0" brushRef="#br0" timeOffset="81114.41">15240 15708 0,'0'0'0,"0"0"0,0 0 16,-19 0 0,-18 9-1,-10 0-15,-1 20 16,1-1 0,19 0-1,9 9-15,10-8 16,18-11-1,1 1 1,-1 0 0,19-19-16,19 0 15,10-28-15,-1-19 16,-9-28 0,-9 0-16,-29-19 15,-27 0 1,-39-9-1,-37 9-15,-19 19 16,-18 19 0,-11 37-16,20 19 15,19 28 1,56-9-16</inkml:trace>
  <inkml:trace contextRef="#ctx0" brushRef="#br0" timeOffset="81529.7">15729 15182 0,'0'0'0,"0"0"16,0 0 0,0 0-16,10 19 15,-1 19 1,0 18-16,10 10 15,0 18 1,0 19 0,-19 0-16,0-9 15,-19-9-15,-9-1 16,-19-9 0,-10 0-16,-9-19 15,29-27 1</inkml:trace>
  <inkml:trace contextRef="#ctx0" brushRef="#br0" timeOffset="81781.53">15503 15173 0,'0'0'0,"19"-10"16,19-8-1,47-10-15,18-1 16,29 11 0,9 8-16,-19 1 15,-18 9 1,-20 9-16,-37 1 16,-9-1-1,-29 0-15</inkml:trace>
  <inkml:trace contextRef="#ctx0" brushRef="#br0" timeOffset="82063.62">14412 16261 0,'10'0'0,"46"0"16,76-19-16,65 1 16,20-1-1,18 0-15,-9-9 16,-10 0 0,-28 9-16,-37 0 15,-48 10 1,-28 0-16,-37 18 15,-29-9 1</inkml:trace>
  <inkml:trace contextRef="#ctx0" brushRef="#br0" timeOffset="82539.69">15362 16946 0,'0'0'0,"0"0"0,-19 0 16,-9 10-1,-28 8-15,-19 10 16,-1 19-1,10 19-15,10 0 16,28-10 0,9 0-16,10 1 15,18-20 1,0-9-16,20-9 16,-1 0-1,19-19-15,0-19 16,9-28-1,1-28-15,-10-19 16,-28-18 0,-29-10-16,-37 0 15,-28 0 1,-19 28 0,-19 19-16,19 37 15,9 29-15,48 9 16</inkml:trace>
  <inkml:trace contextRef="#ctx0" brushRef="#br0" timeOffset="82954.92">15814 16533 0,'0'0'0,"0"0"0,0 0 15,0 0 1,0 10-16,-19 8 15,0 29 1,-9 47-16,19 38 16,-1 27-1,10-18-15,-9-10 16,-1-9 0,1-19-1,0-18-15,9-29 16,0 0-1,9-18 1,0-1-16,-9-27 16</inkml:trace>
  <inkml:trace contextRef="#ctx0" brushRef="#br0" timeOffset="83395.58">15560 16740 0,'0'0'0,"9"-19"0,1-19 16,18-18-16,0 9 15,10 0 1,-1 19 0,10 0-1,-9 19-15,0-1 0,-1 20 16,-18-1-1,0 19 1,0 10-16,-19 9 16,0-10-1,0 1-15,0-1 16,9-9 0,1 0-16,-1-9 15,0 9 1,20 1-1,-1-11-15,-9 1 16,-1 0 0,1 0-16,-19-10 15,0 10-15,-19 9 16,-18 0 0,-10 0-16,19-18 15</inkml:trace>
  <inkml:trace contextRef="#ctx0" brushRef="#br0" timeOffset="83948.49">16068 17096 0,'0'0'0,"0"0"0,0 0 16,0 0 0,0 0-16,9 10 15,1-1 1,8 10-16,11 0 16,-1-1-1,0 1-15,0-19 16,1 0-1,-1-19 1,0 1-16,-9-11 16,0 1-1,-10 0-15,-9 0 16,0 19 0,0-1-16,0 10 15,0 10 1,0 8-16,-9 48 15,-1 28 1,1 18-16,-1 10 16,-8-9-1,-1-19-15,0-10 16,0-18 0,0-10-16,10-9 15,0-19 1,-1-9-1,1-10-15,9-9 16,0 0-16</inkml:trace>
  <inkml:trace contextRef="#ctx0" brushRef="#br0" timeOffset="85405.7">6435 8342 0,'0'0'0,"0"0"15,0 10-15,-10-1 16,1 19 0,-1 19-1,1 19-15,0 9 16,9 0-1,0 0 1,9-9-16,0 9 16,1 0-16,-1 0 15,1-9 1,-10-10-16,0 0 16,0 1-1,-10-20-15,-9 10 16,1-9-1,-1-10-15,0-10 16,-9 1 0,0-19-1,-1 0-15,1-19 16,9 1 0,10 8-16,-1-8 15,10 8 1,10 10-16,-1 10 15,20 8 1,-1 29-16,9 47 16,1 37-1,-19 29-15,-19 9 16,-19 9 0,-19 10-16,-18-19 15,-10 9 1,0-9-16,-9 9 15,9-9 1,19 0-16,-9 18 16,9 20-1,0-1-15,0 10 16,9 9 0,0 10-16,1-1 15,8-8 1,11 8-1,-11-9-15,11 19 16,8-9 0,10-1-16,-9-9 15,9 1 1,9-20-16,10-18 16,19-10-1,9-28-15,18-9 16,1-29-1,19-18-15,18-28 16,1-19 0,-1-19-16,20-19 15,-10-18 1,0-10-16,-10-18 16,10-1-1,-57 10-15</inkml:trace>
  <inkml:trace contextRef="#ctx0" brushRef="#br0" timeOffset="90022.78">5908 11795 0,'0'0'0,"0"0"16,0 10-16,0 18 16,-10 0-1,-8 19 1,-1 18-16,0 1 16,-9 9-1,0 10-15,-10-1 16,0 10-1,1 0-15,-20-19 16,1 9 0,-19-9-16,-1 10 15,-8-10 1,-10 0-16,-1 0 16,-8-9-1,-1-10-15,10-19 16,0 1-1,-19-1-15,10-18 16,9 0 0,0-19-16,-10 0 15,10-19 1,0-9-16,-9-9 16,-1-20-1,1-8-15,-1-29 16,1 0-1,-10-19 1,0-9-16,0 10 16,0-20-1,10-8-15,-1-1 16,1-19 0,9-8-16,9-1 15,0-10 1,20-8-16,-1-1 15,9-18 1,10-19-16,10 9 16,8 9-1,11 1-15,8 9 16,20 0 0,8 19-16,11-1 15,18-8 1,18-1-16,11 19 15,8 0 1,1 10-16,0 9 16,18 28-1,1 0 1,-1 9-16,-9 10 16,0 9-1,0 10-15,-18 18 16,-1 19-1,-19 0-15,-18 10 16,0 8 0,-20 1-16,1 19 15,-9 0 1,-1-1-16,-9 1 16,0 9-1,0 0-15</inkml:trace>
  <inkml:trace contextRef="#ctx0" brushRef="#br0" timeOffset="90515.74">3104 7076 0,'0'0'0,"0"0"0,0 0 16,0 0-1,0 0 1,10 0-16,-1 0 16,29 0-1,18 9-15,20 1 16,-1-1 0,0 0-16,0 1 15,-18-10 1,-1 9-16,1 1 15,-20-1 1,1 0-16,0 10 16,-10-10-1,-9 10-15,-1 0 16,1 9 0,-9 0-1,-10 19-15,-10 9 16,-9 10-16,-18 19 15,-1-10 1,-9 0 0,0-10-16,0-8 15,9-10 1,1-10-16,9 1 16,18-29-1</inkml:trace>
  <inkml:trace contextRef="#ctx0" brushRef="#br0" timeOffset="93377.8">6604 8070 0,'0'0'16,"0"0"-16,0 0 15,0 0-15,0 0 16,0 0 0,0 10-16,-9 9 15,-10 9 1,0 28-16,0 28 15,0 29 1,1 18-16,-1 10 16,0 9-1,0 0-15,0 10 16,-9 9 0,9 0-16,0 9 15,10 10 1,0-1-16,-1 10 15,1-9 1,-1 9 0,1-9-16,0 9 15,9 9 1,0 0-16,0 1 16,0-1-1,9 1-15,0-10 16,1 9-1,-1-9-15,-9 0 16,0 10 0,0-10-16,0 9 15,0-9 1,0-9-16,0-1 16,0-18-1,-9 0-15,-1-9 16,1-1-1,0-9-15,-10-18 16,9-1 0,1-9-16,0-10 15,-10-18 1,0 0 0,9-9-16,1-10 15,0-10 1,-1-8-16,1-11 15,-1-8 1,1 0-16,0-1 16,-1-9-1,1-9-15,-1 0 16,1 0 0,0-1-16,-1 1 15,1 0 1,-1 0-16,1-10 15,0 0 1,-1 1-16,1-1 16,-1 0-1,1 1 1,0-1-16,9 1 16,0-10-16,0 0 15,0 0 1,0 9-1,-10-9-15,10 0 16,0 0 0,0 0-16,0 9 15,-9-9 1,9 0-16,0 10 16,-10-10-1,10 0-15,0 0 16,0 0-1,0 0-15,-9 0 16,-1 0 0,10 0-16,0 0 15,0 0 1,-9 0-16,9 9 16,-9-9-1,9 0-15,0 0 16,0 0-1,0 0 1,0 10-16,-10-10 16,10 0-1,0 9-15,-9-9 16,9 0 0,0 0-16,0 0 15,0 0 1,0 0-16,0 0 15,0 0 1,0 0-16,0 9 16,0 1-1,0-10-15,0 0 16,0 0 0,0 9-16,-10-9 15,10 0 1,0 0-16,0 0 15,0 0 1,0 0 0,0 0-16,0 0 15,0 0 1,-9-19-16,0 1 16</inkml:trace>
  <inkml:trace contextRef="#ctx0" brushRef="#br0" timeOffset="94405.11">5823 12508 0,'0'0'0,"0"-18"0,-19-1 0,1 0 0,-1 0 16,0 10-1,0 9 1,-9 9-16,-10 29 16,-9 27-1,-9 10-15,-1 19 16,-27 10 0,-20-1-16,-28-9 15,-9-10 1,-19-9-16,1-19 15,-11-18 1,1-19 0,0-29-16,9-18 15,18-9-15,11-20 16,-20-18 0,10-19-1,19 1-15,0-20 16,9-9-1,9-28-15,1-10 16,9-9 0,9-18-16,10-10 15,-1-10 1,11 1-16,8-10 16,10 19-1,19-9-15,0-10 16,-1 10-1,20 9-15,0-1 16,-1 11 0,20-1-1,8-9-15,20 0 16,9 0-16,19 0 16,0 0-1,9 0-15,0 9 16,19 19-1,10-9-15,-1 28 16,-9 9 0,10 19-16,-1 19 15,-9 28 1,-18 9 0,-10 20-16,-10 8 15,-9 10 1,-9 0-16,-1 18 15,-18 1 1,0 0-16,-10 9 16,-9 0-1,0 0-15,0 0 16,0 0 0,0 0-16,0 0 15,0 0 1</inkml:trace>
  <inkml:trace contextRef="#ctx0" brushRef="#br0" timeOffset="95084.53">3123 6888 0,'0'0'0,"0"0"16,0 0-16,0 0 15,0 0 1,0 10-1,0-1-15,10 0 16,-1 20 0,29-1-16,18 9 15,10 1 1,19-1-16,-10-18 16,10 0-1,-1 0-15,-8 9 16,-1 0-1,0 0-15,-19 0 16,1 10 0,-19-1-16,-1 1 15,-18-1 1,0 10-16,0 9 16,-19 10-1,-10 9-15,-9 0 16,-18 0-1,-10-18 1,0-1-16,0-9 16,0-10-1,0 1-15,18-10 16,1-9 0,0 0-16,9-1 15,10-8 1,-1-1-16,1 0 15,-1 1 1,10-10-16,0 9 16,0-9-1,0 10-15,-9-10 16,9 9 0,-9 0-16,-1 1 15,1-10 1,9 9-16,-10 1 15,1-1 1,0 0-16,-1 1 16</inkml:trace>
  <inkml:trace contextRef="#ctx0" brushRef="#br0" timeOffset="96501.8">6585 8258 0,'0'0'0,"0"0"0,0 9 16,-9 29 0,-1 37-16,1 38 15,0 18 1,-1 19-1,-9 19-15,1 9 16,-1 19 0,0 10-16,0-1 15,0 0 1,0 1-16,1-1 16,8 1-1,1-1-15,-1 10 16,1-10-1,0-9-15,-1-9 16,1-10 0,-1-37-16,1-10 15,0-9 1,-1-28-16,1-19 16,-1-18-1,1-20 1,0 1-16,-1-1 15,1-9 1,-1-9-16,10 0 16,0 0-1,-9-1-15,9-8 16,-10-1 0,1 0-16,0 1 15,-1-1 1,1 19-16,-10 10 15,0 28 1,0 27-16,10 20 16,-10 28-1,10 9-15,-1 9 16,1 20 0,0 18-16,-10 0 15,9 0 1,-8 0-16,-1-28 15,0 0 1,0-10-16,0-9 16,0 0-1,1-18 1,8-20-16,1-9 16,-1-9-1,1-19-15,0-9 16,-1-19-16,1-10 15,9 1 1,0-19 0,0-1-16,0-8 15,0-1 1,0-9-16,0 0 16,0 0-1,0 0-15,0 0 16,0 0-1,0 0-15,0 0 16,0 0 0,0 0-16,0 0 15,0 0 1,0 0-16,0 0 16</inkml:trace>
  <inkml:trace contextRef="#ctx0" brushRef="#br0" timeOffset="97372.57">5287 12996 0,'0'0'0,"-9"0"0,-20 10 15,-18 8 1,-9 10-16,-19 19 15,-29 0 1,-9 10 0,-28-1-16,-19-9 15,-28-19 1,-10-19-16,10-18 16,0-38-1,9-28-15,1-19 16,18-18-1,9-10-15,10-10 16,9-27 0,1-10-16,8-9 15,1-29 1,19-18-16,9-10 16,28-9-1,9 10-15,10-10 16,19 0-1,28-9-15,9 9 16,10 0 0,9 0-16,10 0 15,9 0 1,19 9-16,0 20 16,9 8-1,10 20 1,9 18-16,0 9 15,0 19 1,-9 38-16,-1 9 16,1 10-1,0 9-15,-1 9 16,1 10 0,-10 9-16,-9 19 15,-19 0 1,-9 9-16,-10 10 15,-9-1 1,0 1-16,-10-1 16,-9 1-1,0 9-15,0 0 16,0 0 0</inkml:trace>
  <inkml:trace contextRef="#ctx0" brushRef="#br0" timeOffset="97648.49">2907 6888 0,'0'0'0,"0"0"16,0 0-1,0 0-15,9 0 16,10 0-1,9-9-15,19 9 16,19 0 0,9 9-16,20 19 15,8 19 1,10 0-16,-10 19 16,1 9-1,-57-38-15</inkml:trace>
  <inkml:trace contextRef="#ctx0" brushRef="#br0" timeOffset="98712.67">6698 9299 0,'0'0'0,"-9"19"0,-20 28 16,-8 47-1,-1 47-15,1 28 16,-1 37-16,0 29 15,-9 9 1,0 28 0,-9 0-16,-10-10 15,9-27 1,-18 0-16,0 8 16,0-17-1,-19-1-15,-29 9 16,-18-8-1,-9-29-15,-20-10 16,-18-18 0,9-28-16,10-38 15,19-28 1,-10-19-16,9-9 16,-9-19-1,0-18-15,0-29 16,-9-18-1,9-20-15,0-18 16,10-28 0,9-19-1,9-9-15,10-19 16,-1-10 0,10-28-16,10 1 15,9-10 1,9-10-16,-9-27 15,9-10 1,29 0-16,-10-9 16,19 9-1,9-10-15,1 1 16,18-10 0,10 29-16,18-1 15,0 10 1,29 0-16,0 0 15,37-1 1,10 11-16,18 18 16,19 9-1,1 19-15,18 28 16,0 19 0,0 10-1,-9 27-15,-10 10 16,-18 28-1,-10 19-15,-19 9 16,-19 19 0,-37 0-16</inkml:trace>
  <inkml:trace contextRef="#ctx0" brushRef="#br0" timeOffset="99433.78">5494 13522 0,'-28'18'15,"-85"48"-15,-94 37 16,-38 0-16,10-18 15,-10-29 1,-27-28-16,-1-28 16,-9-37-1,9-48-15,38-18 16,28-47 0,19-28-16,28-19 15,18-19 1,20-19-1,19-27-15,18-29 16,38-28-16,0-28 16,28-10-1,19 19 1,10 1-16,27 8 16,10 29-1,10 18-15,27 1 16,1 18-1,18 19-15,10 29 16,10 18 0,-10 28-16,-1 28 15,-8 28 1,-19 38-16,-10 19 16,-19 18-1,1 20-15,-10 8 16,19 38-1,-29-9-15</inkml:trace>
  <inkml:trace contextRef="#ctx0" brushRef="#br0" timeOffset="100127.73">5851 12611 0,'0'10'0,"-28"9"0,-28 37 15,-48 38 1,-46 18-16,-38 10 16,-29-18-16,-27-20 15,-20-37 1,-9-19-16,1-47 15,27-37 1,10-38-16,-10-47 16,10-37-1,0-10 1,9-18-16,0-19 16,19 0-1,19-19-15,56-19 16,20-18-1,55-29-15,57-28 16,47-18 0,38 18-16,28 19 15,18 19 1,11 18-16,17 19 16,1 29-1,19 28-15,-10 18 16,-9 38-1,-37 47-15,-20 27 16,-18 30 0,-19 17-16,-19 20 15,0 28 1,-28-10-16</inkml:trace>
  <inkml:trace contextRef="#ctx0" brushRef="#br0" timeOffset="100783.8">5739 13437 0,'0'10'0,"-10"8"0,-28 39 16,-37 27-1,-28 0-15,-29-8 16,-28-1-16,-28-10 15,-10-18 1,-18-28 0,-10-38-16,0-37 15,10-47 1,0-57-16,-10-46 16,19-29-1,19-28-15,9-9 16,29-9-1,18-29-15,19-18 16,19 9 0,28-9-16,19-10 15,28-9 1,19-1 0,38 29-16,28 10 15,18-1-15,20 10 16,9 37-1,9 29-15,0 18 16,-9 47 0,-19 38-16,-18 37 15,-1 19 1,-19 28 0,1 19-16,-1 18 15,-28 10 1</inkml:trace>
  <inkml:trace contextRef="#ctx0" brushRef="#br0" timeOffset="101499.92">6030 12837 0,'-9'9'0,"-48"47"0,-65 57 16,-66 37 0,-29-9-16,-37 0 15,-28-1 1,0-37-16,-28-18 16,-20-29-1,1-37-15,0-57 16,28-46-1,37-47-15,10-48 16,38-27 0,18-29-16,20-37 15,27-19 1,19-18-16,48-48 16,-1-18-1,57-19-15,37-19 16,38 28-1,47 20 1,29 17-16,8 11 16,20 36-1,9 11-15,-10 27 16,1 28 0,-1 29-16,-8 37 15,-11 19 1,-18 18-16,-28 48 15,-29 28 1,-18 9-16,0 19 16,-20 18-1,1 1-15,9 28 16,-9-10 0</inkml:trace>
  <inkml:trace contextRef="#ctx0" brushRef="#br0" timeOffset="104001.7">18937 9318 0,'0'0'0,"10"19"0,8 37 16,1 76-1,-9 55 1,-20 38-16,-37 29 16,-28 18-1,-19-9-15,19-19 16,37-38 0,19-28-16,47-9 15,19-28 1,29-38-1,8-19-15,29-37 16,0-18 0,-9-29-1,-20-19-15,-18-9 16,-28-10 0,-20 1-16,-18 8 15,-18 1 1,-29 0-16,-38 28 15,-28 38 1,-19 55 0,-18 58-16,18 46 15,10 47 1,37 18-16,29-8 16,18 18-1,38 9 1,19 1-16,19 9 15,27-29 1,11-8-16,8-11 16,1 1-1,-10 0 1,-9 0-16,-9-9 16,-29-19-1,-19-10 1,-37 0-16,-47-8 15,-48-30 1,-65-8-16,-28-29 16,-19-37-1,18-38 1,48-37-16,-141 19 16</inkml:trace>
  <inkml:trace contextRef="#ctx0" brushRef="#br0" timeOffset="105348.27">20668 10923 0,'0'0'0,"0"0"0,0 0 16,0 0-1,0 9-15,0 10 16,9 37-1,1 19 1,-1 10-16,1 8 16,-10-8-1,0-10-15,0-9 16,0 9 0,0 0-1,0-19-15,0 0 16,0-18-1,0-1 1,0-18-16,0 0 16,0-10-1,0 1-15,0-10 16,0 0 0,0 9-1,0-9-15,0 0 16,0 0-1,0 0 1,0 0-16,0 0 16,0 0-1,0 0 1,0 0-16,0 0 16,0 0-1,0 0-15,0 0 16,0 0-1,0 0 1,0 0-16,0 0 16,0 0-1,0 0-15,0 0 16,0 0 0,0 0-1,0 0-15,0 0 16,0 0-1,0 0 1,0 0-16,9 0 16,1 0-1,-1 0-15,10 0 16,9 0 0,0 0-1,0 9-15,10 1 16,0-1-1,-10 1-15,0 8 16,-9 1 0,0-10-1,0 1-15,-10 9 16,0-10 0,1 10-16,-10-10 15,9 1 1,-9-1-1,0-9-15,0 0 16,0 0 0,0 9-1,0-9-15</inkml:trace>
  <inkml:trace contextRef="#ctx0" brushRef="#br0" timeOffset="105892.84">20884 11092 0,'0'0'0,"0"0"16,0 0-16,0 0 16,0 18-1,0 20 1,10 37-16,-1 28 15,19 10 1,1-1-16,-1-9 16,10-9-1,-1-28 1,1-10-16,9-18 16,0-1-1,0-18 1,19-19-16,0-9 15,-1-19 1,-8-29-16,-10-18 16,-9 0-1,-20-19-15,-27 10 16,-10 9 0,0 37-1</inkml:trace>
  <inkml:trace contextRef="#ctx0" brushRef="#br0" timeOffset="106499.96">21910 11382 0,'0'0'0,"0"0"0,9 10 15,1 18 1,-1 28-1,10 29-15,0 27 16,0-18 0,-10-10-16,-9-18 15,0-28 1,0-20-16,0 1 16,0-19-1,0 0 1,0-37-16,0-48 15,0-27 1,9-20-16,1 20 16,18 27-1,0 29 1,0 18-16,1 10 16,18 19-1,0 28-15,9 18 16,1 29-1,-20 9 1,-9 38-16,-37 18 16,-29 10-1,-27-1 1,-20-8-16,38-85 16</inkml:trace>
  <inkml:trace contextRef="#ctx0" brushRef="#br0" timeOffset="106942.68">22860 9853 0,'0'0'0,"0"0"0,0 9 16,0 20 0,9 74-16,-9 84 15,10 39 1,-1 8-1,-9 10-15,0-28 16,0-38 0,0-18-1,0-20-15,0-36 16,0-20 0,0-28-16,0-9 15,0-9 1,-9-19-16,-1-10 15,1-9 1</inkml:trace>
  <inkml:trace contextRef="#ctx0" brushRef="#br0" timeOffset="107193.63">22277 11035 0,'0'0'0,"9"0"0,1-9 16,27-1 0,48-8-1,28 8-15,28 1 16,0 0 0,-19 9-16,-37 0 15,-19 0 1,-19 9-1,-10 0-15,-27 1 16</inkml:trace>
  <inkml:trace contextRef="#ctx0" brushRef="#br0" timeOffset="107526.52">23773 10998 0,'0'0'0,"0"0"0,0 9 16,9 10-1,0 37-15,1 19 16,-1 19 0,1 0-1,-1-10-15,0-9 16,1-9 0,-10-19-16,0-19 15,0-19 1</inkml:trace>
  <inkml:trace contextRef="#ctx0" brushRef="#br0" timeOffset="107794.04">23556 10848 0,'0'0'0,"10"0"15,-1-10-15,19-9 16,19 1-1,0-1-15,-9 0 16,-10 0 0,-9 1-1,0 8-15,-19-9 16,0 1 0,-19-1-16,-9 10 15,-19 9 1,18 0-1</inkml:trace>
  <inkml:trace contextRef="#ctx0" brushRef="#br0" timeOffset="108231.59">24328 9928 0,'0'0'0,"0"0"16,0 9-16,9 20 15,0 36 1,1 48-1,9 46-15,-10 20 16,0-1 0,1-9-16,-1-28 15,-9-19 1,0-19 0,0-19-16,0-28 15,0-9 1,0-9-16,0-19 15,0-1 1,0-8 0,0-10-16,0 0 15,0 0 1</inkml:trace>
  <inkml:trace contextRef="#ctx0" brushRef="#br0" timeOffset="108550.69">25757 11101 0,'0'0'0,"0"0"15,0 0 1,0 0-16,0 0 16,0 9-1,10 19 1,-1 19-16,1 10 16,-10-1-1,0 0-15,0-18 16,0-19-1</inkml:trace>
  <inkml:trace contextRef="#ctx0" brushRef="#br0" timeOffset="108736.95">25635 10575 0,'0'0'0,"0"0"0,0 0 16,0 0 0,0 0-16,19 10 15,-10-1 1</inkml:trace>
  <inkml:trace contextRef="#ctx0" brushRef="#br0" timeOffset="109084.78">26275 9994 0,'0'0'0,"0"0"0,0 0 15,9 19 1,1 18-1,9 48-15,9 46 16,0 28 0,-9 10-16,0 0 15,-1-28 1,-8-10-16,-10-9 16,0-28-1,0-28 1,0-10-16,0-18 15,0-20 1,0 1-16,0-19 16</inkml:trace>
  <inkml:trace contextRef="#ctx0" brushRef="#br0" timeOffset="109326.82">26190 10726 0,'0'0'0,"0"0"0,0 0 15,10 0 1,18-10-16,28 10 16,20 0-1,27 0 1,10 10-16,-28-1 15,-20 0 1,-36-9-16</inkml:trace>
  <inkml:trace contextRef="#ctx0" brushRef="#br0" timeOffset="109820.16">27667 10669 0,'0'0'0,"0"0"15,0 10 1,10 18-16,-1 28 16,0 10-1,1-1-15,-1 1 16,-9-10-1,0 1-15,0-38 16</inkml:trace>
  <inkml:trace contextRef="#ctx0" brushRef="#br0" timeOffset="110000.5">27423 10285 0,'0'0'0,"0"0"0,0 0 15,9 0 1,10 28-16,0-9 16</inkml:trace>
  <inkml:trace contextRef="#ctx0" brushRef="#br0" timeOffset="110546.62">27573 11382 0,'0'0'16,"0"0"-16,10 0 16,8-28-16,11-9 15,18-29 1,9-9-16,0-9 15,10-10 1,-9-10-16,-1 11 16,-18 8-1,-10 20 1,-9 18-16,-19 18 16,0 11-1,0 8 1,-10 1-16,10 9 15,-9 9 1,0 1-16,-1 18 16,1 0-1,18 10 1,19-1-16,10-9 16,19 10-1,8-1-15,-8 1 16,-1-1-1,1 1 1,-29-10-16,-9 0 16,-19 0-1,-19 10-15,-47 28 16,-56 18 0,-29-18-1,10-10-15,9-19 16,57-18-1</inkml:trace>
  <inkml:trace contextRef="#ctx0" brushRef="#br0" timeOffset="111029.36">29953 10416 0,'0'0'0,"-9"0"0,-29-9 15,-28 18 1,-18 19-16,-10 28 15,-1 10 1,30-10 0,27 1-16,19-1 15,10-9 1,18-10 0,19 1-16,1-1 15,8 1 1,1-10-16,0 0 15,-1 0 1,-18 1 0,-10-1-16,-9 0 15,-37 9 1,-57 20-16,-57-1 16,-28-9-1,-140 19 1</inkml:trace>
  <inkml:trace contextRef="#ctx0" brushRef="#br0" timeOffset="111455.82">30123 9431 0,'0'0'0,"0"0"16,0 0-16,9 19 16,0 37-1,1 56 1,9 57-16,-10 19 15,0 28 1,-9-19-16,0-19 16,0-9-1,0-47 1,0-19-16,0-28 16,0-18-1,0-11-15,0-8 16,0-10-1,0-9 1,0-10-16,0-9 16</inkml:trace>
  <inkml:trace contextRef="#ctx0" brushRef="#br0" timeOffset="111719.72">29445 10191 0,'10'0'0,"8"-19"16,29 0-16,57 1 16,28-11-1,9 20-15,0 0 16,-9 9-1,-29 9 1,-37 0-16,-10 1 16,-37-1-1</inkml:trace>
  <inkml:trace contextRef="#ctx0" brushRef="#br0" timeOffset="112737.36">30819 10566 0,'0'0'0,"0"0"0,0 0 16,-19-9-1,0-1 1,-19 10-16,-9 10 15,0 8 1,19 11-16,0-1 16,9 9-1,10 1 1,18-10-16,0 0 16,1-9-1,-1 0 1,10-1-16,0-8 15,0-1 1,9-9-16,0 0 16,0 0-1,10 0 1,0 0-16,-1 10 16,10-1-1,-9-9-15,0 0 16,-1 0-1,10-19 1,-9 0-16,9-18 16,0-19-1,-9-1-15,-1-8 16,-9-29 0,-9 0-1,-19 0-15,0 10 16,0-1-1,-9 20 1,-1 27-16,1 10 16,0 19-1,9-1-15,0 10 16,0 19 0,-10 28-1,10 37-15,0 19 16,0 10-1,10-28-15,-1-10 16,0-19 0,10-19-1,0 1-15,9-19 16,1-1 0,-1-8-16,9-10 15,1 0 1,0 0-1,-1 0-15,-9 9 16,-9 1 0,0-1-16,0 19 15,-19 0 1,0 0 0,-19 19-16,0 0 15,-18-9 1,-20-1-16,-18 1 15,0-10 1,9-9 0,9-19-16,20 0 15,18-10 1</inkml:trace>
  <inkml:trace contextRef="#ctx0" brushRef="#br0" timeOffset="113108.61">31966 9572 0,'0'0'0,"0"0"16,0 18 0,0 29-16,0 38 15,0 55 1,0 20 0,0-1-16,0 1 15,0-19 1,0-19-16,0-19 15,-9-28 1,0-19 0,9-18-16,0-1 15,0-27 1</inkml:trace>
  <inkml:trace contextRef="#ctx0" brushRef="#br0" timeOffset="113596.07">32183 10763 0,'0'0'0,"0"0"16,9 0-1,1-9-15,18-1 16,0-8 0,0-1-1,10 0-15,9 0 16,-9-9-1,-10 9-15,9-9 16,-18 0 0,0 0-16,-19 9 15,0 0 1,-19 10 0,-9 0-16,-38 9 15,-19 18 1,-18 20-16,18 9 15,19 19 1,19 18 0,10 10-16,27-10 15,10 10 1,19 0-16,9-19 16,19-9-1,19-10 1,0-19-16,19-18 15,9-19 1,-9 0-16,-20-19 16,-36 10-1</inkml:trace>
  <inkml:trace contextRef="#ctx0" brushRef="#br0" timeOffset="114793.74">19182 5434 0,'0'0'0,"0"0"16,0 0-1</inkml:trace>
  <inkml:trace contextRef="#ctx0" brushRef="#br0" timeOffset="117519.54">18852 5950 0,'0'0'0,"10"0"0,-1-19 16,19 0 0,1 1-1,-1 8-15,0 1 16,19 0-1,0 9-15,0 9 16,0 0 0,-9 19-1,0 1-15,-10-1 16,0 19 0,10 0-16,-10-1 15,0 20 1,-9 0-1,0 9-15,0-9 16,-10-1 0,0 1-16,1 0 15,-1 9 1,1 0 0,-10 9-16,0 1 15,0-1 1,0 0-16,0 10 15,-10 0 1,1-9 0,-10-1-16,0 10 15,10-10 1,-1 1-16,1-1 16,-1-9-1,-8-9 1,-1 9-16,0 0 15,0 9 1,0-8 0,-9-1-16,0 0 15,0-10 1,0 10-16,-1 10 16,10-10-1,1-9 1,-1-1-16,0 1 15,0 0 1,0-1 0,1-8-16,-1 8 15,0-8 1,0-1-16,0 9 16,1-8-1,-1 8 1,9 1-16,-9 0 15,1-1 1,-1 1-16,0 0 16,0 0-1,10-1 1,-10 1-16,10 0 16,-1-1-1,1 1 1,-1 0-16,1-1 15,0 1 1,-1 0-16,1-1 16,-1-8-1,1 8 1,0-8-16,9-1 16,0 0-1,0 0 1,0 1-16,0-1 15,0 0 1,0 1 0,0-1-16,0-9 15,0 0 1,0 0-16,0-10 16,0 10-1,0-9-15,0-1 16,9 1-1,-9-1 1,9 1-16,-9-1 16,10 1-1,-10-1-15,9 1 16,-9-10 0,10 0-1,-10 0-15,9-9 16,0 0-1,1 0 1,-1-1-16,1 1 16,-1 0-1,0 0-15,10-1 16,0 1 0,0-9-1,0-1-15,-1 10 16,11-1-1,-1 1-15,0 0 16,10 0 0,-1 0-1,10-10-15,0 0 16,-9-9 0,0 0-1,-1 0-15,1-9 16,-10 0-1,0-10 1,1-9-16,-1-10 16,-9-9-1,0-9 1,-1 9-16,-18 0 16,0 0-1,0 0-15,-18 10 16,-1 9-1,-19-1 1,-18 1-16,-1 9 16,1 10-16,-20 18 15,1 1 1,0 18 0,0 19-16,-10 0 15,19 19 1,0-1-1,19 1-15,0 0 16,10 9 0,-1-10-1,10 20-15,0-10 16,9 0 0,9 0-1,1 0-15,0 9 16,-1 1-1,10-10-15,0 0 16,10 0 0,-1 0-16,0 10 15,1-10 1,-1 0 0,1 9-1,8 1-15,1-1 16,0 0-1,9 1 1,0 9-16,1-10 16,-1 1-1,10 8-15,-1 1 16,-9 0 0,10 0-1,-10 9-15,0 0 16,1-9-1,-11 0-15,1 9 16,0 0 0,0 10-16,0-10 15,-10 0 1,1 1 0,-10-1-16,0-9 15,0 9 1,0 0-16,-10 0 15,-9-9 1,1 0 0,-11 0-16,-8 9 15,-20-9 1,1 0-16,-19 9 16,9-9-1,-10-1-15,-8 1 16,-1-19-16,10-18 15,0-1 1,-1-9 0,1-10-16,-10 1 15,20-1 1,17-18-16,20 0 16,19-10-1</inkml:trace>
  <inkml:trace contextRef="#ctx0" brushRef="#br0" timeOffset="119117.8">22963 12902 0,'0'0'0,"0"0"16,0 0-16,0 0 15,0 0 1,0 0-16,0 0 16,0 10-1,10 8 1,-1 29-16,1 47 15,18 28 1,0 28 0,0 10-16,1-10 15,-1 9-15,-9-8 16,-1-11 0,1-18-16,-9-9 15,-1-29 1,-9-18-16,0-19 15,0-10 1,0-18-16,0 0 16,0-19-1,0 0-15,0 0 16</inkml:trace>
  <inkml:trace contextRef="#ctx0" brushRef="#br0" timeOffset="119731.08">22992 12987 0,'0'0'0,"9"-19"15,10-9-15,19-19 16,37-9-1,9-1-15,1 10 16,-10 19 0,1 19-1,-1 18-15,-19 1 16,-18 18 0,0 0-16,-20 0 15,-18 19 1,-9 0-16,-29 28 15,-18 9 1,-10-8-16,0-30 16,19-8-1,10-19-15,8-10 16,20-9 0,0 0-16,9 0 15,9 0 1,10-9-16,18-1 15,20 1 1,9 18-16,9 19 16,-9 10-1,-10 9-15,-9 9 16,-18 10 0,-20 0-16,-18 18 15,-39 0 1,-36 10-1,-29 0-15,-19-19 16,10-19 0,28-18-16,19-10 15,37-18-15</inkml:trace>
  <inkml:trace contextRef="#ctx0" brushRef="#br0" timeOffset="120885.1">24694 13334 0,'0'0'0,"0"0"0,0 0 16,0 0-1,0 0-15,0 0 16,0 9 0,10 10-16,-1 19 15,1 27 1,-1 1-16,0 0 15,1-10 1,-10-19-16,0 1 16,0 0-1,0-20-15,0 1 16,0-10 0,0-9-1</inkml:trace>
  <inkml:trace contextRef="#ctx0" brushRef="#br0" timeOffset="121442.75">24629 13794 0,'0'0'0,"0"0"0,0 0 15,9-19 1,0 0-16,1-28 16,18-9-1,10-19-15,9 9 16,9 1 0,10-1-16,-10 10 15,1 27 1,-1 20-16,-9 0 15,0 18 1,10 19-16,-10 10 16,-9 18-1,-1 28-15,-18-9 16,-10 10 0,-9-10-16,-9 0 15,-10-19 1,0 1-16,10-20 15,0-18 1</inkml:trace>
  <inkml:trace contextRef="#ctx0" brushRef="#br0" timeOffset="121852.61">25635 13371 0,'0'0'0,"0"0"15,0 0 1,0 0-16,0 10 16,0 27-1,0 20-15,10 8 16,-1-8-1,0-1-15,10-9 16,0-10 0,9-18-16,0 0 15,1-19 1,-1-9-16,-9-10 16,0-19-1,-19 1-15,-10-10 16,-18 0-1,-10 9 1,-18 10-16,-1 19 16,1 28-1,28-10-15</inkml:trace>
  <inkml:trace contextRef="#ctx0" brushRef="#br0" timeOffset="122351.55">26651 13343 0,'0'0'0,"0"0"16,0 0-1,0 0-15,0 10 16,-9 18-16,-1 19 15,20 9 1,-1 0 0,19-9-16,1-9 15,18-1 1,0-18-16,9-10 16,1-9-1,-1-18-15,0-20 16,-18 1-1,0-10-15,-1-10 16,-18 1 0,-19 9-16,0 19 15</inkml:trace>
  <inkml:trace contextRef="#ctx0" brushRef="#br0" timeOffset="122920.1">27573 12930 0,'0'0'0,"0"0"0,0 0 15,0 0 1,-9 0-16,-1 10 15,-9 18 1,10 28 0,0 29-16,-1 18 15,10 19 1,0 9-16,0-9 16,0-9-1,10-1-15,-10 1 16,9 0-1,0-10-15,1 0 16,-1 0 0,1-9-16,-1-19 15,10 0 1,0-9-16,-10-29 16,1-8-1,-10-11-15,0-18 16,0 0-1</inkml:trace>
  <inkml:trace contextRef="#ctx0" brushRef="#br0" timeOffset="123243.59">27545 13146 0,'0'-9'0,"0"-19"0,9-10 15,1-9 1,9 0-16,9 19 16,19 0-1,0 19-15,0 18 16,9 19 0,-9 10-16,-9 9 15,0 9 1,-20 10-16,-18-1 15,-18 1 1,-29 0-16,-19 18 16,-28-9-1,0-19-15,47-27 16</inkml:trace>
  <inkml:trace contextRef="#ctx0" brushRef="#br0" timeOffset="123915.7">28495 12246 0,'0'0'0,"0"9"16,0 28-16,-9 48 16,-1 46-1,10 19 1,10 10-16,-10-10 15,9-9-15,0-19 16,1-10 0,-1-27-1,1-20-15,-1-18 16,-9-19 0,0-9-16,0-19 15,0 0 1,0 0-16,0-19 15,-9-18 1,-10-1-16,-9-8 16,-10 8-1,0 10-15,-18 0 16,-1 18 0,1 20-16,9 8 15,9 11 1,10 18-16,0-10 15,19 1 1,-1-1-16,20 1 16,8-20-1,11 1-15,18 0 16,18-19 0,1 0-1,-9-19-15,-1 0 16,-37 10-16</inkml:trace>
  <inkml:trace contextRef="#ctx0" brushRef="#br0" timeOffset="124458.87">29069 13221 0,'0'0'0,"0"0"0,0 0 16,-19-9-16,0 0 15,-18-1 1,-10 20-16,-10-1 16,10 19-1,9 0-15,10 0 16,19 1-1,-1-1 1,1 9-16,18-9 16,1-9-1,-1 0-15,1 0 16,-1-19 0,0 0-16,20 0 15,-1-19 1,0 0-16,-9 10 15,0-1 1,0 1-16,-1 0 16,11-1-1,-1 20-15,0-1 16,19 19 0,0 0-16,-9 0 15,-1 1 1,1-11-16,-10 1 15,0 0 1,-9 0-16,-9-19 16</inkml:trace>
  <inkml:trace contextRef="#ctx0" brushRef="#br0" timeOffset="124838.55">29596 12152 0,'0'0'0,"0"0"0,0 9 16,0 10-1,0 28-15,9 37 16,1 38-1,-1 28 1,10 0-16,-10 1 16,1-20-16,-1-18 15,0-10 1,1-9-16,-1-19 16,-9-19-1,10-19-15,-10 1 16,0-19-1,0-10 1,0-9-16,0 0 16,0 0-1</inkml:trace>
  <inkml:trace contextRef="#ctx0" brushRef="#br0" timeOffset="125083.03">28805 12921 0,'0'0'0,"0"0"0,10 0 16,9 0-1,37-9-15,19-1 16,29 1 0,18 0-1,10-1-15,0 10 16,-20 0-16,-17 0 15,-20 0 1,-19 0 0,-37 0-16</inkml:trace>
  <inkml:trace contextRef="#ctx0" brushRef="#br0" timeOffset="125675.96">30226 12959 0,'0'0'0,"0"0"16,9 0-16,1 0 15,18-10 1,10-9-16,9 1 16,0-1-1,0 0-15,0-18 16,-10-1-1,1 10 1,-19 0-16,0 0 16,-19 0-1,0-1-15,-10 20 16,-9 0 0,-18-1-16,-20 10 15,-18 19 1,0 19-16,9 8 15,19 20 1,9 9-16,20 10 16,8-1-1,20-9-15,18 0 16,0-9 0,19-10-16,19 0 15,9-18 1,10-10-16,-1-9 15,11-10 1,-1-18-16,0-10 16,-19-9-1,0-10 1,0 1-16,-18-1 16,-10 1-1,-9 9-15,-20 18 16,-8 1-16,-10 9 15</inkml:trace>
  <inkml:trace contextRef="#ctx0" brushRef="#br0" timeOffset="133273.59">3810 4120 0,'0'0'0,"0"10"16,-9-1-16,-1 1 16,1 8-1,9-8-15,9-1 16,10-9 0,9 9-16,19-9 15,10 10 1,-1-1-16,1 1 15,-20-1 1,1 0 0,9 1-16,9-1 15,10-9 1,0 0-16,9 0 16,1-9-1,-11 9-15,1 0 16,10 0-1,8 0-15,29 0 16,19 0 0,9-10-16,19 10 15,9 0 1,-9 10-16,9-1 16,1 1-1,-1 8-15,10 1 16,9 9-1,19 0-15,28 1 16,10-1 0,28 0-16,-1-9 15,1-1 1,-38-8-16,1 8 16,-11 11-1,1-1 1,-10 0-16,10 0 15,0 10 1,-10-1-16,-9-9 16,-28 0-1,-10-9-15,-9 9 16,-9 0 0,-1 10-16,1-10 15,-10-9 1,10 0-16,-10-1 15,-10-18 1,-18 0-16,0 0 16,-19-9-1,-19 0-15,-18-1 16,-1 1 0,-9 9-16,-28 0 15</inkml:trace>
  <inkml:trace contextRef="#ctx0" brushRef="#br0" timeOffset="142052.91">19106 6747 0,'0'0'0,"0"0"16,0 0 0,10 0-16,27-9 15,29 0 1,47-1-16,38 1 15,9 0 1,9 18-16,-9 10 16,-28-10-1,-10 0-15,-28-9 16,-19 10 0,-18-10-1,-20 0-15,-18 0 16,0 0-16,-19 0 15</inkml:trace>
  <inkml:trace contextRef="#ctx0" brushRef="#br0" timeOffset="142540.43">20715 6522 0,'0'0'0,"0"0"16,0 0 0,0 0-16,0 10 15,-9 18 1,-1 9-16,1 10 16,-1 0-1,1 0-15,9-9 16,-9-10-1,-1-9 1,1-1-16,-1-8 16,1-10-1,-10 0-15,0-19 16,1-28 0,8-19-16,10 1 15,10 8 1,-1 10-16,19 19 15,0 19 1,1 0-16,-1 18 16,-9 0-1,0 1-15,-1 8 16,-18 11 0,-9 8-16,-29 38 15,-56 19 1,19-47-16</inkml:trace>
  <inkml:trace contextRef="#ctx0" brushRef="#br0" timeOffset="143681.14">21477 6025 0,'0'0'0,"-9"9"0,-38 1 16,-19 27 0,-9 20-16,-1 27 15,10 19 1,19 0-16,19-9 16,19 0-1,18-19 1,19 0-16,1-18 15,18-1 1,19-19-16,-1-18 16,1-19-1,-9 0-15,-20-19 16,1-18 0,-19 9-16,0 0 15,-19 9 1,0 9-1,0 1-15,0 9 16,0 0-16,0 0 16,0 9-1,9 1 1,0 18-16,20 0 16,8-9-1,10 0-15,10-1 16,-10-18-1,-10 0-15,1-18 16,-19-1 0,0-9-1,-1-10-15,-18 1 16,0 8 0,-9 1-1,9 19-15,0 0 16,9-10-1,1 0 1,18 0-16,10-18 16,9-1-1,0-18 1,9 0-16,-18-1 16,-19 10-1,-19 10 1,0 9-16,-19 0 15,0-1 1,-9 20 0,-10 0-16,10 18 15,0 10 1,18 9 0,10 0-16,10 0 15,27 19 1,10 9-16,19 1 15,-9-1 1,-1-9 0,-18-9-16,-19-1 15,-10 10 1,-9 0 0,-28 0-16,-19 9 15,-29 0 1,-27-9-1,37-19-15</inkml:trace>
  <inkml:trace contextRef="#ctx0" brushRef="#br0" timeOffset="144088.97">22437 5481 0,'0'0'0,"0"0"0,0 0 16,9 9-1,0 29-15,1 27 16,-1 67 0,10 27-1,0 1-15,0 9 16,-10-19 0,1-9-16,-10-10 15,0-19 1,0-8-16,-10-29 15,-9 0 1,10-19-16,0-18 16,-1-29-1</inkml:trace>
  <inkml:trace contextRef="#ctx0" brushRef="#br0" timeOffset="144276.96">22954 6335 0,'47'0'0,"198"9"0</inkml:trace>
  <inkml:trace contextRef="#ctx0" brushRef="#br0" timeOffset="147776.48">6322 8277 0,'0'0'0,"0"0"15,0 0 1,0 0-16,0 0 16,0 0-1,0 0 1,0 0-16,0 9 16,-19 1-1,0 27 1,-9 10-16,19 19 15,-1-1 1,10 10 0,10 0-16,-1 10 15,19 9 1,-9 9-16,0 10 16,9 18-1,-9 10 1,0 9-16,-1 0 15,-18 19 1,0-10 0,-9-9-16,-29 19 15,-9 0 1,-18-9 0,-11-20-16,-18-8 15,-9-10 1,9-28-16,9-29 15,10-18 1,9-9 0,9-20-16,10-8 15,0-10 1,19-10 0,9-8-16,10 8 15,-1-9 1,20-9-1,-1 10-15,20-11 16,-1 20 0,19 0-1,19 27-15,-1 29 16,20 38 0,-10 27-16,-9 29 15,-9 47 1,-20 28-1,-18 18-15,-19 38 16,-19 19 0,-18 19-1,-10 18-15,-10 0 16,1 1 0,9-1-1,0-18-15,9-976 16,19 1932-1,19-1012-15,19-29 16,9-47 0,1-28-1,18-37-15,0-29 16,-10-27 0,10-20-1,-9 1-15,9-20 16,-9 1-1,-1 0 1,1-10-16,-1-9 16,-8 0-1,-11 0-15,1 0 16,0 0 0,0 0-1,-10 0 1,1 0-16,-1 0 15,1-9 1,-1-1-16,0 1 16,1 0-1,-1 9 1,-9-10-16,10 10 16,-10-9-1,0 9 1,0 0-16,0 0 15,0 0 1,0 0 0,0-9-16,0 9 15,0-10 1,0 1 0,0-1-16,0 10 15,0-9 1,0 0-16,0 9 15,0-10 1,0 1 0,0 0-1,0-1-15,0 10 16,0 0 0,0-9-1,0-1-15,0 1 16,0 0-1,0 9-15,0 0 16,0 0 0,0-10-1,0 1-15,0-1 16,0 10 0,0 0-1,0-9-15,0 9 16,0 0-1,0-9 1,0-1-16,0 10 16,0-9-1,0-10-15,-10 0 16,-9 1 0,1-20-1,-1 10-15</inkml:trace>
  <inkml:trace contextRef="#ctx0" brushRef="#br0" timeOffset="150076.19">5343 12414 0,'0'10'0,"-18"-1"16,-20 29-16,-37 27 15,-48 20 1,1-10-1,-19-9-15,-28 9 16,-1-10 0,-27-8-16,-1-29 15,10-19 1,-19-37 0,-19-38-16,10-37 15,0-38 1,-1-27-1,10-30-15,0-17 16,19-20 0,38-9-1,27 10-15,20-20 16,28-8 0,37-1-1,19 0-15,38 10 16,19 9-1,9 9-15,18 29 16,20-10 0,0 28-1,9 20-15,9-1 16,-9 28 0,1 0-1,-1 29-15,-19 18 16,-9 19-1,-10 9-15,1 19 16,-20 0 0,1 10-1,-10 9-15,0-1 16,1 11 0,-11-1-1,1 0-15,0 10 16,-10-1-1,1 1 1,-1 0-16,1 9 16,-1-10-1,-9 1 1,0 9-16,9 0 16,-9 0-1,10 0 1,-1-10-16,1 1 15,-1 0 1,0 9-16,1 0 16,-1-10-1,1 1 1,-1 9 0,0-9-16,1 9 15,-1 0 1,1-10-16,-10 1 15,0 9 1,9 0 0,-9-10-16,0 10 15,0 0 1,0 0 0,10 0-16,-1-9 15,-9 0 1,9 9-1,-9-10-15,0 10 16,10-9 0,-10 0-1,9 9-15,-9-10 16,0 1 0,10 9-16,-10-10 15,0 10 1,9 0-1,-9-9-15,0 9 16,0 0 0,0 0-1,0 0-15,0 0 16,0 0 0,9 0-1,-9-9-15,0 9 16,0 0-1,0 0 1,0 0-16,0 0 16,0 0-1,0 0-15,0 0 16,0 0 0,0 0-1,0 0-15,0-10 16,0 10-1,0 0 1,0 0-16,0 0 16,0-9-1,0-1 1,0 1-16,0 9 16,0-9-1,0-1 1,0 10-16,0-9 15,0 9 1,0 0 0,0 0-16,0 0 15,0 0 1,0 0 0,0 0-16,0 0 15,0-9 1,0 9-16,0 0 15,0 0 1,0 0 0,0 0-16,0 0 15,0 0 1,0 0 0,0 0-16,0 0 15,0 0 1,0 0-1,0 0-15,0 0 16,0 0 0</inkml:trace>
  <inkml:trace contextRef="#ctx0" brushRef="#br0" timeOffset="151426.7">2822 6982 0,'0'0'0,"0"0"16,0 0-1,0 0-15,10 9 16,-1 1 0,19-1-1,0 10-15,20 9 16,-1 0 0,0 0-1,9 1-15,0-11 16,1 1-1,-10 0-15,-9 0 16,-1-10 0,-9 0-1,10 1-15,-10-1 16,-9 1 0,0-1-1,0-9-15,-10 0 16,1 0-1,-1 0 1,0 9-16,1-9 16,-1 0-1,-9 0 1,0 0-16,0 0 16,0 0-1,0 0 1,0 0-16,0 0 15,0 0 1,0 0 0,0 0-16,10 0 15,-10 0 1,0 0-16,0 0 16,0 0-1,0 0 1,0 0-16,0 0 15,0 0 1,0 0 0,0 0-16,0 0 15,0 0 1,9 10 0,-9-10-16,0 0 15,0 0 1,0 0-1,0 0-15,0 0 16,0 0 0,0 0-16,0 0 15,0 0 1,0 0 0,0 0-16,0 0 15,0 0 1,0 0-1,0 0-15,0 0 16,0 0 0,0 0-1,0 0-15,0 0 16,0 0 0,0 0-1,0 0-15,0 0 16,0 0-1,0 0 1,9 9-16,-9-9 16,0 0-1,0 0-15,0 0 16,0 0 0,0 0-1,0 0-15,0 0 16,0 0-1,0 0 1,0 0-16,0 0 16,0 0-1,0 0 1,0 0-16,0 0 16,0 0-1,0 0 1,0 9-16,0 1 15</inkml:trace>
  <inkml:trace contextRef="#ctx0" brushRef="#br0" timeOffset="152727.85">6435 8221 0,'0'0'0,"0"9"16,0 10 0,-19 46-1,-9 39-15,-10 27 16,10 28-1,0 20 1,-1 18-16,20 9 16,0 19-1,-1 10-15,1 18 16,-1 0 0,10 20-1,-9 8-15,9 1 16,9 8-1,1 1 1,-1 0-16,1 9 16,-1 1-1,10-11 1,-10 1-16,-9-19 16,0-9-1,0-28-15,0-20 16,0-27-1,0-28 1,0-20 0,-9-8-16,9-20 15,0-18 1,0-19-16,-10-9 16,10-19-1,0-10 1,0 1-16,0-10 15,0-9 1,0-1 0,0 1-16,0-9 15,0-10 1,0 0 0,0 0-16,0 0 15,0 0 1,0 0-1,0 0-15,0 0 16,0 0 0,0 0-16,0 0 15,0 0 1,0 0 0,0 0-16,0 0 15,0 0 1,0 0-1,0 0-15,0 0 16,0 0 0,-9 0-1,0 0-15</inkml:trace>
  <inkml:trace contextRef="#ctx0" brushRef="#br0" timeOffset="168175.91">5993 8680 0,'0'0'0,"0"10"16,0 18 0,0 28-16,0 47 15,0 29 1,9 18 0,-9 37-16,0 20 15,0 18-15,0 28 16,-9 1-1,-10 18-15,0 0 16,0 9 0,-9 10-16,9 0 15,10-10 1,-1 1-16,1-1 16,18 10-1,-9-9-15,0-10 16,10 0-1,-10-9 1,9-1-16,-9-27 16,0-19-1,0-10-15,0-9 16,0-28 0,0-9-16,0-29 15,0 0 1,0-37-16,0-38 15,0 1 1,0-20-16,0-9 16,0-9-1,0 0-15,0-10 16,0-9 0,0 0-16,0 0 15,0 0 1,9 10-16,-9-10 15</inkml:trace>
  <inkml:trace contextRef="#ctx0" brushRef="#br0" timeOffset="192409.71">6096 11532 0,'0'0'15,"0"0"-15,0-9 16,9 0-16,10-10 16,19 0-1,18-9 1,20 0-16,36 9 15,39 10 1,28 9 0,-10 0-16,10 0 15,0-10 1,9 1 0,9 0-16,10-10 15,10 0 1,-1 10-1,10-10-15,-1 10 16,1-1 0,9 1-1,1 9-15,-1 9 16,38 1 0,9-10-1,0 9-15,0 0 16,10 1-1,-10 8 1,0 1-16,-9-9 16,0 8-1,-10-8-15,1 9 16,-1-19 0,1 9-1,-10 0-15,0 1 16,-19-1-1,-9 0 1,-10 1-16,-9-1 16,0 19-1,0-9 1,-10 0-16,-8 0 16,-1-10-1,-19-9 1,-9 9-16,-38 1 15,-9-1 1,0-9 0,-19 10-16,-19-10 15,1 0 1,-20 9 0,1-9-16,-20 9 15,1 1 1,-1-1-16,-8-9 15,-11 9 1,1-9 0,-9 10-16,8-1 15,-8 1 1,-1-1 0,1 19-16,9 0 15,-1 10 1,1 9-1,-9 0-15,-1 0 16,0-1 0,1 20-1,-1 0-15,1-10 16,-10 0 0,0 1-1,0-10-15,-10-29 16</inkml:trace>
  <inkml:trace contextRef="#ctx0" brushRef="#br1" timeOffset="197210.71">6425 11504 0,'0'0'0,"0"0"16,0 0-1,0 0-15,0 0 16,0 0 0,0 0-1,0 0-15,10 0 16,-1 0 0,19 0-1,10 0-15,9 0 16,0 0-1,19 0 1,19 0 0,-1 0-16,1 0 15,9 0 1,0 10-16,9-10 16,1 0-1,-10-10 1,0 10-16,-9-9 15,9 9 1,-9-9 0,9-1-16,0 1 15,0-1 1,9 10-16,10-9 16,0 9-1,9 0 1,19 0-16,-9 9 15,9-9 1,10 0 0,-10 0-16,0 10 15,19-10 1,-10 0 0,20 0-16,8 0 15,11 0 1,8 0-1,-18-10-15,0 10 16,-1 0 0,-8-9-1,-1 18-15,0-9 16,1 0 0,8 10-16,1-1 15,0 1 1,9-1-1,0 0-15,-9 1 16,0-1 0,-10 10-1,0-10-15,1 10 16,-10 0 0,-10 0-1,1 9-15,9 0 16,0 0-1,-19-9 1,9 0-16,1 9 16,-10-10-1,19-8 1,9-1-16,0-9 16,-9 0-1,-9 0-15,-10 0 16,0 0-1,-9 0 1,-1 10-16,-8-10 16,8 0-1,-8 0 1,-20 0-16,-9 9 16,-9 0-1,-19 1 1,-10-1-16,1 0 15,-20-9 1,1 10 0,-10-10-1,-9 0-15,0 0 16,0 0 0,-1 0-16,-8 0 15,-1 0 1,1 0-1,-10 0-15,9 0 16,1 9 0,-1 10-1,0 9-15,1 19 16,-1 19 0,1 9-1,-1 0-15,-9 9 16,0 10-1,0 9-15,0 10 16,0 0 0,0-1-1,0 1-15,0-1 16,-9-8 0,-1-20-1,-9 0-15,1-9 16,-1 1-1,0-1 1,0-19-16,0 0 16,-9-18-1,0-1 1,0 1-16,-10-10 16,0 0-1,-18 0 1,-10 10-16,-9-1 15,-19 10 1,-10 0 0,1 0-16,9 0 15,-29 0 1,1-10-16,-10 1 16,-28-1-1,-18 1 1,-48-1-16,-19 1 15,-46-10 1,-20-9 0,-9-19-16,-18 9 15,8-9 1,1-9 0,19 0-16,-1 9 15,1 9 1,18-9-1,-18 0-15,9 0 16,28-9 0,-28-1-1,9-9-15,19 10 16,-9-10 0,19 0-1,-1 1-15,1-10 16,18-1-1,10 1-15,19 0 16,0 0 0,-1 0-1,10-10 1,19 10-16,28 0 16,0-10-1,0 1 1,29 9-16,8 0 15,20-1 1,18 1-16,19 10 16,10-1-1,18 9 1,10-8-16,0-1 16,9 0-1,0-18 1,0-10-16,10-19 15,-1-9 1,1-19-16,9-28 16,0-9-1,0-1 1,0 1-16,0 0 16,-9 9-1,-1 0 1,1 0-1,-1 19-15,1 9 16,0 0 0,-1 10-16,1 18 15,-1 0 1,1 19 0,0 0-16,-1 10 15,1 9 1,9 0-1,0 18-15,0 1 16,0 9 0,0 0-16</inkml:trace>
  <inkml:trace contextRef="#ctx0" brushRef="#br1" timeOffset="198611.63">6943 8342 0,'0'0'0,"0"0"16,0 0 0,-10 0-16,1 0 15,-1 0 1</inkml:trace>
  <inkml:trace contextRef="#ctx0" brushRef="#br1" timeOffset="-209386.92">9887 11786 0,'0'0'0,"0"0"0,10 0 15,18-10 1,9-8 0,20-1-16,9 0 15,28 0 1,19 10-16,9-10 15,-9 10 1,0 9-16,-10 9 16,-9 1-1,10 18-15,-10 0 16,0 9 0,-9 10-16,9 10 15,0 8 1,0 20-16,-9-1 15,-10 10 1,-19 0-16,1 0 16,-10 18-1,-10-9-15,-18 1 16,-19 8 0,-19 20-1,-9-1-15,-10-9 16,-18 0-1,-19 9-15,-19-9 16,-10-19 0,-18 1-16,-29-11 15,1-8 1,-10-19-16,0-19 16,19-19-1,9-19-15,-9-28 16,28-18-1,0-10-15,10-28 16,-1-19 0,20-9-16,-1-10 15,19-18 1,0 9-16,19-10 16,0 11-1,19 8-15,0-18 16,18-1-1,20 1-15,9 0 16,9-10 0,28 9-16,10 1 15,19 0 1,18 18 0,1 10-16,9 28 15,9 9 1,10 19-16,9 19 15,9 19 1,1 18-16,9 10 16,-10 18-1,-9 20-15,0 27 16,-9 38 0,-10 28-16,-18 19 15,-19 19 1,-20 9-16,-27-10 15,-28 1 1,-20 9-16,-28 0 16,-46 10-1,-86 93 1</inkml:trace>
  <inkml:trace contextRef="#ctx0" brushRef="#br1" timeOffset="-163776.5">12107 2610 0,'0'0'0,"19"0"16,38 0-1,46-19-15,38 0 16,29 10 0,18-10-16,19-9 15,9 19 1,10-1-1,37 1-15,48 9 16,27 0 0,10 9-1,29 1-15,37-10 16,-29 0 0,10 18-1,29 1-15,27-9 16,10 8-1,19 1 1,28 9-16,0 10 16,0-1-1,9 1-15,-9-1 16,-28 1 0,-9 9-1,-10 0-15,0-19 16,-19 0-1,-38 0 1,-28 10-16,-27-10 16,-39-9-1,-37-1 1,-66-8-16,-47-10 16,-47 0-1,-48 0 1,-27 0-16,-19 0 15,-19 0 1,-10 0 0,-65-19-16,-104-19 15,-93 1 1,-76 9 0,-29 0-16,-46 18 15,-47-9 1,-38 1-16,-19-1 15,-28-9 1,-76 0 0,-8 9-1,-1 0-15,-18-18 16,8-10 0,11 9-1,46 10-15,38 0 16,9 0-1,29 0-15,56 9 16,19-9 0,9 9-1,29 0-15,46 10 16,10 18 0,38-9-1,46-9-15,10 18 16,47 10-1,47 0-15,29-1 16,46 1 0,28-9-1,29-1-15,19-9 16,9 0 0,0 0-1,19 0-15,37 9 16,29 1-1,56-29 1,28-9-16,38-10 16,28 19-1,48 1 1,46-1-16,28 19 16,48 0-1,37 0 1,19 0-16,47 0 15,28 19 1,-18-29-16,27 38 16,57 1-1,0 8 1,-9 1-16,19-20 16,18 11-1,-19 8 1,-18-9-16,-29-9 15,-18 0 1,-19 37 0,-47 0-16,-48-9 15,-37-9 1,-28-10 0,-47-9-16,-66 9 15,-47-9 1,-47-10-16,-28-9 15,-48-9 1,-27 27 0,-29-18-16</inkml:trace>
  <inkml:trace contextRef="#ctx0" brushRef="#br1" timeOffset="-160555.52">17460 11870 0,'0'0'0,"0"10"0,10-1 16,-1 10-1,0 56 1,-9 103-16,0-18 15,-9-48 1,-10 76 0,10 37-16,9-28 15,9-9 1,19-29 0,10 1-16,18 37 15,1-28 1,-10-85-16,-9-46 15,-1-10 1,1-9 0,-19-1-16,-1-18 15,1 0 1,-19-9 0,0-10-16,-19-18 15,-18-1 1,-10 10-1,-19 37-15,-38 57 16,1 47 0,-1 46-1,39-18-15,36-29 16,1 57 0,28 66-16,10-38 15,18-38 1,19 10-1,9 28-15,-9-37 16,0-38 0,-9 18-1,-10 11-15,-18-48 16,-10-56 0,-38 47-16,-28 28 15,-19-47 1,-27-19-1,-67 19-15,-160 66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1T15:12:18.29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8862 1324 0,'0'0'0,"0"0"0,0 0 15,0 0-15,0 0 16,0 0 0,0 0-16,0 10 15,0 9 1,9 37-16,1 19 16,-1 38-1,0 18 1,1 0-16,-10 19 15,0 0 1,0 1-16,9-11 16,1 10-1,-10-9-15,0-28 16,0-10 0,0-19-16,0-27 15,0-10 1,-10-29-16,10-8 15</inkml:trace>
  <inkml:trace contextRef="#ctx0" brushRef="#br0" timeOffset="389.12">8834 1465 0,'0'0'0,"9"0"0,19-9 16,0-1-1,10 1-15,9 9 16,0 9 0,0 20-16,0 8 15,-9 10 1,-10 0-16,-9 9 16,-19 1-1,-28-11-15,-29 20 16,-46-10-1,-10-9-15,47-28 16</inkml:trace>
  <inkml:trace contextRef="#ctx0" brushRef="#br0" timeOffset="886.19">9821 1972 0,'0'0'0,"-9"0"16,-38 0-16,-28 9 16,-10 19-1,0 1-15,10 17 16,19 11 0,27-1-16,20 0 15,18-18 1,29-1-1,9 1-15,28-29 16,1-9-16,-1-28 16,-9-9-1,-19-20 1,-19-8-16,-19-20 16,-37-9-1,-28 1-15,-29 27 16,-18 28-1,-1 29-15,57 9 16</inkml:trace>
  <inkml:trace contextRef="#ctx0" brushRef="#br0" timeOffset="1533.04">10160 1015 0,'0'0'0,"0"0"15,0 0 1,0 9-16,0 10 16,0 37-1,-9 29-15,-1 37 16,10 18 0,10 1-16,-1 9 15,0-9 1,1-28-16,-1-10 15,1-28 1,-1-19-16,10-18 16,0-20-1,9 1-15,0-19 16,19 0 0,19-19-1,0-18-15,-10 9 16,1 0-1,-20-1-15,-8 11 16,-11 8 0,1 1-16,0 18 15,0 1 1,0 8-16,9 11 16,0 8-1,-9 1-15,0-20 16,0 1-1,-10 0-15,0-19 16,1 0 0,-10 0-16</inkml:trace>
  <inkml:trace contextRef="#ctx0" brushRef="#br0" timeOffset="1757.86">10630 1615 0,'0'0'0,"0"0"0,0 0 15,0 0 1,0 0-16,10 10 15,-10-10 1</inkml:trace>
  <inkml:trace contextRef="#ctx0" brushRef="#br0" timeOffset="2133">11270 1015 0,'0'0'0,"0"0"0,0 0 16,0 9-1,0 10-15,9 56 16,1 56 0,9 29-1,0 18-15,-1-9 16,1-28-16,0-10 16,-19-28-1,0-18-15,-19-20 16,0-18-1,10-28-15</inkml:trace>
  <inkml:trace contextRef="#ctx0" brushRef="#br0" timeOffset="2462.83">11383 1878 0,'9'0'0,"10"0"16,38-9-1,8 9-15,1 9 16,10 0 0,-11 20-1,1-1-15,-9 19 16,-1 0-16,-18 9 15,-1 9 1,-18-8-16,-9-1 16,-10-9-1,0-9-15,0-20 16</inkml:trace>
  <inkml:trace contextRef="#ctx0" brushRef="#br0" timeOffset="2671">12154 1512 0,'0'0'0,"0"0"15,0 0-15,0 0 16,0 0 0,0 9-16,0-9 15</inkml:trace>
  <inkml:trace contextRef="#ctx0" brushRef="#br0" timeOffset="3416.82">12832 1944 0,'0'0'0,"0"0"15,0-10 1,-10 1-16,-9 0 15,1-1 1,-20 10-16,-18 19 16,-20 9-1,10 19-15,19 9 16,10 10 0,18 18-16,28-9 15,29 10 1,9-10-16,19-9 15,19-10 1,9-28-16,9-19 16,1-18-1,9-28-15,-1-29 16,1-19 0,-28-27-1,-10-1-15,-28 1 16,-19 8-1,-9 20-15,-19 18 16,0 19 0,-19 1-16,1 8 15,-11 10 1,-8 9-16,9 10 16,-1 9-1,1 9-15,19 0 16,-1 1-1,1-1-15,18 19 16,1 1 0,18 17-16,0 11 15,10 8 1,-1 1-16,1 0 16,-10-10-1,-9 10-15,-19-1 16,-9 1-1,-10-10-15,-28 10 16,-47 9 0,37-37-1</inkml:trace>
  <inkml:trace contextRef="#ctx0" brushRef="#br0" timeOffset="3965.48">8467 2807 0,'0'0'0,"0"0"0,9 0 16,10-10-1,56 1-15,85 0 16,94 9 0,94 9-16,57 0 15,46 1 1,-9-1-16,-9 10 16,28-10-1,-28 1-15,-47-10 16,-10 0-1,-28-10-15,-56 1 16,-57 0 0,-47 9-16,-47 9 15,-38 0 1,-37 1-16,-19-10 16,-37 0-1</inkml:trace>
  <inkml:trace contextRef="#ctx0" brushRef="#br0" timeOffset="4499.39">8890 2882 0,'0'0'0,"19"0"0,28-19 16,56 0 0,48 1-16,56 8 15,37 1 1,48-1-16,37 10 16,19 0-1,19 0-15,38 0 16,-20 10-1,-36-1-15,-30-9 16,-36-9 0,-11 18-16,-55-9 15,-29 10 1,-28-1-16,-38 0 16,-18 10-1,-38 0-15,-10-10 16,-18 1-1,-20-10-15</inkml:trace>
  <inkml:trace contextRef="#ctx0" brushRef="#br0" timeOffset="5055.68">10508 2901 0,'0'0'0,"0"0"15,0 0 1,0 9-16,0 19 16,0 38-1,9 28-15,1 18 16,-1-8-1,1-11-15,-1-18 16,1-18 0,-10-10-16,0-10 15,0-27 1</inkml:trace>
  <inkml:trace contextRef="#ctx0" brushRef="#br0" timeOffset="5437.51">10988 2873 0,'0'0'0,"0"0"15,0 0-15,0 9 16,0 10 0,-10 37-16,1 38 15,0 9 1,-1 19-1,1-9-15,-1-1 16,1-18-16,0-38 16,-1 1-1,-9-20-15,10-18 16</inkml:trace>
  <inkml:trace contextRef="#ctx0" brushRef="#br0" timeOffset="5906.22">10141 3698 0,'0'0'0,"0"0"0,0 0 16,10 0 0,8 10-16,20 8 15,18 20 1,29 9-16,19 18 16,-1 1-1,-9 0-15,-19-10 16,-18-18-1,-1-20-15,1 1 16,-20-19 0,1 0-16,0 0 15,9-19 1,0-18 0,9-19-16,1-1 15,-10-18 1,9-9-16,-18 9 15,-1 9 1,-8 0-16,-20 29 16</inkml:trace>
  <inkml:trace contextRef="#ctx0" brushRef="#br0" timeOffset="6577.47">8438 4496 0,'10'0'0,"18"-10"15,57-8 1,65-11-16,67 1 15,46 19 1,38 0-16,28 9 16,10 0-1,0 9-15,9 0 16,28 1 0,-9-1-16,-38 0 15,-18 1 1,-39-1-16,-36 10 15,-20-10 1,-37 1-16,-38-1 16,-38 0-1,-18 10-15,-19 0 16,-47-19 0</inkml:trace>
  <inkml:trace contextRef="#ctx0" brushRef="#br0" timeOffset="7130.22">8862 4599 0,'0'0'0,"0"0"16,-10-9-16,1 9 16,0 0-1,-1 0-15,-9 18 16,1 20-1,8 46-15,1 48 16,18 37 0,19 28-1,1 9-15,-1 19 16,9 19 0,1 9-16,-10 19 15,10-9 1,0 0-16,-1 9 15,1 0 1,-10 0-16,10-19 16,-10-27-1,9-20-15,-18-28 16,0-18 0,0-29-16,-10-37 15,1-19 1,-1-28-16,1-9 15,-1-29 1</inkml:trace>
  <inkml:trace contextRef="#ctx0" brushRef="#br0" timeOffset="8030.5">13255 4693 0,'0'0'0,"0"0"0,0 0 16,0 0-16,0 9 16,-9 38-1,9 47 1,28 75-16,28 47 15,10 27-15,0 30 16,-10-11 0,-9-27-1,-9 9-15,0 0 16,-10-10 0,-9 1-16,-19 9 15,0-10 1,-10 1-16,1-10 15,-10-9 1,0-10-16,1-18 16,-11-19-1,-8-10-15,-1-9 16,0-28 0,1-18-16,-20-20 15,1-9 1,-10-19-16,-19-18 15,-46-1 1,-29-18 0,-38-19-16,-18-19 15,-29-18 1,-28-1-16,-28-9 16,-28 1-1,19-11-15,-1 10 16,-9 0-1,48 1-15,36 17 16,39 11 0,37-11-16,38 11 15,28 8 1,37 1-16,10 0 16,19-1-1,9 1-15,10 9 16,-1 0-1,1 0-15,9 0 16,0 0 0,0 0-16</inkml:trace>
  <inkml:trace contextRef="#ctx0" brushRef="#br0" timeOffset="9811.01">5663 6410 0,'0'0'16,"0"0"-16,0 0 16,0 0-16,0 0 15,0 0 1,0 0 0,0 0-16,0 0 15,0 0 1,0 9-16,0 19 15,0 0 1,0 1-16,0-1 16,0-10-1,0 1-15,0 0 16,0-10 0,0-9-16,0 0 15,0 0 1,0 0-16,0 0 15,0 0 1,-9 0-16,-10-9 16,0 0-1,0-1-15,-9 10 16,-9-9 0,-1 9-16,-9 9 15,-10 1 1,1-1-16,9 19 15,9 0 1,10 0-16,0 10 16,18-1-1,1 10 1,18-9-16,20 9 16,18 0-1,19-10-15,18 1 16,1-19-1,9-1-15,-19-18 16,-18 0 0,-1-18-16,-18-1 15,-1 0 1,-18-18-16,0-10 16,-19-10-1,-28-18-15,-29 0 16,-27 10-1,-10 8-15,0 20 16,-1 27 0,20 20-16,9 27 15,38-18 1</inkml:trace>
  <inkml:trace contextRef="#ctx0" brushRef="#br0" timeOffset="10447.87">5437 7066 0,'0'0'0,"0"0"15,0 0-15,-9 0 16,-10 0 0,0 10-16,1-1 15,-1 19 1,-9 1-16,9 17 15,9 11 1,1 8 0,0 1-16,9 0 15,9-10-15,0 10 16,1-1 0,-1 1-1,1 9-15,-1 0 16,0 0-1,-9-9-15,0-10 16,0 1 0,0-11-16,0-8 15,0 0 1,10-1-16,-10 1 16,9-1-1,1 1-15,-10-10 16,0-9-1,0-1-15,0-8 16,0-10 0,0 0-16,9 0 15,0-19 1,20-19 0,-20 20-16</inkml:trace>
  <inkml:trace contextRef="#ctx0" brushRef="#br0" timeOffset="10779.85">5249 7761 0,'0'0'0,"0"0"16,0 0-16,0 0 15,-18 9 1,-11 19-16,-8 19 16,-10 0-1,-10 19 1,1 18-16,-10-9 16,0 10-16,0-1 15,0-9 1,19-18-1,19-20-15,0 1 16,18-20 0,1-18-16</inkml:trace>
  <inkml:trace contextRef="#ctx0" brushRef="#br0" timeOffset="11160.77">5447 7639 0,'0'0'0,"9"0"16,1 9-16,27 10 15,20 18 1,18 20-16,10 18 16,-1 9-1,20 19-15,-10 10 16,0-19 0,-19-19-16,-9-9 15,-9-10 1,-20-19-16,1 1 15,-19-19 1,-1 0-16,-18-10 16</inkml:trace>
  <inkml:trace contextRef="#ctx0" brushRef="#br0" timeOffset="11747.33">6406 7367 0,'0'0'0,"0"0"0,0 0 16,0 0-16,0 0 15,0 0 1,10 0-16,27-10 16,39-8-1,37-1-15,37-9 16,19 9-1,1 10 1,-1-1-16,-28 10 16,-28 0-1,-28 0-15,-10 10 16,-9-10 0,-10 0-16,-9 0 15,10 0 1,-10 0-16,-19-10 15</inkml:trace>
  <inkml:trace contextRef="#ctx0" brushRef="#br0" timeOffset="12513.37">8175 6963 0,'0'0'0,"0"0"16,0 0-1,0 0-15,0 0 16,9 10 0,1 27-16,-1 19 15,10 29 1,0-1-16,0-9 16,0-9-1,-10-19-15,-9-9 16,0-20-1,0-8-15,0-10 16,0 0 0,0-10-16,-9-18 15,-10-38 1,0-9-16,9 0 16,1 0-1,0 0 1,-1 10-16,10 18 15,10 9 1,-1 1-16,0 8 16,1 11-1,-1 8-15,20 1 16,-1 0 0,9 9-16,10 9 15,0 0 1,0 1-16,-9 8 15,-10 1 1,10 0-16,-10 9 16,-9-9-1,0 0-15,-10-1 16,-9 11 0,-9-1-16,-38 19 15,-47 18 1,-38 1-1,-9-10-15,75-28 16</inkml:trace>
  <inkml:trace contextRef="#ctx0" brushRef="#br0" timeOffset="18276.58">6557 7301 0,'0'0'0,"0"0"15,0 0-15,0 0 16,0 0 0,0 0-16,9 0 15,1 9 1,27 1-16,20-10 15,18 0 1,10 0-16,-10 0 16,10 0-1,-10-10-15,10 1 16,-1 0 0,10 9-16,-18 0 15,-1-10 1,-19 1-16,1 9 15,-20 0 1,1 0-16,0 0 16,-10 0-1,-9 0-15,0 0 16,-1 0 0,1 0-1,-9 0-15,-1 0 16,0 0-1,1 0-15,-1 0 16,-9 0 0,0 0-16,10 0 15,-10 0 1,9 0-16,-9 0 16,9 0-1,1 0-15,-1 0 16,1 0-1,-1 0-15,0 0 16,1 0 0,-1 0-16,1 0 15,-1 0 1,0 0 0,1-9-16,-1-1 15,1 10 1,-10-9-16,9 9 15,-9-10 1,10 1-16,-10 0 16,0-1-1,9-9-15,-9 1 16,0-1 0,0 0-16,9-9 15,1 0 1,-10 0-16,9 0 15,-9-1 1,0 1-16,0 10 16,0-1-1,0 9-15,0 1 16,0 0 0,0 9-16,0 0 15,0 0 1,10 9-1,-1 10-15,0 9 16,1 0 0,-1 10-16,1-1 15,-1 10 1,0-9-16,1-1 16,-1 1-1,-9-1-15,0-18 16,0 0-1,0-1-15,0-18 16,0 0 0,0 0-16,0 0 15,0 0 1,0-18-16,0-10 16,0-10-1,0 0-15,0 10 16,10 0-1,-1 0-15,0 0 16,1 9 0,-1 0-16,10-9 15,9 0 1,-9 9-16,9 10 16,-9 0-1,9-1 1,-9 1-16,0 9 15,0 0 1,0 9-16,-1 1 16,-8-1-1,-1 0-15,-9 1 16,0 18 0,0 0-16,-19 0 15,-18 19 1,-1 0-16,-18-10 15,-10 1 1,28-19-16</inkml:trace>
  <inkml:trace contextRef="#ctx0" brushRef="#br0" timeOffset="26315.92">12916 5875 0,'0'0'0,"0"0"16,10-9-16,9-10 15,18 0 1,20-9-16,27-10 16,20 10-1,18 0-15,19 19 16,0-1-1,-18 20-15,-10-1 16,-10 19 0,-9 0-16,0 10 15,-9 9 1,-10-10 0,0 1-16,-18-19 15,9-1 1,-10 1-16,1-19 15,-1 0 1,-9-19-16,0 1 16,0-11-1,-9-8-15,-19 9 16</inkml:trace>
  <inkml:trace contextRef="#ctx0" brushRef="#br0" timeOffset="26732.97">14835 5650 0,'0'0'0,"0"0"16,0 0-16,0 0 0,0 0 16,0 0-1,0 9-15,0 1 16,0 27 0,-9 19-16,9 19 15,0 0 1,0-18-1,0-20-15,0 1 16,0-19-16,0-10 16,0-9-1,0 0 1,0-28-16,0-28 16,0-29-1,9-9-15,1 19 16,-1 19-1,1 28-15,18 9 16,0 10 0,19 18-16,0 10 15,-9 9 1,-1 19-16,-8 9 16,-39 10-1,-27-1-15,8-36 16</inkml:trace>
  <inkml:trace contextRef="#ctx0" brushRef="#br0" timeOffset="27682.34">13152 7714 0,'0'0'0,"9"-10"0,19-27 16,29-19-16,8-10 16,20 0-1,28 1-15,9 18 16,19 19 0,1 9-16,-1 9 15,-19 20 1,-19-1-16,-27 19 15,-1 0 1,-9 1 0,-10-11-16,1 1 15,-10 0 1,0 0-16,-10-1 16,1-8-1,0-10-15,-1 0 16,1 0-1,0 0-15,-10-10 16,0 1 0,0 0-16,-9-10 15,0 0 1,0 10-16,-1-1 16,-8 1-1,-10 0-15,0 9 16,9 9-1,1 10-15,-1 28 16,1 18 0,-10 10-1,0-18-15,0-10 16,-10-10 0,1-18-16,-1 0 15,1-19 1,-10-10-16,0-18 15,-9-28 1,19-10-16,-1 1 16,20-1-1,-1 19-15,10 9 16,9 10 0,0 19-16,1-1 15,8 20 1,-9-1-16,-9 1 15,0 8 1,-10 1-16,-9 9 16,-28 19-1,-28 10-15,9-29 16</inkml:trace>
  <inkml:trace contextRef="#ctx0" brushRef="#br0" timeOffset="28679.9">13029 9037 0,'0'0'0,"0"-10"0,10-8 15,-1-20 1,19 1-16,1-1 16,27 1-1,10 8 1,0 1-16,18 19 15,20 9 1,9 9-16,-10 10 16,-9 9-1,0 0-15,0-9 16,10 9 0,9-9-16,-19 0 15,0-1 1,0-8-16,0-1 15,-9-9 1,-10 0-16,-9-9 16,-10-1-1,-9-8-15,10-1 16,-20 0 0,1 0-16,-19-9 15,0 0 1,-1 0-1,-8 9-15,-1 10 16,1-1-16,-10 1 16,0 9-1,0 0 1,0 19-16,0 18 16,9 38-1,-9 10-15,0-1 16,0-9-1,0-18-15,0-10 16,0-19 0,0-10-16,0-18 15,0 0 1,0-9-16,10-38 16,-1-37-1,0-10-15,1 0 16,-1 19-1,1 28-15,-1 10 16,10 8 0,0 20-16,-1 0 15,11 18 1,8 10 0,10 18-16,-9 20 15,0 8 1,-20 1-16,-8-10 15,-29 1 1,-28-1-16,-38 0 16,-46 0-1,-11-27-15,67-20 16</inkml:trace>
  <inkml:trace contextRef="#ctx0" brushRef="#br0" timeOffset="30639.11">15466 2647 0,'9'0'0,"48"0"0,74 0 16,20 10 0,-1 9-16,-9 9 15,-9 28 1,-19 10-16,0 18 16,-10 29-1,1 9-15,-1 9 16,1 19-1,-1 0 1,-9 0-16,1 0 16,-20 10-1,-9-1-15,-19-8 16,-10-11 0,1-27-16,-10-29 15,-9-18 1,0-19-16,9-10 15,19 1 1,0-19-16,19-19 16,9 0-1,-9-19-15,-19 0 16,-9 0 0,-19 10-16,-10 0 15,-9-1 1,0 10-1,-9 0-15,-10 0 16</inkml:trace>
  <inkml:trace contextRef="#ctx0" brushRef="#br0" timeOffset="30973.08">17234 4871 0,'0'0'0,"0"0"0,0 0 16,0 0-1,0 0-15,0 0 16,10 9 0,27 29-16,29 9 15,10 9 1,8-9 15,10-9-31,-9-1 0,-10-18 0,-9-19 16,-10-10-1,1-18-15,-1-19 16,1-9 0,-1-19-16,-18 0 15,-19 9 1,0 29-16,-19 18 16,0 10-1,0 9 1</inkml:trace>
  <inkml:trace contextRef="#ctx0" brushRef="#br1" timeOffset="40133.26">19313 2713 0,'10'9'0,"-1"48"16,1 65-16,8 65 15,-8 39 1,-1 17-1,1 20-15,8 0 16,11 0 0,-1-10-16,10-19 15,-1-18 1,1-9-16,-19-29 16,-10-37-1,-9-29-15,-9-27 16,-10-20-1,0-36-15,10-20 16</inkml:trace>
  <inkml:trace contextRef="#ctx0" brushRef="#br1" timeOffset="40882.39">19445 2741 0,'0'0'0,"10"-28"16,18-9-16,9-10 15,29-10 1,19 10-16,28 10 16,37 18-1,48 19-15,28 19 16,9 18 0,0 1-16,-28-1 15,0 1 1,-38-10-16,-28-9 15,-9 9 1,-10-9-16,-18 0 16,-29 9-1,-9-10-15,-10 11 16,-18 8 0,-10 10-1,-9 19-15,0 28 16,-10 28-1,-9 28-15,10 28 16,-1 10 0,1 18-16,8 0 15,11 1 1,-1 9-16,0-10 16,-9-18-1,-10-19-15,-18-1 16,-19-17-1,-29-29-15,-9-19 16,-47 0 0,-56-9-16,-47-29 15,-29-8 1,-18-20-16,9-18 16,19-19-1,28 9-15,28-9 16,0 0-1,-131 0-15</inkml:trace>
  <inkml:trace contextRef="#ctx0" brushRef="#br1" timeOffset="41291.47">19737 6804 0,'0'0'0,"0"0"16,0 9-16,0 10 15,-19 28 1,-9 65-16,-10 67 15,0 46 1,10 47-16,0 19 16,0 9-1,18-18 1,10-10-16,10-28 16,-1-38-1,1-37-15,-1-19 16,-9-47-1,0-18-15,0-38 16,0-10 0,0-28-16,0-9 15</inkml:trace>
  <inkml:trace contextRef="#ctx0" brushRef="#br1" timeOffset="42052.26">19360 7629 0,'10'-9'0,"-1"-19"16,29-38-16,28-9 16,37-19-1,29 10 1,47 18-16,37 19 15,10 19-15,18 19 16,-18 18 0,-19 1-1,-19 18-15,-28 0 16,-37 9 0,-11 10-16,-18 28 15,-9 29 1,-10 27-16,-18 19 15,-10 28 1,-19 10-16,-9 18 16,-10 20-1,-9-1-15,-9 0 16,9 9 0,-9 1-16,18-10 15,0-9 1,-9-19-16,0-19 15,-9-18 1,-19-20 0,-19-18-16,-38-9 15,-47-19 1,-84-28-16,-113-38 16,-10-38-1,57-27-15,18-20 16,48 11-1,56-1-15,28 19 16,67 9 0</inkml:trace>
  <inkml:trace contextRef="#ctx0" brushRef="#br1" timeOffset="42398.79">19652 11964 0,'0'0'0,"0"0"15,0 9-15,-9 20 16,-1 46 0,10 65-16,19 57 15,19 19 1,28 38-16,-1-1 15,1 0 1,-9 19-16,-20-37 16,-8-10-1,-11-19-15,1-37 16,0-28 0,-19-19-16,0-38 15,0-18 1,-9-19-1,9-19-15,0-9 16,0-19 0</inkml:trace>
  <inkml:trace contextRef="#ctx0" brushRef="#br1" timeOffset="43783.08">19925 12208 0,'0'0'0,"9"-28"0,20-10 16,8-9-1,38 1-15,29 17 16,56 11-1,66 27-15,37 29 16,10 18 0,-10 9-1,-46 11-15,-39-11 16,-27-8 0,-29 8-16,-18 1 15,-10 0 1,-19-1-16,-19 20 15,-9 9 1,-9 37-16,-10 0 16,-9 19-1,-19 10-15,0-1 16,-9-9 0,-1 1-16,1-11 15,9-8 1,0 8-16,0 1 15,9-10 1,1-9-16,9-9 16,-10 0-1,0-20-15,-9 1 16,0-9 0,-18 9-16,-11-10 15,-18 0 1,-19 1-1,-18-1-15,-29 1 16,-38-1 0,-18-18-16,-10-19 15,1-19 1,-1-19-16,19-9 16,9-18-1,29-1-15,9-9 16,19-1-1,9 1-15,20 0 16,18 0 0,18 9-16,1 1 15,0-1 1,9 0-16,0 0 16,0 0-1,1 10 1,8 0-16,1-1 15,-1 1-15,1 0 16,0-1 0,-1 1-1,1-1-15,-1 1 16,1 0 0,0-1-16,-1 1 15,1-1 1,-1 10-16,1-9 15,9 9 1,-10-9-16,1-1 16,0 1-1,9 9-15,-10-9 16,10 9 0,0 0-16,-9-10 15,9 10 1,0-9-16,0 9 15,0-10 1,0 1-16,0 9 16,-10-9-1,10 9-15,0 0 16,0-10 0,0 10-1,0 0-15,0 0 16,0 0-1,0 0-15,0 0 16,0 0 0,0 0-16,0 0 15,0 0 1,0 0-16,0 0 16,0 0-1,0-9-15,0 9 16,0-9-1,0-10-15,0 0 16,-9-9 0,0 9-16</inkml:trace>
  <inkml:trace contextRef="#ctx0" brushRef="#br1" timeOffset="45596.35">4487 6466 0,'10'0'0,"-1"-19"0,29-18 15,18-20-15,10-8 16,19 8 0,-1 11-16,29-1 15,10 9 1,27 10-16,29 19 15,-10 18 1,-18 0 0,-20 19-16,1 1 15,-19 8 1,-19 10-16,0 19 16,0 18-1,0 1-15,-9 18 16,-10 0-1,0 0-15,1 0 16,-10 1 0,-10 18-16,0 0 15,-8 0 1,-11 9-16,-18 10 16,-10-1-1,-9 11-15,-9-20 16,-10 0-1,-18 10-15,-20-10 16,1 1 0,-10-10-1,-28 9-15,0-18 16,0-1 0,-19-18-16,0-10 15,-10-9 1,-8-9-16,-1-10 15,-9-18 1,0-10-16,0-18 16,0-20-1,0-18-15,18-10 16,1-27 0,9-10-16,10-10 15,8-9 1,11-18-16,9-1 15,9-18 1,0 0-16,19-1 16,9 1-1,10 9-15,0-9 16,-10-1 0,10 1-1,0 18-15,-1 1 16,1-20-16,9 10 15,10 19 1,0 0 0,-1 9-16,10 0 15,10 10 1,-1-1-16,0 1 16,20-10-1,-1 10-15,0-1 16,0 20-1,1-1-15,8 10 16,1 9 0,-1 19-16,1-1 15,0 20 1,-1 0-16,1 9 16,9 9-1,-19-9-15</inkml:trace>
  <inkml:trace contextRef="#ctx0" brushRef="#br1" timeOffset="46363.25">6792 6109 0,'0'0'0,"0"0"15,10 0-15,-1-9 16,10 0 0,18-10-16,20 0 15,37 0 1,47 1 0,38-1-16,18 0 15,1 0 1,-10 10-16,-19 0 15,-18-1 1,-29 1-16,-18 9 16,-29 0-1,-28 0-15,-9 9 16,-20-9 0,1 0-16,-19 0 15,-9 10 1,-1-10-16</inkml:trace>
  <inkml:trace contextRef="#ctx0" brushRef="#br1" timeOffset="46865.89">7667 5678 0,'0'0'0,"0"0"15,0 0-15,0 0 16,0 9 0,-28 10-16,-19 19 15,-19 18 1,-28 10-16,-10 9 16,1-19-1,9 0-15,9-18 16,19-20-1,19 1-15,19 0 16,0-10 0,18-9-1,1 0-15,9 0 16,9 10 0,38-1-16,48 1 15,102 8-15,132 39 16,76 27-1</inkml:trace>
  <inkml:trace contextRef="#ctx0" brushRef="#br1" timeOffset="48813">22907 4045 0,'0'0'0,"0"0"0,9 0 16,1 0 0,18 10-16,29 27 15,18 29 1,19 28-1,9 37-15,1 19 16,9 10-16,0-10 16,-19-19-1,-10 1-15,-37-76 16</inkml:trace>
  <inkml:trace contextRef="#ctx0" brushRef="#br1" timeOffset="49046.13">23904 4411 0,'0'0'0,"0"10"0,-19 8 16,-18 29-1,-29 47-15,-28 47 16,-19 28 0,-28 9-16,-94 104 15</inkml:trace>
  <inkml:trace contextRef="#ctx0" brushRef="#br1" timeOffset="49507.99">22851 8708 0,'0'0'0,"0"0"0,9 0 16,0 0-16,20 10 16,27 27-1,29 29-15,28 37 16,9 19 0,10 19-16,-1 0 15,-8-10 1,-10-18-1,-10-10-15,-56-66 16</inkml:trace>
  <inkml:trace contextRef="#ctx0" brushRef="#br1" timeOffset="49743.05">23754 8924 0,'0'0'0,"0"0"15,-19 19 1,-28 28-16,-28 56 16,-29 57-1,-9 27-15,-18 20 16,-67 93-1</inkml:trace>
  <inkml:trace contextRef="#ctx0" brushRef="#br1" timeOffset="50226.18">23293 13503 0,'0'0'0,"0"0"16,0 0-1,9 0-15,1 0 16,27 9 0,29 29-16,47 37 15,37 37 1,20 29-16,-1 9 16,0 10-1,-18-20-15,-85-83 16</inkml:trace>
  <inkml:trace contextRef="#ctx0" brushRef="#br1" timeOffset="50508.07">24281 13475 0,'0'0'0,"0"0"15,0 0-15,0 9 16,-19 19 0,-19 57-16,-37 74 15,-38 66 1,-56 29-16,-29 8 15,-65 39 1</inkml:trace>
  <inkml:trace contextRef="#ctx0" brushRef="#br1" timeOffset="53176.9">8805 4346 0,'0'0'0,"0"0"16,0 0-1,10-19-15,-1 0 16,1-9-1,-1 0-15,0 9 16,1 0 0,18 10-16,0-1 15,19 1 1,29 9-16,18 9 16,9 1-1,10-1-15,9 1 16,10-1-1,-10 0-15,-9 1 16,0-1 0,0 1-1,0-1-15,0 0 16,-10-9 0,10 10-16,0-1 15,0 0 1,9 1-16,0-1 15,-9 1 1,10-1-16,-1 0 16,10 1-1,-19 9-15,9-1 16,0 1 0,-9-10-16,0-9 15,-10 0 1,1 0-16,-10-9 15,-9 0 1,-10-1-16,-9 1 16,-10 0-1,1-1-15,-1 10 16,-18 0 0,-1 0-1,-8 0-15,-1 0 16,-9 0-1,9 0-15,-9 0 16,-1 0 0,1 10-16,0-1 15,9 0 1,-9 1-16,9-1 16,1 19-1,-1 0-15,0 19 16,0 10-1,10 8-15,-10 1 16,0 18 0,-9 1-16,9-1 15,-9 19 1,0 1 0,-10 8-16,10 10 15,-9-9 1,-1 9-16,0 0 15,10 0 1,0 0-16,-10 9 16,10 0-1,-9-9-15,-1 10 16,-9-10 0,0 0-16,0 0 15,9 0 1,-9 0-16,10 9 15,-1-9 1,1 0-16,-1 0 16,0-10-1,1 1-15,-10-10 16,0 0 0,0 1-16,0-11 15,0 1 1,0 0-1,0 0-15,0 0 16,0-19 0,0 0-16,0-9 15,0-10 1,-10 0-16,1 0 16,9-9-1,-9-9-15,-1-1 16,1 1-1,-1-10-15,1-9 16,9 0 0,0-1-16,0-8 15,-9-1 1</inkml:trace>
  <inkml:trace contextRef="#ctx0" brushRef="#br1" timeOffset="54427.39">8721 4346 0,'0'0'0,"0"0"16,0 0-1,0 0-15,0 0 16,0 0-1,0 9-15,9 0 16,0 20 0,1 27-16,-1 9 15,1 11 1,-1-1 0,10 0-16,0 0 15,-10 9-15,1 1 16,8 8-1,1 1-15,0 9 16,0 10 0,-10 0-16,1-10 15,8 0 1,-8 10 0,-1-1-16,1 1 15,8-1 1,-8 10-16,-1-9 15,1 0 1,-1-1-16,1 1 16,-1-1-1,0 1-15,1-1 16,-1 1 0,-9 0-16,10-10 15,-1 9 1,0 1-16,-9 0 15,10-1 1,-1 1-16,1-10 16,-10-9-1,9 0-15,0-1 16,1 1 0,-10 0-1,0-19-15,0 0 16,0 0-1,9-9-15,-9 0 16,0-10 0,0-9-16,0 9 15,0-18 1,0-1-16,0-9 16,0 1-1,0-11-15,0 1 16,0-10-1,0 1-15,0-1 16,0-9 0,0 0-16,0 0 15,0 0 1</inkml:trace>
  <inkml:trace contextRef="#ctx0" brushRef="#br1" timeOffset="56062.42">8881 9337 0,'0'0'0,"0"0"16,0 0 0,0 0-16,0 0 15,9 0 1,0 0-16,20 0 16,-1-9-1,19 9-15,19-10 16,9 20-1,10-1-15,-10 0 16,10 1 0,9 9-16,0-1 15,0 1 1,9 0-16,10 9 16,9-9-1,10 0-15,9-1 16,10 1-1,-1 0-15,10-10 16,0 1 0,-9-1-16,-1 0 15,10 1 1,-9-1 0,-1 0-16,10 10 15,-9-9 1,-1-1-16,10-9 15,0 9 1,-9-9-16,-10 0 16,-10 0-1,-18 0-15,0 0 16,-19 0 0,-9 0-16,-29 0 15,1 0 1,-1 0-16,-18-9 15,-1 0 1,1-1-16,-19 1 16,0-1-1,0 1-15,-1 0 16,-8 9 0,-1-10-16,-9 1 15,10 9 1,-10-9-16,0 9 15,0 0 1,0-10 0,0-9-16,0 1 15,0-1 1,0 0-16,0 0 16,0-9-1,0 0-15,0 0 16,0 0-1,0-10-15,0 10 16,0 0 0,0 0-16,0-10 15,0 10 1,0 0-16,0 0 16,0 0-1,0 0-15,0 9 16,0-9-1,0-1-15,0 1 16,0 0 0,0 0-1,0 0-15,0 0 16,0 0 0,9-1-16,-9 1 15,0 0 1,0 0-16,0 0 15,0 0 1,0 0-16,0-1 16,0 1-1,0 0-15,0 0 16,9 0 0,-9 0-16,0 0 15,0-10 1,0 0-16,0 1 15,0-1 1,0 1-16,0-1 16,-9-9-1,0 1-15,9-1 16,-10 0 0,1 0-1,-1-9-15,1 9 16,0-10-1,-1 1-15,1 0 16,-1-1 0,-9 1-16,10-10 15,0 10 1,-1 28-16</inkml:trace>
  <inkml:trace contextRef="#ctx0" brushRef="#br1" timeOffset="57443.55">8476 5744 0,'0'0'0,"0"0"15,0 9-15,0 0 16,0 1-1,0-1-15,0 10 16,0-10 0,0 1-16,0-10 15,0 9 1,0 0-16,0-9 16,0 10-1,0-1-15,0-9 16,0 0-1,0 10-15,0-10 16,0 9 0,0 0-1,0-9-15,0 10 16,-19-1 0,-9 0-16,-28 10 15,-10-9 1,-19-1-16,-28-9 15,0 0 1,10 0-16,9-9 16,9 9-1,0-10-15,20 1 16,-1-1 0,19 1-16,0 9 15,18 0 1,1 0-16,0 0 15,9 0 1,10 0-16,-1 0 16,1 0-1,0 0-15,-1 0 16,10 0 0,0 0-16,0 0 15,0 0 1,0 0-16,0 0 15,0 0 1,0 0-16,0 0 16,0 0-1,10 0-15,-1 9 16,19 1 0,19-10-1,19 9-15,0-9 16,19 0-1,18-9-15,1 9 16,8-10 0,1 1-16,0 0 15,-9 9 1,-10-10-16,-19 1 16,-19 0-1,-18 9-15,0 0 16,-1 0-1,-18 0-15,0 0 16,-10 0 0,-9 0-1,0 0-15,-9 9 16,0 0 0</inkml:trace>
  <inkml:trace contextRef="#ctx0" brushRef="#br1" timeOffset="58093.98">7827 5622 0,'0'0'0,"0"0"0,0 0 16,0 0 0,0 0-1,0 0-15,0 9 16,-19 10-1,-18 9-15,-29 28 16,-10 10 0,-18 0-16,10-10 15,-1 0 1,10-18-16,-1-1 16,11-9-1,8-9-15,20 0 16,8-10-1,20 1-15,0-10 16,9 0 0,0 0-16,9 0 15,10 9 1,9 0-16,19 1 16,19-1-1,9 10-15,10 0 16,-10-1-1,0 1-15,-9 0 16,-9-10 0,-1 1-1,0-1-15,-8 1 16,-11 8 0,10 20-16,-19-19 15</inkml:trace>
  <inkml:trace contextRef="#ctx0" brushRef="#br1" timeOffset="60314.94">4356 6363 0,'0'0'0,"0"-10"0,9-8 16,0-20-16,20 1 16,-1-10-1,10 9-15,18 1 16,19 8-1,10 1-15,18 19 16,10 0 0,0-1-1,0 10-15,-19 10 16,10 8 0,-1 1-16,19 9 15,1 0 1,-10 19-16,9 0 15,-9 10 1,-19-1-16,0 0 16,-9 10-1,9-1-15,-10 1 16,1 0 0,-10-1-16,0 1 15,1 0 1,-1 9-16,-19 0 15,1 9 1,-1 1-16,1 9 16,-20-1-1,1 20-15,0 0 16,-20-1 0,1 1-16,-9 9 15,-10 0 1,0-10-1,-10 1-15,-9 0 16,1-10 0,-11-9-16,-8 9 15,-20-9 1,1-1-16,-1-18 16,-18 1-1,0-1-15,-19-10 16,9-8-1,10-11-15,-10-8 16,10 0 0,0-10-16,-19 0 15,0-9 1,0-1-16,-19-18 16,0 0-1,9-18-15,10-1 16,-9-19-1,9 1-15,9-20 16,-9 1 0,9-9-1,1-11-15,-10 1 16,-1 0 0,11 0-16,-1 0 15,0 0 1,1-9-16,18 9 15,0-10 1,0-9-16,0 1 16,19-1-1,0 0-15,0 0 16,0-9 0,10 9-16,8 0 15,1-9 1,9 0-16,10-10 15,9 1 1,9-1-16,10 0 16,9 10-1,1 0 1,-1 9-16,9 0 16,10 10-1,1-10-15,8 10 16,0 9-1,-9 9-15,0 10 16,1 9 0,-11 0-16,1 9 15,-1 10 1,-18 0-16,0 9 16,0 10-1,0 0-15,-10-1 16,0 1-1,1-1-15,-1 10 16,1 0 0,-1 10-16,29 18 15,-19-9 1</inkml:trace>
  <inkml:trace contextRef="#ctx0" brushRef="#br1" timeOffset="72045.39">11157 10059 0,'0'0'0,"0"0"16,0 0-16,0 0 16,10 10-1,-1 18-15,0 38 16,10 37-1,0 19 1,-10 0-16,10 9 16,-9-18-16,-10-29 15,0-9 1,0-9 0,0-29-16,-10 1 15,1-19-15,9 0 16,0-10-1,0 0 1,0 1-16,0-10 16,0 0-1,0 0-15</inkml:trace>
  <inkml:trace contextRef="#ctx0" brushRef="#br1" timeOffset="72582.96">11769 10125 0,'0'0'16,"0"0"-16,0 0 0,0 0 15,0 10 1,9 18-16,0 28 16,1 28-1,-10 10 1,0 0-16,0 0 16,-10-19-1,1 0-15,0-19 16,-1-18-1,1-1-15,-1-18 16,1 0 0,0 0-16,9-10 15,0 0 1,0-9-16,0 0 16,0 0-1,0 0-15,0 0 16,0 0-1,0 0-15,0 0 16,0 0 0,0 0-16,0 0 15,0 10 1,0-1 0,-10-9-16</inkml:trace>
  <inkml:trace contextRef="#ctx0" brushRef="#br1" timeOffset="73474.5">10819 10941 0,'0'0'0,"0"0"15,0 0-15,0 0 16,0 0 0,0 0-16,0 0 15,0 0 1,0 0-16,9 0 15,0 0 1,1 10-16,9-1 16,9 1-1,0-1-15,-9 0 16,9 1 0,-9-1-16,9 0 15,-19 1 1</inkml:trace>
  <inkml:trace contextRef="#ctx0" brushRef="#br1" timeOffset="74504.53">10960 10500 0,'0'0'0,"0"0"16,-10-9-1,1 0-15,-1 9 16,1 0 0,9 9-16,9 0 15,38 20 1,38-1-16,47 0 16,18-19-1,1-9-15,-19-19 16,-10-18-1,-9-1-15,-29-8 16,-27-1 0,-20 0-16,-18 9 15,-9 1 1,-20-1-16,-37-18 16,-47 0-1,-28 9-15,-29 18 16,10 29-1,0 10-15,19 18 16,9-9 0,38 0-16,18 9 15,20 0 1,18 0 0,9 19-16,29 0 15,19 9 1,28-9-16,28-9 15,-47-29 1</inkml:trace>
  <inkml:trace contextRef="#ctx0" brushRef="#br1" timeOffset="75732.83">11618 9872 0,'0'0'0,"0"0"0,0 0 16,0 0 0,0 0-16,0 0 15,10 9 1,8 29-16,1 27 16,0 29-1,-10 28 1,-18 0-16,-19-9 15,-38 9-15,-38 0 16,-37-10 0,-47-18-16,-19-19 15,-19-28 1,-9-19-16,-9-28 16,18-28-1,-19-9-15,-9-20 16,-19-18-1,19 0 1,10 0-16,28 9 16,9 1-1,9-1-15,19 10 16,29 9 0,18 0-16,29 9 15,8 10 1,30 0-16,8 19 15,10-1 1,19 1-16,0 0 16,-1 9-1,20 0-15,0 0 16,-1 0 0,1 0-16,-1 0 15,1 0 1,9 0-16,0 0 15,0 0 1,0 0 0,0 0-16,0 0 15,0 0 1,0 0-16,0 0 16,0 0-1,0 0-15,-9 0 16,9 0-1,-10 0-15,-9-10 16,1-9 0,-1-9-16,0-9 15,-9-1 1,9 1-16,0-1 16,0 10-1,10 0-15,-1 18 16,1 1-1,0 0-15,9 18 16,0 10 0,0 28-16,9 18 15,0 11 1,1-1-16,-10-19 16,9-9-1,-9-19 1,0-9-16,0-1 15,0-18 1,0 0-16,0-9 16,0-19-1,0-19-15,0-19 16,10 10 0,9 9-16,46 19 15,302 47 1,85 28-16</inkml:trace>
  <inkml:trace contextRef="#ctx0" brushRef="#br1" timeOffset="78548.17">19332 5509 0,'0'0'0,"0"0"15,0 0-15,0 0 16,0 0 0,0 9-16,-9 1 15,-10-1 1,0 1-16,0-1 16,-9 0-1,0 10 1,0-10-16,-1 1 15,11-1 1,8 1-16,1-1 16,-1 0-1,1-9-15</inkml:trace>
  <inkml:trace contextRef="#ctx0" brushRef="#br1" timeOffset="98375.09">19577 5490 0,'0'0'0,"-28"0"15,-48 10-15,-37 8 16,-37 20 0,-1 18-16,20 10 15,8 18 1,11 20-16,8 27 15,-9 28 1,0 29-16,10 37 16,-1 19-1,10 28-15,10 19 16,-1 9 0,19 10-16,10 0 15,18 18 1,0 19-16,-9 0 15,-19 0 1,-9-9-16,-28-9 16,-20-1-1,1-18-15,-28-10 16,-29-9 0,-47-1-16,-37-27 15,-38-19 1,-38-19-1,-47-28-15,-9-37 16,-38-38 0,10-28-16,9-29 15,0-27 1,10-10-16,9-9 16,9-19-1,10 0-15,-1 0 16,-18-10-1,0 1-15,9-10 16,48-9 0,46 9-16,38 10 15,47 0 1,38-1-16,46 1 16,39 9-1,27 0 1,20 0-16,27 0 15,1 0 1</inkml:trace>
  <inkml:trace contextRef="#ctx0" brushRef="#br1" timeOffset="99297.56">20094 9665 0,'-9'-9'0,"-48"-10"15,-56-9-15,-46 9 16,-1 19 0,19 28-16,18 19 15,1 28 1,0 19-16,-1 19 16,10 28-1,-9 18-15,19 10 16,9 19-1,-10 18-15,10 19 16,-9 10 0,8-1-16,-8 1 15,-10 18 1,-9-9-16,-10 10 16,-28-1-1,-37 0 1,-29 0-16,-38-9 15,-55-9 1,-48 0-16,-10-38 16,-27-29-1,-38-17-15,-19-39 16,-10-18 0,-18-28-16,19-38 15,9-9 1,9-19-16,10-19 15,0 0 1,0-9-16,28 0 16,28 9-1,29 0-15,56 0 16,37 1 0,57-10-16,66-1 15,38 11 1,28-1-16,18 9 15,29 1 1,9 0-16,10 9 16,9 0-1,0 0 1</inkml:trace>
  <inkml:trace contextRef="#ctx0" brushRef="#br1" timeOffset="100444.25">20113 13672 0,'0'0'0,"0"0"0,-19-19 15,0 0 1,-18 0-16,-29-9 15,-19 0 1,-37 0 0,-29 9-16,-46 0 15,-38 19-15,-38-9 16,-19 18 0,-18 1-16,-19 27 15,9 10 1,9 19-1,29 18-15,19 20 16,9 18 0,18 18-16,11 1 15,27 9 1,-9 0-16,-9 10 16,9-1-1,-19 10-15,-19 9 16,-9-18-1,-28-1-15,-28 10 16,-29-28 0,-56 0-16,-28-19 15,-10-38 1,-28-28-16,9-27 16,38-39-1,19-18 1,38-19-16,56-9 15,28 0-15,38-19 16,18-1 0,20-8-16,18 0 15,29 9 1,27-1 0,10 1-16,19 10 15,29-1 1,18 10-16,18 9 15,1 0 1,19 9-16,-1 1 16,10 9-1,0 0-15,0-1 16,0 20 0,0 0-16,0-1 15,0 10 1,0 0-16,0 0 15,0 0 1,0 0-16,0 0 16,0 10-1,0 8-15,0 11 16,-9-11 0</inkml:trace>
  <inkml:trace contextRef="#ctx0" brushRef="#br1" timeOffset="100927.91">8909 12499 0,'0'0'0,"0"0"0,0 0 16,0-9-1,0 9 1,-19 0-16,-19 9 15,-27 19 1,-11 10-16,-8 27 16,8 1-1,10-10-15,19 1 16,29 8 0,18 20-16,18 8 15,20-8 1,9-10-16,19 0 15,19 0 1,9-19-16,9 1 16,-9-10-1,-56-29-15</inkml:trace>
  <inkml:trace contextRef="#ctx0" brushRef="#br1" timeOffset="101293.55">8664 14009 0,'0'0'0,"0"0"15,0-9-15,-9 0 16,-1-1-1,-8 1-15,-11 0 16,-18 18 0,-9 19-16,-1 19 15,1 19 1,9-10-16,28 0 16,10 1-1,28 8-15,18 1 16,20 9-1,37 9-15,9-9 16,10 10 0,9 9-16,-56-47 15</inkml:trace>
  <inkml:trace contextRef="#ctx0" brushRef="#br1" timeOffset="101644.24">8344 15323 0,'0'0'0,"0"0"16,-18 9-16,-29 10 15,-10 19 1,10 27-16,19 10 16,9 10-1,19 9-15,28-1 16,29 1 0,46-9-16,38-10 15,57-28 1,37-38-1,-19-9-15,10-9 16,122-19-16</inkml:trace>
  <inkml:trace contextRef="#ctx0" brushRef="#br1" timeOffset="102911.3">5607 9271 0,'0'0'0,"9"19"16,1 47-16,18 37 15,0 38 1,-9 18-16,0 19 15,0 20 1,-1 8-16,11 19 16,-11 10-1,11-10-15,-1 9 16,0-8 0,0 8-16,19-9 15,10-18 1,9-1-16,18-18 15,20-19 1,9-38-16,0-18 16,-1-29-1,11-9 1,-10-19-16,-19-18 16,0-1-16,-19-18 15,0 0 1,1-10-16,-20-9 15,-9 0 1,-9 0 0,-29-9-16</inkml:trace>
  <inkml:trace contextRef="#ctx0" brushRef="#br1" timeOffset="103263.23">7178 12724 0,'0'0'16,"0"0"-16,0 0 16,0 0-16,0 9 15,9 20 1,10 36-16,9 38 16,-9 10-1,0 9-15,-19-9 16,-19-10-1,-28-19 1,-28-9-16,-38-18 16,-28-20-1,9-27-15,38-29 16,38-9 0,18-1-16,19 1 15,10 10 1,18-1-16,10 9 15,28 1 1,-19 9-16</inkml:trace>
  <inkml:trace contextRef="#ctx0" brushRef="#br1" timeOffset="115323.03">8043 1653 0,'10'-10'0,"18"-27"16,47-29-16,19-28 15,38-9 1,37-9-16,38-1 16,47 10-1,19 9-15,28 19 16,0 19-1,19 28-15,0-1 16,0 20 0,18 18-16,1 1 15,-19 9 1,-28 9-16,-20 0 16,-18 19-1,-28 0-15,-38 28 16,-18 9-1,-29 10-15,-28 37 16,-19 10 0,-28 19-1,-19 8-15,-38 11 16,-18-1 0,-48 0-16,-37 0 15,-66 10 1,-75-19-16,-47-9 15,-48-39 1,-46-17-16,-28-39 16,9-18-1,37-37 1,-9-38-16,-9-19 16,28-38-16,28-9 15,38-18 1,18-10-16,20-10 15,46 1 1,29 9 0,28 0-16,28 19 15,28 9 1,10-9-16,28 9 16,28 10-1,10 9-15,18 9 16,19 0-1,1 10-15,-1 9 16,19 19 0,-10 0-16,10 18 15,0 10 1,-9 10-16,0-1 16,-1 10-1,-18 0-15,0-10 16,-19 0-1,0 1-15,-28 18 16,-19 19 0,-57 0-16,-46 9 15,-29 10 1,-37-1-16,-29 1 16,10 0-1,-19 28 1,19 9-16,18 28 15,1 10 1,28 18-16,28 10 16,0 19-1,28 9-15,19-19 16,10 0 0,18-9-16,1 10 15,-1 8 1,10 10-16,-10-9 15,-9 9 1,-10 9-16,1-18 16,9-19-1,-10-10-15,20-27 16,-10-1 0,9-9-16,-9 0 15,0-9 1,0-1-16,0 1 15,9-10 1,19-19 0,19-18-16,0-10 15,9 1 1,10-20-16,0 1 16,19-10-1,-1 0-15,1-9 16,-1 0-1,1-1-15,9-8 16,0-1 0,0-9-16,0 0 15,0 0 1,0 0-16,0 0 16</inkml:trace>
  <inkml:trace contextRef="#ctx0" brushRef="#br1" timeOffset="115741.41">2963 6166 0,'0'0'0,"0"0"16,10 0 0,-1 0-16,10 9 15,9 1 1,0 27-16,1 19 15,8 29 1,1 9 0,0-1-16,-1-17 15,10-11-15,0-18 16,0-9 0,19-20-1,19-27-15,37-19 16,-56 0-1</inkml:trace>
  <inkml:trace contextRef="#ctx0" brushRef="#br1" timeOffset="116819.97">9191 4214 0,'0'0'0,"0"0"0,0 10 15,-19 8 1,-18 29-16,-20 57 15,-9 36 1,19 57-16,10 38 16,18 46-1,19 57-15,9 9 16,10 19 0,0 9-16,0-18 15,-10-10 1,-9-9-16,0-75 15,-19-48 1,-9-18-16,0-46 16,0-20-1,18-28-15,1-28 16,9-47 0</inkml:trace>
  <inkml:trace contextRef="#ctx0" brushRef="#br1" timeOffset="117336.63">9577 4552 0,'47'0'0,"150"-9"15,142-1 1,18 20-16,-27-1 15,46 19 1,10 10-16,-48 27 16,-46 10-16,-19 38 15,-47 18 1,-29 29 0,-27 46-16,-20 48 15,-37 18 1,-38 37-16,-28 20 15,-28 8 1,-28 1-16,-38 0 16,-19-10-1,-19-9-15,-37-18 16,-66 8 0,-95 38-16,-18-28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1T15:14:21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9605 2169 0,'0'0'0,"0"0"0,0 0 16,0 0-1,0-10-15,0 1 16,0 9-1,0 0-15,9 9 16,1 29 0,18 28-1,0 37-15,0 38 16,-9 37 0,0 28-16,-19 38 15,0 10 1,-9 18-16,9-19 15,9-18 1,0 9-16,-9-1 16,0-17-1,0-1-15,-9 0 16,9 0 0,0-9-16,0-19 15,9-9 1,1-19-16,-10-10 15,0-18 1,0-19-16,0-19 16,0-19-1,0-18-15,-10-19 16,10-10 0,0-18-16,0-19 15,0 0 1,0-9-16,0-1 15</inkml:trace>
  <inkml:trace contextRef="#ctx0" brushRef="#br0" timeOffset="1196.95">10028 1972 0,'0'0'0,"0"0"16,10 0 0,9 0-16,18-10 15,38 10 1,48 0-16,55-18 15,48-20 1,28 1-16,47-1 16,10 10-1,-20 0-15,20 9 16,-10 19 0,-10 9-16,10 1 15,-28-1 1,-19 1-16,-28-10 15,-38 0 1,-37 0 0,-38 0-16,-29 9 15,-27 0-15,-20 1 16,1 8 0,-19 11-16,9 8 15,-9 10 1,-10 19-1,-9 28-15,0 28 16,0 28 0,0 19-16,-9 18 15,-1 20 1,1 8-16,18 11 16,10 8-1,9 10-15,20-19 16,17 29-1,11-10-15,-11-10 16,1-9 0,0-9-16,0-10 15,0-18 1,-19-19-16,-9-28 16,-20-10-1,-8 0-15,-20-18 16,-8-19-1,-20-10 1,-19 1-16,-27-1 16,-38-9-1,-20-9-15,-36-10 16,-29-18 0,-28-19-16,-29-10 15,-28-9 1,1-19-16,-29 0 15,-28 1 1,9-1-16,1 9 16,27 1-1,38 0-15,57-1 16,28 10 0,37-18-16,29 8 15,19 1 1,27-10-16,10 10 15,19-1 1,19 1-16,9-1 16,10 1-1,0 0 1,9 9-16,0-10 16</inkml:trace>
  <inkml:trace contextRef="#ctx0" brushRef="#br0" timeOffset="1994.94">11270 2816 0,'0'0'0,"0"0"15,0-9 1,0-1-16,0 10 15,0 19 1,0 38-16,0 65 16,0 75-1,9 18-15,1-8 16,9-29 0,0-18-16,-1-29 15,1-28 1,-9-28-16,-1-19 15,0-9 1,-9-18-16,0-11 16,0-18-1,0 0-15,-9-9 16,-19-19 0,-38-38-16,-38-28 15,1 19 1,18 19-16,-9 9 15,0 19 1,9 18 0,1 20-16,18 9 15,0 18 1,10 19-16,18 1 16,10 8-1,18 20-15,20 9 16,18-19-1,19 0-15,28 0 16,10-19 0,18-9-16,20-9 15,-10-1 1,-29-18-16,-8 0 16,-20-19-1,0 0-15,-27 0 16</inkml:trace>
  <inkml:trace contextRef="#ctx0" brushRef="#br0" timeOffset="2495.05">11947 4317 0,'0'0'0,"0"0"0,0-18 16,-18-20-16,-1 1 15,-19-1 1,1 10-16,-1 0 15,0 18 1,10 1 0,0 18-16,18 1 15,1 18-15,18 19 16,10 0 0,9-10-1,1 1-15,8-19 16,10-10-1,0-9-15,10-19 16,-1 0 0,-9 1-16,-9 8 15,0 1 1,9 18-16,0 19 16,-10 1-1,1 27-15,0 0 16,-29-28-1</inkml:trace>
  <inkml:trace contextRef="#ctx0" brushRef="#br0" timeOffset="2915.19">12408 2676 0,'0'0'0,"0"0"0,10 18 15,-1 39 1,10 36-16,0 29 15,0 19 1,-1 0-16,1 9 16,0 19-1,0-10-15,-10-9 16,1 1 0,-1-20-16,1-9 15,-10-19 1,0-37-16,0-19 15,0-10 1,0-18 0,0-10-16,0-9 15</inkml:trace>
  <inkml:trace contextRef="#ctx0" brushRef="#br0" timeOffset="3180.92">12079 3801 0,'0'0'0,"19"0"15,19-9-15,37 0 16,19 18-1,0-9-15,-9 9 16,-1 1 0,10-1-16,10 19 15,-57-9 1</inkml:trace>
  <inkml:trace contextRef="#ctx0" brushRef="#br0" timeOffset="3645.69">13669 4074 0,'0'0'0,"-9"0"16,-20-19-16,-18-9 15,-19-1 1,-9 11-16,0 18 15,0 9 1,9 19-16,19 10 16,19-1-1,9 1-15,9-1 16,20 1 0,9-10-16,9-9 15,0 0 1,10-19-1,9-10-15,0-9 16,0-9 0,-10 0-16,1 9 15,-19 10 1,9 18-16,0 10 16,29 19-1,9 37-15,9 19 16,-9-10-1,-29-28-15,-18-18 16,-19-19 0</inkml:trace>
  <inkml:trace contextRef="#ctx0" brushRef="#br0" timeOffset="4262.87">10000 3614 0,'0'0'0,"0"0"0,0 9 15,-28 1 1,-29 18 0,-55 0-16,-48 9 15,-47 1-15,-38-10 16,-9 0 0,19 10-16,18-10 15,29 0 1,19-9-1,28 0-15,37-1 16,29 1 0,28-10-16,19-9 15,0 0 1,18 0-16,1 0 16,9 0-1,0 0-15,9 0 16,1-18-1,18-1-15,-9 10 16</inkml:trace>
  <inkml:trace contextRef="#ctx0" brushRef="#br0" timeOffset="4626.46">8119 3492 0,'0'0'0,"0"0"16,-19 9 0,-28 1-16,-10 18 15,-18 0 1,9 19-16,0 0 15,0 0 1,29 9-16,9-19 16,18 10-1,20 0-15,8 10 16,39 18 0,28 9-16,37 10 15,19-10 1,19 20-16,122 83 15</inkml:trace>
  <inkml:trace contextRef="#ctx0" brushRef="#br0" timeOffset="6297.88">4356 1794 0,'0'0'0,"0"0"0,0 0 15,0 0-15,0 0 16,9 0 0,10 9-16,28 38 15,47 37 1,28 20 0,19 17-16,-9 11 15,0-10 1,-10-10-16,-18 1 15,-20-10 1,-9-9-16,-18-19 16,-1 0-1,-27-37-15</inkml:trace>
  <inkml:trace contextRef="#ctx0" brushRef="#br0" timeOffset="6583.87">5522 1775 0,'0'0'0,"0"0"15,-9 9-15,-38 29 16,-66 56-1,-57 56-15,-27 47 16,-10 9 0,9-9-16,48-28 15,46-47 1,29-19-16,28-37 16,28-47-1</inkml:trace>
  <inkml:trace contextRef="#ctx0" brushRef="#br0" timeOffset="7214.29">6303 3201 0,'0'0'0,"0"0"15,0 0-15,0 0 16,-9 0 0,-20-19-16,-27-18 15,-19-20 1,-19-36-16,9-29 15,0-19 1,10-28-16,19 9 16,27 29-1,20 18-15,18 38 16,1 10 0,9 18-16,-1 19 15,-8 18 1,9 1-16,-10 18 15,10 1 1,-10 18-16,-9 19 16,-9 28-1,-19 19 1,-38 9-16,0-9 16,9-19-1,29-28-15,19-10 16,9-9-1,19 0-15,37 1 16,38-11 0,47 1-16,10 0 15,-29-19 1,-9 0-16,-28 0 16,-48 0-1</inkml:trace>
  <inkml:trace contextRef="#ctx0" brushRef="#br0" timeOffset="7964.25">6867 1953 0,'0'0'16,"0"0"-16,0 0 16,0 0-16,10 9 15,-1 29 1,19 18-16,1 29 15,8 9 1,1-19 0,0-19-16,-10-19 15,0-18-15,10-9 16,-1-10 0,10-19-1,0-9-15,0-10 16,0 1-16,-9-10 15,-10 0 1,-9 19 0,-10-1-16,-9 11 15,0 8 1,0 1-16,0 0 16,0 9-1,0 9-15,-18 0 16,-1 29-1,-9 37-15,-1 19 16,11 18 0,-11 20-16,1-1 15,9-18 1,-9 9-16,-10 0 16,1-10-1,-20-18-15,-8-19 16,-11-19-1,1-18-15,0-19 16,0-10 0,-10-18-1,19-10-15,0 0 16,19-9 0,19 9-16</inkml:trace>
  <inkml:trace contextRef="#ctx0" brushRef="#br0" timeOffset="11135.91">4196 4383 0,'0'0'0,"0"0"15,0 0 1,-10 0-16,1 0 16,-1 0-1,10 0-15,19 0 16,57-9 0,83-1-16,48 1 15,38-10 1,9 0-16,19 1 15,0-1 1,-10 0-16,-37 0 16,-29 10-1,-27 0-15,-39-1 16,-27 1 0,-29 9-16,-28 0 15,-9 0 1,-19 9-1,-10-9-15</inkml:trace>
  <inkml:trace contextRef="#ctx0" brushRef="#br0" timeOffset="11574.15">4102 4421 0,'0'0'0,"0"0"15,0 0-15,-10 0 16,1 9-1,-1 29-15,1 27 16,0 38 0,18 48-1,0 17-15,10 11 16,-9 18 0,-1-10-16,0 1 15,1 0 1,-1-19-16,1-10 15,-10-28 1,0-18-16,0-29 16,0-27-1,9-20-15,0-18 16,1-19 0</inkml:trace>
  <inkml:trace contextRef="#ctx0" brushRef="#br0" timeOffset="12206.56">6802 4261 0,'0'0'0,"0"0"0,0 0 15,0 0 1,0 0-16,0 10 16,9 8-1,0 57-15,1 47 16,18 28-1,0 29-15,10-1 16,-1 0 0,1-9-16,-10 0 15,-9-9 1,-19-10-16,-9-19 16,-19 0-1,-10-18 1,-19-10-16,-8-9 15,-48-10-15,-28-9 16,-29-18 0,-27-20-16,-38 1 15,-1-19 1,-8-1 0,18 1-16,0-19 15,10 0 1,18-9-16,10-10 15,28-9 1,19 0-16,28 0 16,38 9-1,28 9-15,28 1 16,19 0 0,9-1-16</inkml:trace>
  <inkml:trace contextRef="#ctx0" brushRef="#br0" timeOffset="13458.48">4948 4712 0,'0'0'0,"0"0"0,0 0 16,10 9-1,-1 10 1,1 18-16,8 19 15,1 10-15,-9 19 16,-1-1 0,0 10-1,1 9-15,-10 10 16,0-10 0,0-9-16,-10-10 15,1-28 1,0-9-16,9-9 15,0-19 1,0-10-16,0-9 16,0 0-1,0 0-15,0-28 16,0-19 0,0-47-16,0-18 15,9-1 1,0 10-16,1 18 15,9 20 1,9 8-16,-9 20 16,-1 9-1,11 18-15,-1 1 16,0 18 0,10 10-1,9 28-15,9 19 16,-9-1-1,-9 10-15,-19 0 16,0-18 0,-10-10-16,0-10 15,-9-9 1,0-9-16,0 0 16,0-10-1,0 1-15,0-10 16,0 0-1,0 0-15,0 0 16,0 0 0,0 0-16,0 0 15,0 0 1,0 0 0,0 0-16,0 0 15,0 0 1,0 0-16,0 0 15,-9 0 1,9 0-16,0 0 16,0 0-1,0 0-15,0 0 16,0 0 0,0 0-16,0 0 15,0 0 1,0 0-16,0 0 15,0 0 1,-9 0-16,9 0 16,0 0-1,0 0-15,0 0 16,0 0 0,0 0-16</inkml:trace>
  <inkml:trace contextRef="#ctx0" brushRef="#br0" timeOffset="14549.01">5325 5209 0,'0'0'0,"0"0"15,0 0 1,0 0-16,0 0 15,0 0 1,0 0-16,9 9 16,0 19-1,20 29-15,-1 27 16,-9 10 0,-1-19-16,1 0 15,0-9 1,-9-19-16,-10-10 15,0-18 1,0 0-16,0-19 16,0 0-1,0 0-15,0-29 16,-10-27 0,1-38-1,18-9-15,1 0 16,-1 19-1,19 8-15,0 20 16,1 19 0,-1 8-16,-9 20 15,9 0 1,0 18-16,0 19 16,1 19-1,-1 19-15,-9 9 16,-1 0-1,-18-9-15,0-10 16,0-9 0,0-10-16,0-18 15,0 0 1,0-19 0,0 0-16,10 0 15,-1-38-15,19-27 16,1-29-1,-1 9-15,9 1 16,1 28 0,-10 9-1,10 19-15,0-1 16,-1 20 0,1 18-16,-10 10 15,10 19 1,9 27-16,-10 29 15,-18 0 1,0 9-16,-19 19 16,-19-19-1,0-56-15</inkml:trace>
  <inkml:trace contextRef="#ctx0" brushRef="#br0" timeOffset="16545.63">4986 5537 0,'0'0'0,"0"0"0,0-19 16,0 1 0,9-20-16,-9 1 15,10-20 1,-10-18-16,0-9 16,0-10-1,0-9-15,0 0 16,-10-1-1,1 20-15,9 18 16,0 19 0,0 19-16,0 9 15,0 10 1,0 9 0,0 9-16,0 20 15,9 36 1,1 48-16,-1 28 15,1-1 1,8 1-16,1 0 16,-9-19-1,-1-10-15,10-18 16,0 0 0,-10-19-16,0-19 15,1-18 1,-10-19-16,0-1 15,0-18 1,0 0-16,0 0 16,0-9-1,0-47-15,9-38 16,-9-47 0,0-18-16,-9-10 15,-1 0 1,1 19-1,0 9-15,-1 10 16,1 37 0,-1 38-16,1 18 15,0 19 1,9 10-16,0 9 16,0 9-1,9 38-15,0 38 16,20 46-1,-1 19-15,0 10 16,-9-1 0,0-9-16,0-9 15,-19-19 1,0-28-16,-10-29 16,1-18-1,9-9-15,0-19 16,0-19-1,0 0-15,0-10 16,-19-27 0,0-38-16,-9-38 15,0-28 1,-1-9 0,11 0-16,8-9 15,1 27 1,-1 10-16,1 19 15,9 9 1,-9 38-16,9 9 16,-10 19-1,10 18-15,0 1 16,0 9 0,-19 19-16,-9 56 15,-10 47 1,1 19-16,9 18 15,-1 1 1,11-1-16,8-9 16,10-18-1,0-10 1,0-10-16,10-18 16,-10-10-1,0-9-15,0-18 16,0-10-1,0-10-15,0-9 16,0-9 0,0-9-16,0-10 15,0 0 1,0 0-16,9 0 16,0-19-1,1-9-15,-1-10 16,1-18-1,-1-1-15,0-8 16,1-1 0,-1 10-16,1-10 15,-1 0 1,-9-9-16,9 0 16,-9-9-1,0 9 1,0-19-16,-9 10 15,0-10 1,-1 9-16,1 20 16,-1-1-1,1 19-15,0 19 16,-1 0 0,1 18-16,9 1 15,0 9 1,0 9-16,-10 29 15,1 28 1,0 27-16,18 29 16,0 19-1,10 9-15,0 0 16,0-18 0,0-10-16,-1-19 15,-18-37 1,0-10-16,0-19 15,0-18 1,0-19-16,0 0 16,0 0-1,-9-28 1,-10-56-16,-9-57 16,0-28-1,0 9-15,-1 1 16,11 9-1,-1 28-15,9 28 16,1 38 0,9 28-16,0 18 15</inkml:trace>
  <inkml:trace contextRef="#ctx0" brushRef="#br0" timeOffset="18049">5419 6785 0,'0'0'0,"0"0"0,0 0 16,0 0-1,0 0-15,0 0 16,0 0-1,0 0 1,0 0-16,0 0 16,0 0-1,0 0-15,0 0 16,0 9 0,0 1-16,-10-1 15,1 1 1,-1-1-16,10 0 15,-9 1 1,9-1-16,-9 0 16,-1 1-1,1-10-15</inkml:trace>
  <inkml:trace contextRef="#ctx0" brushRef="#br0" timeOffset="21061.4">6679 6710 0,'0'0'0,"0"0"0,0 0 15,0 0 1,-9 0-1,9 0-15,-10 9 16,1 10 0,0 19-16,-1 18 15,20 10 1,-1-1-16,0 1 16,20 0-1,-1 9-15,0-10 16,19 1-1,19 0-15,19-10 16,18 0 0,1-9-16,18-9 15,10-10 1,-1-9-16,-8-19 16,8-19-1,-8 0-15,-20-18 16,1-20-1,-10-18-15,0 0 16,-10-19 0,-8-9-16,-20 0 15,1 0 1,-1 0 0,-18 9-16,9 9 15,-10 20 1,10-1-16,-9 19 15,0 19 1,-1 0-16,10 18 16,0 1-1,0 9-15,10 0 16,-1 9 0,-9 1-16,-9-1 15,0 0 1,-20 1-16,1-1 15,0 1 1,-10-1-16,1 0 16,-1 1-1,-9-1 1</inkml:trace>
  <inkml:trace contextRef="#ctx0" brushRef="#br0" timeOffset="21528.12">8768 5837 0,'0'0'0,"0"0"0,0 0 15,9 0-15,10 0 16,19 10-1,18 9-15,29 9 16,-1 19 0,-8 0-1,-1 9-15,-19-19 16,1 1-16,-20-1 16,1-8-1,-19-1 1,0 0-16,-1 9 15,-18-8 1,0 8-16,-18 10 16,-20 19-1,-28-1-15,-28 10 16,0-18 0,9-1-16,29-19 15,18-8 1,19-11-16,10 11 15,18-1 1,-9-19-16</inkml:trace>
  <inkml:trace contextRef="#ctx0" brushRef="#br0" timeOffset="27536.86">23867 3876 0,'0'0'0,"0"0"16,0 0-16,0 0 15,0 0 1,0 0-1,0 0-15,0 0 16,0 0 0,0 0-16</inkml:trace>
  <inkml:trace contextRef="#ctx0" brushRef="#br0" timeOffset="39690.78">4271 4543 0,'9'0'0,"20"-19"0,46-9 15,57-10 1,27-9 0,11 0-16,27 19 15,29 0 1,0 19-16,-10 9 16,-9 9-1,-9 10-15,-10 28 16,-9 18-1,-10 10-15,0 10 16,-28 9 0,-37 9-16,-10 10 15,-19 27 1,-18 10-16,-29 38 16,-19 9-1,-27 19-15,-29-10 16,-38 1-1,-47-10-15,-47-10 16,-37-27 0,-19-38-1,-19-38-15,-10-27 16,1-29 0,18-38-16,29-27 15,28-29-15,19-28 16,18-18-1,19-1 1,19-9-16,29 0 16,18 10-1,10-10-15,8 0 16,11 18 0,9 11-16,9-1 15,9 9 1,20 20-16,-1-1 15,10 19 1,19 0-16,37 0 16,57 0-1,56 19-15,160 0 16</inkml:trace>
  <inkml:trace contextRef="#ctx0" brushRef="#br0" timeOffset="40640.96">7300 4712 0,'0'0'0,"0"0"15,10-10-15,-1-9 16,19-18-1,10-10 1,37-9-16,29-29 16,65-9-1,47-9-15,29-9 16,18 18 0,1 9-16,-10 10 15,-29 28 1,-18 10-16,-37 9 15,-39 18 1,-27 1-16,-19-1 16,-38 10-1,-10 0-15,-18 0 16,-10 0 0,-9 0-16,0 10 15,-28 9 1,-47 18-1,-85 29-15,-75 0 16,-38 9-16,-9 9 16,-19-9-1,19 0-15,-1-9 16,20-19 0,65-10-1,38-9-15,48-9 16,8-9-1,29-10-15,18 0 16,20 0 0,9 0-16,18 0 15,10 0 1,19 0-16,66-19 16,131-19-1,85-18-15,9-10 16,-27-18-1,-1-10-15,-19 10 16,-37 9 0,-28 9-16,-48 19 15,-46 0 1,-20 19-16,-18 0 16,-28 0-1,-19 18-15,-19 1 16,0 9-1,0 0-15,-10 0 16</inkml:trace>
  <inkml:trace contextRef="#ctx0" brushRef="#br0" timeOffset="42115.08">7771 3604 0,'0'0'0,"0"0"16,0 0-16,0 0 15,0 0 1,0 0-16,0 19 16,-10 19-1,-18 37-15,-19 37 16,-10 10 0,-8 10-1,-1-20-15,9-18 16,10 0-1,0-19-15,0-9 16,19-19 0,19-10-16,-1 1 15,10-10 1,10 0-16,18 0 16,28 0-1,38 10-15,29-10 16,-1 9-1,10-8-15,-1-1 16,-18 0 0,-19 0-16,-9 10 15,-19-20 1,-29 1-16,-18 0 16,0-10-1,-19-9-15,0 0 16,0 0-1,-38 0 1,-46 0-16,-57-19 16,-19-18-1,0-1-15,0 1 16,19-10 0,28 9-16,28 1 15,19-1 1,19 1-16,0-10 15,19-9 1,19-1-16,9-8 16,9-10-1,19 0-15,19-1 16,19-8 0,28-10-16,10 10 15,-1 9 1,10 0-16,0-10 15,-10 19 1,-27 1 0,-10-1-16,-10 19 15,-18-9 1,-10 9-16,-9 9 16,-1 10-1,-18 10-15,0 8 16,0 1-1,0 9-15,-18 9 16,-20 29 0,-28 37-16,-9 19 15,-10 18 1,1 1-16,8 9 16,-8-10-1,-1-18-15,0 0 16,19-19-1,1-9 1,18-19-16,18-10 16,1-9-1,19-9-15,-1 0 16,1 0 0,9-10-16,9 0 15,1 1 1,18 9-16,28 9 15,29 0 1,19 0-16,18 0 16,28 0-1,-9-9-15,-18 0 16,8 0 0,-18-1-16,-19 1 15,-9 0 1,-19-19-16,-10 9 15,-9-9 1,-9 0-16,-10 0 16,-9 0-1,0 0 1,-19 0-16,0 0 16,0 0-1,0 0-15,0 0 16,0 0-1</inkml:trace>
  <inkml:trace contextRef="#ctx0" brushRef="#br0" timeOffset="43063.64">6961 6794 0,'0'0'0,"0"0"0,0 0 16,0 0 0,10 0-16,-1 10 15,10-1 1,9 29-16,10 9 15,9 18 1,0 10 0,9 10-16,10-1 15,0 10-15,19-10 16,9-8 0,9-20-1,10-19-15,10-8 16,-1-29-1,0-10-15,-9-27 16,0-10 0,0-38-16,-19-18 15,-9-10 1,-10-18-16,-19-10 16,-9 19-1,-9 0-15,0 0 16,-10 29-1,0 8-15,10 10 16,9 9 0,0 10-1,19-10-15,9 20 16,0 8-16,-18 10 16,-10 19-1,-10-1 1,1 10-16,-19 0 15,-1 10 1,-8-1-16,-1 0 16,-9 1-1,-9 18-15,-1-9 16</inkml:trace>
  <inkml:trace contextRef="#ctx0" brushRef="#br0" timeOffset="43450.16">8485 5734 0,'0'0'0,"0"0"0,10 0 15,18-9 1,29 18-16,37 1 15,28 18 1,10 19 0,-1 0-16,1 9 15,-10 0 1,-18 0-16,-29 1 16,-9-1-1,-19 0-15,-9-9 16,-20 19-1,-27 18-15,-19 20 16,-38-1 0,-19 0-16,-28 10 15,0-1 1,1 29-16,-95 122 16</inkml:trace>
  <inkml:trace contextRef="#ctx0" brushRef="#br0" timeOffset="50173.75">10640 8727 0,'0'0'0,"-10"0"0,-8-9 16,-20 9-1,0 9-15,-9 19 16,0 10 0,0 37-16,0 28 15,19 19 1,19 19-16,18-10 16,0 19-1,10 19-15,-9 9 16,-1 19-1,10 0 1,-10 10-16,1-10 16,-1-19-1,0-28-15,-9-18 16,0-29 0,0-19-16,0-27 15,0-20 1,0 1-16,0-20 15,0 1 1,0-19-16,0 0 16,0 0-1,0 0-15</inkml:trace>
  <inkml:trace contextRef="#ctx0" brushRef="#br0" timeOffset="51187.94">10254 8999 0,'9'0'0,"10"-19"0,28-9 16,76-9-1,65-1-15,38 10 16,46 19 0,20-1-16,37 20 15,-18-1 1,-20 10-16,1 0 16,-57-1-1,-37 11-15,-20-1 16,-27 9-1,-19 10-15,-1 9 16,-18 10 0,-9 9-16,-10 10 15,0 8 1,-9 11 0,-10 18-16,0 0 15,-18 18 1,-20 1-16,-9 19 15,-18 8 1,-20 1-16,-8 10 16,-1-1-1,-19 0-15,0 0 16,1-27 0,-1-11-16,1-8 15,-1-20 1,-9-9-16,-10-9 15,-18 0 1,-38 0-16,-28-19 16,-56-9-1,-48-29-15,-28-27 16,-18-20 0,18-27-16,19-1 15,28-9 1,19 0-16,28 0 15,48 10 1,8-1 0,29 10-16,10 0 15,18 0 1,19 0-16,0 9 16,9-9-1,10 9-15,0 0 16,9 0-1,9 10-15,1 0 16,0-1 0,-1 1-16,10 9 15,0 0 1,0 0-16,0 0 16,0 0-1,0 0-15,0 0 16,0 0-1,0 0-15,0 0 16,0 0 0,0 0-16,0 0 15,-9-9 1</inkml:trace>
  <inkml:trace contextRef="#ctx0" brushRef="#br0" timeOffset="52688.23">12154 6213 0,'0'0'0,"0"0"16,0 18-16,10 29 15,-1 38 1,1 37-16,8 37 15,-8 29 1,-10 9-16,0 19 16,0 0-1,-10-10-15,-8-28 16,-1-9 0,9-38-16,-8-18 15,8-19 1,1-10-16,-1-9 15,1-18 1,0-20 0,-1 1-16,1-20 15,9-8 1,0-10-16</inkml:trace>
  <inkml:trace contextRef="#ctx0" brushRef="#br0" timeOffset="53112.04">12785 6635 0,'0'0'0,"0"0"0,0 9 16,0 19-1,9 57-15,-9 56 16,9 37 0,-9 19-16,0 9 15,0-9 1,-9-18-16,-10-11 15,0-36 1,1-29-16,-1-19 16,0-18-1,0-10-15,0-18 16,10-10 0,0-9-16,-1 0 15,1-19 1,9 0-16</inkml:trace>
  <inkml:trace contextRef="#ctx0" brushRef="#br0" timeOffset="53586.13">11590 7855 0,'0'0'0,"0"0"15,0 0 1,9 0-16,10 9 16,19 0-1,28 29-15,28 28 16,9 27-1,-9 20-15,0 0 16,-18-1 0,-1 10-16,-19-19 15,-18-28 1,0-9-16,-20-28 16,1-1-1,0-18-15,-10 0 16,1-19-1,18-10-15,28-55 16,39-57 0,8-57-16,19-27 15,10 0 1,19 9 0,93-76-16</inkml:trace>
  <inkml:trace contextRef="#ctx0" brushRef="#br0" timeOffset="57725.15">12756 5134 0,'0'0'0,"0"0"0,0 0 16,0-10 0,0 1-16,0 9 15,0-9 1,0 9-16,10 9 16,-1 10-1,1 18-15,18 38 16,-9 29-1,0-11 1,-1-8-16,-18-20 16,0-18-16,0-9 15,0-19 1,0-1-16,0-18 16,0 0-1,0 0-15,0-9 16,-9-38-1,0-28-15,-1 0 16,1 9 0,-1 1-1,1 18-15,-1 19 16,1-1 0,0 20-16,-1 0 15,10 9 1</inkml:trace>
  <inkml:trace contextRef="#ctx0" brushRef="#br0" timeOffset="59115.72">11439 9468 0,'0'0'0,"0"0"0,0 0 15,0 10 1,-9 27-16,9 38 16,9 47-1,1 38 1,-1-1-16,10-9 15,0-9-15,0-19 16,-10-28 0,0-28-16,1-10 15,-10-19 1,0-18 0,0 0-16,0-19 15,0 0 1,0 0-16,0-28 15,-19-19 1,-19-28-16,-18-10 16,0 10-1,-20 10-15,10 27 16,1 10 0,8 19-16,1 18 15,9 19 1,0 19-16,9 19 15,19-1 1,10 10-16,18 1 16,19-20-1,1 0-15,18-9 16,0-9 0,19-10-1,18-10-15,29 1 16,-56-9-16</inkml:trace>
  <inkml:trace contextRef="#ctx0" brushRef="#br0" timeOffset="59548.93">11891 10472 0,'0'0'0,"0"0"0,0 0 15,0 0 1,-9 10 0,-1-1-16,1 10 15,18 0-15,1-1 16,-1 1-1,0 0-15,20-19 16,-1 0 0,9-10-1,1 1-15,-10 0 16,-9-1 0,0 1-16,0 0 15,-10 18 1,10 0-16,0 1 15,0 18 1,-1 9-16,1 10 16,9 0-1,-18-28-15</inkml:trace>
  <inkml:trace contextRef="#ctx0" brushRef="#br0" timeOffset="59916.22">12474 9487 0,'0'0'0,"0"0"0,0 10 16,10 18-1,8 37-15,11 29 16,-1 38 0,-9 8-16,0-8 15,-19 8 1,0-18-16,0-28 16,0-19-1,0-19-15,0-18 16,-10 0-1,1-10-15,9-10 16,-10 1 0,1-19-16</inkml:trace>
  <inkml:trace contextRef="#ctx0" brushRef="#br0" timeOffset="60148.1">11957 10144 0,'0'0'0,"9"0"15,10-9-15,19-10 16,18 0 0,19 0-16,10 10 15,0-1 1,9 10-16,-10 10 15,1-1 1,-38 1-16</inkml:trace>
  <inkml:trace contextRef="#ctx0" brushRef="#br0" timeOffset="60567.92">13283 10322 0,'0'0'0,"0"0"0,0-19 15,-9 1 1,-10-1-16,-9 0 16,-10 10-1,1-1-15,-10 20 16,-1 8-1,20 11-15,0-11 16,19 1 0,-1 0-16,20-10 15,-1-9 1,10 0-16,9 0 16,10-9-1,9 0-15,0-1 16,0 1-1,9 18-15,1 1 16,-1 18 0,-18 0-16,-1 0 15,-8 0 1,-20-18 0</inkml:trace>
  <inkml:trace contextRef="#ctx0" brushRef="#br0" timeOffset="61131.31">13641 10125 0,'0'-9'0,"9"-48"0,10-18 16,0 10-16,9 18 16,0 19-1,0 18 1,1 1-16,8 18 16,1 29-1,0 18-15,-20 10 16,-18 18-1,-9 10-15,-19 0 16,-10-10 0,-9-27-16,9-1 15,10-19 1,19-18-16,-1 0 16,20 9-1,9 0-15,18 0 16,10 10-1,29-1-15,8-18 16,10 0 0,0-19-16,-18 0 15,-20 0 1,-18 0-16,-1 0 16,-18 0-1,-9 0-15,-10 0 16,0 9-1,0-9-15</inkml:trace>
  <inkml:trace contextRef="#ctx0" brushRef="#br0" timeOffset="62626.98">15381 4721 0,'0'0'0,"0"0"16,0 0-16,0 0 15,0 0 1,0 0-16,0 0 16,0 9-1,10 1-15,18 8 16,66 1 0,85-28-1,75-57-15,94-46 16,37-39-1,1 1-15</inkml:trace>
  <inkml:trace contextRef="#ctx0" brushRef="#br0" timeOffset="63128.09">14666 10266 0,'0'0'0,"0"0"0,0 0 16,0 0 0,10-10-16,27-55 15,161-132 1,234-141-16,-55 75 15</inkml:trace>
  <inkml:trace contextRef="#ctx0" brushRef="#br0" timeOffset="63732.19">15372 4862 0,'0'0'0,"0"0"15,9 9-15,19 0 16,57 1 0,94-20-16,131-65 15,85-37 1</inkml:trace>
  <inkml:trace contextRef="#ctx0" brushRef="#br0" timeOffset="64227.85">14713 10013 0,'10'-10'0,"55"-65"16,171-113-16,281-121 15,-112 93 1</inkml:trace>
  <inkml:trace contextRef="#ctx0" brushRef="#br0" timeOffset="66556.55">5165 7376 0,'0'0'0,"0"0"16,0 0 0,9 9-16,29 10 15,37 47 1,38 47-16,19 27 16,9 20-1,-10 9-15,-18 18 16,-9 29-1,-20 9-15,-8 19 16,-1 0 0,-9-19-16,9 0 15,29-9 1,18-19-16,10-18 16,37-11-1,28-17 1,10-29-16,10-19 15,27-19-15,-8-28 16,-30-18 0,-27-10-1,-9-9-15,-29 0 16,-38-1 0,-28-8-16,-18-10 15,-20 0 1,-8 0-16,-10 0 15,-1 0 1,-18 0-16,0 0 16,0 0-1,0 0-15,0 0 16,0 0 0,0 0-16,0-19 15,0-9 1,0 0-16,0 0 15,0-1 1,0 20-16,0 0 16,0 9-1,0 0 1,10 9-16,-1 19 16,10 19-1,0-9-15,-10-1 16,-9 1-1,0-19-15,0-1 16,0-18 0,0 0-16,0 0 15,-19-28 1,10-47-16,0-38 16,18 1-1,19 18-15,0 10 16,10 27-1,9 10-15,19 19 16,9 28 0,19 19-16,0 19 15,-9 27 1,-38-8 0,-19-1-16,-18 10 15,-20-10-15,-18 0 16,-28 0-1,-10-18-15,-19-19 16,-9-1 0,9-18-1,57 0-15</inkml:trace>
  <inkml:trace contextRef="#ctx0" brushRef="#br0" timeOffset="89084.9">10263 9703 0,'0'0'0,"0"0"0,10-9 15,-1-10 1,20 0-16,-1-19 16,9 1-1,10-1-15,0-8 16,10-11 0,9 1-1,0-10-15,-1 1 16,1-1-1,10 10-15,8-1 16,20 10 0,-1 0-16,29 10 15,9-1 1,10 1-16,-1-1 16,10 10-1,0 0-15,9 0 16,1 19-1,-11-1-15,-8 20 16,-10-1 0,-9 19-16,9 0 15,9 0 1,-8 10-16,-1 9 16,0 0-1,-19 9-15,-9 10 16,0-1-1,-19 10 1,0 10-16,-9 9 16,-10 0-1,0 18-15,-18 10 16,-1 9 0,-9 10-16,-9 0 15,-19 9 1,-19-9-16,-10 9 15,-9 0 1,-9-9-16,-10-1 16,-9 11-1,-9-11 1,-19 1-16,-19 0 16,0-10-16,-10-9 15,-9-9 1,-18-1-16,-11 1 15,-18-10 1,-28-18 0,0-10-16,-9-10 15,8-8 1,11-20-16,18 1 16,0-20-1,0-8-15,0-20 16,0-8-1,-9-20-15,9 1 16,-9-20 0,18 1-16,19-19 15,10 0 1,19 0-16,-1 0 16,10-10-1,9-9-15,1 10 16,18-10-1,0 0-15,0 1 16,10-11 0,9 11-16,0-11 15,18 20 1,1-10 0,0-9-16,9 0 15,10 9 1,-1 0-16,1 0 15,9-9 1,9 19-16,1-1 16,8 1-1,11-1-15,8 1 16,10-1 0,10-9-16,9 10 15,0 0 1,-1-1-16,11 10 15,8 9 1,1 1-16,0-1 16,-1-9-1,10 9-15,10-9 16,9 0 0,-10 10-1,20 8-15,8 1 16,-8 9-16,-1 0 15,0 10 1,10-1-16,9 1 16,0-1-1,0 10 1,0 0-16,10 18 16,-10 1-1,-9 18-15,9 19 16,9 1-1,-9 8-15,-9 10 16,0 0 0,-1 9-16,-8 10 15,8 9 1,-18 0-16,-9 0 16,-10 0-1,0 10-15,-9-1 16,-10 1-1,0-1-15,-18 0 16,-1 1 0,0 18-1,-18-9-15,0 0 16,-10 0 0,-9 9-16,0 0 15,-1 10 1,-18-10-16,0 9 15,-9 1 1,-10-10-16,0 0 16,-18 1-1,-1 8-15,-18-18 16,-1 0 0,-9 0-16,-9-10 15,-10 10 1,-9-19-16,0 9 15,-9-9 1,-1-9-16,-9-10 16,1 10-1,-11-10-15,10 1 16,-18-1 0,-10 0-1,9-18-15,-9-1 16,0-9-1,9-9-15,-9-9 16,-10-10 0,20 0-16,-1-19 15,-9 0 1,9-9-16,-9-10 16,-10 1-1,10-10-15,0 0 16,10-9-1,8-10-15,10 10 16,10-10 0,-1-9-16,10 0 15,-9-9 1,18-1 0,10-9-16,-10 0 15,19 1 1,1-11-16,-1 1 15,19 0 1,0 0-16,9 9 16,10 0-1,0 0-15,-1 0 16,10-9 0,10 9-16,0-9 15,-1 0 1,10 0-16,0 9 15,0 10 1,10-1-16,-1 1 16,0 9-1,1 9-15,-1 0 16,-9 1 0,10 18-1,-1 0-15,1 0 16,-1 9-16,-9 10 15,0 0 1,9 0 0,-9 9-16,0 10 15,0-1 1,10 1-16,-10 0 16,0-1-1,0 10-15,0 0 16,0 0-1,0 0-15,0 0 16,0 0 0,0 0-16,0 0 15,0 0 1,0 0-16,0 0 16,0 0-1</inkml:trace>
  <inkml:trace contextRef="#ctx0" brushRef="#br1" timeOffset="96198.98">22907 658 0,'0'0'0,"0"0"16,0 0 0,0 0-16,0 0 15,0 0 1,0 10-16,-9 37 15,-1 46 1,1 39-16,-1 18 16,1-9-1,9-19-15,0-19 16,0-19 0,0-27-16,0-1 15,0-19 1,0-18-16,0 0 15,0-19 1,0 0-16,0 0 16,0-9-1,-19-38 1,-9-19-16,-10-9 16,-9 0-1,-9 9-15,-19 19 16,-1 10-1,1 18-15,9 19 16,0 19 0,1 9-16,8 19 15,19 9 1,10-9-16,19 19 16,-1-1-1,20-8-15,9 8 16,18-8-1,10-1-15,10-19 16,-1 1 0,10-19-16,0-1 15,19-18 1,-38-9-16</inkml:trace>
  <inkml:trace contextRef="#ctx0" brushRef="#br1" timeOffset="96698.72">23500 1615 0,'0'0'15,"0"0"-15,0-18 16,0-1-16,-19-19 15,0 1 1,-9-1-16,-10 10 16,1 0-1,-10 19-15,9 9 16,10 9 0,-10 28-16,10 10 15,18 0 1,1 0-16,18-9 15,1-1 1,9 1 0,9-19-16,0-1 15,0-18 1,10 0-16,0-18 16,-1 8-1,-18 1-15,0-1 16,9 1-1,0 18-15,1 1 16,18 18 0,0 19-16,0 0 15,0 9 1,-19-28-16</inkml:trace>
  <inkml:trace contextRef="#ctx0" brushRef="#br1" timeOffset="97081.68">23951 602 0,'0'0'0,"0"0"15,0 0 1,0 9-16,0 29 16,0 37-1,0 38-15,0 37 16,-9 9 0,9-9-16,0-28 15,-10-19 1,10-18-16,-9-29 15,0 1 1,9-20-16,-10 1 16,1-1-1,9 1-15,0-1 16,0-9 0,-10-18-16</inkml:trace>
  <inkml:trace contextRef="#ctx0" brushRef="#br1" timeOffset="97332.87">23509 1249 0,'0'0'0,"0"0"0,10 0 16,27-9-1,20 9-15,8-9 16,11 9 0,8 9-16,-8 0 15,-1 1 1,-9-1-16,-38-9 16</inkml:trace>
  <inkml:trace contextRef="#ctx0" brushRef="#br1" timeOffset="97882.47">24798 1484 0,'0'0'0,"0"0"0,0 0 15,-19-9 1,0-10-16,-18 0 15,-20 10 1,1 9-16,-1 9 16,1 19-1,9 10 1,19-1-16,9 10 16,9 9-16,20-18 15,-1 0 1,10-1-16,9-18 15,10 0 1,9-19-16,9-10 16,1-9-1,-10-18-15,-10-1 16,1 1 0,-10-10-1,-9 19-15,-9 0 16,-10 18-1,0 1-15,0 9 16,0 0 0,0 9-16,0 29 15,0 18 1,0 10-16,9-1 16,0 1-1,1-10-15,-1 1 16,1-10-1,-10-19-15</inkml:trace>
  <inkml:trace contextRef="#ctx0" brushRef="#br1" timeOffset="99065.81">23820 2450 0,'0'0'0,"0"0"15,0 0 1,0 0-16,0 0 16,0 19-1,0 19-15,0 27 16,0 20-1,0 9-15,0-19 16,-10-10 0,1-8-16,-1-1 15,-8-9 1,-1 0 0,0 0-16,-9-10 15,-1 1-15,1-20 16,-9 1-1,-20 0 1,-28-19-16,-18 0 16,-29-19-1,-18 0-15,-38-18 16,-10-1 0,-9 1-16,10-1 15,8 1 1,20 9-16,37 18 15,19 20 1,10-1-16,18 10 16,10 9-1,9 19-15,10 0 16,9 18 0,19 1-16,-1 19 15,10 8 1,10 11-1,0 8-15,9 10 16,0 0-16,0 10 16,0-11-1,0-8 1,-10 0-16,10-10 16,-9-9-1,-1-29-15,1-8 16,0-20-1,9 1-15,-10-20 16,10 1 0,0-9-16,0-1 15,0 0 1,0-9-16</inkml:trace>
  <inkml:trace contextRef="#ctx0" brushRef="#br1" timeOffset="99557.87">20329 4561 0,'0'0'0,"0"0"16,0 0-1,10 0-15,-1 0 16,19 10 0,19-1-16,1 19 15,8 10 1,0 18-16,1 10 15,-1 9 1,-9 9-16,-9-9 16,0 0-1,-1-18-15,1-1 16,-10-9 0,10-10-16,-1 1 15,1-19 1,-10-19-1,19-10-15,19-18 16,0-19 0,9-9-16,-9 0 15,-38 28 1</inkml:trace>
  <inkml:trace contextRef="#ctx0" brushRef="#br1" timeOffset="100986.65">23678 3276 0,'0'0'0,"0"0"0,0 0 16,0 0 0,0 0-16,0 0 15,0 0 1,0 0-16,0 0 16,0 0-1,0 0-15,0 0 16,0 0-1,10 0-15,-1 0 16,10 0 0,9 0-16,19 0 15,19 0 1,28-9-16,19-1 16,9 1-1,29-1 1,18 1-16,19 0 15,29-1 1,-1 1-16,1 0 16,-1-1-1,-19 1-15,-8 9 16,-20 0 0,0 0-16,-18-10 15,-19 10 1,-10 0-16,-19 0 15,-18 0 1,-10 0-16,-18 0 16,-20 0-1,1 0-15,-10 0 16,-9 0 0,0 0-16,0 0 15,-10 0 1,0 0-1,1 0-15,-1 0 16,-9 0 0,0 0-16,10 0 15,-10 0 1,9 0-16,0 10 16,1-1-1,-1 1-15,1 18 16,-10 19-1,0 18-15,0 29 16,0 19 0,-10 9-16,1 18 15,-1 1 1,1-9-16,0-1 16,-1 0-1,1 1 1,-1-29-16,1-9 15,0-19-15,9-19 16,0-19 0,0-8-16,0-11 15,0-8 1,0-1 0,0-9-16,0 0 15,0 0 1,0 0-16</inkml:trace>
  <inkml:trace contextRef="#ctx0" brushRef="#br1" timeOffset="101463.8">26548 4618 0,'0'0'0,"0"0"0,0 0 16,0 0 0,0 0-1,0 0-15,9 0 16,1 9-1,18 19-15,0 10 16,0 9 0,19 9-16,-9 0 15,-1-18 1,11-1-16,-1 1 16,0-10-1,9-9-15,10-19 16,0 0-1,18-19-15,10-19 16,10-18 0,-1-28-16,20-19 15,-20-10 1,-18 10-16,-29 28 16,-37 37-1</inkml:trace>
  <inkml:trace contextRef="#ctx0" brushRef="#br1" timeOffset="105948.31">26021 1296 0,'0'0'0,"9"-9"16,20-19-16,8-10 16,10 10-1,0 0-15,10 19 16,-1-1-1,1 20 1,-1 8-16,0 10 16,-18 19-1,-10 0-15,-9 0 16,-19 10 0,-19 8-16,-18 1 15,-20 0 1,1-10-16,9-19 15,0 1 1,9-10-16,10-9 16,0 0-1,18-10-15,1 0 16,18 1 0,10-1-16,47 0 15,47 1 1,18-10-16,-18 0 15,-9 0 1,-19 0-16,-20 0 16,-18 0-1,-9 0 1,-10 0-16,-18 0 16</inkml:trace>
  <inkml:trace contextRef="#ctx0" brushRef="#br1" timeOffset="106362.51">27507 1400 0,'0'0'0,"0"0"0,0 0 16,-19-10-1,1 1-15,-20-1 16,0 20 0,-18 9-16,9 9 15,9 9 1,10 1-16,19-10 16,9-9-1,9-1 1,19 1-16,19 0 15,10 0 1,-1-19-16,1 0 16,-20-19-1,1 0-15,-10-18 16,-9-1 0,-19-9-16,-38-9 15,10 28 1</inkml:trace>
  <inkml:trace contextRef="#ctx0" brushRef="#br1" timeOffset="106931.99">28288 1343 0,'0'0'0,"0"0"0,-9 10 15,-10 8 1,-19 20-16,10 9 16,0 0-1,0 0-15,18 0 16,20-10-1,-1 1-15,19-20 16,0 1 0,19-9-16,0-10 15,1-10 1,-1-18 0,-10-10-16,-9-18 15,-9-19 1,-19 0-16,-19 0 15,-28 9 1,-18 1-16,-30 27 16,-27 19-1,56 19-15</inkml:trace>
  <inkml:trace contextRef="#ctx0" brushRef="#br1" timeOffset="107329.11">28664 752 0,'0'0'0,"19"0"0,19 10 15,18-1 1,38 19-16,10 10 16,9 18-1,-19 28-15,-10 10 16,-18 0-1,-19 9-15,-18 10 16,-39-1 0,-18 29-16,-47 9 15,-66 10 1,-66 9-16,-104 56 16</inkml:trace>
  <inkml:trace contextRef="#ctx0" brushRef="#br1" timeOffset="107696.89">25917 762 0,'0'0'0,"0"0"16,0 0-16,-18 9 15,-11 10 1,-46 46-16,-28 67 15,-10 65 1,47 28 0,47 19-16,76 0 15,121 28 1,86 37-16</inkml:trace>
  <inkml:trace contextRef="#ctx0" brushRef="#br1" timeOffset="134735.85">23227 3830 0,'0'0'0,"-10"0"16,-8-19-16,-20 0 15,0 10 1,1-1-16,-10 20 15,0-1 1,18 19-16,1 0 16,19 10-1,18-1-15,29 10 16,37 0 0,10-9-1,-10-1-15,-9 1 16,-28-1-1,-1 10-15,-18 10 16,-19 18 0,-19 18-16,-28-8 15,-28-10 1,-29-19-16,-37 1 16,-28-29-1,0-28-15,-151-28 16</inkml:trace>
  <inkml:trace contextRef="#ctx0" brushRef="#br1" timeOffset="135208.1">23641 3980 0,'0'0'0,"0"0"16,0 0-16,0 0 16,0 9-1,-19 29-15,10 46 16,-1 57 0,20 37-1,8 0-15,1-18 16,0-19-16,-10-29 15,-9-18 1,0-19 0,-9-9-16,9-19 15,0-10-15,0-9 16,0-18 0</inkml:trace>
  <inkml:trace contextRef="#ctx0" brushRef="#br1" timeOffset="135499.43">23678 4130 0,'0'0'0,"10"-28"16,-1-10-1,1 10-15,8 0 16,11 9-1,-1 10 1,10 18-16,9 19 16,9 19-16,0 9 15,-18 1 1,-19-1-16,-28 0 16,-20 1-1,-37 8-15,-28-8 16,38-29-1</inkml:trace>
  <inkml:trace contextRef="#ctx0" brushRef="#br1" timeOffset="136099.43">24271 3548 0,'0'0'0,"0"0"0,0 9 16,0 20-16,10 36 15,-10 48 1,9 28 0,0-1-16,1-8 15,-1-10 1,10-28-16,-10-29 16,1-27-1,-1-1-15,1-18 16,-1-10-1,10-9-15,9-18 16,0-11 0,10-8-16,0-1 15,-10 1 1,-9 9-16,-10 9 16,0 10-1,1-1-15,-1 20 16,10-1-1,9 10-15,0 9 16,10 9 0,0 1-16,9-10 15,-10-9 1,1 0 0,0-10-16,-10-9 15,-19 0-15</inkml:trace>
  <inkml:trace contextRef="#ctx0" brushRef="#br1" timeOffset="136317.1">24770 3623 0,'0'0'0,"0"0"16,0 0-16,0 0 16,0 0-1,0 10-15,0-10 16</inkml:trace>
  <inkml:trace contextRef="#ctx0" brushRef="#br1" timeOffset="136671.85">25362 3445 0,'0'0'0,"0"0"0,0 0 16,0 9-1,0 19-15,0 47 16,0 38 0,10 18-16,-1 20 15,-9-11 1,0-8-16,0-20 16,0-18-1,0-19-15,0-19 16,0-18-1,0-19-15,0-1 16,0 1 0,10-9-1,-10-10-15</inkml:trace>
  <inkml:trace contextRef="#ctx0" brushRef="#br1" timeOffset="136940.85">25231 3980 0,'0'0'0,"0"0"0,0 0 16,0 0 0,18 0-16,30 9 15,27 0 1,28 10-16,20 0 15,-11 0 1,1-10 0,-28-9-16,-19 0 15,-38 0-15,-19 0 16</inkml:trace>
  <inkml:trace contextRef="#ctx0" brushRef="#br1" timeOffset="138243.45">18674 5603 0,'0'0'15,"9"0"-15,10-10 16,28-8-16,28-10 15,19-1 1,19 1 0,0 0-16,0 19 15,-19-1-15,-9 1 16,-19 18 0,-10 1-16,-18 18 15,-1 9 1,-18 20-16,0 27 15,-19 29 1,-10 9 0,-8 0-16,-1 0 15,0-10 1,0-9-16,10-18 16,-1-29-1,1 0-15,0-18 16,-1-19-1</inkml:trace>
  <inkml:trace contextRef="#ctx0" brushRef="#br1" timeOffset="138446.49">19106 6081 0,'10'0'0,"-1"-9"0,29-10 16,18 0 0,10-9-1,19 10-15,9 8 16,-47 10 0</inkml:trace>
  <inkml:trace contextRef="#ctx0" brushRef="#br1" timeOffset="138792.07">20085 6006 0,'0'0'0,"0"0"0,0 0 16,-19 10 0,0-1-16,-9 19 15,0 10 1,18 18-16,1 10 15,18 9 1,10 0 0,9-19-16,10-18 15,9-20-15,0-8 16,0-20 0,0-18-16,-9-9 15,-1-20 1,-18 1-16,-9-10 15,-29-9 1,-19 10-16,-28 8 16,19 29-1</inkml:trace>
  <inkml:trace contextRef="#ctx0" brushRef="#br1" timeOffset="139089.06">20480 6391 0,'0'0'0,"9"0"15,1-19-15,18 0 16,19 1 0,19-1-1,0 10-15,18 9 16,20 9 0,-57-9-16</inkml:trace>
  <inkml:trace contextRef="#ctx0" brushRef="#br1" timeOffset="139639.09">21853 5762 0,'0'0'0,"0"-9"15,-18-10 1,-1 0-16,0 10 15,-19 0 1,-18 18-16,-10 10 16,10 9-1,9 0-15,18 10 16,11-1 0,8 1-16,20-1 15,8 10 1,11 0-1,-1 0-15,19 19 16,0-1-16,-10-8 16,1-1-1,-19 0 1,-10-18-16,-9-1 16,-18-18-1,-1 0-15,-10 0 16,-8-19-1,-1-19-15,1-9 16,8-10 0,11-18-16,18-19 15,9 0 1,19 9-16,19 0 16,0 10-1,19 9-15,0 0 16,-10 19-1,1 9-15,-38 10 16</inkml:trace>
  <inkml:trace contextRef="#ctx0" brushRef="#br1" timeOffset="140121.87">22587 6081 0,'0'0'0,"0"0"0,0 0 15,0 10 1,-19-1-16,-18 29 15,-1 18 1,-9 10-16,19 18 16,9-9-1,19-19 1,9 1-16,20-20 16,-1 1-16,19-19 15,9-19 1,10 0-16,-9-19 15,-1-19 1,-18 1 0,-10-20-16,-19-8 15,-18-10 1,-38-10-16,-28 10 16,-19 19-1,-10 28-15,1 28 16,46 9-1</inkml:trace>
  <inkml:trace contextRef="#ctx0" brushRef="#br1" timeOffset="140472.79">23631 5650 0,'0'0'0,"0"0"16,0 9-16,-18 10 15,-29 28 1,-29 47-16,-18 28 15,10 9 1,8-18-16,10-20 16,19-18-1,0-18-15,19-20 16,0-18 0,9 0-16,10-19 15</inkml:trace>
  <inkml:trace contextRef="#ctx0" brushRef="#br1" timeOffset="140638.44">23029 5903 0,'0'0'0,"0"0"16,0 0-1,0 0-15,0 0 16,0 0-1,0 0-15,0 0 16</inkml:trace>
  <inkml:trace contextRef="#ctx0" brushRef="#br1" timeOffset="140861.28">23462 6626 0,'0'0'0,"0"0"0,0 0 16,0 0 0,0-10-16,0 1 15,0-1 1,0 1-16,0 9 16,0 0-1,0 0 1,0 0-16</inkml:trace>
  <inkml:trace contextRef="#ctx0" brushRef="#br1" timeOffset="141474.34">18617 7085 0,'0'0'0,"19"0"16,28-9-1,66-10-15,66 10 16,47-1-1,46 10-15,39 10 16,37-1 0,28 0-16,19 1 15,10-10 1,-10 0-16,-28-10 16,-47 1-1,-48 9-15,-27 0 16,-57 0-1,-37 9-15,-38 1 16,-29-10 0,-18 0-16,-28 0 15,-19 0 1,-10 0 0,-9 0-16,0 9 15,-9-9 1</inkml:trace>
  <inkml:trace contextRef="#ctx0" brushRef="#br1" timeOffset="141922.87">20725 7151 0,'0'0'0,"0"0"0,0 0 16,0 9 0,0 19-16,0 29 15,-10 37 1,10 9-16,-9 19 16,9-19-1,0-9-15,-10-19 16,1-19-1,-1-18-15,1-1 16,0 1 0,9-10-16,-10-19 15</inkml:trace>
  <inkml:trace contextRef="#ctx0" brushRef="#br1" timeOffset="142288.54">20235 7845 0,'0'0'0,"0"0"0,0 0 16,0 0 0,10 10-16,9 18 15,9 9 1,19 10-16,19 19 15,0-10 1,-10 0-16,0-18 16,1-19-1,-1 0-15,1-19 16,-10-10 0,0-9-16,0-18 15,0-1 1,0-9-16,0-9 15,-9 0 1,-1 0-16,-18 18 16</inkml:trace>
  <inkml:trace contextRef="#ctx0" brushRef="#br1" timeOffset="142809.32">19633 8286 0,'0'0'0,"0"0"0,0 0 16,0 0-1,0 19-15,10 37 16,-1 57 0,10 37-1,0 9-15,-10 20 16,-9-10 0,0-1-16,0-27 15,0-19 1,0-19-16,0-18 15,0-10 1,0-19-16,0-18 16,0-20-1,0 1-15,0-19 16</inkml:trace>
  <inkml:trace contextRef="#ctx0" brushRef="#br1" timeOffset="143084.25">18843 9224 0,'9'0'0,"10"-18"16,28-10-1,57-10-15,37-9 16,9 0-1,29 19-15,-10 0 16,1 18 0,-20 1-16,-37 0 15,-28 9 1,-19 9-16,-47-9 16</inkml:trace>
  <inkml:trace contextRef="#ctx0" brushRef="#br1" timeOffset="143637.93">20188 9243 0,'0'0'0,"10"-9"0,-1-19 16,19-10-1,1-9 1,18 10-16,28 9 16,10 9-1,-1 19-15,1 19 16,0 9 0,-10 19-16,-19 0 15,-9 9 1,-9-9-16,-19 18 15,-19 1 1,-19 9-16,-19-9 16,1-10-1,-1-18-15,10-10 16,0-9 0,-1-19-16,1 0 15,19 0 1,-1-19-16,10-28 15,19-28 1,19-19-16,18 0 16,10-9-1,9 28-15,-18 9 16,-20 19 0,1 0-1,-19 19-15,0 19 16,-10-1-1,10 29-15,-10-9 16</inkml:trace>
  <inkml:trace contextRef="#ctx0" brushRef="#br1" timeOffset="144419.73">21910 9309 0,'0'0'0,"0"0"0,-10-19 16,-8 0 0,-1-9-1,-9 9-15,-10-9 16,-18 19-16,-10 9 16,-10 9-1,11 19-15,18 1 16,18-1-1,1 0 1,19 9-16,9 1 16,9-1-1,10-8-15,9-11 16,10 1 0,9 0-16,0-19 15,19-9 1,0-10-16,-10-9 15,-9-1 1,-9 1 0,-20 0-16,1 19 15,0-1-15,-10 1 16,1 18 0,-1 1-16,10 18 15,0 0 1,9 10-16,0-1 15,1 1 1,-1-20 0,0 1-16,19-19 15,0-19 1,10 1-16,-20-20 16,1 1-1,-19-1-15,-1 10 16,-8 0-1,-10 0-15,0 9 16,0 9 0,0 1-16,0 9 15,0 0 1,9 9-16,1 1 16,18 18-1,0 0-15,0 0 16,19-9-1,0 0-15,10-10 16,-1-9 0,-18 0-1,-19 0-15</inkml:trace>
  <inkml:trace contextRef="#ctx0" brushRef="#br1" timeOffset="144628.23">22333 8699 0,'0'0'0,"0"0"16,0 0-16,0 0 15,10 9 1,8 38-16,-8-9 15</inkml:trace>
  <inkml:trace contextRef="#ctx0" brushRef="#br1" timeOffset="145150.31">23048 9074 0,'0'0'0,"0"0"16,0 0 0,0 0-16,0 10 15,0 8 1,0 11-16,0 27 16,-9 10-1,-1-1-15,1-18 16,0-9-1,9-20-15,0 1 16,0-19 0,0 0-16,0 0 15,9-28 1,0-38-16,20-9 16,-1-9-1,9 9-15,10 19 16,0 18-1,1 10-15,-1 18 16,-10 10 0,10 10-1,-9 18-15,-1 19 16,-18 0 0,0 9-16,-9 10 15,-10-1 1,-19 11-16,0 8 15,-28 10 1,19-47-16</inkml:trace>
  <inkml:trace contextRef="#ctx0" brushRef="#br1" timeOffset="145768.91">21026 10219 0,'0'0'0,"0"9"0,9 29 16,0 28-1,10 27-15,0 20 16,0 9 0,0 0-1,-19-10-15,0-18 16,0-28 0,0-19-16,0-10 15,-10-18 1,10 0-16,0-19 15,0 0 1,0 0-16</inkml:trace>
  <inkml:trace contextRef="#ctx0" brushRef="#br1" timeOffset="146160.73">20866 10829 0,'0'0'0,"0"0"0,0 0 16,0 0-1,0 0 1,0 0-16,0 9 16,0 10-1,0 9-15,9 19 16,0 0-1,1 0-15,9 9 16,9 0 0,0-18-16,0-1 15,1-18 1,-1 0-16,19-19 16,19-9-1,0-10-15,9-19 16,0-18-1,-19-10-15,1 1 16,-19 8 0,-20 29-16</inkml:trace>
  <inkml:trace contextRef="#ctx0" brushRef="#br1" timeOffset="149279.1">20329 11767 0,'0'0'0,"0"0"15,-9-9 1,0-1-16,9 10 15,0 0 1,0 10-16,-10 27 16,10 19-1,10 29-15,-1 9 16,-9-10 0,0-9-16,0-28 15,0-9 1,0-20-16,0 1 15,0-19 1,0 0-16,0 0 16,0-19-1,9-27-15,1-30 16,-1-17 0,19-1-1,1 9-15,18 20 16,0 18-1,0 19-15,-10 18 16,10 10 0,0 19-16,1 19 15,-11 8 1,1 1-16,-19 0 16,-1-9-1,-18-1-15,0-18 16,0 0-1,0-19-15,0 0 16,0 0 0,0 0-16,0-19 15,10-28 1,-1-28-16,19 0 16,1 9-1,18 20-15,-10 8 16,10 29-1,0 9-15,0 9 16,10 19 0,-19 19-1,-1 9-15,-18 10 16,-10 9 0,-9-9-16,-9 9 15,-10-19 1,10 0-16,-1-18 15,1-10 1,9-19-16</inkml:trace>
  <inkml:trace contextRef="#ctx0" brushRef="#br1" timeOffset="149695.21">21947 11720 0,'0'0'0,"0"0"0,0 0 16,-18 0-1,-1 10 1,-19 8-16,1 20 16,-1 9-1,10 18-15,18 10 16,10-9-1,10-10-15,18-9 16,0-9 0,10-10-16,-1-9 15,10-19 1,10 0-16,-1-19 16,-18-9-1,0-10-15,-10-18 16,-9 0-1,-19-10-15,-19 0 16,-28 1 0,-10 18-16,-18 9 15,-28 20 1,37 18-16</inkml:trace>
  <inkml:trace contextRef="#ctx0" brushRef="#br1" timeOffset="151029.06">22813 11026 0,'0'0'0,"0"0"0,0 0 16,0 9-1,0 29-15,0 27 16,0 39-16,0 27 15,9 0 1,-9 1 0,10-20-16,-10-37 15,0-18 1,0-10-16,0-19 16,0-10-1,0-8-15,0-10 16,0 0-1,0 0-15,0 0 16,0-10 0,-19-8-16,-19-10 15,1-1 1,-20 1-16,10 19 16,0 9-1,0 9-15,10 19 16,-11 19-1,20 0-15,19 10 16,9 8 0,19 1-16,28-10 15,28 0 1,19-18 0,10-10-16,8-18 15,-8-10 1,-10-19-16,-9 0 15,-10-19 1,-19 1-16,-9-10 16,-18 0-1,-11 10-15,1 8 16,-19 1 0,0 0-16,-19 9 15,-9 10 1,-9 0-16,-10 18 15,-1 19 1,11 19-16,9 0 16,18 9-1,20 1-15,18-1 16,19 0 0,19-9-16,0-9 15,18-20 1,20-8-1,9-20-15,-10-27 16,1-29 0,8-28-16,-27-9 15,-10-38 1,-28-9-16,-18 10 16,-20-11-1,-9 11-15,-19 8 16,-9 20-1,0 18-15,0 19 16,-1 19 0,1 18-16,0 10 15,9 18 1,0 10-16,0 19 16,-18 28-1,-1 38-15,-9 37 16,0 18-1,19 20-15,0 9 16,18-19 0,20 9-16,9-18 15,9-19 1,9-19 0,10-18-16,0-29 15,10-9 1,-10-10-16,19-18 15,18-9 1,39-10-16,197-10 16</inkml:trace>
  <inkml:trace contextRef="#ctx0" brushRef="#br1" timeOffset="153113.64">24817 11927 0,'0'0'0,"0"0"15,0 0-15,0 9 16,9 0 0,1 19-16,18 1 15,0-1 1,19-9-16,9-1 16,10-8-1,19-20 1,-10-18-16,1-38 15,-1-18-15,-9-19 16,-10-10 0,-18-9-16,-10-28 15,-9-19 1,-10 0-16,-9 0 16,-9 1-1,-10-20-15,0 0 16,-19 1-1,10-1 1,0-9-16,0-9 16,0-10-16,-1 9 15,11 1 1,-1 9 0,0 9-16,0-9 15,10 10 1,-1-10-16,-9 0 15,10 18 1,0 1-16,9 19 16,0-1-1,9 19-15,0 10 16,20 0 0,-1-1-16,0 10 15,0 19 1,19 0-16,0 18 15,0 20 1,19-1-16,0 19 16,9 0-1,10 10-15,9 9 16,0-1 0,-9 11-1,9 8-15,-9 1 16,-10-1-1,-19 10-15,-9 10 16,-9-1 0,0 1-16,-20-1 15,1 0 1,0 10-16,0 0 16,-10-10-1,1 1-15,-10-1 16</inkml:trace>
  <inkml:trace contextRef="#ctx0" brushRef="#br1" timeOffset="153515.09">26247 5340 0,'0'0'16,"0"0"-16,9 0 15,10 10-15,19 8 16,9 20 0,9 9-16,0 9 15,1 0 1,-19 1-16,-1-1 15,-18-9 1,-10-10-16,-9 10 16,-9 0-1,-10 9-15,-28-9 16,-19 19 0,-9 0-1,-10-1-15,-9 20 16,10-1-16,37-46 15</inkml:trace>
  <inkml:trace contextRef="#ctx0" brushRef="#br1" timeOffset="155036.5">27742 5443 0,'0'0'0,"0"0"16,0 0-1,0 0-15,0 0 16,-9 0 0,0 0-16,-10 0 15,9 0 1,1 0-16,0 0 16,-1 0-1,1 0-15,-1 0 16,10 0-1,0 0-15,0 0 16,0 0 0,0 0-1,0 0-15,0 0 16,0 10 0,-9-1-16,0 0 15,-1 1 1,1-10-16,9 0 15,-10 0 1,1 0-16,0 0 16,-1 0-1,1 0-15,-1 0 16,1-10 0,9 1-16,0-10 15,9 1 1,1-1-16,18 9 15,0 1 1,0 0-16,19 18 16,-9 19-1,0 19 1,-1 19-16,-18 28 16,-9 18-1,-29 10-15,-19-9 16,-18-10-1,-1-28-15,-9-9 16,0-10 0,10-18-16,9-20 15,9 1 1,10-19-16,9 0 16,10-9-1,0-10-15,-1 0 16,20-9-1,-1 0-15,0 9 16,10 10 0,9-1-16,1 20 15,18 8 1,18 11-16,1 18 16,-9 18-1,-1 1 1,-9-10-16,-9 0 15,-19 1 1,0-20-16,-1 1 16,-8-19-1</inkml:trace>
  <inkml:trace contextRef="#ctx0" brushRef="#br1" timeOffset="155469.85">28175 5762 0,'0'0'0,"0"0"16,0 10-1,-9 8-15,-1 20 16,1 18-16,9 19 15,9 10 1,20-1 0,-1-9-16,9-9 15,10-28 1,1-10-16,-1-10 16,0-18-1,0-9-15,0-19 16,-10-10-1,1-18-15,-19 0 16,-19-10 0,0 19-16,-28-9 15,-10 9 1,-19 19-16,-27 18 16,27 1-1</inkml:trace>
  <inkml:trace contextRef="#ctx0" brushRef="#br1" timeOffset="155802.22">28834 6353 0,'0'0'0,"0"0"0,9-9 16,1 0 0,-1-10-16,19 0 15,10 0 1,18 1-16,10-1 15,9 0 1,1 10-16,8-1 16,1 1-1,-47 9-15</inkml:trace>
  <inkml:trace contextRef="#ctx0" brushRef="#br1" timeOffset="156371.99">29709 5725 0,'0'0'0,"9"0"16,0-19-16,1 0 16,18 1-1,0 8-15,19 1 16,19 18-1,-9 10-15,-1 9 16,0 0 0,-27 10-16,-10-10 15,-19 9 1,-19 10-16,-28 0 16,-38 10-1,0-11-15,1-8 16,27-19-1,20-10-15,8-9 16,20 0 0,9 0-16,0 0 15,19 0 1,28 9 0,28 1-16,19-1 15,0 10 1,-19 9-16,-18 0 15,-1 0 1,-18 1-16,-19-1 16,-10 9-1,-9 10-15,-28 0 16,-47 19 0,-57-1-16,-37-18 15,-10-9 1,-9-19-16,-141-10 15</inkml:trace>
  <inkml:trace contextRef="#ctx0" brushRef="#br1" timeOffset="156853.92">30715 5997 0,'0'0'0,"0"0"15,-28 9-15,-19 19 16,-28 19-1,9 19-15,0 18 16,19-8 0,19-1-16,18-19 15,1-9 1,18-10-16,1-9 16,18-9-1,10 0 1,9-19-16,18-9 15,11-10 1,-10-19-16,-10-18 16,-18 0-16,-10-1 15,-28 1 1,-10 0 0,-18 9-16,-38 0 15,10 19 1</inkml:trace>
  <inkml:trace contextRef="#ctx0" brushRef="#br1" timeOffset="157302.34">31694 5631 0,'0'0'0,"0"0"0,0 9 16,-10 1 0,-18 27-16,-19 29 15,-38 47 1,-28 27 0,10 1-16,-1 0 15,20-19-15,8-28 16,20-19-1,9-19-15,19-9 16,9-10 0,10-18-16,-1-10 15</inkml:trace>
  <inkml:trace contextRef="#ctx0" brushRef="#br1" timeOffset="157485.69">31120 5828 0,'0'0'0,"0"0"16,0 0 0,0 0-16,0 0 15,0 0 1,0 0-16</inkml:trace>
  <inkml:trace contextRef="#ctx0" brushRef="#br1" timeOffset="157735.19">31411 6569 0,'0'0'0,"0"0"16,0 0 0,0 0-16,0 0 15,0 0-15,0 0 16,10 0 0,-1-9-1,1-1-15,-1 1 16</inkml:trace>
  <inkml:trace contextRef="#ctx0" brushRef="#br1" timeOffset="158453.43">27122 5425 0,'0'0'0,"0"0"15,0 0-15,0 9 16,0 28 0,9 48-16,0 56 15,-9 18 1,0 19-16,0 1 16,-18-20-1,8-18-15,1-19 16,-1-10-1,1-8-15,0-29 16,-1-19 0,10-9-16,0-10 15,0-18 1,0-9-16,0-10 16</inkml:trace>
  <inkml:trace contextRef="#ctx0" brushRef="#br1" timeOffset="159394.62">27093 5209 0,'0'0'0,"0"0"0,10-10 15,18-8 1,38-1-16,56 9 16,85 1-1,66 0-15,37-1 16,20 10 0,18 0-16,19 0 15,-10 0 1,-18 0-16,9 10 15,0 8 1,-19 11-16,-9 18 16,-19-10-1,-56 1-15,-29 9 16,-56-10 0,-38-18-16,-28 0 15,-37-1 1,-20-8-16,1-1 15,-19 0 1,0 1 0,-1-1-16,1 19 15,9 10 1,1 9-16,-11 19 16,1 18-1,0 0-15,0 1 16,0-1-1,0 1-15,-10-1 16,-9 1 0,0-10-16,-9 0 15,-10 0 1,-19 0-16,-18 0 16,-20-9-1,-46 9-15,-66-10 16,-75-8-1,-76-20-15,-19-18 16,-27-19 0,-39 0-16,10 0 15,1 0 1,8-9 0,29-10-16,37 0 15,38 10 1,56-10-16,48 9 15,56 1 1,56 9-16,29 0 16,18 0-1,10 0-15,18 0 16,1 0 0,0 0-16,9 0 15,0 0 1,0 9-16,9 1 15,0 27 1,-9-18-16</inkml:trace>
  <inkml:trace contextRef="#ctx0" brushRef="#br1" timeOffset="160073.23">26538 7160 0,'0'0'0,"0"0"16,0 0-16,0 0 15,0 0 1,0 10-16,0 27 16,10 48-1,-1 46-15,10 10 16,-10-1 0,1-36-16,-1-20 15,-9-9 1,0 0-1,0-18-15,0-11 16,0-8-16,10 0 16,-10-20-1,0 1-15,0-10 16,0-9 0</inkml:trace>
  <inkml:trace contextRef="#ctx0" brushRef="#br1" timeOffset="160318.04">26077 7761 0,'0'0'0,"0"0"16,19 0-1,19-10-15,37 1 16,29 0-1,18-1 1,19 10-16,0 0 16,-19 0-16,-18 0 15,-1 10 1,-56-10 0</inkml:trace>
  <inkml:trace contextRef="#ctx0" brushRef="#br1" timeOffset="161164.81">27545 8023 0,'0'0'16,"0"0"-16,0 0 16,9 0-16,1-9 15,-1-10 1,1 1-16,8-1 15,1-9 1,-19-10-16,0 1 16,0-1-1,-19 10-15,1 0 16,-1 9 0,0 10-16,-9 9 15,-10 9 1,0 19-16,10 19 15,0 0 1,19 19 0,-1-1-16,20-8 15,-1-20 1,19 1-16,10-1 16,9-18-1,19-19-15,18-9 16,10-20-1,1-8-15,-11-19 16,-9-19 0,1 0-16,-20-10 15,-9 1 1,-9 18-16,-19 19 16,-19 0-1,0 19-15,0 0 16,-19 9-1,0 10-15,0-1 16,-9 20 0,0-1-1,9 0-15,10 20 16,-1-1 0,20 0-16,18 19 15,19 18 1,19 1-16,-1-10 15,11 10 1,-20-10-16,-9 1 16,-19-10-1,-9 9-15,-19 0 16,-19 1 0,-28-1-16,-28 0 15,-38-9 1,0-9-16,0-20 15,10-18 1,9 0-16,56-9 16</inkml:trace>
  <inkml:trace contextRef="#ctx0" brushRef="#br1" timeOffset="161547.78">28984 7292 0,'0'0'0,"0"0"15,0 0-15,0 0 16,0 9-1,0 29-15,-9 27 16,-1 48 0,1 28-1,9 9-15,0-10 16,9-8-16,1-10 16,-1-19-1,1-9-15,-1-10 16,0-9-1,-9-18 1,0-20-16,0-9 16,0-9-1,0-19-15</inkml:trace>
  <inkml:trace contextRef="#ctx0" brushRef="#br1" timeOffset="161814.82">28834 8014 0,'0'0'0,"9"0"0,10-19 16,37 1 0,29-11-16,28 20 15,19 0 1,9-1-1,-10 10-15,1 0 16,-10 0 0,-37-9-16,-28 0 15,-29 9-15,-19 0 16</inkml:trace>
  <inkml:trace contextRef="#ctx0" brushRef="#br1" timeOffset="162502.54">18213 3079 0,'0'0'0,"0"0"0,0 0 16,0 9 0,9 29-16,1 37 15,-1 47 1,10 28-1,-19 19-15,0 0 16,0 0 0,0-29-16,-10-8 15,10-29 1,0-19-16,0-18 16,0-10-1,0-18-15,0-19 16,0-1-1,0-8-15</inkml:trace>
  <inkml:trace contextRef="#ctx0" brushRef="#br1" timeOffset="162769.34">17573 3914 0,'0'0'0,"19"0"0,28-9 16,47-1-1,28 1-15,1 9 16,8 9 0,1 1-16,-10-1 15,-9 0 1,-19 1-16,-19-10 15,-27 9 1,-30-9-16</inkml:trace>
  <inkml:trace contextRef="#ctx0" brushRef="#br1" timeOffset="163302.92">18674 4205 0,'0'0'0,"0"0"16,9-19-1,10-18-15,19-1 16,18-9 0,10 0-1,28 0-15,9 19 16,-9 19-1,-9 18-15,0 1 16,-10 18 0,0 19-16,-18 0 15,-20 18 1,-18 1-16,-19 9 16,-9 0-1,-10-19-15,-9-9 16,0-9-1,-10-20-15,0-18 16,1-9 0,-1-10-16,10-18 15,0-10 1,18-9-16,10-10 16,19-9-1,9 0-15,19 9 16,0 0-1,10 20 1,-20 17-16,1 11 16,-10 8-1,-18 10-15</inkml:trace>
  <inkml:trace contextRef="#ctx0" brushRef="#br1" timeOffset="164585.9">20122 4092 0,'0'0'0,"0"0"0,-18-9 16,-1 0-16,0-1 16,-9 20-1,-10 8-15,-9 10 16,19 10 0,0-1-1,18 1-15,1 0 16,18-20-1,1 1-15,8 0 16,11 0 0,8-19-16,10 0 15,0-19 1,-9 0-16,-10 10 16,-9-1-1,0 1-15,0 0 16,-10 9-1,1 0-15,-1 9 16,19 0 0,0 19-16,19 19 15,0 0 1,10-9-16,-10-1 16,9-18-1,-9 0-15,-9-10 16,0-9-1,-1-19 1,1 1-16,0-20 16,-1 1-1,-9-10-15,-9 0 16,0 0 0,-19 19-16,0 0 15,0 18 1,0 1-16,0-1 15,0 10 1,0 0-16,0 10 16,0 9-1,9 9-15,1 0 16,9 9 0,-1 1-16,11-10 15,-1-9 1,0 0-1,0-19-15,-9 0 16,0 0 0,9-19-16,0 0 15,-9-9 1,0 0-16,0 0 16,-10 0-1,1 18-15,-1 1 16,-9-1-1,0 10-15,0 0 16,10 10 0,-1 9-16,0 9 15,1 9 1,-1 1-16,1-1 16,-1 1-1,-9-19-15,9-10 16,-9-9-1,10 0-15,-1 0 16,1-19 0,18 0-16,0-18 15,10 9 1,-10 0 0,10-1-16,-1 20 15,-9 0 1,10 18-16,0 0 15,-1 20 1,-18-1-16,0 19 16,-10 18-1,-9 1-15,-19 0 16,-28 18 0,10-37-16</inkml:trace>
  <inkml:trace contextRef="#ctx0" brushRef="#br1" timeOffset="164828.14">20875 3895 0,'0'0'0,"0"0"15,0-9-15,0-1 16,0 1 0,9 9-16,-9 0 15,10 0 1,-1 0-16,-9 0 16</inkml:trace>
  <inkml:trace contextRef="#ctx0" brushRef="#br1" timeOffset="166595.01">17639 4862 0,'0'0'0,"19"0"15,18-10-15,29 1 16,28-1 0,19 10-16,47 0 15,56 10 1,57-1-16,57-9 16,8 10-1,-18-10-15,-10 0 16,-18 0-1,-19 9-15,-19 0 16,-38 1 0,-28-1-16,-9 1 15,-38-1 1,-37 0-16,-20-9 16,-18 0-1,-28 0 1,0 0-16,-20 0 15,1 0-15,-9-9 16,-1-10 0,0 0-1,1-18-15,-1-10 16,-9-37 0,0-10-16,0-10 15,-9-17 1,-10-11-16,10 10 15,-10-9 1,0 9-16,0 0 16,0 19-1,1 9-15,-11 0 16,1 10 0,-10-1-16,1 10 15,-20 9 1,-8 1-16,-11 18 15,1 9 1,-38 10-16,-28 9 16,-38 10-1,-47 18 1,-28 10-16,-28 0 16,-28-10-1,-1 1-15,39-10 16,-1 0-1,38 0-15,28 0 16,28 0 0,38 0-16,18 0 15,29-10 1,19-8-16,9 8 16,19-9-1,10 1-15,8 8 16,1 1-1,9-1-15,10 1 16,0 9 0,9 0-16,0 0 15,0 9 1,-10 1 0,1 18-16,-1 19 15,1 19 1,-1 18-16,1 10 15,-10 9 1,0 19-16,10 0 16,0 0-1,-1 0-15,-9 9 16,10-18 0,0-1-16,-1 1 15,10-10 1,0-9-16,0-9 15,0-29 1,0 0-16,0-18 16,0-1-1,0 1-15,0-20 16,0 1 0,0-9-16,0-10 15,0 0 1,0 0-1,0 0-15,0 0 16,0 0 0,0 0-16,0 0 15,0 0 1,0 9-16,0 0 16,10 1-1,-10-1-15</inkml:trace>
  <inkml:trace contextRef="#ctx0" brushRef="#br1" timeOffset="167741.06">25786 7170 0,'0'0'0,"0"0"0,0 0 16,0 0-1,0 0-15,9 0 16,10-10 0,37 1-16,57 0 15,75-10 1,48 0-16,27-9 16,-9 9-1,-9 10-15,9-1 16,18 20-1,11 8-15,-1 1 16,-28 0 0,-10 0-16,-18 0 15,-19-1 1,-56 1-16,-38-10 16,-29 1-1,-27-10 1,-20 0-16,1 0 15,-19 0-15,-10 0 16,1 0 0,-1 0-1,-9 0-15,0 0 16,9 0 0,-9 0-16,10 9 15,-1 1 1,1-1-16,-1 19 15,10 19 1,9 28-16,0 28 16,10 29-1,0 8-15,-1 11 16,1-1 0,-10 0-16,-9 0 15,0-9 1,-10-19-16,-9-10 15,0-27 1,0-10-16,0-19 16,0-19-1,0 1-15,0-19 16,0-10 0,0-9-1,0 0-15,0 0 16,0 0-1</inkml:trace>
  <inkml:trace contextRef="#ctx0" brushRef="#br1" timeOffset="168514">25757 7282 0,'0'0'0,"0"0"15,0 0 1,0-9-16,0 9 15,0 0 1,0 0-16,0 9 16,0 10-1,-9 19-15,9 27 16,9 29 0,1 28-16,-1 0 15,1 0 1,9 19-16,-1-10 15,-8-28 1,-1-9-16,1-9 16,-10-10-1,0-19-15,9-19 16,-9 1 0,0-10-16,9-9 15,-9 0 1,10-10-1,-1 0-15,1 1 16,18-10 0,9 9-16,58-9 15,83 0 1,114-9-16,84 9 16,48-10-1,65 10-15,19 0 16,-38 10-1,-65-10-15,-86 9 16,-65-9 0,-75 0-16,-57 0 15,-37 10 1,-28-1-16,-20 0 16,-18-9-1,-10 0-15,-9 0 16,0 0-1,0 10-15,0-1 16</inkml:trace>
  <inkml:trace contextRef="#ctx0" brushRef="#br1" timeOffset="175197.68">20856 6907 0,'0'0'0,"0"0"16,0 0-1,0 0-15,0 9 16,-9 1 0,-1 18-16,-8 9 15,-1 29 1,-9 0-16,-1 18 15,1 1 1,0-10-16,9 0 16,0 9-1,10-9-15,-1 0 16,1-9 0,9 0-16,0-1 15,0 1 1,0-10-16,0-9 15,0-9 1,0-1-16,0-18 16,0 0-1,0-10 1,0-9-16,0 0 16,0 0-1,0 0-15,0 0 16,0 0-1,0 0-15,0-19 16,-9-27 0,9-20-16,-10-28 15,1-19 1,-1 10-16,1 19 16,0-1-1,-1 10-15,10 10 16,0-1-1,0 19-15,0 0 16,0 19 0,0 9-16,0 10 15,0-1 1,0 10-16,0 10 16,0 9-1,0 37-15,0 19 16,10 28-1,-1 19-15,0-9 16,1-10 0,-1-9-1,-9-10-15,0-9 16,0-18 0,0-11-16,0-8 15,0-10 1,0-9-16,0-10 15,0-9 1,0 0-16,0 0 16,0 0-1,0 0-15,0 0 16,0 0 0</inkml:trace>
  <inkml:trace contextRef="#ctx0" brushRef="#br1" timeOffset="175482.3">20141 7958 0,'0'0'0,"0"0"0,0 0 16</inkml:trace>
  <inkml:trace contextRef="#ctx0" brushRef="#br1" timeOffset="178190.05">18279 5828 0,'0'0'0,"9"-28"0,0-19 15,1-19 1,18-9-16,0-9 16,10 18-1,9 0-15,19-9 16,28 0-1,19 0-15,0 0 16,18 0 0,20 9-1,-10 1-15,19-1 16,9 19 0,1 0-16,18 0 15,9 19 1,20 0-16,8 0 15,1 19 1,-19-1-16,0 1 16,-9 9-1,-10 0-15,0 9 16,-19 1 0,10 18-16,-10 0 15,1 0 1,-10 19-16,-19 0 15,-10 9 1,-8 10-16,-10-1 16,-10 20-1,-18-10-15,-10-9 16,0 18 0,-18 1-1,-1-10-15,-18 9 16,-1 10-1,-18-10-15,0 10 16,-19 0 0,0 0-16,-19 0 15,-9-1 1,-10 11-16,-18-11 16,-10 1-1,-9 0-15,-29-9 16,-18-1-1,0-9-15,-19 0 16,-10-19 0,-9-9-16,-9-9 15,0-1 1,-20-18-16,-8-19 16,-1 0-1,-9 0-15,0 0 16,0 0-1,-9-9-15,0-1 16,-1 1 0,1-10-1,18 0-15,1 1 16,9-1 0,9-9-16,10-10 15,18 1 1,19-1-16,10 1 15,9-10 1,10-10-16,18 1 16,0-19-1,1 0-15,8-9 16,11 9 0,18-1-16,18 1 15,11 0 1,8 0-16,20 0 15,18 0 1,19-9 0,9-10-16,19 0 15,1 0 1,8 19-16,10-9 16,1 18-1,-1 0-15,9 1 16,19 8-1,1-8-15,-10 18 16,18 0 0,10 0-16,1 9 15,8 10 1,10 0-16,-10 9 16,10-9-1,0 10-15,-9 8 16,-1 1-1,-9-1-15,-9 10 16,9 10 0,0-1-16,-9 1 15,9-1 1,-9 10 0,0-1-16,-1 1 15,1 9 1,0 0-16,-1 1 15,-8-1 1,-10 19-16,0 0 16,-19 0-1,0-1-15,0 1 16,-10 10 0,-8-1-16,-1 0 15,-9 10 1,0 0-16,-10-1 15,-9 1 1,-9 0-16,-1 9 16,-8 9-1,-11 1-15,1-10 16,-9 0 0,-10 9-16,0 1 15,-19 8 1,0-8-16,-9-10 15,-10 0 1,1 0-16,-20 9 16,-18-9-1,-19 1 1,0-1-16,-10 0 16,-28 0-1,1-19-15,-20 0 16,-18 1-1,9-10-15,-9-10 16,-10 1 0,0-20-16,0 1 15,1 0 1,8 0-16,1-10 16,0-9-1,18 0-15,1-9 16,9-1-1,9-9-15,0 1 16,10-1 0,18 0-1,10 0-15,0 1 16,10-1-16,18 0 16,0 0-1,19 1 1,0 8-16,19 1 15,-1-1 1,1 1-16,9 0 16,0-1-1,10 1-15,0 0 16,-1 9 0,1 0-16,-1-10 15,10 10 1,0 0-16,-9 0 15,9 0 1,0 0-16,0 0 16,0 0-1,0 0-15,0 0 16</inkml:trace>
  <inkml:trace contextRef="#ctx0" brushRef="#br1" timeOffset="180276.41">24685 11730 0,'0'0'0,"0"0"15,0 0-15,0 0 16,0 0-1,0 0-15,0 0 16,0 9 0,9 0-16,1 19 15,-1 1 1,1-1 0,-1-10-16,0 1 15,1 0-15,-1 0 16,1-10-1,-1 1 1,1-1-16,-1 0 16,0 1-1,1-10-15,-1 9 16,10-9 0,9 0-16,0 0 15,1-9 1,-1-1-16,0 1 15,0-10 1,10 0-16,-10 1 16,0-1-1,1 0-15,-1 0 16,0-9 0,0-9-16,0-1 15,1 1 1,-10-1-1,-1 1-15,1-20 16,0 1 0,0 0-16,-10-1 15,1 1 1,-1 0-16,0-1 16,1-8-1,-1-1-15,1-9 16,-10 0-1,0 0-15,0 9 16,0-9 0,0 0-16,-10-9 15,10-1 1,-9 1-16,9-1 16,0-8-1,-10-1-15,1-9 16,0-10-1,-1 0-15,1 1 16,-1-1 0,1 1-16,0-10 15,-1-10 1,1 10 0,-1 0-16,10 0 15,-9 0 1,0 10-16,-1-1 15,1 1 1,-1-1-16,10 0 16,0 10-1,-9 0-15,9 0 16,0 9 0,9 10-16,1-1 15,-1-9 1,1 10-16,-1 9 15,0 0 1,10 0-16,9-10 16,1 10-1,-1 0-15,9 0 16,1 0 0,0 0-16,-1 0 15,1 0 1,9 9-1,0 0-15,9 1 16,10 9 0,0-10-16,0 19 15,0 9 1,-10 1-16,1 9 16,-1 0-1,10 18-15,0 1 16,0-1-1,-10 1-15,1 9 16,-10 0 0,-10 9-16,1 1 15,-10-1 1,-9-9-16,0 10 16,-10-10-1,-9 0-15,0 0 16,0 9-1,0 0-15,0 1 16,-9-1 0</inkml:trace>
  <inkml:trace contextRef="#ctx0" brushRef="#br1" timeOffset="181059.68">26284 5453 0,'0'0'0,"0"0"0,0 0 15,0 0 1,10 0 0,-1 0-16,1 0 15,-1 9 1,10 0-16,0 1 16,9 9-1,0 9-15,0 0 16,0 0-1,-9 0-15,9 0 16,-9 10 0,0-10-16,0 10 15,0 8 1,-19 1-16,0 10 16,-10-1-1,-18 0-15,-19 10 16,-9 0-1,-20-10-15,1 0 16,0-18 0,-10-1-16,19-9 15,10-9 1,9 0-16,19-10 16,-1 1-1,20-10 1,0 0-16,-1 0 15,10 0 1,0 0-16,0 0 16,0 0-1,0 0-15,0 0 16,0 0 0,0 0-16,0 0 15,0 0 1,0 0-16,0 0 15,-9 0 1,9 0-16,0 0 16,-10 0-1,1 9-15,0 0 16</inkml:trace>
  <inkml:trace contextRef="#ctx0" brushRef="#br1" timeOffset="181797.94">30047 7245 0,'0'0'0,"0"0"15</inkml:trace>
  <inkml:trace contextRef="#ctx0" brushRef="#br1" timeOffset="182185.22">30687 7845 0,'0'0'0,"0"0"0</inkml:trace>
  <inkml:trace contextRef="#ctx0" brushRef="#br1" timeOffset="185301.31">30621 3163 0,'0'0'0,"0"0"16,0 0 0,0 10-16,0 9 15,10 27 1,-1 1-16,19 19 16,0-10-1,19 1 1,0-20-16,0-18 15,10 0-15,-19-19 16,-1 0 0,1-19-16,-1 0 15,1-18 1,0-1-16,-19-9 16,-1-9-1,1 9 1,-19 0-16,0 19 15,0 9 1,0 10-16,0 9 16,0 0-1,0 9-15,0 19 16,0 29 0,0 18-16,0 18 15,0 11 1,-9-1-16,-1-9 15,-8 0 1,-1 9-16,-10 0 16,-8-9-1,-10-10-15,-10-9 16,-8-9 0,-1-19-16,0-10 15,-9-18 1,-1 0-1,1-19-15,9-9 16,0-10 0,19 9-16,28 1 15</inkml:trace>
  <inkml:trace contextRef="#ctx0" brushRef="#br1" timeOffset="186087.68">31618 4036 0,'0'0'0,"0"-9"15,0-10-15,-9 0 16,-1 0 0,1 10-1,9 9-15,0 0 16,0 9 0,-9 10-16,-10 37 15,0 29 1,0 9-16,10-19 15,-10 0 1,0 0-16,10-19 16,-1-9-1,1-9-15,0-20 16,-1 1 0,10-19-16,0 0 15,0-9 1,0-19-16,10-19 15,-1-28 1,0-10-16,10-9 16,0-9-1,0 28-15,0 0 16,-1 9 0,1 19-16,0 0 15,0 19 1,-10 19-16,1 0 15,-1 18 1,10 10 0,9 18-16,10 20 15,-1 18 1,1 9-16,0 0 16,-10-8-1,-9-1-15,0 0 16,-1 0-1,-8-19-15,-1 0 16,1-18 0,-1-1-16,-9-18 15,0 0 1,0 0-16,0-10 16,0-9-1</inkml:trace>
  <inkml:trace contextRef="#ctx0" brushRef="#br1" timeOffset="186372.55">31157 4411 0,'0'0'0,"10"0"15,9 0 1,18-18-16,29-1 15,19 0 1,9 0-16,0-9 16,0 9-1,-9 1-15,-10-1 16,-19 9 0,-9 1-16,-9 0 15,-19-1 1,-19 10-16,0 0 15</inkml:trace>
  <inkml:trace contextRef="#ctx0" brushRef="#br1" timeOffset="187184.7">30132 2582 0,'9'0'0,"10"-28"0,9-10 16,29 0-1,18 1-15,38 9 16,37 18-1,57 29-15,57 19 16,-29 18 0,-37 10-16,-20 9 15,-18 9 1,-28 1-16,0 8 16,-10 11-1,-19 18 1,-18 0-16,-10 28 15,-9 9 1,-19 10-16,-19 9 16,-18-9-1,-29 0-15,-19 0 16,-18-9 0,-10-10-16,-37 0 15,-10-19 1,-19-18-16,-18-29 15,-10-9 1,-19-28-16,-37-19 16,-1-37-1,10-19-15,19-29 16,19-27 0,-1-10-16,20-18 15,18-1 1,19-18-16,19-1 15,38 1 1,9-10-16,18-28 16,20 0-1,18-9 1,20 0-16,18-29 16,19 10-1,9 10-15,0 18 16,19 9-1,10 20-15,9 18 16,9 9 0,47 10-16,123 37 15,112 19 1</inkml:trace>
  <inkml:trace contextRef="#ctx0" brushRef="#br1" timeOffset="189553.83">26106 9074 0,'0'0'0,"0"-18"0,-10-11 16,1-8-1,9-1-15,9 10 16,1 0-1,27 0-15,38 0 16,67 18 0,74 10-16,47 10 15,38-1 1,38 10-16,28-10 16,-10-9-1,-18 10-15,-19-10 16,-38 9-1,-47 0-15,-47 1 16,-28-1 0,-28 1-16,-38-1 15,-47 0 1,-19-9-16,-18 0 16,-10 0-1,-19 10-15,-113 18 16,-216 19-1,-113-10 1,-9-18-16,0-19 16,9 9-1,18-9-15,77-9 16,102-10 0,76 1-16,66 8 15,37 1 1,29-1-16,27 10 15,20 0 1,9 0-16,19 0 16,65-18-1,133-11-15,84 1 16,38 10 0,18 8-16,-18-9 15,-29 1 1,-37 8-16,-47 1 15,-38 0 1,-19 9 0,-28 0-16,-28 0 15,-19 0 1,-18 9-16,-20-9 16,-18 0-1,-20 0-15,1 0 16,-19 0-1,0 0-15,0 0 16,0 0 0,0 0-16,-19 9 15,1 1 1</inkml:trace>
  <inkml:trace contextRef="#ctx0" brushRef="#br1" timeOffset="190199.27">26519 8999 0,'0'0'0,"0"0"0,-9-9 16,0-1-1,-1 1 1,10 9-16,10 0 15,37 9 1,56 20-16,57-1 16,38-9-1,18-1-15,10-8 16,0-1 0,-10-9-16,-9 0 15,-19 0 1,-9-19-16,-10 1 15,-18-1 1,-20 9-16,-8-8 16,-29-1-1,-19 0-15,0 0 16,-18 10 0,-1-10-1,-18 10-15,-1-1 16,1 1-16,0 0 15,-10-10 1,0 10 0,0-1-16,-9 1 15,0-1 1,0 1-16,0 0 16,-1-1-1,1 1-15,0-1 16,-10 10-1,1 0-15,-1 0 16,1 0 0,-10 0-16,0 0 15,0 0 1,0 0-16,0 0 16</inkml:trace>
  <inkml:trace contextRef="#ctx0" brushRef="#br1" timeOffset="191805.24">27131 9384 0,'0'0'0,"0"0"0,9 0 15,1 0 1,18 9-16,10 1 15,27 27 1,1 20-16,19 18 16,0 9-1,18 10-15,-9 0 16,-19-1 0,1-17-16,-1-1 15,-19-19 1,1 0-16,-10-9 15,-9 0 1,-1-9 0,1-1-16,-10-18 15,-19-10 1</inkml:trace>
  <inkml:trace contextRef="#ctx0" brushRef="#br1" timeOffset="192121.38">28109 9637 0,'0'0'0,"0"0"0,0 10 15,-18 8-15,-11 39 16,-18 27-1,-19 19-15,-18 10 16,-1 0 0,0-20-1,10 1-15,9-19 16,10-18 0,9-11-16,19-8 15,-1-19 1,20-10-16</inkml:trace>
  <inkml:trace contextRef="#ctx0" brushRef="#br1" timeOffset="192822.07">28853 10397 0,'0'0'0,"0"0"0,0 0 15,0 10 1,0 8-16,-19 20 16,-19 28-1,-28 37-15,-56 56 16,-104 104 0</inkml:trace>
  <inkml:trace contextRef="#ctx0" brushRef="#br1" timeOffset="194555.2">29351 9506 0,'0'0'0,"0"0"16,0 0 0,0 0-16,0 0 15,0 0 1,0 9-16,0 10 15,10 9 1,-1 10-16,0 9 16,1 0-1,18-1-15,0 1 16,0 0 0,10 0-16,9-9 15,0-1 1,0-9-16,19-9 15,0 0 1,0-19-16,0-9 16,-10-10-1,0 0-15,-9-19 16,-9 10 0,-10-9-16,1-1 15,-11 1 1,1-1-1,-9 1-15,-1-1 16,-9 10 0,0 0-16,0 0 15,0 18 1,0 1-16,0 0 16,0 9-1,0 0-15,0 0 16,0 9-1,0 10-15,-9 18 16,-1 20 0,1 18-16,-1 18 15,1 1 1,9-9-16,-9 9 16,-1-1-1,1 1-15,-1-9 16,1-10-1,-10 0-15,0-10 16,0-8 0,-9-1-16,-9-18 15,-1-1 1,-18-18 0,-1 0-16,-9-19 15,0 0 1,10-19-16,-10 0 15,19-9 1,0 0-16,19 9 16,9 10-1,10-1-15</inkml:trace>
  <inkml:trace contextRef="#ctx0" brushRef="#br1" timeOffset="195099.07">30527 10256 0,'0'0'0,"0"0"0,0 0 16,0 10-1,0 9-15,9 18 16,1 19 0,-1 29-16,1 27 15,-1 10 1,0 10-16,1-20 16,-10 1-1,0 0 1,0-20-16,0-8 15,0-10-15,-10 0 16,1-19 0,9-9-1,0-9-15,0-10 16,0-9 0,0-19-16,0 0 15,0 0 1</inkml:trace>
  <inkml:trace contextRef="#ctx0" brushRef="#br1" timeOffset="195660.07">30640 10697 0,'0'0'0,"0"0"0,9-18 15,-9-20 1,10 1-16,-10-1 15,9-9 1,1 10 0,-1-1-16,0 1 15,1-1 1,9-9-16,9 0 16,0 0-1,10 10-15,-10 9 16,10 0-1,-10 18-15,9 1 16,-8 9 0,8 9-16,-9 1 15,10 8 1,-19 10-16,0 1 16,0 17-1,-19 1-15,0 0 16,-19 0-1,-10 10-15,-18-11 16,-18 1 0,-11-9-16,1-10 15,-10-9 1,1-10 0,18-9-16,19 0 15,0 0 1,19-9-16,-1-1 15,20 10 1,0 10-16,-1-10 16</inkml:trace>
  <inkml:trace contextRef="#ctx0" brushRef="#br1" timeOffset="199479.63">29031 9431 0,'0'0'0,"10"-10"0,18-8 16,0-20-1,19 1 1,19-1-16,9 1 16,10-1-1,18 1-15,10-1 16,0 10 0,0 0-16,0 18 15,-19 1 1,10 18-16,-1 1 15,0 8 1,-8 11-16,-1-1 16,9 0-1,-9 0-15,0 19 16,-9-10 0,-10 10-16,0 19 15,-9 0 1,0 9-16,-9 9 15,-1 19 1,-18 1-16,-10-1 16,-9 9-1,-10 10-15,-9-9 16,-9 0 0,-10 9-1,-9-10-15,-10 1 16,0-1-1,-9-18-15,0-19 16,-9 10 0,-19-10-16,-1-10 15,-18-8 1,0-1-16,0-18 16,-9-1-1,9-18-15,9 0 16,10-19-1,-10-10-15,0-9 16,1-18 0,-1-10-16,0-9 15,1-19 1,-1 9 0,0-9-16,1 0 15,18 9-15,0 0 16,10 10-1,-1-9 1,1 8-16,-1-8 16,-9-1-1,10-9-15,9 9 16,0 0 0,9 10-16,10 0 15,0 0 1,0-1-16,9 1 15,9-10 1,1 1-16,-1-1 16,10 10-1,10 9-15,-1-10 16,1 11 0,9-1-16,9 9 15,0-9 1,0 19-1,0-9-15,10 8 16,-10 1 0,10 0-16,-19 9 15,0 10 1,-1 0-16,-8-1 16,-10 10-1,0 0-15,0 0 16</inkml:trace>
  <inkml:trace contextRef="#ctx0" brushRef="#br1" timeOffset="200843.23">30979 9684 0,'0'0'0,"0"0"0,9 0 16,0 10-16,1-1 15,18 0 1,0 10-1,0 9-15,10-9 16,9 0 0,10 0-16,-1-1 15,0-8 1,1-10-16,-1 0 16,10 0-1,0-19-15,9 0 16,1 0-1,-1-18-15,10-10 16,-1-9 0,1-19-16,0-19 15,-10 0 1,0-19-16,0-9 16,-18 10-1,-1-10-15,-9 0 16,-9 19-1,-1-1-15,1 11 16,0-11 0,-10 11-1,0-11-15,0 11 16,1-1 0,-1 0-16,-9 0 15,-1 0 1,1-9-16,0 0 15,0 0 1,0 9-16,0 0 16,-1 0-1,-8 0-15,-1-9 16,1 9 0,-1 0-16,0-9 15,1 9 1,-1 1-16,1-1 15,-10 0 1,0 0-16,0 10 16,0 9-1,0 0-15,0-10 16,-10 19 0,1 1-1,-10-1-15,0 0 16,0 10-1,1 0-15,-1 9 16,0 0 0,-9 0-16,-1 10 15,-8-1 1,9 10-16,-1 0 16,1 9-1,0 0-15,0 10 16,9-1-1,0 1-15,0 0 16,0-1 0,10 1-16,0 9 15,-1 0 1,1 0 0,-1 0-16,1 0 15</inkml:trace>
  <inkml:trace contextRef="#ctx0" brushRef="#br1" timeOffset="201615.11">32879 4815 0,'0'0'0,"0"0"16,0 0-1,0 0-15,-19 9 16,0 0-1,-9 10-15,-10 0 16,-9 0 0,0 0-16,0-1 15,10 1 1,-1-10-16,10 1 16,0-1-1,9 1-15,0-1 16,10 0-1,-1 1-15,1-1 16,-1 1 0,10 8-16,0 10 15,10 1 1,-1 8-16,10 1 16,9 9-1,0-1 1,10 1-16,0-9 15,-10-1 1,0 1-16,0-1 16,-9 1-1,0-19-15,0 0 16,-10-1 0,1 1-16,-1-10 15,-9 1 1,0-1-16</inkml:trace>
  <inkml:trace contextRef="#ctx0" brushRef="#br1" timeOffset="206801">27206 5753 0,'0'0'0,"0"0"0,0 0 16,0 0-1,0-9-15,10-10 16,-1 0 0,0 0-16,20-9 15,18-9 1,0 8-16,9 1 16,1 0-1,-1 0-15,1 0 16,8-10-1,1 10-15,0 0 16,9 0 0,10 0-16,0 0 15,9 9 1,0 0-16,9 10 16,20-1-1,-11 1 1,11 0-16,-1-1 15,10 1 1,-10 9-16,-9 9 16,9 1-1,1-1-15,-11 0 16,11 10 0,-1-10-16,0 10 15,1-9 1,-1-1-16,10 10 15,-1 0 1,1-1-16,0 1 16,-1 0-1,1 0-15,0-1 16,-10 10 0,-9 1-1,-9-1-15,-1 0 16,0 9-16,-8 1 15,-1 0 1,-10-1 0,-8 1-16,-11-1 15,-8 10 1,-1 0-16,-18 0 16,0 0-1,-10 0-15,-9 0 16,-1-1-1,-8 20-15,-10-10 16,-10 10 0,-8 0-16,-20-1 15,0 1 1,-18 0-16,-1 0 16,-18-10-1,0 0-15,-19 0 16,-10-9-1,-9-9-15,-18-1 16,-10-18 0,-10 0-1,-9 0-15,19-10 16,-9 0 0,-10 1-16,9-1 15,-9 1 1,-9-1-16,0 0 15,-1 1 1,-9-1-16,-9-9 16,0 0-1,0 0-15,9 0 16,10 0 0,0 0-16,9-9 15,19-10 1,9 0-16,-9 0 15,9 10 1,29-10-16,-1 1 16,19-1-1,10 0 1,9 10-16,19-10 16,0 0-1,10 0-15,8-9 16,1 9-1,0-9-15,0 0 16,9-9 0,0-1-16,0 1 15,0-1 1,10-9-16,0 0 16,-1-9-1,1 0-15,9-1 16,0 1-1,0 0-15,9-1 16,1 1 0,-1 9-16,0-9 15,10 0 1,0 9 0,0 0-16,9-10 15,0 11 1,1 8-16,-1 1 15,9-1 1,10-9-16,10 0 16,65 0-1,189-56-15</inkml:trace>
  <inkml:trace contextRef="#ctx0" brushRef="#br1" timeOffset="210415.38">32446 5143 0,'0'0'0,"0"0"0,0 0 15,10 0 1,-1 0-16,19 0 16,0 0-1,1 9-15,-1 1 16,0-1 0,0 10-16,1 0 15,-1 0 1,0-10-16,0 10 15,0 9 1,1 0-16,-1 0 16,0 19-1,0 0-15,1 9 16,-1 10 0,0 0-16,0-1 15,0 20 1,-9-1-16,0 10 15,0-10 1,-10 1-16,10 18 16,-10 0-1,-9 0-15,0 1 16,0-1 0,-9 0-16,0-9 15,-10 9 1,0 0-1,0 10-15,0 0 16,1-1 0,-1 1-16,0-1 15,0 1 1,-9-10-16,-10 0 16,1 10-1,-10-1-15,0-8 16,0-11-1,9-8-15,-9 9 16,0 0 0,-10-10-16,1-9 15,0 10 1,-10-1-16,-10 0 16,11-9-1,-1 1 1,9-20-16,-9 0 15,1 0 1,8 1-16,1-10 16,-10-10-1,19 1-15,0-1 16,0 1 0,0-10-16,9-9 15,10-1 1,0 1-16,-1 0 15,1 0 1,9-1-16,10-8 16,0-10-1</inkml:trace>
  <inkml:trace contextRef="#ctx0" brushRef="#br1" timeOffset="211038.46">31157 9234 0,'0'0'0,"0"0"16,0 0-1,0 0-15,0 0 16,0 0 0,0 0-16,0 9 15,0 10 1,10 9-16,-1 19 16,1 0-1,-1 0-15,0 0 16,1 9-1,-1 0-15,10 1 16,0-1 0,9 0-16,0 1 15,10-1 1,0-19 0,9 1-16,0-1 15,9-18 1,10 0-16,19 0 15,-1-10 1,10-9-16,0 0 16,-9 0-1,9-9-15,-9-1 16,-10 1 0,0 0-16,-18-1 15,-20 1 1,1-1-16,-10 1 15,-9 0 1,-19 9-16,0 0 16,0 0-1</inkml:trace>
  <inkml:trace contextRef="#ctx0" brushRef="#br1" timeOffset="211867">32804 5171 0,'0'0'0,"0"0"15,0 0 1,9 0-16,0 10 15,20-1 1,8 19-16,10 10 16,0 9-1,10 18-15,-1 20 16,-9 9 0,-9 9-16,0 9 15,-1 10 1,1 38-16,-19 9 15,9 0 1,-9-10-16,-10 19 16,0 1-1,1-1-15,-10 0 16,0 0 0,-10 1-16,-8-10 15,-1-1 1,0 1-1,-19 0-15,1 0 16,-10-19 0,9-28-16,-18 19 15,-20 9 1,1-9-16,-19-10 16,-28 10-1,-38 18-15,-113 85 16</inkml:trace>
  <inkml:trace contextRef="#ctx0" brushRef="#br1" timeOffset="212999.79">32230 9009 0,'0'0'0,"0"0"15,9 9-15,10 29 16,19 46 0,9 57-16,9 28 15,1 28 1,-10 28-16,-19 9 16,-19 10-1,-37 0 1,-19-9-16,-19-1 15,-28 1-15,-19-19 16,-9 0 0,-19-19-1,0-10-15,-10-18 16,-9-9 0,0-20-16,10-18 15,-10-18 1,0-20-16,19-18 15,18-29 1,29-18-16,19 0 16,9-10-1,19 0-15,10 1 16,8 9 0,1 9-16,0 0 15,0 19 1,9 0-16,10 18 15,-1 1 1,20 0 0,-1-10-16,10 0 15,0 1 1,-1-20-16,1 1 16,-9-20-1,-1 1-15,0-9 16,-9-1-1</inkml:trace>
  <inkml:trace contextRef="#ctx0" brushRef="#br1" timeOffset="213382.4">29840 13052 0,'0'0'0,"0"0"15,0 0-15,0 0 16,0 0 0,0 0-1,0 10-15,0 27 16,0 10-16,10 19 16,-1 9-1,10 0 1,0-19-16,0-9 15,9-9 1,0-1-16,0-9 16,10-9-1,9 0-15,19 0 16,0-19 0,9 0-16,0 0 15,-18-10 1,-10 1-16,-10 0 15,-27-1 1</inkml:trace>
  <inkml:trace contextRef="#ctx0" brushRef="#br1" timeOffset="213876.45">27300 14216 0,'0'0'0,"0"0"0,0 0 16,0 0-16,0 9 16,0 29-1,10 18-15,-1 38 16,10 18-1,0 10 1,0 10-16,-1-10 16,1-28-16,-9-19 15,-1 0 1,-9-19 0,0-9-16,0-10 15,0-8 1,0-11-16,0-18 15</inkml:trace>
  <inkml:trace contextRef="#ctx0" brushRef="#br1" timeOffset="214527.85">27385 13841 0,'0'0'0,"9"-10"0,1-9 15,18 1-15,0-10 16,19-1 0,0 20-1,19 9-15,-9 9 16,-1 20-1,-9-1-15,-9 19 16,-10-1 0,-9 20-16,-29 28 15,-27 19 1,-29 18-16,-28 0 16,-10-28-1,1-27-15,18-20 16,10-19-1,18-18-15,20 0 16,9-19 0,18 0-16,1 0 15,9 0 1,0 0-16,9 0 16,1-9-1,18-1 1,9 1-16,10 18 15,19 1-15,0 8 16,28 10 0,10 1-1,-10 17-15,-19 1 16,0 10 0,1-1-16,-1 0 15,-19-9 1,-9-9-16,-9 9 15,-10-10 1,-9-18-16,-19-10 16</inkml:trace>
  <inkml:trace contextRef="#ctx0" brushRef="#br1" timeOffset="-214414.45">27535 13231 0,'0'-10'0,"10"-27"0,-1-48 16,20-8-1,-11 8-15,11 19 16,-11 20-1,11 17-15,-1 1 16,0 19 0,10 18-16,-1 10 15,1 9 1,-10 19-16,-9 0 16,0 28-1,0 9-15,-19-27 16,0-1-1,0-18 1,9-1-16,0 1 16,1-20-16,-1 1 15,1-9 1,8-1-16,11-9 16,18-19-1,37-28 1,29-37-16,75-48 15,48-55 1,-29 27-16,-76 48 16,-37 18-1,-18 19-15,-20 19 16,-18 9 0,-20 28-16</inkml:trace>
  <inkml:trace contextRef="#ctx0" brushRef="#br0" timeOffset="-64341.61">18843 11279 0,'0'0'0,"9"0"15,20-19-15,18 1 16,47-1 0,56 0-16,38 0 15,48 1 1,36-1-16,20 0 15,9 10 1,0-1-16,10 10 16,-10 10-1,-10-1-15,10-9 16,-9 0 0,0-9-16,-29-10 15,-28 0 1,-18 10-16,-29-1 15,-28 1 1,-29 0-16,-18 9 16,-28 0-1,-10 9 1,-18-9-16,-1 0 16,-18 9-1,-1 1-15,1-1 16,0 1-1,9-1-15,9 10 16,-9 9 0,9 9-16,1 10 15,-10 10 1,9 8-16,-9 1 16,0 28-1,1 9-15,-11 19 16,1 9-1,-1 29-15,1-10 16,-19 0 0,0 0-16,-19-9 15,0-10 1,0 1 0,0-20-16,0-9 15,-10-18 1,1-29-16,-10 0 15,0-18 1,0-1-16,1-18 16,-20 0-1,-18 0-15,-29-19 16,-9-10 0,-10-8-16,-46-11 15,-29-8 1,-37-19-16,-48-1 15,-37-27 1,-56-1-16,-29 10 16,19 10-1,19 8-15,-9 11 16,9-1 0,9 9-16,10 10 15,28 0 1,9 0-1,10-1-15,-1 1 16,20 0 0,37 19-16,57-1 15,28 1 1,28 0-16,28 9 16,19-10-1,19 10-15,19-9 16,0 9-1,19 0-15,-1 0 16,1-9 0,9 9-16,0-19 15,9 0 1,1-19-16,-1 1 16,10-19-1,0-1 1,-1-8-16,1-1 15,0 0 1,0 10-16,0-19 16,-1 0-1,-8 9-15,-1 1 16,-9 18 0,0 0-16,0 9 15,10 1 1,-10 8-16,9 1 15,-9 19 1,10 9-16,-1-9 16</inkml:trace>
  <inkml:trace contextRef="#ctx0" brushRef="#br0" timeOffset="-63591.76">18354 11730 0,'0'0'0,"0"0"16,0 0 0,0 0-16,-19 0 15,0 0 1,-18 9-16,-20 0 16,-9 1-1,-18-1-15,-10-9 16,-1 0-1,11-19-15,-10 1 16,0-20 0,-10-9-1,1-9-15,18-19 16,19 0-16,10 0 16,9-10-1,18 1 1,1-10-16,19 0 15,-1 0 1,20 10-16,-1-10 16,1 0-1,18 0-15,10 1 16,9 8 0,18 1-16,11-1 15,-1 10 1,0 9-16,10 10 15,9 9 1,-9 10-16,-1 9 16,-8 9-1,-11 9-15,-8 1 16,-1 9 0,-18 9-16,0-9 15,-20 10 1,1-10-16,-9 9 15,-10-9 1,0 0 0,0 0-16</inkml:trace>
  <inkml:trace contextRef="#ctx0" brushRef="#br0" timeOffset="-62804.1">17573 9299 0,'0'0'0,"0"0"0,0 0 15,9 10-15,10-1 16,9 10-1,20 9-15,17 0 16,11 0 0,-1 1-1,0-1-15,0 0 16,1 0 0,-1 0-16,-19 0 15,1 0 1,-10 1-16,-10-1 15,1 0 1,0 0-16,-1-9 16,-8 0-1,-1-1-15,-9 1 16,-1 0 0,1 9-16,-9-9 15,-10 9 1,0 0-16,-19 10 15,0-1 1,-19 10-16,-18 0 16,0 0-1,-20-10-15,10 1 16,1-19 0,18-1-1,-1 1-15,11-9 16,9-1-1,-1-9-15,1 0 16,19 0 0,-1 0-16,1 0 15,9 0 1,0 0-16,0 0 16,0 0-1,0 0-15,0 0 16,0 0-1,0 0-15,0 0 16,0 0 0,-9 0-16,-1 0 15,10 0 1,-9 0-16</inkml:trace>
  <inkml:trace contextRef="#ctx0" brushRef="#br0" timeOffset="-61477.97">24732 11542 0,'0'0'0,"0"0"16,0 0-16,0 0 16,0 0-1,0 0-15,0 0 16,0 0-1,9 0 1,1 0-16,9 0 16,9-19-1,10 0-15,9-18 16,9-19 0,-9-10-16,10-9 15,-20-19 1,1-28-16,-19-9 15,-19-10 1,-10-19-16,-9 1 16,-18 9-1,-20 9-15,1 0 16,-10 1 0,-9 18-16,-10 0 15,0 9 1,1 0-16,18 10 15,9 9 1,10 1 0,0 8-16,10 1 15,-1 9 1,10-10-16,9 1 16,10 9-1,-1 9-15,20 0 16,-1 1-1,0-1-15,1 10 16,18 9 0,0 0-16,1 0 15,-1 19 1,0 0-16,19 0 16,9-1-1,1 20-15,-1 0 16,1 18-1,-1 0-15,1 1 16,-1-1 0,1 10-16,-1 0 15,-18-1 1,-10 1 0,-9-9-16,0-1 15,-1 0 1,-8-9-16,-10 0 15,0 0 1,0 0-16</inkml:trace>
  <inkml:trace contextRef="#ctx0" brushRef="#br0" timeOffset="-60870.97">24779 7751 0,'0'0'0,"0"0"0,0 0 16,0 0 0,10 0-16,-1 10 15,0-1 1,20 19-16,18 0 16,0 19-1,18 0-15,1 10 16,-9-11-1,-1 1-15,1-9 16,-20-1 0,1-8-16,0-1 15,-20-9 1,1-1-16,-9 1 16,-10-10-1,0 1-15,-10 9 16,-9 9-1,-18 0-15,-20 9 16,1 1 0,-1-1-1,-8 1-15,8 0 16,10-10 0,0-10-16,19 1 15,0 0 1,18 0-16,1-10 15</inkml:trace>
  <inkml:trace contextRef="#ctx0" brushRef="#br0" timeOffset="-56813.43">18580 11692 0,'0'0'0,"0"0"0,0 0 16,-19 9-1,-9 1-15,-10-1 16,-18 10 0,-1-10-16,-9-9 15,-9 0 1,0-18-16,-10-1 15,0-9 1,20-1-16,-1-8 16,0-1-1,9 1-15,10-19 16,0-1 0,0-8-16,10-1 15,-10 0 1,9 10-16,0-10 15,1 10 1,-1 0-16,10-1 16,9-8-1,0-1 1,10 0-16,-1-9 16,1 0-1,18 10-15,1-10 16,-1 9-1,1 0-15,8 0 16,11 10 0,-1 9-16,0 19 15,0 0 1,1 0-16,8 9 16,10 0-1,10-9-15,-1 9 16,1 1-1,-1-11-15,0 11 16,-18 8 0,0 1-16,-1 0 15,1 9 1,0 0 0,9 0-16,0 0 15,-10 9-15,1-9 16,0 0-1,-10 0 1,-9 0-16,-1 0 16,-18 0-1,0 0-15,0 0 16</inkml:trace>
  <inkml:trace contextRef="#ctx0" brushRef="#br0" timeOffset="-56090.45">17564 9421 0,'0'0'0,"0"0"0,0 0 15,9 0 1,0 0 0,20 0-16,-1 0 15,19 0 1,0 10-16,9-1 16,1 1-1,-1-1-15,10 19 16,0 0-1,0 10-15,0-1 16,-10 1 0,1-10-16,-1 10 15,-18-10 1,-1 0-16,1 0 16,-10-9-1,-9 9-15,0-9 16,0-1-1,-10 1-15,-9 9 16,0 0 0,-9 1-16,-10-1 15,0 19 1,-19 0 0,-9 9-16,0-9 15,0 0 1,0-10-16,0 1 15,0-1 1,9-9-16,10-9 16,0 0-1,0 0-15,9-10 16,10 1 0,-1-10-16,1 0 15,9 0 1,0 0-16,-10 0 15,10 0 1,0 0-16,0 0 16</inkml:trace>
  <inkml:trace contextRef="#ctx0" brushRef="#br0" timeOffset="-55051.91">14826 13390 0,'0'0'0,"0"0"16,0 0-1,0 0-15,0 10 16,0 8 0,0 20-16,0 37 15,9 38 1,1 9 0,-1 9-16,1 0 15,-1-9 1,1-9-16,-1-10 15,-9-19 1,0-27-16,0-1 16,0-18-1,0-10-15,0-10 16,-9-8 0</inkml:trace>
  <inkml:trace contextRef="#ctx0" brushRef="#br0" timeOffset="-54451.7">15343 13456 0,'10'0'0,"9"-9"16,18-10-16,20 9 15,-1 1 1,1 18 0,-10 10-16,-10 9 15,1 19-15,-19 19 16,-10 9 0,-18 19-1,-38 9-15,-19 0 16,-28-18-1,0-10-15,-10-19 16,20-28 0,18-9-16,9-19 15,20 0 1,8-19-16,20 0 16,0 10-1,9 0-15,9-10 16,19 9-1,10 1-15,9 18 16,19 20 0,18 8-16,1 10 15,0 19 1,-10 9-16,-9-10 16,-10-8-1,-18-20-15,0 1 16,-20-10-1,1-9 1,0-1-16,0 1 16,-10-19-1</inkml:trace>
  <inkml:trace contextRef="#ctx0" brushRef="#br0" timeOffset="-53985.69">16058 12518 0,'0'0'0,"10"0"0,-1 0 16,1 9 0,18 19-16,-9 10 15,0 9 1,-1 18-16,-18 20 16,0-10-1,0-10-15,0-18 16,0-18-1,10-11-15,-1-18 16,10 0 0,19-9-16,18-29 15,19-9 1,1 1 0,-1-1-16,-9 9 15,-10 10-15,-18 19 16,-1-1-1,-27 10-15</inkml:trace>
  <inkml:trace contextRef="#ctx0" brushRef="#br0" timeOffset="-53712.37">16491 13925 0,'0'0'0,"10"0"0,-1 0 15,0-9 1,20-1-16,-1 1 15,9-1 1,11 20-16,-20-10 16</inkml:trace>
  <inkml:trace contextRef="#ctx0" brushRef="#br0" timeOffset="-53485.44">16256 14432 0,'0'0'0,"0"0"0,0 0 0,19 0 16,18 0-1,39 0-15,18 0 16,19 0-1,-47 0-15</inkml:trace>
  <inkml:trace contextRef="#ctx0" brushRef="#br0" timeOffset="-52763.84">18222 13794 0,'0'0'0,"-19"-10"0,1-8 15,-20-11 1,-19 1-16,-8 19 16,-11 9-1,-8 9 1,-1 19-16,19 10 16,10 9-16,9 9 15,18 0 1,20-9-16,9-9 15,9-1 1,1-8-16,9-1 16,9-10-1,0 1-15,19-19 16,10 0 0,-1-19-16,0 1 15,-8-1 1,-11-19-1,1 1-15,-19 9 16,-1 0 0,1 18-16,-19 1 15,10 18 1,-1 1-16,0 27 16,1 19-1,9 38-15,-10 28 16,10 10-1,-19-1-15,0-19 16,0 1 0,9-10-16,1-18 15,-10-29 1,0 0-16,9-18 16,-9-19-1,0-1-15,0-18 16</inkml:trace>
  <inkml:trace contextRef="#ctx0" brushRef="#br0" timeOffset="-52252.48">19012 13887 0,'0'0'0,"0"0"0,-9 10 15,-10 9-15,-9 18 16,-10 19 0,1 10-16,8 19 15,1-1 1,9 10-16,10-10 15,18-9 1,1-18 0,18-1-16,0-19 15,10-8 1,9-11-16,0-18 16,0-18-1,9-20-15,-9-18 16,-9-19-1,-10 0-15,-18 0 16,-10 0 0,-19-1-16,-19 11 15,1 9 1,-10 18-16,9 19 16,0 10-1,-18 18-15,28 1 16</inkml:trace>
  <inkml:trace contextRef="#ctx0" brushRef="#br0" timeOffset="-51858.93">20245 14019 0,'0'0'0,"0"0"0,0 0 15,-19 9 1,-9 10-16,-29 19 15,-18 18 1,0 28 0,-1 19-16,11 1 15,-1-11 1,0-8-16,19-10 16,0-19-1,9-9-15,10-19 16,0-9-1,18-19-15,1 0 16</inkml:trace>
  <inkml:trace contextRef="#ctx0" brushRef="#br0" timeOffset="-51665.01">19530 14094 0,'0'0'0,"0"0"16,0 0-16,0 0 15,9 0 1,1 0-16,-10 0 16</inkml:trace>
  <inkml:trace contextRef="#ctx0" brushRef="#br0" timeOffset="-51448.39">20311 14779 0,'0'0'0,"0"0"15,0 0 1,0 0-16,0 0 15,0-10 1,0 1-16,0-10 16,0 1-1,0 8-15</inkml:trace>
  <inkml:trace contextRef="#ctx0" brushRef="#br0" timeOffset="-50329.84">15579 12846 0,'0'0'0,"0"0"16,9-19 0,0 1-16,1-11 15,-1-8 1,20-1-16,-1 1 16,9-1-1,1 10-15,0 0 16,9 9-1,-10 10-15,1 18 16,0 1 0,-1 18-16,1 0 15,-10 0 1,-9 10-16,0-1 16,-10 1-1,-9-1-15,0 1 16,0-1-1,0-9-15,0-9 16,9 0 0,1-10-16,-1 1 15,20-10 1,18 0 0,28-19-16,28-19 15,10-9-15,-9-9 16,-10 0-1,-10 9 1,-27 19-16,-10 0 16,-38 18-1</inkml:trace>
  <inkml:trace contextRef="#ctx0" brushRef="#br0" timeOffset="-49851.4">14995 13540 0,'0'0'0,"0"0"15,0 0 1,10-9-16,-1 0 16,1-1-1,-1 1-15,19-1 16,19 1-1,29 9-15,-20 0 16</inkml:trace>
  <inkml:trace contextRef="#ctx0" brushRef="#br0" timeOffset="-47953.77">24525 8389 0,'10'0'0,"-1"-9"0,19-10 16,19 0-16,10 1 15,8 8 1,20 1 0,9 9-16,0 9 15,-9 1 1,-10-1-16,-18 0 15,-20 1 1,-18-1-16,0 1 16,-19-10-1</inkml:trace>
  <inkml:trace contextRef="#ctx0" brushRef="#br0" timeOffset="-47585.53">24600 7911 0,'0'0'0,"10"9"0,27 1 16,39 18-16,18 9 15,19 10 1,-10 0 0,-28 0-16,1 0 15,-1 0 1,-19 9-16,1 0 16,-20-9-1,-18 0-15,0 19 16,-28 0-1,-10 9-15,-28 9 16,-38 19 0,29-46-16</inkml:trace>
  <inkml:trace contextRef="#ctx0" brushRef="#br0" timeOffset="-46592.82">28420 14535 0,'0'0'0,"0"0"0,9 0 16,1-10-1,-1 1-15,19 0 16,29-1 0,18 1-16,19 0 15,0 9 1,0 0-16,-9 9 15,-19-9 1,-38 0-16</inkml:trace>
  <inkml:trace contextRef="#ctx0" brushRef="#br0" timeOffset="-46375.63">28674 14760 0,'0'0'0,"9"0"0,29 9 16,46 1-1,29-10-15,19 0 16,-66 0-1</inkml:trace>
  <inkml:trace contextRef="#ctx0" brushRef="#br0" timeOffset="-45520.04">30367 14216 0,'0'0'0,"0"-10"16,-19-8-1,-18-1-15,-10 0 16,-19 10 0,-9-1-16,9 20 15,9-1 1,10 10-16,19 0 16,19-1-1,-1 11-15,20-1 16,8 19-1,20 9-15,9 10 16,19-1 0,-10-8-16,1-1 15,-20 0 1,-8 1-16,-11-11 16,-18-8-1,0-1-15,-18 1 16,-1 0-1,-19-20-15,1 1 16,-10 0 0,-1-19-1,20-10-15,9-8 16,10-1 0,0-19-16,18-9 15,19-9 1,19-9-16,10-20 15,9 10 1,9 0-16,0 19 16,-18 9-1,-20 19-15,1-1 16,-19 20 0,-19 9-16,9 0 15,-9 0 1</inkml:trace>
  <inkml:trace contextRef="#ctx0" brushRef="#br0" timeOffset="-45102.66">31167 14197 0,'0'0'0,"0"0"16,0 0 0,-19 9-16,0 1 15,-9 18 1,0 0-16,9 10 16,9 9-1,20 0-15,9-1 16,9 11-1,19-1-15,9 0 16,1 1 0,-10-10-16,-10-10 15,-18 1 1,0-1-16,-19-9 16,0 0-1,-19 1-15,-18 17 16,-29 1-1,-19-9-15,29-19 16</inkml:trace>
  <inkml:trace contextRef="#ctx0" brushRef="#br0" timeOffset="-44880.88">30809 14310 0,'10'0'0,"8"-19"0,20-9 16,28-10-1,0 1-15,9-10 16,-9 19 0,-10 0-16,-18 18 15,9 1 1,-28 9-16</inkml:trace>
  <inkml:trace contextRef="#ctx0" brushRef="#br0" timeOffset="-44570.39">32296 14188 0,'0'0'0,"0"0"16,0 9-16,-10 0 15,-9 29 1,-18 18-16,-20 29 16,-9 18-1,1-9-15,-1 0 16,0-19-1,9-10-15,10-8 16,19-20 0,0-9-16,19-18 15</inkml:trace>
  <inkml:trace contextRef="#ctx0" brushRef="#br0" timeOffset="-44356.52">31571 14441 0,'0'0'0,"0"0"16,0 0 0,0 0-16,0 0 15,0 0 1,0 0-16,19 9 15,0 1 1</inkml:trace>
  <inkml:trace contextRef="#ctx0" brushRef="#br0" timeOffset="-44160.48">32192 15013 0,'0'0'0,"0"0"16,0 0-16,0 0 16,0 0-1,0 0 1,0 0-16,0 0 16,0-9-1</inkml:trace>
  <inkml:trace contextRef="#ctx0" brushRef="#br0" timeOffset="-43303.21">26397 15361 0,'0'0'0,"0"0"16,10 0-16,8 0 15,39 9 1,56 0-16,75 1 16,75 8-1,57 11-15,66 17 16,28-8-1,0-19-15,0 0 16,-10-19 0,-9 9-16,0 10 15,-37 9 1,-19 9-16,-29 10 16,-18 0-1,-48-9-15,-46-1 16,-29-18-1,-47 0-15,-37-19 16,-29 0 0,-18 0-16,-19 0 15,-19 0 1,0 0 0</inkml:trace>
  <inkml:trace contextRef="#ctx0" brushRef="#br0" timeOffset="-42360.94">25805 12733 0,'0'0'0,"0"0"15,9 0-15,38-9 16,47-10-1,94 1-15,85 8 16,56 20 0,57-1-16,37 10 15,19-1 1,19 1-16,19 9 16,0 1-1,-10-1-15,-46 0 16,-57 0-1,-19 0-15,-10 10 16,-27-1 0,-29 1-1,-37-1-15,-48 1 16,-46-19 0,-38-1-16,-29 1 15,-27-10 1,-20 1-16,-18-1 15,0 1 1,0-10-16,-10 9 16,1 0-1,-10-9-15,0 10 16,0 8 0,0 11-16,0 36 15,-10 39 1,-9 46-16,0 19 15,10 28 1,0 9-16,-1-9 16,1 0-1,-1-19 1,10-18-16,-9-10 16,0-19-1,-1-18-15,-9-19 16,1-10-1,-1-9-15,0-47 16</inkml:trace>
  <inkml:trace contextRef="#ctx0" brushRef="#br0" timeOffset="-41460.67">26190 12490 0,'0'0'0,"0"0"15,0 0-15,0 9 16,0 38 0,0 56-16,0 57 15,0 46 1,0 19-16,10 0 15,-1 0 1,0-9-16,1-9 16,-10-1-1,0-28-15,0-18 16,9-1 0,1-37-16,-1-18 15,0-20 1,1-9-16,-1-19 15,1-18 1,-1-1-16,1-18 16,-1 0-1,-9-10-15,0-9 16,0 0 0,0 0-1,0 0-15,0 0 16,0 0-1,0 0-15,0 0 16,0 0 0,0 0-16,0 0 15,0 0 1,0 0 0,0 0-16,0 0 15,0 0-15,0 0 16,0 0-1,0 0-15,0 0 16,0 0 0,0 0-16,0 0 15,0 0 1,0 0-16,0 0 16,0 0-1,0 0 1,0 0-16,0 0 15,0 0 1,0 0-16,0 0 16,0 0-1</inkml:trace>
  <inkml:trace contextRef="#ctx0" brushRef="#br0" timeOffset="-19283.48">25842 14769 0,'0'0'0,"0"0"0,0 0 16,0 0 0,0 0-16,0 0 15,-9 0 1,-10 0-16,-9 10 15,-10-10 1,-18 9-16,-29-9 16,-28 10-1,-37-10 1,-39 0-16,-27 0 16,-19 0-16,-19-10 15,0 1 1,9-1-1,1-8-15,-1-1 16,0-9-16,1 0 16,-1-1-1,1-8 1,9 9-16,-1 0 16,29 9-1,0 0-15,19 0 16,19-9-1,9 0-15,9 9 16,20-9 0,-10 9-1,18 10-15,29 0 16,19-1-16,19 1 16,9 9-1,18 0 1,20 0-16,0 0 15,9 0-15,0 0 16,0 0 0,0 0-1,9 0-15,0 9 16,1 1 0,-1-10-16</inkml:trace>
  <inkml:trace contextRef="#ctx0" brushRef="#br0" timeOffset="-18998.77">20649 13963 0,'0'0'0,"0"0"16,-9 9-16,-10 0 16,-19 29-1,1 9 1,9 18-16,9 10 16,28 10-1,57 9-15,141 28 16,160 28-1</inkml:trace>
  <inkml:trace contextRef="#ctx0" brushRef="#br0" timeOffset="-17622.59">20800 14769 0,'0'0'0,"0"0"0,9 0 16,19-18 0,38-1-16,47 0 15,47 0 1,47 1-1,19 8-15,18 1 16,48 9 0,56 9-16,28 1 15,1 18 1,18 0-16,19 0 16,9 0-1,-18 0-15,-39 10 16,-46-1-1,-56 1-15,-20-1 16,-46-8 0,-48-11-16,-46-8 15,-19-1 1,-20-9-16,-27 10 16,-19-10-1,-19 0-15,0 9 16,-10-9-1</inkml:trace>
  <inkml:trace contextRef="#ctx0" brushRef="#br0" timeOffset="-17088.76">20734 14094 0,'0'0'0,"0"0"0,-19 0 15,0 0-15,-9 9 16,-10 1 0,1 18-1,-1 0-15,1 0 16,-1 10-1,10-1-15,-1-9 16,11-9 0,8 0-16,1 0 15,18-1 1,10 11-16,28 17 16,38 1-1,46 10-15,48 8 16,28-8-1,85 8-15,141 10 16,-1 0 0</inkml:trace>
  <inkml:trace contextRef="#ctx0" brushRef="#br0" timeOffset="-14108.53">26585 16618 0,'0'0'0,"0"0"15,0 0-15,0 0 16,0 0 0,0 9-1,10 19-15,9 47 16,9 29-1,9 36-15,1 1 16,-19-10 0,0 1-16,-19-20 15,0-18 1,0-19-16,-10-19 16,1-9-1,-1-9-15,1-10 16,0-9-1,9 0-15,-10-19 16</inkml:trace>
  <inkml:trace contextRef="#ctx0" brushRef="#br0" timeOffset="-13512.51">26153 17171 0,'0'0'0,"9"-9"16,0-19-16,29-10 16,18-18-1,10 0-15,10 9 16,-1 19 0,-9-1-16,18 20 15,1 18 1,-10 1-16,-18 9 15,-1 9 1,-18 0-16,-19 19 16,-1 0-1,-27 9-15,-19 10 16,-29 9 0,-18-19-16,0 0 15,0-9 1,9-28-16,19 0 15,18-19 1,1 0 0,19 0-16,-1 0 15,10 0 1,0 0-16,0 0 16,10 0-1,9 9-15,18 19 16,29 29-1,19 8-15,9 1 16,-9 9 0,-10-9-16,-19-1 15,1-8 1,-10-10-16,-10-10 16,1 1-1,-10-20-15,-18-8 16</inkml:trace>
  <inkml:trace contextRef="#ctx0" brushRef="#br0" timeOffset="-13031.07">26952 16430 0,'10'0'0,"-1"-19"15,10 1-15,9-11 16,0 11 0,10 8-16,9 20 15,0 8 1,0 20-16,-9 9 15,-1 19 1,-18-10-16,0 0 16,0-18-1,-10-1-15,1-18 16,-1 0 0,0-10-16,1-9 15,27-9 1,29-19-1,28-29-15,19-8 16,-28-1 0,-10 19-16,-28 19 15,-9 18 1,-10 1-16,-9 28 16,-10-10-1</inkml:trace>
  <inkml:trace contextRef="#ctx0" brushRef="#br0" timeOffset="-12780.59">27884 17162 0,'0'0'0,"9"0"15,19-19 1,29 0-16,37-9 16,9 0-1,1 9-15,-10 10 16,9 18 0,10 10-16,-56-10 15</inkml:trace>
  <inkml:trace contextRef="#ctx0" brushRef="#br0" timeOffset="-12547.01">27733 17640 0,'0'0'0,"9"0"0,10 0 15,19-9 1,28-10-16,65 1 16,29 8-1,47 1 1,47 28-16,123 9 16</inkml:trace>
  <inkml:trace contextRef="#ctx0" brushRef="#br0" timeOffset="-11457.28">29351 16993 0,'0'0'0,"0"0"0,0 0 15,10-19 1,-1 1-16,19-11 16,19 1-1,0 0-15,10 9 16,-1 10-1,1 18-15,-10 1 16,-10 8 0,-9 11-16,-9 18 15,-9 18 1,-20 20-16,-18 8 16,-28 11-1,-20-11-15,-8-8 16,8-19-1,11-19-15,8-19 16,10-10 0,9-18-16,10 0 15,9-18 1,10-1-16,0-19 16,18 10-1,10 0 1,9 0-16,0 19 15,10-1 1,18 20-16,10 18 16,0 28-1,9 10-15,1 18 16,-20-9 0,0 0-16,-18-9 15,0-10 1,-19-9-16,-1-9 15,1-10 1,-9-9-16,-1-1 16,-9-18-1</inkml:trace>
  <inkml:trace contextRef="#ctx0" brushRef="#br0" timeOffset="-11022.84">30405 17303 0,'0'0'0,"0"0"0,0-19 15,-10 10 1,1-1-16,0 1 16,-10 9-1,0 9-15,0 10 16,0 9-1,0 19-15,10 9 16,0 1 0,18-1-16,10-19 15,9 1 1,0-10-16,10-9 16,0-19-1,9-10-15,-10-8 16,1-20-1,-1-9-15,-18-9 16,-19 0 0,0 9-1,-9 0-15,-10 19 16,-28 0 0,-47 9-16,28 9 15</inkml:trace>
  <inkml:trace contextRef="#ctx0" brushRef="#br0" timeOffset="-10619.93">31750 16984 0,'0'0'0,"0"0"0,-9 9 15,-10 0 1,-28 29-1,-19 37-15,-19 19 16,-9 28 0,-9 19-16,9-19 15,9-10 1,10-18-16,9-19 16,0-19-1,19-18-15,19-10 16,-1-9-1,20-19-15</inkml:trace>
  <inkml:trace contextRef="#ctx0" brushRef="#br0" timeOffset="-10407.2">31139 17246 0,'0'0'0,"0"0"16,0 0-1,0 0-15,0 0 16,0 0 0,18 10-16,-8-1 15</inkml:trace>
  <inkml:trace contextRef="#ctx0" brushRef="#br0" timeOffset="-10193.44">31590 17969 0,'0'0'0,"0"0"0,0 0 15,0 0 1,9-10-16,1-8 15,-1-1 1,1 0 0,-1 0-16,1 1 15,-10 8-15</inkml:trace>
  <inkml:trace contextRef="#ctx0" brushRef="#br0" timeOffset="-9346.81">26030 16036 0,'19'0'0,"56"0"0,114-9 15,102 9 1,48 9-16,-1 19 15,58 19 1,46 0-16,19 0 16,9 9-1,-9-9-15,-19-9 16,-18-10 0,-58 0-16,-18-9 15,-37-1 1,-48 1-16,-27 0 15,-48-10 1,-38 10 0,-46-9-16,-20-1 15,-27 0 1,-20 1-16,1-1 16,-19 19-1,0 0-15,-1 29 16,1 18-1,-19 37-15,-9 38 16,-10 10 0,0 9-16,0 9 15,1-9 1,-1 0-16,9-19 16,1-28-1,0-19-15,-1-9 16,1-10-1,-1-9-15,-18-18 16,9-29 0</inkml:trace>
  <inkml:trace contextRef="#ctx0" brushRef="#br0" timeOffset="-8764.85">25588 16486 0,'0'0'0,"0"10"0,0 27 16,0 57 0,-9 47-16,-10 47 15,0-10 1,-9 9-16,0 1 15,-1-19 1,20-19 0,18-28-16,29-19 15,28-18 1,66-1-16,112-9 16,95-9-1,103-38-15,66-9 16,75-10-1,29 10-15,9-19 16,28 9 0,-47 1-16,-19 8 15,-65 1 1,-86 0-16,-65-10 16,-66 20-1,-56-1-15,93 28 16</inkml:trace>
  <inkml:trace contextRef="#ctx0" brushRef="#br0" timeOffset="-5262">21411 15989 0,'19'10'0,"56"8"0,76 20 16,56 9-1,19 18-15,37 20 16,38 9-1,66 9-15,19 9 16,-19 1 0,-57-19-16,-84-28 15,-76-20 1,-65-8-16,-38-19 16,-28-10-1,-19-9-15,0 0 16</inkml:trace>
  <inkml:trace contextRef="#ctx0" brushRef="#br0" timeOffset="-4893.4">24177 15867 0,'0'0'0,"0"0"16,9 19 0,29 28-16,19 37 15,37 48 1,9 8-16,1-8 15,-20-1 1,-18-9-16,-19-9 16,-19-20-1,-37 1-15,-29 0 16,-93 19 0,-217 27-16,-76-8 15</inkml:trace>
  <inkml:trace contextRef="#ctx0" brushRef="#br0" timeOffset="-4216.38">21929 15830 0,'0'0'0,"0"-10"15,-19-9-15,9 1 16,1 8 0,0 1-16,9 9 15,9 19 1,10 28-16,37 46 15,20 39 1,36 27 0,11 10-16,-10-19 15,-10-9-15,10-10 16,-10 10 0,-18-19-1,-19-19-15,-19-28 16,-9-18-1,-1-10-15,-18-10 16,0-18 0,-10-10-16</inkml:trace>
  <inkml:trace contextRef="#ctx0" brushRef="#br0" timeOffset="-3982.26">22963 16083 0,'0'0'0,"0"0"16,-37 19-16,-67 56 16,-74 56-1,-67 66-15,-18 19 16,-1 28-1,-46 37-15,-19-9 16</inkml:trace>
  <inkml:trace contextRef="#ctx0" brushRef="#br0" timeOffset="4099.84">13989 13775 0,'0'0'0,"-19"-28"15,0-19-15,-9-28 16,9-10 0,10-8-1,18-1-15,19-10 16,29-8 0,46-19-16,57-1 15,38 1 1,18 9-16,19 19 15,19 9 1,0 9-16,10 20 16,-10 18-1,0 19-15,-10 9 16,20 19 0,-1 9-16,1 19 15,-1 1 1,0 8-16,1 10 15,-10 19 1,-28-1-16,-1 20 16,-18 18-1,-19-9-15,-28 0 16,-19 18 0,-9 10-16,-28-9 15,-20 9 1,-8 9-1,-20 10-15,-18 0 16,-1 18 0,-27 1-16,-20-1 15,-18 1 1,-19-10-16,-38 0 16,-28 0-1,-18-9-15,-48-19 16,-37 9-1,-29-18-15,-9-20 16,-19-18 0,-18-9-16,-20-38 15,-18-18 1,-10-20-16,-28-18 16,19-28-1,47-10-15,19-28 16,37 1-1,38-20-15,19 0 16,28-18 0,0-10-1,10-9-15,18-9 16,19 9 0,10-1-16,18 11 15,19 8 1,10 10-16,18 19 15,10 19 1,19-1-16,-1 20 16,10-1-1,10 0-15,-1 19 16,0 10 0,1 9-16,-1 0 15,1-1 1,-10 20-16,9 0 15,-9-1 1,0 1-16,0-1 16,0 10-1,0 0 1,0 0-16,0 0 16,0 0-16,0 0 15,0 0 1,0 0-1,0 0-15,0 0 16,0 0 0,0 0-16,0 0 15,0 0 1,0 0-16,0 0 16,0 0-1,0 0-15,0 0 16,0 0-1,0 0-15,0 0 16,0 0 0,0 0-16,0 0 15,0 0 1,0-9-16,0 9 16,0 0-1,0 0 1,10 0-16,-10-9 15,0 9 1,0 0-16,0 0 16,0 0-1,0 0-15,0 0 16,0 0 0,0 0-16,0 0 15,0-10 1,0 10-16,0 0 15,0 0 1,0 0-16,0 0 16,0 0-1,0 0-15,0 0 16,0 0 0,0 0-1,0-9-15,0 9 16,0 0-16,0 0 15,0 0 1,0 0-16,0 0 16,0 0-1,0 0 1,0 0-16,0 0 16,0 0-1,0 0-15,0 0 16,0 0-1,0 0-15,0 0 16,0 0 0,0 0-16,0 0 15,0 0 1,0 0-16,0 0 16,0 0-1,0 0-15</inkml:trace>
  <inkml:trace contextRef="#ctx0" brushRef="#br0" timeOffset="6041.07">25720 16346 0,'0'0'0,"0"0"0,0-19 16,0-19-16,0-9 15,0 1 1,0 17-16,0 1 16,0 9-1,9 10 1,19 0-16,10-1 15,37 1 1,19 0-16,29-1 16,27 10-1,29-9-15,28-1 16,38 1 0,9 0-16,18 9 15,1 0 1,0 9-16,-10 0 15,1 20 1,18-1-16,10 19 16,9 0-1,19-1-15,-10-8 16,-9 9 0,9-10-16,-18-8 15,-10-11 1,1 1-16,-29-10 15,-29 1 1,-27-1 0,-38-9-16,-19 0 15,-19 10 1,-37-10-16,-19 0 16,-19 0-1,-10 0-15,-8 0 16,-11 0-1,1 0-15,-9 0 16,-1 9 0,0 0-16,1 1 15,-10 18 1,9 28-16,-9 29 16,0 27-1,0 38-15,0 19 16,0 10-1,0-1 1,0 9-16,0-8 16,0-20-1,0-27-15,0-10 16,0-19 0,0-19-16,0-18 15,0-19 1,0-10-16,-9-18 15,-10 0 1,-47 9-16,10-19 16</inkml:trace>
  <inkml:trace contextRef="#ctx0" brushRef="#br0" timeOffset="7081.01">24930 16130 0,'0'0'0,"0"0"16,0 9-16,9 10 15,0 37 1,20 38-16,-1 28 16,0 28-1,-9 10-15,9-1 16,-9 10-1,-10-28-15,-9 0 16,0-1 0,0-27-16,0-19 15,0 0 1,0-19-16,0 0 16,0-19-1,10 0-15,-1-9 16,19 0-1,19-9 1,48 9-16,46-10 16,94 1-16,85-10 15,56 0 1,47 0 0,29 0-16,65 0 15,29 10 1,-10-10-16,-18 10 15,-48-1 1,-47-9-16,-46 10 16,-67-1-1,-56-18-15,-56 0 16,-57 0 0,-38-10-16,-37-9 15,-19 0 1,-9 0-16,-20 0 15,1 0 1,-19 0-16,10 0 16,-10 0-1,0 0-15,0 0 16,9 0 0,-9-9-1,0 9-15,0 0 16,0 0-1,0 0-15,0 0 16,9 0 0,1 0-16,-1 0 15,-9 0 1,10 0-16,-1 0 16,-9-10-1,0 10-15,0 0 16,0 0-1,0 0-15,0 0 16,0 0 0,0 0-16,0 0 15,-19-9 1,10-1-16</inkml:trace>
  <inkml:trace contextRef="#ctx0" brushRef="#br0" timeOffset="189384.84">18203 5753 0,'0'0'0,"10"-9"0,9-29 15,18-9 1,10-9-16,19-19 15,19 0 1,18-10-16,29 1 16,9-1-1,28 1-15,1 9 16,-1 9 0,10 19-16,18 0 15,20 10 1,18 9-16,0 0 15,10 18 1,-10 1-16,-9 18 16,-1 1-1,-8 8-15,-1 10 16,1 1 0,-1 18-16,-19-1 15,-8 1 1,-29 19-16,-10 0 15,-18-1 1,-1 1-16,-27 9 16,-1 10-1,-18-1-15,-10 0 16,1 10 0,-20 0-16,-9 0 15,-9 0 1,-19 9-1,-19 10-15,-19-1 16,-10 1 0,-27-1-16,-10 1 15,-18-1 1,-20-8-16,-28-1 16,-18 0-1,-29-9-15,-18 0 16,-29-10-1,-19-9-15,1-18 16,-39-1 0,1-9-16,-19-28 15,-19-1 1,19-18-16,10-9 16,8-10-1,29 0-15,29-9 16,8-9-1,29-20 1,19 1-16,18-10 16,10 1-1,9-1-15,10 0 16,9 1 0,29-1-16,-1 0 15,10 1 1,18 8-16,10 10 15,9-9 1,10 0-16,0-10 16,19 10-1,9 0-15,9-10 16,0 0 0,20 1-16,-1-1 15,10 0 1,-1 1-16,1 18 15,-1 0 1,1 0-16,0 0 16,9 9-1,-10 10-15,1 0 16,-10 9 0,0 1-1,-9 8-15,0 1 16,0-1-1,0 1-15,-10 0 16,0-1 0,1 10-16,-1 0 15,-9 0 1,0 0-16,10 0 16,-10 0-1,9 0-15,-9 0 16,10 0-1,-10 0-15,9 0 16,0 0 0,-9 0-16,10 0 15,-1 0 1,1 0-16,-10 0 16,9 0-1,0 0-15,-9 0 16,10 0-1,-1 0 1,-9 0-16,0 0 16,0 0-1,10 0-15,-10 0 16,0 0 0,0 0-16,0 0 15,9 0 1,0 0-16,1-9 15,-10 0 1,0 9-16,9 0 16,-9-10-1,0 10-15,10 0 16,-10-9 0,0 9-16,0 0 15,0 0 1,0 0-1,0 0-15,0 0 16,0 0 0,0 0-16,0 0 15,0 0 1,0 0-16,0 0 16,0 0-1,0 0-15,0 0 16,0 0-1,0 0-15,0 0 16,0 0 0,0 0-16,0 0 15,0 0 1,0 0-16,0 0 16,0 0-1,0 0-15,0 0 16,0 0-1,0-10-15,0 10 16,0 0 0,0 0-16,0-9 15,0 9 1,0 0 0,0 0-16,0 0 15,0 0 1,0 0-16,0 0 15,0 0 1,0 0-16,0 0 16,0 0-1,0 0-15,0 0 16,0 0 0,0-9-16,0 9 15,0-10 1,9 1-16,0-1 15,-9 1 1</inkml:trace>
  <inkml:trace contextRef="#ctx0" brushRef="#br0" timeOffset="190784.45">26407 5669 0,'0'0'0,"0"0"16,9 0 0,0-10-16,20-9 15,18 1 1,19-20-16,18-9 15,20 10 1,9-10-16,9 9 16,10 1-1,18-10-15,10 9 16,0 10 0,19-9-16,18-1 15,10 10 1,0 0-16,-9 0 15,9-1 1,9 20-16,-9 0 16,0-1-1,-9 10-15,-1 10 16,1-1 0,-10 10-16,9 9 15,-18 0 1,0 0-1,-10 0-15,0 10 16,-18-1 0,-10 1-16,-19 0 15,-9 8 1,0 1-16,-19 0 16,0 0-1,-9 19-15,0 0 16,-10-1-1,-19 1-15,1 9 16,-10-9 0,-10 9-16,1 0 15,-10 9 1,-9-9-16,-19 0 16,0 0-1,-9 0 1,-10 10-16,-19-1 15,-18 1 1,-19-10-16,-29 0 16,-37 0-1,-38-19-15,-37 0 16,-38-18 0,-28-10-16,-29-9 15,-9-19 1,10-9-16,-19 9 15,-1-10 1,11 1-16,8-1 16,10-8-1,19-1-15,0-9 16,37-10 0,19-9-16,19 0 15,19-9 1,19-19-16,28 9 15,28-9 1,19 0-16,18 10 16,20-11-1,18 1 1,20 10-16,18-10 16,9 0-1,19 0-15,19-10 16,29 1-1,55-20-15,123 1 16,123-9 0</inkml:trace>
  <inkml:trace contextRef="#ctx0" brushRef="#br0" timeOffset="193762.74">26030 968 0,'10'0'0,"46"-28"0,57-10 15,19-9 1,9-9-16,0 9 15,0 0 1,-19 10-16,10-1 16,19 10-1,-10 9-15,9 10 16,20-1 0,-11 1-16,11 9 15,-1 9 1,-9 1-1,9 9-15,-9 9 16,0 19 0,-9 0-16,-29 0 15,-18-1 1,-20 11-16,-9 8 16,-9 10-1,-9-9-15,-20 0 16,1 18-1,-19 1-15,0-1 16,-19 1 0,-19 18-16,-19 0 15,-9 19 1,-9-19 0,-10 0-16,-28 1 15,-10-11-15,-9-8 16,-18-10-1,-20 0-15,-28-19 16,-18-9 0,-38-9-16,-10-29 15,-9-9 1,19-19 0,-10 1-16,10-1 15,9 0 1,10-9-16,28 0 15,19-10 1,27 1-16,11-1 16,-1-9-1,19 0-15,19-9 16,9 0 0,20-1-16,-1 1 15,19-19 1,9 9-16,19 1 15,10-10 1,18-10-16,10-9 16,9 10-1,0 0-15,20-1 16,17 1 0,20 9-1,0-10-15,9 19 16,9 1-1,20-1-15,-11 19 16,11 0 0,-1 0-16,-9 19 15,-19 9 1,-9 1-16,-10 8 16,-19 1-1,-9 0-15,-9 18 16,-19 0-1,-10 1-15</inkml:trace>
  <inkml:trace contextRef="#ctx0" brushRef="#br0" timeOffset="196131.88">27291 2253 0,'0'0'0,"9"0"0,1 10 16,18-1-1,0 10-15,19 9 16,10 28 0,8 10-16,1 18 15,19 29 1,-10 9-1,-9 0-15,-9 19 16,-1-1-16,0 11 16,1 8-1,-1-9 1,1 0-16,-10-9 16,-10 0-1,1-19-15,0-10 16,-1 10-1,1-9-15,-10-19 16,-9-19 0,0-10-16,0-8 15,-1-1 1,1-9-16,-9-10 16,-1-18-1,0 0-15,-9-19 16,0 0-1,0 0-15</inkml:trace>
  <inkml:trace contextRef="#ctx0" brushRef="#br0" timeOffset="196656.5">28034 4355 0,'0'0'0,"0"0"15,0 0-15,0 0 16,0 0 0,0 0-16,0 9 15,0 1 1,0 18-16,0 0 15,9 19 1,20 9-16,-1 1 16,0-1-1,10 0-15,-1-9 16,1-9 0,9-1-16,-9 1 15,9-20 1,0 1-1,9-9-15,10-10 16,9-19 0,10 0-16,-10-19 15,1 1 1,-1-19-16,-19-1 16,-18 1-1,-10 0-15,-9-1 16,0 11-1,-19-1-15,-10 0 16,1 28 0</inkml:trace>
  <inkml:trace contextRef="#ctx0" brushRef="#br0" timeOffset="197595.13">28608 3379 0,'0'0'0,"0"0"0,0 0 16,-19-9-1,0 9-15,0 0 16,-9 9-1,0 1-15,-10 27 16,1 19 0,9 19-16,-1 10 15,1 9 1,0 0-16,18-1 16,10-18-1,10-9-15,-1-10 16,20 1-1,-1-20 1,19 1-16,0-10 16,19-9-1,-10-19-15,1 0 16,-20-19 0,1-9-16,-1-10 15,-18-9 1,-19 0-16,-9 1 15,-19-1 1,-29 0-16,-9 9 16,-9 10-1,-10 9-15,10 10 16,-10 18 0,10 10-16,38-10 15</inkml:trace>
  <inkml:trace contextRef="#ctx0" brushRef="#br0" timeOffset="198113.61">28862 4017 0,'0'0'0,"0"0"15,0 0 1,0 0-16,0 0 16,0 10-1,9 18-15,1 0 16,-1 19-1,19 0-15,1 0 16,-1-10 0,19 1-16,0-1 15,0-18 1,9-10-16,-9-9 16,0-9-1,10-29-15,-10 1 16,-9-19-1,-20-1 1,-18 1-16,-18-10 16,-20 19-1,-28 1-15,-19 17 16,-9 11 0,-9 18-16,-29 37 15,57-9 1</inkml:trace>
  <inkml:trace contextRef="#ctx0" brushRef="#br0" timeOffset="202476.53">16237 5556 0,'0'0'0,"0"0"15,0 0 1,0 0-16,0 0 16,0 9-1,-9-9-15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1T15:18:21.29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10282 1934 0,'0'0'0,"10"0"15,9-18-15,28-11 16,28-8 0,19-1-16,0 10 15,-19 19 1,0-1-16,-18 1 16,-19 0-1,-10 9-15,-19 0 16,-9 0-1,-9 9-15,-48 10 16,-84 28 0,-56 28-16,-10 19 15,47 9 1,28 0-16,38 10 16,38-10-1,27-9-15,29-19 16,29 0-1,27 0 1,38 0-16,19-19 16,0-28-1,9-9-15,0-19 16,1-9 0,-20-10-16,-9-9 15,-18 0 1,-20 9-16,-28 9 15,-18 1 1</inkml:trace>
  <inkml:trace contextRef="#ctx0" brushRef="#br0" timeOffset="1218.4">11515 2047 0,'0'0'0,"0"0"16,0 0-1,0 0-15,0 0 16,0 0 0,0 0-16,0 0 15,0 19 1,9 18-16,-9 29 16,0 18-1,0 10-15,-19 0 16,0 0-1,-9 0-15,0-19 16,0-10 0,9-18-16,10-9 15,-1-19 1,1-1-16,-1 1 16,10-19-1,0 0-15,0 0 16,0 0-1,10-9 1,-1-10-16,1 0 16,-1-18-1,0-1-15,1 1 16,9-10 0,-10-10-16,0-18 15,10-19 1,-9-9-16,-1-19 15,-9-18 1,0-1-16,-9 0 16,-10 10-1,9-1-15,1 10 16,0 29 0,-1 18-16,10 18 15,0 20 1,0 18-1,0 10-15,0 9 16,0 9 0,0 19-16,-9 47 15,-1 57 1,10 27-16,0 29 16,0-10-1,0 0-15,0-18 16,-9-20-1,0-36-15,-1-20 16,10-28 0,0-18-16,0-10 15,0-9 1,0-19-16,0 0 16,10-10-1,18-36 1,9-30-16,10-17 15,0 8-15,1 10 16,-1 19 0,-10 18-16,1 10 15,9 19 1,0-1-16,0 20 16,0 9-1,9 27 1,-18 1-16,0 19 15,-20 0 1,-18 18-16,0-9 16,0 0-1,-9 0-15,-10-18 16,10-1 0,-1 0-16,1-28 15</inkml:trace>
  <inkml:trace contextRef="#ctx0" brushRef="#br0" timeOffset="1834.68">12775 2432 0,'0'0'0,"0"0"0,0-10 16,-9 1-1,-1-10-15,-8 10 16,-1-1-1,-19 1-15,-9 18 16,-9 19 0,9 1-16,18-1 15,1 9 1,19-9-16,-1 1 16,20-11-1,-1 1-15,19 0 16,1 0-1,-1-19-15,10 0 16,9-19 0,9 0-16,-9 10 15,-9-1 1,9 1 0,0 0-16,-10 18 15,10 0 1,0 19-16,0 1 15,1 8 1,-11 1-16,1-1 16,-1 1-1,-18-10-15,0-9 16,-10-1 0,-9-18-16,0 0 15</inkml:trace>
  <inkml:trace contextRef="#ctx0" brushRef="#br0" timeOffset="2170.05">13180 1409 0,'0'0'0,"0"-9"16,0-10-16,0 9 15,0 1 1,0 0-1,9 9-15,1 18 16,18 29 0,0 38-16,10 37 15,-1 18 1,-18 1-16,0-9 16,0 8-1,0-8-15,-19-20 16,0-9-1,0-28-15,0-9 16,0-19 0,-10-9-16,10-20 15,-9-8 1</inkml:trace>
  <inkml:trace contextRef="#ctx0" brushRef="#br0" timeOffset="2433.94">12361 1681 0,'0'0'0,"10"0"16,18-9-16,28-1 15,38 1 1,19-1-16,28 20 15,-9-1 1,9 10-16,0 0 16,-9 9-1,28-9-15,169 18 16</inkml:trace>
  <inkml:trace contextRef="#ctx0" brushRef="#br0" timeOffset="3219.66">14788 1512 0,'0'0'0,"0"0"16,0 0-16,0 0 16,0 0-1,-18 0-15,-29 9 16,-19 10-1,-10 19-15,-18 27 16,10 20 0,-1-1-16,10 10 15,28 0 1,9 0-16,19 0 16,19-1-1,19-17-15,19-1 16,9-19-1,9-9-15,10-10 16,0-18 0,0 0-16,-10-19 15,-18 0 1,0-19-16,-20 0 16,-18 1-1,0-20-15,-18 0 16,-1 1-1,-10-1 1,1 10-16,19 19 16,-1 0-1,1-1-15,9 10 16,9-9 0,29-10-16,19 10 15,8-1 1,20 1-16,0-1 15,9 1 1,-10 9-16,-18 9 16,-9 1-1,-10 9-15,-10 9 16,1 19 0,-19 0-16,0 28 15,-10 18 1,-9 20-16,0-19 15,-9 0 1,-1 0-16,1-10 16,-1-9-1,1-19 1,9-18-16,0-1 16,0-18-1,0-19-15,0 0 16</inkml:trace>
  <inkml:trace contextRef="#ctx0" brushRef="#br0" timeOffset="3551.08">15795 2038 0,'0'0'0,"0"0"15,0-10-15,0 1 16,0 9-1,0 0-15,0 0 16,9 19 0,-9 37-16,0 56 15,0 39 1,0 17 0,0 1-16,0-9 15,-18-10 1,-1-28-16,0-10 15,10-18 1,-10-28-16,9-10 16,1-18-1,0-19-15,9-19 16</inkml:trace>
  <inkml:trace contextRef="#ctx0" brushRef="#br0" timeOffset="3867.12">15645 1869 0,'9'0'0,"10"-19"0,9-9 16,19 0 0,19-1-16,0 20 15,0 9 1,9 19-1,-9 18-15,-10 20 16,1 8 0,-20 1-16,-18 9 15,-19-9 1,-19 9-16,-28-10 16,-19-8-1,-9-1-15,-10-18 16,48-20-1</inkml:trace>
  <inkml:trace contextRef="#ctx0" brushRef="#br0" timeOffset="4240.58">17074 1775 0,'0'0'0,"0"0"0,0 0 16,0 9 0,0 10-16,0 37 15,0 38 1,0 47-16,0 28 15,0-10 1,-9 10-16,-10-9 16,0-20-1,1-18-15,-1-19 16,0-18 0,0-19-16,0-10 15,10-19 1,0-18-16,-1-19 15</inkml:trace>
  <inkml:trace contextRef="#ctx0" brushRef="#br0" timeOffset="4518.97">16632 1681 0,'0'0'0,"10"0"0,9-19 16,18 0 0,20 1-16,27 8 15,10 1 1,10 9-16,-1 9 16,-9 1-1,-18-1-15,-20 0 16,-18 1-1,-19-1-15,-19 10 16,0-10 0</inkml:trace>
  <inkml:trace contextRef="#ctx0" brushRef="#br0" timeOffset="5469.59">26134 1099 0,'0'0'0,"0"10"16,9 37-16,-9 46 15,10 67 1,-1 65-16,-9 28 16,0 19-1,0 19-15,-9-9 16,9-10 0,-10-19-16,1-18 15,-1-19 1,10-19-16,-9-19 15,9-9 1,0-28-16,9-10 16,1-28-1,-1-18-15,1-10 16,-10-29 0,0-8-16,0-19 15,0-19 1</inkml:trace>
  <inkml:trace contextRef="#ctx0" brushRef="#br0" timeOffset="6538.25">25908 1146 0,'9'0'0,"10"-19"0,28-27 15,57-11 1,112-8-16,85 18 16,0 28-1,-28 28-15,0 1 16,18 8-1,-8 1 1,-29 0-16,-38-10 16,-18 1-1,-29-10-15,0 9 16,-28 0 0,-18-9-16,-10 0 15,-19 0 1,-10 0-16,-18 10 15,-9-1 1,-20 1-16,1-1 16,-1 19-1,-8 10-15,-1 18 16,-9 47 0,0 38-16,-19 37 15,0 38 1,0 19-16,9 18 15,0 28 1,1-9-16,-1 10 16,1-1-1,8 10 1,-8-9-16,-1-1 16,-9-9-16,0 0 15,0-18 1,-9-10-16,-1-10 15,10-27 1,-18-20 0,-1-27-16,0-38 15,0-19 1,0-19-16,1-27 16,-11-20-1,-8 1-15,-29-20 16,-38-27-1,-103-28-15,-103-48 16,-66-18 0,-67-10-16,-36 10 15,18 19 1,28 9-16,85 37 16,47 19-1,66 10 1,56 18-16,28 1 15,39 8-15,27 1 16,19-9 0,19-1-1,19 0-15,0 1 16,18-10 0,1 0-16,-1 0 15,10 0 1,0 0-16,0 0 15,0 0 1,0 0-16,0 0 16,0 0-1,0 0-15</inkml:trace>
  <inkml:trace contextRef="#ctx0" brushRef="#br0" timeOffset="7300.33">27507 1578 0,'0'0'0,"0"0"16,0 0-16,0 0 15,0 0 1,0 9-16,0 10 15,0 56 1,-9 66-16,9 37 16,0 10-1,0-10-15,-10-9 16,1-19 0,0-28-16,-1-10 15,1-18 1,-1-19-16,1-18 15,0-1 1,9-19 0,0-18-16,0 0 15,-10-10 1</inkml:trace>
  <inkml:trace contextRef="#ctx0" brushRef="#br0" timeOffset="7549.24">26708 2544 0,'0'0'0,"9"0"0,29-19 16,18 1-1,29-1-15,9 9 16,9 1-1,1 9-15,-10 0 16,9 9 0,1 1-16,18-1 15,-56-9 1</inkml:trace>
  <inkml:trace contextRef="#ctx0" brushRef="#br0" timeOffset="8182.6">28128 2478 0,'0'0'0,"0"0"0,0 0 16,-9 10 0,-10 9-16,0 18 15,10 19 1,-1 10-1,10 0-15,10-1 16,-1-8-16,19-10 16,1-10-1,-1-18-15,9 0 16,1-19 0,0 0-16,-1-19 15,-8 0 1,-1 0-1,-9-9-15,-1 0 16,1 9 0,-9 10-16,-1 0 15,-9-1 1,0 10-16,0 0 16,0 0-1,0 10-15,9-1 16,1 19-1,18 0-15,0 10 16,0-1 0,20-8-16,-1-11 15,-10 1 1,1-19-16,-1 0 16,1-19-1,0 1-15,-1-20 16,-18 0-1,0-8 1,-19-1-16,0 0 16,0 19-1,0 18-15,0 1 16</inkml:trace>
  <inkml:trace contextRef="#ctx0" brushRef="#br0" timeOffset="8502.71">29248 2882 0,'0'0'0,"0"0"16,0 0-16,0 0 15,0 0 1,0 9-16,0 10 16,0 19-1,0 18 1,-10 19-16,1-9 16,-1-10-1,-8-19-15,-1 1 16,9-19-1,-8-10-15,8-9 16</inkml:trace>
  <inkml:trace contextRef="#ctx0" brushRef="#br0" timeOffset="8619.12">28890 2441 0,'0'0'0,"0"0"15,0 0-15,0 0 16,0 0-1,0 0-15</inkml:trace>
  <inkml:trace contextRef="#ctx0" brushRef="#br0" timeOffset="8982.26">29436 1822 0,'0'0'0,"0"0"0,0 0 16,0 0 0,9 18-16,1 29 15,-10 57 1,0 46-16,0 37 15,-19 10 1,0-18-16,0-20 16,-9-18-1,0-29-15,9-36 16,9-20 0,1-19-16,0-8 15,9-11 1,0-18-1</inkml:trace>
  <inkml:trace contextRef="#ctx0" brushRef="#br0" timeOffset="9283.76">29774 1897 0,'0'0'0,"0"0"0,0 9 15,0 10 1,0 37 0,0 57-16,0 37 15,0 28 1,0 0-16,0-9 16,0-28-1,0-19-15,-9-28 16,0-19-1,-1-19-15,1-18 16,-1-10 0,1-19-16</inkml:trace>
  <inkml:trace contextRef="#ctx0" brushRef="#br0" timeOffset="10155.28">29078 2741 0,'0'0'0,"10"0"16,27-9-1,29-10-15,47 0 16,19 10 0,-1 9-16,1 0 15,0 9 1,-10-9-16,-18 0 15,-20 0 1,-27-9-16,-1 0 16,-18-1-1,-1 1-15,-18-10 16,0 10 0,-19-1-16,0-9 15,0 10 1,-9 0-16,-10-1 15,0 1 1,-9 18-16,-10 19 16,10 1-1,0 18 1,18-1-16,1 11 16,18-10-1,10-10-15,9 1 16,1-20-1,18 1-15,9-19 16,1 0 0,-1-9-16,-9-10 15,0-18 1,-9-1-16,-1-18 16,-18-10-1,0 0-15,-10 1 16,-9 8-1,0 10-15,-9 19 16,0 0 0,-1 19-16,1-1 15,-1 10 1,10 0 0,0 10-16,-9 9 15,0 9-15,9 19 16,9 18-1,0 1 1,10 9-16,0 0 16,0 0-1,9 0-15,-9-9 16,0-10 0,-1 0-16,1-18 15,0 0 1,0-10-16,0-10 15,0 1 1,-1-9-16,-18-10 16,0 0-1</inkml:trace>
  <inkml:trace contextRef="#ctx0" brushRef="#br0" timeOffset="12201.25">26924 3520 0,'0'0'0,"0"0"0,0 0 16,0 0 0,0 0-16,0 0 15,0 0 1,0 0-16,0 0 16,0 0-1,0 0-15,0 0 16,-9 0-1,-10 9-15,-19 1 16,-18 27 0,-1 20-16,10 18 15,0 18 1,10 11 0,18-1-16,19 0 15,9-9 1,19-19-16,19 0 15,19-19 1,0-9-16,-9-28 16,-1-19-1,-18 0-15,-1-19 16,-18 0 0,0 1-16,-10-1 15,-9-9 1,0 0-16,-19-1 15,1 1 1,-1 0-16,0 0 16,10 9-1,-1 10-15,10-1 16,10 1 0,-1-10-16,19 1 15,10-1 1,9 9-1,9 1-15,1 0 16,-1 18 0,-18 0-16,0 20 15,-1-1 1,-18 0-16,0 19 16,0 28-1,-19 9-15,0 10 16,-19 0-1,9-19-15,1-19 16,0 1 0,-1-20-16,1 1 15,-1-20 1,10 1-16,0-19 16,0 0-1</inkml:trace>
  <inkml:trace contextRef="#ctx0" brushRef="#br0" timeOffset="12399.88">27799 4308 0,'0'0'0,"0"0"0,0 0 15,0 0 1,0 0-16,0 0 15,0 0 1,0 0-16,0 0 16</inkml:trace>
  <inkml:trace contextRef="#ctx0" brushRef="#br0" timeOffset="12934.75">28185 3576 0,'0'0'0,"0"0"0,0 0 15,0 0 1,0 0-16,0 10 16,0 8-1,0 48-15,0 47 16,0 18-1,-10-9-15,1-28 16,-1-10 0,10-18-16,0-10 15,0-18 1,0-19-16,10-1 16,-1 1-1,1-19-15,-1 0 16,19 0-1,0-9-15,1-1 16,-1 1 0,0 0-16,-9 9 15,0 9 1,0 0-16,-1 10 16,1 9-1,-9 0 1,-10 0-16,-19 10 15,-9 0-15,-19-1 16,-19 1 0,0-20-1,0 1-15,0-19 16,28-9 0</inkml:trace>
  <inkml:trace contextRef="#ctx0" brushRef="#br0" timeOffset="13433.8">28608 4317 0,'0'0'0,"0"0"15,0 0 1,0 10-16,-9-1 16,-10 19-1,0 10-15,9 9 16,10 9-1,10-9-15,18 0 16,0-10 0,10-18-16,0 0 15,9-19 1,0-9-16,9-10 16,-18-19-1,-1 1-15,-18-1 16,0 1-1,-19-1-15,0 10 16,-19 0 0,0 0-16,-9 0 15,-9 18 1,18 1-16</inkml:trace>
  <inkml:trace contextRef="#ctx0" brushRef="#br0" timeOffset="13888.68">29567 4421 0,'0'0'0,"0"0"15,0 0 1,0 0-16,-18 0 16,-1 9-1,-9 0-15,-1 10 16,1 9 0,9 0-16,10 10 15,0-10 1,18-9-16,0 0 15,10-1 1,9-18 0,1 0-16,-1-18 15,0-1 1,10-28-16,-19-9 16,-10-10-1,-18-9-15,-20-9 16,-18 18-1,0 19-15,0 19 16,19 18 0</inkml:trace>
  <inkml:trace contextRef="#ctx0" brushRef="#br0" timeOffset="14266.18">29953 3595 0,'0'0'0,"0"0"16,0 0-16,0 9 15,10 10 1,-10 47-16,0 37 16,0 28-1,-19 20-15,0-20 16,10 0 0,-1-18-16,1-29 15,-1-18 1,1-19-16,9-10 15,0-8 1,0-20-16</inkml:trace>
  <inkml:trace contextRef="#ctx0" brushRef="#br0" timeOffset="15116.11">30442 4008 0,'0'0'0,"0"0"0,0 0 15,-18 9 1,-20 1-16,-9 18 16,-10 0-1,10 9-15,0 10 16,19 0-1,0-9-15,19 9 16,-1 0 0,20 0-16,-1 9 15,10 0 1,0 0-16,-1-18 16,11-1-1,-11 1-15,1-10 16,0-9-1,9 0 1,0-19-16,1 0 16,18-28-1,0-19-15,19-10 16,-10-18 0,1-19-16,-1 10 15,0 0 1,-18-1-16,0 19 15,-10 20 1,-9 8-16,-19 10 16,0 18-1,0 1-15,0 9 16,0 0 0,-19 9-16,0 20 15,-9 8 1,0 1-16,9 9 15,9 9 1,1-9-16,18 0 16,10 9-1,9 0 1,19 1-16,1-1 16,-1-9-1,0 0-15,-10-10 16,-18 1-1,0-10-15,-19 0 16,-10 10 0,-18 8-16,-38 20 15,-47-10 1,-37 1-16,-1-10 16,20-29-1,37-8-15,28-10 16,38 0-1</inkml:trace>
  <inkml:trace contextRef="#ctx0" brushRef="#br0" timeOffset="16442.34">27554 4984 0,'0'0'0,"0"0"15,-9 0 1,-19 0-16,-38 9 16,-19 19-1,-9 10-15,9 9 16,10-1 0,9 20-16,29-10 15,8 1 1,20-1-16,18-18 15,1-1 1,9 10-16,9-9 16,19-1-1,0-18-15,9 0 16,1-19 0,-20 0-16,1-10 15,-10-9 1,-9 1-1,0-1-15,-19 0 16,0 0 0,0 1-16,0-1 15,0 9 1,0 1-16,0 0 16,9-1-1,1 1-15,9 0 16,9-1-1,0 1-15,10 18 16,-1 1 0,1-1-16,0 19 15,-10 0 1,-9 19-16,-1 0 16,-8 19-1,-10-1 1,-10 10-16,1 1 15,0-20 1,-10-9-16,9-10 16,1 1-1,0-19-15,9-1 16,0-8 0</inkml:trace>
  <inkml:trace contextRef="#ctx0" brushRef="#br0" timeOffset="16731.97">27996 5528 0,'0'0'0,"0"0"0,0 9 15,0 1 1,10 18 0,-10 0-16,0 9 15,0 10 1,0-9-16,0-1 16,-10-18-1,1 0-15,0 0 16,9-19-1</inkml:trace>
  <inkml:trace contextRef="#ctx0" brushRef="#br0" timeOffset="16893.52">27912 5096 0,'0'0'0,"0"0"0,0 0 16,0 0-1,0 0-15,0 0 16,0 0 0</inkml:trace>
  <inkml:trace contextRef="#ctx0" brushRef="#br0" timeOffset="17217.97">28410 4974 0,'0'0'0,"0"0"15,0 0-15,0 10 16,0 8 0,0 20-16,0 37 15,0 28 1,0 29-16,0-11 15,-9-8 1,0-10-16,-1-28 16,1-9-1,-1-10-15,10-18 16,0-1 0,0-18-16,0-9 15,0-10 1</inkml:trace>
  <inkml:trace contextRef="#ctx0" brushRef="#br0" timeOffset="17514.43">28241 5340 0,'0'0'0,"0"0"15,9 0-15,20 0 16,8 0 0,10 0-16,19 10 15,9-1 1,1 0-16,-1 1 16,-19-10-1,-18 0-15,0 0 16,-10 0-1,-9 0-15,-10 9 16,-9-9 0</inkml:trace>
  <inkml:trace contextRef="#ctx0" brushRef="#br0" timeOffset="18380.56">27197 6382 0,'0'0'0,"0"0"0,0 0 16,0 0-16,0 0 16,-19-10-1,0 10-15,-18 10 16,-1-1-1,10 0-15,-1 10 16,20 0 0,0 9-1,9 0-15,9 0 16,19 19 0,1 0-16,8 0 15,1 9 1,-1 1-16,-18-10 15,0-10 1,-19 1-16,0-1 16,-19 1-1,-18-1-15,-29-9 16,-10-9 0,1-19-16,9-9 15,10-1 1,18-8-16,10 8 15,19 1 1</inkml:trace>
  <inkml:trace contextRef="#ctx0" brushRef="#br0" timeOffset="18966.87">27959 6550 0,'0'0'0,"0"0"15,0 0 1,0 0-16,0 0 16,-10 10-1,-8 9-15,-20 18 16,0 19-1,-9 10-15,10 9 16,8 0 0,20-18-16,0-1 15,18 0 1,19-9 0,0-9-16,1-1 15,18-18 1,0 0-16,19-19 15,-1-19-15,1 0 16,-9-9 0,-10 0-16,-10 0 15,-18-1 1,0 20 0,0 0-16,-19-1 15,0 10 1,0 0-16,0 0 15,9 19 1,1 19-16,18 18 16,0 10-1,0-10-15,1-9 16,-1-10 0,0 1-16,0-19 15,-18-19 1</inkml:trace>
  <inkml:trace contextRef="#ctx0" brushRef="#br0" timeOffset="19162.43">28392 6541 0,'0'0'0,"0"0"15,0 0-15,0 0 16,0 0 0,0 0-16,0 0 15</inkml:trace>
  <inkml:trace contextRef="#ctx0" brushRef="#br0" timeOffset="20113.52">28796 7217 0,'0'0'0,"0"0"16,9 0-16,1-10 15,-1-9 1,10 1-16,0-1 16,0-19-1,0 1-15,-10-1 16,0 1 0,-9-1-16,0-9 15,0 19 1,-9 0-16,-10 19 15,0-1 1,1 20-16,-1-1 16,-10 19-1,1 0-15,9 19 16,10 19 0,18-10-16,1 1 15,18-1 1,0-19-16,1 1 15,18-19 1,0-1-16,0-18 16,0-9-1,0-10-15,0-18 16,-10-20 0,1 1-1,-10 9-15,-9 0 16,0 19-1,-10 0-15,-9 19 16,0-1 0,0 10-16,0 0 15,0 10 1,0-1-16,0 19 16,-9 19-1,-1 0-15,1-9 16,0-1-1,-1-18-15,1 0 16,9-19 0,0 0-1,0 0-15,9-10 16,1-9 0,-1-18-16,19-1 15,-9 10-15,0 0 16,0 19-1,0-1 1,-10 10-16,0 10 16,10 18-1,0 19-15,0 18 16,0 11 0,-19-1-16,0-10 15,-10-8 1,1-20-16,-1-18 15</inkml:trace>
  <inkml:trace contextRef="#ctx0" brushRef="#br0" timeOffset="20496.93">29869 6297 0,'0'0'0,"0"0"0,0 19 16,-10 18-1,-9 20-15,0 37 16,-9 28-1,0-1-15,0 11 16,0-1 0,-1-9-16,20-19 15,0-28 1,-1-18-16,1-20 16,9 1-1,0-19-15,0-1 16,0-18-1,0 0-15</inkml:trace>
  <inkml:trace contextRef="#ctx0" brushRef="#br0" timeOffset="20716.84">29219 6635 0,'0'0'0,"0"0"16,10 0-16,9 0 16,9 0-1,19 0-15,19-9 16,0 9 0,9 9-16,47 10 15,179 28 1</inkml:trace>
  <inkml:trace contextRef="#ctx0" brushRef="#br0" timeOffset="20948.46">30264 6926 0,'0'0'0,"0"0"15,0 0-15,0 9 16,-10 1-16,10 8 15,-9 10 1,-1 19 0,1 10-16,9-1 15,0-9 1,9-10-16,-9-27 16</inkml:trace>
  <inkml:trace contextRef="#ctx0" brushRef="#br0" timeOffset="21101.64">30273 6701 0,'0'0'0,"0"0"0,0 0 15,0 0-15,0 0 16</inkml:trace>
  <inkml:trace contextRef="#ctx0" brushRef="#br0" timeOffset="21336.9">30725 7113 0,'0'0'0,"0"0"0,0 0 16,0 0-16,0 10 16,0-1-1,0 10-15,0 0 16,9-1 0,0 1-16,1-9 15</inkml:trace>
  <inkml:trace contextRef="#ctx0" brushRef="#br0" timeOffset="22338.06">25654 2328 0,'0'0'0,"0"0"16,0 0-16,-19 10 15,0 9-15,-18 37 16,9 38 0,18 28-1,20 9-15,8 0 16,29 10 0,0-10-16,-9 1 15,0-10 1,-10 18-16,-19 11 15,-37 8 1,-19 1-16,-28-10 16,-10-19-1,19-46-15,19-20 16,19-27 0,9-20-16,10-8 15,9-10 1,0 0-16,9 0 15,10 0 1,9-10-16,19 10 16,0 10-1,0 9 1,0 18-16,10 38 16,-10 28-1,-28 48-15,-38 46 16,-38 18-1,-27 11-15,-20-1 16,20-28 0,18-10-16,9-18 15,29-9 1,19-19-16,27-10 16,11-19-1,27 1-15,19-19 16,10-10-1,19-27-15,-1-20 16,10-18 0,-10-19-16,-18 0 15,-10-19 1,-9 0 0,-9-18-16,-20-1 15,-18 20 1</inkml:trace>
  <inkml:trace contextRef="#ctx0" brushRef="#br0" timeOffset="23368.86">21985 1737 0,'0'0'0,"0"10"0,10 18 16,-1 28-1,0 29-15,1 18 16,-1 28-1,1 0-15,-1 10 16,0 0 0,1-10-16,-1-18 15,-9-19 1,0 0-16,0-19 16,0-19-1,0-19-15,0-8 16,0-11-1,0-18-15</inkml:trace>
  <inkml:trace contextRef="#ctx0" brushRef="#br0" timeOffset="23652.4">21524 2403 0,'0'0'0,"10"0"15,8 0-15,20-9 16,28 0 0,28-1-16,9 1 15,1 0 1,28 9-16,18 0 15,1 9 1,-29 0-16,-37 10 16,-48-10-1</inkml:trace>
  <inkml:trace contextRef="#ctx0" brushRef="#br0" timeOffset="24251.55">22578 2600 0,'0'0'0,"0"0"16,0 0-16,0 0 15,0 0 1,0 0-16,0 0 16,9-18-1,29-10-15,37-10 16,29 0 0,-10 10-1,9 10-15,-9 8 16,-9 20-1,-29 8-15,1 10 16,-20 10 0,1 18-16,-19 10 15,-10 18 1,-9 1-16,-19-1 16,1-18-1,-11-10-15,1-18 16,9-19-1,1-19-15,-1 0 16,0-19 0,9-9-16,1-19 15,18-10 1,10-8-16,10-1 16,18 0-1,0 20 1,9-1-16,0 18 15,-8 20 1,-11 0-16,1 18 16,-1 0-1,-8 20-15,-1 18 16,-9 9 0,-1 9-16,-18 11 15,-9-1 1,-10 0-16,0-19 15,10-37 1</inkml:trace>
  <inkml:trace contextRef="#ctx0" brushRef="#br0" timeOffset="24453.79">23660 2047 0,'0'0'0,"0"0"0,0 0 15,0 0 1,0 0-16,9 9 16,-9-9-1</inkml:trace>
  <inkml:trace contextRef="#ctx0" brushRef="#br0" timeOffset="24853.63">24139 1925 0,'0'0'0,"0"0"16,0 0 0,0 9-16,0 29 15,0 46 1,-9 38-16,0 28 15,-1 19 1,1-28-16,-1-10 16,1-18-1,0-10-15,-1-28 16,10-9 0,0-19-16,0-10 15,0-18 1,0-19-16</inkml:trace>
  <inkml:trace contextRef="#ctx0" brushRef="#br0" timeOffset="25169.95">24553 1728 0,'0'0'0,"0"0"0,10 19 16,-1 28 0,-9 56-16,0 28 15,-9 29 1,-10 9-16,0-19 16,0-19-1,0 0-15,10-18 16,-10-10-1,10-18-15,-1-10 16,1-19 0,18-19-16,1-8 15,-10-20 1</inkml:trace>
  <inkml:trace contextRef="#ctx0" brushRef="#br0" timeOffset="25416.97">24807 2704 0,'0'0'0,"0"0"16,0 0 0,0 9-16,0 19 15,0 0 1,0 19-16,0 10 15,0 18 1,0 0-16,0-19 16,10-19-1,-10-18-15</inkml:trace>
  <inkml:trace contextRef="#ctx0" brushRef="#br0" timeOffset="25587.43">24704 2516 0,'0'0'0,"0"0"15,0 0-15,9 0 16,-9 0 0,10 0-1,-10 0-15</inkml:trace>
  <inkml:trace contextRef="#ctx0" brushRef="#br0" timeOffset="26317.74">25118 2797 0,'0'0'0,"0"0"16,0 0-1,0 0-15,0 0 16,-19 10-1,0 9-15,-18 9 16,8 19 0,1 9-16,0 10 15,18-10 1,1 0-16,18-18 16,1-10-1,9-9-15,-1-1 16,11-18-1,-1-9-15,0-19 16,10-10 0,-10-18-1,-9 0-15,0-10 16,-1 0 0,-8 10-16,9 9 15,-1 10 1,-8 9-16,-1 18 15,1 1 1,-1 9-16,1 9 16,-1 19-1,10 10-15,0 28 16,-19 18 0,0 19-16,-10-18 15,1-29 1,-1-19-16,1-18 15,9 0 1,0-19-16,0 0 16,0 0-1,9-38-15,20-18 16,-1-10 0,0 1-1,10 18-15,-1 0 16,-9 19-1,-9 18-15,0 1 16,0 9 0,-10 9-16,10 38 15,0 38 1,-28 65-16,-48 169 16</inkml:trace>
  <inkml:trace contextRef="#ctx0" brushRef="#br0" timeOffset="26833.54">22126 3604 0,'0'0'16,"10"0"-16,37-9 16,47 0-16,66-1 15,75 1 1,75-1-16,38 20 15,-28-10 1,-9 0-16,-1-10 16,-9-8-1,-28 8-15,-47 1 16,-48 9 0,-18-9-1,-37 9-15,-20 9 16,-37 0-16,-10-9 15,-18 10 1,-19-10 0,0 0-16,-19 0 15,0 0 1,0 0-16,0 0 16,0 0-1,-10 0-15</inkml:trace>
  <inkml:trace contextRef="#ctx0" brushRef="#br0" timeOffset="27267.81">21863 3511 0,'9'0'0,"10"0"0,28-19 15,57-9 1,65-1 0,85 20-16,103 18 15,67 20 1,37-11-16,-19 1 15,-38-9 1,-37-10-16,-56-10 16,-48 1-1,-47-1-15,-27 1 16,-48 9 0,-38 9-16,-37 1 15,-19-1 1,-19 1-16,-9-1 15,-19 0 1,0-9-16</inkml:trace>
  <inkml:trace contextRef="#ctx0" brushRef="#br0" timeOffset="30685.11">21392 2807 0,'0'0'0,"0"0"15,0 0-15,0 0 16,-9-10-1,-19 1-15,-29 0 16,-65-1 0,-113 1-16,-104 9 15,-75 9 1,-9-9-16,47-9 16,56 0-1,85-1-15,56 1 16,47 9-1,48 0-15,27 0 16,29 0 0,0-10-16,9 10 15,9 0 1,1-9 0,0 0-16,-1-1 15,10 1 1,0 0-16,0-1 15,0 10 1,0-9-16,0 9 16,0 0-1,0 0-15,0 0 16,0 0 0</inkml:trace>
  <inkml:trace contextRef="#ctx0" brushRef="#br0" timeOffset="31267.64">18777 2169 0,'0'0'0,"0"0"0,0 0 15,0 9 1,-19 1-16,-18 27 16,-29 19-1,-9 20-15,-10 8 16,-9 10-1,9-19-15,1-19 16,18-9 0,0-9-16,0-20 15,19 1 1,19-10-16,0 1 16,18-1-1,1-9-15,9 0 16,0 0-1,9 10-15,19-1 16,29 19 0,18 0-16,29 19 15,-10 0 1,0 0 0,0-9-16,-10-1 15,-8 1 1,-10-10-16,-29-9 15,1-1 1,-19 10-16,-10-18 16</inkml:trace>
  <inkml:trace contextRef="#ctx0" brushRef="#br0" timeOffset="32288.61">17789 959 0,'0'0'0,"0"0"0,0 9 16,0 10 0,0 37-16,10 47 15,-1 47 1,10 29-16,0 8 16,-10 29-1,1 28-15,-10 9 16,0 10-1,-10 9-15,1-19 16,-1-9 0,1-18-16,0-29 15,9-29 1,0-27-16,-10-19 16,1-19-1,9-28-15,-10-18 16,10-20-1,0-9-15,0-9 16,0-19 0,0 0-16,0 0 15</inkml:trace>
  <inkml:trace contextRef="#ctx0" brushRef="#br0" timeOffset="34450.26">17742 940 0,'0'0'0,"0"0"16,-18 0-16,-11-10 15,-27 1 1,-48 18-16,-65 1 16,-76 9-1,-74-1-15,-20 1 16,10 0 0,-10-29-16,0-8 15,20-1 1,-1-19-16,0 10 15,-9 0 1,18 9-16,-9 1 16,-28 8-1,10 1 1,18-10-16,-10 10 16,1-1-1,28 10-15,38-9 16,46 0-1,20-10-15,9-9 16,18 9 0,10 9-16,19 1 15,19 18 1,9 1-16,10 18 16,18 0-1,10-9-15,9 0 16,19 9-1,0-9-15,9 9 16,-9 0 0,9 0-16,1 0 15,-1 0 1,1 19 0,-1 0-16,10 19 15,-1-1 1,1 29-16,0 0 15,9 9 1,10 1-16,-1 8 16,10 10-1,10-9-15,-1 9 16,10 9 0,-10 0-16,10 1 15,0-1 1,-10-9-16,10 0 15,0-9 1,-9-20-16,-1 1 16,0-9-1,-9-10-15,0-19 16,0 0 0,0 1-16,0-1 15,-9-19 1,9 1-1,-9 0-15,9-1 16,0-9 0,0-9-16,0 0 15,0-1 1,9 1-16,0 0 16,20 0-1,27 0-15,38-1 16,57-8-1,18-10-15,38 0 16,37 0 0,29 9-16,85-9 15,103-9 1,19-1-16,-10 1 16,0-10-1,-9 0-15,0 1 16,-19 8-1,-9-9-15,-28 10 16,-10 0 0,-47 18-1,-47-9-15,-19 9 16,-28 1 0,-19-10-16,-47 9 15,-28-9 1,-19 0-16,-28 0 15,-28 0 1,-10 0-16,-18 0 16,-10 0-1,-10 0-15,1-9 16,0-1 0,-20 10-16,1 0 15,0 0 1,0 0-16,0 0 15,-1 0 1,1 0 0,0 0-16,0 0 15,-10 0 1,1 0-16,-1 0 16,1 10-1,-1-1-15,0-9 16,1 0-1,-10 0-15,0 0 16,0 0 0,0 0-16,0 0 15,0 10 1,0-10-16,0 0 16,0 0-1,0 0-15,0 0 16,0 0-1,0 0-15,0 0 16,9 9 0,-9-9-16,10 9 15,-10-9 1,0 10-16,9-1 16,-9-9-1,0 0 1,0 10-16,0-10 15,0 0 1,0 9-16,0-9 16,0 0-1,0 0-15,0 9 16,0-9 0,0 0-16,0 0 15,0 10 1,0-10-16,0 0 15,0 0 1,0 0-16,0 0 16,0 0-1,0 0-15,0 0 16,0 0 0,0 0-16,0 0 15,0 0 1,0 0-16,0 0 15,0 0 1,0 0 0,0 0-16,0 0 15,0 0 1,0 0-16,0 0 16,-9 0-1</inkml:trace>
  <inkml:trace contextRef="#ctx0" brushRef="#br0" timeOffset="35194.56">12352 3905 0,'0'0'0,"0"0"0,0 0 16,0 0-1,0 0-15,0 9 16,-9 10 0,-1 18-16,1 38 15,-1 10 1,10 18-16,-9 19 16,-1-9-1,1-1-15,0-27 16,-1-10-1,10-10-15,0-27 16,0-1 0,0-18-16,0 0 15,0-10 1,0-9-16,0 0 16</inkml:trace>
  <inkml:trace contextRef="#ctx0" brushRef="#br0" timeOffset="35531.81">12973 3783 0,'0'0'0,"0"0"15,0 0 1,0 0-16,0 18 15,0 20 1,0 37-16,0 28 16,-10 19-1,1 0-15,0-9 16,-1-10 0,1-9-16,-1-19 15,1-19 1,0-18-16,-1-1 15,1-18 1,-1 0-16,1-10 16</inkml:trace>
  <inkml:trace contextRef="#ctx0" brushRef="#br0" timeOffset="36031.19">11675 4655 0,'0'0'0,"0"0"15,9 0 1,0 0-16,20 0 16,18 10-1,0-1-15,19 19 16,9 0-1,0 0 1,0 10-16,1-1 16,-1 1-16,0 0 15,-9-1 1,-10-9 0,-9 0-16,-9-9 15,0 0 1,-1 0-16,-8-19 15,18-10 1,28-18-16,19-28 16,-9-29-1,9-8-15,0-20 16,0 0 0,-10 10-16,-27 19 15,-1-1 1,-18 20-16,0 18 15,-20 9 1,1 29-16,-9-1 16</inkml:trace>
  <inkml:trace contextRef="#ctx0" brushRef="#br0" timeOffset="37982.96">10207 5228 0,'0'0'0,"0"-10"0,0-9 16,0 10-1,0 0-15,0 9 16,9 9 0,1 19-16,18 47 15,0 57 1,10 8-1,0 1-15,-20 0 16,1-10-16,0-9 16,-19 0-1,0-19 1,-9-28-16,-1-18 16,10-20-1,0 1-15,0-20 16,0-18-1</inkml:trace>
  <inkml:trace contextRef="#ctx0" brushRef="#br0" timeOffset="38390.22">10931 5425 0,'0'0'0,"10"0"0,9-10 15,28 1 1,19-1 0,18 1-16,1 18 15,9 1 1,9 18-16,-18 0 15,-10 10 1,-9 9-16,-9 9 16,-20 10-1,1 9-15,-19 9 16,0 10 0,-19-10-16,0 1 15,-10-10 1,1 0-16,-1-19 15,10-18 1,0-20-16</inkml:trace>
  <inkml:trace contextRef="#ctx0" brushRef="#br0" timeOffset="38591.5">11091 6044 0,'0'0'0,"19"0"16,19-19 0,37 0-16,29-9 15,8 0 1,1 19-16,10-10 16,46 0-1,170-9-15</inkml:trace>
  <inkml:trace contextRef="#ctx0" brushRef="#br0" timeOffset="39006.69">12371 5565 0,'0'0'0,"0"0"0,0 0 16,0 10-1,-10 8-15,1 11 16,9 8 0,9 1-1,1-1-15,9 1 16,9-1 0,9 1-16,10-1 15,0-9 1,1 10-16,8 9 15,0 0 1,-9 9-16,-9 10 16,-19-1-1,-10 1-15,-9 0 16,-19 9 0,-28-19-16,-9 0 15,-19-18 1,-10-10-16,0-28 15,38-9 1</inkml:trace>
  <inkml:trace contextRef="#ctx0" brushRef="#br0" timeOffset="39273.66">12474 5547 0,'0'0'0,"10"0"0,27-10 15,39-9 1,27 10-16,10 0 16,0-1-1,0 10-15,-19 0 16,-10 0-1,-8 10-15,-20-1 16,-37-9 0</inkml:trace>
  <inkml:trace contextRef="#ctx0" brushRef="#br0" timeOffset="39923.8">13725 5012 0,'0'0'0,"0"0"0,0 0 16,0 0 0,0 9-16,10 10 15,-1 37 1,1 47-16,8 29 15,1 8 1,0-8-16,-10-10 16,-9-28-1,0-19-15,0-19 16,0-18 0,0-20-16,0 1 15,0-19 1,0 0-16,10 0 15,-1 0 1,20 0-16,-1-19 16,9 1-1,10 8 1,0 1-16,19-1 16,0 10-16,-9 10 15,-1-1 1,-18 10-1,-20 9-15,1 0 16,-9 0 0,-10 10-16,-19 9 15,-28 0 1,-19-10-16,-19 1 16,-18-19-1,-1-19-15,20-10 16,18-9-1,9 1-15,10-1 16,19 0 0,0 10-16,19-1 15,-1 1 1</inkml:trace>
  <inkml:trace contextRef="#ctx0" brushRef="#br0" timeOffset="40625.01">14854 5687 0,'0'0'0,"0"0"15,0 0-15,0 0 16,0 0 0,0 10-16,0 8 15,10 11 1,-1 27-16,1 10 15,-1 9 1,0 0 0,1 0-16,-10-10 15,0-8 1,0-10-16,0-10 16,-10-18-1,10 0-15,0-19 16,0 0-1,0 0-15,0-10 16,10-8 0,-1-29-16,1-19 15,18-9 1,0 9-16,10 10 16,-1 9-1,1 19-15,0 9 16,-1 10-1,1 18-15,9 10 16,-10 9 0,1 19-16,-10 0 15,-9 18 1,-9 1-16,-10 9 16,-10-9-1,1-10 1,-1-18-16,1-1 15,9-27 1</inkml:trace>
  <inkml:trace contextRef="#ctx0" brushRef="#br0" timeOffset="42052.18">9850 6907 0,'0'0'0,"0"0"0,0 0 15,0 0 1,0 0-16,0 0 16,18 9-1,58 10-15,93 28 16,76-9 0,84-10-16,57-19 15,27-28 1,-8-9-16,-19-9 15,18 9 1,1-1-16,18 20 16,-18 9-1,-20 9-15,1 1 16,-19 9 0,-28-10-16,-57 10 15,-75-10 1,-57 0-16,-56-9 15,-37 0 1,-20 0 0,-18 0-16,-19 0 15,0 0 1,0 0-16</inkml:trace>
  <inkml:trace contextRef="#ctx0" brushRef="#br0" timeOffset="42548.64">9605 7235 0,'0'0'0,"0"0"16,9 0-16,29 10 15,94 9 1,112-1 0,86-18-16,65-18 15,75-11 1,10-8-16,-19-1 15,9 1 1,-9 9-16,-19-1 16,-37 20-1,-48 9-15,-27 9 16,-20 20 0,-18-1-16,-48 9 15,-56-9 1,-37-9-16,-38 0 15,-38 0 1,-28-19-16,-19 0 16,-9 0-1,-19 0-15</inkml:trace>
  <inkml:trace contextRef="#ctx0" brushRef="#br0" timeOffset="62386.64">21101 1597 0,'0'0'0,"9"18"0,1 20 15,-1 46 1,19 29-16,-9 28 15,0 9 1,-10 19-16,1-10 16,-1 10-1,1 0-15,-1-10 16,-9-9 0,0-28-16,0-9 15,0-29 1,0-18-16,-9-19 15,9-9 1,0-29-16</inkml:trace>
  <inkml:trace contextRef="#ctx0" brushRef="#br0" timeOffset="63168.33">20913 1728 0,'0'0'0,"9"0"15,19-19-15,29 0 16,56-9-1,56 9-15,38-9 16,47 10 0,47-1-16,47 0 15,-9 0 1,-29 10 0,-9-1-16,-19 10 15,-28 10-15,-28-1 16,-9 10-1,-29 9-15,-10 0 16,1 10 0,-19-1-16,-28-8 15,-10-1 1,-9 0 0,-28 0-16,-19 0 15,-10 0 1,-9 0-16,-9 1 15,9 17 1,-10 20-16,10 28 16,0 9-1,-9 19-15,9 9 16,0 20 0,-9-11-16,-1 1 15,-8-10 1,-11-9-16,-18-9 15,-9-19 1,-19 0-16,-19-1 16,-47 1-1,-57-19-15,-84-9 16,-76-19 0,-37-38-1,10-9-15,27-9 16,10-10-1,0 10-15,-9 9 16,-19 9 0,56 19-16,-85 19 15</inkml:trace>
  <inkml:trace contextRef="#ctx0" brushRef="#br0" timeOffset="64198.16">9718 5518 0,'0'0'0,"0"0"16,0-18-1,9-1-15,19-19 16,29 1 0,28-1-16,56-9 15,19 19 1,37-9-1,29 9-15,19 9 16,18 9-16,19 1 16,38 9-1,-10 0 1,10 9-16,10 1 16,-1-1-1,0 1-15,0 8 16,1 10-1,-11 1-15,-46-1 16,-9 0 0,-29 0-16,-28-9 15,-28 0 1,-48-1-16,-27 1 16,-20-10-1,-18 1-15,-19-1 16,-9 1-1,-10-1-15,-9-9 16,0 0 0,-10 0-16,1 0 15,-1 0 1,0 0-16,1 9 16,9 1-1,-1-1 1,1 1-16,0 18 15,9 19 1,1 37-16,-1 38 16,0 9-1,-9 19-15,0 1 16,-1-11 0,-8-18-16,-10-9 15,0-10 1,0-28-16,0-19 15,0-18 1,0 0-16,0-20 16,0 1-1,0 0-15,0-10 16,0-9 0,-10 0-16</inkml:trace>
  <inkml:trace contextRef="#ctx0" brushRef="#br0" timeOffset="65502.17">9812 5284 0,'0'0'0,"0"0"16,0 0 0,0 0-16,0 0 15,0 9 1,0 10-16,9 37 15,1 38 1,-10 37-16,9 29 16,-9-10-1,0 0-15,0 10 16,0-20 0,0-8-16,-9-10 15,-1-19 1,1-19-16,0-9 15,-1-9 1,1-10-16,-1-18 16,1-1-1,9-18-15,0 0 16,0 0 0,0-10-1,0-9-15,0 0 16,0 0-1,0 0-15,0 0 16,0 0 0,0 0-16,0 0 15,0 0 1,9 0-16,10-9 16,9-1-1,1 1-15,27 0 16,29-1-1,37 1-15,28-1 16,57 1 0,38 0-16,18 9 15,76 0 1,19-10-16,-20 20 16,20-1-1,18 0 1,0 1-16,1-1 15,-20 1 1,-18-1-16,-29 10 16,-28-19-1,-46 0-15,-48 9 16,-28 1 0,-29-1-16,-37 0 15,-28-9 1,-28 0-16,0 10 15,-20-10 1,1 0-16,-9 0 16,-1 0-1,-9 0-15,0 0 16,0 0 0,0 0-16,0 0 15,9 0 1,1 0-1,-1 0-15,1-10 16,-1 1-16,10 0 16,0-1-1,0 1-15,-1-1 16,-8 10 0,-1 0-1,1-9-15,-1 9 16,0-9-1,1 9-15,-10 0 16</inkml:trace>
  <inkml:trace contextRef="#ctx0" brushRef="#br0" timeOffset="69982.71">17169 4177 0,'0'0'0,"0"0"16,0 9-16,0 10 15,0 18 1,0 48-16,0 27 15,9 10 1,0 19-16,1 9 16,-10 0-1,0 10-15,0 18 16,0 10 0,-10 18-16,1-9 15,0 10 1,-1-10-1,10-19-15,0-9 16,0-19 0,0-9-16,0-10 15,0-18 1,0-20-16,-9-18 16,9-9-1,0-10-15,0-18 16,0-10-1,0-9-15,0 0 16,0-10 0,0 0-16,0 1 15,0-10 1,0 0-16,0 0 16,0 0-1,0 0 1,0 0-16,0 0 15,0 0 1,0 0-16,0 0 16,0 0-1,0 0-15,0 0 16,0 0 0,0 0-16,0 0 15,0 0 1,0 0-16,0 0 15,0 0 1,0 0-16,0 0 16,0 0-1,0 0-15,0 0 16,0 0 0,0 0-16,0 0 15,0 0 1,0 0-16,0 0 15,0 0 1,0 0-16,0 0 16,0 0-1,0 0 1,0 0-16,0 0 16,9 0-1,1 0-15,-10 0 16,0 0-1,0 0-15,0 0 16,0 0 0,0 0-16,0 0 15,0 0 1,0 0-16,0 0 16,0 0-1,0 0 1,0 0-16,0 0 15,0 0-15,0 0 16,0 0 0,0 0-16,0 0 15,0 0 1,0 0-16,0 0 16,0 0-1,0 0-15,0 0 16,0 0-1,0 0 1,9 0-16,0 0 16,1 0-1,9 0-15,9-10 16,19-8 0,19-1-16,28 0 15,56-18 1,38-1-16,48 1 15,65-10 1,66 0-16,56 0 16,28 9-1,10-9-15,-18 10 16,-20-1 0,-19 10-16,-27 0 15,-57 0 1,-48 0-16,-27 0 15,-48-1 1,-55 11-16,-20-10 16,-19 9-1,-27 0 1,-20 0-16,-18 0 16,-19 1-1,-1-10-15,1-10 16,-19 0-1,0-18-15,0-19 16,-19-9 0,10-29-16,0 1 15,9-1 1,9 10-16,19 18 16,0 10-1,19 10-15,19-1 16,10 19-1,18 9-15,-10 10 16,10 19 0,10 9-16,9 19 15,-19 9 1,0 19 0,-19 0-16,0 9 15,-18 0 1,-20-9-16,1-9 15,-10-1 1,-9-18-16,0 0 16,-10-1-1,1-8-15,-10-10 16,0 0 0,0 0-16,0 0 15,0 0 1,0 0-16</inkml:trace>
  <inkml:trace contextRef="#ctx0" brushRef="#br0" timeOffset="70525.28">23923 5293 0,'0'0'0,"0"0"16,9 0 0,1 10-16,27 8 15,20 20 1,9 28-16,9 9 16,0 9-1,1 1-15,-1-10 16,0 0-1,-18-19-15,-10-19 16,-10 1 0,-18-10-16,0-9 15,-19 9 1,-10 0 0,-18 10-16,-28 9 15,-29 18-15,-28 10 16,-19 0-1,10-9 1,0-19-16,18-9 16,20-10-1,27-10-15,20-8 16,8-10 0,20 0-16,0 0 15,9 0 1,0 0-16,0 0 15,0 0 1,18 9-16,1 1 16</inkml:trace>
  <inkml:trace contextRef="#ctx0" brushRef="#br0" timeOffset="72110.28">16933 4102 0,'0'0'0,"0"0"16,0 0-16,0 0 16,10 9-1,-1 0-15,1 20 16,18 17 0,0 30-16,-9 27 15,0 19 1,-1 9-16,1 19 15,-9 0 1,-10 10-16,0 27 16,0 1-1,0 9-15,0 10 16,0-10 0,-10 9-16,1-9 15,-1 9 1,-8-9-1,8 0-15,1 10 16,-1-10 0,1-9-16,0-20 15,-1 1 1,1-9-16,-1-29 16,1 1-1,0-10-15,-1-19 16,1-19-1,-1-9-15,1-18 16,0-1 0,-1-19-16,1 1 15,-1-1 1,1-18-16,-1 0 16,10-10-1,0-9-15,0 0 16,0 0-1</inkml:trace>
  <inkml:trace contextRef="#ctx0" brushRef="#br0" timeOffset="72630.35">17216 7423 0,'0'0'0,"0"-19"0,9 0 15,0-9 1,-9 0-16,0 0 15,0 19 1,0-1-16,0 10 16,10 19-1,-1 37 1,1 57-16,-1 46 16,-9 20-1,0 18-15,0-10 16,-19 10-1,0-18-15,1-10 16,-1-29 0,0-18-16,0-19 15,0-27 1,10-20-16,-10 0 16,10-18-1,-1-20-15,1 1 16,9-9-1,0-10-15,0 0 16</inkml:trace>
  <inkml:trace contextRef="#ctx0" brushRef="#br0" timeOffset="73190.66">16049 8708 0,'0'0'0,"0"0"15,0 0-15,0 0 16,9 0 0,10 10-16,9-1 15,20 19 1,17 19-16,20 28 15,9 19 1,0 0-16,-19 0 16,1 0-1,-10-1-15,-10-18 16,0 1 0,-18-20-16,0 0 15,-1-18 1,1-10-16,-10-9 15,0-10 1,1-9-16,18-19 16,19-18-1,18-29 1,10-9-16,-9-19 16,0 0-1,-1 0-15,1-9 16,-10 19-1,-18 18-15,-1 0 16,-18 20 0,-19 17-16,-1 1 15,-8 19 1,-10 9-16,0 0 16</inkml:trace>
  <inkml:trace contextRef="#ctx0" brushRef="#br0" timeOffset="73872.1">14017 9919 0,'0'0'0,"0"9"0,0 10 16,0 56 0,0 56-16,0 66 15,9 38 1,-9 37-16,-9 9 16,9 29-1,-19 18-15,0-27 16,1-20-1,-1-28-15,0-27 16,-9-39 0,0-27-16,9-19 15,0-19 1,0-29-16,0-18 16,10-18-1,-1-20-15,1-9 16,9-18-1,0-10 1</inkml:trace>
  <inkml:trace contextRef="#ctx0" brushRef="#br0" timeOffset="75204.98">14102 9975 0,'9'0'0,"38"-28"0,85-10 15,94-18 1,46 9-1,11 19-15,27 9 16,29 19-16,18 0 16,67 10-1,37-1-15,18-9 16,1 9 0,-19 1-16,-28-1 15,-38 1 1,-28-1-1,-29 0-15,-18 1 16,-56-10 0,-20 0-16,-37-10 15,-56 10 1,-29 0-16,-37 0 16,-19 0-1,-29 10-15,-18-1 16,0 0-1,-10 1-15,1 18 16,-10 19 0,0 19-16,-10 18 15,1 19 1,-10 19-16,10 28 16,-1 10-1,1 9-15,18 18 16,1 10-1,18 0 1,0 10-16,0-20 16,1 10-1,-1-18-15,-9-10 16,-10-10 0,-9-18-16,0-10 15,0-18 1,-19-10-16,0-19 15,-18-8 1,-1-20-16,-18 0 16,-29-9-1,-66 0-15,-112-19 16,-123-19 0,-84-18-16,-57-19 15,-18 0 1,-39-10-16,-27 10 15,18 0 1,19 9 0,10 19-16,9 10 15,47 18 1,47 0-16,56 9 16,95-8-1,56-1-15,66 0 16,47-9-1,37-1-15,29 1 16,18 0 0,29-10-16,0-9 15,19 0 1,-1 0-16,10 0 16,0 0-1,0 0-15,0 0 16,0 0-1,0 0-15,0 0 16,0 0 0,0 0-1,0 0-15,0 0 16,0 0 0,0 0-16,0 0 15,0 0 1,0 0-16,0 0 15,0 0 1,0 0-16,0 0 16,0 0-1,0 0-15,0 0 16,0 0 0,0 0-16,0 0 15</inkml:trace>
  <inkml:trace contextRef="#ctx0" brushRef="#br0" timeOffset="76229.98">20151 10350 0,'0'0'0,"0"0"0,0 0 15,0 0 1,0 0-16,0 0 16,0 0-1,0 10-15,-10 18 16,1 0-1,-1 0-15,1 0 16,0 10 0,-1-1-16,1-9 15,-1 1 1,1-11-16,0 1 16,9 0-1,0 0 1,0-10-16</inkml:trace>
  <inkml:trace contextRef="#ctx0" brushRef="#br0" timeOffset="76646.58">20329 10219 0,'0'0'0,"10"0"15,9 0-15,9 0 16,19 0 0,0 9-16,0 1 15,-9-1 1,-1 19-16,1 0 15,-19 1 1,-1 8-16,-18 10 16,-18 0-1,-20 0 1,-18 0-16,-20-10 16,-8 1-1,-20-19-15,-9-1 16,10-18-1,18 0-15,0-9 16,38 9 0</inkml:trace>
  <inkml:trace contextRef="#ctx0" brushRef="#br0" timeOffset="77603.5">20151 11157 0,'0'0'0,"0"0"0,0 0 15,0 0 1,0 0-16,0-9 15,0-1 1,0 10-16,0 0 16,0 0-1,0 0-15,0 0 16,-19 0 0,0 10-16,-9-1 15,-10 1 1,1 8-1,8 1-15,1 0 16,9-10 0,10-9-16,-1 0 15,10 0 1,0 0-16,0 0 16,10-9-1,-1-10-15,20 0 16,-1 1-1,19-11-15,0 20 16,0 0 0,9 9-16,-9 9 15,10 19 1,-10 0-16,-10 10 16,-18 9-1,-9 0-15,-10 0 16,-19-10-1,0 1 1,0-20-16,-18 1 16,-1-19-1,0 0-15,1-19 16,-1-9 0,10-9-16,18-1 15,1 1 1,18-1-16,10 1 15,9 8 1,1 1-16,8 0 16,1 19-1,0-1-15,-10 10 16,-9 10 0,-1-1-16,1 1 15,-19 18 1,0-19-16</inkml:trace>
  <inkml:trace contextRef="#ctx0" brushRef="#br0" timeOffset="78273.67">20320 11073 0,'0'0'0,"0"0"0,9 0 15,1 0 1,18 9-16,0 1 15,10-1 1,0 19-16,-10 10 16,-9 8-1,-10 1-15,-9-9 16,-19-1 0,-9 1-16,-10-19 15,1 0 1,-10-19-16,0 0 15,0-19 1,18 0-16,11 10 16</inkml:trace>
  <inkml:trace contextRef="#ctx0" brushRef="#br0" timeOffset="78707.82">20320 10144 0,'0'0'0,"0"0"0,9 0 16,10 9-16,19 19 16,9 19-1,0 28-15,-9 10 16,-20 18-1,-27 10 1,-19-20-16,-10-8 16,-9-19-1,-9-29-15,-1-9 16,10-18 0,0-10-16,19 0 15</inkml:trace>
  <inkml:trace contextRef="#ctx0" brushRef="#br0" timeOffset="79580.56">15541 10219 0,'-9'0'0,"-48"-19"0,-65 0 16,47 10-1</inkml:trace>
  <inkml:trace contextRef="#ctx0" brushRef="#br0" timeOffset="80372.17">15024 9947 0,'0'0'0,"0"0"0,9 0 15,19-10-15,0 1 16,10 0 0,0-1-16,9 1 15,37-10 1,48 0 0,85-9-16,93 0 15,104 0 1,28 9-16,-19 10 15,-28 9 1,-18 9-16,-20 10 16,-9 9-1,0 0-15,-9 0 16,-28 10 0,-29-10-16,0 0 15,-37 0 1,-38-9-16,-48 0 15,-36 0 1,-20-19-16,-28 0 16,-27 0-1,-11 0-15,1 0 16,-19 0 0,-10 0-16,0 0 15,1 9 1,-1 10-1,10 18-15,0 20 16,-10 27 0,1 29-16,8 18 15,-8 10 1,-1 9-16,1 0 16,-1 10-1,10 8-15,-10-17 16,1-11-1,-1 1-15,1-19 16,-10-19 0,0-9-16,0 0 15,0-10 1,0-27-16,0-1 16,0-19-1,-10 1-15,-9-10 16,1-9-1,8-10 1</inkml:trace>
  <inkml:trace contextRef="#ctx0" brushRef="#br0" timeOffset="81569.59">13979 9937 0,'0'0'0,"0"0"0,10 10 15,-1 27 1,10 48-16,9 56 16,10 37-1,-19 28-15,0 19 16,-19 1-1,0-11-15,-19-8 16,0-20 0,-9-27-16,9-19 15,0-10 1,-9-9-16,9-28 16,10 0-1,-1 0-15,1-19 16,9-19-1,9-19-15,1 1 16,-1-19 0,0-1-16,20 1 15,46-19 1,66 0-16,75-19 16,67-9-1,46 0 1,38 9-16,47 10 15,47 0 1,28-1-16,9 1 16,-18 18-1,-56 10-15,-39 9 16,-18 0 0,-47 0-16,-28 1 15,-20-1 1,-36-9-16,-29-1 15,-19 1 1,-19 0-16,-18-19 16,-29 0-1,-28 0-15,-19 0 16,0-10 0,-18 1-16,-1 0 15,-9-10 1,-9 10-16,0-10 15,-10 9 1,0 1 0,0 0-16,1-1 15,-11 1 1,1-1-16,9 1 16,-9 9-1,0 0-15,0 0 16,0 0-1,-1 0-15,1 0 16,0 0 0,0 0-16,0 0 15,-10 9 1,10 1-16,-10-10 16,1 0-1,-10 0-15,0 0 16,0 0-1,0 0-15,0 0 16,0 0 0,0 0-1,0 0-15,9 9 16,1-9 0,-10 0-16</inkml:trace>
  <inkml:trace contextRef="#ctx0" brushRef="#br0" timeOffset="81784.89">22352 12668 0,'0'0'0,"0"0"0,0 0 15,0 0 1,0 0-16,0 0 16,0 0-1</inkml:trace>
  <inkml:trace contextRef="#ctx0" brushRef="#br0" timeOffset="83817.45">20979 10688 0,'0'0'0,"0"0"16,0 0-16,9 9 16,0 1-1,20 18-15,8 19 16,10 9-1,19 10-15,0 0 16,9-10 0,0 0-16,1-18 15,-1-10 1,-9-9-16,9-19 16,10-19-1,-1 0-15,1-28 16,9-28-1,-19-28-15,1-28 16,-20-20 0,-18-27-16,-29-28 15,-18-29 1,-19-9 0,-38-18-16,-10-11 15,-36 1 1,-20 10-16,-9-10 15,-29-1 1,-18 20-16,-19 0 16,-19 18-1,-18 19 1,-20 10-16,1 28 16,0 9-16,9 28 15,18 10 1,20 18-16,9 10 15,19 0 1,9 0-16,10-1 16,18 11-1,29-1-15,19-9 16,27-1 0,29 1-1,10-9-15,18-10 16,19 9-1,9 10-15,1 9 16,9 10 0,9 8-16,-9 30 15,-1-1 1,1 18-16,0 1 16,0 19-1,-10 0-15,1-1 16,-10 1-1,0 9-15,0 0 16,0 0 0,0 0-16,0 9 15,0 1 1,-10 36-16,1-17 16</inkml:trace>
  <inkml:trace contextRef="#ctx0" brushRef="#br0" timeOffset="84230.62">17648 4496 0,'0'0'0,"0"0"0,0 0 15,0 9-15,-9 19 16,-1 29 0,-8 36-16,-1 29 15,0 19 1,10-10-16,-10 1 15,9-10 1,1-10 0,0-27-16,-1-10 15,1-19 1,-1-9-16,1-9 16,0-20-1,9 1-15,0-19 16,0 0-1</inkml:trace>
  <inkml:trace contextRef="#ctx0" brushRef="#br0" timeOffset="84624.96">17987 4308 0,'0'0'0,"0"0"16,0 0 0,9 9-1,10 10-15,28 19 16,28 37-16,20 9 16,-1 10-1,0 0-15,0 0 16,9-10-1,-9 10 1,-18-19-16,-1 0 16,-19-19-1,-9 1-15,-9-20 16,-10 1 0,-9-1-16,0-18 15,-10 0 1,1 0-16,-10-19 15,0 0 1</inkml:trace>
  <inkml:trace contextRef="#ctx0" brushRef="#br0" timeOffset="85554.76">17752 4955 0,'0'0'0,"0"0"16,0 0-1,0 0-15,9 10 16,1 9-1,8 18-15,11 10 16,-1 28 0,0 10-16,0 8 15,1 11 1,8-1 0,10 0-16,10 0 15,8-9 1,20 0-16,-10-10 15,10-9 1,9 10-16,10-10 16,-1 0-1,1 0-15,8 9 16,20-9 0,0 10-16,9-1 15,0 20 1,10-11-16,-10 11 15,9 8 1,1 10-16,-1 0 16,1 9-1,9 20-15,-10-1 16,10 9 0,-19 10-16,0 0 15,-9 9 1,-19 0-16,0 20 15,-28-1 1,-10 0 0,-19 9-16,-18-9 15,-10 0 1,-18-19-16,-10-9 16,-19-28-1,0-19-15,0-19 16,-9-18-1,-10-20-15,1-8 16,8-20 0,1-18-16,0 0 15,9-10 1,0-9-16</inkml:trace>
  <inkml:trace contextRef="#ctx0" brushRef="#br0" timeOffset="87047.54">17968 4674 0,'0'0'0,"0"0"0,0 0 16,0 0-1,0 0-15,0 0 16,0 0 0,0 0-16,0 9 15,-9 1 1,-1 18-16,1-9 16,0 9-1,-1-9-15,1-1 16,-1 1-1,1-10-15,9 1 16,-10-1 0,1 1-1,0-1-15,-1 0 16,1 1 0,-1 9-16,1 9 15,0 0 1,-1 19-16,1 0 15,9 9 1,9 10-16,1-1 16,18 20-1,9-1-15,11 10 16,-1 0 0,0 0-16,18 9 15,20-9 1,0 0-16,-10-1 15,10-8 1,18 9-16,10-1 16,0 1-1,-10-19-15,20 0 16,-1 0 0,0 0-1,1 10-15,8-10 16,1 9-1,0 1-15,-1 9 16,11 9 0,-11 9-16,1-8 15,9-1 1,-9 9-16,-1 1 16,-8 0-1,-10 9-15,0 9 16,-19-9-1,0 9-15,-10 10 16,1 9 0,-10-9-16,1 9 15,-11-9 1,-8-10-16,-1 0 16,-18 1-1,0-20 1,-20 1-16,1-10 15,-19-9 1,0 0-16,-9-19 16,-10 0-1,0 0-15,-9 0 16,0-19 0,-1 1-16,1-1 15,0-19 1,0 1-16,0 0 15,-1-10 1,11-10-16,-1 1 16,0-9-1,10-10-15</inkml:trace>
  <inkml:trace contextRef="#ctx0" brushRef="#br0" timeOffset="90118.55">20677 10529 0,'0'0'0,"0"0"0,0 0 16,0 0 0,0 0-16,10 9 15,9 0 1,18 19-16,20 1 16,9 18-1,9-1-15,-9 1 16,-10 10-1,10-20-15,0 1 16,9-1 0,0-9-16,1-9 15,-10-9 1,-1-10 0,11-19-16,-11 0 15,11-19 1,-10 1-16,-10-1 15,0-8 1,-8-11-16,-11 1 16,1-19-1,-1 0-15,1 0 16,-10-19 0,-9 0-16,-10-18 15,-9 8 1,-18 1-16,-1 0 15,-9-10 1,-10 1-16,-18 9 16,-1-10-1,-18 0-15,-19 1 16,0-10 0,-10 9-16,-9-18 15,-9 9 1,-10 0-16,1 9 15,-10 1 1,-1-1-16,1 10 16,10 0-1,8 0 1,1-1-16,0 1 16,-1 0-1,11 9-15,-1 0 16,-10-9-1,10 9-15,10 10 16,9-10 0,-10 10-16,1-1 15,18 1 1,-9 9-16,-9-10 16,9 10-1,0 0-15,9 9 16,10 1-1,-1 8-15,11 1 16,-11 0 0,10-10-1,1 10-15,18 0 16,-1-20 0,1 11-16,10-10 15,9 0 1,-1 0-16,1 0 15,0 9 1,9 0-16,10-9 16,-1 0-1,1-19-15,-1 10 16,10 18 0,0 0-16,0 1 15,0-1 1,-9 0-16,0 10 15,-1 9 1,1 0-16,-1 19 16,1 0-1,0 19-15,-1-1 16,-9 1 0,1 18-16,-1 10 15,-9 9 1,-10 19-1,10 19-15,-1 18 16,1 1 0,0-1-16,0-9 15,9 0 1,0-19-16,0 1 16,1-20-1,-1 1-15,9-19 16,1-1-1,0 1-15,-1-19 16,10 0 0,0 0-16,0 0 15,0-19 1,0-28-16,0-28 16,10-18-1,-1-1 1,10 0-16,9 0 15,0 10 1,0-1-16,1 20 16,-1 8-1,0 10-15,10 10 16,-1 9 0,10 18-16,0 1 15,19 18 1,10 19-16,18 19 15,9 19 1,10 9-16,-19 10 16,10-1-1,-10 0-15,0 1 16,-19-10 0,0 0-16,-18-19 15,-1 1 1,-18-11-1,-1-8-15,-8 0 16,-11-10 0,1-10-16,-9 1 15,-1-9 1,-9-10-16,0 0 16,0 0-1,0 0-15,0 0 16,0 0-1,0 0-15</inkml:trace>
  <inkml:trace contextRef="#ctx0" brushRef="#br0" timeOffset="90714.62">11327 4815 0,'37'0'0,"142"-19"0,141-9 16,65 9-1,39 19-15</inkml:trace>
  <inkml:trace contextRef="#ctx0" brushRef="#br0" timeOffset="91994.92">18448 4815 0,'0'0'0,"0"-10"0,-9-18 15,-10-9 1,0-10-16,-9-10 15,-10 1 1,0 0 0,-18 0-16,0-1 15,-20-8-15,1-1 16,-10 0 0,10 1-16,9-1 15,0 19 1,1 0-1,-11 10-15,1-10 16,0 9 0,-10 1-16,-9-1 15,0 0 1,-10 10-16,1-9 16,-1 9-1,10 0-15,0-1 16,0 11-1,-9-1-15,9 0 16,0 10 0,0-1-16,9 10 15,0 0 1,10 0-16,-10 10 16,-9-1-1,0 10-15,9 0 16,1 9-1,-1 0-15,0 9 16,10 1 0,9-1-1,1 1-15,8 0 16,10-1 0,-9 10-16,9 0 15,0 0 1,-1 0-16,1 0 15,0 0 1,10-1-16,-1 1 16,10 0-1,0-9-15,-1-1 16,1 1 0,9 9-16,-9 0 15,9-10 1,1 10-16,-1-9 15,9-1 1,1 1-16,-10 9 16,0 0-1,10-10-15,0 1 16,-1-1 0,1 1-1,-1-1-15,1 1 16,-10-10-1,10 0-15,-1-9 16,1 0 0,-1-1-16,1 1 15,0 0 1,-1-10-16,1 1 16,-1-10-1,10 0-15,0 0 16,0 0-1,0 0-15</inkml:trace>
  <inkml:trace contextRef="#ctx0" brushRef="#br0" timeOffset="92683.98">13697 4693 0,'0'0'0,"0"0"16,0 0-16,0 0 16,0 0-1,0 9-15,10 19 16,-1 0 0,0 19-16,10 0 15,9 0 1,1 0-1,-1 0-15,0-9 16,0-1 0,-9 1-16,0-1 15,0 1 1,9-10-16,0 9 16,0-9-1,1 1-15,8-11 16,-8 1-1,8 0-15,1-10 16,9-9 0,0 0-16,0 0 15,0-9 1,9 0-16,1-10 16,-1 0-1,1 0-15,9-9 16,-10 0-1,0 0 1,-18 0-16,0 9 16,-1-9-1,10 0-15,-18 9 16</inkml:trace>
  <inkml:trace contextRef="#ctx0" brushRef="#br0" timeOffset="116550.54">25447 9862 0,'0'0'0,"0"0"16,0 0-16,0 19 16,0 37-1,0 48-15,9 65 16,1 46-1,-1 11-15,10-1 16,-10-9 0,10-10-16,-19-9 15,0-9 1,0-20-16,-9-17 16,-1-20-1,1-18-15,0-29 16,-1-18-1,1-19-15,-1-10 16,10-18 0,0 0-1,0-19-15,0 0 16</inkml:trace>
  <inkml:trace contextRef="#ctx0" brushRef="#br0" timeOffset="117333.89">25748 10144 0,'9'0'0,"10"-19"16,19 0-16,28-9 16,28 0-1,28 0 1,47 9-16,29 10 16,28 18-16,-10 19 15,-9 0 1,-28 10-1,-10-10-15,-37 10 16,-29-10 0,-37-9-16,-9 9 15,-20-10 1,-8 11-16,-11-1 16,1 19-1,0 18-15,-10 20 16,-9 27-1,0 29-15,0 0 16,0 9 0,-9 19-1,9-10-15,0 1 16,9 9-16,-9-19 16,0 0-1,0-9-15,-18-19 16,-11-10-1,-18 1-15,-19-10 16,-28-9 0,-37-19-1,-39-9-15,-55-29 16,-20-9 0,-28-28-16,10-18 15,18-1 1,19-9-16,48 0 15,27-1 1,38 11-16,38 8 16,19 1-1,18-1-15,10 1 16,18 0 0,1 9-16,9 0 15</inkml:trace>
  <inkml:trace contextRef="#ctx0" brushRef="#br1" timeOffset="-160819.22">20725 2366 0,'0'0'0,"0"-19"16,-10-18-16,1-1 16,-1 1-1,20-1-15,27-18 16,48-19-1,18-10 1,10 20-16,0-1 16,10 0-16,-1 10 15,10 0 1,27-1-16,11-8 16,9 18-1,-1 0 1,-8 0-16,18 9 15,-9 1 1,-10 9-16,28 0 16,1 18-1,9 1-15,-19 18 16,-9 10 0,0 9-16,-20 19 15,1 0 1,0 0-16,-28 9 15,9 0 1,-9 1-16,-29-1 16,-9 10-1,0-1-15,-9 10 16,9 10 0,-19-10-1,1 9-15,-10 1 16,-10-1-16,0 1 15,-8-1 1,-11 1 0,-9 8-16,-9 1 15,-9 0 1,-10 0-16,-10 0 16,-9-1-1,-9 1-15,-9 0 16,-11 0-1,-8 0-15,-19 0 16,-10-10 0,-9-9-16,-28-9 15,-29-10 1,1-18-16,-1-1 16,-18-18-1,9 0-15,-19-19 16,-9 0-1,-10 0-15,1-10 16,18-8 0,0-1-1,10 0-15,0-9 16,-10-10 0,10 1-16,9-10 15,0-9 1,0-10-16,0-9 15,0-19 1,10 0-16,8 0 16,20 1-1,19-1 1,18-9-16,19-10 16,19 0-16,-9 1 15,9-20 1,9 10-16,10 10 15,18-10 1,20 0-16,27 19 16,20 9-1,84 0-15,169-56 16</inkml:trace>
  <inkml:trace contextRef="#ctx0" brushRef="#br1" timeOffset="-154580.14">18740 2863 0,'0'0'0,"0"0"15,0 0-15,-19-9 16,0-1 0,10 1-16,-1 0 15,1 9 1,18 0-16,29-10 16,65-9-1,95-18-15,28-1 16,-1 10-1,-27 19-15,-10 0 16,-9 18 0,-19 0-1,0 10-15,-19 9 16,0-9 0,9 0-16,-27-1 15,-10 1 1,-19-9-1,-19-10-15,-28 0 16,-9 0-16,-20 0 16,-18 0-1,0 0-15</inkml:trace>
  <inkml:trace contextRef="#ctx0" brushRef="#br1" timeOffset="-154051.83">18683 2178 0,'0'0'0,"-9"10"15,-10-1 1,-28 29-16,-19 8 16,-19 11-16,-18-1 15,9 0 1,9-18-16,19-1 16,29-18-1,8 0-15,20-10 16,0 1-1,18-1-15,0 10 16,29 9 0,37 19-16,29 9 15,65 29 1,66 27 0,113 57-16</inkml:trace>
  <inkml:trace contextRef="#ctx0" brushRef="#br1" timeOffset="-147465.93">18636 2948 0,'0'0'0,"0"0"0,0 0 15,0 0-15,0 0 16,0 0 0,9 0-1,20-19-15,37 0 16,56 0 0,47 10-16,29 0 15,9 18-15,-19 0 16,0 10-1,10 9 1,-1-9-16,1 0 16,-29-10-1,10-9-15,-29 0 16,-18 0 0,-29 0-16,-18 0 15,-19 0 1,-28 0-16,-10 0 15,-9 0 1,-10 0-16,-9 0 16,0 0-1</inkml:trace>
  <inkml:trace contextRef="#ctx0" brushRef="#br1" timeOffset="-146508.52">20320 4346 0,'0'0'0,"0"0"15,-19 0-15,0 9 16,-18 0 0,-1 20-16,-9 17 15,19 20 1,9 9-16,19-9 16,19 0-1,28-10-15,0 0 16,19-18-1,0-20-15,-10-18 16,1-9 0,-20-10-16,-18-28 15,-28-28 1,-38-37-16,-29-1 16,-18 29-1,-9 27-15,-1 20 16,57 27-1</inkml:trace>
  <inkml:trace contextRef="#ctx0" brushRef="#br1" timeOffset="-146230.73">21101 4608 0,'0'0'0,"0"0"15,0 0 1,0 0-16,0 0 15,0 0 1,0 0-16</inkml:trace>
  <inkml:trace contextRef="#ctx0" brushRef="#br1" timeOffset="-145827.97">21421 4552 0,'0'0'0,"0"0"0,0 0 15,-19 9-15,0 29 16,-9 18-1,18 29-15,20 8 16,18-17 0,19-20-16,10-28 15,8-9 1,1-19-16,9-19 16,-18-9-1,-1-19-15,-18-19 16,-29-9-1,-37-9-15,-19-1 16,-28 10 0,-10 28-1,48 29-15</inkml:trace>
  <inkml:trace contextRef="#ctx0" brushRef="#br1" timeOffset="-145461.8">22361 4393 0,'0'0'0,"0"0"15,0 9 1,0 10-16,0 28 16,-18 56-1,8 38 1,1 9-16,-1-19 16,1-9-16,9-9 15,-9-20 1,-1-36-1,1-20-15,9-18 16,0 0 0,0-19-16,0 0 15</inkml:trace>
  <inkml:trace contextRef="#ctx0" brushRef="#br1" timeOffset="-145176.14">23387 4618 0,'0'0'0,"0"0"15,0 0 1,0 0-16,0 0 16,-28 18-1,-38 29 1,-28 28-16,0 38 15,-19 0-15,9-1 16,1 1 0,18-10-16,19-28 15,10-28 1,37-38 0</inkml:trace>
  <inkml:trace contextRef="#ctx0" brushRef="#br1" timeOffset="-144992.84">22681 4871 0,'0'0'0,"0"0"16,0 0-16,0 0 15,0 0 1,10 0-16,-1-9 15,-9 9 1</inkml:trace>
  <inkml:trace contextRef="#ctx0" brushRef="#br1" timeOffset="-144783.46">23340 5462 0,'0'0'0,"0"-9"16,0-10-16,0 10 15,0-1 1,0 1-16,0-1 16,0 10-1,0 0-15</inkml:trace>
  <inkml:trace contextRef="#ctx0" brushRef="#br1" timeOffset="-143251.3">19191 4008 0,'0'0'0,"0"0"15,10-10 1,8-8-16,20-1 16,37-9-1,38 0-15,38 18 16,37 1-1,28 9-15,29-10 16,9 10 0,9 10-16,10-1 15,0 19 1,18 1-16,1 8 16,0 1-1,9-10-15,-28 9 16,-29-9-1,-37 1-15,-56-1 16,-29-10 0,-19 11-1,-37-11-15,-19 1 16,-9 0 0,-19 0-16,0-1 15,-1 11 1,1-1-16,9 28 15,1 19 1,-11 38-16,1 9 16,0 28-1,-10 0-15,1 9 16,-10 1 0,0-38-16,0 0 15,0-19 1,-19-19-16,0-46 15</inkml:trace>
  <inkml:trace contextRef="#ctx0" brushRef="#br1" timeOffset="-142567.83">19276 3905 0,'0'0'0,"0"0"15,0 9-15,0 10 16,9 37-1,1 29-15,8 18 16,11 19 0,-11 0-16,1 0 15,0-19 1,9-9 0,1-1-16,18 1 15,9-9 1,29 9-16,18-10 15,38 0 1,38 10-16,37 0 16,38-19-1,38-19-15,37-9 16,29-28 0,-1 0-16,-18-10 15,-19 1 1,-38-10-16,-56 9 15,-38 0 1,-38 1-16,-27 9 16,-29-10-1,-28-9-15,-19 0 16,-10 0 0,-18 0-16,0 0 15,-10 0 1,-9 0-1,0 0-15,0 0 16,0 0 0,0 0-16,0 0 15,0 0 1,0 0-16</inkml:trace>
  <inkml:trace contextRef="#ctx0" brushRef="#br1" timeOffset="-141063">22032 5894 0,'0'0'0,"10"9"0,18 10 16,19 18-1,28 38-15,19 29 16,10 27-1,-1 19-15,29 19 16,0 0 0,9 0-16,0 9 15,-10 10 1,-8-1-16,-10-8 16,-19-20-1,0-18-15,-10-19 16,-8-19-1,-10-28-15,-10-19 16,0-18 0,1-10-1,-1-9-15,-9-19 16,10-10 0,-1-8-16,-18-1 15,0-19 1,-1 1-16,-18-10 15,0 9 1,0-9-16,-1 1 16,-8 8-1,-1-9-15,-9 19 16,0 0 0,0 9-16,0 10 15,0 9 1,0 0-16,10 9 15,8 19 1,11 28-16,-11 29 16,1 18-1,-9 0-15,-10 1 16,-10-1 0,1-19-1,-10-18-15,10-19 16,-1-10-1,1-18-15,-1 0 16,1-19 0,9 0-16,0-10 15,0-27 1,9-29-16,1-18 16,9-19-1,-1-1-15,1 11 16,0 8-1,0 19-15,0 20 16,0 17 0,9 20-16,0 0 15,0 18 1,19 10 0,0 18-16,10 29 15,-20 0-15,1 9 16,-19-10-1,-19 1 1,-10 0-16,-18-10 16,-28 10-1,-57-1-15,-85 1 16,-159 37 0</inkml:trace>
  <inkml:trace contextRef="#ctx0" brushRef="#br1" timeOffset="-140253.14">25710 8108 0,'0'0'0,"0"0"16,0 0-16,0 0 15,0 9 1,-9 29-16,0 46 16,-1 48-1,1 27 1,9-9-16,9 0 16,1-9-1,-1-38-15,10-9 16,9-19-1,-19-37-15</inkml:trace>
  <inkml:trace contextRef="#ctx0" brushRef="#br1" timeOffset="-139798.81">26425 8718 0,'0'0'0,"-18"0"0,-11 9 15,-8 1 1,-10 18-16,0 19 16,0 18-1,18 1 1,11 0-16,8-10 15,20-19-15,-1-8 16,19-11 0,0-18-16,19-9 15,19-19 1,10-28 0,-20 9-16,-18 0 15,-10 19 1,-9-1-16,0 20 15,-10 0 1,0 9-16,1 9 16,9 29-1,9 37-15,0 18 16,19 20 0,-19-57-16</inkml:trace>
  <inkml:trace contextRef="#ctx0" brushRef="#br1" timeOffset="-139453.02">27695 8990 0,'0'0'0,"0"0"15,0-19-15,-9-9 16,-10 0-1,-18 9-15,-1 10 16,-9 18 0,-10 10-16,-8 28 15,18 18 1,18-8-16,1-1 16,19 0-1,18 1-15,19-11 16,19-8-1,0 0-15,19-1 16,10-18 0,-11-19-16,-36 0 15</inkml:trace>
  <inkml:trace contextRef="#ctx0" brushRef="#br1" timeOffset="-139185.27">27837 8493 0,'0'0'0,"0"0"16,0 0 0,0 18-16,9 29 15,0 28 1,-9 38-16,0 9 15,0 9 1,0-18-16,0-1 16,0-8-1,10-29-15,-1 0 16,-9-47 0</inkml:trace>
  <inkml:trace contextRef="#ctx0" brushRef="#br1" timeOffset="-138485.28">28175 8859 0,'0'0'0,"0"0"0,-19 9 16,1 10-1,-20 18-15,0 10 16,10 19 0,0 18-16,18-9 15,20 0 1,9-18-16,9-1 16,0-19-1,19 1-15,10-10 16,-1-9-1,10-19-15,0-19 16,18-18 0,1-10-16,0-10 15,-1-27 1,-8-10 0,-10-9-16,-1-10 15,-18 20 1,-18 27-16,-11 19 15,-18 19 1,0 0-16,0 18 16,-9 1-1,-10 9-15,0 9 16,-9 10 0,0 9-16,9 19 15,10 0 1,9 19-16,19-1 15,9 10 1,0 0-16,19 1 16,0-1-1,-9-19-15,-10 0 16,-9 0 0,-19-9-16,-10 0 15,-18 0 1,-38 0-16,-28 9 15,-56-9 1,-180 19 0</inkml:trace>
  <inkml:trace contextRef="#ctx0" brushRef="#br1" timeOffset="-138051.03">25795 9740 0,'10'0'0,"46"0"0,85-9 16,104 18 0,93 10-1,39 28-15,37 28 16,18 0 0,-27-18-16,-67-11 15,-46-17 1,-66-11-16,-57-18 15,-37 0 1,-38 0-16,-28 0 16,-29 0-1,-8 0-15,-10 0 16,-19 0 0,0 0-16</inkml:trace>
  <inkml:trace contextRef="#ctx0" brushRef="#br1" timeOffset="-137498.65">25080 8033 0,'19'0'16,"84"0"-16,123-10 15,85 1-15,65 9 16,19 19-1,-9 28-15,-1 18 16,1-8 0,-19-1-16,-47 0 15,-57-18 1,-37 9 0,-28 0-16,-38 0 15,-19 18-15,-28 10 16,-19 19-1,0 28 1,-19 28-16,-19 38 16,-18 0-1,-29 18-15,-9 0 16,-18-27 0,-1-20-16,-19-18 15,-18-10 1,-29-9-16,19-66 15</inkml:trace>
  <inkml:trace contextRef="#ctx0" brushRef="#br1" timeOffset="-136584.56">24685 8023 0,'0'0'0,"0"19"0,9 28 16,10 38-1,9 55-15,1 39 16,8-1 0,-8-9-16,-1-10 15,19-9 1,9-9-16,38-19 16,47 0-1,48-9-15,83-20 16,67-8-1,28-19-15,28-20 16,-9-17 0,-29-11-16,-65 1 15,-48-9 1,-46-10-16,-47 0 16,-29 9-1,-19 0-15,-27-9 16,-20 0-1,-9 0 1,-9 10-16,-10-10 16,-9 0-1,0 0-15,-10 0 16,0 0 0,-9 0-16,0 0 15,0 0 1,0 0-16,0 0 15,0 0 1,0 0-16,10 0 16,-10 0-1,0 0-15,9 0 16,-9 0 0,10 0-16,-1 9 15,-9-9 1,0 0-1,9 9-15,-9-9 16,0 0 0,0 0-16,0 0 15,0 0 1,0 0-16,0 0 16,0 0-1,0 0-15,0 0 16,0 0-1,0 0-15,0 0 16,0 0 0,0 0-16,0 0 15</inkml:trace>
  <inkml:trace contextRef="#ctx0" brushRef="#br1" timeOffset="-135203.22">2992 4092 0,'0'0'0,"-19"10"0,0-1 15,10 10-15,-1 9 16,1-9 0,18-1-1,1 11-15,18-1 16,9-9-1,10-1-15,19-18 16,0-9 0,9-10-16,1-18 15,-20-10 1,1 0-16,-20 0 16,-18 0-1,0 19-15,-10 0 16,-9 18-1,0 10-15,0 0 16,0 10 0,0 37-16,-9 65 15,-10 48 1,-9 27-16,9-18 16,-9 0-1,18-28 1,1-19-16,-1-19 15,1-28 1,0-19-16,-1-18 16,10-19-1,0-10-15</inkml:trace>
  <inkml:trace contextRef="#ctx0" brushRef="#br1" timeOffset="-134819.04">3424 3905 0,'0'0'0,"0"0"15,-19-10-15,1 1 16,-20-1 0,-18 10-16,-38 29 15,28-1 1</inkml:trace>
  <inkml:trace contextRef="#ctx0" brushRef="#br1" timeOffset="-134184.28">4469 4271 0,'0'0'0,"0"0"15,-10 0-15,-9-10 16,-18 1 0,-29-1-16,-9 1 15,-10 18 1,0 1-16,10 18 15,9 0 1,19 0-16,19 0 16,9 10-1,10-10-15,18 0 16,0-9 0,20 0-1,-1-19-15,10 0 16,-1 0-16,10-19 15,0-9 1,-9 0 0,-1 0-16,1-1 15,-19 20 1,0 0-16,-10 9 16,1 9-1,-1 29-15,0 27 16,-9 48-1,0 28-15,0-10 16,-9 0 0,-10-18-16,10-1 15,-1-27 1,10-48-16</inkml:trace>
  <inkml:trace contextRef="#ctx0" brushRef="#br1" timeOffset="-133996.93">4704 4974 0,'0'0'0,"0"0"0,0 0 15,0 0 1,0 0-16,0 0 15,0 0 1</inkml:trace>
  <inkml:trace contextRef="#ctx0" brushRef="#br1" timeOffset="-133417.08">5485 4364 0,'0'0'0,"0"0"15,0-18-15,-19-1 16,-10-19 0,-8 10-16,-10 0 15,-10 19 1,-8 9-1,-11 9-15,10 19 16,19 10 0,19-1-16,19 1 15,-1-1 1,20-9-16,18 10 16,10-10-1,18-9-15,10 0 16,19-19-1,9-19-15,-10 0 16,-8 0 0,-20 10-16,0 0 15,-18 18 1,0 0-16,-10 19 16,0 19-1,-9 28-15,-10 29 16,-9 18-1,-18 0-15,-11-10 16,1 1 0,0-19-16,9-29 15,0-8 1,10-20 0,-1-28-16</inkml:trace>
  <inkml:trace contextRef="#ctx0" brushRef="#br1" timeOffset="-133000.67">6576 4552 0,'0'0'0,"0"-9"16,0-29-16,0 1 15,-19-10 1,0 19-16,-18-1 15,-1 11 1,0 8-16,1 20 16,-10-1-1,9 19 1,10-9-16,18 0 16,1 9-1,9 0-15,9 9 16,1 20-1,18 18-15,0 19 16,10 9 0,-19 19-16,-1 9 15,-18 1 1,0-20-16,-9-9 16,0-18-1,-10-20-15,9-8 16,1-29-1,9-19-15</inkml:trace>
  <inkml:trace contextRef="#ctx0" brushRef="#br1" timeOffset="-132748.17">7818 4411 0,'0'0'0,"0"0"16,0 10-1,-19 8-15,-19 29 16,-28 57 0,-37 36-16,-10 20 15,-9 9 1,18-19-16,19-19 15,48-84 1</inkml:trace>
  <inkml:trace contextRef="#ctx0" brushRef="#br1" timeOffset="-132579.66">6792 4777 0,'0'0'0,"0"0"16,10 0 0,18 0-16,38 19 15,-29-10-15</inkml:trace>
  <inkml:trace contextRef="#ctx0" brushRef="#br1" timeOffset="-132394.11">7855 5706 0,'0'0'0,"0"0"16,0 0-16,0 0 16,0-9-1,0-1-15,0 1 16</inkml:trace>
  <inkml:trace contextRef="#ctx0" brushRef="#br1" timeOffset="-131647.56">2098 3867 0,'0'0'0,"9"-9"16,10-19-16,28-19 15,66-10 1,103-18-16,189 0 15,178 0 1,29 28-16,-20 38 16,-18 18-1,-85 19-15,-37 10 16,-57 9 0,-38 28-16,-27 9 15,-39 29 1,-37 28-16,-56 9 15,-29 19 1,-37 28 0,-38 9-16,-38 1 15,-37-1 1,-38 10-16,-37-19 16,-47-10-1,-67 1-15,-103 0 16,-131-19-1,-95-29-15,-9-46 16,10-38 0,-1-18-16,-9-29 15,38-18 1,-1-38-16,57-28 16,66-47-1,57-19-15,27-28 16,10-28-1,38 0-15,56 10 16,38 18 0,46 9-16,39 1 15,18-1 1,28 1 0,38-1-16,57-9 15,112-18 1,95-38-16</inkml:trace>
  <inkml:trace contextRef="#ctx0" brushRef="#br1" timeOffset="-129571.83">2945 6719 0,'0'0'0,"0"0"16,0 0-16,0 0 15,0 0 1,0 0-16,0 19 16,0 56-1,0 66-15,9 47 16,10 18 0,0-9-16,-1-28 15,1-10 1,0-27-16,0-29 15,0-19 1,-10-27 0,-9-10-16,0-10 15,0-28 1</inkml:trace>
  <inkml:trace contextRef="#ctx0" brushRef="#br1" timeOffset="-129356.22">2305 7686 0,'0'0'0,"9"0"16,29-19-16,56 0 16,47-9-1,47 0 1,19 0-16,0 0 15,9 18-15,123-18 16</inkml:trace>
  <inkml:trace contextRef="#ctx0" brushRef="#br1" timeOffset="-128889.09">3622 7536 0,'0'0'0,"0"0"16,0 0-16,9-19 16,1 9-1,8-8-15,30 8 16,27 1 0,9 18-16,1 10 15,0 19 1,-10 18-16,-19 19 15,-8 9 1,-11 1-16,-18 9 16,-19-19-1,-19 0-15,10-28 16,-1-10 0,1-18-1,0-19-15,9 0 16,-10-19-1,20-28-15,8-47 16,20-27 0,9-1-16,19 0 15,-10 18 1,-9 29-16,-9 28 16,0 19-1,-1 19-15,-18 9 16</inkml:trace>
  <inkml:trace contextRef="#ctx0" brushRef="#br1" timeOffset="-128706.6">4920 7639 0,'0'0'0,"0"0"0,0 9 16,0 10-1,0 28-15,-9 28 16,9 19-1,-10 9 1,10 0-16,0-9 16,0-47-1</inkml:trace>
  <inkml:trace contextRef="#ctx0" brushRef="#br1" timeOffset="-128523.95">4967 7329 0,'0'0'0,"0"0"16,0 0-16,10 10 15,-1-10 1</inkml:trace>
  <inkml:trace contextRef="#ctx0" brushRef="#br1" timeOffset="-128038.42">5419 8014 0,'0'0'0,"0"0"0,-19 0 15,0 9 1,-9 20-16,0-1 16,18 9-1,1 1-15,18-1 16,1 1-1,18-19-15,0-1 16,0-18 0,0-9-16,20-19 15,-1-19 1,-10-19-16,1-9 16,-19 10-1,-1 8 1,-8 10-16,-10 19 15,0 0 1,0 0-16,0 0 16,0 9-1,-10-9-15,1 0 16,0 9 0,-1 10-16</inkml:trace>
  <inkml:trace contextRef="#ctx0" brushRef="#br1" timeOffset="-127440.09">5334 7451 0,'0'0'0,"0"0"0,0 0 16,-9-19-1,-1-18-15,1-10 16,-1-9 0,1-10-16,0 19 15,9 19 1,0 9-1,0 10-15,0 9 16,0 19-16,0 56 16,0 75-1,0 19 1,9-1-16,0-8 16,10-29-1,0-27-15,9-20 16,0-18-1,1-29-15,8-9 16,1-9 0,0-19-16,9-28 15,18-28 1,-8-38-16,-1-19 16,-18-9-1,-19 0-15,-10 19 16,-9 19-1,-9-1-15,-1 29 16,1 18 0,0 10-16,-1 19 15,10 9 1,0 19 0,-9 46-16,18 48 15,10 18 1,9 1-16,0-1 15,10-18 1,0-20-16,9 1 16,0-28-1,0-19-15,-19-28 16</inkml:trace>
  <inkml:trace contextRef="#ctx0" brushRef="#br1" timeOffset="-127255.04">6350 7704 0,'0'0'0,"0"0"15,0 10-15,0-1 16,-9 29 0,-1 18-16,1 19 15,18 10 1,1-20-1,-10-37-15</inkml:trace>
  <inkml:trace contextRef="#ctx0" brushRef="#br1" timeOffset="-127077.95">6030 7207 0,'0'0'0,"0"0"0,10 0 16,8 10 0,48 8-16,-19 1 15</inkml:trace>
  <inkml:trace contextRef="#ctx0" brushRef="#br1" timeOffset="-126439.64">6660 7629 0,'0'0'0,"0"10"0,-9-1 16,0 19 0,-1 10-16,1 18 15,18 0 1,1 1 0,18-1-16,0-9 15,-9-10 1,0-18-16,0-9 15,-1-10 1,-8-10-16,9-27 16,-1-38-1,-18-19-15,0 0 16,10 19 0,-1 19-16,1 9 15,-1 19 1,0 9-16,20 9 15,-1 20 1,9 9-16,1 18 16,0 10-1,-10 19 1,-9-1-16,-19-8 16,-10-1-1,1-18-15,0-20 16,-1-18-1,1 0-15,-1-28 16,1-38 0,9-18-16,19 0 15,9 18 1,10 19-16,-10 19 16,9 18-1,10 10-15,19 19 16,0 38-1,-9 27-15,-20 19 16,-9 29 0,-28 18-1,-37 37-15,-57 10 16,-104 94-16</inkml:trace>
  <inkml:trace contextRef="#ctx0" brushRef="#br1" timeOffset="-126183.83">2521 8952 0,'0'0'0,"19"0"0,56-18 15,160-20 1,226 1-16,170 8 16,55 20-1,76 18-15,66 20 16,-357-11 0</inkml:trace>
  <inkml:trace contextRef="#ctx0" brushRef="#br1" timeOffset="-125157.05">25259 8455 0,'-10'-9'0,"-18"-19"15,-38-29 1,-9 1-16,0 9 16,9-9-1,28 9-15,20 19 16,8 0 0,38-19-16,57-19 15,94-9 1,75 9-16,19 10 15,-29 28 1,-9 18-16,10 10 16,0 19-1,-1 28-15,20 0 16,8 19 0,1 18-16,9 10 15,-9 0 1,-47 9-16,-10 19 15,-18 19 1,-29-10 0,-37-9-16,-10 9 15,-28-9 1,-28-9-16,-28-1 16,-29 10-1,-37 0-15,-47 19 16,-76 28-1,-112 0-15,-113-10 16,-114-46 0,-27-47-16,-19-48 15,-19-27 1,47-38-16,37-37 16,76-10-1,75-19-15,76 1 16,65-10-1,38-10-15,37-18 16,48-19 0,28-28-16,75-37 15,75-38 1,189-19 0,375 9-16,-225 170 15</inkml:trace>
  <inkml:trace contextRef="#ctx0" brushRef="#br1" timeOffset="-105851.45">9454 5631 0,'0'0'0,"0"-28"16,-9-10-16,-10-18 16,0 0-1,10 9-15,0 0 16,9 9-1,18 1 1,29-19-16,76-10 16,27 0-16,20 1 15,18-1 1,-10 19-16,11 0 16,8 0-1,20 19 1,8 0-16,11 0 15,8 0 1,-9 9-16,0 0 16,-18 0-1,-1 10-15,10-1 16,0 20 0,0 9-16,9 9 15,0 9 1,10 10-16,-10 0 15,9 0 1,-9 19-16,1-1 16,-11 10-1,-18-9-15,-9 19 16,-29-1 0,-18 10-16,-19 9 15,-20 0 1,-18 10-16,-9 9 15,-19 0 1,-10 0-16,-18 0 16,-19 9-1,-19 0 1,-28 1-16,-19-1 16,-29 10-1,-46-10-15,-28 1 16,-57 8-1,-47-18-15,-29-28 16,-18-19 0,-37-9-16,-1-29 15,-9-18 1,-19-19-16,10-28 16,8-10-1,39 1-15,0-29 16,-20-9-1,10-19-15,19-18 16,19-10 0,19 0-16,28-10 15,37 10 1,48 1-16,37-11 16,28 1-1,29-10 1,18-9-16,19 0 15,38-10 1,56 10-16,132-122 16</inkml:trace>
  <inkml:trace contextRef="#ctx0" brushRef="#br1" timeOffset="-72808.33">20960 1587 0,'9'0'16,"29"-28"-16,37-28 15,66-29-15,19-18 16,19 9 0,37-9-16,48 9 15,46-9 1,47 19-16,39 18 16,36 10-1,39 9 1,46 19-16,1 28 15,-20 9 1,-18 19-16,-10 19 16,-46 9-1,-20 38-15,19 28 16,-18 28 0,-38 38-16,-19 28 15,-9 18 1,-38 20-16,-29 27 15,1 29 1,-19 18-16,-47 10 16,-19 28-1,-37 18-15,-38 10 16,-66-18 0,-57-20-16,-74 1 15,-95-48 1,-84-18-16,-104-37 15,-104-57 1,-93-47 0,-76-47-16,-47-37 15,-18-48 1,-48-27-16,29-47 16,-10-66-1,-9-85-15,0-112 16,-19-94-1,84-65-15,39-66 16,121 0 0,151-1-16,132 29 15,122 0 1,76 75-16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31T15:24:57.2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14835 2619 0,'0'0'0,"10"-19"15,-1-18-15,20-19 16,8-1 0,20 1-16,18 0 15,10 18 1,9 29-16,9 28 15,1 18 1,-20 29-16,-18 18 16,-19 19-1,-37 10-15,-29 9 16,-38 0 0,-27-9-16,-48-1 15,-28-9 1,0-18-1,19-20-15,37-18 16,48-9 0,28-19-16,18-1 15,20-8 1,37-1-16,66 10 16,75-19-1,38 0-15,-19-9 16,-29 9-1,-37 9-15,-28 0 16,-28 1 0,-29-1-16,-18 1 15,-10-10 1,-18 0-16</inkml:trace>
  <inkml:trace contextRef="#ctx0" brushRef="#br0" timeOffset="700.78">16651 2685 0,'0'0'0,"0"0"16,-19 9-16,-18 10 15,-20 9 1,1 19-16,9 19 16,19-1-1,9 11-15,9-1 16,20-10 0,18-8-16,19-1 15,0-19 1,-9-18-16,9-19 15,0-9 1,-10-19-16,1-19 16,0-19-1,-1-28-15,-18 0 16,0 10 0,0 9-1,9 9-15,0 19 16,19 0-1,10 19-15,8 19 16,20 9 0,9 37-16,0 20 15,-18 27 1,-11 19-16,-8 10 16,-1-1-1,-9-8-15,10-10 16,-1-19-1,1-29-15,-1-8 16,1-29 0,8-9-16,1-28 15,-9-19 1,-10-37-16,-28-19 16,-38-19-1,-38 0 1,-37 9-16,-19 38 15,-9 38-15,56 27 16</inkml:trace>
  <inkml:trace contextRef="#ctx0" brushRef="#br0" timeOffset="1619.46">15513 4036 0,'0'0'0,"0"0"16,9 9-16,1 29 15,8 18 1,1 19-16,-19 28 16,-28 1-1,-19 8-15,-9-18 16,-39-9-1,-36-1-15,-39-28 16,-27-18 0,-29-29-16,-37-18 15,-10-29 1,-19-18-16,10-10 16,28 19-1,19 0 1,18 19-16,20 19 15,37 0 1,19 9-16,0 18 16,18 10-1,20 19-15,9 10 16,9 27 0,1 10-16,18 9 15,19 10 1,9 9-16,10 9 15,18 10 1,1 0-16,9-1 16,0 1-1,-9-10-15,9-18 16,-10 0 0,1-29-16,9-18 15,-10-19 1,10-10-1,-9-9-15,9-9 16,0-10 0,0-9-16,0 0 15,0 0 1,0 0-16</inkml:trace>
  <inkml:trace contextRef="#ctx0" brushRef="#br0" timeOffset="2848.68">7573 4974 0,'0'0'0,"-9"0"16,-20 0-16,-18 10 16,-9 18-1,-1 0-15,10 0 16,19 0 0,19 0-16,9 10 15,37 9 1,39 18-16,27-8 15,19-1 1,-9 0-16,-19-9 16,-18-9-1,-29-1-15,-19 1 16,-19-1 0,-18 1-16,-19 9 15,-29-10 1,1-18-16,-1-19 15,1-9 1,9-10-16,0-19 16,19-27-1,9-20-15,19-27 16,9 9 0,19-1-16,10 10 15,0 19 1,-1 19-1,10 9-15,0 19 16,10 19 0,-29 9-16</inkml:trace>
  <inkml:trace contextRef="#ctx0" brushRef="#br0" timeOffset="3231.93">8608 5181 0,'0'0'0,"0"0"16,0 0-16,-19 0 15,0 9 1,-18 0-16,-20 20 16,1 17-1,9 30-15,9-1 16,19 0-1,19-19-15,10 0 16,18-18 0,0-10-1,19-9-15,0-19 16,19-19 0,0-9-16,-10-19 15,-9-9 1,-19-1-16,-18 1 15,-20-10 1,-27 1-16,-29 18 16,28 19-1</inkml:trace>
  <inkml:trace contextRef="#ctx0" brushRef="#br0" timeOffset="3603.1">10028 4721 0,'0'0'0,"0"0"16,0 9-16,-19 29 15,-28 37 1,-18 37-16,-20 20 16,-19 9-1,10-1-15,10-37 16,18-18-1,0-19-15,19-19 16,19-19 0,0-10-16,18-18 15</inkml:trace>
  <inkml:trace contextRef="#ctx0" brushRef="#br0" timeOffset="3763.59">9003 4946 0,'0'0'0,"0"0"16,0 0-1,9 0-15,20 0 16,8 9 0,-9 1-16</inkml:trace>
  <inkml:trace contextRef="#ctx0" brushRef="#br0" timeOffset="3964.88">10085 5678 0,'0'0'0,"0"0"16,0 0-16,0 0 15,0 0 1,0 0-16,0 0 15,0-9 1,0 9 0,0-10-16</inkml:trace>
  <inkml:trace contextRef="#ctx0" brushRef="#br0" timeOffset="4731.6">9586 7151 0,'0'0'0,"0"0"15,0 0-15,0 19 16,0 28-16,0 46 16,0 48-1,0 19 1,0 9-16,0-10 16,-9-18-1,-1-19-15,1-28 16,0-29-1,-1-8-15,10-20 16,0-9 0,10-9-16,-10-19 15</inkml:trace>
  <inkml:trace contextRef="#ctx0" brushRef="#br0" timeOffset="5182.06">10489 7470 0,'0'0'0,"0"0"16,-19 9 0,-28 10-16,-18 19 15,-11 37 1,1 18-16,19 11 15,18 18 1,19-10-16,29-9 16,18-18-1,9-10-15,10-19 16,0-18 0,10-10-16,-19-19 15,-1-9 1,1-18-16,-1-11 15,-18-8 1,-9-10-16,-10 0 16,-19 0-1,0 10-15,-28 8 16,-9 1 0,-10 19-1,0 9-15,19 9 16,-10 19-16,20-9 15</inkml:trace>
  <inkml:trace contextRef="#ctx0" brushRef="#br0" timeOffset="5710.66">11242 7977 0,'0'0'0,"0"0"16,0 0-16,-10 9 15,-8 10 1,-1 18-16,-9 29 16,18 9-1,1-9-15,18-1 16,1-8 0,8-20-16,11-9 15,-1-9 1,19-19-16,19-9 15,9-29 1,0-18-16,-18-10 16,-20-9-1,-27 0-15,-20 0 16,-27-9 0,-20 18-16,-9 28 15,-9 20 1,0 18-16,-10 18 15,-28 39 1,47-20-16</inkml:trace>
  <inkml:trace contextRef="#ctx0" brushRef="#br0" timeOffset="6452.99">16237 4749 0,'0'0'0,"0"0"16,0 0-16,0 0 16,19 0-1,37 0-15,57 0 16,66-9 0,56-19-16,47-19 15,-9 0 1,0 0-16,0 9 15,-28 10 1,-20 0-16,-18 19 16,-28-1-1,-10 20-15,-28 18 16,-18 9 0,-10 20-16,0 27 15,-19 29 1,0 27-1,-28 10-15,-19 19 16,-10 10 0,-18-11-16,-19 1 15,-9-19 1,-10-18-16,-9-10 16,-1-10-1,1-27-15,0-20 16,9-8-1,0-10-15,0-10 16,10-18 0</inkml:trace>
  <inkml:trace contextRef="#ctx0" brushRef="#br0" timeOffset="6749.76">18768 6560 0,'0'0'0,"0"0"0,0 9 16,9 10 0,1 19-1,18 27-15,19 10 16,9 10 0,20-10-16,8-10 15,20-18 1,-1-9-16,1-19 15,9-19 1,-1-19-16,-17-19 16,-11-9-1,1-9-15,-10-19 16,-37 38 0</inkml:trace>
  <inkml:trace contextRef="#ctx0" brushRef="#br0" timeOffset="7250.1">20414 5303 0,'9'-10'0,"10"-27"0,38-29 15,9 0 1,18 10 0,1 19-16,9 18 15,0 19 1,-19 28-16,-9 9 16,-9 20-1,-20 18-15,-27 9 16,-20 10-1,-37-10-15,-19-8 16,1-11 0,8-18-16,19-9 15,10-20 1,19-8-16,-1-10 16,10 0-1,10 9-15,27 1 16,29-1-1,28-9-15,10 9 16,9 1 0,-10-1-1,-28 0-15,-37-9 16</inkml:trace>
  <inkml:trace contextRef="#ctx0" brushRef="#br0" timeOffset="7622.87">22042 5425 0,'0'0'0,"0"0"16,-19-19-16,0 9 15,-9 1 1,-10 0-16,0 27 15,1 20 1,-1 18-16,10 10 16,19 0-1,18-10 1,19 0-16,0-18 16,19-20-1,0-8-15,10-10 16,-1-19-1,-18-18-15,0-1 16,-20-18 0,-27-1-16,-19-18 15,-57 0 1,19 38-16</inkml:trace>
  <inkml:trace contextRef="#ctx0" brushRef="#br0" timeOffset="7971.98">23396 4993 0,'0'0'0,"0"0"16,0 0-1,-9 9-15,-19 29 16,-38 37 0,-19 47-16,-9 19 15,-19-1 1,10-8-16,-1-10 15,10-28 1,28-29-16,10-18 16,28-28-1</inkml:trace>
  <inkml:trace contextRef="#ctx0" brushRef="#br0" timeOffset="8156.24">22446 5237 0,'0'0'0,"0"0"0,0 0 15,9 0 1,1 0-16,18 9 16,29 10-1,-29-10-15</inkml:trace>
  <inkml:trace contextRef="#ctx0" brushRef="#br0" timeOffset="8322.2">22973 6053 0,'0'0'0,"0"0"0,0 0 15,0 0-15,0 0 16,0 0-1,0 10-15,-10-1 16</inkml:trace>
  <inkml:trace contextRef="#ctx0" brushRef="#br0" timeOffset="8974.09">18551 8061 0,'0'0'0,"0"0"0,0 0 16,0 9-1,10 29-15,-1 9 16,10 19-16,9 9 15,0-10 1,10 1 0,0-29-16,-1-18 15,1-9 1,-10-10-16,0-19 16,10 0-1,-10-18-15,1-1 16,-11-9-1,1 19-15,-9 0 16,-10 18 0,0 10-16,0 10 15,0 9 1,0 46-16,-10 57 16,1 28-1,-10 0-15,10-9 16,-1-19-1,1-19-15,-1-9 16,1-9 0,9-57-1</inkml:trace>
  <inkml:trace contextRef="#ctx0" brushRef="#br0" timeOffset="9410.54">19483 8511 0,'0'0'0,"0"0"0,0 10 16,-10-1-16,-8 19 15,-1 19 1,9 9-16,1 1 16,9-1-1,9-9-15,1-9 16,18-1 0,10-18-1,9-10-15,18-28 16,-8 1-1,-1-29-15,-9-10 16,-9-8 0,-19-1-16,-19 0 15,-19 1 1,0 18-16,-18 0 16,-10 19-1,-19 0-15,28 18 16</inkml:trace>
  <inkml:trace contextRef="#ctx0" brushRef="#br0" timeOffset="10583.09">17752 7883 0,'0'0'0,"0"0"15,9-19 1,1 0-16,18 0 16,9-18-1,20-1-15,46 10 16,57 0 0,57 0-16,46 19 15,19 9 1,-18 9-16,-20 0 15,-18 10 1,-10-10-16,-27 10 16,-20 0-1,-28 0-15,-28 0 16,-28-1 0,-29 10-16,-9 1 15,-9-1 1,-1 19-16,-18 9 15,0 38 1,0 28-16,-10 9 16,-9 29-1,0-10-15,0 0 16,0-19 0,-9-9-1,-1-37-15,1-10 16,0-19-1,-1-9-15,-9-10 16,10-18 0</inkml:trace>
  <inkml:trace contextRef="#ctx0" brushRef="#br0" timeOffset="11225.78">17620 7911 0,'0'0'0,"0"0"0,0 0 15,0 0 1,0 9-16,-9 29 16,-1 27-1,10 29-15,0 28 16,-9 10 0,9-1-16,0-9 15,9-19 1,1-9-16,18-19 15,10 0 1,18 0-16,38 0 16,38-18-1,56-1-15,85-19 16,65 1 0,48-19-16,9-10 15,-28 10 1,-28-10-1,-57 10-15,-28 0 16,-47-1 0,-47 1-16,-28 0 15,-29-10 1,-18 10-16,-29-9 16,-18-1-1,-1 0-15,-18-9 16,0 0-1,-10 0-15,-9 0 16,0 0 0,0 0-16,0 0 15</inkml:trace>
  <inkml:trace contextRef="#ctx0" brushRef="#br0" timeOffset="12157.99">14506 2507 0,'0'0'0,"10"-29"0,-1-17 16,0-11-16,20-8 15,18-10 1,28 9-1,47-9-15,66-19 16,104 0 0,56 19-16,-37 19 15,-39 18 1,1 1-16,-19 9 16,-9-1-1,-10 20-15,0 18 16,0 20-1,-9 8-15,-10 29 16,-37 18 0,-9 1-16,-29 18 15,-19 0 1,-37 10-16,-20 9 16,-27 18-1,-28 11-15,-39 17 16,-37 11-1,-46 8-15,-39 1 16,-37-19 0,-47-28-1,-29-19-15,-46-19 16,-29-28 0,-9-38-16,0-18 15,0-28 1,0-19-16,56-29 15,48-8 1,37-10-16,37-19 16,20 0-1,28-19-15,27 1 16,20-1 0,19 1-16,37 46 15,10 38 1</inkml:trace>
  <inkml:trace contextRef="#ctx0" brushRef="#br0" timeOffset="13377.32">18391 7836 0,'10'0'0,"9"-28"16,37-19-16,29-28 16,47 9-1,27 0-15,48 1 16,47 18 0,19 19-16,0 28 15,-19 9 1,-38 19-16,-37 19 15,-38 19 1,-28 18-16,-9 19 16,-39 1-1,-17 27-15,-20 19 16,-28 0 0,-28 10-16,-20-1 15,-36-9 1,-29 0-1,-28-9-15,-38-28 16,-37-29 0,-10-37-16,-9-19 15,0-28 1,28-19-16,9-18 16,10-29-1,19-9-15,27-19 16,20-9-1,9-19-15,29 0 16,27 0 0,20-9-16,18 9 15,19 0 1,19 19-16,28 0 16,28-1-1,28 1-15,48 19 16,37 9-1,19 28-15,9 28 16,-9 19 0,0 19-1,-9 18-15,-10 20 16,-28 8 0,-19 20-16,-19-1 15,-18 29 1,-20 9-16,-27 18 15,-29 29 1,-28 19-16,-38 9 16,-37 9-1,-28-18-15,-38 0 16,-48-29 0,-46-18-16,-28-47 15,-19-47 1,-1-47-16,11-38 15,27-37 1,38-38-16,38-18 16,28-28-1,28-20-15,47 1 16,-9-141 0</inkml:trace>
  <inkml:trace contextRef="#ctx0" brushRef="#br0" timeOffset="16655.96">5221 6382 0,'0'0'0,"0"0"0,10 0 16,-1-19 0,19-9-16,19-10 15,19 10 1,9 0-16,10 9 16,0 10-1,-10 18-15,0 10 16,-18 18-1,-10 20-15,-10 27 16,-18 10 0,-10 9-16,-9 10 15,-9-10 1,0-28 0,-1-19-16,1-9 15,-1-28 1</inkml:trace>
  <inkml:trace contextRef="#ctx0" brushRef="#br0" timeOffset="16854.83">5494 6626 0,'0'0'0,"19"0"15,28-19 1,56 9-16,38-8 15,10-1 1,-1 9-16,-18 10 16,-66 0-1</inkml:trace>
  <inkml:trace contextRef="#ctx0" brushRef="#br0" timeOffset="17103.74">6472 6719 0,'0'0'0,"0"10"0,-9-1 16,-1 10 0,10 9-16,10 0 15,-1-9 1,20 0-16,-1-1 16,0-18-1,10 0-15,-1-18 16,-18-1-1,0 0-15,-19 0 16,-38-18 0,-37-10-16,28 28 15</inkml:trace>
  <inkml:trace contextRef="#ctx0" brushRef="#br0" timeOffset="17372.84">7413 6494 0,'0'0'0,"0"0"0,0 0 15,0 10 1,-19 8-16,-28 39 16,-19 46-1,-9 19-15,37-66 16</inkml:trace>
  <inkml:trace contextRef="#ctx0" brushRef="#br0" timeOffset="17559.45">6886 6419 0,'0'0'0,"10"0"0,8 9 16,48 10-1,-28-9-15</inkml:trace>
  <inkml:trace contextRef="#ctx0" brushRef="#br0" timeOffset="17728.89">7404 6926 0,'0'0'0,"0"0"0,0 0 16,0 0 0,-10 0-16,-9 0 15</inkml:trace>
  <inkml:trace contextRef="#ctx0" brushRef="#br0" timeOffset="17972.25">5720 6119 0,'9'0'0,"-9"0"15</inkml:trace>
  <inkml:trace contextRef="#ctx0" brushRef="#br0" timeOffset="18864.08">5597 5988 0,'10'0'0,"37"-19"16,38-9-16,37-1 16,19 11-1,19 8-15,9 29 16,19 28 0,19 28-16,-9 19 15,-38 9 1,-47 10-16,-47 9 15,-38 0 1,-47 18 0,-66 10-16,-56 10 15,-56-10 1,-39-28-16,-18-38 16,-9-37-1,0-28-15,9-38 16,0-37-1,18-28-15,48-20 16,75 1 0,57 0-16,47 9 15,18 38 1</inkml:trace>
  <inkml:trace contextRef="#ctx0" brushRef="#br0" timeOffset="19369.81">9464 9450 0,'0'0'0,"0"9"0,0 19 16,9 57 0,1 37-16,-1 28 15,0 9 1,1-9-16,9-9 15,-10-28 1,10-29-16,0-9 16,0-19-1,9-18 1,-9-29-16</inkml:trace>
  <inkml:trace contextRef="#ctx0" brushRef="#br0" timeOffset="19836.58">9915 9656 0,'0'0'0,"0"0"16,0 0-16,0 9 16,10 20-1,-1 27-15,19 19 16,10 9-1,9-9 1,0-18-16,10-10 16,-10-19-1,-10-9-15,1-19 16,-10-10 0,10-18-16,-1-10 15,-18-8 1,0 17-16,-10 1 15,-9 19-15,0-1 16,0 10 0,0 10-1,0 37-15,-18 56 16,-11 47 0,1 19-16,9-19 15,1-9 1,8-29-16,1-27 15,-1-10 1,1-19-16,-1-37 16</inkml:trace>
  <inkml:trace contextRef="#ctx0" brushRef="#br0" timeOffset="20220.37">10753 10294 0,'0'0'0,"0"0"0,0 9 16,-10 29-1,1 9-15,18 19 16,1-1-1,18-9-15,0 1 16,19-20 0,10-18-16,8-10 15,1-37 1,10-19-16,-20-18 16,-18-20-1,-29-9-15,-18 10 16,-20 18-1,-46 1-15,-38 27 16,-47 29 0,-169 18-16</inkml:trace>
  <inkml:trace contextRef="#ctx0" brushRef="#br0" timeOffset="20885.37">8589 9731 0,'0'0'15,"19"-19"-15,28-28 16,66-18-16,47-1 15,47 19 1,28 10-16,19 18 16,28 9-1,-9 10-15,-19 10 16,-38-1 0,-18 19-1,-38 10-15,-38 9 16,-28 0-1,-19 28-15,-9 19 16,-19 37 0,-28 10-16,-28 18 15,-38 19 1,-19-9-16,-38-9 16,-18-19-1,-19-29-15,-47-9 16,-48-18-1,-8-38-15,9-38 16,18-37 0,29-38-16,9-18 15,20-38 1,17-19-16,30-18 16,46-20-1,28 1 1,29 9-16,18 38 15,19 9 1,0 28-16,-9 38 16,0 18-1,0 19-15,0 10 16,0 9 0,-10 9-16</inkml:trace>
  <inkml:trace contextRef="#ctx0" brushRef="#br0" timeOffset="21488.68">7394 9975 0,'0'0'0,"0"0"0,10 0 16,-1 0-1,0 0-15,1 9 16,9 1 0,-10-1-16,0-9 15,1 10 1,-10-10-16,0 0 16,0 0-1,0 0-15,0 0 16,0 0-1,0 0-15,9 9 16,1 0 0,9 19-16,9 1 15,28 27 1,19 19 0,10 9-16,9 1 15,0-10 1,-9 0-16,-10 0 15,0-9 1,-9-10-16,-9 0 16,-20-18-1,1-1-15,-29-27 16</inkml:trace>
  <inkml:trace contextRef="#ctx0" brushRef="#br0" timeOffset="21819.24">7949 9994 0,'0'0'0,"0"0"0,0 0 15,0 9 1,-19 10-16,-9 18 16,-9 48-1,-20 37-15,-18 28 16,0 28-1,-66 132-15</inkml:trace>
  <inkml:trace contextRef="#ctx0" brushRef="#br0" timeOffset="22525.07">7582 10266 0,'0'0'0,"0"0"0,10 9 15,-1 10 1,1 0-16,18 0 16,0-1-1,0 1-15,10-19 16,9 0-1,0-19-15,0 1 16,-9-11 0,-10-8-16,-9 9 15,-1-10 1,-18 10-16,0 0 16,-9 9-1</inkml:trace>
  <inkml:trace contextRef="#ctx0" brushRef="#br0" timeOffset="22817.23">7507 10022 0,'0'0'0,"0"0"16,0 0-16,10 9 15,27 19 1,20 10-16,27 9 15,-37-28 1</inkml:trace>
  <inkml:trace contextRef="#ctx0" brushRef="#br0" timeOffset="23727.21">8410 10266 0,'0'0'0,"0"0"15,0 0 1,0 0-16,0 0 15,0 0 1,0 0-16,0 9 16,-19 1-1,1-1-15,-20 19 16,-18 0 0,-20 0-16,-8-9 15,-29 0 1,0-19-16,-19-9 15,10-20 1,0-17-16,9-30 16,9-27-1,19-9 1,20-10-16,18 9 16,18 10-1,20 0-15,9 0 16,9-1-1,20 1-15,18 0 16,9 0 0,19 9-16,10 9 15,-10 1 1,1 18-16,-11 10 16,-8 9-1,-1 10-15,-9 8 16,-9 1-1,0 19-15,-20 0 16,1-1 0,-19 10-16,0 0 15</inkml:trace>
  <inkml:trace contextRef="#ctx0" brushRef="#br0" timeOffset="24203.87">7535 8089 0,'0'0'0,"0"0"16,0 0-1,10 0-15,-1-9 16,19 9 0,29 9-16,27 19 15,20 0 1,9 1-1,-19 8-15,-19-9 16,0 0-16,-18 1 16,-1-1-1,-18-10-15,-19 11 16,0-1 0,-1 0-16,-18 9 15,0 10 1,-18 0-1,-1 19-15,-9-10 16,-10 1 0,10-20-16,-1 1 15,1-1 1,9-9-16,1-9 16,8 0-1,1-10-15,-1 1 16,1-10-1,9 0-15,0 0 16,0 0 0</inkml:trace>
  <inkml:trace contextRef="#ctx0" brushRef="#br0" timeOffset="26281.41">9247 9628 0,'0'0'0,"10"0"16,9-19-16,18-9 15,20-10 1,9 1-16,18-10 15,1 0 1,9 19-16,-9 0 16,9 0-1,0-1-15,0 20 16,-9 0 0,-10-1-16,-47 10 15</inkml:trace>
  <inkml:trace contextRef="#ctx0" brushRef="#br0" timeOffset="27419.84">9200 9412 0,'0'0'0,"10"0"16,-1-19-16,19 1 16,10-11-1,19-8 1,37-1-16,19 10 16,28 9-1,19 10-15,9 18 16,0 1-1,-18 9-15,-1 9 16,-9 19 0,-18 0-16,-10 18 15,-1 20 1,-17-1-16,-1 1 16,-19 8-1,-19 1-15,-9 0 16,-18-10-1,-20 1-15,-18 9 16,-20 9 0,-37 0-16,-37 0 15,-10-9 1,-19-9 0,-18-10-16,-1-19 15,1-19 1,-10-8-16,9-11 15,10-8 1,0-29-16,0-9 16,-9-28-1,8-19-15,11-1 16,18-8 0,28 0-16,19-1 15,10 10 1,28 38-16</inkml:trace>
  <inkml:trace contextRef="#ctx0" brushRef="#br0" timeOffset="28023.29">7780 9787 0,'0'0'0,"0"0"16,-19 0-1,-19-18-15,-9-11 16,-18-27-1,-11 0-15,1-19 16,9-10 0,10 10-1,9-19-15,19 1 16,9-1 0,28 9-16,29-8 15,18 8 1,10 1-16,9 18 15,1 19 1,-11 19-16,-8 0 16,-1 18-1,-18 1-15,0 9 16,-20 0 0,1 0-16,-19 0 15</inkml:trace>
  <inkml:trace contextRef="#ctx0" brushRef="#br0" timeOffset="29655.83">7244 8267 0,'0'0'0,"0"0"15,9 0-15,19-9 16,38 0 0,47 18-16,9 0 15,29 20 1,-10-1-16,-19 0 16,-9 0-1,0 10-15,-19-1 16,-28 1-1,-10-1-15,-18 1 16,-10-1 0,-9 1-16,0-1 15,-19 1 1,0-1-16,-9 10 16,-10 0-1,0 0 1,-19 0-16,10-10 15,-10 1 1,10 0-16,0-20 16,0 1-1,9 0-15,10-10 16,-1 1 0,1-10-16,-1 0 15,10 0 1,0 0-16,0 0 15,0 0 1,0 9-16,-9-9 16,9 0-1,0 0-15,0 9 16,-10-9 0,10 0-16,0 10 15,-9-10 1,9 9-16,-9-9 15,9 0 1,0 0 0,0 10-16,-10-10 15,10 9 1,-9-9-16,9 9 16,-10-9-1,10 0-15,0 0 16,0 0-1,0 0-15,0 0 16,0 0 0,0 0-16,0 0 15,0 0 1,0 0-16,0 0 16,0 0-1,0 0-15,0 0 16,0 10-1,-9-10-15,9 0 16,0 0 0,0 0-16,0 0 15,0 0 1,0 0 0,0 0-16,0 0 15,0 9-15,-9-9 16,9 0-1,0 0 1,0 9-16,0 1 16,-10-10-1,10 9-15,-9-9 16,9 0 0,0 0-16,0 10 15,-10-10 1,10 0-16,0 0 15,0 0 1,0 0-16,0 0 16,0 0-1,0 0-15,0 0 16,0 9 0,0-9-16,0 0 15,0 0 1,0 9-16,-9 1 15,0-10 1,9 0-16,0 0 16,0 9-1,-10-9 1,10 9-16,-9-9 16,9 10-1,-10-10-15,10 9 16,-9-9-1,9 0-15,0 0 16,0 10 0,-9-10-16,9 0 15,0 0 1,0 0-16,0 0 16,0 0-1,0 0-15,0 0 16,0 0-1,0 0-15,0 0 16,0 0 0,0 0-16,0 0 15,0 0 1,0 0 0,0 0-16,0 0 15,0 0 1</inkml:trace>
  <inkml:trace contextRef="#ctx0" brushRef="#br0" timeOffset="31118.88">17413 7958 0,'10'0'0,"-1"-19"15,19-18-15,29-10 16,27-19 0,29 0-16,19 1 15,18 8 1,29 10-16,9 19 15,29 0 1,-10 9-16,-10 10 16,-9 18-1,-9 1-15,-10 18 16,10 9 0,-10 29-1,1 0-15,-20 18 16,1 1-16,-29 8 15,-18 1 1,-29 9 0,-28 10-16,-19 9 15,-37 28 1,-48 10-16,-37-1 16,-38 1-1,-46-1-15,-29-28 16,-10-27-1,-8-29-15,-20-28 16,0-38 0,-9-46-16,10-29 15,27-19 1,20-27-16,37-20 16,28 1-1,38 0-15,19-1 16,19 1-1,27 0-15,29-1 16,29-8 0,46 8-16,66-8 15,75-1 1,48 28 0,18 29-16,10 37 15,-20 28 1,-18 19-16,-9 38 15,-19 18 1,-10 19-16,-28 28 16,-18 19-1,-29 28-15,-28 10 16,-38 27 0,-38 20-16,-55 18 15,-39 10 1,-46-10-16,-57-9 15,-57-38 1,-27-37-16,-38-48 16,-29-55-1,10-48-15,-9-55 16,18-48 0,38-28-16,28-27 15,29-29 1,56-10-16,28-27 15,47-20 1,28 1 0,48 9-16,37 19 15,131 9 1,133-47-16</inkml:trace>
  <inkml:trace contextRef="#ctx0" brushRef="#br0" timeOffset="35214.1">19934 4871 0,'0'0'0,"0"0"16,0 0 0,0 0-16</inkml:trace>
  <inkml:trace contextRef="#ctx0" brushRef="#br0" timeOffset="36527.39">14647 2957 0,'0'-9'0,"-9"-10"15,-10-19-15,10 1 16,-1-20 0,1 1-16,18 0 15,1-19 1,18 0-16,19 0 15,19-19 1,28 0-16,38 0 16,37-18-1,47-1-15,-9 19 16,-9 19 0,9 19-1,0 9-15,0 19 16,28 0-1,28 9-15,-9 19 16,-19 9 0,-9 10-16,0 9 15,-19 19 1,0 9-16,-19 19 16,-9 10-1,-38-1-15,-19 10 16,-18 9-1,-29 10-15,-19 9 16,-27 0 0,-29 19-16,-29-1 15,-36 11 1,-20 8-16,-47-9 16,-28-9-1,-37-10-15,-29-9 16,-19-28-1,-27-19 1,27-28-16,-18-9 16,9-10-1,0-10-15,18 1 16,20-19 0,9-9-16,9-10 15,1-18 1,28-10-16,-10-10 15,19-18 1,0-9-16,19-1 16,19-8-1,9-20-15,28 10 16,19 0 0,19-10-16,19 0 15,19 1 1,9 9-16,9-10 15,19 10 1,10 9-16,-1 10 16,10 18-1,0 10 1,-9 9-16,0 9 16,-1 10-1,-8 9-15,-1 0 16,0 10-1,-9 0-15,0-1 16,-1 10 0,1 0-16,0 0 15,-9 0 1,-1 0-16,0 10 16,10 8-1,-9 1-15</inkml:trace>
  <inkml:trace contextRef="#ctx0" brushRef="#br0" timeOffset="38647.05">20273 5040 0,'0'0'0,"9"-9"15,1-20 1,18-18-16,10-18 15,9-10 1,28-19-16,10-9 16,18 9-16,38 0 15,19-9 1,38 9 0,27 10-16,11 9 15,-11 18 1,1 10-16,0 29 15,0 8 1,0 10-16,-10 19 16,-9 28-1,-19 9-15,-19 10 16,-18 18 0,-29 1-16,-9 18 15,-19 9 1,-19 10-16,-18 19 15,-20 19 1,-27 9-16,-20 18 16,-27 1-1,-29 9-15,-9 0 16,-29 0 0,-37-9-16,-38-10 15,-37-19 1,-38-18-1,-47-28-15,-19-29 16,-9-46 0,9-29-16,10-37 15,-1-28 1,38-19-16,29-10 16,27-9-1,39-9-15,36-19 16,30-9-1,27-10-15,28-9 16,20 0 0,27-19-16,20 9 15,9 20 1,28-1-16,19 10 16,9 18-1,0 19-15,10 10 16,9 9-1,0 9-15,-9 19 16,-10 19 0,0 0-1,-18 18-15,-1 1 16,0 18 0,-18 1-16,9-1 15,-9 10 1,-10 0-16,0-1 15,-9 1 1,0 0-16,0 0 16,-10 0-1,0-10-15,1 0 16,-1 1 0,1-1-16,-1 0 15,-9-9 1,0 0-16,9 10 15,-9-10 1,0 0 0,0 0-16,10 0 15,-10 0 1,9 0-16,1 0 16,-1 0-1,0 0-15,1 0 16,-1 0-1,-9 0-15,10 0 16,-10 0 0,9 0-16,-9 0 15,10 0 1,-10 0-16,0 0 16,0 0-1,0 0-15,0 0 16,0 0-1,0 0-15,0 0 16,0 0 0,0 0-16,0 0 15,0 0 1,0 0 0,0 0-16,0 0 15,0 0 1,9 0-16,-9 0 15,0 0 1,0 0-16,0 0 16,0 0-1,0 0-15,0 0 16,0 0 0,0 0-16,0 0 15,0 0 1,0 0-16,0 0 15,0 0 1,0 0-16,0 0 16,0 0-1,0 0-15,0 0 16,0 0 0,0 0-16,0 0 15</inkml:trace>
  <inkml:trace contextRef="#ctx0" brushRef="#br0" timeOffset="39149.3">21044 5228 0,'0'0'0,"0"0"0,0 0 15,0-10 1,0 1-16,0-10 15,0 0 1,0 10-16,0-10 16,0 10-1,0-1-15,0 1 16,0 0 0,0 9-16,0 0 15</inkml:trace>
  <inkml:trace contextRef="#ctx0" brushRef="#br0" timeOffset="41192.04">20790 8755 0,'0'0'0,"10"0"16,-1-9-1,29 0-15,18-1 16,38 1 0,10-1-16,18 1 15,-9 9 1,-10 0-16,-8 0 16,-20 0-1,-9 0-15,-19 0 16,-10 0-1,-18 0-15</inkml:trace>
  <inkml:trace contextRef="#ctx0" brushRef="#br0" timeOffset="41897.43">23274 8521 0,'0'0'0,"0"0"0,0-10 16,9-8 0,1-1-16,-1-9 15,19-10 1,1 1-16,18 8 15,0 1 1,19 19 0,-1 0-16,-8 18 15,-1 10-15,-18 9 16,0 9 0,-20 10-1,-8 10-15,-10 8 16,-28 1-1,-20 9-15,-8-9 16,-19-10 0,0-9-16,9-10 15,28-18 1,19 0-16,10 0 16,18-10-1,38 19-15,47 0 16,57-9-1,9-9-15,9-10 16,-28 0 0,-28 0-16,-9-10 15,-20 1 1,-37-1-16,-9 10 16,-29 0-1</inkml:trace>
  <inkml:trace contextRef="#ctx0" brushRef="#br0" timeOffset="42313.09">24732 8671 0,'0'0'0,"0"0"15,0 0 1,0 9-16,-9 10 16,-1 9-1,1 19-15,9 9 16,9 1 0,1-1-16,18-9 15,10-10 1,9-18-16,18 0 15,1-19 1,0-19-16,-9-18 16,-20-1-1,-9-18-15,-9-10 16,-19 0 0,-28 1-1,-19 8-15,-19 11 16,-9 17-1,28 20-15</inkml:trace>
  <inkml:trace contextRef="#ctx0" brushRef="#br0" timeOffset="42647.95">25983 8577 0,'0'0'0,"0"0"0,0 9 15,-19 10-15,-9 19 16,-9 27-1,-29 20 1,-10 18-16,1 10 16,-9-20-1,18-8-15,19-29 16,0-18 0,18-20-16</inkml:trace>
  <inkml:trace contextRef="#ctx0" brushRef="#br0" timeOffset="42790.14">25174 8605 0,'0'0'0,"0"0"0,0 0 16,10 0 0,18 10-16,28 8 15,-18 1 1</inkml:trace>
  <inkml:trace contextRef="#ctx0" brushRef="#br0" timeOffset="42970.88">25880 9290 0,'0'0'0,"0"0"0,0 0 16,0 0-1,0 0-15,0 0 16,0 0 0,0 0-16</inkml:trace>
  <inkml:trace contextRef="#ctx0" brushRef="#br0" timeOffset="43630.41">22813 8155 0,'9'-10'0,"29"-18"0,37-19 15,76-28 1,103 0-16,122 10 16,57 27-1,-19 47-15,-38 20 16,-47 18 0,-65 18-16,-39 1 15,-46 18 1,-47 1-16,-29 18 15,-18 10 1,-19 18-16,-28 19 16,-38 19-1,-47 9-15,-48 10 16,-46 18 0,-56-9-16,-57-28 15,-57-19 1,-46-37-16,-29-38 15,-18-56 1,18-38 0,28-37-16,20-48 15,65-18 1,57-18-16,65-10 16,57-19-1,47-10-15,56-18 16,67-28-1,65-19-15,56 19 16,48 19 0,47 46-16,74 38 15,48 57 1,0 27-16</inkml:trace>
  <inkml:trace contextRef="#ctx0" brushRef="#br0" timeOffset="44543.06">23114 8014 0,'19'-9'0,"47"-29"0,84-18 16,57-10 0,57 29-16,27 9 15,29 28 1,0 18 0,-28 29-16,-10 28 15,-28 19-15,-38 19 16,-47 9-1,-37 18 1,-28 11-16,-39 17 16,-36 11-1,-48 8-15,-38 20 16,-55 9 0,-67-1-16,-56-8 15,-57-29 1,-56-47-16,-28-46 15,-10-48 1,0-46-16,29-38 16,18-37-1,38-29-15,47-28 16,66-9 0,37-19-16,67-9 15,46-19 1,19-150-16</inkml:trace>
  <inkml:trace contextRef="#ctx0" brushRef="#br0" timeOffset="12142.57">14995 4205 0,'0'0'0,"0"0"16,10 0-1,-1 9-15,10 1 16,-10-1 0,1 19-16,-1 10 15,-9 27 1,-9 20-16,-10 9 16,-19-19-1,-9 0-15,-37-10 16,-48 10-1,-37-9-15,-38-19 16,-19-9 0,-9-10-16,-19-9 15,0-19 1,19-19-16,18-9 16,29-10-1,9 1-15,29 8 16,27 20-1,11 0-15,8 9 16,10 9 0,9 0-1,20 10-15,-1 0 16,19 0 0,-10 9-16,10 9 15,0 10 1,0 10-16,0 8 15,0 20 1,19 18-16,9 0 16,10 0-1,-1 10-15,20 9 16,-1-10 0,0-18-16,-9-19 15,0 0 1,0-18-16,0-1 15,0-18 1,0-10 0,0-10-16,0 1 15,0-19 1,0 0-16,0 0 16,0 0-1</inkml:trace>
  <inkml:trace contextRef="#ctx0" brushRef="#br0" timeOffset="12596.01">10819 6269 0,'0'0'0,"0"0"0,0 0 16,0 0 0,0 9-1,9 1-15,0 27 16,10 10 0,9 19-16,10 0 15,9-10 1,-9 0-16,-1-18 15,10-1 1,0-9-16,-9-9 16,9 0-1,0-19-15,19 0 16,0-19 0,9-18-16,0-1 15,-9-9 1,-9-9-16,-1 0 15,0-1 1,10 1-16,-28 18 16</inkml:trace>
  <inkml:trace contextRef="#ctx0" brushRef="#br0" timeOffset="14094.05">15306 4280 0,'0'0'0,"0"0"0,0 0 16,0 0-16,0 0 16,0 9-1,-19 10-15,-28 28 16,-19 37-1,-19 10 1,-9 9-16,-28-9 16,-19-19-1,-10-18-15,-27-20 16,-1-18 0,-9-19-16,0-19 15,18-18 1,-18-1-16,9-9 15,1 10 1,8-1-16,10 19 16,-9 10-1,0 18-15,18 1 16,1 18 0,18 9-16,29-8 15,9 17 1,9 1-16,10 19 15,9 19 1,19-1 0,0 19-16,9 10 15,10 9 1,0 0-16,18-10 16,1 1-1,-1-10-15,1-9 16,9-19-16,0-9 15,0-10 1,0-9 0,0-10-16,0 1 15,0-19 1,0-1-16,0-8 16,0-1-1,0-9-15,0 0 16,0 0-1,0 0-15,0 0 16,0 0 0,0 0-16</inkml:trace>
  <inkml:trace contextRef="#ctx0" brushRef="#br0" timeOffset="14519.06">10847 6278 0,'0'0'0,"0"0"16,0 0 0,0 0-16,0 0 15,0 0 1,0 10-16,9 9 15,19 18 1,1 29-16,8-1 16,10 10-1,-9 1 1,0-20-16,-1 0 16,1-18-16,-10-20 15,0 1 1,0 0-16,1-19 15,18 0 1,9-19 0,10-18-16,0-10 15,-10-19 1,1-9-16,-10-9 16,-28 37-1</inkml:trace>
  <inkml:trace contextRef="#ctx0" brushRef="#br0" timeOffset="15890.64">1938 3689 0,'0'0'0,"0"0"0,0 0 15,0 19 1,-19 27-16,-9 58 16,9 27-1,-9 19-15,9 0 16,0 0-1,10-28-15,-1-18 16,1-20 0,0-9-16,-1-19 15,1-18 1,-1-1-16,1-27 16</inkml:trace>
  <inkml:trace contextRef="#ctx0" brushRef="#br0" timeOffset="16474.86">2371 3520 0,'0'0'0,"9"0"16,10-9-16,9-1 16,10 10-1,9 10-15,-10 18 16,10 9 0,-9 29-16,-19 0 15,-29 18 1,-18 19-16,-38 0 15,-37 1 1,-38-11-16,0-27 16,18-19-1,11-19-15,27-18 16,19-10 0,19 0-1,19 0-15,0 0 16,18 0-1,1 0-15,9 0 16,19 9 0,18 19-16,29 28 15,37 19 1,-8 10-16,-1-1 16,-19-9-1,0 0-15,-18-9 16,-10-10-1,0-18-15,-19 0 16,19-1 0,-28-18-16</inkml:trace>
  <inkml:trace contextRef="#ctx0" brushRef="#br0" timeOffset="17424.14">3123 4636 0,'0'0'0,"0"-9"15,-19-10-15,-18 1 16,-1-11 0,-9 20-16,-9 9 15,-1 19 1,10 28-16,0 18 15,19 1 1,19-10-16,-1-18 16,20-1-1,-1-18-15,0 0 16,20-19 0,18 0-16,0-19 15,9-18 1,1-1-16,-1 1 15,-18 8 1,-1 1-16,1 19 16,0 0-1,-10 18 1,9 0-16,1 19 16,0 1-1,-1 8-15,-18 1 16,0-10-1,0-9-15,-10-1 16,1 1 0,-10-19-16,0 0 15,0 0 1,0 0-16,9-28 16,0-38-1,1-18-15,18-1 16,0 10-1,0 19-15,1 18 16,-1 10 0,19 19-1,0 0-15,0 18 16,0 19 0,-9 19-16,-1 0 15,-18 0 1,-10 9-16,-9-18 15,0-1 1,-9-9-16,0-9 16,-1-10-1,1-9-15,9 0 16,-10-28 0,1-19-16,18-28 15,20 10 1,-1 18-16,0 9 15,0 29 1,1 9-16,8 19 16,10 37-1,0 28-15,-9 38 16,-29 0 0,-18 19-1,-19 19-15,-76 130 16</inkml:trace>
  <inkml:trace contextRef="#ctx0" brushRef="#br0" timeOffset="18907.6">4967 3604 0,'0'0'0,"0"0"16,0 10-16,0 27 16,0 48-1,-19 46-15,10 19 16,-1-9-1,1-19-15,9-19 16,0-37 0,0-19-1,0-10-15,0-18 16,0 0 0,0-19-16,0 0 15,0-10 1,-19-8-16,-9-20 15,-19-9 1,0 19-16,9 19 16,-18 9-1,-1 18-15,-18 29 16,9 28 0,19 10-16,19-10 15,28 0 1,19-9-16,19-10 15,18-9 1,38-10-16,28-27 16,1-20-1,8-27 1,-8-10-16,-39-9 16,-18 9-1,-28-10-15,-10 11 16,-9-1-1,-19 18-15,0 1 16,0 19 0,-10 0-16,10 9 15,0 9 1,-9 10-16,9 9 16,9 9-1,1 1-15,-1-1 16,1-18-1,-1 0-15,0-10 16,-9-9 0,0 0-16,10-9 15,-1-19 1,1-38 0,-1-28-16,0 10 15,-9 18 1,10 19-16,-1 0 15,1 19 1,9 0-16,-1 19 16,11-1-1,8 20-15,1 18 16,-1 19 0,1 0-16,-19 9 15,0 0 1,-19-9-16,0-9 15,0-20 1,0 1-16,0-19 16,0 0-1,0 0-15,-10-28 16,1-28 0,18-19-1,1 9-15,18 10 16,0 9-1,19 19-15,0 18 16,19 10 0,-9 10-16,-1 18 15,-9 19 1,-9 18-16,-20 10 16,1-9-1,-19-10-15,0-9 16,-9-9-1,-1-19 1,10-1-16,0-18 16,0 0-16,0-9 15,10-38 1,-1-37-16,19-1 16,1 29-1,-1 9-15,0 19 16,0 9-1,1 10-15,-1 18 16,9 19 0,1 29-1,-19 27-15,-10 29 16,-37 18 0,-19 10-16,-28-10 15,28-65 1</inkml:trace>
  <inkml:trace contextRef="#ctx0" brushRef="#br0" timeOffset="19332.43">1449 5593 0,'9'0'0,"19"-18"16,57-20-1,75-9-15,75 0 16,66 10-1,66 37-15,66 9 16,28 10 0,-10 9-16,-27-9 15,-29-10 1,-28 10-16,-57 0 16,-75-19-1,-47 0-15,-46 0 16,-48 0-1,-29-10-15,-36 1 16,-20 0 0</inkml:trace>
  <inkml:trace contextRef="#ctx0" brushRef="#br0" timeOffset="19863.03">1298 3464 0,'0'0'0,"10"0"16,46-10-16,57 1 15,160-1 1,94 1-16,94 0 16,56 9-1,10 0-15,-10 9 16,-37 19 0,-28 0-16,-48 10 15,-56-1 1,-56 1-16,-38 0 15,-47-1 1,-47-18 0,-29 0-16,-27-1 15,-38 1 1,-19 0-16,-10 9 16,1 19-1,-19 56-15,-10 75 16,-18 57-1,-10 28-15,-19-10 16,-9 0 0,-18 10-16,-48 84 15</inkml:trace>
  <inkml:trace contextRef="#ctx0" brushRef="#br0" timeOffset="20254.27">1834 3257 0,'0'0'0,"0"10"16,-9 8-16,-19 57 15,-10 85 1,1 65 0,27 10-16,20 9 15,46 0-15,47 9 16,67 85 0</inkml:trace>
  <inkml:trace contextRef="#ctx0" brushRef="#br0" timeOffset="22768.78">14930 4299 0,'0'0'0,"0"0"0,-10 9 16,-18 19 0,-19 19-1,-28 0-15,-29-9 16,-46-1 0,-29-9-16,-28-9 15,0-19 1,9 0-16,10-19 15,10 0 1,-11 10-16,1 0 16,9 18-1,-9 10-15,-9 18 16,-1 20 0,10 8-16,19 20 15,9 18 1,19 0-16,28 10 15,9 9 1,10 19 0,19 9-16,9 9 15,19 1-15,19-10 16,18-19 0,1 0-16,9-27 15,0-20 1,0-9-1,0-19-15,0 1 16,0-20 0,0 1-16,0-1 15,-9-9 1,9-9-16,0 0 16,0-19-1</inkml:trace>
  <inkml:trace contextRef="#ctx0" brushRef="#br0" timeOffset="23136.38">10546 6419 0,'0'0'0,"0"0"0,0 0 16,0 0 0,9 19-1,10 18-15,9 20 16,19 18 0,10 0-16,8 0 15,1-9 1,0-20-16,0-8 15,-10-19 1,1-10-16,9-18 16,9-19-1,10-19-15,28-38 16,-57 29 0</inkml:trace>
  <inkml:trace contextRef="#ctx0" brushRef="#br0" timeOffset="24400.93">16388 4927 0,'19'0'0,"37"-28"15,85-9-15,66-20 16,56 1-1,10 0-15,0 18 16,-10 10 0,-9 9-16,-28 10 15,-38 9 1,-9 9-16,-19 10 16,-9 0-1,-10 9 1,-19 0-16,-9 10 15,-19 9 1,-9 18-16,-20 10 16,-8 29-1,-10 36-15,-19 39 16,-18 8 0,-10 10-16,-19-19 15,-19-18 1,1-10-16,-1-28 15,-9-19 1,19-28-16,-1-9 16,1-10-1,9-18-15,1-1 16,-1 1 0,9-29-16</inkml:trace>
  <inkml:trace contextRef="#ctx0" brushRef="#br0" timeOffset="24699.92">19144 6391 0,'0'0'0,"0"9"0,9 10 16,10 28-16,10 19 15,8 9 1,10-19-16,-9-9 16,9-10-1,9-8-15,20-11 16,18-27-1,66-29-15,159-65 16</inkml:trace>
  <inkml:trace contextRef="#ctx0" brushRef="#br0" timeOffset="33945.84">1599 5715 0,'0'0'0,"0"0"16,0 0-16,10 0 16,37 10-1,75-10-15,85-19 16,47 0 0,66 1-16,37-11 15,10 1 1,9 19-1,1-1-15,-10 1 16,0 9 0,-19 28-16,-38 0 15,-47 10 1,-37-1-16,-28 1 16,-29-10-1,-28-9-15,-47 0 16,-28-19-1,-19 0-15,-28 0 16,0 0 0,-10 0-16,-9 0 15,0 0 1,0 0-16,-9-19 16,-10 0-1,0-9-15,0 9 16,1-9-1,8 0-15,1-10 16,-1 1 0,20-19-1,27-29-15,20-9 16,9 0 0,18-9-16,-8 0 15,-1 9 1,-19 0-16,1 1 15,-1-11 1,-18 1-16,-1 0 16,-8-19-1,-10 0-15,-19-9 16,0-1 0,-10 10-16,-9 10 15,-9 9 1,-10-1-16,1 20 15,-10-1 1,-10 20-16,20 18 16,8 28-1,-8-9-15,-20 0 16,-27 9 0,-20 10-1,-37 18-15,-19 0 16,-19 20-1,-131 8-15,-10-9 16,94 0 0,-37 1-16,9-11 15,9-8 1,10-10-16,9-10 16,1-18-1,8-9-15,20-1 16,9 1-1,-1-10-15,11 9 16,8 10 0,10 0-16,10 18 15,9 20 1,19-1 0,27 10-16,39 0 15,-19-1 1,28 11-16,9-1 15,-9 19 1,9 9-16,10 28 16,-9 20-1,8 27-15,-8 10 16,8 9 0,1 9-16,9 1 15,10 9 1,0 0-16,-1-19 15,10-19 1,0-9-16,0-19 16,0-18-1,0-10-15,0-19 16,0-18 0,0-1-16,0 1 15,0-20 1,0 1-1,0-9-15,0-1 16,0 0 0,0-9-16,0 0 15,0 0 1,0 0-16,0 0 16,0 10-1,0-1-15,0-9 16,0 9-1,0 1-15,0-10 16</inkml:trace>
  <inkml:trace contextRef="#ctx0" brushRef="#br0" timeOffset="36926.48">8533 7639 0,'0'0'0,"9"-10"16,0-27 0,20-10-16,27-19 15,29-9 1,28-9-16,28 9 16,28-10-1,19 20-15,0-1 16,19 19-1,-9 0-15,9 19 16,0 19 0,-10-1-16,1 20 15,-1 18 1,-8 19-16,-11 0 16,1 18-1,-19 1-15,-19 18 16,-37 10-1,-10 0-15,-29 9 16,-27 19 0,-10 0-1,-28 19-15,-9 0 16,-38 9 0,-19 0-16,-19 9 15,-28-18 1,-28 9-16,-28-18 15,-38-10 1,-19-19-16,-28-19 16,-37-18-1,-1-29-15,0-27 16,20-29 0,8-9-16,29-19 15,28-19 1,28-9-16,38-19 15,9 1 1,20-11-16,27-8 16,10 9-1,9-10 1,19-9-16,19 0 16,18 19-16,29-10 15,19-9 1,27-9-1,30 9-15,17 0 16,39 9 0,28 1-16,9 27 15,28 20 1,1 18-16,8 0 16,1 19-1,9 0-15,-18 18 16,-10 20-1,-10 8-15,-9 10 16,0 19 0,-9 0-1,-9 19-15,-11 18 16,-17 1-16,-30-1 16,-8 10-1,-29 9-15,-18-9 16,-20 0-1,-18 9 1,-19 10-16,-19-1 16,-28 1-1,-37 9-15,-29 0 16,-28 9 0,-19-18-16,-10-19 15,-18-1 1,0-17-16,0-11 15,0-18 1,-10-9-16,10-10 16,0-19-1,9-9-15,0-9 16,10-10 0,19-18-16,18-1 15,10 0 1,18 1-16,10-10 15,9 0 1,19 0-16,19 0 16,0 10-1,10-10 1,9 0-16,-1 0 16,11 9-1,-1 1-15,0-1 16,0 1-1,0-1-15,10 10 16,-1 0 0,1 0-16,0 9 15,-1 10 1,1-1-16,-1 1 16,10 0-1,0 9-15,0 0 16,0 0-1</inkml:trace>
  <inkml:trace contextRef="#ctx0" brushRef="#br0" timeOffset="37755.2">8457 8540 0,'0'0'0,"0"0"0,0 0 15,0 0 1,0 0-16,0 0 16,0 0-1,0 0-15,0 0 16,0-10 0,-9 1-16,-1-1 15,1 1 1,-10 0-16,0-10 15,-9 0 1,-9 0-16,-29 1 16,-28 8-1,-29 1-15,-8-1 16,-20 10 0,-9 0-16,19 10 15,9-1 1,-9 10-1,0-10-15,19 19 16,-10 10 0,19 9-16,10 9 15,-1 10 1,20 9-16,-1 9 16,0 20-1,19 18-15,10 0 16,9-1-1,19 11-15,9 18 16,10 9 0,-1 10-16,10-9 15,10-1 1,-1 10-16,19 9 16,0 1-1,1 8-15,18 1 16,0-10-1,0-18-15,9 9 16,1 0 0,-1-29-1,-9-8-15,10-10 16,-20-19 0,1-19-16,-19-18 15,-1-10 1,1-18-16,-9-10 15,-10-9 1,0-1-16,0-8 16,0-10-1,0 0-15,-10 19 16</inkml:trace>
  <inkml:trace contextRef="#ctx0" brushRef="#br0" timeOffset="38908.9">5889 12724 0,'0'0'0,"0"0"15,0 0-15,0 0 16,0 0-1,0 0-15,9 0 16,1 9 0,18 29-16,0 18 15,19 29 1,-9 18-16,0 0 16,-1-9-1,-9-19-15,-9-19 16,0 1-1,0-20-15,-10-9 16,1-9 0,-1 0-1,-9-19-15,0 0 16,0 0-16,0 0 16,0 0-1,0 0-15,0 0 16,0 0-1,0 0 1,0 0-16,0 0 16,0 0-1,0 0-15,0 0 16,0 0 0,0 0-16,0 0 15,0 0 1,0 0-16,0 0 15,0 0 1,0 0-16,0 0 16,0 0-1,0 0-15,0 0 16,0 0 0,0 0-16,0 0 15,0 0 1,0 0-1,0 0-15,0 0 16,0 0-16,0 0 16,0 0-1,0 0 1,0 0-16,0 0 16,0 0-1,0 0-15,0 0 16,0 0-1,0 0-15,0-19 16,-9 0 0,-1 1-16,-9-20 15,1 0 1,-1 1-16,0-1 16,0 1-1,0 9-15,10 9 16,0 10-1,-1-1-15,10 20 16,-19 27 0,10 57-16,0 56 15,18 10 1,0 18 0,1 0-16,9-9 15,-10 0 1,0-28-16,-9-19 15,0-10 1,0-18-16,0-19 16,0-19-1,0-9-15,0-9 16,0-19 0,0-19-16,0 0 15,0-10 1</inkml:trace>
  <inkml:trace contextRef="#ctx0" brushRef="#br0" timeOffset="39859.11">5917 13278 0,'0'0'0,"0"0"0,10 0 15,8-19 1,30-19-1,55-18-15,48 9 16,65-9 0,38 9-16,28 19 15,57-10 1,46 10-16,20 0 16,28 19-1,9-1-15,-47 10 16,-38 19-1,-27 9-15,-20 0 16,-65 10 0,-19 9-16,-19 9 15,-38 10 1,-19-10-16,-27 0 16,-29 1-1,-19 8-15,-19 1 16,1 18-1,-19 1-15,-1 9 16,1 9 0,-19 9-1,-1 1-15,1 0 16,0-1 0,0 1-16,-10-19 15,1-1 1,-1 1-1,0 9-15,-9-9 16,0 0-16,0-19 16,-18-9-1,-1-10-15,-28 0 16,-28 10 0,-67 0-16,-121-10 15,-94-28 1,-48-28-16,-18-28 15,18-38 1,-9-9-16,0 10 16,10-1-1,28 10 1,27 9-16,39 0 16,28 9-16,9 10 15,28 0 1,48 19-1,27-1-15,39 10 16,27-9 0,29 9-16,28 0 15,19 0 1,0 0-16,18 0 16,1 0-1,9 0-15,0 0 16,0 0-1,0 0-15,0 0 16,0 0 0,0-19-16,0 10 15</inkml:trace>
  <inkml:trace contextRef="#ctx0" brushRef="#br0" timeOffset="40365.28">7394 13484 0,'0'0'0,"0"0"15,0 0-15,0 9 16,0 1 0,0 27-16,-9 29 15,-1 28 1,1 9-1,0 0-15,-1-9 16,20-19-16,-1-9 16,19-10-1,10 0 1,18 1-16,20-1 16,8-18-1,29-1-15,0-9 16,-10-9-1,-8-10-15,-1-9 16,-10 0 0,-8 0-16,-11-9 15,-27 0 1</inkml:trace>
  <inkml:trace contextRef="#ctx0" brushRef="#br0" timeOffset="41232.22">8843 13587 0,'0'0'0,"0"0"15,0 0 1,0 0-16,0 0 15,9 19 1,1 28-16,-1 37 16,10 20-1,0 8-15,0-9 16,-1-9 0,-8-19-16,-10-9 15,0-19 1,0-10-16,0-18 15,-10 0 1,1-19-16,0 0 16,-10-28-1,-19-29-15,1-27 16,-1-29 0,10 1-16,18 9 15,10 9 1,10 9-16,18 1 15,0 18 1,10 10 0,-10 9-16,10 19 15,-10 19 1,19-1-16,0 20 16,0 18-1,9 19-15,-18 18 16,0 10-1,-20 10-15,-27 9 16,-19 9 0,-10-9-16,-18-1 15,-10-18 1,0-18-16,19-20 16,0-18-1,9-19-15,10 0 16,9-9-1,10-10-15,0 0 16,-1 0 0,20 1-1,-1 8-15,10 1 16,28 18 0,28 19-16,19 38 15,28 28 1,-9 9-16,-19 0 15,0 10 1,1-1-16,-11 20 16,-37-66-1</inkml:trace>
  <inkml:trace contextRef="#ctx0" brushRef="#br0" timeOffset="41548.38">9897 15361 0,'0'0'0,"0"0"15,0 18-15,0 20 16,9 37 0,0 37-16,-9 20 15,0-1 1,0 1-16,0-11 16,0-17-1,-18-10-15,8-57 16</inkml:trace>
  <inkml:trace contextRef="#ctx0" brushRef="#br0" timeOffset="41815.1">9464 16139 0,'0'0'0,"0"0"0,0 0 15,9 10 1,10-1-16,19 19 15,37 19 1,19 9-16,10-18 16,-1-10-1,0-9-15,-18-19 16,-10-19 0,1 0-16,-20-18 15,-9-1 1,-9-9-16,-19 19 15</inkml:trace>
  <inkml:trace contextRef="#ctx0" brushRef="#br0" timeOffset="42231.21">10216 16871 0,'0'0'0,"0"0"16,0-9-1,0-1-15,0 1 16,0 9-1,0 0-15,10 9 16,-1 38 0,1 56-16,-1 38 15,0 0 1,-9 9-16,0-19 16,0 1-1,0-1-15,0-18 16,0-20-1,0-17-15,-9-20 16,9-19 0,0-18-16,0-19 15</inkml:trace>
  <inkml:trace contextRef="#ctx0" brushRef="#br0" timeOffset="42781.79">9859 17228 0,'0'0'0,"9"-29"0,20-17 16,18-20-1,18-9-15,1 0 16,10 18 0,-11 20-16,1 9 15,10 18 1,-1 1-16,-19 18 15,-9 1 1,-9-1-16,-19 1 16,-19-1-1,0 0-15,0 10 16,-19 0 0,-9 0-16,-1-1 15,11-8 1,8-10-16,1 0 15,9 0 1,0 0-16,0 0 16,9 0-1,19 9 1,10 1-16,0-1 16,-1 10-1,-18 9-15,0 0 16,-10 0-1,-9 10-15,-18 9 16,-29-1 0,-19 11-16,-19-20 15,-9 1 1,0-19-16,19-1 16,37-18-1</inkml:trace>
  <inkml:trace contextRef="#ctx0" brushRef="#br0" timeOffset="43176.85">10800 17518 0,'0'0'0,"0"0"15,0 0 1,0 0-16,0 0 15,0 10 1,-10-1-16,-9 10 16,1 9-1,-1 0-15,9 10 16,1-1 0,18-9-16,1-9 15,-1 0 1,10-10-16,9-9 15,1-9 1,8-10-16,1-18 16,-19-10-1,-19-9 1,-19-20-16,-19 11 16,-9 8-1,-9 11-15,-10 27 16,28 9-1</inkml:trace>
  <inkml:trace contextRef="#ctx0" brushRef="#br0" timeOffset="43499.18">11411 17509 0,'0'0'0,"0"0"0,0 0 15,0 0 1,-19 9-16,-9 10 16,-28 38-1,-38 46-15,37-38 16</inkml:trace>
  <inkml:trace contextRef="#ctx0" brushRef="#br0" timeOffset="43928.7">12107 16646 0,'0'0'0,"0"0"15,0 9 1,0 10-16,10 28 16,-1 37-1,10 38-15,0 10 16,0-1-1,-1 10-15,1-19 16,0-10 0,-10-18-16,1-9 15,-10-20 1,0-8-16,0-10 16,-10-10-1,1-18-15,9 0 16,0-19-1</inkml:trace>
  <inkml:trace contextRef="#ctx0" brushRef="#br0" timeOffset="44557.76">12060 16852 0,'0'0'0,"10"-9"0,9-29 16,9-18-16,19-10 16,19 1-1,18 18-15,1 19 16,-10 9 0,0 10-16,1 18 15,-20 0 1,-18 10-16,-19 0 15,-1 9 1,-18 10-16,-9 8 16,-29 11-1,-9-1-15,-9 0 16,-10-18 0,0-1-16,29-18 15,8 0 1,20-19-1,0 0-15,9 0 16,9 0 0,0-19-16,20 0 15,18 1 1,0 8-16,19 1 16,-1 9-1,-8 9-15,-1 1 16,-18 8-1,-19 11-15,0-1 16,-19 0 0,-19 19-16,-28 18 15,-19 10 1,-19-18-16,-28-1 16,10-28-1,9-9-15,-38-10 16,57 1-1</inkml:trace>
  <inkml:trace contextRef="#ctx0" brushRef="#br0" timeOffset="44938.8">13227 17218 0,'0'0'0,"0"0"16,0 0 0,0 0-16,0 10 15,0 18 1,0 28-16,0 47 15,0 10 1,9 9 0,-9 0-16,0-10 15,0-27 1,-9-10-16,-1-19 16,1-18-16,0-10 15,-1-9 1,10-19-1,0 0-15</inkml:trace>
  <inkml:trace contextRef="#ctx0" brushRef="#br1" timeOffset="55550.07">14280 3689 0,'0'0'0,"0"0"16,0 0-16,0 0 15,0 0 1,0 0-16,0 0 16,-18 0-1,-1 9-15,0 1 16,-19-1-1,1 0 1,-1 1-16,-18-1 16,-10 0-1,-9 1-15,-10-1 16,0 10 0,1 0-16,-11 9 15,1-9 1,0-1-16,10 1 15,8-9 1,1-1-16,-19-9 16,0 0-1,9 0-15,10 0 16,0 0 0,-19-9-16,0-1 15,9 10 1,10 0-16,-1 0 15,1 10 1,0-1-16,9 0 16,0 1-1,-9-1-15,9 10 16,-9 0 0,0-10-1,-10 10-15,0 0 16,19-1-1,1 1-15,8 0 16,1 0 0,-1-1-16,10 1 15,0 0 1,0 0-16,0 9 16,9 0-1,10-9-15,0 9 16,0 0-1,0 0-15,-10 10 16,10-1 0,0 1-16,-1 9 15,1 0 1,0 0 0,0 9-16,9-9 15,0 9-15,0 0 16,0 1-1,1-1 1,-1 0-16,9 1 16,1-11-1,0 1-15,-1 0 16,1 10 0,-1-1-16,10-9 15,-9 9 1,9-9-16,0 9 15,-10-9 1,1 0-16,0 9 16,9 1-1,-10-1 1,1 0-16,-1 1 16,1-11-1,0-8-15,-1 0 16,1-1-16,9 1 15,-10-10 1,10-10 0,0 1-16,-9 0 15,9-10 1,0 1-16,0-1 16,0-9-1,0 0-15,0 0 16,0 0-1</inkml:trace>
  <inkml:trace contextRef="#ctx0" brushRef="#br1" timeOffset="56050.91">10047 5866 0,'0'0'0,"0"0"0,0 0 15,0 0 1,0 0 0,0 9-16,0 10 15,10 9 1,-1 19-16,0 0 15,1 18 1,-1 10-16,1 0 16,-1-9-1,10-10-15,0 1 16,-1-1 0,11-18-16,-11-1 15,11-18 1,-1 0-16,0-10 15,29-9 1,18-28-16,9-19 16,11-9-1,-20-10 1,0 0-16,-18 1 16,-20 8-1,-9 10-15,-9 19 16,-9 9-1</inkml:trace>
  <inkml:trace contextRef="#ctx0" brushRef="#br1" timeOffset="58549.41">8335 8408 0,'0'0'16,"0"0"-16,0 0 15,0 0-15,0 0 16</inkml:trace>
  <inkml:trace contextRef="#ctx0" brushRef="#br1" timeOffset="60121.2">2446 3379 0,'9'0'0,"10"-28"16,47-19-16,37-28 16,39 0-1,36 0-15,39 9 16,27 10 0,39 9-16,-11 19 15,1 0 1,0 18-16,9 20 15,-9 9 1,19 9-16,9 19 16,0 0-1,-10 9-15,-18 9 16,-38 1 0,-37 19-16,-19-1 15,-19 0 1,-38 10-1,-37 0-15,-20 9 16,-18 10 0,-18 9-16,-39 0 15,-18 9 1,-38 10-16,-19 9 16,-27-9-1,-11 0-15,-37-10 16,-18 0-1,-20-18-15,-37-1 16,0-8 0,-10-11-16,-18 1 15,-1-9 1,10-20-16,10-8 16,-1-10-1,10-10-15,-38-18 16,-9-10-1,9-9 1,28-18-16,10-1 16,10-9-1,27-10-15,19-9 16,29-9 0,9 0-16,9-10 15,28-9 1,10 0-16,19-10 15,0-8 1,9-11-16,28 1 16,-9 0-1,19 0-15,19-10 16,-1 10 0,20 0-16,8 9 15,11-9 1,27 9-16,-18 0 15,9 10 1,28 9-16,-18 9 16,46 19-1,10 0 1,-38 28-16</inkml:trace>
  <inkml:trace contextRef="#ctx0" brushRef="#br1" timeOffset="62125.9">8128 6513 0,'0'0'0,"0"0"16,0 0-16,0 0 15,0 0 1,0 0-16,0 0 15,0 0 1,0 0-16,0 0 16,0 0-1,-9 0 1,-1 0-16,-9 9 16,10 1-1,0-1-15,-1 0 16,1 10-1,-1 9-15,20 1 16,-1 17 0,19 1-16,1 19 15,-1 0 1,0 9-16,-9 0 16,0 0-1,-19-9-15,-10-10 16,-18 0-1,-19-18-15,-28-1 16,-29-18 0,-9-10-16,0-27 15,57-1 1</inkml:trace>
  <inkml:trace contextRef="#ctx0" brushRef="#br1" timeOffset="62591.99">8485 7170 0,'0'0'0,"0"0"16,0 0-16,10 0 15,-1 0 1,1 0-16,18-10 16,0 1-1,19-10-15,0 0 16,0-9 0,-9 0-16,-19 0 15,0 0 1,-19 0-1,-10 0-15,-18-1 16,-29 1-16,1 19 16,0 9-1,-20 19 1,10 18-16,19 10 16,19 0-1,19 0-15,-1 9 16,20-9-1,18-9-15,19-1 16,47-9 0,-28-18-16</inkml:trace>
  <inkml:trace contextRef="#ctx0" brushRef="#br1" timeOffset="62975.69">9031 6109 0,'0'0'0,"0"0"16,0 10-16,10 9 15,-1 28 1,0 28-16,10 28 16,0 19-1,0 0-15,-10 9 16,-9 0 0,0-18-16,0-10 15,0-18 1,0-20-16,-9-8 15,9-20 1,0 1-16,0-20 16,0-8-1</inkml:trace>
  <inkml:trace contextRef="#ctx0" brushRef="#br1" timeOffset="63231.94">8739 6738 0,'0'0'0,"10"0"16,9 0-1,28-9-15,28-1 16,19 1-1,19 18-15,-10 1 16,-18-1 0,9 0-16,-47 1 15</inkml:trace>
  <inkml:trace contextRef="#ctx0" brushRef="#br1" timeOffset="63493.49">9624 6522 0,'0'0'0,"0"0"16,0 0-16,0 0 15,0 19 1,0 28-16,9 47 15,-9 28 1,10 9 0,-1 0-16,0-18 15,1-10-15,-10-56 16</inkml:trace>
  <inkml:trace contextRef="#ctx0" brushRef="#br1" timeOffset="64294.38">12785 6804 0,'0'0'0,"0"0"16,0 0-16,-19 0 15,-9 0 1,-10 9-16,0 1 16,10-1-1,0 0-15,19 1 16,-1-1 0,20 10-16,-1 9 15,19 19 1,19 0-16,-9 9 15,-1-18 1,-18-1 0,0 1-16,-19-1 15,-9-9 1,-29 10-16,-37-1 16,-29 1-1,-27-19-15,65-19 16</inkml:trace>
  <inkml:trace contextRef="#ctx0" brushRef="#br1" timeOffset="64744.48">13152 7264 0,'0'0'0,"0"0"16,0 0-16,9 0 15,0 0 1,10-10-16,9 1 16,1-10-1,-1 0 1,0-9-16,-9 0 15,0 0 1,-19 0-16,-19-10 16,-19 1-1,-18 8-15,-1 1 16,-8 19 0,-1 18-16,9 19 15,10 19 1,19 0-16,28 19 15,19 0 1,18-10-16,20 0 16,18-18-1,19-10-15,-37-19 16</inkml:trace>
  <inkml:trace contextRef="#ctx0" brushRef="#br1" timeOffset="65060.75">13688 6053 0,'0'0'0,"0"0"15,0 10-15,0 27 16,-10 57-1,1 47-15,0 18 16,9 1 0,0-20-16,9-8 15,-9-20 1,0-18-16,0-19 16,-9-18-1,-1-11-15,1-17 16,-1-20-1</inkml:trace>
  <inkml:trace contextRef="#ctx0" brushRef="#br1" timeOffset="65694.94">13114 6888 0,'0'0'0,"0"0"16,0 0-16,19 0 15,18 0 1,39 0-16,37-9 16,9-1-1,10 10-15,-20 0 16,-8 0 0,-19 0-16,-29 0 15,0-9 1,-9-10-16,1 1 15,-1-1 1,0 0-16,-10 10 16,1-1-1,-1 20-15,1-1 16,-19 19 0,0 0-1,-10 19-15,-18 10 16,-19 18-16,-20 0 15,-27 0 1,-9-19 0,18-18-16,9-20 15,20 1 1,8-19-16,20 0 16,0 0-1,9-9-15,9-10 16,10 0-1,18 10-15,29-1 16,19 10 0,0 10-16,9 9 15,0-1 1,-10 1-16,-8 0 16,-10 0-1,-10-10-15,-18 0 16,-1 1-1,-18-1-15</inkml:trace>
  <inkml:trace contextRef="#ctx0" brushRef="#br1" timeOffset="66665.36">13020 7948 0,'0'0'0,"0"0"16,0 0 0,0 19-16,9 28 15,1 28 1,8 19-16,-8 0 15,-1 0 1,1-19-16,-1-10 16,-9-18-1,0-9-15,0-19 16,0-1 0,0 1-1,0-10-15,0-9 16,0 0-16,0 0 15,0 0 1,0 0-16,0 0 16,0 0-1,0 0 1,0 0-16,0 0 16,0 0-1,0 0-15,0 0 16</inkml:trace>
  <inkml:trace contextRef="#ctx0" brushRef="#br1" timeOffset="67172.41">12935 7958 0,'0'0'0,"0"0"16,0 0-1,0 9-15,10 10 16,8 37 0,11 38-16,-1 9 15,0 10 1,-9 9-16,0-10 15,-10-8 1,-9-11-16,0 1 16,0-9-1,0-20-15,0-18 16,-9-9 0,9-19-1,0-1-15,0-18 16,0 0-1</inkml:trace>
  <inkml:trace contextRef="#ctx0" brushRef="#br1" timeOffset="67653.1">13763 8005 0,'0'0'0,"0"0"0,0 0 16,0 0 0,0 0-16,0 9 15,-19 10 1,-18 28 0,-1 28-16,-9 9 15,19 1 1,9-1-16,9-9 15,1-18-15,18-1 16,1-19 0,-1-9-1,10-9-15,-9 0 16,-1-19 0,10 0-16,-10 0 15,10-19 1,-10 0-16,-9-18 15,0-1 1,-18-8-16,-1-1 16,-19 9-1,-18 1-15,-10 8 16,-9 1 0,-1 19-16,39-1 15</inkml:trace>
  <inkml:trace contextRef="#ctx0" brushRef="#br1" timeOffset="68121.11">13951 8427 0,'0'0'0,"0"0"0,0 0 15,0 0 1,0 9-16,0 1 16,-9 18-1,9 19-15,9 9 16,1-9-1,18 0-15,0-10 16,10-18 0,9 0-16,9-19 15,1-9 1,-10-10-16,0-28 16,-10-9-1,-18-10-15,-9 0 16,-20 1-1,-18-1-15,-19 0 16,-28 29 0,-29 18-1,-46 28-15,-180 57 16</inkml:trace>
  <inkml:trace contextRef="#ctx0" brushRef="#br1" timeOffset="69028.09">12719 9140 0,'0'0'0,"9"0"0,29-19 16,37 0-1,19 1-15,28 8 16,29 20-1,18-1-15,1 10 16,-1 0 0,-28-1-16,-9 1 15,-29 0 1,-18 0-16,-38-10 16,-19 0-1,-9-9 1,-19 0-16,0 0 15,-19 10 1,-47-10-16,-75 0 16,-56-19-1,-29 0-15,10 1 16,-1-1 0,38 9-16,38 1 15,47 0 1,19-1-16,37 1 15,10-1 1,19 1-16,9 9 16,9 0-1,48-19-15,65 1 16,75-1 0,29 0-1,0 10-15,-19 9 16,-28 0-16,-19 0 15,-38 0 1,-19 0 0,-37 0-16,-19 0 15,-9 0 1,-19 0-16,-19 0 16,0 0-1,0 0-15</inkml:trace>
  <inkml:trace contextRef="#ctx0" brushRef="#br1" timeOffset="70143.91">9097 7367 0,'9'0'0,"10"-19"16,19-9 0,37-10-16,10-9 15,18 0 1,29 10-16,18 9 15,20 0 1,18-1 0,9 20-16,1 0 15,-10-1 1,0 10-16,-9 10 16,0 18-1,9 0-15,-9 10 16,-10 8-1,-18 1-15,-29 0 16,-9 0 0,-19 0-16,-19 19 15,-18-1 1,-10 20-16,-19 18 16,-19 10-1,-28 9-15,-28 18 16,-28 1-1,-28-10-15,-48 1 16,-37-1 0,-28-9-16,-20-9 15,-8-19 1,-10-19-16,-10-10 16,-8-8-1,8-20 1,20-9-16,8-18 15,1-10 1,19-10-16,9-8 16,28-20-1,38-18-15,9-10 16,19-9 0,29 0-16,18-19 15,19-9 1,19 0-16,18-19 15,29 0 1,19-10-16,28-8 16,28-1-1,28 0 1,66-9-16,122-56 16</inkml:trace>
  <inkml:trace contextRef="#ctx0" brushRef="#br1" timeOffset="72508.13">13076 7930 0,'0'0'0,"10"0"15,18-19 1,19-19-16,19 1 16,9-10-1,10 9-15,9 1 16,19-10-1,18 19-15,1 0 16,0 18 0,-10 20-16,-9 8 15,0 20 1,-10 18-16,10 10 16,-19 18-1,10 10-15,-10 9 16,-19 10-1,-9 0-15,-10 9 16,-18 9 0,-29-9-16,-18 9 15,-19 1 1,-19-1-16,-19-18 16,-19-1-1,-28 1-15,-18-19 16,-10-19-1,-29-10-15,1-18 16,-10-19 0,0-18-1,-9-10-15,0-19 16,28-19 0,-9-9-16,18 1 15,29-11 1,19 1-16,18-19 15,19 0 1,10-19-16,18 0 16,10-9-1,18 0-15,20-10 16,-1-9 0,19 19-16,19 0 15,10 0 1,9-1-16,18 11 15,20-1 1,-1 19-16,1 9 16,9 19-1,18 19-15,-55 19 16</inkml:trace>
  <inkml:trace contextRef="#ctx0" brushRef="#br1" timeOffset="74511.81">13819 9534 0,'0'0'0,"0"0"0,0 0 15,0 0 1,0 0-16,0 0 15,0 0 1,0 9 0,-9 1-16,-10 9 15,0 18 1,10 10-16,0 9 16,-1 10-1,1 9-15,-1 19 16,1 9-1,9 10-15,9 9 16,1 9 0,9-9-16,-1 0 15,11 9 1,-11 1-16,1 8 16,10 1-1,-11 0-15,1 0 16,0 9-1,-10-19-15,1-9 16,-1-9 0,1-10-16,-1-19 15,0-9 1,-9-18 0,10-10-16,-10-10 15,0-9 1,0 0-16,0-9 15,0 0 1,0 0-16,0-10 16,0 0-1,0 1-15,0-1 16,0 1 0,0-1-16,0 0 15,-10 1 1,1 8-16,0 1 15,-1 0 1,1 0-16,-1 0 16,10-1-1,0-8-15,0-1 16,0 0 0,0 1-1,0-10-15,0 9 16,0-9-1,0 0-15,0 0 16,0 0 0,0 0-16,0 0 15,0 0 1,0 10-16,0-10 16,0 0-1,0 9-15,0-9 16,0 9-1,0-9-15,0 0 16,0 0 0,0 0-1,0 10-15,0-10 16,0 0-16,0 0 16,0 0-1,0 0 1,0 0-16,0 0 15,0 9-15,0-9 16,0 10 0,-9-1-1,0 0-15,-1 1 16,1-1 0,-10 0-16,0 1 15,-9-1 1,-10 10-16,-18 0 15,-1-1 1,-18 1-16,-28 0 16,-10 0-1,0-19-15,-19 0 16,0-19 0,10 0-1,19 0-15,-10 1 16,9-1-16,10-9 15,10 9 1,8 0-16,10 1 16,1-1-1,-1 9 1,19 1-16,0 0 16,0 9-1,9 9-15,10 0 16,0 1-1,-1 9-15,11-1 16,-1 10 0,0 1-16,0 17 15,10 1 1,-1 0-16,1 0 16,-1-9-1,1-1-15,9 1 16,0-10-1,0-9 1,0-1-16,0 1 16,0-19-16,0 0 15,0 0 1,0 0-16,0 0 16</inkml:trace>
  <inkml:trace contextRef="#ctx0" brushRef="#br1" timeOffset="74970.83">11298 12677 0,'0'0'0,"0"0"15,0 0 1,0 0-16,0 0 15,0 10 1,0 8-16,-9 20 16,9 18-1,-10 10-15,20 9 16,-1-9 0,1-10-16,-1 0 15,10-9 1,9 0-16,0-10 15,10 1 1,9-19 0,0 0-16,19-1 15,0-18 1,18 0-16,11 0 16,-11-9-1,-9 0-15,-18-10 16,-1 0-1,-9 0-15,-9 0 16,0-9 0,-29 19-16</inkml:trace>
  <inkml:trace contextRef="#ctx0" brushRef="#br1" timeOffset="76066.01">12681 14985 0,'0'0'0,"10"0"16,8-19-16,11 1 15,18-1 1,19-9-16,18 18 15,10 1 1,38 18-16,18 10 16,10 9-1,10 10-15,-10-1 16,-10 1 0,-18-1-16,-19 1 15,-10-10 1,-9 0-16,-9 10 15,-10-10 1,-18 0-16,-20-9 16,1 0-1,-10-1 1,0 1-16,-9 0 16,0 0-1,0-1-15,0-8 16,9 9-1,-19-10-15</inkml:trace>
  <inkml:trace contextRef="#ctx0" brushRef="#br1" timeOffset="76516.56">14581 15811 0,'0'0'0,"0"0"0,0 0 16,-9-19 0,0 0-16,-1 10 15,1 0-15,9-1 16,0 10-1,0 0 1,9 0-16,1 10 16,18 18-1,19 0-15,0 0 16,9 10 0,-9-20-16,10 1 15,-1-19 1,1 0-16,-1-19 15,10-9 1,0-19-16,-10-9 16,1 0-1,-20-1-15,1 10 16,-19 1 0,-10 17-16</inkml:trace>
  <inkml:trace contextRef="#ctx0" brushRef="#br1" timeOffset="76950.87">14694 16468 0,'0'0'0,"0"0"16,0 0 0,0 0-16,0 0 15,0 0 1,0 0-16,0 9 16,0 10-1,0 56-15,0 47 16,0 37-1,0 20-15,0-1 16,0 0 0,10-9-16,-1-10 15,1-18 1,-1-9 0,0-29-16,1-19 15,-1-18 1,1-19-16,-10-19 15,0-19 1,0-9-16</inkml:trace>
  <inkml:trace contextRef="#ctx0" brushRef="#br1" timeOffset="77503.12">14525 16890 0,'9'-10'0,"1"-18"15,27-37 1,29-29-16,10 0 16,8 19-1,1 9-15,9 19 16,-9 19 0,-10 19-1,-19-1-15,-18 20 16,0-1-1,-20 10-15,-18 0 16,0 9 0,-28 19-16,-19 0 15,-28 9 1,9-18-16,19-10 16,0-10-1,19-8-15,18-1 16,1-9-1,9 0-15,0 10 16,9-1 0,29 19-16,9 0 15,9 10 1,1 9-16,-19 0 16,-10 0-1,-9-1 1,-19 1-16,-29 19 15,-46 0-15,-19-10 16,-9-18 0,-1-10-1,19-10-15,29-18 16,28 0 0</inkml:trace>
  <inkml:trace contextRef="#ctx0" brushRef="#br1" timeOffset="77896.56">15372 17340 0,'0'0'0,"0"0"0,0 0 16,0 0-16,0 0 15,0 10 1,0-1-16,0 19 16,9 0-1,1 0-15,18-9 16,0 0 0,0-10-1,19-9-15,0-18 16,-9-1-1,-10-9-15,-9-10 16,-19-9 0,-28-9-16,-19 9 15,-29 9 1,-27 29-16,-10 37 16,47 0-1</inkml:trace>
  <inkml:trace contextRef="#ctx0" brushRef="#br1" timeOffset="78166.8">16200 17603 0,'0'0'0,"0"0"15,0 0 1,0 0-16,0 0 16,-10 9-1,-37 29-15,-19 37 16,-18 19 0,-10 9-16,9-19 15,38-46 1</inkml:trace>
  <inkml:trace contextRef="#ctx0" brushRef="#br1" timeOffset="78575.88">16529 16214 0,'0'0'0,"0"10"0,0 8 16,9 48-1,1 65-15,-1 29 16,-9-1-1,0 29-15,0-10 16,0-9 0,0 0-16,0-19 15,0-18 1,0-20-16,0-27 16,0-20-1,0-8-15,0-20 16,0-18-1,0-19-15,0 0 16</inkml:trace>
  <inkml:trace contextRef="#ctx0" brushRef="#br1" timeOffset="79126.52">16416 16561 0,'9'-9'0,"20"-28"16,46-29-16,19-9 16,28 0-1,-18 37-15,-20 10 16,1 19 0,-19 18-16,-10 10 15,-18 9 1,-19 0-16,-10 19 15,-18 0 1,-38 28-16,-38 9 16,-9-8-1,0-30-15,19-17 16,18-11 0,29-18-16,19 0 15,-1-9 1,20-10-1,27-18-15,20-1 16,27-9 0,10 19-16,0 19 15,-9 18 1,0 0-16,-19 10 16,-29 0-1,-18 9-15,0 0 16,-19 0-1,-19 1-15,-9 8 16,-29 1 0,-27-1-16,-1 1 15,-18-10 1,37-9-16</inkml:trace>
  <inkml:trace contextRef="#ctx0" brushRef="#br1" timeOffset="79441.76">17592 16965 0,'0'0'0,"0"0"0,0 9 16,9 10-16,1 37 16,-1 38-1,0 19-15,10 9 16,-19 0 0,0-19-16,0-9 15,0-10 1,0 1-16,-9-38 15,9-29 1</inkml:trace>
  <inkml:trace contextRef="#ctx0" brushRef="#br1" timeOffset="80771.15">14619 15135 0,'0'0'0,"0"0"0,0 0 16,10 0-1,18 10-15,9 8 16,10 20 0,19 18-16,0 29 15,0-1 1,-10-9-1,-9-18-15,-9-11 16,-10-8 0,-9-19-16,-9 0 15,-1-1 1,-9-18-16,0 10 16,0-10-1</inkml:trace>
  <inkml:trace contextRef="#ctx0" brushRef="#br1" timeOffset="81436.21">15240 15210 0,'0'0'0,"0"0"0,0 0 15,0 0 1,9 19-16,1 28 15,-1 28 1,1 19-16,8 9 16,1-9-1,0-10-15,-10-18 16,-9-19 0,0-9-16,0-10 15,0-10 1,-18 1-16,-1 0 15,-28 0 1,-19 0-16,-19-19 16,-28 0-1,1-10-15,-11 1 16,29-10 0,19 10-1,18-1-15,10 10 16,19 0-1,0-9-15,19 9 16,-1 0 0,1 0-16,-1 0 15,10 0 1,0 0-16,0 0 16,0 0-1,0 0-15,0 0 16,0 0-1,0 0-15</inkml:trace>
  <inkml:trace contextRef="#ctx0" brushRef="#br1" timeOffset="85882.88">13039 8108 0,'0'0'0,"0"0"15,0 0-15,0 0 16,0 0-1,0 0-15,9 0 16,0 0 0,10 0-16,10 0 15,-1-9 1,-9-1-16,-1 1 16,1-1-1,0-8-15,9-1 16,0 0-1,1 0-15,-1 1 16,0-1 0,0 0-1,1 0-15,-1 1 16,19-1 0,0 0-16,9 0 15,1 0 1,-1 10-16,-9 0 15,0-1 1,0 1-16,-9 0 16,9 9-1,0 0-15,0 0 16,0 0 0,10 0-16,-1 9 15,0 0 1,-9 1-16,10 18 15,-10 0 1,9 19-16,1 0 16,-10 0-1,0 0 1,-9 9-16,-1 0 16,1 1-1,-1-1-15,1 0 16,-10 0-1,0 10-15,-9-10 16,0 10 0,0-10-16,-19 1 15,0-1 1,0 0-16,0 10 16,-9 9-1,-10-9-15,0-1 16,0 10-1,-19 0-15,-9 0 16,-9-9 0,0 9-16,-20-9 15,1 0 1,-10-10-16,1 0 16,8-9-1,-8-9-15,-1-1 16,-28-18-1,-9-10 1,9-18-16,-9-10 16,-1-18-1,29-1-15,10-18 16,-1-1 0,10-18-16,-10-9 15,19 0 1,0-10-16,1 9 15,17 1 1,1 9-16,0 9 16,19 19-1,0 0-15,19 19 16,-1 19 0</inkml:trace>
  <inkml:trace contextRef="#ctx0" brushRef="#br1" timeOffset="87674.33">14130 18410 0,'0'0'0,"0"0"0,9 0 15,1-19 1,18-9-16,19 0 15,9 0 1,57-10 0,66 10-16,66 0 15,37 9 1,10 10-16,9-1 16,-38-9-1,-18 10-15,-20 0 16,-37-1-1,-9 10-15,-9 0 16,-20 0 0,-9 10-16,-28-1 15,-19 0 1,-19-9-16,-18 0 16,-10 0-1,-9 0-15,-10 0 16,-9 0-1,-1 0-15,-8 0 16,-1 0 0,1 0-16,-10 0 15,0 0 1,0 0-16,0 0 16,0 0-1,9 0-15,-9 0 16,9 0-1,1 0 1,-10 0-16,9 0 16,1 0-1,-1-9-15,0 9 16,1 0 0,-1 0-16,-9 0 15,0 0 1,10 0-16,-10 0 15,0 0 1,0 0-16,0 0 16,0 0-1,0 0-15,0 0 16,0 0 0,0 0-16,0 0 15,0 0 1,0 0-16</inkml:trace>
  <inkml:trace contextRef="#ctx0" brushRef="#br1" timeOffset="88309.53">19201 17490 0,'0'0'0,"0"0"0,0 0 16,0 0 0,9 0-16,10-9 15,47 0 1,65-1-16,39 1 15,8 9 1,11 0-16,-1 0 16,0 0-1,-28 0-15,-38-10 16,-37 1 0,-19 0-1,-29 9-15,-9 0 16,-9 0-1,-19 0-15</inkml:trace>
  <inkml:trace contextRef="#ctx0" brushRef="#br1" timeOffset="88797.99">20837 17115 0,'0'0'0,"0"0"16,0 9-16,0 1 15,10 18 1,-10 0-16,0 10 16,0-1-1,-10 1-15,1-20 16,0 1-1,-1-9-15,1-10 16,9 0 0,0 0-1,-10-29-15,10-17 16,10-11 0,-1-8-16,1 18 15,8 9 1,1 10-16,9 19 15,1-1 1,-1 20-16,10 18 16,-1 9-1,-9 1-15,-9-1 16,-19 1 0,-28 9-16,-47 0 15,-57 9 1,57-28-16</inkml:trace>
  <inkml:trace contextRef="#ctx0" brushRef="#br1" timeOffset="89159.76">21552 16880 0,'0'0'0,"0"0"0,0 0 16,0 0-1,0 10-15,0 27 16,0 38-1,0 38-15,10 18 16,-10 10 0,0 0-16,0-19 15,0-19 1,0-19-16,0-27 16,0-20-1,0-18-15</inkml:trace>
  <inkml:trace contextRef="#ctx0" brushRef="#br1" timeOffset="89678.35">21411 17199 0,'0'0'0,"10"-9"0,-1-10 15,19-18 1,1-1-16,18 10 15,0 0 1,0 0-16,18 18 16,-8 20-1,-1-1-15,-18 10 16,-10 9 0,-9 0-16,-19 0 15,-9 1 1,-20 17-1,-18 1-15,-18-9 16,-11-1-16,10-18 16,19-9-1,19-10 1,19 0-16,-1 0 16,10 0-1,0 0-15,10 9 16,18 0-1,19 19-15,28 19 16,19 28 0,0 1-16,-18-1 15,-1 0 1,-19-19-16,-9 0 16,-18-18-1,-11-19-15,-8-1 16,-10-18-1</inkml:trace>
  <inkml:trace contextRef="#ctx0" brushRef="#br1" timeOffset="90076.21">21590 16815 0,'0'0'0,"9"-28"0,20-29 15,18 1 1,0 0-16,9 9 16,1 19-1,-10 18-15,-10 10 16,1 10 0,0 18-16,-1 0 15,-9 0 1,-9 10-16,0-10 15,0-9 1,0-1-16,-1-8 16,11-10-1,-1 0-15,19-19 16,19-19 0,0 1-16,-1-10 15,-8 19 1,-1 0-16,-18 18 15,-19 10 1</inkml:trace>
  <inkml:trace contextRef="#ctx0" brushRef="#br1" timeOffset="90284.47">22390 17415 0,'0'0'16,"0"0"-16,0 0 16,9 0-16,10 0 15,9-9 1,29-10-16,8 10 16,29-1-1,-47 1 1</inkml:trace>
  <inkml:trace contextRef="#ctx0" brushRef="#br1" timeOffset="90473.98">22540 17753 0,'0'0'0,"0"0"15,0 0 1,10 0-16,-1 0 15,29 0 1,18-9-16,48-1 16,-39 1-1</inkml:trace>
  <inkml:trace contextRef="#ctx0" brushRef="#br1" timeOffset="90942.35">23923 16993 0,'0'0'0,"0"0"0,-9 0 16,-10 0-1,-19 9-15,-18 10 16,-1 19-1,-9 18-15,10 10 16,18-1 0,10 1-16,19-10 15,-1 1 1,20-1-16,18 0 16,0-18-1,19-1-15,0-18 16,0-19-1,10 0-15,-1-19 16,1 1 0,-20-20-16,-9 0 15,-9-18 1,-28-28-16,-10-1 16,-19 1-1,-18 18-15,9 29 16,-9 18-1,18 19 1</inkml:trace>
  <inkml:trace contextRef="#ctx0" brushRef="#br1" timeOffset="91144.93">24346 17650 0,'0'0'16,"0"0"-16,0 0 15,0 0-15,0 0 16,0 0 0,0 0-16</inkml:trace>
  <inkml:trace contextRef="#ctx0" brushRef="#br1" timeOffset="91791.91">25419 16918 0,'0'0'0,"0"0"15,-19-19-15,0 0 16,-18-9 0,-10 0-16,-10 19 15,1 18 1,-10 19-16,0 0 16,19 1-1,19-1-15,-1 0 16,20 0-1,0 0-15,18-9 16,0 0 0,1-1-16,18 1 15,0-9 1,1-10 0,8 0-16,1-10 15,-10-9 1,0 1-16,10-10 15,-19 9 1,-1 0-16,1 10 16,-9-1-1,-1 1-15,1 18 16,-1 10 0,19 19-16,0 46 15,-9 19 1,0 19-16,0 10 15,-19-20 1,0 1-16,-10-1 16,1-18-1,0-28-15,-1-10 16,1-18 0,-1-10-16,1-9 15,9-19 1</inkml:trace>
  <inkml:trace contextRef="#ctx0" brushRef="#br1" timeOffset="92211.08">21496 18175 0,'9'0'0,"29"0"0,94-19 15,93-9 1,58 0-16,55 19 15,48 9-15,47 28 16,28 19 0,-38-19-1,-75-28-15,-56 0 16,-76 0 0,-47 0-16,-18 9 15,-38-9 1,-47 0-16,-19 0 15,-19 0 1,-9 0-16,-19-9 16</inkml:trace>
  <inkml:trace contextRef="#ctx0" brushRef="#br1" timeOffset="92775.26">21026 16496 0,'0'0'0,"0"0"15,18 0-15,39-19 16,122-9 0,150 0-16,94-10 15,29 10 1,-29 0-16,-47-10 16,-28 10-1,-28 0-15,-56 19 16,-10 9-1,-19 9-15,-28 10 16,-19 18 0,-38 1-16,-18-1 15,-28 1 1,-38-1-16,-10-8 16,-18 18-1,-1 18-15,-9 38 16,-9 19-1,-9 38 1,-10 9-16,0 18 16,0 10-1,0 10-15,-10-19 16,1 18 0,-19 28-16,-19 114 15</inkml:trace>
  <inkml:trace contextRef="#ctx0" brushRef="#br1" timeOffset="93142.32">20903 16608 0,'0'0'0,"0"19"15,0 56-15,19 57 16,28 55 0,28 10-16,-9-9 15,28 18 1,19-9-16,75 85 16</inkml:trace>
  <inkml:trace contextRef="#ctx0" brushRef="#br2" timeOffset="100673.92">16200 4167 0,'0'0'0,"0"0"16,0 10 0,0-1-16,0 19 15,0 19 1,-10 9-16,-9 20 15,1 8 1,-1-9-16,0 0 16,0 0-1,0-19-15,0 10 16,-18 9 0,-1 10-16,1-10 15,-1 0 1,0 0-16,1-10 15,-10 11 1,0-11-16,-19 1 16,-10-10-1,1 0-15,0-18 16,0 0 0,-10-1-1,-18 1-15,8-20 16,-8 1-1,-10 0-15,0-19 16,0 0 0,10 0-16,-10-10 15,9 1 1,10 0-16,10-1 16,8 1-1,1 9-15,0 0 16,-10 0-1,10 0-15,0 0 16,-10 9 0,0-9-16,1 10 15,18-1 1,0-9-16,10 9 16,-1 1-1,-9-1-15,0 1 16,-9 8-1,9 1-15,1 9 16,8 0 0,1 10-1,-1-10-15,1 10 16,-1-1 0,10 1-16,0-1 15,0 1 1,0 9-16,10 0 15,-1 0 1,10 9-16,-1 0 16,1 0-1,0 1-15,9-10 16,0 0 0,1-10-1,8 1-15,1-1 16,-1-9-1,1 0-15,0-9 16,-1 0-16,1 0 16,-1-10-1,10 0 1,-9-9-16,9 0 16,0 0-1,0 0-15,0 0 16,0 0-1</inkml:trace>
  <inkml:trace contextRef="#ctx0" brushRef="#br2" timeOffset="101236.4">11703 6447 0,'0'0'0,"0"0"0,0 0 16,0 0 0,0 0-16,0 0 15,0 10 1,0 8-16,0 11 15,9 17 1,1 11-16,-1-1 16,10 0-1,0 1-15,9-1 16,0-9 0,0-10-16,1 1 15,-1-19 1,0-1-16,10 1 15,-1-9 1,1-1-16,9-9 16,9 0-1,10-19-15,9 0 16,1-18 0,-10-1-16,-10 1 15,-9-1 1,-9 1-1,-10-1-15,-9 1 16,0 9 0,-10-1-16,0 11 15,-9 8 1</inkml:trace>
  <inkml:trace contextRef="#ctx0" brushRef="#br2" timeOffset="103145.33">11599 7507 0,'0'0'0,"0"0"0,0 0 15,-9-9 1,9 9 0,9 0-16,10 0 15,28-9 1,38-1-16,28 10 15,0 0 1,9 0-16,10-9 16,9-10-1,0 0-15,19 1 16,9-20 0,10 1-16,0-1 15,-10-9 1,0 0-16,-9 10 15,-19 9 1,10 18-16,-1 1 16,1 9-1,-10 9-15,0 1 16,-9 8 0,-19 1-16,0 0 15,-10 9 1,-9 0-16,-9 0 15,-10 0 1,0 1 0,1-1-16,-20 9 15,0-9 1,-9 10-16,-9 9 16,0 0-1,-1 18-15,-18-8 16,0-1-1,-10 0-15,-9 1 16,0-20 0,0 1-16,0-10 15,0-9 1,0-1-16,-9-8 16,9-10-1</inkml:trace>
  <inkml:trace contextRef="#ctx0" brushRef="#br2" timeOffset="104005.55">15325 8418 0,'0'0'0,"0"0"0,0-10 16,9-9 0,0-18-16,20-19 15,-1-1 1,28-18-16,20 0 15,8 9 1,10 1-16,10 9 16,-10 18-1,-9 19-15,-10 10 16,0 18 0,10 10-16,-10 9 15,0 19 1,1 9-1,-11 19-15,-8 10 16,-1-1 0,-18 10-16,0 9 15,-20 10 1,1-1-16,-19 1 16,0 0-1,-19-1-15,-18 1 16,-1-10-1,-18-9-15,-20 0 16,-8-10 0,8-18-16,-18-10 15,-18-18 1,-1-1-16,-19-27 16,0-20-1,-9-18-15,19-10 16,18-18-1,1-9-15,28-11 16,18 1 0,10-18-1,19-11-15,18 1 16,10 0 0,10-10-16,18 1 15,0-1 1,10 10-16,0 9 15,-1 10 1,1 18-16,-10 19 16,-9 19-1,0 9-15,9 10 16,-19-1 0</inkml:trace>
  <inkml:trace contextRef="#ctx0" brushRef="#br2" timeOffset="104374.94">15597 8427 0,'0'0'0,"0"0"16,0 0 0,0 0-16,10 9 15,-1 19 1,1 10-16,-10 28 16,0 18-1,-10 10 1,-9 0-16,1-10 15,-1-9-15,0-9 16,10-10 0,-1-18-16,1-1 15,9-18 1,0-10-16</inkml:trace>
  <inkml:trace contextRef="#ctx0" brushRef="#br2" timeOffset="104805.88">15993 8549 0,'0'0'15,"0"0"-15,0 0 16,-10 9-16,-9 10 15,-9 37 1,0 10-16,0 18 16,18 10-1,1-19-15,18-18 16,1-1 0,9-19-16,-1-18 15,1 0 1,0-10-1,-10-9-15,1 0 16,-1-18 0,1-1-16,-10-19 15,0 1-15,-19-1 16,-9 1 0,-29-1-1,-9 10-15,-9 28 16,28 0-1</inkml:trace>
  <inkml:trace contextRef="#ctx0" brushRef="#br2" timeOffset="105194.62">16058 9093 0,'0'0'0,"0"0"16,0 0 0,10 9-16,-1 1 15,1 9-15,-1-1 16,0 1-1,10 0 1,0-10-16,0-9 16,9 0-1,0-18-15,1-1 16,-11-19 0,1 1-16,-19-20 15,-19 1 1,-28 9-16,-37 10 15,27 18 1</inkml:trace>
  <inkml:trace contextRef="#ctx0" brushRef="#br2" timeOffset="106204.95">15626 9572 0,'0'0'0,"9"0"15,1 9-15,18 0 16,0 19-1,10 1-15,9 18 16,0 9 0,0 19-16,-10 9 15,1 10 1,-19 0-16,0 9 16,-19 19-1,-19-9-15,-9 18 16,-10 10-1,0-10-15,-18 1 16,-10-1 0,-19 0-1,-9-9-15,0 0 16,-19 0 0,-9 0-16,0-9 15,-10-10 1,0 0-16,-9-9 15,-9-10 1,-1-9-16,-9 1 16,0-20-1,-9 0-15,9 0 16,0-18 0,0-1-16,10 1 15,18-19 1,0 0-16,19-1 15,10 1 1,9 0-16,9 9 16,0 0-1,20 0-15,-1 0 16,19 1 0,0 8-1,9 10-15,10 0 16,0 0-1,-1 9-15,20-18 16,0-1 0,-1 1-16,1-10 15,9 0 1,0 0-16,0 0 16,0 0-1,0 1-15,0-1 16,-10 0-1,1-9-15,9-1 16,-9 1 0,-1 0-16,10-10 15,0 1 1,0-10-16,0 0 16,0 0-1,0 0 1,0 0-16,0 0 15,0 0-15,-9 0 16</inkml:trace>
  <inkml:trace contextRef="#ctx0" brushRef="#br2" timeOffset="106689.23">11900 13503 0,'0'0'0,"0"0"0,0 0 16,0 0 0,0 0-16,0 0 15,10 0-15,-1 9 16,19 19 0,10 0-1,0 10-15,-1 0 16,1-1-1,0-18-15,-10 0 16,9-1 0,10-18-16,0-9 15,10-10 1,-1-18-16,1-10 16,-10-10-1,-10 11-15,-18 8 16,-9 19-1</inkml:trace>
  <inkml:trace contextRef="#ctx0" brushRef="#br2" timeOffset="107705.95">11628 14160 0,'0'0'0,"0"0"16,0 0-16,0 0 15,0 9 1,9 0-16,0 19 15,10 1 1,9 18 0,19-1-16,0 1 15,19-9 1,10-1-16,8 1 16,20-19-1,9-19-15,9-10 16,-9-8-1,19-11-15,18-8 16,-9-10 0,-9 9-16,0-8 15,-10 8 1,-9-9-16,0 0 16,-10-9-1,10 0-15,-10-1 16,1-8-1,18-10-15,-9 9 16,9 0 0,20-9-1,8 9-15,-9 10 16,0 9 0,10 0-16,-10 19 15,9 0 1,20 19-16,9-1 15,9 20 1,9-1-16,1 19 16,-19 0-1,-20 19-15,-8 0 16,-19 9 0,-19 1-16,-1-1 15,1 0 1,-19 1-16,0-1 15,-18 0 1,-20-9-16,1-9 16,-10-1-1,-10 1 1,-8-10-16,-1-9 16,-9-1-1,-1 1-15,-8-9 16,-1-1-16,-9-9 15,0 0 1,0 0 0</inkml:trace>
  <inkml:trace contextRef="#ctx0" brushRef="#br2" timeOffset="108024.2">17573 13362 0,'0'0'0,"0"0"15,0 0-15,0 0 16,9 9 0,1 10-16,18 19 15,10 27 1,-1 1 0,1 19-16,0-1 15,-20-9 1,1 0-16,-19 0 15,-19-9 1,-9-10-16,-19 0 16,-28 1-1,-38-1-15,-19-18 16,10-10 0,19-10-16,55-8 15</inkml:trace>
  <inkml:trace contextRef="#ctx0" brushRef="#br2" timeOffset="109179.86">18288 13831 0,'0'0'0,"0"0"16,0 0-16,0 10 16,0 8-1,-9 48-15,-1 37 16,10 38-1,10 18-15,-1-8 16,-9-11 0,0-8-16,0-10 15,0-29 1,0-8 0,-9-29-16,9-9 15,0-9 1,0-20-16,0-8 15</inkml:trace>
  <inkml:trace contextRef="#ctx0" brushRef="#br2" timeOffset="109694.84">18053 14019 0,'0'0'0,"9"-19"0,29-18 16,28-10-16,18 0 16,-8 19-1,-1 18-15,0 20 16,-9-1 0,-10 10-1,-18 9-15,-10 0 16,-9 0-1,-19 0-15,0 10 16,-19-1 0,-9 1-16,0-19 15,9-1 1,10 1-16,-1-9 16,1-1-1,18 0-15,1 10 16,18 9-1,0 0-15,19 19 16,-9 10 0,-10-10-16,-9-1 15,-19 1 1,-19 0-16,-28 19 16,-28-10-1,-19-18-15,0-1 16,18-18-1,39-10-15</inkml:trace>
  <inkml:trace contextRef="#ctx0" brushRef="#br2" timeOffset="110064.29">18871 14854 0,'0'0'0,"0"0"0,0 0 16,0 0-1,0 9-15,-9 19 16,-1 1 0,1-1-16,18 9 15,1-9 1,-1 1-16,19-11 15,1 1 1,-1-19 0,0 0-16,-9-9 15,0-10 1,0-9-16,-19-10 16,-19 1-1,-9-1-15,-19 1 16,-19 8-1,19 20-15</inkml:trace>
  <inkml:trace contextRef="#ctx0" brushRef="#br2" timeOffset="110347.24">19370 14798 0,'0'0'0,"0"0"0,0 0 16,0 0 0,0 9-16,-10 28 15,-8 20 1,-20 37-16,-9 18 15,0-18 1,19-19-16,-1-19 16,11-27-1</inkml:trace>
  <inkml:trace contextRef="#ctx0" brushRef="#br2" timeOffset="110730.23">19840 13747 0,'0'0'0,"0"0"16,0 19-1,0 46-15,0 48 16,0 37 0,0 9-16,0 10 15,-9-9 1,-1-10-16,1-9 16,9-29-1,-9-9-15,9-18 16,0-29-1,0-18-15,0-20 16,0-8 0,0-10-16,0 0 15</inkml:trace>
  <inkml:trace contextRef="#ctx0" brushRef="#br2" timeOffset="111261.18">19680 13906 0,'0'0'0,"10"-9"0,-1-10 16,19-18 0,10-1-16,9 10 15,19 0 1,19 18 0,-1 20-16,-18-1 15,-19 10 1,-9 9-16,-19 0 15,-10 10 1,-9 9-16,-28 0 16,-10 9-1,-18-19-15,9 1 16,9-19 0,10-1-16,18-18 15,1 0 1,9 0-16,0 0 15,9 0 1,10 0-16,28-9 16,10 18-1,8 10-15,-8 9 16,-1 19 0,-9 10-16,-9 8 15,-19 1 1,-19 0-1,-19-10-15,-19 0 16,-27 0 0,-11-9-16,-8-28 15,8 0 1,-8-19-16,37-9 16</inkml:trace>
  <inkml:trace contextRef="#ctx0" brushRef="#br2" timeOffset="111543.98">20875 14816 0,'0'0'0,"0"0"15,0 10 1,-9-1-16,-10 19 16,0 19-1,0 28-15,0 10 16,-9 8 0,9-8-16,10-10 15,0 0 1,9-37-16</inkml:trace>
  <inkml:trace contextRef="#ctx0" brushRef="#br2" timeOffset="111794.08">21345 14394 0,'0'0'0,"19"0"16,28-9-16,19-1 15,19 1 1,9 0-16,-19-1 16,-18 1-1,-1 18-15,-37-9 16</inkml:trace>
  <inkml:trace contextRef="#ctx0" brushRef="#br2" timeOffset="111960.44">21242 14591 0,'0'0'0,"0"0"16,0 0-1,9 0-15,20 0 16,27 0-1,38 0-15,66 10 16,169-1 0</inkml:trace>
  <inkml:trace contextRef="#ctx0" brushRef="#br2" timeOffset="112268.84">21693 13981 0,'0'0'0,"10"10"0,9 8 16,18 20 0,29 18-16,0 10 15,0 9 1,-10 9-16,-18-8 15,-10-1 1,-18 0-16,-20 0 16,-27 9-1,-39 1-15,-27 8 16,-57-8 0,-151 56-16</inkml:trace>
  <inkml:trace contextRef="#ctx0" brushRef="#br2" timeOffset="112610.43">22804 13869 0,'0'0'0,"0"0"0,0 9 15,0 10 1,0 47-16,0 37 16,9 28-1,0 19-15,1 0 16,-1-9-1,1-10-15,-1-27 16,-9-11 0,9-17-16,-9-48 15</inkml:trace>
  <inkml:trace contextRef="#ctx0" brushRef="#br2" timeOffset="113160.25">22700 13944 0,'0'0'0,"9"-10"16,29-18 0,19 0-16,18 0 15,19 19 1,9-1-1,-18 20-15,-19-1 16,-19 10-16,-28 9 16,0 0-1,-19 0-15,-29 19 16,-18 9 0,-28 1-16,-19-1 15,-10-19 1,10-18-1,29 0-15,18-10 16,18-9-16,1 0 16,19 0-1,-1 0 1,10 0-16,10 10 16,27 27-1,20 38-15,9 10 16,-1-1-1,11 10-15,-1 0 16,-19-10 0,-9-18-16,-9-19 15,-10-10 1,-9-8-16,0-11 16,-10-8-1,-9-10-15</inkml:trace>
  <inkml:trace contextRef="#ctx0" brushRef="#br2" timeOffset="113493.84">23152 13512 0,'0'0'0,"9"-19"0,19-18 15,10 9 1,9 0-16,0 18 15,0 20 1,0 8-16,0 20 16,0 28-1,-9-1-15,-19-8 16,-1-11 0,1-8-16,-9-19 15,-1 0 1,10-1-16,9-18 15,10 0 1,9-18-16,9-1 16,10-19-1,-28 19-15</inkml:trace>
  <inkml:trace contextRef="#ctx0" brushRef="#br2" timeOffset="113733.54">24102 14178 0,'0'0'0,"0"0"15,0 0-15,9 0 16,1-9-1,18 0-15,19-1 16,9 1 0,48 18-16,-38-9 15</inkml:trace>
  <inkml:trace contextRef="#ctx0" brushRef="#br2" timeOffset="113960.59">23650 14544 0,'0'0'0,"0"0"0,10 0 16,18 0 0,28-9-16,29-1 15,18 1 1,10 0-1,0 9-15,0 9 16,-47-9-16</inkml:trace>
  <inkml:trace contextRef="#ctx0" brushRef="#br2" timeOffset="114411.25">25297 13981 0,'0'0'0,"0"0"15,0 0-15,-19 10 16,-10 8 0,-8 20-1,-20 18-15,10 10 16,0 18-1,19-9-15,19-9 16,18-10 0,1-18-16,8-1 15,11-18 1,-1 0-16,19-19 16,0 0-1,0-19 1,0-18-16,-9-1 15,-1-18-15,-18 0 16,-10-1 0,-9-8-16,-9 18 15,-10 0 1,0 19 0,1 0-16,-1 18 15,9 1 1</inkml:trace>
  <inkml:trace contextRef="#ctx0" brushRef="#br2" timeOffset="114636.34">25654 14601 0,'0'0'0,"0"0"15,0 0 1,0 0-16,0 0 15,0 0 1,0 0-16,0 0 16,0 0-1,0 0-15,9 0 16,-9-10 0</inkml:trace>
  <inkml:trace contextRef="#ctx0" brushRef="#br2" timeOffset="115276.88">26783 13728 0,'0'0'0,"0"0"16,-19 0-16,-19-9 15,-18 18 1,-10 0-16,-9 20 16,9-1-1,10 19-15,9-1 16,18 1-1,20 0-15,0 0 16,18 0 0,19 9-1,19 10-15,0 9 16,0-9-16,-9 0 16,0-10-1,-20 0 1,1 0-16,-19-18 15,-9-1 1,-10 1-16,0-10 16,-9-9-1,0-10-15,-1-9 16,1-18 0,0-11-16,19-18 15,9-37 1,18-10-16,29 0 15,29 1 1,8-1-16,1 19 16,-10 9-1,1 19-15,-20 10 16,-9 8 0,-28 20-16,-10 0 15</inkml:trace>
  <inkml:trace contextRef="#ctx0" brushRef="#br2" timeOffset="116294.49">30273 14582 0,'9'19'0,"1"-10"16</inkml:trace>
  <inkml:trace contextRef="#ctx0" brushRef="#br2" timeOffset="123507.94">15597 8164 0,'0'0'0,"0"0"16,0 0 0,0 0-16,0 0 15,0 0 1,0 0-16,0 0 15,0 0 1,0 0-16,0 0 16,0 0-1,0 0-15,0 0 16,0 0 0,0 0-16,0 0 15,0 0 1,0 0-16,0 0 15,10 0 1,-1 0-16,1 0 16,-10-9-1,0 9-15,0 0 16,0 0 0</inkml:trace>
  <inkml:trace contextRef="#ctx0" brushRef="#br2" timeOffset="127568.16">15428 8174 0,'0'0'0,"0"0"0,0 0 16,0 0-16,0 0 15,0-10 1,0 1-16,0-1 16,0 1-1,10 0-15,-1-10 16,0 0 0,20 0-16,-1 1 15,0-1 1,19 0-1,0 10-15,0-1 16,0-8 0,10-1-16,8 0 15,1 0 1,-9 10-16,-1 0 16,1-1-1,-10 10-15,0 10 16,0-1-1,0 0-15,9 10 16,1 9 0,-1 0-16,-9 0 15,0 1 1,-9 8-16,-1 10 16,1 0-1,0 0-15,-1 9 16,-18-9-1,0 0-15,0 0 16,0 9 0,-10-9-1,0 9-15,1 10 16,-10-10 0,0 10-16,0-10 15,0 1 1,0-1-16,-10-9 15,1 0 1,0 0-16,-10 0 16,0 0-1,0-1-15,0 1 16,1 0 0,-1-9-16,0 9 15,-9 0 1,-1 0-16,-8-1 15,-1-8 1,1-1-16,-1-8 16,0-1-1,-9 9-15,-9-9 16,-1-9 0,1 0-1,0 0-15,-10 0 16,9-10-1,1-9-15,-10 0 16,9 0 0,-8-9-16,-1-10 15,0 0 1,9 0-16,10 0 16,0 1-1,10-1-15,-1 0 16,10-9-1,0 0-15,-1 0 16,1-10 0,0 1-16,9-1 15,0 1 1,1-10-16,-1 0 16,9 0-1,1-9 1,0-1-16,-1 1 15,1 9 1,9 0-16,0 0 16,0 0-1,0-9-15,9 0 16,1-1 0,-1 1-16,10 0 15,0 0 1,-1 9-16,1 0 15,9 0 1,1 0-16,-1 0 16,10 0-1,-10 10-15,9-1 16,1 1 0,0 8-16,-1 1 15,1 0 1,0 9-16,-1 1 15,1-1 1,-1 9-16,10 1 16,0 0-1,1-1 1,-1 1-16,0-1 16,-10 1-1,1 9-15,-1 0 16,1 9-1,9 1-15,0-1 16,0 10 0,-9 0-16,9 9 15,-9 0 1,9 0-16,0 19 16,-10 0-1,1 0-15,-1 19 16,1-1-1,0 1-15,-10 0 16,-9 9 0,0 0-16,-1-10 15,-8 20 1,-10-1 0,0-9-16,-10 0 15,1 1 1,-10-1-16,0 0 15,1 0 1,-11 0-16,-8-10 16,-1-8-1,-9-1-15,-9 0 16,-1 1 0,1-10-16,-1-10 15,1 1 1,-19-1-16,9 1 15,0-20 1,0 1-16,0-9 16,0-10-1,0 0 1,1-19-16,-1 0 16,0 0-16,19-18 15,0-1 1,0-18-1,0 0-15,19-1 16,-1 1 0,1 0-16,0-10 15,9 10 1,0-1-16,0 1 16,10 9-1,0-9-15,-1 9 16,1 0-1,-1 0-15,10 0 16,0 10 0,0-1-16,0 1 15,0 9 1,0-1-16,-9 1 16,9 0-1,0 9 1,0 1-16,0-1 15,0 0 1,0 0-16,0 10 16,0 0-1,0-1-15,0 1 16,0-1 0,0 1-16,0 0 15,0-1 1,0 1-16,0-1 15,0 1 1,0 0-16,0-1 16,0 1-1,0 9-15,0 0 16,0-9 0,0 9-16,0-10 15,9 10 1,-9-9-16,0 9 15,0 0 1</inkml:trace>
  <inkml:trace contextRef="#ctx0" brushRef="#br2" timeOffset="148180.32">1326 3708 0,'0'0'0,"0"-10"15,-18-27-15,-11-1 16,1-9-1,0 0-15,28 10 16,-9 9 0,-1 9-16,20 0 15,-1-9 1,19-10-16,19-18 16,38 0-1,-10-10 1,19 10-16,0-10 15,10 10 1,27-10-16,-8 10 16,-10 9-1,0 0-15,-1 10 16,1-1 0,0 10-16,0-10 15,9 10 1,-9 0-16,0 0 15,0 9 1,9 10-16,1-1 16,-1 1-1,10 9 1,9 9-16,-10 1 16,11-1-16,-1 10 15,9 9 1,1 0-1,9 0-15,0 10 16,9 9 0,19 0-16,-9 0 15,18 9 1,-8 0-16,8 1 16,-9-1-1,0 9-15,1 1 16,-11 9-1,1-9-15,-19 9 16,0-9 0,-10-1-16,-9 20 15,-18-1 1,-29 1 0,0-1-16,-19 1 15,0 8 1,-18 11-16,-19-1 15,-10 9-15,-9 10 16,-19 0 0,-10-9-1,-18 9-15,-19 0 16,-19 0 0,-19 0-16,-46 9 15,-20 0 1,-28-18-16,-9-10 15,-28-9 1,-19 0-16,-10-19 16,1 0-1,-1-19-15,0 1 16,-9-10 0,0-1-16,10-8 15,18-10 1,19-9-16,9-19 15,-9-9 1,-9-10-16,19-9 16,8-10-1,11-9 1,8-9-16,20 9 16,18-9-1,10-10-15,-10-9 16,10 0-1,0-19-15,-1 0 16,10 0 0,10-9-16,18 0 15,19-10 1,19 1-16,28-20 16,19-8-1,29-48-15,140-75 16,104-56-1</inkml:trace>
  <inkml:trace contextRef="#ctx0" brushRef="#br2" timeOffset="162083.78">1863 3304 0,'0'0'0,"0"0"16,9-19-16,0-18 16,10-19-1,10-10-15,18 0 16,28-9-1,28 0-15,48-9 16,28 9 0,46-10-16,11 29 15,-1 9 1,0 19-16,9 9 16,1 19-1,28 19 1,37 9-16,-9 19 15,-18 0 1,-20 9-16,-18 19 16,-10 10-1,-19-1-15,-9 19 16,-9 0 0,-10 19-16,-9 0 15,-10 19 1,-19-10-1,-18 10-15,-10 0 16,-28-19-16,-28 0 16,-9 9-1,-29 1-15,-19 8 16,-18-8 0,-19 8-1,-19-8-15,-38-1 16,-37 10-16,-29 9 15,-37-19 1,-47 1-16,-28-1 16,-10-18-1,-38-10 1,-37-9-16,-9-10 16,-29-9-1,10-9-15,-19-10 16,-10-28-1,57-18-15,19-39 16,28-17 0,37-29-16,29-19 15,28-19 1,10-37-16,18-19 16,47 0-1,10-9-15,28 0 16,19 9-1,18 28-15,10 0 16,28 10 0,-9 28-16,9 18 15,10-8 1,18 8 0,10 1-16,-10 18 15,10 0 1,0 19-16,-10 0 15,10 19 1,0 0-16,0 0 16,9 9-1,0 10-15,-9-1 16,0 1 0,-10 9-16,1 0 15,-1 0 1,1 0-16,-1 0 15,0 0 1,1 0-16,-1 0 16,1 9-1,-1 1 1,-9-10-16,9 9 16,1 1-16,9-1 15,-10 0 1,-9-9-1,0 0-15,0 10 16,0-10 0</inkml:trace>
  <inkml:trace contextRef="#ctx0" brushRef="#br2" timeOffset="171287.18">1439 5997 0,'0'0'0,"0"0"0,-9-9 16,-10-1 0,10 1-16,-1-1 15,1 10 1,9 0-16,0 0 16,19 10-1,65-1-15,76 1 16,85-10-1,47-10-15,27-9 16,39 10 0,18 9-16,38 9 15,9-9 1,1 0 0,8-18-16,1-1 15,-38-9 1,-56-10-16,-29 1 15,-46 8 1,-57 1-16,-57 19 16,-37 0-1,-38-1-15,-27 1 16,-20 9 0,-19 0-16,-9 0 15,-9 0 1,-85 0-16,-113 9 15,-85 10 1,-65 9-16,-20 0 16,-27 10-1,-20 9-15,11-10 16,-1 10 0,-10 0-16,1 0 15,18 19 1,29-1-1,66 1-15,56-10 16,56-9 0,38-9-16,47-20 15,29 1 1,18-19-16,19 0 16,19 0-1,-1 0-15,20 0 16,-1 0-1,1 0-15,9 0 16,0 0 0,0 0-16,9 0 15,1 0 1,28 0-16,37 0 16,38-19-1,37 1-15,48-1 16,46-9-1,20-10-15,56 1 16,37-10 0,29 9-1,-19-9-15,9 10 16,-9-1 0,9-9-16,-18 1 15,-29-1 1,-28 18-16,-47 1 15,-19 19 1,-37 0-16,-38-1 16,-29 1-1,-27-1-15,-29 1 16,-19 0 0,-18 9-16,-28 0 15</inkml:trace>
  <inkml:trace contextRef="#ctx0" brushRef="#br2" timeOffset="-89780.05">23669 771 0,'0'0'0,"0"0"16,0 0 0,0 0-16,0 9 15,0 10 1,0 47-16,-9 37 16,-10 38-1,0 9-15,10 9 16,-1 1-1,10-10-15,-9 0 16,9 0 0,0-9-16,-10-19 15,1-19 1,9-28-16,0-28 16,0-9-1,0-20-15,0-18 16,0 0-1,0 0-15,0-9 16,0-10 0</inkml:trace>
  <inkml:trace contextRef="#ctx0" brushRef="#br2" timeOffset="-88780.18">23970 1109 0,'9'0'15,"20"-19"-15,37 0 16,37-18-16,38-1 15,47 10 1,29 0-16,27 0 16,29 18-1,38 1-15,27-1 16,20 1 0,27 0-1,1 18-15,0 0 16,28 20-16,0-1 15,-10 0 1,-18 9 0,-19 10-16,-29-9 15,-27-1 1,-48-8-16,-28-11 16,-37 1-1,-29-19-15,-28 0 16,-18 0-1,-20 0-15,-28-9 16,-9-1 0,-9 10-16,-20 0 15,1 0 1,0 0-16,-10 0 16,-9 10-1,0 8-15,9 20 16,0 18-1,-9 38-15,0 9 16,-1 19 0,-18 10-16,0-1 15,0-9 1,0-9-16,-18-10 16,-1-9-1,0-19 1,-9 0-16,-19-19 15,-38 10 1,-94-10-16,-150-9 16,-151-47-1,-84-19-15,-29-18 16,-18-1 0,-57 10-16,9 28 15,-46 37 1,27 10-16,86 0 15,37-9 1,94-19-16,56-19 16,76-19-1,56-19-15,66 10 16,47-9 0,28 8-16,38 11 15,38 8 1,18 1-1,20 9-15,8 0 16,38 0 0,1 0-16</inkml:trace>
  <inkml:trace contextRef="#ctx0" brushRef="#br2" timeOffset="-88373.81">25503 771 0,'0'0'0,"0"0"15,-9 9 1,-19 38-16,-19 75 16,-10 94-1,10 37-15,19 19 16,19 0 0,-1-18-16,20-20 15,-1-37 1,1-37-16,8-29 15,-8-9 1,-1-28-16,1-28 16,-1-19-1,0-29-15,-9-18 16</inkml:trace>
  <inkml:trace contextRef="#ctx0" brushRef="#br2" timeOffset="-88060.88">26999 1043 0,'0'0'0,"0"0"16,0 9-1,0 29-15,0 56 16,0 84-1,0 57-15,-9 18 16,-1-9 0,1-10-16,9-37 15,0-37 1,9-29-16,1-28 16,-1-18-1,1-38-15,-1-19 16,10-19-1,-10-18-15</inkml:trace>
  <inkml:trace contextRef="#ctx0" brushRef="#br2" timeOffset="-87730.49">28457 837 0,'0'0'0,"0"0"0,0 9 16,10 38-1,-10 84-15,9 85 16,-9 37 0,10 10-16,-10-19 15,0-28 1,9-29-16,0-36 15,1-29 1,-1-19-16,1-28 16,-1-19-1,0-18-15,1-20 16,-1-18 0</inkml:trace>
  <inkml:trace contextRef="#ctx0" brushRef="#br2" timeOffset="-87442.48">30141 1268 0,'0'0'0,"0"19"15,-18 37-15,-11 66 16,-8 47 0,-1 28-16,0 10 15,10-10 1,0-19-16,0-19 16,0-27-1,-1-20-15,1-18 16,9-56-1</inkml:trace>
  <inkml:trace contextRef="#ctx0" brushRef="#br2" timeOffset="-86785.84">27733 5087 0,'9'0'0,"38"-10"15,95-8-15,102 8 16,104 20 0,76 18-16,65 28 15,28 10 1,10 9-16,-57 0 16,-122-9-1,-75-20-15,-66-8 16,-84-19-1,-48 0-15,-38-19 16,-27 0 0</inkml:trace>
  <inkml:trace contextRef="#ctx0" brushRef="#br2" timeOffset="-86289.84">28053 4927 0,'0'0'0,"9"10"0,10 27 15,38 66 1,27 94-1,1 57-15,18 55 16,1 29-16,-1 9 16,-18 0-1,-19-9-15,-19 9 16,-19 29 0,-18 8-1,-10 29-15,-10 0 16,1 9-1,-1-18-15,1-10 16,-1 0 0,20-38-16,-1-27 15,20-38 1,-1-57-16,9-28 16,10-37-1,10-56-15,-10-29 16,28-46-1,57-57-15,188-103 16</inkml:trace>
  <inkml:trace contextRef="#ctx0" brushRef="#br2" timeOffset="-85756.13">31505 5593 0,'0'0'0,"0"0"0,0 0 15,0 29 1,-9 93-16,9 122 15,19 84 1,18 47-16,1 38 16,0 19-1,-10-20-15,10 11 16,-10 8 0,0 10-16,0 0 15,0-37 1,-18-38-16,-20-29 15,-18-46 1,-9-56-16,-29-38 16,-19-38-1,-18-27-15,-29-29 16,-28-19 0,-28-27-1,-38-29-15,-28-19 16,-9-37-1,9-10-15,37-18 16,10 0 0,19-1-16,38 1 15,84 28 1</inkml:trace>
  <inkml:trace contextRef="#ctx0" brushRef="#br2" timeOffset="-85352.98">28787 6185 0,'0'0'0,"18"0"16,67-10 0,84 1-16,67 18 15,36 1 1,1-1-16,-9 19 15,-39 0 1,-36 0-16,-20-9 16,-37 9-1,-29-9-15,-37 0 16,-28 0 0,-29-10-16</inkml:trace>
  <inkml:trace contextRef="#ctx0" brushRef="#br2" timeOffset="-85069.14">28805 7320 0,'0'0'0,"0"0"15,10 9-15,37 1 16,94 18-1,122 9-15,95-18 16,75 0 0,9 0-16,-38-10 15,-65 10 1,-76-10-16,-65 0 16,-76 1-1,-65-10-15,-38 0 16</inkml:trace>
  <inkml:trace contextRef="#ctx0" brushRef="#br2" timeOffset="-84802.65">29313 8305 0,'0'0'0,"10"0"0,37 9 16,94 19-1,113 1-15,104-1 16,55-9 0,30 9-16,-29 0 15,-95 9 1,-112-8-16,-75-1 15,-85-19 1</inkml:trace>
  <inkml:trace contextRef="#ctx0" brushRef="#br2" timeOffset="-84518.14">28664 9628 0,'0'0'0,"19"0"15,75 0 1,123 0-16,131-19 16,94-18-1,19 8-15,0 20 16,-47 0-1,-85-1-15,-84 10 16,-86 0 0,-46 0-16,-66 0 15</inkml:trace>
  <inkml:trace contextRef="#ctx0" brushRef="#br2" timeOffset="-84201.29">28476 10622 0,'0'0'0,"10"0"16,37 0-16,113 10 15,150 9 1,76 9-16,28 0 16,-29 9-1,-27 10-15,-48-9 16,-46-1 0,-48-18-16,-56 0 15,-85-19 1</inkml:trace>
  <inkml:trace contextRef="#ctx0" brushRef="#br2" timeOffset="-83952.73">28965 11317 0,'0'0'0,"0"0"16,10 9-16,46 10 15,123 37 1,178 0-16,151-9 16,76-28-1,93 9-15,-216-18 16</inkml:trace>
  <inkml:trace contextRef="#ctx0" brushRef="#br2" timeOffset="-82950.15">24478 1503 0,'0'0'0,"0"0"16,0 18-16,9 39 16,1 55-1,-1 10-15,10 10 16,0-1 0,0 0-16,-10-9 15,-9-75 1</inkml:trace>
  <inkml:trace contextRef="#ctx0" brushRef="#br2" timeOffset="-82545.66">25805 1587 0,'0'0'0,"9"0"16,0-9-16,20-1 15,8 1 1,20 18-16,8 1 16,-8 18-1,-1 0 1,-18 10-16,-19-10 15,0 19-15,-19 0 16,-10 9 0,-9 0-16,10-9 15,0-9 1,18-10 0,29 9-16,46 1 15,48-10 1,28-9-16,0-10 15,0-18 1,141-19-16</inkml:trace>
  <inkml:trace contextRef="#ctx0" brushRef="#br2" timeOffset="-82099.29">27818 1353 0,'0'0'0,"9"0"0,1-10 16,-1 1-16,0-1 15,10 1 1,0 9-1,0 9-15,0 1 16,-1 9 0,-18 9-16,0 19 15,-18 0 1,-1 18-16,9 20 16,1-1-1,18 10-15,20 0 16,8 0-1,1-19-15,-1-10 16,-18-27 0,-19-1-16,-9-8 15,-29-1 1,-37-10-16,-47-8 16,46-20-1</inkml:trace>
  <inkml:trace contextRef="#ctx0" brushRef="#br2" timeOffset="-81666.85">29107 1578 0,'0'0'0,"0"0"15,0 9 1,-10 10-16,1 9 16,-1 19-1,1 9-15,-1 1 16,20-20 0,-1 1-16,1-20 15,18 1 1,0-19-16,0 0 15,1 0 1,-1-9 0,-9-1-16,-1 1 15,-8 9-15,-1 9 16,1 29 0,-10 28-16,0 56 15,-19 28 1,9 9-1,10-27-15,0-86 16</inkml:trace>
  <inkml:trace contextRef="#ctx0" brushRef="#br2" timeOffset="-81332.71">30593 1728 0,'0'0'0,"0"0"16,0 0-16,0 0 15,0 0 1,0 0-16,-19 9 16,0 1-1,0 27-15,10 19 16,18 20-1,20 17 1,-1 11-16,0-11 16,-9-8-16,0-10 15,-19-19 1,0 0 0,-19-9-16,-28-9 15,19-19 1</inkml:trace>
  <inkml:trace contextRef="#ctx0" brushRef="#br2" timeOffset="-81133.56">30235 1878 0,'0'0'0,"19"0"16,28-9-16,29-10 15,36 9 1,20 1-1,0 0-15,-29 9 16,-18 0-16,-38 0 16,-28 0-1,-19 0-15</inkml:trace>
  <inkml:trace contextRef="#ctx0" brushRef="#br2" timeOffset="-80720.29">21844 1559 0,'0'0'0,"0"0"0,9 0 15,10 9 1,47 1-16,56 9 15,76 9 1,47 0-16,-1 0 16,-37-9-1,-47 0-15,-38-1 16,-37-8 0,-38-1-16,-28-9 15</inkml:trace>
  <inkml:trace contextRef="#ctx0" brushRef="#br2" timeOffset="-80183.81">23133 1587 0,'0'0'0,"0"0"0,0 0 16,0 0 0,9 10-16,1 8 15,8 29-15,1 19 16,0 9 0,-10 0-1,-9-19-15,0-18 16,0-10-1,0-9-15,0-19 16,0 0 0,0 0-16,10-10 15,-1-18 1,1-19-16,-1-18 16,1-20-1,-1 20-15,-9 18 16,9 9-1,-9 10-15,0 19 16,0-1 0,10 10-16,-1 10 15,10 8 1,0 10 0,0 10-16,-1 9 15,-18 0 1,-18 0-16,-48 18 15,19-27 1</inkml:trace>
  <inkml:trace contextRef="#ctx0" brushRef="#br2" timeOffset="-79463.16">29652 5406 0,'0'0'0,"0"0"0,0 0 15,10 0 1,-10-10-16,0 10 15,0 0 1,9 10-16,0 18 16,10 19-1,-9 19-15,-10 27 16,0 20 0,9 28-16,29 159 15</inkml:trace>
  <inkml:trace contextRef="#ctx0" brushRef="#br2" timeOffset="-78997.55">30028 6926 0,'0'0'0,"0"0"16,10 0-16,-1-19 15,1 0 1,8-9-16,11 0 16,-1 0-1,0 9 1,10 10-16,9-1 16,-10 20-1,1-1-15,0 10 16,-19 9-1,-19 0-15,0 0 16,-29 19 0,-8 9-16,-10 1 15,9-10 1,10-10-16,18-18 16,1 0-1,18-1-15,10 11 16,28-1-1,28 0 1,1-9-16,-1-1 16,-19 1-1,1-9-15,-38-1 16</inkml:trace>
  <inkml:trace contextRef="#ctx0" brushRef="#br2" timeOffset="-78527.94">30292 8080 0,'0'0'0,"9"0"16,10-19-16,9 0 15,19 0 1,10 1-16,-1 8 16,-9 1-1,0 9 1,-9 0-16,-10 0 16,-9 0-1,-19 0-15,0 9 16,-19 1-1,0 18-15,-18 0 16,8 19 0,1 0-16,19 19 15,9-1 1,9 10-16,10-9 16,0-10-1,0-9-15,0-9 16,-19-20-1,-29 11-15,-46-1 16,-104 0 0,-178 9-16</inkml:trace>
  <inkml:trace contextRef="#ctx0" brushRef="#br2" timeOffset="-78047.36">30461 9037 0,'0'0'15,"0"0"-15,0 0 16,0 0-16,0 9 15,-9 1 1,-1 18-16,1 0 16,0 19-1,18-10-15,0 1 16,20-19 0,-1-1-16,0-18 15,10 0 1,-1-18-1,1-1-15,-19 0 16,0 0 0,-1 10-16,-8 0 15,-10-1 1,0 10-16,0 19 16,0 37-1,0 47-15,9 19 16,1 19-1,-1 0-15,0-75 16</inkml:trace>
  <inkml:trace contextRef="#ctx0" brushRef="#br2" timeOffset="-77711.34">30480 10088 0,'0'0'0,"0"0"16,0 0 0,0 0-16,0 0 15,0 0 1,0 9-16,9 0 15,1 20 1,18 17-16,10 20 16,-1 9-1,-18-19-15,0 1 16,-19-10 0,0 0-16,-19-10 15,0-18 1</inkml:trace>
  <inkml:trace contextRef="#ctx0" brushRef="#br2" timeOffset="-77496.51">30358 9994 0,'0'0'0,"19"0"0,18-19 15,29-9 1,28 0-16,10 0 15,-10 9 1,-10 9 0,-27 20-16,-1-1 15,10 29 1,-38-20-16</inkml:trace>
  <inkml:trace contextRef="#ctx0" brushRef="#br2" timeOffset="-77063.66">30574 10979 0,'0'0'0,"-9"9"0,-20 1 15,-8 18-15,-20 19 16,1 18 0,-1 20-1,20-1-15,18 1 16,19 9 0,19-1-16,18-27 15,11-10 1,8-18-16,0-19 15,1-19 1,-20 0-16,1-19 16,-19 0-1,0-18-15,-19-1 16,-28-18 0,-29 9-16,-46 0 15,-76 28 1,-169 19-16</inkml:trace>
  <inkml:trace contextRef="#ctx0" brushRef="#br2" timeOffset="-75705.62">28570 3848 0,'0'10'0,"-19"8"16,-28 39-16,-9 37 15,9 9 1,9 9 0,29 1-16,18-19 15,29 0-15,18-10 16,48 1-1,46-20 1,29-27-16,-28-29 16,-57-18-1,-28-10-15,-29 0 16,1-9 0,-19 0-16,-10 0 15,-9 0 1,0 9-16,-19 9 15,0 1 1,-18 18-16,-1 20 16,1-1-1,8 9-15,20 1 16,0-1 0,18-9-1,19 1-15,10-11 16,9 1-1,0-19-15,-10 0 16,1-19 0,0-18-16,-19-1 15,-10-9 1,-9-9-16,-19 9 16,-18 0-1,-48 10-15,28 18 16</inkml:trace>
  <inkml:trace contextRef="#ctx0" brushRef="#br2" timeOffset="-75322.6">29699 3783 0,'0'0'0,"0"0"16,0 0 0,0 0-16,10 9 15,-1 10-15,10 37 16,9 57-1,-9 46 1,0 29-16,-10-10 16,-9-9-1,0-19-15,0-19 16,-9-27 0,-1-11-16,1 1 15,-1-9 1,1-48-16</inkml:trace>
  <inkml:trace contextRef="#ctx0" brushRef="#br2" timeOffset="-74086.35">19699 1212 0,'0'0'0,"0"0"16,0 0-16,0 19 15,10 28 1,-1 37 0,0 38-16,1 28 15,-1 10 1,1-20-16,-1-8 16,0-29-1,-9-28-15,0-28 16,0-19-16,0-19 15,0-9 1,0-9 0,0-29-16,0-37 15,-9-37 1,9-29-16,9-28 16,1 0-1,9 10-15,-1 37 16,-8 47-1,9 28-15,9 19 16,0 18 0,19 10-16,19 19 15,9 37 1,0 29-16,-18 9 16,-19-1-1,-20-8-15,-18 9 16,-18-10-1,-29-9 1,-38 0-16,0-28 16,10-19-1,-10-9-15,10-19 16,9-19 0,19 1-16,9 8 15,10 1 1,19-1-16,9 10 15,9 19 1,29 28-16,47 56 16,18 19-1,19 0-15,-9-19 16,-19-9 0,10-9-16,-1-20 15,-56-36 1</inkml:trace>
  <inkml:trace contextRef="#ctx0" brushRef="#br2" timeOffset="-73235.83">20922 2084 0,'0'0'0,"0"0"16,-9 10-1,-10 9-15,-9 27 16,9 1 0,9 10-16,1-10 15,18-10 1,10 1-16,9-20 16,1 1-1,8-9-15,1-10 16,-19-19-1,0-9-15,-10-19 16,-18-28 0,-29-19-16,-19 0 15,-8 19 1,18 19-16,18 28 16,11 9-1,8 9 1,1 1-16,9 9 15,9-9 1,1-1-16,18 1 16,0-1-1,10 1-15,-1 18 16,10 10 0,0 9-16,0 19 15,0 19 1,0 0-16,10 9 15,-10-19 1,-9-9-16,-1-10 16,1-18-1,-1 0-15,1-19 16,9-19 0,-9 0-16,-1-18 15,1 9 1,-19 0-16,0-1 15,-10 20 1,0 0 0,1 18-16,18 10 15,10 37 1,9 10-16,0 0 16,9-10-1,-9-19-15,-9 1 16,0-19-1,-1-19-15,1 0 16,-10-19 0,-9-19-16,0-37 15,-29-28 1,-37-38-16,10 66 16</inkml:trace>
  <inkml:trace contextRef="#ctx0" brushRef="#br2" timeOffset="-43799.99">2041 10669 0,'0'0'0,"10"19"16,9 66-16,18 93 16,20 84-1,-20 57 1,-18 57-16,-28 27 15,-29 1 1,-9-20-16,-9-18 16,18-19-1,-9-37-15,19-66 16,18-38 0,1-46-16,0-29 15,9-37 1,0-47-16,0-19 15,0-28 1</inkml:trace>
  <inkml:trace contextRef="#ctx0" brushRef="#br2" timeOffset="-43049.92">1985 10754 0,'9'0'0,"10"-19"16,56-19-1,104-8-15,94 17 16,66 20-1,37 0-15,10 18 16,-10 0 0,-56 10-16,-47 9 15,-38-9 1,-47 0-16,-47 0 16,-56-10-1,-38 0-15,-10 1 16,-18-1-1,0 10-15,-19 18 16,0 29 0,-9 56-16,-29 47 15,-9 47 1,0 37-16,0 19 16,9 19-1,10 28 1,28 9-16,19-9 15,18-37 1,11-1-16,8-37 16,-18-37-1,-1-48-15,-18-37 16,0-28 0,-19-19-16,0-19 15,-19-18 1,-28-1-16,-47-18 15,-75-9 1,-57-39-16,-47-17 16,-19-20-1,10-9-15,-9-10 16,8 1 0,-8 18-16,18 19 15,38 10 1,37 9-16,48-1 15,84 11 1</inkml:trace>
  <inkml:trace contextRef="#ctx0" brushRef="#br2" timeOffset="-42566.71">3725 10754 0,'0'0'0,"0"19"16,0 46-16,-9 95 16,18 84-1,1 37-15,18 38 16,-9 19 0,9 28-16,-9 0 15,9 0 1,-9-10-16,-19-37 15,0-19 1,0-37-16,-10-28 16,10-38-1,-9-28-15,9-38 16,-9-37 0,9-29-16,0-27 15,0-19 1,0-19-16</inkml:trace>
  <inkml:trace contextRef="#ctx0" brushRef="#br2" timeOffset="-41966.92">1834 10500 0,'0'0'0,"10"-9"16,9-10-1,-1 1-15,39-11 16,46 1 0,10 19-1,47 28-15,47 18 16,47 19-16,0 10 16,10-10-1,18 1-15,-9-20 16,-1-18-1,-36 0 1,-29-10-16,-38 1 16,-37-1-16,-29 0 15,-37-9 1,-19 0 0,-9 0-16,-20 0 15,-8 0 1,-1 0-16,-9 0 15,10 10 1,-1-1-16,0 0 16,-9 20-1,0-1-15,0 19 16,0 9 0,-18 28-16,8-27 15</inkml:trace>
  <inkml:trace contextRef="#ctx0" brushRef="#br2" timeOffset="-41598.49">2295 11908 0,'29'0'0,"102"-19"16,217 10-16,132 9 16,47 18-1,-10 11-15,-46 17 16,-57 30-1,-66-1-15,-66 0 16,-84-19 0,-86-9-16,-55-28 15,-48-1 1,-84 1-16,0-9 16</inkml:trace>
  <inkml:trace contextRef="#ctx0" brushRef="#br2" timeOffset="-41350.09">2258 12321 0,'0'0'0,"19"0"15,84-10 1,151 10-16,198 0 15,140 19 1,20 19-16,-38 27 16,-113 10-1,-132 10-15,-103-10 16,-104-19 0,-94-37-16</inkml:trace>
  <inkml:trace contextRef="#ctx0" brushRef="#br2" timeOffset="-41077.5">2258 13034 0,'9'0'0,"48"-10"15,168-18-15,199 0 16,140 9 0,57 19-16,28 28 15,-56 29 1,-95 18-16,-102 0 16,-189-19-1,-132-18-15,-66-29 16</inkml:trace>
  <inkml:trace contextRef="#ctx0" brushRef="#br2" timeOffset="-40849.04">2230 13700 0,'0'0'0,"9"0"16,66-10-16,179-8 16,320-20-1,179 19-15,65 19 16,-28 57 0,-329-1-16</inkml:trace>
  <inkml:trace contextRef="#ctx0" brushRef="#br2" timeOffset="-40499.73">2399 14291 0,'0'0'0,"0"9"0,9 1 16,1 18-1,37 0-15,84 0 16,170-9 0,264 18-16,282 48 15,-358-29 1</inkml:trace>
  <inkml:trace contextRef="#ctx0" brushRef="#br2" timeOffset="-38415.7">1712 8305 0,'0'0'0,"0"0"0,0-19 15,10-18 1,-1-1-16,0 10 15,1 0 1,-10 18-16,0 10 16,9 19-1,1 56-15,-10 57 16,0 37 0,0-1-16,0 1 15,0-37 1,9-29-16,0-19 15,10-18 1,-9-38-16</inkml:trace>
  <inkml:trace contextRef="#ctx0" brushRef="#br2" timeOffset="-37903.83">2239 8267 0,'0'0'0,"0"0"15,0 10 1,9 18-16,1 19 16,-1 0-1,19 0-15,1-10 16,18 1-1,9-10-15,10-9 16,-10-19 0,-9-19-16,0-9 15,-9-10 1,0-18-16,-19 0 16,-1 9-1,-8 19-15,-10 18 16,0 1-1,0 9-15,0 9 16,9 29 0,-9 46-16,0 38 15,0 9 1,0 10 0,0-9-16,0-29 15,0-19 1,0-27-16,0-20 15,0-9 1,0-9-16,0-19 16</inkml:trace>
  <inkml:trace contextRef="#ctx0" brushRef="#br2" timeOffset="-37535.89">3048 8615 0,'0'0'0,"0"0"0,0 9 16,0 19-1,0 10-15,9 9 16,1-1-1,18 1-15,0-9 16,19-1 0,19-18-16,0-19 15,9-19 1,-18-9-16,-10-19 16,-19-18-1,-19-20-15,-37 1 16,-28 9-1,-38 9-15,-76 10 16,-178-19 0</inkml:trace>
  <inkml:trace contextRef="#ctx0" brushRef="#br2" timeOffset="-37220.07">3913 8980 0,'0'0'0,"0"10"0,-9 18 15,-19 38 1,-29 18-16,1 19 16,-10 10-1,0 0-15,-9-10 16,9-9 0,29-48-16</inkml:trace>
  <inkml:trace contextRef="#ctx0" brushRef="#br2" timeOffset="-36820.29">4215 8540 0,'0'0'0,"9"9"0,19 0 16,19 19 0,-9 10-16,-1 9 15,-18 0 1,-9 9-16,-10 0 16,-19 1-1,-9-1-15,-10 0 16,0-9-1,10-9-15,19-10 16,-1 0 0,20-9-16,27 9 15,20-9 1,37-1-16,19-18 16,0-18-1,-29-1-15,-46 10 16</inkml:trace>
  <inkml:trace contextRef="#ctx0" brushRef="#br2" timeOffset="-36520.59">5118 8164 0,'0'0'0,"18"10"16,20 37-1,28 37-15,0 38 16,-10 19 0,-9 9-16,-19 9 15,-37-9 1,-19 10-1,-47-10-15,-67 10 16,-112-1-16,-112 10 16</inkml:trace>
  <inkml:trace contextRef="#ctx0" brushRef="#br2" timeOffset="-36237.46">1599 7526 0,'0'0'0,"0"10"15,-9 55-15,-29 114 16,-9 111 0,28 86-1,95 83-15,243 114 16,-65-189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3T14:36:32.57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7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4-03T14:37:14.248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context xml:id="ctx2">
      <inkml:inkSource xml:id="inkSrc24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2" timeString="2023-04-03T14:40:11.254"/>
    </inkml:context>
  </inkml:definitions>
  <inkml:trace contextRef="#ctx0" brushRef="#br0">6690 1077 12 0,'0'0'0'0,"0"0"0"0,0 0 0 0,0 0 2 0,0 0 0 15,0 0 1-15,0 0-1 0,0 0-1 0,11-18 1 16,-11 18 0-16,4-7 1 0,-4 7 182 0,3-8 1 16,-3 8 0-16,0-7 1 0,0 7-181 0,0-7 2 15,0 7-1-15,0 0 1 0,0 0 133 0,0 0 1 16,0 0-1-16,0 7 2 0,0 0-131 0,4 1 0 0,-1 3 1 16,-3 7 0-16,0 4 98 0,0-2 0 0,4 3 0 15,-1-1 0-15,1-4-95 0,3-2 0 0,-4 0 0 16,-3 0 0-16,4-2 46 0,3-4 1 0,0 1-1 15,-4-6 1-15,3 6-47 0,-1-4 2 0,4-6 0 16,-2 1 0-16,4 0 31 0,-1 1-1 0,1-1 0 16,6-2 1-16,1-2-32 0,5-3 0 0,-2 2 0 15,0-1 0-15,-5-3 16 0,-2 0 2 0,-3-2 0 16,-4-5 0-16,3 0-21 0,5 0 1 0,-1-4 0 16,-7 1-1-16,-2 5 27 0,-1-3-1 0,-3 0 0 0,1-5 2 15,0 3-26-15,-2 4-1 0,-2-2 1 0,2 0 1 0,0 5 16 16,-2-2 2-16,1 5-1 0,-1 0 1 0,2 7-21 15,-2-8 1-15,2 8-1 0,0 0 1 0,0 0 15 16,0-5 1-16,0 5-1 0,0 0 1 0,7 5-17 16,-7-5-1-16,2 11 1 0,0 0 0 0,5 15 9 15,-4-3 0-15,1 3 1 0,-1 4-1 0,1 0-11 16,-1-4 0-16,1 3 0 0,-4-1 1 0,3 2 6 0,-3 5 1 16,0-5 0-16,-7 1 0 0,-3 5-9 0,-1-5 0 15,-3 3 0-15,2-4 0 0,5-4 4 0,-4 4 0 16,-7-4 0-16,-3-6 1 0,2 6-7 0,-2-7 0 15,-4-5 0-15,-2 2 0 0,6-2 3 0,4-1 2 16,-4-6-1-16,-1-2 0 0,-1 2-5 0,2-4 0 16,0-3 0-16,0-3 1 0,2 3 0 0,-3-4 1 0,5-4-1 15,-4 1 1-15,1-6-4 0,6 6 0 0,0-3 0 16,3-3 1-16,4 3 0 0,0 3-1 0,4-6 1 16,-1-1 0-16,1 2-3 0,3 2 1 0,-4 1-1 15,4-2 2-15,4-1-3 0,3 5 1 0,3 0-1 16</inkml:trace>
  <inkml:trace contextRef="#ctx0" brushRef="#br0" timeOffset="308.62">7410 1244 2538 0,'0'0'0'0,"0"0"0"0,0 0 0 0,0 0 55 16,0 0 1-16,0 0-1 0,0 0 1 0,21-7-39 16,-7 7 1-16,2-3-1 0,12-1 1 0,1 1 40 0,-3 1 0 15,2 0 1-15,-3 0-1 0,-2-1-41 0,-2 3 1 16,-3 0 0-16,-1-6 0 0,3 6 0 0,-3 0 1 15,-2 0-1-15,-1 6 1 0,0-3-9 0,-4-1 0 16,-3 0 0-16,1 1 1 0,-8-3-7 0,3 9-1 16,-3-9 0-16</inkml:trace>
  <inkml:trace contextRef="#ctx0" brushRef="#br0" timeOffset="483.72">7445 1380 1796 0,'0'0'0'0,"0"0"0"15,0 0 0-15,0 0 65 0,0 0 0 0,16 19 0 16,-5-16 2-16,3-3-49 0,4 4 0 0,1-4-1 16,9 3 1-16,0-3 55 0,-3 4 1 0,2-4-1 15,-3 0 1-15,5 0-56 0,-7 0 0 0,3 0 0 16,3 0 0-16,6 4 14 0,-9-1 0 0,-8-3 1 16,1 4-1-16,5-1-18 0,-6 1 0 0,1 3 1 0</inkml:trace>
  <inkml:trace contextRef="#ctx0" brushRef="#br0" timeOffset="817.95">8326 1070 2009 0,'0'0'0'0,"0"0"0"0,0-18 0 0,3 6 30 0,-3 5-1 16,0 0 0-16,0 2 1 0,0 5-16 15,0-9-1-15,0 9 1 0,0 0-1 0,0 0 45 0,0 0 2 16,0 0-2-16,0 0 2 0,0 9-43 16,0 3 0-16,0 4 1 0,0 16 0 0,-3 6 21 0,-1 4 0 15,0-5-1-15,4 9 1 0,-3-2-23 0,-1 2 0 16,1 0-1-16,6-2 1 0,-3 3 1 0,0-5 1 16,0-1-1-16,0-1 1 0,-3-6-8 0,-1 1 0 0,1-5 0 15,3 1 0-15,0 5 11 0,-4-10 1 0,4 2-1 16,0-3 0-16,0-2-9 0,0 5-1 0,-3-11 0 15,6 1 0-15,-3-6 13 0,0 1 1 0,0-6-1 16,0-7 1-16,4 7-14 0,-4-7 1 0,0 0 1 16,0-7-1-16,3-4 8 0,1 2 2 0,-4-3-2 15,3-13 1-15,1-5-11 0,-4 2 2 0,-4 0-1 16</inkml:trace>
  <inkml:trace contextRef="#ctx0" brushRef="#br0" timeOffset="1134.43">8311 1123 1960 0,'0'0'0'0,"0"0"0"0,11-27 0 16,3 12 90-16,0 0 1 0,4 1 0 0,1-5-1 16,-5 8-73-16,1 1 1 0,-1-1-1 0,0 4 1 0,-2 0 65 15,2 0 0-15,-3 4 0 0,3-1 0 0,0 4-66 16,-3 0 1-16,-4 0 0 0,0 4 0 0,-7-4 4 16,9 7 2-16,-9-7-1 0,3 14 1 0,-1 0-13 15,0 0 2-15,-2 0-1 0,0 5 0 0,-2 3 2 0,0 0-1 16,0-6 1-16,2 4-1 0,2-1-5 15,2-1 0-15,-1-3 0 0,-3-1 1 0,4 2-1 0,3 0-1 16,0-5 1-16,0 3 0 0,0-2-2 0,3-1-1 16,-3-1 1-16,1 4 0 0,-3-3 0 0,0-1 2 15,-1-3-1-15,-3 4 1 0,1 1-4 0,-2-3 2 16,-2-2-2-16,1 5 2 0,-3-1 0 0,1-4 0 16,-1 0 1-16,-7 0 0 0,1 0-3 0,-4 0 1 0,0-2-1 15,-6-3 2-15,-1 5 2 0,3-3 0 0,1-1-1 16,-4 1 1-16,-2-4-2 0,5 3-1 0,0 3 1 15</inkml:trace>
  <inkml:trace contextRef="#ctx0" brushRef="#br0" timeOffset="1450.69">8848 1431 2211 0,'0'0'0'0,"0"0"0"0,0 0 0 16,0 0 74-16,0 0 2 0,0 0-2 0,-25 7 1 0,18-4-57 16,0 1 0-16,7-4 0 0,-20 14 0 0,6 5 65 15,0-1 0-15,4-4 0 0,3 2 1 0,3-1-67 16,8 5 1-16,3-6 0 0,0-5 0 0,0 5 16 16,3-4 2-16,4-1-1 0,6-2 1 0,1 0-21 15,0 2-1-15,-1-6 1 0,-3 1 1 0,1-4-5 0,0 3 1 16,-8-6-1-16,4-1 2 0,-3 1-7 15,-1-1 2-15,-1-4 0 0,-2-3 0 0,-3 2-2 16,-1-1-1-16,-3-1 1 0,0-5-1 0,-3 2-1 0,-4 2 0 16,0 1 1-16,-6-1-1 0,3 0 2 0,-1 5-1 15,4-4 1-15,-7 1 0 0,0 3-3 0,3 3 2 16,1-5-1-16</inkml:trace>
  <inkml:trace contextRef="#ctx0" brushRef="#br0" timeOffset="1652.03">9162 1373 2211 0,'0'0'0'0,"17"-4"0"16,1 6 0-16,-4 0 74 0,5-2 2 0,10 0-2 16,-5 0 1-16,1 0-57 0,-2 0 0 0,-2 0 0 15,0 0 0-15,0 3 68 0,-1 1 0 0,-2-4 1 0,-1 0 0 16,-4 5-70-16,1-5 1 0,0 0 0 0,-4 0 0 15,1 0 11-15,-1 0 0 0,-2-5 1 0</inkml:trace>
  <inkml:trace contextRef="#ctx0" brushRef="#br0" timeOffset="1851.01">9410 1218 2098 0,'0'0'0'0,"0"0"0"0,0 0 0 0,0 0 50 15,0 23 2-15,0-9 0 0,4 0-1 0,-1 5-34 16,1 2 0-16,-4 4 0 0,0-2 1 0,0 12 46 0,0-3 1 16,0-4 0-16,3 2 0 0,1-2-47 0,0 0 0 15,-4-2 0-15,3-6 0 0,-3 1 14 0,4-5 1 16,-4 3-1-16,3-5 2 0,4 2-20 0,0-6 0 16,-3 1 1-16</inkml:trace>
  <inkml:trace contextRef="#ctx0" brushRef="#br0" timeOffset="2466.85">9922 1109 2098 0,'0'0'0'0,"0"0"0"16,0 0 0-16,10-16 46 0,-10 16 0 0,0 0 0 0,8-7 1 15,-8 7-31-15,0 0 1 0,0 0 0 0,7 10-1 16,-4-3 53-16,-3 2-1 0,4 2 1 0,-1 12 0 16,1 10-51-16,-4-3 0 0,3 9 0 15,-1-2 0-15,2 12 24 0,-4-7 0 0,-2 6 1 0,2-4 0 0,0-4-28 16,-2-3 1-16,0 0 0 0,2-2 1 0,0-2-2 16,0-3 1-16,0-7 0 0,0 4-1 0,0-1-6 15,0-5 0-15,0-7 0 0,0 6 1 0,0-3 3 16,0-3-1-16,0 0 0 0,0-8 1 0,0 1-5 15,0-7 0-15,0 0-1 0,0 0 1 0,-7 0 1 0,7 0 0 16,-3-7 0-16,6-2 0 0,-3-9-3 16,4-3 0-16,-4-4 0 0,5-4 1 0,0-5 0 0,-1 1 0 15,-2-6 0-15,1-7 1 0,1 6-4 0,-3-2 2 16,1 1 0-16,2-3-1 0,-4 2-4 0,0 3 2 16,3 6-1-16,1-2 0 0,-1 8-1 0,1 3 2 15,-1 1-2-15,8-7 1 0,-4 10-2 0,0 1 0 0,0 2 0 16,4-3 0-16,-3 8 0 0,1-2 0 0,0 5 0 15,2-2 0-15,-4 4-3 0,0 4 0 0,0 3 0 16,3-4 1-16,-3 4-1 0,-7 0 1 16,9 7 0-16,-9-7 0 0,4 18-5 0,-2-9 0 0,3 1 1 15,4 3 0-15,3 10 0 0,-5-4 2 0,4 2-1 16,-1-5 1-16,1 1-1 0,1 5 1 0,-1-5-1 16,3 1 1-16,4-2 0 0,-4 1 1 0,-4 1 0 15,4-4-1-15,0 0 1 0,-1 2 0 0,-3-6-1 16,4 3 1-16,-3 2 0 0,0-4 0 0,-4 0 1 15,-4-1 0-15,1 1 1 0,-2-4 0 0,-2 0-1 16,0-7 1-16,-6 10 0 0,6-10 0 0,-14 9 0 0,-4-5 0 16,-3-1 0-16,-3 4 1 0,1 0 0 0,-6-3 0 15,3 3-1-15,5-2 1 0,3 0 0 0,8 1 0 16,-1-3 0-16,4 2 0 0,2 2 0 0</inkml:trace>
  <inkml:trace contextRef="#ctx0" brushRef="#br0" timeOffset="2670.21">10603 1582 2098 0,'0'0'0'16,"0"0"0"-16,0 0 0 0,0 0 65 0,0 0 1 16,0 0-1-16,-4 23 2 0,4-14-49 0,0 1 0 15,0 6-1-15,4-4 1 0,3 6 51 0,-4-4-1 16,4-2 1-16,0-1-1 0,0-1-50 0,1 1 0 15,-3-4 0-15,2 0 0 0,0 0 18 0,0 0 1 0,-7-7 0 16,11 7 0-16,-11-7-22 0,10 7 0 0,-10-7 0 16</inkml:trace>
  <inkml:trace contextRef="#ctx0" brushRef="#br0" timeOffset="2900.29">10880 1183 2186 0,'0'0'0'0,"0"0"0"0,26 3 0 16,-8-1 55-16,3 5 1 0,4 0-1 0,-6 3 1 15,2 6-39-15,-3 0 1 0,7-2-2 0,-1 2 2 16,3 3 50-16,-3 4 0 0,-4-5 1 0,1-1-1 0,0 5-50 16,-7 0 0-16,4-4 0 0,-4 0 0 0,2-4 20 15,-2 3 0-15,0 3 0 0,0-10 2 0,0 4-26 16,-5-1 2-16,2-5 0 0,-1-4-1 0,1 3-7 15,-4-4 0-15,3 1 0 0</inkml:trace>
  <inkml:trace contextRef="#ctx0" brushRef="#br0" timeOffset="3067.82">11218 1281 2086 0,'0'0'0'15,"0"0"0"-15,0 0 0 0,-21 28 58 0,14-14 1 16,-7 0 1-16,-2 0-1 0,4 4-42 0,-1 5 1 15,-1-9 0-15,0 4 0 0,0 3 54 0,2 2 1 0,3-2 0 16,2-7 0-16,2 5-55 0,1 0 0 0,4-3 0 16,0-2 0-16,4-1-4 0,3 1 1 0,1-4-1 15</inkml:trace>
  <inkml:trace contextRef="#ctx0" brushRef="#br0" timeOffset="3297.98">11582 1448 2072 0,'0'0'0'0,"0"0"0"0,0 0 0 0,0 27 29 16,0-17 1-16,0 4-1 0,1 9 1 0,3 3-17 16,0 4 1-16,-1-7-1 0,4 0 2 0,0 0 51 15,-3-4 0-15,3-1 1 0,0-2-1 0,-4 1-48 16,1 1 0-16,-1-8 0 0,1 5 0 0,-1-5 22 15,-3-1 0-15,0-2 1 0,0-7-1 0,-3 9-24 16,3-9 0-16,0 0-1 0,-7 7 2 0,7-7-2 16,0 0-1-16,0 0 1 0</inkml:trace>
  <inkml:trace contextRef="#ctx0" brushRef="#br0" timeOffset="3822.71">12002 1364 2048 0,'0'0'0'0,"0"0"0"0,21-4 0 0,-7 8 66 0,0-4 0 16,4 0 0-16,6 0 0 0,6 0-48 0,-2 0 0 15,-1 0 0-15,5 0 0 0,3 0 62 0,-2 0 1 16,-1 0-2-16,2 0 2 0,1 2-63 0,-3 1 0 15,-2-3 0-15,1 0 0 0,-6 2 13 0,-4 0 1 16,2-2-1-16,-2 3 2 0,-3-3-20 0,-2 0 2 16,-4 0-2-16,1-3 2 0,-6 1-6 0,0 0 0 0,-7 2 0 15,7-3 0-15,-7 3-4 0,0 0 1 0,0 0 0 16</inkml:trace>
  <inkml:trace contextRef="#ctx0" brushRef="#br0" timeOffset="4046.97">12428 1135 1808 0,'0'0'0'0,"0"0"0"15,0 0 0-15,0 0 58 0,0 0-1 0,0 0 0 0,0 0 0 16,0 0-40-16,2 23 1 0,-4-13 0 0,-1 8 0 16,3 1 36-16,2 10 0 0,-1-5 0 0,-1 6 1 15,0 5-38-15,0-1 0 0,2 1 0 0,-2-3 1 0,0-1 8 16,0 6 1-16,2-7-1 0,0-7 1 0,-1 7-15 15,1-7 0-15,2-4 1 0,-1 4 0 0,4-5-2 16,0-3 2-16,4-1-1 0,-4-5 0 0,0-2-5 16,0 4 1-16,4-2 0 0</inkml:trace>
  <inkml:trace contextRef="#ctx0" brushRef="#br0" timeOffset="4366.6">13002 1066 1847 0,'0'0'0'0,"0"0"0"16,0 0 0-16,0 0 45 0,0 0 1 0,0 0 0 16,19-7 0-16,-19 7-31 0,7 11 2 0,-3-4 0 15,3 5 0-15,-4 4 51 0,4 5 1 0,-3 2-1 16,3 11 1-16,-4 4-51 0,1 3-1 0,-1-3 1 15,-3 6 0-15,0 7 31 0,0-5 0 0,-3-2-1 16,3-2 2-16,-7 2-34 0,3-7 1 0,1-2 0 16,-1-1 0-16,1-4 3 0,-1-2 2 0,4 0-1 15,-3-2 0-15,-1 3-10 0,1-1 1 0,1-9-1 0,2 0 0 16,-4 4 4-16,1-9 0 0,1 0 1 0,2-6 0 16,0-1-7-16,0-7 0 0,2 7 0 0,-2-7 0 15,0 0 2-15,0-7 1 0,0 7-1 0</inkml:trace>
  <inkml:trace contextRef="#ctx0" brushRef="#br0" timeOffset="4701.6">13093 1063 1733 0,'0'0'0'16,"0"0"0"-16,20-23 0 0,-4 16 68 0,-2 4 0 15,3-5 1-15,1 0-1 0,-2 2-50 0,2 3 0 16,-1-1 0-16,4 1 0 0,-3 3 54 0,-4 0 1 15,2 3 0-15,-5 1-1 0,3 1-54 0,-7 2 0 16,0-2 0-16,0 3 0 0,-5 2 20 0,-2 2 2 16,-2-1-2-16,-5-1 1 0,0 1-24 0,3 5 0 15,1-7 1-15,-4 5 0 0,-4-2-6 0,0 2 1 0,4-5 0 16,4 1 1-16,1 1-6 0,4-2 1 0,5 1 0 16,0 1 1-16,0 3-3 0,7 0 1 0,0-3 0 15,2-1-1-15,0 4-2 0,-4-1 2 0,-1-5-1 16,0 5 1-16,-4-3-2 0,0 1 1 0,0-4-1 15,-4 3 0-15,1-3 0 0,-8 2-1 0,1-3 0 16,-4-1 2-16,-4 0-2 0,-3-1 0 0,-2 1 0 16,-5-5 0-16,-4 3 0 0,0-3 0 0,-1-3-1 0,1 3 1 15,4 0-1-15,4 0 0 0,-5-5 1 0</inkml:trace>
  <inkml:trace contextRef="#ctx0" brushRef="#br0" timeOffset="4999.6">13527 1492 1972 0,'0'0'0'0,"0"0"0"0,0 0 0 0,23 4 49 16,-12-1-1-16,-1-3 0 0,1 4 1 0,0-1-32 15,-3 1 0-15,-1 5 0 0,-7-9 0 0,11 8 46 0,-6-1 1 16,-1 0 0-16,-4-7 0 0,5 16-47 0,-5-5 1 15,-3-4 0-15,-3 2 0 0,-1 5 14 0,0-4 0 16,0-1 0-16,0 2 0 0,-4 1-18 0,4-2 0 16,4-1 1-16,-4-2 0 0,0 0-7 0,7-7 3 15,-4 11-2-15,4-11 1 0,0 0-5 0,0 0 2 0,0 7 0 16,0-7-1-16,11 2 1 0,-4-2 0 0,0-2 0 16,12-2-1-16,8 1-1 0,3-1-1 0,-4 1 1 15,1-8 0-15,-1 4 0 0,2 2-1 0,-5-2 1 16</inkml:trace>
  <inkml:trace contextRef="#ctx0" brushRef="#br0" timeOffset="5237.74">13924 1123 2023 0,'0'0'0'0,"0"0"0"0,0 0 0 16,21-7 50-16,-10 10 1 0,5 4-1 0,-2-1 2 0,0 4-35 15,4 1 0-15,1 4-1 0,2 0 2 0,-3 4 51 16,3 0-1-16,0-3 1 0,6 5-1 0,-10-1-50 16,4 4 0-16,-1-3 0 0,5 4 0 0,-4-2 21 15,0 5 2-15,-5-7-2 0,-2 0 1 0,-4 0-24 16,1 6 0-16,-4-10 0 0,4-1-1 0,-1 0-1 16,-3 3 0-16,0-8 0 0</inkml:trace>
  <inkml:trace contextRef="#ctx0" brushRef="#br0" timeOffset="5435.86">14314 1262 2098 0,'0'0'0'16,"0"0"0"-16,0 0 0 0,-25 26 65 0,15-8 1 0,-3-8-1 15,3 8 2-15,-1 3-49 0,4 0 0 0,0-2-1 16,-7-5 1-16,0 8 51 0,0-5-1 0,-2 3 1 15,-2-6-1-15,-1 3-50 0,5 3 0 0,1-8 0 16,1-5 0-16,5 3 16 0,0 3 1 0,0-3-1 16,7-3 1-16,3-1-20 0,1 1-1 0,3 0 1 15</inkml:trace>
  <inkml:trace contextRef="#ctx0" brushRef="#br0" timeOffset="5835.68">14630 1561 2035 0,'0'0'0'0,"0"0"0"0,26-16 0 0,-19 12 54 16,0 4 0-16,0-3 0 0,4-4 1 0,-4 3-38 16,2 4 1-16,1 0-2 0,-3-1 2 0,-7 1 45 15,11 0 1-15,-11 0 0 0,0 0 0 0,0 0-46 16,4 5 0-16,-4-5 0 0,0 0 0 0,-4 10 17 0,-1 3-1 15,-2 1 1-15,-2 2 0 0,-4 8-20 0,-1-4-1 16,-7-1 1-16,0-3 1 0,2-2-5 0,1-4 0 16,4-1 0-16,-4-2 0 0,4 4-4 0,5-2 1 15,1-8-1-15,-1 3 1 0,2-1-2 0,7-3 1 16,-4 7 0-16,4-7-1 0,0 0-1 0,11 7-1 0,-1-7 1 16,17 4 1-16,1 3-3 0,-3-3 1 0,1-1 0 15,6 1 0-15,-2-1-1 0,2 1 0 0,-8-4 0 16,1 3 1-16,-2-3 5 0,-2 2 1 0,-3-2-1 15,-1 0 1-15,-1 3-5 0,-2 1 2 0,-3-8 0 16,-4 4 0-16,-7 0 6 0,7 0 2 0,-7 0-1 16,0 0 1-16,0 0-7 0,0 0 1 0,0 0 0 15,0 0 0-15,0 0 6 0,0 0 1 0,0 0 0 16,-7 0 1-16,7 0-8 0,-11 4 1 0,4-1-1 0</inkml:trace>
  <inkml:trace contextRef="#ctx0" brushRef="#br0" timeOffset="15938.57">15323 1492 1192 0,'0'0'0'0,"0"0"0"16,0 0 0-16,0 0 51 0,0 0-1 0,0 0 1 15,0 0-1-15,21-3-33 0,-14 3 0 0,4-4 0 16,5 1 1-16,7 3 94 0,3-4 0 0,-1 1 0 0,5-4 2 16,-2 1-98-16,-3 6-1 0,6-7 1 0,-1 0 1 15,-9 4 70-15,2-1 2 0,2 1-1 0,0-1 0 16,-4 1-71-16,-3-1 1 0,1 4 0 0,-1-3 0 0,-4-1 36 15,-4 4 1-15,1 0 0 0,-2-3 0 0,-2 3-38 16,-7 0 0-16,10 0 0 0,-10 0 1 0,0 0 11 16,7 3 2-16,-7-3-2 0,4 7 1 0,-4-7-16 15,0 0-1-15,0 0 1 0</inkml:trace>
  <inkml:trace contextRef="#ctx0" brushRef="#br0" timeOffset="16276.65">15568 1223 1808 0,'0'0'0'0,"0"0"0"16,0 0 0-16,0 0 76 0,0 0-1 0,0 0 0 15,0 0 0-15,14-18-57 0,-14 18 0 0,0 0 0 16,0 0 0-16,-9-3 68 0,9 3 1 0,0 0-1 15,0 0 2-15,-8-4-71 0,8 4 1 0,-7 7 0 16,3 6-1-16,0 3 15 0,3 1 0 0,1 1 0 16,1 1 0-16,3 13-18 0,0-4 0 0,-3-3 1 15,3 4 0-15,-1 7-7 0,-1-3 0 0,0-5 1 16,-2 0 0-16,-2 2-3 0,0-5 0 0,2-2-1 16,-1 0 2-16,2 3-4 0,3-3 1 0,-2-4-1 0,-2 2 2 15,0 0-3-15,0-6 1 0,0-1 1 0,0 1-1 16,0 0 1-16,1 2 1 0,5-6-1 0,-6-1 2 15,3 1-3-15,1-4 1 0,-4-7-1 0</inkml:trace>
  <inkml:trace contextRef="#ctx0" brushRef="#br0" timeOffset="16721.5">16267 1568 1808 0,'0'0'0'0,"0"0"0"0,0 0 0 0,0 0 60 16,0 0 1-16,0 0-2 0,0 0 2 0,17-4-45 15,-10 4 2-15,0-3 0 0,-7 3 0 0,13-4 61 16,-4 4 1-16,1 0-2 0,6-3 2 0,2 3-62 16,-1 3 0-16,-3 1 0 0</inkml:trace>
  <inkml:trace contextRef="#ctx0" brushRef="#br0" timeOffset="16893.43">16937 1608 1922 0,'0'0'0'0,"0"0"0"15,0 0 0-15,0 0 32 0,0 0 1 0,17-3-1 16,-9-1 1-16,2 4-20 0,2 0 2 0,1 0 0 15</inkml:trace>
  <inkml:trace contextRef="#ctx0" brushRef="#br0" timeOffset="17091.71">17387 1578 1721 0,'0'0'0'0,"0"0"0"0,0 0 0 15,0 0 38-15,0 0 0 0,0 0 0 0,0 0 1 0,0 0-25 16,0 0 2-16,19-10 0 0,-19 10-1 0,11-4 54 16,-11 4-1-16,12 0 1 0,-12 0-1 0,12 0-50 15,-5 0 0-15,0 4 0 0,0-4 0 0,1 0 11 16,-1 0 0-16,0 0 0 0</inkml:trace>
  <inkml:trace contextRef="#ctx0" brushRef="#br0" timeOffset="17406.08">18002 1594 1859 0,'0'0'0'0,"0"0"0"15,0 0 0-15,0 0 26 0,0 0 1 0,0 0-1 16,0 0 0-16,0 0-13 0,0 0-1 0,0 0 0 16,0 0 2-16,25-14 51 0,-9 14 0 0,5 0 0 15,4-2 0-15,5 2-47 0,-2 0 0 0,0 2 0 16,2-2 0-16,-2 0 21 0,-3 0 1 0,5 0-1 16,-2-2 0-16,-7 2-23 0,1 2 0 0,0-2-1 15,-4-2 1-15,2 2 4 0,-5 0 0 0,1 0 1 0,-2-3-1 16,0 3-10-16,-3 0 1 0,-4 0 0 0,0-4 1 15,-7 4 2-15,11-3 2 0,-11 3-1 0</inkml:trace>
  <inkml:trace contextRef="#ctx0" brushRef="#br0" timeOffset="17640.03">18410 1278 1985 0,'0'0'0'0,"0"0"0"0,0 0 0 0,-11 24 48 0,8-10 1 16,-1 4 1-16,1 3-1 0,-5 0-32 0,1 9 0 16,0-2 0-16,-1 0-1 0,-1 9 54 0,0-5 1 15,0-2-2-15,0 0 2 0,2 0-53 0,4-4 0 16,-4 0 0-16,3-3 0 0,1 5 19 0,3-3 1 16,0-4 0-16,3-2 0 0,-3 3-23 0,4-5 1 0,6 1-1 15,-3-2 1-15,2-1 3 0,0 1 0 0,0-5 0 16,1-1 1-16,1 1-10 0,-1-4 2 0,-2-4-2 15</inkml:trace>
  <inkml:trace contextRef="#ctx0" brushRef="#br0" timeOffset="17978.86">18897 1285 1758 0,'0'0'0'0,"0"0"0"0,0 0 0 15,7-16 68-15,-7 16 2 0,7-7 0 0,-7 7-1 0,0 0-51 16,0 0 0-16,0 0 0 0,7-4 0 0,-7 4 73 16,0 0 0-16,5 7 0 0,-3 2 0 0,0 10-75 15,-1 8 2-15,1 1-1 0,-4 9 1 0,-1 2 23 16,-1-1 0-16,1 3-1 0,-1-3 2 0,1 5-26 15,-1-6-1-15,4-2 1 0,-3 2 1 0,-1 1 5 0,4 1 1 16,-3-7-1-16,3 1 2 0,-4 1-13 0,4 1 1 16,0-4 0-16,4-6 0 0,-4 5 1 0,3-9 2 15,-3-2-2-15,0-3 2 0,-3 4-7 0,3-8 1 16,-4-1-1-16,4-1 1 0,0-3 1 0,0-7 1 16,0 0 0-16,0 0 1 0,0 0-6 0,0 0 1 15,0 0 0-15</inkml:trace>
  <inkml:trace contextRef="#ctx0" brushRef="#br0" timeOffset="18324.81">19022 1313 1733 0,'0'0'0'0,"0"0"0"16,17-20 0-16,-1 15 71 0,2-5 0 0,1 1-1 15,3-5 2-15,-1 3-54 0,-4 4 0 0,-3 0 0 16,-1 0 0-16,4 2 68 0,-1-1 2 0,-3 6-1 0,1-3 1 15,-4 3-71-15,-3 3 1 0,0 3 0 0,-7-6 0 16,6 12 18-16,-5-1 0 0,1-4-1 0,-2 3 1 16,-3 6-21-16,-4 2 0 0,-6-1-1 0,-1 4 2 0,7 0-7 15,0-5 1-15,0 5 0 0,0-3 0 0,0 0-4 16,3-4 0-16,4 0 1 0,0 2 0 0,0-2-4 16,2 3 2-16,3-4-1 0,6 1 1 0,3-2-2 15,0 7 0-15,0-5 1 0,0-1-1 0,2 4-1 0,-3-4 1 16,-1-3-1-16,-1 6 1 0,-4-4-2 15,-4 2 2-15,1-3-1 0,-1-4 0 0,-3 2 0 0,-3 1 2 16,-1-3-1-16,4-7 1 0,-14 13-2 0,7-12 0 16,-5 1 0-16,-11 0 2 0,3 0-2 0,6-1 1 15,-3-1 1-15,-1-1-1 0,2-1-1 0,4 0 0 16,3-1 1-16</inkml:trace>
  <inkml:trace contextRef="#ctx0" brushRef="#br0" timeOffset="18589.41">19498 1580 2086 0,'0'0'0'0,"0"0"0"15,0 0 0-15,0 0 61 0,0 0 1 0,0 0 0 16,0 0 1-16,0 0-47 0,0 25 2 0,0-16 0 0,0 8 0 15,-4 4 59-15,1 0 0 0,-1-3 1 0,4 1-1 16,-3 2-59-16,3 1 0 0,0-8 0 0,-4 1 0 16,4-2 26-16,-3 3 0 0,3-2 1 0,-4 0 0 15,4 0-29-15,0-4 1 0,0 1-2 0,4-1 2 0,-1-1-1 16,1-2 1-16,-4-7 0 0</inkml:trace>
  <inkml:trace contextRef="#ctx0" brushRef="#br0" timeOffset="18822.45">19678 1691 2173 0,'0'0'0'16,"0"0"0"-16,0 0 0 0,-21 12 57 0,10-1 2 16,1-2-2-16,1 3 1 0,4-2-41 0,1 5 1 15,6-8 0-15,5 3 0 0,0 2 59 0,-2-3 1 0,2 4-1 16,4-3 2-16,3 1-61 0,0-1 0 15,5 1 0-15,1-4 0 0,-1 0 17 0,-5 3 0 0,2-6 0 16,0 5 1-16,-2-6-21 0,2 1-1 0,-5-4 1 16,-1 0 1-16,1 0-10 0,-2 0 1 0,-2-4 0 15</inkml:trace>
  <inkml:trace contextRef="#ctx0" brushRef="#br0" timeOffset="19055.59">19946 1306 2211 0,'0'0'0'0,"0"0"0"0,23 14 0 0,-4 0 41 16,-1 0 0-16,1-2 1 0,1 4-1 0,-4 10-25 16,1-1 0-16,6 0-1 0,-2 5 2 0,-1 1 46 15,-1-3 0-15,2-1 0 0,-3-4 1 0,-2 0-46 16,0-1 0-16,3-4 0 0,-5 1 0 0,2-1 20 15,-2-2 1-15,0-6 0 0,1 8 1 0,-5-4-25 16,1 0 1-16,-2-7 0 0,-2 2-1 0,-2-2-2 0,-5-7-1 16,10 3 0-16</inkml:trace>
  <inkml:trace contextRef="#ctx0" brushRef="#br0" timeOffset="19245.5">20320 1455 1960 0,'0'0'0'0,"0"0"0"16,0 0 0-16,-12 30 67 0,6-12 1 0,-1-2-1 16,-2 3 1-16,-5 4-50 0,0 0 0 0,0-2 0 15,-2-5 0-15,2 6 60 0,0 1 0 0,-4-9 1 16,1 2-1-16,-1-2-60 0,6 2 0 0,1 0 0 16,-1-2 0-16,1 4 24 0,2-10 0 0,-1 1 1 15,3 7 0-15,3-2-28 0,4-3 1 0,0-1 0 16</inkml:trace>
  <inkml:trace contextRef="#ctx0" brushRef="#br0" timeOffset="19522.68">20593 1545 2211 0,'0'0'0'0,"0"0"0"0,0 0 0 0,0 0 51 16,0 0 0-16,0 0 1 0,11 26 0 0,-7-12-35 16,-1 2-1-16,2 0 1 0,2 10 1 0,0 4 52 0,-3-3 0 15,-2-1 0-15,0 4 1 0,-1-4-53 0,1 3 0 16,-2-5 0-16,-2 1 0 0,2-1 17 0,2-1 2 16,0-2-1-16,-2-3 1 0,-2 0-22 0,2 1 1 15,2-5-2-15,0-2 2 0,-4 2 0 0,0-5 1 16,4-2-1-16,-2-7 1 0,2 7-8 0,-2-7 1 15,0 0-1-15</inkml:trace>
  <inkml:trace contextRef="#ctx0" brushRef="#br0" timeOffset="19829.59">20793 1738 1897 0,'0'0'0'0,"0"0"0"16,0 0 0-16,0 0 80 0,0 0-1 0,0 0 1 15,-20 7 1-15,20-7-63 0,-10 4 0 0,3-4 0 16,-4 4 0-16,-3-4 75 0,2 3 0 0,1-3 0 0,2 7 0 16,2 0-76-16,7-7 1 0,-9 9-1 0,9-9 1 15,-3 10 14-15,3-10 2 0,3 8 0 0,1 2-1 16,1 4-19-16,4 0 1 0,2-3-1 0,3 5 1 16,5 3-5-16,-1 0 0 0,3-1 0 0,-3-1 1 0,1-2-4 15,2 2 0-15,0-1-1 0,-1-5 1 0,-1-1-2 16,0-1-1-16,3-2 1 0,-3 0-1 0,-7-2-1 15,-1 2 1-15,-2-3-1 0,-2-1 1 0,0 1-2 16,-7-4 0-16,10 0 0 0,-10 0 2 0,0 0-3 16,0 0 1-16,8 0 0 0,-8 0 1 0,0 0 2 0,0 0 1 15,0 0-1-15,0 0 1 0,0 0-3 16,-8 0 2-16,8 0-2 0</inkml:trace>
  <inkml:trace contextRef="#ctx0" brushRef="#br0" timeOffset="24449.19">8920 2555 1709 0,'0'0'0'0,"0"0"0"16,0 0 0-16,0 0 62 0,0 0 2 0,0 0 0 15,0 0 0-15,0 0-46 0,0 0 0 0,18-18 0 16,-18 18 0-16,0 0 80 0,0 0 1 0,0 0-1 15,0 0 1-15,0 0-82 0,0 0 0 0,0 0 0 0,-4 18-1 16,4 5 43-16,0-1 0 0,0 5 1 0,-3 8-1 16,3 4-42-16,-4-2 1 0,4 1 0 0,0 3 0 0,0 1 17 15,0-7 1-15,0-1-1 0,0 4 1 16,0-4-21-16,0-4 0 0,0 0-1 0,0 5 2 0,0-5 3 16,4-2 0-16,-4 0 0 0,3-3 1 0,1-3-10 15,3 3 2-15,-7-7-2 0,0-4 1 0,3-2 5 16,-3 0 0-16,0 1 1 0,0-6 0 0,0-7-8 15,0 0 1-15,0 0-1 0,0 0 1 0,0 0 4 16,0 0-1-16,0 0 1 0,0 0-1 0,0 0-5 16,0 0 1-16,0-13-1 0,0 13 1 0,6-10 2 0,-3 1 1 15,-3 4 1-15,0-2-1 0,0 7-5 0,0-11 1 16,0 4 0-16</inkml:trace>
  <inkml:trace contextRef="#ctx0" brushRef="#br0" timeOffset="25001.77">8931 2578 2009 0,'0'0'0'0,"0"0"0"0,0 0 0 16,17-4 83-16,-8 1 0 0,-2 3 0 0,4 0 2 15,-1 0-69-15,4-4 2 0,4 4 0 0,12-3 0 16,2 3 65-16,-1-6 0 0,-2 3 0 0,-3 3 2 16,-5 3-69-16,-3 3 2 0,0-6 0 0,1 7 0 0,-5 0 15 15,-3-4-1-15,-1 1 1 0,-3 4 1 0,-3 3-21 16,-1-4 2-16,-3 0-1 0,-3 5 1 0,-1-1-7 15,-3 1 1-15,0-3-1 0,0 9 1 0,0-8-4 16,0 1 1-16,4-2-1 0,-8 1 2 0,-1 4-4 0,-4-3 2 16,-4-4-1-16,6 3 1 0,4 1-3 0,3-4 2 15,0-4-1-15,7-3 0 0,-13 7 1 0,13-7-1 16,0 0 0-16,0 0 2 0,9 2-3 0,-9-2 1 16,11 0 0-16,3 0 0 0,3 0 2 0,-3 0-1 15,-5 0 1-15,2 4-1 0,3 5-1 0,0-2 1 16,-3 1-1-16,-1-1 0 0,1 7 1 0,-4 1 0 15,-4-3 1-15,4 7-1 0,-1 1-1 0,-4-3 0 0,-2-1 0 16,-2 0 1-16,0 1 0 0,-2-4 1 0,-1 1-1 16,-4 0 1-16,-1-2-2 0,-1-1 0 0,4-8 1 15,-3 6-1-15,-5-2 2 0,-2-3-1 0,-3-4 1 16,-8 8 0-16,0-4-1 0,5-4-1 0,2-4 0 16,-4 4 2-16,4 0-2 0,5-8 2 0,2 4-2 15,3 1 1-15,4 3-1 0,7 0 0 0,-10-7 0 16</inkml:trace>
  <inkml:trace contextRef="#ctx0" brushRef="#br0" timeOffset="25321.77">9380 3075 2161 0,'0'0'0'0,"0"0"0"0,0 0 0 0,0 0 63 16,0 0 0-16,-14 23-1 0,11-9 1 0,-1-1-45 15,4-3 0-15,-3 1 0 0,3 6 0 0,0-6 57 0,0 0 0 16,3-4 1-16,4 3 0 0,4-1-58 0,-1-4 0 16,-1-1 0-16,5-1 0 0,4-3 13 0,3-2 1 15,-3-1-1-15,1 3 0 0,-5-4-17 0,0-4 0 16,1-3 0-16,-5 4 1 0,-1 0-7 0,-4-7 3 15,-1 0-2-15,1 3 1 0,-3 4-5 0,-4-3 2 16,-1 1-1-16,-5 2 0 0,0 0-1 0,-10-4-1 0,-3 2 1 16,0 6 0-16,5-1-1 0,2 1-1 0,0-6 1 15,-1 14 0-15,1-5-2 0,7-5 2 0,-2 5-2 16</inkml:trace>
  <inkml:trace contextRef="#ctx0" brushRef="#br0" timeOffset="25615.63">9850 3012 2198 0,'0'0'0'0,"0"0"0"0,31-2 0 0,-4 4 58 16,5-2 2-16,6-2-1 0,3 4 1 0,-8 0-44 15,-1-2 2-15,0-2 0 0,0 4 0 0,-6-2 54 16,-1-2 0-16,-6 0 0 0,4 4 1 0,0-2-55 16,-2-2 0-16,-3 1 0 0,-4 2 0 0,-2 1 21 0,2-2 0 15,1-2 0-15,-1 4 2 0,0 0-25 16,-4-2-1-16,1-2 1 0,1 4 0 0,2 0-5 0,-7-2 1 16,-7 0 1-16,0 0-1 0,11 3-5 0,-11-3 0 15,0 0 1-15</inkml:trace>
  <inkml:trace contextRef="#ctx0" brushRef="#br0" timeOffset="25982.89">10409 2864 2060 0,'0'0'0'0,"0"0"0"16,10 0 0-16,-3 7 60 0,4-1 1 0,-8 1 0 16,1 3 0-16,0 6-44 0,-1-2 1 0,1-3 0 15,-1 5 0-15,1-1 52 0,-4-4-1 0,0 5 1 16,-4-2-1-16,1 2-51 0,3-6 0 0,0-1 0 15,0 2 0-15,0-1 20 0,-4-1 2 0,4-9-2 16,4 12 1-16,-4-5-24 0,0-7 0 0,0 0 1 16,-4 7 0-16,4-7-3 0,0 0 1 0,0 0-1 0,0 0 1 15,0 0-7-15,0 0 2 0,0 0-1 0,0 0 1 16,7-7 0-16,-7 7 0 0,4-9 0 0,-8-5 0 16,1-5-3-16,-1-4-1 0,8-3 1 0,3-1 1 15,0 10 0-15,2-1-1 0,-2 4 1 0,7 0 1 0,0 4-4 16,3 1 1-16,-2 2-1 0,-3 3 2 0,-2 4 0 15,1 0 0-15,0 4 0 0,-1 3 1 0,1 2-3 16,-1 1 1-16,1-3-1 0,-4 0 1 0,-3 5-1 16,-1-1 1-16,-3-2-1 0,-2 1 2 0,1 6-3 15,1-9 0-15,-8 0 1 0,1 4 0 0,-3 1 0 0,3-5 0 16,3 0-1-16,-6 2 2 0,-8 2-3 0,-1-8 2 16,1 1-1-16,0 8 0 0,4-7 0 0,-5-1 0 15,-2-3-1-15</inkml:trace>
  <inkml:trace contextRef="#ctx0" brushRef="#br0" timeOffset="26299.3">11024 2907 2072 0,'0'0'0'0,"0"0"0"15,0 0 0-15,0 0 59 0,0 0 0 0,18 14-1 0,-15-7 2 16,-3 1-43-16,0 1 1 0,0 0 0 0,0 3 0 16,0 8 35-16,0-6 2 0,0-2 0 0,0 6 0 15,0-2-38-15,0-6 1 0,0 2-1 0,-3 1 1 0,3 1 17 16,0-7 1-16,0 0-2 0,3 3 2 0,-3-4-21 15,0-6 0-15,0 0-1 0,4 10 2 0,-4-10-4 16,0 0 1-16,0 0-1 0</inkml:trace>
  <inkml:trace contextRef="#ctx0" brushRef="#br0" timeOffset="26448.34">11038 2741 1985 0,'0'0'0'16,"0"0"0"-16,0 0 0 0,0 0 57 0,0 0 0 16,0 0 0-16,0 0 1 0,0 0-42 0,0 0 2 15,0 0 0-15,22-10 0 0,-15 17 57 0,1 0 2 0,0 0-2 16</inkml:trace>
  <inkml:trace contextRef="#ctx0" brushRef="#br0" timeOffset="26701.8">11183 3102 2086 0,'0'0'0'0,"0"0"0"16,0 0 0-16,0 0 45 0,21-4 1 0,-21 4 0 0,11-7 0 16,-11 7-31-16,7-9 2 0,-7 2 0 0,7-5 0 15,0 2 48-15,4-3 0 0,-1-1 0 0,2 7 1 16,6 0-48-16,-7 4 0 0,-11 3 0 0,24-2 0 15,3 5 16-15,-6 1 1 0,0 1-1 0,-1 6 1 0,1-4-20 16,-4-2-1-16,-6 6 1 0,0 4 1 0,-4-2-4 16,-4-3 0-16,1 1 1 0,-1-1-1 0,-1 3-4 15,-2-3 0-15,0-3 0 0,2 6-1 0,0-5 1 16,-2-1 0-16,0-7 0 0</inkml:trace>
  <inkml:trace contextRef="#ctx0" brushRef="#br0" timeOffset="27002.26">11612 2484 2086 0,'0'0'0'16,"0"0"0"-16,0 0 0 0,21-12 56 0,-11 12 0 0,-3 0 0 15,-1 5 1-15,-6-5-40 0,5 7 1 0,-5-7-1 16,4 14 1-16,3 1 54 0,-2 4-1 0,-2 0 1 15,1 16 0-15,-4-3-54 0,4-2 0 0,-4 9 0 16,0-1 0-16,0 10 26 0,0-9-1 0,0-2 1 16,0-2 0-16,0 2-28 0,0-13 0 0,-4 1 0 15,8 5 1-15,3-7 0 0,-4-6 1 0,1-4-1 0,-1 9 1 16,8-6-8-16,3-2 0 0,5-7 0 16,9 6 0-16,1-10 1 0,-12 1 2 0,-8-4-1 0,12 3 0 15,-3-3-5-15,-4-3 1 0,-3-4 0 0,-4 1 0 0,-7 6 2 16,3-10 0-16,-10-1 0 0</inkml:trace>
  <inkml:trace contextRef="#ctx0" brushRef="#br0" timeOffset="27201.18">11553 2817 1834 0,'0'0'0'16,"0"0"0"-16,16 0 0 0,-3 0 68 0,-1 0-1 15,2 0 0-15,0 0 1 0,7 0-50 0,-3-5 0 16,0 5-1-16,5 0 1 0,-2 0 63 0,4 5 1 16,4-10-1-16,7 5 1 0,-8 5-64 0,-2-5 0 15,-4 0 0-15,-5 3 0 0,-6 1 21 0,-2-1 1 16,-1-3 0-16</inkml:trace>
  <inkml:trace contextRef="#ctx0" brushRef="#br0" timeOffset="27468.97">12137 2966 1670 0,'0'0'0'0,"0"0"0"15,0 0 0-15,0 0 59 0,18-15 0 0,-18 8 1 16,3-1-1-16,-3 3-42 0,-3-2 1 0,3 0 0 16,-4 0 0-16,1 0 41 0,-1-2 1 0,1 2-1 0,-1 0 2 15,4 7-44-15,-10-9 1 0,3 8 0 0,7 1 0 0,-11 1 19 16,2 1 1-16,2 5 0 0,-2 4 0 15,1 5-23-15,-3-2 0 0,7 0 1 0,-3 5 0 0,4-3 1 16,-1 3 0-16,8-5-1 0,-4 6 2 0,3-6-9 16,1-5 1-16,3 1 0 0,4 6 1 15,1-4 0-15,0-1 1 0,1-8-1 0,1 8 2 0,7-4-7 16,2-4 2-16,-2-3 0 0,0 6 0 0,4-6 1 16,-4-2 1-16,2-2 0 0</inkml:trace>
  <inkml:trace contextRef="#ctx0" brushRef="#br0" timeOffset="27815.83">12400 2845 2060 0,'0'0'0'0,"0"0"0"16,0 0 0-16,20-7 55 0,-6 7 0 0,3 3 0 15,4 5 1-15,1-1-39 0,-5 0 1 0,6-2-1 16,-5 7 0-16,-1 2 58 0,1 2-1 0,-2-2 0 15,-2 0 0-15,0 2-56 0,-3-4 0 0,-1 4 0 16,-3 5 0-16,-3-5 20 0,-1-5 1 0,-1-1 0 16,-2 6 1-16,-2 0-25 0,-1-7 1 0,-1 1 0 15,-3 1-1-15,0-4 0 0,0 0 1 0,-3-4-2 16,-1 1 2-16,1-2-7 0,-1-4 0 0,0-2 0 16,3 1 0-16,0-1 1 0,1 1 1 0,4-8 0 0,6 4 1 15,1 0-6-15,-1-2 1 0,-3-3 0 0,4 2 1 16,3-6 1-16,2-2 0 0,1 2 0 0,5-5 1 15,2 2-5-15,-3 0 2 0,0-1-1 0,-1-1 0 0,-1 5 1 16,0 0 1-16,3 1 0 0,-1 4 0 0,0 4-4 16,-4 3 2-16,-3 1-1 0,6 3 1 0,4 3 0 15,-2 1 0-15,-5 3 1 0</inkml:trace>
  <inkml:trace contextRef="#ctx0" brushRef="#br0" timeOffset="28716.66">13115 2738 2086 0,'0'0'0'16,"0"0"0"-16,0 0 0 0,0 0 65 0,-22 3 0 16,17-3 0-16,-2 4 0 0,-4-1-47 0,1 1 0 0,-1-1 0 15,1 11 0-15,-1 0 63 0,1-1-1 0,1 8 1 16,-2 0 0-16,1 4-63 0,-1-4 0 0,0 2 0 15,8 3 0-15,-1-3 18 0,1-2 0 0,3-2 0 16,3 4-1-16,4-5-20 0,0-6 1 0,8 2-2 16,-1 5 2-16,2-3-8 0,-1-5 1 0,5-4 0 15,1 2 0-15,-2-2-4 0,1 0 1 0,3-7 0 16,1 7 0-16,-1-7-1 0,2 0-1 0,0-7 1 16,-4 7-1-16,0-7 0 0,2-2-1 0,2-5 0 0,-8 7 1 15,1-7-2-15,-2 1 1 0,-2-6 1 0,0 3-1 16,-3-1-1-16,-4-3 1 0,1-6-1 0,-2 5 1 15,-3 5 1-15,-3 0-1 0,-1 2 0 0,-5 4 1 16,-1 1-2-16,-3 5 0 0,-4 1 0 0,-1 3 2 16,-2 0-1-16,3 3 2 0,5 4-2 0,-2 6 2 0,4-3-3 15,4 4 1-15,-1 0 1 0,1 4-1 0,3-4 0 16,0 2 1-16,7-6-1 0,0 10 0 16,7-6 0-16,3-5 0 0,6-2-1 0,-1 3 2 0,-5 2-1 15,-1-8 1-15,5-1 0 0,0 6 0 0,-3-2-1 16,0-7 0-16,-1 0 0 0,3 4 1 0,1-4-2 0,0-4 1 15,0 1 1-15,2-1-1 0,-2 1-1 0,0-4 0 16,-1-2 1-16,-2 5-1 0,-4-8-1 0,0 2 1 16,0-3-1-16,-5 3 2 0,0-1-2 0,-4-1 0 15,-2-2 0-15,-3-2 1 0,0 2-1 0,-1-2 1 16,-1 0-1-16,0-1 0 0,2 1 0 0,0 5 0 0,0-3 0 16,-2 4 0-16,2 3 0 0,4-1 1 15,-4 8-1-15,7-10 0 0,-7 10 0 0,0 0 0 0,0 0 0 16,0 0 0-16,7 0 0 0,-7 0 1 0,10 10-1 15,-2 5 0-15,-5 0-1 0,1 8 1 16,-1 4 0-16,-3-1 0 0,0 0-1 0,0-3 1 0,0 4 0 16,0 3 0-16,0 1-1 0,0-3 2 0,0 6-1 15,0 5 0-15,0-3 0 0,4 3 0 0,3-9 0 16,-4 2 1-16,4-4 0 0,-5-3-1 0,0-4 0 16,0 5 0-16,-1-5 1 0,-1-5 0 0,0-4 1 0,-3 4-1 15,1-2-1-15,2-9 1 0,0-5 1 0,0 0-1 16,2 7 0-16,-2-7 1 0,0 0 1 0,-7-3-1 15,7 3-1-15,-11-9 1 0,8 2-1 0,-4-9 1 16,0-7 2-16,-1 1-1 0,5-7 1 0,-4-6-1 0,3-2 0 16,6-7-1-16,3 2 0 0,-1 2 2 0,-1-3-1 15,5 3 2-15,6-4-2 0,-7 2 2 0,0 5-3 16,0 0 1-16,2 5-1 0,1 4 2 0,1 2-1 16,-1 5 2-16,-3 3-1 0,4 4 1 0,0 7-3 15,3-2 2-15,-4 9-2 0,3 9 2 0,1 5-2 16,0 0 1-16,4 0 1 0,-4 7-1 0,-4 2 0 15,1-5-1-15,-1-1 1 0,-4 4-1 0,1-3 0 0,-4 1 2 16,-3-8-2-16,-7 5 2 0,0-2-3 0,-2-5 1 16,-1 1 1-16,-3 2-1 0,-2-3 0 0,0-4 1 15,1-1-1-15,-3 1 0 0,1-1 0 0,2-4-1 16,3-4 0-16,-3 4 2 0,0 0-2 0,5-7 1 16,6 0 1-16</inkml:trace>
  <inkml:trace contextRef="#ctx0" brushRef="#br0" timeOffset="29030.71">14321 2472 1934 0,'0'0'0'0,"0"0"0"16,0 0 0-16,0 0 72 0,18-7 1 0,-18 7-1 15,0 0 1-15,7 7-55 0,-4 5 0 0,-3-1 0 0,4 3 0 16,-4 5 33-16,-4 1 2 0,4 3-2 0,-3 6 2 16,-1-2-36-16,4 3 0 0,0 7 0 0,-3 7 1 0,3-6 3 15,3-2 1-15,-3 1 0 0,0-2 0 0,7 2-11 16,0-13 1-16,-1 1-1 0,-3 5 1 0,-1-7-7 16,0-6 0-16,-1-4 0 0,-1 9 0 0,-1-6-1 15,-1-5 0-15,2-1 0 0,0 1 0 16,0-2 3-16,2-2 0 0,-2-7-1 0,3 7 2 0,-3-7-3 15,0 0-1-15,0 0 1 0,0 0 0 0,0 0 3 0,0 0 0 16,0 0 0-16</inkml:trace>
  <inkml:trace contextRef="#ctx0" brushRef="#br0" timeOffset="29299.58">14349 2780 2072 0,'0'0'0'0,"20"0"0"16,1 3 0-16,11 1 53 0,-2-2 0 0,1-2-1 16,5 5 2-16,1 0-37 0,-2 1 1 0,-7-6-1 15,-5 3 1-15,-2 1 58 0,-3 1 2 0,-1-5-1 16,1 0 0-16,-2 3-59 0,-5-3 0 0,-4-3 0 16,3 3 0-16,-3 0 18 0,-7 0 1 0,7-5 0 15,-7 5 0-15,0 0-22 0,0 0 1 0,0 0-2 16,0 0 2-16,0 0-3 0,7 5 1 0,-7-5-1 0,15 0 1 15,-8 0-6-15,-7 0-1 0,0 0 1 0,0 0 1 16,0 0-1-16,-7 0 0 0,-1 0 0 0</inkml:trace>
  <inkml:trace contextRef="#ctx0" brushRef="#br0" timeOffset="30982.71">8892 3897 1243 0,'0'0'0'0,"0"0"0"16,0 0 0-16,0 0 37 0,21 4 1 0,-21-4 0 16,7-4 0-16,-7 4-23 0,0 0 1 0,0 0-1 0,0 0 1 15,0 0 84-15,0 0 0 0,0 0 0 0,0 0 0 16,0 0-84-16,0 12 1 0,0-1 0 0,-4 10 0 0,1 4 58 16,-1 5 1-16,4-1 1 0,0 5-1 0,0 5-58 15,-3-3 0-15,3 3 0 0,3 0 0 0,-3-2 22 16,0-6 2-16,0-2-1 0,0 4 1 15,0-5-26-15,-3-3-1 0,-1 1 1 0,1 1 1 0,-1-1 9 16,1-3-1-16,-1 0 1 0,2 1 1 0,4-4-14 16,-2 1-1-16,-3-4 0 0,1-2 2 0,2-1 4 0,0-6 0 15,0-1 0-15,0 0-1 0,0-7-6 16,0 9-1-16,0-9 0 0,0 0 0 0,0 9 3 0,0-9 2 16,0 0 0-16,0 0-1 0,0 0-6 0,0 0 1 15,0 0 0-15</inkml:trace>
  <inkml:trace contextRef="#ctx0" brushRef="#br0" timeOffset="31435.65">8899 3858 1985 0,'0'0'0'0,"0"0"0"15,25-10 0-15,-4 6 57 0,-2 1 0 0,6-1 0 16,-1 1 1-16,1 3-42 0,-7 0 2 0,-9 0 0 16,8 3 0-16,1 1 52 0,0-1-1 0,-6 1 1 15,2 6 0-15,-3 1-52 0,-8-2-1 0,1-1 1 0,-4 10 0 16,-4 1 18-16,-3-8 0 0,-4 1 0 0,1 8 0 16,1-6-21-16,-2-2 0 0,-3-1 0 0,0 4 1 0,-3-1-2 15,1-7 1-15,-2 4-1 0,4-2 1 0,3-2-7 16,1 0 1-16,-4-4 0 0,7 3 0 0,7-6 0 15,0 0 0-15,-9 3 0 0,9-3 1 0,0 0-5 16,0 0 2-16,0 0-1 0,0 0 1 0,9-3 0 16,-2 1 1-16,3 0 0 0,4 4 1 0,8-2-3 15,-3 0-1-15,6 0 1 0,-4 7-1 0,-4 4 2 0,-4-4 0 16,-6 3 0-16,11 4 1 0,-1-1-4 16,-13-1 2-16,-11 0-2 0,7-1 2 0,0 3-1 0,-4-4 2 15,1 1-1-15,-12-4 0 0,5 2-1 0,-2 0-1 16,-3-1 1-16,-2-1-1 0,3 0 1 0,0-3-1 15,-6-1 1-15,-1 1 0 0,3-1-1 0,1 1-1 16,3-1 1-16,0 1 0 0,1 0-1 0,-1-4 2 0,3 0-1 16,4 0 1-16,7 0-3 0,-10 0 2 0,10 0-1 15</inkml:trace>
  <inkml:trace contextRef="#ctx0" brushRef="#br0" timeOffset="31685.44">9262 4332 2211 0,'0'0'0'0,"0"0"0"0,0 0 0 16,4 17 51-16,-4-10 0 0,3-2 1 0,-3 8 0 0,4 1-35 15,-4 3-1-15,0-1 1 0,-4 2 1 0,4 1 43 16,0-7 0-16,0 3 0 0,0 2 1 0,0 1-45 15,0-4 1-15,0 0 0 0,4-2-1 0,-4-1 18 16,3 1 0-16,1-3 0 0,3 1 0 0,-4-3-21 16,-3-7 1-16,4 8-1 0</inkml:trace>
  <inkml:trace contextRef="#ctx0" brushRef="#br0" timeOffset="31918.95">9518 4335 2211 0,'0'0'0'0,"0"0"0"15,18-3 0-15,-10 3 51 0,1 0 0 0,2 0 1 16,5 0 0-16,-2 0-35 0,0-6-1 0,-4 6 1 15,5 0 1-15,-1 0 43 0,-2 6 0 0,-5-12 0 16,-7 6 1-16,11 0-45 0,-11 0 1 0,0 0 0 16</inkml:trace>
  <inkml:trace contextRef="#ctx0" brushRef="#br0" timeOffset="32061.84">9878 4360 1859 0,'0'0'0'0,"0"0"0"0,26 1 0 0,2 3 56 16,-6-2 1-16,-5-2 1 0</inkml:trace>
  <inkml:trace contextRef="#ctx0" brushRef="#br0" timeOffset="32218.27">10347 4391 1947 0,'0'0'0'0,"0"0"0"15,0 0 0-15,0 0 54 0,0 0 3 0,0 0-2 16,0 0 1-16,0 0-39 0,18-5 0 0,-18 5 0 16</inkml:trace>
  <inkml:trace contextRef="#ctx0" brushRef="#br0" timeOffset="32549.49">10813 4004 1960 0,'0'0'0'0,"0"0"0"0,0 0 0 0,7-17 43 15,-4 10-1-15,1 0 1 0,-4 7 1 0,0 0-29 16,2-7 1-16,-2 7 0 0,0 0 1 0,-8-6 41 16,8 6 0-16,-7 4 1 0,7-4 0 0,-3 12-42 15,3 4 1-15,-2-4 0 0,0 20 0 0,2-2 19 16,0 9 0-16,0-2 0 0,2 5 1 0,0-4-23 16,-2-1 0-16,-2-1 0 0,0 4 1 0,2-3 6 0,0-7 1 15,-3 3-1-15,3 2 0 0,3 2-10 0,-1-3-1 16,2-4 0-16,-3 1 2 0,6-2 4 0,-1-8 1 15,-4 2 0-15,-2-6 1 0,3-3-8 0,2-1-1 16,-1-6 0-16,-4 1 1 0,0-8 5 0,0 0 1 16,0 0-2-16</inkml:trace>
  <inkml:trace contextRef="#ctx0" brushRef="#br0" timeOffset="32899.47">10800 4039 1947 0,'0'0'0'0,"0"0"0"16,0 0 0-16,34-29 145 0,-17 18-72 16,-2 8 1-16,2-6-56 0,3-2 0 0,1 4 0 15,0 7 0-15,4-3 57 0,-4 1 2 0,-5 2-1 0,-6 2 0 16,-3-2-58-16,-7 0 0 0,11 3 0 0,-11-3 0 16,7 7 11-16,-7-7 1 0,0 0-1 0,3 20 1 15,-3-10-17-15,0 2 1 0,0 2-1 0,0 6 1 16,0 1-1-16,-7 0 1 0,-3-3-1 0,10 3 1 15,3-5-6-15,1 5-1 0,-1-4 1 0,-3 1 1 0,4-4 0 16,-4 0 1-16,7-2-1 0,0 2 1 0,0-3-4 16,2-1 1-16,0-1-2 0,0 0 2 0,-2-2 0 15,0 0 1-15,0-3-2 0,-7-4 2 0,7 7-3 16,-7-7 0-16,3 9 0 0,-3-9 0 0,0 14 1 16,0-14 1-16,-7 7 0 0,7-7-1 0,-14 12-1 15,2-7-1-15,1-1 1 0,-6 5 0 0,-5-6 1 0,-6-1 0 16,-4 1-1-16,10 4 2 0,4-3-4 0,0-1 2 15,6 1-1-15</inkml:trace>
  <inkml:trace contextRef="#ctx0" brushRef="#br0" timeOffset="33148.4">11183 4309 2123 0,'0'0'0'0,"0"0"0"16,0 0 0-16,0 0 60 0,0 0 2 0,0 0-1 16,0 0 0-16,0 0-44 0,0 0 1 0,0 0 0 15,7 26 0-15,-7-12 59 0,0 0 1 0,-3 2-1 16,3 7 2-16,0 0-61 0,0-4 0 0,-4 2 0 16,4 2 0-16,0 2 27 0,0-4-1 0,0 0 1 0,4-2 0 15,-1 6-29-15,1-7 1 0,-1-1-2 0,1-6 2 16,3 3-1-16,-4 2 1 0,1-9-1 0,-1 0 0 0,-3-7-7 15,11 10 1-15,-11-10-1 0</inkml:trace>
  <inkml:trace contextRef="#ctx0" brushRef="#br0" timeOffset="33385.92">11388 4421 2035 0,'0'0'0'16,"0"0"0"-16,0 0 0 0,-22 13 69 0,15-10-1 15,0-1 1-15,-5 7-1 0,3-2-50 0,2 0 0 16,0-4 0-16,2 6 0 0,-2-2 65 0,0 0 1 16,7-7 0-16,-4 16 0 0,4-6-67 0,0-1 1 15,4-2 0-15,-1 4 0 0,8 3 22 0,-1-5 2 16,-1-2-1-16,9-2 1 0,3 4-26 0,0-4-1 0,4 0 1 16,-2-1 1-16,-2-1-4 0,-3-3 1 0,6 4-1 15,-1-4 1-15,-2 3-6 0,1-3 0 16,-8 0-1-16,2 0 2 0,1 0-4 0,-3 0 0 0,0 0 0 15</inkml:trace>
  <inkml:trace contextRef="#ctx0" brushRef="#br0" timeOffset="33686.37">12016 4398 2198 0,'0'0'0'0,"0"0"0"0,0 0 0 16,0 0 56-16,0 0 0 0,0 0 0 0,21 0 1 0,-11 0-40 15,1 0 1-15,0-3-1 0,8 6 1 0,6-3 53 16,3 0 1-16,-2 0-1 0,13 0 1 0,5 4-54 16,-1-4 0-16,-12-4 0 0,1 8 0 0,-6-4 24 15,-1-4-1-15,-7 4 1 0,1 7-1 0,-1-3-25 16,-4-8-1-16,0 4 1 0,-3 0 1 0,-1 4-2 0,-3-4 0 15,-7 0 0-15,7-4 1 0,-7 4-7 0,0 0 0 16,9 0 0-16,-9 0 0 0,0 0 0 0,0 0 1 16,7 0-1-16</inkml:trace>
  <inkml:trace contextRef="#ctx0" brushRef="#br0" timeOffset="34031.72">12638 4335 1985 0,'0'0'0'0,"0"0"0"15,0 0 0-15,0 0 68 0,0 0 1 0,0 0-1 16,0 0 2-16,0 0-52 0,0 7 0 0,0-7-1 15,0 0 1-15,0 11 49 0,0-4 0 0,0 0 0 16,0 9 1-16,0-4-50 0,0 7 0 0,4-8-1 16,-1 3 1-16,1-2 18 0,-4-1 0 0,3-4 0 15,-3-2 0-15,0 6-21 0,0-4 0 0,0-7 0 16,0 8 1-16,0-8-5 0,0 0 1 0,0 0 1 16,0 6-1-16,0-6-5 0,0 0 1 0,0 0-1 15,0 0 1-15,0 0 2 0,0 0 0 0,0-6 1 0,0 6-1 16,0-12-5-16,0 2 2 0,0 1 0 0,0-5-1 15,0-7 5-15,0 1 0 0,4-3 0 0,-1 6 0 16,4 4-4-16,1 5 1 0,-3-3-1 0,0 4 0 0,2-2 3 16,2 6 2-16,2 3-1 0,-1 3 0 0,1 3-4 15,3 1 0-15,-5-4-1 0,3 8 2 0,0-1 3 16,-1-3 1-16,0 2-1 0,-1 0 0 0,-3 1-4 16,-3-3 1-16,-4 2-2 0,0 2 2 0,0-1 0 15,-4-3 1-15,4-7 0 0,-14 16 0 0,3-9-3 16,-1-2-1-16,2-1 1 0,-3 3 1 0,1 0 2 0,-6-3 0 15,4-4 0-15,-4 5 1 0,4-2-5 0,4-3 2 16,1 0-1-16</inkml:trace>
  <inkml:trace contextRef="#ctx0" brushRef="#br0" timeOffset="35149.1">13467 4187 1871 0,'0'0'0'0,"0"0"0"0,0 0 0 16,32 0 82-16,-18 0 0 0,-5 0 0 0,16 0 0 16,3-3-64-16,-7 3 0 0,-9-4 0 0,13 4 0 15,0 4 74-15,-4-4 1 0,-2 0 0 0,-1 0 0 0,-7 0-76 16,-4 0 1-16,0 0-1 0,-7 0 1 0,10 0 29 16,-10 0 0-16,0 0 0 0,0 0 1 0,0 0-31 15,0 0 0-15,0 0 0 0,0 0 0 0,0 0-5 16,-7-7 2-16,-3 3-2 0,-17 1 1 0,-1-4-5 15,-4 0 0-15,0 1 0 0,6 5 1 0,1 2-3 16,4 3-1-16,2 3 1 0,1 2 1 0,0 5-4 0,1 3 1 16,4-1 1-16,3 4-1 0,-1 6 0 0,2-1 0 15,4-4 0-15,-2 9 0 0,4-6-2 0,3-1 2 16,-4 0-1-16,4 3 0 0,-3-3 1 0,3-7 0 16,3 2 0-16,8-1 0 0,1 1-2 0,4-4 2 15,0-4-1-15,8-4 0 0,1 1 1 0,3-7-1 16,-1-4 1-16,13 4-1 0,-1-3-1 0,-7-3 0 0,-7-4 1 15,1 6 0-15,-5-3-1 0,-5-3 2 0,0-3-1 16,-4 6 0-16,-1-1 0 0,-4-3-1 0,-3 0 0 16,-1 6 2-16,-3 5-2 0,7-10 0 0,-7 3 0 15,0 7 0-15,0-9 0 0,0 9 0 0,0 0 0 16,0 0 0-16,-3-7 1 0,3 7-1 0,0 0 0 16,0 0 0-16,-4 7-1 0,4 0 2 0,4 2-1 15,-1 1 0-15,-3-1 0 0,4 5 1 0,-1 0-1 16,1 0 0-16,-1 0-1 0,4-3 2 0,2-4-1 0,3 0 0 15,1-5-1-15,1 1 1 0,-7 1-1 0,7-4 2 16,4 0-2-16,-2-4 0 0,-9-1 0 0,7 1 1 16,3 1-1-16,-2-1 2 0,-8-6-1 0,1 3 0 15,3 0-1-15,-4-2 0 0,-3-2 1 0,-6-1 0 0,-3 2 0 16,-3 1 1-16,1-5 1 0,-1 0-1 0,-3 1-1 16,-7 3 1-16,-3-6-1 0,2 9 1 0,5 3 3 15,-4-1 1-15,0 2-2 0,-3-1 2 0,4 4-3 16,1-4 1-16,-2 3-1 0,0 2 1 0,8 3 3 15,1-4 1-15,2-4-1 0</inkml:trace>
  <inkml:trace contextRef="#ctx0" brushRef="#br0" timeOffset="35915.58">14273 4418 2274 0,'0'0'0'0,"0"0"0"16,0 0 0-16,0 0 78 0,0 0 0 0,18-4 1 15,-9 4-1-15,1-5-60 0,-3 1 0 0,4-3 0 16,-4 4 0-16,4-4 67 0,-1 5 1 0,-3-5-1 16,-7 7 0-16,11-11-68 0,-11 11 1 0,9-8 0 15,-9 8 0-15,3-11 11 0,-3 11 1 0,-3-10 0 16,3 10 0-16,-2-13-17 0,2 13 1 0,-7-10-1 15,7 10 2-15,-12-11-8 0,3 11-1 0,-2-3 1 0,4 3 1 16,-3 3-4-16,-1 1 2 0,2-1-1 0,-1 4 0 16,-3 9-3-16,4-5 2 0,-1 3-2 0,3 5 1 15,3-7 0-15,1 2-1 0,3 2 0 0,0 4 0 0,0-3-1 16,7-5 1-16,3 3-1 0,1 0 1 16,-2-6-1-16,1-2 0 0,8 0 0 0,0 0 2 0,3 0-2 15,-4-7 0-15,1 0 0 0,1 4 1 0,3-4-1 16,-1-4 0-16,2-3 1 0,1 7-1 0,1-7 0 15,-4-2 0-15,2-1 0 0,-2 6 0 0,1-4 0 16,-8-3 0-16,-4 0 1 0,-1 6-1 0,2-5 0 16,-4-3 0-16,3-1 0 0,-3 4 1 0,0-3-1 0,0 3 0 15,-3 3 1-15,-1 2-1 0,-3 5 0 0,6-11 1 16,-6 11 0-16,0 0 1 0,3-7-2 0,-3 7 1 16,0 0-1-16,0 0 1 0,0 9 1 0,0 0 0 15,0-4-1-15,-3 12 2 0,3 3-2 0,0 1 0 16,-2 2 0-16,0 8 1 0,0-1-1 0,2 0 1 15,0 2 0-15,-1 0 1 0,1-3-2 0,1 3 0 0,3-4 1 16,-2-3-1-16,-2 1 1 0,0-5 1 0,2-5-1 16,-1 4 1-16,-1-1-1 0,0-5 0 0,2-5-1 15,-2 0 2-15,-2-1-1 0,2-8 0 0,-7 7 1 16,7-7-1-16,0 0-1 0,-5 0 2 0,-2 0-2 16,7 0 1-16,-11-10 0 0,11 3 0 0,-3-2 0 15,-4-9 1-15,0-4-2 0,-4-1 0 0,-1-7 0 16,3-4 2-16,4-1-2 0,-4-5 1 0,-4 1 0 0,10 0 0 15,10 2-1-15,4-1 0 0,1 2 1 0,-1 8-1 16,-1 0 0-16,4 2 2 0,0 5-2 0,4 3 1 16,0 1-1-16,1 1 1 0,-1 5-1 0,-1 4 0 15,3 4 0-15,-4 3 1 0,-6 0-1 0,6 3 0 0,2 4-1 16,-1 0 2-16,-6 0-2 0,-1 6 1 0,1 1-1 16,-2-4 1-16,-9-1-1 0,-4 9 2 0,-1-6-2 15,-4-2 0-15,-5 3 0 0,2-1 1 0,-2-1-1 16,3-4 2-16,0 0-2 0,-3 3 1 0,-1-1-1 15,0-5 0-15,5-1 0 0,3 4 2 0,7-7-2 16,-7 12 0-16,7-12 0 0</inkml:trace>
  <inkml:trace contextRef="#ctx0" brushRef="#br0" timeOffset="36333.78">15050 4363 2186 0,'0'0'0'0,"0"0"0"16,17 5 0-16,-6 2 67 0,-1 1 0 16,-3-3 1-16,0 12-1 0,0-1-49 0,-3 0 0 0,-4 5 0 15,4 6 0-15,-4 6 34 0,1 0 2 0,1 3 0 16,-2 1 0-16,0-4-37 0,0 2 1 0,0-8-1 16,-2 4 1-16,2-6 2 0,0-4 1 0,-1-3-1 15,1 4 2-15,0-4-12 0,0-6 1 0,0 2 0 16,0-3 0-16,0-6-4 0,0-5 0 0,0 7 0 15,0-7 0-15,0 0-2 0,0 7 1 0,0-7-2 16,0 0 2-16,0 0-3 0,0 0 2 0,0-7-2 16,-4-3 1-16,-3-6-1 0,-4-7 0 0,-3-3 0 0,-2-6 1 15,2 0-2-15,0-8 1 0,4-2 1 0,-5-2-1 16,5 1-1-16,-1-1 1 0,8-1-1 0,-4 4 1 16,5 1 3-16,-2 3-1 0,-10 2 1 0,13 1 1 0,2 10-4 15,6 2 2-15,6 5-1 0,1-2 1 0,0 10 1 16,4 2 1-16,-1 5 0 0,3 2-1 0,-3 3-1 15,-3 8-1-15,4 1 1 0,1 2 1 0,-3 4 0 16,-3-4 2-16,-3 0 0 0,1 4 0 0,-1-2-4 16,-3-2 2-16,-5 0 0 0,0 5-1 0,-2-7 2 0,-4 4 0 15,1-5-1-15,-8 3 2 0,-3 2-3 0,-5-6-1 16,-1-1 1-16</inkml:trace>
  <inkml:trace contextRef="#ctx0" brushRef="#br0" timeOffset="36614.94">15125 4696 1871 0,'0'0'0'0,"18"0"0"16,3 3 0-16,4 1 63 0,-4-4 0 0,2 0 0 16,-2-4 1-16,0 1-46 0,-10 3 0 0,-11 0 0 15,16-7 0-15,-4 3 62 0,0 1 2 0,-1 3-1 16,-4-4 1-16,-7 4-64 0,0 0 0 0,0 0 0 15,0 0 0-15,0 0 14 0,0 0 2 0,0 0-1 16,0 0 0-16,7 11-19 0,-3-4 0 0,-4-7 1 16,10 14 0-16,-10-2-5 0,4 0 1 0,-4-1 0 0,2-2 0 15,1-2-4-15,-3-7 1 0,11 10-1 0,-11-10 0 16,7 7-1-16,-7-7 0 0,9 4-1 0,-9-4 1 16,12 3-3-16,-12-3 2 0,7 0-1 0</inkml:trace>
  <inkml:trace contextRef="#ctx0" brushRef="#br0" timeOffset="36781.44">15348 4360 2048 0,'0'0'0'16,"0"0"0"-16,21-4 0 0,-4 8 49 0,-4-8 0 15,-13 4 1-15,0 0-1 0,0 0-32 0,0 0 0 16,3-7 0-16,-3 7-1 0,18 0 49 0,-7 0 2 15,-11 0-2-15</inkml:trace>
  <inkml:trace contextRef="#ctx0" brushRef="#br0" timeOffset="37182.74">15714 4312 1922 0,'0'0'0'0,"0"0"0"16,0 0 0-16,-17 11 54 0,10 1 1 0,0-1-1 0,-4 4 1 16,-1 3-39-16,-1-2 2 0,1 3-1 15,2 8 1-15,-1-3 52 0,7-1 0 0,1 3 0 0,3 4 1 16,3-3-53-16,1-3 0 0,7 1 0 0,1-6-1 16,4-1 24-16,0 0-1 0,1-4 1 0,4 0-1 0,2-4-24 15,2-3-1-15,3-3 1 0,-1-1 0 0,1 1-4 16,-3-1 2-16,-6-6-2 0,11-1 2 0,0 1-7 15,-9-1 1-15,-5-3 0 0,-4-7 1 0,4 4 1 16,-2-4 1-16,-3-8 1 0,-4 7-1 0,-3-3-4 16,-1-3 0-16,-1-2 0 0,-2 7 1 0,0 0 1 15,0 2 0-15,-2 2 0 0,2 5 1 0,0 7-4 16,-7-9 0-16,7 9 0 0,-7-5 1 0,7 5 1 0,0 0 1 16,0 9 0-16,-4-1 0 0,8 5-4 0,0 1 1 15,-1 0-1-15,9 2 2 0,3 1 1 0,-1 1 0 16,0-7 0-16,0-1 1 0,0 1-4 0,-3-4 1 15,1 0-1-15,-2-2 1 0,-1 0 1 0,0 1 0 16,2-6-1-16,-4 0 2 0,-7 0-3 0,7 0 0 16,-7 0 0-16,0 0 0 0,0 0-1 0,0 0 0 0,3-9 0 15</inkml:trace>
  <inkml:trace contextRef="#ctx0" brushRef="#br0" timeOffset="37365.73">16094 4326 2186 0,'0'0'0'0,"0"0"0"15,0 0 0-15,28 6 60 0,-21-3 2 0,0-3 0 0,0 4-1 16,2 3-44-16,2-4 1 0,-1 4 0 0,4 0 0 16,4 2 34-16,-1-2 0 0,3 0 0 0</inkml:trace>
  <inkml:trace contextRef="#ctx0" brushRef="#br0" timeOffset="37834.83">16484 4383 1821 0,'0'0'0'0,"0"0"0"0,0 0 0 0,0 0 41 16,0 0 2-16,0 0-1 0,0 0 0 0,-13 19-26 16,6-12 0-16,-3 2-1 0,2 5 2 0,5 5 32 0,3-5 2 15,3 2-2-15,5 3 2 0,-1 1-34 16,0-3 0-16,1-3-1 0,10 2 2 0,3-2 15 0,0 0-1 15,-3-3 1-15,2 0-1 0,1-1-18 0,-4-3 1 16,1-2-1-16,1-1 1 0,-1-4-4 0,-4 2 1 16,4-2 1-16,-4-2-1 0,-2-2-5 0,-1 3 1 15,-2-6-1-15,-1 0 1 0,-1 0 6 0,-3-8 0 0,-4 1 1 16,4-1 0-16,-1-1-8 0,1 0 2 0,-4-2 0 16,3 8 0-16,-6 1 7 0,-1 2 1 0,1-5 0 15,3 12 0-15,0-7-9 0,0 7 3 0,0 0-2 16,0 0 1-16,0 0 8 0,-4 10 1 0,4-10 0 15,0 12 0-15,0-1-9 0,-4 1 0 0,3-5 0 16,1 4 1-16,1-1 6 0,3-4 0 0,-4-6 0 16,0 10 0-16,0-10-8 0,0 0 1 0,0 7-1 15,0-7 1-15,7 4 3 0,-7-4 2 0,0 0-1 16,7 0 1-16,-7 0-7 0,11-7 1 0,-11 7 0 0,14-11 0 16,-4 2 3-16,1-5 1 0,-2-3-1 0,12 4 1 15,-3 3-5-15,-4-6 0 0,-4 4 0 0,1 5 0 16,1 0 2-16,2 0 0 0,0 1 0 0,1 8 1 0,-5 0-4 15,-1 3 0-15,5-1 0 0,4 11-1 0,-1 0 3 16,-6 0 0-16,0-1 0 0,-3 6 1 0,-4 1-4 16,-2-3 1-16,1 1-2 0,1-2 2 0,-4-2 1 15,0-1 1-15,0-4 0 0,1 1 0 0,1 1-4 16,-2-1 1-16,2-4 0 0</inkml:trace>
  <inkml:trace contextRef="#ctx0" brushRef="#br0" timeOffset="38134.41">17258 3821 2198 0,'0'0'0'0,"0"0"0"15,0 0 0-15,0 0 67 0,0 0 2 0,0 0-1 16,0 0 1-16,0 0-51 0,2 30-1 0,-2-19 1 15,-4 24 0-15,4 0 63 0,0 2 0 0,-3 7 0 16,-1 5 1-16,4 1-64 0,2-5 0 0,1 3 0 16,-1-1 0-16,-2-3 25 0,0-5 1 0,0-7 0 15,2 6 0-15,5-4-29 0,0-4 2 0,-3-2-1 0,-1 2 1 16,1-6-3-16,-1-2 1 0,-3-3-1 0,-3-5 1 16,3 0-7-16,-4-3 1 0,4-4 0 0,0-7 0 15,-7 7 1-15,7-7 1 0,-11-2-1 0,-1-2 1 16,-4-4-4-16,0-3 0 0,2 0 0 0</inkml:trace>
  <inkml:trace contextRef="#ctx0" brushRef="#br0" timeOffset="38348.73">17170 4229 2324 0,'0'0'0'15,"23"-3"0"-15,1 3 0 0,6 2 74 0,6-1 1 16,-6-2-1-16,-2-1 1 0,0 2-57 0,0 2 0 16,-5-2 0-16,-2-2 0 0,-7 2 64 0,1 0 1 15,-5-2 0-15,-5 0 0 0,-5 2-66 0,9 0 1 16,-9 0 0-16,0 0 0 0,7 0 22 0,-7 0 0 0,0 0 1 16</inkml:trace>
  <inkml:trace contextRef="#ctx0" brushRef="#br0" timeOffset="39963.65">23673 2175 1507 0,'0'0'0'0,"0"0"0"16,0 0 0-16,0 0 43 0,0 0 1 0,0 0 0 16,13 21 0-16,-13-9-29 0,-2-1 2 0,0 3-1 15,2 3 1-15,0 1 61 0,-2 1 1 0,2-3-1 16,4 7 2-16,-1-5-62 0,1-1 0 0,3-3 0 0,2 0 0 15,-6 2 44-15,4-2 0 0,0-3 1 0,0-2 0 16,6 1-46-16,1-1 1 0,0-6 0 0,0 1 0 16,4 0 27-16,-4-4 0 0,-2-4 0 0,2 4 1 0,-1-4-31 15,-3 1 2-15,-1-4 0 0,2 0 0 16,-4-2 3-16,0 0 0 0,-2-1 0 0,2-4 2 0,-2-6-12 16,-1 4 1-16,-1-3 0 0,1 5 0 0,-1-4 15 15,1-1 1-15,1 5-1 0,-1 0 1 0,-2 3-15 16,-1 1 2-16,1-1-2 0,0 3 2 0,-2 8 9 15,2-13 2-15,-2 13-1 0,0-7 1 0,0 7-12 16,0 0-1-16,0 0 0 0,0 0 1 0,0 0 8 0,0 0 1 16,0 7 1-16,1 6-1 0,3 6-11 0,-1 2 1 15,1 4-1-15,-4 8 1 0,0 2 4 0,-4 2 1 16,4-5 0-16,-5 3-1 0,2 2-7 0,-1-7 1 16,-1-4-1-16,-2 13 2 0,-4-9 2 0,2 0 0 15,2 3 1-15,-2-3 1 0,-6 5-8 0,-3-7 2 0,2-6-1 16,0 7 1-16,-3-7 0 0,1-7 1 0,-5 1 0 15,4 0 0-15,-2-5-4 0,-2-4 1 0,-5-4 0 16,1 1-1-16,6-4 2 0,-2-4 0 0,2-3 0 16,1 0 0-16,1 0-4 0,1-9 2 0,-1 0-1 15,-6 4 1-15,4-6 0 0,0 1-1 0,7-8 1 16,3 13-1-16,2-6-1 0,4-3 0 0,3 4 1 16</inkml:trace>
  <inkml:trace contextRef="#ctx0" brushRef="#br0" timeOffset="40268.36">24292 2451 2349 0,'0'0'0'0,"0"0"0"0,0 0 0 0,0 0 76 0,0 0 0 16,0 0-1-16,20-7 1 0,-20 7-58 0,7-2 0 15,-7 2 0-15,10 0 0 0,-10 0 58 0,13 0 2 16,-5 0-1-16,12 4 1 0,12 1-60 0,-2-2 0 16,0 4 0-16,3-3 0 0,-1 3 21 0,-6 2 0 15,-5-2 0-15,-1 0 2 0,-2 3-25 0,-3-6-1 16,-2 1 1-16,-3 2 0 0,-6 4-8 0,-1-6 1 0,-3-5-2 15</inkml:trace>
  <inkml:trace contextRef="#ctx0" brushRef="#br0" timeOffset="40500.62">24278 2615 2261 0,'0'0'0'0,"0"0"0"0,20 5 0 15,4-2 56-15,-1-3 1 0,2-3-1 0,0 6 1 16,-1-3-40-16,10 0 1 0,8-3-1 0,-7 10 1 16,-1-7 43-16,-9 0-1 0,-2 0 1 0,-4 3 0 15,-3 1-44-15,-2-4 1 0,-3 0 0 0,-3 3 0 16,-1 1 24-16,-7-4 0 0,0 0 0 0,6 10 1 16,-6-10-28-16,0 11 1 0,0-11 0 0,-2 11 0 15,2-11-8-15,-7 7 1 0,7-7-1 0</inkml:trace>
  <inkml:trace contextRef="#ctx1" brushRef="#br0">25033 10116 0,'0'0'0,"0"0"0,0 0 0,-9 0 0,9 0 15,-10-10-15</inkml:trace>
  <inkml:trace contextRef="#ctx0" brushRef="#br0" timeOffset="41985.79">23851 2648 1130 0,'0'0'0'16,"0"0"0"-16,29 3 0 0,-5-1 24 0,6-5 2 15,5-1 0-15,3-1 0 0,7 1-14 0,-6-6 0 0,2 3 1 16,-4 2 0-16,-2-2 19 0,-3-4 0 0,-4-1 1 16,-7 1-1-16,-1 1-18 0,-6-6 0 0,-5 0 1 15,-8-3-1-15,-2 1 17 0,-5 0-1 0,-4-1 0 16,-10-2 1-16,-3 7-18 0,-1 0 1 0,-3 3-1 16,-3 2 2-16,-3 6 8 0,-1 3 2 0,1 0 0 15,-3 3-1-15,1 6-11 0,5-2-1 0,5 4 0 16,-3 3 1-16,2 2 0 0,5-1 1 0,1 1-1 15,6 2 1-15,2 0-7 0,5-3 1 0,7-2 0 16,0 4 1-16,3-1 1 0,6-7 0 0,3 1 0 0,6 1 0 16,3 0-3-16,-3-8 0 0,1-3 0 0,2 2-1 15,4 1 7-15,-2-3-1 0,-4-3 0 0,1 3 2 16,-3 0-6-16,-2-2 0 0,-5-1-1 0,1 6 1 0,-4-3 10 16,-7 0 1-16,0 0-1 0,-11-7 1 0,1 7-9 15,-5-3 1-15,-2 3-1 0</inkml:trace>
  <inkml:trace contextRef="#ctx0" brushRef="#br0" timeOffset="42591.23">22408 3510 1494 0,'0'0'0'0,"-17"-4"0"0,6 11 0 16,-6-3 49-16,-5 0-1 0,-1-4 0 0,2 10 0 16,-3-3-31-16,2-3 0 0,1-1 0 0,2 9 0 15,1-1 52-15,1 0 2 0,3-1 0 0,3 11-1 0,4-3-52 16,3-6 0-16,4 4 0 0,4 3 0 0,1-1 25 15,4 0-1-15,3-3 1 0,11 6 1 0,0 1-28 16,4-1-1-16,3-9 1 0,-2 7 1 0,0 1 4 16,2-6 0-16,2 0 1 0,-6 7 0 0,-5-2-11 15,-3-5 1-15,-4 2-1 0,-1 5 0 0,-8-1 6 0,-2-1 0 16,-1-5 0-16,-5 9-1 0,-6-7-7 0,-2 1 1 16,1-3 1-16,-5 4-1 0,-6-4 8 0,5-3 0 15,4-4 0-15,-4-2-1 0,-5-1-6 0,-4-1-1 16,-1-3 0-16,1-2 0 0,6 1 7 0,-1-7 1 15,-1 0-1-15,2 1 0 0,1-4-6 0,-3-3-1 16,2-7 0-16,3 7 0 0,0-2 6 0,-2-5-1 16,1-2 1-16,1 4 0 0,3 5-7 0,5-2 0 0,-3 0 0 15,7 5 1-15,1 1 3 0,-1-2 1 0,4 4-1 16,0 1 1-16,0 7-7 0,7-5 2 0,0 5-1 16</inkml:trace>
  <inkml:trace contextRef="#ctx0" brushRef="#br0" timeOffset="42954.45">22684 3834 2161 0,'0'0'0'0,"0"0"0"0,0 0 0 15,0 0 63-15,0 0 0 0,-30 14-1 0,16-11 1 0,3 4-45 16,-3 0 0-16,1 0 0 0,1 4 0 0,3 3 50 15,4-2 2-15,0-5 0 0,-2 7-1 0,3-1-51 16,2-3 0-16,-3 1 0 0,2 1 0 0,4-1 20 16,5 1 1-16,4-7 1 0,1 4-1 0,1 0-23 15,6-9-1-15,6 0 1 0,5 7 0 0,1-7-3 16,-6 0 1-16,-2-7-1 0,-3 7 1 0,-5-7-6 16,-3-2-1-16,-4 2 1 0,0 0 1 0,-7 7-1 0,9-5 1 15,-9 5 0-15,5-7 0 0,-5 7-3 0,0 0-1 16,0 0 1-16,7 0 1 0,-7 0 4 0,9 7 0 15,-2-7 0-15,3 12 1 0,1-3-6 0,0 1 2 16,-1 1-1-16,-3-1 1 0,2 1 4 0,0-6 0 16,0-1 1-16,-2 3-1 0,0-4-5 0,-7-3 1 15,10 9 0-15,-10-9-1 0,11 7 3 0,-11-7 2 0,10 4-2 16</inkml:trace>
  <inkml:trace contextRef="#ctx0" brushRef="#br0" timeOffset="43190.3">23095 3433 2035 0,'0'0'0'0,"0"0"0"15,0 0 0-15,0 0 78 0,0 0 0 0,0 0 0 0,0 0 0 16,0 0-60-16,0 0 0 0,0 0 0 0,0 0 0 16,5 19 57-16,-5-7 1 0,0 6 0 0,2 21 0 15,1-3-58-15,1 7 0 0,-3-3 0 0,-1 9 0 0,0-8 22 16,0 1 2-16,0-7-2 0,-1 6 2 0,2-8-27 15,5-10 1-15,-6 3 0 0,3 4 1 0,4-7-5 16,0-3 1-16,-3-1 1 0,1-2-1 0,2-1-5 16,0-2 0-16,-1-1 0 0,-3-1 1 0,1-5-5 15,-3 0 1-15,-1-7-1 0</inkml:trace>
  <inkml:trace contextRef="#ctx0" brushRef="#br0" timeOffset="43756.14">23303 3930 1985 0,'0'0'0'16,"0"0"0"-16,16-3 0 0,-6 3 57 0,-3-7 0 15,0 3 0-15,0 1 1 0,-7 3-42 0,7-12 2 0,-3 1 0 16,-1 4 0-16,1-2 52 0,0 0-1 0,-1 2 1 16,1-3 0-16,-4-4-52 0,3 1-1 0,-3 3 1 15,0-1 0-15,-3 6 18 0,3 5 0 0,-7-9 0 16,7 9 0-16,-11 0-21 0,11 0 0 0,-11 7 0 15,4-2 1-15,0 8-6 0,2 3 1 0,3-2-1 16,-1 9 1-16,-1-4-4 0,2-1 0 0,2 1-1 16,2 4 2-16,0-6 0 0,0-8 0 0,3 2 0 15,2 5 1-15,0-4-4 0,0-3 1 0,0-4 0 0,6 2-1 16,-3-4 5-16,1-3 2 0,-4 0-1 0,5 0 0 16,4-3-4-16,2-4 1 0,1 0-2 0,7 3 2 15,3-3 1-15,-1-1 1 0,-2-8 0 0,4 9 1 16,-3-6-6-16,-10-1 2 0,1-2 0 0,-4-1-1 15,-3 1 3-15,-4 0 0 0,-2-7 0 0,-1 6 1 0,-1-3-4 16,-3 3 1-16,-3 4-2 0,-1 5 2 0,1-3 4 16,-6 4 1-16,-9 0-1 0,18 7 0 0,-9-7-4 15,9 7 1-15,0 0-2 0,-7 0 2 0,7 0 2 16,-9 7 1-16,-1-7 1 0,10 0-1 0,0 0-4 16,0 0-1-16,-4 11 1 0,11-8 1 0,8 8 2 0,0-4 1 15,0 0 1-15,-5 0-1 0,4 7-5 0,-3-2 2 16,1-5-1-16,2 7 1 0,-1 0 2 0,-3-1 1 15,-1-1 0-15,0 11 1 0,-4-9-6 0,2-2 1 16,-3 2 0-16,3 2 1 0,-7 2 1 0,0-6 1 16,0 0 0-16,0 6 0 0,-4-4-4 0,1-5 0 15,-4-2 1-15,-2 3 0 0,-4 3 1 0,1-6 0 0,-2-2-1 16,3 2 1-16,-3 0-2 0,-12-3-1 0,-8-4 1 16,1 0 0-16,3 3 0 0,7-6 1 0,3-1 0 15,6 1 0-15,2-4-3 0,5-2 1 0,7-2-1 16</inkml:trace>
  <inkml:trace contextRef="#ctx0" brushRef="#br0" timeOffset="44040.78">24206 3886 2437 0,'0'0'0'0,"0"0"0"0,0 0 0 0,0 0 84 16,23 0 0-16,-16-3 0 0,0 3 1 0,0-2-69 15,2-1 2-15,1-1 0 0,4 4 0 0,4 0 70 16,0-2-1-16,-8 1 1 0,4 2 1 0,6 5-73 16,1-3 2-16,4-3 0 0,6 2 0 0,3 5 26 15,-8-4 0-15,-1-3-1 0,-2 11 2 0,-4-2-29 0,-4-6 1 16,-5-3-1-16,-1 7 0 0,-2 0-2 0,-7-7 1 15,5 9-1-15,-5-9 1 0,4 11-7 0,-4-11 1 16,-14 7 0-16</inkml:trace>
  <inkml:trace contextRef="#ctx0" brushRef="#br0" timeOffset="44272.25">24204 4059 2248 0,'0'0'0'0,"0"0"0"16,0 0 0-16,0 0 70 0,25 7 1 0,-18-4-1 16,5 1 1-16,2-1-53 0,0-1 0 0,2-2 0 15,4 2 0-15,-3 0 68 0,3-2 2 0,-1-4-2 16,8 6 2-16,3-2-71 0,-6-2 1 0,-10-3-1 16,11 8 1-16,-2-3 24 0,-4-3 1 0,-4-1-2 0,0 4 2 15,-1 4-28-15,-5-8 1 0,-2 1 0 0,-7 3 1 16,11 0-12-16,-11 0 2 0,0 0-1 0</inkml:trace>
  <inkml:trace contextRef="#ctx0" brushRef="#br0" timeOffset="46326.91">25268 3858 1218 0,'0'0'0'0,"0"0"0"0,0 0 0 0,0 0 74 15,0 0 1-15,0 0 1 0,0 0-1 0,0 0-57 16,0 0 0-16,0 0 0 0,0 0 0 0,0 0 56 15,-16 9 0-15,16-9 0 0,-11-3 1 0,11 3-57 16,-10-6 0-16,10 6 0 0,-9-7 0 0,9 7 45 0,-2-7 1 16,2 7-2-16,5-14 2 0,1 2-46 0,-3 1 0 15,1 1 0-15,6-1 0 0,3-6 22 0,-1 2 0 16,2 5 0-16,0-4 1 0,-1 5-26 0,1 0 1 16,-4 0 0-16,3 6 0 0,-1-1 5 15,-1 1 1-15,-1 3 1 0,1 0-1 0,1 3-11 0,-1 4 1 16,-4 1-1-16,0 7 1 0,0 10 4 0,-2-4 1 15,-3 2 0-15,-4 3-1 0,-3 4-7 0,-2-3 2 16,-4-1-2-16,1 9 1 0,-5-5 4 0,5-3 2 0,-4-5-1 16,-4 7 0-16,2-3-6 0,2 2 0 0,-5-7 0 15,3-1 0-15,-2 1 3 0,1-4 1 0,4-6-1 16,-4-1 2-16,-3 1-7 0,4-4 1 0,6-7 0 16,-3 2 0-16,-4-2 3 0,3-2 2 0,0 0-2 15,1 0 1-15,4-5-5 0,4 0 1 0,2 0 0 16,1 0-1-16,-4-3 4 0,-1-1-1 0,4-3 0 15,-1 5 0-15,4 0-3 0,4 4-1 0,-1-5 1 0,-3 3 0 16,4 0 4-16,-4 0 0 0,0 0 0 0,7 1 2 16,7 1-6-16,2-2 0 0,0 3 0 0,3 8 1 15,-1 1 3-15,-2-3 0 0,3 1 1 0,1 12-1 16,-3-1-4-16,-1 0 0 0,0-2 0 0,0 6 1 0,0 6 1 16,0-6 1-16,-2-1 0 0,-2 1 0 0,2 1-4 15,0-1 1-15,0-4-1 0,4 0 1 0,-4 0 4 16,-3-3 1-16,-1 1-1 0,4-1 1 0,1-4-5 15,-3 0 1-15,2-6 0 0,-5 3-1 0,-2-1 8 0,-7-3 1 16,9 2-2-16,-9-2 2 0,0 0-7 0,0 0 0 16,7 5 0-16,-7-5 0 0,0 0 7 15,0 0 1-15,0 0-2 0,0 0 2 0,0 0-8 0,0 0 1 16,0 0-1-16</inkml:trace>
  <inkml:trace contextRef="#ctx0" brushRef="#br0" timeOffset="46603.63">25675 3930 2386 0,'0'0'0'0,"0"0"0"15,0 0 0-15,0 0 96 0,21-7-1 0,-21 7 1 16,0 0-1-16,9-3-78 0,2-1 0 0,1 1-1 15,36 3 2-15,1-4 77 0,-7-1 0 0,3 2 0 16,-8 3 1-16,-6 0-79 0,-2 0-1 0,-7-4 1 0,1 8 1 16,0-4 23-16,-3-4 0 0,-3 4 0 0,1 4 0 15,-2-4-25-15,-6 0 0 0,-10 0-1 0,13 0 2 16,-6 3-3-16,-7-3 0 0,0 0 1 0,0 0-1 0,0 0-6 16,0 0 1-16,0 0 0 0</inkml:trace>
  <inkml:trace contextRef="#ctx0" brushRef="#br0" timeOffset="46856.87">26024 3587 2048 0,'0'0'0'16,"0"0"0"-16,0 0 0 0,0 0 85 0,0 0 0 15,13 23 0-15,-11-12 1 0,-2 1-70 0,0 6 2 16,0 3 0-16,-6 7 0 0,1 4 60 0,-2 5 0 15,-2-8 0-15,2 14 0 0,0-6-60 0,3-6 0 0,4 4 0 16,-3 8 0-16,-1-1 23 0,1-5 0 0,1 2 1 16,0-2-1-16,1 1-25 0,1-6 0 15,3-7-1-15,1 4 2 0,-1-6-3 0,2-3-1 0,-1-6 0 16,-4 5 1-16,3-5-6 0,-3-3 0 0,-3-4-1 16,-1 2 2-16,4-9-1 0,-8 5 1 0,8-5 0 15</inkml:trace>
  <inkml:trace contextRef="#ctx0" brushRef="#br0" timeOffset="47259.26">26693 3769 2123 0,'0'0'0'0,"0"0"0"0,0 0 0 0,0-22 66 16,-2 15 1-16,-3-3 1 0,5 10-1 0,-11-7-49 16,11 7 0-16,-17-5 0 0,10 6 0 0,0 3 64 0,-2-1 1 15,-2 3-1-15,1 13 1 0,-1 2-67 0,0 0 2 16,4 0 0-16,-1 9 0 0,2-3 25 0,1-5 1 16,0 5 0-16,-1 6-1 0,5-6-27 0,2-3 1 15,1 1-1-15,0 1 0 0,3-1 0 0,2-4 1 16,2-7 0-16,3 4 0 0,4-8-8 15,2 1 1-15,3-4-1 0,7-5 1 0,-1-2 0 0,-1-2 0 16,1-5 0-16,-1 3 0 0,2-4-3 0,-5-5 0 0,-7-1-1 16,-5 0 1-16,-4-4 0 0,0-3 0 0,0 2-1 15,-2 1 1-15,0-4-3 0,-3-1 1 16,-4 0-1-16,1 2 2 0,-1 1 3 0,-3 1 0 0,-6 0 0 16,-3 1 0-16,-2 2-3 0,-5 6-1 0,0-6 1 15,-4 9 1-15,0-2 2 0,2 5 1 0,-5 3-1 16,9 1 1-16,6 3-5 0,5 4 2 0,1 0 0 15</inkml:trace>
  <inkml:trace contextRef="#ctx0" brushRef="#br0" timeOffset="47520.95">27026 4059 2349 0,'0'0'0'0,"0"0"0"0,0 0 0 0,0 0 79 16,0 0 1-16,0 0-2 0,0 0 2 0,0 0-62 15,0 0 0-15,0 0 0 0,0 0 0 0,0 0 69 0,0 0 1 16,0 0-1-16,0 0 2 0,0 0-72 0,0 0 1 16,0 0 0-16,0 0 0 0,0 0 20 0,0 0 1 15,0 0-1-15,0 0 1 0,0 0-24 0,0 0 1 16,0 0-1-16,0 0 1 0,23 7-6 0,-10-11 1 15,-3 1 1-15</inkml:trace>
  <inkml:trace contextRef="#ctx0" brushRef="#br0" timeOffset="48036.36">27540 3786 2248 0,'0'0'0'0,"0"0"0"16,0 0 0-16,0 0 59 0,0 0-1 0,0 0 0 15,17-21 2-15,-10 18-43 0,0-5 1 0,-1 1 0 0,1 0 0 16,0-3 42-16,0 3 2 0,0 0 0 0,3 3-1 16,1 3-44-16,1-3 1 0,-1 4 0 0,-2 0 0 0,0 0 9 15,-1 4 0-15,1 1 0 0,2 7 1 0,-4 11-16 16,0-2 2-16,-5-2-2 0,-2 8 2 0,-4-1-9 15,-1-1 1-15,-6-1-1 0,-3 10 2 0,-2-8-4 16,-1-3 2-16,-3 4-1 0,1 2 1 0,-4-2-1 16,4-4 2-16,1 0-1 0,2-6 0 0,-5-1-1 15,1 0-1-15,1 0 0 0,0-6 2 0,1-3-2 0,2 0 0 16,0-3 1-16,0-1 0 0,4-3-1 16,3-3 0-16,2-1 0 0,7 4 1 0,-7-10-1 0,4 3 0 15,1 0 1-15,0-7-1 0,0 0-1 0,2 1 1 16,0-1-1-16,0-3 1 0,4-1 2 0,1 0 0 15,6 3 1-15,-4 4 0 0,0 0-3 0,0 3 1 16,2-1 0-16,3 7 0 0,0 2 2 0,1 4 1 0,6-1-1 16,-1 9 1-16,-1 2-2 0,-1-1-1 0,2 4 1 15,1 5-1-15,1 2 3 0,-3-5 1 0,1-1-2 16,1 7 2-16,-1-4-3 0,1-4 0 0,-1-4 0 16,-2 4 0-16,0-3 5 0,-4-3 2 0,2-1-1 15,0-1 0-15,2 0-4 0,-2-2 0 0,-5-7-1 16,-2 4 2-16,-7-4 5 0,7 3-1 0,-7-3 0 15,0 0 2-15,0 0-6 0,0 0-1 0,0 0 1 16,0 0 0-16,0 0 6 0,0 0-1 0,0 0 1 16</inkml:trace>
  <inkml:trace contextRef="#ctx0" brushRef="#br0" timeOffset="49512.62">28273 3754 1143 0,'0'0'0'0,"0"0"0"0,0 0 0 0,0 0 31 16,0 0 1-16,0 0-1 0,0 0 2 0,0 0-20 0,0 0 2 15,0 0-1-15,0 0 1 0,0 0 85 0,0 0 1 16,0 0 0-16,0 0 0 0,-3 39-84 0,1-11 0 15,-1 2-1-15,-1 2 1 0,2 1 55 0,1-3 0 16,-1 0 0-16,0 7 0 0,0 0-55 0,2-5 1 16,-2-2 0-16,1 0 0 0,-1 5 33 0,2-11 0 15,2-1 1-15,-2 2 0 0,0-4-35 0,1-7-1 16,3-2 1-16,-2 1 1 0,0-3 17 0,-2-3 0 0,0-7 0 16,0 9-1-16,0-9-19 0,0 0-1 0,-2 7 1 15,2-7 1-15,0 0 10 0,0 0 1 0,0 0-1 16,0 0 1-16,-7-7-14 0,7 7 0 0,0-9 0 15</inkml:trace>
  <inkml:trace contextRef="#ctx0" brushRef="#br0" timeOffset="49795.59">27954 3719 1834 0,'0'0'0'0,"0"0"0"0,21-3 0 0,2 5 64 16,0-1 0-16,-3-1 0 0,20 0 0 0,2 0-46 15,-6-1 0-15,4-1 0 0,-6 2 0 0,-6 0 69 16,-3 0 1-16,-1-4 0 0,-2 8 0 0,-3-4-71 16,-1 0 1-16,-8-4 0 0,4 4 0 0,0 0 22 0,-3-1 1 15,-2 1-1-15,-2 0 1 0,-7 0-26 16,7 0 1-16,-7 0 15 0,0 0-9 0,0 0 0 15,0 0 1-15,3 5-1 0,-3 4-11 0,-1 1 0 16,-1 2 1-16</inkml:trace>
  <inkml:trace contextRef="#ctx0" brushRef="#br0" timeOffset="50198.93">28633 3790 2072 0,'0'0'0'0,"0"0"0"16,7-4 0-16,-7 4 62 0,7 5 0 0,-7-5-1 15,4 11 1-15,-1-2-45 0,1 1 1 0,-2-1 0 16,1 12 0-16,1 2 58 0,-1-4 0 0,1 4 1 16,1 5 0-16,0-3-59 0,-1 2 0 0,-2-1 0 0,-1 4 0 15,3 3 10-15,5-3 1 0,5-3-1 0,2 1 1 16,0 0-15-16,0-7-1 0,-1-3 1 0,1 1-1 15,-3-5-2-15,-3 0 1 0,-1-9-1 0,0 4 1 16,-2-2-5-16,-7-7 1 0,10 0 0 0,-10 0 0 0,8-3-1 16,-8 3 2-16,1-9 0 0,5-7 0 0,1-5-3 15,-4-2 0-15,1-2-1 0,-3 1 2 0,5-10 9 16,1 3 0-16,2-5 1 0,3 5 0 0,2 1-8 16,0-5 1-16,2 5-1 0,-4 0 1 0,4 0 12 15,0 0 0-15,-2 0 1 0,0 4-1 0,0 5-11 16,-3 0 0-16,-4-1 1 0,2 7 0 0,-2 2 9 0,-3 5 1 15,-4 0-1-15,0 8 1 0,5-10-10 0,-5 10-1 16,0 0 0-16,10 7 1 0,-3 5 10 0,1 4-1 16,0 3 0-16,3 10 2 0,-8-7-12 0,1 1 0 15,-2 0 0-15,0 5 2 0,-1-7 0 0,1 2 1 16,-2-5-1-16</inkml:trace>
  <inkml:trace contextRef="#ctx0" brushRef="#br0" timeOffset="50495.69">29339 4003 2123 0,'0'0'0'0,"0"0"0"0,0 0 0 15,19-4 89-15,-19 4 1 0,11-3 0 0,-4 3 1 16,5 3-74-16,-1-3 1 0,3 0-1 0,9 0 0 16,5 0 47-16,-2-3 2 0,3-1-2 0,-5 8 1 0,-2-4-47 15,-1-4 0-15,0-1-1 0,-2 5 1 0,-1 0 10 16,-4-4 2-16,2-3-1 0,-6 7 0 0,3 0-16 16,1 0 1-16,2-3-1 0,-7 6 1 0,-1-3-4 15,1 0 0-15,0 0 0 0</inkml:trace>
  <inkml:trace contextRef="#ctx0" brushRef="#br0" timeOffset="50762.96">29603 3730 2009 0,'0'0'0'15,"0"0"0"-15,0 0 0 0,0 0 59 0,0 0-1 0,0 0 0 16,0 0 2-16,0 0-43 0,0 0 1 0,0 0 0 15,0 0 0-15,0 35 40 0,0-14 1 0,0 4 0 16,-1 12 0-16,-3-4-42 0,-1-1 1 0,-2-2 0 16,0 10 0-16,0-1 20 0,0-6 0 0,-1 6 0 15,5-4 2-15,-1 2-26 0,4-9 2 0,-7-3 0 16,4 1-1-16,1-5 4 0,2 1 1 0,0-8-1 16,2 0 0-16,1 2-9 0,1-9 1 0,-1 0-1 15,4 0 1-15,-1 0-3 0,1-2 0 0,-7-5 0 16,12 7 0-16,-5-5-4 0,-7-2 2 0,0 0-1 0</inkml:trace>
  <inkml:trace contextRef="#ctx0" brushRef="#br0" timeOffset="51129.83">30182 3834 2072 0,'0'0'0'0,"0"0"0"0,0 0 0 0,0 0 68 0,-18-7-1 15,18 7 0-15,-7 3 2 0,7-3-51 0,-12 11 0 16,1-8 0-16,-5 11-1 0,1 0 64 0,2 0 0 16,6 4 0-16,2 8 1 0,1-3-64 0,3-3 0 15,-1 6 0-15,0 4 0 0,7-7 22 0,6 1 0 16,3-2 1-16,-3-5 0 0,-1 1-25 0,3-4 0 0,6 0-1 15,-3-5 2-15,-2 1-6 0,-2-3 2 0,2-7-2 16,0 0 1-16,-1 0-5 0,-1 0 1 0,1-7 0 16,-5 0 0-16,1 0-2 0,-2-7 1 0,-1 4 0 15,-3-3 1-15,-1-4-4 0,-2-1 2 0,0-7-2 16,-2 6 2-16,0-2 4 0,-1-4 1 0,-1 1 1 16,-1 8-1-16,-6-4-5 0,1 3 1 0,-3-1 0 15,3 6 1-15,-1 1 3 0,1 3 1 0,-1-1 1 16,0 4-1-16,3 3-5 0,1 2 1 0,0 0-1 0</inkml:trace>
  <inkml:trace contextRef="#ctx0" brushRef="#br0" timeOffset="51362.33">30598 4036 2337 0,'0'0'0'0,"0"0"0"0,0 0 0 0,0 0 74 0,0 0 1 16,0 0 0-16,0 0 1 0,0 0-58 0,0 0 0 15,0 0 0-15,0 0-1 0,0 0 63 0,0 0 0 16,0 0-1-16,0 0 2 0,0 0-63 0,0 0 0 16,0 0 0-16,0 0 0 0,0 0 17 0,0 0 1 15,2 19-1-15</inkml:trace>
  <inkml:trace contextRef="#ctx0" brushRef="#br0" timeOffset="51814.77">30902 3786 2148 0,'0'0'0'0,"0"0"0"0,0 0 0 0,0 0 66 15,0 0-1-15,0 0 0 0,-23 11 0 0,10-1-47 16,1 1 0-16,0 1 0 0,-3 2 0 0,1 0 51 15,4-3 1-15,3 3-1 0,1 4 1 0,3 1-52 16,1-9 0-16,4 3 0 0,0 4 0 0,1-1 10 16,3 0 1-16,2-5-1 0,8 4 1 0,-2-1-15 0,2-7-1 15,5 1 1-15,4 4-1 0,-4-5-6 0,-1 0 1 16,3-7 0-16,-6 5-1 0,1-3-2 0,-4-4 1 16,-3-3-1-16,-1 5 1 0,1-4-2 0,-2-3 1 15,-2-3-1-15,-4 5 1 0,-1-10-2 0,0 0 0 16,-1-3 1-16,-2-1-1 0,-5 3 5 0,-1-5 1 15,-2 1 0-15,-8 6 0 0,1-2-3 0,2 4-1 0,-4 0 1 16,-3 1 1-16,2 4 4 0,3 4 1 0,-2-4 0 16,0 3 1-16,4 4-6 0,4 4 0 0,3-1 1 15</inkml:trace>
  <inkml:trace contextRef="#ctx0" brushRef="#br0" timeOffset="52298.29">31348 3783 2224 0,'0'0'0'0,"0"0"0"0,30 0 0 0,-16 0 66 15,-2 3 0-15,2-3 0 0,-1 4 1 0,-3-1-50 16,-1 1 1-16,2-1 0 0,-2 4 0 0,-2 0 60 0,-4 6 0 16,-3-6 0-16,0 3 0 0,-3 1-60 15,-1 1 0-15,1-1 0 0,-6 4 0 0,-2 5 23 0,2-10 0 16,4-3-1-16,0 7 2 0,-4-1-26 0,0-4-1 16,-3-6 1-16,1 4 1 0,4 0-8 0,7-7 0 15,-9 4 0-15,9-4 0 0,0 0-4 0,0 0 1 16,0 0 0-16,0 0 0 0,0 0-3 0,11 0 0 15,-4 0 0-15,-7 0 1 0,14 0-2 0,-2-4 0 16,4 1 0-16,4 3 2 0,-1 3-3 0,-1-3 1 0,-2-3 0 16,-6 10 1-16,-1 2-2 0,0-6 0 0,-2 2 0 15,0 6 1-15,-4 3-1 0,1 0 1 0,0-2-1 16,-4 9 0-16,-2 1 0 0,-2-1 0 0,-1-6 0 16,0 3 0-16,-6 3 2 0,0-7 0 0,4 0-1 15,-3-3 2-15,-6-4-2 0,0 0 0 0,0 0 0 16,-7-7 0-16,-1 4 2 0,-1-1-1 0,2-6 1 15,0 3 0-15,5-4-2 0,4 4 2 0,2-7-2 16,0 2 1-16,1 3 0 0,11 2 0 0,-9-7-1 16</inkml:trace>
  <inkml:trace contextRef="#ctx0" brushRef="#br0" timeOffset="53048.51">32009 3707 1871 0,'0'0'0'16,"0"0"0"-16,0 0 0 0,0 0 69 0,0 0 0 15,0 0 0-15,0 0 0 0,0 0-51 0,-1 23 0 0,1-9 0 16,0 14 0-16,1 0 62 0,3 6 0 0,-1-4-1 16,-1 7 2-16,2-4-63 0,1-1 0 0,0 1 0 15,-1 0 0-15,-2 1 19 0,-1-2 1 0,1-4 0 16,-2-4 0-16,0 6-23 0,0-5 1 0,0-8-1 16,0 1 1-16,2 1 1 0,1-5 1 0,-1-3-1 15,-2-2 1-15,0 0-8 0,0-2 0 0,0-7 0 16,4 7 0-16,-4-7 0 0,0 0 0 0,0 0 0 15,0 0 2-15,0 0-6 0,0 0 1 0,0 0 0 16,-4-11 1-16,1-5-1 0,-1-3 1 0,2-11 0 16</inkml:trace>
  <inkml:trace contextRef="#ctx0" brushRef="#br0" timeOffset="53415.08">32052 3862 1444 0,'0'0'0'0,"0"0"0"0,12-21 0 16,-5 7 77-16,2-2 2 0,1 2-2 0,3 0 2 15,1 0-61-15,0-1 0 0,0 1 0 0,2-1 0 0,2 6 13 16,-4 0 2-16,0 2-2 0,0 3 1 0,-2 1-18 15,-1 3 1-15,-2 0-1 0,1 3 1 0,-1 1-2 16,-2 7 2-16,-2-4-1 0,-1 10 1 0,-2 2-7 16,-2 3 1-16,-2-5 0 0,-2 8 0 0,-1-2-7 0,-2-4 0 15,0-1 0-15,-2 5 2 0,-3-4-2 16,-2-5 0-16,0-2 1 0,-2 2-1 0,0-5 3 0,-2-2 1 16,2 0 0-16,1 2 0 0,-1-2-2 0,2-7 0 15,3 0 1-15,-3 4-1 0,2-4 9 0,-1-4 0 16,3 1 0-16,3 3 1 0,7 0-6 0,-11-9 0 15,11 9 0-15,-9-7 0 0,9 7 18 0,0 0 0 16,0 0 0-16,0 0 1 0,0 0-15 0,0 0 1 0,0 0-1 16,0 0 1-16,11 7 17 0,-1 2 0 0,3 1 0 15,6 13 0-15,4-2-16 0,0-2-1 0,-2 6 1 16,2-4 0-16,0 2 11 0,-4 2 1 0,1-1 0 16,-1-3 0-16,2-5-14 0,0 0 0 0,-1 3 1 15,-4-1 0-15,0-6 12 0,-1-1-1 0,0-2 1 16,-3 1 0-16,-1-3-13 0,-1 2 0 0,-1-5 1 15,-2-1-1-15,-7-3 7 0,9 4 0 0,-9-4 0 16,0 0 0-16,7 0-8 0,-7 0-1 0,0 0 0 16</inkml:trace>
  <inkml:trace contextRef="#ctx0" brushRef="#br0" timeOffset="53756.76">32512 3969 2104 0,'0'0'32'0,"-26"34"-18"15,17-15 0-15,3-5 0 0,3 0 0 0,3-5 67 0,2 1 1 16,1 1-1-16,2 3 1 0,4-3-64 0,0-1 0 16,0-3 0-16,2-3 0 0,-3 3 32 0,5-7 1 15,-1 0-1-15,-3 0 1 0,0 0-35 0,0-4 1 16,1-3 0-16,2 4 1 0,-5-1 1 0,2-3 0 15,0-3 0-15,-2 3 1 0,0 1-10 0,-7 6 2 16,11-12-2-16,-11 12 1 0,9-7 3 0,-9 7-1 0,0 0 0 16,7-4 2-16,-7 4-7 0,0 0 1 0,5 11-1 15,-1-4 1-15,1 2-1 0,2 3 1 0,0-1 0 16,-2-1-1-16,2 1-2 0,0-6 0 0,-1 4-1 16,-1 1 2-16,-2 6 2 0,1-5 0 0,-1-4 0 15,-1 3 0-15,2-3-3 0,-1 0-1 16,-3-7 1-16</inkml:trace>
  <inkml:trace contextRef="#ctx0" brushRef="#br0" timeOffset="54151.64">33027 3568 2272 0,'0'0'41'0,"0"0"-25"15,0 0 0-15,11 32 0 0,-10 1 0 0,1 13 64 16,0-4 1-16,0 6-1 0,-2-6 0 0,0 2-62 16,0-9 0-16,0-2 0 0,-4 8 0 0,2-9 26 15,2-3 0-15,0-4-1 0,-1 3 2 0,1-1-29 16,1-10 1-16,3-1-1 0,-2-4 0 0,-1 4 0 16,1-9 0-16,-2-7 0 0,2 11 0 0,-2-11-7 15,0 0 2-15,0 0-3 0,0 0 3 0,0 0 0 16,0 0 1-16,4-11-1 0,-6 4 2 0,-2-14-7 0,-1 2 2 15,-2-2 0-15,-4 1 0 0,-1 1 0 0,0 3 1 16,-1 2-1-16,-3 7 1 0,0 0-4 0,2-2 1 16,2 4 0-16,-2 8 0 0,0 1 3 0,1-1 0 15,3 4 0-15,-1 7 0 0,2 2-3 0,4-2 0 0,2 0 0 16,-3 4 1-16,6 0 2 0,2-4 1 0,5-4-1 16,-7 3 1-16,5 1-4 0,3-4 0 0,-3-3 1 15,0 0 0-15,2 0 2 0,2 0 0 0,2 0 0 16,-3-3 0-16,1-1-4 0,2 3 2 0,-1-1-1 15,1-5 0-15,1 0-1 0,4 4-1 0,0-4 1 16</inkml:trace>
  <inkml:trace contextRef="#ctx0" brushRef="#br0" timeOffset="54346.22">33262 3943 2342 0,'0'7'0'0,"0"-7"31"16,0 10 1-16,1 13-32 0,3 2 0 0,-1-1 151 16,-1-1-1-16,2-2-150 0,-4 1 0 0,0-8 36 15,-4 0 0-15,2-6-36 0,1 0 0 0,-1 0 69 16,0-2-1-16,2-6-68 0</inkml:trace>
  <inkml:trace contextRef="#ctx0" brushRef="#br0" timeOffset="54492.9">33263 3726 2293 0,'0'0'0'0,"0"0"32"0,0 0 0 0,0 0-32 15,13 14 0-15,-13-14 124 0,3 11 0 0,-1-4-124 16</inkml:trace>
  <inkml:trace contextRef="#ctx0" brushRef="#br0" timeOffset="54801.07">33546 3936 1810 0,'0'0'0'16,"0"0"27"-16,-4 0-1 0,-6 0-26 0,-3 1 0 0,1 6 144 15,-1 2 1-15,3 4-145 0,1 1 0 0,0 5 36 16,0 4 0-16,2-2-36 0,4-2 0 0,3 2 89 16,2 1 1-16,1-1-90 0,2-5 0 0,2-1 33 15,1 5-1-15,-1-6-32 0,0-4 0 0,0 1 42 16,0-6 0-16,0-3-42 0,0 0 0 0,0-1 23 16,2-1-1-16,-2-3-22 0,0-1 0 0,2-3 28 15,1-7 2-15,-1 0-30 0,-2 0 0 0,0-5 16 16,-1 5 2-16,-3-7-18 0,-1 0 0 0,0-1 30 0,-4 0 0 15,-2 0-30-15,-1 1 0 0,-4 0 18 0,-1 2 0 16,-1-1-18-16,0 6 0 0,-1 4 28 0,-4 3 1 16,2 3-29-16</inkml:trace>
  <inkml:trace contextRef="#ctx0" brushRef="#br0" timeOffset="55428.81">32568 3923 1546 0,'0'0'9'0,"0"0"-4"0,0 0 1 15,0 0 0-15,0 0 0 0,0 0 71 0,0 0 0 16,0 0 1-16,-21-14-1 0,11 14-59 0,-3 4 0 16,1-4 0-16,-7 10 0 0,1-3 30 0,2 0 1 15,4 2 1-15,-1 11-1 0,3-6-32 0,5 2 0 16,1-2 0-16,2 8 0 0,4 1 7 0,2-5 1 16,1 3 0-16,2 0 0 0,3-2-12 0,3 1-1 0,-1-1 0 15,-1-5 2-15,1 0 6 0,0-3 0 0,3-6 1 16,-5-1-1-16,2 1-10 0,1-3 1 0,-1-4 0 15,-1-3 0-15,-1-1 3 0,-1-1-1 0,0-3 1 16,-2-4-1-16,0-4-5 0,-2-1 0 0,1 1 0 16,-3 1 1-16,-1-4 4 0,0-1 1 0,-2 0-1 15,0 7 1-15,-2-2-6 0,0 1-1 0,-1-3 1 16,-1 5 1-16,1 5 5 0,-1 2-1 0,1-4 1 0,-1 4-1 16,4 7-5-16,-7-5 0 0,7 5 0 0,0 0 1 15,0 0 5-15,-7-7 1 0,7 7-1 0,0 0 2 16,-5 10-7-16,3-3 0 0,0 0 0 15,0 13 0-15,2 3 3 0,2 1 2 0,3 1-1 0,2-2 1 16,0 5-6-16,1-3 0 0,0-3-1 0,3 5 2 0,1-1 4 16,1 2-1-16,-1-10 0 0</inkml:trace>
  <inkml:trace contextRef="#ctx0" brushRef="#br0" timeOffset="61228.64">26407 3730 12 0,'0'0'0'0,"0"0"0"0,-19-14 0 16,8 10 0-16,1-1 1 0,-1-6-1 0,2 8 1 15,2-1-1-15,4-6 1 0,-6-4-1 0,2 7 1 16,7 7-1-16,-9-7 1 0,9 7 1 0,-4-7-1 0,4 7-1 15,-5-7 1-15,5 7 0 0,0-9 0 0,0 9 5 16,2-11-1-16,-2 11 1 0,10-7 0 0,1 0-3 16,3 0 1-16,-3-5 1 0,8 1-1 0,6-5 0 15,0 1-1-15,1-3 0 0,-3 15 1 0,-2-5-2 16,-2-2 0-16,1 1 1 0,-6 6 0 0,2-6 3 0,0 2-1 16,1-4 1-16,-2 8-1 0,0 1-1 15,1-9 0-15,-2 3 0 0,-1 6 0 0,1-2 22 0,-4-1 1 16,3-2-1-16,1 3 1 0,2 4-15 0,-2-3 1 15,-2-1 0-15,2 1 0 0,-1 3 63 0,-1 0 2 16,0-9-2-16,1 9 2 0,1 0-60 0,2-3 0 16,0-1 0-16,-1 4-1 0,3-3 59 0,-2-1-1 15,-2 1 0-15,-2-1 0 0,4 4-57 0,2 0 0 16,-2-5 0-16,-4 3 0 0,4 4 45 0,-2-2 0 0,2-4 0 16,-2 4 1-16,2 0-47 0,0-2 1 0,-2-1 0 15,0 5 0-15,0 1 38 0,0-1 1 0,0-2-1 16,2 0 1-16,0 2-40 0,-2 0 1 0,-1-2-1 15,1 0 0-15,0 1 18 0,-2 1 1 0,2-2-1 16,-1 0 1-16,1 4-22 0,0-1 1 0,2-3 0 16,0 4 0-16,0-1 10 0,-2-3 0 0,-2 4-1 15,-1-1 2-15,1 6-13 0,6-9-1 0,-8 3 0 16,-1 1 2-16,3-1 14 0,1-3 0 0,-3 0 0 16,1 8 0-16,-1-1-15 0,1-4 1 0,0-1-1 0,-1 8 1 15,1-3 12-15,-2-3 1 0,-1-2-1 0,-1 12 1 16,0-2-14-16,-7-12 0 0,13 7 0 0,-6 5 0 15,0-1 11-15,0-4-1 0,0-3 1 0,0 6-1 0,0-1-11 16,0-2 0-16,-7-7 0 0,14 19 1 0,-5-8 5 16,-2-6 1-16,-7-5-1 0,14 18 1 0,-7-8-9 15,0-3 0-15,-7-7 0 0,13 20 1 0,-6-4 4 16,-2-4-1-16,0-5 1 0,2 3 1 0,-1 1-7 16,-3 0 0-16,1-6 0 0,-1 2 0 0,1 5 3 0,-1-3 1 15,3-2 0-15,-3 4 0 0,4-1-5 0,-3 4 0 16,3-9 0-16,-2 6 0 0,0 5 3 0,1-4 1 15,-1-5-1-15,0 7 2 0,2-3-7 0,0-2 2 16,0-2 0-16,-3 1 0 0,1 3 3 0,4 1 0 16,-2-5 1-16,-3 4-1 0,-1-2-4 0,1-2 0 15,-1 0 0-15,-1 7 1 0,2-2 0 0,1-5 1 16,0 2 0-16,-1 5 0 0,-3 2-4 0,1-9 1 16,0 0 0-16,-2 9 0 0,2 1 2 0,1-4 0 0,1-1 0 15,-6 6 1-15,2-4-3 0,2-7-1 0,0 2 1 16,-4-1-1-16,2 8 2 0,0-5 0 0,-2-4 0 15,-2 3 0-15,1 1-2 0,-1-4 1 0,1 0-2 16,-6 7 2-16,2 2-1 0,2-2 2 0,1-4-1 16,-10 5 0-16,4-1-1 0,2 0-1 0,1-4 1 15,-5 6-1-15,-2-2 1 0,2-9 0 0,3 1 0 16,2 10 1-16,0-8-3 0,0-1 0 0,0 0 1 16,0 6 0-16,-2-6-1 0,0-2 2 0,0-1-1 15,0 4 1-15,-1 1-3 0,-3-9 2 0,1 4-1 0,-4 10 0 16,-3-13 1-16,1-1-1 0,4 0 0 0,-4 11 1 15,1 0-2-15,-1-11 1 0,0 0 0 0,-1 14 0 0,0-7-1 16,4-7 2-16,0-2-1 0,-7 14 0 0,7-8 0 16,-5-4-1-16,2 0 0 0,-6 10 1 0,-1-6 0 15,0-8-1-15,4 1 0 0,2 10 0 0,-2-7 0 16,0-4 0-16,-1-3 0 0,-1 14 0 0,0-10 0 16,2-4 1-16,2-2-1 0,-4 11 0 0,0-8-1 15,4-4 2-15,-1-2-1 0,-4 8 0 0,-1 1 0 0,5-8 1 16,-1 2-1-16,-7 9 0 0,2-7-1 0,3-3 1 15,0-1 1-15,5 11-1 0,-5-5 0 0,2-2 2 16,0-4-2-16,0 6 1 0,0 1-1 0,5-6 1 16,0 1-1-16,-4 6 0 0,3-1 1 0,3-8 1 15,-1 1-1-15,-4 4 1 0,1 0-2 0,4-3 1 16,0-3-1-16,2 6 2 0,1 0-1 0,2 4 1 16,-1-8-1-16,-2 0 0 0,-3 4 0 0,0-3 0 0,-1-1-1 15,0-4 1-15,0 6 0 0,4 0 0 0,-3-2 0 16,5-3 1-16,-1 0-2 0,1 0 0 0,1-3 1 15,0 6 0-15,0-1 0 0,2-2 1 0,-3 0-1 16,1 1 2-16,2 1-3 0,1 1 1 0,1-1-1 16,-2 1 2-16,2 1 0 0,1-4 1 0,1 2-1 15,-1-4 2-15,2 5-3 0,1-1 1 0,-1-2-1 16,0 1 1-16,2 3 2 0,2-4 0 0,1-2-1 16,1 2 2-16,-2 0-3 0,0 0 1 0,-1 0-1 15,1-6 1-15,2 6 1 0,1-2-1 0,0 1 1 0,-1-3 0 16,-3-5-2-16,3 4 0 0,0-4 1 0,-1 5-1 15,4-6 1-15,0 3-1 0,0-2 1 0,-1 9 0 0,1-2-1 16,0-4-1-16,3 5 1 0,3 1 0 0,4-4 0 16,3 2 2-16,1-3-1 0,0 5 0 0,4 1-1 15,1-2-1-15,4-3 0 0,5-1 2 0,1 1-2 16,4 4 1-16,4-4-1 0,13 1 0 16,-1-3-1-16,6 3 2 0,5-1-2 0</inkml:trace>
  <inkml:trace contextRef="#ctx0" brushRef="#br0" timeOffset="80829.73">13640 6207 338 0,'0'0'0'0,"0"0"0"0,18 3 0 0,-1 3 34 0,-6-5 1 16,-2-2 0-16,-2 1-1 0,-7 0-19 0,9-4 0 15,-9 4-1-15,0 0 2 0,5-5 101 0,-5 5 0 16,0 0 0-16,0-7 1 0,0 7-103 0,0 0 0 16,0 0 1-16,0 0 0 0,4-7 76 0,-4 7 1 15,0-7-1-15,0 7 1 0,0-9-76 0,0 9 1 0,-4-11-1 16,4 11 1-16,7-10 65 0,-7 10 1 0,0-9 0 16,0 9 0-16,11-5-67 0,-11 5 1 0,7 0 0 15,-7 0 0-15,7 0 11 0,-7 0 0 0,0 0 0 16,7 7 2-16,-7-2-18 0,3 2 1 0,-3-7-1 15,4 16 1-15,-4 0 24 0,-4-2 1 0,4-2-1 16,0 7 1-16,0-1-23 0,0-2 0 0,-3-4 0 16,3 8-1-16,0 1 27 0,-4-4-1 0,-3 3 1 0,0-1 0 15,4 2-26-15,-8-2 0 0,-7-1 0 0,13 0 0 16,3-1 18-16,1-1 0 0,-5-4-1 0,6 4 2 16,0-2-20-16,0 0-1 0,2-3 1 0,0-1 0 15,-2-3 22-15,2-1 1 0,-2-6 0 0,5 10 0 16,-5-10-23-16,0 0 0 0,-7 11 1 0,7-11 0 0,0 0 13 15,9 3 0-15,-9-3 0 0,0 0 0 0,-7-8-15 16,7 8-1-16,0 0 1 0,0 0-1 0,8-9 12 16,-8 9 0-16,-1-7-1 0,1 7 1 0,-9-6-13 15,2 6 1-15,1-3-1 0,-4-1 0 0,-1 4 11 16,-3 0-1-16,4 0 1 0</inkml:trace>
  <inkml:trace contextRef="#ctx0" brushRef="#br0" timeOffset="81244.39">13139 6182 1871 0,'0'0'0'0,"0"0"0"16,0 0 0-16,25 7 89 0,-15-3 1 0,-10-4-2 15,11 0 2-15,5-4-73 0,2 4 1 0,-4-3-1 0,10 3 1 16,-1-4 40-16,6-1 0 0,-5-2 1 0,6 3 0 16,2 1-42-16,0-1 1 0,-6-1 0 0,6 3 0 15,10 1 13-15,2-1 1 0,2-2-1 0,2 2 1 0,-9 2-19 16,-2 0 2-16,-7-1-2 0,1 1 2 0,1 0-4 15,-9 0 0-15,-5 0 0 0,6 3 1 0,1-1-6 16,-9-2 2-16,-7-2-1 0,14 4 1 16,1 0 4-16,-2-2 1 0,-10-2-1 0,2 2 1 0,0 0-5 15,-7-2 0-15,-7 2 0 0,7-2 0 0,0 2 7 16,-7 0 1-16,0 0 0 0,7 0 0 0,-7 0-7 16,0 0 0-16,-7 8 0 0,7-8 1 0,0 0 4 0,7 3 2 15,-7-3-1-15</inkml:trace>
  <inkml:trace contextRef="#ctx0" brushRef="#br0" timeOffset="81746.87">14180 6159 2060 0,'0'0'0'0,"0"0"0"16,7-1 0-16,0 2 69 0,-7-1 1 0,9-1 0 15,-9 1 0-15,0 0-52 0,0 0 0 0,7-4 0 16,-7 4 0-16,0 0 56 0,0 0 1 0,0 0 1 16,0 0-1-16,0 0-57 0,0 0 0 0,0 0 0 0,7 12 0 15,0-1 16-15,4 1 2 0,-1 2 0 16,-3 9 0-16,-3-3-21 0,3-1-1 0,0-2 1 0,-4 10 1 16,3-4-5-16,-1 0 1 0,0-1 0 0,1 3 1 15,-3-6-6-15,-1-1 0 0,1 0 1 0,4-1 0 16,-3-3 3-16,3-3 1 0,-3 1-1 0,3 2 0 0,3-7-4 15,-3 0 1-15,-7-7-2 0,13 11 2 0,-3-4 8 16,-1-7 0-16,-9 0-1 0,9 0 1 0,-9 0-7 16,0 0 0-16,3-11 0 0,1 4 1 0,3-3 6 15,0-4 1-15,-7-4-1 0,4-5 1 0,3-7-8 16,0 0 1-16,-7 4-1 0,17-27 18 16,-4 30-9-16,-1 1-1 0,0 4 1 0,2-1-9 15,1-1 1-15,0 3 0 0,7 4 0 0,2-1 7 0,-10 2 1 16,0 1-1-16,-1 1 1 0,1 3-9 15,-3 0 1-15,-4-4 0 0,-7 11 0 0,10-7 10 16,-10 7 0-16,0 0 1 0,4-7 0 0,-4 7-11 0,0 0 1 16,0 0 1-16,0 0-1 0,0 0 9 0,0 0 0 15,0 0 0-15,0 0 2 0,0 0-12 0,0 0 1 16,10-7 0-16,-3 11 0 0,0 3 6 0,4 0 1 0,-4-4-1 16,-7-3 1-16,9 11-9 0,-9-11 1 0,0 0 0 15,3 9 0-15,-3-9 6 0,0 0 0 0,-3 5-1 16</inkml:trace>
  <inkml:trace contextRef="#ctx1" brushRef="#br0" timeOffset="40662.82">14600 18241 0,'0'0'0,"0"0"0,0 0 0,0 0 32,0 0-32</inkml:trace>
  <inkml:trace contextRef="#ctx0" brushRef="#br0" timeOffset="82541.77">15074 6374 2135 0,'0'0'0'0,"0"0"0"0,21 0 0 0,-7 2 101 0,4-2 1 15,3-4-1-15,6 4 1 0,-3-2-85 0,3-1 0 16,1-1 0-16,9 3 0 0,16-3 71 0,-2 1 1 16,2-6 0-16,-5 5-1 0,-6-3-71 0,-7 0 1 15,-1 2 0-15,-1 1 0 0,3-3 17 0,-8-1 1 16,-3 1-2-16,1 5 2 0,-1-2-21 0,-4-1-1 0,0-2 1 16,2 7 1-16,-2-4-11 0,-8 1 1 0,-8-4 0 15,4 2 0-15,1 5-2 0,-10 0 0 0,-9-7 1 16,9 7-1-16,0 0-3 0,0 0 2 0,6-7-2 15,-6 7 1-15,7 0-1 0,-7 0 0 16,-9-4 0-16,9 4 2 0,0 0-3 0,-9-4 0 0,0 3 0 16</inkml:trace>
  <inkml:trace contextRef="#ctx0" brushRef="#br0" timeOffset="82941.59">15907 6193 1771 0,'0'0'0'0,"0"0"0"0,0 0 0 15,0 0 53-15,-2 7 0 0,-7-4 0 0,-1 1-1 16,3 5-35-16,1-1 0 0,3-1 0 0,6 11 1 0,4-2 48 16,-1-2 0-16,-5-3 0 0,-1 4 2 0,2-1-50 15,0-5 0-15,-4 2 0 0,-1 1 0 0,-1-3 15 16,-1 0 2-16,-13-2-1 0,18-7 1 0,-3 8-21 16,3-8 1-16,-11 4-1 0,11-4 1 0,0 0-1 15,0 0 1-15,0 0 0 0,0 0 0 0,0 0-6 0,-7-7 0 16,7 7 0-16,-4-11 0 0,4 3 7 0,0-3 0 15,0-1-1-15,0-2 2 0,4-2-8 0,3-5 0 16,-3 1 0-16,-1 1 1 0,8 1 6 16,-1 1 0-16,-6 3-1 0,8 0 2 0,2 1-8 0,4 6 0 15,-4-1 0-15,0 6 1 0,-2 0 9 0,1 2 2 16,-1 2-2-16,-1 3 1 0,-1 4-10 0,-6-2 1 16,-4-7 0-16,10 16 1 0,-3-6 9 0,-3-3 1 0,3 0 1 15,-3 6-1-15,-4-1-11 0,0-1 1 0,-4-4-1 16,-3 8 1-16,3-2 6 0,-3-3 0 0,-7 1 0 15,-2-1 0-15,1 3-8 0,-5-3 0 0,-8-1 0 16,5 2 0-16,14-1 6 0,-1-1 1 0,-6-6-1 16,5 5 1-16,11-8-8 0,0 7 1 0,0-7-1 15</inkml:trace>
  <inkml:trace contextRef="#ctx0" brushRef="#br0" timeOffset="83304.75">16595 6008 2148 0,'0'0'0'0,"0"0"0"0,0 0 0 0,0 0 81 0,0 0 0 15,0 0 0-15,0 0 0 0,0 0-63 0,0 0 0 16,17-2 0-16,-17 2 0 0,11 18 61 0,-8-4 1 16,-6 0 0-16,-1 7-1 0,-3 9-61 0,-3-5 0 15,3-4 0-15,1 7 0 0,-1-2 24 0,2-6-1 16,3-1 1-16,-3 7 0 0,-2-1-26 0,2-2 0 0,3-4-1 16,0 2 2-16,-1-1-3 0,-1-1 0 0,-3-7 1 15,7 2-1-15,0 2-6 0,0-3 1 0,4-3 0 16,-4-3 0-16,0-7 0 0,10 7 0 0,-5-3 0 15,-5-4 1-15,0 0-4 0,0 0 1 0,0 0-2 16,0 0 2-16,0 0 1 0,9-11 0 0,-5 4 0 16,-2-5 0-16,-1-2-2 0,1-2 0 0,2 4-1 15</inkml:trace>
  <inkml:trace contextRef="#ctx0" brushRef="#br0" timeOffset="83671.22">16937 6135 1947 0,'0'0'0'0,"0"0"0"0,0 0 0 0,0 0 83 15,0 0 0-15,0 0 0 0,0 0 1 0,0 0-67 16,0 0 1-16,0 0 0 0,0 0-1 0,0 0 78 16,0 0 0-16,-7 17 1 0,7-3-1 0,-2 2-78 15,-1 2 0-15,-1-1-1 0,4 4 2 0,2 1 14 0,0-7-1 16,-1 3 1-16,-1 5 0 0,0-4-18 0,2 1 0 15,7-6 1-15,5 1-1 0,0 0-7 0,0-7 0 16,0 3 0-16,0-2-1 0,-1 1-1 0,-3-3-1 16,1-3 1-16,3-2 0 0,0-2-3 0,2-2-1 15,-2-2 0-15,0-1 0 0,0-6 0 0,0 1 0 16,-1-2 0-16,3 1 0 0,7-8 4 0,-6-2 0 16,-6-6 1-16,5 11 0 0,1-6-3 0,-3 0 2 0,-3-4-2 15,0 7 1-15,-1 3 10 0,-3-2-1 0,-3-1 1 16,-8 5-1-16,1 7-5 0,-1 0 0 0,-3-4 0 15,-3 4 1-15,3 4 7 0,-11 3 0 0,-3-4 0 16,8 4 1-16,6 4-8 0,0-4 1 0,7 0-1 16</inkml:trace>
  <inkml:trace contextRef="#ctx0" brushRef="#br0" timeOffset="84087.86">17503 6138 1972 0,'0'0'0'0,"0"0"0"0,0 0 0 0,0 0 84 15,18 16 1-15,-18-16-1 0,3 12 1 0,-3-1-68 16,-2 1 1-16,1-1 0 0,1 3 0 0,0 2 82 16,-2-4 0-16,0 2-1 0,2 5 1 0,2-1-83 15,0-2 0-15,-2-6 0 0,0 6 0 0,0-5 14 16,-2 1 2-16,0-5-1 0,2 0 1 0,0-7-20 15,0 12 2-15,0-12-1 0,0 0 1 0,-3 8-3 0,3-8 1 16,0 0-1-16,0 0 1 0,0 0-5 0,0-11 0 16,0 11 0-16,5-11 0 0,-2-1-1 0,3-4-1 15,-3-1 1-15,4-3 1 0,7-3-4 0,-3-3 2 16,-2 3-2-16,7 6 2 0,7 1 2 0,1 2 1 16,-4 1-1-16,-3 6 1 0,3 0-4 0,-1 4 1 0,2 1 0 15,-3 7 0-15,1 2 3 0,-1-3 0 0,-7 3 0 16,-1 12 1-16,-3-5-4 0,-3-5 1 0,-1 2-2 15,1 5 2-15,-2-2 8 0,-2-2 0 0,0 0 1 16,0 4 0-16,0 0-7 0,0-7 0 0,0-2 0 16,-2 7 0-16,-2-2 2 0,1-3 0 0,-4-4 0 15,7-5 1-15,-7 9-6 0,7-9 2 0,-11 3-1 16,11-3 1-16,0 0-2 0,0 0 2 0,7-3 0 16</inkml:trace>
  <inkml:trace contextRef="#ctx0" brushRef="#br0" timeOffset="84304.37">18000 6087 2135 0,'0'0'0'0,"0"0"0"0,0 0 0 0,29 30 67 16,-19-16 2-16,-10-3-2 0,0 5 2 0,0-1-51 16,4 1 0-16,3-2-1 0,3 6 1 0,1-5 45 15,1 3 1-15,-1-2 0 0,0 2 0 0,-1-3-46 16,1-1 0-16,-4-8 0 0,3 8 0 0,1-2 18 0,-6-3 0 15,-5-9 0-15,4 9 0 0,-4-9-22 0,0 0 2 16,-6 0-1-16,-4-4 0 0,-4-3-8 0,-4 0 0 16,-1-9-1-16</inkml:trace>
  <inkml:trace contextRef="#ctx0" brushRef="#br0" timeOffset="84460.72">18046 5837 1947 0,'0'0'0'0,"0"0"0"16,0 0 0-16,29 4 32 0,-15-8 2 0,0 1-1 16,-4 6 1-16,-1 1-19 0,-2-4-1 0,0 5 1 15,4-1-1-15,-1-4 37 0,1 0 1 0,-11 0-1 16,16-4 1-16,-5 4-35 0,-11 0-1 0,5-9 1 16</inkml:trace>
  <inkml:trace contextRef="#ctx0" brushRef="#br0" timeOffset="84789.28">18528 5649 1784 0,'0'0'0'0,"0"0"0"0,0 0 0 0,0 0 31 16,0 0 1-16,19 0-1 0,-19 0 2 0,0 0-20 15,0 0 2-15,7 9-1 0,-7-9 1 0,4 11 29 16,-1-3 0-16,-3-1 1 0,0 11 0 0,0 0-29 15,0 3 1-15,-3 2-1 0,-1 3 0 0,4 2 18 0,-3 0 1 16,-1 2 0-16,1 7-1 0,-1 2-19 0,2-8 0 16,1 1-1-16,-3 1 2 0,1-3 4 0,-1-1 0 15,1-5 0-15,-1 4 1 0,1 2-11 0,1-9 1 16,0 0 0-16,0 4 0 0,0 1 11 0,2-6 0 16,2 1 1-16,-2-2-1 0,-2 2-11 0,2-3 1 15,4-4-1-15,-2-2 1 0,-2-1 15 0,0-4 0 0,0-7 0 16,2 11 0-16,-2-11-15 0,0 0 2 0,0 0-2 15,0 0 1-15,0 0 12 0,7-8 1 0,-7 8 0 16,0-10 0-16,0-6-14 0,-2-2 0 0,0-3 1 16</inkml:trace>
  <inkml:trace contextRef="#ctx0" brushRef="#br0" timeOffset="85090.97">18381 6027 2098 0,'0'0'0'0,"0"0"0"0,18-3 0 16,-6-1 74-16,3 4 1 0,2 0 0 0,8 0 1 15,8 0-58-15,4 0 0 0,4-1-1 0,0 1 1 0,-3 1 62 16,-8 3 1-16,-1-4-1 0,-1-4 0 0,-2 4-62 16,-1 0 0-16,-4-1 0 0,-3-1 0 0,-1 2 26 15,-1 0 0-15,-2-2 0 0,1 0-1 0,-5 2-27 16,1 0 1-16,-11 0-1 0,9-5 0 0,-2 5 0 15,-7 0 1-15,0 0 0 0,7 0 0 0,-7 0-8 16,0 0 1-16,0 0-1 0,7 0 1 0,-7 0 0 16,0 0 0-16,0 0 0 0,0 0 0 0,0 0-3 15,0 0 0-15,0 0-1 0,0 0 1 0,0 0 0 0,0 0 0 16,0 0-1-16,0 0 1 0,-6 9-3 0,6-9 1 16,-8 10-1-16</inkml:trace>
  <inkml:trace contextRef="#ctx0" brushRef="#br0" timeOffset="88446.93">14984 6453 338 0,'0'0'0'0,"0"0"0"16,0 0 0-16,0 0 54 0,0 0 0 0,0 0 0 16,-21-5 1-16,21 5-38 0,-9-4 1 0,9 4-1 0,-3-7 1 15,3 7 89-15,0 0 1 0,0 0 0 0,-4-9 1 0,4 9-94 16,0 0 2-16,0 0-1 0,0-7 1 0,0 7 77 15,0 0 0-15,0 0 0 0,13-7 1 0,2 7-78 16,5-3-1-16,1 3 1 0,5-4 1 0,-1 4 46 16,0-1 0-16,7-3 0 0,1 1 1 0,-1-1-47 15,0 1 0-15,5-5 0 0,0 5 0 0,5-2 13 16,0-1 2-16,-1-1 0 0,-2 4-1 0,-2-1-18 16,-5-1 0-16,3 0 1 0,2 1-1 0,-2 4 15 0,-1-3 2 15,-6-1-1-15,-2 4 0 0,-1 0-16 0,-4-3-1 16,-3-1 1-16,-4 4 0 0,0 0 13 0,-3-3 1 15,-3 1 0-15,-8 2 0 0,7 0-15 0,-7 0 0 16,0 0 1-16,8-4-1 0,-8 4 15 0,0 0 1 16,0 0 1-16,0 0-1 0,0 0-16 0,0 0 1 15,0 0-1-15,0 0 1 0,0 0 14 0,0 0 0 16,0 0 0-16,0 0 0 0,0 0-16 0,0 0 2 0,0 0-1 16,0 0 1-16,0 0 7 0,10-7 1 0,-10 7 1 15,7-3-1-15,-7 3-11 0,7-4 1 0,-7 4-1 16,6-5 1-16,-6 5 6 0,7-3 0 0,-7 3 0 15,0 0 1-15,0 0-9 0,7-6 0 0,-7 6 1 16,0 0-1-16,0 0 2 0,5-7 1 0,-5 7 1 16,0 0-1-16,0 0-5 0,0 0 0 0,0 0 0 15,0 0 1-15,0 0-2 0,0 0 0 0,0 0 0 0,0 0 1 16,-2-5-3-16,2 5 0 0,0 0 0 16,0-7 0-16,0 7-2 0,0-16 0 0,0 9 0 0,2 0 1 15,1-4-2-15,1 1 0 0,-2-1 0 0,0 4 2 16,-2 7-3-16,0-7 0 0,0 7 0 0,0 0 1 15,0-7-1-15,0 7 1 0,0 0-1 0,0 0 0 0,0 0-1 16,0 0 1-16,0 0-1 0,0 0 1 0,-6 7-1 16,6 0 1-16,-2 4-1 0,-1 8 1 0,1 1-1 15,0-5 0-15,-1 1 0 0,1 4 1 0,2-1-1 16,0-3 0-16,-2 0 0 0,1-4 2 0,1 2-2 0,0 0 1 16,0-3 0-16,0-6 0 0,1 5-1 0,1-4 1 15,-2-6 0-15,0 0 0 0,0 9 0 0,0-9 1 16,0 0-1-16,0 0 1 0,0 7-1 0,0-7 0 15,0 0 0-15,0 0 2 0,2-7-1 0,-2 7 0 16,7-11 0-16,-5 0 2 0,-1-1-3 0,1-9 1 16,0 2 0-16,0-1 0 0,0 3 2 0,-1-3-1 15,3 1 1-15,-1 5-1 0,1-2-1 0,-4 2 2 0,-4 2-2 16,8 1 1-16,-1 2 2 0,1 2-1 0,-1-3 1 16,1 3 0-16,-4 7-1 0,7-9-1 0,-7 9 0 15,0 0 2-15,7-4 2 0,-7 4-1 0,11-3 1 16,-6 3 1-16,6 0-4 0,-1 3 1 0,-1-3-1 15,0 0 2-15,5 0 2 0,0 0 1 0,0 0 0 16,4 4 0-16,-1 5-4 0,-1-6 1 0,-5 1 0 16,-1 3 0-16,-3 0 1 0,-7-7 1 0,11 7 0 15,-4 0 0-15,-2 2-4 0,1-2 2 0,-6-7-1 16,5 9 1-16,-3 1 1 0,-2-1-1 0,-2-2 1 16,-3 3 0-16,-4 1-3 0,-2-4 1 0,2 2-1 0,-8 1 2 15,3-1-2-15,-2 2 2 0,4-4 0 0,-3 5-1 16,0-1-1-16,-7-3 0 0,-4 3-1 0,5-4 2 15,0 4 2-15,3-3-1 0,-3-1 1 0,0 0 0 16,5 2-3-16,2-2 1 0,-1-1-1 0,1 1 2 16,4-4 1-16,1 4 1 0,9-7-2 0,-9 4 2 0,9-4-3 15,0 0 0-15,0 0 1 0,0 0-1 0,-5 0 2 16,5 0 1-16,0 0 0 0,0 0 0 0,0 0-4 16,0 0 2-16,0 0-1 0,0 0 1 0,0 0 2 15,7 0 0-15,-7 0 0 0,7 3 0 0,-7-3-4 16,7 7 2-16,-7-7-1 0,0 0 1 0,9 4 1 0,-9-4-1 15,0 0 1-15,0 0 1 0,7 3-4 0,-7-3 1 16,0 0-1-16,0 0 2 0,0 0-2 0,0 0 2 16,0 0 0-16,0 0-1 0,0 0-1 0,0 0 0 15,0 0 0-15,0 0 0 0,0 0 0 0,0 0 1 16,0 0-1-16,0 0 1 0,0 0-2 0,0 0 1 16,0 0-1-16,7 0 0 0,-7 0 1 0,0 0-1 15,7 0 1-15,-7 0 0 0,0 0-2 0,0 0 2 0,7 0-2 16,-7 0 1-16,0 0-1 0,0 0 1 0,7 0-1 15,-7 0 1-15,0 0 0 0,0 0-1 0,0 0 0 16,0 0 0-16,0 0-1 0,0 0 2 0,0 0-1 16,0 0 0-16,0 0-1 0,0 0 2 0,0 0-2 15,0 0 1-15,0 0-1 0,0 0 0 0,0 0 0 16,0 0 2-16,0 0-2 0,0 0 0 0,0 0 0 16,0 0 0-16,0 0 0 0,0 0 0 0,0 0 0 0,0 0 0 15,0 0-1-15,0 0 2 0,0 0-1 0,0 0 0 16,0 0-1-16,0 0 1 0,0 0-1 0,0 0 1 15,0 0-1-15,0 0 1 0,0 0-1 0,0 0 1 16,0 0-1-16,0 0 0 0,0 0 0 0,0 0 1 0,0 0-1 16,7-3 0-16,-7 3 0 0,0 0 2 0,7-4-2 15,-7 4 0-15,0 0 0 0</inkml:trace>
  <inkml:trace contextRef="#ctx0" brushRef="#br0" timeOffset="96448.35">13730 7495 1646 0,'0'0'0'0,"0"0"0"0,0 0 0 0,0 0 63 16,18 0 1-16,-18 0-2 0,0 0 2 0,0-7-46 15,0 7 0-15,-11-4 0 0,1 4 0 0,-1-4 79 16,-3 4-1-16,0-3 1 0,-2 3-1 0,2 3-79 16,3 1 0-16,-3 0 0 0,0-1 1 0,2 2 46 15,1-1 1-15,4 1-1 0,-4 2 1 0,4 4-47 16,4-3 0-16,3-8 0 0,-7 15 0 0,7-8 23 0,0-7 1 16,0 10-1-16,3-5 1 0,4 2-27 0,0-1 1 15,0-3 0-15,4 8 1 0,5-4 2 0,2 0 0 16,-1 2 0-16,1 1 1 0,1-1-10 0,-1-2 1 15,-4 2 0-15,-3 7 0 0,-1 0 2 0,-3-1 2 0,-3-2-2 16,-4 1 2-16,3 3-7 0,-3-4 1 0,0 1 0 16,0 2 0-16,0-2 5 0,-3 1 1 0,-8-4-1 15,1 1 2-15,-1 2-7 0,-10 1 0 0,-6-5 0 16,3 1 0-16,6-4 2 0,-1-4 0 0,-6 1 1 16,7-1-1-16,8-3-4 0,-4 4 0 0,-2-4 0 15,5-4 1-15,1 4 1 0,-1-3 1 0,4-1 0 16,-4 1 0-16,-3-4-4 0,2 0 1 0,0 0-1 15,-1-2 1-15,3-2 2 0,-4 2 0 0,3 2 0 16,4 2 0-16,-4 2-3 0,2-1 0 0,2 1 0 16,7 3 1-16,-10-8-2 0,10 8 2 0,-7 0 0 0,7 0 0 15,0 0-3-15,9 0 1 0,-9 0-1 0</inkml:trace>
  <inkml:trace contextRef="#ctx0" brushRef="#br0" timeOffset="96816.75">13921 7632 2261 0,'0'0'0'16,"0"0"0"-16,0 0 0 0,0 0 77 0,0 0 1 15,0 0-1-15,0 0 2 0,-4 23-61 0,-3-16-1 16,0 0 1-16,0 2 0 0,0 5 67 0,-5 1 0 15,4-4 0-15,5 3 0 0,1 2-68 0,0-4 1 16,1-1 0-16,-1-1 0 0,2 1 16 0,2-1-1 0,1-3 1 16,-3-7 0-16,13 11-20 0,-5-7 1 0,-1-1 0 15,4-3-1-15,0 4-5 0,-4-4 0 0,-7 0 0 16,14-4 0-16,-2 1-3 0,-3 3 0 0,-9 0 0 16,12-8 1-16,-1 5-3 0,-1-2 1 0,-10 5-1 15,11-6 1-15,-4 6-2 0,-7 0 0 0,11 0 1 16,-11 0-1-16,12 0-1 0,-5 2 2 0,-7-2-1 15,18 12 0-15,-4-1 0 0,3-4-1 0,-2-2 0 16,6 2 2-16,2 0-2 0,-6-1 1 0,-3 1-1 16,-1-2 2-16,3-1-2 0,-2-3 0 0,-2-1 1 0,-1 0-1 15,-1-1 0-15,1-1 0 0,-4 0 1 0</inkml:trace>
  <inkml:trace contextRef="#ctx0" brushRef="#br0" timeOffset="97075.74">14314 7234 2236 0,'0'0'0'0,"0"0"0"0,0 0 0 0,21 9 63 16,-17-4 1-16,-4-5 0 0,3 14 0 0,1-1-46 0,-4-3 0 16,3 4 0-16,-3 16 0 0,4 4 49 0,-4 1 1 15,-4-7 1-15,4 9-1 0,0-5-50 0,0-4 0 16,-7 5 0-16,4-1 0 0,-1 5 21 0,1-6 1 15,-4 1-1-15,3-2 1 0,-3 0-24 0,3-4 0 16,8-3-1-16,-1 0 1 0,1-5-3 0,0-4 0 16,-1 0-1-16,4-4 2 0,0-1-6 0,0-2 0 0,0-3-1 15,-7-4 2-15,9 3-2 0,-9-3 1 0,9-3-1 16</inkml:trace>
  <inkml:trace contextRef="#ctx0" brushRef="#br0" timeOffset="97657.75">14446 7785 2123 0,'0'0'0'0,"0"0"0"0,21-4 0 16,6 6 66-16,-6 0 1 0,-14-6 1 0,14 3-1 16,6-5-49-16,-3-1 0 0,-8 0 0 0,-2-2 0 0,-3-1 54 15,0-4 0-15,3 0 1 0,-4 1 0 0,-3-2-55 16,0 0 0-16,0 0 0 0,-1 1 0 0,-3-2 21 15,-1-4 1-15,0 3-1 0,-2 4 1 0,-2 1-24 16,-2 2 0-16,1-4 0 0,-4 6-1 0,0 5-1 16,7 3-1-16,-7-5 1 0,7 5 0 0,0 0-6 15,-11 12 1-15,1-8-1 0,-6 6 1 0,-2 8 0 0,-3-4 0 16,-4 0 0-16,11 9 0 0,9 0-4 0,3-2 2 16,4 2-1-16,1-1 1 0,6 1 0 0,-2-2 1 15,4-5 0-15,6 0 0 0,-1 0-2 0,0-2-1 16,0-7 1-16,2 0-1 0,-1 0 2 0,-1-3 1 15,2-4 0-15,3-4 0 0,-3 4-4 0,-1-3 2 16,-4-4-1-16,6-8 1 0,8 3 3 0,-3-2 0 0,-3-5 0 16,2 3 0-16,-5-7-3 0,0 2 0 15,-4-9 0-15,3 9 1 0,3 0 0 0,-6-6 2 0,-4 3 0 16,5 6 0-16,-8 1-3 0,-7 2 0 0,-11-2-1 16,15 6 2-16,3 6 3 0,-7 5 1 0,-4-7-1 15,4 7 2-15,-3-11-6 0,3 11 1 0,-11 0 0 16,11 0 1-16,0 0 3 0,-4 11 1 0,4-11 1 15,-3 7-1-15,10 2-5 0,-3 1 0 0,-8 1 1 16,15 7 0-16,4-1 2 0,3-3 0 0,-4-1 0 16,-3 6 2-16,-1-3-6 0,1-2 1 0,1 0 0 0,1 3 1 15,-5 1 1-15,1 1 1 0,0-3-1 0,-2 2 1 16,0-2-4-16,-3 1 0 0,3-1 1 0,-7 0 0 16,3 2 1-16,-3-4 1 0,-3-2 0 0,-4 4 0 15,0-2-4-15,0-2 1 0,-7-1-1 0,3-4 2 0,2 3 0 16,2-6 1-16,7-4-2 0,-7 9 2 0,7-9-3 15,0 0 0-15,0 0 1 0,-7 5 0 0,7-5-1 16,0 0 2-16,0 0 0 0</inkml:trace>
  <inkml:trace contextRef="#ctx0" brushRef="#br0" timeOffset="98299.04">15633 7632 2588 0,'0'0'0'16,"0"0"0"-16,0 0 0 0,25 0 86 0,-11 0 0 0,4 0 1 16,10 0-1-16,6-4-69 0,-3-3 1 0,-2 0 0 15,4 7 0-15,-1-5 77 0,0-2 0 0,1 3 1 16,-3 4-1-16,2-3-78 0,-4-2 0 0,4 1 0 15,1 4 1-15,-5-2 13 0,-5 1 2 0,2-3-1 16,-4 8 1-16,0-4-20 0,-3-2 2 0,-4 0-1 16,-1 6 1-16,1-3-7 0,-4-1 0 0,-3-1-1 15,0 2 2-15,0-1-3 0,-7 0 0 0,11 0-1 16,-11 0 1-16,7 0-4 0,-7 0 1 0,7 0 1 0,-7 0-1 16,7 4-1-16,-7-4 1 0,0 0-1 0,0 0 1 15,9-2-2-15,-9 2 1 0,0 0-1 0,0 0 1 0,7-5-1 16,-7 5 0-16,4-7 0 0,-4 7 0 0,3-7-1 15,-3 0 0-15,0 0 0 0,0 7 2 0,0-11-2 16,0 11 0-16,0 0 0 0,11-7 0 0,-11 7-2 16,0 0 1-16,0 0 0 0,7 4 1 0,-7 3-1 15,3 3 0-15,-3-3 0 0,0 9 1 0,0 0-5 16,0-2 1-16,-3-2-1 0,-1 4 2 0,4-2 0 16,0-3-1-16,-3-3 1 0,-1 3 0 0,1-4-4 15,3 2 0-15,0-9 0 0,0 0 2 0,0 7-1 0,0-7 2 16,0 0-1-16,0 0 1 0,-7 5-1 0,7-5 1 15,0 0-1-15,0 0 2 0,-4-9-1 0,8 1 1 16,-4 1 0-16,0-4-1 0,7-3 3 0,3-5 1 16,1-1-1-16,-1 1 1 0,3 3-1 0,-1 5 1 15,4-1-1-15,-6 5 1 0,1 4 0 0,-4-4 0 0,0 3 0 16,4 4 1-16,-1 4-1 0,-1-1 0 0,2 1 0 16,3 3 1-16,-4 1 1 0,-2 1 1 0,-1-2-1 15,-4 11 1-15,-3-2-1 0,-3-6 1 0,3 3-1 16,0 2 0-16,-4-1 5 0,-3 1 0 0,0-3-1 15,-7 2 2-15,1 0-3 0,1-3 0 0,-4-3 0 16,-5 1 0-16,0-2 4 0,-4 0 1 0,-1-3-1 16</inkml:trace>
  <inkml:trace contextRef="#ctx0" brushRef="#br0" timeOffset="99049.08">17184 7380 2110 0,'0'0'0'0,"0"0"0"0,0 0 0 0,0 0 104 16,0 0 0-16,0 0-1 0,0 0 2 0,0 0-90 16,0 0 2-16,0 0 0 0,-2-17 0 0,2 17 67 15,0 0 1-15,-7-2-1 0,7 2 2 0,-14 7-70 16,3 2 2-16,2 1 0 0,-5 8 0 0,-3-1 26 16,-4 5 1-16,3-3-1 0,6 2 1 0,-3-5-30 0,1-2 2 15,4 3-1-15,1 5 1 0,0-5-2 0,4-3 1 16,7 0 0-16,-1 6 0 0,-1-3-7 0,6-4 0 15,8-1 0-15,0 2 1 0,0-3-1 0,-2 1 1 16,6-9-1-16,1 4 1 0,1-3-5 0,-6-6 2 16,2-3 0-16,0 1 0 0,1 1 3 0,3-9 0 15,-6 1 0-15,0 0 1 0,-2-3-4 0,1 0 0 16,-3-7-1-16,-1 5 2 0,-2-1 3 0,-3-4 2 0,-8 0-2 16,1-4 1-16,-1 6-5 0,-3 1 1 0,-2-7 0 15,-3 2 0-15,1 9 5 0,2-3 2 0,-5 3-2 16,-3 1 2-16,-3 3-7 0,1-1 1 0,-1 3 0 15,-1 0 0-15,-3 8 3 0,2 0 1 0,7 0 0 16,0 0 0-16,5 8-5 0,-3-1 0 0,13-7 0 16</inkml:trace>
  <inkml:trace contextRef="#ctx0" brushRef="#br0" timeOffset="99265.05">17582 7556 2487 0,'0'0'0'0,"0"0"0"0,0 0 0 0,0 0 95 16,0 0-1-16,0 0 0 0,0 0 0 0,0 0-77 16,0 0 0-16,0 0 0 0,0 0 1 0,0 0 80 15,0 0-1-15,0 0 1 0,0 0-1 0,0 0-80 16,0 0 0-16,0 0 0 0</inkml:trace>
  <inkml:trace contextRef="#ctx0" brushRef="#br0" timeOffset="99883.81">18043 7433 2412 0,'0'0'0'0,"0"0"0"16,0 0 0-16,0 0 52 0,0 0 1 0,0 0-1 16,0 0 1-16,0 0-36 0,-11 23 0 0,11-23 0 15,-9 7 1-15,2-4 44 0,0 1 1 0,7-4 0 16,-12 3 1-16,5-3-46 0,2 4 0 0,-2-4 0 16,7 0 0-16,-11 0 11 0,11 0 0 0,0 0 0 0,0 0 2 15,-4-7-18-15,4 7 1 0,0 0-1 0,4-7 2 16,-1-4-3-16,1-1 0 0,3 0 1 0,2-4 0 15,3-5-5-15,2-2 0 0,0 0 0 0,2 4 0 0,-2 5 3 16,1-4 0-16,-1 2 0 0,0 4 2 0,2 1-7 16,1 4 2-16,1 6-1 0,0 1 1 0,-1 0 2 15,3 5 1-15,-3 2 0 0,1 3 1 0,-6 4-6 16,-3 2 1-16,-2 0 0 0,-2 3 1 0,-1 3 3 16,-2 0 0-16,-1 1 0 0,3-2 0 0,-9 4-4 15,-4-2 1-15,-5-2-1 0,-2-2 1 0,-2 6 2 0,1-7 1 16,-5-1 0-16,1 8 0 0,2-2-4 15,-2-6 0-15,3 3 0 0,0-1 0 0,-1 4 2 0,1-9 2 16,8 0-1-16,-8-2 0 0,1 2-5 0,1-5 2 16,5-2 0-16,0-3 0 0,1 5 3 0,-6-9 0 15,5 0 0-15,4-9 0 0,2 2-3 0,0 0-1 16,0 1 1-16,-1-4 0 0,3-4 1 0,3 0 0 16,0 1-1-16,3 5 2 0,1-3-3 0,1 4 0 0,6-2-1 15,-4 6 1-15,-7 3 3 0,14-4 0 0,0 2 0 16,0 4 0-16,2 2-4 0,0-1 2 0,-2 1-1 15,5 1 0-15,-5 6 5 0,4-4 0 0,-2 8 0 16,2-1 0-16,-1 2-4 0,1 0 0 0,-1-2-1 16,-1 6 2-16,6-1 0 0,-1 2 1 0,-4-5 0 15,1 0 0-15,0 3-3 0,5-1-1 0,1-4 1 16,-1-2 1-16,-3 2 3 0,-1-2 1 0,-1-3 0 16,-3 5 0-16,-2-7-4 0,-3 0 0 0,3-3 0 0,-3-1 0 15,1 1 4-15,-4-4 0 0,-7 0 0 0,7-2 0 16,-7 2-4-16,0 0 0 0,0 0-1 0</inkml:trace>
  <inkml:trace contextRef="#ctx0" brushRef="#br0" timeOffset="100606.63">19062 7366 2412 0,'0'0'0'0,"0"0"0"0,0 0 0 0,0 0 108 0,0 0 0 16,4 21-1-16,-8-14 2 0,1 4-93 0,-1-1 1 16,1 1-1-16,-3 10 0 0,5 2 74 0,1-5 0 15,-2-4 0-15,0 7 1 0,2-2-75 0,4-5 2 16,3-2-1-16,-4 4 1 0,8-5 18 0,-1-1 1 16,1-1 0-16,3 2 0 0,6-4-22 0,1-4 0 15,-7-3 0-15,2 2 1 0,3-2-8 0,1-5 1 16,1-2-2-16,-4 3 2 0,-3-3-3 0,-1-5 0 0,-3-4-1 15,4 4 1-15,1-2-3 0,-5-4 1 0,1-1-1 16,-4-2 0-16,-4 7 0 0,-3-4 0 0,0-3-1 16,-1-2 2-16,-5 9-1 0,-1-4 0 0,0 2 1 15,0 1 0-15,0 1-2 0,-7 3 2 0,2 6-2 16,-1-2 1-16,1 7 0 0,1 0 0 0,4 0 0 16,-3 7 1-16,6-2-2 0,1 2 0 0,3-2 0 15</inkml:trace>
  <inkml:trace contextRef="#ctx0" brushRef="#br0" timeOffset="101006.97">19611 7375 2500 0,'0'0'0'0,"0"0"0"0,0 0 0 0,5 23 77 15,-3-13 2-15,-2-1-2 0,-2 3 2 0,0 6-61 16,1-2 0-16,-3-2 0 0,4 0 0 0,0-3 62 0,-3-1 1 16,-3 1 0-16,1 1 1 0,2-1-64 0,3-4 0 15,0-7 0-15,0 10 0 0,0-10 24 0,-4 9 2 16,4-9-1-16,0 0 0 0,0 0-27 0,0 7 0 16,0-7 0-16,0 0 0 0,0 0-7 0,0 0 2 15,9-5-1-15,-2-1 0 0,3-2-5 0,1-3 2 0,-4-3 0 16,7-9 0-16,0 6 3 0,0 2 0 0,-1-2 0 15,3-2 0-15,-6 3-4 0,-1 5 0 0,2 6 1 16,3-2 0-16,-4 3 2 0,-3 4 1 0,2 0 0 16,2 4 0-16,-1 3-4 0,-1-2 0 0,4 6 1 15,-3 5 0-15,4-1 2 0,-5-4 0 0,0 3 0 16,-2 0 0-16,-2 0-4 0,1 2 2 0,-5-5-1 16,1 6 0-16,-2-6 3 0,-2-1 0 0,1-3 0 15,-1 0 0-15,0 4-3 0,0-4 0 0,2-7-1 16,-3 9 2-16,3-9 0 0,0 0 0 0,0 0 0 15</inkml:trace>
  <inkml:trace contextRef="#ctx0" brushRef="#br0" timeOffset="101222.92">20158 7412 2550 0,'0'0'0'0,"0"0"0"0,-4 17 0 0,4 1 95 16,4-2-1-16,-4 1 0 0,0-1 1 0,0-2-78 16,0 4 0-16,0-7 0 0,3 6 1 0,-3-6 60 0,4-3 1 15,-1 0 0-15,1-3-1 0,-4-5-60 0,0 10 0 16,0-10 0-16,0 0 0 0,0 0 12 0,0 0 2 16,0 0-2-16</inkml:trace>
  <inkml:trace contextRef="#ctx0" brushRef="#br0" timeOffset="101373.22">20168 7051 2412 0,'0'0'0'0,"0"0"0"16,0 0 0-16,25 11 52 0,-14-8 1 0,-1-1-1 15,4 2 1-15,2-1-36 0,-5-3 0 0,3-2 0 16</inkml:trace>
  <inkml:trace contextRef="#ctx0" brushRef="#br0" timeOffset="101640.84">20523 6954 1608 0,'0'0'0'0,"9"-5"0"0,-2 2 0 0,-7 3 79 16,9-4 2-16,-9 4-1 0,0 0 1 0,0 0-63 15,7-3-1-15,-7 3 1 0,0 0 0 0,1 10 61 16,-1-10-1-16,0 13 1 0,0 4 1 0,0 8-62 15,0 5 0-15,0 1 0 0,0 4 0 0,0 2 16 16,0-1 2-16,0 6-1 0,0 2 1 0,0 0-21 16,0-5-1-16,0-4 1 0,-1 0 0 0,1-3 1 0,0-6 1 15,-2-1-1-15,2-1 0 0,0 3-7 16,2-10 2-16,6 1-2 0,-2-1 1 0,1 3 8 0,0-10 0 16,0-3 0-16,-4 4 1 0,1-4-9 0,-4-7 0 15,7 3 0-15,-7-3 0 0,0 0 8 0,0 0 1 16,4-7-1-16,-12 0 1 0,-2-3-9 0,-1-4 0 0,1-2 0 15</inkml:trace>
  <inkml:trace contextRef="#ctx0" brushRef="#br0" timeOffset="102073.51">20392 7326 2110 0,'0'0'0'0,"43"-4"0"16,-10 4 0-16,6 0 86 0,2 4-1 0,4-4 0 15,-2 0 2-15,1 0-71 0,-7 0 2 0,5 0 0 16,4 0 0-16,2 0 79 0,-1-4-1 0,-1 4 1 0,-11-3 0 16,-1 3-80-16,-2-4 0 0,-1 1 0 0,-4-3 1 15,-4 1 30-15,-4-2 2 0,1-2-1 0,-10 2 0 16,1-2-32-16,-1 2 0 0,-4-3 0 0,-5 5 0 16,-1 5-1-16,-1-11 1 0,-3 4 0 0,4 7 0 0,-12-7-8 15,1 3 1-15,-3 3 0 0,-7 2 0 0,0 1-1 16,1 0 0-16,-3 0 0 0,4 5 1 0,7 1-4 15,-1 0 1-15,1-3-2 0,-2 9 2 0,3 2-1 16,3-4 0-16,4-1 0 0,4 3 1 0,4 0-3 16,1-2 1-16,-2 2-1 0,1-2 1 0,3 4 1 0,3-2 2 15,3-3-1-15,4 1 1 0,1 2-4 0,0 0 2 16,-1 0-2-16,-1 0 2 0,0 1 1 0,-2-7 1 16,2 5-1-16,-2 6 1 0,-7-5-3 0,4 0 0 15,-4-2 1-15,-2 4 0 0,-1 2 0 0,-2-6 2 16,-1 2 0-16,-1 2 0 0,-1 2-4 0,-1-2 2 15,-2-1 0-15,-1-4-1 0,-6 3 8 0,1-2-1 0,-1-1 0 16,-5-2 2-16,2-2-6 0,0 0-1 0,0 2 1 16,-7-8 0-16,3 1 6 0,2 0-1 0,4-4 1 15,0 0-1-15,-3 1-5 0,1 1 0 0,-1-6 0 16</inkml:trace>
  <inkml:trace contextRef="#ctx0" brushRef="#br0" timeOffset="103324.92">21997 7085 2098 0,'0'0'0'15,"0"0"0"-15,0 0 0 0,0 0 110 0,-3-20 1 16,6 13-1-16,1 0 1 0,-4 7-95 0,4-10 0 15,-4 10-1-15,5-11 2 0,-5 11 85 0,0 0 1 16,0 0 1-16,0 0-1 0,0 0-87 0,0 0 0 16,0 0 1-16,7 18 0 0,-7 3 20 0,-4 3 0 0,-1 10 0 15,2 3 0-15,-3 5-22 0,-1-1 1 0,-2-1-2 16,2 6 2-16,2-6-8 0,0-1 1 16,-2-6 0-16,-4 10 0 0,4-14-4 0,0 7 1 0,3-5 0 15,-3 6 0-15,4 0-4 0,1-3 2 0,0-5-1 16,1 1 1-16,-1-1-2 0,2-5 0 0,0-1 0 15,0-7 1-15,0 1 2 0,0-1 1 0,0-3-1 16,-2-6 1-16,0 0-3 0,2-7 2 0,0 0-2 16,-1 7 2-16,1-7 3 0,0 0-1 0,0 0 1 0,0 0 1 15,-4-7-3-15,2 0-1 0,0-4 1 0,1-14 0 16,-3-1 3-16,1-9 1 0,-1-7-1 0,4 6 1 16,2 0-5-16,1-3 2 0,1-2 0 0,-1 6 0 0,-1 4 3 15,0-5 1-15,0 6 0 0,0-8 0 0,-1 8-4 16,1 0 0-16,3-3 0 0,4 6 0 0,0-1 0 15,-2 0 1-15,0 0 0 0,-3 7 0 0,3-6-4 16,-6 6 2-16,-1 0 0 0,0 7-1 0,-1-4 1 16,1 2-1-16,-4 2 1 0,1 4 0 0,-1 3-3 15,1-4 1-15,-5 4 1 0,1 4-1 0,7 3 0 0,-10-4 0 16,10 4 1-16,-11 7-1 0,-5 0 0 16,1 4-1-16,2 1 0 0,-4 11 1 0,-1 0-3 0,6-4 0 15,1 4 0-15,-3 2 1 0,3 3-1 0,1-4 1 16,-1-1-1-16,-1 0 0 0,3-3-1 0,2-3 0 15,2-5 0-15,-1-1 0 0,1 0 0 0,0-1 0 16,1-3 0-16,4-7 0 0,-3 7 0 0,3-7 0 16,0 0 0-16,0 0 1 0,0 0-1 0,0 0 0 0,0 0 0 15,8-12 1-15,1-4-1 0,2 2 1 0,1-5-1 16,8-2 1-16,1-8-1 0,-2 3 0 0,2-6 0 16,1 8 1-16,-5-1 1 0,-3 0-1 0,6 4 0 15,1 2 0-15,0 5-1 0,-7 2 1 0,0-1 0 16,6 3 0-16,-1 6 0 0,0 1 2 0,1-1-2 15,-4 8 1-15,-4 3-1 0,0 0 0 0,1 3 0 16,4 8 2-16,-1-1-2 0,4 3 1 0,3-3 0 16,5 8 0-16,0 0 0 0,2-2 0 0,5 1-1 15,1 1 1-15,1 3 0 0,-4-3 1 0,-3-8-1 0</inkml:trace>
  <inkml:trace contextRef="#ctx0" brushRef="#br0" timeOffset="111969.48">22712 7992 1281 0,'0'0'0'0,"0"0"0"0,-11 14 0 0,-3 1 19 0,-3 0 0 16,-5-8 0-16,-8 15 1 0,-5-8-9 0,-2-4 0 15,-11 4-1-15,-8 16 1 0,-6-9-10 0,2-1 0 16,-5-5 0-16</inkml:trace>
  <inkml:trace contextRef="#ctx0" brushRef="#br0" timeOffset="116905.71">12811 5980 37 0,'0'0'0'0,"0"0"0"0,7-21 0 16,-7 21 0-16,4-14 0 0,-4 3 0 0,0 11 0 0,0 0 0 15,7-10 0-15,-7 3 0 0,0 7 0 16,3-7 0-16,-3 7 0 0,0 0 0 0,0 0 0 0,0 0 0 16,0 0 0-16,0 0 0 0,0 0 0 0,-3 7 4 15,3 0 2-15,-4 1-2 0,4 6 2 0,-3 6-3 16,-1 3 2-16,-3-4-2 0,7 14 1 0,-3-4 71 0,-1-3 0 16,1-5-1-16,3 5 1 0,-4-3-57 15,0 0 0-15,1-5 0 0,6 13 0 0,-6-4-3 0,-1-8 1 16,4 6 0-16,0 8 0 0,0-1-7 0,-3-4 0 15,3-5 0-15,3 2 1 0,1-1 22 0,-4-4 2 16,0-1 0-16,3 4-1 0,1-2-19 0,-4-9 0 16,4-3 1-16,3 9-1 0,-4 1 29 0,-3-12 1 15,0-7-2-15,0 18 2 0,0-8-28 0,0-10 1 0,0 0-2 16,-3 7 2-16,3-7 44 0,0 0 1 0,0 0-1 16,0 0 1-16,0 0-45 0,0 0 1 0,0 0 0 15,0 0 0-15,0 0 43 0,0 0 2 0,0 0 0 16,0 0 0-16,0 0-45 0,0 0 0 0,-7-2 0 15,7-5 0-15,0-5 36 0,0-2 1 0,-4-7 0 16,4-6 0-16,0 3-38 0,-4-1 0 0,4-3 0 16,4 9 1-16,0 1 25 0,-8-1 0 0,4-8-1 15,0 12 2-15,0-8-28 0,-4-2-1 0,1-1 1 16,-1 10 1-16,4-2 21 0,-5-1 0 0,2-7 0 0,1 15 1 16,-2-3-25-16,-1-4 2 0,0-3 0 0,1 9-1 15,1-2 12-15,-3 1 1 0,3-2-1 0,3-3 1 16,0 4-15-16,-4-2 0 0,1 2 0 0,3-7 1 15,-4 7 7-15,4-4 2 0,0-3-2 0,4 5 1 0,-1-1-10 16,-3-6-1-16,0 0 0 0,4 11 2 0,3-6 6 16,-4-1 0-16,-1 1 0 0,2 6 1 0,-2-2-10 15,-1 0 1-15,1-6-1 0,0 12 2 0,0-3 3 16,-1-5 2-16,1 2-1 0,0 7 1 0,0-2-8 16,-1 0 1-16,-1-5-1 0,0 7 1 0,0-3 2 0,0 1 1 15,0-3-1-15,2 5 0 0,-2 7-5 16,9-9 1-16,-9 2 0 0,3 0-1 0,1 0 2 0,0 0 0 15,-1 0 0-15,1 0 2 0,-1 0-6 0,1-2 2 16,-1 2-2-16,4 2 2 0,4-1 0 0,-4 3 1 16,0-4 0-16,4 3 0 0,4-3-4 0,3 0 2 15,-7 0-1-15,3 4 1 0,2-1-2 0,-1-7 2 16,1 1 0-16,-2 6-1 0,4 1-1 0,-2-8 0 16,3-1-1-16,8 16 2 0,-6-8-2 0,0-10 2 0,6 2-1 15,8 17 1-15,-7-10-2 0,6-4 0 0,3-2 1 16,9 18-1-16,-4-8 2 0,-2-7-1 0,5-4 1 15,0 21-1-15,1-14-1 0,-2-6 1 0,2 4-1 16,5 14 1-16,8-10-1 0,-6-4 0 0,1-2 1 16,-3 16 0-16,2-11-2 0,-2-3 2 0,4-5-1 15,5 17 1-15,2-8-1 0,0-6 0 0,-4 2 1 16,5 12-1-16,-1-10-1 0,-2-6 2 0,3 4-2 16,8 11 1-16,1-8-1 0,-6-8 2 0,1 5-1 0,0 7 1 15,3-4-2-15,-1-3 0 0,3 2 0 0,1 9 2 16,-5-8-2-16,1-3 0 0,2-2 0 0,-2 11 1 15,6-4-2-15,-6-5 1 0,0 0 0 0,-2 11 0 0,-2-4 0 16,1-4 0-16,6-3-1 0,-3 7 1 0,-6 0-1 16,-1-7 0-16,0 4 1 0,5 6 0 0,-6-3-1 15,-2-3 0-15,6-1 0 0,9 11 0 0,-11-7 0 16,-3 0 1-16,2-7-1 0,9 14 0 0,-8-3 0 16,-3-4 0-16,9-4 0 0,0 11 0 0,-7-3-1 15,-3-4 1-15,3-4 1 0,11 11-1 0,-8-3-1 16,-5-4 1-16,5-4 0 0,-3 11 0 0,-2-3-1 15,-2-6 1-15,4 0-1 0,3 8 1 0,-2-3-1 0,-4-3 1 16,-1-3-1-16,0 11 2 0,-1-4-2 0,-6-4 1 16,2-2-1-16,5 13 1 0,0-11-1 0,-9-4 0 15,3-1 0-15,-5 14 1 0,-1-8-1 0,-4-1 0 16,2-1 0-16,2 6 1 0,-2-2-1 0,-5-3 0 16,5-3 0-16,-7 13 0 0,2-6 0 0,-4-8 0 0,-1 1 0 15,-2 13 0-15,-6-6 0 0,2-8 0 0,-3 1 0 16,-2 15 0-16,0-8 0 0,-4-8 0 0,3-1 0 15,-5 14 0-15,-1-6 0 0,-2-6 0 0,0-1 0 16,4 11 0-16,-4-3 0 0,-2-4 0 0,-1-4 0 16,-4 11 0-16,0-3 0 0,0-4 0 0,-7 0 0 15,11 3 0-15,-11-3 0 0,10 7 0 0,-10-7 0 16,7 6 0-16,-7-6 0 0,11 10 0 0,-11-10 0 16,9 4 0-16,-8 3 0 0,-1-7 0 0,4 9 0 15,-2-2 0-15,0 0 0 0,-2-7 0 0,0 0 0 0,5 16 0 16,-3-9 0-16,-2-7 0 0,0 0 0 0,5 8 0 15,-3-1 0-15,-2-7 0 0,0 0 0 0,0 7 1 16,0-7-1-16,0 0 0 0,0 0 0 0,0 7 1 16,0-7-1-16,0 0 0 0,0 0 0 0,0 0 1 0,5 8-1 15,-5-8 0-15,0 0 0 0,0 0 1 0,11 5-1 16,-11-5 0-16,0 0 0 0,0 0 2 0,0 0-2 16,0 0 0-16,0 0 0 0,0 0 1 0,0 0-1 15,0 0 0-15,0 0 0 0,0 0 1 0,0 0-1 16,0 0 0-16,0 0 0 0,0 0 1 0,0 0-1 0,0 0 0 15,0 0 0-15,0 0 0 0,0 0 0 0,0 0 0 16,0 0 0-16,0 0 0 0,0 7 0 0,0-7 0 16,0 0 0-16,0 7 0 0,0-7 0 0,0 0 0 15,0 0 0-15,0 7 0 0,0-7 0 0,7 9 0 16,-7-9 0-16,0 0 0 0,7 5 0 0,-7-5 0 16,0 0 0-16,0 0 0 0,0 7 0 0,0-7 0 15,0 0 0-15,0 0 0 0,0 0 0 0,0 0 0 16,0 0 0-16,0 0 0 0,0 0 0 0,0 0 0 0,0 0 0 15,0 0 0-15,0 0 0 0,0 0 0 0,0 0 0 16,0 0 0-16,0 0-1 0,0 0 1 0,7 7 0 16,-7-7 0-16,3 7-1 0,-3-7 1 0,7 7 0 15,-7-7 0-15,4 11-1 0,-2-4 1 0,-2-7 0 16,7 9 0-16,-4-2-2 0,-3-7 2 0,7 10 0 16,-7-10 0-16,6 14-1 0,-3-7 1 0,-3-7 0 15,5 11 0-15,-1-4-1 0,-4-7 1 0,7 10 0 0,-7-10 0 16,7 9-1-16,-4-2 0 0,-3-7 0 0,8 9 1 15,-8-9-1-15,3 12 1 0,-3-12-1 0,0 11 1 16,0-11-1-16,0 0 1 0,0 7-2 0,0-7 2 16,0 7-1-16,0-7 1 0,0 0-1 0,0 7 1 15,0-7-1-15,0 0 0 0,0 0 0 0,0 0 1 0,-3 5-1 16,3-5 0-16,0 0-1 0,-4 7 2 0,4-7-1 16,0 0 0-16,0 0 0 0,0 0 1 0,0 0-1 15,0 0 0-15,0 0 0 0,0 0 1 0,0 7-1 16,0-7-1-16,0 0 1 0,-4 6 0 0,4-6 0 15,0 0 0-15,0 0 0 0,0 7 1 0,0-7-1 16,0 0 0-16,0 0-1 0</inkml:trace>
  <inkml:trace contextRef="#ctx0" brushRef="#br0" timeOffset="122143.59">12988 5698 414 0,'0'0'0'15,"0"0"0"-15,0 0 0 0,0 0 12 0,-22-7 0 16,22 7 1-16,-10-3 0 0,10 3-5 0,-9 0 0 0,9 0 0 16,0 0 0-16,-7 0-3 0,7 0 2 0,-7 0 0 15,7 0-1-15,-7 0-1 0,7 0-1 0,-7 0 1 16,7 0 0-16,-11 0-3 0,4 3 0 0,0-3-1 15,0 0 1-15,0 0-1 0,0 0 0 0,7 0 0 16,-11 0 2-16,11 0-3 0,-3 11 0 0,3-11 0 16,-7 7 1-16,7-7-1 0,-7 9 0 0,7-9 0 15,-7 10 1-15,5-1 1 0,-2-2 0 0,4-7 1 16,-3 23-1-16,3-5-1 0,-4-8 1 0,4 1-1 16,-3 17 2-16,3-7 1 0,-4-7 2 0,4 4-1 0,0 12 1 15,-3-1-3-15,-1-2 2 0,4-4-2 0,0 12 2 16,-3-3 10-16,-1-11 1 0,1 5 0 0,-1 7 0 15,0-3-7-15,1-7 0 0,3-2 0 0,0 18 1 16,-4-4 20-16,4-7 0 0,0-1 1 0,4 11 0 0,-4-1-18 16,3-5 1-16,1-4-1 0,10 6 2 0,-10 1 14 15,-1-11 0-15,1-2 0 0,3 18 2 0,0-15-18 16,-7-4 1-16,0 2-1 0,0 15 1 0,0-8 9 16,-4-9 1-16,1 2-1 0,3 0 1 0,-4 5-13 15,1-7 1-15,-1-3 1 0,4 3-1 0,-3 2 9 0,-1-9 2 16,1-3-2-16,3 3 2 0,-4-2-12 0,1-3 0 15,3-9 0-15,0 12 2 0,0-1 10 0,0-4 2 16,0-7 0-16,0 7-1 0,0 0-11 0,0-7-1 16,0 7 0-16,0-7 1 0,0 9 11 0,0-9 2 15,0 7 0-15,0-7 0 0,0 5-14 0,0-5 0 16,0 0 1-16,0 0 0 0,0 0 18 0,0 0-1 0,0 0 0 16,0 0 2-16,0 0-19 0,0 0 2 0,0 0-2 15,0 0 2-15,-8-5 11 0,8 5 0 0,0 0 1 16,0 0 0-16,-3-9-14 0,3 9 0 0,-4-7-1 15,1-4 2-15,-1 1 7 0,3 3 2 0,-1-4-1 16,2 1 1-16,0 2-12 0,0 8 0 0,0-10 0 16,0 10 2-16,2-5 5 0,-2 5 0 0,8-4-1 15,-8 4 1-15,7-7-7 0,-7 7-1 0,8-7 0 16,-8 7 0-16,7-7 2 0,0 4 2 0,0-5-2 16,3 3 1-16,-1 0-5 0,0 0 0 0,0-2 0 0,5 1 0 15,0 5 2-15,-3-1 1 0,-1-2-1 0,1 1 2 16,-2 3-6-16,1-4 1 0,1 2 0 0,3 2 1 15,0 0-2-15,4 0 1 0,-6-3 0 0,7 3 1 16,4 0-4-16,-5-4 2 0,3 1-2 0,2 3 2 0,2 0-2 16,-4-4 1-16,2-3-1 0,9 7 1 0,-4 0-2 15,-5-3 1-15,8-8-1 0,5 8 0 0,-5 3-2 16,-1-4 0-16,2-5 1 0,5 8 0 0,-1-1-1 16,-5-3 0-16,6-6 0 0,4 11 0 0,-2-3-1 15,-1-1 1-15,7-5-1 0,-3 15 2 0,6-8-2 0,-4-5 1 16,2 0-1-16,-2 14 1 0,1-11-1 0,0-6 0 15,4-1 0-15,-1 15 0 0,8-8 0 0,-1-5 0 16,-4 2 0-16,-2 13 0 0,2-10 0 0,1-5 0 16,4 0 0-16,-1 15 0 0,3-12 0 0,2-1 0 15,-2 0 0-15,-3 14 0 0,1-7 0 0,-5-7 0 16,6-1 0-16,-3 13 0 0,8-5 0 0,-5-5 0 0,1-2 0 16,-3 15 0-16,-3-4 0 0,3-9 0 0,-2 1 0 15,2 9 0-15,6-1 0 0,-2-8 0 0,-5-1 0 16,-1 14 0-16,0-9 0 0,2-5 1 0,0-4-1 15,1 19 1-15,4-10-1 0,-4-1 1 0,3-10-1 16,1 22 1-16,-2-11 0 0,-7-11 1 0,4 2-1 16,12 16 1-16,-6-8-1 0,-2-6 0 0,4-2 0 15,6 18 0-15,-7-9 2 0,-8-8 0 0,10 0 0 16,5 15 1-16,-4-7-2 0,-9-7 0 0,6 0 0 16,3 14 2-16,-6-4 1 0,-3-6 1 0,6-4 0 0,-1 14-1 15,-1-4-1-15,-1-10 0 0,-1 0 0 0,-2 18 0 16,-1-11-1-16,0-4 2 0,1 1-1 0,2 10 1 15,0-4-2-15,-8-3 1 0,5-3-1 0,-4 11 0 16,-2-4 1-16,-1-6-1 0,-1-1 0 0,6 17 2 0,0-11-3 16,-5-4 2-16,-1-3-1 0,-2 15 0 0,0-8 1 15,-4-3-1-15,5-5 0 0,-2 15 1 0,-2-6-2 16,-3-4 0-16,5-4 0 0,-5 15 2 0,2-8-2 16,-8-3 1-16,4-3 1 0,0 13-1 0,-7-4-1 15,2-6 1-15,0-6-1 0,-2 19 0 0,-2-10 0 0,-7-6 1 16,4-4-1-16,1 17 0 0,6-10-1 0,-7-7 1 15,-2-2 1-15,-6 18-1 0,1-12-1 0,-6-6 1 16,4 2-1-16,-4 10 2 0,2-3-2 0,1-7 0 16,-5 0 0-16,-3 7 1 0,-7 0-1 0,13 0 2 15,-6-5-2-15,-7 5 1 0,7 0-1 0,-7 0 0 16,9-7 0-16,-9 7 2 0,8 0-2 0,-8 0 0 16,0 0 0-16,9-3 1 0,-9 3-1 0,0 0 1 0,9-4-1 15,-9 4 0-15,0 0 0 0,11-2 0 0,-11 2 0 16,0 0 0-16,0 0-1 0,7-3 1 0,-7 3 0 15,0 0 1-15,0 0-2 0,7-4 1 0,-7 4 0 16,0 0 0-16,0 0-1 0,7-7 1 0,-7 7 0 16,0 0 0-16,0 0-1 0,5-7 1 0,-5 7 1 15,0 0-1-15,5-7-1 0,-5 7 1 0,4-7-1 16,-2-2 1-16,-1 2-1 0,1-5 1 0,0 3-1 16,0-1 1-16,-2-1-1 0,0-3 1 0,0 0-1 0,0-5 1 15,-2 4-1-15,2 1 0 0,0-3 0 0,-2-4 2 16,0 3-2-16,-1 2 0 0,1-5 0 0,0 0 1 15,-1 0-1-15,1 2 0 0,2-11 0 0,-4 16 1 16,3-13-1-16,1 1 0 0,0-4 0 0,-4 11 1 0,1 1-1 16,3-5 0-16,0 0 0 0,0 4 0 0,-4 3 0 15,4 0 0-15,4-5 0 0,-4 4 0 0,3-1 0 16,-3 2 0-16,4-12 0 0,-3 9 1 0,1-3-1 16,0 5 0-16,0-8 0 0,-2 11 1 0,0-3-1 15,0-6 1-15,0-4 0 0,-2 15 1 0,0-4-2 16,2-10 1-16,2 3 0 0,-2 11 0 0,-2-6 0 0,0-1 0 15,1-1 0-15,1 10 0 0,0 1 1 0,0-2-1 16,0-10 0-16,-4 5 0 0,4 4 0 0,4 3 1 16,-3-5-1-16,3 0 2 0,-4 4-2 0,0-1 0 15,0-3 0-15,0 3 1 0,0 3-1 0,0-3 0 16,2 1 1-16,1 3 0 0,1-1-1 0,-2 0 0 0,-1-3 0 16,1 6 0-16,-2 5-1 0,4-11 1 0,-3 4 1 15,-1 7-1-15,0-9-1 0,0 9 1 0,0 0 0 16,0-7 0-16,0 7-1 0,0 0 0 0,0-7 0 15,0 7 1-15,0 0-1 0,0 0 0 0,0-8 0 16,0 8 1-16,0 0-1 0,0 0 0 0,0 0 0 16,0 0 1-16,0 0-1 0,0-7 0 0,0 7 0 15,0 0 2-15,0 0-2 0,0 0 0 0,0 0 0 16,0 0 0-16,0 0 0 0,-5 12 0 0,5-12 0 16,4 7 0-16,-4 0 0 0,0-7 0 0,-2 7 0 15,2-7 0-15,-2 5 0 0,2-5 0 0,0 0 0 0,-2 7 0 16,1 0 0-16,-1 0 0 0,2-7 0 0,0 13 0 15,-2-1 0-15,0-5 0 0,1 0 0 0</inkml:trace>
  <inkml:trace contextRef="#ctx0" brushRef="#br0" timeOffset="125575.6">31572 4638 12 0,'-2'24'0'0,"-3"38"0"15,1-8 0-15,3-18 0 0,-5 8 0 0,1-15 0 0,3-2 0 16,2-3 0-16,-5 17 0 0,0-6 0 0,1-7 0 15,4-1 0-15,-7 8 0 0,3-4 0 0,4-8 0 16,0-2 0-16,-8 8 1 0,4-8-1 0,4-4 0 16,0-1 0-16,-7 7 1 0,4-7 23 0,3-7 0 15,0-4 1-15,-8 12 0 0,7-4-14 0,1-13 1 0,0 0 1 16,1 10-1-16,-1-10 38 0,-1 7 1 0,1-7-1 16,0 0 2-16,0 0-35 0,0 0 0 0,0 0 0 15,0 0 1-15,0 0 14 0,5-7 2 0,-5 7-1 16,0-7 1-16,4 0-19 0,-1-9-1 0,-1 2 1 15,0-17-1-15,-1-10 19 0,3 6 0 0,-1-5-1 16,-6 4 1-16,1 5-20 0,0-1 2 0,1-1-1 16,-6 1 1-16,-2 6 7 0,7-1 2 0,0-1-1 15,-5 2 1-15,4 8-13 0,1 1 2 0,0-5-1 16,-3 3 0-16,1 8 6 0,6-1 0 0,2-4 0 0,-4 2 0 16,0 4-8-16,1 1 0 0,5-5 0 0,-6 3 0 15,-2 4 10-15,2 0-1 0,2 0 0 0,-1 0 0 0,-1 0-9 16,0 7 0-16,-3-10 0 0,3 10 1 0,0 0 9 15,-7-4 2-15,7 4-1 0,-7 0 0 0,-2 7-9 16,0 0-1-16,0 0 0 0,-3 11 0 0,-2 1 8 16,0 6 0-16,3-11 1 0,2 9-1 0,-1-4-9 15,-1-8 1-15,2-1-1 0,0 9 1 0,-3-3 1 16,2-5-1-16,3-4 0 0,1 9 0 0,-1-2-4 16,0-2 1-16,7-12-1 0,-5 16 0 0,1-5 0 0,4-11 1 15,0 0 0-15,-5 10 0 0,5-10-4 0,-4 7 2 16,4-7-1-16,0 0 1 0,0 0 3 0,0 0 0 15,0 0 0-15,0 0 1 0,-1-7-4 0,1 7 0 16,0 0 0-16,7-10 1 0,2-5-2 0,-1 0 1 16,-1-8 0-16,8-5-1 0,2-1-1 0,-3 3 0 0,2 1 0 15,0 4 1-15,-4 4-2 0,3-3 2 0,6 1-2 16,-2 0 2-16,-1 5-3 0,-1 0 1 0,5-6 1 16,-8 11-1-16,2 8-1 0,1-6 1 0,3 0-1 15,-5 10 1-15,1 1-1 0,0 3 1 0,2-7-1 16,-1 7 0-16,-1 5-1 0,0 2 0 0,2-3 0 15,-1 3 2-15,-2 3-2 0,-3-4 0 0,4-1 0 16,1 7 0-16,-4-1-1 0,-3-2 1 0,3-6 0 16,1 10 1-16,0-1-2 0,-2-5 1 0,2-5 0 15,1 15 0-15,-1-8 0 0,-2 0 1 0,2-5 1 16</inkml:trace>
  <inkml:trace contextRef="#ctx0" brushRef="#br0" timeOffset="128143.52">31466 4706 382 0,'0'0'-27'0,"-14"-24"14"0,5 10 0 0,6 5 0 15,3 9 1-15,-7 3 44 0,7-3 2 0,0 0-1 16,-8 9 1-16,5 2-19 0,-1-4-1 0,3 0 1 16,1 3 0-16,-7 4 31 0,1 0 1 0,3-3 0 15,-1 1 0-15,1 6-31 0,-1-8 0 0,1-3 1 16,1 2 0-16,0 0-10 0,0-2 0 0,2-7-1 0,-3 11 1 15,1-3-2-15,0-1-1 0,2-7 1 0,0 11 0 16,0-11-5-16,-3 7 0 0,3-7 0 0,0 0 0 16,-2 9 0-16,2-9 0 0,0 0 0 0,0 0 0 0,0 0-8 15,0 0 0-15,0 0 1 0,0 0 0 0,0 0 1 16,0 0 1-16,0 0-1 0,0 0 2 0,7-7-20 16,0 3 2-16,0-1-1 0,0-2 1 0,6-9 9 15,2 2 2-15,1-4-1 0,-5 1 0 0,1-1-13 16,1 4-1-16,-1-5 0 0,-1 5 0 0,-6 3 13 15,4-3 0-15,3 0 1 0,-3 4 0 0,1-1 4 0,1 4 0 16,1-4 0-16,-1 6 0 0,-1 2 3 0,1-1-1 16,1-3 0-16,3 7 1 0,-1 0 4 0,-2 4 1 15,0-4-1-15,2 3 1 0,2 4-1 0,0-3 1 16,0-3-2-16,2 5 2 0,-2 2 6 0,-2 1 0 16,0-3-1-16,2 1 2 0,0 7-4 0,-2-4 2 15,0-3-1-15,2 0 1 0,0 4 13 0,-2-1 1 0,-2 1 0 16,-3 5 0-16,1-2-9 0,1-7 0 0,0 2 0 15</inkml:trace>
  <inkml:trace contextRef="#ctx0" brushRef="#br0" timeOffset="129777.04">11146 6265 12 0,'0'0'0'0,"0"0"0"0,0 0 0 0,0 0 0 15,0 0 0-15,0 0 0 0,0 0 0 0,0 0 0 16,0 0 0-16,0 0 0 0,0 0 0 0,0 0 0 16,0 0 0-16,0 0 0 0,0 0 0 0,0 0 0 0,0 0 0 15,0 0 0-15,-4 17 0 0,12-15 0 0,0-2 0 16,3-2 0-16,7 8 0 0,6-4 0 0,-1-6 0 16,2-3 0-16,7 10 0 0,-2-6 0 0,-2-4 0 15,0 0 0-15,6 7 1 0,-3 0-1 0,1-5 0 16,5-6 0-16,5 18 1 0,-1-7 2 0,-2-7 1 15,-4 4-1-15,6 10 1 0,-1-7-2 0,-1-4 0 16,-2-3 0-16,9 14 2 0,-7-10 7 0,-2-5 1 0,5 3 1 16,-5 10-1-16,2-1-5 0,-7-8 0 0,1-3 1 15,-5 13 0-15,-1-5 0 0,-2-6 0 0,-4-4 0 16,0 13 1-16,-2-4-4 0,-1-5 1 0,-4-4 0 16,0 11-1-16,-1-4 11 0,-3-2 1 0,-1-6-2 15,0 10 2-15,-2 0-8 0,-7 0 1 0,7-11-1 16,-7 11 1-16,7-3 14 0,-7 3 0 0,7-9-1 15,-7 9 1-15,0 0-13 0,0 0 1 0,0-7 1 16,0 7-1-16,0 0 6 0,0 0 1 0,0 0-1 16,-7-4 1-16,0 1-9 0,-4-1 0 0,1 1 0 0,-4 3 2 15,-2 2 1-15,-2-2 2 0,0-2-2 0,3 5 2 16,1 4-7-16,-1-3 0 0,5-1 0 0,3 6 1 0,3 2 9 16,-3-4 0-16,7-7 0 0,-7 17 1 0,4-3-9 15,3-7 0-15,-4 1 1 0,4 14 0 0,-3-6 6 16,3-3 1-16,-4-1-2 0,4 11 2 0,0-4-9 15,-4-10 1-15,1 0 1 0,1 6-1 0,2-4 5 16,0 0 1-16,0-11 0 0,-5 8 1 0,5-8-8 16,3 7 0-16,-3-7 0 0,0 0 1 0,-1 9 5 0,1-9 2 15,0 0 0-15,0 0 0 0,0 0-8 16,0 0 1-16,0 0-1 0,0 0 1 0,0 0 6 0,0 0 1 16,-2-5-1-16,2 5 1 0,2-14-8 0,1 5 1 15,1-5-1-15,-3-5 1 0,3-8 5 0,0 1 1 16,-1 0-1-16,1 8 1 0,-4-1-7 0,0-3 0 15,0 1 0-15,0 7 1 0,0 4 18 0,3-6 0 0,1 0 0 16,3 5 1-16,-4 6-15 0,1-2-1 16,-1-3 1-16,-3 10-1 0,7-11 16 0,-7 11 1 0,4-14-1 15,-4 14 1-15,10-5-16 0,-10 5-1 0,8-4 1 16,-1 4 0-16,3 4 14 0,-1 1 1 0,-2-1 1 16,4 3-1-16,3 3-16 0,-4 1 1 0,-4-8-1 15,2 9 1-15,-2-1 11 0,-5-2 2 0,-1-2-1 16,0 16 1-16,-5-6-15 0,-4-1 2 0,-1 0-2 15,-4 21 2-15,-4-7 7 0,-1-7 0 0,-4 10 1 16</inkml:trace>
  <inkml:trace contextRef="#ctx0" brushRef="#br0" timeOffset="140744.57">16226 6091 12 0,'0'0'0'0,"0"0"0"15,0 0 0-15,0 0 0 0,0 0 0 0,0 0 0 16,0 0 0-16,0 0 0 0,0-18 0 0,0 18 0 16,0-3 0-16,0 3 53 0,0-11-1 0,0 4 1 15,0 0 1-15,0 0-37 0,0-4 0 0,0 1-1 16,2-1 2-16,1 1 41 0,1-1 0 0,-1-1 0 0,3 1 0 15,1-3-42-15,-2 0 1 0,2 0 0 0,0 7 0 16,4-4 54-16,-1 3 1 0,-3-6-1 0,7 3 1 16,-1 0-55-16,-3-6 0 0,4 3 0 0,8 7 0 0,-8-2 8 15,-4-5 0-15,3-2 0 0,11 9 1 16,-6-3-15-16,0-6 0 0,-2 2 1 0,6 10 0 0,-2-6 7 16,-6-5 0-16,0 1 1 0,9 4 0 0,-2-2-11 15,-3-3 1-15,5 1 1 0,5 4-1 0,-3-4 21 16,-4 0 2-16,2-4-1 0,12 6 0 0,-7 1-19 15,-5-3 0-15,5-3 1 0,11 6-1 0,-5-3 17 0,-3-4-1 16,-1-1 0-16,0 12 2 0,0-9-19 0,-1-2 1 16,1-4-1-16,1 15 2 0,1-2 15 0,-2-9 1 15,2 2 1-15,7 13-1 0,-2-8-17 0,-7-1 0 16,9-2 0-16,1 10 0 0,-1-3 16 0,-6-3-1 16,1-4 0-16,3 10 1 0,-3-3-16 0,-3-3-1 15,3-6 1-15,3 9 0 0,0 3 10 0,-7 1 0 16,5-6 1-16,0 4 0 0,-1 1-13 0,-2 1 1 15,-1-4-1-15,3 7 0 0,-2 0 11 0,-4-4-1 0,2 1 1 16,3-1-1-16,-1 4-11 0,0 0 0 0,0-4 1 16,1 8 0-16,6-4 6 0,2 0 0 0,-4 0 0 15,-4 0 0-15,1 7-8 0,-3-3 0 0,3-4 0 16,1 3 0-16,-1 1 6 0,-3 3 0 0,-2-7-1 16,2 7 2-16,3 0-8 0,-4-6 0 0,5 5 0 15,-7 4 1-15,2-1 4 0,-1-5-1 0,-5-4 1 16,-1 14-1-16,0-4-5 0,0-6 0 0,-5-2 0 0,-1 15 1 15,1-8 2-15,-2-6 1 0,1 1 1 0,-2 19-1 16,-1-13-5-16,-2-6 0 0,2 1 1 0,4 20 0 16,-4-16 1-16,0-2 0 0,-2 0 0 0,3 21 1 15,-1-7-4-15,0-11 1 0,3 3-2 0,1 6 2 16,0 4 0-16,-4-9 0 0,2-3 1 0,-9 6 0 0,7 3-3 16,-4-3 0-16,1-3 1 0,-2 7 0 0,1-8-2 15,-1-1 2-15,0 0-1 0,-5 13 1 0,3-11-3 16,0-5 2-16,0-2-2 0,-4 9 2 0,1 0-1 15,-1-6 2-15,-1 1-1 0,0 6 1 0,0-1-3 16,-1-11 2-16,1 6-2 0,0 10 2 0,0-5-2 0,-1-4 1 16,1-1 1-16,0 8-1 0,-2 6 0 0,0-8-1 15,0-3 1-15,-2 6-1 0,2-3 0 0,0 1 1 16,-2-4-1-16,-1 4 1 0,1-1-1 0,2-1 0 16,-2-2-1-16,-1 7 2 0,-1-7-2 0,1-3 1 15,-1-6 1-15,-3 11-1 0,0 3-1 0,4-8 1 16,-1-4-1-16,-3 7 1 0,0 0-1 0,2-3 2 0,-2-4-1 15,-4 19 0-15,0-14 0 0,1-3-1 0,-1 0 0 16,1 14 0-16,-6-4 1 0,0-8 0 0,-3-1-1 16,1 10 2-16,-3-6-2 0,0-6 0 0,3 3 0 15,-1 7 1-15,-3-1-1 0,1-6 1 0,0-4 0 16,-2 5 0-16,-2 4-1 0,4-2 0 0,-2-5 1 16,-5 1-1-16,3 1-1 0,4-1 1 0,-2-6 0 15,-8 6 1-15,-5-1-2 0,6-2 1 0,-3-1-1 16,-3 6 1-16,1-2 0 0,2-6 0 0,1 0-1 15,-7 10 1-15,6-9-1 0,-3-2 0 0,1-1 1 0,-2 10 0 16,-2-3 0-16,2-5 0 0,-5-1 1 0,5 13-1 16,-2-9-1-16,5-3 1 0,-1-1-1 0,-4 13 2 15,6-7-1-15,-1-7 1 0,3 1-1 0,-10 13 2 16,6-9-2-16,3-4 0 0,-9 3 0 0,3 10 1 0,-3-6 0 16,9-5 0-16,-5 1 1 0,0 8-1 0,0-2-1 15,2-1 2-15,1-8-2 0,-6 6 1 0,5 2 1 16,-1-4-1-16,-4-6 0 0,-1 6 1 0,1 4-2 15,3-8 1-15,-4 1 0 0,2-1 0 0,2 4 0 16,2-5 1-16,-2-2-1 0,-2 4 1 0,-2-1-2 16,6 1 0-16,-11-4 0 0,18 2 2 0,2 1-2 0,-6-1 0 15,0-2 0-15,2 0 1 0,-3 2-2 0,1-1 1 16,-5-1 0-16,3 0 0 0,1 0 1 0,-2 0-1 16,-3-1 0-16,7-1 0 0,-1 2 0 0,2-2 0 15,-4-1 0-15,6 1 0 0,0 2 1 0,0-4-1 16,1-3 0-16,-1 5 0 0,5-5-1 0,0 0 2 15,0 0-1-15,-1 0 0 0,2 0-1 0,5-3 2 16,1-4-2-16,-2 7 1 0,1-4-1 0,3-1 0 0,-2-4 0 16,2 5 1-16,-1 1 0 0,1-4-1 0,4-2 0 15,1 5 1-15,0 3-1 0,0-5 0 0,0-1 0 16,2 4 1-16,2 3-1 0,2-6 0 0,-1 3 0 16,1-3 0-16,-1 1 0 0,1 2 0 0,-1-5 0 15,0 5 1-15,4-6-2 0,-3 4 1 0,3 1 0 16,-4-1 0-16,4 1-1 0,-3-3 1 0,3 0 0 15,0-2 0-15,0 4-1 0,3 0 1 0,1-6-1 16,-1 4 2-16,-3 2-2 0,4-4 1 0,0 4-1 0,-1-2 1 16,1-1-1-16,-1 1 1 0,4-3-1 15,0 6 1-15,0-1-1 0,0-2 1 0,0 0-1 0,2 3 1 16,5 2-1-16,-3-6 1 0,-1 4-1 0,1 0 2 16,-4 3-2-16,2-3 1 0,0-1-1 0,0 1 1 0,-1 4-1 15,1-5 1-15,2 1-1 0,-4 4 1 0,3 2-1 16,-3-4 1-16,2-1-1 0,0 3 1 0,2 0-1 15,-1 0 1-15,3-4 1 0,-3 4-1 0,1-5-1 16,3 3 1-16,-4 4 0 0,5-6 0 0,-3 4 0 16,-1-4 0-16,-1 1 0 0,4 3 0 0,-3 0 1 15,-1-4-1-15,-1 1 0 0,2 3 0 0,-1 1 0 0,1-1 0 16,-4 0 0-16,7 4 0 0,0-4 1 0,-1 3-1 16,2-3 0-16,12 7 0 0,1 4-1 0,0-1 1 15,6 1-1-15</inkml:trace>
  <inkml:trace contextRef="#ctx0" brushRef="#br0" timeOffset="143543.1">16886 7338 12 0,'0'0'0'0,"0"0"0"15,0 0 0-15,0 0 2 0,0 0 0 0,0 0 1 16,0 0-1-16,0 0-1 0,0 0 1 0,-7-16 0 16,7 16 1-16,0 0 53 0,-7-10 1 0,7 10 0 15,0 0 0-15,0-7-40 0,0 7 1 0,0 0-1 0,0 0 1 16,-4-7 52-16,4 7-1 0,0 0 1 0,0 0-1 16,0 0-51-16,0 0 0 0,0 0 0 0,0 0 0 15,0-8 36-15,0 8 0 0,0-7 0 0,0 7 0 16,7-8-38-16,0-5 2 0,0 3-1 0,2 5 1 0,7-8 17 15,3 1 0-15,-5 0 0 0,4 8 0 0,-6 1-20 16,1-8 0-16,1-5-1 0,5 16 2 0,-1-3 10 16,-4-6 1-16,2-3 0 0,3 10 0 0,1-5-15 15,-3-2 1-15,1-5 0 0,3 10 0 0,-1 1 7 16,-3-10 2-16,4 1-2 0,1 7 1 0,-1 1-10 16,-2-3 1-16,2-3-1 0,0 3 0 0,9 0 7 0,-5 0 1 15,0-7-1-15,-2 5 1 0,-2 4-9 0,0-4 0 16,-2 0 0-16,4 4 2 0,0-2 16 0,-1-4 0 15,0-3 0-15,3 5 1 0,0 2-15 0,-2-5-1 16,0-2 0-16,3 5 1 0,-1-2 11 0,-2 1 0 16,1-6 1-16,8 9 0 0,-2-2-14 0,2-5 1 15,-4 2-1-15,-3 5 2 0,5 0 8 0,-2-4 2 0,0-3-2 16,2 9 2-16,2-2-13 0,-2-9 1 0,2 2 0 16,3 14 1-16,-1-5 3 0,1-9-1 0,4-1 1 15,1 14 0-15,1-3-7 0,-2-6 0 0,1-6 0 16,2 16 1-16,-3-4 7 0,2-6 0 0,-2-1 0 15,8 11 1-15,1-3-8 0,-2-6 0 0,-2 0 1 16,-5 9-1-16,1-3 6 0,-1-4 1 0,0-4 0 16,1 7 0-16,-1 1-8 0,-2-4 1 0,-1-4 0 15,4 11 0-15,2-3 4 0,-3-2 0 0,-2-3 0 16,0 7 0-16,2 1-6 0,-7-4 1 0,5-1 0 0,-2 1 0 16,1 4 2-16,-3 0 1 0,1-7-1 0,1 7 1 15,4 0-5-15,-2-3 1 0,-2-1-2 0,-3 1 2 16,1 6 0-16,-5-3 1 0,2-7 0 0,2 7 0 15,-2 0-3-15,-2 0-1 0,4-3 1 0,0 3 1 0,1 3-1 16,-8-3 2-16,7-7-1 0,5 11 1 0,-5-1-4 16,-4-3 2-16,2 0-2 0,2 0 2 0,1 4-1 15,-5-1 0-15,2-6 1 0,2 6-1 0,-4 1-1 16,2-1 0-16,2-3 0 0,2 4 0 0,-3-1-1 0,1 1 2 16,3-4-1-16,-1 5 1 0,-1 0-2 15,-1 1 1-15,3-6-1 0,-6 7 0 0,1 2 0 0,-2-9 0 16,2 5-1-16,2 5 2 0,-8-3-2 0,3-3 0 15,1-4 0-15,0 11 1 0,2-3 0 0,2-2 0 16,-7-3 1-16,-4 9-1 0,2 1-1 0,1-10 1 16,-4 6-1-16,-4 9 1 0,1-6-1 0,3-5 1 15,1-3-1-15,-9 15 1 0,4-9-2 0,0-6 2 16,0 5-1-16,0 14 0 0,-2-9 0 0,3-4 1 0,1-3-1 16,-2 6 0-16,2 1-1 0,-4-4 1 0,0-3 1 15,2 7-1-15,-2 0 0 0,0-3 0 0,4-2 1 16,-4 0-1-16,-2 5-1 0,2-4 1 0,-2-1 1 15,-3 5-1-15,5 0 1 0,-3-5 1 0,0-6-1 16,-4 10 1-16,3 3-1 0,1-6 0 0,-2-3-1 16,-2 7 2-16,0 0-1 0,3-7 0 0,1 0 1 15,-4 11 0-15,0-2-2 0,-2-6 2 0,2-3-2 16,-3 15 1-16,1-8 1 0,2-4 0 0,0-1 0 0,-3 14 0 16,-1-7-2-16,1-4 2 0,-1 0-1 0,-1 2 0 15,2 6 2-15,-1-4-1 0,1-2 1 0,-4 1-1 16,-4 3 0-16,4 0-1 0,0-4 1 0,-3 0-1 15,-1 3 1-15,1-4 1 0,-1-3-1 0,-3 8 1 0,2-1-2 16,-1-2 1-16,-1-8-1 0,-3 10 1 0,1-1 1 16,-2-5-1-16,-3-4 1 0,-2 14 1 0,4-9-3 15,0-3 0-15,-4 1 1 0,-4 17 0 0,3-11-1 16,-1-8 2-16,-8 5-1 0,-3 13 1 0,5-5-2 16,1-5 1-16,-2 0-1 0,-10 0 0 0,5 7 1 0,5-6-1 15,-5-1 1-15,-7 2 0 0,4 1-2 0,3-3 2 16,-2-6-2-16,4 3 1 0,-1-3 1 0,-1 1-1 15,-3-1 0-15,-4 3 1 0,0 2-2 0,0-2 0 16,-2-6 0-16,-3 10 2 0,1-4-2 0,2-5 1 16,-5 3 1-16,-9 8-1 0,2-1-1 0,4-7 1 15,-5-3-1-15,-1 10 0 0,1-2 0 0,2-4 2 16,1-5-2-16,-8 9 1 0,3-4 0 0,-1-3-1 16,-1 2 0-16,1-3 0 0,-3 3 1 0,3 1-1 0,-5-6 0 15,-2 2 0-15,1 1-1 0,1-2 2 0,1 0-2 16,-38 4 1-16,14-2-1 0,11-2 1 0,0-4 0 15,5 4 0-15,5 2-1 0,7-6 0 0,1-3 0 16,-6 4 1-16,5 3-1 0,2-5 1 0,-7-2-1 16,0 0 0-16,2 2 0 0,2-1 0 0,4-2 0 15,-6 1 0-15,5 0-1 0,2-2 1 0,-7-3 1 16,0 5-1-16,1 1-1 0,8-1 1 0,-2-5 0 16,0 3 0-16,-1 2-1 0,10-2 1 0,-6-5-1 0,-5 4 1 15,4 1-1-15,5-1 0 0,2-4 0 0,-2 3 1 16,3 4-1-16,6-3 0 0,-4-3 0 0,2 3 2 15,-2 3-2-15,9-4 0 0,-5-6 0 0,-2 4 1 0,1 1-1 16,1-2 0-16,5-2 0 0,-3 6 1 0,3-1-1 16,3-5 0-16,-1-5 0 0,2 11 1 0,-3-2-1 15,5-11 0-15,3 0 0 0,-1 12 1 0,-1-4-1 16,6-8 0-16,-3 2 0 0,3 10 1 0,-1-3-1 16,0-9 0-16,-1 0 0 0,5 9 1 0,0-3-1 15,0-6 0-15,3-2 0 0,4 8 1 0,0-1-1 0,-4-6 0 16,1-3 0-16,8 3 2 0,-3 6-2 0,-2-3 0 15,1-3 0-15,6-3 1 0,-3 1-1 0,-1 7 0 16,3-10 0-16,4 3 1 0,-3 2-1 0,-2-6 0 16,1 0 0-16,4 7 1 0,-1-5-1 0,-2-2 1 15,0 0-1-15,3 13 1 0,-1-3-1 0,-2-6 1 16,-2-4-1-16,8 14 1 0,-4-1-1 0,-2-8 2 0,-2-3-2 16,5 3 1-16,-3 6-1 0,0 2 1 0,2-8-1 15,5-1 1-15,-3 3-1 0,-1 2 1 0,2-2-1 16,10-2 1-16,-5 6-1 0,1 0 1 0,1-6-1 15,15 6 1-15,6 1-1 0,-1 1 1 0,8-8 1 16,6 16-1-16,5-7-1 0,4-5 1 0,9 4-1 16</inkml:trace>
  <inkml:trace contextRef="#ctx0" brushRef="#br0" timeOffset="145748.7">19726 9080 313 0,'0'0'0'0,"0"0"0"0,0 0 0 0,0 0 10 16,0 0 0-16,-9-16 0 0,9 16 1 0,0 0-4 16,0 0 0-16,0-7-1 0,0 7 1 0,0 0 30 0,0 0 1 15,0 0-1-15,0 0 1 0,0 0-23 0,0 0 1 16,0 0-1-16,0 0 1 0,0 0-8 0,0 0 1 16,-7-4 0-16,7 4 0 0,-4 11-3 0,2-6-1 15,1 2 1-15,-1 2 0 0,-2 3 27 0,1 0 0 16,-1-4-1-16,1 7 1 0,-3 5-20 0,-1 1 2 0,0-9-1 15,0 15 1-15,0-5-2 0,4-4 1 0,3-2-1 16,0 5 1-16,0-2-6 0,0-6-1 0,7-3 1 16,0 11 1-16,0-5 9 0,0-4 0 0,2-3 0 15,0 5 1-15,-2 0-9 0,0-5 0 0,0-4 1 16,0 8-1-16,2-1 22 0,-2-8 1 0,0 1-1 16,3 5 2-16,-3-6-21 0,0-1 2 0,0-6 0 15,-7 3-1-15,15 3 23 0,-7-6 1 0,-1-1-1 16,1 4 2-16,2-3-25 0,-3-4 2 0,4-2 0 15,-4 0-1-15,2 0 44 0,-2-1 0 0,-2-4 1 0,2 7-1 16,0-4-42-16,-2 1 1 0,2-6 0 0,-7 16 0 16,7-9 31-16,-7 9 2 0,8-7-1 0,-8 7 1 15,0 0-35-15,0 0 1 0,7 5 0 0,0 4 1 16,0 5 22-16,2-3 2 0,-2-1 0 0,7 15-1 0,0-11-25 16,0-5-1-16,-4 5 1 0,5 10 1 0,-5-11 12 15,-1-8 0-15,2-1 1 0,1 3-1 0,0 0-16 16,-1-7 1-16,-1 0-1 0,1 0 1 0,-2-4 9 15,-2 4 2-15,-7 0 0 0,12-9-1 0,-1 2-11 16,-2-1-1-16,-2-7 0 0,0 5 1 0,0-11 7 0,0 3 0 16,-2-1 0-16,0 1 0 0,1-8-10 0,-1 1 2 15,-1-3-1-15,-4 7 0 0,0 0 6 0,-2 5 0 16,-3-9 0-16,-4 6-1 0,3 3-7 0,-1 0 2 16,0-1-2-16,-3 1 1 0,-6 5 2 0,0 4 0 15,-7-5 1-15,5 9 0 0,-5 3-5 0,2-4 0 16,2-3 0-16</inkml:trace>
  <inkml:trace contextRef="#ctx0" brushRef="#br0" timeOffset="146845.35">20348 8812 941 0,'0'0'0'0,"0"0"0"0,0-19 0 0,0 19 116 0,0-9-1 16,0 2 1-16,0 7 0 0,0 0-101 0,0-7 1 15,0 7-1-15,0 0 1 0,0 0 63 0,-7-4 0 16,7 4 0-16,0 0 1 0,-3 7-62 0,-1-1 0 15,1 1 0-15,-8 12-1 0,0 6-13 0,1-6 0 16,1 2 1-16,2 18-1 0,3-9 0 0,3-2-1 0,-1 2 0 16,-2 16 1-16,3-9-5 0,1-8 1 15,-2 3 0-15,-2 3 0 0,1-5-1 0,-1-3 1 0,1-4 0 16,-1 3 0-16,-3-3-3 0,-3-7 1 0,3-6 0 16,-1 13 0-16,1-7-1 0,2-4 1 0,0-1 0 15,-2 3 1-15,3-2 0 0,4-12-1 0,-3 7 1 16,1 2 1-16,0-2-1 0,2-7 0 0,0 0 0 15,0 0 1-15,5 9 3 0,-5-9 1 0,0 0-1 16,0 0 2-16,9 0-3 0,-9 0 1 0,7-4-1 16,-7 4 2-16,9-7 18 0,-2 2 2 0,0-4-1 15,2 0 1-15,5-8-13 0,-3-3 1 0,-4 1 1 0,0 10-1 16,-2 2 24-16,0 0 0 0,1-3 0 0,-6 10 0 16,7-4-22-16,-7 4 1 0,7 0 0 0,-7 0 0 15,7 0 22-15,-7 0 0 0,7 7 0 0,4 4 0 0,-1-1-22 16,3-1 1-16,-3-2-2 0,4 14 2 0,-1-7 13 15,-5-7 0-15,3 2 1 0,-4 10 0 0,-3-6-17 16,3-4 1-16,-7-9-1 0,10 19 1 0,-5-7 8 16,3-3 1-16,-1-2-1 0,0 5 2 0,0-3-13 15,2-2 1-15,3-3-1 0,-2-1 2 0,5 3 5 0,0-6 0 16,3-6 0-16,-4 3 1 0,4-4-9 0,-4 0 0 16,0-2 0-16</inkml:trace>
  <inkml:trace contextRef="#ctx0" brushRef="#br0" timeOffset="147537.69">20784 9335 1934 0,'0'0'0'0,"0"0"0"15,0 0 0-15,0 0 57 0,0 0 1 0,0 0-1 16,0 0 1-16,0 0-41 0,0 0 1 0,0 0 0 15,0 0 0-15,0 0 41 0,0 0 1 0,0 0-1 16,0 0 2-16,0 0-44 0,0 0 1 0,0 0 0 16,0 0 0-16,0 0 5 0,-4-25 2 0,3 14-2 15,-5-8 2-15,-4-2-14 0,-1-2 2 0,1 0-1 0,-8 6 0 16,6 6-8-16,3 6 0 0,-2-2 1 0,-1 3-1 16,-2-1 0-16,3 3-1 0,2 1 0 0,-1 2 1 0,1 6-3 15,2-3 0-15,0 3 0 16,-6 5 0-16,3 8-1 0,3-3 1 0,3-1 0 0,-8 7 1 0,5-2-2 15,3-3 0-15,4-4 0 0,2 10 1 0,3-6-1 16,2-6 0-16,2 2 0 0,-2 14 1 0,0-10-1 16,8-9 0-16,-3 3 0 0,-2 11 0 0,6-13 0 15,4-4 0-15,1-3 0 0,-5 11 0 0,5-7 0 16,4-8 0-16,-4-3 0 0,0 11 0 0,4-9 0 16,1-6 0-16,-3-3 0 0,0 8 0 0,-2-5-1 0,-1-2 1 15,-1-9 0-15,-3 19 0 0,3-13 0 0,2-1 0 16,-7-2 0-16,-6 9 0 0,0-7 0 0,1-3 0 15,-2-3 0-15,-9 13 0 0,4 0 0 0,2-3 0 16,-2-1 0-16,-2 11 0 0,0 0 0 0,-4-7 0 16,4 7 0-16,0 0 1 0,0 0-1 0,0 0 0 15,0 0 0-15,-9 4 1 0,7 6 0 0,2 4 0 0,0-3 0 16,-5 19 2-16,5-9-2 0,2-7 0 16,0-4 0-16,-8 12 0 0,5-3 2 0,2-9 2 0,1-3-2 15,-4 9 2-15,4-2-3 0,0-8 1 0,-2-6 1 16,-4 10-1-16,4-10 4 0,2 7 0 0,-2-7-1 15,0 0 1-15,0 0-3 0,0 0 1 0,0 0-1 16,0 0 2-16,0 0 1 0,0 0 1 0,0 0 0 16,2-7-1-16,0 0-2 0,3-2 0 0,2-5 1 15,-2-9 0-15,2-15 0 0,0 4 1 0,-1 3 0 0,-5 10 1 16,8 8-4-16,-2-1 2 0,0 0-2 0,-7 14 2 16,4-10 1-16,3 6 1 0,0-1-2 0,-7 5 2 15,7 0-3-15,-7 0 0 0,12 7 1 0,-1 9-1 16,7 1 2-16,3-3 1 0,-4-7 0 0,-1 20 0 0,0-6-4 15,0-11 2-15,-5 1-1 0,3 14 1 0,-4-3 2 16,1-8 1-16,-2 1 0 0</inkml:trace>
  <inkml:trace contextRef="#ctx1" brushRef="#br0" timeOffset="106876.65">22145 12959 0,'0'0'0,"-9"9"16,-1-9-16</inkml:trace>
  <inkml:trace contextRef="#ctx1" brushRef="#br0" timeOffset="107211.2">22343 14357 0,'0'0'0,"9"0"0,-9-10 16,9 1-16,-9-1 16,0 1-1,0 0 1</inkml:trace>
  <inkml:trace contextRef="#ctx1" brushRef="#br1" timeOffset="113212.85">22267 9234 0,'0'0'0,"-9"9"16,-10 1-16,-9 18 15,9 0 1,0 19 0,10 18-16,18-8 15,1-1-15,18-9 16,0-28-1,19-10-15,19-18 16,0-19 0,-10-19-1,-9-10-15,-28 1 16,-28 0 0,-29 9-16,-65 9 15,-29 29 1,57 18-16</inkml:trace>
  <inkml:trace contextRef="#ctx1" brushRef="#br1" timeOffset="113797.46">23011 8737 0,'0'0'0,"0"0"0,0 0 16,0 0-16,0 9 15,0 10 1,-10 28 0,1 46-16,-1 20 15,1 0 1,-1-1-16,10-18 15,0-19-15,0-19 16,0 1 0,0-20-1,0-9-15,0-18 16</inkml:trace>
  <inkml:trace contextRef="#ctx1" brushRef="#br1" timeOffset="114513.83">22408 9178 0,'0'0'0,"10"0"15,9 0 1,18 0-16,48-10 15,28 10 1,-10 0 0,-9 0-16,0-9 15,-18-1 1,-10-8-16,-10-1 16,-9 0-1,-9-18-15,-1-1 16,-18 0-1,0-8-15,-19-11 16,0 1 0,0 9-16,-9 19 15,-1 9 1,10 10-16,0 9 16,0 19-1,-9 46-15,18 57 16,1 19-1,8 9-15,1-19 16,-9-37 0,-10-28-16,0-19 15,0-10 1,0-18 0,0-19-16,0 0 15,9-9 1,19-19-16,0-29 15,1 10 1,-1 10-16,-9 9 16,0 18-1,-1 1-15,1 9 16,9 9 0,1 19-16,-1 10 15,0 9 1,0 0-16,10 9 15,-19 0 1,0-9-16,-10-37 16</inkml:trace>
  <inkml:trace contextRef="#ctx1" brushRef="#br1" timeOffset="114868.14">24196 9600 0,'0'0'0,"0"0"16,9 0-16,1-10 15,8 1 1,1-10-16,0 0 16,-9 1-1,-10-20-15,0 1 16,-19 8-1,0 1-15,-9 0 16,-10 19 0,0-1-16,1 20 15,9-1 1,-1 19-16,20 0 16,9 10-1,9 0-15,20-1 16,27 1-1,29-1-15,-48-28 16</inkml:trace>
  <inkml:trace contextRef="#ctx1" brushRef="#br1" timeOffset="115317.71">24497 9140 0,'0'0'0,"0"0"0,0 0 16,0 0-1,0 0-15,9 0 16,1 0 0,18 9-16,0 1 15,19 18 1,0 0-16,10 19 15,-10 0 1,-10 9-16,-18-9 16,-9 9-1,-10-18-15,-19-1 16,0-18 0,0-19-1,0 0-15,-9-19 16,9-9-1,10-19-15,18-9 16,10 0 0,28-10-16,0 0 15,10 20 1,8 17-16,11 11 16,-39 18-1</inkml:trace>
  <inkml:trace contextRef="#ctx1" brushRef="#br1" timeOffset="115866.93">25692 9121 0,'0'0'0,"0"0"16,0 0-16,0 0 16,0 0-1,0 0-15,9 10 16,0 18 0,20 28-16,18 28 15,-10-18 1,1-19-1,-10-9-15,-9-20 16,0 1-16,0-9 16,-1-10-1,11 0 1,-1-19-16,0-19 16,0-27-1,10-1-15,-10 0 16,-9 10-1,0 18-15,-10 20 16</inkml:trace>
  <inkml:trace contextRef="#ctx1" brushRef="#br1" timeOffset="116228.11">26595 9365 0,'0'0'0,"0"0"16,-10-9 0,-8-1-16,-11-8 15,-8 8 1,-1 1-16,0 18 15,10 1 1,0 18-16,19 0 16,-1-9-1,10-1-15,10 1 16,-1 0 0,19-10-16,0 1 15,10-1 1,0-9-16,-20 0 15</inkml:trace>
  <inkml:trace contextRef="#ctx1" brushRef="#br1" timeOffset="116766.31">26661 9046 0,'0'0'0,"9"0"0,0-9 16,20-1 0,18 1-16,0 18 15,0 1 1,9 18-16,1 19 16,-1 9-1,-9 0-15,-19 1 16,-18-1-1,-10-18-15,-10-1 16,-8-18 0,8-10-16,-9-9 15,0 0 1,10-19-16,0-18 16,18-19-1,19-10-15,1 19 16,18 0-1,0 19-15,9 0 16,0 18 0,-8 1-16,-11 18 15,1 1 1,-19-1 0,-1 19-16,1 1 15,0 8 1,-10 10-16,1 9 15,-10 1 1,0-11-16,0 1 16,0-28-1</inkml:trace>
  <inkml:trace contextRef="#ctx1" brushRef="#br1" timeOffset="116964.47">27347 8868 0,'0'0'0,"0"0"0,0 0 16,0 0 0,10 9-1,9 29-15,-1-10 16</inkml:trace>
  <inkml:trace contextRef="#ctx1" brushRef="#br1" timeOffset="117340.38">28062 9375 0,'0'0'0,"0"0"0,0 0 16,-9-19-1,-10 0-15,0 0 16,-18 10 0,-1-1-16,10 1 15,0 18 1,-1 1-16,20-10 16,0 0-1,9 0-15,0 0 16,0 0-1,0 0-15,9 0 16,0 0 0,1 0-16,18 0 15,0 9 1,0 1 0,1-1-16,-1 0 15,9 1 1,-18-10-16</inkml:trace>
  <inkml:trace contextRef="#ctx1" brushRef="#br1" timeOffset="117849.8">28392 8577 0,'0'0'0,"0"0"16,0 0-16,0 0 16,0 9-1,0 10-15,0 47 16,0 28 0,9 18-1,0-9-15,1-18 16,-1-29-1,1-18-15,-1-10 16,0-9 0,1-1-16,-1-18 15,10 0 1,9-9-16,0-10 16,10 1-1,0 8-15,-1 1 16,-8 18-1,-1 1-15,0 8 16,-9 10 0,0 1-16,-10-1 15,-9 9 1,-19 1-16,-18-1 16,-29 1-1,-9-19 1,-10-19-16,28 0 15</inkml:trace>
  <inkml:trace contextRef="#ctx1" brushRef="#br1" timeOffset="118179.72">29078 8558 0,'0'0'0,"0"0"0,0 0 16,0 0-16,0 10 15,-19 27 1,1 38-16,-1 28 15,0 10 1,10 0 0,-1-20-16,10-17 15,10-11 1,-1-18-16,-9-28 16</inkml:trace>
  <inkml:trace contextRef="#ctx1" brushRef="#br1" timeOffset="118897.73">29295 9243 0,'0'0'0,"0"0"0,9 0 16,0 0-1,10-9-15,0-10 16,0 0-1,0 1-15,0-1 16,-1-9 0,-18-1-1,0 1-15,-18 0 16,-1 0 0,0 19-16,-9-1 15,-1 20 1,1 8-16,0 20 15,19 9 1,-1 0-16,20 9 16,18-9-1,0-10-15,19-8 16,10-11 0,8-18-16,20-28 15,0-37 1,-1-20-16,-8-9 15,-20 10 1,-18 18-16,-19 1 16,-1 27-1,-18 10-15,0 0 16,0 18 0,-9 1-1,9 9-15,0 0 16,-9 9-1,-1 1-15,1-1 16,18 19 0,1 0-16,8 19 15,11 0 1,-1 0-16,9 9 16,-18-9-1,0-9-15,-10-1 16,-9-8-1,-9-1-15,-19 0 16,-29 9 0,-8-9-16,27-18 15</inkml:trace>
  <inkml:trace contextRef="#ctx1" brushRef="#br1" timeOffset="119462.65">31186 9187 0,'0'0'0,"0"0"0,0 0 16,0-19-16,-19 0 15,-9 1 1,-10-1-16,0 9 16,1 10-1,8 0 1,11 10-16,8-1 16,1 1-1,9-10-15,0 0 16,9 9-1,1 0-15,-1 1 16,19-1 0,0 1-16,19-1 15,19 0 1,-9 10-16,-1-10 16,-9 1-1,-9-1-15,-19-9 16</inkml:trace>
  <inkml:trace contextRef="#ctx1" brushRef="#br1" timeOffset="119872.36">31374 8802 0,'0'0'0,"0"0"0,9 0 15,1 0 1,8 0-16,11 10 16,18-1-1,9 19-15,10 28 16,9 29 0,-18-10-16,-20 0 15,-9 0 1,-18-19-16,-10-9 15,-10-19 1,1-9-16,-10-9 16,0-10-1,1-10-15,-1-9 16,9-28 0,1-9-16,9-19 15,9 0 1,20 9-16,8 10 15,10 9 1,-28 28 0</inkml:trace>
  <inkml:trace contextRef="#ctx1" brushRef="#br1" timeOffset="120285.03">32258 9187 0,'0'0'0,"0"0"0,0 0 15,0 0 1,0-9-16,9-10 16,1 0-1,-10-9-15,0 0 16,0 9-1,-10 0-15,-8 10 16,-1-1 0,-9 20-1,-1-1-15,1 19 16,19 0-16,-1 10 16,20 9-1,18-10 1,10 10-16,18-9 15,19-1 1,1-18-16,-1 0 16,-28-19-1,-28 0-15</inkml:trace>
  <inkml:trace contextRef="#ctx1" brushRef="#br1" timeOffset="121601.9">26858 10575 0,'0'0'0,"0"0"15,-9 0-15,-19-9 16,-10 9-1,-19 9-15,-18 10 16,0 19 0,9 18-1,28 10-15,20-10 16,18 0 0,9-18-16,19-1 15,19 1 1,10-19-16,27-10 15,1-9 1,0-19-16,-10 1 16,0-20-1,-18-9-15,-20 19 16,-8 0 0,-11 18-16,-18 1 15,0 9 1,10 9-16,-1 1 15,1 18 1,18 0-16,0 10 16,0-1-1,0-18-15,1 0 16,8-10 0,1-9-1,0 0-15,-20-19 16,1 1-1,-19-1-15,0-9 16,-19-1 0,-18-8-16,-10-1 15,0 10 1,0 0-16,9 9 16,10 1-1,0-1-15,18 9 16,1 1-1,9 0-15,9-10 16,10 0 0,28 0-16,19 10 15,0 0 1,9 18-16,0 10 16,-9 9-1,-9 0-15,-20 19 16,1-9-1,-19-1-15,-1 1 16,-8-20 0,-10 1-1,0-19-15,0 0 16,0 0 0,9-9-16,1-38 15,8-9 1,1-1-16,10 10 15,-11 19 1,1 0-16,9 19 16,1 9-1,-1 9-15,0 19 16,-9 19 0,0 19-16,-1-1 15,-8 1 1,-10-38-16</inkml:trace>
  <inkml:trace contextRef="#ctx1" brushRef="#br1" timeOffset="122001.77">28495 10491 0,'0'0'16,"0"0"-16,0 0 16,-19 0-16,-18 9 15,-1 1 1,0-1-16,10 10 16,0 9-1,18 0-15,20 0 16,9 1-1,18-1-15,10 9 16,10 1 0,-1-1-16,1-9 15,-20 1 1,-18-11 0,0 1-16,-19 9 15,-28 0 1,-38 10-16,-19-1 15,1-18 1,46-9-16</inkml:trace>
  <inkml:trace contextRef="#ctx1" brushRef="#br1" timeOffset="122368.3">28918 9834 0,'0'0'0,"0"0"16,0 0-1,0 0-15,0 10 16,0 27-16,-9 38 15,0 66 1,-1 18 0,20 10-16,-1-9 15,-9-19 1,0-38-16,0-19 16,0-18-1,0-10-15,0-18 16,0-19-1,0-1-15,0-18 16</inkml:trace>
  <inkml:trace contextRef="#ctx1" brushRef="#br1" timeOffset="122651.55">28382 10332 0,'0'0'0,"19"0"16,28 0 0,38 0-16,18 9 15,1 0 1,9 1-16,-10-10 15,-18 9 1,-29 0-16,-18 1 16,-19-10-1</inkml:trace>
  <inkml:trace contextRef="#ctx1" brushRef="#br1" timeOffset="123600.57">29539 10669 0,'0'0'0,"0"0"16,0 0-1,-19-18-15,-9-1 16,-19-9-1,-19 9-15,-9 9 16,9 20 0,19-1-16,10 10 15,8 9 1,20 0-16,18 10 16,1-1-1,9-8-15,9-11 16,0 1-1,19-19-15,0 0 16,0-19 0,-9-9-16,-1 0 15,-18 9 1,0 10-16,-10-1 16,1 1-1,-1 9-15,1 9 16,18 1-1,0-1 1,0 10-16,1 0 16,8 0-1,1-19-15,-1 0 16,-8-10 0,-1-9-16,0-9 15,-9-9 1,0 9-16,-10-1 15,-9 20 1,0 0-16,0-1 16,0 10-1,0 0-15,0 10 16,-9 18 0,-1 9-16,1 10 15,9-9 1,0-19-16,0-1 15,0-18 1,0 0-16,0 0 16,9-9-1,1-29 1,18-18-16,0 0 16,10 9-16,-10 19 15,0 9 1,0 10-1,1 9-15,-1 9 16,0 10 0,0 18-16,1 20 15,-11 8 1,1 1-16,-19-10 16,0-18-1,0-1-15,0-18 16,0-10-1</inkml:trace>
  <inkml:trace contextRef="#ctx1" brushRef="#br1" timeOffset="123950.8">30405 9825 0,'0'0'16,"0"9"-16,0 19 16,0 38-16,9 37 15,-9 19 1,0 0-16,0 10 15,0-10 1,0-19-16,0-19 16,0-18-1,0-19-15,0-10 16,0-18 0,0 0-16,0-19 15</inkml:trace>
  <inkml:trace contextRef="#ctx1" brushRef="#br1" timeOffset="124234.31">29821 10256 0,'0'0'0,"19"0"0,28 10 16,57-1 0,28 1-16,18 18 15,10 0 1,-28 0-16,-19-9 16,-29 0-1,-18-10-15,-38 0 16,-9 1-1,-19-10-15</inkml:trace>
  <inkml:trace contextRef="#ctx1" brushRef="#br1" timeOffset="124423.08">30800 10782 0,'0'0'0,"0"0"0,0 0 16,0 0 0</inkml:trace>
  <inkml:trace contextRef="#ctx1" brushRef="#br1" timeOffset="132482.63">1797 10491 0,'0'0'0,"0"0"0,0 0 16,0 0-1,0 9-15,0 20 16,9 46 0,1 56-16,8 38 15,11 19 1,-11 9-16,-8-10 16,9 1-1,-10-19-15,10-10 16,-10-18-1,1-19-15,-1-19 16,1-18 0,-10-20-16,0-18 15,0-9 1,0-20-16,0 1 16,0-19-1,0 0 1,0 0-16,0 0 15,0 0-15</inkml:trace>
  <inkml:trace contextRef="#ctx1" brushRef="#br1" timeOffset="133140.49">1910 10547 0,'9'-9'0,"1"-19"0,18-10 16,19-9-16,0 19 15,9 0 1,1 19-16,-1 9 16,1 18-1,-1 11-15,-18 18 16,-1 18 0,-27 10-16,-20 10 15,-27-1 1,-20-9-1,-9-19-15,1-18 16,17-19 0,1 0-16,19-19 15,19 0 1,-1-10-16,10-9 16,0 1-1,10-1-15,18 0 16,10 10-1,18-1-15,10 20 16,-10 8 0,1 11-16,-10 8 15,-9 10 1,-20 0-16,-18 19 16,-9-1-1,-38 1-15,-28 9 16,-29-9-1,-9-19 1,10-10-16,9-9 16,56-9-16</inkml:trace>
  <inkml:trace contextRef="#ctx1" brushRef="#br1" timeOffset="133556.03">2596 11570 0,'0'0'0,"0"0"0,0 0 16,0 9-1,0 29-15,0 18 16,0 29-1,0-1-15,0 10 16,-9-19 0,0-9-16,-1-19 15,10-10 1,0 1-16,0-29 16</inkml:trace>
  <inkml:trace contextRef="#ctx1" brushRef="#br1" timeOffset="134102.84">3274 11467 0,'0'0'0,"0"0"15,0 0-15,0 0 16,9 0 0,19-10-16,29-8 15,46-1 1,29 0-1,19 0-15,-1 1 16,-9 8-16,-19 1 16,-27-1-1,-20 1 1,-19 0-16,-18 9 16,-19 0-1,0 0-15,-10 9 16,0 0-1,-9-9-15</inkml:trace>
  <inkml:trace contextRef="#ctx1" brushRef="#br1" timeOffset="134391.57">4497 11092 0,'0'0'0,"0"0"0,0 0 16,0 0-16,0 0 15,0 9 1,9 19 0,1 28-16,-1 10 15,-9 0 1,0 9-16,0-19 15,0-18 1,-9-1-16,-1-18 16,10-19-1</inkml:trace>
  <inkml:trace contextRef="#ctx1" brushRef="#br1" timeOffset="134689.9">4403 11073 0,'0'0'0,"0"0"0,9 0 16,10 0-1,9 0-15,19 0 16,10 0 0,-1 9-16,0 1 15,1 8 1,-19 10-16,-1-9 15,-18 9 1,0 0-16,-19 1 16,-10-1-1,-18 19 1,-38 9-16,-18 0 16,37-28-1</inkml:trace>
  <inkml:trace contextRef="#ctx1" brushRef="#br1" timeOffset="135455.17">6030 10660 0,'0'0'0,"0"0"16,0 0-16,10 9 16,18 1-1,9 27-15,39 29 16,18 28-1,28 28-15,0-10 16,-9-9 0,-19-9-16,-18-19 15,-20-18 1,-9-1-16,-9-19 16,-20 1-1,-8-29-15</inkml:trace>
  <inkml:trace contextRef="#ctx1" brushRef="#br1" timeOffset="135761.38">6858 10782 0,'0'0'0,"0"0"0,0 0 15,0 0 1,0 0-16,-19 19 16,-28 28-1,-38 46-15,-27 58 16,-11 8 0,10-9-16,1-9 15,-1 0 1,19-29-16,37-27 15,10-29 1,19-9-16,18-28 16</inkml:trace>
  <inkml:trace contextRef="#ctx1" brushRef="#br1" timeOffset="136354.26">7422 11213 0,'0'0'0,"10"0"0,18 0 15,47-18 1,48 8-16,18 1 16,9 9-1,-18 9-15,-10 1 16,-37-1 0,-19-9-16,-19 0 15,-10 9 1,-8 1-16,-20-10 15</inkml:trace>
  <inkml:trace contextRef="#ctx1" brushRef="#br1" timeOffset="136872.97">8457 10988 0,'0'0'0,"0"0"16,0 0 0,0 0-16,0 0 15,0 10 1,0 18-16,0 19 16,10 18-1,-1 1-15,0-10 16,-9 1-1,0-20-15,0-9 16,0-9 0,0-19-16,0 0 15,0 0 1,0-28-16,0-28 16,0-29-1,0-18-15,0 9 16,10 29-1,-1 27 1,1 10-16,18 18 16,0 1-1,19 18-15,10 20 16,-1-1 0,-18 9-16,-10 1 15,-19 9 1,-18 0-16,-19 18 15,-48 10 1,20-37-16</inkml:trace>
  <inkml:trace contextRef="#ctx1" brushRef="#br1" timeOffset="137339.32">7206 11570 0,'0'0'0,"0"0"0,0 0 16,0 0-1,0 9-15,0 29 16,0 18-1,0 29-15,0 8 16,0 1 0,-9-9-1,-1-10-15,10-10 16,-9-18 0,9-9-16,0-10 15,0-9-15,0-10 16</inkml:trace>
  <inkml:trace contextRef="#ctx1" brushRef="#br1" timeOffset="138282.07">9699 10735 0,'0'0'0,"0"0"0,0 0 15,0 0 1,0 0-16,0 9 15,0 1 1,-9 18-16,9 19 16,0 9-1,0 10 1,9-1-16,-9-8 16,0-1-1,0-9-15,0 0 16,0 0-1,0 0-15,0 9 16,9 0 0,1 1-16,-1-1 15,1-37 1</inkml:trace>
  <inkml:trace contextRef="#ctx1" brushRef="#br1" timeOffset="138738.03">10640 11101 0,'0'0'0,"0"0"15,0 0 1,0 0-16,0 9 16,-10 1-1,1 18-15,9 19 16,9 9 0,20 10-16,18-1 15,0-8 1,19-20-16,9-9 15,-9-18 1,-10-20-16,1-18 16,-20-19-1,1-18-15,-19-20 16,-19 10 0,-19 9-16,0 10 15,0 19 1,10 8-16,-1 20 15,10 9 1</inkml:trace>
  <inkml:trace contextRef="#ctx1" brushRef="#br1" timeOffset="139299.6">11374 11138 0,'0'0'0,"0"0"15,0 0-15,0 10 16,9 9-1,0 9-15,1 19 16,-1 9 0,-9 0-16,0-18 15,0-1 1,0-18 0,0 0-16,0-19 15,0 0 1,0 0-16,10-10 15,8-36 1,11-11-16,-1-8 16,9 8-1,11 10-15,-1 19 16,-10 9 0,10 10-16,-9 18 15,-1 10 1,1 9-16,-19 19 15,0 0 1,-19 9-16,0 1 16,-19 8-1,0 1-15,0-38 16</inkml:trace>
  <inkml:trace contextRef="#ctx1" brushRef="#br1" timeOffset="139533.69">12380 11120 0,'0'0'0,"0"0"0,0 9 16,0 29-1,0 18-15,-9 19 16,-10 19 0,0 0-1,10-48-15</inkml:trace>
  <inkml:trace contextRef="#ctx1" brushRef="#br1" timeOffset="139728.73">12117 10416 0,'0'0'0,"0"0"0,0 0 15,19 9 1,18 10-16,-9-9 15</inkml:trace>
  <inkml:trace contextRef="#ctx1" brushRef="#br1" timeOffset="140063.65">12888 10285 0,'0'0'0,"0"0"0,0 18 16,0 29-1,10 28-15,-1 38 16,-9 37 0,0 10-1,0-20-15,-9 1 16,-1 0-1,1-19-15,9-28 16,0-10 0,0-28-16,0-9 15,0-9 1,0-19-16,0-19 16,0 0-1</inkml:trace>
  <inkml:trace contextRef="#ctx1" brushRef="#br1" timeOffset="140337.74">12954 11082 0,'0'0'0,"0"0"15,9 0-15,10 0 16,38-9-1,37-1 1,19 1-16,0 9 16,-10 9-1,-9-9-15,-19 10 16,-18-10 0,-20 0-16,-18 0 15,-9 0 1,-10 0-16</inkml:trace>
  <inkml:trace contextRef="#ctx1" brushRef="#br1" timeOffset="141707.17">6265 13043 0,'0'0'0,"0"0"15,0 19-15,10 18 16,9 10-1,9 19-15,19 0 16,9-10 0,10 0-16,0-18 15,-10-19 1,1-10-16,-10-9 16,-9-9-1,-1-10-15,-9-9 16,-9-10-1,0 10-15,-10-10 16,-9 10 0,0 0-16,0 19 15,0-1 1,0 10-16,0 0 16,0 0-1,10 19 1,-1 19-16,1 37 15,18 19 1,-9 9-16,-1 9 16,1-8-1,-9-1-15,-10-9 16,-19-10 0,0-9-16,-9 0 15,-10-9 1,-9-10-16,-9-9 15,-20-9 1,-8-20-16,9-18 16,9-9-1,0-10-15,19-9 16,0 0 0,28 0-16,10 18 15,9 1 1</inkml:trace>
  <inkml:trace contextRef="#ctx1" brushRef="#br1" timeOffset="142036.73">7648 13981 0,'0'0'0,"10"0"16,8 0-16,29-18 15,48-1 1,27 0-16,28 10 16,10-1-1,-19 1-15,-9-1 16,-19 1-1,-28 0 1,-29-1-16,-18 1 16,-19 9-1,-1 0-15,-18 0 16</inkml:trace>
  <inkml:trace contextRef="#ctx1" brushRef="#br1" timeOffset="142373.93">9012 13615 0,'0'0'0,"0"0"16,0 0-16,0 0 15,0 0 1,0 0-16,0 10 16,-9 27-1,-1 20-15,1 8 16,0 10 0,-1 0-1,1-18-15,9-10 16,-10-10-1,10-9-15,0-9 16,0-19 0</inkml:trace>
  <inkml:trace contextRef="#ctx1" brushRef="#br1" timeOffset="142707.25">8815 13568 0,'0'0'0,"0"0"0,9 0 16,1-9 0,-1 0-16,19 9 15,0 0 1,19 9-16,10 19 16,-1 0-1,1 10-15,-1-1 16,-18 1-1,-19 0-15,-1-1 16,-18 1 0,-28 8-1,-19 11-15,-19 8 16,-9-8 0,-10-1-16,10-9 15,38-28 1</inkml:trace>
  <inkml:trace contextRef="#ctx1" brushRef="#br1" timeOffset="143627.44">9727 12884 0,'0'0'0,"0"0"15,0 0-15,0 18 16,10 29 0,-1 75-16,0 47 15,20 38 1,-10 18-1,-1-10-15,1-8 16,-9-10 0,-1-28-16,0-38 15,1-9 1,-1-28-16,-9-28 16,10-19-1,-10-10-15,0-18 16,0-10-1,0-9-15,0 0 16,0 0 0</inkml:trace>
  <inkml:trace contextRef="#ctx1" brushRef="#br1" timeOffset="144199.4">9915 13071 0,'0'-9'0,"0"-19"0,10-10 16,-1-18 0,19 9-16,10 9 15,9 10 1,10 19-16,-1 18 15,-9 1 1,-9 18-16,-20 0 16,-8 19-1,-20 9-15,-37 10 16,-18 9 0,-1-28-16,0-10 15,19-18 1,9 0-16,10-19 15,19 0 1,9 0 0,0 0-16,9 0 15,19-10-15,19 1 16,19 0 0,9 18-1,1 0-15,-20 20 16,-18-1-16,-1 9 15,-18 10 1,-19 0 0,-28 9-16,-19 10 15,-28-10 1,-10-9-16,-9-9 16,9-19-1,38-10-15</inkml:trace>
  <inkml:trace contextRef="#ctx1" brushRef="#br1" timeOffset="144493.98">10724 14028 0,'0'0'0,"0"0"16,0 0-1,0 0-15,0 10 16,10 18 0,-1 28-16,-9 28 15,0 20 1,0-10-1,10-19-15,-10-47 16</inkml:trace>
  <inkml:trace contextRef="#ctx1" brushRef="#br1" timeOffset="144927.42">11355 13156 0,'0'0'0,"0"0"15,0 9-15,0 10 16,-10 18-1,1 20-15,28 18 16,9 19 0,28-10-16,10-9 15,-9-28 1,-1-10-16,1-18 16,8-19-1,1-19-15,0-27 16,-9-11-1,-29-18-15,-19 10 16,-9-1 0,-19 19-1,1 9-15,8 20 16,1 8-16</inkml:trace>
  <inkml:trace contextRef="#ctx1" brushRef="#br1" timeOffset="145452.87">12201 13456 0,'0'0'0,"0"0"0,0 0 16,0 0-16,0 0 15,0 0 1,0 0-16,0 9 16,10 19-1,-1 10-15,1-1 16,-10 1 0,0-19-16,0-10 15,0-9 1,0 0-1,0 0-15,9-9 16,0-29 0,10-27-16,9-1 15,1 19 1,-1 0-16,10 19 16,-1 19-1,1-1-15,9 20 16,-10 8-1,1 10-15,-19 10 16,0 9 0,-10 0-16,-9 0 15,0-10 1,-9 1-16,-1-10 16,1-9-1,0-10-15</inkml:trace>
  <inkml:trace contextRef="#ctx1" brushRef="#br1" timeOffset="145700.47">13020 13278 0,'0'0'0,"0"0"16,0 0-16,0 9 15,0 0 1,0 20-16,0-1 16,0 19-1,0 9-15,-10 0 16,1-18 0,0 9-1,-1-19-15</inkml:trace>
  <inkml:trace contextRef="#ctx1" brushRef="#br1" timeOffset="145880.9">12738 12837 0,'0'0'0,"0"0"0,0-10 15,0 1 1,0 9-1,9 0-15,10 0 16,-10-9 0</inkml:trace>
  <inkml:trace contextRef="#ctx1" brushRef="#br1" timeOffset="146215.03">13283 12480 0,'0'0'0,"0"0"0,0 0 15,10 10 1,-1 27-16,10 38 16,-10 28-1,1 29-15,9 8 16,-10-18-1,0-9-15,1-19 16,-10-19 0,0 0-1,-10-9-15,10-20 16,0-8 0,0-19-16,0 0 15,0-10 1,0-9-16</inkml:trace>
  <inkml:trace contextRef="#ctx1" brushRef="#br1" timeOffset="146811.16">13255 13193 0,'0'0'0,"0"0"0,9-9 15,10-10 1,19-9-16,18 0 15,20 9 1,18-9 0,9 9-16,-18 10 15,-10-10-15,-9 0 16,9 0 0,0 1-16,-9-11 15,-19 11 1,-9 8-1,-19 1-15,0 0 16,-19-1 0,0 1-16,0 9 15,0 0 1,-19 9-16,-9 1 16,-10-1-1,0 10-15,10-1 16,0 1-1,18-9-15,1 8 16,0 11 0,18-1-16,19 0 15,10 9 1,18 10-16,1 10 16,-1-20-1,-18 1-15,-1-1 16,-18 1-1,0-10 1,-19 9-16,-19 1 16,-28 9-1,-9-10-15,-19 1 16,9-10 0,28-19-16</inkml:trace>
  <inkml:trace contextRef="#ctx1" brushRef="#br1" timeOffset="147609.32">14873 10782 0,'0'0'0,"0"0"0,10 9 16,-1 1 0,19 27-16,10 48 15,-10 46 1,-19 57-16,-9 18 16,0-9-1,10-37-15,9-20 16,9-27-1,0-19-15,10-19 16,9-19 0,-10-18-16,1-20 15,-10 1 1,0-19 0,-9 0-16,0-9 15,-19-1-15,0 1 16,-19 0-1,-18-1 1,-29 29-16,-9 19 16,-1 18-1,10 38-15,10 18 16,28 1 0,28 18-16,19 10 15,18-10 1,29 10-1,28 0-15,-19-10 16,-9-9-16,-9-9 16,-10-1-1,-19-18-15,-9 0 16,-29 0 0,-18-10-16,-57 1 15,-46 8 1,-48-27-1,-160 19-15</inkml:trace>
  <inkml:trace contextRef="#ctx1" brushRef="#br1" timeOffset="148740.38">16538 12546 0,'0'0'0,"0"0"0,0 0 16,0 0-1,0 0-15,-19 0 16,1 0-1,-11 9 1,-8 10-16,-1 9 16,0 19-16,10 9 15,0 10 1,19 9 0,9 9-16,18-8 15,11-1 1,18-19-16,9-9 15,1-10 1,8-18-16,1-19 16,0-19-1,0-9-15,-10-28 16,-18-10 0,-29-9-16,-37-28 15,-38 0 1,-37 9-16,-29 38 15,66 27 1</inkml:trace>
  <inkml:trace contextRef="#ctx1" brushRef="#br1" timeOffset="149228.98">17093 11908 0,'0'0'0,"0"0"15,0 0 1,0 9-16,0 10 15,-9 18 1,-1 57-16,10 28 16,10 19-1,-1 9-15,10-28 16,0-19 0,0-18-16,0-29 15,-10-18 1,0-1-16,-9-28 15</inkml:trace>
  <inkml:trace contextRef="#ctx1" brushRef="#br1" timeOffset="149889.24">16632 12170 0,'0'0'0,"10"0"16,18 0 0,57-9-16,37 0 15,0 9 1,0-10-16,10 1 16,-28 0-1,-29-10-15,-19 0 16,-9-9-1,-9-10-15,-19 1 16,0-1 0,-19-18-16,0 9 15,0 19 1,-10 0-16,1 18 16,-10 20-1,0 18-15,-9 66 16,9 65-1,19 10 1,10 9-16,8 1 16,1-29-16,-9-47 15,-1-19 1,0-18-16,-9-28 16,0-20-1,0-18 1,0 0-16,10-9 15,9-19 1,9-28-16,-9-10 16,0 19-1,-1 19-15,1 9 16,9 10 0,1 18-16,-1 10 15,9 9 1,1 10-16,0 8 15,-10 20 1,-9 0-16,-10-38 16</inkml:trace>
  <inkml:trace contextRef="#ctx1" brushRef="#br1" timeOffset="150305.65">18194 12912 0,'0'0'0,"0"0"16,9 0-16,10 0 15,9 0 1,10-10-16,-10 1 16,10-10-1,-1 0-15,-18 1 16,0-20-1,0 1-15,-19-10 16,-19 0 0,0 9-16,0 10 15,-18 19 1,-1 9-16,1 18 16,-1 11-1,10 18-15,18-1 16,20 1-1,18 10 1,19-1-16,0-9 16,19-10-1,0-8-15,9-11 16,-28-8 0</inkml:trace>
  <inkml:trace contextRef="#ctx1" brushRef="#br1" timeOffset="150741.35">18683 12396 0,'0'0'0,"0"0"16,10 0 0,-1-10-16,19 1 15,0 0 1,10-1-16,18 20 15,29 8 1,9 29 0,0 19-16,-9 9 15,-10 9 1,-28 1-16,-9-10 16,-19-9-16,-19-10 15,0-19 1,-10-8-1,-9-11-15,1-18 16,-20-9 0,-9-38-16,9-28 15,10-28 1,19 0-16,28 9 16,9 9-1,19 10-15,0 10 16,9 18-1,10 18-15,-28 20 16</inkml:trace>
  <inkml:trace contextRef="#ctx1" brushRef="#br1" timeOffset="151172.07">21251 12396 0,'0'0'0,"0"0"0,0 9 16,10 10 0,-1 28-16,1 28 15,-1 9 1,10 10-1,-10-19-15,1-9 16,-1-10-16,-9-9 16,0-9-1,0-20 1,0-8-16</inkml:trace>
  <inkml:trace contextRef="#ctx1" brushRef="#br1" timeOffset="151389.23">20979 12302 0,'0'0'0,"9"0"0,10-19 16,9 0-1,28-9-15,38 9 16,29 10-1,8 18-15,1 20 16,-19 17 0,-56-17-16</inkml:trace>
  <inkml:trace contextRef="#ctx1" brushRef="#br1" timeOffset="151594.06">20809 13249 0,'0'0'0,"0"0"15,10 10-15,37-1 16,28 10 0,47-10-16,48-9 15,27-18 1,142-29-16</inkml:trace>
  <inkml:trace contextRef="#ctx1" brushRef="#br1" timeOffset="152089.78">22267 12583 0,'0'0'0,"0"0"15,0 0-15,0 10 16,-18 8 0,-1 20-16,0 18 15,9 38 1,1 0-16,0 0 16,9-19-1,-10-19-15,10-18 16,0-10-1,0-19-15,0-9 16,0-9 0,0-38-16,10-66 15,-1-27 1,19 8-16,1 57 16,-1 19-1,0 28-15,10 9 16,9 19-1,18 28-15,1 38 16,-19 18 0,-18 19-1,-20 10-15,-9 0 16,-19-10 0,10-19-16,-1-37 15,10-28 1</inkml:trace>
  <inkml:trace contextRef="#ctx1" brushRef="#br1" timeOffset="153539.16">23556 11823 0,'0'0'0,"0"0"16,0 10-16,0 27 16,0 38-1,0 38 1,0 18-16,0 19 16,0 1-16,0-20 15,0-28 1,10-18-1,-10-29-15,0-19 16,0-18 0,0 0-16,0-19 15,0 0 1,0-10-16,-19-27 16,-28-29-1,-10 1-15,-9 8 16,1 29-1,-1 9-15,9 19 16,1 19 0,9 9-16,9 19 15,10 19 1,19 0-16,-1-1 16,20 1-1,27-10-15,20 1 16,18-20-1,28-9-15,20-28 16,-10-19 0,-1-18-1,-8-1-15,-10-9 16,-19-9 0,-18-10-16,-20 10 15,-18-9 1,-19-1-16,-19 19 15,0 9 1,1 20-16,-1 8 16,0 20-1,0 8-15,0 11 16,10 17 0,18 11-16,1-1 15,18-18 1,10-1-16,18 1 15,10-20 1,0-18-16,9-9 16,0-19-1,-9-19-15,-9-28 16,-10-10 0,-19-8-1,-19 8-15,-9 20 16,-9 8-1,9 29-15,-10 9 16,10 10 0,0 9-16,0 9 15,-18 19 1,-1 48-16,0 55 16,0 10-1,10 9-15,9 19 16,9-1-1,1 1-15,-10-9 16,0-29 0,0-9-16,0-19 15,0-28 1,0-28-16,0-9 16,0-19-1,0-19 1,0 0-16,0-10 15,0-27 1,0-66-16,0-76 16,0-37-1,-10-18-15,20 18 16,-1 38 0,10 37-16,9 29 15,0 18 1,19 28-16,0 19 15,0 19 1,19 0-16,0 18 16,0 20-1,-10 18-15,1 0 16,-20 19 0,-8 9-16,-20 10 15,-18 9 1,-29 0-16,-18 0 15,-20-9 1,1-19 0,9-19-16,10-9 15,28-19 1</inkml:trace>
  <inkml:trace contextRef="#ctx1" brushRef="#br1" timeOffset="154487.29">24836 13024 0,'0'0'0,"9"0"0,0 0 15,10 0 1,9 0-16,10 0 16,9 0-1,19 0-15,0 0 16,0-9-1,-1 0-15,11-10 16,-1 0 0,-9-9-1,-10-10-15,1 1 16,-20-1 0,-18 1-16,0-1 15,-19 10 1,-9 0-16,-10 0 15,-19 9 1,-18 10-16,-1 18 16,10 10-16,0 9 15,19 19 1,19 0 0,9 0-16,9 0 15,19 9 1,19-19-16,10 1 15,18-19 1,28-10-16,1-28 16,-10-18-1,-9-10-15,-20-9 16,-17-10 0,-20 10-16,-9 9 15,-10 19 1,-9 9-1,0 9-15,0 10 16,0 0 0,0 19-16,0 19 15,0 9 1,0 9-16,0-9 16,0-10-1,0-9-15,0-9 16,0-19-1,0 0-15,0 0 16,9-9 0,1-29-16,9-27 15,9-1 1,0 0-16,0 19 16,0 19-1,1 19-15,8-1 16,10 20-1,0 9 1,0 28-16,0 9 16,-9 10-1,-10-1-15,-9 10 16,0-18 0,-19-11-16,0-8 15,0-10 1,0-9-16,0-19 15,0 0 1</inkml:trace>
  <inkml:trace contextRef="#ctx1" brushRef="#br1" timeOffset="155688.68">27253 11983 0,'0'0'0,"0"0"0,0-10 15,0 10 1,0 0 0,10 10-16,-1 9 15,0 46 1,1 38-16,-1 19 16,10 10-1,-9-1-15,8-28 16,-8-18-1,-1-29-15,1-18 16,-1-20 0,0 1-16,-9-19 15,0 0 1,0 0-16,0-19 16,-18-18-1,-20-1-15,0 10 16,-9 0-1,0 19-15,10-1 16,-1 20 0,-9 18-16,19 0 15,9 10 1,9 8 0,20 1-16,18 10 15,19-1 1,28-9-16,10-10 15,9-27 1,10-20-16,-1-18 16,-9-19-1,-9-18-15,-19-20 16,-19 10 0,-28 19-16,-1 18 15,-18 10 1,0 19-16,0-1 15,0 10 1,-9 10-16,-10 9 16,10 9-1,-1 9-15,1 1 16,18-1 0,1 1-16,-1-19 15,1-1 1,18-8-16,0-10 15,19-10 1,19-18-16,-10-19 16,-9 0-1,-9 19 1,-19 0-16,0 19 16,-1-1-1,-8 1-15,-1 9 16,1 9-1,-1 1-15,10-1 16,0 19 0,0 0-16,-10 19 15,0-9 1,1-1-16,-1-9 16,1-9-1,-1 0-15,0-19 16,1 0-1,18-28-15,19-19 16,9-19 0,1 1-16,-19 8 15,-1 29 1,1 0 0,-1 9-16,-8 10 15,-1 18 1,0 1-16,0 18 15,-9 19 1,0 9-16,0 10 16,-19-10-1,0-9-15,0-10 16,0-18 0,0-9-16</inkml:trace>
  <inkml:trace contextRef="#ctx1" brushRef="#br1" timeOffset="156023.94">29266 11776 0,'0'0'0,"0"0"15,0 10-15,0 27 16,0 38 0,0 57-16,0 27 15,0 10 1,-9-9-16,-10-1 16,10-18-1,-1-10-15,1-18 16,0-19-1,-1-29-15,1-8 16,9-20 0,0-18-16,0-10 15</inkml:trace>
  <inkml:trace contextRef="#ctx1" brushRef="#br1" timeOffset="156338.76">28542 12283 0,'0'0'0,"9"0"0,20-9 16,27-10-16,48 0 15,37 10 1,37 9-16,20 9 15,-19 1 1,-38-1-16,-38 0 16,-18-9-1,-29 0-15,-18 0 16,-19 0 0,-19 0-16,-28 19 15,-1 0 1</inkml:trace>
  <inkml:trace contextRef="#ctx1" brushRef="#br1" timeOffset="157077.75">18194 14357 0,'0'0'0,"0"0"16,0 0-1,9 9-15,10 0 16,19 20 0,9 17-16,19 20 15,0 19 1,-1-1-16,-8 10 15,-1 0 1,-18-19-16,0-19 16,-10-18-1,-9-20-15,-1 1 16,1-19 0,9 0-16,1-28 15,18-28 1,0-29-16,19-18 15,-1-28 1,-8 9 0,-1 18-16,-9 29 15,-9 28 1,-10 19-16,0 19 16,1 9-1,-11 0-15</inkml:trace>
  <inkml:trace contextRef="#ctx1" brushRef="#br1" timeOffset="157494.88">19878 14835 0,'0'0'0,"0"0"0,0 0 16,-19-19-1,0 1-15,-18-1 16,-20-9 0,1 18-16,9 1 15,9 18 1,10 1 0,18-1-16,1 10 15,18 0 1,1-1-16,-1 1 15,19-10 1,1-9-16,-1 0 16,0-9-1,10 0-15,-1-1 16,1 1 0,9 0-16,0-1 15,0 10 1,10 10-16,8-1 15,-36 0 1</inkml:trace>
  <inkml:trace contextRef="#ctx1" brushRef="#br1" timeOffset="158027.71">20151 14469 0,'0'0'0,"9"-9"15,0-10-15,20 0 16,8-9-16,20 19 16,37 9-1,9 19 1,1 18-16,-10 19 16,-9 10-1,-20 9-15,-27-9 16,-19 9-1,-19-10-15,-19-18 16,0-9 0,-9-19-16,0-19 15,0 0 1,9-19-16,9-37 16,10-29-1,29-18-15,18 19 16,0 18-1,18 10-15,-8 18 16,-1 19 0,1 10-16,9 28 15,-10 18 1,1 19 0,-10 10-16,-19 0 15,-9 0 1,-19 9-16,0-19 15,-10 0 1,1-18-16,-1-1 16,1-18-1,0-10-15</inkml:trace>
  <inkml:trace contextRef="#ctx1" brushRef="#br1" timeOffset="158203.6">21148 14206 0,'0'0'0,"0"0"15,9-9-15,1 0 16,-1-1 0,0 1-1,-9 9-15</inkml:trace>
  <inkml:trace contextRef="#ctx1" brushRef="#br1" timeOffset="158630.24">21835 14591 0,'0'0'0,"0"0"16,0 0-1,-19-9-15,0-1 16,-19 1 0,1 18-16,-1 20 15,10-1 1,0 19-16,18 0 16,10-10-1,10 1-15,-1-20 16,10 1-1,9-19 1,0 0-16,19-19 16,10-18-1,-1 9-15,1 0 16,-20-1 0,1 20-16,0 0 15,-1 9 1,1 9-16,9 0 15,0 20 1,9 17-16,-27-27 16</inkml:trace>
  <inkml:trace contextRef="#ctx1" brushRef="#br1" timeOffset="159129.25">22559 13784 0,'0'0'0,"0"0"0,0 0 15,0 0 1,0 0-16,0 19 16,0 19-1,0 27-15,0 20 16,9-1-1,1-9-15,-1 0 16,10-18 0,0-11-16,9-8 15,0-19 1,19 0-16,10-19 16,9 0-1,9-10-15,0 1 16,0 18-1,-9 1-15,-9 18 16,-1 0 0,-18 19-16,-19 0 15,-10 0 1,-28-1 0,-37 11-16,-38-1 15,-38-18 1,-9-29-16,9-9 15,38 0 1,19-19-16,47 10 16</inkml:trace>
  <inkml:trace contextRef="#ctx1" brushRef="#br1" timeOffset="159428.75">23575 13784 0,'0'0'0,"0"0"0,0 10 16,9 8 0,1 39-16,-1 18 15,-9 37 1,0 20-1,0-10-15,0-10 16,10-9 0,-1-18-16,0-10 15,1-19 1,-1-18-16,1-29 16</inkml:trace>
  <inkml:trace contextRef="#ctx1" brushRef="#br1" timeOffset="160177.4">23914 14582 0,'0'0'0,"0"0"0,9 0 16,0 0-16,20 0 16,-1-10-1,19-8-15,-9-1 16,-1 0-1,1-9-15,-19-10 16,-1 1 0,-18 9-16,0 0 15,-18-1 1,-1 20 0,0 0-16,-19 9 15,1 9 1,-1 19-16,0 19 15,10 9 1,19 1-16,9-1 16,19 0-1,9-18-15,19-1 16,0-18 0,0-19-16,9 0 15,10-28 1,10-19-16,-1-28 15,-19-9 1,-9-1-16,-9 19 16,-19 20-1,-19 8-15,0 10 16,0 18 0,0 1-16,0 0 15,0 9 1,0 0-16,0 0 15,0 9 1,9 10 0,19 9-16,10 19 15,18 19 1,1-1-16,-1 10 16,-18-9-1,0-10-15,-20 1 16,-8-20-1,-10 10-15,-28 0 16,-38 9 0,-28-9-16,0-9 15,0-20 1,9-8-16,38-10 16</inkml:trace>
  <inkml:trace contextRef="#ctx1" brushRef="#br1" timeOffset="161528.29">26444 14319 0,'0'0'0,"0"0"15,-19-9 1,1-1-16,-11 1 16,-8 0-1,-1 18-15,-9 0 16,-9 29-1,9 9-15,9 18 16,10 1 0,18 9-16,10-9 15,10 0 1,18-10-16,10-9 16,9-10-1,18-18-15,1 0 16,10-19-1,-20-19-15,0 0 16,-8-9 0,-11 9-16,-18 10 15,0 0 1,0-1 0,-10 10-16,10 10 15,9-1-15,0 19 16,10 0-1,0-9 1,-1 0-16,1 0 16,-1-19-1,-8 0-15,-1-19 16,-9 0 0,-1-9-16,-18-10 15,-9 1 1,-10-10-16,-18 0 15,-10 19 1,0 18-16,9 1 16,10 0-1,9 9-15,9 0 16,1 0 0,9 0-16,9-19 15,1 0 1,18-9-16,19-10 15,0 10 1,0 0 0,0 19-16,10-1 15,9 20 1,-1 18-16,-8 0 16,-10 10-1,-9 9-15,-1-1 16,-18 1-1,0-9-15,-10-1 16,-9-8 0,0-11-16,0 1 15,0-19 1,0 0-16,0 0 16,0-9-1,10-29-15,-1 1 16,19-10-1,0 0-15,1 19 16,-1 9 0,0 10-16,10 9 15,-1 9 1,1 19-16,0 0 16,-10 19-1,-9 0 1,-19 9-16,0-9 15,0 0 1,-10-9-16,10-1 16,0-18-1,0-19-15</inkml:trace>
  <inkml:trace contextRef="#ctx1" brushRef="#br1" timeOffset="161896.32">28363 14328 0,'0'0'0,"0"0"0,0 0 16,-18 0 0,-11 0-16,1 10 15,0-1 1,0 1-1,18 8-15,1 11 16,18 8 0,19 10-16,1 0 15,18 0 1,-10 9-16,1-9 16,-10 0-1,-9 0-15,-19 0 16,-9-10-1,-38 10-15,-57 9 16,-37-27 0,9-20-16,76-9 15</inkml:trace>
  <inkml:trace contextRef="#ctx1" brushRef="#br1" timeOffset="162301.45">28730 13578 0,'0'0'0,"0"0"15,0 9 1,0 10-16,0 28 16,0 47-1,0 46-15,-9 39 16,-1-10 0,10 0-16,0-29 15,0-8 1,0-29-16,10-19 15,-10-18 1,0-19-16,0-10 16,0-18-1,0-19-15,0 0 16,0 0 0</inkml:trace>
  <inkml:trace contextRef="#ctx1" brushRef="#br1" timeOffset="162564.78">28147 14141 0,'0'0'0,"19"0"16,18-19-1,20 0-15,37-18 16,9 9-1,10-1-15,0 20 16,-19 0 0,-18 9-16,-29 0 15,-10 0 1,-18 0 0,-10 9-16,-9-9 15</inkml:trace>
  <inkml:trace contextRef="#ctx1" brushRef="#br1" timeOffset="163550.69">29361 14544 0,'0'0'0,"0"0"16,0 0-16,0-19 15,-19 1 1,-10-20-16,-36 10 16,-11 0-1,11 19-15,17 18 16,20 0 0,0 19-16,19 1 15,-1 8 1,20 1-16,-1-1 15,0-9 1,20-9-16,-1 0 16,0 0-1,10-19 1,-1 0-16,1-10 16,0 1-1,-20-1-15,1 10 16,0 0-1,-10 10-15,20-1 16,-1 1 0,0 8-16,10 1 15,9 0 1,-10 0-16,10-19 16,-9 0-1,0-19-15,-1 0 16,1-18-1,0-1-15,-20 1 16,1-1 0,-9 10-16,-10 0 15,0 18 1,0 1-16,0 9 16,0 9-1,0 10 1,-10 19-16,10 9 15,0 18 1,-9-8-16,9-1 16,0-19-1,0-9-15,0-9 16,0-19 0,0 0-16,9 0 15,10-28 1,19-28-16,18-29 15,1-8 1,-10 17-16,-10 30 16,1 17-1,-10 20-15,0 0 16,1 9 0,-1 18-16,9 11 15,1 27 1,0 10-16,-1 18 15,-8-9 1,-11 0 0,1-19-16,-9-18 15,-1-10 1,0-9-16,-9-19 16</inkml:trace>
  <inkml:trace contextRef="#ctx1" brushRef="#br1" timeOffset="163919.72">30913 13428 0,'0'0'0,"0"0"0,0 9 15,0 10-15,-19 47 16,0 65 0,-9 57-1,0 9-15,9-10 16,0-18 0,-9-19-16,9-18 15,0-20 1,10-27-16,-1-20 15,1-8 1,0-20-16,9-18 16,0 0-1,0-19-15,0 0 16</inkml:trace>
  <inkml:trace contextRef="#ctx1" brushRef="#br1" timeOffset="164244.92">30170 13869 0,'0'0'0,"18"0"15,39-19-15,56 0 16,37-9-1,29 0-15,9 19 16,-19 9 0,-18 0-16,-38 0 15,-28 0 1,-29 0-16,-18 0 16,-20 0-1,1 0-15,-19 0 16,0 0-1,-9 18-15,-1-8 16</inkml:trace>
  <inkml:trace contextRef="#ctx1" brushRef="#br1" timeOffset="167327.46">9605 12546 0,'9'0'0,"20"-10"16,27-8-16,29-1 16,-1-9-1,-8 18 1,-1 1-16,-9 18 16,0 1-16,9 18 15,10 9 1,-1 10-1,10 10-15,-9 8 16,-10 1 0,-9 0-16,0-1 15,9 20-15,-18-10 16,-1 9 0,0 1-1,-8-1-15,8 19 16,-9-9-1,0 0-15,-9 9 16,-1-9 0,1 0-16,-19 0 15,0 0 1,-1 9-16,-18 9 16,0-8-1,-9-11-15,0 1 16,-10-9-1,0 18-15,-19-9 16,-9-10 0,-9 10-16,-19-19 15,-1 0 1,1 0-16,9-19 16,-9 1-1,0-20 1,-10 1-16,-9-20 15,0 1 1,9-9-16,1-10 16,8-10-1,10-9-15,10 1 16,9-1 0,-10-9-16,10-10 15,-9 1 1,0-10-16,-1-9 15,10-1 1,0 1-16,0 0 16,0-1-1,9-8-15,10 18 16,0-10 0,0 11-16,-1-1 15,11-10 1,-11 1-1,1-10-15,9 1 16,1 8 0,-1 1-16,0 0 15,0-10 1,10 0-16,-1 1 16,1-1-1,-1 0-15,10 10 16,10-10-1,-1 10-15,1-9 16,-1-1 0,10 0-16,0 0 15,0 1 1,9 9-16,0-1 16,0 1-1,10 0-15,-1-1 16,1 1-1,0 0-15,-1-10 16,1 10 0,0-10-1,-20 0-15,1 10 16,-19 9 0,-9 0-16,-1 19 15</inkml:trace>
  <inkml:trace contextRef="#ctx1" brushRef="#br1" timeOffset="173944.07">5127 11354 0,'0'0'0,"0"0"0,0 0 16,0 0-1,0 0-15,0 0 16,19 0 0,28 0-16,38-9 15,37-1 1,-9 1-16,-10 0 15,-18-1 1,-29 1-16,-9 9 16,-9 0-1,-19 0-15,0 0 16,-10 0 0,-9 0-16,0 0 15</inkml:trace>
  <inkml:trace contextRef="#ctx1" brushRef="#br1" timeOffset="174326.54">5945 11101 0,'0'0'0,"0"0"16,0 0-1,0 9-15,0 1 16,0 8 0,0 11-16,0-11 15,0 1 1,-9 0-16,0-10 16,-1-9-1,10 0-15,0 0 16,-9-19-1,9 1-15,0-10 16,9 9 0,1 0-16,-1 10 15,0-1 1,1 10 0,-1 10-16,-9 27 15,0-9 1</inkml:trace>
  <inkml:trace contextRef="#ctx1" brushRef="#br1" timeOffset="175184.88">6971 15980 0,'0'0'0,"0"0"0,0 0 16,0 0-1,9 0-15,1-10 16,9 10 0,18 19-16,29 19 15,28 37 1,28 19-16,-9-1 15,-9 1 1,-10-19-16,-19-9 16,-9-10-1,-10-9-15,-9-9 16,-9-20 0,-19-8-16</inkml:trace>
  <inkml:trace contextRef="#ctx1" brushRef="#br1" timeOffset="175452.76">7780 16017 0,'0'0'16,"0"10"-16,-19-1 15,-9 38-15,-29 37 16,-18 20 0,0 8-1,9 1-15,0-1 16,10-18-16,9-19 16,19-47-1</inkml:trace>
  <inkml:trace contextRef="#ctx1" brushRef="#br1" timeOffset="176056.3">8203 16702 0,'0'0'0,"0"0"0,0-19 16,10 1-1,-1-1-15,0-9 16,10 9 0,0 10-16,9-1 15,-9 20 1,0-1-16,0 10 15,0 9 1,-19 19-16,-10 0 16,-18 18-1,-19 1-15,-10-10 16,-18 1 0,9-20-1,10-9-15,18-9 16,10-10-1,19-9-15,-1 0 16,10 0 0,10 0-16,8-18 15,11-1 1,18 10-16,9-1 16,10 10-1,9 10-15,10 8 16,-10 10-1,0 1-15,-9-1 16,-9-9 0,-1-1-16,-18 1 15,9 0 1,0 0-16,-19-10 16</inkml:trace>
  <inkml:trace contextRef="#ctx2" brushRef="#br1">8831 17227 0</inkml:trace>
  <inkml:trace contextRef="#ctx1" brushRef="#br1" timeOffset="177179.21">9059 16608 0,'0'0'16,"10"0"-16,9-9 15,28 0-15,28-1 16,28 1-1,10-1-15,0 1 16,-19 0 0,-19-1-16,1 1 15,-20 9 1,-28 0-16</inkml:trace>
  <inkml:trace contextRef="#ctx1" brushRef="#br1" timeOffset="177594.47">9991 16346 0,'0'0'0,"0"0"15,0 0-15,0 9 16,9 19 0,0 0-16,1 19 15,-1 0 1,1-9-16,-1-1 15,-9-18 1,0 0-16,0-19 16,0 0-1,0 0-15,-9-28 16,-10-19 0,9-10-16,10-8 15,10 8 1,9 20-16,9 18 15,19 10 1,0 18-16,9 19 16,-9 10-1,-9 9-15,-19 0 16,-19 9 0,-28 10-1,-48 9-15,-18-10 16,47-37-1</inkml:trace>
  <inkml:trace contextRef="#ctx1" brushRef="#br1" timeOffset="178027.83">11101 16336 0,'0'0'0,"-10"0"16,-18 10-16,-10 8 16,-9 11-1,10 17 1,9 1-16,18 19 15,20 0 1,18-10-16,9-18 16,10-1-1,19-18-15,0-29 16,9-18 0,-9-9-16,-19-19 15,-18-1 1,-20-18-16,-37 0 15,-19 0 1,-19 28-16,0 28 16,10 19-1,27 10-15</inkml:trace>
  <inkml:trace contextRef="#ctx1" brushRef="#br1" timeOffset="178227.46">11675 16721 0,'0'0'0,"0"0"16,0 0-1,0 0-15,-10-9 16,10 9-1</inkml:trace>
  <inkml:trace contextRef="#ctx1" brushRef="#br1" timeOffset="178744.69">12098 16177 0,'0'0'0,"9"-10"0,1-8 15,18-11 1,10 1-16,9 19 16,0 18-1,0 19 1,-10 29-16,1 18 15,-10 28 1,-28 10-16,-28-1 16,-19-18-1,-19-19-15,-9-19 16,0-18 0,-1-19-16,20-19 15,18-10 1,10-8-16,19-20 15,9 0 1,9 10-16,19 0 16,19 19-1,19 18-15,28 29 16,28 18 0,-9 10-16,-9 18 15,-29-9 1,-18-19-1,-10 1-15,-29-38 16</inkml:trace>
  <inkml:trace contextRef="#ctx1" brushRef="#br1" timeOffset="179131.11">13029 16336 0,'0'0'0,"0"0"0,10 19 15,8 28-15,20 37 16,28 10-1,0-19 1,18 0-16,-8-28 16,8-19-16,1-18 15,0-20 1,-10-18 0,-19-28-16,-9-19 15,-28-19 1,-28 10-16,-19-1 15,-29 29 1,-9 28-16,29 18 16</inkml:trace>
  <inkml:trace contextRef="#ctx1" brushRef="#br1" timeOffset="179645.87">14168 16411 0,'0'0'0,"0"0"15,0 0-15,0 10 16,9-1-1,0 19-15,1 19 16,-1 9 0,1 1-16,-10-10 15,0-10 1,0-18-16,0-10 16,0-9-1,9 0-15,10-28 16,18-37-1,10-39-15,10 10 16,-19 29 0,-1 27-16,-9 20 15,1 8 1,8 20-16,1 27 16,0 19-1,-1 29-15,-18 9 16,-19-1-1,-9-18 1,-10-9-16,9-10 16,1-37-16</inkml:trace>
  <inkml:trace contextRef="#ctx1" brushRef="#br1" timeOffset="179878.39">15287 16355 0,'0'0'0,"0"0"0,0 9 16,0 10 0,0 19-16,0 27 15,-9 29 1,-1 9-1,1-28-15,-10 1 16,10-48-16</inkml:trace>
  <inkml:trace contextRef="#ctx1" brushRef="#br1" timeOffset="180057.82">14817 15830 0,'0'0'0,"0"0"0,0 9 16,9 0-16,-9 1 16</inkml:trace>
  <inkml:trace contextRef="#ctx1" brushRef="#br1" timeOffset="180380.77">15325 15492 0,'0'0'0,"0"0"15,0 0 1,0 9-16,9 19 15,0 47 1,1 66-16,-1 19 16,1 9-1,-10-10-15,0-18 16,0-19 0,-10-10-16,1-27 15,-1-20 1,1-18-16,0-9 15,9-10 1,0-9-16,0-19 16</inkml:trace>
  <inkml:trace contextRef="#ctx1" brushRef="#br1" timeOffset="180645.24">15193 16289 0,'0'0'0,"9"0"16,10 0-16,38 10 16,18-1-1,19 1 1,0-1-16,-9 0 16,-10-9-1,-9 0-15,-19-9 16,-10 9-1,-18-9-15,-9-1 16,-10 10 0,-10 0-16</inkml:trace>
  <inkml:trace contextRef="#ctx1" brushRef="#br1" timeOffset="183668.99">8909 16646 0,'0'0'0,"0"0"16,0 0-16,0-9 15,-10-1 1,10 1-16,0-1 16,10 10-1,9-9-15,18 0 16,39-1 0,27 1-16,0-1 15,1 1 1,-10 0-1,0 9-15,0 0 16,-19 0-16,-18 0 16,-1 9-1,1-9 1,-10 9-16,0-9 16,-10 0-1,1 0-15,0 0 16,-19 0-1,-1 0-15,1 0 16,-9 0 0,-1 0-16,-9 0 15,0 0 1,9 0-16,-9-9 16,0 9-1,0-9-15,0-10 16,0 0-1,0 0 1,0-18-16,-9-1 16,0-9-16,-1-9 15,1 0 1,-1 0 0,10 9-16,0 18 15,0 1 1,0 10-16,0 8 15,0 10 1,10 10-16,-1-1 16,19 28-1,1 29-15,8 9 16,-9 10 0,-9-10-16,0 0 15,-19 0 1,0-9-16,0-20 15,-9-8 1,-1-19-16,1-1 16,-10-18-1,0 0-15,0-18 16,-18-10 0,9-29-1,-1 1-15,1-10 16,19 10-1,9-10-15,9 19 16,1 10 0,18 9-16,0 0 15,10 9 1,-1 9-16,1 10 16,0 10-1,-10-1-15,-9 19 16,-1 1-1,-8-1-15,-10 9 16,0-9 0,-19 0-16,0-9 15,0 0 1,1-10-16</inkml:trace>
  <inkml:trace contextRef="#ctx1" brushRef="#br1" timeOffset="189281.34">29916 3464 0,'0'0'0,"0"0"16,9-10-16,0-9 16,20 1-1,-1-1-15,19 0 16,0 0-1,19 1-15,0-10 16,9-1 0,0 1-16,0 0 15,1 0 1,-1 0-16,0 9 16,-9 10-1,0-1-15,-10 10 16,1 10-1,9-1-15,-1 0 16,1 1 0,0 9-16,0-1 15,-10 1 1,1 0 0,-1 0-16,-18-1 15,0 11 1,-1-1-16,-9 0 15,1 0 1,-1 0-16,0 10 16,0 9-1,1-1-15,-11 1 16,1 0 0,0 0-16,-10 0 15,1 9 1,-10 1-16,0-1 15,0 0 1,0-9-16,0 10 16,0-11-1,-10 11-15,1-1 16,-10 0 0,0 1-16,1-1 15,-1-9 1,0 9-1,0 0-15,-9 1 16,0-10 0,-10 0-16,0-1 15,1 1 1,-10-9-16,-10-1 16,10 1-1,-9-10-15,-1-9 16,-8 0-1,-11-10-15,1-9 16,0 0 0,9 0-16,0 0 15,0-9 1,0-10-16,0 0 16,19 0-1,0 1-15,10-1 16,-1 0-1,1 0-15,-11-9 16,1 0 0,0-10-1,0 1-15,0 9 16,10-10 0,-1 1-16,10-1 15,0 1 1,-1-1-16,1 1 15,0-1 1,0 1-16,9-1 16,0 0-1,0-18-15,10 9 16,-10-9 0,10 0-16,-1-10 15,1 0 1,-1-9-16,1 10 15,18-1 1,10 10-16,38-19 16,93-10-1,161-46-15</inkml:trace>
  <inkml:trace contextRef="#ctx1" brushRef="#br1" timeOffset="198295.02">5071 12762 0,'0'0'0,"0"0"16,0 0-16,9 0 16,0-10-1,20 1-15,-1-1 16,19 1 0,0 0-1,9-1-15,10 1 16,19 0-1,0 9-15,9 0 16,0-10 0,9 1-16,1-1 15,-1 1 1,-9-10-16,0 0 16,0 1-1,0 8-15,-9 1 16,9 0-1,-9-1-15,0 1 16,9-1 0,9 1-16,1 9 15,-1-9 1,19 9-16,-9-10 16,0 1-1,0 0-15,9-1 16,1 1-1,-1-1-15,10 1 16,-10 0 0,0-1-1,0 1-15,10-1 16,0 1-16,0 0 16,9-1-1,-10 1 1,1 9-16,0-9 15,0 9 1,-1 0-16,-8 0 16,18-10-1,0 1-15,0 9 16,0-10 0,-9 1-16,-1 9 15,1 0 1,9 9-16,0-9 15,0 10 1,19-1-16,-9-9 16,-10 0-1,0 0-15,10 0 16,-10 0 0,19-9-1,-10 9-15,1 0 16,-1 0-1,-9-10-15,-9 10 16,9 0 0,-9-9-16,-19 0 15,0 9 1,-10-10-16,10 1 16,-19 9-1,10-10-15,-1 1 16,0 9-1,-8-9-15,-11 9 16,-18-10 0,-9 1-16,-20 9 15,1-9 1,-19 9-16,-1 0 16,1 0-1,-9 0-15,-1 9 16,10 0-1,0 19 1,9 10-16,0 9 16,0 9-1,1 19-15,-1 19 16,0 19 0,0-1-16,-9 10 15,0 10 1,0-1-16,-1 0 15,-8-9 1,-1-9-16,-9-1 16,0-8-1,0-1-15,0-9 16,0-10 0,0-9-16,0-19 15,0-18 1,0 0-16,0-10 15,0-10 1,0 1 0,0 0-16,0 0 15,0-10 1,0 1-16,0-1 16,0-9-1,0 9-15,-9 1 16,-10-1-1,0 0-15,-28 1 16,-19-1 0,-28 1-16,-28 8 15,-19 1 1,-28 0-16,-20-10 16,-27 1-1,0-1-15,-10 0 16,19 10-1,0 9-15,19 0 16,0 10 0,0-10-16,-10 10 15,10-10 1,-10 0 0,-9 0-16,10 0 15,9 10 1,9-1-16,-9 10 15,-10-9 1,1-1-16,-1 1 16,0-19-1,-8-1-15,8-8 16,0-1 0,10 0-16,19-9 15,0 0 1,18 0-16,1-9 15,-1 0 1,10-1-16,-10 1 16,1 0-1,28-1-15,9 1 16,9 9 0,1 0-1,18 0-15,-9 0 16,-9 0-1,-10 0-15,0 0 16,0-10 0,0 1-16,9 0 15,10-1 1,10 1-16,8 0 16,1-1-1,0 10-15,0-9 16,-10-1-1,10 1-15,9-10 16,0 0 0,10 1-16,9-1 15,0 0 1,9 0-16,10 1 16,-1-1-1,1 0-15,0-9 16,0 9-1,0-9-15,9 0 16,0 9 0,0-18-1,10-1-15,-10 1 16,10-10 0,-1-10-16,1 1 15,-10-10 1,9-9-16,1-9 15,0-1 1,-1 1-16,1-10 16,-1 0-1,1-9-15,9-9 16,0-1 0,-9-9-16,-1-9 15,1 9 1,-1 0-16,-8 9 15,8 10 1,1 18-16,-1 20 16,1 18-1,0 0-15,9 19 16,0 9 0,0 10-1,0-1-15,0 1 16,0 9-1,0 0-15,0 0 16,0 0 0,0 0-16,0 0 15,0 0 1,0 0-16,0 0 16,0 0-1,0 0-15,0 0 16,0 0-1,0 0-15,0 0 16,0 0 0,0 0-16,0-9 15,0-1 1,0 10-16</inkml:trace>
  <inkml:trace contextRef="#ctx1" brushRef="#br1" timeOffset="200935.98">18128 15576 0,'0'0'0,"0"0"15,-9-18-15,-1-1 16,1 9 0,-1 1-16,10 0 15,10 9 1,37-10-1,56 1-15,67 9 16,37 0 0,9 0-16,-9 0 15,-9 0 1,9-10-16,-1 10 16,20-9-1,28 9-15,28-9 16,38 18-1,19-9-15,9 0 16,10 9 0,18-9-16,10 0 15,-29 10 1,-28-1-16,1 1 16,18-1-1,28 19-15,-9 0 16,-10 10-1,20-1-15,8 1 16,10-1 0,-18 1-16,-20-1 15,-37-8 1,0-11 0,-10 1-16,-27 0 15,8 0 1,-9-1-16,1 1 15,-1 9 1,0-9-16,-9 0 16,-10 0-1,-9-19-15,-9 0 16,-29 0 0,-18 0-16,-19-10 15,-20 1 1,-17 0-16,-11 9 15,-27 0 1,-20 0-16,-8 0 16,-20 0-1,-18 0-15,-1 0 16,1 0 0,-19 0-1,0 0-15,-10 0 16,-9 0-1,0 0-15,0 0 16,0 0 0,-19 0-16,-84 0 15,-123-10 1,-84-18-16,-10-10 16,-38-8-1,-46-1-15,-20 0 16,1 9-1,-19 10-15,-10 0 16,10 19 0,19-1-16,0 1 15,-10 18 1,9-9 0,11 10-16,27-10 15,-9 0 1,-10 0-16,10-10 15,9-9 1,1 1-16,8-11 16,-18 1-1,19 0-15,37 19 16,29-1 0,9 10-16,9 10 15,19-1 1,-9 10-16,0 9 15,9 0 1,0 0-16,19 1 16,10 8-1,9 1-15,28-1 16,9 1 0,19-1-1,19 1-15,29-10 16,27-9-1,10-1-15,28-8 16,10-10 0,18 0-16,10 0 15,0 0 1,18 0-16,1 0 16,9 0-1,0 0-15,0 0 16,9 0-1,10-10-15,28-8 16,38-1 0,56 0-16,66 0 15,47 10 1,56 0-16,57-1 16,38 1-1,37-10-15,38-9 16,-1 0-1,11-10-15,27 10 16,0 0 0,20 0-1,18 9-15,19 0 16,18 10 0,10 9-16,29 9 15,-29 1 1,-47-1-16,-19 10 15,-56 9 1,-76 0-16,-37 0 16,-56 0-1,-67-9-15,-56 0 16,-47 0 0,-37-10-16,-38 0 15,-19-9 1,-10 0-16,-18 0 15,0 0 1,-19 0-16,0 0 16,0 0-1,0 0-15,0 0 16,0 10 0,0-10-16</inkml:trace>
  <inkml:trace contextRef="#ctx1" brushRef="#br1" timeOffset="203862.87">5249 11551 0,'0'0'0,"10"0"16,-1-9-16,1-1 15,8-8 1,1-1 0,0 10-16,9-1 15,10-9-15,9 10 16,19 0 0,0-1-1,9 1-15,-19 0 16,-9-1-1,-9 1-15,0-1 16,-20 10 0,1-9-16,-9 9 15,-10 0 1,0 0-16,0 0 16,0 0-1,0-9-15,0-1 16,0-9-1,0 1-15,-10-1 16,1 0 0,-1 0-16,1 1 15,9 8 1,0 1 0,0 9-16,0 0 15,0 0-15,0 9 16,0 10-1,0 9 1,0 19-16,0-9 16,0-1-1,9 1-15,-9-20 16,0 1 0,0-19-16,0 0 15,0 0 1,0 0-16,10-19 15,-1-18 1,1-10-16,-1 0 16,0 19-1,-9 0-15,0 18 16,0 1 0,0 9-16,0 0 15,0 9 1,0 10-1,-9 0-15</inkml:trace>
  <inkml:trace contextRef="#ctx1" brushRef="#br1" timeOffset="205242.08">5503 11711 0,'0'0'0,"0"0"0,0 0 16,-18-10-16,-1 1 15,-19 0 1,0 9-16,-9 9 16,-9 0-1,-10 10-15,-9 9 16,0 19 0,-19 0-1,-1 19-15,1-10 16,0 10-1,0 18-15,0 1 16,9 8 0,-9-8-16,10 9 15,-1 0 1,0-1-16,20 1 16,-1 0-1,19 9-15,0 0 16,9-9-1,10 9-15,0 10 16,9 0 0,9-1-1,1 1-15,0 9 16,-1 0-16,1-10 16,9 1-1,0 0-15,9-1 16,1-18-1,-1 0-15,10 0 16,9 9 0,0-9-1,0-19-15,10 9 16,0-9 0,9 0-16,0 0 15,0 0 1,9 0-16,10 0 15,0 1 1,0-11-16,9 1 16,10 0-1,-10-10-15,10 0 16,-1 0 0,-8 1-16,-1-10 15,9 0 1,1-1-16,-10 11 15,1-20 1,-1 1-16,0-1 16,-9 1-1,0-10 1,0 0-16,0-9 16,-10 0-1,0-1-15,1 1 16,-1 0-1,-9-10-15,0 1 16,0-1 0,-9 1-16,0-1 15,-1 0 1,-8 1-16,-11-1 16,1 0-1,0-9-15,-10 0 16,-9 0-1,0 0-15,0 0 16</inkml:trace>
  <inkml:trace contextRef="#ctx1" brushRef="#br1" timeOffset="205910.32">6040 16111 0,'0'0'0,"0"0"15,0 0 1,0 0-16,0 0 16,0 0-1,0 9-15,9 1 16,0 18 0,20 10-16,-1 8 15,-9 1 1,-1 10-16,1-1 15,-9-9 1,-1 0-16,-9 9 16,0-9-1,0-9-15,0-1 16,0-18 0,0 0-16,0-19 15,0 0 1,0 0-1,0 0-15,-19-29 16,0-17 0,-9-20-16,0-19 15,0-8 1,9 8-16,10 19 16,-1 1-1,20-1-15,-1 19 16,0 19-1,1 9-15,-1 10 16,10 0 0,9 18-16,0 0 15,1 19 1,8 10-16,-18 9 16,0 0-1,-19 0-15,-9 9 16,-20-9-1,-27-10-15,-19 1 16,-19-19 0,-1-19-16,11-19 15,46 10 1</inkml:trace>
  <inkml:trace contextRef="#ctx1" brushRef="#br1" timeOffset="-214687.73">9624 12902 0,'0'0'15,"0"0"-15,0 0 16,0 0-16,-10-9 16,1 0-1,0-1-15,-1 1 16,10-1 0,0-8-16,0 8 15,10-8 1,-1-1-16,0 0 15,20 0 1,-1 0 0,9 1-16,10-1 15,1 10-15,-1-1 16,9 1 0,0 9-1,1 0-15,-1 0 16,-9 9-1,0 1-15,0-1 16,-9 10 0,9 9-16,0 0 15,0 0 1,0 19-16,0 0 16,0 0-1,0 0-15,0 0 16,0 9-1,-9 0-15,0-9 16,-10 0 0,0-9-16,0 9 15,1-1 1,8 11 0,-9-10-16,-9 0 15,0 9 1,0 0-16,0 0 15,-1 10 1,1 0-16,0-1 16,-9 1-1,-1 9-15,-9 0 16,0 0 0,0 10-16,-9-1 15,-1-9 1,-9 0-16,0 0 15,1 0 1,-1-9-16,-9 9 16,-1 0-1,1 0-15,0-18 16,-10 8 0,1-8-16,-1-1 15,-9 0 1,0-9-1,0-9-15,-9-10 16,-1-9 0,-9-1-16,-9-18 15,9 0 1,0 0-16,0-18 16,10-1-1,0 0-15,-1-19 16,10 1-1,-9-1-15,-1 1 16,1-19 0,-1-1-16,10-8 15,0-1 1,0 10-16,10-10 16,-1 10-1,10-19 1,-1 0-16,1-1 15,0 1-15,0 0 16,0 0 0,-1 0-16,11-9 15,-1 9 1,0 0 0,9 0-16,1-10 15,0-9 1,9 10-16,0-1 15,0 10 1,0-9-16,0 0 16,-10-1-1,10 19-15,10 10 16,-1 19 0,-9 27-16</inkml:trace>
  <inkml:trace contextRef="#ctx1" brushRef="#br1" timeOffset="-211752.26">6557 15661 0,'0'0'0,"0"0"0,0 0 16,0 0-16,0 9 15,-9 10 1,-1 28 0,1 28-16,-1 37 15,20 20 1,18-1-16,0 1 15,0-11 1,1 1-16,-11-18 16,1-20-1,-9-9-15,-1 0 16,0-18 0,-9-1-16,0-19 15,0 1 1,0-19-16,0-1 15,0-18 1,0 0-16</inkml:trace>
  <inkml:trace contextRef="#ctx1" brushRef="#br1" timeOffset="-210286.44">6472 15717 0,'0'0'0,"0"0"15,0 0-15,0 0 16,10 0 0,9 0-16,37 0 15,19 0 1,38 0-16,19 0 16,9 0-1,9 0-15,29 0 16,28 0-1,19-9 1,28-1-16,19 1 16,9 9-1,19 0-15,0 0 16,9 9 0,1-9-16,-10 10 15,9-10 1,-9-10-16,-18 1 15,18 0 1,-19-1-16,-9 1 16,9-1-1,10 1-15,18 9 16,0-9 0,-18 9-16,-28 0 15,-20 0 1,-28-10-16,-18 10 15,-10 0 1,-18 0-16,-20 0 16,-18 0-1,-1 0-15,-8 0 16,-29 0 0,0 0-16,-19 0 15,0 0 1,-18-9-1,-1-1-15,-18 1 16,0 0 0,-10 9-16,0-10 15,-9 10 1,0 0-16,-1 0 16,-8 0-1,-1 10-15,10-1 16,0 19-1,9 19-15,0 28 16,10 10 0,0 18-16,9 0 15,0 10 1,0-20-16,-10 1 16,1-19-1,0 0-15,-10 0 16,-9-9-1,-1-10-15,-18 1 16,0-20 0,0 1-1,-9-1-15,-10-9 16,-9 1 0,-47 18-16,-48 18 15,-84 1 1,-84-10-16,-57 0 15,-47 1 1,-29-10-16,-27 0 16,-29-1-1,-9-8-15,-10 0 16,1-10 0,-10-10-16,9-18 15,19 0 1,-9-9-16,28-10 15,19 1 1,28 8 0,47 1-16,38 9 15,28 9 1,19-9-16,18 0 16,20-9-1,37 9-15,28 9 16,28 1-1,29 8-15,9 1 16,38 0 0,19 0-16,8-10 15,20 0 1,0-9-16,9 0 16,10 0-1,-1 0-15,10 0 16</inkml:trace>
  <inkml:trace contextRef="#ctx1" brushRef="#br1" timeOffset="-204719.5">564 7198 0,'0'0'0,"0"0"0,0 0 0,0 0 0,0 0 0,0 9 0,0 10 0,10 28 0,-1 19 0,-9-66 0,0 0 0,0 0 0,10 75 0,-10-75 0,0 0 0,18 56 0,-18-56 0,10 47 0,-1 19 0,1-1 0,-10-65 0,0 0 0,0 56 0,0-56 0,0 47 0,0-9 0,0-38 0,0 37 16,0-18-16,0 0 15,0-19 1,0 0-16,0 0 15,9-9 1,1-29 0,8-28-16,-8-37 15,-1-9 1,1-1-16,8 19 16,-8 19-1,9 28-15,-1 19 16,1 0-1,9 19-15,10-1 16,-10 20 0,1 8-16,8 20 15,1 9 1,-1 0-16,-18 9 16,-9 0-1,-10-9-15,0-9 16,0-10-1,0-9-15,0-19 16,0 0 0,0 0-16,0-10 15,9-27 1,-9-38-16,28-19 16,0-9-1,10 28 1,0 9-16,-10 19 15,-9 19 1,9 9-16,-9 10 16,9 18-1,-9 0-15,18 29 16,-18 28 0,0 27-16,0 11 15,-19-11 1,0-8-16,0-10 15,-9-9 1,-1-19-16,1-10 16,9-28-1</inkml:trace>
  <inkml:trace contextRef="#ctx1" brushRef="#br1" timeOffset="-204286.65">1881 7066 0,'0'0'0,"0"0"15,0 0-15,0 10 16,-9 9 0,0 37-16,18 19 15,0 9 1,1 1 0,18-10-16,10 0 15,-1-19-15,10-18 16,-28-19-1,9-10-15,10-9 16,-10-19 0,19-18-16,-18-20 15,-11-27 1,1-10 0,-28 0-16,-10 10 15,0 37 1</inkml:trace>
  <inkml:trace contextRef="#ctx1" brushRef="#br1" timeOffset="-203744.67">2775 6185 0,'0'0'0,"0"0"0,0 0 16,0 18-1,-9 29-15,-1 38 16,1 37-1,9 28-15,9 9 16,1-9 0,9-9-16,-1-10 15,-8-18 1,-1-19-16,1-19 16,-10-9-1,0-10-15,0-19 16,0-18-1,0 0-15,0-19 16,0 0 0</inkml:trace>
  <inkml:trace contextRef="#ctx1" brushRef="#br1" timeOffset="-203363.79">3321 6203 0,'0'0'15,"0"0"-15,0 0 16,0 10-16,0 27 15,9 48 1,1 27-16,-1 29 16,-9 18-1,9 10-15,1-19 16,-10 1 0,0-29-16,0-19 15,0-19 1,0-18-1,-10-19-15,1-10 16,0-27 0</inkml:trace>
  <inkml:trace contextRef="#ctx1" brushRef="#br1" timeOffset="-202947.6">3330 7001 0,'0'0'0,"19"0"0,19-19 16,37 0-16,10-9 16,9 0-1,-10 0 1,-8 18-16,-20 1 15,-18 9 1,-1 9-16,1 1 16,-19-1-1,0 1-15,9 18 16,-9 19 0,-1 18-16,1 1 15,0 9 1,-19 0-16,0-19 15,0 1 1,-9-1-16,-1 0 16,1-9-1,-1-9-15,1-29 16</inkml:trace>
  <inkml:trace contextRef="#ctx1" brushRef="#br1" timeOffset="-202732.78">4205 6288 0,'0'0'0,"0"0"0,0 0 16,0 0-1,0 0-15,10 9 16,-1 38 0,-9-19-16</inkml:trace>
  <inkml:trace contextRef="#ctx1" brushRef="#br1" timeOffset="-201913.85">2625 8446 0,'0'0'0,"-19"9"16,-19 10-16,-18 37 15,-19 19 1,9 28 0,19 1-16,9 8 15,10-18-15,18-10 16,20-8 0,-1-20-1,19-9-15,19-10 16,0-18-16,10 0 15,-1-19 1,1 0-16,-20-19 16,1 0-1,0-9 1,-19 9-16,-1 10 16,-8 0-1,-10-1-15,0 10 16,9 0-1,1 10-15,8-1 16,11 19 0,-1 0-16,9 0 15,1-9 1,0 0-16,-1-19 16,-8 0-1,-11-9-15,1-10 16,0-9-1,-19-10-15,-28-28 16,-29-9 0,-18 10-16,0 18 15,-10 19 1,0 18 0,10 20-16,0 18 15,37-9 1</inkml:trace>
  <inkml:trace contextRef="#ctx1" brushRef="#br1" timeOffset="-201191.26">3199 8023 0,'0'0'0,"0"0"16,0 0-1,0 0-15,0 19 16,0 28 0,0 47-16,-10 28 15,1 37 1,-1 1-16,10-10 16,10-9-1,-1-19-15,1-28 16,-1-19-1,19-10-15,0-8 16,10-20 0,9-9-16,9-9 15,10-19 1,19-28-16,18-19 16,-8-28-1,-20 0-15,-19 9 16,-18 19-1,-19 10 1,-10 9-16,1 18 16,-10 1-1,0 9-15,0 0 16,9 9 0,0 19-16,20 19 15,-1 0 1,9 10-16,1-20 15,0 1 1,-1-10-16,1-10 16,-10-8-1,-9-10-15,0 0 16,-10-10 0</inkml:trace>
  <inkml:trace contextRef="#ctx1" brushRef="#br1" timeOffset="-200992.41">3819 8558 0,'0'0'0,"0"0"15,0 0-15,0 0 16,0 0-1,0 0-15,10 10 16,-1-10 0</inkml:trace>
  <inkml:trace contextRef="#ctx1" brushRef="#br1" timeOffset="-200440.33">4563 8793 0,'0'0'0,"0"0"0,0 0 15,0 0 1,0 9-16,-10 29 16,1 18-1,-1 19 1,1 19-16,0-19 15,-1-19-15,1-9 16,-1-9 0,1-20-1,9-18-15,0 0 16,0-9 0,9-28-16,10-67 15,19-36 1,9-29-16,9 28 15,1 57 1,-10 37-16,0 9 16,-10 19-1,10 10-15,0 18 16,19 29 0,-9 28-16,-1 18 15,-18 19 1,-19 0-16,-19 10 15,-19-10 1,0-9 0,-9-19-16,0-19 15,-1-9 1,20-9-16,0-29 16</inkml:trace>
  <inkml:trace contextRef="#ctx1" brushRef="#br1" timeOffset="-199975.01">5607 9149 0,'0'0'0,"0"0"0,9 0 15,1 0-15,18-9 16,9-10-1,11 0-15,-11 1 16,1-1 0,-1 0-16,1 0 15,0-9 1,-20-9-16,1-1 16,-9 1-1,-10-10 1,-19 0-16,0 19 15,-19 0 1,1 18-16,-10 10 16,-10 19-1,10 9-15,0 19 16,0 19 0,19 9-16,19 0 15,9 0 1,9-19-16,19 0 15,29 1 1,18-20-16,19 1 16,-38-29-1</inkml:trace>
  <inkml:trace contextRef="#ctx1" brushRef="#br1" timeOffset="-199490.9">6679 8746 0,'0'0'0,"-9"0"16,-10-9-16,-19-1 16,-9 1-1,0 18-15,0 19 16,0 0-1,19 19-15,0 0 16,18 0 0,1-9-16,18-20 15,1 1 1,-1 0-16,19-19 16,10-19-1,9-9-15,10-9 16,-20-10-1,1 19 1,-10-1-16,-9 20 16,9 0-1,0-1-15,10 20 16,9 18 0,19 19-16,0 0 15,0-1 1,9 11-16,-9-10 15,-10-10 1,-28-18-16</inkml:trace>
  <inkml:trace contextRef="#ctx1" brushRef="#br1" timeOffset="-198939.12">7027 8464 0,'10'0'0,"-1"-9"16,19-10-16,10 1 16,18-1-1,20 9-15,27 20 16,10 9 0,-9 27-1,-1 20-15,-18 0 16,-19 9-1,-19-19-15,-29 0 16,-18 1 0,-18-1-16,-20-18 15,10-10 1,0-10-16,-1-18 16,1-18-1,9-10-15,10-38 16,9-37-1,28-1-15,0 20 16,29 18 0,9 10-16,-10 19 15,0 18 1,1 19-16,-10 19 16,0 27-1,0 20-15,-9 19 16,-10 18-1,-9 0 1,-19 0-16,0-9 16,-19-19-1,0-19-15,0-18 16,0-19 0,10-10-16</inkml:trace>
  <inkml:trace contextRef="#ctx1" brushRef="#br1" timeOffset="-198751.67">8100 7977 0,'0'0'0,"0"0"16,0 0-16,0 0 15,0 0 1,0 0-16,9 0 15,-9 0 1</inkml:trace>
  <inkml:trace contextRef="#ctx1" brushRef="#br1" timeOffset="-197891.34">8598 7170 0,'0'0'0,"0"0"0,0 18 15,0 20 1,-18 56-16,-1 75 16,0 37-1,10 29-15,9-1 16,18-46-1,11-10-15,8-37 16,1-38 0,9-28-16,-10-28 15,-8-19 1,-1-9 0,0-19-16,0-19 15,1-18 1,-1-10-16,-9 9 15,-10 10 1,-9 9-16,0 10 16,0 9-1,9 9-15,10 10 16,9 19 0,20 18-16,-1 0 15,9-9 1,-9-9-16,0-20 15,-9 1 1,9-19-16,-10-19 16,10-9-1,0-19-15,-9-18 16,0-20 0,-19-9-16,-10 29 15,-9 8 1,0 29-1,0 0-15,0 19 16,0 9 0,0 0-16,0 9 15,0 29 1,-9 27-16,-1 39 16,1 18-1,9 18-15,-10-8 16,10-1-1,-9-9-15,-10-9 16,0-1 0,0-9-16,-9-9 15,-9-19 1,-1-9-16,10-10 16,0-18-1,-1-20-15,1 1 16,9-19-1</inkml:trace>
  <inkml:trace contextRef="#ctx1" brushRef="#br1" timeOffset="-197556.94">8326 8052 0,'0'0'0,"9"0"15,0-10-15,29-9 16,37 1 0,38-1-16,38 0 15,-1-9 1,10 9-16,-19 1 15,-18-11 1,-39 11-16,-18 8 16,-19-9-1,-28 10-15,-10 0 16,-18 9 0,-1-10-16</inkml:trace>
  <inkml:trace contextRef="#ctx1" brushRef="#br1" timeOffset="-196892.02">546 6607 0,'0'-10'0,"0"-18"0,-19-9 0,0-10 0,-9 19 0,9-1 0,10 20 0,9 9 0,0 9 0,-19 38 0,-9 47 0,28 38 0,0 8 0,-10 20 0,1 18 0,-1 19 16,20 10-16,-1 18 16,1 9-16,8 10 15,11 0 1,-1 0-1,19-28-15,-19-19 16,-19-19 0,10-37-16,0-19 15,-19-56 1,0-38-16,0 0 16,0-9-1,0-10-15,0-9 16,0 0-1,0 0-15</inkml:trace>
  <inkml:trace contextRef="#ctx1" brushRef="#br1" timeOffset="-193389.63">659 6391 0,'0'0'0,"0"0"0,0 0 16,0-9-1,0-1-15,0 1 16,0 9 0,0 0-16,18 0 15,11-10 1,18 1-16,56 0 16,29-10-1,47-9-15,37 9 16,-9-9-1,19 9-15,18-9 16,20 9 0,27 10-16,1-1 15,28 10 1,28 10-16,-10-1 16,-8 1-1,18 8-15,19 1 16,0-10-1,-29 10 1,1 0-16,0 0 16,-1 9-16,-8 0 15,8 0 1,10 0 0,-9 10-16,-29 9 15,10 0 1,19 0-16,-19-10 15,-19 1 1,-19-10-16,-28-9 16,-28-1-1,-38-18-15,-47 10 16,-19-10 0,-28 0-16,-18 0 15,-20 0 1,-18 0-16,-1 0 15,-8 0 1,-11 9-16,1 0 16,-9 1-1,-1-1-15,-9 19 16,0 10 0,0 18-1,-19 19-15,0 38 16,1 18-1,-1 19-15,0 19 16,10 9 0,9 10-16,9 9 15,0-19 1,20 1-16,-11-1 16,11-28-1,-1 0-15,9-9 16,-8-28-1,8-10-15,1-9 16,0-10 0,-20-9-16,1-19 15,-19-9 1,0-9-16,0-1 16,-19-18-1,1 0-15,-29 0 16,-48-1-1,-55-8-15,-76-10 16,-65 0 0,-48 0-1,-47 0-15,-56 9 16,-19 1 0,-9 8-16,-76 10 15,-37 19 1,0 0-16,28 0 15,18 0 1,10 9-16,29 1 16,-20-1-1,39 0-15,46-18 16,10-10 0,18 0-16,38-9 15,38 0 1,56-1-1,66-8-15,38-1 16,37-9-16,38 0 16,0 0-1,38-9 1,-10-1-16,19 1 16,18-10-1,-8 10-15,27-1 16,1 10-1,9 0-15</inkml:trace>
  <inkml:trace contextRef="#ctx1" brushRef="#br1" timeOffset="-185314.85">5776 10482 0,'0'0'0,"0"0"16,10 0-16,18-19 15,0 0-15,10 0 16,9 1 0,0-1-1,19 0-15,-1 10 16,1-1 0,10 1-16,8 9 15,10 0 1,-9 0-16,-10 0 15,0 9 1,1 1-16,-1-1 16,0 0-1,-9 10-15,9 0 16,-18 9 0,9 0-16,-10 0 15,1 1 1,8 8-16,-8 1 15,-10-1 1,-10 10-16,11 0 16,-11 9-1,1 1-15,-10-1 16,0 0 0,0 0-1,1 10-15,-1 0 16,-9 9-16,0-9 15,-10-1 1,0 1 0,1 9-16,-10-9 15,0-1 1,0-8-16,-10-1 16,1 0-1,-10 0-15,0 1 16,-18-10-1,-1 9-15,-9-9 16,-9 9 0,-1-18-16,-18 9 15,0-10 1,-19 1-16,-19 9 16,0-10-1,0 1-15,-9-10 16,-1-9-1,20-1 1,-1-18-16,1-9 16,-1-10-1,10-9-15,10-9 16,-10-10 0,9-10-16,0 1 15,10-10 1,9 10-16,19-10 15,0-9 1,19-9-16,0-10 16,-1-9-1,20 0-15,0-10 16,9 0 0,9 1-16,0-1 15,20-9 1,-1 19-16,0 0 15,19 0 1,0 18-16,0 10 16,19 10-1,9 8 1,29 20-16,-38 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0:38.06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7902 2272 0,'10'0'0,"37"0"0,47 0 16,28 0 0,0 0-1,-18 9-15,-10 1 16,-19-1-1,0 10 1,-18 0-16,-10-10 16,-9 1-1,-10-1-15,-9 0 16,-10-9 0</inkml:trace>
  <inkml:trace contextRef="#ctx0" brushRef="#br0" timeOffset="348.14">10593 1859 0,'0'0'0,"0"0"15</inkml:trace>
  <inkml:trace contextRef="#ctx0" brushRef="#br0" timeOffset="1089.64">10593 1934 0,'0'0'0,"0"0"0,0 0 16,0 0-16,-10 0 15,-8 10 1,-11-1-1,-8 19-15,-29 19 16,-9 9 0,-29 10-16,-9 0 15,-9-1 1,-19-18 0,9-9-1,19-10-15,19-28 16,28 0-1,10-9-15,9-10 16,19 0 0,9-18-1,9-1 1,1-9-16,18 0 16,20 0-1,-1 19 1,19 0-16,9 19 15,38-1 1,10 20-16,-1 18 16,10 9-1,9 20 1,1 8-16,-10 20 16,-10-10-1,-9-10 1,-9-18-16,-19-18 15,-10-11 1,-18-18 0,9-9-16,0-10 15,0-28 1,-9-28 0,-10 0-16,-19 0 15,-9 9 1,-19 1-1,-9 8-15,-38 20 16,-37 18 0,46 19-16</inkml:trace>
  <inkml:trace contextRef="#ctx0" brushRef="#br0" timeOffset="1827.46">12230 1324 0,'0'0'0,"0"0"16,0 19-16,-10 38 15,1 18 1,-10 47-1,0 28-15,0 9 16,10-27 0,0-11-16,-1-36 15,10-19 1,10-10 0,-1-19-1,19-8-15,0-11 16,19 1-1,10-10-15,-1-9 16,-37 0 0</inkml:trace>
  <inkml:trace contextRef="#ctx0" brushRef="#br0" timeOffset="2474.98">11750 1897 0,'0'0'0,"19"-10"16,47-8-1,28 8-15,37 10 16,20 10-1,18 8 1,0 11-16,-18-11 16,-38 1-1,-38-19 1,-28 0 0,-19 0-16,-9 0 15,-19 0 1,0 0-16,0 0 15,0 0 1,0 0 0,0 0-16,0 0 15,0 9 1,-19 1 0,1 9-16,-20 18 15,10 19 1,0 10-1,18 0-15,1-10 16,18 0 0,1-18-16,8-19 15,11-1 1,-1-18 0,0-9-16,0-19 15,0-10 1,-9-18-1,-28-10 1,-29 1-16,-37-1 16,-38 29-1,47 18-15</inkml:trace>
  <inkml:trace contextRef="#ctx0" brushRef="#br0" timeOffset="3516.73">14835 1747 0,'0'0'0,"0"0"16,0 0-16,0 9 15,-18 29 1,-29 27 0,-10 38-16,-18 10 31,-10 0-31,1-29 16,8-18-16,10-29 15,1-18 1,8-19-1,1-9-15,-1-19 16,1-10 0,9-18-1,9-1-15,10 1 16,19 0 0,9 9-1,9 9-15,10 1 16,9 9-1,10 0 1,18 18-16,10 10 16,19 10-1,18 18 1,1 19-16,18 0 16,-9-1-1,-19 1-15,9 0 16,1 10-1,-10-11 1,-19-8-16,0 0 16,1-20-1,-1-8 1,-9-10-16,0-19 16,-10-19-1,0 1 1,-18-29-16,0-9 15,-19-9 1,-19-1 0,-29 10-16,-18 0 15,-28 19 1,-28 18 0,-48 29-16,-159 18 15</inkml:trace>
  <inkml:trace contextRef="#ctx0" brushRef="#br0" timeOffset="4716.79">6980 1343 0,'0'0'0,"0"0"16,0 0-1,0 0-15,0 0 16,19 0 0,38-19-16,93 10 15,76-10 1,65 1 0,39-1-16,-10-9 15,28-1 1,37 1-1,29 0-15,38 0 16,9 19 0,0-1-1,37 1-15,-8 0 16,-48 9 0,-19-19-1,-9 9-15,-19-8 16,0 8-1,-28 1 1,-28 9-16,-1 9 16,-8 1-1,-48-1 1,-56-9-16,-38 0 16,-38 0-1,-18 0-15,-19-9 16,-28-1-1,-29 1 1,-18-1-16,-1 10 16,-8 10-1,-11-1 1,1 1 0,0 18-16,9 28 15,-9 38 1,0 28-16,0 19 15,-1 9 1,-18 37 0,0 1-16,0-10 15,-9 1 1,9-11 0,0-8-16,-9-29 15,9-28 1,0-9-1,-10-19-15,10-18 16,0-20 0,0-27-16</inkml:trace>
  <inkml:trace contextRef="#ctx0" brushRef="#br0" timeOffset="5723.54">7065 1578 0,'0'0'0,"0"9"16,0 1 0,-9 36-16,-10 48 15,-9 56 1,-1 19-1,1 10-15,0-1 16,0-19 0,18-37-16,1-19 15,-1-18 1,1-29 0,9-18-16,0-10 15,9-9 1,1-1-1,-1-8-15,29 9 16,37-1 0,57 1-1,65-10-15,48 1 16,37-1 0,57 1-1,47-1-15,46 10 16,39-10-1,27-9-15,10 10 16,57 8 0,37 1-1,-10 0 1,11 18-16,8-8 16,-18-1-1,-38-10 1,-28 1-16,-57-9 15,-66-1 1,-65 0 0,-47-9-16,-85 0 15,-76-9 1,-46 0-16,-38-1 16,-19 1-1,-9-1 1,-19 10-16,0 0 15,0 0 1,0 0 0,0 0-16,-9 0 15</inkml:trace>
  <inkml:trace contextRef="#ctx0" brushRef="#br0" timeOffset="6757.96">4723 4430 0,'0'0'0,"9"-9"16,19-10-16,38 0 15,28-9 1,19 0-1,-10 9 1,-18 10-16,-28-1 16,-20 1-1,-18 0-15,-19 9 16,0 0 0,-38-10-16,-46 10 15,-39 10 1,-27 27-1,-1 19 1,29 10-16,9 18 16,38 20-1,18-10-15,39 9 16,18 9 0,28-18-1,19-9-15,19-29 16,47 0-1,28-9 1,0-19-16,9-28 16,-18 0-1,-19-9 1,-19-1-16,-47 1 16</inkml:trace>
  <inkml:trace contextRef="#ctx0" brushRef="#br0" timeOffset="7139.88">5673 4768 0,'0'0'0,"-10"9"0,-9 1 15,-9 18 1,0 19 0,0 9-16,18 0 15,20 1 1,-1-20 0,19-18-1,1 0-15,-1-19 16,9-19-1,1-19-15,-10-18 16,-18-10 0,-38-9-16,-38 10 15,-28 8 1,-19 39 0,47 18-1</inkml:trace>
  <inkml:trace contextRef="#ctx0" brushRef="#br0" timeOffset="7693.12">6068 4571 0,'0'0'0,"0"0"16,9 9-1,1 10-15,18 28 16,19 28 0,0 9-16,0 20 15,9-1 1,-18-28 0,0-10-16,-1-18 15,-9-9 1,-9-19-1,0-10-15,9-9 16,1-19 0,18-18-1,0-48-15,0 1 16,-10-1 0,-8 1-16,-1 0 15,0 18 1,0 10-1,0 9-15,-9 19 16</inkml:trace>
  <inkml:trace contextRef="#ctx0" brushRef="#br0" timeOffset="8652">7469 4458 0,'0'0'0,"-18"10"0,-29 36 16,0 39-1,18 18 1,20 10 0,28-1-16,18-8 15,29-11 1,10-18-16,8-9 16,10-19-1,-47-38-15</inkml:trace>
  <inkml:trace contextRef="#ctx0" brushRef="#br0" timeOffset="8940.12">7874 4599 0,'0'0'0,"0"0"16,9 0 0,29 9-16,18 19 15,39 38 1,17 19 0,11 27-16,-20 1 15,-9-10 1,-18-19-1,-29-27-15,-29-39 16</inkml:trace>
  <inkml:trace contextRef="#ctx0" brushRef="#br0" timeOffset="9179.54">8561 4627 0,'0'0'0,"0"0"16,-10 19-1,-18 28-15,-38 47 16,-28 46 0,-9 1-1,-10-10-15,9-9 16,29-37-1,37-48-15</inkml:trace>
  <inkml:trace contextRef="#ctx0" brushRef="#br0" timeOffset="9402.76">9041 5237 0,'0'0'0,"0"0"0,-19 9 16,-10 19-16,-8 29 16,-20 18-1,29-28-15</inkml:trace>
  <inkml:trace contextRef="#ctx0" brushRef="#br0" timeOffset="10015.07">9332 4683 0,'0'0'15,"0"10"-15,0 9 16,10 27-16,-1 20 16,10 0-1,9-10 1,0-18-16,0-20 15,10-8 1,9-20 0,19-46-1,-10-19-15,-18-19 16,-10 0 0,-9 29-16,-19 18 15,0 19 1,0 18-1,0 10-15,9 10 16,1 8 0,18 39-1,0 37-15,-9 9 16,0 9 0,0-18-1,-19 0-15,0 0 16,-10-10-1,-8-9 1,-20 0-16,-19 0 16,-18-18-1,-9-1 1,-29-28-16,0-9 16,47-19-1</inkml:trace>
  <inkml:trace contextRef="#ctx0" brushRef="#br0" timeOffset="10391.15">10057 4252 0,'0'0'0,"18"0"15,29 19 1,29 9-16,18 28 16,19 47-1,-1 47-15,-27-9 16,-28-28-1,-29 18 1,-28-18-16,-38-38 16,-56 28-1,-47-9 1,-28-19-16,28-28 16,84-29-1</inkml:trace>
  <inkml:trace contextRef="#ctx0" brushRef="#br0" timeOffset="10712.01">11279 4890 0,'0'0'0,"10"0"16,9-10-16,47 1 15,28 9 1,28-19-16,10 19 16,-1 0-1,-27 10 1,-20-1-16,-27-9 15,-10 0 1,-9 0 0,-20 0-16</inkml:trace>
  <inkml:trace contextRef="#ctx0" brushRef="#br0" timeOffset="11311.12">12248 4646 0,'0'0'0,"0"-10"16,0 10-1,10 0-15,-1 10 16,10 18-1,0 10-15,0 18 16,0 28 0,-1-9-1,-18-9 1,0 9-16,-9-37 16,9-29-1,-9 10-15,-1-19 16,10 0-1,-19-10 1,0-37-16,1-18 16,8-1-1,1 19 1,9 10-16,0 8 16,0 11-1,9-1 1,10 10-16,19 18 15,18 19 1,1 0-16,-1 10 16,-18-10-1,-20 9 1,-8-8-16,-20 18 16,-27 18-1,-48-18 1,-47 19-16,-27 9 15,83-47 1</inkml:trace>
  <inkml:trace contextRef="#ctx0" brushRef="#br0" timeOffset="12006.9">13829 4702 0,'0'0'0,"-19"0"15,-9 19 1,-10 18-16,-18 29 16,9-10-1,0 48 1,18-1-16,20 38 15,9-10 1,19-103-16,19 0 16,27 19-1,11 0 1,8-56-16,10-76 16,0-9-1,-18-9 1,-29 19-16,-28 46 15,-29-84 1,-9 19 0,-18 84-16,-76-9 15,-28-9 1,0 18-16,75 19 16</inkml:trace>
  <inkml:trace contextRef="#ctx0" brushRef="#br0" timeOffset="12489.66">15231 4317 0,'0'10'0,"0"-1"16,0 10 0,-10 65-1,-9 10-15,1-28 16,-1 18 0,9 66-1,10 10-15,10-38 16,9-47-1,18 0-15,10 28 16,-9-46 0,-19-48-1,-1-9-15,-18 0 16</inkml:trace>
  <inkml:trace contextRef="#ctx0" brushRef="#br0" timeOffset="12930.26">14892 4937 0,'9'-10'0,"20"-18"0,46-19 16,47 19-1,0 9 1,10 10-16,0 37 15,-38-9 1,-28-10 0,-19 29-16,-10 37 15,-8 0 1,-11-9 0,-18-29-16,0-18 15,0 18 1,0-18-1,10-9-15,-1-1 16,1-9 0,8-9-16,-8-1 15,9-27 1,-10-10 0,-28-10-16,-28 1 15,-47 28 1,-19 19-1,57-1-15</inkml:trace>
  <inkml:trace contextRef="#ctx0" brushRef="#br0" timeOffset="13641.09">17112 4852 0,'0'0'0,"0"10"16,0-10-1,-38 37-15,-46 48 16,-10 27 0,9-27-16,-9-10 15,-10 28 1,20-56 0,18-38-16,0-28 15,0-9 1,10-28-1,18 0-15,19 9 16,10-10 0,9 1-1,9 9-15,10 19 16,19 19 0,28-10-1,18 28-15,10 38 16,29 0-1,-1-9-15,10 9 16,-10 0 0,-9-19-1,-10-10-15,-9 11 16,-9-1 0,-19-28-1,-10 0-15,-9-10 16,-9-18-1,-10 0 1,1-38-16,-20-18 16,-28-10-1,-28-18 1,-28 18-16,-19 37 16,37 48-1</inkml:trace>
  <inkml:trace contextRef="#ctx0" brushRef="#br0" timeOffset="14265.22">18918 5199 0,'10'0'0,"18"19"15,57-9 1,27-1-16,-8 0 16,-29-9-1,-9-9 1,-9 9-16,-1 0 16,-37 0-1</inkml:trace>
  <inkml:trace contextRef="#ctx0" brushRef="#br0" timeOffset="14857.12">19934 5077 0,'0'0'0,"0"0"0,0 10 15,0-1 1,0 10 0,-9 47-16,-1 9 15,-8-10 1,-1 29 0,9-19-16,1-9 15,0-29 1,9-37-1,0 0-15,0-9 16,0-19 0,-10-19-1,1-47-15,-1 10 16,10 46 0,10-27-16,-1 8 15,1-8 1,8 27-16,-8 29 15,-1-1 1,10 10 0,9 10-1,19 18-15,0 9 16,0 1 0,-18-19-16,-11 28 15,1-1 1,-19-17-1,-9-11-15,-29 11 16,-46 27 0,-58-9-1,67-29-15</inkml:trace>
  <inkml:trace contextRef="#ctx0" brushRef="#br0" timeOffset="15378.99">21487 4505 0,'0'0'0,"0"0"0,0-9 16,0 9-1,-10 9 1,1 38 0,-1 37-16,1 104 15,-1 94 1,10-67 0,0-55-16,-18 46 15,8-27 1,-9-86-16,1 20 15,-11 0 1,11-48 0,8-27-16,1-19 15,9-10 1,0 0-16,0-9 16</inkml:trace>
  <inkml:trace contextRef="#ctx0" brushRef="#br0" timeOffset="15705.2">21487 4543 0,'0'0'0,"9"-29"0,19 1 15,10 10 1,28 8-1,18 29-15,20 47 16,-20 9 0,-27 9-1,-19 19-15,-29-28 16,-18 10 0,-39-1-16,-17-27 15,-29-29 1,-38 28-1,0-18-15,38-38 16,47 0 0</inkml:trace>
  <inkml:trace contextRef="#ctx0" brushRef="#br0" timeOffset="16523.4">22550 4955 0,'0'-9'0,"0"-10"16,0 19-16,0-9 16,-10 18-1,-18 10-15,-19 37 16,9-9-1,1 38 1,8-10-16,20-56 16,18 9-1,1 19-15,9-19 16,9-19 0,0-18-1,0-10-15,10-28 16,-10-28-1,-18 9 1,-10 19-16,0 1 16,0 8-1,0 29 1,9-20-16,0 11 16,20-20-1,27 1 1,19-1-16,10-9 15,-10 19 1,-9-19 0,0 0-16,-28 10 15,-10 18 1,-19 10 0,-9 9-16,0-10 15,-9 10 1,-10 10-1,-19 8-15,1 10 16,8 1 0,1 8-16,19 1 15,18 9 1,29 18 0,18 29-16,1-38 15,9 10 1,-1 0-1,-17-10-15,-30-37 16,-18-19 0,0 9-1,-9 1-15,-38 8 16,-19 10 0,-9-9-16,28-19 15</inkml:trace>
  <inkml:trace contextRef="#ctx0" brushRef="#br0" timeOffset="16789.09">23613 4984 0,'0'0'0,"0"9"0,0-9 15,0 19 1,0 9-16,0 9 16,0-8-1,0 27 1,-10 10-16,1-10 16,-1-19-1,1-18-15,9-19 16</inkml:trace>
  <inkml:trace contextRef="#ctx0" brushRef="#br0" timeOffset="16937.84">23547 4374 0,'0'0'0,"0"9"15,0-9 1,9 10-1,19-1-15,-18 0 16</inkml:trace>
  <inkml:trace contextRef="#ctx0" brushRef="#br0" timeOffset="17266.77">24224 4214 0,'0'0'0,"0"10"16,0 8-1,0 20-15,0 18 16,-9 38 0,-1 47-1,1 28-15,-1-10 16,1 10-1,9 9 1,-9-93-16,9-48 16,-10 20-1,1-1 1,9-19-16,0-27 16,0-10-1</inkml:trace>
  <inkml:trace contextRef="#ctx0" brushRef="#br0" timeOffset="17580.73">24205 4899 0,'10'10'0,"-1"-10"16,29 18-16,18-8 15,29-1 1,9-9-1,-9-9 1,-10-10-16,-28 10 16,-10 9-1,-8 0-15,-10 18 16,-1 20 0,1 18-16,-19 0 15,-9 1 1,-19 27-1,-1 1-15,-8 27 16,8-37 0,29-75-16</inkml:trace>
  <inkml:trace contextRef="#ctx0" brushRef="#br0" timeOffset="17785.16">24817 4327 0,'0'0'0,"0"9"0,9 10 16,1 0 0,-1 9-1,19 28 1,-9-18-16</inkml:trace>
  <inkml:trace contextRef="#ctx0" brushRef="#br0" timeOffset="18105.32">25118 4843 0,'0'0'0,"0"-10"16,0 10-16,0 19 15,0 38 1,0 18-16,0-19 16,9 28-1,1 1 1,8-29-16,-8-28 16,-1-18-1,29-20 1,9-18-16,0 0 15,9-28 1,20-29 0,-11 1-16,-8 18 15,-38 38 1</inkml:trace>
  <inkml:trace contextRef="#ctx0" brushRef="#br0" timeOffset="18542.09">25974 5293 0,'0'-9'0,"9"-10"16,-9 0 0,10 19-16,18-18 15,-9 8 1,0-9-1,9-28-15,-9 1 16,-10 17 0,0-17-16,-9-1 15,0 9 1,-18 19 0,-20-9-16,0 9 15,-18 19 1,9 10-1,-10 27-15,10 38 16,29-18 0,18 8-1,18 20-15,20-1 16,28-46 0,37-10-1,48 0-15,9 0 16,141 38-1</inkml:trace>
  <inkml:trace contextRef="#ctx0" brushRef="#br0" timeOffset="19372.82">27517 4421 0,'0'18'0,"0"1"16,0 0-16,0 94 15,0 18 1,0 0-1,-10 48-15,1-95 16,-10 38 0,10 9-16,9-93 15,-10 9 1,1-29-16</inkml:trace>
  <inkml:trace contextRef="#ctx0" brushRef="#br0" timeOffset="19922.82">27573 4327 0,'10'0'0,"27"-10"15,29-8-15,28 27 16,0 0-1,-9 1 1,-19 27-16,0 57 16,-19 19-1,-38-57-15,-18 10 16,-29-19 0,-56 18-1,-66 29-15,-28 9 16,18-37-1,29-66-15,10-28 16,27 28 0,48 0-1,18-28-15,19 0 16,10-1 0,18 1-1,1 10-15,18 18 16,28 9-1,29 47 1,9 19-16,0-9 16,10 9-1,9 47-15,-19 0 16,-29-66 0,11 10-1,-1 0-15,-9-10 16,-38-28-1</inkml:trace>
  <inkml:trace contextRef="#ctx0" brushRef="#br0" timeOffset="20343.14">28363 5265 0,'0'0'0,"10"9"15,-1 1 1,19-1 0,10 10-16,9-19 15,-9-19 1,-10 19-16,-9-9 16,0-10-1,-19 0 1,-19-37-16,-19 9 15,-9 28 1,-9 19-16,-29 57 16,19-1-1,19-9 1,19 0-16,18 18 16,20-18-1,18 10 1,28 8-16,29-27 15,19-19 1,-1-1-16,-9-8 16,-56-29-1</inkml:trace>
  <inkml:trace contextRef="#ctx0" brushRef="#br0" timeOffset="20675.09">29069 4139 0,'0'19'0,"0"18"16,-10-18-1,1 38-15,-10 74 16,-9 0-1,-10 104-15,20-10 16,-1-66 0,0-55-16,0-57 15,0 37 1,10 0 0,0-27-16,-1-10 15,10-38 1,0 19-1,0-18-15</inkml:trace>
  <inkml:trace contextRef="#ctx0" brushRef="#br0" timeOffset="21103.83">29417 5537 0,'0'0'0,"9"-37"15,-9-1 1,0 38-16,0 0 16,0 0-1,-18-9-15,-1 18 16,0 0 0,10 1-1,-10 18-15,9 0 16,10-28-1,0 10 1,0-1-16,10-9 16,-1 0-1,1 0-15,-1-9 16,0-10 0,10 0-1,-9 19-15,-1 9 16,0 1-1,10-1 1,9 10-16,1 0 16,8 9-1,-18-19-15</inkml:trace>
  <inkml:trace contextRef="#ctx0" brushRef="#br0" timeOffset="21451.1">29981 4458 0,'0'-9'0,"0"-10"15,0 10 1,0 27-16,-9 20 15,-19 65 1,0 38 0,-1 28-16,1-19 15,9 19 1,0 18-16,10-102 16,0-10-1,-1-9 1,1-10-16,9-9 15,-10-10 1,1-27-16</inkml:trace>
  <inkml:trace contextRef="#ctx0" brushRef="#br0" timeOffset="21865.87">29266 5143 0,'10'0'0,"9"0"0,65 28 16,48-9 0,9-10-16,19 10 15,-9-19 1,-10 19-16,-28-10 15,-38-27 1,-28 8 0,-19 1-16,-9 18 15,-19-9 1,0 28 0,0 19-16,-9 28 15,-10 19 1,0-28-16,9-10 15,-18 29 1,9-20 0,19-46-16,-9 0 15,9-19 1,0 0-16</inkml:trace>
  <inkml:trace contextRef="#ctx0" brushRef="#br0" timeOffset="22039.16">30461 4749 0,'0'0'0,"0"0"16,10 9 0,-1 20-1,10 17-15,-10-27 16</inkml:trace>
  <inkml:trace contextRef="#ctx0" brushRef="#br0" timeOffset="22914.68">30913 5396 0,'0'0'15,"-10"-9"-15,-8-10 16,-11 38 0,1 0-16,0 9 15,0 19 1,-1 37-16,29 20 16,10-29-1,9-47 1,9 0-1,0-19-15,10 1 16,-1-10 0,10-38-16,-9-18 15,0-29 1,-10 20-16,-9-20 16,9-18-1,0 47 1,0-1-16,1 1 15,-1 9 1,0 38 0,0 18-16,0 1 15,1 8 1,-1 20 0,10 18-16,-20-9 15,-8 0 1,-10 9-1,0 10-15,-10-19 16,10-19 0,-9-9-16,9 0 15,-9-1 1,-1-8-16,10-10 16,0 0-1,10-19 1,27-47-16,20-37 15,-1 0 1,0 56 0,-8 19-16,-1 0 15,-10 18 1,1 1 0,-1 18-16,-8 19 15,-1 19 1,0 75-1,0 19-15,-28-75 16,-9 28 0,0-10-16,-10-18 15,0 9 1,9-38-16,1-18 16,0 9-1,-1 0 1,1-28-16</inkml:trace>
  <inkml:trace contextRef="#ctx0" brushRef="#br0" timeOffset="50681.04">4779 6841 0,'9'0'0,"1"-18"16,18-1 0,28 0-16,20-9 15,-1 0 1,0 18 0,-9 1-16,-19 0 15,-9 9 1,-19 0-16,-19 0 15,0 0 1,-19 0 0,-38 9-1,-37 28-15,-28 29 16,9 9 0,10 0-16,18 10 15,28 37 1,20-10-1,37-9-15,19-9 16,28-9 0,19-10-1,-1-19-15,11-18 16,8-20 0,10-8-1,0-10-15,1-19 16,-11-9-1,-46 9-15</inkml:trace>
  <inkml:trace contextRef="#ctx0" brushRef="#br0" timeOffset="51088.9">5936 7179 0,'0'0'0,"0"0"16,0 0-1,-19 9-15,0 29 16,-9 37-1,0 19-15,19 0 16,9-19 0,9-28-1,0-19-15,20-19 16,36-28 0,20-46-1,-10-38 1,-18-29-16,-38 1 15,-38 28 1,-19 28-16,-18 37 16,28 19-1</inkml:trace>
  <inkml:trace contextRef="#ctx0" brushRef="#br0" timeOffset="51588.85">6529 6982 0,'0'0'0,"0"0"0,0 19 16,0 28 0,9 47-16,19 74 15,19 1 1,0-37-1,-9-39-15,0-27 16,-19-28 0,-1-20-16,1-18 15,9-18 1,19-48 0,10-37-1,-1-38-15,1-28 16,-10 28-1,-10 29-15,-18 27 16,0 48 0,-10 28-16</inkml:trace>
  <inkml:trace contextRef="#ctx0" brushRef="#br0" timeOffset="52047.28">7808 6841 0,'0'0'0,"-9"10"0,-29 8 15,-47 48 1,-27 28-16,8 19 16,19 18-1,48-9 1,37 0-16,19-19 16,46-9-1,39-10-15,46 1 16,161 46-1</inkml:trace>
  <inkml:trace contextRef="#ctx0" brushRef="#br0" timeOffset="52629.97">8269 6935 0,'0'0'0,"0"0"0,19 10 15,19 18 1,37 37-1,19 29-15,9 19 16,-9-1 0,-9-8-16,-19-20 15,-10-9 1,-18-19 0,-19-37-16</inkml:trace>
  <inkml:trace contextRef="#ctx0" brushRef="#br0" timeOffset="52933.12">8843 7066 0,'0'0'0,"-9"10"16,-20 46-16,-27 38 15,-19 28 1,-19 19 0,-19-1-16,19-18 15,18-18 1,29-29-1,28-38-15</inkml:trace>
  <inkml:trace contextRef="#ctx0" brushRef="#br0" timeOffset="53153.81">9323 7780 0,'0'0'0,"0"0"0,-19 9 16,-19 19 0,1 19-16,-20 28 15,29-37 1</inkml:trace>
  <inkml:trace contextRef="#ctx0" brushRef="#br0" timeOffset="53734.85">9643 7038 0,'0'0'16,"0"0"-16,9 19 15,19 9-15,0 19 16,19 0 0,1 0-1,8 0-15,0-28 16,10-19-1,0-10 1,0-27-16,-10-29 16,-18-9-1,-10 9 1,-9 29-16,-10 9 16,-9 18-1,0 1 1,10 18-16,-1 10 15,10 28 1,9 56-16,1 10 16,-11-1-1,-8 1 1,-10-29-16,-10-9 16,-8 0-1,-20-18 1,-19-1-16,-18-9 15,-9-19 1,-1-9 0,-9-19-16,28 0 15,28 0 1</inkml:trace>
  <inkml:trace contextRef="#ctx0" brushRef="#br0" timeOffset="54058.89">10517 6738 0,'0'0'0,"19"9"0,28 10 16,38 19-1,9 18-15,0 29 16,0 18 0,-28 9-1,-9 1-15,-29 9 16,-38-19 0,-27 0-16,-39-9 15,-46 0 1,-19-28-1,75-38-15</inkml:trace>
  <inkml:trace contextRef="#ctx0" brushRef="#br0" timeOffset="54339.83">11844 7160 0,'9'0'0,"20"-18"0,55-1 16,20 0-16,18 0 15,10 10 1,-10-1-1,-9 10-15,9 0 16,-28 0 0,-56 0-1</inkml:trace>
  <inkml:trace contextRef="#ctx0" brushRef="#br0" timeOffset="54873.37">12794 6785 0,'0'0'0,"0"0"16,0 0-16,0 0 15,0 9 1,9 10 0,1 37-16,18 20 15,-9 17 1,0-8-1,-10-10-15,-9-19 16,0-9 0,0-9-1,0-20-15,0-18 16,0 0 0,0-47-16,0-37 15,-9-29 1,18 20-16,1 18 15,8 18 1,-8 29 0,9 9-16,9 19 15,9 19 1,10 37 0,10 19-16,-10 19 15,-9 0 1,-29-9-1,-9-29-15,-19 0 16,-28 0 0,-19 1-1,-28-1 1,-9-9-16,56-28 16</inkml:trace>
  <inkml:trace contextRef="#ctx0" brushRef="#br0" timeOffset="55172.84">13631 7432 0,'0'0'0,"19"0"0,28-9 16,19 0 0,9 18-1,-9 0-15,0 1 16,0-1 0,9 1-1,-9-10-15,-10 0 16,-27-10-1</inkml:trace>
  <inkml:trace contextRef="#ctx0" brushRef="#br0" timeOffset="55805.39">15343 7095 0,'0'0'0,"0"0"0,0 0 16,0 9-1,0 29 1,-28 27-16,-19 38 16,-37 38-1,-1-19-15,19-37 16,0-39-1,10-17 1,9-11 0,18-27-16,-8-19 15,9-38 1,9-37-16,9-19 16,10 28-1,10 29 1,-1 27-16,1 19 15,8 10 1,20 9 0,37 28-16,29 28 15,-10 1 1,-9-1-16,-10 0 16,-19-18-1,1-10 1,9-9-1,-10-10-15,-9-9 16,0-19 0,-9-18-1,-10-10-15,-9-28 16,-29-10 0,-37-9-16,-9 19 15,-19 19 1,-10 28-16,28 19 15</inkml:trace>
  <inkml:trace contextRef="#ctx0" brushRef="#br0" timeOffset="56222.44">16341 6738 0,'0'0'0,"0"0"0,0 0 16,0 0 0,0 19-16,-10 37 15,1 38 1,-1 28-16,1 0 16,9-9-1,9-20 1,1 11-16,9-1 15,-1-38 1,11-8 0,-10-20-16,-10-18 15</inkml:trace>
  <inkml:trace contextRef="#ctx0" brushRef="#br0" timeOffset="56638.75">16312 7207 0,'0'0'0,"19"0"0,28-19 15,47 1-15,10 8 16,9 20 0,0-1-1,-29 10-15,-8 0 16,-20 9-1,-18 9 1,-20 1 0,1-1-16,-9 10 15,-1-9 1,0-1-16,1-9 16,-1-9-1,10 0 1,9 0-16,1-19 15,-1 0 1,-9-19 0,-1-19-16,-18-8 15,-18-20 1,-11 10-16,-8 9 16,18 28-1</inkml:trace>
  <inkml:trace contextRef="#ctx0" brushRef="#br0" timeOffset="57282.96">18090 7029 0,'0'0'0,"0"0"15,0 0 1,0 0-16,-18 9 16,-11 1-1,-8 18 1,-1 28-16,1 10 15,8 18 1,10-9 0,19 19-16,19 0 15,10-19 1,18-28-16,9-10 16,29-18-1,18-38 1,-9-27-1,-9-29-15,-10-10 16,-28-18 0,-28 9-16,-19 19 15,-28 19 1,-38-1 0,-56 1-16,-29 37 15,-169 1 1</inkml:trace>
  <inkml:trace contextRef="#ctx0" brushRef="#br0" timeOffset="57751.34">19407 7357 0,'0'0'16,"10"-9"-16,28-10 15,27 0-15,39-9 16,28 10 0,27 8-1,11 1-15,-10 9 16,-19 0-1,-19 0 1,-28 9-16,-28-9 16,-19 0-1,-9 10 1,-10-10-16,-19 0 16</inkml:trace>
  <inkml:trace contextRef="#ctx0" brushRef="#br0" timeOffset="58039.74">20819 6973 0,'0'0'0,"0"0"16,0 0-16,0 0 15,0 0 1,9 9-16,0 29 15,1 27 1,-10 20 0,0-10-1,0 0 1,-10-10-16,1-27 16,0-10-16,9-9 15,0-10 1,0-9-1</inkml:trace>
  <inkml:trace contextRef="#ctx0" brushRef="#br0" timeOffset="58301.21">20950 6935 0,'0'0'0,"10"0"16,9 10-1,28 18 1,0 19-16,0-1 15,9 20 1,-18 9 0,-19-18-16,-19-1 15,0 0 1,-19-18-16,-28 18 16,-29 0-1,-36 1 1,-39 8-16,-150 67 15</inkml:trace>
  <inkml:trace contextRef="#ctx0" brushRef="#br0" timeOffset="59400.08">22465 6757 0,'0'0'0,"0"0"16,0 0-16,0 0 15,0 9 1,0 10 0,0 28-16,0 19 15,0 9 1,-10 0-16,1-19 15,9-18 1,0-1 0,0-18-16,-9 0 15,9-19 1,0 0 0,0-19-16,0-47 15,0-46 1,0-10-16,0 18 15,9 29 1,0 10 0,1 18-16,-10 28 15,9 10 1,-9-1 0,10 20-16,18 27 15,19 38 1,0 10-1,9 8-15,-9 1 16,1-19 0,-1 0-16,0 0 15,-10-18 1,1-20 0,-19-18-16,-1-10 15,1-9 1,-9-9-1,9-28-15,-1-29 16,-8-9 0,-10-28-1,0 9-15,-10 19 16,1 9 0,0 38-16,9 18 15</inkml:trace>
  <inkml:trace contextRef="#ctx0" brushRef="#br0" timeOffset="59835.32">23490 7217 0,'0'0'0,"0"0"0,0 0 15,10 0 1,-1 0-16,19 0 16,1-10-1,18-9 1,9-18-16,0-1 16,-18-9-1,-10 1 1,-9-11-16,-19 10 15,-19 19 1,1 0-16,-20 19 16,-19 9-1,1 18 1,-10 29 0,19 0-16,0 19 15,19 9 1,18-9-16,20-10 15,27 0 1,29 10 0,-19-38-16</inkml:trace>
  <inkml:trace contextRef="#ctx0" brushRef="#br0" timeOffset="60492.65">24647 6945 0,'0'0'16,"-9"-10"-16,-19-18 15,-29-10-15,-18 1 16,-10 18 0,10 19-1,9 19-15,19 9 16,10 10-1,18-1 1,9 10-16,20-9 16,-1-1-1,19-9-15,10-9 16,0 0 0,-1-19-1,1-19-15,0 0 16,-1-18-1,1-10 1,-19 0-16,-1 19 16,-8 0-1,-10 18 1,0 1-16,0 9 16,0 9-1,0 10 1,0 47-16,-10 46 15,10 38 1,0 29 0,0-1-16,0-19 15,-18-8 1,-1-20-16,-9-28 16,-10-28-1,0-19 1,-9-18-1,-9-10-15,-19-19 16,-10-18 0,-9-10-16,-19-28 15,10-18 1,55 27 0</inkml:trace>
  <inkml:trace contextRef="#ctx0" brushRef="#br0" timeOffset="61094.1">24920 6851 0,'0'0'0,"0"0"16,0 0-16,-19 0 16,-18 9-1,-20 0 1,-18 20-16,9-1 15,10 9 1,18 1-16,19-1 16,10 1-1,18-1 1,1-8-16,18-11 16,0 1-1,0-19 1,19-9-16,0-10 15,-9-9 1,0 0 0,-19-1-16,-1 20 15,-8 0 1,-1 9 0,1 9-16,-1 10 15,19 18 1,0-965-16,1 1950 15,-1-975 1,10-9 0,-29-29-16</inkml:trace>
  <inkml:trace contextRef="#ctx0" brushRef="#br0" timeOffset="61430.91">25278 6466 0,'0'0'0,"9"-19"15,1-9-15,-10 0 16,0 9 0,0 10-1,0 9-15,0 19 16,0 46-1,0 48-15,0 28 16,0-1 0,-10-18-1,1-9-15,-1-10 16,1-18 0,-1-20-1,10-27-15,-9-1 16,0-9-1,9-18-15</inkml:trace>
  <inkml:trace contextRef="#ctx0" brushRef="#br0" timeOffset="61690.62">25362 7048 0,'0'0'0,"10"0"0,18-10 16,28 1-1,10 0-15,-9 18 16,-1 0 0,-18 1-1,-1 18-15,1 9 16,-19 10 0,0 0-16,-19 10 15,-10-1 1,-9 0-1,1 0-15,8-37 16</inkml:trace>
  <inkml:trace contextRef="#ctx0" brushRef="#br0" timeOffset="61878.75">25739 6682 0,'0'0'0,"0"0"0,9 9 15,0 1 1,20 27-16,-10-18 16</inkml:trace>
  <inkml:trace contextRef="#ctx0" brushRef="#br0" timeOffset="62204.25">25974 7010 0,'0'0'0,"0"0"16,0 10-16,9 27 15,1 29 1,8 18-1,11 10-15,-1-19 16,0-28 0,0-19-1,19-18-15,19-20 16,19-37 0,-10-28-16,-9 0 15,-10 0 1,-18-9-1,-10 37 1,-9 28-16,-19 10 16</inkml:trace>
  <inkml:trace contextRef="#ctx0" brushRef="#br0" timeOffset="62602.53">26952 7507 0,'0'0'0,"0"0"0,10 0 16,-1-9-1,10-10 1,0 1-16,9-20 16,-9 0-1,0 1 1,-10-1-16,-9 10 15,0 0 1,-9 19 0,-1-1-16,1 1 15,-10 18 1,0 1-16,0 18 16,10 9-1,-1 1 1,20 9-1,9-10-15,18 1 16,20-1 0,27-18-16,-37-9 15</inkml:trace>
  <inkml:trace contextRef="#ctx0" brushRef="#br0" timeOffset="62989.86">28768 6785 0,'0'0'0,"0"0"15,0 0 1,0 9-16,0 10 16,0 37-1,-10 38 1,10 19-16,-9 9 15,9-10 1,-9-18 0,9-19-16,0-18 15,0-20 1,0-27-16</inkml:trace>
  <inkml:trace contextRef="#ctx0" brushRef="#br0" timeOffset="63578.21">28561 6916 0,'0'0'0,"9"-9"15,20-19-15,18-10 16,9 1 0,10 9-1,9 9-15,10 9 16,9 20-1,-19 9-15,-9 9 16,-28 0 0,-10 0-1,-9 19 1,-19 9-16,-29 10 16,-27 18-1,-29 1-15,-18-19 16,-10-20-1,0-17 1,10-29-16,18-10 16,19-9-1,19-9 1,19 10-16,18 8 16,1 1-1,18-1 1,1 1-16,18 0 15,19-1 1,0 20 0,19 8-16,0 29 15,0 19 1,-10 9-16,10 9 16,-10-8-1,10-11 1,-9-9-16,-1 1 15,1-20 1,-39-18 0</inkml:trace>
  <inkml:trace contextRef="#ctx0" brushRef="#br0" timeOffset="63973.39">29615 7592 0,'0'0'0,"0"0"0,9 0 16,0-9-1,1-10-15,9 0 16,-1 0 0,1 0-1,-9-9 1,-10 0-16,0 0 15,-19 0 1,-9 9-16,-10 10 16,-19 18-1,1 10-15,9 9 16,0 19 0,19 9-1,9 10-15,10 0 16,18-1-1,10-8 1,18-11-16,29-8 16,-28-29-1</inkml:trace>
  <inkml:trace contextRef="#ctx0" brushRef="#br0" timeOffset="64289.81">30151 6672 0,'0'0'16,"0"0"-16,0 0 16,0 10-16,-19 27 15,0 38 1,-9 38-16,0 37 15,-1 10 1,20-29 0,0-18-16,-1-1 15,1-18 1,9-19 0,9-9-16,1-10 15,-1-9 1,-9-19-16</inkml:trace>
  <inkml:trace contextRef="#ctx0" brushRef="#br0" timeOffset="64999.01">30602 7826 0,'10'0'0,"-1"-18"15,1-10 1,-1-1-16,-9 1 15,0 0 1,-9 19-16,-10-1 16,0 10-1,0 10 1,0-1-16,10 0 16,-1 10-1,1-9 1,9-1-1,0 0-15,0 1 16,9-1 0,1 1-16,-1-1 15,19 10 1,1-10-16,-1-9 16,19 0-1,0-19 1,9 1-16,-9-1 15,1-19 1,-1 1 0,0-20-16,0 1 15,-10-19 1,1-19 0,0 0-16,-20 10 15,1 9 1,-19 19-1,0 18-15,0 19 16,0 10 0,0 9-16,-19 9 15,-9 19 1,-10 57 0,1 37-16,-10 37 15,28-18 1,10-19-1,18-19-15,0-18 16,20-10 0,-1-28-1,0-10-15,10 1 16,-19-29 0</inkml:trace>
  <inkml:trace contextRef="#ctx0" brushRef="#br0" timeOffset="65499.51">30508 7179 0,'10'0'0,"37"9"0,47 1 16,56 9-1,10 9-15,0 0 16,0-9 0,-28-1-1,-38 1-15,-28-19 16,-19 0-1,-19 0 1,-9 0-16,0 0 16,-19 0-1,0 0 1,0 0-16,0 10 16,0 8-1,0 20-15,-10 18 16,1 19-1,-1 0 1,1 0 0,0 0-16,-1-28 15,1-9 1,9-19-16,0-10 16</inkml:trace>
  <inkml:trace contextRef="#ctx0" brushRef="#br0" timeOffset="65669.86">31759 6982 0,'0'0'0,"0"0"16,0 0 0,0 0-16,0 0 15,10 9 1,-10-9-16</inkml:trace>
  <inkml:trace contextRef="#ctx0" brushRef="#br0" timeOffset="66472.36">32286 7629 0,'0'0'0,"0"0"0,0 0 16,-19-9 0,1 18-1,-20 1-15,0 18 16,-9 19 0,19 0-1,19 9-15,18-9 16,0-9-1,20-20 1,-1 1-16,10-19 16,9-9-1,0-29 1,9-28-16,1-27 16,-1-11-1,-9 1-15,0 9 16,-9 29-1,-1 8 1,1 20-16,-10 28 16,0-1-1,10 20 1,9 27-16,-9 19 16,-1 10-1,-18 18 1,0 1-16,-19 9 15,-19-19 1,-9 0-16,-10 0 16,10-19-1,0-18 1,0-10-16,18-9 16,1-19-1,9 0 1,9-38-16,10-46 15,19-20 1,9-8 0,0 27-16,-10 29 15,1 28 1,0 19-16,-20-1 16,11 20-1,-1 27 1,-9 48-16,-29 46 15,-18 28 1,-38 20 0,-37 8-16,-85 123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4:41:44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2342 1409 0,'0'0'0,"0"0"16,0 0 0,0 9-16,0 19 15,10 29 1,9 18-16,-19 28 16,9 10-1,0-10-15,1-9 16,-1-10-1,-9-28-15,0-18 16,0-19 0,0-10-1,0-9-15,0-9 16,-9-29-16,-10-46 16,10-29-1,9 10-15,-19 9 16,38 0-1,-19 10-15,18 27 16,11 11 0,-1 17-16,19 1 15,0 19 1,0 18 0,9 19-16,1 10 15,-1 9-15,-18 0 16,-10 9-1,-9-9 1,-19 0-16,0-10 16,0 1-1,-9-19-15,-1-1 16,1 1 0,9-19-16,0 0 15,0-9 1,9-38-16,19-9 15,1-10 1,8 0-16,1 19 16,0 19-1,-1 0-15,1 19 16,9 9 0,-10 9-16,11 29 15,-1 18 1,-10 19-1,1 28-15,-19-9 16,-1-10 0,-18-8-16,0-1 15,0-47 1</inkml:trace>
  <inkml:trace contextRef="#ctx0" brushRef="#br0" timeOffset="416.6">3754 1756 0,'0'0'0,"0"0"15,0 0 1,0 9-16,0 10 16,9 19-1,19 9-15,10 18 16,9 1 0,9-10-16,1-18 15,-1-10 1,10-28-16,0-19 15,-10-18 1,-9-29-16,-9-9 16,-29-10-1,-9 1-15,-18 18 16,-1 10 0,0 19-16,10 18 15</inkml:trace>
  <inkml:trace contextRef="#ctx0" brushRef="#br0" timeOffset="817.3">4929 893 0,'0'0'0,"0"0"0,0 0 16,0 0-1,0 9-15,0 48 16,0 46-1,-9 28-15,-10 19 16,10-9 0,-10-10-16,10-18 15,-10-19 1,9-10-16,1-18 16,0-19-1,-1-10-15,1-9 16,9-18-1</inkml:trace>
  <inkml:trace contextRef="#ctx0" brushRef="#br0" timeOffset="1133.21">5014 1634 0,'0'0'0,"10"0"15,8-9 1,20-1-16,18 1 16,10 0-1,0 18-15,-9 0 16,-1 1 0,-9 8-16,0 11 15,-9 8 1,-10 1-16,-9 9 15,-19 9 1,0 0 0,-10-9-16,-8 0 15,8-9 1,1-29-16</inkml:trace>
  <inkml:trace contextRef="#ctx0" brushRef="#br0" timeOffset="1351.23">5494 1240 0,'0'0'0,"0"0"15,0 0-15,9-9 16,1-1-1,-1 1-15,19 18 16,-9-9 0</inkml:trace>
  <inkml:trace contextRef="#ctx0" brushRef="#br0" timeOffset="2035.14">6632 1362 0,'0'0'0,"-9"0"0,-10-9 15,-19-1 1,-18 20-16,-19 18 16,-10 28-1,0 19 1,10 10-16,37-10 16,20 0-16,27-19 15,10 0 1,9-9-16,0-9 15,19-20 1,0 1-16,19-19 16,9-19-1,-9 1 1,-19-10-16,-9-1 16,-19 20-1,0 0-15,-10-1 16,-9 10-1,9 10-15,1-1 16,-1 19 0,19 0-16,10 10 15,-10-10 1,10-9-16,0 0 16,9-19-1,0 0-15,-10-19 16,1 0-1,-19 0-15,0-18 16,-29-1 0,-18-18-16,-19 9 15,-19 9 1,-9 20 0,9 18-16,28 9 15</inkml:trace>
  <inkml:trace contextRef="#ctx0" brushRef="#br0" timeOffset="2734.02">7385 686 0,'0'0'0,"0"0"0,0 0 16,0 10 0,0 9-16,-19 37 15,0 66 1,-9 47-16,19-19 16,-1-9-1,20-19-15,-1-10 16,10-9-1,0-28-15,-1-18 16,11-20 0,-1 1-16,9-19 15,11-10 1,-1-9-16,18-19 16,11-18-1,-1-1-15,-19-9 16,-18 19-1,-10 0-15,-9 19 16,0-1 0,0 1-1,-10 18-15,19 1 16,1 8 0,-1 10-16,0 1 15,0-1 1,0-10-16,-9 1 15,0 0 1,0-19-16,-10 0 16,-9 0-1</inkml:trace>
  <inkml:trace contextRef="#ctx0" brushRef="#br0" timeOffset="2904.25">7695 1278 0,'0'0'0,"0"0"15,0 0-15,0 0 16,0 0 0,0 0-16</inkml:trace>
  <inkml:trace contextRef="#ctx0" brushRef="#br0" timeOffset="3434.53">8533 1521 0,'0'0'0,"0"0"15,0 0-15,0 0 16,0 10-1,0 9-15,0 9 16,-10 19 0,1 18-16,-10 1 15,0-10 1,10-9 0,-1-9-16,1-19 15,-1-10-15,10-9 16,0 0-1,10-28 1,9-38-16,18-37 16,10 0-16,-9 28 15,9 9 1,0 19 0,9 19-16,1 9 15,-1 19 1,-18 10-16,0 18 15,-1 19 1,-18-1-16,0 20 16,-19 0-1,-19 9-15,0 9 16,0-9 0,-9-18-16,19-10 15,9-29 1</inkml:trace>
  <inkml:trace contextRef="#ctx0" brushRef="#br0" timeOffset="3866.25">9464 1747 0,'0'0'0,"0"0"0,0 0 16,9 0-1,1 0-15,18 0 16,19 0 0,9-10-16,1 1 15,-10-10 1,-10 0-16,-8 1 16,-10-11-1,-10-8-15,-18-1 16,-20 1-1,-18 9-15,-9 9 16,-19 28 0,-1 19-16,1 19 15,19 19 1,9 0-16,28-1 16,19-8-1,9-20 1,19 1-16,1-1 15,18-18-15,9 0 16,-9 0 0,-28-19-1</inkml:trace>
  <inkml:trace contextRef="#ctx0" brushRef="#br0" timeOffset="4537.33">4534 1381 0,'0'0'0,"0"0"0,0 0 16,0-19-1,0 0-15,0-9 16,10-9 0,-1 8-1,1-8-15,-1-10 16,0 9 0,-9 10-16,0 0 15,0 19 1,0-1-16,0 10 15,0 19 1,0 47-16,0 56 16,-9 37-1,-10 20-15,0 8 16,1 10 0,8-19-16,-9 123 15</inkml:trace>
  <inkml:trace contextRef="#ctx0" brushRef="#br0" timeOffset="5598.45">10461 1831 0,'0'0'0,"0"0"0,-9-9 16,-10-1 0,0 1-16,-19 0 15,-9-1 1,-9 20-16,9 18 16,0 19-1,19-10-15,9 10 16,9-9-1,20-10-15,-1-9 16,19-1 0,1-8-16,-1-10 15,9 0 1,1 0-16,0 0 16,-1 0-1,1 0 1,0 9-16,-1 0 15,1 1 1,0-1-16,-29-9 16</inkml:trace>
  <inkml:trace contextRef="#ctx0" brushRef="#br0" timeOffset="6129.45">10442 1653 0,'0'0'0,"0"0"16,10-19-16,-1-9 16,19 0-1,29 0-15,9 9 16,9 19 0,9 19-1,1 18-15,0 10 16,-19 0-1,-10 9-15,-18 1 16,-19-1-16,-19-19 16,0 1-1,-19-1 1,0-18-16,0-9 16,10-10-1,-1-10-15,1-27 16,9-29-1,28-9-15,19 9 16,19 1 0,0 18-16,0 19 15,0 18 1,-10 10-16,0 10 16,-18 18-1,0 19-15,-19 18 16,-19 20-1,-10 9-15,-9-10 16,0-18 0,-9-19-1,9-10-15,10-28 16</inkml:trace>
  <inkml:trace contextRef="#ctx0" brushRef="#br0" timeOffset="6312.81">11439 1146 0,'0'0'16,"0"0"-16,0 0 16,10 0-16,-1-9 15,10 9 1,-10 0-16</inkml:trace>
  <inkml:trace contextRef="#ctx0" brushRef="#br0" timeOffset="7082.16">11882 602 0,'0'0'0,"0"0"15,0 0-15,0 0 16,0 9 0,0 38-16,0 38 15,-10 46 1,1 29-16,-1-1 16,1-18-1,9-29-15,0-27 16,9-10-1,1-28-15,-1-10 16,1-18 0,8 0-16,11-19 15,-1 0 1,9-19-16,1 0 16,0 10-1,-10 0-15,0-1 16,0 20-1,10-1 1,0 10-16,9 9 16,0 0-1,0 10-15,-10-20 16,1 1 0,-10-19-16,-9 0 15,9 0 1,-9-19-16,0-18 15,0-10 1,0 0-16,-10 0 16,-9 19-1,0 0-15,0 18 16,0 10 0,0 0-16,0 10 15,0 9 1,0 37-16,0 38 15,0 18 1,-9 1-16,-1-1 16,-9 1-1,0-10-15,-9-18 16,0-10 0,-10-19-1,1-18-15,-1-1 16,1-18-1,-20-10-15,29-18 16</inkml:trace>
  <inkml:trace contextRef="#ctx0" brushRef="#br0" timeOffset="7371.19">12267 1306 0,'0'0'0,"10"0"0,27-10 15,39-8 1,18 8-16,19 1 16,28-1-1,0 10-15,-19 0 16,-18 10-1,-20-1 1,-37-9-16,-19 0 16,-18 0-1,-10 0-15</inkml:trace>
  <inkml:trace contextRef="#ctx0" brushRef="#br0" timeOffset="7930.77">3358 3801 0,'0'0'0,"10"0"0,18-9 16,29-10-1,46 0-15,38 1 16,19 8-1,-9 20-15,8-1 16,-8 0 0,-19 10-1,-19-9-15,-29-1 16,-18-9-16,-28 0 16,-10 0-1,-19 0 1</inkml:trace>
  <inkml:trace contextRef="#ctx0" brushRef="#br0" timeOffset="8213.03">4581 3501 0,'0'0'15,"0"0"-15,0 0 16,0 0-16,0 0 15,0 0 1,10 10-16,-1 36 16,1 20-1,-1 19-15,0 8 16,10-8 0,-19-19-16,0-10 15,0-19 1,0-8-16,0-11 15,0-18 1</inkml:trace>
  <inkml:trace contextRef="#ctx0" brushRef="#br0" timeOffset="8479.82">4628 3473 0,'0'0'0,"0"0"15,10 0-15,9 9 16,18 1 0,10 9-16,10 9 15,-1 19 1,1 0 0,-20-1-16,-18 1 15,0-9-15,-19 9 16,-28 0-1,-29 28-15,-65 19 16,47-47 0</inkml:trace>
  <inkml:trace contextRef="#ctx0" brushRef="#br0" timeOffset="9195.69">5983 3389 0,'0'0'0,"0"0"15,0 0-15,0 18 16,-9 20 0,-1 28-1,1 18-15,-1 10 16,1-19 0,9-19-16,0-9 15,0-9 1,-9-20-16,9-8 15</inkml:trace>
  <inkml:trace contextRef="#ctx0" brushRef="#br0" timeOffset="9375.48">5748 3182 0,'0'0'0,"0"0"0,0 0 16,0 0-16,9 0 16,10 10-1,0-10 1</inkml:trace>
  <inkml:trace contextRef="#ctx0" brushRef="#br0" timeOffset="9912.62">6406 3567 0,'0'0'0,"0"0"16,0 0-16,10 0 16,18-10-1,10-8-15,9-1 16,9-9-1,-18 0-15,-1-10 16,1 1 0,-10-10-16,-9-10 15,-19 1 1,-9 0-16,-20-10 16,-18 19-1,0 19-15,0 9 16,0 10-1,10 28-15,-1 18 16,10 48 0,0 46-1,18 28-15,10 20 16,10-1 0,-10-9-16,0 0 15,0 0 1,0-29-16,-10-18 15,10-18 1,0-20-16,0-9 16,0-19-1,0-18-15,0-19 16,0-1 0,0-18-16,0 0 15</inkml:trace>
  <inkml:trace contextRef="#ctx0" brushRef="#br0" timeOffset="10159.95">6256 4036 0,'0'0'0,"0"0"15,9 0-15,10-9 16,19-1 0,28 10-16,18 0 15,-8 0 1,-11 10 0,-8-1-16,-29 0 15</inkml:trace>
  <inkml:trace contextRef="#ctx0" brushRef="#br0" timeOffset="12717.06">5823 3267 0,'0'0'0,"0"0"15,0 0-15,10 0 16,-1 0-1,19-10-15,0 1 16,19-10 0,-9 10-1,0-10-15,-10 10 16,-9-1 0,0 1-16,-19-1 15,0 1-15,-19-10 16,-9 10-1,-19 9 1,9 0-16</inkml:trace>
  <inkml:trace contextRef="#ctx0" brushRef="#br0" timeOffset="15579.99">7658 3398 0,'0'0'0,"0"0"16,0 0-16,0 0 15,0 0 1,9 9-16,0 19 15,1 1 1,18-1-16,19 0 16,0 0-1,10-9-15,-1-10 16,-18-9 0,-1 0-16,1-19 15,0 1 1,-10-1-1,0 0-15,-9 0 16,0-9 0,-10 9-16,-9 10 15,0 0 1,0 9-16,0 0 16,0 9-1,0 19-15,-9 38 16,-1 28-1,1 9-15,-10 10 16,0-1 0,-9 1-16,-10-19 15,-18-1 1,-1-18-16,-8-9 16,-11-10-1,1-18 1,-19-19-16,-19-1 15,47-18 1</inkml:trace>
  <inkml:trace contextRef="#ctx0" brushRef="#br0" timeOffset="16363.08">8561 3670 0,'0'0'0,"0"0"0,0-9 15,0-1 1,-10 1-16,1 0 16,-10 9-1,0 9 1,-9 19-16,0 0 16,18 10-1,1-10-15,9 0 16,0-9-1,9-10-15,1 1 16,-1-10 0,1 0-16,18-19 15,10-28 1,9-19-16,9-9 16,0 9-1,1 1-15,-19 27 16,-10 10-1,-9 19-15,9-1 16,-9 20 0,9 8-16,0 20 15,0 18 1,0 10 0,-9-10-16,0 1 15,0-20-15,-10-18 16,1 0-1,-1-19 1,1 0-16,18-10 16,0-18-1,0-28-15,-9 0 16,0 9 0,-19 18-16,0 20 15,0 0 1,0 9-16,0 0 15,9 18 1,10 39-16,19 8 16,-19-27-1</inkml:trace>
  <inkml:trace contextRef="#ctx0" brushRef="#br0" timeOffset="16747.33">10348 3360 0,'0'0'0,"0"0"16,-19-9-1,1 0-15,-20-1 16,-9 10 0,-10 19-16,1 19 15,9 8 1,9 20 0,19 9-16,19 0 15,10-18-15,18-1 16,19-19-1,19 1-15,9-19 16,10-19 0,9-19-1,-56 0-15</inkml:trace>
  <inkml:trace contextRef="#ctx0" brushRef="#br0" timeOffset="17195.88">10649 2826 0,'0'0'0,"0"0"0,0 0 16,0 0-1,0 0-15,0 18 16,0 20 0,0 37-16,0 19 15,10 28 1,-1-10-16,0-8 15,1-11 1,-10-8-16,0-19 16,0-20-1,0-8-15,0-19 16,0-1 0,0-18-16,0 0 15,9 0 1,19-28-1,1-9-15,-1-10 16,-9 19 0,0 0-16,-1 18 15,1 1 1,-9 18-16,8 1 16,11 18-1,-1 19-15,9 18 16,-18-37-1</inkml:trace>
  <inkml:trace contextRef="#ctx0" brushRef="#br0" timeOffset="17598.9">11533 3670 0,'0'0'0,"0"0"0,0-19 15,-18-9-15,-20 0 16,-9 0 0,-9 18-1,-10 10-15,0 19 16,19 19 0,0 9-16,19 0 15,18-10 1,1-9-16,18-9 15,1 0 1,-1-19-16,19 0 16,10 0-1,9-19-15,9 0 16,-18 10 0,9-1-16,0 10 15,0 10 1,0-1-16,19 19 15,19 19 1,-48-19-16</inkml:trace>
  <inkml:trace contextRef="#ctx0" brushRef="#br0" timeOffset="18132.34">11835 3473 0,'0'0'0,"0"0"15,0 0-15,0 9 16,9 10 0,0 9-16,-9 19 15,0 0 1,0 0 0,0-9-16,0-10 15,0-10 1,0-8-16,0-10 15,0 0 1,10-10-16,-1-18 16,19-28-1,10-10-15,0 19 16,-1 10 0,-9 28-16,-9-1 15,10 20 1,-1 8-16,9 29 15,1 28 1,0 10-16,-10 9 16,0-10-1,-9-18-15,-10-38 16</inkml:trace>
  <inkml:trace contextRef="#ctx0" brushRef="#br0" timeOffset="18715.71">12822 3717 0,'0'0'0,"0"-9"0,0-20 15,0-8 1,0-1-16,-19-9 16,1 19-1,-20 0-15,-18 19 16,-1 18-1,-9 10-15,19 9 16,0 0 0,19 0-16,19-9 15,-1 0 1,10-10-16,0-9 16,10 0-1,-1 0-15,19 0 16,0-18-1,1-1-15,8-19 16,1 1 0,0 9-16,-20-1 15,1 20 1,0 0 0,-10 9-16,10 18 15,9 20 1,1 37-16,-1 28 15,-9 19 1,-19 19-16,-19-10 16,-9 10-1,-10-10-15,0-18 16,1-19 0,-20-19-16,-9-19 15,10-9 1,0-28-16,-1-10 15,1-18 1,27-1-16</inkml:trace>
  <inkml:trace contextRef="#ctx0" brushRef="#br0" timeOffset="19212.57">13227 3858 0,'0'0'0,"0"0"16,0 0-16,0 0 16,9 0-1,19-10-15,1 1 16,18 0-1,0-10-15,9 0 16,1-9 0,-10-10-1,-10 1-15,1-10 16,-19 0-16,-19-9 16,-10 9-1,-8 0-15,-20 19 16,-9 0-1,-10 18-15,-8 20 16,-1 27 0,0 10-1,19 19-15,19 9 16,18 0 0,1 0-16,28 0 15,18 0 1,20-9-16,46-10 15,38-9 1,160 28-16</inkml:trace>
  <inkml:trace contextRef="#ctx0" brushRef="#br0" timeOffset="20169.56">15428 3482 0,'0'0'0,"0"0"0,-19-18 15,1-1 1,-20 0-16,-9-9 16,-10 19-1,1 9-15,-10 9 16,10 19-1,18 0-15,10 10 16,18-1 0,10 1-16,10-1 15,18-8 1,19-11 0,10 1-16,-1-19 15,-9 0-15,0-19 16,0-18-1,0-10 1,10-19-16,-10-9 16,0 9-1,-10 10-15,1 19 16,-10 8 0,0 20-16,1 0 15,-1 18 1,0 29-16,10 9 15,-20 18 1,1 1-16,0 0 16,-19-10-1,0-9-15,0-10 16,0-18 0,0 0-16,0-19 15,0 0 1,9-19-16,10-47 15,28-37 1,0 0 0,-9 28-16,0 28 15,-1 19 1,-9 9-16,1 10 16,-1 18-1,0 29-15,10 37 16,-10 28-1,-9 9-15,-19 1 16,0-29 0,-10-18-16,1-10 15,0-18 1,-1-19-16,1 0 16,9-10-1</inkml:trace>
  <inkml:trace contextRef="#ctx0" brushRef="#br0" timeOffset="20670.58">16980 3670 0,'0'0'0,"0"0"16,0 0-16,0 0 15,0 0 1,0 0-16,0 0 16,0 0-1,0 0-15,10 0 16,9 0 0,9 0-16,0-19 15,-9 1 1,0-11-16,-1-8 15,-18-1 1,-9-18-16,-29 9 16,-18 0-1,-19 10 1,-19 18-16,0 28 16,9 19-16,10 19 15,18 19 1,20 0-16,18 9 15,28 0 1,19 0-16,10-19 16,9 0-1,19-18 1,19 0-16,-1-20 16,10-8-1,-47-10-15</inkml:trace>
  <inkml:trace contextRef="#ctx0" brushRef="#br0" timeOffset="21186.89">17620 3163 0,'0'0'0,"0"0"0,0 0 16,0 0 0,0 0-16,9 10 15,10 18 1,38 47-16,9 28 15,9 19 1,-9-9-16,-10-10 16,1-28-1,-1-9-15,-18-29 16,-1-9 0,1-9-16,0-19 15,-1-9 1,10-19-16,10-38 15,-1-19 1,1-8-16,-1-20 16,-18 10-1,-1 18 1,1 20-16,-10 27 16,0 19-1,1 19-15,18 29 16,-19-1-1</inkml:trace>
  <inkml:trace contextRef="#ctx0" brushRef="#br0" timeOffset="22056.43">19248 3773 0,'0'0'0,"0"0"16,0-9-1,0-10-15,-19-18 16,-9-1-1,-10 1-15,0 8 16,1 11 0,-1 8-16,0 20 15,10-1 1,0 19 0,0 0-16,18 10 15,1-1-15,18 1 16,20-10-1,18 10 1,18-20-16,1-8 16,-9-10-1,-1-19-15,-18-19 16,-1-9 0,-18-9-16,0-9 15,-10-1 1,1 0-16,-1 0 15,19 20 1,1-1-16,18 9 16,9 10-1,19 9-15,10 19 16,19 19 0,-10 9-16,-10 10 15,-18 9 1,-19-1-16,-9 1 15,-19 0 1,-10 0-16,-9 0 16,-19 9-1,-9-18 1,0-1-16,9-18 16,10-19-1,-1 0-15,10 0 16,10-28-1,8-28-15,39-38 16,18-19 0,29 10-16,-10 28 15,0 19 1,-19 18-16,-9 29 16,-10 9-1,1 19-15,-20 18 16,1 20-1,-19 27-15,0 19 16,-19 10 0,-10-19-16,1-10 15,-1-18 1,1-19 0,0-10-16,-1-18 15,10 0 1,0-19-16</inkml:trace>
  <inkml:trace contextRef="#ctx0" brushRef="#br0" timeOffset="22226.97">20668 2948 0,'0'0'0,"0"0"16,0 0-16,0 0 15,0 0 1,9 18-16,1-8 16</inkml:trace>
  <inkml:trace contextRef="#ctx0" brushRef="#br0" timeOffset="22629.71">21402 3567 0,'0'0'0,"0"0"16,0-10 0,-10-8-16,-8-1 15,-20 0 1,0 10-16,1-1 16,-10 20-1,0-1-15,18 10 16,11 0-1,8-1-15,10 1 16,10-9 0,8 8-16,11-18 15,18 0 1,9-18-16,1-1 16,-20 9-1,-9 1-15,-9 0 16,9 18-1,1 0-15,-1 20 16,10 18 0,-1-1-16,1 11 15,-19-39 1</inkml:trace>
  <inkml:trace contextRef="#ctx0" brushRef="#br0" timeOffset="23104.76">21656 2713 0,'0'0'0,"0"0"0,0 9 15,0 29 1,9 18-16,1 38 15,-1 9 1,10-9 0,0-9-16,-10-29 15,1-19-15,8 1 16,11-19 0,-1-1-1,19 1-15,0-19 16,-10 0-1,1 0-15,-10 10 16,-9-1 0,0 19-16,0 0 15,0 19 1,-19 9-16,-19 10 16,-28 0-1,-19-10-15,-38 0 16,-8-27-1,8-20-15,10-18 16,28-10 0,38 0-16</inkml:trace>
  <inkml:trace contextRef="#ctx0" brushRef="#br0" timeOffset="23419.65">22455 2751 0,'0'0'0,"0"0"0,0 18 15,-9 20 1,-10 28-16,0 37 15,-9 19 1,0 9-16,19-18 16,-1-1-1,20-18-15,18 0 16,0-10 0,28-9-16,-27-46 15</inkml:trace>
  <inkml:trace contextRef="#ctx0" brushRef="#br0" timeOffset="23820.41">22860 3464 0,'0'0'0,"0"0"0,0 0 16,9 0-1,1 0-15,-1-10 16,10 1-1,9-1-15,0-8 16,1-1 0,-10 0-16,-1 0 15,1-9 1,-19 0-16,0 0 16,-19 9-1,-9 10-15,-10 9 16,-18 19-1,-10 28-15,10 18 16,9 1 0,18 9-16,20-9 15,18-10 1,10 0 0,10-9-16,8-9 15,10-20 1,0 1-16,-28-19 15</inkml:trace>
  <inkml:trace contextRef="#ctx0" brushRef="#br0" timeOffset="24074.14">23942 4055 0,'0'0'0,"0"0"0,0 0 16,0 9 0,-19 1-16,-9 18 15,-38 19 1,-19 28-1,38-38-15</inkml:trace>
  <inkml:trace contextRef="#ctx0" brushRef="#br0" timeOffset="26661.14">23744 4074 0,'0'0'0,"0"0"16,0 0 0,0 0-16,10 0 15,18-10 1,0-9-16,10 1 16,-1 8-1,-8 1-15,-11-1 16,-18 1-1,0 9-15,0 0 16,-18-9 0,-1-1-16,-9 10 15,-1 10 1,1-1 0,19 0-16,-1-9 15</inkml:trace>
  <inkml:trace contextRef="#ctx0" brushRef="#br0" timeOffset="26874.74">23989 3989 0,'0'0'0,"0"0"0,0 0 15,0 0 1,0 9-16,-19 10 15,0 38 1,-18 8-16,-10 29 16,-19 9-1,28-56-15</inkml:trace>
  <inkml:trace contextRef="#ctx0" brushRef="#br0" timeOffset="27520.95">25052 3379 0,'0'0'0,"0"10"15,0 8 1,0 10-16,0 10 15,0 0 1,0-1-16,0 1 16,0-10-1,0-9-15,0-10 16,0-9 0</inkml:trace>
  <inkml:trace contextRef="#ctx0" brushRef="#br0" timeOffset="27710.17">24892 2948 0,'0'0'0,"0"0"0,0 0 16,0-10-1,0 1-15,0-1 16,0 10-1,9 10-15,1-10 16</inkml:trace>
  <inkml:trace contextRef="#ctx0" brushRef="#br0" timeOffset="28029.64">25391 2826 0,'0'0'0,"0"0"0,0 0 16,0 0 0,0 9-1,0 10-15,0 46 16,0 29 0,0 28-16,0 10 15,0-1 1,0-18-16,0-10 15,0-9 1,9-19-16,-9-10 16,0-18-1,0-9-15,0-19 16,0-1 0,0-18-16</inkml:trace>
  <inkml:trace contextRef="#ctx0" brushRef="#br0" timeOffset="28243.08">25249 3492 0,'0'0'0,"10"0"0,9 0 16,37-19-1,29 0-15,18 10 16,1-1-1,-10 1-15,-9 9 16,-20 0 0,-8 9-16,-38-9 15</inkml:trace>
  <inkml:trace contextRef="#ctx0" brushRef="#br0" timeOffset="29184.3">26792 3407 0,'0'0'0,"0"0"15,0 10 1,0 8-16,0 29 16,0 10-1,10 8-15,-1 1 16,1-10 0,-1 1-16,0-20 15,1-18 1</inkml:trace>
  <inkml:trace contextRef="#ctx0" brushRef="#br0" timeOffset="29372.43">26708 3032 0,'0'0'0,"0"0"0,0 0 15,0 0 1,0-9-16,9 9 16,-9 0-1</inkml:trace>
  <inkml:trace contextRef="#ctx0" brushRef="#br0" timeOffset="29717.39">27300 3914 0,'0'0'0,"0"0"15,0-19 1,-19 0-16,1-27 16,8-11-1,1-8-15,18-1 16,1 10-1,18 9-15,-9 19 16,9-1 0,0 20-16,-9 18 15,9 1 1,0 27-16,1 20 16,-11 18-1,1 9 1,-19 10-16,10 0 15,-1-10 1,-9-56-16</inkml:trace>
  <inkml:trace contextRef="#ctx0" brushRef="#br0" timeOffset="30285.49">27893 3351 0,'0'0'0,"0"0"16,0 0-1,9 0-15,10 0 16,19 0-1,37 0-15,10-19 16,9 1 0,-10-20-16,-8 0 15,-20-8 1,-18-11-16,-10 1 16,-19 0-1,-18-10 1,-19 19-16,-10 0 15,-18 28-15,-1 19 16,-18 19 0,9 37-16,0 38 15,19 47 1,28 28-16,19 28 16,10 0-1,-1-19-15,1-18 16,-10-10-1,0-19-15,0-9 16,-10-28 0,1-19-16,-1-19 15,1-18 1,0-19-16,9-10 16</inkml:trace>
  <inkml:trace contextRef="#ctx0" brushRef="#br0" timeOffset="30517.3">27931 3876 0,'0'0'0,"0"0"0,9 0 15,19-9 1,10-10-16,28 10 15,9 0 1,0 9-16,0 9 16,-9 0-1,0 1-15,-38-1 16</inkml:trace>
  <inkml:trace contextRef="#ctx0" brushRef="#br0" timeOffset="31103.22">28918 2863 0,'0'0'0,"0"0"15,0-9 1,0-1-16,0 1 15,0 9 1,0 9-16,0 29 16,-9 46-1,9 48-15,0 18 16,-9-9 0,9-10-16,-10-9 15,10-28 1,0-19-16,10-10 15,-1-8 1,0-20-16,-9-18 16</inkml:trace>
  <inkml:trace contextRef="#ctx0" brushRef="#br0" timeOffset="31568.85">29266 3370 0,'0'0'0,"0"0"16,0 9-16,0 10 16,-9 18-1,18 20-15,1 27 16,18-18-1,0-10-15,1-18 16,-1-1 0,0-18-16,10 0 15,-10-19 1,0-10-16,10-8 16,-10-20-1,-9-9-15,0 0 16,-19 19-1,0 0 1,0 19-16,0-1 16,0 10-1,0 10-15,9 8 16,10 39 0,9 18-16,19 0 15,0 0 1,-19-47-16</inkml:trace>
  <inkml:trace contextRef="#ctx0" brushRef="#br0" timeOffset="32535.64">30113 3604 0,'0'0'0,"0"0"0,0 0 15,10 0 1,-1 0-16,19 10 16,10-10-1,-1 0 1,1 0-16,-10-10 16,0 1-1,-9-10-15,0 0 16,0-18-1,-19-1-15,0 1 16,-19-19 0,-19 9-16,1 9 15,-1 10 1,1 19-16,-1 18 16,0 19-1,1 19-15,8 9 16,20 10-1,0 18-15,18 10 16,19-19 0,1-9-16,18-10 15,9 1 1,10-20-16,19-9 16,-1-18-1,-9-10-15,10-19 16,-10-19-1,1-18 1,-11-10-16,-8-18 16,-10 0-1,-19 18-15,-9 10 16,-10 18 0,-9 10-16,0 18 15,0 1 1,0 9-16,0 9 15,-9 20 1,0 27-16,-1 10 16,1 9-1,9-10-15,0-18 16,0-9 0,0-19-16,0-10 15,0-9 1,0 0-1,9-9-15,10-29 16,19-37 0,9-19-16,9 19 15,-18 19 1,-10 28-16,-9 18 16,9 1-1,0 18-15,0 19 16,10 19-1,0 19-15,-19 9 16,-1-19 0,-18-9-16,0-9 15,0-1 1,0-18-16,10 0 16,-10-19-1</inkml:trace>
  <inkml:trace contextRef="#ctx0" brushRef="#br0" timeOffset="33370.25">31966 3088 0,'0'0'0,"0"0"15,-18 10 1,-11 8-16,-27 39 15,9 8 1,0 29-16,9 0 16,19 0-1,10-10-15,18-9 16,20 0 0,-1-18-16,19-10 15,0-10 1,19-18-16,9-10 15,10-27 1,-10-20-16,0-18 16,-18-19-1,-29 0 1,-9-10-16,-29 20 16,-9 8-16,1 29 15,-11 9 1,1 10-1,0 18-15,9 19 16,10 10 0,9 9-16,9 9 15,19 1 1,10-11-16,9-8 16,9-19-1,20-10-15,27-18 16,10-19-1,-19-29-15,0-18 16,-28-19 0,-19 10-16,-37 0 15,-20 18 1,-9 0-16,-9 29 16,0 8-1,9 20-15,10 0 16,-1 9-1,1 9-15,-1 10 16,20 28 0,-1 28-1,19 19-15,10-1 16,0 11 0,-19-20-16,-1-9 15,-18 0 1,-18-9-16,-20 9 15,-37-9 1,-38 9-16,-47-10 16,-141 39-1</inkml:trace>
  <inkml:trace contextRef="#ctx0" brushRef="#br0" timeOffset="34330.12">5466 5669 0,'0'0'0,"-10"9"0,-18 0 15,-10 10 1,1 9 0,9 19-16,9 0 15,9 9 1,20 1-16,18-20 16,10-9-1,46-18-15,20-20 16,-10-27-1,-9-1-15,-29 1 16,-28-10 0,-18 0-16,-20-9 15,-46-19 1,-38 9-16,-19 28 16,0 29-1,0 28-15,10 18 16,18 38-1,38-37-15</inkml:trace>
  <inkml:trace contextRef="#ctx0" brushRef="#br0" timeOffset="34731.44">6105 5077 0,'0'0'0,"0"0"0,0 0 15,0 0 1,10 10-16,-1 27 16,19 20-1,1 36-15,-1 11 16,10 8 0,-1-9-16,-18-9 15,0 9 1,0-9-1,-1 0-15,-8-19 16,-10-9 0,0-38-16</inkml:trace>
  <inkml:trace contextRef="#ctx0" brushRef="#br0" timeOffset="35448.44">5908 5331 0,'0'0'0,"9"0"0,10 0 16,38 0-1,27 9 1,20 1-16,-1-1 15,10 0 1,-19 1-16,-9-10 16,-29 0-16,-9 0 15,-9-10 1,-19-8 0,0-1-16,-10-9 15,-9-10 1,0-9-16,0 10 15,-9 8 1,-1 20-16,1 0 16,9 9-1,0 9-15,-10 29 16,10 27 0,10 39-16,9 8 15,9 10 1,0-9-16,-9-10 15,0-19 1,-1-27-16,-8-10 16,-1-10-1,-9-18-15,0 0 16,0-19 0,0 0-16,10 0 15,18-29 1,0-17-1,10-11-15,-10 10 16,-9 10 0,0 9-16,-1 18 15,1 1 1,0 9-16,9 9 16,0 19-1,1 19-15,-11 0 16,1 10-1,-9-29-15</inkml:trace>
  <inkml:trace contextRef="#ctx0" brushRef="#br0" timeOffset="35881.3">7545 5819 0,'0'0'0,"0"0"16,9 0-16,19-19 16,10 0-1,9 0-15,0 1 16,0-11 0,-9 1-16,-19 10 15,-1-11 1,-8-8-16,-10 9 15,-19 0 1,-19-1-16,1 20 16,-20 9-1,1 19-15,9 28 16,0 9 0,19 10-16,18 18 15,20-9 1,18 0-16,19 0 15,9-18 1,10-11-16,0-17 16,0-11-1,-29-18 1</inkml:trace>
  <inkml:trace contextRef="#ctx0" brushRef="#br0" timeOffset="36347.48">8043 5603 0,'0'0'15,"0"0"-15,10-19 16,-1 0-16,1 1 16,8-11-1,11 11-15,18 8 16,9 1-1,19 9-15,1 19 16,-1 9 0,-9 9-1,-10 10-15,-18 0 16,-19 19-16,-10-1 16,-9 1-1,-19-10 1,0 1-16,-9-20 15,9-18 1,-9-10-16,0-9 16,0-18-1,-1-20-15,1-28 16,19 1 0,18-1-16,10 0 15,9 1 1,10 18-16,9 0 15,0 19 1,-19 18-16</inkml:trace>
  <inkml:trace contextRef="#ctx0" brushRef="#br0" timeOffset="36857.4">9887 5246 0,'0'0'0,"0"0"15,0 0-15,10 10 16,-1 18 0,0 28-1,1 38-15,-10 9 16,0 10 0,-10-19-16,10-1 15,-9-18 1,0-18-16,-1-20 15,1-18 1,9 0-16,-10-19 16</inkml:trace>
  <inkml:trace contextRef="#ctx0" brushRef="#br0" timeOffset="37095.74">9464 5265 0,'0'0'0,"9"0"0,10-19 15,19 1-15,37-11 16,28 20 0,1 9-1,9 9-15,0 10 16,-19 0-1,-19 9-15,-9 0 16,-38-9 0</inkml:trace>
  <inkml:trace contextRef="#ctx0" brushRef="#br0" timeOffset="37341.19">9407 6128 0,'0'0'0,"0"0"0,10 0 15,9 10 1,28-1-16,37-9 16,39 0-1,8-9 1,10-10-16,-18 0 15,-1 0-15,-56 1 16</inkml:trace>
  <inkml:trace contextRef="#ctx0" brushRef="#br0" timeOffset="37658.16">10536 5312 0,'0'0'0,"0"0"0,0 0 16,0 0 0,0 9-16,0 29 15,0 28 1,0 18-1,0 10-15,0 9 16,0 0-16,0-18 16,0-20-1,0-18-15,0-9 16,0-19 0,0-10-16</inkml:trace>
  <inkml:trace contextRef="#ctx0" brushRef="#br0" timeOffset="37975.16">10423 5199 0,'0'0'0,"10"-9"0,18-10 16,19 0-1,28 10-15,10 0 16,18 18-1,10 19-15,-19 19 16,-18 0 0,-20 9-16,-9 10 15,-9 18 1,-19 1-16,-19 18 16,-10 10-1,-37-10-15,-28 0 16,-47-9-1,-48-10 1,-37-18-16,-122 19 16</inkml:trace>
  <inkml:trace contextRef="#ctx0" brushRef="#br0" timeOffset="38507.58">11581 5321 0,'0'0'0,"0"0"15,0 10 1,0 9-16,0 18 16,9 38-1,0 19-15,1 9 16,9 0-1,-1-9-15,1-19 16,0-18 0,-10-20-16,1-18 15,-1 0 1,-9-19-16,10 0 16,8-19-1,20-37-15,28-48 16,0-36-1,9-1-15,-9 19 16,-10 19 0,1 9-16,-10 28 15,-28 38 1</inkml:trace>
  <inkml:trace contextRef="#ctx0" brushRef="#br0" timeOffset="41132.36">13509 5603 0,'0'0'0,"0"0"16,-19-10-16,0 1 15,-18 0 1,-20-1-16,1 10 15,-10 10 1,0 18 0,19 19-16,0 0 15,19 0-15,18-1 16,20-8 0,-1 0-16,10-20 15,9 1 1,1 0-16,18-19 15,0-10 1,9-8-16,-9-20 16,10 1-1,-20 8 1,-9 11-16,-9 8 16,9 1-1,1 9-15,18 9 16,9 19-1,10 1-15,-10 8 16,1-9 0,-1-9-16,-9-10 15,10-9 1,9-18-16,0-29 16,9-10-1,-19-18-15,1-9 16,-20 0-1,-18 18-15,-9 19 16,-10 19 0,0 0-16,0 9 15,0 10 1,-10-1 0,-9 10-16,0 10 15,1-1 1,8 19-16,1 0 15,18 10 1,19 9-16,10 0 16,9 9-1,19 10-15,-10-10 16,-9 0 0,-9 0-16,-19-18 15,-19 9 1,-19 0-16,-19 0 15,-27-10 1,-11 1-16,11-20 16,8 1-1,29-19-15</inkml:trace>
  <inkml:trace contextRef="#ctx0" brushRef="#br0" timeOffset="41733.24">15936 5490 0,'0'0'0,"0"0"0,0 0 16,0 10 0,-9-1-16,-1 19 15,1 19 1,18 9-16,20 1 16,-1-10-1,0-10-15,0-18 16,10 0-1,9-19 1,0 0-16,0-19 16,9-19-16,-9 1 15,-9 9 1,-19 0 0,0 18-16,-10 1 15,1 9 1,18 9-16,0 10 15,19 9 1,0 0-16,0 0 16,0-9-1,0-10-15,0-9 16,-9 0 0,-1-18-16,-18-1 15,0-19 1,-28-18-16,-20 0 15,-27 0 1,0 18-16,27 19 16</inkml:trace>
  <inkml:trace contextRef="#ctx0" brushRef="#br0" timeOffset="42150.83">17366 5884 0,'0'0'0,"0"0"16,9 0-16,1-9 16,18-10-1,0 0-15,10-18 16,-10-1-1,-9 1-15,0-10 16,-19 9 0,-10 1-16,-8 9 15,-11 0 1,-8 18-16,-10 20 16,0 18-1,0 9-15,18 10 16,11-9-1,18-1 1,18 10-16,20-9 16,18-1-1,10-9-15,19-18 16,-10-10 0,-37-10-16</inkml:trace>
  <inkml:trace contextRef="#ctx0" brushRef="#br0" timeOffset="42437.21">17827 4815 0,'0'0'0,"0"0"16,0 0 0,0 0-16,0 18 15,0 29 1,9 47-1,1 28-15,-1 19 16,1-10-16,-1-9 16,0-19-1,-9-9 1,0-19-16,0-18 16,0-20-1,-9-18-15,9-10 16,0-9-1</inkml:trace>
  <inkml:trace contextRef="#ctx0" brushRef="#br0" timeOffset="42703.68">18166 4862 0,'0'0'0,"0"0"16,0 18-1,9 29-15,1 28 16,-1 47 0,0 28-1,-9 1-15,0-1 16,0-19-16,0-9 16,0-28-1,0-19 1,0-19-16,10-18 15,-10-20 1</inkml:trace>
  <inkml:trace contextRef="#ctx0" brushRef="#br0" timeOffset="42908.13">18711 6231 0,'0'0'0,"0"0"16,0 0-1,-18 10-15,-11 18 16,-27 28 0,18-28-16</inkml:trace>
  <inkml:trace contextRef="#ctx0" brushRef="#br0" timeOffset="43287.79">19567 5734 0,'0'0'0,"0"0"0,0 10 16,0-1-16,0 19 15,-9 19 1,0 9 0,-1 1-16,10-39 15</inkml:trace>
  <inkml:trace contextRef="#ctx0" brushRef="#br0" timeOffset="43551.24">19473 5331 0,'0'0'16,"10"0"-16,-1 0 0,10-10 15,0 1 1,0 0-16,-19 9 16,0 0-1,0 0-15,-29 0 16,-27 9 0,-29 10-16,38 0 15</inkml:trace>
  <inkml:trace contextRef="#ctx0" brushRef="#br0" timeOffset="43900.71">19850 5134 0,'0'0'0,"0"0"0,0 0 15,0 9 1,9 29-16,0 37 16,1 47-1,-1 18 1,10 1-16,-10-10 15,1 1-15,-10-29 16,0-19 0,0-18-16,0-19 15,0-9 1,0-20 0,0-18-16</inkml:trace>
  <inkml:trace contextRef="#ctx0" brushRef="#br0" timeOffset="44117.46">19981 5734 0,'0'0'0,"10"0"16,18-9-16,19-10 15,0 0 1,9 10-16,-8 0 15,-11-1 1,1 10-16,-1 10 16,-18-1-1</inkml:trace>
  <inkml:trace contextRef="#ctx0" brushRef="#br0" timeOffset="44504.8">21345 5368 0,'0'0'0,"0"0"16,-18 10-16,-11 8 15,-8 20 1,-10 18-16,18 10 16,1 18-1,19 1-15,18-1 16,19-9-1,10-18 1,28-1-16,9-19 16,10-8-1,0-11-15,-38-18 16</inkml:trace>
  <inkml:trace contextRef="#ctx0" brushRef="#br0" timeOffset="45515.52">21026 5059 0,'0'0'0,"0"0"0,9 0 15,19 0 1,0 0-16,1 0 16,18 0-1,0-10-15,-10 1 16,-18 0-1,0-10-15,-19 9 16,0 1 0,-9 0-16,-10 9 15,-28 28 1,9-9-16</inkml:trace>
  <inkml:trace contextRef="#ctx0" brushRef="#br0" timeOffset="46038.61">21656 5612 0,'0'0'0,"0"0"15,0 0 1,0 10-16,0 8 16,0 20-1,0 9-15,0 9 16,0 0 0,0-18-16,0-10 15,0-9 1,0-19-16,0 0 15,0 0 1,9-28-16,10-29 16,28-18-1,0-9-15,-9 28 16,-1 18 0,-8 29-16,-1 9 15,0 9 1,0 29-1,1 18-15,-11 10 16,1 9 0,-9 0-16,-1-19 15,0-18 1,1-1-16,-1-18 16,-9-10-1</inkml:trace>
  <inkml:trace contextRef="#ctx0" brushRef="#br0" timeOffset="46519">22653 5368 0,'0'0'0,"9"0"0,1 0 16,18 10-1,19-1-15,10-9 16,-1 0-1,0 0 1,-18 0-16,-10-19 16,1-9-1,-11-9-15,-18-29 16,-9-9 0,-19 0-16,-19 0 15,-19 18 1,-9 29-16,9 10 15,0 27 1,9 28-16,1 48 16,9 37-1,19 47-15,18 18 16,10 1 0,10-10-16,-10-18 15,0-19 1,0-10-16,0-28 15,0-18 1,0-10 0,0-28-16,0-10 15,0-18-15,0-19 16,0 0 0</inkml:trace>
  <inkml:trace contextRef="#ctx0" brushRef="#br0" timeOffset="46754.49">22399 5856 0,'0'0'0,"19"0"0,18 0 16,48-9-1,28-1-15,0 1 16,0 9-1,-19 9-15,-19 1 16,-28-10 0,-9 9-16,-10 1 15,-19-10 1</inkml:trace>
  <inkml:trace contextRef="#ctx0" brushRef="#br0" timeOffset="47090.36">23471 4824 0,'0'0'0,"0"0"0,0 0 15,0 9 1,0 20-16,0 36 16,0 39-1,-18 17 1,-1 30-16,0-11 16,10-8-16,-1-20 15,1 1 1,18-19-16,1-19 15,18-10 1,-19-36 0</inkml:trace>
  <inkml:trace contextRef="#ctx0" brushRef="#br0" timeOffset="47504.67">23998 5884 0,'0'0'0,"0"-9"15,0-29-15,-19-9 16,1 1 0,-11-1-16,-8 19 15,-1 9 1,1 9-16,8 20 16,1 9-1,0 9-15,18 0 16,1 9-1,18 1-15,1-10 16,-1 0 0,20-9-16,-1 0 15,19-19 1,0 0-16,0 0 16,0 0-1,-9 0 1,-1 9-16,10 0 15,-9 10 1,9 9-16,0-9 16,0 0-1,-28-19-15</inkml:trace>
  <inkml:trace contextRef="#ctx0" brushRef="#br0" timeOffset="47823.45">24770 4852 0,'0'0'0,"0"0"0,0 0 16,0 10-16,0 8 15,0 39 1,-10 37-16,10 27 15,0 1 1,-9 10 0,9-1-16,0-18 15,0-10 1,0-9-16,0-29 16,0-8-1,0-20-15,0 1 16,0-19-1,0-19-15</inkml:trace>
  <inkml:trace contextRef="#ctx0" brushRef="#br0" timeOffset="48054.49">24083 5415 0,'0'0'0,"0"0"15,9 0 1,20 0-16,18 0 16,18 0-1,30 0-15,17 0 16,1 10 0,19-1-16,28 19 15,141 19 1</inkml:trace>
  <inkml:trace contextRef="#ctx0" brushRef="#br0" timeOffset="48788.23">25306 5715 0,'0'0'0,"0"0"16,0 0-16,0 0 15,0 0 1,0 0-16,9 0 15,1-9 1,-1-10-16,10-18 16,0-1-1,-19-9-15,0 0 16,0 10 0,-19 9-16,0 0 15,0 18 1,1 10-1,-1 10-15,0 18 16,0 19 0,10 0-16,-1-1 15,20-8 1,-1 0-16,19-1 16,1-9-1,18-9-15,18 0 16,1-19-1,10-19-15,-1-9 16,0-19 0,-9-28-16,-10-19 15,-18 10 1,-19-1-16,-19 19 16,0 20-1,-10 17-15,1 20 16,9 0-1,0 9-15,0 0 16,0 9 0,9 10-1,1 9-15,18 19 16,0 19 0,0-1-16,10 10 15,0 0 1,-19 0-16,-1-18 15,-8-1 1,-10-9-16,-19 0 16,-9 0-1,-38 0-15,-19-10 16,-9-9 0,38-18-16</inkml:trace>
  <inkml:trace contextRef="#ctx0" brushRef="#br0" timeOffset="49689.61">27366 5209 0,'0'0'0,"0"0"15,-19 9-15,-9 1 16,-10 18 0,-18 28-16,-10 19 15,19 19 1,10 0-16,27-19 15,10 0 1,28 0-16,10-19 16,9-9-1,0-19-15,9-18 16,1-10 0,9-19-16,-10 0 15,1-9 1,-20 0-16,-18 0 15,0 18 1,-10 1 0,-9 9-16,10 9 15,9 1 1,9 18-16,19 9 16,0 1-1,0-1-15,0-18 16,0 0-1,-9-19-15,-1 0 16,-18-9 0,0-10-16,-19 0 15,-28-19 1,-38-18-16,-38 9 16,1 10-1,9 27-15,37 20 16,29-10-1</inkml:trace>
  <inkml:trace contextRef="#ctx0" brushRef="#br0" timeOffset="50803.17">28194 5819 0,'0'0'0,"0"0"16,0 0-1,9 0-15,10 0 16,9 0 0,10 0-16,0 0 15,-1 0 1,1 0-16,-10-19 15,0 0 1,1 0-16,-11-9 16,1-9-1,-19-1-15,-19 1 16,-9 8 0,-19 1-1,-28 10-15,9 18 16,0 9-1,29 19-15,8 19 16,29 19 0,10-1-16,27 1 15,10-10 1,19 1-16,0-20 16,0-18-1,9-10-15,1-18 16,-1-19-1,-19-10-15,1-27 16,-20-11 0,-8 1-16,-11-9 15,-18 18 1,0 1-16,-9 18 16,0 19-1,-1 9-15,1 9 16,9 20-1,-10 9-15,-9 46 16,10 38 0,0 29-16,18 18 15,0 9 1,-9 1 0,0-10-16,0 0 15,0-18 1,-9-11-16,0-27 15,9-28 1,0-19-16,0-19 16,0-9-1,0-19-15,0 0 16,0-28 0,9-76-16,0-83 15,-9-38 1,0-10-16,0 19 15,10 29 1,-1 27 0,20 29-16,-1 37 15,19 19 1,0 19-16,0 27 16,9 11-1,1 27-15,-10 0 16,-10 20-1,1 18-15,-19-1 16,0 11 0,-19-1-16,-19-9 15,-9-10 1,-19 1-16,-10-10 16,10-9-1,9-10-15,20-9 16</inkml:trace>
  <inkml:trace contextRef="#ctx0" brushRef="#br0" timeOffset="51386.57">29624 5256 0,'0'0'0,"0"0"16,0 0-16,0 0 16,0 18-1,-19 39-15,0 55 16,10 48 0,-1 27-16,1 1 15,0-10 1,-1-9-16,1-28 15,-1-19 1,1-28-16,0-29 16,9-27-1,-10-10-15,10-18 16,0-10 0,0-10-16,0-56 15,0-84 1,0-75-1,0-38-15,-9 20 16,18 27 0,1 56-16,18 29 15,0 37 1,0 38-16,-9 18 16,9 19-1,1 19-15,8 19 16,1 19-1,-1 9-15,-18 18 16,-19 10 0,-19 10-16,-9 9 15,-28 9 1</inkml:trace>
  <inkml:trace contextRef="#ctx0" brushRef="#br0" timeOffset="51837.21">28580 6100 0,'0'0'0,"9"0"0,29 0 15,46-9 1,58-1-16,27 1 15,28 0 1,-8-1-16,-11 10 16,-18 0-1,-19 10-15,-28-1 16,-9-9 0,-20 0-16,-27-9 15,-10-10 1,-10 0-16,-8 0 15,-10 1 1,-1 8 0,-18 1-16,0 9 15,0 0-15,0 9 16,0 19 0,-9 19-16,0 0 15,-1 9 1,1 1-16,9-10 15,0-29 1</inkml:trace>
  <inkml:trace contextRef="#ctx0" brushRef="#br0" timeOffset="52017.89">30226 5481 0,'0'0'0,"0"0"16,9 0 0,20-10-16,-1 10 15,28 10 1,-27-10-16</inkml:trace>
  <inkml:trace contextRef="#ctx0" brushRef="#br0" timeOffset="52520.23">30969 5312 0,'0'0'0,"0"0"16,-28 0-16,-19 9 15,-19 29 1,-9 18-16,9 38 15,19 19 1,28 9-16,19 9 16,28-9-1,10-28-15,18-10 16,10-28 0,10-27-16,8-20 15,20-28 1,-10-28-16,-10-18 15,-18-10 1,-19 0-16,-18 18 16,-11 20-1,-8 9 1,-10 9-16,0 9 16,0 10-16,0 0 15,0 19 1,9 9-1,1 19-15,18 0 16,0-9 0,0-1-16,10 1 15,9-10 1,0-9-16,-28-10 16</inkml:trace>
  <inkml:trace contextRef="#ctx0" brushRef="#br0" timeOffset="52712.51">31421 5593 0,'0'0'0,"0"0"0,9 10 15,1-1-15,18 1 16,0 8-1,19 11-15,-19-11 16</inkml:trace>
  <inkml:trace contextRef="#ctx0" brushRef="#br0" timeOffset="53370.33">32023 5753 0,'0'0'0,"0"0"15,0-19 1,0 0-16,-10-9 15,1 10 1,-10 8-16,0 1 16,-9 18-1,0 19-15,0 19 16,9 19 0,19 18-16,28 1 15,10-10 1,9-10-1,0-27-15,9-10 16,1-9-16,-1-28 16,1-20-1,-1-27 1,-9 0-16,-19 9 16,-9 19-1,0 0-15,-10 9 16,-9 9-1,0 10-15,0 0 16,0 0 0,0 10-16,0-1 15,0 10 1,0-10-16,0 1 16,0-1-1,0-9-15,10 0 16,-1 0-1,29-19-15,9 1 16,0-11 0,0 11-1,-9 8-15,-10 20 16,0-1 0,0 29-16,10 18 15,-10 10 1,-9 9-16,0 0 15,-19-19 1,0-9-16,0-19 16,0-19-1,0-9-15</inkml:trace>
  <inkml:trace contextRef="#ctx0" brushRef="#br0" timeOffset="53683.05">33058 5031 0,'0'0'0,"0"0"16,0 0-16,0 9 16,9 10-16,0 37 15,-9 57 1,0 46-1,0 19-15,0 1 16,0-20 0,0-18-16,-9-10 15,9-18 1,0-19-16,0-19 16,-9-28-1,-1-10-15,1-28 16</inkml:trace>
  <inkml:trace contextRef="#ctx0" brushRef="#br0" timeOffset="53904.07">32691 5509 0,'9'0'0,"10"-9"0,47-10 16,28-9 0,19 0-16,-10 18 15,-9 20 1,-18 8 0,121 76-16</inkml:trace>
  <inkml:trace contextRef="#ctx0" brushRef="#br0" timeOffset="54094.51">33161 6382 0,'0'0'0,"0"9"0,-19 0 16,-9 19-16,-28 29 15,-48 18 1,38-28 0</inkml:trace>
  <inkml:trace contextRef="#ctx0" brushRef="#br0" timeOffset="54942.75">5456 7676 0,'0'0'0,"0"0"0,0 10 16,10 8-1,9 20-15,9 18 16,9 38 0,1 9-1,-10 10-15,-9 0 16,-19-10-16,0-19 16,-19-9-1,0-18-15,10-39 16</inkml:trace>
  <inkml:trace contextRef="#ctx0" brushRef="#br0" timeOffset="55821.78">5240 7442 0,'19'0'0,"56"-19"16,66 10 0,10-1-16,-20 20 15,-18-1 1,-19 10-16,-9 0 15,-29-10 1,-18 0-16,-19-9 16,0 0-1,-10 0-15,0-9 16,-9 0 0,0-10-16,0 9 15,-9 1 1,9 9-16,0 9 15,-9 10 1,-1 28-16,1 38 16,18 18-1,1 9 1,8-18-16,11-19 16,-10-9-1,-1-19-15,-8-10 16,-1-18-1,1 0-15,-1-19 16,10 0 0,9-19-16,0 0 15,-9 1 1,0-1-16,0 9 16,-1 1-1,-8 9-15,18 9 16,0 20-1,19 8-15,10 10 16,-1 9 0,-18-18-16,0-1 15,-1-18 1,1 0-16,9-19 16,0-19-1,19-9 1,-10-19-16,1 0 15,-1 0 1,-9 19-16,0 0 16,10 9-1,8 0-15,-8 10 16,-10 9 0,-9-9-16,-20 9 15,-18 0 1,0-10-16,0 1 15</inkml:trace>
  <inkml:trace contextRef="#ctx0" brushRef="#br0" timeOffset="55959.63">7018 7648 0,'0'0'0,"0"0"0,0 0 16,0 0-1,0 0-15,0 0 16</inkml:trace>
  <inkml:trace contextRef="#ctx0" brushRef="#br0" timeOffset="56459.94">7667 8174 0,'0'0'0,"0"0"16,9-19-16,1-9 15,18-10 1,10-18-16,18 0 16,10-19-1,-10-1-15,-18 11 16,-10 8-1,-18 11 1,-10 8-16,-19 10 16,-9 0-16,-10 18 15,0 10 1,1 10 0,9-1-16,-1 10 15,20 9 1,0 0-16,18 0 15,19 19 1,19 0-16,10 9 16,-1 1-1,-9-1-15,-9-9 16,-19 0 0,-1-10-16,-18 1 15,-28 9 1,-47 0-16,-47-10 15,56-18 1</inkml:trace>
  <inkml:trace contextRef="#ctx0" brushRef="#br0" timeOffset="57299.65">9116 7573 0,'0'0'15,"0"0"-15,9 0 16,10-9-16,19-10 16,18 10-1,-9-1-15,-9 10 16,-1 0 0,-18 0-16,0 0 15,-10 0 1,-9 0-16,0 0 15,0 0 1,0 0 0,0 0-16,0 10 15,-18 8 1,-1 20-16,-9 37 16,-1 38-1,20 27-15,0 20 16,-1-1-1,10 20-15,0-11 16,0-17 0,0-29-16,-9-38 15,-10-18 1,9-19-16,1-19 16,0-10-1,-1-18-15</inkml:trace>
  <inkml:trace contextRef="#ctx0" brushRef="#br0" timeOffset="57573.2">8918 7836 0,'10'-10'0,"-1"-18"0,29-28 15,18-10 1,19 10-16,10 19 15,0 8 1,-10 29-16,-9 19 16,-10 9-1,-9 19-15,-9 0 16,-29 0 0,-18 19-16,-29-1 15,-37 20 1,-28-10-16,46-47 15</inkml:trace>
  <inkml:trace contextRef="#ctx0" brushRef="#br0" timeOffset="58025.52">9831 7808 0,'0'0'0,"9"-10"16,1-8-16,18-1 16,0 9-1,0 1-15,29 9 16,9 9-1,-10 20-15,-9-1 16,-9 19 0,-20 0-16,-27-1 15,-19 11 1,-10-10-16,1-10 16,-1-18-1,10-19-15,-1 0 16,11-19-1,8-9-15,1-19 16,18-28 0,10-9-16,9 18 15,29 19 1,18 9 0,-28 20-16</inkml:trace>
  <inkml:trace contextRef="#ctx0" brushRef="#br0" timeOffset="58407.11">10546 7855 0,'0'0'0,"0"0"15,0 0 1,-10 0-16,1 9 15,-1 0 1,1 20-16,9-1 16,19 28-1,19 0-15,9 1 16,18-20 0,1-18-1,10-19-15,-11-10 16,-8-8-1,-20-10-15,-8-10 16,-11 0 0,-18 1-16,-18-1 15,-29-8 1,-38 8-16,29 10 16</inkml:trace>
  <inkml:trace contextRef="#ctx0" brushRef="#br0" timeOffset="59018.85">11110 7151 0,'0'0'0,"0"0"16,0 0-16,0 9 15,0 29 1,10 37-16,-1 28 15,0 19 1,1-9-16,-1-10 16,1-28-1,-1-19-15,0-18 16,1-1 0,-1-18-16,1 0 15,18-19 1,9 0-16,20-19 15,18 0 1,0-9 0,-9 19-16,-9 9 15,-1 9-15,-18 19 16,-1 0 0,-18 19-1,-9 0-15,-20 10 16,-46 8-1,-57 1-15,-28-10 16,0-28 0,9-18-16,38-10 15,28-19 1,38 10-16</inkml:trace>
  <inkml:trace contextRef="#ctx0" brushRef="#br0" timeOffset="59331.55">12060 7226 0,'0'0'0,"0"0"15,0 0 1,0 9-16,-9 20 16,-1 27-1,-8 38-15,-1 28 16,9 9 0,20-9-16,-1-19 15,1-9 1,18-10-16,0-18 15,-18-47 1</inkml:trace>
  <inkml:trace contextRef="#ctx0" brushRef="#br0" timeOffset="60423.73">12437 8052 0,'0'0'0,"0"0"0,9 0 15,0 0 1,20-19-16,8 0 16,1 0-1,0 1 1,-10-11-16,0-8 16,-9-1-1,-10-9-15,-9 10 16,-9-1-1,-10 1-15,-19 9 16,1 18 0,-10 10-16,0 19 15,0 19 1,18 9-16,1 9 16,19 0-1,18 0-15,1 1 16,18-20-1,0-18-15,19 0 16,0-19 0,10 0-16,-1-19 15,0-19 1,-9 1 0,-9-10-16,0 0 15,-19 19 1,-1 0-16,1 18 15,-9 1 1,-1 0-16,0 9 16,1 9-1,-1 0-15,1 10 16,-1 9 0,0-9-16,-9 0 15,0 0 1,0-1-16,0-8 15,0-10 1,0 0-16,0 0 16,10-10-1,-1-27 1,19-29-16,1 1 16,-11 18-16,1 18 15,10 1 1,-1 19-1,0 0-15,0 18 16,0 0 0,1 19-16,-11 1 15,1-1 1,-9 0-16,-10 0 16,0-9-1,0 0-15,0-10 16,0-9-1,0 0-15,0 0 16,0-9 0,9-29-16,0-18 15,10-10 1,10 10-16,-11 18 16,11 10-1,-1 19-15,0-1 16,10 20-1,-1 18-15,1 19 16,-10 18 0,-18 20-16,-10 18 15,-19 0 1,0-28 0,9-18-16,1-1 15,0-37 1</inkml:trace>
  <inkml:trace contextRef="#ctx0" brushRef="#br0" timeOffset="60730.43">14581 7798 0,'0'0'16,"0"0"-16,0 10 15,0 18-15,0 28 16,-9 19-1,0 10-15,-1-10 16,1-19 0,-1-37-16</inkml:trace>
  <inkml:trace contextRef="#ctx0" brushRef="#br0" timeOffset="60924.09">14299 7554 0,'0'0'0,"0"0"0,0 0 16,0 0 0,0 0-16,0 0 15,0 0-15</inkml:trace>
  <inkml:trace contextRef="#ctx0" brushRef="#br0" timeOffset="61414.15">14459 8296 0,'0'0'0,"0"0"0,10 0 15,-1-19 1,19-19-16,29-18 15,9 0 1,9-19 0,0 0-16,0 0 15,-28-1-15,-28 11 16,-19 18 0,0 19-16,-19 0 15,-9 18 1,0 1-16,0 9 15,9 9 1,9 1 0,1 8-16,18 10 15,10 1 1,19 18-16,18-1 16,20 11-1,8-1-15,1 0 16,-19 1-1,-19-10-15,-19-10 16,-9 1 0,-19-1-16,-28 10 15,-38 9 1,-9-9 0,-1-9-16,48-29 15</inkml:trace>
  <inkml:trace contextRef="#ctx0" brushRef="#br0" timeOffset="62008.7">16378 7395 0,'0'0'0,"-9"0"0,-19 9 15,-19 10 1,-29 19-16,11 18 16,-1 28-1,19 19-15,28-9 16,19 0-1,28 0-15,28-10 16,20-18 0,37-10-16,37-18 15,161 18 1</inkml:trace>
  <inkml:trace contextRef="#ctx0" brushRef="#br0" timeOffset="62423.29">17216 7920 0,'0'0'0,"0"0"0,-19-18 16,-9-1 0,-20 0-16,-17-9 15,-20 18 1,10 20-16,18 18 15,20 0 1,18 0-16,9 0 16,20 1-1,18-11-15,0 1 16,19-10 0,0-9-16,0 0 15,10-18 1,-20-1-16,1 10 15,-19-1 1,9 1 0,0 18-16,1 1 15,18 27-15,18 10 16,-8 9 0,-1-9-1,-27-28-15</inkml:trace>
  <inkml:trace contextRef="#ctx0" brushRef="#br0" timeOffset="62713.64">17827 7273 0,'0'0'0,"0"0"0,0 0 16,0 9-1,-9 10-15,-1 19 16,1 37 0,9 37-16,0 20 15,0-10 1,9-10-16,1 1 16,-1-19-1,10-19-15,9-19 16,-9-19-1,0-18-15,-10-19 16</inkml:trace>
  <inkml:trace contextRef="#ctx0" brushRef="#br0" timeOffset="62944.88">18166 7339 0,'0'0'0,"0"0"15,0 0 1,0 18-16,0 39 16,0 46-1,0 28-15,0 1 16,9 8 0,1-8-16,-1-10 15,19-10 1,19-27-16,-19-48 15</inkml:trace>
  <inkml:trace contextRef="#ctx0" brushRef="#br0" timeOffset="63360.49">18627 8164 0,'0'0'0,"0"0"0,9 0 16,0 10-1,20-10-15,8 0 16,10 0 0,0 0-16,10-19 15,-10 0 1,-9-9 0,-1-10-16,-9 1 15,-9-10-15,-19 9 16,0 1-1,-19-1-15,-18 10 16,-10 19 0,-19 9-16,0 19 15,19 18 1,0 19 0,19 10-16,18 9 15,20 0 1,18-9-16,19-10 15,28-9-15,19-19 16,38-18 0,-66-10-1</inkml:trace>
  <inkml:trace contextRef="#ctx0" brushRef="#br0" timeOffset="63907.13">19718 7085 0,'0'0'0,"0"0"0,0 0 16,0 10-16,0 8 15,0 39 1,-9 37-16,9 27 15,9-8 1,0 0 0,10-1-16,0-27 15,0-10 1,0-19-16,-10-9 16,0-19-1,-9-9-15,0-19 16,0 0-1,0 0-15,0-10 16,-18-18 0,-29-19-16,-29-9 15,10 19 1,19 27-16,0 1 16,10 18-1,9 19-15,-1 1 16,20-1-1,9 9-15,19 10 16,28 0 0,28 9-16,19-18 15,28-10 1,19-19 0,-75-9-16</inkml:trace>
  <inkml:trace contextRef="#ctx0" brushRef="#br0" timeOffset="64790.5">21844 7826 0,'0'0'0,"0"0"16,0 0-16,0-9 16,0 9-1,0 0-15,9 9 16,1 29-1,9 18-15,-10 10 16,0 0 0,-9-10-16,0 0 15,0-18 1,0-10-16,0-9 16,0-19-1,0 0-15,0 0 16,-9-28-1,0-29-15,-1-37 16,20-18 0,-1 9-16,19 28 15,-9 18 1,0 29-16,0 9 16,0 10-1,9 9-15,0 9 16,0 19-1,0 1-15,1-1 16,-11 9 0,1-18-1,0 0-15,-10 0 16,1-1 0,-1-18-16,10 0 15,9-9 1,10-19-16,9-19 15,0-9 1,-9 9-16,-1 9 16,-18 10-1,0 19-15,9-1 16,0 20 0,1 27-1,-1 19-15,0 20 16,0 17-16,-9 1 15,0-9 1,0-10-16,0-19 16,-10-18-1,0-10-15,1-10 16,-1-18 0,1 0-1</inkml:trace>
  <inkml:trace contextRef="#ctx0" brushRef="#br0" timeOffset="65123.01">23029 7733 0,'0'0'0,"0"0"0,0 9 15,0 10 1,0 18-16,0 20 16,0 27-1,10 0-15,-1 10 16,1-19-1,8-9-15,11-10 16,-1-18 0,0-19-16,19-10 15,0-18 1,10-20-16,8-36 16,-8-20-1,-20-8 1,-18-20-16,-19 10 15,-19 18 1,1 20-16,-1 8 16,0 20-1,10 18-15</inkml:trace>
  <inkml:trace contextRef="#ctx0" brushRef="#br0" timeOffset="65463.1">23857 7132 0,'0'0'0,"0"0"16,0 0-16,0 0 15,10 10 1,-1 27-16,0 38 15,1 38 1,-1 18 0,1 0-16,-1 10 15,0-9 1,1-11-16,-1-27 16,1-19-1,-1-28-15,0-9 16,1-19-1,9-10-15,-10-9 16</inkml:trace>
  <inkml:trace contextRef="#ctx0" brushRef="#br0" timeOffset="65739.81">24544 7217 0,'0'0'0,"0"0"15,0 0-15,0 9 16,0 29 0,-9 27-16,-1 29 15,1 28 1,-1-9 0,1-1-16,-1-9 15,10-9 1,0-19-16,0-9 15,0-19 1,0-10-16,0-18 16,0-9-1</inkml:trace>
  <inkml:trace contextRef="#ctx0" brushRef="#br0" timeOffset="66044.72">24328 7930 0,'0'0'0,"0"0"16,9 0-16,0-10 15,29-8 1,28-1-16,28 9 16,19 1-1,0 0-15,-19 9 16,-10-10 0,-27 10-1,-10 0-15,-9 0 16,-20 10-1,1-1-15,0 10 16,0 9-16,-19 19 16,0 9-1,0 10 1,-10-1-16,-8-8 16,8-1-1,1-37-15</inkml:trace>
  <inkml:trace contextRef="#ctx0" brushRef="#br0" timeOffset="66236.39">25005 7414 0,'0'0'0,"0"0"0,0 0 16,9 0-1,1 9-15,18 0 16,19 29 0,-19-19-16</inkml:trace>
  <inkml:trace contextRef="#ctx0" brushRef="#br0" timeOffset="66856.75">25805 7611 0,'0'0'0,"0"0"0,0 0 16,0 0-1,-19-10-15,0 20 16,-28 8 0,-10 20-16,1 18 15,9 10 1,19-10-1,9 1-15,9-11 16,20 1-16,18-9 16,10-1-1,18-18-15,10-9 16,9-10 0,1-19-1,-11 0-15,-18-9 16,-9 9-1,-19 10-15,-10-1 16,-9 1 0,0 9-16,10 9 15,-1 1 1,1 18-16,18 9 16,0 1-1,0-1-15,0-18 16,10 0-1,0-19-15,-1 0 16,1-19 0,0-18-16,-20-10 15,-18-10 1,-18-8-16,-29-10 16,-38 9-1,0 10-15,1 28 16,18 18-1,19 20 1,18-1-16,20-9 16</inkml:trace>
  <inkml:trace contextRef="#ctx0" brushRef="#br0" timeOffset="67473.28">26529 7132 0,'0'0'0,"0"0"16,0 0-16,0 0 15,0 0 1,0 10-16,0 18 15,0 37 1,9 39 0,1 18-16,-1 9 15,19 0 1,1-9-16,8-9 16,10-10-1,0-37-15,0-10 16,0-18-1,10-10-15,9-10 16,-1-27 0,20-19-16,-10-28 15,-18-19 1,-10 9-16,-19 19 16,-9 19-1,-10 0-15,-9 18 16,0 1-1,0 9-15,10 9 16,-1 1 0,1 18-16,18 9 15,9 1 1,10-1-16,0 1 16,1-19-1,-11-1 1,1-18-16,-1 0 15,-18-9 1,-9 0-16</inkml:trace>
  <inkml:trace contextRef="#ctx0" brushRef="#br0" timeOffset="67647.23">27244 7526 0,'0'0'0,"0"0"0,0 0 16,9 10-1,1-1-15,18 10 16,-9-10 0</inkml:trace>
  <inkml:trace contextRef="#ctx0" brushRef="#br0" timeOffset="68079.69">27865 7817 0,'0'0'0,"0"9"16,0 1-16,0 18 16,-10 10-1,1 8-15,9 11 16,-9-1-1,-1-18-15,1-1 16,9-18 0,0 0-16,0-19 15,0 0 1,9-10-16,19-37 16,29-28-1,-1-9-15,1 18 16,-10 19-1,-10 19-15,1 19 16,0 9 0,-1 9-16,1 19 15,-1 19 1,-8 0-16,-10 9 16,-1 1-1,1-10 1,0-10-16,-10-9 15,-9-18 1</inkml:trace>
  <inkml:trace contextRef="#ctx0" brushRef="#br0" timeOffset="68689.83">28702 8014 0,'0'0'0,"9"0"0,1 0 16,18 0-16,10 0 15,-1-9 1,10-1-16,0-8 16,-9-1-1,0-19-15,-20 1 16,1-10 0,-19 9-16,0-9 15,-19 19 1,-18 9-1,-10 10-15,-10 28 16,-9 18 0,1 10-16,27 19 15,19 9 1,19 0-16,19 0 16,19 0-1,18-18-15,19-20 16,19-18-1,19-19-15,0-28 16,-19-19 0,-18-19-16,-29-9 15,-29 9 1,-18 19-16,-9 1 16,-10 17-1,0 20-15,10 0 16,-10 18-1,10 0-15,-1 1 16,1 9 0,-1 9-16,20 0 15,9 0 1,18 19 0,20 0-16,9 0 15,9-10 1,-37-18-16</inkml:trace>
  <inkml:trace contextRef="#ctx0" brushRef="#br0" timeOffset="69206.17">29981 7545 0,'0'0'0,"10"0"0,-1-9 16,1-1-16,18 1 15,0-1 1,19 20-16,10 9 16,27 18-1,-9 29 1,1 18-16,-20-9 16,-18 0-16,-19-9 15,-10-10 1,-9-18-1,0-19-15,-9-1 16,-1-18 0,10 0-16,0-9 15,10-19 1,-1-38-16,19 1 16,10-1-1,0 10-15,-1 18 16,1 10-1,-1 18-15,1 20 16,9 9 0,0 18-16,-9 10 15,-1 9 1,-8 10-16,-11-10 16,1 1-1,-9-20-15,-10-18 16,0 0-1,0-19 1</inkml:trace>
  <inkml:trace contextRef="#ctx0" brushRef="#br0" timeOffset="69364.67">31054 7132 0,'0'0'0,"0"0"16,0 0-16,0 0 15,0 0 1,9 10-16,1 8 16,-1-8-1</inkml:trace>
  <inkml:trace contextRef="#ctx0" brushRef="#br0" timeOffset="69974.39">31449 7095 0,'0'0'0,"0"0"0,0 0 16,0 9 0,0 10-16,0 37 15,-9 38 1,9 28-16,9 9 16,0-9-1,10-19-15,0-18 16,0-19-1,9-10-15,0-19 16,0-18 0,20 0-16,-1-19 15,9 0 1,-9-10-16,0 1 16,0 0-1,0 9-15,10 0 16,-10 0-1,-10 0-15,1-10 16,0-8 0,-1-1-16,1-19 15,-1 1 1,1-10-16,-19 19 16,0 0-1,-10 9 1,-9 9-16,0 10 15,9 10 1,1 9-16,-1 37 16,1 47-1,-1 19-15,-9 9 16,0 1 0,-19-1-16,-9-18 15,-10-20 1,1-8-16,-10-19 15,-10-29 1,-18-9-16,37-18 16</inkml:trace>
  <inkml:trace contextRef="#ctx0" brushRef="#br0" timeOffset="70212.46">31778 7367 0,'10'0'0,"37"-19"15,47-9 1,66-10-16,0 1 16,-10 9-1,-9 18-15,-37 20 16,-20-1-1,-27 0-15,-38 1 16</inkml:trace>
  <inkml:trace contextRef="#ctx0" brushRef="#br0" timeOffset="89045.12">16858 1324 0,'0'0'0,"0"0"0,0 0 16,0 19-1,-19 28-15,0 38 16,10 27-1,9 20 1,0-1-16,9-19 16,-9-18-16,0-9 15,0-29 1,-9-18-16,0-20 16,-1-18-1,1 0 1</inkml:trace>
  <inkml:trace contextRef="#ctx0" brushRef="#br0" timeOffset="89325.59">16792 1371 0,'10'0'0,"8"0"0,29-9 16,38 0 0,19-1-1,9 20-15,-29-1 16,-18 19-16,-38-18 15</inkml:trace>
  <inkml:trace contextRef="#ctx0" brushRef="#br0" timeOffset="89560.43">16087 2159 0,'0'0'0,"0"0"0,18 0 15,30 10 1,55-1-16,48 10 16,37 0-1,9 0-15,132 18 16</inkml:trace>
  <inkml:trace contextRef="#ctx0" brushRef="#br0" timeOffset="90142.54">17347 1615 0,'0'0'0,"0"10"0,0 8 16,-9 39 0,-1 46-16,1 19 15,0 9 1,9 1-16,-10-20 15,1-27 1,-1-38-16,1-19 16,9-19-1,0-9-15,0-9 16,0-38 0,-9-47-16,9-28 15,9-9 1,0 18-16,10 19 15,0 29 1,0-1 0,0 19-16,9 19 15,0 18 1,0 1-16,19 18 16,19 20-1,-9 18-15,-1 9 16,-18 9-1,-19 1-15,-19-10 16,-19 1 0,-28 8-16,-29 20 15,-55-10 1,55-38-16</inkml:trace>
  <inkml:trace contextRef="#ctx0" brushRef="#br0" timeOffset="91263.18">17601 1653 0,'0'0'0,"0"0"15,0 0-15,0 0 16,-19 9 0,-9 10-16,-9 37 15,8 29 1,1 9-16,19-1 15,9 1 1,0-9-16,0-29 16,9-19-1,-9-8-15,0-11 16,0-18 0,0 0-16,10-9 15,8-47 1,20-57-16,9-46 15,-9-1 1,-1 38-16,-8 38 16,-11 46-1,1 19 1,9 19-16,19 19 16,19 37-16,0 38 15,-9 19 1,-10-1-1,-19-18-15,-9 0 16,-19-9 0,-10-20-16,-9-8 15,1-20 1,8-18-16</inkml:trace>
  <inkml:trace contextRef="#ctx0" brushRef="#br0" timeOffset="92660.04">18486 987 0,'0'0'0,"0"18"0,-10 29 16,1 47-16,9 56 15,9 10 1,-9-1-16,0 10 15,10-28 1,-10-28-16,0-29 16,0-18-1,9-29-15,-9-18 16,0-19 0,0 0-16,9-9 15,1-29 1,-10-28-16,0-9 15,-19 0 1,0 10 0,-18 18-16,-11 9 15,1 19 1,0 19-16,10 19 16,9 19-1,9 9-15,19-1 16,37 11-1,39-1-15,37-9 16,46-19 0,11-19-16,-20-27 15,-9-20 1,-18-18-16,-39-10 16,-8-9-1,-29-9-15,-29 18 16,1 10-1,-19 9-15,0 19 16,0 18 0,0 10-1,0 10-15,-19-1 16,1 19 0,-1 19-16,9 19 15,10-1 1,10-8-16,-1-1 15,10-18 1,0-10-16,9-9 16,0-1-1,19-18-15,0-9 16,10-10 0,-10-18-16,-9-10 15,-10 0 1,-9 9-16,-1 10 15,-8 0 1,-10 19-16,0-1 16,0 10-1,0 19-15,9 28 16,-9 28 0,10 38-1,-10 18-15,0 0 16,0 1-1,0-20-15,0 1 16,0-19 0,0-29-16,0-18 15,0-9 1,0-20-16,0-8 16,0-10-1,0-10-15,-19-55 16,0-67-1,10-55-15,-1-20 16,20 10 0,18 19-16,0 37 15,0 48 1,-9 27-16,9 28 16,0 29-1,20 9 1,8 28-16,10 28 15,-10 29 1,-9 9-16,-28-10 16,-19 1-1,-19-10-15,-28-10 16,-28-8 0,37-39-16</inkml:trace>
  <inkml:trace contextRef="#ctx0" brushRef="#br0" timeOffset="93512.28">20593 2113 0,'0'0'0,"0"0"16,0 0-16,0 0 16,9 0-1,1-19 1,18 0-16,0-9 16,10-10-16,-1 1 15,-18-10 1,-9 0-1,-10 0-15,-19 10 16,0 8 0,-19 20-16,-9 18 15,-9 29 1,9 18-16,19 19 16,18 0-1,20 0-15,8 0 16,11-18-1,8-20-15,1-18 16,-1-10 0,11-18-16,-1-19 15,9-19 1,0-28-16,-18-9 16,0 8-1,-19 30 1,-1 17-16,-8 20 15,-10 0 1,9 18-16,1 19 16,8 19-1,1 19-15,0-10 16,-10-9 0,-9-10-16,0-18 15,0 0 1,0-19-16,0 0 15,10-19 1,18-46-16,10-39 16,-1-8-1,1 37-15,0 37 16,-10 10 0,0 19-16,19 27 15,9 48 1,1 28-16,-10 19 15,-9 8 1,-20-8 0,-18-10-16,0-18 15,-9-20 1,0-46-16</inkml:trace>
  <inkml:trace contextRef="#ctx0" brushRef="#br0" timeOffset="94625.08">22277 1212 0,'0'0'0,"0"0"0,0 19 15,-19 37-15,-9 47 16,-1 19 0,1 19-1,19 0-15,-1-19 16,10-19 0,0-38-16,10-18 15,-10-9 1,0-19-16,0-19 15,0 0 1,0-19-16,0-47 16,-19-28-1,-19 1-15,-9 36 16,-9 20 0,-10 18-16,0 19 15,10 19 1,-1 28-16,20 18 15,18 20 1,19-10-16,38 9 16,18-9-1,38-9 1,19-19-16,37-19 16,1-37-1,-10-19-15,-9-19 16,-29-10-1,-18-18-15,-38-9 16,-19-1 0,-18 29-16,-10 19 15,-10 18 1,-9 9 0,1 20-16,-1 9 15,-9 18-15,-1 10 16,20 9-1,18-9-15,10-9 16,9-10 0,19-9-16,19-1 15,0-18 1,19-28-16,-1-28 16,-8-28-1,-29-1 1,-10 19-16,-18 29 15,0 18-15,-19 10 16,9 9 0,1 18-1,9 20-15,-1 28 16,1 9 0,0 0-16,0-19 15,-10-18 1,1-20-16,-10 1 15,0-19 1,9 0-16,29-37 16,37-38-1,0-38-15,-9 29 16,-28 27 0,-10 20-16,-9 27 15,0 10 1,9 19-16,0 37 15,10 38 1,-10 28-16,-9-9 16,-1-10-1,-8-56-15</inkml:trace>
  <inkml:trace contextRef="#ctx0" brushRef="#br0" timeOffset="94942.1">24262 837 0,'0'0'0,"0"0"15,0 9-15,0 19 16,0 66-1,0 65-15,9 10 16,1 0 0,-1-19-16,-9-28 15,0-19 1,0-18 0,-9-29-16,-1-18 15,1-19 1,-1-1-16,1-18 15</inkml:trace>
  <inkml:trace contextRef="#ctx0" brushRef="#br0" timeOffset="95125.11">23509 1381 0,'0'0'0,"19"0"15,28 9 1,47-9-16,66 10 15,38-10 1,18 0-16,0 9 16,-18 0-1,122 1-15</inkml:trace>
  <inkml:trace contextRef="#ctx0" brushRef="#br0" timeOffset="95725.55">16237 1052 0,'-9'0'0,"-48"29"0,-65 64 15,-38 104 1,38 66-16,103 47 15,141 37 1,85 19-16</inkml:trace>
  <inkml:trace contextRef="#ctx0" brushRef="#br0" timeOffset="96225.85">24779 1015 0,'0'0'0,"10"19"16,8 37-16,20 75 15,0 85 1,-20 47-16,-55 37 15,-67 0 1,-74 47-16</inkml:trace>
  <inkml:trace contextRef="#ctx0" brushRef="#br0" timeOffset="97593.53">10950 10979 0,'0'0'15,"0"0"-15,0 0 16,19 9-16,19 10 15,46 47 1,39 56 0,37 37-16,18 10 15,-8 0-15,-10-28 16,-19-19 0,-28-28-1,-29-10-15,-9-28 16,-18-18-1,-10-1-15,-28-27 16</inkml:trace>
  <inkml:trace contextRef="#ctx0" brushRef="#br0" timeOffset="97916.17">12070 11148 0,'0'0'0,"-10"9"16,-27 29-16,-29 46 16,-9 38-1,-20 56 1,-17 10-16,-1-19 15,9-28-15,29-29 16,9-27 0,28-20-1,10-27-15,19-19 16,-1-1 0,1-18-16,9 0 15</inkml:trace>
  <inkml:trace contextRef="#ctx0" brushRef="#br0" timeOffset="99308.83">12926 11945 0,'0'0'0,"0"0"0,0 0 16,0 0 0,0 0-16,0 0 15,-10 10 1,1-1-16,-10 0 16,10 20-1,-1-1-15,1 0 16,0 0-1,-1 19-15,1 19 16,18-1 0,1 10-16,-1 0 15,0 1 1,1-11 0,-1-18-16,-9-9 15,0-20-15,0 1 16,0-9-1,0-10 1,0 0-16,0 0 16,-9-19-1,-10-19-15,0-27 16,0-20 0,10-18-16,-1-19 15,-8 0 1,-1-9-16,0-1 15,10 10 1,-1 19-16,1 19 16,-1 27-1,10 20-15,-9 9 16,9 18 0,0 10-16,0 0 15,0 19 1,0 28-16,0 37 15,9 29 1,1 9-16,9 9 16,-1 10-1,1-10 1,0 1-16,0-10 16,-10-10-1,-9-27-15,0-20 16,0-18-1,0-9-15,0-19 16,0-10 0,0-9-16,0 0 15,0-9 1,0-38-16,-9-47 16,-1-28-1,1-19-15,0 0 16,9 19-1,0 19-15,0 0 16,0 28 0,0 19-16,0 18 15,0 10 1,0 19 0,0-1-16,0 10 15,9 28 1,0 47-16,1 47 15,9 29 1,0 17-16,-1 1 16,-8 0-1,-10-28-15,0-19 16,0-28 0,0-29-16,0-18 15,0-18 1,0-11-16,0-18 15,0 0 1,0 0-16,0-18 16,0-29-1,0-28-15,-10-29 16,1-18 0,18 29-16,10 27 15,-9 38 1</inkml:trace>
  <inkml:trace contextRef="#ctx0" brushRef="#br0" timeOffset="99750.31">13857 11861 0,'0'0'0,"0"0"0,0-10 15,10-8 1,27-10-16,85-10 16,85-9-1,38 10-15,18 8 16,-18 1 0,-38 10-16,-28-1 15,-29 9 1,-37 1-16,-28 0 15,-38-1 1,-10 10-16,-18 0 16,-9 0-1,-10 0-15</inkml:trace>
  <inkml:trace contextRef="#ctx0" brushRef="#br0" timeOffset="100180.14">15748 11364 0,'0'0'0,"0"0"16,0 0-16,0 0 15,0 9 1,-9 0-16,-1 29 16,1 37-1,9 9-15,9 20 16,-9-20 0,0-9-1,0-28-15,0-9 16,0-20-1,0 1-15,0-19 16,0 0 0,-19-28-16,-9-28 15,-9-48 1,8-8-16,20 18 16,-1 19-1,20 37-15,-1 10 16,20 19-1,-1 9-15,19 19 16,0 18 0,0 29-16,-19 9 15,-19 9 1,-18 10-16,-19 0 16,-19 0-1,-38 9 1,38-56-16</inkml:trace>
  <inkml:trace contextRef="#ctx0" brushRef="#br0" timeOffset="100708.18">16632 11138 0,'0'0'0,"0"-18"16,10-1-1,-1 0-15,19 10 16,19 18-1,38 38-15,47 37 16,9 38 0,9 10-16,1-1 15,-29 1 1,-18-20-16,-20-18 16,-8-19-1,-11 0-15,-8-9 16,-10-19-1,-28-29-15</inkml:trace>
  <inkml:trace contextRef="#ctx0" brushRef="#br0" timeOffset="100942.68">17611 11307 0,'0'0'0,"-10"19"0,-46 28 16,-38 37-1,-29 38-15,1 19 16,0-10 0,18-9-16,29-9 15,28-19 1,28-57-16</inkml:trace>
  <inkml:trace contextRef="#ctx0" brushRef="#br0" timeOffset="101391.45">18420 12039 0,'0'0'0,"9"-9"16,1-19-16,18-10 15,0-9 1,19 10-16,19 18 16,9 9-1,0 20-15,-9 18 16,-9 10-1,-20-1-15,-18-9 16,-19 10 0,-9 9-16,-20 0 15,-27 9 1,-10-19-16,19 1 16,10-19-1,8-1-15,20 1 16,18 9-1,10 1-15,19-1 16,28 9 0,28 1-1,28-1-15,28-9 16,-74-18 0</inkml:trace>
  <inkml:trace contextRef="#ctx0" brushRef="#br0" timeOffset="101608.53">20010 12105 0,'0'0'0,"0"0"16,0 0 0,-10-10-16,-9 20 15,1-1 1,-20 29-16,-19 37 15,1 19 1,0-1-16,37-55 16</inkml:trace>
  <inkml:trace contextRef="#ctx0" brushRef="#br0" timeOffset="101860.19">20066 11401 0,'0'0'0,"9"10"16,38 8-16,38 39 16,66 36-1,18 29-15,-19 10 16,10-10-1,-18-10-15,-39-18 16,-9-19 0,-56-47-16</inkml:trace>
  <inkml:trace contextRef="#ctx0" brushRef="#br0" timeOffset="102092.5">20903 11645 0,'0'0'0,"0"9"15,-19 10-15,-9 28 16,-38 38 0,-28 37-16,-9 0 15,9-10 1,18-18-16,20-10 15,37-37 1,10-28-16</inkml:trace>
  <inkml:trace contextRef="#ctx0" brushRef="#br0" timeOffset="102524.67">21618 12049 0,'10'0'0,"-1"-19"0,19-19 16,10 10-1,-10 0 1,0 19-16,-9-1 16,-19 20-1,0-1-15,0 19 16,-19 10-1,1-1-15,8 1 16,1-10 0,9-9-16,9-1 15,10 10 1,37 1-16,10-1 16,9 9-1,-18 1-15,-19-1 16,-10 1-1,-19-10-15,-18 19 16,-57 19 0,-47-1-16,-9-8 15,18-20 1,20-27-16,55-10 16</inkml:trace>
  <inkml:trace contextRef="#ctx0" brushRef="#br0" timeOffset="102821.4">23217 12105 0,'0'0'0,"0"0"15,0 0-15,0 9 16,-18 1 0,-11 27-16,-18 38 15,-9 10 1,28-38-1</inkml:trace>
  <inkml:trace contextRef="#ctx0" brushRef="#br0" timeOffset="103092.53">23622 11270 0,'9'0'15,"10"19"-15,47 46 16,38 29-16,37 28 16,19 9-1,-10-9-15,1-9 16,-20-19-1,-18-19-15,-66-47 16</inkml:trace>
  <inkml:trace contextRef="#ctx0" brushRef="#br0" timeOffset="103325.84">24299 11486 0,'0'9'0,"-18"10"16,-30 46-1,-27 48-15,-9 18 16,18-9 0,0-9-1,19-19-15,9-10 16,10-28-16,19-27 15</inkml:trace>
  <inkml:trace contextRef="#ctx0" brushRef="#br0" timeOffset="103833.47">24911 11758 0,'0'0'0,"0"9"16,0 10-16,9 18 15,10 20 1,9 18-16,19 0 16,-9-10-1,0-8-15,-1-20 16,1-18-1,-1 0-15,10-19 16,10-19 0,-1-28-16,1-19 15,-10-9 1,-10 10-16,-18 8 16,0 20-1,-19 27-15,0 1 16,0 18-1,0 20-15,0 36 16,-9 48 0,-1 28-1,1-10-15,-1 10 16,1-19 0,0-10-16,9-8 15,-10-20 1,1-18-16,-10-19 15,10-29 1</inkml:trace>
  <inkml:trace contextRef="#ctx0" brushRef="#br0" timeOffset="104371.33">16303 10754 0,'0'0'0,"0"0"0,0 28 16,-19 47 0,0 84-16,10 57 31,9 28-31,28-9 16,0-19-16,1-19 15,-1-10 1,0-27-16,-9-29 15,0-37 1,-19-28-16,0-29 16,0-27-1,0-10-15</inkml:trace>
  <inkml:trace contextRef="#ctx0" brushRef="#br0" timeOffset="105452.19">16265 10660 0,'0'0'0,"10"-19"0,-1 0 16,29-18-1,47-10-15,93 0 16,114 28-16,112 19 16,67 10-1,46 18 1,38-9-16,0 9 16,10-10-1,18 1-15,-9 0 16,-29 0-1,1 9-15,9 0 16,-19 10 0,-37-20-16,-29 1 15,-46 0 1,-48 0-16,-37-19 16,-38 0-1,-57 0-15,-46 0 16,-48 9-1,-37 0-15,-38 20 16,-9 8 0,-28-9-1,0 10-15,-1 9 16,-9 0 0,1 28-16,-11 18 15,1 11 1,0-1-16,9 9 15,1 10 1,8 19-16,10 9 16,0 0-1,10-9-15,-10 0 16,0-10 0,-10-18-16,-8-19 15,-11-10 1,-18 1-16,-18-1 15,-11-9 1,-36 0-16,-86 10 16,-94-10-1,-103-10-15,-56-18 16,-57-28 0,-94-19-16,-38-9 15,-56-1 1,-57 1-1,-27 9-15,-10-10 16,-10-8 0,0-10-16,76-10 15,28 0 1,75-8-16,104-1 16,93 0-1,76 9-15,47 1 16,66 9-1,56-1-15,20 11 16,36 8 0,20 1-16,28-1 15,-1 10 1,20 0-16,0 0 16,9 0-1,0 0-15,0 0 16,9 0-1,-9 0-15</inkml:trace>
  <inkml:trace contextRef="#ctx0" brushRef="#br0" timeOffset="108409.07">10226 11223 0,'0'0'0,"0"0"0,-10 9 16,-8 1-1,-1 27-15,9 48 16,10 37 0,29 37-1,18 10-15,-10-10 16,1 1-16,-19-29 16,0 1-1,-1-10-15,-8-19 16,-10-19-1,0-37-15,0-9 16,0-10 0,0-9-16,0-19 15,0 0 1,0-10 0,0-55-16,-19-48 15,0-46-15,-9-10 16,19 18-1,-1 11 1,1 8-16,9 10 16,-10 0-1,-9 10-15,1 9 16,-11 28 0,1 18-16,0 20 15,9 27 1,0 1-16,1 18 15,-20 29 1,-19 18-16,1 29 16,-10 8-1,0 1-15,0-19 16,19-18 0,19-20-1,0 1-15,9-20 16,10-8-1,-1-10-15,10 0 16,-9-28 0,9-19-16,9-47 15,20-19 1,-1 10-16,9 9 16,1 19-1,0 19-15,-1 18 16,-8 10-1,-1 19-15,19 9 16,19 19 0,18 37-16,10 19 15,0 0 1,-18 0-16,-1 0 16,-9-18-1,-10-1-15,-18-19 16,0 1-1,-20-10 1,1-9-16,-9 0 16,-1-1-1,0 1-15,1 9 16,27 0 0,-18-9-16</inkml:trace>
  <inkml:trace contextRef="#ctx0" brushRef="#br0" timeOffset="110341.31">27733 10960 0,'0'0'0,"0"10"16,0 27-16,0 38 15,0 38 1,9 37 0,1 9-16,9 10 15,-1-19 1,1-9-16,10-10 15,-11-27 1,1-20-16,0-18 16,-10-10-1,1-18-15,-10-20 16,0 1 0,0-9-16,0-1 15,0-9 1,0 0-16,0 0 15,0 0 1,0 0-16</inkml:trace>
  <inkml:trace contextRef="#ctx0" brushRef="#br0" timeOffset="110659.9">27620 12142 0,'0'0'0,"0"0"0,0 0 16,0 0 0,0 0-16,0 0 15,0 10 1,0 8-16,10 29 16,-1 19-1,0-10-15,10 1 16,0-10-1,0-10-15,-10-18 16,1 0 0,8-19-16,11-10 15,27-18 1,38-56-16,57-48 16,131-93-1</inkml:trace>
  <inkml:trace contextRef="#ctx0" brushRef="#br0" timeOffset="112642.41">29031 11167 0,'0'0'0,"0"0"0,0 0 16,0 0-1,0 0-15,10 9 16,-1 0 0,0 29-16,10 28 15,-9 27 1,-1 39-16,10 18 15,-10-9 1,-9-10-16,0 0 16,0-9-1,0-19-15,-9-18 16,0-19 0,9-19-16,0-19 15,0-10 1,0-18-1,0 0-15,0-9 16,9-47 0,0-66-16,1-47 15,-1-28 1,-9 0-16,0 19 16,0-1-1,0 29-15,-19 19 16,1 18-1,-1 38-15,9 28 16,1 19 0,-1 19-16,10 18 15,-18 10 1,-20 37-16,0 29 16,1 18-1,-10 0-15,9-9 16,-9-19-1,9-19-15,10-18 16,0-10 0,19-9-16,-1-10 15,1-9 1,9 0 0,9-38-16,19-37 15,19-37 1,0 9-16,1 18 15,8 20 1,19-1-16,19 19 16,38 28-1,94 38-15,141 47 16</inkml:trace>
  <inkml:trace contextRef="#ctx0" brushRef="#br0" timeOffset="114491.2">9897 11382 0,'0'0'0,"0"0"16,0 0-16,-10-9 16,-9 18-1,-18 10-15,-29 37 16,-9 38-1,9 19-15,19-1 16,9-8 0,10-20-16,18-37 15,1-9 1,0-20-16,9-18 16,0 0-1,0-9-15,0-38 16,9-28-1,0-28-15,1 0 16,9-1 0,0 20-1,-10 18-15,10 10 16,0 9 0,-1 9-16,1 10 15,0 10 1,9 8-16,0 1 15,10 18 1,9 10-16,19 9 16,19 19-1,9 0-15,0 0 16,-10 0 0,-8 0-16,-10 0 15,-10 9 1,-9-19-16,-9 1 15,-10-1 1,-9-8-16,0-1 16,-10-19-1</inkml:trace>
  <inkml:trace contextRef="#ctx0" brushRef="#br0" timeOffset="115909.9">10866 14591 0,'0'0'0,"0"0"0,0 0 16,0 0-16,0 0 15,0 10 1,0 18 0,9 56-16,19 57 15,0 28 1,1 9-16,8-9 16,-9 0-1,-9-19-15,0-9 16,-9-29-1,-1-18-15,-9-19 16,0-19 0,0-9-16,0-9 15,-9-19 1,9-10-16,0-9 16,0 0-1</inkml:trace>
  <inkml:trace contextRef="#ctx0" brushRef="#br0" timeOffset="116474.73">10931 14938 0,'0'-9'0,"10"-29"15,27-37 1,20-18-16,18 8 15,19 10 1,0 19-16,0 37 16,0 19-1,-28 9-15,-9 19 16,-20 10 0,-18 0-16,-19 8 15,-28 20 1,-28 9-16,-20 0 15,10-28 1,10-9-16,18-20 16,20-18-1,8 0-15,10 0 16,10-9 0,18-10-16,38-9 15,28 9 1,9 19-1,1 19-15,-10 9 16,-28 19 0,-19 0-16,-19 0 15,-28 19 1,-28 18-16,-29 19 16,-46-9-1,-38-9-15,-29-20 16,10-18-1,19-28-15,47-19 16,56 0 0</inkml:trace>
  <inkml:trace contextRef="#ctx0" brushRef="#br0" timeOffset="116809.44">12032 15576 0,'0'0'0,"0"0"16,0 0-16,0 0 15,0 10 1,0 8-16,0 39 15,9 37 1,1 18-16,-1 1 16,1-19-1,-10-10-15,0-18 16,0-10 0,-10-18-16,1-10 15,9-10 1,0-8-16</inkml:trace>
  <inkml:trace contextRef="#ctx0" brushRef="#br0" timeOffset="117524.67">12822 14995 0,'0'0'0,"0"0"15,-9-10 1,-10 1-16,10-1 15,-10 20 1,0-1-16,10 29 16,9 18-1,18 28-15,20 10 16,28-9 0,-10-20-16,1-18 15,-1-19 1,10-18-16,0-10 15,0-28 1,0-19 0,-10-19-16,-18-9 15,-19-9 1,-10-1-16,-18 38 16</inkml:trace>
  <inkml:trace contextRef="#ctx0" brushRef="#br0" timeOffset="118041.5">13970 15070 0,'0'0'0,"0"0"16,0 0-16,0 0 15,9 9 1,1 19 0,-1 10-16,-9 9 15,0 9-15,0-9 16,0-10-1,-9-8 1,-1-11-16,1-18 16,0 0-1,-10-28-15,0-38 16,10-37 0,18 9-16,0 19 15,1 38 1,-1 9-16,10 18 15,9 20 1,19 8-16,-9 29 16,0 19-1,-20 18-15,-18 10 16,-18 0 0,-1-19-16,9-37 15</inkml:trace>
  <inkml:trace contextRef="#ctx0" brushRef="#br0" timeOffset="118276.29">14883 15023 0,'0'0'0,"0"0"15,0 9-15,0 10 16,-10 18 0,-9 29-16,0 19 15,-9 18 1,-9-19-16,18-46 16</inkml:trace>
  <inkml:trace contextRef="#ctx0" brushRef="#br0" timeOffset="118445.57">14327 14450 0,'0'0'0,"0"0"0,0 0 15,10 0 1,18 0-16,-9 0 15</inkml:trace>
  <inkml:trace contextRef="#ctx0" brushRef="#br0" timeOffset="118752.99">14901 14028 0,'0'0'0,"0"0"0,0 0 16,10 19-16,18 37 16,19 66-1,0 47-15,9 9 16,-18-18 0,-19 9-16,0-19 15,-19-19 1,0-28-16,-10-18 15,1-29 1,9-18 0,0-1-16,0-18 15,0-19 1</inkml:trace>
  <inkml:trace contextRef="#ctx0" brushRef="#br0" timeOffset="118958.78">15146 14873 0,'0'0'0,"19"0"0,28-19 15,37 0 1,29-9-16,0 0 16,-19 0-1,-18 0-15,-1-1 16,-19 1-1,-37 9-15</inkml:trace>
  <inkml:trace contextRef="#ctx0" brushRef="#br0" timeOffset="119659.1">15757 11045 0,'0'0'0,"0"9"16,10 29-16,9 74 15,-19 76 1,0 37-16,-10 28 16,1-9-1,-1-28-15,10-28 16,10-38 0,-1-38-16,10-27 15,9-20 1,0-27-1,1 0-15,-1-20 16,0-8 0,10-10-16,-1 0 15,-18-10 1,0 1-16,-19 9 16,0 0-1,0 19-15,-19 46 16,-9 48-1,0 28-15,18 9 16,1 0 0,28 19-16,18 18 15,39 10 1,8 10-16,1-19 16,0-1-1,-1-9-15,-27-9 16,-10 0-1,-38-9 1,-18-10-16,-29 0 16,-28-19-1,-18-9-15,-10-9 16,-19-19 0,56-47-16</inkml:trace>
  <inkml:trace contextRef="#ctx0" brushRef="#br0" timeOffset="122110.46">11957 10791 0,'0'0'0,"0"0"15,0-9-15,9-10 16,1-18-1,-1-10-15,29-10 16,9-18 0,28-18-16,19-1 15,19 0 1,9 0-16,38 0 16,19 0-1,18 10-15,29 9 16,19 9-1,-10 1-15,-9 8 16,9 10 0,0 10-16,0 9 15,10 28 1,-10 9 0,-9 19-16,9 19 15,-19 19 1,1 18-16,-20 1 15,1 8 1,-38-8-16,-19-10 16,-19-19-1,-28-9-15,-18-9 16,-20-1 0,-18-9-16,-1-9 15,-18 0 1,0-10-1,-10-9-15,1 0 16,-10 0-16,0 0 16,0 0-1</inkml:trace>
  <inkml:trace contextRef="#ctx0" brushRef="#br0" timeOffset="122462.08">17074 9712 0,'0'0'0,"0"0"16,0 0-16,0 0 16,10 10-1,-1 8-15,19 39 16,20 18-1,-11 9-15,1-9 16,-1 0 0,-18 0-16,-19-9 15,-19-10 1,-9 1-16,-38 8 16,-56 10-1,-28 0-15,8-18 16,30-1-1,27-9 1,47-28-16</inkml:trace>
  <inkml:trace contextRef="#ctx0" brushRef="#br0" timeOffset="125974.35">9596 14375 0,'0'0'0,"0"0"15,0 0 1,18-18-16,39-11 16,56-8-1,65-10-15,48 0 16,38 10 0,46-1-16,29 1 15,28-1 1,0 10-16,-1-10 15,-8 10 1,-19 0 0,-29 9-16,-9 0 15,-28 10-15,-38 0 16,-19 9 0,-18 9-1,-10 0-15,-28-9 16,0 0-1,-19 0-15,-37 0 16,-29 10 0,-19-1-16,-18 1 15,0 18 1,9 28-16,0 19 16,18 19-1,1 37-15,10 19 16,-1 1-1,9 8-15,-8 10 16,-1 0 0,0-19-16,-18-9 15,-1-19 1,-18-19 0,-19-19-16,-1-18 15,-8-10 1,-10-18-16,0-1 15,-19-9 1,-9 1-16,-47-1 16,-95 9-1,-93 1-15,-104 9 16,-47 0 0,-19 18-16,0 1 15,-9-10 1,-19 1-16,19-20 15,28-9 1,10-9-16,37 0 16,47-19-1,57-19-15,46 0 16,48-18 0,37-1-16,19-18 15,10 0 1,18-10-16,19-9 15,0-10 1,10-18 0,0 0-16,-1 0 15,10 0 1,0-10-16,0 10 16,0 0-1,0 9-15,9-19 16,1 1-1,-1 8-15,10 1 16,0 0 0,-1 9-16,11 28 15,8 10 1,1 9-16,-1 19 16,1 0-1,0 0-15,9 9 16,0 10-1,0-1-15,9 10 16,-9 0 0</inkml:trace>
  <inkml:trace contextRef="#ctx0" brushRef="#br0" timeOffset="128348.81">21327 6485 0,'0'0'0,"9"0"15,0-19-15,10 10 16,0-10-1,0 9 1,9 1-16,0 0 16,19-1-1,29 1-15,27-10 16,48 0 0,37 1-16,28 8 15,38-8 1,10 8-16,37 10 15,37 10 1,48 18-16,47 0 16,28 19-1,9 0-15,29 18 16,27-8 0,20 8-16,9 1 15,10 0 1,-10-1-1,0 10-15,-19 10 16,-19-10 0,-9 0-16,-47-19 15,-37 1 1,-58-11-16,-46-8 16,-47-1-1,-57-18-15,-46 0 16,-39 0-1,-27-10-15,-29-9 16,-28 0 0,-19 0-16,-9 0 15,-19 0 1,0 0-16,-28-9 16,-75-19-1,-104-29-15,-85 1 16,-37-10-1,-57 10 1,-56-19-16,-28 9 16,-29 10-1,-18 0-15,-20 9 16,-8 0 0,-48 0-16,19 0 15,10 0 1,-10 0-16,9 10 15,48-10 1,47 9-16,27 10 16,58 0-1,46 9-15,29 0 16,37 1 0,19-1-16,28 0 15,29 0 1,37 1-16,18-1 15,20 10 1,38-1-16,27 1 16,19 9-1,20 0-15,8 0 16,20 0 0,55 9-1,133 1-15,112-1 16,67 19-1,46-9-15,47 9 16,48 0 0,37 10-16,9-1 15,57 1 1,28-1-16,-28 10 16,28 0-1,-28 0-15,-19 9 16,-28 19-1,-56-9-15,-39-10 16,-46-9 0,-38 0-16,-66-9 15,-65-20 1,-57 1-16,-57-9 16,-37-10-1,-47 0-15,-19 0 16,-19 0-1,-18 0 1,-10 9-16,0-9 16</inkml:trace>
  <inkml:trace contextRef="#ctx0" brushRef="#br1" timeOffset="148754.57">1806 752 0,'0'0'0,"0"0"0,0-19 15,0 1 1,-9 8 0,9 1-16,-10-1 15,10 10 1,0 10-16,-9 27 16,0 48-1,18 37-15,0 28 16,10 9-1,0 1-15,-10-10 16,20 10 0,-11-20-16,-18-8 15,10-1 1,-10 0-16,0-27 16,0-11-1,0-18-15,0-9 16,0-10-1,0-18-15,0-10 16,0-9 0,0-10-16,0-9 15,0 0 1</inkml:trace>
  <inkml:trace contextRef="#ctx0" brushRef="#br1" timeOffset="150344.19">2004 611 0,'0'0'0,"0"0"0,0 0 16,0-9-1,9-10-15,10 0 16,0 1-1,9-1-15,28-9 16,29 9 0,47 0-16,28 10 15,37 0 1,10-1-16,28 10 16,19-9-1,19-1-15,0 20 16,9-10-1,29-10-15,18 10 16,-19-9 0,10 0-16,19-1 15,-38 1 1,-9-10-16,18 0 16,1 10-1,-10 0-15,28 9 16,0 0-1,-37 9 1,18 0-16,29 1 16,0-10-1,-20-10-15,11 10 16,-20-9 0,-28 9-16,-9-9 15,-9-1 1,-10 1-16,-19 9 15,-19-10 1,-18 10-16,-10-9 16,-9 9-1,-10 0-15,-9-9 16,-10 9 0,-18 0-16,-10 0 15,-18 9 1,-29 0-16,-19 1 15,-8 9 1,-11 9-16,10 9 16,0 38-1,0 28 1,0 10-16,10 28 16,-1 18-1,1-18-15,-1 9 16,1 0-1,-1-18-15,-9-1 16,9 0 0,-9-18-16,-9-10 15,0 0 1,-10-9-16,-9-19 16,0 0-1,-1-18-15,-18-20 16,0 1-1,0-20-15,0 1 16,0-9 0,-18 8-16,-29-8 15,-29-1 1,-65-9-16,-28-19 16,-48 1-1,-37-11 1,-18 1-16,-48 9 15,-28 1 1,-38-1-16,-37 0 16,-19 0-1,-29 1-15,-37-1 16,-9 10 0,9-1-16,19 20 15,9-1 1,-19 0-16,38 10 15,19-10 1,-9-9-16,8 10 16,1-10-1,28 0-15,19 9 16,47 1 0,28 8-16,29 10 15,37-9 1,9 0-16,19 9 15,29-9 1,27 0 0,20 9-16,18-9 15,19-1 1,38-8-16,28-10 16,0 0-1,19 0-15,18 0 16,1 0-1,0 0-15,9 0 16,0 0 0</inkml:trace>
  <inkml:trace contextRef="#ctx0" brushRef="#br1" timeOffset="154894.26">2531 2863 0,'0'0'0,"0"0"16,-19 0 0,-19-9-16,1-1 15,-1 10 1,10 0-16,-19 0 15,18 10 1,1-10-16,0 0 16,9 0-1,10 0 1,-1 0-16,10 0 16,0 0-16,0 0 15,0 0 1,0 0-1,10 0-15,37-19 16,66 0 0,37-9-16,57 9 15,28-9 1,10 9-16,18 10 16,1-10-1,-1 1-15,1 8 16,-1-9-1,0 10-15,-9 0 16,10-1 0,9 10-16,28 0 15,9 0 1,1 0-16,-1-9 16,10 9-1,-19 0-15,0 0 16,9 0-1,-27 9 1,27-9-16,29-9 16,-29 9-1,1 0-15,-1 0 16,-28 9 0,-9-9-16,-10 10 15,1-1 1,9 0-16,-19 1 15,-19-1 1,0 1-16,-28-1 16,-19 10-1,-19-1-15,1 1 16,-10-9 0,-29-1-16,-8-9 15,-20 0 1,-18 0-16,-29 0 15,-9 0 1,-9-9 0,-10-1-16,-9 10 15,-10 0 1,1 0-16,-10 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4:55:14.6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11054 4580 0,'0'0'0,"0"0"16,0 0-1,0 0-15,0 0 16,0 0 0,9 0-16,19-9 15,19-1 1,10 1-16,9 0 16,18-1-1,10 1-15,0 9 16,1 0-1,-1 9-15,0 1 16,0 8 0,9-8-16,10 9 15,9-19 1,10 0-16,0 0 16,9-10-1,0 1-15,-9-1 16,18 1-1,1 0-15,-10-1 16,9 10 0,1-9-1,-19-1-15,9 10 16,19-9 0,-19 0-16,0-1 15,0 1 1,10 0-16,-10-1 15,19 1 1,0-1-16,-1 10 16,11 0-1,-10 0-15,-10 0 16,10 10 0,-9-1-16,9 1 15,-10-10 1,-9 9-16,10 0 15,-1-9 1,1 10-16,-1-1 16,1 0-1,-1 1 1,1-1-16,9 1 16,-19-1-1,9 0-15,-8-9 16,-11 0-1,1 0-15,0 0 16,-1 0 0,1 0-16,0 0 15,-1 0 1,-18 0-16,-9 0 16,-1 0-1,-9 0-15,-18 0 16,-1-9-1,-19 0-15,1-1 16,-20 1 0,1 9-1,-10-10-15,-9 10 16,-10 0 0,1 0-16,-10 0 15,0 0 1,0 0-16,0 0 15,-19-9 1,-37 0-16,-48-1 16,-37 1-1,-28 9-15,-10 9 16,-9 1 0,-10-1-16,10-9 15,-9 0 1,-10 0-16,9 0 15,-9 0 1,10-9-16,-10-1 16,0 1-1,0 9-15,0 0 16,9 0 0,1 0-16,8 0 15,11 9 1,-10 1-1,-1-1-15,1 0 16,0 1 0,-9-10-16,-1 0 15,-9 0 1,0 0-16,0 0 16,19 0-1,-10 9-15,20-9 16,-11 10-1,11-1-15,8-9 16,1 0 0,9 0-16,10 0 15,-10 0 1,19 0-16,9 0 16,-9 0-1,18 0-15,20 0 16,0 0-1,18 0 1,0 0-16,19 0 16,10 0-1,9 0-15,0 0 16,19-9 0,-1 9-16,20 0 15,0 0 1,-1 0-16,10 0 15,0 0 1,0 0-16,0 9 16,0-9-1</inkml:trace>
  <inkml:trace contextRef="#ctx0" brushRef="#br0" timeOffset="3223.5">9586 11242 0,'0'0'0,"0"0"0,10 0 16,-1 0 0,0 0-1,20-10-15,-1 10 16,19 10 0,0-1-16,9 10 15,1 9 1,9 9-16,-10 10 15,10 0 1,-10 19-16,1 0 16,-1-1-1,-9 20-15,-9-1 16,0 19 0,-1 10-16,-18-10 15,0 10 1,0-10-16,-1 10 15,-8-1 1,-1-9-16,-9-9 16,0 0-1,0-19-15,0-9 16,0-10 0,0-18-1,0-20-15,0 1 16,0-19-1,0 0-15,0 0 16,-9-19 0,-10-28-16,0-37 15,0-29 1,1-18-16,-1 9 16,9 10-1,1-10-15,0 9 16,-10 10-1,0 9-15,0-9 16,-9-1 0,-10 1-16,1 19 15,-1 9 1,0 18 0,1 11-16,9 17 15,-10 20 1,0 0-16,-9 18 15,-19 10 1,-9 18-16,0 20 16,-10 27-1,19 1-15,0 8 16,19-18 0,0-18-16,19-10 15,0-10 1,9-18-16,10 0 15,-1-19 1,1 0-16,9 0 16,-9-19-1,-1-19-15,20-27 16,-1-29 0,19-19-1,0 1-15,10 8 16,0 11-16,-1 18 15,10 18 1,0 20-16,19 18 16,9 19-1,29 28 1,9 19-16,19 19 16,-1 9-1,-8 0-15,-11 9 16,-18 1-1,-46-48-15</inkml:trace>
  <inkml:trace contextRef="#ctx0" brushRef="#br0" timeOffset="4811.09">16905 12996 0,'0'0'0,"0"0"16,0 0-1,0 0-15,10 0 16,27 0 0,38-9-16,57-1 15,37 1 1,48 9-16,56 9 15,37 1 1,29 9-16,37 9 16,10 0-1,18 0-15,38 10 16,1-1 0,-20-9-16,0-9 15,-18 9 1,18-9-16,19 0 15,-18-1 1,-20 1-16,-9 0 16,-9 9-1,-47-9 1,-48 0-16,-37-1 16,-56 1-1,-38-9-15,-38-1 16,-19-9-1,-37 0-15,-19 0 16,-18 0 0,-11 0-16,-18 0 15,-9 0 1,-47 0-16,-104 0 16,-123-9-1,-65-1-15,-37 1 16,-39-1-1,-18 1-15,-38 0 16,-37-1 0,9 10-16,0-19 15,0 1 1,0-10 0,0-10-16,28 0 15,19 1 1,28 9-16,48 18 15,27 10 1,57 10-16,38-10 16,37 0-1,57 0-15,37 0 16,38 0 0,37 0-16,10 0 15,19 0 1,19 0-16,-1 0 15,1 0 1,9 0-16,0 0 16,0 0-1,0 0 1,0 0-16,0 0 16,-9-10-16,-1 1 15</inkml:trace>
  <inkml:trace contextRef="#ctx0" brushRef="#br0" timeOffset="5963.06">9991 11279 0,'0'0'15,"0"0"-15,0 0 16,0 0-16,0 0 16,0 0-1,0 10-15,-10-1 16,1 19 0,-1 10-16,1 27 15,0 20 1,9 27-16,9 1 15,0-1 1,10-18-16,0 0 16,-10 0-1,1-19-15,9 0 16,0 10 0,-10-1-1,10 10-15,0-19 16,-1 0-1,1-19-15,-9-9 16,-1-9 0,0-20-16,-9 1 15,0-19 1,0 0-16,0-9 16,0-47-1,-9-48-15,-10-36 16,0-11-1,-9 1-15,0 19 16,0-10 0,-1 19-16,11 19 15,-1 9 1,0 10-16,0 18 16,0 0-1,10 29 1,0 9-16,-1 18 15,1 1-15,-1 0 16,10 9 0,-18 9-1,-11 10-15,-8 9 16,-1 9 0,0 1-16,1-10 15,-1-9 1,10 0-16,0-1 15,0-18 1,-1 0-16,10 0 16,10-9-1,0-10-15,-1 0 16,20 1 0,8-1-16,48-9 15,160 18 1,197 57-16,10 19 15</inkml:trace>
  <inkml:trace contextRef="#ctx0" brushRef="#br0" timeOffset="8666.14">19746 14826 0,'0'0'0,"0"0"0,0 9 15,0 10-15,10 9 16,8 19 0,11 9-16,18 1 15,0-20 1,9 1-1,1-20-15,-1-18 16,-18 0 0,-1-9-16,1-10 15,0-18 1,-1-1-16,1-9 16,-19-9-1,-1 9-15,-8 0 16,-10 19-1,0 9-15,0 10 16,0 9 0,0 19-16,0 56 15,0 65 1,0 48-16,0 0 16,-10-10-1,-8 0-15,-11-37 16,-8-10-1,-20-18-15,-18-19 16,-10-19 0,-28-19-16,-9-28 15,0-18 1,0-29 0,56 0-16</inkml:trace>
  <inkml:trace contextRef="#ctx0" brushRef="#br0" timeOffset="8964.71">21044 15304 0,'0'0'0,"0"0"0,0-9 15,10-10-15,-1 0 16,1 1 0,18-1-1,9 0-15,10 0 16,38 10-1,-28-1-15</inkml:trace>
  <inkml:trace contextRef="#ctx0" brushRef="#br0" timeOffset="9164.06">21035 15773 0,'0'0'0,"9"0"0,29-18 15,56-1 1,47-9-16,-75 18 16</inkml:trace>
  <inkml:trace contextRef="#ctx0" brushRef="#br0" timeOffset="9527.68">22230 14910 0,'0'0'0,"0"19"16,0 47-1,-10 84-15,1 47 16,18 19 0,1-10-16,-1-18 15,1-10 1,-1-19-16,0-27 15,1-29 1,-10-19-16,0-37 16,0-19-1,0-9 1,0-19-16</inkml:trace>
  <inkml:trace contextRef="#ctx0" brushRef="#br0" timeOffset="9943.9">22408 14751 0,'0'0'0,"10"-19"16,-1 0-1,10 10-15,0-1 16,0 1-1,0 0-15,-10 18 16,0 10 0,-9 18-16,0 20 15,0-1 1,0-9 0,10 0-16,-1 0 15,19 9 1,1-9-16,8 9 15,1 0-15,-10-9 16,-9-9 0,-19-1-1,-10 1-15,-27 9 16,-67 9 0,-65 0-16,0-9 15,93-28 1</inkml:trace>
  <inkml:trace contextRef="#ctx0" brushRef="#br0" timeOffset="10327.59">23076 15595 0,'0'0'0,"0"0"16,0 0 0,0 9-16,-9 1 15,0 18 1,-1 19-16,10 0 16,10 0-1,18 9-15,0-9 16,19-10-1,-9-8-15,-1-11 16,1-18 0,-19-18-16,0-1 15,-19-28 1,-29-19-16,-8 1 16,-20 8-1,1 10-15,18 29 16</inkml:trace>
  <inkml:trace contextRef="#ctx0" brushRef="#br0" timeOffset="10562.08">23490 15473 0,'0'0'0,"0"0"16,10 0-16,18-9 16,19-1-1,28 1-15,10 0 16,18-1 0,10 1-16,0-1 15,-66 1 1</inkml:trace>
  <inkml:trace contextRef="#ctx0" brushRef="#br0" timeOffset="10844.46">23754 14938 0,'0'0'0,"0"10"16,0 18-16,0 47 15,-10 66 1,20 46 0,-1 10-16,19-18 15,-9-20 1,0-28-16,0-18 16,-10-29-1,1-27-15,-1-20 16,0-18-1,-9-19-15</inkml:trace>
  <inkml:trace contextRef="#ctx0" brushRef="#br0" timeOffset="11194.46">24694 14713 0,'0'0'0,"0"0"16,0 0-16,0 19 15,0 28 1,-9 65 0,9 48-16,9 28 15,1-10 1,-1-9-16,1-19 15,-1-38 1,0 1-16,1-19 16,-10-10-1,9-9-15,-9-18 16,0-20 0,0 1-16,0-20 15,0-18 1</inkml:trace>
  <inkml:trace contextRef="#ctx0" brushRef="#br0" timeOffset="11727.3">24911 14647 0,'0'0'0,"9"-9"0,1 0 16,-1-1-1,10 1-15,9 0 16,0-1 0,1 20-16,-1-1 15,0 28 1,-9 20-16,-19 27 16,-19 19-1,-19 1-15,1-11 16,8-18-1,11-9-15,8-10 16,20-18 0,-1 0-16,19 8 15,10-8 1,9 9-16,-9-10 16,-10-8-1,-9-1-15,-1-10 16,-18 11-1,-18-1-15,-67 19 16,-66-10 0,-8-27-1,17-10-15,48-10 16,19 1 0,37-1-16,20 1 15,18 9 1,282-56-16,-263 65 15,-1-9 1</inkml:trace>
  <inkml:trace contextRef="#ctx0" brushRef="#br0" timeOffset="12386.3">25635 15604 0,'0'0'0,"0"0"15,0 0-15,0 0 16,0 0 0,10 0-16,-1-9 15,0 0 1,1-1-16,-1 1 16,-9 9-1,0 0-15,0 0 16,0 0-1,0 0-15,10 9 16,-10 1 0,0 8-1,0 39-15,0 8 16,0 20 0,0-10-16,0 0 15,0 0 1,9 0-16,-9-19 15,0-18 1,0-10-16,9-9 16,-9-19-1,0 0-15</inkml:trace>
  <inkml:trace contextRef="#ctx0" brushRef="#br0" timeOffset="12620.83">25805 14854 0,'0'0'0,"0"0"0,9 9 16,10 19 0,37 38-1,19 56-15,20 19 16,8 9-1,0 0-15,1-19 16,-10-27 0,-47-58-16</inkml:trace>
  <inkml:trace contextRef="#ctx0" brushRef="#br0" timeOffset="12868.94">26388 15145 0,'0'0'0,"0"0"0,-10 9 16,-8 29 0,-20 18-16,-19 38 15,1 28 1,9 9-16,0-28 15,19-9 1,28-9-16,0-48 16</inkml:trace>
  <inkml:trace contextRef="#ctx0" brushRef="#br0" timeOffset="13119.95">26802 15642 0,'0'0'0,"0"0"0,0 0 16,0 0-1,0 9-15,0 1 16,0 27 0,9 38-1,1 19-15,-1 9 16,0 1-16,10-20 15,-9-18 1,8-10 0,-8-37-16</inkml:trace>
  <inkml:trace contextRef="#ctx0" brushRef="#br0" timeOffset="13352.11">27225 15398 0,'0'0'0,"0"0"0,0 0 15,9 0 1,20 9-16,8 1 16,20-1-1,18 1-15,28-1 16,-8-9-1,8 0-15,-47 0 16</inkml:trace>
  <inkml:trace contextRef="#ctx0" brushRef="#br0" timeOffset="13639.15">27601 14901 0,'0'0'0,"0"0"0,0 19 16,0 18-1,10 29-15,-1 46 16,1 20 0,8 8-16,11 1 15,-1-9 1,-9-20-16,-1-9 15,1-9 1,0-28-16,0-19 16,0-19-1,-10-28-15</inkml:trace>
  <inkml:trace contextRef="#ctx0" brushRef="#br0" timeOffset="13947.5">28269 14666 0,'0'0'0,"0"0"16,0 10-16,0 18 16,0 47-1,0 66-15,10 46 16,-1 20-1,0-10-15,1-10 16,-1-18 0,10-9-16,-19-29 15,10-28 1,-1-18-16,-9-20 16,9-18-1,-9-28-15,0-19 16</inkml:trace>
  <inkml:trace contextRef="#ctx0" brushRef="#br0" timeOffset="14421.97">28542 14582 0,'0'0'0,"19"0"16,19-10-16,9 10 16,9 10-1,0-1-15,-18 1 16,-10 18 0,-9 0-16,-9 19 15,-20 28 1,-28 0-16,1 0 15,-10-19 1,9-9-16,10-19 16,19-9-1,-1 0-15,20 9 16,18 0 0,0 0-16,19 10 15,-9-1 1,-1-18-1,-18 0-15,-9 0 16,-10-1 0,0-8-16,-29 18 15,-55 9 1,-48 1-16,0-10 16,66-19-1</inkml:trace>
  <inkml:trace contextRef="#ctx0" brushRef="#br0" timeOffset="14819.05">29050 15567 0,'0'0'0,"0"0"16,9 0-16,1-9 15,9-1 1,0 1-16,-1-1 16,1 10-1,0 10-15,0-1 16,-10 1 0,-9-1-16,0 19 15,0 19 1,-19 0-16,-9 9 15,0 0 1,19-18-16,-1-10 16,20-9-1,-1 0-15,29 9 16,27-9 0,39-1-16,37-18 15,-66-9 1</inkml:trace>
  <inkml:trace contextRef="#ctx0" brushRef="#br0" timeOffset="15119.06">29370 14610 0,'0'0'0,"0"0"0,9 0 16,1 9-16,27 29 15,20 18 1,18 29-16,10 18 16,18 19-1,10 9-15,-9-18 16,-1-10-1,-9-28-15,-19-9 16,-46-48 0</inkml:trace>
  <inkml:trace contextRef="#ctx0" brushRef="#br0" timeOffset="15352.03">30028 14676 0,'0'0'16,"0"0"-16,0 9 15,-18 29-15,-11 46 16,-8 47 0,-1 10-16,1 0 15,8-29 1,1-18-16,0-19 15,18-37 1</inkml:trace>
  <inkml:trace contextRef="#ctx0" brushRef="#br0" timeOffset="15811.74">30452 15351 0,'0'0'0,"0"0"16,0 0-16,0 0 16,9 0-1,1 0-15,-1 0 16,0 10-1,1-1-15,-1 0 16,-9 19 0,0 1-16,-19 17 15,1 1 1,-11 10-16,11-20 16,8-9-1,1 1-15,18-11 16,1 1-1,18-10-15,28 1 16,10-10 0,9 0-16,1-10 15,-20 1 1,-9 0-16,-28-1 16,0 10-1,-19 0 1</inkml:trace>
  <inkml:trace contextRef="#ctx0" brushRef="#br0" timeOffset="16171.27">28975 17106 0,'0'0'0,"9"0"16,1 0-1,18 0-15,19 0 16,28-10 0,19 10-16,10 0 15,9 10 1,-19-10-16,-47 0 16</inkml:trace>
  <inkml:trace contextRef="#ctx0" brushRef="#br0" timeOffset="16454.32">29163 16880 0,'0'0'0,"0"0"0,0 10 15,0 18-15,9 28 16,1 19 0,-1 19-1,1 9-15,-1 10 16,0-10 0,10-9-16,9-10 15,1-9 1,-20-37-16</inkml:trace>
  <inkml:trace contextRef="#ctx0" brushRef="#br0" timeOffset="16655.36">29991 17359 0,'0'0'0,"0"0"0,0 0 16,0 0-1,9 0-15,-9 0 16</inkml:trace>
  <inkml:trace contextRef="#ctx0" brushRef="#br0" timeOffset="16808.14">30659 17265 0,'0'0'0,"0"0"16,0 0-16,0 0 16,0 0-1,0 0-15</inkml:trace>
  <inkml:trace contextRef="#ctx0" brushRef="#br0" timeOffset="17205.66">30988 17031 0,'0'0'0,"0"0"16,0 0-16,0 0 15,0 0 1,0 0-16,0 0 16,9 0-1,1 0-15,9 0 16,9 0 0,19 0-16,19 0 15,28 9 1,-38-9-16</inkml:trace>
  <inkml:trace contextRef="#ctx0" brushRef="#br0" timeOffset="17504.66">31101 16599 0,'0'0'0,"0"0"16,0 0 0,0 9-16,0 20 15,9 27 1,1 47-16,-1 38 16,19 9-1,1 9-15,-1 1 16,0-10-1,10-28-15,-10-19 16,0-37 0,-19-47-16</inkml:trace>
  <inkml:trace contextRef="#ctx0" brushRef="#br0" timeOffset="17824.91">31759 16533 0,'0'0'0,"0"0"15,0 19 1,-9 28-16,0 37 15,-1 38 1,1 29-16,18-1 16,1 0-1,8-19-15,1 0 16,-9-18 0,-1-29-16,0-18 15,-9-19 1,0-28-16</inkml:trace>
  <inkml:trace contextRef="#ctx0" brushRef="#br0" timeOffset="18323.83">31712 16571 0,'0'0'0,"10"-10"16,9-8 0,9-1-16,9-9 15,1 9 1,0 10-16,-1-1 16,1 10-1,-10 10-15,-9-1 16,0 0-1,-10 1-15,-9 18 16,0 0 0,-19 10-16,10-10 15,0 0 1,-1 0-16,20 10 16,-1-1-1,19 1-15,0-1 16,10 1-1,0-20 1,-19 1-16,-1 0 16,-18-10-1,0 10-15,-28 19 16,-47 9 0,-47 9-16,9-19 15,19-18 1,47-19-16</inkml:trace>
  <inkml:trace contextRef="#ctx0" brushRef="#br0" timeOffset="18821.98">32343 17256 0,'0'0'0,"0"0"16,0 0 0,0 0-16,0 0 15,0 9 1,0 1-16,9 18 16,0 19-1,1 9-15,-1-9 16,10-10-1,-9-18-15,-1 0 16,10-10 0,0-9-16,9 0 15,0-19 1,-9 1-16,0-1 16,-1 10-1,-8-1-15,-10 1 16,0 9-1,0 0-15,0 9 16,0 19 0,9 38-16,1 28 15,-1 0 1,0-10 0,1-9-16,9-19 15,-10-27 1</inkml:trace>
  <inkml:trace contextRef="#ctx0" brushRef="#br0" timeOffset="19088.22">32587 16458 0,'0'0'0,"0"0"16,10 10-16,-1-1 16,19 29-1,19 27-15,19 29 16,9 37 0,-9-9-16,-9-18 15,-10-20 1,-28-46-1</inkml:trace>
  <inkml:trace contextRef="#ctx0" brushRef="#br0" timeOffset="19289.54">32813 16712 0,'0'0'0,"0"9"0,-19 10 16,0 37 0,-18 28-16,9 29 15,-1 18 1,20 10-16,9-75 16</inkml:trace>
  <inkml:trace contextRef="#ctx0" brushRef="#br0" timeOffset="19738.33">33142 16946 0,'0'0'0,"0"0"0,0 0 15,0 10 1,0-1-16,10 19 16,-1 0-1,1 10-15,8-1 16,1 1 0,0-19-16,0-1 15,9 10 1,0-18-16,-9-10 15,0-10 1,0-8-16,-1-1 16,1 0-1,-19 10-15,0-1 16,0 10 0,0 0-16,0 0 15,10 19 1,-1 56-16,10 94 15,9 66 1,19 177 0</inkml:trace>
  <inkml:trace contextRef="#ctx0" brushRef="#br0" timeOffset="25808.73">3405 2807 0,'0'0'0,"10"0"16,9 0-16,37-10 16,29 1-1,28 0-15,37 9 16,38-10 0,29 1-16,27 0 15,1-10 1,18 0-16,10 0 15,19 10 1,28 0 0,28-1-16,0 1 15,19-1-15,18 10 16,10 0 0,-18-9-1,-29 0-15,0-10 16,19 9-1,9 1-15,0 0 16,-9 9 0,-37 9-16,-11-9 15,11 0 1,-39 9-16,-46-9 16,-38 0-1,-28 0-15,-19 0 16,-38 10-1,-9-1-15,-19-9 16,-10 0 0,-18 0-16,-19 0 15,-9 0 1,-19 0-16,-19 0 16,0 0-1,0 0-15</inkml:trace>
  <inkml:trace contextRef="#ctx0" brushRef="#br0" timeOffset="26423.46">3358 2647 0,'0'0'0,"10"0"0,18 0 15,57 10 1,103-1-16,85 1 16,47-1-1,28-9-15,37 0 16,48 9-1,47 10-15,37 9 16,48 0 0,18-9-16,-9 0 15,-10-19 1,20 0-16,-39 0 16,-65 9-1,-57-9-15,-56 10 16,-38-1-1,-46 0-15,-58-9 16,-55 10 0,-39-10-16,-36 0 15,-30 0 1,-8 0-16,-29 0 16</inkml:trace>
  <inkml:trace contextRef="#ctx0" brushRef="#br0" timeOffset="36451.96">913 10303 0,'0'0'0,"0"0"16,0 0-16,0 0 15,0 0 1,0 10-16,9 9 16,19 37-1,10 38-15,37 18 16,0 10-1,10-9-15,-38-19 16,9-10 0,1-18-16,-29-10 15,-9-18 1,0-20-16,0-18 16,-1 0-1,20-28-15,0-56 16,18-57-1,1-28-15,-1-9 16,-18 18 0,-1 29-1,1 18-15,-10 20 16,-19 36 0,1 20-16,-10 18 15,0 10 1,0 9-16</inkml:trace>
  <inkml:trace contextRef="#ctx0" brushRef="#br0" timeOffset="36928.18">2248 10125 0,'0'0'0,"0"10"15,10 8 1,-1 48-16,1 56 16,8 37-1,1 10-15,0 0 16,-19-28-1,0-10-15,0-18 16,-9-29 0,-1-18-16,10-19 15,0-10 1,0-18 0,0-9-16,0-10 15</inkml:trace>
  <inkml:trace contextRef="#ctx0" brushRef="#br0" timeOffset="37312.1">2841 10210 0,'0'0'0,"0"0"16,0 0-16,0 9 16,-9 10-1,-1 28-15,1 46 16,18 39 0,10 9-1,0 9-15,0-10 16,-1-8-16,1-10 15,-9-19 1,-10-9 0,0-19-16,0 0 15,0-19 1,0-18-16,0-20 16,0 1-1,0-19-15</inkml:trace>
  <inkml:trace contextRef="#ctx0" brushRef="#br0" timeOffset="37582.66">2945 10266 0,'0'0'0,"9"-19"0,19-9 16,0-10-1,10 10-15,9 0 16,0 9 0,0 10-16,0 0 15,0 18 1,0 10-16,-28-10 15</inkml:trace>
  <inkml:trace contextRef="#ctx0" brushRef="#br0" timeOffset="37827.79">2728 10829 0,'0'0'0,"0"0"16,10 0-1,8 9-15,39 1 16,27-1 0,11 0-16,-1 1 15,9-1 1,-56-9-16</inkml:trace>
  <inkml:trace contextRef="#ctx0" brushRef="#br0" timeOffset="38346.36">3838 10482 0,'0'0'0,"0"0"15,0 0-15,0 0 16,0 0-1,10 0-15,8 0 16,20 9 0,19 0-1,8 10-15,20 9 16,0-9 0,-10 0-16,-9 0 15,-10-1 1,-18 1-16,-10-9 15,-9-1 1,-19-9-16,0 9 16,0 1-1,-28 18-15,-19 19 16,-38 18 0,-9 10-16,0-18 15,9-10 1,19-10-16,10 1 15,28-29 1</inkml:trace>
  <inkml:trace contextRef="#ctx0" brushRef="#br0" timeOffset="38961.19">4911 10256 0,'0'0'0,"0"0"0,0 0 16,0 10 0,-19 9-16,0 28 15,10 28 1,-1 9-16,1-9 16,9 0-1,0-19-15,9-9 16,1-18-1,-1-11 1,0-18-16,1 0 16,18 0-1,0-18-15,19-1 16,0-9 0,10-1-16,-1 20 15,-9 0 1,0 18-16,-9 19 15,0 0 1,-10 19-16,-9 19 16,-29 9-1,-18 28-15,-47 0 16,-38 10 0,-19-10-16,-9-37 15,9-38 1,66-19-16</inkml:trace>
  <inkml:trace contextRef="#ctx0" brushRef="#br0" timeOffset="39228.06">4939 10294 0,'0'0'0,"9"0"16,10 0-16,38-9 16,37-1-1,9 1-15,29-1 16,18 1-1,48 9-15,141 9 16</inkml:trace>
  <inkml:trace contextRef="#ctx0" brushRef="#br0" timeOffset="39945.24">4572 11110 0,'0'0'0,"0"0"0,0 0 16,-9-9 0,-10 0-1,-19 9-15,-18 18 16,-29 20 0,-18 27-16,-39 48 15,-121 93 1</inkml:trace>
  <inkml:trace contextRef="#ctx0" brushRef="#br0" timeOffset="42173.57">564 9590 0,'0'0'0,"0"0"15,0 19-15,0 37 0,0 29 0,0 37 0,0-122 0,0 141 0,10 9 0,18 19 0,0-1 16,19 11-16,-9 18 16,-10 0-1,10-10-15,-19-18 16,-1-19-1,-8-9-15,-10-38 16,0-9 0,-10-28-16,10-19 15,0-19 1,0-9-16,0-19 16,0 0-1</inkml:trace>
  <inkml:trace contextRef="#ctx0" brushRef="#br0" timeOffset="47206.23">1834 13259 0,'0'0'0,"0"0"0,10 19 16,27 18 0,-18 29-16,19 46 15,0 10 1,-10-9-16,0 0 15,-19-20 1,10-8-16,-19-10 16,0-19-1,0-18 1,0-20-16,0 1 16,0-19-1,0 0-15,-19-9 16,10-47-1,-29-38-15,20-38 16,-1-18 0,0 0-16,10 9 15,-1 29 1,20 18-16,-1 28 16,10 10-1,9 28-15,0 9 16,29 19-1,8 19-15,11 18 16,-20 10 0,1 19-16,-10 0 15,-47 9 1,0 0-16,-38 0 16,-9 9-1,-28-9-15,-1-9 16,11-28-1,27-20 1,-18-18-16,27 0 16,11-18-1,8-1-15,1-19 16,18 1 0,1 9-16,18-1 15,19 20 1,19 9-16,18 28 15,29 19 1,0 19-16,-19-1 16,-9 11-1,-19-20-15,-10 0 16,1 0 0,-20-18-16,1-1 15,-19-18 1,-10-9-16</inkml:trace>
  <inkml:trace contextRef="#ctx0" brushRef="#br0" timeOffset="47656.46">2201 12574 0,'0'0'0,"0"0"16,0-19-16,10 10 16,-1-1-1,19 1-15,1 18 16,18 20-1,0-1-15,-19 19 16,10 0 0,-20-10-1,1 1-15,-9-20 16,-1 1 0,0 0-16,1-10 15,-1-9 1,1 0-16,18-18 15,19-29 1,19-28-16,0-1 16,-10 20-1,-18 19-15,-20 18 16,-8 10 0</inkml:trace>
  <inkml:trace contextRef="#ctx0" brushRef="#br0" timeOffset="48373.79">3208 13296 0,'0'0'0,"9"0"15,10-9-15,28 0 16,28 9 0,29 9-16,18 0 15,1 1 1,-11 9-16,-27-1 15,-19-8 1,-19-1-16,-19 0 16,-9 1-1,0-1-15,-19 1 16,0 8 0,-10 11-16,-27 17 15,-29 20 1,-19 0-16,-9-1 15,-9 1 1,-10 0-16,56-38 16</inkml:trace>
  <inkml:trace contextRef="#ctx0" brushRef="#br0" timeOffset="48689.8">4572 13794 0,'0'0'0,"0"0"0,0 0 16,-19 9-1,-37 19-15,-38 38 16,-19 28 0,-19 9-16,0 0 15,1-9 1,27 0-16,29-19 16,18-28-1,29-29-15</inkml:trace>
  <inkml:trace contextRef="#ctx0" brushRef="#br0" timeOffset="49190.65">5052 13212 0,'0'0'0,"-10"0"16,-27 9-16,-29 1 15,-19 18 1,1 19-16,18 9 15,9 10 1,20 18 0,18-9-16,19-18 15,19-1 1,18 0-16,20-18 16,18-20-1,10-8-15,9-20 16,0-27-1,-28-10-15,-19-19 16,-19-9 0,-38 0-16,-27 0 15,-20 9 1,-27 10-16,-10 28 16,0 28-1,47 0-15</inkml:trace>
  <inkml:trace contextRef="#ctx0" brushRef="#br0" timeOffset="49408.44">5541 13690 0,'0'0'0,"0"0"16,0 0-1,0 0-15,0 0 16,0 0 0</inkml:trace>
  <inkml:trace contextRef="#ctx0" brushRef="#br0" timeOffset="50073.47">6303 12949 0,'0'0'0,"0"0"16,-19-9 0,-9 9-16,-19 19 15,-19 9 1,0 28-16,19 10 16,10 9-1,18 0-15,19-9 16,9-10-1,29 10-15,9-1 16,19-9 0,-1 1-16,1-10 15,-9 0 1,-10-10-16,-10 10 16,-8-9-1,-11 8-15,-18-8 16,-18 9-1,-20-10-15,-18 1 16,-1-10 0,-9-18-16,0-20 15,19-18 1,10-10 0,18-18-16,19-10 15,19-18 1,37-19-16,19 0 15,20-10 1,8 0-16,1 10 16,-20 9-1,-37 19-15,-9 10 16,-19-1 0,-29 10-16,-18 9 15,0 28 1</inkml:trace>
  <inkml:trace contextRef="#ctx0" brushRef="#br0" timeOffset="191439.45">18871 14216 0,'0'0'0,"0"0"0,10 0 15,-1-10 1,19-8-16,10-1 16,28 10-1,28-1-15,9 1 16,29-1-1,28 10-15,28 0 16,10 10 0,9-1-16,18 1 15,39-1 1,-1 0-16,29-9 16,18 10-1,-27-10-15,18-10 16,18 10-1,-8 0-15,-20 10 16,11-10 0,-11 0-16,-18 0 15,19 9 1,-10-9-16,-9 0 16,-10 0-1,-9 0 1,9 9-16,-9-9 15,10 10 1,9-1-16,-1-9 16,-8 10-1,-10-10-15,-19 9 16,0-9 0,-9 0-16,0 9 15,-10 1 1,-18-10-16,9 9 15,-10 1 1,10-1-16,-19 10 16,-9-1-1,-28-8-15,-10-1 16,-10 10 0,1-10-16,-19 1 15,0-1 1,-19 1-1,-9-1-15,-10-9 16,0 0 0,-18 0-16,-1 0 15,1 0 1,-1 0-16,0 0 16,-18-9-1,0-1-15,-1 1 16,1-1-1,0 10-15,-1 0 16,-9 0 0,1 0-16,-1 0 15,-9 0 1,-1 0-16,-8 0 16,-1 10-1,-9-10-15</inkml:trace>
  <inkml:trace contextRef="#ctx0" brushRef="#br0" timeOffset="192706.57">18834 14432 0,'0'0'0,"0"0"16,0 0-16,0 0 15,0 0 1,0 0 0,0 0-16,0 0 15,0 0 1,0 9-16,-10 0 16,1 29-1,-10 18-15,0 19 16,10 29-1,-1 17-15,1 1 16,0 19 0,-1 0-16,1 9 15,-1 10 1,10-10-16,-9-19 16,0-9-1,-1-9-15,1-29 16,-1-18-1,1-19-15,-1-10 16,1-18 0,9 0-16,0-1 15,0-8 1,0-10-16,0 0 16,0 0-1,0 0 1,0 9-16,0-9 15</inkml:trace>
  <inkml:trace contextRef="#ctx0" brushRef="#br0" timeOffset="193786.65">18645 16646 0,'0'0'0,"0"0"0,0 0 15,0 0 1,0 0-16,0 0 16,0 0-1,0 0-15,10 0 16,18 0 0,29 9-16,27 1 15,57 18 1,38-9-16,19-1 15,9 1 1,9-10-16,10 1 16,18-1-1,1 1 1,9-1-16,19 0 16,9-9-1,19 0-15,28 0 16,10-9-1,28 9-15,0-9 16,-10-1 0,1 1-16,-1-1 15,10-8 1,0-1-16,-19 0 16,0 0-1,0 1-15,19 8 16,0-8-1,-38 8-15,-18 1 16,-10 9 0,0 0-1,-19 0-15,-28 9 16,-19-9 0,-19 10-16,-18-10 15,-10 0 1,-28 0-16,-19 0 15,-18-10 1,-20 1-16,-28-1 16,1 1-1,-20 0-15,-9-1 16,-9 1 0,-1-1-16,-18 1 15,0 0 1,0-1-16,0 1 15,-10 0 1,0-1 0,1 1-16,9-1 15,-10 1-15,10-10 16,0 0 0,9 1-16,9-10 15,1-10 1,9 1-1,0-20-15,0 1 16,10-19 0,-10 0-16,0-10 15,-10-8 1,1-11-16,0-27 16,-1 0-1,-18-19-15,0-19 16,-19 9-1,0 10-15,0 9 16,-19 1 0,0 27-16,0 19 15,1 38 1,8 28-16</inkml:trace>
  <inkml:trace contextRef="#ctx0" brushRef="#br0" timeOffset="205507.89">26407 16740 0,'0'0'0,"0"0"16,0 0-16,0 0 15,0 9 1,-10 10-16,-9 18 16,1 29-1,-1 37-15,9 19 16,1 10-1,0-10-15,-1 18 16,1-8 0,-1-1-16,10-9 15,0-19 1,0-18-16,0-29 16,0-9-1,0-10-15,0-18 16,0-9-1,0-10-15,0 0 16,0 0 0,0 0-1,0 0-15</inkml:trace>
  <inkml:trace contextRef="#ctx0" brushRef="#br0" timeOffset="205942.46">26341 17096 0,'0'0'0,"0"0"16,0 0-1,0 0-15,-19 0 16,0 10-1,-28 8-15,-9 29 16,-20 19 0,11 9-16,-1-9 15,9-10 1,10 0-16,19-18 16,0-19-1,18-1-15,1-18 16</inkml:trace>
  <inkml:trace contextRef="#ctx0" brushRef="#br0" timeOffset="206335.25">26341 16852 0,'0'0'0,"0"0"0,0 0 16,0 0 0,0 0-16,9 10 15,1-1 1,18 19 0,0 29-16,19 18 15,0 9 1,0 10-16,-9-19 15,-1 0 1,1-9-16,-10-10 16,-9-19-1,0 1-15,-10-19 16,1 0 0,-10-1-16,0-8 15,0-10 1,0 9-16,0-9 15</inkml:trace>
  <inkml:trace contextRef="#ctx0" brushRef="#br0" timeOffset="207521.11">20085 17134 0,'0'0'0,"0"0"0,0 0 16,0 0-1,0 0-15,0 0 16,0 0 0,0 0-1,9 9-15,1 19 16,-10 0-16,0 1 16,0 8-1,0 10-15,0 19 16,0-1-1,-10 1 1,1 0-16,-1-1 16,1 1-1,0 0-15,-1-10 16,10 0 0,0-18-16,0-1 15,0-8 1,0-11-16,0-8 15,0-10 1,0 0-16,0 0 16,0 0-1,0 0-15,0 0 16</inkml:trace>
  <inkml:trace contextRef="#ctx0" brushRef="#br0" timeOffset="208603.14">24836 17077 0,'0'0'0,"0"0"0,0 0 16,0 0-1,0 0 1,0 0-16,0 0 15,0 10 1,-10 18-16,1 28 16,-1 10-1,1 28-15,0 18 16,9-8 0,0-11-16,0 11 15,0-11 1,-10 1-16,10-19 15,0-18 1,0-10-16,-9-10 16,9-18-1,0-10-15,0-9 16,0 0 0,0-9-16,0-29 15,0-37 1,9-19-1,1-18-15,-1 9 16,0-1-16,1 11 16,9-1-1,-10 9 1,-9 1-16,0 18 16,0 10-1,0 9-15,-9 19 16,-1 0-1,1 18-15,-10 1 16,0 9 0,-19 9-16,-9 29 15,-18 9 1,8 9-16,10-9 16,9-9-1,10-10-15,19-10 16,-1-8-1,1-10-15,9 0 16,9-10 0,1-18-1,18-19-15,0-9 16,19 9 0,0 0-16,0 19 15,0 0 1,19 19-16,28 18 15,57 47 1,150 76-16</inkml:trace>
  <inkml:trace contextRef="#ctx0" brushRef="#br0" timeOffset="209388.59">20066 17697 0,'0'0'0,"9"0"16,1-19 0,-1 0-16,1 0 15,-10-9 1,0 0-16,-10 0 15,-9 9 1,-9 0-16,-9 10 16,-1 9-1,-19 9-15,10 10 16,19 0 0,19 0-16,-1 0 15,10-10 1,10 0-16,9 10 15,9 0 1,-9-10-16,-1-9 16,-18 0-1,0 0-15</inkml:trace>
  <inkml:trace contextRef="#ctx0" brushRef="#br0" timeOffset="213376.57">25870 14657 0,'0'0'0,"0"0"0,10 0 16,-1-10 0,19 1-16,1 0 15,-1-1 1,19 1-16,9 9 16,10 9-1,0 1-15,9-1 16,-9 10-1,-9 0-15,-1-1 16,0 11 0,1-1-16,9 0 15,0 19 1,-1 9-16,1 0 16,-9 1-1,-1 8-15,1 1 16,-10 0-1,9 9 1,-18 9-16,-1-9 16,1 0-16,-19 0 15,0 0 1,-19 0 0,0 0-16,0 1 15,-10-11 1,1 1-16,-1 0 15,1-1 1,-10-8-16,0-1 16,1 0-1,-1-9-15,-19-9 16,1-1 0,-1 1-16,-9-20 15,-10 1 1,1 0-16,0-19 15,8 0 1,-8 0-16,0-9 16,-10-1-1,9 1 1,1-1-16,-1 1 16,10-10-1,0 0-15,10 1 16,8-1-1,1 0-15,0-9 16,0 0 0,0-10-16,-1 1 15,1-1 1,0 1-16,9-1 16,0 1-1,0-10-15,1 0 16,-1 0-1,0-9-15,10 9 16,-10-10 0,0 11-1,0-11-15,0 10 16,1 0 0,-1 1-16,0-11 15,-9 10 1,9 0-16,0 1 15,-9-1 1,9 0-16,0 0 16,0 0-1,1 0-15,8 0 16,1 0 0,-1 0-16,10 0 15,0 10 1,10-1-16,-1 10 15,1 0 1,-1 0-16,0 0 16,-9 18-1</inkml:trace>
  <inkml:trace contextRef="#ctx0" brushRef="#br0" timeOffset="-208427.21">30856 14694 0,'0'0'0,"0"0"16,0 0-16,0 0 16,0 0-1,0 0-15,0 0 16,0 10-1,0 9-15,10 18 16,-1 19 0,1 19-16,-1 10 15,0 18 1,1-9-16,-1 0 16,1-10-1,-1-9-15,-9-19 16,0 1-1,0-20-15,0 1 16,0-1 0,0-8-1,0-1-15,0-10 16,0 1 0,0-9-16,0-10 15,0 0 1,0 0-16,9-10 15,1-9 1,-1-27-16,10-20 16,0-19-1,0 1-15,-10 0 16,0-1 0,-9 1-16,0 9 15,0 0 1,0 9-16,-9 10 15,-10 9 1,0 9-16,-18 10 16,-1 0-1,-9 18 1,-9 1-16,-10 18 16,-9 10-1,-1 9-15,39-9 16</inkml:trace>
  <inkml:trace contextRef="#ctx0" brushRef="#br0" timeOffset="-208060.28">30743 14554 0,'0'0'0,"0"0"15,0 0 1,10 9-16,9 10 16,18 18-1,10 48-15,10 27 16,-1 29 0,-9-10-16,-9-18 15,-29-66 1</inkml:trace>
  <inkml:trace contextRef="#ctx0" brushRef="#br0" timeOffset="-207449.94">30734 14798 0,'0'0'0,"0"0"0,-9 18 16,-29 20 0,10-10-16</inkml:trace>
  <inkml:trace contextRef="#ctx0" brushRef="#br0" timeOffset="-201924.54">24760 17096 0,'0'0'0,"0"0"16,0 0-16,0 0 15,0 0 1,10 10-16,-1-1 16,-9 19-1,0 0-15,0 29 16,0 8-1,-9 10-15,-1 19 16,1 0 0,-1-19-16,10 0 15,-9 0 1,0 0-16,-1-9 16,1-10-1,9-9-15,-10-9 16,1-1-1,9-18-15,0 0 16,0-19 0,0 0-16,0 0 15,0-10 1,9-18-16,1-38 16,-10-18-1,0-10 1,-10-18-16,1 8 15,0 20-15,-1 0 16,1 8 0,-10 11-1,10 9-15,-1 9 16,-9 18 0,1 1-16,8 10 15,-9 8 1,1 1-16,-1 18 15,-19 19 1,0 19-16,1 0 16,9-9-1,-1-1-15,11-9 16,8-9 0,1-10-16,-1-9 15,10 0 1,0 0-16,10-9 15,-1-38 1,19-9-16,1-10 16,8 19-1,1 0 1,9 19-16,0 0 16,28 28-1,76 38-15,178 65 16</inkml:trace>
  <inkml:trace contextRef="#ctx0" brushRef="#br0" timeOffset="-191132.93">27855 14704 0,'0'0'0,"0"-19"0,0 0 15,0-18 1,0-1-16,10 1 16,-1-1-1,10 1-15,9-1 16,19 1 0,19 8-1,19 1-15,-1 0 16,-8 9-1,8 1-15,1 8 16,-10 1 0,1 18-16,-11 1 15,1-1 1,-9 0-16,9 10 16,-1 9-1,1 0-15,0 10 16,-9 9-1,-1 0-15,0 0 16,1 9 0,-10 10-16,0-1 15,9 20 1,-9-10-16,-9 9 16,0 1-1,-1 8-15,-8-8 16,-1-1-1,-9-9 1,-1 10-16,1-1 16,0 10-1,-19-9-15,0-10 16,0 0 0,0 0-16,-9 9 15,-10-9 1,0 0-16,0-9 15,0 0 1,-18-10-16,-1 0 16,0-9-1,-9 9-15,0-18 16,-9 0 0,-1-1-16,1-18 15,-10 0 1,10-10-1,-1-9-15,1 0 16,-1-19-16,1 0 16,0-9-1,-1 0 1,1-9-16,9-1 16,0-9-1,0-9-15,9 0 16,0-10-1,-9 0-15,10 1 16,-1-1 0,0-9-16,1 0 15,-1 0 1,0 0-16,1 0 16,-1 0-1,1-10-15,-1-9 16,-9 10-1,19 9-15,-10 0 16,10 9 0,0-9-16,-1 0 15,1 0 1,9 9 0,1 0-16,8 1 15,1 18 1,-1 0-16,10 19 15,0 9 1,0 10-16,0 9 16</inkml:trace>
  <inkml:trace contextRef="#ctx0" brushRef="#br0" timeOffset="-189702.59">24450 14413 0,'0'0'0,"0"0"0,9-19 15,1 0-15,-1 1 16,0-1 0,10 0-16,0 0 15,9 1 1,1-1 0,8 9-16,1 1 15,-1 0 1,10-1-16,1 10 15,-1 10 1,9-1-16,0 19 16,1 0-1,-1 19-15,1 0 16,-1 9 0,-9 10-16,10-10 15,-1 1 1,1-1-16,-10 0 15,0 10 1,0-10-16,-10 1 16,10-1-1,0 0 1,-9 0-16,0 10 16,9 0-16,-10-1 15,1 1 1,0 9-1,-10-9-15,0 18 16,-9 1 0,0-10-16,-1 9 15,-8-9 1,-10 10-16,0-1 16,-19 10-1,0-10-15,-18 1 16,-1-1-1,0 1-15,-9-10 16,-9 0 0,-1-9-16,1-10 15,-19-19 1,-1 1-16,1-19 16,-19-1-1,-9-8-15,-1-20 16,10-8-1,-9-20-15,-1-18 16,10-19 0,9 0-1,20-10-15,8-9 16,10 1 0,19 8-16,0-9 15,9-9 1,9-9-16,1-1 15,9 0 1,0 1-16,0-1 16,0-9-1,0 19-15,0-10 16,0 10 0,0 0-16,0 9 15,0 10 1,0-10-16,0 10 15,0 18 1,0 0-16,0 19 16,0 0-1,0 19 1,0 0-16,0 19 16,0 9-1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4:44:22.77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7846 1409 0,'0'0'0,"0"0"16,0 0-1,0 0-15,9 0 16,1 9-1,18 10-15,28 19 16,10 46 0,19 38-16,18 28 15,-9 10 1,0-1-16,-9 1 16,-10-20-1,1-27-15,-1-10 16,-19-18-1,-18-10-15,0-19 16,-20-19 0,1-8-16,-9-20 15</inkml:trace>
  <inkml:trace contextRef="#ctx0" brushRef="#br0" timeOffset="350.73">8890 1493 0,'0'0'0,"-9"10"15,-48 27 1,-28 29-16,-18 37 16,-19 38-1,-1 0-15,11-1 16,8 1 0,1-10-16,18-9 15,19-28 1,10-9-16,9-20 15,18-18 1,20-28-16</inkml:trace>
  <inkml:trace contextRef="#ctx0" brushRef="#br0" timeOffset="680.74">9483 2422 0,'0'0'0,"0"0"0,0 0 16,0 10-1,-19 8-15,0 20 16,-9 46 0,0 29-16,-1 18 15,11 1 1,-1-10-16,0-19 16,10-19-1,-1-46-15</inkml:trace>
  <inkml:trace contextRef="#ctx0" brushRef="#br0" timeOffset="1019.12">10602 2694 0,'0'0'0,"0"0"0,0 10 15,-19 8 1,-18 29 0,-39 38-16,-27 27 15,-29 10 1,57-65-16</inkml:trace>
  <inkml:trace contextRef="#ctx0" brushRef="#br0" timeOffset="1419.1">11091 1540 0,'0'0'0,"0"0"16,0 0-16,10 10 15,18 18 1,28 47-16,29 47 15,47 37 1,9-9-16,9 1 16,-8-20-1,-11-19-15,-18-18 16,-9-9 0,-20-20-16,-56-46 15</inkml:trace>
  <inkml:trace contextRef="#ctx0" brushRef="#br0" timeOffset="1715.36">12136 1625 0,'0'0'0,"0"0"0,-19 18 15,-38 39 1,-46 74 0,-29 38-16,-9 28 15,0 0 1,9-28-16,29-19 16,-1-9-1,20-19-15,18-19 16,9-37-1,29-38-15</inkml:trace>
  <inkml:trace contextRef="#ctx0" brushRef="#br0" timeOffset="2181.39">12531 2563 0,'9'0'0,"0"-19"16,20 0-16,-1-9 15,10 0 1,-1 19-16,-9-1 15,1 20 1,-11-1-16,1 19 16,-9 10-1,-20 18-15,-18 19 16,-19 0 0,-28 0-16,-10-18 15,19-11 1,29-27-16,8 0 15,20 0 1,0 9-16,18 0 16,29 19-1,18 0 1,19-10-16,29 1 16,18-19-1,19-29-15,-66 1 16</inkml:trace>
  <inkml:trace contextRef="#ctx0" brushRef="#br0" timeOffset="2448.12">13867 2685 0,'0'0'0,"0"0"0,0 9 16,-29 10-16,-18 28 15,-28 37 1,-10 38 0,-9 10-16,10-10 15,8-19-15,39-56 16</inkml:trace>
  <inkml:trace contextRef="#ctx0" brushRef="#br0" timeOffset="2770.06">13989 1437 0,'0'9'0,"9"10"16,29 28 0,28 38-16,47 55 15,9 10 1,10-9-1,-1 0-15,-8-10 16,-11-18-16,1-10 16,-19-9-1,-18-28 1,-48-48-16</inkml:trace>
  <inkml:trace contextRef="#ctx0" brushRef="#br0" timeOffset="3033.02">15108 1643 0,'0'0'0,"-9"10"0,-19 18 15,-57 56-15,-47 76 16,-18 9-1,18 9-15,19-9 16,0-28 0,0-1-16,38-36 15,19-20 1,18-28-16,29-37 16</inkml:trace>
  <inkml:trace contextRef="#ctx0" brushRef="#br0" timeOffset="3550.34">15231 2732 0,'9'0'0,"0"-19"16,29-28-16,9-28 15,10 9 1,-1 10 0,-18 28-16,-1 19 15,1-1-15,-19 10 16,-1 10 0,-8-1-16,-10 19 15,-10 0 1,-8 0-16,-20 1 15,10-11 1,0 1 0,18-10-16,1 1 15,-1-1 1,20 1-16,9 18 16,18 0-1,10 19-15,-9 0 16,0 0-1,-20-10-15,-8 1 16,-10-1 0,-28 10-16,-38 9 15,-57 1 1,-37-20-16,10-27 16,-10-20-1,-150-37-15</inkml:trace>
  <inkml:trace contextRef="#ctx0" brushRef="#br0" timeOffset="3798.26">16369 2844 0,'0'0'0,"0"0"0,0 10 16,-19-1-1,-9 19-15,-29 19 16,-18 19 0,9-10-16,29-28 15</inkml:trace>
  <inkml:trace contextRef="#ctx0" brushRef="#br0" timeOffset="4149">16990 1418 0,'0'0'0,"9"10"16,1 18-16,27 37 16,29 48-1,19 37 1,18 0-16,1-9 15,-10-10-15,-19-9 16,0-18 0,-9-20-16,-9-9 15,-20-28 1,-27-28-16</inkml:trace>
  <inkml:trace contextRef="#ctx0" brushRef="#br0" timeOffset="4414.05">17648 1747 0,'0'0'0,"0"0"0,-9 18 15,-57 48 1,-47 56-16,-9 28 15,-10-9 1,10 9-16,18-19 16,10-18-1,38-10-15,9-37 16,28-19 0,10-28-16</inkml:trace>
  <inkml:trace contextRef="#ctx0" brushRef="#br0" timeOffset="4963.75">18025 2413 0,'0'0'0,"0"0"15,0 0-15,0 9 16,-10 29 0,-9 18-16,10 38 15,9 0 1,9-10-16,1-18 16,9-10-1,9-18-15,0-10 16,0-9-1,19-19-15,10-19 16,-1-28 0,1-9-16,-1-20 15,-18 11 1,-10 18-16,-9 9 16,-10 20-1,-9 8-15,0 10 16,0 10-1,0 18 1,0 56-16,-19 38 16,1 28-1,-1-9-15,0-10 16,0 10 0,10-19-16,-1-28 15,1-10 1,-1-9-16,10-18 15,0-29 1</inkml:trace>
  <inkml:trace contextRef="#ctx0" brushRef="#br0" timeOffset="5803.96">19153 2722 0,'0'0'0,"0"0"16,0 0-16,0 0 15,-9 10 1,-19 18-16,-19 19 16,-10 9-1,20-28-15</inkml:trace>
  <inkml:trace contextRef="#ctx0" brushRef="#br0" timeOffset="6197.6">19906 1615 0,'0'0'0,"0"0"16,0 0-16,9 19 15,20 37 1,27 48-16,29 36 15,18 1 1,10 0-16,9-10 16,-9-18-1,0-19-15,-19-1 16,-9-27 0,-19-19-16,-19-19 15,-9-19 1,-20-9-16</inkml:trace>
  <inkml:trace contextRef="#ctx0" brushRef="#br0" timeOffset="6466.39">20941 1944 0,'0'0'0,"0"0"15,-19-10-15,-9 1 16,-29 28-1,-55 46-15,-20 39 16,10 27 0,18 0-16,1 10 15,18-10 1,0-9-16,19-28 16,19-19-1,10-18-15,8-20 16,20 1-1,9-29-15</inkml:trace>
  <inkml:trace contextRef="#ctx0" brushRef="#br0" timeOffset="6679.08">21167 2919 0,'0'0'0,"0"0"16,0 0-1,0 0-15,0 0 16,0 0 0,9-9-16,0 0 15,1-1 1</inkml:trace>
  <inkml:trace contextRef="#ctx0" brushRef="#br0" timeOffset="7281.82">21016 2704 0,'0'0'16,"0"0"-16,0 0 15,0 0-15,0 0 16,0 18 0,-9 20-16,-1 28 15,10-1 1,10-8-16,-1-10 16,1-10-1,-1-18-15,0 0 16,20-19-1,-1 0-15,0 0 16,10-10 0,-1 1-1,1 9-15,9 9 16,0 10-16,0 9 16,-9 19-1,-1 0-15,-18 9 16,-19 1-1,-9-1 1,-38 9-16,-19-8 16,-19-20-1,-28-9-15,10-28 16,46-9 0</inkml:trace>
  <inkml:trace contextRef="#ctx0" brushRef="#br0" timeOffset="7485.6">21026 3004 0,'0'0'0,"9"0"0,0-9 16,10-1-16,0-9 15,9 10 1,0 0-16,29-1 15,28 1 1,18 9 0,-47 0-16</inkml:trace>
  <inkml:trace contextRef="#ctx0" brushRef="#br0" timeOffset="7678.92">22089 3079 0,'0'0'0,"0"0"0,0 0 15,0 0 1,9 0-16,0 0 16,20-9-1,-11 9-15</inkml:trace>
  <inkml:trace contextRef="#ctx0" brushRef="#br0" timeOffset="7848.84">22672 2966 0,'0'0'0,"0"0"16,9 0-16,10 0 15,19-9 1,-10 0-16</inkml:trace>
  <inkml:trace contextRef="#ctx0" brushRef="#br0" timeOffset="7988.49">23340 2948 0,'0'0'0,"0"0"16,0 0-16,0 0 15,0 0 1,0 0-16,0 0 16</inkml:trace>
  <inkml:trace contextRef="#ctx0" brushRef="#br0" timeOffset="8296.41">23942 2009 0,'0'0'0,"0"0"15,9 10-15,1-1 16,8 19-1,39 38-15,18 47 16,29 27 0,18 1-16,-9 0 15,0-10 1,-10-18-16,-18-29 16,-47-46-1</inkml:trace>
  <inkml:trace contextRef="#ctx0" brushRef="#br0" timeOffset="8567.87">24666 2084 0,'0'0'0,"-9"10"16,-38 37-16,-28 28 15,-29 47 1,1 18-16,-1 1 16,1 9-1,18-9-15,10-10 16,9-18 0,9-10-16,20-28 15,18-18 1,19-39-16</inkml:trace>
  <inkml:trace contextRef="#ctx0" brushRef="#br0" timeOffset="8885.48">25221 2535 0,'0'0'0,"0"0"16,0 9-16,0 10 16,0 28-1,-9 47-15,9 28 16,0 9-1,0 0-15,0-18 16,0 0 0,0-29-16,9-9 15,-9-47 1</inkml:trace>
  <inkml:trace contextRef="#ctx0" brushRef="#br0" timeOffset="9297.06">25654 2788 0,'0'0'0,"0"0"15,0 0 1,-19 0-16,-28 9 15,-19 1 1,-9 18-16,0 0 16,9 0-1,9 0-15,20 1 16,9-1 0,18 9-16,1 10 15,18 19 1,19 9-16,19 9 15,29 1 1,8 9-16,1-10 16,0-9-1,-10-9-15,-19-19 16,-9-19 0,-28-19-1</inkml:trace>
  <inkml:trace contextRef="#ctx0" brushRef="#br0" timeOffset="9614.51">26247 1850 0,'9'0'0,"10"9"16,28 10 0,28 37-16,10 48 15,9 55 1,-9 57-16,-29 18 16,-47 10-1,-56 28-15,-65 0 16,-77 10-1,-102-10-15,-123-37 16,9-66 0</inkml:trace>
  <inkml:trace contextRef="#ctx0" brushRef="#br0" timeOffset="10164.53">7554 1615 0,'0'-9'0,"0"-19"16,0-19-16,-19-9 15,1 9 1,-1 19-16,-19 18 16,-18 38-1,-38 57-15,-19 74 16,9 48-1,38-1-15,48 0 16,46-9 0,47 1-16,66 17 15,123 1 1,131 0-16,9-47 16</inkml:trace>
  <inkml:trace contextRef="#ctx0" brushRef="#br0" timeOffset="10880.89">15118 4346 0,'0'0'0,"0"0"15,0 0-15,0 0 16,0 0 0,0 18-16,0 29 15,0 56 1,0 19 0,0 19-16,0 0 15,9-10 1,1-28-16,-1-9 15,0-9 1,1-29-16,9-9 16,-1-19-1,-8-19-15</inkml:trace>
  <inkml:trace contextRef="#ctx0" brushRef="#br0" timeOffset="11181.12">15748 4280 0,'0'0'0,"0"0"15,0 0-15,0 0 16,0 0 0,0 19-16,-19 56 15,0 47 1,10 37-1,0 1-15,9-10 16,0-19 0,0 1-16,0-1 15,0-19 1,0-18-16,0-9 16,-10-10-1,1-47-15</inkml:trace>
  <inkml:trace contextRef="#ctx0" brushRef="#br0" timeOffset="11664.66">14469 5359 0,'0'0'0,"0"0"16,9-19-16,0 10 16,1-1-1,-1 1-15,29 18 16,28 20 0,28 27-16,37 19 15,20 28 1,0-9-16,-1 0 15,1-10 1,-39-9-16,-27-18 16,-28-20-1,-1-18-15,-18 0 16,-1-19 0,10 0-16,10-29 15,18-36 1,10-29-16,-1-37 15,-8-29 1,-1 1-16,-19 8 16,-9 39-1,-9 18 1,-19 38-16,0 18 16,-19 29-1</inkml:trace>
  <inkml:trace contextRef="#ctx0" brushRef="#br0" timeOffset="12523.62">8608 6794 0,'0'0'0,"-19"0"15,-37-9 1,-39 0-16,-17 27 15,-30 29 1,1 47-16,10 19 16,37 27-1,28-8-15,28-20 16,29-8 0,18-29-16,19-19 15,29-9 1,18-10-16,28-27 15,1-20 1,9-27-16,-19-19 16,-19-1-1,-9 10 1,-28 10-16,-20 9 16,1 18-1,0 20-15,9 8 16,10 20-1,9 28-15,19 9 16,0 0 0,0-19-16,9-18 15,0-20 1,0-8-16,-9-10 16,-19-19-1,-9 0-15,-19-18 16,-29-10-1,-37-38-15,-56-8 16,-57 17 0,9 30-16,29 27 15,28 38 1,47-10-16</inkml:trace>
  <inkml:trace contextRef="#ctx0" brushRef="#br0" timeOffset="13031.48">9266 7264 0,'0'0'15,"10"-10"-15,9-18 16,9-10-16,19 1 16,28 9-1,29 9 1,18 10-16,19 27 16,0 20-16,-9 18 15,-29 10 1,-37 0-1,-19-1-15,-19 20 16,-37-1 0,-19 10-16,-19-19 15,-10-19 1,10-28-16,0-18 16,19-10-1,-10-28-15,10-38 16,0-28-1,28-47-15,19 1 16,9 18 0,19 9-16,0 38 15,9 28 1,10 19-16,-38 19 16</inkml:trace>
  <inkml:trace contextRef="#ctx0" brushRef="#br0" timeOffset="13481.25">10612 7142 0,'9'0'0,"10"-19"16,37-19-16,19 10 15,29 9 1,9 19-16,0 38 16,9 18-1,-9 29-15,-19 18 16,-28 0 0,-38 0-16,-37-9 15,-38 0 1,-10-19-16,-9-28 15,-9-38 1,0-18-16,9-19 16,0-38-1,28-18-15,20-29 16,36-9 0,39-9-1,28 18-15,27 19 16,11 29-1,8 27-15,11 38 16,-77 9 0</inkml:trace>
  <inkml:trace contextRef="#ctx0" brushRef="#br0" timeOffset="13881.45">12051 7761 0,'0'0'0,"0"0"0,0 0 16,9 0 0,20-19-16,18-19 15,18-18 1,20 0 0,-10-19-16,-9 0 15,-19 9-15,-28 0 16,-28 1-1,-20 8-15,-8 20 16,-10 18 0,-10 38-16,-9 28 15,1 37 1,18 19 0,18 10-16,29 0 15,10-10 1,18-19-16,19-9 15,19-18 1,28-10-16,19-38 16,56-37-1,160-57-15</inkml:trace>
  <inkml:trace contextRef="#ctx0" brushRef="#br0" timeOffset="14154.26">13010 6532 0,'0'0'0,"0"0"0,0 9 16,-18 29 0,-1 46-1,0 47-15,10 10 16,-1 19-1,10-10-15,0-10 16,0-8 0,10-1-16,-1-28 15,19-18 1,10-1-16,-10-46 16</inkml:trace>
  <inkml:trace contextRef="#ctx0" brushRef="#br0" timeOffset="14615.56">13603 7573 0,'0'0'0,"-19"-9"0,-9-10 15,-19 10 1,0 18-16,0 0 15,9 20 1,10-1-16,19 9 16,-1 1-1,20-10-15,-1-9 16,19-1 0,10-18-16,9 0 15,0-18 1,9-11-16,-18 11 15,0-1 1,-19 10-16,-1-1 16,1 10-1,9 10-15,1 18 16,18 9 0,0 10-16,0 9 15,0-9 1,0-9-16,-10-10 15,1-9 1,9-19-16,-19 0 16</inkml:trace>
  <inkml:trace contextRef="#ctx0" brushRef="#br0" timeOffset="14925.47">14403 6466 0,'0'0'0,"0"0"0,0 0 15,0 0 1,0 9-16,-19 38 16,0 57-1,10 46 1,9 28-16,0-9 15,0-10-15,0-27 16,0-1 0,0-28-16,-10-9 15,1-19 1,-1-19 0,1-18-16,0-19 15</inkml:trace>
  <inkml:trace contextRef="#ctx0" brushRef="#br0" timeOffset="15214.94">13989 7564 0,'0'0'0,"9"0"0,10-10 16,28-8-16,38-1 15,-1 0 1,10 10-16,-18-1 15,-1 20 1,-9-1-16,-10 0 16,-9 10-1,-9 9-15,0 1 16,-10 17 0,-9 1-1,-1 19-15,-8 0 16,-10-1-16,0 10 15,-10-37 1</inkml:trace>
  <inkml:trace contextRef="#ctx0" brushRef="#br0" timeOffset="15396.01">14713 6898 0,'0'0'0,"0"0"16,10 0-16,8 9 15,48 29 1,-19-20-16</inkml:trace>
  <inkml:trace contextRef="#ctx0" brushRef="#br0" timeOffset="16172.67">15372 7414 0,'0'0'0,"0"0"16,0 9-16,-19 10 16,-19 18-1,1 20 1,-10 18-16,18 9 15,20-9 1,18 0-16,1-18 16,9-20-1,-1-18-15,1 0 16,9-19 0,1 0-16,-1-19 15,0-37 1,10-29-16,-19-9 15,-1-9 1,1 19-16,0 9 16,0 37-1,0 10-15,-1 18 16,11 1 0,-1 18-1,0 20-15,10 18 16,-1 18-1,-18 1-15,0 0 16,-19-10 0,0-19-16,0 1 15,-9-19 1,-1-1-16,10-18 16,0 0-1,-9-28-15,9-56 16,19-47-1,9-1-15,19 29 16,0 28 0,0 37-16,0 20 15,0 18 1,9 18-16,-9 20 16,10 37-1,-19 19-15,-20 18 16,-8 10-1,-20-9-15,-8-19 16,-1-19 0,0 0-16,-9-19 15,-1 0 1,1-18 0,-9 0-16,8-20 15</inkml:trace>
  <inkml:trace contextRef="#ctx0" brushRef="#br0" timeOffset="16838.02">10132 8464 0,'0'0'0,"9"0"0,10-18 16,37-1-1,57-19-15,75-9 16,85 19 0,57 10-16,36 18 15,20 9 1,9 10-16,19-1 16,0-8-1,-9-1 1,-20 10-16,-27-10 15,-38 1 1,-19 9-16,-47-1 16,-47 1-1,-38-10-15,-47 10 16,-37-9 0,-29-1-16,-18 0 15,-10-9 1,-18 0-16,-10 0 15,0 0 1</inkml:trace>
  <inkml:trace contextRef="#ctx0" brushRef="#br0" timeOffset="17401.07">10066 8708 0,'0'0'0,"0"0"16,0 0-1,9 0-15,38-28 16,66-9-1,85-10-15,84 9 16,57 20 0,65 8-16,38-9 15,10 1 1,28-1-16,-1 0 16,-8 0-1,-29 1-15,-37-1 16,-29 9-1,-56 1-15,-85 9 16,-66 0 0,-47 0-16,-27 0 15,-48 0 1,-10 0 0,-18 0-16,-10 0 15,-9 0 1,0 0-16,0 0 15,0 0 1,0 0-16,0 0 16,0 0-1,0-9-15,-9 9 16,0-10 0</inkml:trace>
  <inkml:trace contextRef="#ctx0" brushRef="#br0" timeOffset="19197.75">17441 7554 0,'0'0'0,"-18"0"16,-1-9 0,-10 0-16,20-1 15,0 1 1,18-1-16,19-8 15,66-20 1,47 10-16,29 0 16,-10 9-1,-38 10-15,-18 9 16,-39 0 0,-18 9-16,-9 0 15,-19 1 1,-10-1-16</inkml:trace>
  <inkml:trace contextRef="#ctx0" brushRef="#br0" timeOffset="19776.63">17404 7995 0,'0'0'0,"19"0"0,18-9 16,48-10-1,56 0-15,9 10 16,1 0-1,-10 9-15,-28 9 16,-38-9 0,-28 9-1,-19 1-15,-9-10 16,-19 0 0,-9 9-16,-38 1 15,-66 8 1,-47 1-16,19-10 15,37-9 1,39 0-16,27 0 16,19 0-1,10 0-15,18 0 16,-9 0 0</inkml:trace>
  <inkml:trace contextRef="#ctx0" brushRef="#br0" timeOffset="20247.59">18316 7029 0,'0'0'0,"0"0"16,0 0 0,0 0-16,10 19 15,8 18 1,39 38-16,18 29 16,19-11-1,19 1-15,0-19 16,-10 0-1,-8-9-15,-20-19 16,-19-10 0,-18 1-16,-10-19 15,-9 9 1,-19 0-16,-28 10 16,-38 27-1,-47 20 1,-28 8-16,9-17 15,29-20-15,18 0 16,19-9 0,38-28-16</inkml:trace>
  <inkml:trace contextRef="#ctx0" brushRef="#br0" timeOffset="26564.21">21345 6945 0,'0'0'0,"0"0"16,0 0-1,0 0-15,10 9 16,27 19 0,48 28-16,28 29 15,28 18 1,0-9-16,-9-19 15,-19-19 1,-10 0-16,-27-18 16,-20 0-1,-18-20-15,-1 1 16,-18 0 0,0-10-16,-10-9 15,-9 0 1,0 0-16,0 0 15,0 0 1,-9 0 0,-48-9-16,-37 18 15,-37 10-15,-29 37 16,-10 10 0,-8 0-1,8 9-15,10-10 16,10-8-1,9-1-15,28-19 16,28-18 0,29 0-16,18-10 15,10 1 1,19-10-16,-1 0 16,10 0-1,19 9-15,0 1 16</inkml:trace>
  <inkml:trace contextRef="#ctx0" brushRef="#br0" timeOffset="27615.06">23227 7348 0,'0'0'0,"0"0"0,0 9 15,-19 1 1,-9 27-16,-10 10 15,10 28 1,0 10-16,18 8 16,10-8-1,19-10-15,19 0 16,18-19 0,10-18-16,19-10 15,-1-28 1,11-9-16,-20-20 15,-9-27 1,-19-9-16,-19-20 16,-19-9-1,-18-9 1,-29 0-16,-18 9 16,-1 19-16,-8 28 15,-1 19 1,-10 28-1,1 19-15,-10 18 16,20 29 0,36-29-16</inkml:trace>
  <inkml:trace contextRef="#ctx0" brushRef="#br0" timeOffset="27908.43">24318 7808 0,'0'0'0,"0"0"16,0 0-16,0 0 16,0 0-1,0 0-15,0 0 16,0 0 0,0 0-16</inkml:trace>
  <inkml:trace contextRef="#ctx0" brushRef="#br0" timeOffset="28631.53">25372 7029 0,'0'0'0,"-28"0"0,-29-9 16,-37 18-1,9 19-15,20 0 16,17 10 0,11 9-16,18 0 15,19 9 1,19 10-16,37 9 16,10 0-1,9 0-15,1 0 16,-1 0-1,-9 0-15,-10-9 16,-18-1 0,-1 10-16,-18 0 15,-19-9 1,-9 0-16,-10-10 16,-19-18-1,1-1-15,-10-18 16,0-19-1,-10-28 1,1-19-16,9-28 16,9-28-1,29-19-15,28-19 16,18 19 0,10 9-16,29 10 15,8 0 1,10 18-16,0 10 15,-18 19 1,-20 9-16,-28 19 16,-18 19-1,-10 9-15</inkml:trace>
  <inkml:trace contextRef="#ctx0" brushRef="#br0" timeOffset="29317.71">20489 6410 0,'38'0'0,"141"-38"15,159-9 1,67 0-16,9 10 15,9 18-15,19 19 16,0 9 0,-28 20-1,-28-1-15,-38-9 16,-56 9 0,-38-10-16,-47 1 15,-47-9 1,-29 8-16,-27-8 15,-19-1 1,-20 0-16,-8 10 16,-1 9-1,10 10-15,-9 18 16,8 29 0,1 27-16,-9 48 15,-1 37 1,-18 28-16,-10 10 15,-19-1 1,-9-9-16,-18-18 16,-11-1-1,-8-9-15,-1-28 16,-9-38 0,0-18-16,0-29 15,9-27 1,10-39-1</inkml:trace>
  <inkml:trace contextRef="#ctx0" brushRef="#br0" timeOffset="29980.28">20235 6626 0,'0'0'0,"0"0"16,0 9-1,-18 19 1,-11 56-16,1 57 16,9 56-1,19 19-15,10-10 16,8-27 0,1-20-16,0-18 15,-9-28 1,-1-29-16,0-28 15,1 1 1,18-1-16,10-9 16,46 18-1,57 1-15,113-10 16,151-27 0,93-39-16,86-18 15,18 0 1,-38 19-16,-9 9 15,-28 9 1,-66 10-16,-75-1 16,-66 1-1,-66 0 1,-38-10-16,-47 1 16,-46-1-1,-29-9-15,-28 0 16,-19 0-1,-19 0-15,-19 0 16,-9 0 0</inkml:trace>
  <inkml:trace contextRef="#ctx0" brushRef="#br0" timeOffset="45907.85">6265 10744 0,'0'0'0,"0"0"0,0 0 15,0 10 1,10 9-16,-1 18 16,10 38-1,9 19-15,19 28 16,0 19 0,10-1-16,9 1 15,-10 0 1,0-10-1,-9-18-15,-9-10 16,0-19-16,-1-9 16,-8-18-1,-1-1 1,-9-18-16,-1-20 16,1 1-1,-9-19-15,8-9 16,20-19-1,19-47-15,8-38 16,1-28 0,0-9-16,-9 0 15,-1 9 1,-18 29-16,-1 18 16,-18 19-1,0 9-15,-10 19 16,10 0-1,-9 19-15,-1 0 16,0 0 0,-9 9-16,0 10 15,0-1 1,0 10-16,0 0 16</inkml:trace>
  <inkml:trace contextRef="#ctx0" brushRef="#br0" timeOffset="46480.28">8081 10970 0,'0'0'0,"0"0"15,0 0 1,0 9-16,0 10 16,0 18-1,0 29-15,-9 37 16,-1 10-1,-9-1-15,1 10 16,-11 0 0,10-19-16,1-28 15,-11-9 1,11-10 0,8-9-16,1-9 15,-1-19-15,1-1 16,0-18-1,9 0-15,0 0 16,0 0 0</inkml:trace>
  <inkml:trace contextRef="#ctx0" brushRef="#br0" timeOffset="47011.27">8862 10904 0,'0'0'0,"0"0"16,0 0-1,0 9-15,-10 10 16,-8 37 0,-1 38-1,0 37-15,10 1 16,-1 9-1,1 9-15,-1-10 16,1-8 0,-1-20-16,1 1 15,-10-19 1,10-10-16,-1-9 16,1-9-1,0-10-15,9-18 16,0-1-1,0 1-15,0-19 16,0-1 0,0-18-16,0 0 15,0 0 1</inkml:trace>
  <inkml:trace contextRef="#ctx0" brushRef="#br0" timeOffset="47379.92">8862 11063 0,'0'0'0,"0"0"15,9-18 1,10-1-16,19 0 16,9-9-1,19 0-15,9 0 16,0 18 0,0 1-16,1-1 15,-20 20 1,0-1-16,-9 1 15,-9 8 1,0 1 0,-19 9-16,-10-18 15</inkml:trace>
  <inkml:trace contextRef="#ctx0" brushRef="#br0" timeOffset="47646.81">8476 11701 0,'0'0'0,"9"0"0,1 0 16,28-18-1,27-1-15,29 0 16,10-9-1,9 19-15,0-1 16,-10 1 0,-18 9-1,-10 9-15,-18-9 16,-39 0-16</inkml:trace>
  <inkml:trace contextRef="#ctx0" brushRef="#br0" timeOffset="48050.79">10452 11683 0,'0'0'0,"0"0"15,9-19-15,0 0 16,20 0 0,27 1-16,19-11 15,10 11 1,9 8-16,-19 1 16,1 18-1,-48-9-15</inkml:trace>
  <inkml:trace contextRef="#ctx0" brushRef="#br0" timeOffset="48264.44">10423 12011 0,'10'0'0,"9"0"0,46-19 16,48 0 0,28 10-1,19 0-15,160 9 16</inkml:trace>
  <inkml:trace contextRef="#ctx0" brushRef="#br0" timeOffset="49314.04">2314 13615 0,'0'0'0,"0"0"16,0 0-16,0-9 15,0 9 1,0 0-16,10 9 16,18 10-1,9 47-15,20 28 16,9 37 0,-10 0-16,-9-9 15,-9 10 1,0-29-16,-10-19 15,0-18 1,-9-10-16,0-18 16,-1-19-1,-8-1 1,-1 1-16,1-19 16,18-9-1,9-38-15,11-38 16,8-27-1,0-20-15,-9 1 16,-9 19 0,0 8-16,-19 20 15,-1 18 1,1 1-16,0 18 16,-10 18-1,1 11-15,-10 8 16</inkml:trace>
  <inkml:trace contextRef="#ctx0" brushRef="#br0" timeOffset="49831.13">3678 14122 0,'0'0'0,"-9"0"0,-19-19 16,-29 10 0,1 18-16,-1 10 15,1 19 1,9 8-16,19 20 15,18 9 1,20-28-16,-1-9 16,19-20-1,10-18-15,18-9 16,10-19 0,9-28-16,-9-1 15,-19 10 1,-9 0-1,-19 19-15,0 19 16,-10 0 0,0-1-16,1 20 15,9-1 1,9 19-16,0 19 16,19 9-1,0 10-15,10-10 16,-29-28-1</inkml:trace>
  <inkml:trace contextRef="#ctx0" brushRef="#br0" timeOffset="50430.21">3951 14066 0,'0'0'0,"10"-19"16,-1-19-16,10 1 15,9-10-15,19 0 16,9 19 0,20 0-1,8 18-15,10 20 16,1 18 0,-20 19-16,-9 0 15,-19 9 1,-10-9-16,-18 0 15,-19 9 1,0 0-16,-19 1 16,0-20-1,1-9-15,-11-9 16,11-19 0,8 0-1,1-19-15,-1-27 16,10-30-16,19-8 15,9 9 1,19 9-16,1 19 16,8 19-1,10 0-15,9 19 16,10 18 0,-10 10-1,0 18-15,-18 10 16,-10 19-1,-10 0-15,-18 9 16,-19 9 0,-9 1-16,-10-10 15,0 0 1,0-19-16,1 0 16,8-18-1,1-29-15</inkml:trace>
  <inkml:trace contextRef="#ctx0" brushRef="#br0" timeOffset="50608.04">5024 13644 0,'0'0'0,"0"0"0,0 0 16,0-10-1,9 10 1,19 10-16,0-1 16</inkml:trace>
  <inkml:trace contextRef="#ctx0" brushRef="#br0" timeOffset="51596.33">6040 13934 0,'0'0'0,"0"0"15,0 0-15,-19-9 16,-9 0 0,-20 18-16,-27 10 15,-9 18 1,18 20-1,9-1-15,20-9 16,27-10 0,1 1-16,18-10 15,1-9 1,18 0-16,0-10 16,19-9-1,0-19-15,0 0 16,0-18-1,-9 9-15,-1 0 16,-18-1 0,0 20-16,9 0 15,1 9 1,18 9-16,0 0 16,0 10-1,0 0-15,-10 0 16,1-10-1,0 0-15,-10-9 16,0 0 0,-9 0-16,0-9 15,-1-10 1,1 1-16,-9-20 16,-10 1-1,0-10-15,0 9 16,0 10-1,0 9 1,0 10-16,0-1 16,0 10-1,0 0-15,0 10 16,0-1 0,0 19-16,0 10 15,0-1 1,0 1-16,0-1 15,0-18 1,0-9-16,0-10 16,0 0-1,9-10-15,10-18 16,9-28 0,0-1-16,1 11 15,-1 17 1,0 1-1,0 19-15,10-1 16,0 20 0,-1 18-16,1 10 15,-1 8 1,-18 20-16,-9 0 16,-10 9-1,-10 0-15,1-19 16,-1-18-1,1-10-15,0-19 16</inkml:trace>
  <inkml:trace contextRef="#ctx0" brushRef="#br0" timeOffset="52163.78">7545 13531 0,'0'0'0,"0"0"16,0 0-16,-19 0 15,-19 9 1,-28 29 0,1 18-16,-1 29 15,9 8 1,20 1-16,18-19 15,19-18 1,9-10-16,19-10 16,10 1-1,19-1-15,18-18 16,0-19 0,-18 0-16,-1-19 15,-18 0 1,-20 1-16,1-11 15,-19 1 1,0 0-16,-19 9 16,1 10-1,-20 0 1,10 18-16,-10 19 16,10 0-16,0 19 15,18-9 1,20 9-1,8 0-15,20-10 16,19 1 0,27-10-16,10-9 15,19-19 1,-19 0-16,-18 0 16,-39-10-1</inkml:trace>
  <inkml:trace contextRef="#ctx0" brushRef="#br0" timeOffset="52865.88">8965 13775 0,'0'0'0,"0"0"0,0 0 15,0 9 1,0 19-16,0 19 16,-9 19-1,9 9-15,0 0 16,-10-9-1,1-1-15,0-8 16,9-20 0,-10-18-16</inkml:trace>
  <inkml:trace contextRef="#ctx0" brushRef="#br0" timeOffset="53069.47">8730 13587 0,'0'0'0,"0"0"0,0-9 16,9-10 0,1 10-16,-1-1 15,1 10 1,-10 0-16</inkml:trace>
  <inkml:trace contextRef="#ctx0" brushRef="#br0" timeOffset="53383.46">9285 14338 0,'0'0'0,"0"0"0,0 0 16,0 0-16,0 0 15,10-19 1,-1-9 0,19-19-16,0-9 15,10 9 1,-10 9-16,0 10 16,1 19-1,-1-1-15,0 20 16,0 9-1,-9 9-15,0 19 16,0 18 0,-19 10-16,0 0 15,0-46 1</inkml:trace>
  <inkml:trace contextRef="#ctx0" brushRef="#br0" timeOffset="53933.48">10151 13794 0,'0'0'0,"9"0"0,0-10 16,20 1-1,8-10 1,10 0-16,10 1 15,-10-1 1,-10-9-16,1-10 16,0 1-1,-10-1-15,-9-18 16,-19-19 0,-19 0-16,-19-10 15,-18 20 1,-1 18-16,1 28 15,9 19 1,-10 28-16,10 28 16,0 38-1,19 38-15,19 27 16,18 1 0,1 8-1,8 1-15,1 0 16,-9-19-16,-1-28 15,0-9 1,1-10 0,-1-19-16,-9-18 15,0-19 1,0-9-16,0-20 16,0 1-1,0-19-15,0 0 16</inkml:trace>
  <inkml:trace contextRef="#ctx0" brushRef="#br0" timeOffset="54163.32">9859 14225 0,'0'0'0,"9"0"0,10-19 16,19 1-1,18-10-15,29-1 16,9 1 0,0 19-1,-19 0-15,1 18 16,-20 0-16,-28-9 16</inkml:trace>
  <inkml:trace contextRef="#ctx0" brushRef="#br0" timeOffset="54625.06">11035 13193 0,'0'0'0,"0"0"0,0 10 16,-19 8 0,-9 29-16,-10 66 15,1 37 1,8 9-16,20 1 16,0-10-1,18-28-15,0-9 16,10-20-1,-9-17-15,8-20 16,-8-19 0,-1-9-16,-9-18 15</inkml:trace>
  <inkml:trace contextRef="#ctx0" brushRef="#br0" timeOffset="55019.76">11581 14188 0,'0'0'0,"-10"-10"0,-18-8 16,-19-1 0,-10 9-16,-8 10 15,-1 10 1,19 18-16,18 0 15,11 0 1,8-9-16,10 0 16,10 0-1,8-1-15,11-8 16,8-10 0,10 0-16,-9 0 15,0 0 1,-1 9-16,1 0 15,-1 1 1,11 18-16,-1 0 16,-10 10-1,1-1-15,-19-18 16</inkml:trace>
  <inkml:trace contextRef="#ctx0" brushRef="#br0" timeOffset="55365.55">12220 14038 0,'0'0'0,"0"0"0,0-10 16,0-9-1,-9 10-15,-10 0 16,-9 18 0,-19 29-16,-10 9 15,10 18 1,0 1 0,19 0-16,19-10 15,18 0-15,29 0 16,18 1-1,10-10-15,19-10 16,-1-18 0,-46-19-1</inkml:trace>
  <inkml:trace contextRef="#ctx0" brushRef="#br0" timeOffset="55624.33">12437 13090 0,'0'0'0,"0"0"0,0 0 16,0 9-16,0 1 15,0 18 1,0 0-16,0 19 16,-10-19-1</inkml:trace>
  <inkml:trace contextRef="#ctx0" brushRef="#br0" timeOffset="56217.61">12041 14113 0,'0'0'0,"0"0"15,0 0 1,0-10 0,0-8-16,10-20 15,-1-9-15,10-19 16,0-9 0,0-18-1,0-1-15,-19-10 16,-19 1-1,0 28-15,10 38 16</inkml:trace>
  <inkml:trace contextRef="#ctx0" brushRef="#br0" timeOffset="56580.14">11590 13878 0,'0'0'0,"9"0"15,10 0 1,28-19-16,38 1 16,37-1-1,10 9-15,9 1 16,-9 0-16,-10-1 16,-19 1-1,-18 18 1,-10 1-16,-46-10 15</inkml:trace>
  <inkml:trace contextRef="#ctx0" brushRef="#br0" timeOffset="56797.67">12813 13925 0,'0'0'0,"0"0"16,0 0-16,0 0 15,0 9 1,0 10-16,-10 9 15,1 19 1,9 0-16,0 19 16,0-10-1,0 0 1,0 1-16,0-20 16,0 1-16,0-29 15</inkml:trace>
  <inkml:trace contextRef="#ctx0" brushRef="#br0" timeOffset="56989.98">12709 13268 0,'0'0'0,"0"0"15,0 0-15,0 0 16,10 10 0,-1-1-16</inkml:trace>
  <inkml:trace contextRef="#ctx0" brushRef="#br0" timeOffset="57848.97">13406 14160 0,'0'0'0,"0"0"0,-10-10 15,-9 1 1,-18-1-16,-20 1 15,-18 18 1,0 10-16,9 9 16,28 10-1,10 9-15,19 0 16,18 0 0,19 0-16,19-10 15,19-9 1,0-9-1,-10-19-15,1-19 16,-19-18-16,-1-1 16,-18-18-1,-19-10 1,0-9-16,-9 0 16,-10 9-16,9 10 15,1 9 1,9 0-1,9 19-15,1 0 16,9 9 0,9 10-16,0 18 15,19 1 1,0 27-16,10 10 16,-20 19-1,1-1-15,-19-8 16,-1-1-1,-18-19-15,0-8 16,0-11 0,0-8-16,0-10 15,0 0 1,10-28-16,9-57 16,18-27-1,1 18 1,-10 28-16,0 29 15,1 8 1,-1 20-16,0 9 16,19 19-1,0 37-15,-9 29 16,-10 27 0,-19 10-16,-18 9 15,-10-27 1,0-11-16,10-8 15,-1-29 1,10-28-16</inkml:trace>
  <inkml:trace contextRef="#ctx0" brushRef="#br0" timeOffset="58251.31">14845 13540 0,'0'0'0,"0"10"0,0 27 16,0 48-1,-10 46-15,10 38 16,0 19 0,0 9-16,10-10 15,-1-8 1,1-11-16,-1-27 16,10-19-1,-10-37-15,1-20 16,-1-18-1,1-9 1,-10-20-16,0 1 16,0-19-1,0 0-15</inkml:trace>
  <inkml:trace contextRef="#ctx0" brushRef="#br0" timeOffset="58486.4">14845 13690 0,'0'0'0,"9"-28"0,1-9 16,18-20 0,10 11-16,37-1 15,28 9 1,1 29-16,9 9 15,-10 9 1,-18 19-16,-48-9 16</inkml:trace>
  <inkml:trace contextRef="#ctx0" brushRef="#br0" timeOffset="58714.17">14779 14206 0,'0'0'0,"0"0"0,0 0 15,19 0 1,18-9-16,39 0 16,18 9-1,0 0 1,0 9-16,19 0 15,-57 1-15</inkml:trace>
  <inkml:trace contextRef="#ctx0" brushRef="#br0" timeOffset="59152.1">16359 13953 0,'0'0'0,"-9"-19"15,-19 1-15,-19-20 16,-28 10 0,-20 19-1,-8 27 1,9 20-16,19 18 16,18 10-16,20-10 15,27 0 1,10 1-16,10-20 15,8 1 1,11-19-16,-1-1 16,19-18-1,9-18-15,10-20 16,-9-18 0,-1 9-16,-18 0 15,-1 19 1,-18 9-16,0 10 15,-10 9 1,20 9-16,-1 29 16,19 18-1,19 28-15,0 10 16,-29-56 0</inkml:trace>
  <inkml:trace contextRef="#ctx0" brushRef="#br0" timeOffset="59451.04">17169 14169 0,'0'0'0,"0"-9"16,-10-10-16,-9-9 16,-9 0-1,-19 18-15,-19 10 16,-9 28-1,9 19-15,19 19 16,19 9 0,18 9-16,20-9 15,18-9 1,19-10-16,19 1 16,19-20-1,37-18-15,19-19 16,-66-9-1</inkml:trace>
  <inkml:trace contextRef="#ctx0" brushRef="#br0" timeOffset="59798.76">17592 13137 0,'0'0'0,"0"0"0,0 0 15,0 9-15,-10 29 16,1 46 0,0 57-1,9 18-15,-10 10 16,1 0-16,-1 0 15,1-19 1,9-18 0,0-29-16,0-19 15,0-27 1,0-20-16,0-9 16,0-9-1,0-19-15</inkml:trace>
  <inkml:trace contextRef="#ctx0" brushRef="#br0" timeOffset="60051.89">16755 13747 0,'9'0'0,"19"0"0,47-19 16,38 0 0,38 10-1,-10-1-15,-19 10 16,1 10 0,-1 9-16,10 18 15,-57-9-15</inkml:trace>
  <inkml:trace contextRef="#ctx0" brushRef="#br0" timeOffset="60768.41">18034 14253 0,'0'0'0,"0"0"0,0 0 15,0 0 1,0 10-16,-9-1 16,-1 1-1,1 18-15,18 0 16,1 9 0,18 1-16,9-19 15,10-1 1,19-18-16,-9-18 15,-1-10 1,1-10 0,-10-9-16,-10-9 15,-18-19 1,-19 0-16,0 0 16,0 9-1,-9 0-15,-1 10 16,1 9-1,-10 0-15,-9 0 16,-19 10 0,-19 9-16,-9-1 15,9 20 1,0 18-16,19 10 16,19 9-1,18-9 1,1 9-16,18 0 15,29 1 1,37-11-16,29 1 16,-10 0-1,-10-10-15,-8 1 16,-20-1 0,-9 19-16,-9 10 15,-1 18 1,1 19-16,0 19 15,-19 9 1,-1-9-16,-18 0 16,0-19-1,-9 0-15,0-47 16</inkml:trace>
  <inkml:trace contextRef="#ctx0" brushRef="#br0" timeOffset="61096.67">18975 13362 0,'0'0'0,"9"0"16,10-9-1,19 9-15,18 18 16,29 39 0,-1 46-16,1 47 15,-19 38 1,-19 18-16,-38 1 16,-27 18-1,-67 19-15,-84 18 16,-95 1-1,-84-28-15,-28-38 16</inkml:trace>
  <inkml:trace contextRef="#ctx0" brushRef="#br0" timeOffset="61687.51">2220 13193 0,'0'0'0,"-9"10"16,-48 27-1,-27 66-15,-10 57 16,18 37 0,57 9-16,29 1 15,56-1 1,47 0-16,65-8 16,86-1-1,112-29-15,29-27 16</inkml:trace>
  <inkml:trace contextRef="#ctx0" brushRef="#br0" timeOffset="62672.91">2709 16092 0,'29'0'0,"102"-18"16,123-11-1,85 1-15,37-9 16,48-1-1,46 10 1,47 0-16,29 0 16,47 9-16,56-9 15,47 0 1,66 18 0,19 1-16,37 18 15,19 1 1,-18-1-16,-1 0 15,-37-9 1,19 0-16,-38 10 16,-38-1-1,-37 10-15,-57 0 16,-56 0 0,-85-10-16,-65 10 15,-58-10 1,-83 0-16,-67-9 15,-65 0 1,-39 0-16,-36-9 16,-29 0-1,-10 9-15,-18 0 16,0 0 0,-19 0-1,0 0-15</inkml:trace>
  <inkml:trace contextRef="#ctx0" brushRef="#br0" timeOffset="66798.69">14224 9637 0,'0'0'0,"0"0"0,0 0 16,0 10 0,0 18-16,0 37 15,0 29 1,0 9-16,9 10 15,1-10 1,-1-9 0,1-9-16,-1-10 15,0-19-15,-9 0 16,0-18 0,0 9-16,0-19 15</inkml:trace>
  <inkml:trace contextRef="#ctx0" brushRef="#br0" timeOffset="67232.03">12907 11148 0,'0'0'0,"0"0"16,9 0-16,10 0 15,47-10 1,56 1-16,85 0 16,47 9-1,38 9 1,28 0-16,9 1 15,10-10 1,-29 0-16,-28 9 16,-9 1-1,-38-1-15,-28 0 16,-19 1-16,-37-1 16,-29 0-1,-28 1 1,-37-10-16,-10 0 15,-28 9 1,-10-9-16</inkml:trace>
  <inkml:trace contextRef="#ctx0" brushRef="#br0" timeOffset="67746.25">13443 11701 0,'0'0'0,"0"0"15,0 10-15,0 27 16,10 20 0,-1 36-16,-9 11 15,0 8 1,0 1-16,0-10 16,0-28-1,-9-19 1,-1 1-16,10-20 15,0 1 1,0-20-16,10 1 16,-10-9-1</inkml:trace>
  <inkml:trace contextRef="#ctx0" brushRef="#br0" timeOffset="67996.31">14083 12311 0,'0'0'0,"9"0"15,1-19-15,27 1 16,29-10 0,28 18-16,29 1 15,-1-1 1,0 20-16,-28-1 15,-19 1 1,1-1-16,-20 0 16,-28-9-1</inkml:trace>
  <inkml:trace contextRef="#ctx0" brushRef="#br0" timeOffset="68330.75">15532 11880 0,'0'0'0,"0"0"15,0 0-15,0 9 16,-10 29-1,1 27-15,-1 38 16,1 19 0,9 0-1,0 10-15,-9-10 16,-1-19 0,10-9-16,0-19 15,0-19 1,0-18-16,0-29 15</inkml:trace>
  <inkml:trace contextRef="#ctx0" brushRef="#br0" timeOffset="68896.72">15485 11983 0,'0'0'0,"9"-19"15,10-18 1,18-1-16,10-9 16,10 19-1,9 9-15,0 10 16,9 18 0,-19 19-16,1 10 15,-20 9 1,-18 0-1,-19 18-15,-19 10 16,-28 10 0,-18-10-16,-20-19 15,-9-9 1,9-19-16,19-28 16,19 0-1,19-9-15,9 0 16,10-1-1,-1 1-15,20 9 16,-1-10 0,19 1-16,19 18 15,19 10 1,19 19-16,0 18 16,9 28-1,-19-9-15,0 1 16,-18-1-1,-1-19-15,-18 0 16,-1 0 0,1-18-16,-10 0 15,0-20 1,-18-8-16</inkml:trace>
  <inkml:trace contextRef="#ctx0" brushRef="#br0" timeOffset="69481.2">16378 11861 0,'0'0'0,"0"0"0,0 0 16,0-10 0,-9-8-1,-1-1-15,10 0 16,0-9-1,10 0-15,-1 9 16,20-9 0,-1 0-16,0 9 15,0 10 1,10 9-16,-10 9 16,-9 0-1,0 20-15,-1-1 16,-18 19-1,0 0-15,-9-10 16,0 1 0,-1-20-16,1 1 15,-1-9 1,10-10-16,0 0 16,0 0-1,19 0-15,28-19 16,66-9-1,66-19 1,150-10-16,85-8 16</inkml:trace>
  <inkml:trace contextRef="#ctx0" brushRef="#br1" timeOffset="71971.97">4845 9834 0,'0'0'0,"0"0"16,0 10-1,0 18-15,0 47 16,9 66-16,1 56 16,8 37-1,11 1 1,-1 18-16,-9 0 15,-10-18 1,1-10-16,-1-18 16,-9-20-1,0-9-15,0-18 16,0-38 0,0-19-16,0-37 15,0-19 1,0-19-16,0-9 15,0-19 1,0 0-16</inkml:trace>
  <inkml:trace contextRef="#ctx0" brushRef="#br1" timeOffset="73329.09">4770 9769 0,'0'0'16,"0"-29"-16,-10-8 15,1-10-15,-1 0 16,10 0 0,10 10-16,-1 9 15,10-10 1,19 0 0,18 1-16,38-1 15,38-9-15,37 10 16,29-1-1,37-8-15,19-1 16,38 18 0,37 1-16,9 19 15,39 0 1,8 18 0,-18 10-16,0 9 15,38 9-15,-1 1 16,10-1-1,10-8 1,-1-11-16,-9 1 16,28-19-1,-9 0-15,-29 0 16,10 0 0,-9 9-16,-20 1 15,1-1 1,0 19-16,-19-9 15,-10 9 1,-28 10-16,-46-10 16,-29 10-1,-38-20-15,-47 10 16,1-9 0,-29 0-16,-28-19 15,-19 0 1,-10 0-1,-8-9-15,-11-1 16,-17 1 0,-11-1-16,1 1 15,-19 9 1,-1-9-16,-8 9 16,-1 0-1,1 0-15,-1 0 16,0 0-1,1 9-15,18 0 16,10 20 0,9-1-16,19 0 15,9 9 1,0 10-16,0 0 16,10 19-1,0 18 1,-10 1-16,0-1 15,0 19-15,-9 19 16,-9 19 0,-1 0-1,1 9-15,-10 9 16,-10 1 0,-8-10-16,-11 10 15,-8-1 1,-10-9-16,0-9 15,-19-10 1,0 1-16,10-1 16,-1-9-1,1-19-15,0-9 16,-1-10 0,1-27-16,-1-10 15,10-10 1,0-18-16,0 0 15,0 0 1,0-10-16,0-9 16,0 0-1,0 0 1,0 0-16,0 0 16,0 0-1,0 0-15,0 0 16,0 9-1,-9-9-15</inkml:trace>
  <inkml:trace contextRef="#ctx0" brushRef="#br1" timeOffset="73986.66">4591 12508 0,'0'0'0,"0"0"0,0 0 15,0 0 1,0 0-16,0 0 15,0 0 1,0 0 0,9 0-16,1 10 15,-1-1 1,10 0-16,0 10 16,-1 0-1,1 0-15,0-1 16,-9 1-1,-1 0-15,0-10 16,1 1 0,-10-10-16</inkml:trace>
  <inkml:trace contextRef="#ctx0" brushRef="#br1" timeOffset="74508.24">4826 12105 0,'0'0'0,"0"0"0,0-10 16,0 1-16,0 9 15,0 0 1,0 9-16,9 10 15,1 37 1,18 29-16,0 18 16,0 19-1,-9 0 1,0-9-16,0-19 16,0-10-16,-10-9 15,-9-19 1,0-18-1,0-19-15,0-1 16,0-8 0,0-10-16,0 0 15,0 0 1</inkml:trace>
  <inkml:trace contextRef="#ctx0" brushRef="#br1" timeOffset="75313.83">4995 13231 0,'0'0'0,"0"0"0,0 0 16,10-10-1,18-8-15,10-1 16,18-9-1,29 0 1,28-1-16,28 11 16,28 8-1,57 1-15,47 9 16,28 0 0,9 0-16,-9 9 15,0-9 1,19 10-16,9-1 15,10 0 1,47 1-16,37-10 16,29 0-1,37-10-15,-9 1 16,-10 0 0,0-10-16,-28 9 15,1-8 1,-1 8-16,9 1 15,10 9 1,0 9-16,-28 1 16,-29-10-1,-18 9 1,-28 0-16,-48 1 16,-28 9-16,-9 9 15,-19-9 1,-19-1-1,-18 1-15,-20 0 16,-18-10 0,-38-9-16,-19 0 15,-18 0 1,-19-9-16,-20-1 16,-18 1-1,-9 0-15,-19-1 16,0 1-1,-10 9-15,0 0 16,-9 0 0,0 0-16,0 0 15,0 0 1,0 0-16,0 0 16,0 0-1,0 0-15,-9 0 16</inkml:trace>
  <inkml:trace contextRef="#ctx0" brushRef="#br1" timeOffset="77396.92">3631 7883 0,'0'0'0,"0"0"15,0 0-15,0 0 16,10 0 0,18 9-16,10 10 15,46 37 1,29 38-16,9 9 15,29 38 1,9 9-16,-10 10 16,1-10-1,-10 0-15,-9-19 16,-10-9 0,-9 0-16,-19-9 15,-19-19 1,0-1-16,-9-18 15,-9-18 1,-20-1 0,-8-18-16,-11-20 15,1 1 1,-9-19-16</inkml:trace>
  <inkml:trace contextRef="#ctx0" brushRef="#br1" timeOffset="77858.63">4685 7564 0,'0'0'0,"0"0"0,19 9 15,28 38 1,47 47 0,28 28-16,19 28 15,10 0 1,-10 0-16,-9 10 15,-10-1 1,-9-9-16,-10-9 16,1 9-1,-20-28-15,-8-19 16,-20-18 0,-18-29-16,-1 0 15,-18-18 1,0-19-16,-10-1 15,1 1 1,-10-19-16,0 0 16</inkml:trace>
  <inkml:trace contextRef="#ctx0" brushRef="#br1" timeOffset="78450.09">6548 8464 0,'0'0'0,"0"0"0,0 0 16,0 19-1,9 28-15,19 56 16,19 29 0,0 27-16,0-9 15,0-18 1,-9-1-16,0-18 16,-20-29-1,1-9-15,-19-19 16,0-9-1,-19-9-15,-9-1 16,-28 1 0,-57-19-16,-56-10 15,-38-28 1,-10-18 0,1-10-16,18 0 15,20-9 1,27 9-16,19 0 15,29 19 1,-1 0-16,20 9 16,-1 9-1,19 10-15,0 10 16,19-1 0,0 10-16,19 0 15,9-1 1,10 11-16,-1-11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4:46:56.6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24017 10904 0,'0'0'0,"10"-10"0,27-18 16,67-9-1,121-1 1,123 29-16,38 28 16,28 18-16,47 10 15,28 0 1,10 9-16,18-9 15,29 0 1,-38-9-16,-47-10 16,-57-9-1,-65 9 1,-66-10-16,-76-8 16,-46-1-1,-38 1-15,-29-1 16,-36 0-1,-30-9-15</inkml:trace>
  <inkml:trace contextRef="#ctx0" brushRef="#br0" timeOffset="478.46">23998 10941 0,'0'0'0,"0"0"15,0 0 1,0 19-16,10 66 16,-1 74-1,1 57-15,-10 47 16,-10 18 0,1 29-16,-1 9 15,1 18 1,-1 1-16,-8 0 15,-1-19 1,0-19-16,10-46 16,-1-20-1,10-27-15,19-39 16,28-17 0,38-39-1,46-18-15,170 28 16</inkml:trace>
  <inkml:trace contextRef="#ctx0" brushRef="#br0" timeOffset="1183.82">30367 11457 0,'0'-9'0,"10"-19"0,-1-10 16,-9 10-1,9 19-15,-9-1 16,10 20-1,-1 56 1,10 84-16,-10 75 16,-9 38-16,-18 9 15,-1 0 1,0 0 0,-19 9-16,1 1 15,-1 18 1,-9-9-16,0-28 15,9-20 1,1-36-16,-1-19 16,0-29-1,-9-37-15,0-19 16,-9-37 0,-10-10-16,-28-18 15,-66-1 1,-85-18-16,-84-19 15,-56-19 1,-39 0-16,1 10 16,-19 0-1,-10-1 1,19 20-16,29-10 16,56 9-1,37-9-15,48-9 16,65-1-1,20-8-15,27-1 16,19-9 0,10-10-16,28 1 15,38-1 1,27 19-16</inkml:trace>
  <inkml:trace contextRef="#ctx0" brushRef="#br0" timeOffset="1616.51">26181 9900 0,'0'0'15,"0"0"-15,0 0 16,9 0-16,10 9 15,28 29 1,28 46-16,38 48 16,10 27-1,8 10-15,-18-28 16,0-10 0,-19-18-16,0-19 15,-19-1 1,1-18-16,-48-46 15</inkml:trace>
  <inkml:trace contextRef="#ctx0" brushRef="#br0" timeOffset="1866.46">27140 10069 0,'0'0'0,"0"0"16,-9 19-16,-29 28 15,-37 65 1,-38 48 0,-19 18-16,1 10 15,-10-20-15,28-17 16,56-86-1</inkml:trace>
  <inkml:trace contextRef="#ctx0" brushRef="#br0" timeOffset="2772.47">31308 9919 0,'0'0'0,"0"0"16,0 0-1,0 0-15,0 0 16,9 18-1,1 39-15,18 18 16,0 9 0,0 1-16,1-10 15,8-10 1,-9-27-16,1-19 16,-1 0-1,0-19-15,0 0 16,1-19-1,18-9-15,9-19 16,0-19 0,1-9-16,-19 9 15,-1 10 1,-18 9 0,0 19-16,-10 0 15,1 18 1,-1 1-16,-9 0 15,0 9 1,9 9-16,1 10 16,-1 37-1,-9 47-15,0 29 16,0-1 0,-19 0-16,1 1 15,-20-10 1,-9-10-16,-10-18 15,-18-9 1,-9-10-16,27-38 16</inkml:trace>
  <inkml:trace contextRef="#ctx0" brushRef="#br0" timeOffset="3173.24">31214 11476 0,'0'0'0,"0"0"0,9 0 16,1-19-1,18 1-15,9 8 16,39-8 0,102 8-1,105 10-15,18 10 16,-28 8-16,-19 10 16,0 1-1,-48-11-15,-64 1 16,-20 0-1,-28 0-15,-56-10 16,-20-9 0,-8 0-16,-10 0 15</inkml:trace>
  <inkml:trace contextRef="#ctx0" brushRef="#br0" timeOffset="3638.14">31120 11495 0,'0'0'0,"0"0"0,0 0 15,0 0 1,0 9-16,9 10 16,1 56-1,8 66 1,11 28-16,-11 28 16,1 19-16,-19 9 15,10 19 1,-10 9-1,-19 10-15,0-10 16,0 0 0,0-9-16,1-37 15,8-20 1,1-46-16,9-9 16,9-29-1,1-19-15,-1-18 16,19-10-1,0-18-15,-9-29 16</inkml:trace>
  <inkml:trace contextRef="#ctx0" brushRef="#br0" timeOffset="4542.46">33377 11242 0,'0'0'0,"0"0"0,0 0 0,0 9 0,-18 47 0,-1 57 0,-9 37 16,9 28-16,9 19 0,20 10 0,-1 9 16,1-1-16,8-8 15,-8-1 1,-10 1-16,0-1 15,0-9 1,0-9-16,-10-19 16,10-29-1,-18-8 1,8-10-16,10-10 16,0-18-1,0-10-15,0-18 16,0 0-1,0-10-15,0 0 16,0-18 0,-9-1-16,-10-8 15,0-1 1,10-9-16,-10-10 16,-9 0-1,-10 1-15,0-1 16,-9 10-1,-9 0 1,0-1-16,-1 1 16,1 9-16,-10-9 15,-9 0 1,-10 0 0,-19-10-16,-18-9 15,-19 0 1,-19 0-16,-9 9 15,-1-9 1,1 10-16,0-10 16,9 9-1,0-9-15,19 0 16,37 0 0,29 0-16,19 0 15,18 0 1,10 0-16,9 0 15,10-9 1,-1-1-16,1 1 16,9 9-1,0 0-15</inkml:trace>
  <inkml:trace contextRef="#ctx0" brushRef="#br0" timeOffset="5512.67">31364 8399 0,'0'0'0,"0"0"16,-19-10-1,-9 1-15,-28 18 16,-19 10 0,-20 19-16,20 9 15,19 9 1,28-9-16,18 0 16,20 0-1,27 0-15,20 18 16,8-8-1,1-1-15,10 0 16,-20 0 0,-18-18-16,-20-1 15,-18-8 1,-9 8-16,-47 1 16,-48 9-1,-46-19-15,-10-19 16,9-9-1,1-19-15,84 10 16</inkml:trace>
  <inkml:trace contextRef="#ctx0" brushRef="#br0" timeOffset="5997.09">31891 8849 0,'0'0'0,"-9"0"15,-20-9 1,-27 18-16,0 10 15,-10 18 1,19 10-16,0 0 16,18 0-1,20-9-15,0-20 16,18 1 0,0-19-1,10 0-15,28-19 16,0 1-1,0-10-15,-9-1 16,0 20 0,-10 0-16,0 18 15,19 10 1,0 18-16,10 10 16,-1 10-1,-18-20-15,-10 1 16,-9-20-1,-10-18-15</inkml:trace>
  <inkml:trace contextRef="#ctx0" brushRef="#br0" timeOffset="6262.3">32399 7761 0,'0'0'0,"0"0"16,0 19-16,0 37 16,-9 47-1,-1 38-15,1 28 16,9 0 0,0-19-16,0-19 15,0-18 1,0-20-16,0-18 15,0-18 1,0-38-16</inkml:trace>
  <inkml:trace contextRef="#ctx0" brushRef="#br0" timeOffset="6912.17">32634 9168 0,'0'0'0,"0"0"16,0 0-1,10 0-15,-1-9 16,19-10 0,1-19-16,18-8 15,0-20 1,0-19-16,9-27 16,-18-1-1,-19 19-15,-19 29 16,0 18-1,-10 19-15,1 18 16,-1 1 0,-8 18-16,-1 29 15,-10 18 1,11 29-16,8-10 16,10-19-1,10-9-15,-1-10 16,0-8-1,20-11-15,-1-18 16,10 0 0,9-18-16,18-20 15,1-9 1,-9-19-16,-20 1 16,-18-1-1,0 10 1,-19 9-16,0 37 15,0 10 1,0 0-16,9 19 16,10 28-1,28 38-15,0-10 16,-9 9 0,0 1-16,-20-10 15,-8 0 1,-10-10-16,-10-8 15,-27-1 1,-67 10-16,-65 9 16,-132 28-1</inkml:trace>
  <inkml:trace contextRef="#ctx0" brushRef="#br0" timeOffset="7543.47">24328 8971 0,'0'0'0,"0"-9"0,0-10 15,0 10 1,0-1-16,0 1 16,0 9-1,9 19-15,0 27 16,1 48 0,9 10-16,-10-1 15,-9-9 1,0-10-16,0-9 15,-9-19 1,9 1-16,-10-20 16,1 1-1,-1-29 1</inkml:trace>
  <inkml:trace contextRef="#ctx0" brushRef="#br0" timeOffset="7746.57">23650 9149 0,'0'0'0,"0"-9"0,10-10 15,-1 0 1,29-9-16,18 0 16,38 0-1,28 9 1,20 10-16,-1 18 15,-66-9-15</inkml:trace>
  <inkml:trace contextRef="#ctx0" brushRef="#br0" timeOffset="8129.5">24723 8980 0,'0'0'0,"0"0"0,0 0 15,0 0 1,0 10-16,9 9 16,0 18-1,20 38-15,-1 28 16,0-9 0,10 0-16,-10-19 15,0-19 1,-9-9-16,0-19 15,0-9 1,-1-19-16,11 0 16,-1-28-1,10-28-15,9-47 16,-10-38 0,1 0-1,-19 38-15,-10 28 16,10 37-16,9 10 15,-9 19 1</inkml:trace>
  <inkml:trace contextRef="#ctx0" brushRef="#br0" timeOffset="8897.65">26567 8943 0,'0'0'0,"0"0"0,0 19 16,0 28 0,-10 46-16,1 20 15,-1 0 1,10-10-16,0-19 16,-9-18-1,-1-29 1,10-8-16,0-20 15,0-9 1,-9-9-16,-19-38 16,-10-56-1,19-66-15,19-19 16,29 19 0,-1 47-16,0 38 15,-9 46 1,0 19-16,9 19 15,10 19 1,9 28-16,-10 28 16,-18 19-1,-28 19-15,-20-20 16,-27 1 0,-48-9-16,1-38 15,9-29 1,19-18-16,18 0 15,29-9 1,9 0 0,10-1-16,9 1 15,9-1 1,19 1-16,38 18 16,38 20-1,18 27-15,19 19 16,10 9-1,-29 10-15,-9 0 16,-66-56 0</inkml:trace>
  <inkml:trace contextRef="#ctx0" brushRef="#br0" timeOffset="9187.31">27366 9309 0,'0'0'0,"-9"-10"16,-10-8-1,-19-1-15,-9 10 16,10 18 0,-1 0-16,10 19 15,9 1 1,10 8-16,18 1 15,0-1 1,20-18-16,-1 0 16,19 0-1,28-1-15,38-18 16,-57 0 0</inkml:trace>
  <inkml:trace contextRef="#ctx0" brushRef="#br0" timeOffset="9614.81">27893 8549 0,'0'0'0,"0"0"0,0 0 16,0 19-1,-19 37-15,0 47 16,1 38-1,8-10-15,1-9 16,18-28 0,1-19-16,-1-19 15,0-18 1,1-19-16,-10-1 16,0-18-1,0 0-15,0-9 16,-28-19-1,-10-19-15,10 19 16,-1 18 0,1 1-16,9 18 15,10 10 1,0 9-16,-1 10 16,20 9-1,18-10-15,38 1 16,-29-19-1</inkml:trace>
  <inkml:trace contextRef="#ctx0" brushRef="#br0" timeOffset="9831.23">28213 8999 0,'0'0'0,"0"10"15,0 8 1,0 20-16,9 28 16,1 9-1,-1 0-15,-9-10 16,9-18 0,-9-28-16</inkml:trace>
  <inkml:trace contextRef="#ctx0" brushRef="#br0" timeOffset="9989.95">28297 8943 0,'10'9'0,"-10"-9"15</inkml:trace>
  <inkml:trace contextRef="#ctx0" brushRef="#br0" timeOffset="10315.54">28608 9328 0,'0'0'0,"0"0"0,0 0 15,0 0-15,0 0 16,0 0-1,0 0-15,0 9 16,-9 0 0,9 20-16,0-11 15,9 1 1,0 0 0,1 0-16,9-10 15,-1-9-15,11-9 16,-11-10-1,1-19-15,-9-18 16,-20-19 0,-18 0-1,-38 9-15,-28 29 16,28 18 0</inkml:trace>
  <inkml:trace contextRef="#ctx0" brushRef="#br0" timeOffset="10856.65">28138 8868 0,'0'0'0,"0"0"0,0 0 15,0 0-15,0 0 16,9 0 0,0-19-1,10 0-15,0 1 16,0-1-16,-19 0 16,0 0-1,-47 1-15,0 8 16</inkml:trace>
  <inkml:trace contextRef="#ctx0" brushRef="#br0" timeOffset="11610.45">23490 9994 0,'0'0'0,"0"0"0,10 0 15,27-19 1,57-9 0,85-10-16,94 1 15,84 18 1,76 10-16,56 9 15,48 9 1,55 10-16,-27 0 16,-29-10-1,-47 0-15,-103-9 16,-95 0 0,-93 0-16,-57 0 15,-47 10 1,-56-10-16</inkml:trace>
  <inkml:trace contextRef="#ctx0" brushRef="#br0" timeOffset="12517.59">25024 10341 0,'0'9'0,"0"19"15,0 57 1,0 93-16,0 75 16,-19 29-1,0 37-15,0 9 16,0 10-1,1 9-15,8 0 16,10-9 0,10-38-16,18-18 15,0-29 1,0-37-16,-9-47 16,9-28-1,-9-38-15,0-28 16,0-28-1,0-19-15,-1-19 16,-8-9 0</inkml:trace>
  <inkml:trace contextRef="#ctx0" brushRef="#br0" timeOffset="12978.47">26585 11035 0,'0'0'0,"0"0"15,0 0 1,-9 19-16,-19 47 15,-10 74 1,0 67-16,10 46 16,0 0-1,0 10-15,9 19 16,-9-1 0,9 1-16,0-1 15,0 10 1,-9 0-1,9-10-15,0-9 16,1-28-16,8-28 16,1-56-1,-1-48 1,10-37-16,10-28 16,-1-19-1,1-18-15,-1-10 16</inkml:trace>
  <inkml:trace contextRef="#ctx0" brushRef="#br0" timeOffset="13396.57">27818 11242 0,'0'0'0,"0"18"16,-10 67 0,-18 102-16,-19 76 15,0 47 1,0 37-16,0-9 15,9 9 1,1-9-16,8-29 16,1-8-1,0-29-15,19-38 16,-1-37 0,10-37-16,-9-29 15,9-37 1,0-28-16,0-29 15,0-18 1,0-19-16,0 0 16</inkml:trace>
  <inkml:trace contextRef="#ctx0" brushRef="#br0" timeOffset="13812.52">29295 10923 0,'0'0'16,"0"0"-16,0 9 15,-10 29-15,-18 112 16,-28 94-1,-10 65-15,0 29 16,0 9 0,0 10-16,19-1 15,0-27 1,-9-10-16,9-10 16,0-46-1,9-29-15,10-27 16,0-29-1,-1-28-15,20-28 16,-1-28 0,10-28-1,10-19-15,-1-29 16,-9-8-16</inkml:trace>
  <inkml:trace contextRef="#ctx0" brushRef="#br0" timeOffset="15358.02">23838 11833 0,'0'0'0,"0"0"0,0 0 15,0 0 1,0-10 0,0 1-16,10 0 15,-1-10 1,19 0-16,29 0 15,46 1 1,38-11-16,48 20 16,18 0-1,18-1-15,20 1 16,9-1 0,38 10-16,46 10 15,29-10 1,9 9-16,10 10 15,-19 9 1,-10 0-16,-27 10 16,-29-1-1,-19 1-15,-19-10 16,-9 0 0,-18-9-1,-11 0-15,-18-10 16,-28 0-16,-19 1 15,-38-10 1,-37 0 0,-19 0-16,-29 0 15,-8 0 1,-11 0-16,1 0 16,-19 0-1,0 0-15,0 0 16,0 0-1</inkml:trace>
  <inkml:trace contextRef="#ctx0" brushRef="#br0" timeOffset="16021.16">31590 12152 0,'0'0'0,"0"0"16,0 0-1,9 0-15,1-10 16,37 1 0,75 0-16,95 18 15,46 10 1,-9 9-16,-9-9 16,-38 9-1,-38-9-15,-37-10 16,-29 0-1,-28 1-15,-65-10 16,-10 0 0</inkml:trace>
  <inkml:trace contextRef="#ctx0" brushRef="#br0" timeOffset="16302.25">31167 12912 0,'0'0'0,"0"0"16,9 0 0,10 0-16,28-19 15,28 0 1,57 0-16,94 10 15,112 9 1,67 19-16,-48 18 16,-37 1-1,57 18-15</inkml:trace>
  <inkml:trace contextRef="#ctx0" brushRef="#br0" timeOffset="17050.16">23509 12611 0,'0'0'0,"0"0"0,19 0 15,56-9 1,179-10-16,151 10 15,46 0 1,29 18-16,66 19 16,65 10-1,-18 9-15,-48-10 16,-8-18 0,-11 9-16,-18-9 15,-56-10 1,-76 1-16,-46-10 15,-48 0 1,-85 9 0,-56 0-16,-37 1 15,-66-1 1</inkml:trace>
  <inkml:trace contextRef="#ctx0" brushRef="#br0" timeOffset="17572.2">23594 13690 0,'0'0'0,"9"0"16,29-18-1,75-20-15,188 1 16,169 18 0,76 19-16,56 19 15,103 18 1,-8 10-16,17 0 15,30 0 1,-58 9-16,-27-9 16,-95-9-1,-65-1-15,-85 1 16,-10 9 0</inkml:trace>
  <inkml:trace contextRef="#ctx0" brushRef="#br0" timeOffset="17978.49">23716 15192 0,'28'0'0,"123"-29"16,169-8-16,141-10 16,84 10-1,114 8-15,65 20 16,1 9 0,-20 19-16,-46-10 15,-29 10 1,-179-10-16</inkml:trace>
  <inkml:trace contextRef="#ctx0" brushRef="#br0" timeOffset="18583.47">30969 13794 0,'19'0'0,"75"-19"0,85 10 16,103-1-1,76 20-15,55 27 16,48 19 0,10 38-16,140 47 15</inkml:trace>
  <inkml:trace contextRef="#ctx0" brushRef="#br0" timeOffset="18924.59">30866 14807 0,'0'0'0,"0"0"0,9 0 16,38-19 0,245 19-16,329 38 15,-160 9 1</inkml:trace>
  <inkml:trace contextRef="#ctx0" brushRef="#br0" timeOffset="21423.25">23904 16139 0,'0'0'0,"0"0"0,10 10 16,18 18-1,47 28-15,57 29 16,18-10 0,20-10-16,-29-8 15,-10-20 1,-18-18-16,0 0 16,-9-19-1,-10-19-15,9 0 16,20-18-1,-1-1-15,19-18 16,0-1 0,-9 11-16,-19 17 15,0 1 1,-19 19-16,0 9 16,-19 19-1,-9 9-15,-10 19 16,1 18-1,-10 20-15,-19 9 16,-19-1 0,-18 1-1,-10-19-15,0-9 16,-9-28 0,0-10-16,9-10 15,-9-18 1,0 0-16,9-18 15,0-1 1,0-28-16,10-19 16,18-18-1,19-1-15,19 1 16,19 9 0,28 9-16,19 10 15,10 28 1,-1 9-16,10 10 15,-10 18 1,-9 19 0,0 0-16,0 19 15,-1 10 1,11 18-16,-1 9 16,0-9-1,-9 0-15,-9-19 16,-10-9-1,0-9-15,0-19 16,0-1 0,-9-18-16,-1-18 15,10-1 1,-9-19-16,0-18 16,-10-19-1,0-19-15,-9 0 16,-9-18-1,-1-10-15,-18-10 16,-20 10 0,-8 10-16,-10 65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4:46:21.8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4158 1090 0,'0'0'0,"0"0"0,0 0 16,0-9 0,0-1-16,0 1 15,0-1 1,9 10 0,10 10-16,38 37 15,27 28-15,1 19 16,9 28-1,0-10 1,-19 1-16,1-1 16,-20-9-1,1-18-15,-20-29 16,1-9 0,-10-9-16,-9-20 15,0-18 1,9-9-16,10-28 15,27-48 1,1-46-16,-9-19 16,-1-1-1,-18 20-15,-19 19 16,-1 27 0,1 10-16,9 19 15,-18 28 1</inkml:trace>
  <inkml:trace contextRef="#ctx0" brushRef="#br0" timeOffset="462.16">5673 1174 0,'0'0'0,"0"0"16,0 19-16,9 47 16,0 37-1,-9 28 1,0 19-16,0 1 15,0-11 1,0-18-16,-9-19 16,0-37-1,-1-19-15,1-28 16</inkml:trace>
  <inkml:trace contextRef="#ctx0" brushRef="#br0" timeOffset="834.9">6388 1071 0,'0'0'0,"0"0"16,0 19-16,-19 28 15,0 47 1,10 28-16,-1 18 16,10 20-1,10-1-15,-1-27 16,0-1-1,10-9-15,-19-38 16,0-27 0,0-10-16,0-10 15,0-27 1</inkml:trace>
  <inkml:trace contextRef="#ctx0" brushRef="#br0" timeOffset="1083.96">6576 1249 0,'0'0'0,"9"0"0,10-9 15,9 0 1,19-1-16,10 10 16,18 10-1,0 8-15,-37-8 16</inkml:trace>
  <inkml:trace contextRef="#ctx0" brushRef="#br0" timeOffset="1333.25">6256 1690 0,'0'0'0,"0"0"15,9 0-15,29 0 16,28 0 0,37 10-16,20-1 15,-58 1 1</inkml:trace>
  <inkml:trace contextRef="#ctx0" brushRef="#br0" timeOffset="1600.86">7667 1606 0,'0'0'0,"0"0"0,0 0 16,0 0-1,0 0 1,9 0-16,29 0 16,37 0-1,38 0-15,28 0 16,-65 0 0</inkml:trace>
  <inkml:trace contextRef="#ctx0" brushRef="#br0" timeOffset="1796.41">7658 1812 0,'0'0'0,"0"0"0,0 0 16,9 0-16,19 0 15,66 0 1,-28 0 0</inkml:trace>
  <inkml:trace contextRef="#ctx0" brushRef="#br0" timeOffset="2183.12">10536 536 0,'0'0'0,"0"-9"15,-9-10-15,-1 0 16,1 10 0,0 0-16,9 9 15,0 18 1,-10 29-16,1 28 16,9 10-1,9 9 1,1-10-16,-1-9 15,0 0 1,1-18-16,-10-1 16,0-37-1</inkml:trace>
  <inkml:trace contextRef="#ctx0" brushRef="#br0" timeOffset="2567.19">8956 1643 0,'0'0'15,"0"0"-15,0 0 16,9 0-16,10 0 15,66 0 1,103 0 0,94 10-16,66-1 15,10 1-15,-10-10 16,-10 9 0,-18-9-1,-75 0-15,-57 0 16,-37 0-1,-39 0-15,-46-9 16,-28 9 0,-19 0-16,-10 0 15</inkml:trace>
  <inkml:trace contextRef="#ctx0" brushRef="#br0" timeOffset="2966.87">9172 1981 0,'0'0'0,"0"0"16,0 0-1,0 0-15,10 10 16,-1 27 0,10 48-16,0 37 15,-1 0 1,1-10-16,-19-9 15,0-18 1,0-20-16,0-8 16,-9-20-1,-1-9-15,10-18 16</inkml:trace>
  <inkml:trace contextRef="#ctx0" brushRef="#br0" timeOffset="3234.31">9699 2488 0,'0'0'0,"0"0"15,9 0-15,20 0 16,27-10 0,29 1-16,18 0 15,1 9 1,-10 9-16,0 0 16,-47 1-1</inkml:trace>
  <inkml:trace contextRef="#ctx0" brushRef="#br0" timeOffset="3550.63">10753 2347 0,'0'0'0,"0"0"16,0 0-16,0 10 16,0 8-1,0 20-15,0 37 16,9 28 0,0 10-1,1-10-15,9-9 16,0-10-16,-1-9 15,-18-28 1,0-28 0</inkml:trace>
  <inkml:trace contextRef="#ctx0" brushRef="#br0" timeOffset="4100.72">10687 2450 0,'0'0'0,"9"-9"16,1-10-16,18-9 16,19 0-1,9 0-15,20 18 16,18 10-1,-19 19-15,-19 9 16,-9 0 0,-9 1-16,-19 8 15,-19-9 1,-10 10-16,-27 9 16,-48 9-1,-28-18-15,0-20 16,10-18-1,28 0 1,18 0-16,29 0 16,9 0-1,10 0-15,9 0 16,9 0 0,10 10-16,37 8 15,29 20 1,28 18-16,9 19 15,1 10 1,-1-1-16,-9 1 16,-29-20-1,-18-8-15,-19-20 16,-28-27 0</inkml:trace>
  <inkml:trace contextRef="#ctx0" brushRef="#br0" timeOffset="4672">11524 2094 0,'0'0'0,"0"0"0,9 0 16,1-10 0,-1 1-16,20 0 15,-1 9 1,9 9-16,1 10 16,0 9-1,-1 19 1,-18 0-16,-10 0 15,-9 9 1,-18-9-16,-1-10 16,9-18-1,1 0-15,0-19 16,9 0 0,9 0-16,47-38 15,67-27 1,56-10-16,65-10 15,85 38 1,85 19-16</inkml:trace>
  <inkml:trace contextRef="#ctx0" brushRef="#br0" timeOffset="11770.74">4864 5847 0,'0'0'0,"0"0"16,0 0-16,0 0 15,0 0 1,9 0-16,0 0 15,10 9 1,9-9-16,1 10 16,-1-10-1,0 9-15,0 0 16,1 1 0,-1-1-16,19 19 15,0 10 1,0 9-16,9 18 15,1 1 1,-1 18-16,-9 1 16,0-10-1,0 0-15,-9 0 16,0-19 0,-1 1-16,-18-20 15,0-18 1,-10-10-16</inkml:trace>
  <inkml:trace contextRef="#ctx0" brushRef="#br0" timeOffset="12036.99">5616 5772 0,'0'0'0,"0"0"0,-28 28 15,-38 56 1,-56 76-16,-19 27 16,18-18-1,11-9-15,17-29 16,20-28-1,19-18-15,28-57 16</inkml:trace>
  <inkml:trace contextRef="#ctx0" brushRef="#br0" timeOffset="12352.94">6416 6513 0,'0'0'0,"0"0"0,0-9 15,0 9 1,0 0-16,0 9 16,-19 19-1,0 38 1,0 37-16,10 19 16,0-56-16</inkml:trace>
  <inkml:trace contextRef="#ctx0" brushRef="#br0" timeOffset="13984.15">21129 987 0,'0'0'0,"9"9"15,20 10 1,8 18-16,29 29 15,0 18 1,19 20 0,-10 8-16,10 1 15,18-1-15,10 1 16,-19-29 0,-9-27-16,-48-29 15</inkml:trace>
  <inkml:trace contextRef="#ctx0" brushRef="#br0" timeOffset="14251.65">21957 1127 0,'0'0'0,"-10"10"0,-18 9 15,-38 27 1,-28 58-16,-19 18 16,-9 9-1,9-18 1,10-1-16,18-18 16,19-19-1,19-19-15,28-37 16</inkml:trace>
  <inkml:trace contextRef="#ctx0" brushRef="#br0" timeOffset="14534.36">22615 1878 0,'0'0'0,"0"0"16,0 0-16,0 9 15,-9 29 1,-10 37 0,10 38-16,-1 18 15,20-9 1,-1-10-16,1-18 15,-1-56 1</inkml:trace>
  <inkml:trace contextRef="#ctx0" brushRef="#br0" timeOffset="14916.9">23791 1296 0,'0'0'0,"10"0"16,-1 0 0,29 10-16,28 27 15,37 29 1,29 28-16,-10 0 16,10-1-1,-10 1-15,-9 0 16,-19-19-1,-19 0-15,-46-47 16</inkml:trace>
  <inkml:trace contextRef="#ctx0" brushRef="#br0" timeOffset="15155.11">24544 1428 0,'0'0'0,"-9"18"0,-39 29 16,-27 28 0,-28 19-16,-1 9 15,1 1 1,18-20-16,19-9 15,29-47 1</inkml:trace>
  <inkml:trace contextRef="#ctx0" brushRef="#br0" timeOffset="15601.99">24977 2084 0,'0'0'0,"9"-9"15,10-10 1,9-9-16,10 0 16,-1 0-1,1 18-15,0 1 16,-1 18-1,1 10-15,-10 9 16,-9 1 0,0 8-16,-19-9 15,-19 10 1,0-1-16,-9 1 16,0-1-1,9-18-15,9 0 16,1-10-1,18 1-15,10-1 16,19 10 0,37 0-1,29-1-15,9-18 16,9 10-16,-56-10 16</inkml:trace>
  <inkml:trace contextRef="#ctx0" brushRef="#br0" timeOffset="15968.26">26529 1306 0,'0'0'0,"0"0"0,19 9 15,18 29 1,48 27-16,18 20 15,10 9 1,0 9-16,-9 0 16,-1-9-1,-9-19-15,-18 0 16,-39-47 0</inkml:trace>
  <inkml:trace contextRef="#ctx0" brushRef="#br0" timeOffset="16217.57">27187 1371 0,'0'0'0,"0"0"0,-28 19 16,-28 28-1,-38 47-15,-10 18 16,1 10 0,27-9-16,11 9 15,8-19 1,29-65-16</inkml:trace>
  <inkml:trace contextRef="#ctx0" brushRef="#br0" timeOffset="18598.13">27611 1925 0,'0'0'0,"9"0"0,10-9 16,19-10-16,27 0 15,1 10 1,10 9 0,-20 9-16,0 0 15,-18 10 1,-19 0-16,0 9 16,-19 0-1,-10-9-15,-9 0 16,-9 0-1,0-1-15,9-8 16,10-10 0,-1 0-16,10 0 15,0 0 1,10 9-16,27 0 16,10 20-1,10 8-15,-1 1 16,-18-1-1,0 1-15,-20-1 16,-18 1 0,-18 9-16,-39-10 15,-75 1 1,-56-29 0,-150-9-16</inkml:trace>
  <inkml:trace contextRef="#ctx0" brushRef="#br0" timeOffset="18962.08">29398 1156 0,'0'0'0,"0"0"0,10 9 15,8 10 1,39 37-16,27 38 15,20 28 1,-1 0 0,1-10-16,-19-8 15,-10-29 1,-47-47-16</inkml:trace>
  <inkml:trace contextRef="#ctx0" brushRef="#br0" timeOffset="19212.13">29972 1184 0,'0'0'0,"0"9"15,-28 10-15,-47 37 16,-38 57-1,-28 37 1,18 0-16,39-9 16,18-10-16,19 0 15,28-65 1</inkml:trace>
  <inkml:trace contextRef="#ctx0" brushRef="#br0" timeOffset="19649.78">30179 1831 0,'0'0'0,"0"0"0,0 9 15,0 20 1,9 8-16,1 10 16,18 9-1,0 10 1,19-10-16,0-9 16,0-28-16,10-19 15,-1-9 1,10-29-1,0-28-15,0-9 16,-29 10 0,-8 27-16,-11 10 15,-18 19 1,0 9-16,0 9 16,-18 47-1,-29 104-15,0 74 16,0 20-1,-1 112-15</inkml:trace>
  <inkml:trace contextRef="#ctx0" brushRef="#br0" timeOffset="60623.41">6613 6794 0,'0'0'0,"0"0"16,-9 0 0,-10-9-16,10 9 15,-10 9 1,10 1-16,-1 9 15,1 9 1,9 19-16,0 0 16,0-1-1,0 1-15,0 0 16,0 10 0,0-1-16,0 0 15,0-9 1,0-9-16,0-1 15,0-9 1,0-9-16,0 0 16,0 0-1,0-10-15,0 0 16,0-9 0,0 0-16,0 0 15,0 0 1</inkml:trace>
  <inkml:trace contextRef="#ctx0" brushRef="#br0" timeOffset="61887.73">6491 6710 0,'0'0'0,"0"0"15,10 0 1,-1-19-16,0 0 15,-9 1 1,0-10-16,0 18 16,0 1-1,0-1-15,0 10 16,0 10 0,0 27-16,-9 20 15,0 36 1,9 11-16,-10-11 15,10-8 1,0-19 0,0-10-16,0-19 15,0-18 1,0 0-16,0-19 16,0 0-1,0-9-15,-9-29 16,-1-37-1,1-28-15,-1-10 16,1 10 0,0 18-16,9 20 15,0 18 1,0 19-16,0 18 16,0 1-1,0 0-15,0 9 16,0 9-1,9 19-15,0 28 16,1 38 0,-1 9-16,1 10 15,-10-10 1,0-9-16,0-19 16,0-9-1,0-19-15,0-10 16,0-18-1,0 0-15,0-19 16,0 0 0,0-10-1,0-27-15,0-38 16,0-38 0,0-18-16,0 9 15,0 9 1,0 19-16,0 19 15,0 29 1,0 17-16,0 20 16,0 0-1,0 9-15,0 0 16,9 18 0,1 39-16,-10 18 15,0 28 1,0 10-16,0-10 15,0-9 1,0-19-16,-10-19 16,10-19-1,-9 1 1,9-19-16,0-1 16,0-8-1,0-10-15,0 0 16,0 0-1</inkml:trace>
  <inkml:trace contextRef="#ctx0" brushRef="#br0" timeOffset="63599.48">5080 8737 0,'0'0'0,"0"0"16,0 0-16,0 0 16,0 0-1,9 0-15,10 9 16,38 10 0,37 28-16,19 28 15,0 28 1,-10-9-16,-18 0 15,-10-10 1,-19-9 0,1-9-16,-20-10 15,1 0 1,0-18-16,-29-29 16</inkml:trace>
  <inkml:trace contextRef="#ctx0" brushRef="#br0" timeOffset="63903.1">6105 8474 0,'0'0'0,"0"0"0,0 9 16,-28 10-1,-19 28-15,-19 47 16,-37 46 0,-19 29-16,-10 10 15,10-20 1,-1-9 0,10-28-16,19-37 15,10-29-15,27-9 16,20-10-1,18-27 1</inkml:trace>
  <inkml:trace contextRef="#ctx0" brushRef="#br0" timeOffset="64484.13">6350 9600 0,'0'0'0,"0"0"0,0-19 16,0 0-16,0-18 15,9-1 1,1 10-16,-1 0 15,1 0 1,8 9-16,11 10 16,-1-1-1,0 1 1,-9 18-16,0 1 16,0-1-1,-10 19-15,-9 10 16,-19 9-1,-9 9-15,-10 0 16,1 0 0,8-18-16,1-19 15,19-1 1,-1 1-16,20-9 16,9-1-1,18 0-15,48 1 16,28-10-1,19 0-15,18 0 16,-18-10 0,-19 1-1,-29 0-15,-37-1 16,-18 1 0,-20 9-16,-9 0 15</inkml:trace>
  <inkml:trace contextRef="#ctx0" brushRef="#br0" timeOffset="65038.48">5390 11401 0,'0'0'0,"0"0"15,0-19 1,0-9-16,-9 0 16,9 0-1,0 0-15,9 18 16,1 1-1,9 0-15,18 18 16,20 29 0,27 18-16,20 28 15,-1 1 1,1 18-16,-1-9 16,-9 0-1,-18-19-15,-1 9 16,0-9-1,0 0-15,-46-47 16</inkml:trace>
  <inkml:trace contextRef="#ctx0" brushRef="#br0" timeOffset="65358.2">6134 11279 0,'0'0'0,"0"0"16,0 0-1,-19 10-15,-19 27 16,-18 19 0,-20 29-16,1 27 15,-9 29 1,-1-10-16,10-18 15,9-19 1,0-10-16,9-9 16,10-18-1,19-20 1,9-18-16,10 0 16,9-10-1</inkml:trace>
  <inkml:trace contextRef="#ctx0" brushRef="#br0" timeOffset="65958.6">6745 11758 0,'0'0'0,"10"-10"0,8-8 15,11-1 1,8-9-16,10 18 16,0 1-1,0 18-15,0 10 16,-9 19-1,0 8 1,-20-8-16,-18 9 16,-9 9-1,-10-18-15,-9-1 16,0-18 0,0 0-16,18-19 15,1 0 1,9 0-16,0 0 15,9 0 1,1 0 0,18-10-16,19 20 15,0-1-15,9 19 16,-9 10 0,-9 9-16,-10 9 15,-18 0 1,-20 10-16,-18 0 15,-47 18 1,-57-9 0,-28-9-16,0-19 15,10-10 1,74-27-16</inkml:trace>
  <inkml:trace contextRef="#ctx0" brushRef="#br0" timeOffset="66447.03">5400 14028 0,'0'0'0,"0"-9"0,-10-10 15,1 0 1,0 1-16,9 8 15,0 1 1,9 9-16,0 9 16,29 10-1,19 18-15,27 29 16,10 19 0,0-1-16,0 10 15,-9 0 1,-10-10-16,-9-9 15,-9 0 1,-10-18-16,-10-1 16,-18-37-1</inkml:trace>
  <inkml:trace contextRef="#ctx0" brushRef="#br0" timeOffset="66704.78">6040 14019 0,'0'0'0,"0"0"15,-10 9 1,-18 10-16,-10 37 16,-18 19-1,-19 38-15,-1 28 16,-8-10-1,8 0-15,11-9 16,18-18 0,-1-11-16,20-8 15,9-48 1</inkml:trace>
  <inkml:trace contextRef="#ctx0" brushRef="#br0" timeOffset="67413.88">6604 14282 0,'0'0'0,"0"0"15,0 0-15,0 0 16,0 0 0,0 0-16,9 9 15,10 10 1,9 9-16,10 9 15,0 1 1,9-10-16,-10-9 16,1-19-1,9 0 1,0-19-16,0-18 16,0-1-16,-9-18 15,-1-19 1,-8 0-1,-11 0-15,1 9 16,-19 19 0,0 19-16,0 9 15,0 10 1,0 9-16,0 18 16,-19 57-1,-18 47-15,-1 38 16,10 9-1,0 0-15,0 0 16,-1-19 0,10-38-16,10 1 15,0-29 1,-1-18-16,1-19 16,-1-10-1,1-18-15,9 0 16,0-10-1,9 1-15,-9-10 16</inkml:trace>
  <inkml:trace contextRef="#ctx0" brushRef="#br0" timeOffset="69775.75">7451 6438 0,'0'0'0,"9"0"0,0-19 16,10 0-1,10-18-15,8 9 16,1 0-1,-1 9-15,1 9 16,9 1 0,0 18-16,10 20 15,-1 8 1,0 10-16,1-10 16,-10 1-1,0 0-15,9-1 16,-9-18-1,0 0-15,1-19 16,-11 0 0,1-19-16,-1 0 15,1-18 1,-10-1-16,-9-9 16,0 10-1,0-10-15,-10 19 16,-9 9-1,0 9 1</inkml:trace>
  <inkml:trace contextRef="#ctx0" brushRef="#br0" timeOffset="72035.64">7507 7057 0,'0'0'0,"0"0"15,0 0 1,0 0-16,10 0 16,-1-9-1,19-1-15,10 1 16,37 0-1,38-1-15,19 10 16,-19 10 0,-1-10-16,-8 0 15,-38 0 1,-19 0-16,-10 0 16,-8 0-1,-11 0-15,1 0 16,-9 0-1,-10 0-15,0 0 16</inkml:trace>
  <inkml:trace contextRef="#ctx0" brushRef="#br0" timeOffset="73457.07">9144 7170 0,'0'0'0,"0"0"15,9-10 1,1-8-16,9-20 16,9-9-1,0-28-15,10-9 16,-1-10-1,1-19-15,0 1 16,-1-10 0,-18 0-16,0 9 15,-19-9 1,-10 19-16,-8 18 16,-1 10-1,0 19-15,0 19 16,10 18-1,-1 9 1,-8 20-16,-1 18 16,-19 47-1,10 38-15,0 37 16,18 0 0,20 0-16,-1 0 15,19-9 1,10-19-16,9-19 15,-9-19 1,-1-18-16,-9-19 16,1-9-1,18-20-15,-19-8 16</inkml:trace>
  <inkml:trace contextRef="#ctx0" brushRef="#br0" timeOffset="74287.88">10245 6494 0,'0'0'0,"0"0"15,-10-9-15,1-1 16,-1 1 0,1 9-16,0 9 15,-1 20 1,1 17-16,-1 20 16,10 0-1,0-10-15,0 0 16,0-9-1,0-9-15,0-19 16,0-1 0,0-18-16,0 0 15,0 0 1,0 0-16,-9-18 16,0-20-1,-1-18 1,10 9-16,10 0 15,-1 9-15,10 10 16,9 0 0,0 19-1,0-1-15,1 20 16,-1 9 0,0 9-16,0 19 15,-9 9 1,0 0-16,0-18 15,-19-1 1,0 1-16,0-19 16,0-1-1,0-18 1,0 0-16,0 0 16,9-28-16,1-38 15,18-18 1,9 0-16,1 18 15,9 0 1,-9 19-16,-1 19 16,-8 19-1,-1-1 1,0 20-16,-9 18 16,0 9-1,0 20-15,-10 18 16,-9 9-1,0 10-15,-9-47 16</inkml:trace>
  <inkml:trace contextRef="#ctx0" brushRef="#br0" timeOffset="74687.62">11505 6016 0,'0'0'0,"0"0"0,-19 9 16,-9 19-1,-9 38-15,-10 46 16,9 29 0,29 0-1,18 0-15,0-19 16,20-19-16,18-9 15,18-19 1,39 0-16,37-19 16,160 57-1</inkml:trace>
  <inkml:trace contextRef="#ctx0" brushRef="#br0" timeOffset="75211.13">11900 6213 0,'0'0'0,"0"0"0,0 0 16,0 0 0,0 0-1,0 0-15,10 9 16,18 10 0,28 18-16,10 29 15,19 18 1,0 1-16,-10-10 15,0 0 1,-18-9-16,-1-10 16,-18-18-1,-1-1-15,-18-18 16</inkml:trace>
  <inkml:trace contextRef="#ctx0" brushRef="#br0" timeOffset="75478.03">12728 6260 0,'0'0'0,"0"0"16,0 0-1,-19 9-15,-28 29 16,-18 27-1,-20 29-15,0 9 16,1 0 0,18-9-16,9-19 15,10-9 1,10-10-16,18-28 16</inkml:trace>
  <inkml:trace contextRef="#ctx0" brushRef="#br0" timeOffset="76010.99">12982 6701 0,'0'0'0,"10"0"16,-1-19-16,0 9 16,1 1-1,9 0-15,-1-1 16,11 20 0,-1-1-16,0 0 15,-9 20 1,0-1-16,-19 0 15,0 0 1,-19 10-16,-19-1 16,1 1-1,-1-10-15,10-9 16,0-1 0,18 1-16,1-10 15,-1 1 1,20-1-16,-1 1 15,10 8 1,9 1 0,19 0-16,10-10 15,-1 1-15,1-10 16,-20 0 0,1 0-1,-19 0-15,-10 0 16</inkml:trace>
  <inkml:trace contextRef="#ctx0" brushRef="#br0" timeOffset="76312.16">13932 6785 0,'0'0'0,"0"0"0,0 0 15,0 9 1,-9 10-16,-10 19 15,-18 18 1,-20 28-16,1 10 16,27-47-1</inkml:trace>
  <inkml:trace contextRef="#ctx0" brushRef="#br0" timeOffset="76681.14">14111 6147 0,'0'0'0,"0"0"16,10 9-16,-1 1 15,19 27 1,19 20-16,19 27 16,0 19-1,0 0-15,-10 1 16,1-11-1,-1-8-15,1-10 16,-20-19 0,-18-28-16</inkml:trace>
  <inkml:trace contextRef="#ctx0" brushRef="#br0" timeOffset="76931.94">14713 6400 0,'0'0'0,"0"0"0,-9 10 16,-19 8 0,-29 39-16,-9 18 15,-9 28 1,0 0-16,-10 0 15,10-18 1,18-10-16,10-19 16,29-37-1</inkml:trace>
  <inkml:trace contextRef="#ctx0" brushRef="#br0" timeOffset="77485.75">14883 6823 0,'0'0'0,"9"0"0,0-10 16,1 1-1,9-1-15,9 1 16,0 0 0,0 9-16,0 9 15,-9 0 1,0 1-16,-10-1 16,-9 10-1,0 0-15,0-10 16,-9 10-1,0-10-15,-1 1 16,1-10 0,9 9-16,9 0 15,19 1 1,10 18-16,9 0 16,0 0-1,-9 10-15,-10-1 16,-9-9-1,-10 1-15,-9 8 16,-28 1 0,-19-1-1,-28 1-15,-10-20 16,10 1 0,0-19-16,37-9 15</inkml:trace>
  <inkml:trace contextRef="#ctx0" brushRef="#br0" timeOffset="77774.97">15993 7020 0,'0'0'0,"0"0"15,0 0-15,0 0 16,0 9 0,-19 10-1,-9 37-15,-10 10 16,-9 9-1,19-47-15</inkml:trace>
  <inkml:trace contextRef="#ctx0" brushRef="#br0" timeOffset="78099.52">16134 6128 0,'0'0'0,"0"0"16,9 10-16,29 8 15,28 29-15,18 28 16,10 10-1,0 18 1,0-9-16,-18 0 16,-10-10-1,-10-9-15,-18-19 16,-1-9 0,-27-28-16</inkml:trace>
  <inkml:trace contextRef="#ctx0" brushRef="#br0" timeOffset="78348.89">16773 6250 0,'0'0'0,"0"0"0,0 0 15,-9 10 1,-19 27-16,-19 38 15,-29 28 1,-8 19 0,18-9-16,10-10 15,8-9-15,20-10 16,19-46 0</inkml:trace>
  <inkml:trace contextRef="#ctx0" brushRef="#br0" timeOffset="78864.12">17103 6719 0,'0'0'0,"0"0"0,0 0 16,0 10-1,9-1-15,0 19 16,20 10 0,-1 9-16,10-10 15,-1 1 1,-9-19-16,10-1 16,0-18-1,9-18-15,0-20 16,0-18-1,-10-10 1,-8 19-16,-11 10 16,1 8-1,-9 20-15,-10 0 32,0 9-32,0 9 15,9 10-15,0 28 16,1 37-16,-1 10 15,-9 9 1,0 0-16,0-9 16,0-19-1,0-18-15,10-11 16,-1-8 0,-9-29-16</inkml:trace>
  <inkml:trace contextRef="#ctx0" brushRef="#br0" timeOffset="79132.8">17667 5931 0,'0'0'0,"10"10"15,18 8-15,28 29 16,10 47 0,-10 37-1,-8 29-15,-20 9 16,-38 18-16,-46 1 16,-38 28-1,-47 18-15,-76 85 16</inkml:trace>
  <inkml:trace contextRef="#ctx0" brushRef="#br0" timeOffset="87645.18">4092 5894 0,'0'0'0,"0"0"15,10-10-15,-1-8 16,19-1 0,0 0-16,10 0 15,9-9 1,19 9-16,28 1 15,38-1 1,-1 0-16,1 0 16,9 10-1,-9 0-15,-10-1 16,-18 10 0,18 10-16,0-10 15,-9 9 1,0-9-16,9 0 15,-18-9 1,-19-1-16,-20 1 16,-8-1-1,-19 1 1,-1 9-16,-9 0 16,-9 0-16,0 0 15,9-9 1,0 9-1,-9-10-15,0 1 16,0 9 0,0 0-16,0 0 15,-1 9 1,11 1-16,-1 8 16,0 11-1,0 17-15,10 20 16,-1 19-1,1-1-15,-10 10 16,1 9 0,-11 19-16,1 0 15,0 9 1,-10-9-16,1-9 16,-1-1-1,1-8-15,-1-11 16,10 1-1,-10-19 1,1 0-16,-1-18 16,-9-20-1,0 1-15,0-10 16,0-9 0,0-1-16,0-8 15,0-1 1,0-9-16,0 0 15,0 0 1,0 0-16,0 0 16,0 0-1,-9 0-15,-10 10 16,-19-1 0,-18 0-16,-29 10 15,-9 0 1,0-10-16,-19-9 15,-9 0 1,-10 0-16,-9-9 16,9-10-1,-9 0 1,19 10-16,0 0 16,9-1-1,9-9-15,10 10 16,9 0-1,20-1-15,-1 1 16,0 0 0,9-1-16,1 1 15,9 9 1,0 0-16,0-10 16,0 1-1,9 0-15,10-1 16,0 1-1,0-10-15,-1 0 16,1-9 0,0-9-16,0-10 15,-1-10 1,1 1 0,0-19-16,9 0 15,0-9 1,1-10-16,8 0 15,1 0 1,-10 0-16,10 10 16,-1-1-1,1 1-15,9 18 16,0 1 0,0 18-16,0 0 15,0 0 1,0 19-16,0 0 15,0 18 1,0 1-16,0-1 16,0 10-1,0 0-15,0 0 16,0 0 0,0 0-16,0 0 15,0 0 1,0 0-16,0 0 15,0 0 1,0 0 0,0 0-16,0 0 15,0 0 1,0 0-16,0 0 16,0 0-1,0 0-15,0 0 16,0 0-1,0 0-15,0 0 16,0 0 0,0 0-16,0 0 15,0 0 1,0 0-16,0 0 16,0 0-1,0 0-15,0 0 16,0 0-1,0 0 1,0 0-16,0 0 16,0 0-1,0 0-15,0 0 16,0 0 0,0 0-16,0 0 15,0 0 1,0 0-16,0 0 15,0 0 1,0 0-16,0 0 16,0 0-1,0 0-15,0 0 16,0 0 0,0 0-16,0 0 15,0 0 1,0 0-16,0 0 15,0 0 1,0 0-16,0 0 16,0 0-1,0 0 1,0 0-16,0 0 16,0 0-16,9 0 15,1 0 1,-10-9-1,0 9-15,9 0 16,-9-9 0,0 9-16,0 0 15,0 0 1,0 0-16,0 0 16,0 0-1,0 0-15,0 0 16,0 0-1,0 0-15,0 0 16,0 0 0,0 0-16,0 0 15,0 0 1,0 0 0,0 0-16,0 0 15,0 0 1,0 0-16,0 0 15,0 0 1,0 0-16,0 0 16,0 0-1,0 0-15,0 0 16,0 0 0,0 0-16,0 0 15,0 0 1,0 0-16,9-10 15,1 1 1,-1 0-16,1-1 16,-1 1-1,0 9-15,1-10 16,-1 1 0,10 0-16,-10 9 15,10-10 1,0 1-1,9-1-15,0 1 16,1 0 0,-1-1-16,19 1 15,0 0 1,19 9-16,0-10 16,0 10-1,-1-9-15,1-1 16,19 10-1,9 0-15,0-9 16,0 0 0,-9-1-16,-1 10 15,1-9 1,-10 9-16,1 0 16,-10 0-1,9 0-15,-9 0 16,9 0-1,-9 0-15,-10 0 16,-9 0 0,-9 0-16,-1 0 15,-8 0 1,-10 0 0,-1 0-16,-8 0 15,-1 0 1,1 0-16,-1 0 15,0 0 1,1 0-16,-1 0 16,1 0-1,-1 0-15,10 0 16,0 0 0,-10 0-16,10 0 15,0 0 1,-1 9-16,1 1 15,0-1 1,0 10-16,9 9 16,-9 19-1,9 19-15,0 9 16,-9 9 0,0 10-1,9 9-15,-9 10 16,0-10-1,0 0-15,0 0 16,-1-9 0,1 0-16,-9-19 15,8 0 1,-8 0-16,9-19 16,-10-9-1,0-9-15,-9-1 16,0-18-1,0 0-15,0 0 16,0-10 0,0 0-16,0 1 15,0-1 1,0-9 0,0 0-16,0 0 15,0 0-15,0 0 16,0 10-1,0-10 1,0 9-16,-9 0 16,0 1-1,-10 8-15,0 1 16,-19 0 0,-28 9-16,-9-9 15,-19-19 1,-9 0-16,-20 0 15,-8-9 1,8-10-16,10 0 16,1 0-1,-1-9-15,9 0 16,1 0 0,9 0-16,0 0 15,0-1 1,18 20-16,10 0 15,1-1 1,8 1 0,10-1-16,9 1 15,1 0 1,9-1-16,-1 1 16,1 0-1,0-1-15,0 1 16,-10-1-1,10 1-15,0 9 16,-1 0 0,1-9-16,0 9 15,0-10 1,0 1-16,-1-1 16,1 1-1,9 0-15,0-1 16,1 1-1,-1 0-15,0-1 16,10 1 0,-1-1-16,-9 1 15,1-10 1,8 1 0,-9-20-16,10-9 15,0-9 1,-1-10-16,1-18 15,-1-10 1,1 9-16,-1 1 16,1 9-1,9 9-15,0 1 16,0 18 0,0 0-16,0 19 15,0-1 1,0 1-16,0 10 15,0-1 1,0 9-16,0 1 16,0 0-1,0 9-15,0 0 16,0 0 0,0 0-1,0 0-15,0 0 16,0 0-16,0 0 15</inkml:trace>
  <inkml:trace contextRef="#ctx0" brushRef="#br0" timeOffset="90627.25">11308 5697 0,'0'0'0,"0"0"15,9 0-15,1-10 16,-1 1 0,10-10-16,0 10 15,9-10 1,9 10 0,10-10-16,19 0 15,10 10 1,18-1-16,9 1 15,10-10 1,0 10-16,9-1 16,10 1-1,9 0-15,10-1 16,27 1 0,1 9-16,19 0 15,9 0 1,-10 9-16,10 1 15,9 8 1,1-8-16,9-1 16,9 10-1,0 0-15,0-1 16,0-8 0,-9 9-16,-10-1 15,-18 1 1,0 0-16,-1 0 15,-9 9 1,10-9 0,-29-1-16,-9 1 15,-19 0 1,-19 0-16,-18-10 16,-19 0-1,-29-9-15,1 0 16,-20 0-1,-9 0-15,-9 0 16,-9 0 0,-10 0-16,0 0 15,0 0 1,0 0-16,0 0 16,-29 0-1,-18 0-15,-28 0 16,-28 0-1,-20-9-15,-18-10 16,-19 10 0,-28-1-16,-9 1 15,-10-10 1,-19 1-16,-9-1 16,-48 9-1,-18 1-15,19 0 16,-9-1-1,8 10 1,29 0-16,-9-9 16,-1 9-1,10-9-15,10-1 16,-1 1 0,29-1-16,9 1 15,19 0 1,37-1-16,10 1 15,19 9 1,28 0-16,9 0 16,19 0-1,19 0-15,19 0 16,0 0 0,18 0-16,1 0 15,0 0 1,9 0-1,0 0-15,0 0 16,0 0 0,9 0-16,19 0 15,29 0 1,18 0-16,28-10 16,20 10-1,27 0-15,10 0 16,19 0-1,18 0-15,29 10 16,28-10 0,10 9-16,8 1 15,11-1 1,8 0-16,10 1 16,0 9-1,19 9-15,-19-10 16,-28 11-1,-19-11 1,-28 1-16,-10 0 16,-28 0-16,-18-1 15,-20-8 1,-18-1 0,-10 1-16,-37-1 15,-19-9 1,-19 0-16,-10 0 15,-18 0 1,0 0-16,-10 0 16,-9 0-1,0 0-15,0 0 16,0 0 0,-28 0-16,-28 0 15,-38-9 1,-57 9-16,-46 0 15,-39 0 1,-18-10-16,-28 10 16,-28 10-1,-19-10-15,-1 9 16,-8-9 0,-1 9-1,-9-9-15,-19 0 16,0 0-1,19 0-15,9-9 16,29 9 0,46-9-16,20 9 15,46 0 1,38 0-16,38 0 16,47-10-1,18 1-15,29 9 16,0 0-1,19 0-15,-1 0 16,1 0 0,9 0-16,0 0 15,9 0 1,19 0-16,29 0 16,37 0-1,19 9-15,18-9 16,1 0-1,19 0 1,27 0-16,20 0 16,37 0-1,19-9-15,19-1 16,47 1 0,19 18-16,-10-9 15,9-9 1,1 9-16,-38 9 15,-19 10 1,-9-9-16,-28 8 16,-10-8-1,-19 8-15,-9 1 16,-28 9 0,-28-9-16,-29 0 15,-19-10 1,-18 1-16,-29-1 15,-18-9 1,0 0 0,-19 0-16,-1 0 15,-8 0 1,-10 0-16,0 0 16,0 0-1,0 0-15,0 0 16</inkml:trace>
  <inkml:trace contextRef="#ctx0" brushRef="#br0" timeOffset="93705.17">11392 5697 0,'0'0'0,"0"0"16,0 0-1,0 0-15,10 0 16,9-10 0,37-8-16,38 8 15,38 1 1,18-1-1,-9 1-15,19 0 16,10-1-16,8 1 16,1-1-1,9 10-15,10-9 16,28 0 0,-10-1-16,0 10 15,-18 0 1,0 0-16,-1 0 15,10 0 1,-9 0 0,9 10-16,0-10 15,18 9 1,-18 0-16,-28 1 16,0-1-1,-10 10-15,-9 0 16,-19-10-1,-19 1-15,-18-1 16,-19-9 0,-10 0-16,-19 0 15,-9 0 1,-9 0-16,-19 0 16,0 0-1,-1 0-15,-8 0 16,-1 0-1,-9 0-15,0 0 16,0 0 0,0 0-16,0 0 15,0 0 1</inkml:trace>
  <inkml:trace contextRef="#ctx0" brushRef="#br0" timeOffset="95767.66">3659 4768 0,'0'0'0,"0"9"16,10 1-1,-1 18-15,1 0 16,-1 19 0,1 0-1,-1 9-15,-9 0 16,9 10 0,1 0-16,-1-1 15,-9 10 1,10 10-16,-1-10 15,0 0 1,-9-9-16,10-1 16,-10-8-1,9-1-15,1-9 16,-10 0 0,9-10-16,-9 1 15,0-10 1,0-19-16</inkml:trace>
  <inkml:trace contextRef="#ctx0" brushRef="#br0" timeOffset="97024.16">4948 3961 0,'0'0'0,"0"0"0,10 0 15,-1 9 1,29 10-16,18 19 15,29 37 1,18 9 0,1 19-16,-1 10 15,10 9-15,-19-10 16,-18-18 0,-1 0-1,-19-19-15,-18-19 16,-1-9-1,-27-28-15</inkml:trace>
  <inkml:trace contextRef="#ctx0" brushRef="#br0" timeOffset="97324.99">5993 4055 0,'0'0'0,"0"0"0,0 9 15,-19 1 1,-19 27 0,-28 47-16,-28 29 15,0 28-15,0 0 16,19-10-1,-1-9-15,11-19 16,18-18 0,0-29-1,28-37-15</inkml:trace>
  <inkml:trace contextRef="#ctx0" brushRef="#br0" timeOffset="97641.94">6237 4768 0,'0'0'0,"0"0"16,0 0-16,0 0 15,0 9 1,10 29-16,-1 18 16,0 28-1,1 10-15,-10 0 16,0-19 0,0 0-1,-10-18-15,10-11 16,0-27-1</inkml:trace>
  <inkml:trace contextRef="#ctx0" brushRef="#br0" timeOffset="97912.41">7234 4458 0,'0'0'0,"10"0"16,-1-19 0,10 1-16,19-1 15,18-9 1,10 9-16,0 10 15,0 9 1,-29 0-16</inkml:trace>
  <inkml:trace contextRef="#ctx0" brushRef="#br0" timeOffset="98115.5">7178 4721 0,'0'0'0,"0"0"16,9 0-1,10 0 1,56 0-16,48 0 16,65 9-1,169 19-15</inkml:trace>
  <inkml:trace contextRef="#ctx0" brushRef="#br0" timeOffset="101457.66">12060 4965 0,'0'0'0,"0"0"16,0 0-16,0 0 16,0 0-1,0 9-15,-9 19 16,-10 10-1,0 18-15,0 10 16,10 0 0,0 18-1,-1-9-15,1-47 16</inkml:trace>
  <inkml:trace contextRef="#ctx0" brushRef="#br1" timeOffset="109499.11">9727 4139 0,'0'0'0,"0"10"15,-19 8 1,-18 39-16,-20 36 16,-27 20-1,-10 0-15,-10-29 16,10-9 0,9-28-16,1-9 15,8-20 1,11-18-16,18-18 15,9-20 1,10-9-16,18-9 16,20 0-1,-1 9-15,19 0 16,1 19 0,-1 18-1,19 10-15,9 19 16,29 28-1,18 28-15,-8 9 16,-20 1 0,0-1-16,0-9 15,-18-18 1,-20-1-16,1-19 16,0 1-1,-20-19-15</inkml:trace>
  <inkml:trace contextRef="#ctx0" brushRef="#br1" timeOffset="109846.77">10009 4984 0,'0'0'0,"0"0"0,0 9 16,0 19-1,0 0-15,0 10 16,10-1 0,-1 1-16,20-1 15,-1-18 1,9-9-16,1-10 15,0-19 1,-1-19-16,-18-18 16,-19 0-1,-38-19-15,-46 9 16,18 28 0</inkml:trace>
  <inkml:trace contextRef="#ctx0" brushRef="#br1" timeOffset="110241.45">10386 4852 0,'0'0'0,"0"0"0,0 0 16,9 0-1,29-9-15,28-10 16,47-9 0,28-10-1,0 10-15,-38 0 16,-18 19-16,-10-1 16,-47 10-1</inkml:trace>
  <inkml:trace contextRef="#ctx0" brushRef="#br1" timeOffset="110506.69">10800 4355 0,'0'0'15,"0"0"-15,0 9 16,-19 29-16,-19 46 16,10 38-1,9 38 1,10 18-16,18-9 16,1-10-16,-1-18 15,-9-85 1</inkml:trace>
  <inkml:trace contextRef="#ctx0" brushRef="#br1" timeOffset="111437.26">12324 4252 0,'0'0'0,"0"0"16,0 0-16,-10 0 16,-9 9-1,1 10-15,-20 28 16,0 37 0,-9 19-16,0 10 15,10-19 1,-10-10-16,-10-9 15,1-9 1,-10-19-16,9-28 16,1-10-1,9-18 1,0-19-16,0-19 16,19-28-1,9-10-15,9 20 16,20 8-1,-1 29-15,10 19 16,19 9 0,37 37-16,38 38 15,0 19 1,-10 9-16,-18-9 16,-19-9-1,-19-10-15,-10-19 16,-18 0-1,0-9-15,-10-9 16,1-1 0,-10-27-1</inkml:trace>
  <inkml:trace contextRef="#ctx0" brushRef="#br1" timeOffset="111821.02">12267 5115 0,'0'0'0,"0"-19"0,10 0 16,-1-9 0,0 0-16,10 19 15,0-1 1,0 1-1,0 18-15,-10 1 16,-9 18-16,0 0 16,-9 10-1,-10-1-15,0 1 16,10-1 0,-1-18-16,1 0 15,18-1 1,10 1-1,47 0-15,19 0 16,18-19 0,10 0-16,-57 0 15</inkml:trace>
  <inkml:trace contextRef="#ctx0" brushRef="#br1" timeOffset="112086.98">12700 4486 0,'0'0'0,"0"0"0,0 0 16,0 0-1,9 0-15,10 19 16,38 37-1,37 38 1,0 19-16,0-1 16,-9 1-1,-20-29-15,-36-55 16</inkml:trace>
  <inkml:trace contextRef="#ctx0" brushRef="#br1" timeOffset="112291.69">13105 4543 0,'0'0'0,"0"9"16,-29 19-16,-18 38 15,-28 37 1,0 10-1,9 18-15,19-18 16,19-57-16</inkml:trace>
  <inkml:trace contextRef="#ctx0" brushRef="#br1" timeOffset="112704.58">13471 5012 0,'0'0'0,"10"0"16,-1-10-16,1 1 16,-1 0-1,0 9-15,1 9 16,9 10-1,-10 18-15,-9 10 16,-19 9 0,-9 10-16,-10-10 15,-9-9 1,19-9 0,0-10-16,19-9 15,-1 0-15,10-10 16,10 0-1,27 10-15,38 0 16,19-10 0,1-9-1,-1 10-15,-57-10 16</inkml:trace>
  <inkml:trace contextRef="#ctx0" brushRef="#br1" timeOffset="112953.86">13970 4880 0,'0'0'0,"9"0"16,10 0-16,47-9 15,28 0 1,0 9 0,0 9-16,-9 0 15,-38 1 1</inkml:trace>
  <inkml:trace contextRef="#ctx0" brushRef="#br1" timeOffset="113186.93">14243 4430 0,'0'0'0,"0"9"16,9 20-16,10 46 16,9 56-1,10 28 1,-10-18-16,-9 0 15,-10 0-15,-9-10 16,10-28 0,-10-56-16</inkml:trace>
  <inkml:trace contextRef="#ctx0" brushRef="#br1" timeOffset="113637.04">15456 4505 0,'0'0'15,"0"9"-15,-9 20 16,-10 18-16,-18 18 15,-20 10 1,-18-9 0,-19 9-16,9-28 15,10-19-15,9-19 16,0-9 0,19-18-16,19-10 15,0-10 1,18-9-1,20 19-15,-1 0 16,10 18 0,9 20-16,38 18 15,19 28 1,9 29-16,-10-1 16,-18-9-1,-9 0-15,-39-47 16</inkml:trace>
  <inkml:trace contextRef="#ctx0" brushRef="#br1" timeOffset="114039.64">15494 5143 0,'0'0'0,"9"0"0,1-19 16,18-18-1,0 9 1,0 0-16,1-1 16,-10 20-1,-1 0-15,1-1 16,-19 10 0,0 10-16,0-1 15,0 0 1,-19 10-16,10 0 15,0 0 1,-1-1-16,20 11 16,-1-1-1,19 0-15,0 9 16,10 1 0,-19-19-16,0-1 15,-19 1 1,0-9-16,-10-1 15,-46 0 1,-1 1-16</inkml:trace>
  <inkml:trace contextRef="#ctx0" brushRef="#br1" timeOffset="114337.74">16077 4805 0,'0'0'15,"10"-18"-15,-1-11 16,10 1-16,0 0 16,-10 9-1,1 10-15,-1 0 16,10 18-1,18 29-15,10 37 16,19 18 0,10 1-1,-20-9-15,-18-20 16,-29-37-16</inkml:trace>
  <inkml:trace contextRef="#ctx0" brushRef="#br1" timeOffset="114538.48">16312 4730 0,'0'0'0,"0"0"16,-9 10 0,-19 18-16,-10 19 15,-18 18 1,9 20-16,9-1 15,19-9 1,10-47-16</inkml:trace>
  <inkml:trace contextRef="#ctx0" brushRef="#br1" timeOffset="114913.91">16670 5106 0,'0'0'0,"9"0"0,1-19 16,9 0-1,-1 0 1,1 10-16,-9 0 16,-10-1-1,0 10-15,0 0 16,0 10-1,0-1-15,0 0 16,0 10 0,9 9-16,0 0 15,1 0 1,-1 10-16,1 0 16,-1-10-1,0 9-15,-9-9 16,0-9-1,0 0-15,-9-19 16</inkml:trace>
  <inkml:trace contextRef="#ctx0" brushRef="#br1" timeOffset="115156.96">17300 5124 0,'0'0'0,"0"0"16,10 0 0,18-9-16,0 0 15,10 9 1,-1-10-16,1 10 15,-29 0 1</inkml:trace>
  <inkml:trace contextRef="#ctx0" brushRef="#br1" timeOffset="115353.63">17244 4768 0,'0'0'0,"0"9"15,0 10-15,-10 37 16,1 19 0,9 19-16,9 9 15,10 1 1,9-11-16,-18-55 16</inkml:trace>
  <inkml:trace contextRef="#ctx0" brushRef="#br1" timeOffset="115787.56">18109 4646 0,'0'0'0,"0"9"15,0 10 1,-19 28-16,-18 19 16,-29 18-16,-19 0 15,19-18 1,1-19-16,18-9 16,9-20-1,10-8 1,18-10-16,1 0 15,-1-19 1,10 0-16,10-9 16,-1 19-1,10-1-15,28 29 16,28 28 0,1 28-16,-1 9 15,-19 10 1,-18 0-16,0-9 15,-20-1 1,-8-56-16</inkml:trace>
  <inkml:trace contextRef="#ctx0" brushRef="#br1" timeOffset="116187.98">18194 5134 0,'0'0'0,"0"0"16,0 0 0,0 0-16,0 9 15,9 10 1,10 18-16,9 10 16,1 0-1,-1-9-15,-9-19 16,-1-1-1,1-18-15,9 0 16,1-18 0,-10-1-16,-1-9 15,1 9 1,-9 9-16,-10 1 16,0 9-1,9 19-15,0 18 16,1 20-1,-1 18-15,1 19 16,-10-10 0,0-56-1</inkml:trace>
  <inkml:trace contextRef="#ctx0" brushRef="#br1" timeOffset="116425.1">18617 4721 0,'0'0'0,"10"19"16,27 28 0,29 28-16,9 18 15,10 11 1,0-1-16,-10-9 15,-19-19 1,-9-28-16,-28-29 16</inkml:trace>
  <inkml:trace contextRef="#ctx0" brushRef="#br1" timeOffset="116637.07">19078 4730 0,'0'0'0,"0"10"16,-19 8-16,-18 39 15,-20 18 1,-9 28-16,-9 10 16,9-1-1,19-18-15,29-47 16</inkml:trace>
  <inkml:trace contextRef="#ctx0" brushRef="#br1" timeOffset="117042.49">19266 5143 0,'0'0'0,"0"9"15,0 10 1,10 28-16,-1 0 16,1 9-1,-1 1-15,0-20 16,1 1 0,9-20-16,-10 1 15,0-9 1,1-10-16,18-19 15,0-19 1,1 1-16,-11 9 16,1 0-1,-9 18-15,-10 1 16,9 18 0,0 29-16,1 46 15,-1 47 1,-9 29-16,0-19 15,-28-10 1,9-56 0</inkml:trace>
  <inkml:trace contextRef="#ctx0" brushRef="#br1" timeOffset="117624.48">16915 5246 0,'0'0'0,"9"0"0,0-9 16,10 0-16,0-1 16,9 1-1,10-1 1,9 20-16,28-1 15,10 19 1,-10-9-16,-19 0 16,-8-10-1,-11-9-15,-18 0 16,0 0 0,-19 0-16,0 0 15,0 0 1,-28-19-16,-19 1 15,-29-1 1,-8 0-16,-1 10 16,28-1-1,10 1-15,19 9 16,0 0 0,19 0-16,-1 0 15,1 0 1</inkml:trace>
  <inkml:trace contextRef="#ctx0" brushRef="#br1" timeOffset="117942.83">17159 4805 0,'0'0'0,"0"0"0,0 0 16,0 10 0,0 8-16,0 39 15,10 18-15,-1 28 16,19 10-1,-9-1-15,0-9 16,0-9 0,-1-9-1,-8-38-15</inkml:trace>
  <inkml:trace contextRef="#ctx0" brushRef="#br1" timeOffset="118336.76">16971 5387 0,'0'0'0,"0"0"0,0 0 16,0 0-1,0 0-15,0 0 16,19 0 0,28-9-16,37 9 15,39 0 1,-57 0 0</inkml:trace>
  <inkml:trace contextRef="#ctx0" brushRef="#br1" timeOffset="124359.35">20075 5012 0,'0'0'0,"0"0"0,0 0 15,0 9 1,10 10-16,-10 37 15,0 29 1,0 37-16,9 9 16,1-18-1,-1-1-15,0-27 16,1-20 0,-1-8-16,1-20 15,-1-9 1,0-9-16,10 0 15,0-19 1,0 0 0,0-19-16,0 0 15,-19 0-15,-19-9 16,-28 0 0,-38 28-16,0 19 15,1 18 1,18 29-1,19-10-15,19 10 16,18 9 0,10 10-16,19 8 15,9 1 1,19 0-16,19 0 16,0 0-1,-10-19-15,-9 0 16,-9 0-1,-19-9-15,-10-1 16,-28 10 0,-37 10-16,-29-10 15,-28-10 1,-28-18-16,-19-9 16,-150 9-1</inkml:trace>
  <inkml:trace contextRef="#ctx0" brushRef="#br1" timeOffset="125921.16">21270 6044 0,'0'0'0,"0"9"0,0 19 15,0 29 1,0 18 0,0 19-16,0-1 15,0 1 1,0-19-16,0 0 16,0-18-1,0-20-15,0 1 16,0-10-1,0-9-15,0-10 16,-9-9 0</inkml:trace>
  <inkml:trace contextRef="#ctx0" brushRef="#br1" timeOffset="126537.4">21298 6016 0,'0'0'0,"0"0"16,10-10-16,-1-8 16,1-1-1,18 0-15,19 0 16,9 10-1,10-1 1,-9 20-16,-1-1 16,-18 10-1,-1 9-15,-18 0 16,0 19 0,-19 19-16,-19 0 15,-9 9 1,-10-19-16,-18 0 15,-1-9 1,1-19-16,9-9 16,9-10-1,10-9-15,19 0 16,-1 0 0,1 0-16,9 0 15,9 0 1,10-9-16,19 9 15,18 9 1,10 1 0,0 18-16,0 19 15,0 19 1,9 9-16,-19-10 16,1-8-1,-20-1-15,1-9 16,-19-10-1,0-18-15,-10-10 16</inkml:trace>
  <inkml:trace contextRef="#ctx0" brushRef="#br1" timeOffset="127060.06">21656 5481 0,'0'0'0,"9"-19"0,1 0 16,8-9-1,11 0-15,-1 9 16,19 10 0,0 18-16,-9 1 15,-1 18 1,1 19-16,-19 0 15,-19 18 1,-19-8-16,0-1 16,10-9-1,-1-28-15,1-1 16,9-18 0,9 0-16,19-9 15,38-19 1,47-38-16,19-9 15,0-9 1,-19 9 0,-57 46-16</inkml:trace>
  <inkml:trace contextRef="#ctx0" brushRef="#br1" timeOffset="128160.89">22446 6382 0,'0'0'0,"9"0"15,10 0-15,19 0 16,18-10 0,10 1-16,9-1 15,1 1 1,-20 9-16,1 9 15,-39-9 1</inkml:trace>
  <inkml:trace contextRef="#ctx0" brushRef="#br1" timeOffset="128347.91">22493 6597 0,'0'0'0,"19"0"0,47 0 15,94 10 1,84 9-16,142 9 16</inkml:trace>
  <inkml:trace contextRef="#ctx0" brushRef="#br1" timeOffset="135252.01">24262 6044 0,'0'0'0,"0"0"0,0 0 16,0 0 0,0 0-1,0 0-15,-10 9 16,-18 10-16,-10 18 16,-9 20-1,19 8 1,0 11-16,19-1 15,-1-10 1,20-8-16,8-1 16,11 0-1,18-9-15,9-19 16,10-9 0,0-19-16,0-9 15,9-29 1,-9-18-1,-10-19-15,-9-10 16,-19 1-16,-18-1 16,-20 1-1,-18 9-15,-19 0 16,-28 19 0,-19 37-1,-28 28-15,56 1 16</inkml:trace>
  <inkml:trace contextRef="#ctx0" brushRef="#br1" timeOffset="135686.01">25061 6532 0,'0'0'0,"0"0"16,0 0-16,-9 9 15,-10 0 1,10 1-16,-1-1 15,1-9 1,9 0-16,0 0 16</inkml:trace>
  <inkml:trace contextRef="#ctx0" brushRef="#br1" timeOffset="136412.49">25964 6194 0,'0'0'0,"0"0"0,0 0 16,-18-9-1,-1-1-15,-19 1 16,-9-1-1,-19 1-15,-18 18 16,-1 1 0,19-1-1,19 10-15,19 9 16,0 10-16,18 9 16,20-1-1,8 1-15,11 0 16,8-9-1,1-19-15,9-1 16,0-18 0,19-18-1,-10-11-15,1-8 16,-10-1 0,-10-9-16,-8 1 15,-11-1 1,-8 9-16,-10 10 15,0 0 1,0 18-16,0 1 16,0 18-1,0 20-15,-19 46 16,-9 65 0,-10 29-16,1 0 15,-1 0 1,-9 9-16,19-9 15,-38 150 1</inkml:trace>
  <inkml:trace contextRef="#ctx0" brushRef="#br1" timeOffset="143352">12277 7695 0,'0'0'0,"0"0"0,0 0 15,0 0 1,0 0-16,0-9 16,0-1-1,0 1-15,0 0 16,9-1 0,0 1-16,1-1 15,18 1 1,19-10-16,10 10 15,-1 0 1,10-1-16,0 1 16,0 9-1,18 0-15,-8 9 16,8 1 0,10-1-16,10 0 15,9 1 1,0-10-16,9 0 15,10 0 1,-10 0-16,-9 9 16,0 0-1,9 1 1,0-1-16,0 1 16,10-10-16,0 0 15,0 0 1,-10 0-1,0 0-15,0 9 16,-9 0 0,0 1-16,0-1 15,0 0 1,-19 1-16,0-1 16,0 1-1,-9-1-15,-10 0 16,0 1-1,1-1-15,8 1 16,10-1 0,-18 0-16,-1 1 15,0-1 1,0 0-16,1 1 16,-10-1-1,-1 1-15,-8-1 16,-1 0-1,-9 1 1,0-10-16,10 0 16,-1 0-1,-18 0-15,0 0 16,-1 0 0,-9 0-16,1 0 15,-11 0 1,1 0-16,0 0 15,-10 0 1,1 0-16,-1 0 16,1 0-1,-1-10-15,1 1 16,-10 9 0,0 0-16</inkml:trace>
  <inkml:trace contextRef="#ctx0" brushRef="#br1" timeOffset="147192.28">4139 6100 0,'0'0'0,"0"0"16,10-9-1,-1-10-15,0 0 16,10-9 0,-9 0-16,-1 0 15,1 0 1,8-1-16,11-8 16,-1-1-1,9 1-15,10-1 16,0-9-1,1 10-15,8-1 16,0 10 0,10 0-16,-9 0 15,-1 0 1,10 9-16,0 0 16,0 10-1,0-1-15,-1 1 16,11 0-1,-10-1-15,9 20 16,-9-1 0,18 0-16,-8 20 15,-1-1 1,0 0 0,0 0-16,1-9 15,-1 0 1,0-1-16,-9 1 15,-10 0 1,1-10-16,-1 10 16,1 9-1,-1 0-15,10 0 16,-10 1 0,1-1-16,-1 0 15,1 0 1,-10 0-16,0 0 15,0 1 1,-9 8-16,-1 1 16,1 8-1,-1 1-15,-8 0 16,-1 0 0,-9 19-16,0-10 15,-1 10 1,-8 0-1,-1-1-15,-9 1 16,0 0 0,-9-1-16,-10-8 15,0-1 1,0 0-16,-9 10 16,-10-10-1,1 0-15,-1 10 16,-18-10-1,-1 1-15,-9-10 16,-9-10 0,0 1-16,-19-10 15,-10 0 1,-9-9-16,10-1 16,9-8-1,-10-10 1,1 0-16,9 0 15,9 0 1,-9-10-16,9-8 16,1-1-1,-1 0-15,10 0 16,0-9 0,-1 0-16,1 0 15,0-10 1,9 1-16,-9-1 15,9-9 1,9 1-16,1-1 16,9 0-1,0 0-15,9 0 16,1 0 0,-1-9-16,10 9 15,0 0 1,9-9-16,0-1 15,0 1 1,10 9-16,-1-9 16,1-1-1,9 11 1,0-11-16,9 10 16,1 0-1,-1 1-15,10-1 16,0 9-1,9-9-15,0 0 16,10 0 0,-10 10-16,10-1 15,9 1 1,0 9-16,0-1 16,0 1-1,9 0-15,1 0 16,-1 19-1,1-1-15,-1 1 16,10 0 0,0 18-16,-29-9 15</inkml:trace>
  <inkml:trace contextRef="#ctx0" brushRef="#br1" timeOffset="168838.21">3669 6278 0,'0'0'0,"0"0"15,9-9 1,1-10-16,-1 0 16,1 1-1,8-10-15,11-10 16,-1 10 0,0 0-16,19 0 15,0-1 1,0 1-16,0 0 15,0 0 1,0 0-16,0-10 16,19 1-1,0 9-15,-10-1 16,1 1 0,-1 0-16,1 0 15,-1 9 1,10 1-16,0-1 15,9 9 1,-9 1 0,0 0-16,9-1 15,0 1 1,1-1-16,-11 1 16,11 9-1,-10 0-15,9 9 16,0 1-1,0-1-15,-9-9 16,0 10 0,0-10-16,0 9 15,-10 0 1,10 1-16,0-1 16,-10 10-1,1-10 1,-1 10-16,1 0 15,-10 0 1,0-1-16,9 1 16,1 0-1,-10 0-15,9 9 16,-9 0 0,-9 0-16,9 0 15,-10 10 1,1-10-16,-10 0 15,1 0 1,8 10-16,-9-10 16,1 0-1,-11 0-15,1 0 16,0 0 0,0 1-16,0-1 15,0 9 1,-1-9-16,-8 10 15,-1-1 1,1-8-16,-1 8 16,-9-9-1,0 0-15,0 1 16,0-1 0,0 0-16,0 0 15,-9 0 1,-1 0-1,1 10-15,-1-10 16,1 0 0,-10 0-16,0 0 15,0 10 1,1-10-16,-11 10 16,1-10-1,0 9-15,0 1 16,-10-1-1,1 1-15,-1-1 16,-9 1 0,0 0-16,0-1 15,0 1 1,0-1-16,-10-9 16,1 10-1,-1-10-15,1 0 16,-10-9-1,10 0 1,-1-10-16,-9 0 16,10 1-1,-10-10-15,0 0 16,0 0-16,0 0 16,-9-10-1,9 1 1,1 0-16,-11-1 15,10-9 1,1 1-16,-1-1 16,0 0-1,0 0-15,0 1 16,10-11 0,-10 1-16,9 0 15,1 0 1,9 0-16,0 0 15,0 0 1,-10 9-16,1-9 16,9 0-1,0-1-15,0 1 16,9 0 0,1-9-1,-1-1-15,0 1 16,10-1-1,0 0-15,0-8 16,-1 8 0,11 0-16,-1-8 15,0-1 1,10 0-16,-1-10 16,1 1-1,-1 9-15,1 0 16,9 0-1,0 1-15,0 8 16,0 10 0,0 0-16,0 9 15,0 10 1,0 9 0</inkml:trace>
  <inkml:trace contextRef="#ctx0" brushRef="#br1" timeOffset="171341.8">21308 7554 0,'0'0'0,"0"0"15,9 0-15,1-9 16,27-10 0,20 10-16,18-1 15,38 1 1,28 0-16,9 9 15,57 0 1,19 9-16,28 0 16,0 1-1,0-1-15,0 1 16,0 8 0,10 11-16,-1-1 15,0 0 1,-9-9-16,-28-10 15,-28 0 1,-20 10 0,-18-10-16,-37-9 15,-20 0-15,-18 0 16,-29 0 0,-18 0-1,-19 0-15,0 0 16,-19 0-1,0 0-15,-29 10 16,-74-1 0,-95-9-16,-65 10 15,-48-1 1,-27 0-16,-20-9 16,-18 0-1,0 0-15,18-9 16,10 0-1,9 9-15,10-10 16,28 1 0,38-10-16,46 10 15,39-1 1,37 1 0,37 0-16,29 9 15,37 0-15,10 0 16,19 0-1,9 0 1,0 0-16,9 0 16,38 0-1,66-10-15,66 1 16,56 9 0,47 0-16,10 0 15,-1 0 1,29-10-16,-19 1 15,-9 9 1,-1-9-16,10 18 16,-18 0-1,18 1-15,-10-10 16,-37 9 0,-9 1-16,-47-1 15,-20 10 1,-37-1-16,-28-8 15,-28-1 1,-19-9 0,-29 10-16,-8-10 15,-11 0 1,1 0-16,-9 0 16,-10 0-1,0 0-15,0 0 16,0 0-1,0 0-15,0 0 16,0 0 0,0 0-16,0 0 15,0 0 1,0 0-16,0 0 16,0 0-1,0 0-15,0 0 16,0 0-1,0 0-15,0 0 16,0 0 0,0 0-1,0 0-15,0 0 16,0 0-16,0 0 16,0 0-1,0 0 1,0 0-16,0 0 15,0 0 1,0 0-16,0 0 16,0 0-1,0 0-15,0 9 16,0-9 0</inkml:trace>
  <inkml:trace contextRef="#ctx0" brushRef="#br1" timeOffset="180435.76">4516 6128 0,'0'0'0,"0"0"16,0 0-16,0 0 15,-10-9 1,1-1 0,9 1-16,0 0 15,0-1 1,0 1-16,0 0 15,9-1 1,1 1-16,-1-10 16,0 0-1,20 1-15,-1-1 16,0 0 0,19-9-16,0 0 15,10 0 1,-1-1-16,10 11 15,9-1 1,10-9-16,-1 9 16,1 10-1,-10-1-15,10 10 16,-10 10 0,10-1-16,-10 0 15,10 1 1,0 8-16,-1 11 15,-9-1 1,1 0 0,-20 9-16,1-8 15,-1 8 1,-9-9-16,0 10 16,0-1-1,10 1-15,8-1 16,1 1-1,-9-1-15,-1 1 16,-9 0 0,-9-1-16,0 1 15,-1-1 1,-9 1-16,1 9 16,-11-1-1,1 1-15,0 10 16,0-10-1,-10-1-15,1 1 16,-10 0 0,0 10-16,0-10 15,-10 9 1,-9 9 0,1 1-16,-1-10 15,-9 1 1,-1-1-16,-8-9 15,-10 9 1,-10-9-16,1-9 16,-10 9-1,0-10-15,-9-9 16,-10 0 0,-9-9-16,9 0 15,1-10 1,-1-9-16,0 0 15,1-18 1,-10-1 0,9-9-16,0 0 15,1-1-15,-1-8 16,10-1 0,-10 1-16,19-10 15,10 9 1,-10-9-1,0-9-15,10 0 16,-10 9 0,9-9-16,1-1 15,-1 1 1,1 0-16,0-1 16,9-8-1,0-1-15,9-9 16,10 9-1,-1 1-15,1-1 16,19 10 0,-1 37-16</inkml:trace>
  <inkml:trace contextRef="#ctx0" brushRef="#br1" timeOffset="-147669.05">4318 6063 0,'0'0'16,"0"0"-16,0 0 15,0 0-15,0-10 16,0-9 0,9 1-16,1-1 15,-1 0 1,10-9-16,9-10 15,0 1 1,20-10-16,-1 9 16,18 1-1,1-1-15,10 10 16,8 0 0,1 0-1,0 0-15,-1 9 16,1 10-1,-10-1-15,10 1 16,-10 9 0,0 0-16,1 9 15,-11 1 1,1-1-16,0 0 16,0 1-1,0 9-15,0-1 16,0 1-1,-1 0-15,-8 9 16,-1 0 0,1 0-16,-10 0 15,9 10 1,1 0-16,-1 8 16,1 1-1,-1 0-15,-9 0 16,-9 0-1,-1 0-15,1 9 16,0 1 0,-10-1-1,0 0-15,-9 10 16,0-10 0,-10 10-16,0 0 15,-9-1 1,0 1-16,-9 0 15,0-10 1,-1 0-16,-9 0 16,1 1-1,-11-1-15,-8 10 16,-1-10 0,-9 0-16,-9-9 15,-10-9 1,9-1-16,1 1 15,-19-10 1,-1 9-16,-8-18 16,8 0-1,1 0 1,-19 0-16,0-1 16,0-18-1,0 0-15,9 0 16,-9 0-1,0-9-15,0-10 16,9 10 0,10-1-16,0-8 15,0-1 1,-1 0-16,10 0 16,10-9-1,0 0-15,8-10 16,1 1-1,0-10-15,0 0 16,10-9 0,-10 9-1,9 0-15,10 0 16,0 0 0,-1 0-16,11 10 15,-1-10 1,0 0-16,0 0 15,0 0 1,10 0-16,0 10 16,-1-1-1,1 1-15,9-1 16,0 1 0,0 8-16,0 1 15,0 0 1,0 0-16,0 0 15,0 9 1,0 0-16,0 1 16,0 8-1,0 1-15,0-1 16,0 1 0,0 0-16,0-1 15,0 1 1,0-1-16,0 1 15,0 0 1,0 9 0,0 0-16,0 0 15,0 0 1,0-10-16,0 10 16,0 0-1,0 0-15,0 0 16,0 0-1,0 0-15,0 0 16,0 0 0,0 0-16,0 0 15,0 0 1,0 0-16,0 0 16,0 0-1,0 0-15,0 0 16,0 0-1,0 0-15,0 0 16,0 0 0,0 0-1,0 0-15,0 0 16</inkml:trace>
  <inkml:trace contextRef="#ctx0" brushRef="#br1" timeOffset="-146650.64">11976 7695 0,'0'0'0,"0"0"0,0 0 16,9 0-1,19-9-15,29-1 16,18 1 0,47 0-16,38 9 15,47 0 1,47-10-16,19 10 15,19 0 1,-10-9-16,0 18 16,10-9-1,-1 0-15,10 10 16,-9-1 0,-19 0-16,-10 1 15,-28 8 1,-9-8-16,-28 9 15,-20-1 1,-18 1 0,-37 0-16,-20-10 15,-28 1 1,-9-1-16,-9 0 16,-10 1-1,-10-10-15,1 0 16,-19 0-1,0 0-15,-10 0 16,-9 0 0,0 0-16,0 0 15,0 0 1,0 0-16,0 0 16</inkml:trace>
  <inkml:trace contextRef="#ctx0" brushRef="#br1" timeOffset="-127590.91">8852 7808 0,'0'0'0,"0"0"0,0 0 16,-9-10 0,0 1-16,-1 0 15,10-1 1,10 10-16,8-9 15,39-10 1,46 10-16,29-1 16,19 10-1,18 0-15,19 0 16,19 0 0,38 0-16,-1-9 15,10-10 1,19-9-16,9 0 15,29 0 1,-1 9-16,-18 0 16,9 19-1,9 0-15,1 10 16,-10 8 0,19 1-1,-1-10-15,-8 10 16,9 0-1,9-10-15,-28 1 16,-28 18 0,-10 0-16,-37 0 15,-19 0 1,-10-9-16,-18 9 16,-9-9-1,-20 0-15,-28-10 16,-18 10-1,-19-10-15,-20 1 16,-18-10 0,-9 0-16,-19 0 15,-19 0 1,0 0-16,-10 0 16,-27 0-1,-76 0 1,-66-10-16,-47 1 15,-18 0-15,-38-1 16,-29 1 0,-18-1-1,-29 1-15,-8 0 16,-1-1 0,-19 1-16,0-1 15,1 1 1,-1 0-16,19-1 15,19 1 1,-10 0-16,20-10 16,27 0-1,29 0-15,9 0 16,0 10 0,1 0-16,36-1 15,39 20 1,18-1-16,29 10 15,37 0 1,37-10-16,20 0 16,28-9-1,0 0-15,18 0 16,1 0 0,-1 0-1,10 0-15,0 0 16,0 0-1,0 0-15,0 0 16,0 0 0,0 0-16,10 0 15,-1 0 1,19-9-16,1 0 16,-1-1-1,19 1-15,9-1 16,20 1-1,27 9-15,48 0 16,27 0 0,39 0-16,37 0 15,9 0 1,38 0 0,28 9-16,29 1 15,9-1 1,-10-9-16,29 10 15,-19-1 1,19-9-16,-10 9 16,-28 1-1,9-1-15,-18 1 16,-19-1 0,-28 10-16,-29-1 15,-28 11 1,-37-1-16,-20-9 15,-27-1 1,-19 1-16,-19-10 16,-29 1-1,-18-10-15,-19 0 16,-9 0 0,-19 0-16,-1 0 15,1 0 1,-9 0-16,-10 0 15,0 0 1</inkml:trace>
  <inkml:trace contextRef="#ctx0" brushRef="#br1" timeOffset="-126217.86">20894 7648 0,'0'0'0,"9"0"0,10 0 15,28 0 1,66 0-16,56 0 15,57 0-15,56 10 16,29-10 0,46 0-1,1 9-15,-10 0 16,9 1 0,-9-1-16,-9 0 15,-10 1 1,-28-1-16,-28 10 15,-28 0 1,-48-19-16,-46 0 16,-38 0-1,-29 0-15,-37 0 16,-18 0 0,-20 0-16,-9 0 15,-19 9 1,-65 1-16,-76-1 15,-66 0 1,-38 1-16,-46-10 16,-29 0-1,-9-10 1,-19 1-16,0-10 16,19 0-1,19 10-15,47 0 16,47 9-1,65 0-15,48 9 16,56-9 0,29 0-16,18 0 15,28 0 1,29 9-16,94 1 16,93-1-1,58 1-15,-20-10 16,-47 9-1,114 28-15</inkml:trace>
  <inkml:trace contextRef="#ctx0" brushRef="#br1" timeOffset="-125532.09">12314 7226 0,'0'0'0,"0"0"0,0 0 16,0 0 0,0 0-16,10 9 15,-1 1 1,1 18-16,8 9 16,1 10-1,0 0-15,0 10 16,0-11-1,9-8 1,0 0-16,0-10 16,19-10-16,10 1 15,56 0 1,-48-10-16</inkml:trace>
  <inkml:trace contextRef="#ctx0" brushRef="#br1" timeOffset="-125181.84">13979 7282 0,'0'0'15,"0"0"-15,0 10 16,0 18-16,10 0 15,18 9 1,38 1 0,75-10-16,179 10 15</inkml:trace>
  <inkml:trace contextRef="#ctx0" brushRef="#br1" timeOffset="-124819.7">16237 7198 0,'0'0'0,"10"19"16,46 65-16,-9-28 16</inkml:trace>
  <inkml:trace contextRef="#ctx0" brushRef="#br1" timeOffset="-120764.65">26256 6644 0,'0'0'0,"0"0"0,9 0 16,20-18-1,27-1-15,38-9 16,19-10 0,9 10-16,1 0 15,-29 9 1,-10 10 0,-46 9-16</inkml:trace>
  <inkml:trace contextRef="#ctx0" brushRef="#br1" timeOffset="-120597.12">26604 6672 0,'0'0'0,"10"0"0,18 10 15,66-1 1,56 10-16,170 18 15</inkml:trace>
  <inkml:trace contextRef="#ctx0" brushRef="#br1" timeOffset="-119859.62">27893 5866 0,'0'0'0,"0"0"0,0 0 15,0 0 1,0 9-16,9 0 15,1 29 1,18 37-16,19 28 16,0 19-1,-9-9-15,-1-29 16,1-18 0,-10-29-16,0-9 15,1-9 1,-1-19-16,28-9 15,29-47 1,18-38-16,-8-38 16,-11 1-1,-27 18-15,-10 10 16,-10 28 0,-18 28-1,-9 28-15,-10 10 16,0 9-1</inkml:trace>
  <inkml:trace contextRef="#ctx0" brushRef="#br1" timeOffset="-119504.46">29182 5819 0,'0'0'0,"0"0"0,0 9 16,-19 10-16,-9 28 16,-10 37-1,0 47 1,1 29-16,9-1 15,-1-8 1,1-29-16,9-19 16,10-28-1,0-9-15,-1-10 16,10-19 0,10 1-16,-10-29 15</inkml:trace>
  <inkml:trace contextRef="#ctx0" brushRef="#br1" timeOffset="-119187.59">29671 5978 0,'0'0'0,"0"0"0,0 10 15,-19 18 1,-18 47 0,-20 56-16,19 29 15,10-1 1,9-9-16,1-28 16,8-9-1,-9-10-15,10-28 16,0-9-1,-1-29-15,1-9 16,9-9 0,0-9-16</inkml:trace>
  <inkml:trace contextRef="#ctx0" brushRef="#br1" timeOffset="-118972.84">29671 5931 0,'0'0'0,"9"0"0,1-9 16,-1-1 0,19 1-16,1 0 15,8-1 1,10 10-16,-18 0 15</inkml:trace>
  <inkml:trace contextRef="#ctx0" brushRef="#br1" timeOffset="-118721.05">29558 6504 0,'0'0'0,"0"0"0,0 0 15,9 0-15,20-10 16,-1 1 0,19-1-16,19 1 15,0 0 1,37 9-1,-37 0-15</inkml:trace>
  <inkml:trace contextRef="#ctx0" brushRef="#br1" timeOffset="-118500.83">30424 6325 0,'0'0'0,"0"0"15,0 0 1,9 0-16,0 0 16,20 0-1,-20 0-15</inkml:trace>
  <inkml:trace contextRef="#ctx0" brushRef="#br1" timeOffset="-118303.22">30386 6532 0,'0'0'0,"0"0"0,9 0 15,29 0 1,56 0-16,47 9 16,-75-9-1</inkml:trace>
  <inkml:trace contextRef="#ctx0" brushRef="#br1" timeOffset="-117894.58">31618 5387 0,'0'0'0,"0"0"15,0 0-15,0 9 16,0 29-1,0 18-15,0 19 16,10 10 0,-10-1-16,0-9 15,0 0 1,9-9-16,-9-38 16</inkml:trace>
  <inkml:trace contextRef="#ctx0" brushRef="#br1" timeOffset="-117603.77">31082 6288 0,'0'0'0,"0"0"15,9 0 1,39 0-16,74-10 15,66 1 1,19 0-16,9-1 16,19 10-1,-9-9-15,-28 9 16,-48 0 0,-27 9-16,-39 1 15,-27-1 1,-38-9-16</inkml:trace>
  <inkml:trace contextRef="#ctx0" brushRef="#br1" timeOffset="-117270.12">31317 6851 0,'0'0'0,"0"0"16,0 0-16,0 0 16,0 9-1,0 19-15,0 38 16,0 18-1,0 10-15,0 0 16,0 0 0,0-10-16,0 1 15,0-20 1,0-8-16,0-29 16</inkml:trace>
  <inkml:trace contextRef="#ctx0" brushRef="#br1" timeOffset="-117066.99">31647 7076 0,'0'0'0,"9"0"16,10 0-16,28 0 15,0 0 1,19 9-16,-38-9 16</inkml:trace>
  <inkml:trace contextRef="#ctx0" brushRef="#br1" timeOffset="-116697.75">32399 6898 0,'0'0'0,"0"0"0,0 0 16,-19 9 0,-9 0-1,0 20-15,0 8 16,18 29-1,10-1-15,19-8 16,9-1 0,0-9-16,10-10 15,9-18 1,0-19-16,10-9 16,8-38-1,-17-19-15,-20 1 16,-19-1-1,-28 0-15,-18 10 16,8 28 0</inkml:trace>
  <inkml:trace contextRef="#ctx0" brushRef="#br1" timeOffset="-116476.68">32917 7414 0,'0'0'0,"0"0"0,0 0 15,0 0 1,0 0-16,0 0 15</inkml:trace>
  <inkml:trace contextRef="#ctx0" brushRef="#br1" timeOffset="-115952.41">33556 7104 0,'0'0'0,"-9"-19"0,-19-9 0,-10 0 0,-28 0 0,-9 28 0,9 9 0,28 10 0,10 9 0,0 0 0,9 10 0,10-1 0,9-9 0,9 1 0,1-1 0,-1-9 0,0-1 0,1-8 0,-1-10 0,10 0 0,0 0 0,9 0 0,10-10 0,-38 10 0,18-9 0,1 0 0,-9-1 0,-10 10 0,9 0 0,0 19 0,1 28 0,-10 47 0,0 18 0,-10 1 0,-8-10 0,-11 0 15,-8 0 1,18-56-16</inkml:trace>
  <inkml:trace contextRef="#ctx0" brushRef="#br1" timeOffset="-115514.95">29953 8643 0,'0'0'0,"10"0"15,27 0-15,29-19 16,47 0 0,0 0-16,-19 10 15,-19 0 1,-9 9-16,-28 0 16</inkml:trace>
  <inkml:trace contextRef="#ctx0" brushRef="#br1" timeOffset="-115314.89">30066 8887 0,'0'0'0,"0"0"0,9 0 15,10 9 1,19 0-16,37 1 15,47-1 1,67 10-16,149-10 16</inkml:trace>
  <inkml:trace contextRef="#ctx0" brushRef="#br1" timeOffset="-114995">31289 8192 0,'0'0'0,"0"0"15,0 0-15,0 10 16,-9 18-1,-1 28-15,1 19 16,-1 10 0,10-1-16,10-9 15,-10 0 1,0-18-16,9-11 16,1-8-1,-1 0-15,-9-20 16</inkml:trace>
  <inkml:trace contextRef="#ctx0" brushRef="#br1" timeOffset="-114231.87">31891 8502 0,'0'0'0,"0"0"16,0 0-16,0 0 16,0 0-16,-9 9 15,-1 1 1,1-1 0,-1 19-16,1 0 15,0 10 1,9-1-16,9 1 15,0-10 1,10 10-16,0-20 16,9 1-1,1 0-15,-1-10 16,9-9 0,10-18-16,0-11 15,-9-17 1,0-20-16,-19-19 15,-10-8 1,-28 8-16,-18 10 16,-20 9-1,-9 10-15,-18 19 16,-1 18 0,19 28-16,0 19 15,0 10 1,19 9-1,19 0-15,9 18 16,10 1 0,18 0-16,1-10 15,-1 0 1,19-9-16,1-9 16,-1-1-1,9-18-15,1 0 16,0-10-1,-1-9-15,1-19 16,0-9 0,-1-19-16,-9-18 15,-9-10 1,-19 0-16,0 9 16,-19 10-1,-9 9-15,-38 0 16,10 19-1</inkml:trace>
  <inkml:trace contextRef="#ctx0" brushRef="#br1" timeOffset="-112449.4">31741 8258 0,'0'0'0,"0"0"16,-19 0 0,0 9-16,-9 1 15,0-1 1,9 19-16,0 0 16,9 10-1,1 9-15,18 9 16,1 1-1,-1-11-15,20 11 16,-1-20 0,0 1-16,0-1 15,0-9 1,10 1-16,0-11 16,-1 1-1,1-9-15,0-10 16,9 0-1,0 0 1,0-19-16,0 0 16,-10-19-16,1-8 15,0-11 1,-20 1 0,1 0-16,-19-1 15,0 1 1,-19 9-16,1 0 15,-20 0 1,0 10-16,-9 9 16,0 0-1,0 18-15,-9 1 16,-1 18 0,-9 19-16,1 0 15,18 1 1,0 8-16,18 1 15,1 9 1,0 9-16,18 0 16,1-9-1,0 9-15,9-9 16,9 0 0,0 0-16,20 0 15,-1 0 1,19-10-1,0 1-15,0-10 16,0-9 0,10 0-16,-10-19 15,0 0 1,0-19-16,0 0 16,0-9-1,-10-10-15,1-18 16,-10-19-1,-9 0-15,-19 0 16,-9 9 0,-10 1-16,-19-1 15,1 19 1,-20 0-16,1 0 16,-10 19-1,0 19-15,0-1 16,19 20-1,0-1-15,9 19 16,10-9 0</inkml:trace>
  <inkml:trace contextRef="#ctx0" brushRef="#br1" timeOffset="-111505">27451 8042 0,'0'0'0,"0"0"15,0 0 1,0 0-16,9 10 15,1 8 1,-1 11-16,19 17 16,0 20-1,1 0-15,-1 9 16,19 0 0,0 0-16,0-19 15,0-9 1,10-9-16,-1-1 15,10-18 1,0-10-16,0-18 16,-1-10-1,11-18-15,-11-20 16,1-8 0,-9-10-1,-1 0-15,-18 9 16,-1 0-16,1 1 15,0 18 1,-19 9 0,-1 10-16,1 9 15,-19 10 1,0 9-16,10 9 16,-1 19-1,0 1-15</inkml:trace>
  <inkml:trace contextRef="#ctx0" brushRef="#br1" timeOffset="-111155.9">28890 8305 0,'0'0'0,"0"0"0,0 0 16,0 0-1,0 0-15,0 9 16,0 29 0,-9 18-16,-1 38 15,1 19 1,9-1-16,-9 1 15,-1-19 1,1-19-16,-1-10 16,1-8-1,9-20-15,-10-18 16,10-10 0</inkml:trace>
  <inkml:trace contextRef="#ctx0" brushRef="#br1" timeOffset="-110794">29323 8221 0,'0'0'0,"0"0"16,0 0-16,0 9 15,0 10 1,-10 18 0,-8 38-16,8 28 15,1 19 1,-1 0-16,1 0 16,0-18-1,-1-11-15,1-18 16,-1-9-1,1-10-15,9-9 16,0-19 0,0-9-16,0-19 15,0 0 1</inkml:trace>
  <inkml:trace contextRef="#ctx0" brushRef="#br1" timeOffset="-110559.81">29313 8267 0,'0'0'0,"0"0"0,10 0 16,-1-18 0,10-1-16,9 0 15,1 0 1,8 1-16,1-1 15,-1 9 1,1 1-16,-10 0 16,-18 9-1</inkml:trace>
  <inkml:trace contextRef="#ctx0" brushRef="#br1" timeOffset="-110321.2">29163 8596 0,'0'0'0,"0"0"0,9 0 16,10 0-1,38 0-15,37 0 16,37 0-1,29-10-15,66-8 16,141-1 0</inkml:trace>
  <inkml:trace contextRef="#ctx0" brushRef="#br2" timeOffset="-99784.5">7996 9600 0,'0'0'0,"0"-10"16,10-18-1,9-19-15,9-9 16,19-19 0,9 9-16,10 19 15,-9 10 1,8 9-16,-8 18 15,9 20 1,0-1-16,9 19 16,0 0-1,-9-9-15,-10-10 16,-9-9 0,-9 0-16,0 0 15,-1-18 1,-9-1-16,1-19 15,8-18 1,-18 9 0,0 10-16,-19 18 15,0 10 1,0 9-16</inkml:trace>
  <inkml:trace contextRef="#ctx0" brushRef="#br2" timeOffset="-99384.5">8156 9900 0,'0'0'0,"10"0"0,18-19 16,9 0-1,11 1 1,8-1-16,10 10 16,0-1-1,0 10-15,-10 0 16,0 0 0,-18 10-16,-19-10 15</inkml:trace>
  <inkml:trace contextRef="#ctx0" brushRef="#br2" timeOffset="-98617.42">9436 10172 0,'0'0'0,"9"-9"16,19-19-16,29-38 15,18-37 1,19-10 0,-9-9-16,-1 0 15,-8 0 1,-11-9-16,-17 9 15,-20 0 1,-19 19-16,-9 9 16,-19 28-1,-18 10-15,-1 18 16,-18 20 0,-1 27-16,-18 28 15,0 48 1,9 37-16,28 19 15,19-10 1,38 0-16,9 1 16,19-20-1,0-27-15,1-10 16,-1-19 0,0-9-16,0-10 15,-29-27 1</inkml:trace>
  <inkml:trace contextRef="#ctx0" brushRef="#br2" timeOffset="-97900.34">10273 9318 0,'0'0'0,"0"0"15,0 0-15,0 0 16,9 10 0,1 18-16,-1 28 15,1 10 1,-1 9-16,0 0 16,-9 0-1,0-19-15,0-18 16,0-1-1,0-18 1,0-19-16,0 0 16,0 0-1,0-9-15,-9-29 16,0-18 0,9-10-16,9 0 15,0 20 1,1 17-16,-1 11 15,10 8 1,9 1-16,0 18 16,1 19-1,-1 1-15,-9 17 16,-1 1 0,1-9-16,-19-10 15,0-9 1,0 0-16,0-19 15,0 0 1,10 0-16,-1-19 16,10-19-1,9-18 1,0 0-16,10 18 16,-10 10-1,0 9-15,1 10 16,-1 0-1,0 18-15,0 10 16,-9 9 0,0 28-16,0 29 15,-10 18 1,-9-47-16</inkml:trace>
  <inkml:trace contextRef="#ctx0" brushRef="#br2" timeOffset="-97545.98">11402 9084 0,'0'0'0,"0"0"0,-19 9 16,-9 29 0,-10 37-16,0 18 15,1 29 1,9-9-16,18 9 15,10 9 1,19 1-16,47-10 16,47 18-1,-38-74-15</inkml:trace>
  <inkml:trace contextRef="#ctx0" brushRef="#br2" timeOffset="-97008.74">11759 9299 0,'0'0'0,"0"0"16,0 0 0,10-9-16,-1 0 15,29 18 1,18 19-16,10 19 15,9 19 1,1 18-16,-11 1 16,-8-10-1,-1 0-15,1-9 16,-20-10 0,1-19-16,-29-27 15</inkml:trace>
  <inkml:trace contextRef="#ctx0" brushRef="#br2" timeOffset="-96745.28">12248 9346 0,'0'0'0,"0"10"0,-18 9 15,-11 18 1,-27 38 0,-19 19-16,-1 9 15,11-9 1,18-10-16,0-9 16,18-18-1,20-29-15</inkml:trace>
  <inkml:trace contextRef="#ctx0" brushRef="#br2" timeOffset="-96494.71">12615 9787 0,'0'0'0,"0"0"0,0 10 16,0-1-16,0 19 15,0 29 1,-9 18 0,0 28-16,-1 9 15,10-46 1</inkml:trace>
  <inkml:trace contextRef="#ctx0" brushRef="#br2" timeOffset="-96153.6">13208 9975 0,'0'0'0,"0"0"16,0 9-1,-19 1-15,0 9 16,-28 18 0,-19 19-16,-9 19 15,-9 10 1,37-48-16</inkml:trace>
  <inkml:trace contextRef="#ctx0" brushRef="#br2" timeOffset="-95795.2">13518 9206 0,'0'0'0,"0"0"15,10 0-15,-1 9 16,29 29 0,18 18-16,20 19 15,8 19 1,1 9-16,-10-9 15,-9 0 1,-10-10-16,-8-18 16,-11-19-1,-27-29-15</inkml:trace>
  <inkml:trace contextRef="#ctx0" brushRef="#br2" timeOffset="-95528.52">14045 9337 0,'0'0'0,"0"0"15,0 9-15,-19 20 16,-18 27-16,-20 19 15,-8 19 1,-11 9 0,1 0-16,9-18 15,19-10 1,28-47-16</inkml:trace>
  <inkml:trace contextRef="#ctx0" brushRef="#br2" timeOffset="-94675.96">14497 9665 0,'0'0'0,"9"0"15,10 0 1,9 0-16,10 10 16,0-1-1,-10 1-15,-9 18 16,-19 0-1,-10 0-15,-9 10 16,-18-1 0,-20 1-16,10-20 15,0 1 1,19-19-16,19 0 16,9 0-1,0 0-15,9 0 16,19-9-1,29-1-15,8 1 16,-8 18 0,-1 1-16,-9 8 15,-9 11 1,-19-1 0,0 0-16,-19 0 15,-10 19 1,-37 0-16,-28 9 15,-19-9 1,-10-19-16,1-9 16,18-19-1,48-9-15</inkml:trace>
  <inkml:trace contextRef="#ctx0" brushRef="#br2" timeOffset="-94428.65">15278 9966 0,'0'0'0,"0"0"0,0 9 16,-19 0-1,-28 29-15,-10 18 16,-9 10 0,-9 18-16,28-37 15</inkml:trace>
  <inkml:trace contextRef="#ctx0" brushRef="#br2" timeOffset="-94124.46">15532 9243 0,'0'0'0,"9"0"0,0 10 15,20 8-15,27 29 16,10 28 0,19 19-1,-1 19-15,-8-1 16,-1 1 0,-19-19-16,-9-19 15,-28-47-15</inkml:trace>
  <inkml:trace contextRef="#ctx0" brushRef="#br2" timeOffset="-93876.98">16040 9299 0,'0'0'0,"0"0"0,-10 10 15,-18 27 1,-28 38-16,-10 19 16,-10 19-1,-8 18 1,9-18-16,18-10 16,19-9-1,20-57-15</inkml:trace>
  <inkml:trace contextRef="#ctx0" brushRef="#br2" timeOffset="-93379.05">16218 9740 0,'0'0'16,"0"0"-16,0 10 15,0-1-15,10 29 16,9 9 0,9 18-16,9-8 15,10-1 1,-9-9 0,0-28-16,-1-1 15,1-18-15,9-9 16,-9-29-1,-1-18-15,-8 0 16,-11 9 0,-8 0-1,-10 19-15,0 0 16,0 18 0,0 1-16,0 9 15,0 0 1,0 19-16,9 18 15,1 38 1,-10 19-16,0 0 16,0 0-1,0-10-15,0-9 16,0-18 0,0-10-16,0-29 15</inkml:trace>
  <inkml:trace contextRef="#ctx0" brushRef="#br2" timeOffset="-93045.75">17056 8877 0,'9'0'0,"10"19"16,28 28-16,38 47 16,-1 18-1,-18 20-15,-19-1 16,-28 29-1,-28-1-15,-48 19 16,-37 1 0,-57 8-16,-121 76 15</inkml:trace>
  <inkml:trace contextRef="#ctx0" brushRef="#br2" timeOffset="-91050.2">17931 9581 0,'0'0'0,"0"0"16,0 0-16,9 0 16,29-9-1,46-10-15,29 9 16,9 1 0,10 0-16,0 9 15,-29 9 1,-18-9-16,-19 0 15,-29 0 1,-8 0-16,-11 0 16,-8 0-1,-10 0-15</inkml:trace>
  <inkml:trace contextRef="#ctx0" brushRef="#br2" timeOffset="-90547.69">18824 9281 0,'0'0'0,"0"0"16,0 9-16,0 19 16,0 19-1,10 19-15,-1 9 16,0 0-1,10-19-15,-9-9 16,-10-9 0,0-10-16,0-19 15,0-9 1,0 0-16,0-19 16,-10-18-1,1-10-15,-1-9 16,10 9-1,10 0-15,-1 19 16,1 0 0,-1 18-16,19 1 15,19 18 1,0 10-16,10 9 16,-20 19-1,-8-9 1,-11-1-16,-18 10 15,-18 0 1,-20 0-16,-28 19 16,-47 9-1,47-38-15</inkml:trace>
  <inkml:trace contextRef="#ctx0" brushRef="#br2" timeOffset="-90180.4">19963 9450 0,'0'0'0,"0"0"0,0 0 16,0 0-1,0 9 1,0 29-16,-10 18 16,10 38-1,0 9-15,0 0 16,0-9-1,10-10-15,-10-27 16,0-10 0,0-29-16</inkml:trace>
  <inkml:trace contextRef="#ctx0" brushRef="#br2" timeOffset="-89731.08">19821 9543 0,'0'0'0,"10"-9"0,9-10 16,18-9 0,10 0-16,19 9 15,0 19 1,-10 10 0,1 18-16,-10 9 15,-9 10 1,-20 0-16,-8 0 15,-20 0 1,-18 0-16,-28 9 16,-20-18-1,11-10-15,-1-9 16,19-19 0,18 0-16,11 0 15,8 0 1,10 0-16,0 0 15,10 9 1,27 19-16,20 10 16,18 18-1,0 10-15,-9-10 16,-19-9 0,-9-10-1,-10 1-15,-9-19 16,-19-10-16</inkml:trace>
  <inkml:trace contextRef="#ctx0" brushRef="#br2" timeOffset="-89345.38">20245 8793 0,'0'0'0,"9"0"0,10 0 15,19 9 1,18 19-16,0 19 16,1 10-1,-19-1 1,-1 0-16,-18 0 15,0-18-15,-10-10 16,1-9 0,-1 0-1,0-19-15,1 0 16,18-10 0,10-18-16,37-19 15,10-9 1,-10 0-16,-28 37 15,-28 9 1</inkml:trace>
  <inkml:trace contextRef="#ctx0" brushRef="#br2" timeOffset="-89116.15">20922 9722 0,'0'0'0,"0"0"0,0 0 15,9 0 1,20-10-16,18 1 16,9 9-1,29 9-15,-38 1 16</inkml:trace>
  <inkml:trace contextRef="#ctx0" brushRef="#br2" timeOffset="-88913.43">20979 9984 0,'0'0'0,"0"0"15,9 0-15,10 0 16,18 0 0,29 10-16,57 18 15,-58-19 1</inkml:trace>
  <inkml:trace contextRef="#ctx0" brushRef="#br2" timeOffset="-88444.88">22060 9412 0,'0'0'0,"0"0"0,-18 9 16,-11 1-1,-8 18-15,-1 10 16,-9 18 0,9 19-16,20 0 15,27 0 1,10-19-16,9 1 15,19-20 1,0 1-16,19-20 16,0-18-1,0-9-15,0-10 16,-10-18 0,-9-10-1,-28-9-15,-10-1 16,-18-8-1,-38-1-15,-10 19 16,-9 19 0,19 9-16</inkml:trace>
  <inkml:trace contextRef="#ctx0" brushRef="#br2" timeOffset="-88198.59">22775 9994 0,'0'0'0,"0"0"0,0 0 15,0 0 1,0 0-16,0 0 15,0 0 1,0 0-16,-9 0 16</inkml:trace>
  <inkml:trace contextRef="#ctx0" brushRef="#br2" timeOffset="-86967.26">23001 9262 0,'0'0'0,"10"0"16,-1-9-1,19-1-15,29-9 16,18 1-1,28-1-15,20 10 16,-1-1 0,-19 1-16,-9-1 15,-9 1 1,-28 0-16,-1 9 16,-18 0-1,-20 9-15,1 0 16,0 10-1,0 37-15,0 29 16,-19 37 0,0 19-1,0-10-15,-10 0 16,1-18 0,0-19-16,-1-19 15,10-10 1,0-18-16,-9-9 15,9-29 1</inkml:trace>
  <inkml:trace contextRef="#ctx0" brushRef="#br2" timeOffset="-86759">23519 9797 0,'0'0'0,"9"0"0,19-19 15,57-9 1,131-19-16,85 28 16,85 19-1</inkml:trace>
  <inkml:trace contextRef="#ctx0" brushRef="#br2" timeOffset="-85288.49">24600 10472 0,'0'0'0,"0"0"0,0 10 16,-28 18 0,-19 9-16,-28 20 15,28-20 1</inkml:trace>
  <inkml:trace contextRef="#ctx0" brushRef="#br2" timeOffset="-84669.85">26068 9703 0,'0'0'0,"0"0"16,0 0 0,0 0-16,9 9 15,1 10 1,-1 19-16,19 46 16,1 29-1,8-1-15,-9-18 16,-9-10-1,0-27-15,0-20 16,-10-18 0,10 0-16,-9-19 15,18-10 1,19-27-16,19-38 16,-1-38-1,-8-9 1,-19 0-16,-1 29 15,-18 27-15,0 28 16,-10 10 0,-9 19-1,10-1-15,-10 10 16</inkml:trace>
  <inkml:trace contextRef="#ctx0" brushRef="#br2" timeOffset="-84323.1">26980 9928 0,'0'0'0,"0"0"0,0 0 15,0 9 1,0 10-16,0 28 16,0 38-1,0 55-15,0 10 16,-9 1 0,-10-20-1,10-18-15,-1-29 16,1-37-1,0-10-15,9-18 16,0-9 0</inkml:trace>
  <inkml:trace contextRef="#ctx0" brushRef="#br2" timeOffset="-84013.69">27479 9984 0,'0'0'15,"0"0"-15,0 0 16,0 10-16,-9 18 16,-1 38-1,-9 37 1,10 38-16,0 9 15,-10 9 1,9-27-16,1-29 16,0-19-1,-1-18-15,1-19 16,-1-28 0,10-10-16</inkml:trace>
  <inkml:trace contextRef="#ctx0" brushRef="#br2" timeOffset="-83773.03">27357 10069 0,'0'0'0,"0"0"0,9 0 16,1-10-1,18 1-15,0 0 16,19 9-16,9 0 16,1 9-1,-1 0 1,-9 1-16,-18-10 16</inkml:trace>
  <inkml:trace contextRef="#ctx0" brushRef="#br2" timeOffset="-83506.15">27329 10613 0,'0'0'0,"0"0"15,0 0-15,9 0 16,19 0 0,19 0-1,28-19-15,10 0 16,9 1 0,19-10-16,-56 9 15</inkml:trace>
  <inkml:trace contextRef="#ctx0" brushRef="#br2" timeOffset="-83296.8">28382 10369 0,'0'0'0,"0"0"15,0 0 1,19 0-16,19 9 16,9 1-1,-19-10-15</inkml:trace>
  <inkml:trace contextRef="#ctx0" brushRef="#br2" timeOffset="-83089.48">28345 10566 0,'0'0'0,"0"0"0,0 0 16,18 9-1,29 1-15,38-1 16,37 19-1,-46-18-15</inkml:trace>
  <inkml:trace contextRef="#ctx0" brushRef="#br2" timeOffset="-82772.96">30028 9694 0,'0'0'0,"0"0"0,0 9 15,10 19 1,-1 28-16,1 10 15,8 0 1,1 9-16,-9-19 16,-10 0-1,0 1-15,0-20 16,0-18 0</inkml:trace>
  <inkml:trace contextRef="#ctx0" brushRef="#br2" timeOffset="-82441.39">29539 10378 0,'0'0'16,"0"0"-16,0 0 16,0 0-16,0 0 15,19 0 1,38 10-1,102-1-15,58 10 16,27-19 0,10-9-16,0-10 15,-9 0 1,-19 0-16,-38 1 16,-28 8-1,-47 1-15,-38-1 16,-28 1-1,-19 9-15,-28 0 16,0 0 0,0 0-16</inkml:trace>
  <inkml:trace contextRef="#ctx0" brushRef="#br2" timeOffset="-81908.59">29408 10791 0,'0'0'0,"0"0"16,0 10-16,0-1 16,0 19-16,0 28 15,0 10 1,0 19-1,0 8-15,-10-18 16,1-9 0,9-10-16,0-18 15,9 0 1,-9-29-16</inkml:trace>
  <inkml:trace contextRef="#ctx0" brushRef="#br2" timeOffset="-81708.62">29727 11092 0,'0'0'0,"10"0"16,9 0-16,18 0 16,20-10-1,9 10 1,-1 10-16,1-1 15,-28 0 1</inkml:trace>
  <inkml:trace contextRef="#ctx0" brushRef="#br2" timeOffset="-81305.59">30583 10960 0,'0'0'0,"0"0"16,0 0-16,-9 0 16,-10 0-1,-18 10-15,-10 8 16,9 10 0,10 19-16,9 0 15,19 19 1,19 0-1,18-10-15,10-9 16,19-10-16,10-18 16,-1-19-1,-19-28 1,1-19-16,-10-28 16,-38-9-1,-28-20-15,-28 1 16,-19 19-1,1 27-15,18 39 16,18 18 0,1 37-16,9-9 15</inkml:trace>
  <inkml:trace contextRef="#ctx0" brushRef="#br2" timeOffset="-81104.96">31223 11439 0,'0'0'0,"0"0"0,0 0 16,0 0-1,0 0 1,0 0-16,0 0 15</inkml:trace>
  <inkml:trace contextRef="#ctx0" brushRef="#br2" timeOffset="-80676.13">31487 10885 0,'0'0'0,"9"0"0,0-9 16,1-1-1,18-8-15,10 8 16,9 1 0,9-1-16,1 10 15,-20-9 1,1 9-1,-19 0-15,-1 0 16,-8 0-16,-1 0 16,1 9-1,-1 1 1,1 18-16,-1 0 16,0 19-1,1 19-15,-10 9 16,0 0-1,0 19-15,0-10 16,0 19 0,0-9-16,0-47 15</inkml:trace>
  <inkml:trace contextRef="#ctx0" brushRef="#br2" timeOffset="-80458.48">31750 11335 0,'9'0'0,"10"-18"0,19-10 16,28-10-16,9 10 16,19 0-1,10 18 1,8 20-16,-8 18 15,-57-9 1</inkml:trace>
  <inkml:trace contextRef="#ctx0" brushRef="#br2" timeOffset="-80064.13">28702 12368 0,'0'0'0,"0"0"15,9 0-15,1 0 16,18-10-1,28 1-15,10-1 16,19 20 0,-47-10-16</inkml:trace>
  <inkml:trace contextRef="#ctx0" brushRef="#br2" timeOffset="-79872.64">28683 12546 0,'0'0'0,"0"0"16,19 0 0,37 9-16,67 10 15,-48-10 1</inkml:trace>
  <inkml:trace contextRef="#ctx0" brushRef="#br2" timeOffset="-78739.76">29652 12386 0,'0'0'15,"0"0"-15,10-18 16,-1-1-16,10 0 15,9-9 1,0 9-16,0 0 16,19 1-1,1 8-15,-1 1 16,0 18 0,-10 1-16,1-1 15,-19 0 1,-1 1-16,-8 8 15,-10 1 1,0-9-16,-19 8 16,0 1-1,-18 0 1,-1 0-16,10-1 16,0-8-1,9-1-15,9-9 16,1 0-1,0 0-15,9 0 16,0 0 0,9 10-16,19-1 15,10 0 1,9 20-16,-10-1 16,1-10-1,-10 1-15,-9 0 16,0 9-1,-10-9-15,-9 0 16,0 9 0,-18 0-16,-20 0 15,-28 0 1,-19 0-16,29-18 16</inkml:trace>
  <inkml:trace contextRef="#ctx0" brushRef="#br2" timeOffset="-78336.75">30273 12677 0,'0'0'0,"0"0"0,0 0 16,0 0-1,0 0-15,0 0 16,0 0-1,0 0-15,0 0 16</inkml:trace>
  <inkml:trace contextRef="#ctx0" brushRef="#br2" timeOffset="-77719.24">30527 12283 0,'0'0'0,"0"0"16,0 0-16,9 0 15,20-9 1,8-1-16,20 10 15,9 10 1,-1-1-16,-8 0 16,-19 1-1,-20-1-15,1 1 16,-9-1 0,-10-9-16,0 9 15,0 1 1,-10 9-16,1-1 15,-1 1 1,1 0-16,0-10 16,9 1-1,9-1-15,0 0 16,1 1 0,18-1-16,0 1 15,0-1 1,1 0-1,-11 1-15,1 8 16,0-8 0,-10 9-16,-9 9 15,0 0 1,-18 0-16,-1 0 16,-19 0-1,1-9-15,-10 0 16,0 0-1,18-19-15</inkml:trace>
  <inkml:trace contextRef="#ctx0" brushRef="#br2" timeOffset="-77079.84">31468 12292 0,'0'0'0,"9"0"16,1 0-16,-1-9 15,10 0 1,9 9-16,-9 0 16,0 9-1,-1 0-15,1 1 16,-9 9 0,-10 9-16,0 0 15,0-9 1,-19 9-16,0-9 15,10-1 1,-1 1-16,1-9 16,-1-10-1,10 9-15,0-9 16,10 9 0,-1 1-1,19-1-15,10 10 16,0 0-1,-1-1-15,-8 1 16,-11 0 0,1 0-16,-9-10 15,-1 0 1,-9 1-16,0-1 16,-9 1-1,-20-1-15,-46 10 16,-28-19-1,-1-10-15,57 1 16</inkml:trace>
  <inkml:trace contextRef="#ctx0" brushRef="#br1" timeOffset="-67953.83">8015 12321 0,'0'0'16,"0"0"-16,0 0 15,10-19-15,-1 0 16,10-9 0,9 0-1,0 0-15,0-1 16,1 20 0,-1 0-16,9 9 15,1 9 1,0 0-16,9 10 15,-10 0 1,10 0-16,-9 0 16,9-10-1,-9-9-15,-1 0 16,1-9 0,0-10-16,-1 0 15,-18-9 1,0 0-16,0 0 15,-10 18 1,-9 1 0</inkml:trace>
  <inkml:trace contextRef="#ctx0" brushRef="#br1" timeOffset="-67574.3">7883 12640 0,'0'0'0,"10"0"15,-1-10-15,19 1 16,1-1 0,18 1-16,19 0 15,-1-1 1,1 10 0,19 0-16,0 10 15,9-10-15,0 0 16,-10 0-1,-18 0 1,-19 0-16,-28 0 16</inkml:trace>
  <inkml:trace contextRef="#ctx0" brushRef="#br1" timeOffset="-66883.74">9360 12799 0,'0'0'0,"0"0"16,0 0 0,0 0-16,0 0 15,0 0 1,10-19-16,-1-28 16,10-9-1,0-19-15,0-19 16,-1-9-1,1 0-15,-9 9 16,-10 0 0,0 0-16,0 10 15,0 18 1,0 1-16,0-1 16,0 19-1,0 19-15,-10 0 16,1 18-1,9 1-15,0 9 16,0 9 0,-10 10-16,-8 28 15,8 56 1,1 38 0,18 0-16,1-1 15,8-8 1,11-20-16,18-8 15,0-20 1,0-28-16,-10-9 16,1-9-1,0-19-15,-1-1 16,10-8 0,-18-10-16</inkml:trace>
  <inkml:trace contextRef="#ctx0" brushRef="#br1" timeOffset="-66001.1">10094 12208 0,'0'0'0,"0"0"15,0 0-15,0 0 16,0 0-1,0 0-15,0 0 16,0 9 0,10 1-16,-1 18 15,0 9 1,1 1-16,-1 9 16,1 0-1,-10-10-15,0 1 16,0-1-1,0-8-15,0-11 16,0-8 0,0-10-16,0 0 15,0 0 1,0 0-16,0 0 16,9-19-1,0-9-15,1-10 16,-1 10-1,10 0-15,0 0 16,0 18 0,-1 1-1,-8 0-15,-1 9 16,1 0 0,-1 9-16,10 0 15,-10 1 1,10 9-16,0 9 15,-10 0 1,1 0-16,-1-9 16,-9 0-1,0-1-15,0-18 16,0 0 0,0 0-16,0 0 15,10-9 1,-1-10-16,10-18 15,0-1 1,9 1-16,0-1 16,0 10-1,10 9 1,-10 10-16,0-1 16,-9 20-1,0-1-15,0 1 16,0 18-1,9 0-15,-9 19 16,-1 0 0,-8 9-16,-10-9 15,0 0 1,0-10-16,0 1 16,0-19-1,-10-10-15</inkml:trace>
  <inkml:trace contextRef="#ctx0" brushRef="#br1" timeOffset="-65587.38">11402 11842 0,'0'0'15,"0"0"-15,0 0 16,0 9-16,-19 1 15,-9 27 1,-10 38-16,-18 38 16,9 0-1,18 9-15,11 0 16,18-10 0,28-18-16,9-10 15,20 10 1,9-9-1,18-20-15,-37-36 16</inkml:trace>
  <inkml:trace contextRef="#ctx0" brushRef="#br1" timeOffset="-65004.17">11251 12302 0,'0'0'0,"0"0"0,0 0 16,10 0 0,-1-10-16,10 10 15,9 10 1,19-1-16,19 19 15,9 1 1,1 17-16,8 11 16,-18-1-1,-10 0-15,1 1 16,-19-10 0,-1-1-16,-18-27 15</inkml:trace>
  <inkml:trace contextRef="#ctx0" brushRef="#br1" timeOffset="-64720.59">11966 12152 0,'0'0'0,"0"0"16,-9 18 0,-10 20-16,-19 28 15,-18 28 1,-1 18 0,-8 1-16,8-1 15,10-18-15,19-19 16,9-47-1</inkml:trace>
  <inkml:trace contextRef="#ctx0" brushRef="#br1" timeOffset="-64063.86">12220 12696 0,'0'0'0,"0"0"16,0 0-16,0 9 16,0 10-1,0 19 1,0 37-16,0 28 15,0 9 1,0 10-16,0-9 16,0-57-1</inkml:trace>
  <inkml:trace contextRef="#ctx0" brushRef="#br1" timeOffset="-63739.82">12916 12827 0,'0'0'0,"0"0"0,-9 10 15,-19 8 1,-19 20-16,-19 18 16,-19 10-1,-18 9 1,37-28-16</inkml:trace>
  <inkml:trace contextRef="#ctx0" brushRef="#br1" timeOffset="-63362.6">13293 12133 0,'0'0'0,"9"9"0,10 10 15,19 28 1,27 28-16,1 10 16,9-1-1,10 10-15,-10 0 16,-9-19 0,-9 9-16,-10-9 15,-28-47 1</inkml:trace>
  <inkml:trace contextRef="#ctx0" brushRef="#br1" timeOffset="-63110.59">13895 12330 0,'0'0'0,"-10"9"16,-18 29-16,-19 18 15,-19 19 1,-9 19-16,9 0 16,0-10-1,0-9-15,10-18 16,28-29-1</inkml:trace>
  <inkml:trace contextRef="#ctx0" brushRef="#br1" timeOffset="-62613.51">14055 12611 0,'0'0'0,"9"0"16,29-18-1,9-1-15,19 0 16,-1 10 0,1-1-16,-9 20 15,-1-1 1,-18 10-16,-1 9 15,-18 0 1,-9 0-16,-10 1 16,-19 17-1,-19 1-15,-9 0 16,-19 10 0,10-11-16,28-8 15,-1-19 1,20 0-16,0-19 15,9 0 1,18 0 0,11 0-16,18-19 15,19 0-15,-1 0 16,11 10 0,-20-10-16,1 10 15,-29 9 1</inkml:trace>
  <inkml:trace contextRef="#ctx0" brushRef="#br1" timeOffset="-62377.46">15099 12799 0,'0'0'0,"0"0"0,0 0 16,0 10-16,-19 18 15,-19 9 1,-18 19-16,0 1 16,-10-1-1,37-28-15</inkml:trace>
  <inkml:trace contextRef="#ctx0" brushRef="#br1" timeOffset="-62063.53">15438 12049 0,'0'0'0,"0"0"15,18 9-15,20 28 16,28 20 0,0 8-16,9 20 15,-9-1 1,-10-9-16,1 0 15,-20-18 1,-8-20-16,-20-27 16</inkml:trace>
  <inkml:trace contextRef="#ctx0" brushRef="#br1" timeOffset="-61812.95">15870 12189 0,'0'0'0,"0"0"0,0 19 16,-19 19-1,-18 18-15,-20 19 16,-8 19-1,-1 0-15,0-19 16,9 18 0,29-46-16</inkml:trace>
  <inkml:trace contextRef="#ctx0" brushRef="#br1" timeOffset="-61229.8">16068 12527 0,'0'0'0,"0"0"16,0 0-16,9 9 15,1 20 1,18-1-16,0 9 15,0 1 1,10-1-16,0 1 16,-1-19-1,1-1-15,-10-18 16,19-9 0,-9-10-16,-1-18 15,1-10 1,-19 0-16,0 19 15,-1 0 1,-8-1-16,-10 20 16,0 0-1,0-1 1,0 10-16,0 0 16,0 10-1,9 8-15,1 20 16,-1 28-1,-9 9-15,0 9 16,0 10 0,0 9-16,0-28 15,0 0 1,-9-18-16,-1-1 16,1-19-1,-1-8-15,1-11 16,9-8-1</inkml:trace>
  <inkml:trace contextRef="#ctx0" brushRef="#br1" timeOffset="-60858.72">16867 11786 0,'0'0'0,"19"0"16,19 9 0,18 10-16,20 18 15,8 29 1,1 9-16,-10 10 15,-18 18 1,-20 0-16,-18 0 16,-28 19-1,-20-9-15,-18 9 16,-9 0 0,-10-19-16,-19-9 15,-18 9 1,37-56-1</inkml:trace>
  <inkml:trace contextRef="#ctx0" brushRef="#br1" timeOffset="-59908.79">17893 12855 0,'0'0'0,"0"0"15,0 0 1,0 0-16,9 0 16,1-9-1,-1 0-15,1-10 16,18 0-1,0 0-15,10 1 16,9 8 0,0 1-16,0 9 15,9 9 1,1 1-16,-1 8 16,0 1-1,1 0-15,-1-10 16,-18 1-1,0-10 1,-1 0-16,-9-10 16,1 1-1,-10 0-15,-10-1 16</inkml:trace>
  <inkml:trace contextRef="#ctx0" brushRef="#br1" timeOffset="-59419.1">18015 12762 0,'0'0'0,"10"0"15,8 0 1,29-10-16,29 1 16,18 9-1,0 9-15,9-9 16,-9 10-1,-9-1-15,-10 0 16,-18-9 0,-20 0-16,1 0 15,-19 0 1</inkml:trace>
  <inkml:trace contextRef="#ctx0" brushRef="#br1" timeOffset="-59154.25">18918 12452 0,'0'0'0,"0"0"16,0 0-16,0 9 15,10 20 1,-10 27-16,0 9 15,0 1 1,0 9-16,0 0 16,0 0-1,0-18-15,0-20 16,0-18 0</inkml:trace>
  <inkml:trace contextRef="#ctx0" brushRef="#br1" timeOffset="-58856.01">19088 12396 0,'0'0'0,"0"0"0,9 0 16,19 9-1,0 0-15,20 20 16,-1 8-1,-10 19-15,1 10 16,-19 0 0,-10-1-16,-18 1 15,-20 9 1,-27 0-16,-19-9 16,-10-10-1,0-18-15,48-19 16</inkml:trace>
  <inkml:trace contextRef="#ctx0" brushRef="#br1" timeOffset="-58505.67">20057 12349 0,'0'0'0,"0"0"16,0 9-16,0 10 15,0 37 1,0 29-16,0 18 15,0 9 1,0 1-16,-10-19 16,10-10-1,-9-18-15,-1-19 16,10-10 0,0-27-16</inkml:trace>
  <inkml:trace contextRef="#ctx0" brushRef="#br1" timeOffset="-57965.41">20066 12349 0,'9'0'0,"10"-19"0,19 0 16,18 0-1,10 10-15,0 0 16,0 18 0,-10 19-16,-9 0 15,-9 1 1,-19 17-16,-10 1 16,-18 19-1,-19 0-15,-29-10 16,-18 0-1,0-18-15,-10-1 16,19-18 0,19-19-16,19 0 15,9 0 1,10 0 0,-1-9-16,20 9 15,-1-10 1,19 10-16,19 10 15,10 9 1,9 18-16,9 10 16,0 9-1,0 10-15,-18-10 16,-1-9 0,-18-9-16,-1-20 15,-18 1 1,0-9-16,-9-10 15,-10 0 1</inkml:trace>
  <inkml:trace contextRef="#ctx0" brushRef="#br1" timeOffset="-57501.23">20668 11645 0,'0'0'0,"9"0"0,10 0 16,10 0-1,8 9-15,1 1 16,-1 18-1,-18 19-15,0 9 16,-19 19 0,0 0-16,0-18 15,-9-1 1,9-19-16,0-18 16,0 0-1,9-19-15,10 0 16,18-9-1,11-20 1,17-8-16,20-19 16,-10 9-1,1 9-15,-20 10 16,-18 19 0,-20-1-16,1 10 15,-19 0 1</inkml:trace>
  <inkml:trace contextRef="#ctx0" brushRef="#br1" timeOffset="-57237.42">21167 12874 0,'0'0'0,"0"0"16,9 0-16,0-9 16,20-10-1,-1 0 1,10 1-16,9 8 16,-10 1-1,29 9-15,-28 0 16</inkml:trace>
  <inkml:trace contextRef="#ctx0" brushRef="#br1" timeOffset="-57004.71">21185 13099 0,'0'0'0,"0"0"0,10 0 15,9 0-15,18 0 16,29 0 0,19 0-16,18 0 15,1 0 1,9 0 0,0 0-16,-57-9 15</inkml:trace>
  <inkml:trace contextRef="#ctx0" brushRef="#br1" timeOffset="-56539.16">22446 12527 0,'0'0'0,"0"0"0,-9 9 16,-10 1-1,-19-1-15,1 19 16,-10 10 0,18 9-16,1 0 15,19 0 1,18-10-1,1 1-15,8-10 16,11-9-16,-1-1 16,9-18-1,1 0 1,0 0-16,-10-18 16,-9-1-1,0-9-15,-1-10 16,-8 1-1,-10 8-15,0 1 16,0 0 0,-10 9-16,1 10 15,0 0 1</inkml:trace>
  <inkml:trace contextRef="#ctx0" brushRef="#br1" timeOffset="-56290.3">22804 12752 0,'0'0'0,"0"0"15,0 0 1,0 0-16,0 0 16,0 0-1,0 0-15,0 0 16</inkml:trace>
  <inkml:trace contextRef="#ctx0" brushRef="#br1" timeOffset="-55755.53">23180 12330 0,'0'0'0,"0"0"0,0 0 15,0 9-15,-10 1 16,1 9 0,0 9-16,9 0 15,0 0 1,9 0-16,0 0 16,1 0-1,18 1-15,0-11 16,10 1-1,0 0-15,-1 0 16,10-1 0,-9 1-16,9 9 15,-9 0 1,-1 1-16,-18-1 16,0 9-1,-19 1-15,0 9 16,-10 0-1,-8 0 1,-1-10-16,-19 1 16,-18-20-1,-20 1-15,-8-9 16,-10-10 0,9-19-16,47 9 15</inkml:trace>
  <inkml:trace contextRef="#ctx0" brushRef="#br1" timeOffset="-55438.83">23255 12292 0,'0'0'0,"10"0"0,18-9 16,9-10-16,10 1 16,19 8-1,0 1 1,0-1-16,9 1 16,-18 9-1,-1 0-15,-18 9 16,-1 1-1,-8-1-15,-11 1 16,-8-1 0,-10-9-16</inkml:trace>
  <inkml:trace contextRef="#ctx0" brushRef="#br1" timeOffset="-54516.71">23885 13268 0,'0'0'0,"0"10"0,-18 8 16,-29 48 0,0-10-16</inkml:trace>
  <inkml:trace contextRef="#ctx0" brushRef="#br1" timeOffset="-53560.85">23509 14244 0,'0'0'0,"10"9"15,-1 10 1,19 19-16,0 27 15,1 1 1,-11 9-16,1-9 16,0-10-1,0 0-15,0 1 16,-1-20 0,-8-18-16,-1 0 15,10-19 1,9 0-1,10-28-15,9-19 16,9-19 0,1-18-16,-10 8 15,-9-8 1,-1 18-16,-18 19 16,0 1-1,0 17-15,-10 1 16,-9 19-1,0-1-15,0 10 16,9 10 0,-9-1-16</inkml:trace>
  <inkml:trace contextRef="#ctx0" brushRef="#br1" timeOffset="-53194.9">24450 14225 0,'0'0'0,"0"0"15,0 0 1,0 0-16,0 10 15,0 8 1,0 29-16,0 38 16,0 37-1,0 9 1,-10 0-16,1-9 16,0-18-16,-1-11 15,1-18 1,-1-18-16,1-20 15,18 1 1,-9-29-16</inkml:trace>
  <inkml:trace contextRef="#ctx0" brushRef="#br1" timeOffset="-52877.06">25090 14253 0,'0'0'0,"0"0"15,0 0 1,0 10-16,0 9 16,-10 37-1,1 28-15,-1 38 16,1 0-1,0 10-15,-1-10 16,1-10 0,-1-18-16,1-19 15,-1-19 1,10-18-16,0-19 16,0-1-1,0-18-15</inkml:trace>
  <inkml:trace contextRef="#ctx0" brushRef="#br1" timeOffset="-52640.73">25108 14244 0,'0'0'0,"10"0"16,-1-9-16,1-1 15,8-9 1,11 10-16,-11 0 16,11-1-1,-1 1-15,0 9 16,0 9 0,-18-9-16</inkml:trace>
  <inkml:trace contextRef="#ctx0" brushRef="#br1" timeOffset="-52427.73">25165 14741 0,'0'0'0,"0"0"15,0 0-15,9 0 16,1 0-1,18 0-15,28 0 16,48 0 0,46 10-16,151-1 15</inkml:trace>
  <inkml:trace contextRef="#ctx0" brushRef="#br1" timeOffset="-52186.61">26284 14657 0,'0'0'0,"0"0"15,0 0 1,10 0-16,-1-10 15,1 1 1,-1 0-16,0-1 16,1 10-1</inkml:trace>
  <inkml:trace contextRef="#ctx0" brushRef="#br1" timeOffset="-51978.01">26341 14779 0,'0'0'0,"0"0"0,9 0 16,19 0-16,10 0 15,37 9 1,-18-9-1</inkml:trace>
  <inkml:trace contextRef="#ctx0" brushRef="#br1" timeOffset="-51594.24">28109 13822 0,'0'0'0,"0"0"15,0 0-15,0 9 16,0 10 0,0 18-16,-9 29 15,0 0 1,9 18 0,0-9-16,0 0 15,0-9 1,0-10-16,-19 1 15,9-29 1</inkml:trace>
  <inkml:trace contextRef="#ctx0" brushRef="#br1" timeOffset="-51260.42">27046 14807 0,'0'0'0,"0"0"0,19 0 16,28 0-1,57 0-15,84 0 16,75-9 0,38-1-1,19-9-15,-9 1 16,-10-1-1,-29 0-15,-46 0 16,-47 10 0,-38 0-16,-19-1 15,-37 1 1,-29 18-16,-18 1 16,-29-10-1</inkml:trace>
  <inkml:trace contextRef="#ctx0" brushRef="#br1" timeOffset="-50877.76">27385 15304 0,'0'0'0,"0"0"0,0 0 16,0 0 0,0 10-16,0-1 15,9 19 1,1 28-16,-10 10 15,0 19 1,-10-10 0,10-10-16,-9-8 15,9-20-15,0-9 16,0-9 0,0-10-16,0-9 15</inkml:trace>
  <inkml:trace contextRef="#ctx0" brushRef="#br1" timeOffset="-50672.75">27630 15586 0,'0'0'0,"0"0"16,9 0 0,19-10-16,19 1 15,0 0 1,19-1-1,0 1-15,0-1 16,-10 10 0,-9 0-16,-9 0 15,-19 0 1</inkml:trace>
  <inkml:trace contextRef="#ctx0" brushRef="#br1" timeOffset="-50173.68">28711 15304 0,'0'0'0,"0"0"0,0 0 15,-18 0-15,-1 10 16,-9-1-1,-10 19 1,10 0-16,-1 19 16,1 0-1,19-9-15,-1 9 16,20-10 0,-1 1-16,10-1 15,9-9 1,19 0-16,0-9 15,10-19 1,9-19-16,0-9 16,-1-19-1,-8-28-15,-29-19 16,-19 1 0,-27 18-16,-1 9 15,0 19 1,-9 9-16,-10 10 15,1 19 1,-11 18-16,-8 29 16,-10 28-1,29-29-15</inkml:trace>
  <inkml:trace contextRef="#ctx0" brushRef="#br1" timeOffset="-49978.51">29088 15792 0,'0'0'0,"0"0"16,0 0-16,0-9 16,0 9-1,0-10-15,0 10 16,0-9-1</inkml:trace>
  <inkml:trace contextRef="#ctx0" brushRef="#br1" timeOffset="-49559.73">29718 15201 0,'0'0'0,"0"0"16,0 0-16,0 0 16,0 9-1,-9 1-15,-1-1 16,1 19 0,-1 0-16,1 10 15,18 0 1,1-1-16,-1-9 15,19 0 1,1 10-16,8-1 16,1 1-1,0-1-15,-10-8 16,-9 8 0,-1-9-16,-8 0 15,-10 1 1,-19-1-16,-28 19 15,-47 0 1,-19-19-16,9-19 16,57-9-1</inkml:trace>
  <inkml:trace contextRef="#ctx0" brushRef="#br1" timeOffset="-49323.47">29897 15107 0,'0'0'0,"9"0"0,1-9 16,8-1-1,1 1-15,0 0 16,0 9-1,-10 0-15,1 0 16,-1 0 0</inkml:trace>
  <inkml:trace contextRef="#ctx0" brushRef="#br1" timeOffset="-49008.52">30734 14629 0,'0'0'0,"0"0"0,0 0 16,0 0-16,9 0 16,1 0-1,-1 0-15,10 0 16,9 0 0,19 9-16,-9-9 15</inkml:trace>
  <inkml:trace contextRef="#ctx0" brushRef="#br1" timeOffset="-48778.29">30734 14910 0,'0'0'0,"0"0"15,0 0-15,9 10 16,1-1 0,18 0-16,19 1 15,66-1 1,188 19-16</inkml:trace>
  <inkml:trace contextRef="#ctx0" brushRef="#br1" timeOffset="-47683.88">31948 14619 0,'0'0'0,"0"0"16,0 0-1,0 0-15,9-18 16,0-1-1,1 0-15,-1 0 16,10 0 0,9 1-16,0 8 15,1 1 1,-11 9-16,1 9 16,0 1-1,0-1 1,-10 19-16,-9 10 15,0 27-15,-18 11 16,-20 17 0,0 1-1,-9-9-15,0-29 16,10-9 0,8-10-16,1-18 15,19 0 1,-1 0-16,10-10 15,0-9 1,10 0-16,9 0 16,28 0-1,9 0-15,19-9 16,10-1 0,-10 1-16,0-1 15,-9 1 1,-9 0-16,-20-1 15,1 1 1,0 9-16,-10 0 16,-9 0-1,-1 0-15,1 0 16,-9 0 0,-1 0-16,10 0 15,0 0 1,9 0-1,-9 0-15,0 0 16,-1 0 0,-18 0-16,0 0 15</inkml:trace>
  <inkml:trace contextRef="#ctx0" brushRef="#br3" timeOffset="-40917.68">7366 15023 0,'0'0'0,"0"0"16,0 0-16,0-19 15,9-19 1,20-8-16,27-11 16,38 1-1,28 9 1,10 10-16,-19 18 15,-9 19-15,-1 19 16,-9 18 0,-9 10-16,-10 0 15,-9-10 1,-10 1-16,1-10 16,-10-9-1,-10-10 1,1-9-16,0-9 15,9-10 1,0-18-16,0-1 16,0-9-1,-28 19-15</inkml:trace>
  <inkml:trace contextRef="#ctx0" brushRef="#br3" timeOffset="-40601.65">7789 15651 0,'0'0'0,"0"0"0,-18-9 15,8 0 1,1-1-16,-1 1 15,20-1 1,27-8-16,29-1 16,47 0-1,38 0 1,-10 10-16,-10 0 16,1 9-1,-10 0-15,10 9 16,-66 0-1</inkml:trace>
  <inkml:trace contextRef="#ctx0" brushRef="#br3" timeOffset="-40236.01">9426 13925 0,'0'0'0,"0"0"0,0 0 15,0 9 1,0 48-16,-19 65 15,10 65 1,0 38-16,-1 1 16,10-11-1,0-27-15,10-38 16,-1-37 0,10-29-16,0-27 15,9-11 1,-9-27-16</inkml:trace>
  <inkml:trace contextRef="#ctx0" brushRef="#br3" timeOffset="-39551.91">9981 14798 0,'0'0'0,"0"9"16,10 10 0,-1 18-16,0 29 15,1 0 1,-10 18-16,0 10 16,0-10-1,0-27-15,0-20 16,0-18-1,0 0-15,0-19 16,0-10 0,0-18-16,0-47 15,9-28 1,10-10-16,9 19 16,-9 38-1,9 28-15,1 9 16,-1 10-1,0 18 1,0 19-16,0 10 16,-9 9-16,0 0 15,0-10 1,-19-9 0,0-9-16,0-19 15,0 0 1,0 0-16,9-9 15,1-47 1,18-29-16,0 19 16,0 10-1,1 28-15,-1 9 16,9 10 0,11 18-16,-11 10 15,1 28 1,-1 19-16,-18 9 15,-9 37 1,-20 10-16,-9-19 16,10-56-1</inkml:trace>
  <inkml:trace contextRef="#ctx0" brushRef="#br3" timeOffset="-39268.36">11185 14441 0,'0'0'0,"0"9"15,-18 20-15,-1 36 16,-9 48-1,9 28 1,19-10-16,9 19 16,19-9-16,1-29 15,18-18 1,9 0-16,-18-56 16</inkml:trace>
  <inkml:trace contextRef="#ctx0" brushRef="#br3" timeOffset="-38968.21">11562 14723 0,'0'0'0,"0"0"0,0 0 15,9 0 1,10 9-16,28 38 16,19 28-1,18 19 1,1 0-16,0-1 16,-10-8-16,-9-10 15,0-9 1,0-1-16,-38-27 15</inkml:trace>
  <inkml:trace contextRef="#ctx0" brushRef="#br3" timeOffset="-38752.47">12107 14779 0,'0'0'0,"0"9"16,-28 19 0,-28 57-16,-20 46 15,1 29 1,9-20-16,-9 1 16,19-10-1,27-74-15</inkml:trace>
  <inkml:trace contextRef="#ctx0" brushRef="#br3" timeOffset="-38451.71">12606 15229 0,'0'0'0,"0"0"16,0 10 0,0 18-16,0 28 15,-9 28 1,-1 20-16,-9 8 15,10-18 1,-1-56-16</inkml:trace>
  <inkml:trace contextRef="#ctx0" brushRef="#br3" timeOffset="-38217.9">13142 15407 0,'0'0'0,"0"0"15,0 0 1,0 0-16,-9 10 16,-19 18-1,-48 38-15,-18 27 16,0 1-1,47-56-15</inkml:trace>
  <inkml:trace contextRef="#ctx0" brushRef="#br3" timeOffset="-37911.15">13631 14751 0,'0'0'0,"10"9"15,-1 10 1,29 28-16,18 28 15,10 19 1,9 9-16,1 0 16,-1-9-1,0-19-15,-37-38 16</inkml:trace>
  <inkml:trace contextRef="#ctx0" brushRef="#br3" timeOffset="-37651.67">14177 14901 0,'0'0'0,"0"9"0,-19 10 16,-9 18-16,-38 48 15,-19 27 1,-9 10 0,10-9-16,8 0 15,20-10 1,37-66-16</inkml:trace>
  <inkml:trace contextRef="#ctx0" brushRef="#br3" timeOffset="-37248.54">14356 15407 0,'0'0'0,"9"-9"16,29-28-1,18-1-15,10 10 16,-10 18-1,1 10-15,-19 10 16,-1 18 0,-9 0-1,-9 19-15,-19 0 16,-28 28-16,-10 0 16,1-19-1,-10-18 1,18-19-16,1-1 15,19-18 1,9 0-16,9 0 16,19 0-1,29-18-15,28-1 16,9-9 0,0 9-16,-10 0 15,-46 10 1</inkml:trace>
  <inkml:trace contextRef="#ctx0" brushRef="#br3" timeOffset="-36985.71">15682 15361 0,'0'0'0,"0"0"16,0 0-16,-9 9 15,-19 19 1,-20 28-16,-27 29 16,-19 18-1,-9 0-15,56-56 16</inkml:trace>
  <inkml:trace contextRef="#ctx0" brushRef="#br3" timeOffset="-36697.25">15710 14601 0,'0'0'0,"0"0"15,10 9-15,27 10 16,29 37-16,28 28 16,10 20-1,-10-11 1,-19 11-16,0-11 15,-18-8 1,-1-29-16,-37-28 16</inkml:trace>
  <inkml:trace contextRef="#ctx0" brushRef="#br3" timeOffset="-36432.36">16341 14844 0,'0'0'0,"0"10"0,-29 27 16,-18 38-1,-18 19-15,-30 19 16,11 9-1,9-28-15,9-1 16,19-17 0,18-20-16,20-37 15</inkml:trace>
  <inkml:trace contextRef="#ctx0" brushRef="#br3" timeOffset="-35918.68">16670 15239 0,'0'0'0,"9"0"0,20-19 16,8 0-1,1 10-15,9 9 16,-10 9-1,1 0-15,-19 20 16,0-1 0,-19 9-1,0 1-15,-19-1 16,0 1 0,10-19-16,-1-1 15,1-8 1,-1-10-16,10 0 15,10 9 1,9 0-16,9 1 16,0-1-1,10 19-15,-1 1 16,-8-1 0,-11 9-16,-18 1 15,0 9 1,-18 0-16,-20-10 15,-28 1 1,-9-10-16,-19-9 16,0-29-1,37 1 1</inkml:trace>
  <inkml:trace contextRef="#ctx0" brushRef="#br3" timeOffset="-35569.91">17197 14638 0,'0'0'0,"19"0"15,18 0-15,38 9 16,1 20 0,-1 27-16,10 38 15,-20 9 1,-17 19 0,-20 0-16,-28 9 15,-28 1 1,-29-10-16,-37 0 15,-38-29 1,-65-8-16,-151 18 16</inkml:trace>
  <inkml:trace contextRef="#ctx0" brushRef="#br3" timeOffset="-34615.68">10198 16965 0,'0'0'0,"18"0"0,11 0 16,18 9 0,19 1-16,-1 18 15,11 9 1,-10 1-1,-10-1-15,0-18 16,-9 0 0,-9 0-16,0-19 15,-1 0 1,1-19-16,0 0 16,-1 0-1,-18 10-15,-10 0 16</inkml:trace>
  <inkml:trace contextRef="#ctx0" brushRef="#br3" timeOffset="-33994.42">11439 16843 0,'0'0'0,"0"0"16,0 0-1,0 0-15,0 0 16,0 9-1,-9 10-15,0 37 16,-1 38 0,1 19-16,-1-19 15,1-1 1,0-18-16,-1-9 16,10-19-1,-9-28-15</inkml:trace>
  <inkml:trace contextRef="#ctx0" brushRef="#br3" timeOffset="-33526.91">11543 16637 0,'9'0'0,"10"0"0,19-10 15,9 10 1,9 10-16,1 18 16,-1 19-1,-18-1-15,-19 20 16,-19 9 0,-19 10-16,-19-10 15,-9-19 1,-9-9-16,-1-19 15,10-9 1,10-19-16,8 0 16,20 0-1,-1 0-15,10 0 16,10 0 0,18-10-16,29 20 15,18 18 1,9 10-16,1 8 15,-10 1 1,-18 10 0,-20-20-16,1 1 15,-19-20 1,0 1-16,-19-19 16</inkml:trace>
  <inkml:trace contextRef="#ctx0" brushRef="#br3" timeOffset="-33123.93">11919 16336 0,'0'0'0,"10"0"15,8 0-15,11 10 16,8-1 0,1 19-1,0 19-15,-10 9 16,-9 1 0,-1-1-16,1-9 15,-9-19 1,-1-9-16,-9-19 15,9 0 1,20-19-16,8-18 16,20-20-1,-1-8-15,1 18 16,-20 9 0,1 19-16,-10 10 15,-9 9 1</inkml:trace>
  <inkml:trace contextRef="#ctx0" brushRef="#br3" timeOffset="-32868.27">12709 17002 0,'0'0'0,"10"0"0,9-18 15,18-1 1,20 0-16,9 10 16,-10-1-1,0 20-15,-27-10 16</inkml:trace>
  <inkml:trace contextRef="#ctx0" brushRef="#br3" timeOffset="-32655.03">12672 17368 0,'0'0'0,"9"0"15,10 0-15,28-9 16,19 0 0,19-1-1,-1 10-15,10 10 16,-37-1 0</inkml:trace>
  <inkml:trace contextRef="#ctx0" brushRef="#br3" timeOffset="-32158.19">13707 17012 0,'0'0'0,"0"0"0,0 9 16,-19 1-1,9 18-15,1 0 16,0 19-1,18 0-15,10 0 16,9-10 0,19 1-16,19-20 15,0-8 1,9-20-16,0-18 16,-18-9-1,-10-10-15,-19-9 16,-28-1-1,-28 1-15,-19 9 16,-29 10 0,-18 18-16,0 19 15,28 19 1,38-1-16</inkml:trace>
  <inkml:trace contextRef="#ctx0" brushRef="#br3" timeOffset="-31920.51">14516 17293 0,'0'0'15,"0"0"-15,0 0 16,0 0-16,0 0 16,0 10-1,0-10-15</inkml:trace>
  <inkml:trace contextRef="#ctx0" brushRef="#br3" timeOffset="-31377.82">14873 16730 0,'0'0'0,"10"0"0,18-9 16,19 0-1,0 18-15,0 0 16,-10 19 0,-8 1-16,-10-1 15,-19 19 1,-19 9-16,-19 0 16,-18 1-1,9-20-15,18-18 16,1 0-1,19-19-15,-1 0 16,10 0 0,10 0-1,18-19-15,28 0 16,10 10 0,10-1-16,-20 10 15,0 10 1,-18 8-16,-10 1 15,-9 9 1,-19 1-16,0-1 16,-28 9-1,-19 10-15,-28-9 16,-10-1 0,0-9-16,38-18 15</inkml:trace>
  <inkml:trace contextRef="#ctx0" brushRef="#br3" timeOffset="-30677.86">15955 17359 0,'0'0'0,"19"0"0,18-9 16,39-1 0,27 1-16,10-1 15,0 1 1,0 9-16,-19-9 15,-19-1 1,-28 1-16,-9 9 16,-29 0-1</inkml:trace>
  <inkml:trace contextRef="#ctx0" brushRef="#br3" timeOffset="-30439.5">16030 17556 0,'10'0'0,"8"0"16,20-19-1,37 0-15,29-9 16,-1 10-1,1 8-15,-1 1 16,10 9 0,-56 0-16</inkml:trace>
  <inkml:trace contextRef="#ctx0" brushRef="#br3" timeOffset="-30011.39">16604 16862 0,'0'0'0,"0"0"16,9 9-16,20 0 15,27 20 1,38 18-16,0-10 16,0 1-1,-9 8-15,-10-8 16,-9 0 0,-9-10-16,-20-10 15,-18 1 1,0 0-1,-19 0-15,-10 9 16,-46 28 0,-66 38-16,-38 19 15,19-10 1,28-28-16,28 0 16,47-47-1</inkml:trace>
  <inkml:trace contextRef="#ctx0" brushRef="#br3" timeOffset="-29444.15">17987 16965 0,'0'0'0,"0"0"0,0 0 16,0 0-1,0 9-15,9 10 16,1 19 0,18 27-16,0 10 15,0-9 1,10-10-16,-10-18 15,1-10 1,-1-9-16,0-19 16,0 0-1,19-19-15,0-28 16,10-28 0,-20-9-16,1-1 15,-19 10 1,0 19-16,-1 18 15,1 10 1,-9 19 0,-10-1-16</inkml:trace>
  <inkml:trace contextRef="#ctx0" brushRef="#br3" timeOffset="-29110.96">18918 16890 0,'0'0'0,"0"0"16,0 0-1,0 0-15,0 9 16,0 19-1,0 29-15,0 27 16,-9 19 0,-10 29-1,10-10-15,-1-19 16,10-19 0,0-18-16,10-29 15,-1-8 1,-9-20-16</inkml:trace>
  <inkml:trace contextRef="#ctx0" brushRef="#br3" timeOffset="-28811.4">19360 16880 0,'0'0'0,"0"0"0,0 0 15,0 10 1,0 9-16,-9 37 16,0 19-1,9 28-15,0 10 16,0 9 0,0-10-1,9-18-15,0-9 16,1-1-1,-10-9-15,9-28 16,1-19 0,-10-18-16</inkml:trace>
  <inkml:trace contextRef="#ctx0" brushRef="#br3" timeOffset="-28577.3">19511 16871 0,'0'0'0,"9"0"16,20-19-16,8 1 16,10-1-1,-9 9-15,9 1 16,0 18-1,19 10 1,-29-9-16</inkml:trace>
  <inkml:trace contextRef="#ctx0" brushRef="#br3" timeOffset="-28347.04">19709 17246 0,'0'0'0,"0"0"15,0 0-15,9-9 16,0 0 0,20-10-16,-1 9 15,9 1 1,20 0-16,-29-1 15</inkml:trace>
  <inkml:trace contextRef="#ctx0" brushRef="#br3" timeOffset="-28013.82">20687 17162 0,'0'0'0,"0"0"0,0 0 16,0 0-1,0 0-15,9 0 16,1-9 0,18-1-1,19 1-15,19 9 16,28 0-16,-38 0 16</inkml:trace>
  <inkml:trace contextRef="#ctx0" brushRef="#br3" timeOffset="-27815.84">20734 17284 0,'0'0'0,"0"0"16,0 0-16,0 0 15,0 0 1,9 0-16,20 9 15,46 1 1,-19-1-16</inkml:trace>
  <inkml:trace contextRef="#ctx0" brushRef="#br3" timeOffset="-27356.95">22296 16552 0,'0'0'0,"0"-9"15,0-10-15,0 10 16,0-1 0,0 1-1,0 9-15,0 9 16,-10 10-16,1 37 16,9 19-1,0 10-15,0 9 16,0-48-1</inkml:trace>
  <inkml:trace contextRef="#ctx0" brushRef="#br3" timeOffset="-27044.67">21609 17284 0,'0'0'0,"0"0"0,9 0 16,29 0-16,47 0 16,65-9-1,76 9 1,47 0-16,9 0 16,19-10-16,-19-9 15,-47 10 1,-37-10-1,-57 0-15,-38 10 16,-37 0 0,-37-1-16,-20 10 15,-9 0 1</inkml:trace>
  <inkml:trace contextRef="#ctx0" brushRef="#br3" timeOffset="-26738.52">21609 17828 0,'0'0'0,"0"0"16,0 0-1,9 9 1,1 20-16,-1 36 16,-9 20-1,0 9-15,0 9 16,0 0 0,-9-19-16,9-27 15,9-20 1,-9-18-16</inkml:trace>
  <inkml:trace contextRef="#ctx0" brushRef="#br3" timeOffset="-26544.93">22051 18091 0,'0'0'0,"9"0"16,10-10-16,38 1 15,18-10 1,19 10-16,-9 9 16,28 0-1,-48 0 1</inkml:trace>
  <inkml:trace contextRef="#ctx0" brushRef="#br3" timeOffset="-26144.84">22813 17809 0,'0'0'0,"0"0"0,-19 10 15,0-1-15,1 19 16,-1 10-1,9 9-15,1 9 16,9 0 0,9 1-1,20-11-15,18-8 16,0-19-16,0-10 16,0-9-1,-10-19 1,1-9-16,-10-28 15,-18-10 1,-20-9-16,-18 10 16,-29-1-1,-8 19-15,-1 19 16,9 28 0,29 0-16</inkml:trace>
  <inkml:trace contextRef="#ctx0" brushRef="#br3" timeOffset="-25959.35">23246 18091 0,'0'0'0,"0"0"16,0 0-16,0 0 15,0 0 1</inkml:trace>
  <inkml:trace contextRef="#ctx0" brushRef="#br3" timeOffset="-25457.1">23660 17650 0,'0'0'0,"9"0"15,19-10 1,0 1-16,1 0 16,-10 18-1,-1 0-15,1 1 16,-9 9-1,-10 9-15,0 0 16,0 0 0,-10-9-16,10 0 15,-9-1 1,9-18 0,0 0-16,9 10 15,1-1-15,18 0 16,0 1-1,10 9 1,-1 9-16,-18 0 16,0 0-1,0 0-15,-19 0 16,-10 0 0,-18 1-16,-47 8 15,-19-9 1,-10-9-16,29-19 15,9 0 1,38 0-16</inkml:trace>
  <inkml:trace contextRef="#ctx0" brushRef="#br3" timeOffset="-25120.2">24958 17199 0,'0'0'0,"0"0"16,0 0 0,9 0-16,1 0 15,8 0 1,11 0-16,-1 0 16,38 19-1,-19 0-15</inkml:trace>
  <inkml:trace contextRef="#ctx0" brushRef="#br3" timeOffset="-24944.49">25090 17434 0,'0'0'0,"0"0"15,0 0 1,9 0-16,10 0 15,28 9 1,75 10-16,198 56 16</inkml:trace>
  <inkml:trace contextRef="#ctx0" brushRef="#br3" timeOffset="-22760.28">19323 17293 0,'0'0'0,"19"0"16,37-9-1,19 0-15,19-10 16,0 0 0,-18 10-16,-20-1 15,-18 10 1,-19 0-16,-1 0 16,-18 0-1,0 0-15,0 0 16,-9 10-1,-38-1-15,-19 0 16,-28 1 0,0-10-16,9 9 15,10-9 1,19 0 0,27 10-16,20-10 15</inkml:trace>
  <inkml:trace contextRef="#ctx0" brushRef="#br3" timeOffset="-19369.38">26341 17012 0,'0'0'16,"0"0"-16,0 0 15,0 0-15,0 0 16,0 0 0,0 19-16,9 46 15,10 48 1,9 18-1,10 10-15,-10-38 16,-9-18 0,0-29-16,-10-9 15,-9-19 1,0-9-16,0-10 16,0-9-1,0 0-15,0 0 16</inkml:trace>
  <inkml:trace contextRef="#ctx0" brushRef="#br3" timeOffset="-18892.98">26896 17678 0,'0'0'0,"0"0"15,0 0-15,0-9 16,0-1 0,0 1-16,0-1 15,0 10 1,0 0-16,0 0 15,0 0 1,0 0-16,0-9 16,0 9-1,0 0-15,0 0 16,0 0 0,0 0-16,0 0 15,0 0 1,0 0-16,0 0 15,0 0 1,0 0 0,0 0-16,0 0 15,0 0 1,0 0-16,0 0 16,0 0-1</inkml:trace>
  <inkml:trace contextRef="#ctx0" brushRef="#br3" timeOffset="-15624.61">27122 17153 0,'0'0'0,"0"0"16,9 9-16,0 19 16,1 10-1,9 9 1,9-1-16,-9-8 16,9-1-1,-9 1-15,9-10 16,0-9-1,-9 0-15,9-10 16,0-9 0,1 0-1,-1-9-15,0-10 16,-9 0-16,0 0 16,-1 1-1,-8 8-15,-10 1 16,0 9-1,0 0-15,9 9 16,1 29 0,-1 37-1,10 28-15,0 0 16,-10 10 0,10-19-16,-10-19 15,-9-38 1</inkml:trace>
  <inkml:trace contextRef="#ctx0" brushRef="#br4" timeOffset="-9165.75">27084 7686 0,'0'0'0,"0"0"15,0 0-15,0 0 16,0 9-1,-19 29-15,0 27 16,10 57 0,-1 28-1,10 10-15,0-1 16,0-8-16,-9-20 16,0-9-1,-1-10-15,1-18 16,-1-28-1,1-10-15,9-18 16,0-19 0,0-1-1,0-18-15,0 0 16</inkml:trace>
  <inkml:trace contextRef="#ctx0" brushRef="#br4" timeOffset="-8024.32">27131 7658 0,'0'0'0,"9"0"16,1-10-16,18-9 15,10 1 1,27 8 0,11 1-16,65 0 15,75 9 1,48-10-16,8-9 16,-36 10-1,-29 0-15,0-10 16,-10 9-1,29 1-15,18 0 16,29 9 0,38 0-16,-1 9 15,-37 0 1,-19 1-16,-19 9 16,-28 9-1,0 0-15,-19 0 16,0 10-1,-18-1-15,-10 10 16,0-9 0,-10-1-16,-28-9 15,-9-9 1,-19 0-16,-18-10 16,-20 1-1,-18-1-15,-1 0 16,-18-9-1,0 0 1,-10 0-16,1 10 16,-1-10-1,1 9-15,-1 10 16,0 0 0,1 9-16,-1 9 15,-9 20 1,10 18-16,-1 9 15,-9 10 1,0 9-16,9 0 16,1 0-1,-1-18-15,1-10 16,-10-19 0,0 1-16,0-20 15,0 1 1,0-20-16,-19 1 15,0 0 1,-9 0 0,-57-1-16,-28 1 15,-65 9 1,-105 10-16,-65-10 16,-47 10-1,-38-20-15,-46 1 16,-11-19-1,-8 0-15,-10 0 16,9-19 0,1 1-16,37 8 15,94-9 1,66 10-16,66 0 16,56-1-1,57 1-15,46 9 16,20-9-1,28 9-15,9 0 16,9 0 0,1 0-1,9 0-15,0 0 16,0 0-16,0 0 16</inkml:trace>
  <inkml:trace contextRef="#ctx0" brushRef="#br4" timeOffset="-5709.62">27197 11927 0,'0'0'0,"9"0"0,29-10 15,37-9-15,38 10 16,9 0 0,19-1-16,29 1 15,8-1 1,29 10-16,10 0 15,18 10 1,28-1 0,10 1-16,19-1 15,-19 0 1,-10 1-16,-9 9 16,-9-1-1,-20 1-15,-18 0 16,-9-10-1,-29-9-15,-18 0 16,-29 0 0,-18 0-16,-10 0 15,-19 0 1,-19 0-16,1 0 16,-20 0-1,1 0-15,-19 0 16,0 10-1,0-1-15,-1 10 16,1 9 0,9 19-1,1 28-15,-1 9 16,-9 20 0,-1-1-16,1 9 15,0 1 1,-10-10-16,1-9 15,-10-10 1,0-9-16,0-18 16,-10-1-1,-8-18-15,-11-1 16,-18 10 0,-47-9-16,-56-1 15,-48 1 1,-56-20-16,-47 1 15,-37-28 1,-11-10-16,-17 0 16,8-9-1,19 0-15,20 0 16,27 0 0,38 9-1,47 9-15,28 1 16,38 0-1,47-1-15,28 1 16,19-10 0,10 0-16,8 1 15,1-1 1,0-9-16,9-10 16,0-9-1,0-9-15,1-19 16,-11-9-1,1-10-15,-9-19 16,-1 1 0,0-10-16,1 18 15,-1 20 1,10 9-16,0 9 16,-1 10-1,1 9-15,19 19 16,-1 0-1,1 18-15,9 10 16</inkml:trace>
  <inkml:trace contextRef="#ctx0" brushRef="#br4" timeOffset="-4002.33">31233 14338 0,'0'0'0,"9"0"0,10-10 16,28-8 0,47-1-16,56 0 15,48 10 1,9-1-16,-9 10 16,-10 0-1,-19 0-15,-28 10 16,-9-1-1,-19 19-15,0 10 16,-19 9 0,-10 0-16,-8 18 15,8 39 1,-8 27 0,-39-9-16,-18 0 15,-10 0 1,-18 0-16,-19-10 15,-10 1 1,-9-10-16,-9 0 16,-10-9-1,28-38-15,1-9 16,-11-9 0,-8-1-16,0 1 15,9-10 1,0-9-16,-1 0 15,11-10 1,-1 0-16,1-9 16,-1 0-1,0 0-15,1-9 16,-1 0 0,0-1-1,1 1-15,-10-10 16,-19 0-16,-38-18 15,-18-19 1,-19-10 0,-9 0-16,8 1 15,20-1 1,19 0-16,9 0 16,18 1-1,29-1-15,19-9 16,19-9-1,18-10-15,29-19 16,9 10-16,0 0 16,0 9-1,9 10 1,-18 18-16,-1 19 16,-27 28-1</inkml:trace>
  <inkml:trace contextRef="#ctx0" brushRef="#br4" timeOffset="-2285.9">25682 16843 0,'0'0'15,"10"0"-15,-1-9 16,10-10-16,9 0 16,0 0-1,19 0-15,29 1 16,36-1 0,58 0-16,27 10 15,1-1 1,-10 1-16,-28 0 15,-19 9 1,-9 9-16,0 0 16,-10 1-1,10 9-15,-20-10 16,1 10 0,-9-10-16,-20 0 15,-18 1 1,-19-1-1,-9-9-15,-19 0 16,0 10 0,-1-1-16,1 0 15,-9 1 1,-1-1-16,0 19 16,10 19-1,0 28-15,0 19 16,0 19-1,0-1-15,9 10 16,-9 0 0,-1-19-16,-18 1 15,0-11 1,0-17 0,0-1-16,-9-19 15,0 0 1,-10-18-16,0-1 15,-9 1 1,-19-1-16,-29 10 16,-55 0-1,-39-9-15,-18-20 16,-19 1 0,10-19-16,-1 0 15,10 0 1,9 0-16,19 0 15,19-19 1,19 1-16,18-1 16,10-19-1,10 1-15,18-1 16,19 1 0,19-1-16,-1 1 15,20-10 1,0-10-1,-1 1-15,1-28 16,9-10 0,0-9-16,0-10 15,0 1 1,-10-10-16,1 0 16,0 0-1,-1 9-15,1 10 16,-1 18-1,10 20-15,0 18 16,0 19 0,0 0-16,0 18 15,0 1 1,0 9-16</inkml:trace>
  <inkml:trace contextRef="#ctx0" brushRef="#br4" timeOffset="436.59">3735 4120 0,'0'0'0,"0"0"0,0 0 15,0 0 1,-10-9-1,-8 0-15,-1-1 16,-10 10-16,-8 0 16,-1 10-1,-9 18-15,0 0 16,10 9 0,8 10-1,1 19-15,9 19 16,10 18-1,9 9-15,9 10 16,1 19 0,18 19-16,0-1 15,10 19 1,-1 10-16,1 0 16,-19 9-1,0 0-15,-1 0 16,1-10-1,-9 1-15,-10-19 16,0 9 0,-19-9-16,0-10 15,-19 1 1,-18-10 0,-19-9-16,-1-10 15,-8-9 1,-10-9-16,9-29 15,0-9 1,20-28-16,-1-9 16,19-20-1,0 1-15,18-19 16,1-9 0,0-10-16,0-9 15,9-10 1,9 10-16,1 0 15,9 19 1,9-1-16,1 1 16,18 9-1,19 9-15,10 29 16,8 37 0,11 47-1,-1 37-15,-19 38 16,1 38-16,-20 18 15,-18 29 1,-9-1 0,-10 10-16,-19 9 15,0 10 1,-9-10-16,-10 19 16,-9-9-1,0 9-15,19-10 16,0 1-1,9-10-15,9-9 16,1-9 0,9-10-16,19-19 15,9-18 1,19-20-16,10-18 16,8-37-1,20-10-15,0-19 16,9-27-1,0-20-15,-9-28 16,-1-9 0,1-9-1,0-19-15,-10-1 16,-19-8 0,1-10-16,-10 0 15,-10 0 1,1-10-16,-10 1 15,-9 0 1,0-1-16,0 1 16,-10-1-1,1 1-15,-1 0 16,0-10 0,-9 9-16,10 1 15,-10 0 1,0-1-16,0 1 15,0 0 1,0-1-16,0 1 16,0-1-1,0 1 1,0 9-16,0-9 16,0 9-16,0 0 15,0 0 1,0 0-1,0 0-15,0 0 16,0 0 0,0 0-16,0 0 15,0 0 1,0 0-16,0 0 16,0 0-1,0 0-15,0 0 16,0 0-1,0 0-15,0 0 16,0 0 0,0 0-16,0 0 15,0 0 1,0 0-16,0 0 16,0 0-1,0 0 1,0 0-16,0 0 15,9 0 1,-9 0-16,0 0 16,0 0-1,0 0-15,10 0 16,-10 0 0,0 0-16,0 0 15,9 0 1,-9 0-16,0 0 15,9 0 1,-9 0-16,0 0 16,0 0-1,0 0-15,0 0 16,0 0 0,0 0-16,0 0 15,0 0 1,0 0-16,0 0 15,0 0 1,10 0-16,-10-10 16</inkml:trace>
  <inkml:trace contextRef="#ctx0" brushRef="#br4" timeOffset="13063.93">20894 5284 0,'0'0'0,"0"-19"0,9-18 15,10-10 1,38-10-16,18-8 16,28-1-1,29 0-15,18 10 16,20 9 0,9 10-1,-1-1-15,10 1 16,10 8-1,28 1-15,0 19 16,-1 18 0,11 1-16,-11-1 15,-18 10 1,10 9-16,-10 19 16,-10 0-1,1 0-15,-20 18 16,1 1-1,-9 0-15,-1 18 16,0 10 0,1 9-16,-20 0 15,-9-9 1,-19 0 0,-27 0-16,-20 0 15,-19-19 1,-9 9-16,-9 10 15,0 9 1,-10 0-16,-9 1 16,-1 8-1,-18-9-15,-9 1 16,-10-11 0,-18 1-16,-20 0 15,-28 0 1,-18 0-16,-38-10 15,-19-9 1,-9 0-16,-20-9 16,-36 0-1,-20-10-15,-18-19 16,-38 1 0,-10-1-16,1-18 15,-10 0 1,9-10-1,10-9-15,0 0 16,19-18 0,28-1-16,19-19 15,19 1 1,46-1-16,10-18 16,19 0-1,28-19-15,10 0 16,18-10-1,19-9-15,0 0 16,19 1 0,10-20-16,9 10 15,-1-10 1,20 1-16,0-1 16,18 1-1,0-1-15,1 0 16,18 1-1,10-1-15,-1 19 16,1 1 0,9 8-16,0 10 15,0 9 1,0 1 0,9 8-16,-9 10 15,-9 1 1,0 17-16,-10 1 15,-9 19 1,-10-1-16,-9 10 16,0 0-1</inkml:trace>
  <inkml:trace contextRef="#ctx0" brushRef="#br4" timeOffset="14179.63">4572 7245 0,'9'0'0,"48"-10"16,75-8-16,56-1 16,19 9-1,9 1-15,-18 9 16,-1 9 0,-9 1-16,-28-1 15,-19 10 1,-28-10-16,-28 1 15,-19-10 1,-38 0-16,-9 0 16,-19 0-1,-10 9-15,-46 1 16,-123 8 0,-103 10-1,-38 1-15,0-1 16,29-10-1,37 1-15,37 0 16,39-10 0,36 1-16,48-1 15,38-9 1,28 0-16,9 0 16,19 0-1,9 0-15,57 0 16,94-9-1,85-10-15,27 10 16,11-1 0,-1-9-16,-38 10 15,-18 9 1,-47-9-16,-38 9 16,-37-10-1,-39 10-15,-18 0 16,-18 0-1,-10 0 1,-10 10-16,-9-1 16</inkml:trace>
  <inkml:trace contextRef="#ctx0" brushRef="#br4" timeOffset="15236.98">12578 7770 0,'0'0'0,"0"0"16,0 0-1,9-19-15,10 1 16,66-11 0,75 1-16,84 0 15,95 9 1,46 10-16,20 0 16,0 18-1,-29 0-15,-19 1 16,-27-1-1,-67 19-15,-37 0 16,-19 1 0,-38 8-16,-28-9 15,-37-9 1,-39 0 0,-17 0-16,-20-10 15,-19-9 1,-9 9-16,-47 1 15,-113-1 1,-131 1-16,-95-29 16,-56 0-1,-10 0-15,19 10 16,10-1 0,28 1-16,37 0 15,48-10 1,47 0-16,37 0 15,47 1 1,57 8-16,47 1 16,28-1-1,18 1-15,20 9 16,9 0 0,9 0-1,48 9-15,84 1 16,94 9-16,66-1 15,47 1 1,28-9 0,10 18-16,19-10 15,-1 1 1,-18 0-16,-57 0 16,-75-19-1,-47 0-15,-47 0 16,-38 0-1,-37 0-15,-19-10 16,-19 1 0,-9 0-16,-20 9 15,1 0 1,-19 0-16,0 9 16,0-9-1</inkml:trace>
  <inkml:trace contextRef="#ctx0" brushRef="#br4" timeOffset="65095.53">20565 7545 0,'0'0'0,"9"0"0,38 0 16,66 0 0,47-9-1,47 18-15,28 0 16,28 10-16,38-9 16,38-1-1,37 10-15,29 9 16,-1 0-1,-27 0-15,-10 0 16,-29 0 0,-18 1-1,-38-1-15,-37-10 16,-10 1 0,-18 0-16,-39-10 15,-8 10 1,-20-9-16,-46-1 15,-29-9 1,-28 0-16,-19 0 16,-9 0-1,-19 0-15,0 0 16,-38 9 0,-112-9-16,-142 0 15,-84-18 1,-47-1-16,-48-9 15,-27 9 1,-20-9-16,1 9 16,-1 10-1,39-10 1,55 9-16,39-8 16,36 8-1,58 1-15,74-1 16,86 10-1,46 0-15,47 0 16,29 0 0,18 0-16,48-9 15,140-10 1,114-9-16,75 9 16,56 19-1,38 10-15,28 9 16,9 9-1,-9 0-15,0 0 16,-28 0 0,-57 0-1,-28-9-15,-66 0 16,-56 0-16,-56-1 16,-67-8-1,-37-1 1,-47-9-16,-29 0 15,-18 0 1,-19 0-16,0 0 16,-19 10-1,-84-1-15,-123 0 16,-112-9 0,-39-18-16,-46-1 15,-38 0 1,-19 0-16,-18 0 15,18 1 1,9-1-16,29 10 16,47-1-1,38 1-15,46-10 16,67 10 0,46-1-1,57 1-15,56-1 16,38 10-1,28 0-15,10 0 16,37 0 0,76 0-16,112-18 15,85 8 1,57 1-16,46 18 16,38 1-1,0-1-15,-9 10 16,-19 0-1,-38-1-15,-37-8 16,-38-1 0,-66 1-16,-47-1 15,-18 0 1,-104 1-16</inkml:trace>
  <inkml:trace contextRef="#ctx0" brushRef="#br4" timeOffset="70002.67">4384 5819 0,'0'0'0,"0"0"0,9 0 16,1-19-1,8 0-15,11-18 16,18-1 0,19 1-16,18-10 15,10 9 1,10 10-16,-1 0 16,1 9-1,18 10-15,10-1 16,9 10-1,9 0-15,-8 10 16,-11-1 0,-8 0-16,-20 1 15,-9 9 1,0-1-16,0 1 16,-19 0-1,10 9-15,-10 0 16,-9 0-1,-9 10-15,-1 9 16,1 0 0,-20 0-1,1-1-15,-1 1 16,-8 10 0,-10 8-16,-1 10 15,-8 0 1,-10 1-16,0-1 15,0 0 1,-10 0-16,-8 0 16,-1-10-1,0-8-15,-9 8 16,-1 1 0,1 0-16,-9-10 15,-1 0 1,-9 1-16,-10-1 15,-8 0 1,-11-9-16,1-9 16,0-1-1,-10 1 1,-18-10-16,-1-9 16,10-1-1,-19 1-15,0 0 16,-9-19-1,19 0-15,-10 0 16,0-9 0,9-10-16,20 0 15,-10-9 1,0-10-16,9 1 16,0-10-1,19-9-15,0-1 16,10 1-1,9 0-15,9-10 16,-9-9 0,0 0-16,10 9 15,8 1 1,1-1-16,0 0 16,9 10-1,10 0 1,-1-1-16,1 10 15,0 1 1,-1-1-16,10 9 16,0 10-1,0 0-15,0 18 16,0 1 0,10 0-16,-1-1 15,-9 10 1</inkml:trace>
  <inkml:trace contextRef="#ctx0" brushRef="#br4" timeOffset="71292.36">12089 7676 0,'0'0'0,"0"0"0,0 0 15,0 0 1,0 0-16,0 0 16,9 0-1,10 0-15,37 0 16,38 0-1,47 0 1,29 0-16,18 0 16,9 0-16,10 0 15,10 0 1,-20 0 0,1 10-16,-10-10 15,10 0 1,-1 0-16,1 0 15,-1 0 1,1 0-16,-10 0 16,-9 0-1,-10 0-15,0 9 16,-18 0 0,-19 1-16,-20-1 15,1 1 1,-9-1-16,-10 0 15,0 1 1,-9-1-16,-10-9 16,0 0-1,-9 0-15,-10 0 16,-18 0 0,0 0-16,-19 0 15,-1 0 1,1 0-16,-9 10 15,-10-10 1</inkml:trace>
  <inkml:trace contextRef="#ctx0" brushRef="#br4" timeOffset="79504.48">12051 8127 0,'0'0'16,"9"0"-16,1 0 16,18 0-16,19 0 15,9 0 1,20-10-16,18 1 16,28 0-1,10-1-15,9 1 16,19 9-1,19-10-15,9 10 16,28 0 0,10 0-16,9-9 15,28 0 1,10 9-16,9 0 16,10 0-1,-19-10 1,0 1-16,-29-1 15,-27 1 1,-29 0-16,-9-1 16,-38 1-1,-19 9-15,-19-9 16,-18 9 0,-28 0-16,-10 0 15,-10 0 1,1 0-16,-19 0 15,-1 0 1,-8 0-16,-10 0 16,0 0-1,0 0 1,0 0-16,0 0 16,0 0-1,0 0-15,0 0 16</inkml:trace>
  <inkml:trace contextRef="#ctx0" brushRef="#br4" timeOffset="80184.05">14262 7826 0,'65'0'0,"133"-9"0,112 0 15,29 9 1,-38 0-16,-37-10 15,-39 10 1,-36 0-16,-39 0 16,-28 0-1,-37-9 1,-19 0-16,-19 9 16,-9-10-16,-20 10 15,-8 0 1,-10-9-1,0 9-15,0 0 16,-10 0 0,1-10-16</inkml:trace>
  <inkml:trace contextRef="#ctx0" brushRef="#br4" timeOffset="81899.86">12945 7639 0,'0'0'0,"0"0"0,0 0 15,0 0 1,0 0-16,0 0 16,0 0-1,0 0-15,0 0 16,0 0 0,0 0-16,-19 0 15,-9 9 1,-10 1-16,-19 18 15,-8 0 1,-20 19-16,-9 9 16,-10 0-1,-8 1-15,-11-1 16,-18 0 0,-19-18-1,-28-1-15,-19-9 16,-19-9-1,1 0-15,-20-10 16,-18-9 0,-10 0-16,19-9 15,0 0 1,-19-10-16,9 0 16,1 0-1,37 1-15,29-1 16,9-9-1,18-1-15,1 11 16,37-1 0,19 0-1,10 0-15,18 10 16,19 0-16,0-1 16,19 1-1,10 0-15,9-1 16,-1 10-1,20 0 1,0 0-16,-1 0 16,1 0-1,-1 0-15,1 0 16,0 0 0,-1-9-16,1-1 15,-1 1 1,1 9-16,9 0 15,0 0 1,0 0-16,0 9 16,-10 1-1,10 9-15,0 9 16,0 0 0,10 9-16,-1 1 15,1-1 1,-1 1-16,1-10 15,-1-9 1,0 0 0,1-1-16,-1 1 15,1-9 1,-1 8-16,0-8 16,10-1-1,9 0-15,1 1 16,8-1-1,10-9-15,0 0 16,19 0 0,9 0-16,10 0 15,9-9 1,0 9-16,10-10 16,9 10-1,0 0-15,9 0 16,10 0-1,9 0 1,0 0-16,0 0 16,9 0-1,-9 10-15,10-1 16,0 1 0,-20-1-16,10 0 15,19 1 1,-9-1-16,-10 0 15,9-9 1,-18 0-16,0 0 16,0 0-1,-10-9-15,-9 0 16,-19-10 0,9 0-16,1 0 15,-10-9 1,-10 0-16,-8 0 15,-1 0 1,-19 0-16,-9 0 16,1-1-1,-11 1 1,-9 9-16,1 1 16,-11 8-1,1 1-15,-9 0 16,-10-1-1,0 10-15</inkml:trace>
  <inkml:trace contextRef="#ctx0" brushRef="#br4" timeOffset="82333.88">11581 7751 0,'0'0'0,"0"0"15,9 0-15,19 0 16,19 0-16,28 10 16,29-1-1,-10 10 1,9 0-16,1-1 15,-10 1 1,-9 0-16,-19-10 16,-10 1-1,-18-1-15,-1 1 16,-18-1 0,0 10-16,0 9 15,-10 0 1,-9 19-16,0 0 15,-19 9 1,-18 0-16,-1 1 16,0-1-1,-18-9-15,18-28 16</inkml:trace>
  <inkml:trace contextRef="#ctx0" brushRef="#br4" timeOffset="83606.28">7300 7808 0,'0'0'0,"0"0"0,0 0 15,0 0 1,0 0-16,-9-10 15,-1 1 1,1 0-16,-10 9 16,-19 9-1,-9 0-15,-9 10 16,0 9 0,-10 0-16,0 1 15,0-1 1,10 0-16,9 0 15,-1-9 1,20-1-16,0 1 16,19 0-1,-1 0-15,10 0 16,10 9 0,18 0-16,19 9 15,0 10 1,19 10-16,0 8 15,-1 1 1,1 0 0,0-1-16,-9-8 15,-1-1 1,1-9-16,-10-10 16,-10-9-1,-9-9-15,-9 0 16,0-10-1,-19-9-15,0 0 16,0 0 0,0 0-16,-19-9 15,-9-10 1,-10-18-16,-9-10 16,-9-10-1,9-8-15,0-1 16,0 10-1,0-10-15,9 0 16,10 1 0,0-1-1,9 0-15,9 10 16,1 0 0,0 9-16,18 0 15,0 0 1,1 10-16,18-1 15,10 1 1,9 8-16,19 1 16,18 0-1,1 9-15,0 1 16,-1 8 0,-8 1-16,-11-1 15,-8 10 1,-20 0-16,1 0 15,-10 0 1,-9 0-16,-9 0 16,-10 0-1,0 0 1,0 0-16,0 10 16,-10-10-1</inkml:trace>
  <inkml:trace contextRef="#ctx0" brushRef="#br4" timeOffset="84435.15">6952 8023 0,'0'0'0,"0"0"0,9 0 16,10 0-16,10 0 16,18 0-1,9 0-15,10 10 16,9-1-1,0 1 1,10 8-16,0 11 16,-1-1-16,10 0 15,19 9 1,0-8 0,0-1-16,9-10 15,1 1 1,-10-9-16,9-10 15,10 9 1,-1-9-16,1 0 16,0 0-1,9 0-15,-9 0 16,-1-9 0,1 9-16,-10 0 15,-9-10 1,9 10-16,10-9 15,-10 9 1,1-10-16,8 1 16,-8-10-1,-1-9 1,0 0-16,10-10 16,-19 1-1,0 9-15,-10 0 16,1-1-1,-1-8-15,-18 9 16,-10 0 0,-9 0-16,-10-1 15,1 1 1,-19 9-16,-1 10 16,-9 0-1,-9-1-15,0 1 16,0 0-1,-19-1-15,0 10 16,0 0 0,0 0-16</inkml:trace>
  <inkml:trace contextRef="#ctx0" brushRef="#br4" timeOffset="84910.03">11562 7479 0,'0'0'0,"9"0"0,10 0 15,37 10 1,29-1-16,19 10 16,8-10-1,-18 1-15,-9-1 16,9 0 0,-19 1-16,-9-1 15,-9 1 1,-20 8-16,1 1 15,-10 9 1,-9 0 0,0 0-16,0 10 15,-19 0 1,0-1-16,0 1 16,0-1-1,0 1-15,-10-1 16,-9 1-1,1-1-15,-1-18 16</inkml:trace>
  <inkml:trace contextRef="#ctx0" brushRef="#br4" timeOffset="86265.63">7159 7573 0,'0'0'0,"9"0"0,1-9 16,-1-1-1,10 1 1,0 0-16,0 9 16,-10 0-1,-9 0-15,0 9 16,0 0-1,-9 20-15,-10 8 16,-19 10 0,-9 0-16,-9-10 15,-1 1 1,10-1-16,0-18 16,10 0-1,8 0-15,1-10 16,19-9-1,-1 0-15,1 0 16,9 10 0,0-1-16,9 10 15,10 18 1,28 38-16,47 28 16,57 19-1,84 38 1,104 56-16</inkml:trace>
  <inkml:trace contextRef="#ctx0" brushRef="#br4" timeOffset="89504.21">20960 7873 0,'0'0'0,"0"0"0,0 0 16,0 0 0,0-9-16,0 0 15,9-1 1,19-9 0,29 1-16,46-20 15,48 1 1,46-10-16,29 9 15,38 10 1,18 0-16,38 9 16,9 10-1,-19-1-15,-9 20 16,0-1 0,-18 1-16,-29 8 15,-10 1 1,-27 0-16,-10 0 15,-38 9 1,-9-10-16,-38-8 16,-28-1-1,-19 1 1,-18-10-16,-10 9 16,-9 0-1,-1 10-15,-18-9 16</inkml:trace>
  <inkml:trace contextRef="#ctx0" brushRef="#br4" timeOffset="164566.23">13302 1944 0,'0'0'0,"0"0"0,9 0 16,1 0 0,18 0-16,19 0 15,10-10 1,8 1-16,20-10 15,9 0 1,0 10-16,-18 0 16,-48-1-1</inkml:trace>
  <inkml:trace contextRef="#ctx0" brushRef="#br4" timeOffset="164747.84">13443 2197 0,'10'0'0,"18"0"16,56 0-16,58 9 16,18-9-1,159-9-15</inkml:trace>
  <inkml:trace contextRef="#ctx0" brushRef="#br4" timeOffset="165178.2">15974 715 0,'0'0'0,"0"0"0,0 0 16,0 0-1,-19 9-15,0 29 16,0 46 0,-9 38-16,19-9 15,9-10 1,9-19-16,-9-18 15,0-10 1,0-37 0</inkml:trace>
  <inkml:trace contextRef="#ctx0" brushRef="#br4" timeOffset="165489.78">14723 1690 0,'0'0'0,"9"0"16,10 0-16,56 0 16,94-9-1,85 0 1,47-10-16,10 0 15,18 10-15,-28-10 16,-47 10 0,-56-1-16,-67 10 15,-36 0 1,-39 10 0,-28-1-16,-18-9 15</inkml:trace>
  <inkml:trace contextRef="#ctx0" brushRef="#br4" timeOffset="165811.41">15155 2103 0,'0'0'0,"0"0"16,0 0-16,-18 10 16,-1 27-1,-10 29-15,11 37 16,8 19 0,20 19-16,-1-19 15,0-19 1,1-19-1,-10-37-15,0-9 16,0-19 0,0-10-16</inkml:trace>
  <inkml:trace contextRef="#ctx0" brushRef="#br4" timeOffset="166048.98">15485 2422 0,'0'0'0,"0"0"16,9 0-16,10-9 16,37-1-1,29 1-15,0 9 16,9 0-1,0 0-15,-10 9 16,-46-9 0</inkml:trace>
  <inkml:trace contextRef="#ctx0" brushRef="#br4" timeOffset="166494.63">16397 2263 0,'0'0'0,"0"0"15,-19 0 1,-9 9-16,0 19 15,0 10 1,-1 9-16,1 18 16,19 1-1,18 0 1,19-10-16,10-9 16,9-10-16,10-18 15,-1-9 1,-9-10-1,-9-19-15,-1 0 16,-18-18 0,-19-20-16,-28-8 15,-19-1 1,-28 10-16,-1 18 16,39 19-1</inkml:trace>
  <inkml:trace contextRef="#ctx0" brushRef="#br4" timeOffset="166689.64">16896 2854 0,'0'0'0,"0"0"16,0 0-1</inkml:trace>
  <inkml:trace contextRef="#ctx0" brushRef="#br4" timeOffset="167211.58">17140 2300 0,'0'0'0,"-9"0"15,-1 0 1,1 10-16,0-1 15,18 10 1,19 18-16,38 20 16,28 8-1,0 1 1,-18 0-16,-20-10 16,-9 0-1,-19-18-15,-9-1 16,-19 1-1,-19-1-15,-9-18 16,-28-10 0,-1-9-16,1-28 15,9-19 1,9-9-16,29-10 16,27-18-1,20-10-15,9 0 16,0 10-1,0 28-15,-9 9 16,-1 19 0,-8-1-16,-11 20 15,-8 0 1</inkml:trace>
  <inkml:trace contextRef="#ctx0" brushRef="#br4" timeOffset="167474.17">18203 1831 0,'0'0'0,"10"-19"0,-1 1 15,10-1 1,9 0-16,0 0 16,1 10-1,8 9 1,10 9-16,-18 1 16</inkml:trace>
  <inkml:trace contextRef="#ctx0" brushRef="#br4" timeOffset="167661.62">18166 2113 0,'9'0'0,"10"-10"15,19-9-15,27 1 16,11 8-1,18 1-15,-47 9 16</inkml:trace>
  <inkml:trace contextRef="#ctx0" brushRef="#br4" timeOffset="168128.58">19210 1475 0,'0'0'0,"-9"0"0,-20 18 16,-18 10 0,10 19-16,8 0 15,20 0 1,0 10-16,18-20 15,0 1 1,20-1-16,-1-18 16,19 0-1,9-19-15,10-10 16,-9 1 0,-1-1-16,1 20 15,-1-1 1,0 19-16,-18 1 15,0-1 1,-20 0-16,-18 0 16,-18 19-1,-39 19-15,-37-10 16,-28-9 0,-10-19-16,57-19 15</inkml:trace>
  <inkml:trace contextRef="#ctx0" brushRef="#br4" timeOffset="168279.58">19332 1390 0,'10'0'0,"65"-19"0,132 10 16,197 47-1,39 18-15</inkml:trace>
  <inkml:trace contextRef="#ctx0" brushRef="#br4" timeOffset="-208717.59">3716 4749 0,'0'0'0,"0"0"0,0 9 15,0 1 1,-9-1-16,-1 1 15,1-1-15,-1 0 16,1 1 0,-1-1-1,1 0-15,0 10 16,-1 0 0,10 0-16,0 9 15,-9 0 1,9 0-16,-10 10 15,1 9 1,0 9-16,-1 0 16,1 1-1,-1 8-15,1 1 16,0 9 0,-1 0-16,1 0 15,-1 10 1,1-1-16,0 10 15,-1-10 1,1 1-16,9-1 16,-10 19-1,10 1-15,-9-11 16,0 11 0,-1 18-1,1-10-15,-1 10 16,1 9-1,-1 10-15,1 9 16,0 0 0,-1 19-16,10-9 15,-9-1 1,9 10-16,0 9 16,9 1-1,-9 8-15,10 10 16,-1 0-1,0-9 1,1 0-16,-1 18 16,1 1-16,-1-1 15,10 0 1,0 10-16,0-9 16,-1-10-1,1 9-15,-9 0 16,8 1-1,1-1 1,9-9-16,1 10 16,-1-1-1,0-9-15,0 0 16,1-9 0,-1-1-16,0-18 15,0 10 1,-9-11-16,9-8 15,-9 9 1,9-28-16,-9-19 16,0-10-1,0-9-15,-10-18 16,1-20 0,-1-8-16,-9-10 15,0-10 1,0 1-1,0-1-15,0-9 16,0 1 0,0-1-16,0-10 15,0 1 1,0 0-16,0-10 16,0 1-1,-9-1-15,9 1 16,-10-1-1,1 0-15,9 1 16,-10-1 0,10 0-16,-9 1 15,9-1 1,0 1-16,0-1 16,0-9-1,0 0-15,0 0 16,0 0-1,0 0-15</inkml:trace>
  <inkml:trace contextRef="#ctx0" brushRef="#br4" timeOffset="64132.87">11957 7545 0,'0'0'0,"19"0"16,28-19-16,47 0 15,19 10 1,9-10 0,19 10-16,10 0 15,8 9-15,20 9 16,9 0-1,19 1-15,10-1 16,-20 10 0,10 0-16,10 9 15,8-9 1,1 9-16,19 0 16,9 9-1,0 1 1,9-1-16,-28-8 15,-9-11 1,-10 1-16,-37-10 16,-19-9-1,-28 10-15,-38-10 16,-19 0 0,-18 0-16,-20-10 15,-18 10 1,0 0-16,-19-9 15,0 9 1,0 0-16,-38-19 16,-56-18-1,-75 9-15,-48-1 16,-37 1 0,-18 10-16,-48-1 15,-47 0 1,9 0-16,20 1 15,-1-1 1,10 9 0,0-8-16,37 8 15,19 1 1,19-1-16,28 1 16,29 0-1,37 9-15,19-10 16,28 10-1,19 0-15,37 0 16,20 0 0,9 0-16,18 0 15,1 0 1,9 0-16,0 0 16,19 0-1,46 0-15,39 0 16,37-9-1,38 0-15,37 9 16,10-10 0,28 20-1,9-1-15,19 0 16,20 1 0,-11-1-16,29 0 15,-10 1 1,-9 9-16,1-1 15,-11-8 1,-46 9-16,-1-10 16,-8-9-1,-20 0-15,-28 0 16,-19 0 0,-18 0-16,-29 0 15,-18-9 1,-20-1-16,-27 1 15,-1-1 1,-18 1-16,-1 0 16,-18 9-1,0-10 1,-9 10-16,-1 0 16,-9 0-1,0 0-15,0 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4:49:27.2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8768 1324 0,'0'0'0,"0"0"16,0 0-1,0 19-15,9 19 16,1 9-1,-1 9-15,19 0 16,0 1 0,10-11-16,-10-8 15,10-10 1,9-9-16,-9-10 16,9-9-1,-10 0-15,1-18 16,-1-20-1,-8-9-15,-11-9 16,1 9 0,-19 0-16,0 19 15,0 18 1,0 1 0,0 9-16,0 0 15,10 19 1,-1 28-16,1 28 15,8 37 1,-18 20-16,0-1 16,-18-18-1,-20-1-15,-9-9 16,0-27 0,-10-1-16,-8-19 15,-20-19 1,-9-8-16,9-29 15,10-10 1,37 1-16</inkml:trace>
  <inkml:trace contextRef="#ctx0" brushRef="#br0" timeOffset="384.22">10047 1822 0,'0'0'0,"0"0"16,0 0-16,10 0 16,-1 0-1,19-10-15,19 1 16,0 0-1,10-1-15,9 10 16,-29 0 0</inkml:trace>
  <inkml:trace contextRef="#ctx0" brushRef="#br0" timeOffset="565.66">9981 2169 0,'0'0'0,"0"0"16,10 0-1,27 9-15,67 1 16,93-1 0,161 10-16</inkml:trace>
  <inkml:trace contextRef="#ctx0" brushRef="#br0" timeOffset="1794.34">11204 1597 0,'0'0'0,"10"-10"15,18-9 1,19-9-16,19 0 16,9 9-1,-19 10-15,-9 18 16,-9 1-1,-19-1-15,0 10 16,-19 9 0,0 0-16,-28 10 15,-29 9 1,1-10 0,9-9-16,9-9 15,10-10 1,18-9-16,10 0 15,10 0 1,27 0-16,39 0 16,8 10-1,1 9-15,-10 9 16,-9 0 0,-19 0-16,-19 0 15,-9 0 1,-19 0-16,-28 19 15,-38 10 1,-66 8-16,-18-8 16,18-20-1,47-18-15,48-19 16</inkml:trace>
  <inkml:trace contextRef="#ctx0" brushRef="#br0" timeOffset="2043.23">12239 1925 0,'0'0'0,"0"0"16,9 0-1,10 0-15,19-9 16,28-1 0,0 1-16,-1-1 15,-27 1 1</inkml:trace>
  <inkml:trace contextRef="#ctx0" brushRef="#br0" timeOffset="2261.46">12437 1540 0,'0'0'0,"0"19"16,-19 37 0,0 48-16,-9 27 15,0 10 1,9 18-16,0 1 15,9-29 1,1-37-16,0-57 16</inkml:trace>
  <inkml:trace contextRef="#ctx0" brushRef="#br0" timeOffset="2631.76">12728 1869 0,'0'0'0,"10"0"15,8-19-15,29-9 16,1 0 0,-1 18-1,9 1-15,-9 18 16,-9 10-1,-1 9-15,-18 0 16,-19 10 0,0 9-16,-19 0 15,-9 9 1,0 0-16,0-9 16,18-9-1,20 9-15,37 9 16,47 0-1,47 0-15,9-18 16,-74-29 0</inkml:trace>
  <inkml:trace contextRef="#ctx0" brushRef="#br0" timeOffset="2843.9">13330 1653 0,'0'0'0,"0"9"16,10 10-1,27 37-15,20 38 16,27 9 0,20 19-16,9-9 15,0-19 1,-57-57-16</inkml:trace>
  <inkml:trace contextRef="#ctx0" brushRef="#br0" timeOffset="3078.5">13961 1756 0,'0'0'0,"-10"19"0,-37 46 15,-38 29 1,-9 10 0,0 17-16,-9 11 15,9-20 1,28-18-16,28-19 16,19-18-16,10-39 15</inkml:trace>
  <inkml:trace contextRef="#ctx0" brushRef="#br0" timeOffset="3516.85">14102 2028 0,'0'0'0,"0"0"15,0 0-15,9 0 16,29 0 0,18-9-16,19-1 15,10 1 1,9 0-16,0-1 15,-18 1 1,-1 9-16,-38 0 16</inkml:trace>
  <inkml:trace contextRef="#ctx0" brushRef="#br0" timeOffset="3766.31">14610 1493 0,'0'0'0,"0"10"0,0 8 16,-19 29-1,0 47-15,0 38 16,10 18-1,-1 9-15,10 1 16,10-29 0,-1-65-16</inkml:trace>
  <inkml:trace contextRef="#ctx0" brushRef="#br0" timeOffset="4469.72">13914 2572 0,'0'0'0,"0"0"15,0 0-15,0 0 16,0 0 0,0 0-16,0 0 15,9 10 1,0 27-16,10 29 16,-9 28-1,-10 18-15,0-55 16</inkml:trace>
  <inkml:trace contextRef="#ctx0" brushRef="#br0" timeOffset="5269.1">15193 1737 0,'0'0'0,"9"0"16,10-9-1,9 0-15,19-1 16,10 20 0,-10-1-16,-9 10 15,-20-10 1,1 10-16,-19 0 16,0-1-1,-19 10-15,10-9 16,0 0-1,-1-10-15,1 10 16,18 0 0,10 9-1,28 10-15,0 9 16,9-10 0,-18 1-16,-19-10 15,0-10 1,-19 1-16,-19 9 15,-47 1 1,-56 8-16,-19-18 16,65-19-1</inkml:trace>
  <inkml:trace contextRef="#ctx0" brushRef="#br0" timeOffset="5551.64">15899 1615 0,'0'0'0,"0"0"15,0 0-15,9 10 16,29 27-1,18 20-15,29 27 16,-1 19 0,20 10-16,-10-10 15,-9-19 1,-57-55-16</inkml:trace>
  <inkml:trace contextRef="#ctx0" brushRef="#br0" timeOffset="5767.59">16322 1719 0,'0'9'0,"-19"10"15,-28 46 1,-28 29-16,-10 19 15,0 18-15,20 0 16,27-27 0,29-57-16</inkml:trace>
  <inkml:trace contextRef="#ctx0" brushRef="#br0" timeOffset="6169.62">16867 2357 0,'0'0'0,"10"-10"16,-1-9 0,10 1-16,9-11 15,1 11 1,-11 8-16,1 1 15,0 18 1,0 1-16,-19 18 16,-10 9-1,-18 20-15,-19-1 16,-9 0 0,9-9-1,18-9-15,20-20 16,0 1-1,18-9-15,38-1 16,38 10 0,56-10-16,9-9 15,1 0 1,-85 0-16</inkml:trace>
  <inkml:trace contextRef="#ctx0" brushRef="#br0" timeOffset="6568.49">19765 1869 0,'0'0'0,"0"0"15,0 0 1,0 9-16,-9 29 15,-1 27 1,10 38-16,0 29 16,0-1-1,0-18-15,0-10 16,0-37 0,0-38-16</inkml:trace>
  <inkml:trace contextRef="#ctx0" brushRef="#br0" timeOffset="7000.78">19605 1934 0,'0'0'0,"9"0"16,20-9-1,18 0-15,19-1 16,-1 20-1,1 18-15,10 0 16,-20 19 0,-18 0-16,-20 0 15,-18-1 1,-9-8-16,-19 0 16,-10-1-1,-9-18-15,0 0 16,19-10-1,18-9-15,1 0 16,9 0 0,9 9-16,10 20 15,38 17 1,27 20 0,1-10-16,-10 1 15,-18-1 1,-10-18-16,-10-10 15,-18-10 1,-19-18-16</inkml:trace>
  <inkml:trace contextRef="#ctx0" brushRef="#br0" timeOffset="7335.49">20217 1193 0,'0'0'0,"9"0"0,10 9 15,9 29-15,10 9 16,-1 28 0,1 9-16,-19-9 15,-1-9 1,-18-28-1,0-10-15,0-9 16,10-1 0,-1-18-16,10 0 15,9-18 1,29-11-16,9-8 16,28-1-1,-47 20-15</inkml:trace>
  <inkml:trace contextRef="#ctx0" brushRef="#br0" timeOffset="7532.63">20997 2253 0,'0'0'0,"0"0"0,0 0 16,0 0-1,19 0-15,9 0 16,29 0 0,18 10-16,-37-10 15</inkml:trace>
  <inkml:trace contextRef="#ctx0" brushRef="#br0" timeOffset="7701.93">20753 2516 0,'0'0'16,"0"0"-16,0 0 15,9 0-15,48 9 16,55 1 0,58-1-16,168 1 15</inkml:trace>
  <inkml:trace contextRef="#ctx0" brushRef="#br0" timeOffset="8068.25">22305 1887 0,'0'0'0,"-28"0"0,-19 10 16,-29 18 0,1 9-16,0 10 15,18 10 1,20-1-16,18 10 16,19-10-1,19 0-15,9-18 16,0-1-1,10-18-15,9-19 16,9-9 0,-9-10-16,-9-19 15,-10 1 1,-18-19-16,-10 27 16</inkml:trace>
  <inkml:trace contextRef="#ctx0" brushRef="#br0" timeOffset="8285.49">22851 2450 0,'0'0'0,"0"0"0,0 0 16,0 0-1,0 0-15</inkml:trace>
  <inkml:trace contextRef="#ctx0" brushRef="#br0" timeOffset="8833.84">23707 1831 0,'0'0'0,"0"0"0,0 0 15,-19-19 1,-19 1-1,-18-11-15,-19 20 16,9 9 0,0 9-16,19 20 15,19 8 1,-1 10-16,20 0 16,0-10-1,18 1-15,0-19 16,20 0-1,-1-1-15,0-18 16,19 0 0,0-18-16,10-1 15,-20 0 1,-9 10-16,-9-1 16,0 1-1,-10 18-15,1 29 16,-10 56-1,0 46 1,-19 20-16,0 9 16,-9 0-1,0-10-15,0-28 16,9-18 0,9-29-16,1-8 15,-1-48 1</inkml:trace>
  <inkml:trace contextRef="#ctx0" brushRef="#br0" timeOffset="9468.7">24318 2235 0,'0'0'0,"0"0"15,0 0-15,-19 9 16,1 0 0,-1 1-16,9 8 15,1 11 1,18-1-16,10 19 16,19 0-1,28 9 1,-1 0-16,11 0 15,-20 1 1,-18-20-16,-19 1 16,-1-1-1,-18 1-15,-28 9 16,-28 0 0,-29-10-16,-9-9 15,47-18 1</inkml:trace>
  <inkml:trace contextRef="#ctx0" brushRef="#br0" timeOffset="9703.46">24403 2066 0,'0'0'0,"9"0"0,29-19 16,28 0 0,28 0-16,28 1 15,19 8 1,-19 10-16,-18 10 16,-38-1-1,-38-9-15</inkml:trace>
  <inkml:trace contextRef="#ctx0" brushRef="#br0" timeOffset="10692.98">21985 2047 0,'0'0'0,"0"9"15,-19 1 1,0 18 0,1 0-16,-1 9 15,0 10-15,10 10 16,-1 8 0,20-8-1,8-1-15,11-9 16,18-10-1,0 1-15,19-10 16,-1-19 0,-8-9-16,-1-18 15,1-20 1,-20-9-16,1-28 16,-10-9-1,-28-1-15,-9 1 16,-19 9-1,-19 9-15,-10 19 16,10 19 0,-9 9-16,-1 19 15,-9 10 1,10 18-16,-1 19 16,10 9-1,10 10-15,9 18 16,18 10-1,10-10 1,10-9-16,18 1 16,9-11-16,10-8 15,1-20 1,-1 1 0,0-20-16,9-8 15,-9-10 1,0-19-16,0-28 15,0-19 1,-9-37-16,-29-19 16,-18 0-1,-19 0-15,-19 28 16,-57 10 0,29 46-16</inkml:trace>
  <inkml:trace contextRef="#ctx0" brushRef="#br0" timeOffset="11362.28">20282 1259 0,'0'0'0,"10"0"0,9 9 16,18 1-1,10-1-15,0 19 16,-9 19 0,0 0-16,-20 19 15,-18-1 1,-18 10-16,-20-9 15,10-10 1,-1-18-16,20-1 16,0-18-1,9-19 1,18 0-16,58-9 16,93-48-16,94-36 15,76-1 1,9 0-16,29 0 15</inkml:trace>
  <inkml:trace contextRef="#ctx0" brushRef="#br0" timeOffset="13242.79">8166 1550 0,'0'0'0,"9"0"0,0-19 15,20-9 1,8-10-16,10-9 15,10 0 1,9 0 0,-1 1-16,30-1 15,17 0-15,11 0 16,-10 19 0,0 18-1,-19 1-15,0 18 16,-19 10-1,0 9-15,-9 10 16,9 9 0,-9 18-16,9 10 15,-18-9 1,-1 9-16,-18 0 16,0 10-1,-20 8-15,1 1 16,-9 0-1,-10-9-15,0-1 16,-19 0 0,-9 1-16,-10-1 15,-19 1 1,-18-10-16,-9 9 16,-11-9-1,1-18-15,-9-1 16,-1-19-1,1 1 1,-19-1-16,9-18 16,19-9-1,0-10-15,0-10 16,-1-9 0,11-9-16,-1-9 15,19-10 1,10-9-16,9-1 15,0-8 1,9-20-16,10 1 16,9-10-1,10 0-15,-1-9 16,20 9 0,-1 0-16,10 10 15,9 9 1,0 9-16,1 0 15,8 1 1,1 8 0,-1 10-16,11 1 15,-11-1 1,1 19-16,-19-1 16,-1 1-1,1 9-15,-9 10 16,-10 0-1,9 18-15,-9-9 16</inkml:trace>
  <inkml:trace contextRef="#ctx0" brushRef="#br0" timeOffset="14324.97">8890 3023 0,'0'0'0,"0"0"16,0 0-16,0 0 15,0 0 1,0 0-16,0 9 15,-9 29 1,-1 37-16,10 18 16,0 11-1,0-1-15,0 19 16,0-10 0,-9-18-16,-1 0 15,1-19 1,0 0-16,-1-18 15,1-20 1,-1 1-16,1-1 16,9-18-1,0 0-15,0-19 16,0 0 0,0 0-1,0 0-15</inkml:trace>
  <inkml:trace contextRef="#ctx0" brushRef="#br0" timeOffset="14759.64">8655 3961 0,'0'0'0,"0"0"15,0 0-15,0 0 16,-10-9-1,1-1-15,9 10 16,0 0 0,0 0-16,0 0 15,0 0 1,0 0-16,0 10 16,0 8-1,9 10-15,1 10 16,-1 0-1,1-1 1,-1-9-16,0-9 16,1 0-1,-1-1-15,1-8 16,18-10 0,10-10-16,9-18 15,18-19 1,11-18-16,8-10 15,10-10 1,-56 38-16</inkml:trace>
  <inkml:trace contextRef="#ctx0" brushRef="#br0" timeOffset="15723.97">8241 5190 0,'0'0'0,"0"-9"16,-19-29-1,0 1-15,0-10 16,-18 0 0,-1 19-16,-18-1 15,9 20 1,0 18-16,0 1 15,9 18 1,10 0-16,9 0 16,10 0-1,-1 1-15,20-1 16,-1 0 0,19 0-16,10-9 15,-1-10 1,1-9-16,0 0 15,-1 0 1,1 0 0,-10-9-16,-9-1 15,0 10 1,-10 0-16,1 10 16,-1-1-1,10 10-15,0 37 16,-1 19-1,1 28-15,-9 10 16,-10-19 0,0 0-16,0-10 15,-10-9 1,10-18-16,0-20 16,0-9-1,0-9-15,0 0 16,0-19-1</inkml:trace>
  <inkml:trace contextRef="#ctx0" brushRef="#br0" timeOffset="16133.84">8692 5031 0,'0'0'0,"0"0"16,-9 9-1,-10 0-15,0 1 16,10 8 0,0 11-16,-1-1 15,20 0 1,-1 19-16,19 0 15,19 0 1,10 9-16,-1 0 16,-9-9-1,-9-9-15,-19-1 16,-1 1 0,-18-10-1,-9 9-15,-10 1 16,-18-1-1,-1 1-15,0-10 16,10-19 0</inkml:trace>
  <inkml:trace contextRef="#ctx0" brushRef="#br0" timeOffset="16373.7">8787 4974 0,'9'0'0,"19"-19"0,38 1 16,28-10-16,10-1 16,-10 11-1,-19 8-15,-19 10 16,1 10-1,-10-1 1,-28 0-16</inkml:trace>
  <inkml:trace contextRef="#ctx0" brushRef="#br0" timeOffset="16667.58">9991 5040 0,'0'0'0,"0"0"15,0 0-15,0 9 16,0 10 0,-19 19-16,-19 27 15,1 10 1,-10 10-16,-10-10 15,1 0 1,9-19-16,0-18 16,0-1-1,28-18-15</inkml:trace>
  <inkml:trace contextRef="#ctx0" brushRef="#br0" timeOffset="16860.31">9454 5199 0,'0'0'0,"0"0"16,0 0-16,0 0 16,0 0-1,0 0-15,0 0 16,10 0-1,-1 0-15</inkml:trace>
  <inkml:trace contextRef="#ctx0" brushRef="#br0" timeOffset="17051.86">10141 5819 0,'0'0'0,"0"0"15,0 0 1,0 0-16,0 0 16,0 0-1,0 0-15,0 0 16,0 0 0</inkml:trace>
  <inkml:trace contextRef="#ctx0" brushRef="#br0" timeOffset="17442">7310 6241 0,'0'0'0,"0"0"16,9 0 0,38 9-16,75 1 15,95 8 1,65 11-16,38-11 16,28-8-1,9-20-15,-27 10 16,-58 19-1,-18-19-15,-56-9 16,-48-1 0,-46 10-16,-38-9 15,-19 0 1,-19-1-16,-19 1 16,-9 9-1</inkml:trace>
  <inkml:trace contextRef="#ctx0" brushRef="#br0" timeOffset="18018.18">7526 4336 0,'9'0'16,"38"0"-16,94-19 16,48-9-16,-1 10 15,254-20 1,-19 29-16,-178 27 15,18 20 1,-65-10-16,-48 0 16,-37-9-1,-9 9-15,-10 0 16,-19 0 0,0 1-16,-18 8 15,-1 10 1,1 0-16,-20 0 15,1 19 1,-19 9 0,0 18-16,-10 11 15,-9 8 1,0 10-16,9 0 16,1 0-1,-1 19-15,10-19 16,-10-19-1,1-9-15,-10 0 16,0-10 0,-10-56-16</inkml:trace>
  <inkml:trace contextRef="#ctx0" brushRef="#br0" timeOffset="18353.87">7168 4468 0,'0'0'0,"0"0"16,0 9-16,0 19 15,0 57 1,10 37-16,-1 37 16,10 38-1,9 19-15,-9 18 16,9-46 0,1-28-16,18-10 15,9-28 1,29-10-16,-38-65 15</inkml:trace>
  <inkml:trace contextRef="#ctx0" brushRef="#br0" timeOffset="18873.47">11232 5059 0,'0'0'0,"0"0"15,0 0-15,0 0 16,0 0 0,10 9-16,-1 10 15,19 18 1,10 29-16,19 28 16,27 9-1,-9-19-15,-9-18 16,-9-19-1,-20-19-15,1-9 16,0-10 0,-1-9-1,1-18-15,9-20 16,-9-18 0,-1-19-16,1 0 15,-1 0 1,-8 9-16,-1 0 15,0 19 1,-18 29-16</inkml:trace>
  <inkml:trace contextRef="#ctx0" brushRef="#br0" timeOffset="19720.95">12851 5443 0,'0'0'0,"0"0"15,-19-9 1,-19-10-16,-18 10 16,-1-1-16,1 1 15,9 18 1,18 1-1,1 18-15,19 0 16,-1 0 0,20 0-16,18 1 15,10-1 1,18-10-16,10 1 16,0-9-1,-10-10-15,1-10 16,-20-9-1,-18-9-15,0-9 16,0-10 0,-10 9-16,1-9 15,8 1 1,11 8-16,8 10 16,10 0-1,19 0 1,19 18-16,-10 10 15,0 10 1,-9 18-16,-9 0 16,-10 0-1,-10 10-15,-18 8 16,-9-8 0,-10-1-16,-19 1 15,0 0 1,0-20-16,0 1 15,10-19 1,-1 0-16,10-9 16,10-19-1,9-19-15,28-19 16,28 0 0,0 10-16,1 18 15,-11 20 1,-8 8-16,-1 20 15,1 8 1,-20 11-16,1 18 16,-19-1-1,-19 20 1,0 9-16,-19 10 16,10-10-1,-1-28-15,1-10 16,-1-28-1</inkml:trace>
  <inkml:trace contextRef="#ctx0" brushRef="#br0" timeOffset="19916.11">14139 4984 0,'0'0'0,"0"0"0,0 0 16,10 9 0,18 19-16,38 28 15,-29-18 1</inkml:trace>
  <inkml:trace contextRef="#ctx0" brushRef="#br0" timeOffset="20239.5">14760 5490 0,'0'0'0,"0"0"0,-9 0 16,-10-19-1,-28 1-15,-9 8 16,-1 10 0,10 10-16,0-1 15,19 10 1,18 9-16,1-9 15,9 0 1,9-1-16,1 1 16,18-10-1,0 10-15,29-9 16,9-1 0,-1 0-16,-8 1 15,-1-1 1,-9 1-16,-9-1 15,-19-9 1</inkml:trace>
  <inkml:trace contextRef="#ctx0" brushRef="#br0" timeOffset="20686.63">15240 5321 0,'0'0'0,"0"0"16,0 0 0,0 10-16,0 9 15,0 18 1,0 10-16,-9 9 16,9 1-1,0-11-15,0-8 16,0-19-1,0-10-15,0-9 16,9 0 0,10-28-1,18-28-15,20-19 16,9-10 0,0 20-16,-10 27 15,0 19 1,-8 10-16,-11 18 15,1 10 1,-1 19-16,-8 18 16,-11 9-1,-18 11-15,0 8 16,0-18 0,0-38-16</inkml:trace>
  <inkml:trace contextRef="#ctx0" brushRef="#br0" timeOffset="21270.36">16359 4955 0,'0'0'0,"0"0"0,-9 10 16,-10-1-1,-28 29-15,0 27 16,0 1 0,10 19-16,18-10 15,19 0 1,9-19-16,19 0 16,19-9-1,10-9-15,18-20 16,19-8-1,-9-10-15,-10-19 16,-9-9 0,-28 0-16,-20 0 15,-18-1 1,0 1-16,-9 0 16,0 19-1,-1-1-15,-9 20 16,1-1-1,-1 19 1,-10 19-16,20 0 16,9 9-1,9 1-15,20 8 16,18-8 0,9-10-16,10-10 15,9-18 1,-18-19-16,-1 0 15,-9 0 1,-9-9-16,-10-1 16,-19 10-1</inkml:trace>
  <inkml:trace contextRef="#ctx0" brushRef="#br0" timeOffset="21877.34">18128 4909 0,'0'0'0,"0"0"15,0 9 1,0 10-16,-9 37 16,-1 10-1,1 18-15,9 10 16,0-10-1,0-9-15,0-18 16,9-20 0,1 1-16,-1-19 15,10-1 1,9-18-16,19 0 16,10-18-1,8-1 1,-8 0-16,-1 10 15,1 9 1,-10 9-16,-10 10 16,-18 9-1,0 9-15,-28 10 16,-20 19 0,-46 0-16,-57-1 15,-9-36 1,28-11-16,29-18 15,27-9 1,39 0-16</inkml:trace>
  <inkml:trace contextRef="#ctx0" brushRef="#br0" timeOffset="22446.68">18815 5199 0,'0'0'0,"0"0"15,0 0 1,0 10-16,0 9 16,9 9-1,1 19-15,18 0 16,0-1-1,0-8-15,1-1 16,8-18 0,-9 0-16,10-19 15,-10 0 1,0-9-16,10-10 16,-19 0-1,0-9-15,0 0 16,-1 0-1,-8 18-15,-10 1 16,0 9 0,0 0-1,0 9-15,0 19 16,0 38 0,0 37-16,0 29 15,0 18 1,-19-19-16,0 0 15,0-9 1,-18-18-16,-1-20 16,0-18-1,-9-10-15,-18-18 16,-20-10 0,-9-28-16,47-10 15</inkml:trace>
  <inkml:trace contextRef="#ctx0" brushRef="#br0" timeOffset="22826.35">19944 5378 0,'0'0'16,"0"0"-16,0 0 15,9 0-15,1 0 16,27 9-1,20 29-15,18 18 16,10 19 0,-1 19-16,10 9 15,0 10 1,-18-1-16,-1 1 16,-47-66-1</inkml:trace>
  <inkml:trace contextRef="#ctx0" brushRef="#br0" timeOffset="23075.87">20612 5500 0,'0'0'0,"-10"9"15,-27 29 1,-29 27-16,-10 29 16,-18 28-1,10-9-15,8-1 16,20-9 0,18-18-16,20-48 15</inkml:trace>
  <inkml:trace contextRef="#ctx0" brushRef="#br0" timeOffset="23326.13">21298 6063 0,'0'0'0,"0"0"16,0 9 0,0 10-16,0 37 15,-9 28 1,0 20-16,-1 8 16,20 1-1,-10-57-15</inkml:trace>
  <inkml:trace contextRef="#ctx0" brushRef="#br0" timeOffset="23804.02">22390 6072 0,'0'0'0,"0"9"0,-19 10 15,-9 9 1,-19 29 0,-19 8-16,-10 10 15,-8-9 1,46-38-16</inkml:trace>
  <inkml:trace contextRef="#ctx0" brushRef="#br0" timeOffset="24255.36">23086 5274 0,'0'0'0,"9"0"16,1 10-1,18 9-15,28 28 16,20 37 0,18 38-16,28 37 15,10 20 1,-20-10-16,-17-19 15,-11-56 1,-56-66-16</inkml:trace>
  <inkml:trace contextRef="#ctx0" brushRef="#br0" timeOffset="24489.74">23867 5490 0,'0'0'0,"0"10"16,-29 8-16,-27 20 15,-29 37 1,-18 28-16,9 10 16,0-1-1,18-8-15,11-1 16,27 0-1,19-65-15</inkml:trace>
  <inkml:trace contextRef="#ctx0" brushRef="#br0" timeOffset="24921.83">24328 5912 0,'0'0'0,"9"0"0,10 0 16,9 10 0,0-1-16,0 1 15,-9 18 1,0 9-16,-19 10 15,-19 19 1,-18 18-16,-10 1 16,-29-10-1,10 0-15,10-28 16,9-10 0,19-18-16,9 0 15,10-10 1,18 1-16,19-1 15,38-9 1,56-9-16,38-10 16,28-9-1,19 9-15,132-9 16</inkml:trace>
  <inkml:trace contextRef="#ctx0" brushRef="#br0" timeOffset="30106.27">9417 8549 0,'0'0'0,"0"0"16,0 0-1,0 0-15,0 0 16,9 0 0,29-19-16,37 10 15,10-1 1,-19 1-16,-38 9 15</inkml:trace>
  <inkml:trace contextRef="#ctx0" brushRef="#br0" timeOffset="30290.54">9266 8952 0,'0'0'0,"0"0"0,19 0 15,38 0 1,74 0 0,57-9-16,19 0 15,132-20 1</inkml:trace>
  <inkml:trace contextRef="#ctx0" brushRef="#br0" timeOffset="30875.72">10753 8371 0,'0'0'0,"0"-19"15,-10-9-15,10 0 16,10-1 0,-1 11-1,19 8-15,10 1 16,18 9 0,1 9-16,-1 10 15,-18 9 1,-19 0-16,0 0 15,-19 1 1,-19 18-16,-19-1 16,-9-8-1,19-19-15,9 0 16,10-19 0,9 0-16,9 0 15,10 0 1,28 9-16,19 10 15,0 9 1,-10 19-16,-9 0 16,-9 0-1,-20 9-15,-18 10 16,-28-1 0,-47 20-16,-38-10 15,-9-28 1,18-10-16,20-18 15,27-19 1,29 0 0</inkml:trace>
  <inkml:trace contextRef="#ctx0" brushRef="#br0" timeOffset="31156.41">12041 8924 0,'0'0'0,"0"0"0,10 0 15,-1-9-15,10-1 16,38-8-1,27 8-15,20 1 16,9 9 0,-10 0-1,-56 0-15</inkml:trace>
  <inkml:trace contextRef="#ctx0" brushRef="#br0" timeOffset="31406.23">12220 8502 0,'0'0'0,"0"0"15,0 0-15,0 0 16,0 9 0,10 10-16,-1 37 15,-9 38 1,0 28-16,0 10 15,-9-10 1,-1-10-16,1-9 16,9-56-1</inkml:trace>
  <inkml:trace contextRef="#ctx0" brushRef="#br0" timeOffset="31889.48">13227 8296 0,'0'0'0,"9"-10"0,19 1 16,10-10 0,19 10-16,-20 18 15,1 0 1,-1 20-16,-18 8 16,-9 19-1,-20 29-15,-37-1 16,-28 10-1,-29-9 1,20-29-16,27-19 16,20-18-1,18 0-15,9-10 16,20 1 0,9-1-16,18 19 15,48 0 1,18 10-16,10-10 15,10 0 1,8 10-16,-74-29 16</inkml:trace>
  <inkml:trace contextRef="#ctx0" brushRef="#br0" timeOffset="32123.94">14017 8296 0,'0'0'0,"19"9"0,28 28 16,28 39-1,10 17-15,9 11 16,0-1-1,0 9-15,-47-55 16</inkml:trace>
  <inkml:trace contextRef="#ctx0" brushRef="#br0" timeOffset="32373.34">14572 8408 0,'0'0'0,"0"10"16,-28 18-16,-19 37 15,-19 39 1,-28 18-16,0 18 15,-10-8 1,57-76-16</inkml:trace>
  <inkml:trace contextRef="#ctx0" brushRef="#br0" timeOffset="33245.21">14958 8830 0,'0'0'0,"0"0"0,0 19 15,0 28-15,0 37 16,0 29 0,0 9-1,0 0-15,9-9 16,1-10-16,-1-19 15,0-46 1</inkml:trace>
  <inkml:trace contextRef="#ctx0" brushRef="#br0" timeOffset="33506.44">15447 8652 0,'0'0'0,"9"0"0,20-9 16,46-10-1,38 10-15,18-1 16,1 1-1,-19 18 1,-66-9-16</inkml:trace>
  <inkml:trace contextRef="#ctx0" brushRef="#br0" timeOffset="33789.44">15870 8239 0,'0'0'0,"0"0"0,0 10 16,0 27 0,-9 29-16,-1 46 15,1 29 1,9 0-16,0 9 15,0-19 1,0-9-16,0-18 16,9-20-1,-9-56-15</inkml:trace>
  <inkml:trace contextRef="#ctx0" brushRef="#br0" timeOffset="34947.12">16359 8605 0,'0'0'16,"0"0"-16,0 0 15,0-19-15,0 1 16,10-20 0,18 1-16,10-1 15,9 10 1,0 0 0,9 18-16,-18 10 15,9 19-15,-9 9 16,-1 19-1,-18 19 1,-19 9-16,-28 9 16,-19 10-1,-10 0-15,-9-10 16,10-18 0,18-28-16,29-20 15,0 1 1,18-9-16,10-1 15,18 0 1,20 1-16,9-1 16,0 1-1,9-1-15,-19 0 16,1 1 0,-38-1-16</inkml:trace>
  <inkml:trace contextRef="#ctx0" brushRef="#br0" timeOffset="35131.43">17319 8877 0,'0'0'0,"0"0"16,0 0-1,0 0-15,0 0 16,0 0 0</inkml:trace>
  <inkml:trace contextRef="#ctx0" brushRef="#br0" timeOffset="35630.42">18006 8324 0,'0'0'0,"0"0"15,-19-19 1,-19 10 0,-18-1-16,-1 20 15,1 18 1,9 19-16,0 0 15,19 18 1,18-8-16,1-1 16,18-19-1,1 1-15,9-19 16,9-1 0,0-18-16,19-9 15,0-10 1,-9-9-16,-1 0 15,1 0 1,-19 18-16,0 1 16,-1 0-1,-8 18-15,18 29 16,-9 27 0,0 29-16,-1 28 15,-8 9 1,-1 1-1,-9-20-15,10-27 16,-10-57 0</inkml:trace>
  <inkml:trace contextRef="#ctx0" brushRef="#br0" timeOffset="35880.67">18476 8427 0,'0'0'0,"10"9"16,8 10 0,39 19-16,9 27 15,9 10-15,-9 0 16,-10 10-1,1-1 1,-39-46-16</inkml:trace>
  <inkml:trace contextRef="#ctx0" brushRef="#br0" timeOffset="36083.87">18683 8652 0,'0'0'0,"0"19"16,-19 18-1,-18 38-15,-1 10 16,-9 9 0,0-19-16,0 0 15,28-47 1</inkml:trace>
  <inkml:trace contextRef="#ctx0" brushRef="#br0" timeOffset="36571.4">19360 8915 0,'0'0'0,"10"0"0,-1-10 15,1 10 1,8 0-16,1 10 16,0-1-1,-19 19-15,0 10 16,-28 9-1,-10 18-15,-18-8 16,-1-10 0,10-10-16,10-18 15,8 0 1,20-10-16,0 0 16,18 1-1,19-1-15,29 10 16,18 0-1,28 0 1,1-10-16,-1 0 16,-8 1-1,-20-10-15,-19 0 16,-28 0 0,-18 0-16,-10 0 15</inkml:trace>
  <inkml:trace contextRef="#ctx0" brushRef="#br0" timeOffset="37430.29">20000 8999 0,'0'0'16,"0"0"-16,0 0 16,0-9-1,0-1-15,0 1 16,19 0-16,19-10 15,37 10 1,28-1-16,20 1 16,-20-1-1,-9 10 1,-19 0-16,-46 0 16</inkml:trace>
  <inkml:trace contextRef="#ctx0" brushRef="#br0" timeOffset="37695.3">20499 8464 0,'0'0'0,"0"10"15,0 9-15,0 37 16,0 47 0,0 19-16,0 38 15,0 8 1,0 11-16,0-1 16,-28 132-1</inkml:trace>
  <inkml:trace contextRef="#ctx0" brushRef="#br0" timeOffset="40135.69">10329 8192 0,'0'0'0,"0"0"0,0 0 16,0 0 0,0 10-1,10 9-15,-1 18 16,1 29-16,18 9 15,0 9 1,0-9 0,0 0-16,19-18 15,1-10 1,17-10-16,1-9 16,0-9-1,0-19-15,0 0 16,-10-19-1,1-9-15,-1-19 16,-9-9 0,-9 0-16,-19-1 15,-1 10 1,-8 0-16,-10 10 16,0 9-1,0 18-15,0 1 16,0 9-1,0 9-15,0 29 16,0 46 0,9 38-16,1 0 15,-10 19 1,0-10 0,0-18-16,0 0 15,0-20 1,-10-18-16,1-9 15,-1-19 1,1-9-16,0-29 16</inkml:trace>
  <inkml:trace contextRef="#ctx0" brushRef="#br0" timeOffset="40779.4">10452 8249 0,'0'0'0,"0"0"16,9 9-1,0 10-15,20 18 16,-1 20 0,19 8-16,-9 10 15,-1 0 1,1-9-16,-1-10 16,1 1-1,0-20-15,-1 1 16,1-19-1,0-1-15,9-18 16,0-9 0,-10-10-16,10-28 15,-9-9 1,0-10-16,-20 1 16,1 8-1,-19 10-15,0 10 16,0 9-1,0 18-15,0 1 16,0 9 0,0 19-1,-9 28-15,-1 56 16,1 38 0,9 18-16,0-9 15,0-9 1,0 0-16,0-19 15,0-29 1,0 1-16,0-19 16,0-47-1</inkml:trace>
  <inkml:trace contextRef="#ctx0" brushRef="#br0" timeOffset="41368.11">10376 8342 0,'0'0'0,"0"0"0,10 10 16,-1 18 0,19 10-16,1 18 15,8 19 1,1 0 0,-10-9-16,0-10 15,10 0-15,0-18 16,-1-1-1,1-18-15,-1 0 16,11-19 0,-1 0-16,0-19 15,9-18 1,0-20-16,-18 1 16,0 0-1,-19-1-15,-1 10 16,-18 10-1,0 9 1,0 18-16,0 1 16,0 9-1,-9 19-15,-10 46 16,0 48 0,10 18-16,0 29 15,9-1 1,9 10-16,19 0 15,29 131 1</inkml:trace>
  <inkml:trace contextRef="#ctx0" brushRef="#br0" timeOffset="45256.3">21261 8802 0,'0'0'0,"0"0"0,0 0 16,0 0 0,0 0-16,0 0 15,0 0 1,0 0-16,9 0 15,1-19 1,-1-9-16,10 0 16,0 0-1,-1 0 1,1 0-16,0 9 16,0 10-1,-10-1-15,1 1 16,-1-1-1,-9 1-15,0 0 16,0 9 0,0 0-16,0 0 15,0 0 1,0 0-16,0 0 16,0 0-1,0 0-15,0 0 16,0 0-1,0 0-15,0 0 16,0 0 0</inkml:trace>
  <inkml:trace contextRef="#ctx0" brushRef="#br0" timeOffset="46246.03">21223 8652 0,'0'0'0,"10"0"0,8-19 15,20 1 1,37-11-16,10 11 16,9 8-1,-9 10-15,-10 10 16,-19 8 0,1 11-16,-20-1 15,-18 0 1,-9 0-16,-10 10 15,-19 8 1,-19 1-16,-9-9 16,0-1-1,19-18-15,0-9 16,18-1 0,1-9-16,9 0 15,9 9 1,10 1-16,19 18 15,9 0 1,9 19-16,1 0 16,-20 9-1,-18 0-15,-28 10 16,-20 0 0,-55-1-1,-48 1-15,-37-19 16,18-19-1,29-28-15,65 0 16</inkml:trace>
  <inkml:trace contextRef="#ctx0" brushRef="#br0" timeOffset="46563.17">22267 8615 0,'0'0'0,"0"0"0,0 0 15,10 9-15,18 10 16,28 18-1,20 38 1,27 29-16,19 27 16,1 0-1,-10 1-15,-10-10 16,-28-29 0,-46-55-16</inkml:trace>
  <inkml:trace contextRef="#ctx0" brushRef="#br0" timeOffset="46846.71">22945 8727 0,'0'0'0,"0"10"0,-19 18 15,-19 37 1,-18 48 0,-10 9-16,-9 9 15,9 1 1,-9-1-16,9-28 16,19-28-16,9-18 15,19-39 1</inkml:trace>
  <inkml:trace contextRef="#ctx0" brushRef="#br0" timeOffset="47367.29">23302 9431 0,'0'0'0,"10"0"0,-1-19 16,10 0 0,0 10-16,-1 0 15,1-1 1,0 20-16,0-1 16,-10 0-1,-9 10-15,0 9 16,-19 10-1,1-1 1,-1-9-16,-9-9 16,9 0-1,9 0-15,1-19 16,9 0 0,0 0-16,9 9 15,1 0 1,-1 1-16,10-1 15,0 19 1,0 1-16,-1-1 16,1 9-1,-19 10-15,-28 19 16,-38 9 0,-56 0-16,-57-9 15,-9-19 1,9-29-16,10-18 15,-151-9 1</inkml:trace>
  <inkml:trace contextRef="#ctx0" brushRef="#br0" timeOffset="48893">25466 8999 0,'0'0'0,"0"0"0,0 0 16,0-9 0,0-1-16,9 1 15,-9 0 1,10 18 0,-1 10-16,19 37 15,1 38 1,-11 19-16,1 9 15,0-19 1,-19-19-16,0-9 16,-9-28-1,-1-9-15,-9-20 16,1-8 0,-1-10-16,-19-28 15,0-57 1,-9-37-16,19-9 15,9 0 1,29 18-16,9 19 16,9 19-1,9 19-15,1 18 16,0 20 0,9 8-1,0 20-15,9 8 16,-18 10-16,-1 1 15,-18 17 1,-9 1 0,-10 0-16,-19 10 15,-28-10 1,-19 9-16,0-9 16,0-10-1,29-18-15,8-10 16,20 1-1,0-10-15,9 0 16,9 9 0,10 1-16,9 8 15,29 10 1,8 19-16,20 19 16,0 9-1,-10 0-15,-9-19 16,-19 1-1,-10-20 1,-18-18-16,-9 0 16,-10-19-1</inkml:trace>
  <inkml:trace contextRef="#ctx0" brushRef="#br0" timeOffset="49265.27">25936 8333 0,'0'0'0,"10"0"16,-1 0 0,19 0-16,0 9 15,10 10 1,0 9-16,-1 19 15,-8 0 1,-11 10-16,1-11 16,-9-8-1,-1-19-15,0-1 16,1-8 0,-1-10-1,19 0-15,10-19 16,37-18-1,48-29-15,8-9 16,-37 37 0,-65 20-16</inkml:trace>
  <inkml:trace contextRef="#ctx0" brushRef="#br0" timeOffset="49530.73">26811 9234 0,'0'0'0,"0"0"15,10 0 1,8-10-16,20-8 15,28-1-15,9 10 16,29-1 0,-10 20-1,-47-10-15</inkml:trace>
  <inkml:trace contextRef="#ctx0" brushRef="#br0" timeOffset="49760.77">26962 9478 0,'0'0'0,"0"0"0,9 0 15,29 9 1,28 1-16,46-1 15,30 0 1,-67 1-16</inkml:trace>
  <inkml:trace contextRef="#ctx0" brushRef="#br0" timeOffset="50292.8">27865 9046 0,'0'0'0,"0"0"16,0 10-16,-10-1 16,1 19-1,0 19 1,18 0-16,10 0 15,9 9 1,28 0-16,10-9 16,10-19-1,8-9-15,-9-19 16,-18-19 0,-10-9-16,-9-19 15,-20-18 1,-27-20-16,-38-9 15,-38-9 1,-18 28-16,18 38 16,-9 18-1,9 38-15,48-10 16</inkml:trace>
  <inkml:trace contextRef="#ctx0" brushRef="#br0" timeOffset="50547.74">28683 9384 0,'0'0'0,"0"0"16,0 0 0,0 0-16,0 0 15,0 0 1,0 0-16</inkml:trace>
  <inkml:trace contextRef="#ctx0" brushRef="#br0" timeOffset="51215.47">29436 8540 0,'0'0'0,"0"0"15,-19 0-15,-19 9 16,-9 0 0,0 19-16,0 19 15,0 19 1,19 0-1,19-10-15,-1 0 16,20-18-16,-1-1 16,10 1-1,9-19-15,0-1 16,0-18 0,1 0-16,8-18 15,1-11 1,0-8-1,-1-1-15,-18 10 16,0 0 0,0 19-16,-10-1 15,0 10 1,1 10-16,-1 9 16,19 37-1,-9 38-15,0 18 16,-19 20-1,0-20-15,0-9 16,0-18 0,-9-10-16,-1-19 15,10-18 1,0-1-16,0-18 16,0 0-1,0-19-15,0 0 16</inkml:trace>
  <inkml:trace contextRef="#ctx0" brushRef="#br0" timeOffset="51765.45">30518 8840 0,'0'0'0,"0"0"16,0-10-16,0-8 15,-19-1 1,-9-9-16,-29 0 16,1 18-1,-1 1-15,1 18 16,9 10 0,19 9-16,-1 0 15,20 10 1,18 18-16,10 10 15,19 18 1,9 1-16,9-1 16,1-9-1,-20-9-15,-8-19 16,-11-10 0,-18 1-1,-9-10-15,-19-9 16,-19-1-1,-10-18-15,-9-9 16,10-19 0,9-19-16,28-9 15,19-19 1,19-19-16,28-9 16,28-1-1,10 11-15,9 18 16,-19 28-1,-9 18-15,-19 11 16,-28 8 0</inkml:trace>
  <inkml:trace contextRef="#ctx0" brushRef="#br0" timeOffset="53569.89">7893 11092 0,'0'0'0,"-28"0"16,-29-10-16,-18 20 15,0-1 1,9 10-16,19 9 15,19 0 1,9 9 0,9-8-16,20 8 15,9-18-15,9 0 16,19-19 0,19-10-16,-1-8 15,1-20 1,-9 0-1,-1 1-15,-18 9 16,-19 0 0,-1 18-16,-8 1 15,-1 18 1,1 10-16,-1 47 16,-9 46-1,0 38-15,-19 10 16,0-1-1,1-27-15,-1-20 16,0-18 0,10-19-16,-1-18 15,1-20 1,9-18-16,0 0 16,0-19-1</inkml:trace>
  <inkml:trace contextRef="#ctx0" brushRef="#br0" timeOffset="54082.68">8899 11279 0,'0'0'0,"0"-9"0,-9-10 15,-10 0 1,-9 0-16,-10 10 15,-9 0 1,-9 18-16,9 19 16,9 0-1,10 1-15,19 8 16,18 10 0,19 0-16,19 0 15,19 9 1,9 0-16,-18-9 15,-10 0 1,-19 0 0,-19-9-16,-18 9 15,-19-1 1,-29 1-16,-8-18 16,-1-11-1,19-18-15,0-18 16,18-29-1,11-10-15,18-18 16,37-9 0,29-19-16,19 18 15,9 1 1,-10 27-16,-27 11 16,-10 17-1,-38 20-15</inkml:trace>
  <inkml:trace contextRef="#ctx0" brushRef="#br0" timeOffset="54892.71">7554 8117 0,'0'0'0,"0"0"0,0 10 16,10 18-16,-1 19 15,10 9 1,9 0-16,10 1 15,-1-1 1,1-19 0,0 1-16,-1-19 15,1-10 1,9-9-16,-10-9 16,1-10-1,0 0-15,-19-9 16,-1 0-1,1 0-15,-9 9 16,-10 10 0,0-1-16,0 10 15,0 0 1,0 19-16,9 28 16,0 28-1,-9 28-15,0-9 16,0 0-1,-18 0-15,-1-1 16,-19-17 0,0-1-1,1-19-15,-20 0 16,-8-18 0,-11-10-16,-18-9 15,10-19 1,-1-19-16,19 0 15,10-18 1,9 8-16,18 1 16,20 19-1</inkml:trace>
  <inkml:trace contextRef="#ctx0" brushRef="#br0" timeOffset="55558.56">9878 11176 0,'0'0'0,"0"0"0,-10 9 15,-18 19 1,-19 29-16,-28 18 15,-10 19 1,-9 18-16,-9 10 16,18-19-1,19-28-15,28-28 16,20-28 0</inkml:trace>
  <inkml:trace contextRef="#ctx0" brushRef="#br0" timeOffset="55735.46">9229 11364 0,'0'0'0,"0"0"0,0 0 16,0 0-1,0 0-15,0 0 16,0 0-1,0 0-15</inkml:trace>
  <inkml:trace contextRef="#ctx0" brushRef="#br0" timeOffset="55903.87">9643 11870 0,'0'0'0,"0"0"0,0 0 16,0 0-16,0 0 15</inkml:trace>
  <inkml:trace contextRef="#ctx0" brushRef="#br0" timeOffset="56526">10809 11289 0,'0'0'0,"0"0"16,0 0-16,0 0 16,10 9-1,-1 10-15,19 18 16,19 38-1,0 19-15,0 0 16,-9-19 0,0-19-16,-1-18 15,-18-19 1,0-1-16,9-18 16,0-9-1,10-19-15,9-28 16,9-20-1,1-8-15,-10-10 16,9 10 0,-37 46-16</inkml:trace>
  <inkml:trace contextRef="#ctx0" brushRef="#br0" timeOffset="56858.72">12136 11532 0,'0'0'0,"0"0"16,-19-18-16,-9-1 15,-10 0 1,0 10-16,-9-1 15,19 10 1,0 10-16,9-1 16,10 1-1,-1 8-15,20 10 16,18 1 0,0 8-16,19-9 15,-9 10 1,9-19-1,-28-10-15</inkml:trace>
  <inkml:trace contextRef="#ctx0" brushRef="#br0" timeOffset="57408.98">12314 11176 0,'0'0'0,"10"0"16,18-19-1,28 0-15,10 10 16,19 18 0,0 1-16,-10 18 15,0 19 1,-18 0-16,-20 0 16,-18 0-1,0 9-15,-19 0 16,-19 0-1,0-18 1,0-19-16,1 0 16,8-19-1,1 0-15,-1-29 16,10-27 0,19-38-16,28-9 15,19 28 1,0 19-16,9 9 15,10 28 1,-10 10-16,-9 18 16,-10 19-1,-18 19-15,0 28 16,-20 10 0,-8 18-16,-10 9 15,-19-8 1,10-20-16,-1-9 15,1-19 1,-1-18 0,10-10-16,0-19 15</inkml:trace>
  <inkml:trace contextRef="#ctx0" brushRef="#br0" timeOffset="57572.37">13302 10951 0,'0'0'0,"0"0"15,9 0 1,10 9-16,28 19 16,-9-9-1</inkml:trace>
  <inkml:trace contextRef="#ctx0" brushRef="#br0" timeOffset="58408.73">14186 11439 0,'0'0'0,"0"0"0,-18-10 16,-29 1-1,-10 18-15,-9 1 16,10 8-1,9 11 1,9 8-16,10 10 16,18 9-1,20 1-15,9-20 16,9 1 0,0-20-16,0 1 15,19-19 1,0-9-16,0-10 15,1-9 1,-1 0-16,-10 0 16,1-1-1,-1 20-15,-8 0 16,-1 9 0,0 9-16,0 0 15,19 20 1,0-1-16,0 0 15,-9-9 1,0-1-16,-10 1 16,0-19-1,0-19 1,-9 1-16,0-20 16,0 1-1,-10 8-15,1 1 16,-10 19-1,0 9-15,0 0 16,0 9 0,0 10-16,0 28 15,0 0 1,0-10-16,0 1 16,0-19-1,0-1-15,0-18 16,0 0-1,9-9-15,10-28 16,9-29 0,19-9-1,0 9-15,10 10 16,-1 28 0,0 18-16,-8 10 15,-11 10 1,1 18-16,-1 19 15,-18 18 1,0 11-16,9 8 16,-9 0-1,-10-55-15</inkml:trace>
  <inkml:trace contextRef="#ctx0" brushRef="#br0" timeOffset="58892.05">15955 11082 0,'0'0'0,"0"10"0,-19-1 16,-9 28 0,-10 48-16,-9 18 15,10 0 1,8 0-1,29 10-15,19-19 16,19-19 0,28-19-16,28-18 15,9-29 1,1-18-16,-1-19 16,-18-19-1,-19-10-15,-38 1 16,-19 9-1,-18 0-15,-19 19 16,-10 9 0,0 19-16,-9 19 15,0 9 1,19 19-16,9 10 16,19-1-1,19-9-15,19 9 16,18-18-1,29-1 1,-10-18-16,0-10 16,-37-9-1</inkml:trace>
  <inkml:trace contextRef="#ctx0" brushRef="#br0" timeOffset="59213.87">17620 11701 0,'0'0'0,"0"0"15,0 10 1,0 9-16,0 9 16,-9 9-1,-1 10 1,1 9-16,-1 1 16,1-20-1,0 1-15,9-29 16</inkml:trace>
  <inkml:trace contextRef="#ctx0" brushRef="#br0" timeOffset="59365.58">17423 11242 0,'0'0'0,"0"0"0,9 9 16,19 10-1,-9 0-15</inkml:trace>
  <inkml:trace contextRef="#ctx0" brushRef="#br0" timeOffset="59815.32">17931 11880 0,'0'0'0,"0"0"15,0 0 1,0 0-16,0 0 16,0 9-1,0 0-15,0 20 16,0 17 0,0 1-16,0 0 15,0-9 1,0-19-16,0-1 15,0-18 1,0 0-16,9 0 16,0-28-1,29-37-15,9-29 16,0 0 0,9 38-16,-8 9 15,-1 19 1,0 18-16,-10 20 15,10 18 1,-9 19-16,0-1 16,-20 20-1,1 9-15,-9 10 16,-1-1 0,-9-46-1</inkml:trace>
  <inkml:trace contextRef="#ctx0" brushRef="#br0" timeOffset="60563.76">19417 11242 0,'0'0'0,"0"0"0,0 9 15,9 19 1,1 10-16,18 27 16,19 1-1,9 0-15,10-10 16,0-18-1,0-1 1,0-18-16,9-10 16,0-9-1,-18-19-15,-1-18 16,-18-10 0,-1-19-16,-18-9 15,-19 10 1,0 8-16,-9 10 15,-1 19 1,1 0-16,0 19 16,9 9-1,0 0-15,0 18 16,-10 29 0,1 38-16,9 18 15,0 19 1,0 19-16,0-10 15,0 10 1,0-10 0,-10-9-16,-8-9 15,-1-19 1,-19-10-16,1-9 16,-1-19-1,-19-18-15,-8-19 16,-20-10-1,-9-18-15,9-19 16,10-10 0,9-9-16,19 0 15,9 10 1,20 9-16,8 18 16</inkml:trace>
  <inkml:trace contextRef="#ctx0" brushRef="#br0" timeOffset="61298.49">21693 11101 0,'0'0'0,"0"9"15,0 10-15,0 19 16,10 37 0,-1 18-1,1 11-15,-10 8 16,0-9-1,0-18-15,0-19 16,0-20 0,0-8-16,9-19 15,1 0 1,-1-19-16,19-10 16,19-27-1,19-20-15,-10 1 16,1 9-1,-10 19-15,0 19 16,-9-1 0,-1 20-16,1 8 15,0 20 1,-20 9-16,-8 9 16,-29 10-1,-28-1-15,-57-8 16,-46-10-1,-1-38-15,20-9 16,37-19 0,18 1-1,39-11-15,18 20 16,9 0-16</inkml:trace>
  <inkml:trace contextRef="#ctx0" brushRef="#br0" timeOffset="62081.56">22625 11439 0,'0'0'0,"0"0"0,0 0 15,0 0 1,0 9-16,9 10 15,1 18 1,18 29-16,0 0 16,19-1-1,0-8 1,0-10-16,0-10 16,0-18-1,0-10-15,10-9 16,-10-19-1,0-18-15,0-19 16,0-10 0,-9 19-16,-20 0 15,1 19 1,0 0-16,-10 18 16,1 1-1,-1 18-15,1 1 16,-1 37-1,10 37-15,0 38 16,-10 28 0,-9 10-16,-19-1 15,-9 10 1,-10-9-16,1-20 16,-10-18-1,-10-9-15,1-29 16,-19-18-1,-1-19 1,1-19-16,-10-28 16,20-28-1,-1-19-15,19-28 16,18-9 0,29-20-16,19-18 15,38 10 1,18-1-16,0 10 15,0 19 1,-9 18-16,-9 0 16,-1 19-1,-9 19-15,-9 9 16,-10 10 0,0 18-16,-18-9 15</inkml:trace>
  <inkml:trace contextRef="#ctx0" brushRef="#br0" timeOffset="62463.98">24497 11589 0,'0'0'16,"0"0"-16,9 9 15,20 10-15,18 18 16,18 20-1,11 18-15,8 9 16,1 1 0,-10-10-1,1 0-15,-11-19 16,-8 0 0,-10-9-16,-10-19 15,-27-18-15</inkml:trace>
  <inkml:trace contextRef="#ctx0" brushRef="#br0" timeOffset="62731.33">25278 11636 0,'0'0'0,"0"9"16,-19 19-16,-28 38 15,-38 46 1,-9 20 0,0-1-16,9 1 15,1-1-15,8-9 16,29-38 0,10-18-1,18-10-15,10-18 16,9-29-16</inkml:trace>
  <inkml:trace contextRef="#ctx0" brushRef="#br0" timeOffset="62997.39">25776 12227 0,'0'0'0,"0"0"15,0 0-15,0 0 16,0 9 0,0 10-16,-9 37 15,-10 47 1,0 29 0,10-20-16,-1-8 15,10-11-15,0-8 16,0-29-1,0-18-15,0-29 16</inkml:trace>
  <inkml:trace contextRef="#ctx0" brushRef="#br0" timeOffset="63317.31">26858 12199 0,'0'0'0,"0"0"0,-9 9 16,-19 10-16,-20 28 16,-27 56-1,-19 28 1,-9 10-16,18-10 16,47-74-1</inkml:trace>
  <inkml:trace contextRef="#ctx0" brushRef="#br0" timeOffset="63647.83">27159 11589 0,'0'0'0,"10"9"0,8 10 15,20 18 1,28 29 0,0 19-16,9 27 15,19 10-15,10 0 16,-1 19-1,1-10 1,-29-28-16,-19-28 16,-28-37-1</inkml:trace>
  <inkml:trace contextRef="#ctx0" brushRef="#br0" timeOffset="63896.64">27912 11701 0,'0'0'0,"0"10"15,-28 9-15,-19 27 16,-29 29 0,-8 29-16,-1 8 15,0 20 1,1-1-16,8 0 15,10-37 1,19-19 0,19 0-16,9-37 15</inkml:trace>
  <inkml:trace contextRef="#ctx0" brushRef="#br0" timeOffset="64348.07">28316 12302 0,'0'0'0,"10"0"0,9-19 16,9 10-1,0-1-15,10 1 16,9 0-1,-10 18-15,1 0 16,-10 19 0,-9 1-1,-10-1-15,-18 28 16,-10 10 0,-19-1-16,-9-8 15,0-10-15,19-10 16,0-18-1,19 0 1,-1-10-16,20 0 16,8-9-1,29 0-15,47-18 16,19-1 0,10-9-16,-10 0 15,9 9 1,-66 9-16</inkml:trace>
  <inkml:trace contextRef="#ctx0" brushRef="#br0" timeOffset="64597.23">29746 12161 0,'0'0'0,"0"0"16,0 9-16,0 1 15,-19 27 1,-18 20-16,-20 46 16,-9 28-1,1 1-15,36-67 16</inkml:trace>
  <inkml:trace contextRef="#ctx0" brushRef="#br0" timeOffset="64864.91">29934 11373 0,'0'0'0,"10"9"16,27 10-16,29 47 15,57 37 1,27 38 0,1 9-16,-1 19 15,-28-10 1,-28-9-16,-28-18 15,-37-85 1</inkml:trace>
  <inkml:trace contextRef="#ctx0" brushRef="#br0" timeOffset="65147.5">30565 11617 0,'0'0'0,"0"9"0,-10 10 15,-18 37-15,-28 38 16,-20 28 0,-18 19-16,-9 9 15,-10 0 1,19-18-16,19-20 15,18-18 1,29-19 0,9-47-16</inkml:trace>
  <inkml:trace contextRef="#ctx0" brushRef="#br0" timeOffset="65668.28">31251 12077 0,'10'0'0,"9"-10"0,9-8 16,9 8-1,1 1-15,-10-1 16,-9 10-1,0 10-15,-10-1 16,-9 19 0,-9 19-1,-19 9-15,-10 1 16,-9-10 0,0-10-16,19-18 15,0 0 1,18-10-16,1 1 15,9-1 1,19 10-16,28 28 16,28 28-1,0-10-15,0 1 16,-18-10 0,-10 1-16,-28-1 15,-19 0 1,-29 10-16,-65 0 15,-75-1 1,-66-27-16,9-29 16,19-28-1,38-9 1,94 9-16</inkml:trace>
  <inkml:trace contextRef="#ctx0" brushRef="#br0" timeOffset="71556.25">10480 10735 0,'0'0'0,"-10"0"16,-18 9 0,-9 1-16,-10 9 15,0 18 1,18 29-16,10 37 15,19 47 1,29 0-16,-1 10 16,-9-10-1,0-9-15,-1-1 16,1-8 0,-19-10-16,0-19 15,0-28 1,0-9-1,0-20-15,0-8 16,0-19 0,0 0-16,0-19 15,0 0 1,0 0-16,0 0 16</inkml:trace>
  <inkml:trace contextRef="#ctx0" brushRef="#br0" timeOffset="73027.89">10499 10970 0,'0'-10'0,"0"-18"16,-10-10-1,1 1-15,9-1 16,9 10-1,1 0-15,18 0 16,28 0 0,20 0-1,46 0-15,28-1 16,39 1 0,36 9-16,20 1 15,18-1-15,20 10 16,-1-1-1,0 1 1,19 9-16,0 0 16,-9-10-1,9 10-15,9-9 16,1 0 0,-1 18-16,-9 0 15,-19 1 1,1 9-16,-11 9 15,-8 0 1,9 0-16,-19-9 16,0 9-1,0-9-15,9 9 16,-18 0 0,9 0-16,-10 10 15,-9-1 1,1 1-16,-20-20 15,-19 1 1,-18 0-16,-9-10 16,-29-9-1,-19 0-15,-9 0 16,-10 0 0,-18-9-1,-10 0-15,1-1 16,-1-9-1,-9 1-15,-10 8 16,-18 1 0,-10 0-16,-9-1 15,-10 10 1,1 0-16,-10 0 16,0 0-1,9 10-15,0-1 16,1 19-1,-1 10-15,1 18 16,-1 10 0,0 27-16,1 20 15,-1 0 1,1 9 0,-1 9-16,0 0 15,1 1 1,-1-1-16,-9 0 15,0-9 1,0-9-16,0-19 16,-9-10-1,-1-9-15,1-18 16,9-11 0,-9-8-16,-1 0 15,1-20 1,-1 1-1,1 0-15,-10-10 16,-9 1-16,-47-10 16,-104-19-1,-113-19 1,-65-18-16,-48 0 16,-74 9-16,-58 0 15,-46 0 1,-19 9-1,-9 20-15,-1-10 16,10 9 0,-19 0-16,66 0 15,56 0 1,57-9-16,47-9 16,57-1-1,36 1-15,30 9 16,27-1-1,29 20-15,28 0 16,37-1 0,29 10-1,28 0-15,18 0 16,29 0-16,19 0 16,9 0-1,10 0-15,0 0 16,-1 0-1,10 0 1,0 0-16,0 10 16,-9 8-1,9 1-15</inkml:trace>
  <inkml:trace contextRef="#ctx0" brushRef="#br0" timeOffset="78056.87">6990 7902 0,'0'0'0,"9"0"0,1-19 15,18 0-15,0-19 16,19-8 0,19-1-16,9 9 15,19 1 1,0 8-1,10 1-15,9 19 16,0 0-16,-10 18 16,-9 10-1,10 18-15,-10 19 16,0 20 0,-10 8-1,-8 10-15,-1 9 16,-19 10-1,-18-10-15,0 19 16,-10 0 0,-9-10-16,-19 10 15,-19 10 1,-19-10-16,-18-10 16,-29-18-1,-18-10-15,-20-8 16,-18-30-1,-19-17-15,-9-20 16,0-18 0,9-29-1,9-9-15,1-9 16,18-19 0,10-10-16,9 1 15,28-10 1,19-9-16,19-19 15,10-9 1,18-20-16,19-8 16,28 9-1,10 9-15,9 10 16,18 18 0,20 10-16,28 19 15,9 18 1,19 19-16,19 19 15,10 9 1,-10 28-16,0 20 16,-29 8-1,10 19-15,-9 29 16,-10 18 0,-18 10-16,-10 9 15,-19 18 1,-9 1-16,-28 0 15,-10 9 1,-38 0 0,-18-9-16,-19-10 15,-19-9 1,-18-19-16,-29-18 16,-9-10-1,-20-28-15,-27-29 16,9-27-1,-9-19-15,9-28 16,9-29 0,1-18-16,18-10 15,19-18 1,29 0-16,18-1 16,19-8-1,28-20-15,19 1 16,19 8-1,18 11-15,10 8 16,29 20 0,8 18-1,20 19-15,27 19 16,29 37 0,0 28-16,28 38 15,1 19 1,-29 28-16,-1 18 15,-17 10 1,-30 10-16,-17 8 16,-20 10-1,-28 10-15,-38-1 16,-18 10 0,-19-9-16,-38-19 15,-19-10 1,-9-28-16,-28-18 15,-48-20 1,-46-27-16,-29-48 16,-27-37-1,27-28-15,10-37 16,18-20 0,39-8-16,46-1 15,29-9 1,27 0-1,39-10-15,18-9 16,38-9 0,47 0-16,56 0 15,94-10 1,132 28-16,47 29 16</inkml:trace>
  <inkml:trace contextRef="#ctx0" brushRef="#br0" timeOffset="82147.22">6943 11523 0,'0'0'0,"0"0"0,-10-19 15,1 1 1,-1-1-1,1 0-15,0 0 16,9-9 0,9 9-16,0-9 15,1 0 1,9 0-16,-1 0 16,1 0-1,0-1-15,9-8 16,1-1-1,18-18-15,18 0 16,11 0 0,37-20-16,28 11 15,9-1 1,10 0-16,9 20 16,1 8-1,-20 10-15,20 18 16,18 1-1,9 18 1,1 1-16,-19 18 16,-19 0-16,-10 19 15,-9 0 1,-28 9 0,-9 10-16,-10 18 15,-28 1 1,-10 9-16,-28 18 15,-28 10 1,-28 19-16,-19 18 16,-28-8-1,-29-1-15,-18-19 16,-29 0 0,-37-18-16,-38-10 15,-37-9 1,-19-28-16,-10-19 15,-9-29 1,-9-18-16,27-28 16,39-19-1,28-28-15,46 0 16,20-19 0,27 1-1,39-11-15,27 11 16,10-1-1,19 9-15,19 10 16,9 10 0,18-1-16,1 38 15</inkml:trace>
  <inkml:trace contextRef="#ctx0" brushRef="#br0" timeOffset="83950.89">24638 8342 0,'0'0'0,"9"-9"0,10-10 16,9-18-1,19-1-15,1-9 16,27-9 0,38 9-16,56 0 15,66 19 1,76 0-16,37 9 16,19 10-1,-1 9-15,1 9 16,10 1-1,8 8-15,1 10 16,-19-9 0,-10 0-16,-18 0 15,-47 0 1,-48-19 0,-46 0-16,-29-10 15,-37 1-15,-38-1 16,-28 1-1,-10 0 1,-18-1-16,-10 1 16,-9 9-1,0 9-15,0 1 16,9 27 0,0 19-16,0 38 15,-9 19 1,0 37-16,0 9 15,-19 29 1,9 19-16,1 8 16,8-8-1,1-1-15,0-28 16,-19-18 0,-9-19-16,-20-19 15,-8-10 1,-29-18-16,-56-10 15,-104 1 1,-122-48 0,-66-37-16,-38-37 15,-28-19 1,-46-1-16,27-8 16,29-10-1,18-10-15,57 1 16,28 9-1,28-19-15,38-19 16,38 1 0,47 8-16,46 1 15,48 19 1,37 9-16,29 9 16,18 19-1,10 0-15,19 10 16,-1-10-1,10 0 1,0 0-16,10 0 16,-1 0-16,0 0 15,1 0 1,-1 0 0,10 1-16,-10-1 15,1 9 1,-1-9-16,-9 0 15,0 0 1,0 0-16,0 1 16,0-1-1,0 9-15,0 10 16,0 0 0,0 18-16,0 1 15,0 0 1,0-1-16,0 10 15,0 0 1,0 0-16,0 0 16,0 0-1,0 0 1,0 0-16,0 0 16,0 0-1,0 0-15,0 0 16,0 0-1,0 0-15,0 0 16,0 0 0,0 0-16,0 0 15,0 0 1,0 0-16,0 0 16,0 10-1,0-1-15</inkml:trace>
  <inkml:trace contextRef="#ctx0" brushRef="#br0" timeOffset="87039.49">24610 13578 0,'0'0'0,"19"0"0,37-19 15,66-9-15,76-10 16,65 10 0,76 19-16,65 0 15,48 18 1,9 10 0,38 9-16,27 0 15,-8 0 1,-20 10-16,-37-1 15,-56-9 1,-48 0-16,-74-9 16,-67 0-1,-56 0-15,-47 0 16,-47-19 0,-38 0-16,-19 0 15,-18 0 1,-123 0-16,-207-29 15,-140-18 1,-86-9-16,-56 0 16,-56 9-1,28 9-15,0 10 16,0 19 0,84 18-16,48-9 15,94 10 1,84-1-16,104-9 15,84 9 1,66 1 0,38-10-16,29 0 15,27 0 1,95 9-16,225-9 16,160-9-1,38-10-15,47 0 16,47 1-1,-57 8-15,-18 10 16,27 10 0,-36-1-16,-48 0 15,-28 19 1,-47 1-16,-76-11 16,-74 1-1,-67-19-15,-65 0 16,-38 0-1,-47 0-15,-19 0 16,-18 0 0,-10 0-16,0 0 15,0 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4:54:14.2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6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4-03T15:05:42.851"/>
    </inkml:context>
  </inkml:definitions>
  <inkml:trace contextRef="#ctx0" brushRef="#br0">4469 1765 0,'0'0'0,"0"0"16,0 0-16,0 0 15,0 0 1,0 0-1,0 0-15,9 0 16,0 10 0,20 9-16,8 18 15,10 38 1,10 19-16,-10 19 16,9 9-1,-9 0-15,-9-10 16,-1-9-1,1-18-15,-19-20 16,0-27 0,0-10-16,-1-9 15,1-10 1,9-9-16,10-28 16,18-19-1,10-37 1,-9-29-16,-1-9 15,-9 10-15,-9 27 16,-10 10 0,0 9-1,1 10-15,-11 9 16,1 19 0,0 0-16,-10 9 15,1 10 1,-10-1-16</inkml:trace>
  <inkml:trace contextRef="#ctx0" brushRef="#br0" timeOffset="504.63">5964 1765 0,'0'0'0,"0"0"16,0 0-16,0 10 16,0 9-1,0 18-15,0 29 16,0 18-1,0 29 1,-9-1-16,-10 1 16,0-19-16,0 0 15,1-1 1,8-17-16,1-11 16,-1-18-1,1-9-15,0-10 16,-1-19-1</inkml:trace>
  <inkml:trace contextRef="#ctx0" brushRef="#br0" timeOffset="965.16">6755 1850 0,'0'0'0,"0"0"0,0 9 16,0 10-16,0 9 15,-10 28 1,1 20-16,-1 36 16,10 10-1,0 9-15,-9 10 16,-1 0 0,1-29-1,-10 1-15,0-10 16,10-18-1,0-20-15,-1-18 16,1-9 0,-1-10-16,1-9 15,9-19 1,0 0-16,0 0 16</inkml:trace>
  <inkml:trace contextRef="#ctx0" brushRef="#br0" timeOffset="1299.61">6755 1887 0,'0'0'0,"0"0"16,9 0-16,0-18 16,20-1-1,-1 0-15,19 0 16,9-9 0,1 0-16,-10 19 15,-10-1 1,1 1-16,0 0 15,-10 18 1,19 0-16,-28 1 16</inkml:trace>
  <inkml:trace contextRef="#ctx0" brushRef="#br0" timeOffset="1566.61">6660 2432 0,'0'0'0,"0"0"15,10 9-15,18 0 16,29 1-1,37-10-15,18 0 16,11-10 0,8-8-16,-8-1 15,-76 0 1</inkml:trace>
  <inkml:trace contextRef="#ctx0" brushRef="#br0" timeOffset="2382.96">8410 1803 0,'0'0'0,"10"0"0,8 9 16,29 1 0,19 18-16,19 0 15,18 10 1,-8-1-16,-20-9 16,0 0-1,0 1-15,-18-11 16,-10 1-1,-10 0-15,-18-10 16,0 1 0,0-1-16,-10 0 15,-9 1 1,0-1-16,0 0 16,-9 1-1,-19 18-15,-19 19 16,-38 19-1,-37 9 1,-19 0-16,9-19 16,-9 0-16,18 1 15,20-10 1,18-10 0,19-18-16,19 0 15,19-1 1,19-8-16,-1-10 15</inkml:trace>
  <inkml:trace contextRef="#ctx0" brushRef="#br0" timeOffset="2738.14">9370 2769 0,'0'0'0,"0"0"16,-10 10-1,-27 18-15,-20 0 16,-27 19-1,-20 0-15,-18 19 16,9-10 0,19 0-16,9 0 15,10 1 1,9-20-16,19-9 16,19-9-1,18-19-15</inkml:trace>
  <inkml:trace contextRef="#ctx0" brushRef="#br0" timeOffset="3421.69">9934 1981 0,'0'0'0,"0"10"15,0-1 1,-9 19-16,-10 0 15,0 19 1,0 9-16,1 1 16,8-1-1,1-9 1,9-9-16,0-20 16,0 1-16,9 0 15,1-10 1,-1 1-1,19-1-15,0-9 16,19 0-16,19 9 16,0 1-1,0-1 1,-10 0-16,1 1 16,-1 18-1,-9 0-15,-9 0 16,0 10-1,-10-1-15,-9 10 16,-19 0 0,-10 9-16,-18 1 15,-19-10 1,-38 9-16,-28 0 16,-9-18-1,9-10-15,19-9 16,28-19-1,10 0-15,9 0 16,19-19 0,9 10-16</inkml:trace>
  <inkml:trace contextRef="#ctx0" brushRef="#br0" timeOffset="3772.25">9962 2066 0,'0'0'0,"0"0"0,10 0 16,27-10-16,20 1 15,9 0 1,9-10-16,-9 0 16,9 10-1,0-1-15,-9 1 16,-9-1 0,-20 1-16,1 9 15,-19 0 1,-10 0-1,-9 0-15,0 0 16</inkml:trace>
  <inkml:trace contextRef="#ctx0" brushRef="#br0" timeOffset="4156.04">11270 2948 0,'0'0'0,"0"0"16,0 9 0,-19 19-16,-18 10 15,-20 18 1,-9 10-16,-9-1 15,-19 20 1,47-48-16</inkml:trace>
  <inkml:trace contextRef="#ctx0" brushRef="#br0" timeOffset="5339.44">3961 1381 0,'0'0'0,"0"0"15,0 0-15,0 0 16,0 0 0,9 0-16,0 0 15,29-10 1,47-8-16,56-1 15,85-9 1,84 18-16,57 10 16,37 10-1,10-1-15,10 10 16,-10-10 0,9 19-16,0-9 15,-37 0 1,-38-19-1,-19 9-15,10 1 16,-19-1-16,-38 10 16,-9-10-1,-38-9 1,-47 0-16,-28 0 16,-38-9-1,-18-1-15,-29 1 16,-18 0-1,-20-1-15,1 1 16,-19 9 0,-1 0-16,-8 0 15,-1 0 1,1 9-16,-1 1 16,0 18-1,1 9-15,-1 20 16,1 27-1,-1 29-15,-9 9 16,10 18 0,-1 20-16,0 18 15,10 10 1,0-1-16,-10 1 16,1-10-1,-10-9-15,0-9 16,-10-20-1,-8-36 1,-1-11-16,0-17 16,0-20-1,0-9-15,10-10 16,-1-18 0,1-19-16</inkml:trace>
  <inkml:trace contextRef="#ctx0" brushRef="#br0" timeOffset="6444.09">3979 1559 0,'0'0'0,"0"0"0,0 9 15,0 10-15,-9 19 16,0 37 0,-1 19-16,10 9 15,0 28 1,0 10-16,0-10 16,0-9-1,-9 10 1,-1-10-16,1-38 15,-1-9 1,1 0-16,0-19 16,-1-18-1,1-1-15,-1-18 16,1 0 0,-10 0-16,10-1 15,-1-8 1,1-1-16,0 1 15,-1-1 1,10-9-16,10 9 16,-1 1-1,0-10 1,20 0-16,8 0 16,10 0-1,29 0-15,27 0 16,38 0-1,57 0-15,37 9 16,57 1 0,27-1-16,11 0 15,8 10 1,20 0-16,-1 9 16,1 10-1,9-10-15,28 0 16,0 9-1,0-9-15,19-9 16,-28 0 0,-67-10-16,-27 1 15,-38-10 1,-56 9-16,-48 1 16,-28-1-1,-18 0-15,-29-9 16,-18 0-1,-20 0 1,1 0-16,-19 0 16,-10 0-1,-9 0-15,0 0 16</inkml:trace>
  <inkml:trace contextRef="#ctx0" brushRef="#br0" timeOffset="7031.96">11590 2403 0,'0'0'0,"0"0"15,9 0-15,10-9 16,38-10 0,46 1-16,38-1 15,10 0 1,9 0-16,-10 10 16,-28-1-1,-18 10-15,-10-9 16,-19 9-1,-18 9 1,-38-9-16</inkml:trace>
  <inkml:trace contextRef="#ctx0" brushRef="#br0" timeOffset="7631.47">12992 2019 0,'0'0'0,"0"0"0,0 0 16,0 0 0,0 19-16,0 18 15,0 19 1,0 29-16,0 9 15,0-1 1,-10-8 0,1-10-16,-1-19 15,10-18-15,-9-19 16,9-1 0,0-18-1,0 0-15,0 0 16,-9-9-1,-48-376-15,57 385 16,10-19 0,18-18-16,0-10 15,19-9 1,9-1-16,1 20 16,-10 9-1,9 18-15,10 20 16,-9 9-1,-1 18-15,-9 10 16,-9 19 0,-19 9-16,-19 0 15,-29 0 1,-18 9 0,-47-9-16,-37 0 15,-29 0 1,-10-18-16,-140 27 15</inkml:trace>
  <inkml:trace contextRef="#ctx0" brushRef="#br0" timeOffset="8966.87">14158 2000 0,'0'0'0,"0"0"0,0 0 15,0 9 1,10 10-16,-1 37 15,10 38 1,0 9-16,-1 19 16,-8 0-1,-10-18-15,0-20 16,0-18 0,-10-19-16,1-10 15,0-18 1,-1 0-16,1-10 15,-1-9 1,10-9-16,-18-48 16,8-36-1,1-29-15,18-19 16,19-9 0,10 9-16,9 10 15,9 18 1,-8 19-1,8 19-15,-9 28 16,0 19 0,9 19-16,1 9 15,-1 19 1,1 27-16,-20 1 16,1 19-1,-19 9-15,-19 10 16,-28 8-1,-29-8-15,-27-1 16,-11-18 0,-27-10-16,0-18 15,0-20 1,28-18-16,18-18 16,10-1-1,10-9-15,28 0 16,9 9-1,10 10 1,18-1-16,0 1 16,29-1-1,28 20-15,28 27 16,19 10 0,-19 0-16,0 9 15,-9 10 1,-10 0-16,0 9 15,-18-19 1,-10 0-16,-10 1 16,1-20-1,-10 1-15,-9-10 16,0-9 0,-10-10-16</inkml:trace>
  <inkml:trace contextRef="#ctx0" brushRef="#br0" timeOffset="10300.33">15212 2488 0,'0'0'0,"0"0"16,9 0-1,19 0-15,1 0 16,-1 0-1,19-10-15,0-8 16,-9-1 0,-1 0-16,1-18 15,-1-1 1,-18 1-16,0-1 16,-10-9-1,-9 10-15,-9 8 16,-10 1-1,-9 19-15,-10 0 16,-9 18 0,0 10-16,0 18 15,0 20 1,19 8 0,19 1-16,9-10 15,9 0 1,19 1-16,10-10 15,28-10 1,9-18-16,19-10 16,-9-9-1,-1-18-15,10-20 16,-18 1 0,-1-20-16,-19-8 15,-9-1 1,-9 0-16,-19 19 15,0 0 1,-10 19-16,-9 0 16,0 19-1,0-1-15,0 10 16,0 10 0,0 8-16,0 39 15,0 27 1,0 10-16,0-10 15,0-8 1,0-11 0,-9-8-16,-1-20 15,1-18 1,9 0-16,0-19 16,0 0-1,0-10-15,-9-27 16,-1-67-1,10-27-15,10 9 16,-1 28 0,19 19-16,0 19 15,1 18 1,18 10-16,0 19 16,0 0-1,-10 18-15,1 19 16,0 0-1,-10 10 1,-9 9-16,-10 9 16,-9 0-1,0 1-15,0-20 16,-9 1 0,-1-10-16,1-10 15,9-18 1,0 0-16,0 0 15,0-9 1,9-28-16,10-57 16,37-66-1,1 10-15,-10 56 16,0 38 0,0 28-16,9 18 15,1 20 1,-1 18-16,1 19 15,-20 19 1,1-1-16,-19 20 16,0 9-1,-19-1 1,0 1-16,-19 0 16,0 0-1,0-10-15,-9-18 16,19-19-1,-1-10-15,1-18 16,9-9 0,0-10-16</inkml:trace>
  <inkml:trace contextRef="#ctx0" brushRef="#br0" timeOffset="11615.81">17724 2103 0,'0'0'0,"0"0"16,0 0-16,-19 10 16,-28-1-1,-19 19-15,0 28 16,0 10-1,10 9 1,18 0-16,10-9 16,18-10-1,20 0-15,-1-18 16,19 0 0,1-10-16,-1-10 15,10-8 1,9-10-16,0-19 15,0-9 1,0-28-16,9-19 16,-18-19-1,-1-9-15,1 18 16,-10 10 0,-9 9-16,0 19 15,0 19 1,0 19-16,-1 0 15,1-1 1,9 20-16,10 27 16,9 10-1,0 28-15,-9 19 16,-1 0 0,-18-1-1,0 1-15,-10-9 16,1-10-1,-1-19-15,1-18 16,-1-10 0,0-9-16,1-19 15,-1 0 1,19-19-16,1-19 16,18-37-1,0-19-15,-10-9 16,1 9-1,-10 10-15,10-1 16,-10 20 0,-9-1-16,0 19 15,0 10 1,-1 9-16,-8-1 16,-1 20-1,-9 0 1,0-1-16,0 10 15,0 0 1,10 10-16,-1 27 16,0 29-1,10 18-15,9-9 16,-9 0 0,0-18-16,0-10 15,0-10 1,-1-18-16,1 0 15,10-19 1,-1 0-16,9-19 16,1 0-1,0-18-15,-1-1 16,-9-18 0,-9-1-16,0-8 15,-19 18 1,0 19-16,-19 0 15,0 18 1,1 1 0,-20 18-16,0 10 15,-9 18 1,0 29-16,10 9 16,8 0-1,20 0-15,18-9 16,1-10-1,18 1-15,19-10 16,10-10 0,18-9-16,0-9 15,0-19 1,1 0-16,-1-9 16,-19-1-1,-27 1-15</inkml:trace>
  <inkml:trace contextRef="#ctx0" brushRef="#br0" timeOffset="12308.35">20800 2009 0,'0'0'0,"0"0"15,0 0-15,0 10 16,9 9-1,1 18-15,8 19 16,1 10 0,0 18-16,0 1 15,0-10 1,-1 0-16,1-19 16,0-9-1,-9-9-15,-1-10 16,0-9-1,1-10-15,9-9 16,9-9 0,9-19-16,20-38 15,9-28 1,-10 0-16,1 0 16,-1 10-1,0-1-15,-18 10 16,0 10-1,-19 18 1,-1 19-16,1 9 16,-19 10-1,0 9-15</inkml:trace>
  <inkml:trace contextRef="#ctx0" brushRef="#br0" timeOffset="13321.38">22089 2413 0,'0'0'0,"0"0"0,0 0 15,0-19 1,-19 0-1,-9-9-15,-10 0 16,-19 0 0,10 18-16,0 1 15,19 18 1,0 10-16,0 9 16,18 10-1,1-1-15,9 1 16,9-10-1,1-9-15,18 0 16,10-1 0,-1 1-16,10-19 15,0 0 1,-9 0-16,0 0 16,-1-9-1,-18-1-15,0 1 16,0 0-1,-10-1-15,0 1 16,1-10 0,-1 0-16,1 1 15,18-1 1,0 0 0,19-9-16,10 0 15,8 0 1,11 9-16,18 9 15,0 20 1,-9-1-16,-10 19 16,-9 1-1,-10 17-15,-9 11 16,-9-10 0,-19 9-16,-10 0 15,-9 1 1,-19-11-16,0-8 15,1-19 1,-1-1-16,0-18 16,0 0-1,10-18-15,-1-29 16,20-19 0,8-28-1,30-9-15,27 19 16,9 9-16,11 18 15,-20 29 1,0 9 0,-19 10-16,1 18 15,-10 20 1,-9-1-16,-20 19 16,1 18-1,-19 10-15,-19 19 16,1 0-1,-11 0-15,1 0 16,9-19 0,1-10-16,8-18 15,1-28 1</inkml:trace>
  <inkml:trace contextRef="#ctx0" brushRef="#br0" timeOffset="13521">23584 2066 0,'0'0'0,"0"0"15,10 9 1,9 0-16,18 29 15,-18-19 1</inkml:trace>
  <inkml:trace contextRef="#ctx0" brushRef="#br0" timeOffset="13988.79">24346 2422 0,'0'0'0,"0"0"16,0 0-1,0-19-15,-18 1 16,-20-1-16,-9 10 16,-10 9-1,1 9-15,9 19 16,0 0 0,19 10-1,9-1-15,9 1 16,1-19-1,18-1-15,1 1 16,18 0 0,10-19-16,9-10 15,9-8 1,1-10-16,-1-1 16,-18 1-1,-10 19-15,0-1 16,0 20-1,1 9-15,8 9 16,1 19 0,0-10-16,-10 1 15,-9-1 1,-1-18-16,1 0 16,-9-19-1,-10 0-15</inkml:trace>
  <inkml:trace contextRef="#ctx0" brushRef="#br0" timeOffset="14454.64">24920 1615 0,'0'0'0,"0"0"15,0 19 1,0 19-16,-9 37 15,-1 9 1,1 10-16,9 0 16,9-19-1,1-10-15,-1-27 16,10 0 0,9-10-16,19-10 15,0-8 1,10-10-16,-1 0 15,1 9 1,-1 1 0,-9-1-16,-9 19 15,-1 0 1,-8 19-16,-11 0 16,-18 19-1,-28-1-15,-19 11 16,-28-11-1,-19-9-15,-10-18 16,10-19 0,19-19-16,19-19 15,18 0 1,19 10-16</inkml:trace>
  <inkml:trace contextRef="#ctx0" brushRef="#br0" timeOffset="14754.91">25917 1559 0,'0'0'0,"0"9"0,-18 38 15,-1 38 1,0 37-16,-9 9 16,0 10-1,9-10-15,9 1 16,1-11 0,-1-8-16,1-28 15,18-20 1,-9-37-16</inkml:trace>
  <inkml:trace contextRef="#ctx0" brushRef="#br0" timeOffset="15222.01">26275 2441 0,'0'0'0,"0"0"15,9 0-15,1 0 16,18 0 0,0 0-16,10 0 15,-1 0 1,1-9-16,-10-10 16,0 0-1,-9 0-15,0-9 16,0 0-1,-19 0-15,0 0 16,-19 0 0,-19 18-16,-18 10 15,0 19 1,-10 18-16,0 29 16,19 9-1,19 10-15,9-10 16,9-10-1,20-8 1,-1-1-16,19-9 16,10-10-1,9 1-15,0-19 16,0-1 0,-28-18-16</inkml:trace>
  <inkml:trace contextRef="#ctx0" brushRef="#br0" timeOffset="15439.04">27432 2797 0,'0'0'0,"0"0"16,0 0-16,-28 19 16,-85 84-1,-141 141-15</inkml:trace>
  <inkml:trace contextRef="#ctx0" brushRef="#br0" timeOffset="133430.34">9323 6091 0,'0'0'0,"0"0"0,0 0 16,0 0-1,9 9-15,19 19 16,38 47 0,38 47-16,18 19 15,19 19 1,-9-10-1,-19-19-15,-10-9 16,-18-19 0,-29-37-16,-37-47 15</inkml:trace>
  <inkml:trace contextRef="#ctx0" brushRef="#br0" timeOffset="133706.69">9821 6016 0,'0'0'0,"-9"9"0,-38 38 15,-38 37-15,-28 48 16,-18 27-1,8 10-15,20-19 16,9-9 0,28-10-16,28-27 15,29-67 1</inkml:trace>
  <inkml:trace contextRef="#ctx0" brushRef="#br0" timeOffset="133957">10470 6560 0,'0'0'0,"0"0"15,0 9 1,0 38-16,-9 56 15,0 29 1,18 37-16,0 9 16,-9 9-1,0 20-15,-9 131 16</inkml:trace>
  <inkml:trace contextRef="#ctx0" brushRef="#br0" timeOffset="134190.23">9022 8371 0,'0'0'0,"0"0"15,9 9-15,29 10 16,37 37-1,38 47-15,9 19 16,10 19 0,0 0-16,-76-85 15</inkml:trace>
  <inkml:trace contextRef="#ctx0" brushRef="#br0" timeOffset="134406.16">9483 8455 0,'0'0'0,"0"9"16,-29 20 0,-55 64-16,-39 48 15,-18 28-15,0 0 16,38-19-1,56-75 1</inkml:trace>
  <inkml:trace contextRef="#ctx0" brushRef="#br0" timeOffset="134777.95">10179 8765 0,'0'0'0,"9"0"16,1 0-16,8 9 16,11 10-1,-11 37-15,-8 29 16,-38 37-16,-29 18 15,-9-8 1,19-39 0,10-36-16,27-20 15,1-18 1,18-10-16,29-9 16,28 0-1,28-18-15,-9-1 16,-10 10-1,-28-1-15,-28 10 16</inkml:trace>
  <inkml:trace contextRef="#ctx0" brushRef="#br0" timeOffset="135056.48">9088 10341 0,'0'0'0,"0"0"16,9 0-16,10 19 15,56 37 1,57 66-16,37 47 15,19 28 1,-9-9-16,-10-10 16,66 75-1</inkml:trace>
  <inkml:trace contextRef="#ctx0" brushRef="#br0" timeOffset="135276.09">9483 10407 0,'0'0'0,"0"0"0,-10 18 16,-18 48 0,-38 65-1,-37 48-15,-10 18 16,19-19-1,18-19-15,39-83 16</inkml:trace>
  <inkml:trace contextRef="#ctx0" brushRef="#br0" timeOffset="135690.06">10292 10744 0,'9'0'0,"1"-9"0,-1 0 16,19-1-16,10 20 16,-10 18-1,0 9-15,-9 29 16,-19 0-1,-9 9 1,-1-19-16,1-18 16,9-1-1,9 1-15,10 8 16,28 1 0,0-9-16,0-1 15,-9 1 1,-10-10-16,-9 0 15,-29 10 1,-46 27-16,-85 48 16,-94 0-1,-123 18-15</inkml:trace>
  <inkml:trace contextRef="#ctx0" brushRef="#br0" timeOffset="135942.75">9135 12687 0,'0'0'0,"0"0"0,0 0 16,0 0-1,9 9-15,19 10 16,38 28-1,28 46-15,19 29 16,9 19 0,19 0-16,-9 0 15,-66-76 1</inkml:trace>
  <inkml:trace contextRef="#ctx0" brushRef="#br0" timeOffset="136173.37">9596 12799 0,'0'0'0,"0"0"0,-10 19 16,-18 28-1,-19 56-15,-19 47 16,0 19-1,0 0 1,19-10-16,28-84 16</inkml:trace>
  <inkml:trace contextRef="#ctx0" brushRef="#br0" timeOffset="136539.92">10188 13193 0,'0'0'0,"0"10"0,0 8 16,0 20 0,10 9-16,-1 9 15,19-18 1,0-1-16,10-18 15,9-10 1,0-18 0,10-19-16,-1-10 15,-18 1 1,-19 9-16,-10 18 16,-9 1-1,9 18-15,10 57 16,9 75-1,19 84-15,19 28 16,19 94 0</inkml:trace>
  <inkml:trace contextRef="#ctx0" brushRef="#br0" timeOffset="137206.7">7422 6776 0,'0'0'0,"0"0"0,0-19 16,10 0-1,9-18-15,18-20 16,57 1 0,85-10-1,103 1-15,95 18 16,93 9-16,57 19 15,37 1 1,10 18 0,38 18-16,46 1 15,10 0 1,19-10-16,-29 19 16,-18 1-1,-47-1-15,-67-9 16,-112-1-1,-103-8-15,-76-10 16,-84-10 0,-57 1-16,-47 0 15,-19-1 1,-28 10-16</inkml:trace>
  <inkml:trace contextRef="#ctx0" brushRef="#br0" timeOffset="137798.95">11439 5049 0,'0'10'0,"0"18"0,0 75 15,-9 103 1,18 95-16,20 36 16,8 39-1,10 27 1,19 38-16,0 47 16,19 28-16,-1 19 15,10 47 1,-18-10-1,-29-47-15,-10-18 16,-8 65 0,-11-18-16,-18-66 15,10-38 1,-10-65-16,9-38 16,1-37-1,-1-76-15,0-56 16,1-46-1,-1-57-15,-9-28 16,0-38 0,0-9-16</inkml:trace>
  <inkml:trace contextRef="#ctx0" brushRef="#br0" timeOffset="138435.11">12239 5077 0,'0'0'0,"0"0"16,0 0 0,0 0-16,9 10 15,1 27 1,18 48-16,0 27 16,10 20-1,9-20-15,-9-18 16,-1-28-1,1-19-15,-10-19 16,0-19 0,1-18-16,27-29 15,10-46 1,9-47-16,0-38 16,-18 0-1,-10 28-15,-19 38 16,-9 28-1,0 18-15,-1 29 16,-18 19 0,10 18-16,-10-9 15</inkml:trace>
  <inkml:trace contextRef="#ctx0" brushRef="#br0" timeOffset="138789.61">13481 4890 0,'0'0'0,"0"0"16,0 9-16,0 19 16,0 57-1,0 55-15,-10 39 16,-8-10 0,-1 9-16,0-19 15,0-37 1,0-28-16,10-28 15,0-19 1,9-38 0</inkml:trace>
  <inkml:trace contextRef="#ctx0" brushRef="#br0" timeOffset="139082.77">14215 4787 0,'0'0'0,"0"0"0,0 0 15,0 9 1,0 19-16,-10 47 16,1 47-1,-1 19 1,1 9-16,9 0 15,0-9-15,9-29 16,1-8 0,-1-20-16,-9-18 15,0-29 1,0-27 0</inkml:trace>
  <inkml:trace contextRef="#ctx0" brushRef="#br0" timeOffset="139295.48">14309 4590 0,'9'0'0,"0"-19"16,20 0 0,8 0-16,20-9 15,27 9 1,1 10-1,-10 18-15,1 1 16,-11 27-16,-36-18 16</inkml:trace>
  <inkml:trace contextRef="#ctx0" brushRef="#br0" timeOffset="139490.31">14271 5237 0,'0'0'0,"0"0"16,9 0 0,29 0-16,37 9 15,66 1 1,38 8-16,0 11 16,0-1-1,131 47-15</inkml:trace>
  <inkml:trace contextRef="#ctx0" brushRef="#br0" timeOffset="139865.51">12963 7057 0,'0'0'0,"0"0"15,0 0 1,0 9-16,0 20 16,10 46-1,-10 28-15,0 19 16,0 0 0,9-10-16,1-18 15,-1-47 1</inkml:trace>
  <inkml:trace contextRef="#ctx0" brushRef="#br0" timeOffset="140265.87">13424 7151 0,'0'0'0,"0"0"15,0 0-15,0 9 16,-18 19 0,8 19-16,1 0 15,18 19 1,19-10-16,19 1 16,10-11-1,18-17-15,29-20 16,-1-18-1,-9-38-15,-9-19 16,-19-18 0,-29-10-16,-37 0 15,-37-9 1,-48 18-16,-37 29 16,-29 47-1,-18 46-15,18 48 16,76-39-1</inkml:trace>
  <inkml:trace contextRef="#ctx0" brushRef="#br0" timeOffset="146653.98">12662 8802 0,'0'0'0,"0"0"0,0 0 15,0 0 1,0-19-16,10 1 16,9-1-1,18-9-15,10 0 16,10-1 0,-1 20-16,-18 0 15,-10 18 1,-9 0-16,0 10 15,-19 9 1,0 1-16,-19 8 16,0 1-1,-9-1-15,0 1 16,9-20 0,9 1-1,1 0-15,9-10 16,9 10-1,1 9-15,18 0 16,0 1 0,-9 8-16,0-9 15,-19 0 1,0 1-16,-19-1 16,-37 19-1,-57-1-15,-38 1 16,10-18-1,28-11-15,57-18 16</inkml:trace>
  <inkml:trace contextRef="#ctx0" brushRef="#br0" timeOffset="146869.2">13048 9234 0,'0'0'0,"0"0"15,0 0-15,0 0 16,0 0 0,0 0-16,0 0 15,0 0 1</inkml:trace>
  <inkml:trace contextRef="#ctx0" brushRef="#br0" timeOffset="147319.46">13547 8755 0,'9'0'0,"0"-18"0,29-20 16,19 0-16,8-8 15,1 17 1,-19 20 0,-9 9-16,-10 9 15,-9 20 1,0 17-16,-19 1 16,-19 10-1,0-1-15,0-18 16,10-20-1,0 1-15,9 0 16,9-10 0,0 1-16,20-1 15,18 10 1,9 9-16,0 0 16,-18 0-1,-10 10-15,-18-10 16,-20 19-1,-37 18-15,-56 10 16,-48 1 0,1-20-1,-161 28-15</inkml:trace>
  <inkml:trace contextRef="#ctx0" brushRef="#br0" timeOffset="148161.38">12822 10707 0,'10'0'0,"-1"-19"0,19 0 16,10 1-1,9 8-15,9 1 16,1 9 0,-1 9-16,-18 19 15,-10 0 1,-9 29 0,-28 18-16,-20 9 15,-27 1 1,-10-10-16,10-19 15,18-18 1,10-10-16,18-10 16,10-18-1,19 0-15,19 0 16,56 0 0,47-18-16,19-1 15,9 0 1,-18 10-16,-38 18 15,-29 10 1,-46-10-16</inkml:trace>
  <inkml:trace contextRef="#ctx0" brushRef="#br0" timeOffset="148488.29">12860 12518 0,'0'0'0,"0"0"15,0 9-15,0 10 16,9 46 0,1 48-16,-1 28 15,10-10 1,0-9-16,-10 0 16,1-28-1,-10-57-15</inkml:trace>
  <inkml:trace contextRef="#ctx0" brushRef="#br0" timeOffset="148691.33">13406 12996 0,'0'0'0,"0"0"0,0 0 15,0 0 1,0 0-16,0 0 16,0 0-1,0 0-15</inkml:trace>
  <inkml:trace contextRef="#ctx0" brushRef="#br0" timeOffset="149105.82">13716 12490 0,'0'0'0,"0"0"16,0 9-16,9 10 16,1 9-16,18 19 15,0 0 1,19 0-1,0-10-15,0 1 16,0-20 0,0 1-16,10-19 15,-1-19 1,1-9-16,-1-9 16,-18-10-1,-19 0-15,-1 9 16,-18 10-1,0 19-15,0 9 16,0 19 0,-18 37-1,-11 56-15,20 39 16,0 17-16,18 29 16,10 151-1</inkml:trace>
  <inkml:trace contextRef="#ctx0" brushRef="#br0" timeOffset="154914.75">8580 6419 0,'0'0'0,"0"0"15,0 0-15,0-19 16,9 1 0,0-20-16,10 1 15,19-1 1,28-18-16,18-1 15,20 10 1,18 1-16,-9-1 16,9 19-1,-9-1-15,0 11 16,0-1 0,0 9-16,0 1 15,-19 9 1,0 9-16,0 1 15,0-1 1,-9 10-16,-10 0 16,0 9-1,-9 0-15,-9 0 16,-1 10 0,-9-10-16,-9 9 15,-1 1 1,1 9-16,-10 0 15,0 0 1,1 0 0,-1-1-16,-9 11 15,-1-10 1,1 9-16,0-9 16,-10 0-1,1 0-15,-10 0 16,0 0-1,0-1-15,0 1 16,-10 10 0,-8-10-16,-1-1 15,0-8 1,0 9-16,-18 0 16,-1-10-1,0 1-15,1-1 16,-20 1-1,1-1 1,-1 1-16,1-10 16,-19 0-16,-1 0 15,-18 1 1,10-11 0,-1 1-16,-9 0 15,0 0 1,-10-1-16,10-18 15,10 0 1,-10 0-16,-1 0 16,1-18-1,10-1-15,-1 0 16,10-9 0,0-10-16,-1 1 15,10-1 1,10 1-16,9-1 15,0-9 1,0 1 0,9-11-16,10 1 15,0 0 1,0-10-16,18 10 16,1-1-1,-1 1-15,1 9 16,9 0-1,0 0-15,9 10 16,1-10 0,-1 19-16,1 0 15,-1-1 1,-9 20-16,0 0 16,0-1-1,0 1-15,0 0 16,0 9-1,9 0-15,10 9 16,-9 0 0</inkml:trace>
  <inkml:trace contextRef="#ctx0" brushRef="#br0" timeOffset="155729.41">13010 7085 0,'0'0'0,"0"0"0,0 0 15,-9-9-15,0-1 16,-1 1-1,1 9-15,-10 0 16,0 9 0,0 1-1,1 18-15,8 19 16,1 9 0,-1 10-16,10 9 15,10-9 1,-1-1-16,-9-8 15,0-1 1,10 0-16,-10-18 16,0-1-1,0 1-15,0-10 16,0 0 0,0-19-16</inkml:trace>
  <inkml:trace contextRef="#ctx0" brushRef="#br0" timeOffset="156430.07">13500 7339 0,'0'0'0,"0"0"16,9-19-16,0 0 16,1-9-1,9 0-15,9 0 16,0-1-1,19 1-15,0 0 16,10 0 0,-1 19-16,-9-1 15,0 1 1,-9-1-16,-1 10 16,1 10-1,0-1-15,-1 10 16,-8 9-1,-11 0-15,1 0 16,-19 10 0,0 0-1,-19 8-15,-18 1 16,-10 0 0,-19-9-16,-9-1 15,-10-18 1,0-19-16,1 0 15,8-19 1,-8 1-16,18-20 16,0 0-1,19-8-15,19-1 16,-1 9 0,20 1-16,0-1 15,18-9 1,0 10-16,20-1 15,8 10 1,1 9-16,0 10 16,-20-1-1</inkml:trace>
  <inkml:trace contextRef="#ctx0" brushRef="#br0" timeOffset="158804.43">8175 8821 0,'0'0'0,"0"0"0,0 0 15,0 0 1,-9 0-16,-10 0 16,0 9-1,0-9-15,0 0 16,1 0-1,-1 0 1,0 0-16,0 0 16,0 0-16,0 0 15,-18 0 1,-1 0 0,1 0-16,-1 0 15,-9 0 1,0 0-16,0 0 15,0 0 1,0 0-16,9 0 16,10 0-1,0 0-15,18 0 16,1 0 0,-1 0-16,1 0 15,9 0 1,0 0-16,0 0 15,0 10 1,-9-1-16,-1 19 16,10 0-1,0 19-15,0 19 16,0 9 0,10 10-16,-10 8 15,0 11 1,0-1-1,0-9-15,0 9 16,0 0 0,0 10-16,0-1 15,9 1 1,0-1-16,1 10 16,-1 0-1,1 10-15,-1-1 16,10 0-1,-10 1-15,1 8 16,-1-8 0,1-1-16,-1 10 15,-9 0 1,0-10-16,0-18 16,0-1-1,0 1-15,-9-10 16,-1-28-1,1 0 1,-1-9-16,1-10 16,9-9-1,-9-10-15,9 1 16,0 0 0,9-10-16,0 0 15,10 0 1,9-9-16,1 9 15,18 0 1,9 0-16,19-9 16,10 0-1,9-1-15,-9-8 16,9 9 0,-10-10-16,-8 0 15,-20-9 1,-18 0-16,-1 0 15,-18 0 1,0 0-16,0 0 16,-19 0-1</inkml:trace>
  <inkml:trace contextRef="#ctx0" brushRef="#br0" timeOffset="159684.5">7319 9853 0,'0'0'0,"0"0"0,0 0 16,-9 9-16,-10 1 16,-19-1-1,-9 10-15,-28 0 16,0-1 0,-10 1-1,-9-19-15,-19-19 16,9-18-1,1-10-15,18-9 16,1-19 0,18-19-16,0 0 15,19-19 1,9-9-16,19-18 16,29-20-1,27-9-15,20-18 16,37-1-1,38 10-15,9 9 16,19 19 0,0 18-16,-19 29 15,-19 28 1,-9 19-16,-28 18 16,-20 10-1,-17 19-15,-11-1 16,-18 1-1,0 9-15,-10 0 16,-9 0 0,0 0-1,0 0-15</inkml:trace>
  <inkml:trace contextRef="#ctx0" brushRef="#br0" timeOffset="160033.09">7037 7179 0,'0'0'0,"9"0"16,10-9-16,19-1 15,18 1 1,38 18-16,19 1 15,-19-1 1,0 10-16,-19 0 16,-18 9-1,-10-9-15,-9-1 16,-20 10 0,-18 1-1,-9 17-15,-19 30 16,-38 27-1,-38 37-15,-93 133 16</inkml:trace>
  <inkml:trace contextRef="#ctx0" brushRef="#br0" timeOffset="162093.49">8184 7686 0,'0'0'0,"0"0"0,0 0 15,19-10-15,38-8 16,74-11 0,95 1-1,66 10-15,9 18 16,0 9-1,-9 10-15,-20 9 16,-36-9 0,-48-1-16,-28 1 15,-29-10 1,-37 1-16,-28-1 16,-28-9-1,-19 0-15,-10 0 16,-9 0-1,-19 10-15,-65-1 16,-105 19 0,-112-9-16,-28 0 15,9-1 1,-9-8-16,37-1 16,48-9-1,46 0-15,48-9 16,37-1-1,38 1 1,18-10-16,20 10 16,8 0-16,20-1 15,-1 1 1,20-1 0,-10 1-16</inkml:trace>
  <inkml:trace contextRef="#ctx0" brushRef="#br0" timeOffset="162730.76">15024 6813 0,'0'0'0,"9"0"16,10 10 0,18-1-16,29 19 15,19 28-15,28 19 16,9 29-1,0 8 1,-9-9-16,-19 1 16,-9-11-1,-19-17-15,-10-1 16,-18-19 0,-10-19-16,-18-18 15</inkml:trace>
  <inkml:trace contextRef="#ctx0" brushRef="#br0" timeOffset="162979.34">16153 6860 0,'0'0'0,"0"0"0,-10 0 15,-28 9 1,-37 20 0,-56 55-16,-39 47 15,1 20 1,0 17-16,-10 20 16,-94 84-1</inkml:trace>
  <inkml:trace contextRef="#ctx0" brushRef="#br0" timeOffset="174054.99">29878 9506 0,'0'0'0,"9"0"16,10 0-16,28-9 15,28-1 1,20 10-16,17 10 16,-55-10-1</inkml:trace>
  <inkml:trace contextRef="#ctx0" brushRef="#br0" timeOffset="176444.45">32493 9722 0,'0'0'0,"0"0"0,0 9 15,0 10-15,10 9 16,-1 10-1,0-1 1,10-9-16,9-9 16,1 0-1,-1-19-15,10 0 16,-10-19 0,9-19-16,-18 1 15,0 9 1,-10 9-16,-9 10 15,0 9 1,0 37-16,-18 85 16,8 103-1,1 141-15</inkml:trace>
  <inkml:trace contextRef="#ctx0" brushRef="#br0" timeOffset="178899.08">18533 6203 0,'0'0'16,"9"-18"-16,10-20 16,18-18-16,29-10 15,28 0 1,38 1-16,56-1 16,76 0-1,55 19-15,39 10 16,37 9-1,19 0-15,9-1 16,38 1 0,28 10-1,19 8-15,29 20 16,8 27 0,20 10-16,18 9 15,29 10 1,18 0-16,0-10 15,-37-9 1,-19-10-16,-10-18 16,-47 0-1,-27 0-15,-29-10 16,-38 10 0,-47 0-16,-56-10 15,-38 10 1,-56-1-16,-57 11 15,-93-20 1</inkml:trace>
  <inkml:trace contextRef="#ctx0" brushRef="#br0" timeOffset="179484.51">18787 8371 0,'0'0'0,"0"0"16,0 0-16,0 9 15,0 10 1,-10 46-16,1 48 15,9 9 1,9 9-16,1 1 16,-1-29-1,0-19-15,-9-9 16,0-18 0,-9-1-16,0-28 15</inkml:trace>
  <inkml:trace contextRef="#ctx0" brushRef="#br0" timeOffset="180596.94">32804 8014 0,'0'-9'0,"-29"-38"0,-18-56 16,-56-48 0,-104-130-16</inkml:trace>
  <inkml:trace contextRef="#ctx0" brushRef="#br0" timeOffset="180978.45">31694 6269 0,'9'9'0,"38"10"15,75 56-15,38 66 16,10 47-1,-20 27-15,-18 67 16,-1 46 0,-18 38-16,0 28 15,0 28 1,-9-18-16,-29-19 16,0 18-1</inkml:trace>
  <inkml:trace contextRef="#ctx0" brushRef="#br1" timeOffset="210917.26">19069 7498 0,'0'0'0,"0"9"0,9 10 15,1 19 1,-1 18-16,19 0 16,0 1-1,1-10 1,8-10-16,10 1 16,-9-20-1,0 1-15,-1-19 16,1 0-1,0-19-15,-1-18 16,-18-1 0,0 1-16,-10-1 15,1 10 1,-10 0-16,0 19 16,0-1-1,0 10-15,0 19 16,9 18-1,0 39-15,-9 27 16,0 19 0,0-10-16,-9-8 15,-10-20 1,0-9 0,-18-9-16,-10-10 15,-10-9-15,-18-10 16,-10-18-1,1-28 1,-10-19-16,47 9 16</inkml:trace>
  <inkml:trace contextRef="#ctx0" brushRef="#br1" timeOffset="211248.02">19633 8033 0,'0'0'0,"0"0"0,10 0 16,-1-10 0,19 1-16,10-10 15,9 1 1,19 8-16,9 1 16,0-1-1,19 29-15,-37-9 16</inkml:trace>
  <inkml:trace contextRef="#ctx0" brushRef="#br1" timeOffset="211456.14">19455 8296 0,'0'0'0,"9"0"0,47 9 16,76 0 0,66-9-1,27 0-15,133-18 16</inkml:trace>
  <inkml:trace contextRef="#ctx0" brushRef="#br1" timeOffset="212176.63">20696 7676 0,'0'0'0,"0"0"16,0 0-1,0 19-15,-9 19 16,-1 37 0,1 37-16,18-9 15,1-18 1,18-19-16,0-19 16,1-19-1,-1-10-15,0-8 16,0-10-1,0 0-15,1-19 16,-1-9 0,0-10-16,-9 10 15,0 0 1,0 0-16,-10 19 16,-9-1-1,9 10-15,10 10 16,9 27-1,19 10 1,-9 9-16,0-18 16,-1-1-1,1-18-15,0-10 16,9-9 0,-10-18-16,1-10 15,0-38 1,-20-9-16,-18-19 15,-9 10 1,-10 9-16,0 18 16,10 38-1</inkml:trace>
  <inkml:trace contextRef="#ctx0" brushRef="#br1" timeOffset="212952.9">21665 8436 0,'0'0'0,"0"0"15,0 0 1,0 10-16,-9-1 15,-1 10 1,1 9-16,0 10 16,18-1-1,19 1-15,0-1 16,1-18 0,8-10-16,1-9 15,0-9 1,-20-10-1,1-18-15,-19-1 16,-9-18 0,-19-10-16,-29 0 15,-9 19 1,29 29-16</inkml:trace>
  <inkml:trace contextRef="#ctx0" brushRef="#br1" timeOffset="213353.32">22183 7967 0,'0'0'0,"0"0"15,0 0 1,0 0-16,0 0 15,18 0 1,20 0-16,19 10 16,18-1-1,28 10-15,1-10 16,9 0 0,-57-9-16</inkml:trace>
  <inkml:trace contextRef="#ctx0" brushRef="#br1" timeOffset="213619.13">22568 7573 0,'0'0'0,"0"0"0,0 10 16,0 8-16,-9 39 15,0 27 1,-1 29 0,10 18-16,10 0 15,-1-9 1,0-9-16,20-19 16,-1-29-1,-19-36-15</inkml:trace>
  <inkml:trace contextRef="#ctx0" brushRef="#br1" timeOffset="214253.16">23312 7639 0,'0'0'0,"0"0"16,0 0-1,0 9-15,-19 1 16,0 27 0,0 10-16,10 19 15,-1-1 1,20-8-16,-1-1 15,10-19 1,9 1-16,0-19 16,1-10-1,8-9-15,1-19 16,-1-9 0,1-9-16,-10-1 15,-9 10 1,0 0-16,-10 19 15,-9-1 1,10 10-16,-1 10 16,19 18-1,1 19-15,8-1 16,1 1 0,0-9-16,-1-19 15,-9-1 1,1-18-1,-1 0-15,0-18 16,0-10 0,-9-29-16,-10-18 15,-9-9 1,-18-1-16,-1 1 16,0 18-1,0 19-15,0 19 16,10 19-1</inkml:trace>
  <inkml:trace contextRef="#ctx0" brushRef="#br1" timeOffset="214719.4">24205 7958 0,'0'0'0,"10"0"16,-1-10-16,0 1 15,1 0 1,-1 9-16,1 9 15,-1 0 1,-9 20-16,0 8 16,-19 10-1,-18 19-15,-10-10 16,9-9 0,10-19-16,18-9 15,1 0 1,18-10-16,10 0 15,19 10 1,28 0 0,28 0-16,9-1 15,1-18 1,-1 10-16,-46-10 16</inkml:trace>
  <inkml:trace contextRef="#ctx0" brushRef="#br1" timeOffset="-214527.16">24516 7470 0,'0'0'0,"0"0"0,9 0 16,10 9-1,19 29-15,37 28 16,19 46 0,0 10-16,0 9 15,0 1 1,0-20 0,-47-55-16</inkml:trace>
  <inkml:trace contextRef="#ctx0" brushRef="#br1" timeOffset="-214293.8">25137 7667 0,'0'0'15,"0"0"-15,0 9 16,-19 1-16,-19 27 15,-18 20 1,-1 18-16,-9 9 16,1 10-1,18 0-15,18-47 16</inkml:trace>
  <inkml:trace contextRef="#ctx0" brushRef="#br1" timeOffset="-213892.96">25249 8399 0,'0'0'0,"10"-10"0,18-8 16,0-11-1,1 1-15,-1 0 16,9 9-1,-8 10-15,8 0 16,-18 18 0,0 0-16,0 1 15,-19-1 1,0 19-16,0 0 16,-19 1-1,0-1-15,10-9 16,-1-1-1,10-8-15,10-1 16,-1 0 0,19 1-16,29-10 15,9 0 1,-1 0 0,-27-10-16</inkml:trace>
  <inkml:trace contextRef="#ctx0" brushRef="#br1" timeOffset="-213660.41">25842 7958 0,'0'0'0,"10"0"16,8-10-16,20 1 15,28 0 1,28 9-16,19 9 16,0 0-1,9 1-15,-66-1 16</inkml:trace>
  <inkml:trace contextRef="#ctx0" brushRef="#br1" timeOffset="-213402.94">26275 7470 0,'0'0'0,"0"0"16,0 0-1,0 19-15,-10 28 16,1 37-1,9 47-15,0 29 16,9 9 0,1-19-16,-1 0 15,1-19 1,9-27-16,-10-67 16</inkml:trace>
  <inkml:trace contextRef="#ctx0" brushRef="#br1" timeOffset="-212792.05">26821 7639 0,'0'0'0,"0"0"15,0 9 1,-10 29-16,1 18 16,9 28-1,9 1-15,19-1 16,1-9 0,-1-18-16,0-20 15,0-18 1,0-19-16,-9 0 15,9-19 1,1 0-16,-10-18 16,-1-1-1,1 10-15,-9 9 16,-10 10 0,0 0-1,0 9-15,9 9 16,0 10-16,20 37 15,-1 10 1,9 0 0,1-10-16,0-19 15,-1-18 1,1 0-16,-10-19 16,10-19-1,-1-28-15,1-18 16,-19-39-1,-10-8-15,-28 9 16,-9 9 0,-9 37-16,8 20 15,1 27 1,19 1-16</inkml:trace>
  <inkml:trace contextRef="#ctx0" brushRef="#br1" timeOffset="-212292.45">27921 8267 0,'0'0'16,"10"-9"-16,18-10 15,0 1-15,10-11 16,-10 20 0,-9 0-16,0 9 15,-19 0 1,0 9-16,0 0 15,0 1 1,-10 9-16,1-1 16,9 10-1,9 1 1,1-1-16,-1 0 16,19 9-1,0 10-15,-9-9 16,0-1-1,-19 1-15,0-1 16,-28-8 0,-38 17-16,-66 1 15,-47 0 1,-150-9-16</inkml:trace>
  <inkml:trace contextRef="#ctx0" brushRef="#br1" timeOffset="-211959.65">28410 7639 0,'0'0'0,"0"0"16,0 0-16,0 0 16,10 9-1,9 10-15,18 28 16,29 37 0,19 29-16,-1 9 15,-8 9 1,-1-9-16,0-9 15,-9-10 1,-38-65-16</inkml:trace>
  <inkml:trace contextRef="#ctx0" brushRef="#br1" timeOffset="-211726.29">28834 7855 0,'0'0'0,"0"9"0,-19 19 15,-9 28 1,-10 29-16,0 18 16,-9 0-1,19-9-15,0 0 16,19-10-1,9-37-15</inkml:trace>
  <inkml:trace contextRef="#ctx0" brushRef="#br1" timeOffset="-211260.33">29276 8455 0,'0'0'0,"9"-9"15,1-10-15,18-9 16,0-10 0,0 10-16,10 0 15,-10 9 1,10 10 0,-10-1-16,-9 1 15,0 18 1,-1 1-16,-18-10 15,0 9 1,0 1-16,-9 8 16,0 10-1,-1 1-15,1 8 16,18 1 0,1-1-16,8 10 15,11 0 1,8-9-16,-8-1 15,-11 1 1,-8-10-16,-10-9 16,-10 9-1,-27 9-15,-48 10 16,-28-9 0,0-1-16,57-18 15</inkml:trace>
  <inkml:trace contextRef="#ctx0" brushRef="#br1" timeOffset="-210943.2">27902 10313 0,'0'0'0,"0"0"0,10 0 16,9 0-1,37 0-15,57-10 16,37 1-1,10 0-15,-9-1 16,-19 10 0,-67 0-16</inkml:trace>
  <inkml:trace contextRef="#ctx0" brushRef="#br1" timeOffset="-210709.78">28448 9787 0,'0'0'0,"0"0"16,0 10-1,0 27-15,-9 38 16,-1 38 0,1 37-16,-1 19 15,1 9 1,0-9-16,18-9 15,0-38 1,1-66-16</inkml:trace>
  <inkml:trace contextRef="#ctx0" brushRef="#br1" timeOffset="-210126.46">28994 9862 0,'0'0'0,"0"0"0,0 0 15,0 10 1,9 9-16,0 27 16,20 30-1,8 17-15,10-8 16,0-20-1,-9-18-15,0-18 16,-1-11 0,1-18-16,0-18 15,-1-11 1,1-8-16,-19 9 16,-1 0-1,-8-1-15,-1 20 16,-9 0-1,0 9-15,10 9 16,18 19 0,0 28-1,10 1-15,-1-1 16,1-9 0,-10-19-16,0-9 15,1-19 1,18-9-16,0-20 15,-10-27 1,1-28-16,-19-29 16,-29-9-1,-37 0-15,0 19 16,10 56 0,18 28-16,9 29 15,1-1 1</inkml:trace>
  <inkml:trace contextRef="#ctx0" brushRef="#br1" timeOffset="-209622.53">29953 10435 0,'0'0'0,"0"0"16,0 0 0,0 0-16,0 9 15,10 10 1,8 28-16,29 28 16,10 19-1,9-19 1,-10-19-16,-9-18 15,-9-20-15,-1-18 16,1 0 0,0-18-16,-1-20 15,1-18 1,0-1-16,-20-8 16,1 18-1,-9 19 1,-10 9-16,0 10 15,0-1 1,0 10-16,0 10 16,9 18-1,0 47-15,10 37 16,-9 20 0,18 8-16,0 1 15,0-9 1,-9-67-16</inkml:trace>
  <inkml:trace contextRef="#ctx0" brushRef="#br1" timeOffset="-209357.66">31054 9966 0,'0'0'0,"9"9"15,10 0 1,19 29-16,37 37 16,19 38-1,10 9-15,-1 18 16,0 1-1,-55-75-15</inkml:trace>
  <inkml:trace contextRef="#ctx0" brushRef="#br1" timeOffset="-209110.67">31505 9975 0,'0'0'0,"0"9"16,-18 29-16,-29 46 15,-19 38 1,-10 10 0,11 8-16,8-8 15,10-20 1,28-27-16,10-48 15</inkml:trace>
  <inkml:trace contextRef="#ctx0" brushRef="#br1" timeOffset="-208627.21">32060 10013 0,'0'0'0,"0"0"15,0 9-15,0 19 16,0 19 0,10 19-16,-1 18 15,19 10 1,1-10-16,-1-9 15,0-18 1,0-20 0,1-18-16,-1 0 15,0-19 1,10-10-16,9-8 16,0-29-1,0 0-15,-10 0 16,-18 0-1,0 19-15,-10 9 16,-9 10 0,0-1-16,0 10 15,0 19 1,0 66-16,10 83 16,9 76-1,9 19-15,28 103 16</inkml:trace>
  <inkml:trace contextRef="#ctx0" brushRef="#br1" timeOffset="-206450.72">18467 6138 0,'0'0'0,"0"0"15,0 0 1,0 0-16,9 9 16,1 10-1,-1 28-15,-9 56 16,9 38-1,10 46-15,9 29 16,1 9 0,8 19-16,1 0 15,0 0 1,-20-9-16,1-10 16,0 9-1,-10 1-15,-9-1 16,10-18-1,-1 0-15,10-10 16,0-27 0,0-39-16,-1-18 15,1-9 1,-9-19-16,-1-10 16,0-18-1,1-10 1,-10-18-16,9-1 15,-9-9 1,0-9-16,0 0 16,0-10-1,0 1-15,0-1 16,0 1 0,0 18-16,10 0 15,-1 19 1,1 0-16,-10 9 15,0-9 1,0 19-16,0-1 16,0 20-1,-10 18-15,1-9 16,-1 0 0,1-1-16,-1-8 15,10-29 1,0-9-1,0-9-15,0-20 16,0-18 0,0 0-16</inkml:trace>
  <inkml:trace contextRef="#ctx0" brushRef="#br1" timeOffset="-205793.03">19257 11467 0,'0'0'0,"9"0"15,10-10-15,28-8 16,57-10-1,46-10 1,76 10-16,94 9 16,47 10-1,47 18-15,37 0 16,1 1 0,9-1-16,9 10 15,-18-10 1,-1 1-16,29-1 15,47 10 1,9 9-16,10 0 16,37-9-1,-9 0-15,-10-1 16,1-8 0,-29-10-16,-9-10 15,-29 1 1,-46 0-16,-10-1 15,-37 1 1,-10 0-16,-19-1 16,-47 1-1,-37-1-15,-48 1 16,-55 0 0,-30-1-1,-36 1-15,-39 0 16,-8-1-1,-29 1-15,-10 9 16,-18 0 0,0 0-16,-19 0 15,0 0 1,0 0-16</inkml:trace>
  <inkml:trace contextRef="#ctx0" brushRef="#br1" timeOffset="-205475">33105 9497 0,'0'0'0,"0"0"0,0 0 16,0 0-1,0 9-15,0 38 16,-19 56 0,9 94-16,10 66 15,29 46 1,-1 20-16,0-1 15,10 66 1</inkml:trace>
  <inkml:trace contextRef="#ctx0" brushRef="#br2" timeOffset="-195346.66">9483 14779 0,'0'0'0,"0"0"16,0 0-16,0 0 15,9 0 1,10 9-16,28 38 16,56 56-1,10 19 1,10 19-16,-1 0 16,-9-10-16,-19-18 15,0-10 1,-19-9-16,-9-29 15,-38-36 1</inkml:trace>
  <inkml:trace contextRef="#ctx0" brushRef="#br2" timeOffset="-195018.92">10226 14920 0,'0'0'15,"0"0"-15,0 0 16,-10 9-16,-18 19 16,-28 47-1,-10 28-15,0 19 16,-9 10-1,9-1-15,0-28 16,10-18 0,9-10-16,18-19 15,11-18 1,8-20 0,20 1-16,-10-10 15</inkml:trace>
  <inkml:trace contextRef="#ctx0" brushRef="#br2" timeOffset="-194531.36">10800 15398 0,'0'0'0,"0"0"16,0 0-16,0 9 15,-10 1 1,-9 18-16,1 19 16,-1 0-1,0 0-15,10-10 16,-1 1 0,10-10-16,10-9 15,-1-1 1,19-8-16,0-1 15,20 1 1,-1 8 0,0-8-16,-10 8 15,1 1 1,-1 0-16,-18 9 16,0 0-1,0 0-15,-19 1 16,0-11-1,0 11-15,-19-11 16,-19 1 0,-18 0-16,-19-10 15,0-9 1,18 0-16,29 0 16</inkml:trace>
  <inkml:trace contextRef="#ctx0" brushRef="#br2" timeOffset="-194218.6">10809 15417 0,'0'0'0,"0"0"0,0-19 15,10 0 1,-1 1-16,19-1 16,29 0-1,18-9-15,10 9 16,18 10 0,0-1-16,1 1 15,-19 0 1,-29-1-16,-18 1 15,-29 9 1</inkml:trace>
  <inkml:trace contextRef="#ctx0" brushRef="#br2" timeOffset="-191593.35">15221 4355 0,'0'0'0,"0"0"16,0 0-16,0 0 16,0 0-1,0 9-15,0 10 16,0 19-1,0 18-15,10 19 16,-10 28 0,0 10-16,9 9 15,-9 9 1,0 0-16,0 20 16,0 8-1,0 1-15,-9 18 16,9 19-1,0 9 1,0 1-16,9 9 16,0-1-1,1-8-15,-1 9 16,1-1 0,-1 1-16,0 9 15,1 0 1,-1 19-16,1 0 15,-1 10 1,0-1-16,-9 0 16,10 1-1,-10 8-15,0 10 16,0 1 0,0 8-16,0 19 15,0 0 1,9 19-16,-9 0 15,10 0 1,-1-9 0,-9 0-16,0-1 15,-9-18 1,9 0-16,-10 0 16,1-19-1,18-28-15,-9-19 16,0-18-1,0-29-15,-9-47 16,-1-28 0,1-9-16,0-19 15,-10-9 1,9-10-16,1-18 16,0-1-1,-1-18-15,10 0 16,0-19-1,0 0-15,0 0 16</inkml:trace>
  <inkml:trace contextRef="#ctx0" brushRef="#br2" timeOffset="-190586.49">15851 4796 0,'0'0'0,"0"0"0,0 0 16,0 0 0,0 0-16,0 0 15,0 0 1,10 19-16,-1 28 15,1 28 1,9 19-16,-1-1 16,1-8-1,0-10-15,0-9 16,0-10 0,-1-19-16,-8-18 15,-1 0 1,1-19-16,18 0 15,0-28 1,19-29-16,10-27 16,-1-29-1,0-9-15,-18 10 16,0 18 0,-19 19-16,-10 28 15,0 19 1,-9 9-1,0 10-15,0 9 16,0 0 0</inkml:trace>
  <inkml:trace contextRef="#ctx0" brushRef="#br2" timeOffset="-190172.78">16933 4730 0,'0'0'0,"0"0"15,0 0 1,0 0-16,0 10 16,-18 37-1,-20 56-15,0 38 16,-9 18 0,19 1-16,0-20 15,0-18 1,9-9-16,9-29 15,1-18 1,0-19-16,9-10 16,0-18-1,0-9-15</inkml:trace>
  <inkml:trace contextRef="#ctx0" brushRef="#br2" timeOffset="-189833.83">17545 4815 0,'0'0'0,"0"0"0,0 9 16,0 19-1,-19 38-15,0 47 16,-9 8 0,0 11-16,0 9 15,-1-19 1,1-10-16,9-9 16,10-18-1,-1-29-15,1-18 16,0-10-1,9-9-15,0-19 16,0 0 0</inkml:trace>
  <inkml:trace contextRef="#ctx0" brushRef="#br2" timeOffset="-189622.84">17451 5134 0,'0'0'0,"9"-10"16,10-8-16,19-20 16,9 1-1,28-1-15,19 10 16,0 0 0,-9 18-16,-1 10 15,-37 0 1</inkml:trace>
  <inkml:trace contextRef="#ctx0" brushRef="#br2" timeOffset="-189438.87">17592 5509 0,'0'0'0,"0"0"16,9 0-1,19-19-15,29 0 16,46-18 0,57-10-16,170-47 15</inkml:trace>
  <inkml:trace contextRef="#ctx0" brushRef="#br2" timeOffset="-188838.9">18551 4411 0,'0'0'0,"0"10"15,0 8-15,0 57 16,-9 66-1,0 75 1,-1 65-16,1 48 16,9 37-16,9 18 15,1-8 1,18 8 0,-9 29-16,-1 28 15,-8 10 1,-1 8-16,-9 10 15,0-9 1,0 9-16,0 10 16,10-1-1,-1 1-15,0-1 16,20 10 0,-1-28-16,0-19 15,-9-10 1,0-27-16,-10-48 15,1-46 1,-10-28-16,0-39 16,0-45-1,0-48-15,-10-38 16,10-46 0,-9-19-16,9-19 15,0-19 1,0-9-1,0-9-15,-10 0 16</inkml:trace>
  <inkml:trace contextRef="#ctx0" brushRef="#br2" timeOffset="-185436.3">16773 7029 0,'0'0'0,"0"0"0,0 0 15,0 0 1,0 9-16,0 1 15,-9 18 1,0 28-16,-1 38 16,1 9-1,-1 0-15,10 10 16,0-19 0,-9-10-16,9-9 15,0-18 1,0-20-16,0 1 15,0-20 1,0 1-16,0-9 16,0-10-1</inkml:trace>
  <inkml:trace contextRef="#ctx0" brushRef="#br2" timeOffset="-184595.63">17046 7188 0,'0'0'0,"10"-9"0,-1-10 16,10-9-1,9 9-15,0 10 16,19 0 0,0 9-16,-9 9 15,0 0 1,-10 1-16,-9 18 15,-1 0 1,-18 0-16,-9 19 16,-19 9-1,-10 10 1,1-10-16,-1 1 16,10-20-16,9 1 15,10-19 1,-1-1-1,10 1-15,10-10 16,18 1 0,28 9-16,19-19 15,20 0 1,8-10-16,10-9 16,-19 1-1,-19 8-15,-28 1 16,-9 0-1,-19-1-15,-19 10 16</inkml:trace>
  <inkml:trace contextRef="#ctx0" brushRef="#br2" timeOffset="-182463.17">16783 8568 0,'0'0'0,"0"0"16,0 0 0,0 0-16,0 9 15,-10 10 1,1 9-16,-10 19 16,0 0-1,10-10-15,0 1 16,-1-1-1,1-8-15,9-11 16,0 1 0,0-10-16,0-9 15,0 0 1,0 0 0,0 0-16,0 0 15,0 0-15,0 0 16,0 0-1,0 0 1,0 0-16,0 0 16,0 0-1,0 0-15,0 0 16,0 0 0,0 0-16,0 0 15,0 0 1,0 0-16,0 0 15,0 0 1,0 0-16,0 0 16,0 0-1,0 0-15,0 0 16,0 0 0,0 0-16,0 0 15,0 0 1,0 0-16,0 0 15,0 0 1,0 0 0</inkml:trace>
  <inkml:trace contextRef="#ctx0" brushRef="#br2" timeOffset="-181411.52">16980 8699 0,'0'0'0,"0"0"0,0 0 16,-18-9-16,-20-1 16,0 1-1,-18 18-15,-1 10 16,10 9 0,0 0-1,19 0-15,0 1 16,18-1-16,20 0 15,-1 0 1,29 19 0,18 19-16,10-1 15,0-8 1,0-1-16,-10 0 16,-18-9-1,0-9-15,-20-1 16,1 1-1,-19-1-15,0-18 16,-19 0 0,-9 0-16,-9-1 15,-10-18 1,0 0-16,9-18 16,10-1-1,-1 0-15,20 0 16,0-18-1,18-1-15,10-18 16,18-10 0,11 1-1,8-1-15,0 0 16,-9 19 0,-9 0-16,0 0 15,-19 19 1,-1-9-16,-18-1 15,-9 1 1,-29-20-16,-46 1 16,-76 0-1,-85 37-15,-131 19 16</inkml:trace>
  <inkml:trace contextRef="#ctx0" brushRef="#br2" timeOffset="-180254">16407 10773 0,'0'0'0,"0"0"15,0 0 1,0 0-16,9-10 16,0-9-1,20-18-15,18-1 16,0 1-1,9 9-15,-9-1 16,10 11 0,-20 8-16,1 20 15,-1-1 1,-8 19-16,-11 19 16,-18 28-1,-18 28-15,-20 1 16,-18-11-1,-20 1-15,10-19 16,1-18 0,8-20-1,20-9-15,18-9 16,9 0 0,1-19-16,18 0 15,10 0 1,38 0-16,46-19 15,29-18 1,9-1-16,-9 10 16,-1 0-1,-27 0-15,-20 9 16,-37 9 0,-18 1-16,-10 18 15,-19-9 1</inkml:trace>
  <inkml:trace contextRef="#ctx0" brushRef="#br2" timeOffset="-179368.69">16604 12405 0,'0'0'0,"0"0"15,0 9-15,9 10 16,1 38-1,-1 27-15,10 29 16,0 9 0,0 9-16,0-9 15,-10-19 1,0-19-16,-9-8 16,0-20-1,0-19-15,0-18 16</inkml:trace>
  <inkml:trace contextRef="#ctx0" brushRef="#br2" timeOffset="-177804.21">17009 14178 0,'0'0'0,"0"0"15,-10 0-15,-18 10 16,-19-1 0,-28 29-16,-1 18 15,11 28 1,-1 20 0,19-1-16,28 0 15,19 10 1,9-20-16,19-18 15,10-18 1,9-10-16,0-10 16,19-18-1,0-19-15,-10 0 16,1-19 0,-20 0-16,-8-9 15,-11-9 1,-18-1-16,-28-9 15,-19 0 1,-28 19-16,-19 9 16,-28 48-1,56-11-15</inkml:trace>
  <inkml:trace contextRef="#ctx0" brushRef="#br2" timeOffset="-175643.84">7601 16449 0,'10'0'0,"8"-10"16,39-8-16,46-20 15,67 1 1,74-10-16,86 19 16,102 9-1,76 19 1,57 9-16,18 19 15,19 1 1,-28 8-16,-19-18 16,0 0-1,-9-1-15,-10-8 16,-19-10 0,-28 0-16,-28 0 15,-37 0 1,-39 0-16,-55 0 15,-67 0 1,-47-10-16,-27 10 16,-48 0-1,-28 0-15,-19 0 16,-10-9 0,-8 9-16,-20-9 15,-18 9 1,-1-10-16,-8 1 15,-1-1 1,0 1-16,-9 9 16,0 0-1,-1-9 1,1-1-16,0 1 16,-10 9-1,1 0-15,9 0 16,-10 0-1,10 0-15,-10 0 16,10 0 0,0 0-16,0 0 15,9 0 1,0 9-16,0 1 16,1-1-1,-1-9-15,0 0 16,10 9-1,-10-9-15,0 0 16,0 0 0,-9 0-1,0 0-15,0 0 16,-10 0 0,1 0-16,-10 0 15,0 0 1,0 0-16,0 0 15,0 0 1,0 0-16,0 0 16,0 0-1,0 0-15,0 0 16,0 0 0,0 0-16,0 0 15,0 0 1,0 0-16,0 0 15,0 0 1,0 0-16,0 0 16,0 0-1,0 0 1,0 0-16,0 0 16,0 0-1,0 0-15,0 0 16,0 0-1,0 0-15,0 0 16,0 0 0,0 0-16,0 0 15,0 0 1,0 0-16,0 0 16,0 0-1,0 0-15,0 0 16,0 0-1,0 0-15,0 0 16,0 0 0,0 0-16,9 0 15,-9 0 1,0 0-16,9 0 16,-9 0-1,0 0-15,0 0 16,10 0-1,-10 0 1,0 0-16,9 0 16,-9 0-1,0 0-15,0 0 16,0 0 0,0 0-16,0 0 15</inkml:trace>
  <inkml:trace contextRef="#ctx1" brushRef="#br2">18627 16357 0</inkml:trace>
  <inkml:trace contextRef="#ctx0" brushRef="#br2" timeOffset="-168659.8">9191 6100 0,'0'0'0,"0"0"0,0 0 15,-9 0 1,-1-9-16,1-1 16,-1 1-1,1 9-15,9 0 16,0 0-1,0 9-15,9 19 16,20 19 0,27 28-16,10 10 15,0-1 1,9 1 0,0-1-16,1-9 15,-11 0-15,-8-9 16,-20-10-1,1 1 1,-10-10-16,-9-10 16,9 1-1,-9-1-15,9-18 16,-18-10 0</inkml:trace>
  <inkml:trace contextRef="#ctx0" brushRef="#br2" timeOffset="-168293.63">9991 6006 0,'0'0'0,"0"0"0,0 0 16,-19 10 0,-28 27-16,-38 29 15,-9 46 1,-19 20-16,0 18 16,-18 0-1,8-9-15,10-10 16,10-18-1,9-19-15,19-10 16,9-18 0,19-10-16,0 0 15,28-37 1</inkml:trace>
  <inkml:trace contextRef="#ctx0" brushRef="#br2" timeOffset="-166970.98">7545 8962 0,'0'0'0,"0"0"15,0 0-15,0 0 16,0 0 0,0 0-16,9 0 15,1 9 1,27 29-16,10 9 16,10 18-1,-1 20 1,-9 8-16,-9 11 15,-19 8-15,-19 10 16,-19 0 0,-19 10-16,1-10 15,-29 0 1,-10-10 0,-8 1-16,-1-29 15,19-18 1,19-19-16,10-19 15,8-9 1,20-10-16,0-9 16,9 0-1,9 0-15,0-9 16,20-1 0,18 1-16,0 18 15,18 10 1,11 19-16,8 37 15,-8 37 1,-1 29-16,-9 28 16,-29 28-1,-8 28-15,-29 19 16,-19 9 0,0 19-16,0 0 15,0 1 1,1-11-16,8-8 15,1-1 1,9-28 0,9-18-16,1-20 15,18-27 1,9-20-16,10-18 16,0-9-1,1-29-15,8-18 16,-9-10-1,0-18-15,0-1 16,0-8 0,-9-11-16,-1 1 15,1 0 1,0-10-16,-20-9 16,1 0-1,0 0-15,-10 0 16,1-19-1,-10 10 1</inkml:trace>
  <inkml:trace contextRef="#ctx0" brushRef="#br2" timeOffset="-165885.9">7328 9769 0,'0'0'16,"0"0"-16,-18 0 16,-11 0-16,-27 9 15,-19-9 1,-19 0-16,-1-19 15,1 0 1,-9-18-16,-1-1 16,20-18-1,-1-10-15,0-9 16,20-18 0,-1-1-16,0-9 15,28-1 1,10-8-1,19 9-15,27-1 16,20 1 0,19-9-16,18-1 15,28 10 1,10 9-16,9 9 16,1 20-1,-10 18-15,0 9 16,-10 10-1,-9 0-15,-19 9 16,-18 10 0,-10 0-16,-10-1 15,-18 1 1,-9 9-16,-10 0 16,0 0-1,0 0-15</inkml:trace>
  <inkml:trace contextRef="#ctx0" brushRef="#br2" timeOffset="-165528.28">7074 7423 0,'0'0'0,"0"0"16,10 9-16,27 1 16,20 18-1,37 19-15,28 0 16,10 0 0,-19 9-16,-10-9 15,-27-10 1,-20 1-16,-18-19 15,-20-1 1,-18 1-16,-9 0 16,-29 9-1,-56 28-15,-94 57 16,-141 75 0</inkml:trace>
  <inkml:trace contextRef="#ctx0" brushRef="#br2" timeOffset="-158914.28">7422 9168 0,'0'0'0,"0"0"16,0 0-16,0-9 16,0-10-1,0 10-15,10-10 16,9 0-1,9-9-15,19 0 16,19-10 0,9 10-16,-19 0 15,1 0 1,-29 18-16</inkml:trace>
  <inkml:trace contextRef="#ctx0" brushRef="#br2" timeOffset="-157571.27">7930 8783 0,'0'0'0,"0"0"16,0 0-1,-18 10-15,-11-1 16,1 1 0,0-1-16,0 10 15,9-10 1,0 10-16,0 9 16,0 0-1,1 10-15,8-1 16,1 1-1,-1-1 1,10 1-16,0-1 16,10 1-1,-1 9-15,1-10 16,-1 10-16,10 10 16,0-11-1,0 11 1,-1-10-16,-8 0 15,9-10 1,-10 10-16,0 0 16,1 0-1,-10 9-15,0 0 16,-10 10 0,-8-10-16,-1 1 15,0-1 1,-9 0-16,-10 1 15,0-1 1,-18 0-16,0-18 16,-1-1-1,-9-18 1,10 0-16,9-19 16,9 0-1,10 0-15,9 0 16,10-10-1,-1 1-15,1 0 16,9-1 0,0 1-16,9-1 15,1-8 1,9 8-16,9 1 16,19 18-1,0 10-15,0 19 16,9 9-1,1 18-15,-10 10 16,0 19 0,-10 19-16,1 9 15,0 0 1,-19 18-16,-1 10 16,1 10-1,-19 18 1,0 0-16,0 10 15,0 0 1,0 18-16,28 10 16,48 131-1</inkml:trace>
  <inkml:trace contextRef="#ctx0" brushRef="#br2" timeOffset="-155556.3">4628 9534 0,'0'0'0,"0"0"16,0 0-16,0-9 15,0-10 1,10 0-16,-1 0 16,1-9-1,18 0-15,10 0 16,18 0 0,29-10-16,28 10 15,-1 0 1,-8 9-16,-10 0 15,9 10 1,-8 0-16,-1-1 16,0 20-1,-10-1-15,20 0 16,-10 1 0,-9-10-16,-20 0 15,-18 0 1,-9 0-16,-19 0 15,0 0 1,-10 0 0,-9 0-16,0 0 15,0 0-15</inkml:trace>
  <inkml:trace contextRef="#ctx0" brushRef="#br2" timeOffset="-155173.64">5597 8980 0,'0'0'0,"0"0"0,0 0 16,0 0-1,10 0-15,9 0 16,9 10 0,9-1-1,11 1-15,-1 18 16,9 0 0,-18 0-16,-1-9 15,-18 9 1,0 0-16,-19 0 15,0 10 1,-19 9-16,-19 18 16,-27 10-1,-11 10-15,29-48 16</inkml:trace>
  <inkml:trace contextRef="#ctx0" brushRef="#br2" timeOffset="-153285.47">4337 9487 0,'0'0'0,"-19"-19"0,0 1 15,0-1-15,10 0 16,18 0-1,10 1 1,28-11-16,66-8 16,56 9-1,48 0-15,18-1 16,0 11 0,-9 8-16,-10 1 15,-9 0 1,-9-1-16,-1 1 15,-8 9 1,8 0-16,10 0 16,0 0-1,9 9-15,1-9 16,-20 0 0,-18 0-16,-19 0 15,-19 0 1,-28 10-16,-28-10 15,-10 9 1,-19-9-16,-18 0 16,-19 0-1,0 0 1,-19 0-16,0 0 16,0 0-1,-38 0-15,-65 0 16,-114 0-1,-74 0-15,-67 0 16,1 0 0,8-19-16,20 10 15,38-10 1,18 0-16,28 0 16,19-9-1,29 10-15,37-1 16,28 9-1,29 1-15,27 9 16,20 0 0,28 0-16,9 0 15,10 0 1,9 0 0,9 9-16,38 1 15,47 9 1,57-1-16,46 1 15,29-10 1,19 1-16,18-1 16,19-9-1,-9 10-15,-19-1 16,-9 0 0,-20 1-16,-27-1 15,-19 10 1,-29 0-16,-28-1 15,-18-8 1,-29-1-16,-18 1 16,-20-1-1,1 0-15,-10 1 16,-18-10 0</inkml:trace>
  <inkml:trace contextRef="#ctx0" brushRef="#br2" timeOffset="-152933.6">8307 8868 0,'0'0'0,"0"0"15,0 0-15,0 0 16,0 0-1,9 9-15,1 1 16,18 18 0,19 0-16,0 19 15,9-10 1,-9 10 0,-9-9-16,0-1 15,-20 1-15,-18-1 16,0 1-1,-18 9-15,-20 0 16,-9 9 0,-38 29-1,29-39-15</inkml:trace>
  <inkml:trace contextRef="#ctx0" brushRef="#br2" timeOffset="-150657.61">8410 9065 0,'0'0'0,"0"0"0,0 0 16,0 0-16,0 0 15,0 9 1,-19 1-16,1-1 15,-20 0 1,0 1-16,-9-10 16,0 0-1,10-19-15,-10-9 16,0-10 0,18-18-16,1-10 15,9-9 1,10-9-16,-1-10 15,20 0 1,-1 10 0,20-1-16,-1 1 15,0 0 1,0 18-16,10 10 16,-1-1-1,-8 10-15,-11 10 16,1 9-1,0 0-15,-9 18 16,-10 1 0,0-1-16,0 10 15,0 0 1,0 0-16,0 0 16</inkml:trace>
  <inkml:trace contextRef="#ctx0" brushRef="#br2" timeOffset="-150233.51">8072 7583 0,'0'0'0,"0"0"0,9 0 16,0 0-1,20 0-15,8 9 16,10 0 0,0 1-16,10 18 15,-10 0 1,-10 0-16,1 0 15,-19 10 1,0-10-16,-1 9 16,-8-8-1,-10 8 1,-10 10-16,-8 0 16,-20 0-1,-9 9-15,-9 0 16,27-27-1</inkml:trace>
  <inkml:trace contextRef="#ctx0" brushRef="#br2" timeOffset="-147687.52">15579 7930 0,'0'0'0,"9"0"0,29-10 16,46-8 0,48 8-16,37 1 15,48 18 1,46 1-16,29 8 16,9 1-1,-10-10-15,-46-9 16,-47 0-1,-57 0-15,-38-9 16,-37 0 0,-19-1-1,-19 10-15,-18 0 16,-10 0 0,-19 0-16,-75 0 15,-104 0 1,-65 10-16,-38-10 15,0-10 1,9 1-16,29 9 16,37-9-1,28 18-15,48 0 16,37 1 0,38-1-16,37 0 15,19-9 1,10 0-16,18 10 15,48-1 1,74 1-16,86 8 16,65 1-1,47-10-15,1 1 16,-20-1 0,-28 1-16,-37-10 15,-29 0 1,-46 0-1,-48 9-15,-28-9 16,-28 0 0,-29 0-16,-18 0 15,-9 0 1,-10 0-16,0 0 16,-38 9-1,-75-9-15,-84 0 16,-48 10-1,-28-10-15,-28 9 16,-9 1 0,18-1-16,29 0 15,27-9 1,29-9-16,38 9 16,37 0-1,38 0-15,29 0 16,27 0-1,19 0 1,10 0-16,18 0 16,19 0-16,66 0 15,66 0 1,38 0 0,9 0-16,19 0 15,-10 0 1,0 0-16,-9-9 15,-9-1 1,-29 1-16,-9-1 16,-38 10-1,-18-9-15,-19 9 16,-29-9 0,-9-1-16,-9 10 15,-10-9 1,-9 9-16,0 0 15,-10 0 1,0 0-16,1 0 16,-1 0-1,1 0 1,-10 0-16,9 0 16,0 0-1,1 0-15,-10 0 16,0 0-1,9 0-15,-9 0 16,0 0 0,0 0-16,0 0 15,0 0 1,0 0-16,0 0 16,0 0-1,0 0-15,10 0 16,-10 0-1,0 0-15,0 0 16,0 0 0,0 0-16,0 0 15,0 0 1,0 0-16,0 0 16,0 0-1,0 0 1,0 0-16,0 0 15,0 0 1,0 0-16,0 0 16,0 0-1,0 0-15,0 0 16,0 0 0,0 0-16,0 0 15,0 0 1,0 0-16,0 0 15,0 0 1,0 0-16,0 0 16,0 0-1,0 0-15,0 0 16,0 0 0,0 0-16,0 0 15,0 0 1,0 0-1,0 0-15,0 0 16,0 0 0,0 0-16,0 0 15,0 0 1,0 0-16,0 0 16,0 0-1,0 0-15,0 0 16,0 0-1,0 0-15,0 0 16,0 0 0,0 0-16,0 0 15,0 0 1,0 0-16,0 0 16,0 0-1,0 0-15,0 0 16,0 0-1,0 0 1,0 0-16,0 0 16,0 0-1,0 0-15</inkml:trace>
  <inkml:trace contextRef="#ctx0" brushRef="#br2" timeOffset="-138438.38">16482 7095 0,'0'0'0,"0"0"16,0 0-16,0 0 16,0 0-1,0 0-15,0 0 16,0 0 0,0 0-1,9 9-15,1 0 16,8 20-1,11 8-15,-1 19 16,0 19 0,-9 10-16,0 18 15,0 0 1,-19 10-16,0-19 16,0-10-1,0-9-15,-10-19 16,1 1-1,-1-20-15,1-18 16,9 0 0,0-19-16,0 0 15</inkml:trace>
  <inkml:trace contextRef="#ctx0" brushRef="#br2" timeOffset="-137871.1">16999 7320 0,'0'0'0,"0"0"15,10-19-15,-1 0 16,0 1 0,10-1-16,0 9 15,0 1 1,9 0-16,0 18 15,1 0 1,8 20-16,1-1 16,-19 0-1,-1 0-15,-8 0 16,-10 10 0,0-10-1,-19 9-15,0-9 16,10 1-1,-1-11-15,1 1 16,0 0 0,9-19-16,9 9 15,19-9 1,47 0-16,104-9 16,113 0-1,122-1-15,18 10 16</inkml:trace>
  <inkml:trace contextRef="#ctx0" brushRef="#br2" timeOffset="-136762.14">8194 7911 0,'0'0'0,"0"0"16,9-19-16,10 0 15,47-18 1,47-19 0,94-1-16,56 1 15,48 18 1,18 1-16,38 9 15,0 9 1,-19 10-16,28-1 16,38 20-1,19-1-15,18 19 16,29 0 0,19 10-16,18-1 15,-18 1 1,-1-1-16,-18 1 15,-57-10 1,-37 0-16,-19-9 16,-19 9-1,-19-9-15,-37 9 16,-48-9 0,-27 0-1,-38-10-15,-29-9 16,-37 0-16,-28 0 15,-29 0 1,-18 0 0,-10 0-16,-9 0 15,-10 0 1,-9 0-16,0 0 16,0 0-1,0 0-15</inkml:trace>
  <inkml:trace contextRef="#ctx0" brushRef="#br2" timeOffset="-135968.67">9596 6438 0,'18'0'0,"39"0"0,75-19 15,56 10 1,28-10 0,19 10-16,10-1 15,18-9 1,19 10-16,48 9 16,8-9-1,-8-1-15,27 10 16,10 10-1,28-10-15,10 9 16,9 0 0,9 10-16,-19 0 15,-37 0 1,-19-1-16,-9 11 16,0 8-1,-19 1-15,9-10 16,-28-9-1,75 9 1</inkml:trace>
  <inkml:trace contextRef="#ctx0" brushRef="#br2" timeOffset="-133400.04">21552 12893 0,'0'0'0,"0"0"0,10 9 16,-1 1 0,19 27-16,10 29 15,18 18 1,10 10-1,0 0-15,0 0 16,0-10-16,-10-27 16,-9-11-1,-9-17-15,-19-11 16,0-18 0,-10-9-16</inkml:trace>
  <inkml:trace contextRef="#ctx0" brushRef="#br2" timeOffset="-133201.64">22173 12977 0,'0'0'0,"0"0"16,0 0-16,0 0 15,0 19 1,-28 28-16,-19 47 16,-19 28-1,-9 19-15,-10-10 16,29-28-1,9-28-15,9-9 16,19-38 0</inkml:trace>
  <inkml:trace contextRef="#ctx0" brushRef="#br2" timeOffset="-132830.34">22380 13681 0,'0'0'0,"10"-9"0,-1-10 16,19-19-16,0 10 15,1 0 1,-1 19 0,0-1-16,-9 10 15,0 10 1,0 8-16,-19 11 15,-10 18 1,-18 18-16,-28 10 16,8-9-1,11-19-15,18-10 16,10-18 0,-1 0-16,20-10 15,18 1 1,28-1-16,38-9 15,19 0 1,-9-9-16,-57 9 16</inkml:trace>
  <inkml:trace contextRef="#ctx0" brushRef="#br2" timeOffset="-132568.05">21675 14404 0,'0'0'0,"0"0"16,0 0-16,9 9 16,10 19-1,37 38-15,38 28 16,29 28-1,37 28-15,18 0 16,-8-19 0,93 76-16</inkml:trace>
  <inkml:trace contextRef="#ctx0" brushRef="#br2" timeOffset="-132335.06">22107 14535 0,'0'0'0,"0"0"0,-9 9 16,-29 29 0,-27 46-16,-20 38 15,0 10-15,1-1 16,18-9-1,19-19 1,28-65-16</inkml:trace>
  <inkml:trace contextRef="#ctx0" brushRef="#br2" timeOffset="-131917.52">22700 15088 0,'0'0'0,"9"-18"0,20-20 16,-1 1-1,10 8 1,-10 1-16,-9 19 16,-1 0-16,1 18 15,0 0 1,-10 1-1,1 18-15,-10 0 16,0 10 0,0-1-16,0 1 15,9-10 1,1 0-16,18 19 16,19 0-1,9 9-15,1-9 16,-20-10-1,-8 1-15,-11-19 16,-18-1 0,-37 20-16,-76 28 15,-113 28 1,-131 27-16</inkml:trace>
  <inkml:trace contextRef="#ctx0" brushRef="#br2" timeOffset="-131630.2">21900 15970 0,'0'0'0,"0"0"16,10 0-16,-1 0 15,19 10 1,20 18-16,17 19 16,29 37-1,29 29 1,-1 28-16,-9 9 16,-10-28-16,-18-19 15,-57-56 1</inkml:trace>
  <inkml:trace contextRef="#ctx0" brushRef="#br2" timeOffset="-131384.42">22521 16111 0,'0'0'0,"0"9"16,-18 10 0,-11 28-16,-8 47 15,-20 19 1,-9 27-16,1 10 16,27-18-1,19-67-15</inkml:trace>
  <inkml:trace contextRef="#ctx0" brushRef="#br2" timeOffset="-131015.35">22634 16449 0,'0'0'0,"0"0"0,10 9 15,8 10 1,11 9-16,18 19 16,9-9-1,-18-1-15,-1-18 16,1 0 0,-19-19-16,0-10 15,-1-8 1,1-1-16,0-9 15,-9 9 1,-10 9-16,0 10 16,0 10-1,0 46-15,0 94 16,0 75 0,0 10-16,0 112 15</inkml:trace>
  <inkml:trace contextRef="#ctx0" brushRef="#br2" timeOffset="-130751.36">22051 17631 0,'0'0'16,"0"0"-16,9 9 16,20 1-16,27 18 15,29 19 1,18 28 0,1 9-16,18 10 15,-66-47-15</inkml:trace>
  <inkml:trace contextRef="#ctx0" brushRef="#br2" timeOffset="-130534.32">22493 17734 0,'0'0'0,"0"10"0,-19 8 15,-9 48 1,-19 47-16,-9 18 16,-10 0-1,19-9-15,9-18 16,29-67 0</inkml:trace>
  <inkml:trace contextRef="#ctx0" brushRef="#br2" timeOffset="-130184.56">23246 17678 0,'0'0'0,"0"0"0,0 0 15,0 0 1,0 9-16,-10 1 15,1 18 1,-1 0 0,1 19-16,18 0 15,10 0 1,10 0-16,-1 0 16,9-1-1,1-8-15,-19 0 16,0-10-1,-10-10-15,-9 11 16,-9-1 0,-29 9-16,10-18 15</inkml:trace>
  <inkml:trace contextRef="#ctx0" brushRef="#br2" timeOffset="-130034.46">22869 17678 0,'0'0'0,"10"-9"0,27-29 16,20-9-16,46-19 15,29-9 1,-57 28 0</inkml:trace>
  <inkml:trace contextRef="#ctx0" brushRef="#br2" timeOffset="-129509.56">23377 12565 0,'0'0'0,"0"0"0,0-10 16,0 10-1,0 10-15,10 65 16,9 112-16,18 95 15,10 46 1,-9 29 0,0 9-16,-20-10 15,-8 19 1,-20 10-16,-18 0 16,-9 9-1,-11 9-15,11-18 16,-1-19-1,10-57-15,9-27 16,10-57 0,9-47-16,9-37 15,1-47 1,-1-47-16,-9-19 16,0-19-1,0-9-15</inkml:trace>
  <inkml:trace contextRef="#ctx0" brushRef="#br2" timeOffset="-129010.58">21167 12724 0,'0'0'0,"0"0"16,0-9-16,9-1 15,10-8 1,47 8-16,75 1 16,94 18-1,132 19 1,113-9-16,47 9 16,-10-9-1,0 0-15,-46-10 16,-57 1-1,-76-1-15,-37 0 16,-28 1 0,-47-1-16,-47-9 15,-57 9 1,-47-9-16,-28 0 16,-28 0-1,-19 0-15</inkml:trace>
  <inkml:trace contextRef="#ctx0" brushRef="#br2" timeOffset="-128568.3">23735 11758 0,'0'0'0,"0"0"0,9 9 16,1 10 0,18 28-16,10 28 15,9 9 1,0 10-16,0 0 15,0-28 1,-10-20-16,1-8 16,0-19-1,-1-19-15,10-10 16,10-27 0,9-29-16,-10-9 15,0-19 1,-9 10-16,-9 18 15,-19 10 1,0 18-16,-10 29 16,-9 0-1</inkml:trace>
  <inkml:trace contextRef="#ctx0" brushRef="#br2" timeOffset="-128217.51">25137 11692 0,'0'0'0,"0"0"15,0 0-15,0 9 16,0 10-1,-10 47-15,1 46 16,-1 39 0,-8-1-16,8-10 15,1-8 1,-1-10 0,1-38-16,9-18 15,0-19 1,9-10-16,1-18 15,-1-19 1</inkml:trace>
  <inkml:trace contextRef="#ctx0" brushRef="#br2" timeOffset="-127962.01">25579 11833 0,'0'0'0,"0"0"15,0 9 1,0 29-16,-10 46 16,1 38-1,9 9 1,0 1-16,0-10 16,0-19-16,9-19 15,-9-18 1,0-19-1,0-19-15,0-18 16,0-10 0</inkml:trace>
  <inkml:trace contextRef="#ctx0" brushRef="#br2" timeOffset="-127789.9">25598 11748 0,'0'0'0,"9"0"15,0-9-15,20 0 16,18-1 0,0 1-16,9-1 15,10 20 1,-38-10-16</inkml:trace>
  <inkml:trace contextRef="#ctx0" brushRef="#br2" timeOffset="-127582.53">25513 12264 0,'0'0'0,"0"0"16,0 0 0,9 0-16,10 0 15,47 0 1,56-9-16,76 9 15,46 0 1,114 0-16</inkml:trace>
  <inkml:trace contextRef="#ctx0" brushRef="#br2" timeOffset="-126635.24">24572 13109 0,'0'0'0,"0"0"15,0 0-15,0 9 16,0 29 0,0 18-16,10 10 15,18-1 1,0 10-16,0-18 15,0-20 1,1-18-16,-1 0 16,10-19-1,-1-19-15,1 0 16,-1-18 0,1-10-16,-19 0 15,0 0 1,-1 19-1,-8 0-15,-10 18 16,0 10 0,0 10-16,0 18 15,0 56 1,0 66-16,0 66 16,0 47-1,0 103-15</inkml:trace>
  <inkml:trace contextRef="#ctx0" brushRef="#br2" timeOffset="-124171.24">24318 14910 0,'0'0'0,"10"-9"0,-1-10 15,19 0 1,10 0-16,9 1 16,19 8-1,0 20-15,-10 8 16,0 11-1,-18 18-15,-19-1 16,-10 11 0,-18 8-16,-19 1 15,-19 0 1,9-10-16,10-18 16,18-20-1,1 1-15,18-19 16,10 0-1,56-9-15,85-29 16,113-27 0,38-11-16,-29 30 15,85-11 1</inkml:trace>
  <inkml:trace contextRef="#ctx0" brushRef="#br2" timeOffset="-123441.58">24478 16167 0,'0'0'0,"0"0"0,0 0 16,0 0-16,0 0 15,0 0 1,0 10 0,0 18-16,0 28 15,0 19 1,0 28-16,0 1 15,0-20 1,9-18-16,10-1 16,0-36-1</inkml:trace>
  <inkml:trace contextRef="#ctx0" brushRef="#br2" timeOffset="-123260.04">25071 16599 0,'0'0'0,"0"0"15,0 0-15,0 0 16,0 0 0,0 0-16,0 0 15</inkml:trace>
  <inkml:trace contextRef="#ctx0" brushRef="#br2" timeOffset="-122775.49">25344 15952 0,'0'0'0,"0"0"16,0 0 0,0 9-16,9 19 15,0 19 1,20 28-16,8 0 16,1 0-1,-1-18 1,1-20-16,0-9 15,-10-9-15,0-19 16,10-9 0,9-20-16,-10-17 15,1-11 1,-19-8 0,0 18-16,0 18 15,-10 1 1,-9 19-16,0 9 15,0 9 1,9 10-16,1 47 16,-1 46-1,1 48-15,27 65 16,29 38 0,56 84-16</inkml:trace>
  <inkml:trace contextRef="#ctx0" brushRef="#br2" timeOffset="-120360.92">24713 17340 0,'0'0'0,"10"0"0,-1-9 16,19 9 0,1 0-16,-1 9 15,9 1 1,1 18-16,0 0 16,-20 19-1,-8 0-15,-10 0 16,-19-10-1,0 1-15,-9-1 16,0-18 0,9 0-16,10-19 15,9 0 1,0 0 0,9 0-16,29 9 15,18 0 1,10 10-16,-10 0 15,-9 0 1,-9 0-16,-19-1 16,-19 1-1,-10 9-15,-27 0 16,-57 19 0,-47-9-16,-1-10 15,20-9 1,38-19-16,55 0 15</inkml:trace>
  <inkml:trace contextRef="#ctx0" brushRef="#br2" timeOffset="-120167.7">25475 17922 0,'0'0'0,"0"0"16,0 0-16,0 0 15,0 0 1,0 0-16</inkml:trace>
  <inkml:trace contextRef="#ctx0" brushRef="#br2" timeOffset="-119844.65">25823 17387 0,'0'0'0,"10"0"0,-1-9 15,1 9-15,8 0 16,1 9-1,0 10 1,-10 47-16,-18 27 16,-29 20-1,1-29-15,-10-18 16,18-19 0,20-28-16,0 0 15,9-19 1,66 9-16,235 0 15,131-9 1</inkml:trace>
  <inkml:trace contextRef="#ctx0" brushRef="#br2" timeOffset="-118337.25">27517 13137 0,'0'0'0,"0"0"0,9 9 16,0 10-16,1 37 15,9 66 1,-19 66 0,-10 37-16,1 10 15,-1-29 1,10-18-16,10-38 15,18-47 1,0-18-16,1-29 16,-1-19-1,0-18-15,10-10 16,-1-9 0,1-9-16,-10-10 15,-9 1 1,0-1-16,-19 9 15,0 1 1,-19 0-16,-28 27 16,-38 39-1,-9 46-15,9 38 16,10 18 0,38 10-1,18 19-15,28-1 16,19 20-1,19 9-15,19-1 16,0 1 0,0 0-16,9 0 15,1 0 1,-29-19-16,-19-19 16,-28 0-1,-38 0-15,-65 1 16,-76-11-1,-56-27-15,-113 19 16</inkml:trace>
  <inkml:trace contextRef="#ctx0" brushRef="#br2" timeOffset="-117804.68">27884 14441 0,'0'0'0,"0"0"15,0 0-15,9 0 16,0-19-1,29-28-15,65-56 16,104-66 0,76-28-16,46-28 15</inkml:trace>
  <inkml:trace contextRef="#ctx0" brushRef="#br2" timeOffset="-117538.76">28015 16486 0,'0'0'0,"0"0"16,0 0-16,10 0 16,18-28-1,94-56-15,254-113 16,29-10 0</inkml:trace>
  <inkml:trace contextRef="#ctx0" brushRef="#br2" timeOffset="-117304.34">28269 16505 0,'0'0'0,"10"0"0,159-47 15,217-47 1</inkml:trace>
  <inkml:trace contextRef="#ctx0" brushRef="#br2" timeOffset="-114220.52">22954 17875 0,'0'0'0,"0"0"16,0 0-16,0 0 16,0 9-1,0 1 1,0-1-16,-9 19 16,-1 0-1,10 10-15,10-1 16,-1 1-1,0-10-15,10 0 16,-9 0 0,-1-9-16,1 0 15,-1 0 1,-9 0-16,0-1 16,0 1-1,0 0-15,-9 0 16,-1-1-1,1-8-15,-1-1 16</inkml:trace>
  <inkml:trace contextRef="#ctx0" brushRef="#br2" timeOffset="-113978.64">23029 17931 0,'0'0'0,"0"0"0,10 0 15,18-9 1,28-10-16,-27 10 15</inkml:trace>
  <inkml:trace contextRef="#ctx0" brushRef="#br2" timeOffset="-112090.77">17535 9299 0,'0'0'0,"0"0"0,0 0 16,0 0-1,0 0-15,0 0 16,10 0 0,-1 0-16,19 0 15,29-18 1,18-29-1,29-28-15,-48 28 16</inkml:trace>
  <inkml:trace contextRef="#ctx0" brushRef="#br2" timeOffset="-111728.83">17771 8014 0,'0'0'0,"9"0"16,0-19-16,10 1 15,19-20-15,56-18 16,-28 18-1</inkml:trace>
  <inkml:trace contextRef="#ctx0" brushRef="#br2" timeOffset="-111231.92">18090 14488 0,'0'0'0,"10"-9"15,-1-10-15,38-9 16,-9 9-1</inkml:trace>
  <inkml:trace contextRef="#ctx0" brushRef="#br2" timeOffset="-99041.43">8589 8990 0,'0'0'0,"0"0"0,0 0 15,0 0 1,-28 9-16,-19 1 15,-47-10 1,-19 0-16,0-19 16,9 0-1,-9-28-15,10-9 16,18-29 0,19-18-16,19-9 15,29-20 1,18 1-16,28-10 15,19 10 1,9 0 0,20 9-16,18 9 15,-10 29 1,20-1-16,9 1 16,-10 18-1,-9 0-15,-28 19 16,-9 19-1,-20 0-15,-18 9 16,0 10 0,-19 0-16,0 9 15,0 9 1,-10-9-16</inkml:trace>
  <inkml:trace contextRef="#ctx0" brushRef="#br2" timeOffset="-97918.68">7893 7057 0,'0'0'0,"9"-9"0,1-10 16,18 0-1,19 10-15,28-1 16,29 29 0,9 9-16,-1 19 15,1 28 1,-19 10-16,-18-1 15,-11-9 1,-17 0-16,-11 0 16,-18 0-1,-19 0-15,-9 1 16,-10-1 0,-19 9-16,-18 0 15,-1-8 1,1-1-16,-1-19 15,1 0 1,9-18 0,19-20-16,-1 1 15,1 0 1,9 0-16,10-10 16,0 1-1,-1-10-15,10 0 16,0 0-1,0 0-15,0 0 16,0 0 0,0 0-16,0 0 15,0 0 1,0 0-16,0 0 16,0 0-1,0 0-15,0 0 16,0 0-1,0 0 1,0 0-16,0 0 16,0 0-16,0 0 15,0 0 1,0 0 0,0 0-16,0 0 15,0 0 1,0 0-16,0 0 15,0 0 1,0 0-16,0 0 16,0 0-1,0 0-15,0 0 16,0 0 0,0 0-16,0 0 15,0 0 1,0 0-16,0 0 15,0 0 1,0 0-16,0 0 16,0 0-1,0 0-15,0 0 16,0 0 0,0 0-16,0 0 15,0 0 1,0-10-1,-9 1-15,-1-1 16,10 10 0,0 0-16,-9-9 15,0 0 1,9 9-16</inkml:trace>
  <inkml:trace contextRef="#ctx0" brushRef="#br2" timeOffset="-96808.75">16755 7198 0,'0'0'0,"0"0"16,0 0 0,0 0-16,-19 0 15,0-10 1,0 20-16,0 9 15,-9 28 1,0 28 0,0 9-16,18 19 15,1 10-15,-1-19 16,1-1 0,9-17-16,-9-11 15,9-9 1,0-18-16,0-10 15,0-9 1,-10 0 0,10-19-16,-9 0 15</inkml:trace>
  <inkml:trace contextRef="#ctx0" brushRef="#br2" timeOffset="-96286.8">17027 7123 0,'0'0'0,"10"0"16,-1-19-16,1 0 16,-1 10-1,19-1 1,0 1-16,20 18 15,-11 1 1,1 18-16,-1 19 16,-18 0-1,-9 0-15,-10 0 16,-19 9 0,-9 0-16,-1-9 15,1-9 1,0-1-1,19-18-15,-1 0 16,1 0-16,18-10 16,29-9-1,122-9-15,272-20 16,20 1 0</inkml:trace>
  <inkml:trace contextRef="#ctx0" brushRef="#br2" timeOffset="-92667.72">8683 8812 0,'0'0'0,"0"0"0,0-19 16,0 0-16,-9-9 15,-1-10 1,-9 10-16,1 0 15,-1 0 1,-9 9 0,-10 0-16,-19 10 15,-18 0 1,-19 18-16,-38 10 16,-18 28-1,-10 0-15,-9 18 16,9 20-1,9 9-15,10 9 16,0 19 0,19 0-16,18 18 15,1 1 1,18 0-16,0 18 16,20 1-1,-11 9-15,10 18 16,1 1-1,-1 19-15,19-20 16,18 10 0,11 10-16,8-10 15,10 0 1,10-10 0,8 10-16,11-9 15,-1 0-15,19 9 16,9 0-1,10-10 1,10-8-16,8 8 16,10-8-1,10-11-15,-1 1 16,20-19 0,-1 1-16,0-1 15,10-19 1,0-18-16,-10-1 15,10-18 1,-10-10-16,-19-8 16,1-11-1,-10 1-15,-19-10 16,0-18 0,-18-1-16,-1 1 15,-18-10 1,0-9-16,-10-1 15,-9 1 1,-1-9-16,-8-10 16,-10 0-1,0 0 1,0 0-16</inkml:trace>
  <inkml:trace contextRef="#ctx0" brushRef="#br2" timeOffset="-92075.79">8373 14835 0,'0'0'0,"0"0"0,0 0 16,0 0-1,0 0-15,9 9 16,0 1-1,20 27-15,-1 29 16,19 28 0,0 18-16,-9 1 15,-20-10 1,1-18-16,-19-10 16,-19 0-1,1-19 1,-1 0-16,-19-18 15,0-1 1,10-18-16,0 0 16,0-10-1,9 1-15,10-10 16,-1 0 0,1 0-16,9 0 15,0 0 1,0 0-16,0 0 15,0 0 1,0 0-16,0 0 16,-10 0-1,10 0-15,-9 0 16,9 0 0,-9 0-1,9 0-15,-10 0 16,10 0-1,0 0-15,0 0 16,0 0 0,0 0-16</inkml:trace>
  <inkml:trace contextRef="#ctx0" brushRef="#br2" timeOffset="-88341.23">8194 14995 0,'0'0'0,"0"0"16,-10-10-1,-8-9-15,-1 1 16,0-10-1,0-1-15,0 1 16,1 19 0,8-1-16,-9 1 15,1 0 1,-1-1-16,-10 10 16,-8 0-1,-1 0-15,1-9 16,-20-10-1,-9 0-15,-28-9 16,0-9 0,-9-10-1,-10-9-15,0-29 16,0 1 0,10-1-16,8-9 15,1-18 1,0 9-16,0-10 15,0-9 1,9-9-16,1-1 16,9 1-1,9 0-15,9-1 16,10 1 0,10-10-16,8-18 15,1-1 1,0-18-16,0-10 15,-1-9 1,1-19-16,0 10 16,9 0-1,10-1-15,-1 1 16,10-1 0,10 1-1,18 0-15,10-10 16,9 0-16,19 19 15,9 0 1,9 0 0,11 19-16,-1-1 15,9 29 1,1 9-16,-1 20 16,10 8-1,0 10-15,0 9 16,0 9-1,-19 20-15,-19 18 16,-19 0 0,1 19-16,-20 0 15,-18 9 1,0 10-16,0-1 16,-10 1-1,-9-1-15,0 10 16,0 0-1,0 10-15,0-10 16</inkml:trace>
  <inkml:trace contextRef="#ctx0" brushRef="#br2" timeOffset="-87858.86">6811 7085 0,'0'0'0,"9"-9"0,29-10 16,28-9-16,28 0 15,19 9 1,9 10 0,0 9-16,-9 9 15,0 19 1,-9 0-16,-10 0 16,-19 19-1,-9 0-15,-10 10 16,-18-10-1,-19-1-15,0 1 16,-19 10 0,-10 8-16,-18 10 15,-10 19 1,-18 0-16,-1-10 16,-8 10-1,-1 9-15,0 1 16,38-48-1</inkml:trace>
  <inkml:trace contextRef="#ctx0" brushRef="#br2" timeOffset="-86880.05">7714 7573 0,'0'0'0,"0"0"15,-9 10-15,-20-1 16,-27 28-16,-29 29 16,-18 19-1,-10 8 1,0 29-16,0 10 16,10-1-1,9 10-15,0 28 16,-1 0-1,11 9-15,-1 19 16,0 0 0,20-9-16,-1 18 15,0 0 1,19 1-16,0-1 16,19 10-1,9 0-15,9 0 16,10-1-1,10-8-15,18 9 16,0-1 0,0-18-16,1-9 15,8 9 1,1-9-16,9-10 16,0 0-1,0-9 1,19-19-16,0-18 15,9-1 1,0-28-16,-9 0 16,-9-9-1,-1-19-15,-9-9 16,-9-10 0,-1-18-16,-8-1 15,-11-9 1,1-9-16,0 0 15,-10-10 1,1 1-16,-10-10 16,0 0-1,0 0-15,0 0 16,0 0 0,0 0-16,0 0 15,0 0 1</inkml:trace>
  <inkml:trace contextRef="#ctx0" brushRef="#br2" timeOffset="-84967.95">20292 13156 0,'0'0'0,"0"0"16,0 0-16,9 9 15,1 29 1,18 65-16,19 84 15,0 48 1,0 37-16,9 47 16,1 28-1,-20 29-15,1 27 16,0 0 0,-10 1-16,10-1 15,-10-18 1,0-19-16,0-38 15,0-37 1,-9-38 0,0-46-16,0-48 15,-19-27 1,0-38-16,0-29 16,0-18-1,0-28-15,0-10 16,0-9-1,0 0-15,0 0 16</inkml:trace>
  <inkml:trace contextRef="#ctx0" brushRef="#br2" timeOffset="-84660.99">20358 17640 0,'0'0'0,"0"0"16,0 0-1,0 10-15,9 9 16,10 46 0,28 38-16,19 19 15,9-9 1,0-10-16,1-28 15,-1-9 1,0-29-16,-19-18 16,1-19-1,-10-19-15,9-37 16,-27 19 0</inkml:trace>
  <inkml:trace contextRef="#ctx0" brushRef="#br2" timeOffset="-84251.67">20329 13259 0,'0'0'0,"0"9"16,0 19-1,-18 47-15,-20 66 16,0 19-1,10 9-15,0-10 16,0-18 0,-1-10-16,1-18 15,9-29 1,10-18-16,0-19 16,-1-28-1,1-19 1</inkml:trace>
  <inkml:trace contextRef="#ctx0" brushRef="#br2" timeOffset="-84051.98">20264 13128 0,'0'0'0,"0"0"0,9 0 15,0 9 1,29 38-16,18 28 15,29 56 1,9 29-16,10 46 16,18 57-1,38 93-15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5:08:08.5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245 6804 0,'0'0'0,"0"0"0,0 0 0,0-10 0,0-27 0,0-1 0,0-9 0,0 10 0,-10 9 0,-9 0 0,1-1 0,-1 1 0,-9 19 0,18 0 0,1 9 0,9 0 0,0 0 0,0 0 0,-10 0 0,1 0 0,-10 9 0,0-9 0,19 0 0</inkml:trace>
  <inkml:trace contextRef="#ctx0" brushRef="#br0" timeOffset="4971.35">10254 1643 0,'0'0'0,"0"0"15,9 10 1,1 9-16,28 28 16,27 46-1,20 39-15,19 8 16,-10 11-1,9-11-15,-9-8 16,-9-20 0,-19-18-16,-19-19 15,-28-47 1</inkml:trace>
  <inkml:trace contextRef="#ctx0" brushRef="#br0" timeOffset="5192.14">10884 1962 0,'0'0'0,"0"0"16,-28 10 0,-19 37-16,-38 37 15,1 38 1,9 19-16,9 9 15,19-9 1,0-19-16,28-66 16</inkml:trace>
  <inkml:trace contextRef="#ctx0" brushRef="#br0" timeOffset="5455.01">11477 2150 0,'0'0'0,"0"0"0,0 9 16,0 38-1,0 38-15,9 56 16,-9 37-1,0 0-15,0 10 16,-18-10 0,-11 132-16</inkml:trace>
  <inkml:trace contextRef="#ctx0" brushRef="#br0" timeOffset="5723.45">10593 3998 0,'0'0'0,"0"0"15,0 0-15,9 10 16,10 37-1,19 37 1,27 29-16,11 28 16,18 18-1,9 1-15,-56-85 16</inkml:trace>
  <inkml:trace contextRef="#ctx0" brushRef="#br0" timeOffset="5954.9">11007 4308 0,'0'0'0,"0"9"16,-29 10-16,-46 47 15,-38 56 1,-28 28-1,9 9-15,20-8 16,36-29 0,48-66-16</inkml:trace>
  <inkml:trace contextRef="#ctx0" brushRef="#br0" timeOffset="6324.49">11477 4721 0,'9'0'0,"10"-19"16,28-9-16,-9 0 16,0 18-1,-1 10-15,-9 10 16,-9 27-1,-9 29-15,-20 28 16,-27 0 0,-10-19-1,18-28-15,1-10 16,19-18 0,-1-19-16,10 0 15,10 0 1,18 0-16,19 0 15,19 9 1,-10 1-16,1 8 16,-29-8-1</inkml:trace>
  <inkml:trace contextRef="#ctx0" brushRef="#br0" timeOffset="6638.17">10687 6100 0,'0'0'0,"0"0"0,0 0 16,9 0-1,10 9-15,28 10 16,38 47 0,37 28-16,0 18 15,10 10 1,9 10-16,-19-20 16,-27-37-1,-58-47-15</inkml:trace>
  <inkml:trace contextRef="#ctx0" brushRef="#br0" timeOffset="6856.73">11176 6044 0,'0'0'0,"-9"9"0,-20 29 16,-36 46-1,-20 48 1,-9 36-16,0-8 16,28-19-1,19-29-15,28-9 16,19-65 0</inkml:trace>
  <inkml:trace contextRef="#ctx0" brushRef="#br0" timeOffset="7258.02">12004 6494 0,'0'0'0,"0"-19"0,9 1 15,1-11 1,-10 20-16,0 0 15,0-1 1,0 10-16,0 0 16,0 10-1,9 8 1,0 11-16,1-1 16,-1 0-16,1 0 15,9 0 1,9 10-1,0 9-15,0 0 16,-9-1 0,0 11-16,-19-10 15,-19 18 1,-37 10-16,-39 10 16,-46-1-1,-150 66-15</inkml:trace>
  <inkml:trace contextRef="#ctx0" brushRef="#br0" timeOffset="7555.01">10903 7995 0,'0'0'0,"0"0"0,0 0 16,0 0-1,0 0-15,10 10 16,37 37 0,28 37-16,28 38 15,10 19 1,19 9-16,-10-28 15,-18-28 1,-67-47-16</inkml:trace>
  <inkml:trace contextRef="#ctx0" brushRef="#br0" timeOffset="7772.33">11392 8080 0,'0'0'0,"0"0"15,0 0 1,-9 9-16,-19 19 16,-19 47-1,-29 47-15,-8 47 16,9 0 0,37-28-16,19-29 15,19-65 1</inkml:trace>
  <inkml:trace contextRef="#ctx0" brushRef="#br0" timeOffset="8121.25">11929 8361 0,'0'0'0,"0"0"0,0 19 16,9 19-1,10 27-15,9 10 16,10 0 0,-1-18-16,-8-20 15,-11-9 1,1-9-16,0-19 16,0-19-1,0-9-15,-1-19 16,-8 19-1,-10 9-15,0 10 16,0 9 0,0 28-1,0 57-15,-10 74 16,20 47 0,18 142-16</inkml:trace>
  <inkml:trace contextRef="#ctx0" brushRef="#br0" timeOffset="8373.74">11317 10144 0,'0'0'0,"10"9"16,8 10-16,48 28 16,38 37-1,18 38 1,0 10-16,10-1 16,-66-65-1</inkml:trace>
  <inkml:trace contextRef="#ctx0" brushRef="#br0" timeOffset="8588.09">11703 10341 0,'0'0'0,"-10"19"0,-18 28 16,-38 37-1,-9 47-15,0 10 16,18 0 0,20 0-16,18-76 15</inkml:trace>
  <inkml:trace contextRef="#ctx0" brushRef="#br0" timeOffset="8923.25">12615 10707 0,'0'0'0,"0"0"16,-9 0 0,-19 0-16,-10 9 15,-18 19 1,9 19-16,0 0 15,18 9 1,20 1 0,9-1-16,9 0 15,10 1-15,9-10 16,1-1 0,-11 11-16,1-10 15,-19 0 1,-9 0-16,-19-1 15,-1-17 1</inkml:trace>
  <inkml:trace contextRef="#ctx0" brushRef="#br0" timeOffset="9091.4">12258 10866 0,'9'0'0,"19"-18"0,48-20 16,27-9 0,20-9-16,8 0 15,-65 27 1</inkml:trace>
  <inkml:trace contextRef="#ctx0" brushRef="#br0" timeOffset="9802.25">12672 733 0,'0'0'0,"0"10"0,9 18 15,10 56-15,37 113 16,10 94 0,10 38-16,-1 37 15,-9 46 1,0 20-16,-1 28 15,1-1 1,9 20-16,10 28 16,0 37-1,9 9 1,0 1-16,0-10 16,-9 0-1,-10-9-15,-9-19 16,0 0-1,-10-56-15,-9-38 16,-19-37 0,-9-38-16,0-47 15,-19-47 1,0-46-16,0-38 16,0-38-1,0-37-15,9-47 16,1-19-1,-1-19-15,1-9 16</inkml:trace>
  <inkml:trace contextRef="#ctx0" brushRef="#br0" timeOffset="10522.29">11825 1400 0,'10'0'0,"18"-19"0,47-19 16,85 1 0,56 9-16,57 9 15,56 28 1,38 29 0,66 9-16,37 0 15,-18-10-15,9-9 16,-10-9-1,-27-10-15,-39 1 16,-36-10 0,-67 0-1,-66 0-15,-56 0 16,-47 9 0,-28 0-16,-38 1 15,-29-10 1</inkml:trace>
  <inkml:trace contextRef="#ctx0" brushRef="#br0" timeOffset="11071.98">14318 414 0,'0'0'0,"0"0"0,0 10 16,9 18 0,10 38-16,10 46 15,8 10 1,10 0-16,10-19 16,-10-37-1,0-19-15,-10-19 16,1-9-1,0-19-15,9-19 16,0-28 0,19-19-16,-10-27 15,0-1 1,-9-9-16,-9 18 16,-19 10-1,0 19-15,-19 28 16,0 18-1,0 10 1,0 19-16,-10-10 16</inkml:trace>
  <inkml:trace contextRef="#ctx0" brushRef="#br0" timeOffset="11421.88">15635 339 0,'0'0'0,"0"0"0,0 19 15,0 28 1,-9 56 0,9 38-16,0 28 15,0 0 1,0-10-16,0-18 16,-10-38-1,1-18-15,-1-29 16,10-19-1,0-27-15</inkml:trace>
  <inkml:trace contextRef="#ctx0" brushRef="#br0" timeOffset="11722.24">16256 405 0,'0'0'0,"0"0"16,0 0-16,0 9 15,0 10 1,0 47-16,-9 28 16,-10 28-1,0 18 1,10 1-16,-1-28 15,1-10 1,-1-28-16,1-19 16,9-18-1,0-19-15</inkml:trace>
  <inkml:trace contextRef="#ctx0" brushRef="#br0" timeOffset="11938.51">16228 349 0,'0'0'0,"9"-10"15,19-18-15,29-19 16,28 0 0,-10 10-16,0 9 15,0 18 1,-9 1-16,-9 18 15,-20 10 1,-18-10 0</inkml:trace>
  <inkml:trace contextRef="#ctx0" brushRef="#br0" timeOffset="12105.39">16058 555 0,'0'0'0,"19"0"15,28 0-15,47-9 16,57-10 0,37 0-16,38 0 15,18 1 1,104 27-16</inkml:trace>
  <inkml:trace contextRef="#ctx0" brushRef="#br0" timeOffset="12490.49">14779 2103 0,'0'0'0,"0"10"0,0 27 15,-9 38 1,-1 28-16,1 19 16,-1-9-1,1-10-15,0-18 16,9-48 0</inkml:trace>
  <inkml:trace contextRef="#ctx0" brushRef="#br0" timeOffset="12874.61">15024 2366 0,'9'0'0,"0"-19"0,29-18 16,9-10-1,10 9-15,-10 10 16,9 19-1,-9 9-15,-9 9 16,-19 19 0,-10 10-16,-18 18 15,-20 10 1,-8 9-16,-10-10 16,18-27-1,20-19-15,0-1 16,18-8-1,47-10-15,86-10 16,55-8 0,-9-1-1,-28 10-15,-47-1 16,-38 20-16,-56-10 16</inkml:trace>
  <inkml:trace contextRef="#ctx0" brushRef="#br0" timeOffset="13195.35">14930 3848 0,'0'0'0,"0"0"16,0 10-16,0 18 16,-19 38-1,0 37-15,-9 37 16,-10 20-1,10-1-15,0-18 16,18-28 0,10-66-16</inkml:trace>
  <inkml:trace contextRef="#ctx0" brushRef="#br0" timeOffset="13590.7">15174 4317 0,'0'0'0,"10"-9"0,18-28 15,0-1 1,19 0-16,0 10 16,10 10-1,8 18 1,-8 9-16,-20 19 15,-8 0-15,-20 19 16,-18 9 0,-20 29-1,-27 9-15,9-19 16,9-28 0,20-10-16,8-18 15,20 0 1,55 0-16,67-19 15,66-19 1,-1 0-16,1 0 16,-38 19-1,-94 0-15</inkml:trace>
  <inkml:trace contextRef="#ctx0" brushRef="#br0" timeOffset="14212.16">15024 6100 0,'0'0'0,"0"9"0,9 20 15,0 18 1,20 9-16,-1-9 15,19-10 1,0-9-16,19-18 16,18-20-1,-8-18-15,-1-37 16,-9-10 0,-29 9-16,-18 28 15,-9 10 1,-10 19-16,0 18 15,-10 29 1,-9 84-16,10 65 16,18 29-1,1 113-15</inkml:trace>
  <inkml:trace contextRef="#ctx0" brushRef="#br0" timeOffset="14748.88">15428 8023 0,'0'0'0,"0"0"0,-9 0 15,-1 10 1,1-1 0,18 1-16,10 18 15,38 19 1,8 0-16,11 9 15,-20-9 1,-18-10-16,-1 1 16,-18-1-1,-19 1-15,-28 9 16,-38 19 0,19-29-16</inkml:trace>
  <inkml:trace contextRef="#ctx0" brushRef="#br0" timeOffset="14969.55">15588 7855 0,'9'0'0,"20"-19"15,55-19-15,39-9 16,8 0 0,-18 19-16,0 10 15,-66 8 1</inkml:trace>
  <inkml:trace contextRef="#ctx0" brushRef="#br0" timeOffset="15600.09">15908 10153 0,'0'0'0,"-9"0"0,-20 10 16,-37-1 0,-28 19-16,10 19 15,18 19 1,19-1-16,28 1 15,19-10 1,38 10-16,18 0 16,10-10-1,9 0-15,-9-9 16,-10-9 0,-18-1-16,-19 1 15,-19-1 1,0 1-16,-19-10 15,0-9 1,-9-10-16,9-9 16,0-19-1,10-9-15,9-37 16,19-20 0,18-18-1,39-28-15,18-1 16,-19 20-1,-9 8-15,-19 20 16,-19 28 0,-37 9-16,-38 19 15,9 9 1</inkml:trace>
  <inkml:trace contextRef="#ctx0" brushRef="#br0" timeOffset="18644.91">9172 2225 0,'0'0'16,"0"0"-16,-19 0 15,1 0-15,-20 10 16,-18-1 0,-1 0-16,1 1 15,-1-1 1,1 0 0,-1 1-16,10-1 15,0 1-15,10 8 16,8-8-1,1 9 1,9-10-16,10 10 16,0-1-1,-1-8-15,1 18 16,9 0 0,9 0-16,1 19 15,-1 19 1,0 18-16,10 10 15,0 0 1,0 9-16,-10 10 16,-9-1-1,0-8-15,0-1 16,0 0 0,-9 0-16,9-9 15,0-19 1,0 0-1,0 10-15,0-1 16,9-9 0,1 0-16,-10-19 15,9 1 1,0-20-16,1 1 16,-1-1-1,1 1-15,18-1 16,9 1-1,20-1-15,9-18 16,9 0 0,10-19-16,-10 0 15,-9-9 1,-10-1-16,-18 1 16,-19-1-1,0 1 1,-19 9-16</inkml:trace>
  <inkml:trace contextRef="#ctx0" brushRef="#br0" timeOffset="19007.97">9295 4045 0,'0'0'0,"0"0"16,0 0-1,9 10-15,0-1 16,20 1 0,-1 18-16,0 0 15,0 19 1,-9 0-16,0 9 15,0 0 1,-19 10-16,-10 0 16,-18-1-1,-38 20-15,-37-1 16,-10 10 0,0 9-1,47-56-15</inkml:trace>
  <inkml:trace contextRef="#ctx0" brushRef="#br0" timeOffset="23504.31">16867 2629 0,'0'0'0,"10"0"16,18-10-16,29 1 16,8-1-1,20 1-15,0 0 16,-1 9-1,-8 0 1,-20 0-16,-9 9 16,-9-9-1,-19 0-15,-1 0 16,-8 0 0,-10 0-16,0 0 15</inkml:trace>
  <inkml:trace contextRef="#ctx0" brushRef="#br0" timeOffset="23918.24">17206 2394 0,'0'0'0,"0"0"16,0 0-16,0 0 16,0 0-1,-19 9-15,-28 1 16,-9 18-1,-19 0-15,-1 10 16,10-1 0,19-18-16,19 0 15,0-1 1,19-8-16,-1-1 16,20 19-1,18 10-15,47 28 16,76 18-1,159 66-15</inkml:trace>
  <inkml:trace contextRef="#ctx0" brushRef="#br0" timeOffset="28320.41">17037 4590 0,'0'0'0,"9"9"0,29 0 15,9 19 1,0 1-16,0 18 16,-9 18-1,-20 29 1,-18 28-16,-18 19 16,-1 18-1,0-9-15,10-9 16,-1 9-1,20-9-15,18-19 16,9-10 0,10-27-16,10-10 15,-1-19 1,-9-18-16,-9-19 16,0-1-1,-20-8-15,1-10 16,-19 0-1,0 0-15,0 0 16,0 0 0,-28 9-16,-28 10 15,-20 18 1,-8 29-16,-1 37 16,0 19-1,19 19-15,10 18 16,18 1-1,20 18-15,18 1 16,18 8 0,20 1-16,9 9 15,10-19 1,8 10 0,11-1-16,-1 1 15,0-10 1,-18 1-16,-1 8 15,-9-9 1,0 10-16,10-10 16,-20 1-1,1-10-15,-10-19 16,-9 0 0,-19-19-16,-19 0 15,-19-18 1,-18-10-16,-10-9 15,-19-19 1,-9-19-16,38-37 16</inkml:trace>
  <inkml:trace contextRef="#ctx0" brushRef="#br0" timeOffset="32412.47">17423 5997 0,'0'0'0,"0"0"16,0 0-16,0 0 15,0 0 1,9 0-16,0 0 16,20 0-1,18 0-15,9 0 16,29 0 0,-1 0-1,1 0-15,0-19 16,9 0-16,0 1 15,-9-1 1,-1-19 0,1 1-16,-10-20 15,10 1 1,-10-19-16,-9-9 16,-10-10-1,1 0-15,-20-19 16,-8 1-1,-11-1-15,-8 1 16,-10-10 0,0 0-16,-10 0 15,-8 9 1,-1 1-16,-19-10 16,1 0-1,-1 9-15,-9 10 16,0 0-1,0-1 1,-10 11-16,1 8 16,-1 1-1,-8 9-15,-1 9 16,0 19 0,9 0-16,1 19 15,-19 0 1,9 9-16,0 10 15,0-1 1,0 20-16,19-1 16,0 0-1,10 1-15,8-1 16,1 1 0,0 8-16,0 1 15,0 0 1,9-10-16,9 1 15</inkml:trace>
  <inkml:trace contextRef="#ctx0" brushRef="#br0" timeOffset="32762.66">17761 2769 0,'0'0'0,"0"0"15,0 0 1,-9 10-16,-10 8 16,-19 11-1,1 18-15,-10-1 16,0 1-1,0 0-15,0-9 16,9-1 0,10-9-16,18 1 15,1-1 1,18 0-16,38 9 16,94 20-1,189 46 1</inkml:trace>
  <inkml:trace contextRef="#ctx0" brushRef="#br1" timeOffset="37523.35">17169 4655 0,'0'0'0,"0"0"16,0 0-1,9 0 1,0 0-16,1 0 16,9-9-1,9-1-15,0 1 16,0 9-1,0-9-15,1 9 16,18 0 0,0 0-16,19-10 15,-1 1 1,1 0-16,0-1 16,0 1-1,0-1-15,0 1 16,0 0-1,-1-1-15,1 1 16,0-10 0,0 0-16,0 1 15,-10-1 1,1 0-16,9 0 16,-1 1-1,-8-11 1,-1 1-16,1 0 15,-10-9-15,9-1 16,-9 0 0,-9 1-1,0-1-15,-1 1 16,1-10 0,-1-9-16,-8-1 15,-1 1 1,-9 9-16,-1 10 15,1-10 1,0 0-16,0 0 16,-10 0-1,-9 9-15,0-8 16,0-1 0,0 0-16,-9 0 15,0 9 1,-10-9-16,0 0 15,0 1 1,0-1 0,-9 0-16,0 0 15,-10 9 1,10-9-16,0 19 16,0 0-1,-1 0-15,1 0 16,0 0-1,0-1-15,-10 11 16,0-10 0,1 9-16,-1 0 15,-9 10 1,9-1-16,-18 1 16,0 0-1,-1 9-15,-9 0 16,10 0-1,-1 0 1,10 0-16,0 0 16,19 0-16,0 0 15,18 0 1,1 0 0,0 0-16,-1 0 15,1 0 1,9 0-16</inkml:trace>
  <inkml:trace contextRef="#ctx0" brushRef="#br1" timeOffset="38213.26">18185 2413 0,'0'0'0,"0"0"16,0 0-1,0 9-15,-19 1 16,0-1-1,-9 0-15,-1 1 16,-8 8 0,-1 1-1,1 9-15,8-9 16,1 0 0,0 0-16,9-1 15,0 1 1,10-9-16,-1-1 15,1 0 1,28 1-16,94 27 16,160 20-1,122 18-15</inkml:trace>
  <inkml:trace contextRef="#ctx0" brushRef="#br1" timeOffset="52539.95">17009 4833 0,'0'0'0,"0"0"16,0 0-16,0 0 16,0 0-1,0 0-15,9 0 16,0 0-1,1 0-15,-1 0 16,1 0 0,8 0-16,1 0 15,0 0 1,0-9-16,0 0 16,0-1-1,-1 1-15,11 0 16,-1-1-1,0 1-15,0-10 16,0 10 0,10-1-16,0 1 15,-1-10 1,1 10 0,0-1-16,-1-8 15,1 8 1,-10-9-16,0 1 15,10-1 1,-10 0-16,10 0 16,-10 1-1,0-1-15,10 0 16,-10 0 0,0 1-16,1-1 15,-1 0 1,0 10-16,0-10 15,10 0 1,-1 10-16,1-1 16,0 1-1,-1 0-15,1-1 16,0 1 0,-1-1-16,-9 1 15,1 9 1,-1 0-1,-9 0-15,0-9 16,-1 9 0,1 0-16,0-10 15,-10 10 1,1 0-16,-1 0 16,-9 0-1,0 0-15,0 0 16,0 0-1,0 0-15</inkml:trace>
  <inkml:trace contextRef="#ctx0" brushRef="#br1" timeOffset="54067.95">16990 4777 0,'0'0'0,"0"0"0,0 0 16,9 0-1,1 0-15,18 0 16,0-9 0,0-1-16,10 1 15,-10 0 1,0-1-16,1 1 15,-11 9 1,11 0 0,-1-9-16,0 9 15,0-10-15,10 1 16,0-1 0,9 1-1,0 0-15,0-1 16,0 1-1,0-1-15,0 1 16,0 0 0,0-1-16,0 1 15,0 0 1,0-1-16,0-9 16,0 10-1,0-10-15,9 10 16,-8-10-1,8 0-15,-9 1 16,0-1 0,-9 0-16,9 0 15,-10 1 1,10-1-16,0-9 16,0-1-1,10 1-15,-1 0 16,-9 0-1,0-10 1,-9 10-16,0 0 16,-10-9-1,10-1-15,-10 1 16,0-1 0,0 1-16,0-1 15,1-9 1,-1 0-16,-9 0 15,-1 0 1,1 0-16,-9 10 16,-1-1-1,1 1-15,-1-1 16,-9 10 0,0 0-16,0 0 15,0 0 1,0 0-16,-9-1 15,-1 1 1,-9-9-16,0-1 16,1 10-1,8 0 1,-9 0-16,10 0 16,0-1-1,-1 11-15,1-1 16,-10 0-1,10 0-15,-10 1 16,0-1 0,0 0-16,0 0 15,1 1 1,-1-1-16,0 0 16,-9 0-1,-10 10-15,0 0 16,1-10-1,-10 9-15,0 1 16,0 0 0,-10-1-1,1 10-15,-1 0 16,1-9 0,-1-1-16,1 10 15,9 0 1,0 0-16,9 0 15,10 0 1,0 0-16,9 0 16,10 0-1,-1 0-15,1 0 16,-1 0 0,1 0-16,9 0 15,-9 0 1,-1 0-16,10 0 15,-9 0 1,-1 10-16,1-10 16</inkml:trace>
  <inkml:trace contextRef="#ctx0" brushRef="#br1" timeOffset="55380.02">18269 2338 0,'0'0'0,"0"0"16,0 0-16,0 0 15,-9 0 1,-10 0-16,0 0 16,0 9-1,-9 1-15,-10 18 16,1 0 0,-10 9-16,0-9 15,-10 10 1,1 0-16,9-20 15,9 1 1,10 0 0,0 0-16,18-10 15,1-9 1,0 0-16,9 0 16,0 0-1,0 0-15,0 0 16,0 0-1,0 0-15,0 0 16,0 9 0,9 1-16,0-1 15,1 10 1,18 9-16,0 0 16,19 0-1,0 10-15,0 9 16,10-10-1,9 10-15,-1-9 16,-8 9 0,-1-10-16,-9 1 15,-9-1 1,-10-9-16,-9-9 16,0 0-1,0 0 1,-10-10-16,-9-9 15,0 0 1,0 0-16,0 0 16,-28 0-1,-19-9-15,-19-10 16,0 0 0,0-9-16,0 0 15,1-10 1,8 1-16,1-1 15,9-9 1,0 0-16,18 10 16,1-1-1,0 10-15,9 0 16,10 9 0,-1 1-16,1 8 15,9 1 1,0-1-16,0 1 15,9-10 1,1 1 0,-1-1-16,19 0 15,29-19 1,37-18-16,94 0 16,170-47-1</inkml:trace>
  <inkml:trace contextRef="#ctx0" brushRef="#br1" timeOffset="63803.66">7338 4955 0,'0'0'0,"-10"0"16,-8 0 0,-20-9-16,0 0 15,10-1 1,0 1-16,9 0 16,10-1-1,-1 1-15,1-1 16,18 10-1,10-18-15,47-11 16,47 1 0,18 0-16,11 0 15,8 19 1,-9-1-16,-28 10 16,9 0-1,-9 10-15,-9-1 16,-1-9-1,1 9-15,9 1 16,-19-10 0,-10 0-16,-8 9 15,-20-9 1,-18 0-16,-1 0 16,-18 0-1,0 0 1,-10 0-16,1 0 15,-1 0 1,1 0-16</inkml:trace>
  <inkml:trace contextRef="#ctx0" brushRef="#br1" timeOffset="64323.9">9276 4505 0,'0'0'0,"0"0"15,0 0 1,0 0-16,0 0 16,0 9-1,-10 20-15,1 18 16,9 18 0,0 1-16,0-10 15,0 0 1,0-9-16,-10-9 15,1-10 1,0-9 0,-1-10-16,10-9 15,0 0 1,-9-19-16,-1-27 16,1-20-1,18-28-15,1 10 16,18 18-1,0 10-15,1 18 16,-1 10 0,9 9-16,10 10 15,-9 18 1,0 1-16,-1 8 16,-18 1-1,0 9-15,-19 0 16,-28 29-1,-66 18-15,-57 19 16,-46-1 0,-133 48-16</inkml:trace>
  <inkml:trace contextRef="#ctx0" brushRef="#br0" timeOffset="72716.64">4120 15952 0,'0'0'0,"0"0"16,0 0-16,0 0 15,0 0 1,0 0-16,0 0 16,0 0-1,0 0-15</inkml:trace>
  <inkml:trace contextRef="#ctx0" brushRef="#br2" timeOffset="74972.78">6190 2985 0,'0'0'0,"0"0"16,9 10-1,1 18-15,18 19 16,10 9-1,-1-9-15,10-10 16,19-9 0,10-18-16,27-20 15,29-36 1,18-20-16,20-37 16,-1-19-1,0-19-15,-9 10 16,-9-10-1,-10 28-15,-28 29 16,-47 28 0,-29 27-16,-18 20 15,-19 9 1</inkml:trace>
  <inkml:trace contextRef="#ctx0" brushRef="#br3" timeOffset="78079.46">6369 2732 0,'0'0'0,"0"0"0,0 0 16,0 0-16,0 0 15,0 0 1,0 19-16,9 27 16,10 20-1,19 9-15,18 0 16,1-18-1,-1-20-15,10-18 16,9-29 0,29-18-1,8-28-15,1-28 16,19-29 0,19-18-16,9-19 15,-1-1 1,-17 29-16,-30 29 15,-36 27 1,-29 28-16,-38 29 16,-9 9-1</inkml:trace>
  <inkml:trace contextRef="#ctx0" brushRef="#br3" timeOffset="79319.92">7197 6804 0,'0'0'0,"0"0"15,0 9 1,9 1-16,10 8 15,19 10 1,27-9-16,48-9 16,28-39-1,38-17-15,0-39 16,-10-18 0,1-19-16,-20-9 15,-28 18 1,-28 29-16,-28 27 15,-19 20 1,-18 27-16,-20 10 16</inkml:trace>
  <inkml:trace contextRef="#ctx0" brushRef="#br3" timeOffset="80189.14">7375 8774 0,'0'0'0,"0"0"0,0 0 16,0 0-1,0 0-15,10 9 16,-1 1-1,19-1-15,19 1 16,19-10 0,38-10-16,28-18 15,18-38 1,1-18-16,-10-10 16,0-9-1,-10 0-15,-18 28 16,-28 18-1,-29 39-15,-27 8 16,-20 10 0</inkml:trace>
  <inkml:trace contextRef="#ctx0" brushRef="#br3" timeOffset="80635.28">7441 11373 0,'0'0'0,"0"0"16,0 9-16,-9 1 16,9-1-1,9 19-15,1 0 16,27 1 0,20-1-16,37-10 15,28-27 1,29-28-16,18-48 15,19-46 1,0-47-16,10-10 16,-19 0-1,-48 29 1,-37 37-16,-47 56 16,-28 29-1,-19 27-15</inkml:trace>
  <inkml:trace contextRef="#ctx0" brushRef="#br3" timeOffset="84334.31">5964 6747 0,'0'0'0,"0"0"0,0 0 16,0 0 0,0 0-16,0 0 15,10 10 1,-1 9-16,19 46 15,1 29 1,8 37-16,1 10 16,-19 9-1,-19 10-15,-10 9 16,-18-19 0,-10 0-16,-9 0 15,0-19 1,0-18-1,0-10-15,0-37 16,19-19-16,0-10 16,18-18-1,1 0 1,0-10-16,9 1 16,9-1-1,29 19-15,27 10 16,29 37-1,10 19-15,-1 18 16,-18 48 0,-28 27-16,-29 48 15,-47 28 1,-28-10-16,0-28 16,0-37-1,19-48-15,18-27 16,20-29-1,8-18-15,11-28 16,18-10 0,47-47-16,-38 0 15</inkml:trace>
  <inkml:trace contextRef="#ctx0" brushRef="#br3" timeOffset="85691.9">6209 2901 0,'0'0'0,"0"0"0,0 0 16,0 0-1,-19 0-15,-9 0 16,-38-10 0,-37 20-1,-29-1-15,-28 19 16,-9 0-1,9 19-15,9 0 16,1 19 0,8 9-16,20 19 15,9 28 1,0 9-16,10 19 16,18 28-1,19 1-15,19 18 16,29 19-1,8 9-15,20-19 16,18 1 0,9 8-16,10 1 15,19-9 1,0-20-16,9-9 16,10-9-1,0-19-15,9-9 16,0-19-1,0-9 1,0-19-16,-9-10 16,-10-9-1,10 0-15,-1-9 16,-8-10 0,-1-18-16,-19-1 15,-18-18 1,0 0-16,-20-10 15,1-9 1,-19 0-16,0 0 16</inkml:trace>
  <inkml:trace contextRef="#ctx0" brushRef="#br3" timeOffset="85877.16">5654 7235 0,'0'0'0,"0"0"16,0 0-16</inkml:trace>
  <inkml:trace contextRef="#ctx0" brushRef="#br3" timeOffset="86791.52">6152 6888 0,'0'0'0,"0"0"16,10 0-16,-1 0 15,19 0 1,1-19-1,18 1-15,0-20 16,0-18 0,0-10-16,-10-28 15,1 1 1,-19-20-16,-19-18 16,-9-10-1,-29 0-15,0 10 16,1-1-1,-1 10-15,10 0 16,0 10 0,-1 9-16,20-1 15,0 20 1,18 9-16,0 9 16,1 19-1,18 10-15,0 9 16,29 9-1,18 10-15,0-1 16,0 20 0,-18-1-1,-1 0-15,-18 10 16,-10-10 0,-9 1-16,0-1 15,-10 1 1,-9-1-16,0-9 15</inkml:trace>
  <inkml:trace contextRef="#ctx0" brushRef="#br3" timeOffset="87229.47">6463 4862 0,'0'0'0,"0"0"16,0 0-1,0 0-15,9 0 16,10 0 0,19 0-16,18 0 15,19 9 1,20 0-16,8 1 16,0-10-1,1 0-15,-1 0 16,-8 0-1,-11 0-15,-18 0 16,-19 0 0,-19 0-16,-9 0 15,-19 0 1,0 0-16</inkml:trace>
  <inkml:trace contextRef="#ctx0" brushRef="#br3" timeOffset="87696.43">6642 4937 0,'0'0'0,"9"0"15,0-10-15,20-8 16,8-1 0,29 0-16,38-9 15,37 0 1,37 9-16,29 0 15,-9 0 1,0 10-16,-20-10 16,-8 10-1,-1 9-15,-19 9 16,-18 1 0,-19-1-16,-38-9 15,-18 0 1,-20 0-1,-18 0-15,0 0 16,-19 0 0,0 0-16</inkml:trace>
  <inkml:trace contextRef="#ctx0" brushRef="#br3" timeOffset="88147.17">9238 4524 0,'0'0'0,"0"0"16,0 0 0,9 0-16,10 9 15,19 19 1,9 1-16,9 17 15,1-8 1,-20 0 0,-18-1-16,-9-9 15,-29 28-15,-75 20 16,-47 17 0,0-18-16,18-9 15,76-38 1</inkml:trace>
  <inkml:trace contextRef="#ctx0" brushRef="#br3" timeOffset="91887.13">6134 6813 0,'0'0'0,"0"0"16,0 0-16,-10-9 16,1-1-1,-1 1-15,1 0 16,0-10 0,-1 0-16,10 0 15,0 1 1,0-1-16,0 0 15,0 0 1,0 10-16,0 0 16,0-1-1,0 1 1,0 9-16,0 0 16,-9 9-1,-10 1-15,0 18 16,-9 19-1,0-10-15,9 10 16,-9 0 0,9 9-16,0 1 15,10 8 1,-1 1-16,1 0 16,9-1-1,9-8-15,1-1 16,-1 0-1,0 0-15,1 10 16,-1 0 0,1 9-16,-1 0 15,-9 0 1,0 0 0,-19 9-16,0 1 15,1-10-15,-20 0 16,0 0-1,1-19-15,-10-9 16,0-9 0,0-10-1,-10 9-15,1-8 16,-10-11 0,9 1-16,10-9 15,19-10 1,0 0-16,19 0 15,-1 0 1,10 0-16,10 0 16,8-19-1,11 9-15,18 1 16,18 9 0,20 9-16,9 20 15,-9 8 1,0 19-16,-10 10 15,0 18 1,-18 29-16,-10 18 16,-10 10-1,-18 9 1,0 19-16,-19 0 16,0 0-1,0-19-15,0-9 16,0-10-1,0 0-15,9-18 16,1-19 0,-1-10-16,10-9 15,9-9 1,0-10-16,1 1 16,18-20-1,-19-18-15</inkml:trace>
  <inkml:trace contextRef="#ctx0" brushRef="#br3" timeOffset="93381.51">17253 4740 0,'0'0'0,"0"0"0,0 0 15,0 0 1,10 0-16,18-10 15,85-8 1,112 8-16,86 1 16,28-1-1,-1 1-15,1 9 16,-29 19 0,-27-10-16,-39 10 15,-27 0 1,-39-1-16,-37-8 15,-28-1 1,-47 1-16,-19-10 16,-9 0-1,-19 0-15,-1 0 16,-18 0 0,0 0-16,0 0 15</inkml:trace>
  <inkml:trace contextRef="#ctx0" brushRef="#br3" timeOffset="93910.88">21487 4439 0,'0'0'0,"0"0"16,0 0-16,-10-9 16,1 0-1,9-1-15,0 1 16,0 0-1,9 9-15,1-10 16,18 10 0,0 0-16,10 10 15,9-1 1,0 10-16,-10-1 16,1 1-1,0 0 1,-20 0-16,1-10 15,0 0 1,-19-9-16,0 0 16,0 0-1,0 0-15,0 0 16,0 0 0,0 0-16,0 0 15,0 0 1,0 0-16,-9-9 15</inkml:trace>
  <inkml:trace contextRef="#ctx0" brushRef="#br3" timeOffset="94599.26">21806 4965 0,'0'0'0,"0"0"15,0 0-15,10-19 16,9-28 0,9-28-16,0-28 15,0-28 1,-9-10 0,0-19-16,-10-9 15,-9 10 1,-19 28-16,-18 27 15,-20 48 1,1 28-16,-10 37 16,-28 66-1,19 57-15,28 55 16,37 20 0,29-10-16,28-19 15,10-9 1,8-28-16,11-29 15,8-27 1,20-29-16,9-28 16,9-18-1,-65-20-15</inkml:trace>
  <inkml:trace contextRef="#ctx0" brushRef="#br3" timeOffset="95216.66">22512 4505 0,'0'0'0,"0"0"16,0 0 0,0 0-16,0 0 15,0 9 1,-9 10-16,-1 47 16,1 37-1,18 19-15,1-9 16,-10-29-1,0-28-15,0-18 16,0-19 0,0-19-1,0 0-15,0-10 16,9-55-16,0-57 16,10-28-1,0 37-15,0 38 16,0 37-1,9 10 1,0 19-16,19 18 16,0 29-1,-9 9-15,-1 18 16,-18 1 0,0-10-16,-19-18 15,0-10 1,0-9-16,0-19 15,0 0 1,9-38-16,10-46 16,9-38-1,10 28-15,-10 38 16,10 18 0,0 19-16,9 10 15,0 28 1,9 18-16,-9 38 15,-19 19 1,-18 28-16,-20 0 16,1-66-1</inkml:trace>
  <inkml:trace contextRef="#ctx0" brushRef="#br3" timeOffset="95500.42">23688 3980 0,'0'0'16,"0"0"-16,-10 18 15,-8 48-15,-20 56 16,19 28-1,19 28-15,19 1 16,37 8 0,20-27-16,18-10 15,19-37 1,0-38-16,-57-47 16</inkml:trace>
  <inkml:trace contextRef="#ctx0" brushRef="#br3" timeOffset="95715.99">23970 4261 0,'0'0'0,"0"0"16,0 0-16,9 19 15,29 28 1,37 47-16,29 46 15,18 11 1,10 8-16,-10-18 16,-18-29-1,-57-65-15</inkml:trace>
  <inkml:trace contextRef="#ctx0" brushRef="#br3" timeOffset="95934.38">24760 4505 0,'0'0'0,"-9"19"16,-48 56-16,-27 47 16,-20 28-1,1 10-15,18-1 16,10-18-1,37-19-15,19-75 16</inkml:trace>
  <inkml:trace contextRef="#ctx0" brushRef="#br3" timeOffset="96150.74">25391 5012 0,'0'0'0,"0"0"16,0 0-1,0 9-15,-19 29 16,0 46 0,-9 47-16,0 38 15,28 10 1,18 140-16</inkml:trace>
  <inkml:trace contextRef="#ctx0" brushRef="#br3" timeOffset="96384.05">26303 5199 0,'0'0'0,"-9"10"16,-20 27-1,-36 20-15,-39 18 16,-28 18 0,10 1-1,56-56-15</inkml:trace>
  <inkml:trace contextRef="#ctx0" brushRef="#br3" timeOffset="96650.15">26454 4411 0,'0'0'0,"18"19"16,29 56 0,57 66-16,18 28 15,19 0 1,0 9-16,1-9 16,-30-19-1,-8-28-15,-57-66 16</inkml:trace>
  <inkml:trace contextRef="#ctx0" brushRef="#br3" timeOffset="96883.93">27169 4646 0,'0'0'0,"0"9"15,-29 38 1,-18 56-16,-19 38 16,-28 28-1,0 19-15,19-20 16,19-17 0,37-29-16,19-76 15</inkml:trace>
  <inkml:trace contextRef="#ctx0" brushRef="#br3" timeOffset="97251.03">27611 5218 0,'9'0'0,"10"-19"15,19 1-15,9-11 16,0 1-1,-10 19-15,-18 0 16,-9 18 0,-1 10-16,-9 18 15,0 20 1,0 18-16,-9-10 16,18 1-1,0-10-15,20 1 16,8-1-1,1 0-15,-1-18 16,-18-1 0,-9 1-16,-20-10 15,-74 28 1,-76 19-16,-28-28 16,-142-9-1</inkml:trace>
  <inkml:trace contextRef="#ctx0" brushRef="#br3" timeOffset="97484.59">28373 5669 0,'0'0'0,"-10"9"0,-18 28 16,-10 20-1,-9 18-15,19 0 16,9-38 0</inkml:trace>
  <inkml:trace contextRef="#ctx0" brushRef="#br3" timeOffset="97733.02">28363 4599 0,'0'0'0,"10"19"15,37 37-15,66 85 16,28 28 0,-10-10-16,1-9 15,-19-9 1,-66-85-16</inkml:trace>
  <inkml:trace contextRef="#ctx0" brushRef="#br3" timeOffset="97933.31">29031 4768 0,'0'0'0,"0"9"0,-19 19 16,-28 47-1,-9 57 1,0 27-16,-1 20 15,38-11 1,-9 151-16</inkml:trace>
  <inkml:trace contextRef="#ctx0" brushRef="#br3" timeOffset="98283.4">29219 5265 0,'0'0'0,"0"0"0,0 9 16,10 10-1,-1 9-15,19 10 16,1-1 0,-1-8-16,10-11 15,-1 1 1,1-19-16,-1 0 15,-8-19 1,-1 1 0,-9 8-16,-1 1 15,-18 9 1,0 0-16,10 9 16,-1 38-1,10 56-15,9 57 16,38 159-1</inkml:trace>
  <inkml:trace contextRef="#ctx0" brushRef="#br3" timeOffset="98484.87">30113 5922 0,'0'0'0,"0"0"0,-9 9 16,-20 29 0,-27 9-16,-19 18 15,9 1 1,28-28-16</inkml:trace>
  <inkml:trace contextRef="#ctx0" brushRef="#br3" timeOffset="98788.24">30414 4505 0,'0'0'0,"10"9"0,8 38 16,39 57-1,9 18 1,18 9-16,20 10 16,-1 9-16,-18-19 15,-10-18 1,-9-29-1,-47-56-15</inkml:trace>
  <inkml:trace contextRef="#ctx0" brushRef="#br3" timeOffset="99000.88">30913 4833 0,'0'0'0,"-10"19"0,-18 19 16,-10 37 0,-9 19-16,0-1 15,10 1 1,9-9-16,28-1 16,0-37-1</inkml:trace>
  <inkml:trace contextRef="#ctx0" brushRef="#br3" timeOffset="99349.37">31628 5246 0,'0'0'0,"0"0"16,0 0-16,0 0 15,-10 0 1,-9 10-16,-18-1 15,-1 29 1,1 9-16,8 18 16,20 10-1,18 0-15,1-9 16,18-10 0,10 1-16,-1-1 15,1 0 1,-19-18-1,0-1-15,-19-18 16,0 0-16,-19 0 16,-10-1-1,1-8-15</inkml:trace>
  <inkml:trace contextRef="#ctx0" brushRef="#br3" timeOffset="99550.06">31336 5143 0,'0'0'0,"19"0"16,28 0-16,38 0 16,27 0-1,-8 9-15,-29 1 16,-18-10-1,-39 0-15</inkml:trace>
  <inkml:trace contextRef="#ctx0" brushRef="#br3" timeOffset="99799.67">32060 4533 0,'10'0'0,"9"19"0,47 37 16,18 48-16,10 55 15,-28 29 1,-28 37 0,-57 19-16,-66 28 15,-56 9 1,-103 1-16,-123-19 15,-10-48 1</inkml:trace>
  <inkml:trace contextRef="#ctx0" brushRef="#br3" timeOffset="100463.93">21063 4796 0,'0'0'0,"-9"0"0,-29 0 15,-65 9 1,-67 1 0,-55 8-16,-48 11 15,-38-1-15,-18 0 16,0-9-1,28-19 1,37-10-16,39 1 16,36 9-1,39-9-15,28 9 16,28 0 0,37-10-16,19 10 15,10 0 1,9 0-16,10 0 15,0 0 1,9 0-16,0 0 16,0 0-1,0 0-15</inkml:trace>
  <inkml:trace contextRef="#ctx0" brushRef="#br3" timeOffset="100855.08">17902 4411 0,'0'0'0,"0"0"16,-19 0-1,-9 10-15,-9 8 16,-20 11-1,-9 17-15,19 20 16,0 0 0,28 28-16,76 46 15,140 132 1</inkml:trace>
  <inkml:trace contextRef="#ctx0" brushRef="#br3" timeOffset="105775.54">24412 4308 0,'0'0'0,"0"0"0,10 0 16,-1-9-1,10-10 1,0 0-16,-1 0 16,1-9-1,10 0-15,-1 0 16,0 0 0,0-10-16,-9 10 15,0-9 1,0-1-16,-1 1 15,1-1 1,-9 0-16,-1 1 16,0-1-1,-9 1-15,0-10 16,0 9 0,0-8-16,0-1 15,-9 9 1,-10-9-16,0 0 15,1 10 1,-1-1-16,-19 1 16,1-10-1,-1 0 1,0 9-16,1 1 16,-1-1-1,0 1-15,-9-1 16,-9 1-1,-1-1-15,1 1 16,0-1 0,-10 10-16,0 0 15,-9 9 1,-1-9-16,1 9 16,-10 0-1,1 10-15,-1 0 16,-9-1-1,-9 1-15,8-1 16,1 1 0,-18 9-16,-1 0 15,9 0 1,1 9 0,-1 1-16,-9-1 15,10 1-15,9 8 16,0-8-1,-10 8 1,1 11-16,9-1 16,9 0-1,-9 0-15,0 0 16,0 10 0,9-1-16,0 1 15,10 9 1,0 0-16,-10 9 15,1 0 1,8 1-16,1-1 16,0-9-1,0 9-15,-1 0 16,10-9 0,1 10-16,-1-1 15,9-9 1,10 9-16,-9-9 15,-1 0 1,1-10 0,-1 1-16,10-1 15,0-8 1,0-1-16,0 0 16,0-9-1,10 9-15,-10 0 16,9-9-1,0-1-15,10 1 16,0 0 0,0 0-16,-1 0 15,1-10 1,9 0-16,1 1 16,-1-1-1,-9 0-15,9 1 16,-9 9-1,9-10 1,0 0-16,0 1 16,0-1-16,0-9 15,1 0 1,-11 0 0,1 0-16,9 0 15,-9 0 1,9 0-16,1 0 15,-1 0 1,0 0-16,0 0 16,10 0-1,-1 0-15,1 0 16,-1 0 0,1 0-16,9 0 15,0 0 1,0 0-16</inkml:trace>
  <inkml:trace contextRef="#ctx0" brushRef="#br3" timeOffset="106172.51">19295 4064 0,'0'0'0,"0"0"15,0 0-15,0 0 16,-10 10 0,-9-1-16,-9 19 15,0 0 1,-10 19-16,10-9 16,9-1-1,19 1 1,57 18-16,291 66 15,85 0 1</inkml:trace>
  <inkml:trace contextRef="#ctx0" brushRef="#br3" timeOffset="108981">18918 2478 0,'0'0'0,"10"10"16,9-1-16,-10 19 16,10 1-1,-10-1-15,-9 9 16,0 10 0,0 9-16,-9-9 15,-1 10 1,-8-10-16,-1 9 15,-10-9 1,1 0-16,0 0 16,0 9-1,0-9-15,18 9 16,1 0 0,-1-9-16,1-9 15,9-1 1,0 1-16,0-10 15,9 0 1,1 0 0,-1 10-16,1-1 15,-1-8 1,0 8-16,1-9 16,-1-9-1,-9 0-15,10-10 16,-1 0-1,-9 1-15,0-10 16,0 0 0,0 0-16,0 0 15,0 0 1,0 0-16</inkml:trace>
  <inkml:trace contextRef="#ctx0" brushRef="#br3" timeOffset="109800.3">18702 3651 0,'0'0'0,"0"0"15,0 0 1,0 10-16,0-1 16,0 0-1,9 20-15,1-1 16,18 0-1,0 0-15,0-9 16,1 0 0,-11-1-16,1-18 15,-9 0 1,-10 0-16,0 0 16,0 0-1,0 0-15,-10-9 16,-9 9-1,1 0-15,-1 9 16,0 1 0,10 18-1,-1 19-15,20 18 16,-1 1 0,10 9-16,0-9 15,-19 9 1,-19 0-16,-38 19 15,10-47 1</inkml:trace>
  <inkml:trace contextRef="#ctx0" brushRef="#br3" timeOffset="112679.35">10160 4271 0,'0'0'0,"0"0"0,0 0 16,0 0-1,0 0-15,0 0 16,0 0 0,0 0-16,-9 0 15,-10 0 1,0 0-16,-9 0 15,0 0 1,-10 0 0,0-10-16,1 1 15,-1-10 1,-9 10-16,9-10 16,10 0-1,0 0-15,0 1 16,-1-1-1,1-19-15,-9-9 16,8 0 0,1 1-16,9-11 15,10 1 1,0 0-16,18-1 16,0-18-1,10 0-15,0 10 16,9-1-1,0 10-15,-9 9 16,9 9 0,1 10-16,-1 0 15,0 0 1,-9 18 0,0 1-16,0 0 15,-1-1 1,-18 1-16,0 9 15,0 0 1,0 0-16</inkml:trace>
  <inkml:trace contextRef="#ctx0" brushRef="#br3" timeOffset="112978.7">9699 2948 0,'0'0'0,"9"0"0,10 9 16,28 0 0,0 1-1,19-1-15,0 1 16,-10 8-1,1 1-15,-19 0 16,-1 9 0,-18 0-16,-10 19 15,-18 19 1,0-29-16</inkml:trace>
  <inkml:trace contextRef="#ctx0" brushRef="#br3" timeOffset="113827.31">9398 2835 0,'0'0'0,"0"0"15,0 0-15,-19 0 16,-18 9-1,-29 1-15,-10 18 16,-8 0 0,-1 19-16,19 9 15,19 1 1,10 18-16,8 9 16,20 10-1,18 9-15,1 10 16,-1-1-1,1 1-15,18-1 16,0-8 0,19-10-16,19-19 15,9 0 1,10-19 0,0 0-16,-10-18 15,-9-19-15,-10-1 16,-18-18-1,-1 0 1,-18 0-16,-9 0 16,-10 0-1</inkml:trace>
  <inkml:trace contextRef="#ctx0" brushRef="#br3" timeOffset="114100.72">9596 4158 0,'0'0'0,"0"9"16,0 1-16,0 18 15,0 28 1,-10 10 0,-27 28-16,-39 18 15,20-46 1</inkml:trace>
  <inkml:trace contextRef="#ctx0" brushRef="#br3" timeOffset="122705.02">9887 1634 0,'10'0'0,"-1"0"0,19-19 15,19 1-15,19-1 16,9 9 0,29 1-16,18 0 15,0 18 1,1 10-16,-1 9 16,10 0-1,-19 19-15,-10 0 16,1 19-1,-1 9 1,1 9-16,8 10 16,1 9-16,-9 0 15,9 10 1,-10 9-16,10 0 16,-19-10-1,0 10 1,0 0-16,-18 0 15,-20 0 1,0 0-16,-9 0 16,-9 0-1,-19 10-15,0-10 16,0-10 0,-19 1-16,0-1 15,-19 1 1,0 0-16,-9-1 15,-10 1 1,-18-1-16,-1-9 16,-18 10-1,0-19-15,-10 0 16,-18-19 0,-20 9-16,-27-9 15,-1-18 1,10-11-16,0-8 15,9-10 1,10-9 0,0 0-16,9-10 15,9-9 1,1-9-16,9-10 16,-10-9-1,1-10-15,9-9 16,9-9-1,19 0-15,0-19 16,0-19 0,19 0-16,19-9 15,0-19 1,19-9-16,-1-1 16,1-9-1,-1 1-15,1-10 16,9-1-1,0 1-15,9 10 16,10 8 0,0 1-1,0 0-15,0-1 16,-10 1 0,0 9-16,1 0 15,-1 9 1,1 1-16,-1 8 15,-9 1 1,0 19-16,-9 9 16,-1 37-1</inkml:trace>
  <inkml:trace contextRef="#ctx0" brushRef="#br3" timeOffset="152156.76">22079 8023 0,'0'0'0,"0"0"0,0 0 16,0 0 0,0 0-16,0 10 15,0 18 1,10 47-1,18 47-15,0 47 16,19 9 0,10-9-16,-20-28 15,1-38 1,-19-37-16,-1-10 16,1-28-1,-19-9-15,0-19 16,0 0-1</inkml:trace>
  <inkml:trace contextRef="#ctx0" brushRef="#br3" timeOffset="152645.37">22249 8042 0,'9'0'0,"10"-19"0,18 1 16,20-1-1,27 10-15,1 9 16,0 9 0,-10 19-16,-18 0 15,-20 19 1,-9 0-16,-18 9 15,-38 10 1,-19 9-16,-29-9 16,-8-10-1,-1-18-15,28-20 16,10-18 0,19 0-16,19 0 15,-1 0 1,10 0-16,10 0 15,18 10 1,38 9-16,37 37 16,10 19-1,0 0-15,-9 0 16,-1 0 0,-9-19-16,-9-9 15,-48-28 1</inkml:trace>
  <inkml:trace contextRef="#ctx0" brushRef="#br3" timeOffset="152988.71">22851 7264 0,'0'0'0,"9"9"16,29 10 0,18 46-16,19 29 15,1 9 1,-20-9-16,-9-9 16,-9-20-1,-10-8 1,-9-20-16,0-18 15,9-19 1,0-9-16,19-20 16,19-36-16,9-20 15,10 1 1,-38 46 0</inkml:trace>
  <inkml:trace contextRef="#ctx0" brushRef="#br3" timeOffset="153378.17">24149 8023 0,'0'0'0,"0"0"0,9 0 16,29 0-16,28 0 16,47 10-1,28-1 1,-10 10-16,1 9 16,-28 0-16,-29 10 15,-28-1 1,-19-8-1,-18 17-15,-29 11 16,-47 27 0,-85 48-16,-56-11 15,10-8 1,37-38-16,56-19 16,67-37-1</inkml:trace>
  <inkml:trace contextRef="#ctx0" brushRef="#br3" timeOffset="153799.72">25710 8061 0,'0'0'0,"0"0"0,0 0 16,0 0 0,-18 9-1,-11 10-15,-8 28 16,-1 28 0,10 10-16,19-1 15,18-9 1,0-28-16,20-9 15,-1-20 1,9-8-16,1-10 16,0-19-1,-1-19-15,-18-18 16,-19-10 0,-19-9-16,-18-9 15,-10 28 1,0 37-16,18 19 15,11 0 1</inkml:trace>
  <inkml:trace contextRef="#ctx0" brushRef="#br3" timeOffset="153954.54">26171 8671 0,'0'0'0,"0"0"15,0 0-15,0 0 16,10-19 0,-1 10-16</inkml:trace>
  <inkml:trace contextRef="#ctx0" brushRef="#br3" timeOffset="154403.42">26915 7554 0,'0'0'0,"-10"0"0,-18 10 15,-10 18 1,-9 0-16,19 19 16,0 0-1,18 9-15,29 10 16,19 18-1,18 1 1,10 9-16,9-19 16,-18-19-1,-29-9-15,-9-10 16,-19 1 0,-28-10-16,-29 10 15,-46-29 1,-10-18-16,28-20 15,29-8 1,18-19-16,29-19 16,28-10-1,37-28-15,29-8 16,9 8 0,-19 38-16,-28 19 15,-28 27 1,-19 20-16</inkml:trace>
  <inkml:trace contextRef="#ctx0" brushRef="#br3" timeOffset="154828.29">20819 7357 0,'0'0'0,"18"0"0,67-28 15,207-19 1,253-28-16,133 10 16,18 8-1,47 20-15,57 27 16,-76 10-1,-28 10-15,-103-1 16,-160 0 0,-104 10-16,-103-9 15,-95 18 1,-46 0 0,-19 28-16,-10 57 15,-28 74 1,-37 86-16,-19 36 15,-29 57 1,-18-9-16,-19-29 16,-38 47-1</inkml:trace>
  <inkml:trace contextRef="#ctx0" brushRef="#br3" timeOffset="155245.23">20837 7723 0,'0'0'0,"-9"28"0,-19 66 16,0 84 0,18 66-16,76 38 15,94-19 1,113-19-16,169-57 16,179-102-1,103-104-15,66-84 16,95-76-1,18-18-15,-10 66 16,-140 56 0,-179 47-16,-132 28 15,-207 9 1,-94 1-16,-84-1 16</inkml:trace>
  <inkml:trace contextRef="#ctx0" brushRef="#br3" timeOffset="155562.65">26717 9037 0,'0'0'0,"19"-10"15,66-18 1,159-66-16,217-112 15,160-104 1,-207 104-16</inkml:trace>
  <inkml:trace contextRef="#ctx0" brushRef="#br3" timeOffset="164258.06">9379 3192 0,'0'0'0,"0"0"0,0-10 15,10-9-15,-1-9 16,0 0 0,1 0-16,9 9 15,46 0 1,77 10 0,102 0-16,85 9 15,10 9 1,28 10-16,19-10 15,-29 19 1,-46 0-16,8 19 16,20 10-1,47 8-15,0-8 16,-10-1 0,-28-19-16,-56-8 15,-29-11 1,-28-18-16,-28 0 15,-38 0 1,-18 0-16,-57 0 16,-28-9-1,-19 0-15,-28-1 16,-10 1 0,-9 9-16,-9-10 15</inkml:trace>
  <inkml:trace contextRef="#ctx0" brushRef="#br3" timeOffset="165465.38">9436 1756 0,'0'0'0,"9"0"0,10-19 16,28 1-1,66-20-15,84 0 16,95 10-1,75 10-15,47 8 16,66 1 0,-1-1-16,-8 20 15,-20-1 1,-27 1 0,-48 8-16,-37-8 15,-48 8 1,-27 1-16,-39 0 15,-18-10 1,-28 10-16,-19 0 16,-19-10-1,-19 1-15,-18-1 16,-19 0 0,-20 1-16,-8-1 15,-20 10 1,11 9-16,-11 10 15,10 18 1,-9 10-16,-1 27 16,1 20-1,0 9-15,-1 9 16,-18 10 0,0-10-16,0-18 15,-10-29 1,1-8-16,-1-20 15,0-19 1,-9-18-16,0 0 16,0 0-1,0-19 1,0 0-16,0 0 16,0 0-1,-9 9-15,-29 0 16,-93 1-1,-217 18-15,-132 0 16,-28 0 0,-47 0-16,9-9 15,38-9 1,28-10-16,38-19 16,19 0-1,47-19-15,65-18 16,48 0-1,28 0-15,46-1 16,39 1 0,37-10-16,19 1 15,19-1 1,9 0 0,0 1-16,19-1 15,9-9 1,1 0-16,8 0 15,1-10 1,9 10-16,1 10 16,8 8-1,1 10-15,-1 10 16,1 9 0,0 0-16,9 9 15,0 9 1,0 1-16,0 0 15,0-1 1,0 10-16,0 0 16,0 10-1,0-10 1</inkml:trace>
  <inkml:trace contextRef="#ctx0" brushRef="#br3" timeOffset="167536.72">14930 3783 0,'9'0'0,"38"-19"0,47-19 16,47-9 0,38 10-1,9 18-15,-9 19 16,0 19-16,-1 28 15,-8 18 1,-10 1-16,-38 19 16,-9-1-1,-29 10-15,-18-10 16,-28 20 0,-29-1-16,-18 19 15,-38 0 1,-28 0-1,-29 0-15,-37-10 16,-28-27 0,-48-20-16,-27-27 15,-10-29 1,9-37-16,29-9 16,37-20-1,28-18-15,20 0 16,27-9-1,29-1-15,19-9 16,9 1 0,18 8-16,20 1 15,18-10 1,10 9-16,19 1 16,9 0-1,19 18-15,18 10 16,-37 37-1</inkml:trace>
  <inkml:trace contextRef="#ctx0" brushRef="#br3" timeOffset="170078.05">9614 3051 0,'0'0'0,"0"0"16,10 0-16,9-10 15,28-8 1,47-1-1,94 10-15,94 9 16,66 18 0,94 1-16,76 9 15,-1 0 1,-9 0-16,-9-9 16,-29 0-1,-18-10-15,-38 1 16,-38 9-1,-47-1-15,-47-8 16,-75-1 0,-66-9-16,-37 0 15,-29 0 1,-18-9-16,-20-1 16,1 1-1,-10-10-15,10 0 16,-10 1-1,10-20 1,-1 1-16,1-20 16,-1-8-1,-18-39-15,0-8 16,-19-20 0,0 1-16,-9 0 15,-10 9 1,0 19-16,0-1 15,-18 20 1,-1 18-16,-9 1 16,-19 8-1,-19 1-15,-27 0 16,-86 9 0,-103 0-16,-113 19 15,-85 9 1,-9 10-16,10-1 15,-1-9 1,19 1-16,1-1 16,-1 10-1,57-1 1,56 10-16,19 10 16,47 8-1,65 10-15,39 1 16,46-11-1,38 1-15,38 0 16,19-10 0,27 1-16,11-10 15,8 0 1,1 0-16,9 0 16,0 0-1,0 0-15,0 0 16,0 0-1,0 9-15,9 0 16,1 10 0,-1 9-1,19 10-15,1 18 16,-1 19-16,0 10 16,0 8-1,0 11 1,1-1-16,-1 0 15,-9-18 1,-1-10-16,1-10 16,0-18-1,-9-9-15,-1-20 16,0 1 0,-9 0-16,0-19 15,0 0 1,0 0-16,0 0 15,0 0 1,0 0-16,0 0 16,0 0-1</inkml:trace>
  <inkml:trace contextRef="#ctx0" brushRef="#br3" timeOffset="170949.09">9887 3989 0,'0'0'0,"0"0"15,0 0-15,0-9 16,-19-1 0,-9 1-1,-19 18-15,-19 10 16,-28 37 0,10 19-16,8 10 15,20 27 1,18 10-16,38 19 15,19 19 1,19 18-16,27 19 16,1 9-1,10 29-15,-11-1 16,-18 10 0,-37 10-16,-48 8 15,-37 1 1,-38-10-16,-28-18 15,-19-38 1,10-47-16,8-37 16,39-38-1,28-47-15,28-9 16,18-19 0,20 0-16,0 0 15,9 0 1,9 9-1,29 10-15,46 28 16,20 56 0,28 75-16,-1 113 15,-46 103 1,-57 19-16,-37 0 16,-20-28-1,29-48-15,29-36 16,46-39-1,75-8-15,227 18 16,432-28 0,-273-151-16</inkml:trace>
  <inkml:trace contextRef="#ctx0" brushRef="#br3" timeOffset="-200566.48">9407 13606 0,'0'9'0,"0"10"0,-9 28 15,9 56 1,19 19-16,18 10 15,39-20 1,27-9-16,-9-46 16,10-29-1,9-38-15,-19-18 16,-19-19 0,0-37-16,-18-19 15,-20-10 1,-18-18-16,-9 9 15,-10 47 1,0 28 0,0 28-16,0 10 15,0 18 1,-19 19-16,0 57 16,-9 46-1,-1 38-15,1 0 16,-9 0-1,-1-10-15,-18-27 16,-10-10 0,-47 9-16,-19-28 15,0-28 1,-28-19-16,10-18 16,9-29-1,9-18-15,19-19 16,29-28-1,27-10-15,29 28 16</inkml:trace>
  <inkml:trace contextRef="#ctx0" brushRef="#br3" timeOffset="-200312.26">10866 14206 0,'9'0'0,"10"-18"0,18-1 15,29-9 1,19 0-16,0 0 15,18 18 1,-46 1-16</inkml:trace>
  <inkml:trace contextRef="#ctx0" brushRef="#br3" timeOffset="-200110.12">10668 14413 0,'0'0'0,"9"0"0,20 9 15,46 1 1,66 8-16,38-8 16,37-20-1,142-27-15</inkml:trace>
  <inkml:trace contextRef="#ctx0" brushRef="#br3" timeOffset="-199645.51">12615 13756 0,'0'0'0,"0"10"15,-9 36-15,-10 48 16,-9 28 0,9 0-1,10-19-15,-1-18 16,20-19 0,-1-20-16,0-17 15,20-11 1,8-18-16,39 0 15,18-9 1,9 0-16,1-1 16,-10 20-1,-19 8-15,0 20 16,-18 9 0,-20 0-16,-18 9 15,-19 10 1,-28 9-16,-38 9 15,-94 10 1,-56-38-16,-29-37 16,19-38-1,48-37-15,-123-75 16</inkml:trace>
  <inkml:trace contextRef="#ctx0" brushRef="#br3" timeOffset="-199432.35">12719 13475 0,'0'0'0,"19"0"0,28-19 16,47 0-1,19-9-15,28 19 16,-10-1-1,-8 20-15,-67-10 16</inkml:trace>
  <inkml:trace contextRef="#ctx0" brushRef="#br3" timeOffset="-199199.68">14309 14582 0,'0'0'0,"9"0"0,10-10 16,28-8 0,38 8-16,27 1 15,39-1 1,9 20-16,-19-1 15,-75-9 1</inkml:trace>
  <inkml:trace contextRef="#ctx0" brushRef="#br3" timeOffset="-198915.45">14704 13812 0,'0'0'0,"0"10"16,0 27-16,-19 57 16,-19 47-1,1 28 1,-10 18-16,0 1 16,9-10-16,10-9 15,0-9 1,18-38-1,1-10-15,9 1 16,19-10 0,-10-65-16</inkml:trace>
  <inkml:trace contextRef="#ctx0" brushRef="#br3" timeOffset="-198249.99">16096 13728 0,'0'0'0,"0"0"0,9 0 15,-9-9 1,0 9-16,0 9 15,0 29 1,-18 46-16,-1 38 16,-9 19-1,18-19-15,20-29 16,8-27 0,11-10-16,-1-18 15,19-19 1,19-10-16,0-28 15,9-18 1,0-19 0,0-10-16,-18 0 15,-10 0 1,-9 20-16,-20 8 16,1 10-1,-9 19 1,-10-1-16,9 29 15,-9 75-15,0 75 16,-19 46 0,10-8-16,18 9 15,10-10 1,28-37-16,28 141 16</inkml:trace>
  <inkml:trace contextRef="#ctx0" brushRef="#br3" timeOffset="-197083.5">18147 13963 0,'0'0'0,"0"0"0,0 0 16,0 0-1,0 9-15,0 28 16,-19 39 0,0 55-16,10 28 15,-1 10 1,1 0-16,0-28 16,9-38-1,-10-9-15,1-28 16,9-48-1</inkml:trace>
  <inkml:trace contextRef="#ctx0" brushRef="#br3" timeOffset="-196883.45">17611 13869 0,'0'0'0,"9"0"15,38 9-15,47 0 16,47 10 0,19 9-1,0-9-15,0 0 16,160 9 0</inkml:trace>
  <inkml:trace contextRef="#ctx0" brushRef="#br3" timeOffset="-196465.22">18834 14178 0,'0'0'0,"0"0"0,0 0 15,0 0 1,9 10-16,0 18 15,1 28 1,18 29-16,-9 8 16,0 1-1,0-9 1,-1-20-16,1-8 16,0-20-1,0-18-15,9 0 16,19-19-1,9-10-15,29-27 16,19-29 0,-10-28-16,0 0 15,-19 10 1,-19 0-16,-8 27 16,-11 10-1,-18 19-15,0 9 16,-19 10-1</inkml:trace>
  <inkml:trace contextRef="#ctx0" brushRef="#br3" timeOffset="-196200.32">20677 14338 0,'0'0'0,"10"0"16,18-10-1,10 1-15,46 0 16,39 18 0,27 19-16,10 0 15,-9-9 1,-20 0-16,-74-19 15</inkml:trace>
  <inkml:trace contextRef="#ctx0" brushRef="#br3" timeOffset="-195965.97">21496 13812 0,'0'0'0,"0"0"0,0 19 15,-28 28 1,-19 66 0,-29 65-16,-8 28 15,18 1 1,0-1-16,10 10 16,18-28-1,19-10-15,10 150 16</inkml:trace>
  <inkml:trace contextRef="#ctx0" brushRef="#br3" timeOffset="-194700.41">22568 13953 0,'0'0'0,"10"0"15,37-19 1,56 1-16,29 8 16,9 20-1,-9 18-15,-38 0 16,-19 9 0,-18 1-16,-20 9 15,-18 0 1,-10-10-16,-18 10 15,-38 0 1,-19-9 0,0-1-16,10 1 15,9-19 1,19-1-16,18-8 16,1 8-1,28 11-15,28 17 16,18 11-1,20 8-15,-19-8 16,-19-1 0,-9 0-16,-20-9 15,-18-9 1,-18 9-16,-39 0 16,-56-10-1,-47-27-15,-9-20 16,9-37-1,85 19-15</inkml:trace>
  <inkml:trace contextRef="#ctx0" brushRef="#br3" timeOffset="-194194.28">24836 14038 0,'0'0'0,"0"0"15,0 0 1,0 0-16,0 9 16,9 0-1,0 1-15,1 9 16,-1-1 0,1 1-16,-1-10 15,0 1 1,1-1-16,-1 1 15,-9-1 1,-9 28 0,-29 57-16,-28 66 15,-9 46 1,9 10-16,10-10 16,18-37-1,29-47-15,9-28 16,0-38-1,0-46-15,0-10 16</inkml:trace>
  <inkml:trace contextRef="#ctx0" brushRef="#br3" timeOffset="-193382.13">24685 14094 0,'0'0'0,"9"-9"0,20-10 15,27-19-15,29 10 16,9 9 0,0 29-1,0 18-15,-19 19 16,-28 9 0,-9 10-16,-19-10 15,-19 0 1,-28 1-16,-57-1 15,-66-9 1,-18-38-16,28-9 16,37-9-1,39-10-15,18 10 16,18-1 0,20 10-16,9 0 15,9 10 1,20 18-16,36 37 15,20 39 1,0 18-16,9 0 16,-10 0-1,-8-19-15,-1-9 16,-9-19 0,0-19-16,0-9 15,9-19 1,19-28-16,9-19 15,10-9 1,-9-9 0,-10 8-16,-19-8 15,0-1 1,-18-18-16,-10 0 16,-28-19-1,-29 9-15,-27-9 16,-48 9-1,-19 19-15,-8 29 16,8 18 0,29 9-16,18 10 15,20 9 1,18-9-16,9-1 16,29 11-1,19 8-15,18 1 16,20-1-1,-1 1-15,0 9 16,0 9 0,-9 10-1,10 18-15,18 29 16,-47-57 0</inkml:trace>
  <inkml:trace contextRef="#ctx0" brushRef="#br3" timeOffset="-192797.57">27620 14206 0,'0'0'0,"-9"19"0,-19 47 15,-10 56 1,0 37 0,10 1-16,19-1 15,-1-18-15,1-47 16,9-28 0,0-19-1,0-29-15,0-8 16,0-10-1,-28-28-15,-19-29 16,-19 1 0,0 9-16,9 19 15,-8 19 1,8 9-16,10 18 16,9 10-1,20 19-15,18 0 16,28 19-1,38 0-15,56 9 16,29-19 0,-10-28-16,-28-19 15,-29-9 1,-27-9-16,-1 0 16,-18 9-1,-1 9-15,-8 0 16,8 20-1,1-1 1,-10 0-16,10-9 16,-29-10-1</inkml:trace>
  <inkml:trace contextRef="#ctx0" brushRef="#br3" timeOffset="-192632.16">28222 14779 0,'0'0'0,"0"0"0,0 0 16,0 0-1,0 0-15,10 9 16,-10-9 0</inkml:trace>
  <inkml:trace contextRef="#ctx0" brushRef="#br3" timeOffset="-192362.28">28627 15145 0,'0'0'0,"0"0"15,0 9 1,-19 29-16,-9 27 16,-1 29-1,20 19-15,18-1 16,29-8-1,9-20-15,0-28 16,10-18 0,8-29-16,1-18 15,10-38 1,-11-47-16,-27-37 16,-47-38-1,-76-150-15</inkml:trace>
  <inkml:trace contextRef="#ctx0" brushRef="#br3" timeOffset="-191350.88">16068 13278 0,'9'0'0,"10"0"0,38-10 15,18-9 1,28 10-16,20 18 16,-1 29-1,19 18-15,0 38 16,-9 37-1,-19 38-15,-10 19 16,-18 28 0,-38 0-16,-19-1 15,-28 20 1,-19 0-16,-18-10 16,-20-10-1,-9-36-15,-9-29 16,-19-28-1,-19-19-15,-9-19 16,-19-37 0,-19-28-1,-10-38-15,11-46 16,8-48 0,19-37-16,10-47 15,19-28 1,27 0-16,20 9 15,9-9 1,19 18-16,18 20 16,20 8-1,18 10-15,19 10 16,19 9 0,0 18-16,-1 20 15,1 9 1,0 18-16,0 20 15,-10-1 1,1 19-16,-1 19 16,-9 0-1,-9 18-15,0 1 16,-20 0 0,1 9-16,-19 0 15,0 0 1</inkml:trace>
  <inkml:trace contextRef="#ctx0" brushRef="#br3" timeOffset="-189697.53">17959 15567 0,'0'0'0,"0"0"16,0 0-1,9 0-15,10 0 16,28 0 0,38 0-16,28 0 15,-1 0 1,11 0-16,8 9 16,-18 1-1,-19-1-15,10 0 16,-10 1-1,-9-1-15,-20 1 16,-17-1 0,-11 0-16,-18-9 15,-19 0 1,0 0-16,-9 0 16,-57 10-1,-66-1-15,-47 10 16,1 0-1,-1-1-15,38-8 16,37-10 0,29 0-1,18-10-15,10 1 16,19 0 0,19-1-16,-1 1 15,10 0 1,10-10-16,37 0 15,47-9 1,47 9-16,28 10 16,1 9-1,-20 0-15,-18 0 16,-10 0 0,-37 0-16,-19 0 15,-19 0 1,-19 0-16,-19 0 15,-9 0 1</inkml:trace>
  <inkml:trace contextRef="#ctx0" brushRef="#br3" timeOffset="-189114.82">18655 16252 0,'0'0'0,"0"0"16,0 0-16,9-10 15,1 1 1,-1 0-16,1-1 16,-10 1-1,9 9-15,0 9 16,1 29-1,-10 37 1,0 37-16,-19 39 16,0 8-1,0 19-15,-9 10 16,0-19-16,9 0 16,10-28-1,-1-10 1,1-19-16,-1-27 15,1-19 1,9-29-16,0-9 16,0-9-1,0-10-15,0-9 16,0 0 0,9-9-16,-9 0 15</inkml:trace>
  <inkml:trace contextRef="#ctx0" brushRef="#br3" timeOffset="-188623.1">18589 16027 0,'0'0'0,"0"0"16,0 0-1,0 0-15,0 9 16,-19 0 0,-9 29-16,-28 18 15,-10 19 1,0 19 0,0 0-16,10-10 15,9 1-15,-1-10 16,20-9-1,0-10 1,19-9-16,-1-10 16,1-9-1,-1-9-15,10-19 16,0 0 0,0 0-16</inkml:trace>
  <inkml:trace contextRef="#ctx0" brushRef="#br3" timeOffset="-188161.78">18805 15886 0,'0'0'0,"0"0"16,10 0-16,-1 9 15,19 10 1,1 28-16,18 28 16,0 19-1,9 18 1,10 1-16,-10 0 16,1-10-1,-10-9-15,-9-10 16,-1-9-1,-9 0-15,-9-18 16,0-11 0,0-8-16,0-10 15,-10-9 1,1 0-16,-1-10 16,0 0-1,-9-9-15,0 0 16,0 0-1,0 0-15,0 0 16,0 0 0,0 0-1,0 0-15</inkml:trace>
  <inkml:trace contextRef="#ctx0" brushRef="#br3" timeOffset="-187354.37">18805 16149 0,'0'0'0,"0"0"16,0-10 0,0 1-16,0-10 15,0 10 1,0-1-16,0 1 16,0 9-1,0 9-15,-18 10 16,-1 28-1,-19 37 1,10 38-16,0 29 16,-1 27-16,20 9 15,0 20 1,-1-19-16,1 9 16,-1-10-1,1 1 1,-10-29-16,10-18 15,-1-19 1,1-19-16,0-37 16,-1-19-1,10-19-15,0-9 16,0-19 0,0 0-16,0-10 15,0 1 1</inkml:trace>
  <inkml:trace contextRef="#ctx0" brushRef="#br3" timeOffset="-186927.37">18749 15914 0,'0'0'0,"0"0"15,0 0-15,-9 9 16,-29 20-1,-19 27-15,-18 28 16,0 20 0,0-1-16,9 0 15,0 0 1,19-9-16,9-19 16,10-9-1,0-10 1,18-18-16,1-1 15,9-18-15,0-19 16,0 0 0</inkml:trace>
  <inkml:trace contextRef="#ctx0" brushRef="#br3" timeOffset="-186248.6">19050 15923 0,'0'0'0,"0"0"0,0 0 16,9 10-1,10 9-15,28 28 16,19 28 0,0 37-1,0 10-15,9 19 16,0 0-16,-18-10 15,-1-18 1,-18-29-16,-1-9 16,-18-19-1,0-18 1,0-1-16,-10-18 16,1 0-1,-1-10-15,-9-9 16,0 0-1,0 0-15,0 0 16,0 0 0,0 0-16,0 0 15,0 0 1,0 10-16,0-10 16,0 0-1,0 9-15,0 0 16,0 1-1,0-1-15,10 1 16,-10-1 0,0-9-16,0 0 15,0 0 1,0 0-16,0 0 16,0 0-1,0 0 1,0 0-16,0 0 15,0 0 1,0 0-16,0 0 16,0 0-1,0 0-15,0 0 16,-19 0 0,0-9-16</inkml:trace>
  <inkml:trace contextRef="#ctx0" brushRef="#br3" timeOffset="-185072.49">15626 15961 0,'0'0'15,"0"0"-15,9 0 16,19 0-16,29 0 16,46 0-1,38 9-15,19 1 16,10-1 0,-20 10-16,-18-10 15,-29-9 1,-18 0-1,-38 0-15,-9 0 16,-10-9 0,-9 9-16,0 0 15,-19 0 1,0 0-16,-10 0 16,-28-19-1,-93 0-15,-86 1 16,-37 8-1,38 1-15,37 9 16,38-10 0,38 1-16,46 0 15,29-1 1,9 1-16,10 9 16,18 0-1,38-9-15,66 9 16,66 9-1,28 19-15,-10 0 16,-8 0 0,-20 1-1,-37-11-15,-29 1 16,-37-10 0,-19-9-16,-19 0 15,-9 0 1,-19 0-16,0 0 15,0 0 1</inkml:trace>
  <inkml:trace contextRef="#ctx0" brushRef="#br3" timeOffset="-184745.52">16284 16411 0,'0'0'0,"0"0"16,0 0-16,0 10 16,0 8-1,0 20 1,-9 28-16,-10 46 16,0 38-1,10 19-15,-1-9 16,10-10-1,-9-28-15,9-19 16,0-18 0,0-20-16,0-18 15,0-19 1,0-9-16,0-19 16,0 0-1</inkml:trace>
  <inkml:trace contextRef="#ctx0" brushRef="#br3" timeOffset="-184493.49">16416 16374 0,'0'0'0,"0"0"0,0 0 16,0 9-1,-19 1 1,-19 18-16,-9 28 16,-28 10-1,-9 9-15,18-10 16,9-18 0,29-9-16,19-29 15</inkml:trace>
  <inkml:trace contextRef="#ctx0" brushRef="#br3" timeOffset="-184342.5">16359 16149 0,'0'0'0,"0"0"16,19 18-16,38 57 15,131 160 1,66 93-16</inkml:trace>
  <inkml:trace contextRef="#ctx0" brushRef="#br3" timeOffset="-182782.26">15880 13475 0,'0'0'0,"0"0"0,9-19 16,1-9-1,-1-10-15,19 1 16,0 9 0,19-1-16,19 20 15,38 9 1,27 28-16,1 19 15,9 19 1,-9 9-16,0 19 16,-19 9-1,-1 19 1,1 9-16,-19 10 16,-18 18-16,-1 20 15,-28-1 1,-9 19-1,-20 9-15,-18-18 16,-18 0 0,-20-10-16,-28 10 15,-19-20 1,-18 1-16,-19-28 16,-38-19-1,-28-28-15,-19-47 16,-10-47-1,1-47-15,9-47 16,9-47 0,38-18-1,38-10-15,28-9 16,19-10-16,37-18 16,19-1-1,29-27-15,18-1 16,0 10-1,19 28 1,0 9-16,10 38 16,18 28-1,-37 56-15</inkml:trace>
  <inkml:trace contextRef="#ctx0" brushRef="#br3" timeOffset="-166223.62">19774 13034 0,'10'9'0,"46"47"0,132 141 16</inkml:trace>
  <inkml:trace contextRef="#ctx0" brushRef="#br3" timeOffset="-166028.8">19709 12630 0,'-29'38'0,"-131"271"15,38-37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5:13:01.3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4600 2497 0,'0'0'0,"0"0"16,0 0-1,0 0-15,0 0 16,0 0 0,0 0-16,0 0 15,0 0 1,0 0-16,0 0 15,0 0 1,0 0-16,0 0 16,0 0-1,0 0-15,0 0 16,0 0 0,0 0-16,0 0 15,0 10 1,-9-1-16,-1 10 15,1 18 1,-10 20-16,10 27 16,-1 19-1,10 29-15,0 8 16,0-8 0,0-1-16,0 0 15,0-9 1,0-18-1,0-11-15,0-8 16,-9-10 0,0-9-16,-1-10 15,1-9 1,-1-10-16,10-18 16,0 0-1,0-19-15,0 0 16,0 0-1</inkml:trace>
  <inkml:trace contextRef="#ctx0" brushRef="#br0" timeOffset="694.09">4497 2704 0,'0'0'0,"9"-10"15,1-18-15,-1-9 16,19-20 0,19 1-16,10 9 15,9 0 1,-1 19-16,1 9 15,0 10 1,-9 18-16,-1 1 16,-18-1-1,-1 19-15,-9 0 16,-9 19 0,-19 10-16,-19 18 15,-18 0 1,-20 0-16,1 0 15,-10-19 1,10-18-16,9-20 16,18 1-1,1-19-15,19 0 16,-1 0 0,10 0-1,0 0-15,10-19 16,18 1-1,10-1-15,9 9 16,0 1 0,19 18-16,-10 1 15,-9 9 1,-9 9-16,-10 9 16,-9 1-1,-19 9-15,-19 18 16,-28 1-1,-10-10-15,-27 1 16,-1-20 0,0-9-16,20-9 15,36-19 1</inkml:trace>
  <inkml:trace contextRef="#ctx0" brushRef="#br0" timeOffset="1226.33">5466 3163 0,'0'0'0,"0"0"0,0 0 16,0 0-16,-10 0 15,-9 10 1,1 9-16,-11 9 15,1 19 1,9 9 0,10 0-16,18 0 15,20-9 1,-1-9-16,0-19 16,19-1-1,0-18-15,0 0 16,-9-18-1,-1-1-15,-18-19 16,0 1 0,-19-1-16,-19 1 15,-9-10 1,-28 0-16,-29 28 16,19 10-1</inkml:trace>
  <inkml:trace contextRef="#ctx0" brushRef="#br0" timeOffset="1817.58">2041 2600 0,'0'0'0,"0"0"16,0-9 0,0 9-16,0 0 15,0 0 1,38 9-16,28 29 16,37 46-1,29 29-15,-10 18 16,-9-9-1,-19-9-15,-28-19 16,-9 0 0,-20-19-16,1 0 15,-19-47 1</inkml:trace>
  <inkml:trace contextRef="#ctx0" brushRef="#br0" timeOffset="2101.87">2766 2751 0,'0'0'0,"-10"18"0,-18 20 15,-19 37 1,-9 9-16,-10 20 16,-9-1-1,-1 9-15,10-8 16,1-20 0,18-18-16,28-38 15</inkml:trace>
  <inkml:trace contextRef="#ctx0" brushRef="#br0" timeOffset="2754.66">2098 3051 0,'0'0'0,"0"0"16,0 0-16,9 9 16,10 1-1,19-1-15,28-9 16,18-9-1,10-10 1,-9-19-16,-19 1 16,-19-10-1,-19-9-15,-19 9 16,-9 0 0,-18 19-16,-20 18 15,-18 29 1,-10 28-16,9 19 15,20-1 1,18 10-16,19 0 16,19-18-1,18-20-15,10 1 16,10-20 0,-10 1-16,-10-19 15,-18 0 1,-9 0-16</inkml:trace>
  <inkml:trace contextRef="#ctx0" brushRef="#br0" timeOffset="3372.31">2728 5068 0,'0'0'0,"0"0"0,0 0 15,0 0 1,10 9-16,8 20 15,20 27 1,37 28-16,10 20 16,9 8-1,-19-18-15,1-10 16,-1 10 0,-19-19-16,-9-18 15,-9-20 1,-29-18-1</inkml:trace>
  <inkml:trace contextRef="#ctx0" brushRef="#br0" timeOffset="3606.59">3424 5199 0,'0'0'0,"0"0"16,0 0-1,-9 10-15,-19 18 16,-38 38 0,-38 56-16,-9 28 15,1 9 1,17-18-16,11-10 16,27-18-1,29-66-15</inkml:trace>
  <inkml:trace contextRef="#ctx0" brushRef="#br0" timeOffset="3924.54">4008 5762 0,'0'0'0,"0"10"16,-10 8-16,-9 39 15,1 8 1,-1 29-16,0 28 15,-9 0 1,9-9-16,9 9 16,1-66-1</inkml:trace>
  <inkml:trace contextRef="#ctx0" brushRef="#br0" timeOffset="4457.5">5071 4965 0,'0'0'0,"0"0"0,0 0 16,0 9 0,0 19-16,9 29 15,0 36 1,-9 48 0,0 19-16,0 9 15,0-1 1,-9-8-16,-10-10 15,0-28 1,1-19-16,8-18 16,1-38-1,-1-10-15,1-18 16,9-19 0</inkml:trace>
  <inkml:trace contextRef="#ctx0" brushRef="#br0" timeOffset="4940.92">5052 5012 0,'9'0'0,"1"-19"16,27-19-16,10-18 15,10 9 1,-1 19-1,1 9-15,-1 10 16,-18 18 0,-1 19-16,-8 1 15,-11 27 1,-18 10-16,-18-1 16,-11-8-1,1-11-15,19-8 16,-1-19-1,1 0-15,9-10 16,9 0 0,1 1-16,18 8 15,19 1 1,9 0-16,1 9 16,-20 0-1,-18 0-15,-9 1 16,-20 17-1,-27 20 1,-57 0-16,-29 0 16,10-20-1,38-27-15,47-19 16</inkml:trace>
  <inkml:trace contextRef="#ctx0" brushRef="#br0" timeOffset="5174.68">6435 5406 0,'0'0'0,"0"0"16,0 9-16,-19 29 15,0 18 1,0 28-1,-18 38-15,8 10 16,11 18-16,-39 169 16</inkml:trace>
  <inkml:trace contextRef="#ctx0" brushRef="#br0" timeOffset="5552.77">2719 7639 0,'0'0'0,"0"0"0,0 0 16,0 0-16,19 9 16,18 10-1,38 37 1,20 29-16,17 27 15,1 10 1,-9 0-16,-20-9 16,-46-57-1</inkml:trace>
  <inkml:trace contextRef="#ctx0" brushRef="#br0" timeOffset="5802.24">3274 7686 0,'0'0'0,"0"0"0,0 9 16,-19 29-1,-19 18-15,-18 38 16,-19 28-1,-1 18-15,20 1 16,18-19 0,19-56-16</inkml:trace>
  <inkml:trace contextRef="#ctx0" brushRef="#br0" timeOffset="6173.47">3801 8211 0,'0'0'0,"9"0"0,19-9 16,0-1-1,10 1-15,0 0 16,-19 18-1,-1 0-15,-8 10 16,-10 19 0,-28 27-16,-29 20 15,-9-1 1,10-27 0,28-20-16,18-18 15,1 0 1,9-19-16,9 0 15,29 0 1,37 0-16,38-19 16,-47 0-1</inkml:trace>
  <inkml:trace contextRef="#ctx0" brushRef="#br0" timeOffset="6572.47">5532 7414 0,'0'0'0,"0"0"15,0 0-15,0 0 16,0 9 0,0 29-16,-10 37 15,1 65 1,-1 29-16,10 19 16,0 0-1,-9-20-15,0 1 16,-1-37-1,1-29-15,-1-19 16,1-18 0,9-29-16,-10-18 15,10-9 1,0-10-16</inkml:trace>
  <inkml:trace contextRef="#ctx0" brushRef="#br0" timeOffset="7054.1">5456 7470 0,'0'0'0,"10"-9"0,18-29 16,10 0-1,9-8 1,0-1-16,0 19 15,-10 18 1,1 1-16,0 18 16,-20 1-1,1 18-15,-9 0 16,-10 19 0,-29 18-16,-8 1 15,-1-10 1,10-18-16,18-1 15,1-18 1,18 0-16,1 0 16,18-1-1,10 11-15,9-11 16,0 1 0,-10 0-16,-8 0 15,-11-1 1,-18 11-1,-9 8-15,-47 19 16,-38 10 0,-19-10-16,56-37 15</inkml:trace>
  <inkml:trace contextRef="#ctx0" brushRef="#br0" timeOffset="7451.93">6152 8099 0,'0'0'0,"0"0"0,10 0 16,-1-10-16,10 1 16,9-10-1,1 10-15,-1-1 16,0 1-1,0 9 1,-9 9-16,0 1 16,-19 27-1,-28 38-15,-29 28 16,-9 1 0,0-20-16,29-28 15,18-27 1,10-11-16,18-8 15,10-1 1,28-9-16,19 0 16,9-9-1,0-1-15,-28 1 16,-28 9 0</inkml:trace>
  <inkml:trace contextRef="#ctx0" brushRef="#br0" timeOffset="7835.67">2822 9806 0,'0'0'0,"0"0"16,0 0-16,10 0 16,8 10-1,20 18-15,37 28 16,19 28-1,19 29-15,0 18 16,-9-18 0,-10 0-1,-28-20-15,-10-27 16,-37-38-16</inkml:trace>
  <inkml:trace contextRef="#ctx0" brushRef="#br0" timeOffset="8068.79">3518 10013 0,'0'0'0,"0"0"0,0 0 16,0 0 0,-18 9-16,-20 10 15,-19 37 1,-18 47-16,-9 38 15,-11 28 1,20-19-16,28-28 16,19-19-1,9-56-15</inkml:trace>
  <inkml:trace contextRef="#ctx0" brushRef="#br0" timeOffset="8602.26">4139 10444 0,'0'0'0,"10"0"0,-1-19 16,19 1-1,1 8-15,-1 1 16,-9 9 0,-1 9-16,1 10 15,0 9 1,-19 0-16,0 10 16,0-1-1,-9-9-15,9-9 16,0 0-1,9-10 1,0 1-16,1-1 16,9 1-16,-1-1 15,1 0 1,0 1-16,0-1 16,0 0-1,-10 10 1,-9 9-16,0 1 15,-19 17 1,0 1-16,-18 0 16,-1-9-1,1-1-15,-10 1 16,0-10 0,-19 0-16,28-9 15</inkml:trace>
  <inkml:trace contextRef="#ctx0" brushRef="#br0" timeOffset="9215.04">5682 9891 0,'0'0'0,"0"0"16,0 0-16,9 9 16,1 19-1,18 28-15,19 29 16,0 9 0,10 28-16,-1-10 15,-18-18 1,-1-19-16,-18-19 15,0-9 1,-10-9-16,-9-19 16,0-1-1,0-18-15,0 0 16,0 0 0,0 0-16</inkml:trace>
  <inkml:trace contextRef="#ctx0" brushRef="#br0" timeOffset="9575.21">5870 10003 0,'0'0'0,"0"0"0,0 0 16,0 0-1,0 0-15,10 19 16,-1 28 0,0 37-16,1 57 15,9 37 1,-1 29-16,-8-1 16,-1 1-1,-9-10-15,0-10 16,-19-9-1,1-37-15,-1-28 16,0-29 0,0-18-16,10-19 15,-1-28 1,10-19-16</inkml:trace>
  <inkml:trace contextRef="#ctx0" brushRef="#br0" timeOffset="10022.21">6124 9956 0,'0'0'0,"10"-19"15,-1-18 1,0-1-16,1 10 15,9 0 1,-1 9-16,11 10 16,-1 0-1,10 18-15,-1 10 16,1 18 0,-19 10-16,-1 19 15,-18 0 1,-9-10-16,0 0 15,9-18 1,0-1 0,9 1-16,0-10 15,10-9 1,0-1-16,0 1 16,-19 0-1,0-10-15,-10 19 16,-27 10-1,-38 9-15,28-28 16</inkml:trace>
  <inkml:trace contextRef="#ctx0" brushRef="#br0" timeOffset="10488.66">6858 10454 0,'0'0'0,"9"0"0,1-19 16,-1 0 0,10 0-16,0 10 15,0-1 1,-1 1-16,-8 18 15,9 1 1,-10-1-16,1 19 16,-1 1-1,-9-1-15,0 9 16,0-9 0,9-9-16,1 0 15,-1 0 1,1 9-16,-1-9 15,0-1 1,1 10-16,-10 1 16,-19 18-1,-47 9-15,-66 28 16,-56-9 0,0-18-16,38-29 15,84-28 1</inkml:trace>
  <inkml:trace contextRef="#ctx0" brushRef="#br0" timeOffset="11230">8504 677 0,'0'0'0,"0"19"16,0 37-16,-9 94 15,-1 85 1,1 37-16,9 47 16,9 56-1,1 38-15,-1 28 16,1 9 0,9 1-16,-1 18 15,-8 19 1,-1 9-16,-9 19 15,0 19 1,-9-19-16,9 0 16,-10 0-1,20-19 1,-10-18-16,9-20 16,-9-36-1,10-39-15,-10-27 16,0-57-1,0-37-15,0-38 16,0-47 0,0-37-16,0-38 15,0-37 1,0-19-16,0-29 16,0-8-1,0-10-15</inkml:trace>
  <inkml:trace contextRef="#ctx0" brushRef="#br0" timeOffset="12278.76">5776 1934 0,'0'0'0,"0"0"16,19 0-1,28-18-15,56-1 16,86 0 0,55 10-16,57-1 15,66 1 1,28-10 0,38 0-16,9-9 15,29 9 1,18 1-16,19 8 15,0 20 1,-10 8-16,20 11 16,-10-1-1,-47 0-15,-10-9 16,-27-10 0,-29-9-16,-38-9 15,-65-10 1,-29 0-16,-46 0 15,-48 1 1,-28-1-16,-38 0 16,-37 10-1,-9-1-15,-20 1 16,-18 0 0,0-1-16,-19 10 15,0 0 1,0 0-1,0 0-15,0 0 16,0 0 0</inkml:trace>
  <inkml:trace contextRef="#ctx0" brushRef="#br0" timeOffset="13033.45">10376 1747 0,'0'0'0,"19"0"0,28 0 16,57 0 0,56 9-1,65 0-15,105 1 16,65-1-16,56 1 15,39-1 1,18 0-16,0 1 16,0 18-1,-10 9-15,10 1 16,19-1 0,-10 10-16,20 0 15,8-9 1,-27-1-1,-48 1-15,-56-1 16,-57-8 0,-56-1-16,-65-10 15,-58 1 1,-27-9-16,-29-10 16,-37 9-1,-19-9-15,-19 0 16,-10 0-1,-27 0-15,-10 0 16,0 0 0</inkml:trace>
  <inkml:trace contextRef="#ctx0" brushRef="#br0" timeOffset="13651.85">14102 480 0,'0'0'0,"0"0"0</inkml:trace>
  <inkml:trace contextRef="#ctx0" brushRef="#br0" timeOffset="14493.84">9643 1015 0,'0'0'0,"0"0"0,0-19 16,0-9 0,-19 0-16,0 0 15,0-1 1,-18 20-16,-11 0 16,-17 18-1,-1 0-15,9 20 16,20-11-1,8 11-15,20-11 16,0 10 0,18 1-16,10-1 15,19 9 1,9 1-16,0-1 16,-10 1-1,1 9 1,-19 0-16,-10 9 15,-18 0 1,-20 10-16,-46 0 16,-19-10-1,-19-28-15,10-19 16,-1-9 0,29-18-16,9-1 15,19-9 1,28 9-16</inkml:trace>
  <inkml:trace contextRef="#ctx0" brushRef="#br0" timeOffset="14980.12">10009 602 0,'0'0'0,"0"0"0,0 0 16,0 0 0,0 0-16,0 9 15,-18 20 1,-1 27-16,0 38 16,-19 18-1,10 1 1,0-1-16,19-18 15,-1 0-15,20-19 16,-1-19 0,10 1-1,9-20-15,0 1 16,0-19 0,1-1-16,-20-18 15</inkml:trace>
  <inkml:trace contextRef="#ctx0" brushRef="#br0" timeOffset="15163.99">9643 1202 0,'0'0'0,"0"0"16,9 0-16,10-18 15,18-1 1,20 10-16,9-1 15,9 1 1,10 9 0,-38 0-16</inkml:trace>
  <inkml:trace contextRef="#ctx0" brushRef="#br0" timeOffset="15359.41">10452 1437 0,'0'0'0,"0"0"15,0 0 1,0 0-16,0 0 16,9 9-1,-9-9-15</inkml:trace>
  <inkml:trace contextRef="#ctx0" brushRef="#br0" timeOffset="16863.88">11044 1118 0,'0'0'0,"0"0"15,10 0-15,9 0 16,9 0 0,9 0-1,10 0-15,0 0 16,10 0 0,-19 0-16,-1-9 15,-18-1 1,0 1-16,-19 0 15,0-10 1,-28 0-16,-10-9 16,-19 18-1,1 10-15,0 10 16,9 18 0,0 0-16,18 19 15,10 0 1,10 0-16,18 0 15,10 0 1,19 0-16,9-10 16,0 1-1,19-20 1,0-18-16,-19 0 16,-10-18-1,1-1-15,-19-19 16,0-9-1,-10-9-15,0 0 16,1 9 0,18 0-16,0 0 15,19 10 1,0 8-16,19 11 16,9 8-1,1 20-15,-20-1 16,-9 19-1,-9 0-15,-19 1 16,-19 17 0,-10 1-16,-9 0 15,-18-9 1,9-10 0,-1-9-16,11-19 15,8 0-15,1-19 16,-1-9-1,20-38 1,9-9-16,18-9 16,10 9-1,0 18-15,0 10 16,0 19 0,10 0-16,9 19 15,18 9 1,-8 9-16,-11 10 15,-8 9 1,-1 9-16,-18 10 16,-10 0-1,-9 0-15,-19 10 16,0-11 0,0-8-16,-9-19 15,9-1 1,0-18-16,0 0 15,0 0 1,0 0 0,9-18-16,0-20 15,10-9 1,9 10-16,1 9 16,-1-1-1,0 11-15,-9 8 16,0 1-1,0 18-15,-1 1 16,1-1 0,0 19-16,0-9 15,0 0 1,-1 0-16,1-1 16,0-8-1,0-10-15,0 0 16,-1-10-1,-8-8-15,-10-11 16,-10-8 0,-18-10-1,-19 0-15,-19 19 16,1 9 0,-1 10-16,19 18 15,18 0 1,11 1-16,8-1 15,10 1 1,10-1-16,18 0 16,19 1-1,19-1-15,9 1 16,-19-10 0,1 0-16,-20 0 15,-18 0 1</inkml:trace>
  <inkml:trace contextRef="#ctx0" brushRef="#br0" timeOffset="17549.23">13584 292 0,'0'0'0,"0"0"16,10 10 0,-1 27-16,19 38 15,1 47 1,8 66-16,10 56 16,-9 19-1,-19 18-15,-1 10 16,-27 28-1,-19 19-15,-10 18 16,1 10 0,-1 9-16,10 10 15,0 9 1,9 19-16,9 0 16,-9 9-1,1 0-15,-1 10 16,0-10-1,-9 0-15,0 10 16,-1-19 0,11 0-1,-1-10-15,9-37 16,1-10 0,18-27-16,1-38 15,-1-19 1,-9-38-16,10-27 15,-10-20 1,0-37-16,0-18 16,0-20-1,0-18-15,-10-19 16,10-18 0,0-20-16,0 1 15,0-20 1,0 1-16,0-9 15,0-10 1,0 0-16,0 0 16,0 0-1</inkml:trace>
  <inkml:trace contextRef="#ctx0" brushRef="#br0" timeOffset="20318.68">13528 199 0,'0'0'0,"0"0"0,0 0 16,0 0 0,9 9-16,1 0 15,18 29 1,19 28-16,0 27 15,0 39 1,-9 27-16,-20 29 16,-8 18-1,-20 10 1,-18 28-16,-9 19 16,-1 18-1,0 10-15,-9 19 16,10 18-1,-1 19-15,0 0 16,1 19 0,-1 10-16,-9-11 15,-9 11 1,-10 18-16,9-9 16,-8-1-1,8-9-15,1-9 16,9-9-1,9-10-15,0-28 16,10-19 0,0-9-1,9-47-15,10-28 16,-1-19-16,-9-28 16,1-10-1,8-9 1,1-28-16,-10-9 15,10 0 1,-1-10-16,1-28 16,-1-19-1,10-9-15,0-28 16</inkml:trace>
  <inkml:trace contextRef="#ctx0" brushRef="#br0" timeOffset="21217.48">8993 1052 0,'0'0'0,"0"0"15,0 10 1,-18 9-16,-20 18 16,0 38-1,1 28-15,-10 29 16,0 18 0,0 37-16,0 1 15,9 18 1,10 29-16,0 0 15,-1 27 1,11 1-16,8 18 16,1 10-1,-1-9-15,1 27 16,9 29 0,-10 0-16,1 28 15,-10 28 1,0 9-16,1 1 15,8-19 1,1-1-16,-1 10 16,1-28-1,9-19 1,0 10-16,0-29 16,-9-28-16,-1-9 15,1-9 1,9-29-1,-10-28-15,-8-18 16,-1-38 0,0-29-16,10-18 15,-1-28 1,1-28-16,9-19 16,0-38-1</inkml:trace>
  <inkml:trace contextRef="#ctx0" brushRef="#br0" timeOffset="22077.63">13744 1512 0,'0'9'0,"0"48"16,0 93-1,-9 66-15,-1 37 16,-8 38-1,-1 28-15,-9 37 16,-1 29 0,1 0-16,0 18 15,9 29 1,-9-10-16,9 0 16,-19 29-1,1-10-15,-1-19 16,1 19-1,-1-10-15,0-27 16,10-10 0,0-10-1,0-27-15,18-38 16,1-28-16,-1-47 16,1-38-1,0-46 1,9-20-16,-10-36 15,1-29 1,-1-28-16,1-19 16,0-19-1,9-9-15,0 0 16,0 0 0</inkml:trace>
  <inkml:trace contextRef="#ctx0" brushRef="#br0" timeOffset="22782.61">4459 3360 0,'0'0'0,"0"0"0,0 0 15,-19-18 1,10 8-16</inkml:trace>
  <inkml:trace contextRef="#ctx0" brushRef="#br0" timeOffset="24246.31">4008 2525 0,'0'0'0,"0"-18"0,9-1 16,0-19-1,20-18-15,-1 0 16,0 9-1,19-9-15,10-1 16,8 10 0,29 0-16,19 19 15,10 0 1,-1 19-16,0 18 16,10 10-1,0 9-15,-10 0 16,10 19-1,-1 19 1,1 18-16,-10 10 16,-9 9-1,-9 0-15,-10 1 16,-28-11 0,-10 11-16,1-1 15,-20 9 1,-18-18-16,-19 10 15,-9 8 1,-10-9-16,-19-9 16,-18-9-1,-20 8-15,-8-18 16,-10-18 0,-10-10-16,-9-10 15,-9-18 1,-10-19-16,1-9 15,-1-10 1,10 0 0,-1-18-16,1-1 15,19-18 1,-1-10-16,19-9 16,1-9-1,8-10-15,11 0 16,18 0-1,9-9-15,10 0 16,18-1 0,1 1-16,18 0 15,1 0 1,18 9-16,10-9 16,9 9-1,18 10-15,1-1 16,10 19-1,8 19-15,1 1 16,0 17 0,-1 1-16,10 19 15,10 9 1,-1 9-16,-9 19 16,10 10-1,9 18-15,0 10 16,-1 18-1,-17 1 1,-1 18-16,0-9 16,-10 9-1,-8 0-15,-11 0 16,-8 1 0,-10 18-16,-9-10 15,-20 10 1,-8 0-16,-10 10 15,-19-20 1,-19 10-16,1-9 16,-20-19-1,-18-19-15,0-10 16,-19-8 0,-29-20-16,-8-18 15,-10-19 1,-10-19-16,10-28 15,0-19 1,9-9-16,10-9 16,18-10-1,20-18 1,18-1-16,0 0 16,19-18-1,0-10-15,19 1 16,-1-1-1,11 19-15,8 19 16,1 9 0,9 19-16,0 9 15,0 19 1,0 0-16,0 19 16,9 19-1,-9-1-15,0 10 16</inkml:trace>
  <inkml:trace contextRef="#ctx0" brushRef="#br0" timeOffset="26013.24">9379 3623 0,'0'0'0,"0"0"0,0 0 16,10 10 0,-1-1-16,19 0 15,10 19 1,9 1-16,19-1 16,0-10-1,9 1 1,0-19-16,-9 0 15,0-19 1,-10 1-16,1-1 16,-10-19-1,9-8-15,1-11 16,-10 1 0,-10-19-16,1-10 15,0 1 1,-1 9-16,1-10 15,-10 1 1,10 0-16,-1-1 16,10 1-1,0 18-15,0 0 16,0 1 0,-9 18-16,0 0 15,-1 19 1,1 0-16,9 18 15,0 10 1,0 10-16,19 18 16,0 0-1,0 19 1,-1 18-16,11 1 16,-10 19-1,-10-1-15,-9 0 16,-9 10-1,-10 9-15,0 1 16,-9-1 0,9 0-16,0-9 15,10-10 1,9-9-16,28 0 16,19-9-1,38-10-15,66-9 16,27-9-1,133-1-15</inkml:trace>
  <inkml:trace contextRef="#ctx0" brushRef="#br0" timeOffset="26892.88">9417 5800 0,'0'0'0,"9"0"0,1 0 16,18-10 0,19 1-16,9-10 15,10 1 1,9-11-16,1 11 16,8-10-1,-8-1-15,-1-8 16,0-10-1,-18 0-15,-1-9 16,0-1 0,-8-18-16,-1 0 15,0-9 1,-10-10-16,10 0 16,0 0-1,0 1-15,0-1 16,10 9-1,-20 29 1,1 18-16,9 10 16,-9 0-1,9 19-15,0-1 16,0 20 0,9 18-16,-9 19 15,10 28 1,-1 19-16,-9 18 15,-9 10 1,9-9-16,0-1 16,0 1-1,0 0-15,19-10 16,0-9 0,9-10-16,19-9 15,10 0 1,8-18-16,30-1 15,168 47 1</inkml:trace>
  <inkml:trace contextRef="#ctx0" brushRef="#br0" timeOffset="27859.69">9097 8155 0,'0'0'0,"0"0"0,9 0 15,1 9 1,18 1-16,19-1 15,19 10 1,0 0-16,9-1 16,10-8-1,-10-10-15,0 0 16,-9-19 0,-10-19-16,1 1 15,-1-19 1,1-10-16,-1-19 15,1-8 1,-20-11 0,1-8-16,-10 9 15,-9-1 1,9 1-16,0 9 16,1 1-1,-1 8-15,10 10 16,-1 19-1,1 9-15,9 9 16,0 10 0,9 19-16,1 18 15,-1 10 1,10 18-16,0 20 16,0 27-1,18 29-15,-8 9 16,-1 9-1,-9 10-15,9-10 16,-9-9 0,9-9-1,10-1-15,-1-18 16,-8-9 0,8-1-16,20-9 15,-48-37 1</inkml:trace>
  <inkml:trace contextRef="#ctx0" brushRef="#br0" timeOffset="28740.05">9088 11007 0,'0'0'0,"0"0"0,0 0 16,0 0-1,9 0-15,10 9 16,18 1-1,29 9-15,10-1 16,8 1 0,10-19-1,0-19-15,0 1 16,-9-29-16,0-10 16,-10-8-1,0-20-15,-9-9 16,-9-18-1,-1-1 1,-9-9-16,-9-9 16,-1 9-1,1 0-15,-10 0 16,0 19 0,1 0-16,8 18 15,-9 10 1,10 19-16,0 9 15,-1 19 1,1 18-16,9 1 16,0 18-1,19 20-15,9 17 16,10 30 0,-10 8-16,0 10 15,1 28 1,-1 0-16,-9 0 15,0 9 1,18 0-16,1 1 16,9-20-1,-9-8 1,9-11-16,9 1 16,10-9-1,28-29-15,160 57 16</inkml:trace>
  <inkml:trace contextRef="#ctx0" brushRef="#br0" timeOffset="30009.07">10141 2910 0,'0'0'0,"0"0"0,0 0 16,0 0 0,0 0-16,0 0 15,0 9 1,-9 29 0,-10 28-16,10 46 15,-1 10 1,1 10-16,9 8 15,0-8 1,9-20-16,1-9 16,-10-9-1,0-19-15,0-18 16,0-20 0,0-18-16,0 0 15,0-19 1,0 0-16,0 0 15,9-28 1,0-29-16,1-27 16,-10-29-1,9-9-15,-9 0 16,10 19 0,-1 9-16,0 10 15,1-1 1,-1 20-16,1 18 15,-10 19 1,0-1 0,0 20-16,0 9 15,0 9 1,9 29-16,0 56 16,1 56-1,-1 38-15,10 18 16,9-9-1,10 122-15</inkml:trace>
  <inkml:trace contextRef="#ctx0" brushRef="#br0" timeOffset="31143.1">11966 2582 0,'0'0'16,"0"0"-16,0 0 15,0 0-15,-19 9 16,-9 29 0,-9 27-16,-1 38 15,10 19 1,-1 29-16,1-1 15,19-10 1,-1 1-16,1-9 16,0-20-1,-1-9 1,10-9-16,0-19 16,0-18-1,0-20-15,0-18 16,0 0-1,0-19-15,0 0 16,0-19 0,0-47-16,10-46 15,-1-29 1,-9-19-16,9 20 16,1-1-1,-1 19-15,1 9 16,-1 29-1,-9 28-15,0 18 16,0 10 0,0 18-16,0 1 15,0 18 1,0 20-16,0 46 16,0 56-1,-9 19-15,9 19 16,-10 0-1,1-19 1,-1 0-16,1-28 16,0-28-1,-1-19-15,1-19 16,9-18 0,-10-10-16,10-9 15,0-19 1,0 0-16,0-10 15,-9-27 1,0-38-16,-1-28 16,1-10-1,9-9-15,0 19 16,0 0 0,0 18-16,0 19 15,9 1 1,-9-1-16,10 19 15,-1 0 1,-9 19 0,0 0-16,0 19 15,0-1 1,0 10-16,0 19 16,0 37-1,-19 76-15,10 27 16,-1 19-1,-18 151-15</inkml:trace>
  <inkml:trace contextRef="#ctx0" brushRef="#br0" timeOffset="31961.61">10461 2788 0,'0'0'0,"0"0"0,0 0 16,0 9 0,-19 10-16,0 28 15,-9 28 1,0 38-16,0 18 15,18-18 1,-8-1-16,8 1 16,1-10-1,-1-28-15,1-19 16,-1-9 0,1-9-1,0-19-15,9-1 16,0-18-1,0 0-15,0 0 16,-10-28 0,1-47-16,-1-56 15,1-19 1,9 0-16,-9 18 16,-1 29-1,1 19-15,-1 27 16,10 20-1,0 18-15,0 10 16,0 9 0,0 9-16,10 10 15,-1 56 1,1 56-16,-1 29 16,0-1-1,1-9-15,-10-18 16,0-20-1,0-8-15,0-20 16,0-18 0,0-19-1,0-19-15,0-10 16,0-18 0,0 0-16</inkml:trace>
  <inkml:trace contextRef="#ctx0" brushRef="#br0" timeOffset="32587.76">11929 2638 0,'0'0'0,"0"0"16,0 0-16,0 0 16,0 0-1,0 0 1,0 19-16,0 28 16,0 37-1,-10 38-15,10 19 16,-9 9-1,-1-9-15,1-1 16,0-8 0,-1-10-16,1-28 15,-1-19 1,1-19-16,0-19 16,-1-18-1,10-9-15,0-10 16,0 0-1,-9-29-15,-10-55 16,0-47 0,10-38-16,-1 0 15,1 9 1,-1 10 0,10 28-16,0 10 15,0 37-15,0 18 16,0 20-1,0 9 1,0 18-16,0 10 16,0 10-1,0 18-15,-9 66 16,0-29 0</inkml:trace>
  <inkml:trace contextRef="#ctx0" brushRef="#br0" timeOffset="33181.43">10066 2995 0,'0'0'0,"0"0"0,0 9 15,9 10-15,1 18 16,18 48 0,0 27-16,10 10 15,-1 19 1,1-19 0,-19-19-16,0-18 15,-10-10 1,-9-19-16,0-19 15,0 1 1,0-19-16,0 0 16,0-19-1,0 0-15</inkml:trace>
  <inkml:trace contextRef="#ctx0" brushRef="#br0" timeOffset="33546.53">11835 2760 0,'0'0'0,"0"0"0,0 9 16,-10 10 0,-9 37-16,0 29 15,1 27 1,-1 20-16,9-1 16,1 0-1,0-9-15,-1-28 16,1-19-1,-10-9-15,0-10 16,0 1 0,1-29-16</inkml:trace>
  <inkml:trace contextRef="#ctx0" brushRef="#br0" timeOffset="36459.66">3829 2901 0,'0'0'0,"0"-10"16,0-18-16,0-9 15,0-20 1,9 10-16,1-9 16,-1 9-1,19 0 1,19-9-16,19 0 15,0 9-15,28 0 16,19 0 0,0 19-1,0 0-15,0 18 16,0 1-16,-1 18 16,1 19-1,10 10-15,8 9 16,-8 19-1,8-1 1,-8 10-16,-11 10 16,-8-1-1,-10 10-15,-9 9 16,-10 10 0,-19-10-16,-9 10 15,-9 9 1,-19 9-16,-19-9 15,-19-10 1,-9 10-16,-29 0 16,1-28-1,-19-19-15,-10-9 16,-37-10 0,-10-18-16,-18-29 15,-10-9 1,9-19-16,1-18 15,-1-19 1,-9-19 0,10-19-16,18-9 15,10-19 1,9-19-16,37 19 16,11 9-1,18-9-15,9 10 16,10 8-1,18 1-15,20 0 16,-1 0 0,1 18-16,8 10 15,11 0 1,-1 10-16,0 18 16,-9 0-1,0 19-15,-1 0 16,1-1-1,0 1-15,0 9 16,-10 10 0,10 0-16,-9-1 15,-1 1 1,0 0 0,1-1-16,-1 10 15,1 0 1,-10 0-16,9 0 15,0 0 1,-9 0-16,0 0 16,10 0-1,-1 0-15,1 0 16,-10 0 0,9 0-16,0 0 15,1 0 1,-1 0-16,1 0 15,-1 0 1,0 0-16,1 0 16,-1 0-1,-9 0-15,10 0 16,-1 0 0,0 0-16,1 10 15,-10-10 1,9 9-16,-9-9 15,10 9 1,-10-9 0,0 0-16,0 0 15,0 0 1,0 0-16,0 0 16,0 0-1,0 0-15,0 0 16,0 0-1,0 0-15,0 0 16,0 0 0,0 0-16,0 0 15,0 0 1,0 0-16,0 0 16,0 0-1,0 0-15,0 0 16,9 0-1,1 0 1,8 0-16,11 0 16,8-9-1,20 0-15,8 9 16,11 0 0,-1 9-16,0 0 15,10 1 1,9 18-16,0 0 15,-9 0 1,9 19-16,-10 0 16,11 0-1,-1 0-15,0 9 16,0 10 0,-19-1-16,10 20 15,-10-1 1,-9 1-16,-10 18 15,1 0 1,-20-9-16,-18 0 16,0 9-1,-19 10 1,0-10-16,-19-9 16,-9-1-1,-10 1-15,-9-19 16,-9 0-1,-1-18-15,-18-1 16,0-18 0,-19-1-16,-19-18 15,-9 0 1,-10-19-16,-9-19 16,9-9-1,-9-10-15,9-18 16,10-19-1,0 0-15,-1-19 16,10 0 0,10-9-16,18 0 15,10-1 1,9 1-16,0 0 16,10 9-1,9 10-15,9 9 16,10 9-1,0 0 1,18 19-16,1 1 16,0-1-1,9 9-15,0 10 16,0 0 0,0 0-16,0 9 15,0 10 1,0-1-16,0 1 15,0-1 1,0 1-16,0 0 16,0-1-1,0 10-15,9 0 16,-9-9 0,9 9-16,-9-10 15,0 10 1,10 0-16,-10-9 15,0 9 1,0 0 0,9 0-16,-9 0 15,0 0 1,0 0-16,10 0 16,-1 0-1,-9 0-15,9 0 16,-9 0-1,0 0-15,10 0 16,-10-9 0,0 9-16,0 0 15,0 0 1,0 0-16,0 0 16</inkml:trace>
  <inkml:trace contextRef="#ctx0" brushRef="#br0" timeOffset="38168.93">10207 2976 0,'0'0'0,"0"0"16,0 0-16,0 9 16,0 1-1,0 18-15,-9 28 16,-1 19-1,1 28-15,-1 19 16,1 0 0,0-66-16</inkml:trace>
  <inkml:trace contextRef="#ctx0" brushRef="#br0" timeOffset="38762.97">11759 2769 0,'0'0'0,"0"0"16,0 10-1,0 8-15,-9 39 16,-10 18 0,0 37-16,10 20 15,-1-10 1,-8 0-16,8-10 16,-9-18-1,1-9-15,-1-20 16,0 1-1,10-38-15</inkml:trace>
  <inkml:trace contextRef="#ctx0" brushRef="#br0" timeOffset="40433.71">4647 4993 0,'0'0'0,"0"0"16,-9-19-16,-10 0 15,0 1 1,0-10-16,10-1 15,0-8 1,9-1-16,9 1 16,29-19-1,18-1-15,19 10 16,10 0 0,18 10-16,1 9 15,9 18 1,0 1-16,9 18 15,10 10 1,-1 9-16,11 10 16,-1 9-1,-10 0 1,-18 9-16,0 10 16,-19-1-16,0 20 15,-9-10 1,-19 9-1,-10 10-15,1 9 16,-20 10 0,1-10-16,-19 0 15,0 10 1,-19-1-16,-10 1 16,-9-10-1,-18 10-15,-1-10 16,-9-9-1,-19 0-15,-9-10 16,0-9 0,-19-19-16,-10-9 15,-9-9 1,0-19 0,-18-19-16,-1-10 15,-9-27 1,-10-1-16,10-9 15,10-18 1,-1-10-16,19-1 16,0-17-1,19 8-15,9-9 16,1 1 0,8-1-16,11 0 15,8 9 1,10 1-16,19 0 15,0 9 1,9-10-16,9 1 16,1 9-1,18 0-15,1 9 16,9 0 0,-1 10-16,11 9 15,-1 19 1,0 0-1,0 0-15,1 18 16,27 10 0,29 19-16,-38-10 15</inkml:trace>
  <inkml:trace contextRef="#ctx0" brushRef="#br0" timeOffset="40872.21">7018 5744 0,'0'0'0,"9"0"16,10 0 0,28 0-16,38-10 15,37-9 1,19 10-16,10 0 15,9-1 1,-19 10-16,-19 0 16,-18 0-1,-20 10-15,-18-10 16,-19 0 0,-19 0-16,-9 0 15,0 0 1,-19 0-16</inkml:trace>
  <inkml:trace contextRef="#ctx0" brushRef="#br0" timeOffset="41316.74">8250 5528 0,'0'0'0,"0"0"16,0 0-16,0 0 15,10 9 1,-1 1-16,1 18 16,-10 9-1,0 1-15,0-1 16,0 10-1,0-9-15,-10-1 16,1-18 0,-10 0-16,9-10 15,1-9 1,-10 0-16,0-19 16,1-18-1,8-1-15,1 1 16,9-19-1,9 9-15,1 0 16,8 19 0,-8 18-16,-1 1 15,-9 9 1</inkml:trace>
  <inkml:trace contextRef="#ctx0" brushRef="#br0" timeOffset="45561.74">28185 8164 0,'0'0'0,"0"0"15,0 0 1,0 0-16,0 0 15,-10-9 1,10 9-16,0 0 16,0 0-1,0 0-15</inkml:trace>
  <inkml:trace contextRef="#ctx0" brushRef="#br0" timeOffset="45845.92">29680 10313 0,'0'0'0,"0"0"15,0 0-15,0 0 16,0 0-1,0-19-15,10 0 16,-10-18 0,0-1-16,0 1 15,-19-1 1,0 1-16,0 8 16,10 20-1</inkml:trace>
  <inkml:trace contextRef="#ctx0" brushRef="#br0" timeOffset="61030.2">3829 2422 0,'0'0'0,"9"0"0,1-19 15,18 1 1,0-20-16,19 1 16,10-1-1,37-9 1,47 0-16,47 10 15,9 18-15,1 10 16,0 18 0,9 10-16,-19 9 15,-10 19 1,-8 0-16,-10 18 16,-29 1-1,-18 18-15,0 20 16,-19-1-1,-19 19 1,-9-10-16,-19 1 16,-9 0-1,-19 9-15,-19 0 16,-19-10 0,-19 1-16,-18 9 15,-29-10 1,-18-18-16,-29 0 15,-28-19 1,-28-19-16,-10-18 16,10-19-1,10-19-15,18-10 16,19-18 0,-10-19-16,-9-37 15,-19-19 1,-18-19-1,-1-29-15,19 11 16,-93-67-16</inkml:trace>
  <inkml:trace contextRef="#ctx0" brushRef="#br0" timeOffset="61610.75">6717 4955 0,'9'10'0,"29"37"0,28 65 15,0 48 1,-38 27-16,-28 1 16,-57 19-1,-65 130-15</inkml:trace>
  <inkml:trace contextRef="#ctx0" brushRef="#br0" timeOffset="68858.53">9953 3332 0,'0'0'0,"9"0"0,1-18 16,-1-11-16,1-8 15,-1-1 1,0 1-1,1 9-15,-10-1 16,0 20-16,0 0 16,0 9-1,0 0 1,9 9-16,1 0 16,-1 20-1,10 27-15,0 10 16,-10 18-1,1 10-15,-10-995 16,0 1952 0,0-976-1,0-19-15,0-18 16,0-1-16,9-18 16,-9 0-1,0-19-15</inkml:trace>
  <inkml:trace contextRef="#ctx0" brushRef="#br0" timeOffset="69178.89">11910 3210 0,'0'0'0,"0"10"15,0 27 1,-10 48-16,29 130 16,19 161-1</inkml:trace>
  <inkml:trace contextRef="#ctx0" brushRef="#br0" timeOffset="71144.36">23669 11898 0,'0'0'0,"0"0"0,0 0 16,0 0-1,0-9-15,0 9 16,0 0-1,0 0-15</inkml:trace>
  <inkml:trace contextRef="#ctx0" brushRef="#br0" timeOffset="71339.94">23603 12246 0,'0'0'0,"0"0"0,0 0 16,0 0-1,0 0-15,0 0 16,0 0 0,0 0-16</inkml:trace>
  <inkml:trace contextRef="#ctx0" brushRef="#br0" timeOffset="71804.46">24074 11739 0,'0'0'0,"0"0"0,0 0 16,0 0 0,0 0-16,0 0 15,0 0-15,0 0 16,0 0 0,0 0-16,0 0 15,0 0 1,0 0-1,0 0-15,0 0 16,0 0 0,0 0-16,0 0 15,0 0 1,0 0-16,0 0 16,0 0-1,0 0-15,0 0 16,0 0-1,0 0-15,0 0 16,0 0 0,0 0-16,0 0 15</inkml:trace>
  <inkml:trace contextRef="#ctx0" brushRef="#br1" timeOffset="82815.83">15823 330 0,'0'0'0,"0"0"0,0 0 16,0 9-1,0 19-15,0 10 16,0 28 0,0-1-16,-9 20 15,-10 9 1,0 9-16,0 0 15,10-9 1,0 0-16,-1-1 16,1-8-1,9-10-15,9-9 16,1-19 0,-1-10-16,10 1 15,0-10 1,9-9-16,0-1 15,19-18 1,0 0 0,0-9-16,-9-10 15,-19 0 1</inkml:trace>
  <inkml:trace contextRef="#ctx0" brushRef="#br1" timeOffset="83235.85">14930 977 0,'0'0'0,"9"0"16,10 0-16,37-18 15,29-1 1,28 9-16,28 1 15,9 9 1,-18 0-16,0 0 16,-10 0-1,-28 0-15,-19 0 16,-18 0 0,-19 0-16,-10-9 15,-19-1 1</inkml:trace>
  <inkml:trace contextRef="#ctx0" brushRef="#br1" timeOffset="84242.07">18147 255 0,'0'0'0,"0"0"15,0 9-15,0 10 16,0 19-1,9 18 1,-9 38-16,0 18 16,10 29-1,-10 18-15,9 29 16,-9 19 0,0-1-16,0 10 15,0 18 1,0 10-16,10 0 15,-10 19 1,0 9-16,0 0 16,-10 19-1,1 9-15,-1 0 16,1 29 0,-10-1-16,10 1 15,-1-1 1,1 19-16,9 0 15,9 0 1,1-18 0,-1-1-16,10 10 15,-10 0 1,1-1-16,-1 1 16,1 9-1,-1-28-15,0 0 16,10-9-1,0-19-15,0-19 16,0 0 0,-1-9-16,1-19 15,0-19 1,-10-9-16,10-19 16,-9-19-1,-1-9-15,-9-28 16,0-10-1,0-9-15,0-19 16,0-18 0,0-29-16,0 0 15,0-18 1,0-1 0,0-18-16,0-10 15,0-9 1,0 0-16</inkml:trace>
  <inkml:trace contextRef="#ctx0" brushRef="#br1" timeOffset="86939.93">12822 13015 0,'47'-9'0,"151"-10"0,150-19 16,47 10-16,38 0 15,28 0 1,28 18 0,28-8-16,10 8 15,0 1-15,-19 18 16,-28 1 0,-47 8-1,-48 1-15,-46 0 16,-66 0-1,-76-1-15,-37 1 16,-56-9 0,-38-1-16,-29 10 15,-27-10 1</inkml:trace>
  <inkml:trace contextRef="#ctx0" brushRef="#br1" timeOffset="87476.2">13829 14601 0,'0'0'0,"9"0"16,10-10-16,19 1 15,28 18 1,37 10-16,19 37 15,19 19 1,10 19-16,-10 19 16,-9 9-1,-29-10 1,-9-9-16,-9-18 16,-29-29-1,-37-28-15</inkml:trace>
  <inkml:trace contextRef="#ctx0" brushRef="#br1" timeOffset="87739.86">14619 14488 0,'0'0'0,"0"0"0,-9 9 16,-20 29 0,-18 28-16,-37 37 15,-10 19 1,-10 18 0,10-8-16,19-20 15,37-65 1</inkml:trace>
  <inkml:trace contextRef="#ctx0" brushRef="#br1" timeOffset="88007.65">14196 14160 0,'0'0'16,"9"0"-16,10-10 15,28-9-15,47-9 16,28 10 0,20-1-1,-1 9-15,9 20 16,-9 9-16,-65-10 15</inkml:trace>
  <inkml:trace contextRef="#ctx0" brushRef="#br1" timeOffset="88210.95">15541 14957 0,'0'0'0,"0"0"16,9 0-16,10 0 15,19-9 1,47-10-16,-29 10 16</inkml:trace>
  <inkml:trace contextRef="#ctx0" brushRef="#br1" timeOffset="88824.09">16294 15229 0,'0'0'0,"0"0"15,9 0 1,0-19-16,1-9 15,18-19 1,10-28-16,-1-19 16,1-37-1,0-28-15,-20-20 16,-18 29 0,-9 47-16,0 47 15,-1 18 1,1 19-16,-1 10 15,1 9 1,9 9-16,-9 10 16,9 28-1,9 9-15,10 1 16,9-1 0,0-18-16,0-1 15,1-18 1,-1 0-16,0-19 15,10-10 1,9-18 0,-10-19-16,1-28 15,0 0 1,-20 9-16,-8 10 16,-1 19-1,-9 8-15,0 20 16,0 9-1,10 9-15,9 29 16,9 37 0,19 38-16,-10-1 15,1 10 1,-19-66-16</inkml:trace>
  <inkml:trace contextRef="#ctx0" brushRef="#br1" timeOffset="89193.96">14205 15567 0,'0'0'0,"10"0"16,18 0-16,47-9 16,94-10-1,76-19-15,56 1 16,38-20 0,9 1-16,-10-10 15,-46 20 1,-66-1-16,-57 18 15,-37 1 1,-47 19-16,-38 0 16,-10-1-1,-18 20-15,-19-10 16</inkml:trace>
  <inkml:trace contextRef="#ctx0" brushRef="#br1" timeOffset="89609">15372 16120 0,'0'0'0,"0"0"0,-19 10 15,0-1-15,0 1 16,10-1-1,-1 0-15,1 1 16,18-1 0,20 10-16,27 0 15,29-1 1,-1 1-16,1 0 16,-10-10-1,-18 10-15,-10 0 16,-28 0-1,-1 9 1,-27 9-16,-29 10 16,-46 19-1,-39 9-15,-8-9 16,18-29 0,38-18-16,18-19 15,38 0 1</inkml:trace>
  <inkml:trace contextRef="#ctx0" brushRef="#br1" timeOffset="89959.87">16265 15905 0,'0'0'0,"0"0"0,0 0 15,0 0 1,0 0 0,-9 9-16,-10 19 15,0 29 1,10 18-16,9 18 16,19 1-1,9-19-15,19-9 16,9-10-1,10-18-15,-9-10 16,9-9 0,-1-1-16,-8-18 15,-10 0 1,0-18-16,-28 8 16</inkml:trace>
  <inkml:trace contextRef="#ctx0" brushRef="#br1" timeOffset="90160.74">16162 15773 0,'0'0'0,"9"0"0,1-18 15,27-1 1,29-19-16,38 10 15,-1 0 1,1 9-16,-48 10 16</inkml:trace>
  <inkml:trace contextRef="#ctx0" brushRef="#br1" timeOffset="90374.02">16190 16045 0,'0'0'0,"10"0"15,18-18-15,38-29 16,37-10 0,19-8-1,-9 18-15,0 9 16,-56 20-16</inkml:trace>
  <inkml:trace contextRef="#ctx0" brushRef="#br1" timeOffset="90924.07">13528 14122 0,'9'-9'0,"19"-48"16,76-36-1,65-48 1,76-9-16,47 18 16,27 29-16,48 28 15,0 38 1,0 27-16,-19 29 16,-37 28-1,-10 56-15,-10 38 16,-27 28-1,-39 37 1,-27 29-16,-38 18 16,-38 28-1,-37 48-15,-48-1 16,-46 1 0,-38-10-16,-47-29 15,-38-17 1,-28-30-16,-47-27 15,-28-28 1,-28-29-16,-66-27 16,-67-10-1</inkml:trace>
  <inkml:trace contextRef="#ctx0" brushRef="#br1" timeOffset="91442.73">13603 14113 0,'0'0'0,"0"0"16,-9 9-16,-20 38 16,-27 56-1,9 57 1,0 46-16,19 29 15,9 18-15,38 0 16,37-18 0,38-19-1,29-10-15,36 0 16,30-18 0,8-19-16,29-19 15,9-9 1,19-10-16,28-28 15,29-18 1,46-38-16,38-38 16,19-46-1,38-38-15,-29-19 16</inkml:trace>
  <inkml:trace contextRef="#ctx0" brushRef="#br1" timeOffset="95630.25">26322 9543 0,'0'0'0,"0"0"16,0 0-1,0 19-15,0 19 16,0 46 0,9 57-16,1 18 15,9 10 1,-1 0-16,1-28 15,0-19 1,0-19-16,9-37 16,-9-19-1,0-10-15,9-18 16,0 0 0,0-19-16,10 0 15,-10-10 1,-18 1-16</inkml:trace>
  <inkml:trace contextRef="#ctx0" brushRef="#br1" timeOffset="95830.35">25710 10585 0,'0'0'0,"0"0"16,0 0-1,19 0-15,38-28 16,65-19 0,38-19-16,19 10 15,-1 9 1,142-19-16</inkml:trace>
  <inkml:trace contextRef="#ctx0" brushRef="#br1" timeOffset="96006.37">27093 10378 0,'0'0'0,"0"0"0,10 0 16,9-18-1,37-1-15,47-19 16,-46 20-1</inkml:trace>
  <inkml:trace contextRef="#ctx0" brushRef="#br1" timeOffset="96332.38">28072 9131 0,'0'0'0,"0"0"16,0 0-16,0 9 16,-10 10-1,-9 37-15,10 57 16,9 56 0,19 9-16,9-19 15,0-27 1,1-20-16,-11-27 15,1-20 1,9-8-16,1-20 16,-11 1-1,1-20 1,0-8-16,-19-10 16</inkml:trace>
  <inkml:trace contextRef="#ctx0" brushRef="#br1" timeOffset="96516.94">27695 9900 0,'0'0'0,"10"0"0,27-19 16,48 0-1,47-18-15,28-1 16,9 1-1,151-19-15</inkml:trace>
  <inkml:trace contextRef="#ctx0" brushRef="#br1" timeOffset="97281.19">28890 10144 0,'0'0'0,"0"0"15,0 0 1,10 0-16,8-9 16,20-10-1,9-19-15,19-18 16,0-19 0,0-19-1,-10 0-15,-28 10 16,-9 18-16,-19 10 15,-9 9 1,-10 19-16,0 18 16,0 10-1,-18 10-15,-1 27 16,10 10 0,9 19-16,19 0 15,9 9 1,20-19-1,18 0-15,0-9 16,18-9 0,1-20-16,19-18 15,0-18 1,9-29-16,9-19 16,-9-28-1,-28 0-15,-19-9 16,-9 9-1,-19 19-15,-19 28 16,0 10 0,0 9-16,0 18 15,0 1 1,0 9-16,0 9 16,0 10-1,-10 28 1,20 9-16,-1 29 15,19-1-15,10 10 16,9 9 0,0-9-1,-9-10-15,-10-8 16,-9-1 0,-19-19-16,-29 10 15,-46 18 1,-57-9-16,-9-19 15,0-27 1,66-20-16</inkml:trace>
  <inkml:trace contextRef="#ctx0" brushRef="#br1" timeOffset="97635.74">30574 8699 0,'0'0'0,"0"0"15,0 19-15,0 28 16,-9 47-1,18 65-15,10 47 16,9 10 0,-9-9-16,0-10 15,0-38 1,-1-18-16,-8-19 16,-10-28-1,0-19-15,0-19 16,0-18-1,0-29-15</inkml:trace>
  <inkml:trace contextRef="#ctx0" brushRef="#br1" timeOffset="97864.14">30621 9581 0,'0'0'0,"19"-9"0,28-20 16,47-17 0,57-11-1,8 1-15,-8 18 16,-29 10 0,-28 19-16,-37-1 15,-38 1 1</inkml:trace>
  <inkml:trace contextRef="#ctx0" brushRef="#br1" timeOffset="98553.13">24958 9525 0,'9'0'0,"67"-38"16,168-56-1,198-46-15,76-11 16,46 1 0,19 10-16,48 8 15,-20 10 1,-56 19-16,-56 9 16,-48 10-1,-46 9-15,-95 18 16,-65 20-1,-66 9-15,-48 18 16,-46 1 0,-19 0-16,-29 9 15,-8 9 1,-10 0 0,-1 1-16,-8-1 15,-1 19-15,-9 10 16,0 18-1,0 19 1,10 19-16,-1 47 16,19 28-1,10 28-15,9 28 16,19-9 0,-10 9-16,10-9 15,-10 9 1,-9-28-16,-18-28 15,-20-29 1,-9-36-16,-19-20 16,10-56-1</inkml:trace>
  <inkml:trace contextRef="#ctx0" brushRef="#br1" timeOffset="99269.66">24854 9609 0,'0'0'0,"10"9"0,-1 38 15,10 57-15,0 46 16,0 28-1,-1 28 1,11 29-16,8-10 16,-18-37-16,9-38 15,1-38 1,18-27-16,18-10 16,58 0-1,103-28 1,131-56-16,113-57 15,67-56 1,27-28-16,48-10 16,-10 1-1,-29 18-15,-36 0 16,-48 19 0,-66 19-16,-56 19 15,-75 18 1,-67 19-16,-46 0 15,-38 10 1,-37 9-16,-20-1 16,-36 20-1,-11 0-15,-18-1 16,0 10 0,-10 0-16,-9 0 15,0 0 1,0 0-1,0 10-15,-9-10 16</inkml:trace>
  <inkml:trace contextRef="#ctx0" brushRef="#br1" timeOffset="100190.55">23434 12733 0,'0'0'0,"0"0"16,0 0-1,0 0-15,0 0 16,0 10 0,9 27-16,1 29 15,18 56 1,19 38 0,9 8-16,1-8 15,-1-29-15,-18-18 16,-10-19-1,-9-19 1,0-19-16,-10-18 16,-9-1-1,0-28-15</inkml:trace>
  <inkml:trace contextRef="#ctx0" brushRef="#br1" timeOffset="100747.98">23415 13681 0,'0'0'16,"0"0"-16,0 0 15,9 0-15,10-19 16,19-9 0,37-9-16,38-10 15,38-10 1,8 1-16,-17 0 15,-30 9 1,-17 0-16,-20 0 16,-19 0-1,-18 0 1,-19 0-16,0-9 16,-19 0-1,-29-10-15,-18-18 16,-19 9-1,10 18-15,18 29 16,10 19 0,19-1-16,-1 29 15,1 28 1,9 66-16,28 56 16,19 28-1,0 9-15,10-18 16,-1-19-1,1-10-15,-20-18 16,-18-29 0,0-8-16,-10-29 15,1-19 1,-1-19 0,-9-18-16,0 0 15,9-19 1,-9 0-16</inkml:trace>
  <inkml:trace contextRef="#ctx0" brushRef="#br1" timeOffset="101091.32">25108 13831 0,'0'0'0,"0"0"16,0 0-16,0 0 15,-9 10 1,0 8-16,-1 10 16,1 19-1,18 10-15,1-1 16,18-18 0,0-1-16,0-18 15,0-19 1,10 0-16,-10-19 15,-9 0 1,0-9 0,-19-9-16,-9-1 15,-10 10 1,-19 0-16,-18 9 16,27 10-1</inkml:trace>
  <inkml:trace contextRef="#ctx0" brushRef="#br1" timeOffset="101317.89">25739 13362 0,'0'0'0,"0"0"16,0 0-16,0 0 16,0 0-1,0-9-15,0 9 16</inkml:trace>
  <inkml:trace contextRef="#ctx0" brushRef="#br1" timeOffset="101487.71">25710 13775 0,'0'0'0,"0"0"16,0 0-16,0 0 15,0 0 1</inkml:trace>
  <inkml:trace contextRef="#ctx0" brushRef="#br1" timeOffset="102291.22">27197 13944 0,'0'0'0,"0"0"15,0 0 1,0 0-16,9-19 16,1-19-1,8-18-15,11-38 16,18-46-1,0-20-15,-10-9 16,-18 10 0,0 9-16,-19 0 15,0 28 1,-9 18-16,-1 29 16,1 19-1,-1 9-15,1 19 16,0 19-1,-1-1-15,1 1 16,-10 18 0,0 29-1,10 18-15,-1 38 16,20 9-16,18-9 16,0 0-1,10-19 1,9-19-16,0-9 15,0-19 1,0-19-16,0-9 16,9-28-1,1-19-15,-1-37 16,-9-19 0,-18-10-16,-11 10 15,-18 9 1,-9 19-16,-10 19 15,10 18 1,-1 10-16,1 19 16,0-1-1,-1 20-15,1 8 16,-1 20 0,20 18-1,-1 10-15,19 9 16,1-9-1,8-10-15,10 0 16,10 1 0,-29-29-16</inkml:trace>
  <inkml:trace contextRef="#ctx0" brushRef="#br1" timeOffset="102524.69">28429 12236 0,'0'0'0,"10"0"16,-1-19-16,10 1 16,18-20-1,20 1 1,37 8-16,28 1 15,-56 19-15</inkml:trace>
  <inkml:trace contextRef="#ctx0" brushRef="#br1" timeOffset="102740.99">28655 12424 0,'0'0'0,"0"0"16,0 0-16,0 0 16,9 0-1,20 0-15,46-19 16,66 0 0,38-18-16,9 9 15,132-29 1</inkml:trace>
  <inkml:trace contextRef="#ctx0" brushRef="#br1" timeOffset="103192.51">29944 11636 0,'0'0'0,"0"0"16,0 9 0,-19 0-16,0 10 15,-9 28 1,0 28-16,-1 10 16,20-10-1,9 0-15,9-19 16,1 0-1,9-18-15,0-19 16,-1-1 0,11 1-16,18-19 15,-10 0 1,10-19-16,0-18 16,-9-1-1,0-18 1,-20-19-16,-27 0 15,-29 0 1,-46-10-16,-10 29 16,-19 28-1,-19 37-15,57 10 16</inkml:trace>
  <inkml:trace contextRef="#ctx0" brushRef="#br1" timeOffset="104889.69">27075 12330 0,'0'0'0,"0"0"0,0 0 16,0 0-1,0 0 1,0 0-16,0 0 16,9 9-1,0 1-15,1 27 16,18 20-1,0 36-15,10 29 16,9 10 0,0 8-16,0 11 15,0-1 1,-9 0-16,-1 0 16,1-19-1,-1-9-15,-8-9 16,-1-19-1,0-10-15,-9-18 16,0-10 0,0-18-16,-10-10 15,0-9 1,1-1 0,-10-8-16,0-10 15,0 0 1,0 0-16,0 0 15,0 0 1</inkml:trace>
  <inkml:trace contextRef="#ctx0" brushRef="#br1" timeOffset="107868.82">27037 12546 0,'0'0'0,"0"0"0,0-19 16,9-9 0,10-19-1,19-28-15,18 0 16,29 0-1,0 0-15,-1 18 16,1 11 0,-10 17-16,0 1 15,1 19-15,-20-1 16,1 20 0,-10-1-1,-10 1-15,1 18 16,-19 0-1,-1 0-15,-8 19 16,-10 19 0,-19-1-16,-9 10 15,-10 10 1,-9-1 0,-9-18-16,-1 0 15,10-10-15,0-19 16,0 1-1,19-19-15,9-10 16,10 1 0,-1-10-16,10 0 15,0 0 1,0 0 0,0-19-16,10 0 15,-1-9 1,19 9-16,1 0 15,8-9 1,10 19-16,0-1 16,0 10-1,0 10-15,0-1 16,0 19 0,-9 0-16,0 10 15,-10 0 1,-9 8-16,-10 1 15,-18 0 1,-10 19-16,-28 0 16,-19-1-1,-28-8-15,0-1 16,-10-19 0,10-8-16,0-11 15,19 1 1,19-19-1,8 0-15,20 0 16,19 0 0,-1 0-16,1 0 15,9 0 1,0 0-16,0 0 16,0 0-1,0 0-15,9 0 16,1 0-1,18 0-15,0 0 16,19 0 0,0 0-16,19 0 15,0-9 1,0-1-16,0-8 16,-10-1-1,1 0-15,-1-9 16,1-10-1,-1 1-15,-18-1 16,-1 1 0,1-10-1,-19 9-15,0 1 16,-19 9 0,0-1-16,-19 1 15,0 0 1,0 0-16,-19 0 15,1 9 1,-1 10-16,1-1 16,-1 10-1,0 10-15,10-1 16,0-9 0,0 0-16,-1 0 15,20 0 1,0 0-16,-1 0 15,10 0 1,0 0 0,10-9-16,-1-10 15,19-19 1,10-8-16,-1-11 16,1 10-1,0-9-15,-1 0 16,1-1-1,-19 1-15,0 9 16,-1 0 0,-8 10-16,-10-1 15,0 10 1,-10 0-16,-8 0 16,-1 0-1,-19 0-15,-18 18 16,-1 1-1,-9 18-15,-9 1 16,0 18 0,0 0-16,9 0 15,0 0 1,0 10 0,19-10-16,19 0 15,0 0 1,-1 0-16,11 0 15,8 1 1,1-1-16,-1 0 16,10 0-1,0 19-15,10 19 16,-1-1 0,1 20-16,18 18 15,0 19 1,19 0-16,0 9 15,0 19 1,0 0-16,0-18 16,0 9-1,-9-10-15,0 0 16,-1-18 0,1-10-16,-1-9 15,1-19 1,-10-19-1,-9-18-15,0-10 16,-10-9 0,1-10-16,-10-9 15,0 0 1,0-9-16,0-20 16,-19-36-1,0-20-15,-19-27 16,1-20-1,-10 10-15,-10-9 16,1 0 0,-1-1-16,-8 1 15,8 9 1,1 9-16,-1 10 16,10 0-1,0 0-15,19 9 16,0 10-1,18-1 1,1 10-16,18 9 16,1 1-1,18-10-15,0 9 16,19-9 0,0 9-16,10 1 15,-1 18 1,1 0-16,-1 0 15,0 19 1,10 0-16,0 18 16,-9 1-1,-1 18-15,-18 1 16,-1-1 0,1 10-16,-19 9 15,0 9 1,-10 10-16,-9 19 15,-19 0 1,0 9 0,-9 0-16,0-19 15,0 0-15,-1-9 16,1-9 0,0-1-16,0-9 15,9-9 1,10 0-1,-1-10-15,1 1 16,-1-1 0,10-9-16,0 0 15,0 0 1,0 0-16,0 0 16,10 0-1,18 0-15,0 0 16,19 10-1,0-1-15,0 0 16,10 19 0,-10 1-16,0-1 15,-10 9 1,1 10-16,0 0 16,-19 0-1,-19 19 1,-10-1-16,-18 1 15,-19 0 1,-38 9-16,-18-10 16,-10-8-1,9-20-15,1-18 16,18 0 0,19-19-16,19 0 15,29 0 1</inkml:trace>
  <inkml:trace contextRef="#ctx0" brushRef="#br1" timeOffset="128623.84">24215 15154 0,'0'0'0,"0"0"0,0 0 15,9 19 1,10 28 0,19 47-16,27 28 15,11 18 1,-1-8-16,-9-20 15,-19-18 1,-10-19-16,-18-19 16,-9-18-1,-10-19-15,-10-1 16,-9-18 0,-18-9-16,-10-19 15,-10-19 1,10-9-16,19-19 15,9 9 1,19 10-16,19 9 16,19-9-1,9 9 1,9 0-16,10 9 16,-10 1-16,1-1 15,-19 1 1,-1-1-16,-9 1 15,-9-1 1,0 0-16,-10-8 16,-9-1-1,0 18 1,0 1-16,0 19 16,0 0-1,0 9-15,10 9 16,9 38-1,9 47-15,19 37 16,-9 10 0,-1 0-16,-18-10 15,0-19 1,0-18-16,-10-19 16,0-18-1,1-20-15,-10-18 16</inkml:trace>
  <inkml:trace contextRef="#ctx0" brushRef="#br1" timeOffset="129136.27">25391 15520 0,'0'0'0,"0"0"16,0 0-16,0 0 15,0 9 1,9 20-16,0 27 16,20 28-1,-11 19-15,1-9 16,0 0 0,-10-9-16,-9-29 15,0-19 1,0-8-16,0-11 15,0-18 1,0 0-16,-18-28 16,-1-28-1,-9-47-15,-1-19 16,20 18 0,0 11-16,18 27 15,0 10 1,1 18-16,-1 10 15,10 19 1,9-1 0,0 20-16,20 8 15,17 20 1,1 28-16,0-1 16,-9 10-1,-20-18-15,-9-1 16,-9 0-1,-9-37-15</inkml:trace>
  <inkml:trace contextRef="#ctx0" brushRef="#br1" timeOffset="129309.02">25522 15877 0,'0'0'0,"0"0"15,10 0-15,18-19 16,19-9 0,56-38-1,-27 28-15</inkml:trace>
  <inkml:trace contextRef="#ctx0" brushRef="#br1" timeOffset="129477.97">26868 15060 0,'0'0'0,"0"0"0,9 0 16,0 0 0,20-9-16,-11 0 15</inkml:trace>
  <inkml:trace contextRef="#ctx0" brushRef="#br1" timeOffset="129633.62">26773 15445 0,'0'0'0,"0"0"0,0 0 15,10 0-15,18-9 16,57-20-16,-29 11 15</inkml:trace>
  <inkml:trace contextRef="#ctx0" brushRef="#br1" timeOffset="129983.58">28109 14131 0,'0'0'0,"0"0"0,0 0 15,0 10 1,10 18-16,9 38 16,18 37-1,20 47 1,8 28-16,11 0 15,-10-9-15,-10-19 16,-18-9 0,-1-28-16,1-19 15,-19-10 1,0-28 0,-10-18-16,0-19 15,-9-10 1</inkml:trace>
  <inkml:trace contextRef="#ctx0" brushRef="#br1" timeOffset="130416.62">28166 14141 0,'0'0'0,"9"0"16,19-19-16,19-9 15,10 0 1,-1 0-16,1 18 16,-10 1-1,-10 18-15,1 1 16,-19-1 0,0 10-1,-10 9-15,-9 0 16,10 0-16,-1 10 15,0-1 1,1-9 0,18 10-16,10-1 15,9 1 1,0 0-16,-10-1 16,-18-18-1,0 0-15,-19 9 16,-38 19-1,-56 28-15,-37 0 16,-1-28 0,75-29-16</inkml:trace>
  <inkml:trace contextRef="#ctx0" brushRef="#br1" timeOffset="130646.66">29624 14019 0,'0'0'0,"0"0"16,9 0 0,10-10-16,9-8 15,48-10 1,84-29-16,47 10 15,131-18 1</inkml:trace>
  <inkml:trace contextRef="#ctx0" brushRef="#br1" timeOffset="130863.98">29633 14244 0,'0'0'0,"-18"9"0,-1 1 15,-10-1 1,20 1-16,0-10 16,18 9-1,10 0 1,56-9-16,66-9 16,76-19-1,131-38-15</inkml:trace>
  <inkml:trace contextRef="#ctx0" brushRef="#br1" timeOffset="131179.35">29972 13400 0,'0'0'0,"0"0"16,0 9-1,0 10-15,0 18 16,9 48 0,10 46-16,9 29 15,-9-10 1,0 9-16,0-9 16,-10-28-1,1-19 1,-1-18-16,1-19 15,-1-10 1,0-19-16,1-8 16,-10-20-1</inkml:trace>
  <inkml:trace contextRef="#ctx0" brushRef="#br1" timeOffset="131613.73">30922 13437 0,'0'0'0,"0"0"16,0 10-16,0-1 15,10 19 1,-1 28-16,19 10 15,0 0 1,10-10 0,9 0-16,0-18 15,0-1 1,0-18-16,0-19 16,10-9-1,-20-10-15,-8-9 16,-11-19-1,1-28-15,-28-10 16,-29-8 0,-18 8-16,-29 1 15,-28 27 1,-47 10-16,-28 38 16,-19 75-1,-132 84-15</inkml:trace>
  <inkml:trace contextRef="#ctx0" brushRef="#br1" timeOffset="132065.6">27187 16552 0,'0'0'0,"0"0"16,0 0-16,19 19 15,-9-10 1</inkml:trace>
  <inkml:trace contextRef="#ctx0" brushRef="#br1" timeOffset="132223.91">27451 17453 0,'0'0'0,"0"0"16,0 0-16,0 0 16,0 0-1</inkml:trace>
  <inkml:trace contextRef="#ctx0" brushRef="#br1" timeOffset="132645.1">25654 17256 0,'0'0'0,"0"0"0,0 0 16,0 0 0,0 9-16,9 10 15,20 47 1,18 46-16,19 29 15,-1 9 1,-8-9-16,-10-29 16,-10-8-1,-8-29-15,-10-10 16,-1-8 0,-8-20-16,-1 1 15,-9-20 1,0 1-1,0-19-15,0 0 16</inkml:trace>
  <inkml:trace contextRef="#ctx0" brushRef="#br1" timeOffset="132964.21">25522 17321 0,'0'0'0,"0"-9"0,10-19 16,27-38 0,20-9-16,27 9 15,29 20 1,0 8-16,0 29 16,0 18-1,-10 0-15,-27 20 16,-29 8-1,-10 10-15,-27 9 16,-29 29 0,-56 46-16,-38 10 15,-9-19 1,-1-28 0,67-47-16</inkml:trace>
  <inkml:trace contextRef="#ctx0" brushRef="#br1" timeOffset="133531.7">26708 17753 0,'0'0'0,"9"0"0,0-9 16,20-10-16,8 0 16,10-9-1,19 0 1,0 0-16,19 0 15,-10 9 1,-37 9-16</inkml:trace>
  <inkml:trace contextRef="#ctx0" brushRef="#br1" timeOffset="133948">27281 16965 0,'0'0'0,"0"0"15,0 0 1,0 0-16,0 0 16,0 0-1,10 9-15,18 19 16,19 38 0,0 19-16,10 8 15,-1 1 1,-9-28-16,-9-10 15,-1-18 1,-18-20-16,0 1 16,0-19-1,0 0 1,9-19-16,0-37 16,0-47-1,1-38-15,-20 0 16,-9 1-1,-9 27-15,-1 38 16,10 19 0,0 37-16,10 10 15,-1-1 1</inkml:trace>
  <inkml:trace contextRef="#ctx0" brushRef="#br1" timeOffset="134962.22">28486 17115 0,'0'0'0,"0"0"0,-19 0 16,0-9 0,-19-1-16,-18 20 15,-1 8 1,-8 20-16,18 9 15,18 0 1,11-10-16,18 1 16,9-1-1,0-9-15,20-9 16,-1 0 0,9-19-16,10 0 15,1 0 1,-1-19-16,9 0 15,0-9 1,10 0-16,0-9 16,19-1-1,9-18-15,0-19 16,-9 0 0,-29-10-1,-18-9-15,-10-18 16,-19-1-1,-27-9-15,-30 0 16,1 10-16,0 18 16,0 38-1,19 18 1,9 29-16,10-1 16,-10 20-1,0 27-15,10 38 16,18 47-1,20 28-15,-1 1 16,19-20 0,0-9-16,9-19 15,1-28 1,-1-28-16,-9-9 16,10-20-1,8-18-15,11-9 16,8-38-1,-8-19-15,-10-18 16,-10-10 0,-28 0-1,-9 29-15,0 18 16,-10 19 0,-9 9-16,0 9 15,0 1 1,0 9-16,10 9 15,8 20 1,20 17-16,9 1 16,0-9-1,0-1-15,-9-18 16,-1 0 0,1-19-16,-10 0 15,1-19 1,-11-9-16,1-28 15,-19-19 1,-9 0-16,-10 9 16,0 10-1,10 27-15,-1 11 16,10 18 0</inkml:trace>
  <inkml:trace contextRef="#ctx0" brushRef="#br1" timeOffset="135397.65">30536 16552 0,'0'0'0,"0"0"15,10 0 1,-1 0-16,10-19 16,9 1-1,1-20-15,8-28 16,1-37-1,-19 0 1,-19 18-16,-19 20 16,0 18-16,0 19 15,0 18 1,1 1-16,-11 28 16,-8 18-1,8 38-15,11 29 16,27 8-1,19-9 1,19-9-16,0-9 16,19-29-1,0-9-15,9-19 16,1-19 0,8-18-16,20-19 15,-1-28 1,-18-10-16,-19 0 15,-47 38 1</inkml:trace>
  <inkml:trace contextRef="#ctx0" brushRef="#br1" timeOffset="136013.87">23970 17472 0,'9'0'0,"39"-29"16,102-36-16,142-67 15,93-37 1,58 1-16,130-29 16,1 9-1,-56 28-15,18-18 16,-19 9-1,-46 19-15,-57 9 16,-66 29 0,-47 27-16,0 1 15,-28 18 1,-48 19 0,-46 19-16,-28 19 15,-29 9-15,-19 9 16,-9 19-1,0 1 1,-9 27-16,9 19 16,0 19-1,-9 18-15,-10-9 16,0 19 0,-9-9-16,-9-10 15,-20-9 1,-8 0-16,-29-47 15</inkml:trace>
  <inkml:trace contextRef="#ctx0" brushRef="#br1" timeOffset="136642.37">24281 17396 0,'0'0'0,"0"0"16,9 10 0,10 37-16,37 28 15,19 47 1,29 28-16,9 0 16,-19-19-1,0-18-15,-19-29 16,10-18-1,9-19-15,47-19 16,94-28 0,113-56-16,113-38 15,85-56 1,28-19 0,56-9-16,29 9 15,-48 0 1,1-19-16,-57 10 15,-94 19 1,-29 18-16,-84 10 16,-75 27-1,-56 29-15,-67 28 16,-46 0 0,-39 19-16,-27 10 15,-19 8 1,-19 1-16,0 9 15,0 0 1</inkml:trace>
  <inkml:trace contextRef="#ctx0" brushRef="#br1" timeOffset="139102.45">29690 17537 0,'0'0'0,"0"0"0,0 0 16,0 0 0,0 0-16,0 0 15,0 0 1,0 0-16,0 10 16,0-1-1,0 19-15,-10 0 16,-8 10-1,-1-1-15,0 1 16,0-10 0,10-9-1,-1 0-15,1-1 16,-1-8 0,1-1-16,0 0 15,9 1 1,0-10-16,9 9 15,0 1 1,29-1-16,19 19 16,27 0-1,1 0-15,9-9 16,-19 0 0,0 0-16,-18-1 15,-1 1 1,-18-9-16,0-1 15,-20 0 1,1 1-16,0-10 16,-10 0-1,1 0 1,-10 0-16,0 0 16,0 0-16,0 0 15</inkml:trace>
  <inkml:trace contextRef="#ctx0" brushRef="#br1" timeOffset="140131.07">30790 17181 0,'0'0'0,"0"0"0,0 0 16,0 0 0,0 0-16,0 0 15,0 0 1,0 9-1,0 10-15,-18 37 16,-1 19-16,-9 10 16,-1-1-1,-8-9 1,-1-19-16,-18 1 16,-1-1-1,-9-18-15,19-10 16,0-10-1,19-18-15,0 0 16,0 0 0,18-9-16,1-10 15,-1-18 1,1-1-16,9 1 16,9-10-1,1 19-15,-1 0 16,10 9-1,9 0-15,10 10 16,9-1 0,19 20-1,9-1-15,10 0 16,-1 20-16,1-1 16,-10 0-1,1 0 1,-1 0-16,-19-9 15,1 0 1,-1-1-16,-18 1 16,-1-9-1,-8-1-15,-11-9 16,1 0 0,-9 0-16,-10 0 15,0 0 1,0 0-16,0 0 15</inkml:trace>
  <inkml:trace contextRef="#ctx0" brushRef="#br1" timeOffset="149834.82">22512 12902 0,'0'0'0,"0"0"0,9-18 16,20-20-16,18-18 15,37-1 1,48-8 0,66-1-16,84-9 15,47 0 1,19 0-16,19-10 16,0 1-1,0 0-15,9-10 16,29-9-1,-1-1-15,10 11 16,0 17 0,0 11-16,47-1 15,0 0 1,-19 10-16,-47 0 16,-28 9-1,-47-9-15,-38 9 16,-47 0-1,-37 9-15,-67 1 16,-27 9 0,-38 9-1,-19 0-15,-10 10 16,-18-1 0,0 1-16,-10 0 15,1-1 1,-10 1-16,0 9 15,0 0 1,0 0-16,9 9 16,1 10-1,18 37-15,19 38 16,9 19 0,10 18-16,0 0 15,0 1 1,-10-20-16,1-18 15,-10 0 1,-9-19-16,-10-9 16,-9-10-1,-1-19-15,-18 1 16,0 0 0,-18-1-1,-39 10-15,-75 9 16,-65 10-16,-48-10 15,-46 10 1,-67 18 0,-46 20-16,-29 27 15,-47 19 1,-18 0-16,-1 0 16,29 0-1,-10-9-15,0 0 16,47-19-1,38 0-15,56-28 16,48-19 0,37-19-16,28 0 15,38-18 1,28-1-16,28-8 16,29-11-1,18 1-15,19-19 16,0 0-1,10-9-15,0-10 16,-1 0 0,-9-9-16,-9-10 15,-19-18 1,0-19 0,-10-19-16,1-18 15,-1-10 1,1-10-16,-10-18 15,19 0 1,9 9-16,10 10 16,9 18-1,19 29-15,10 9 16,8 19 0,1 9-16,19 19 15,-1-1 1,1 11-16,-1 8 15,10 1 1,0 9-16,0 0 16,0 0-1,0 0-15,0 0 16,0 0 0,0 0-1,0 0-15,0 0 16,0 0-1,0 0-15,0 0 16,0 0 0,0 0-16,0 0 15,0 0 1,0 0-16,0 0 16,0 0-1,0 0-15,0 0 16,0 0-1,0 0-15,0 0 16,0 0 0,0 0-16,0 0 15,0 0 1,0 0-16,0 0 16</inkml:trace>
  <inkml:trace contextRef="#ctx0" brushRef="#br1" timeOffset="151428.94">23189 5190 0,'0'0'0,"0"9"16,0 10-16,0 0 15</inkml:trace>
  <inkml:trace contextRef="#ctx0" brushRef="#br1" timeOffset="152738.04">22559 12705 0,'0'0'0,"0"0"0,-9 0 15,-1 0-15,1 0 16,9 0 0,9-18-16,38-11 15,123-46 1,121-28 0,48 0-16,-10 0 15,10 9-15,28 0 16,47-19-1,-1 10-15,11 0 16,18 19 0,10 9-1,-10 18-15,-28 10 16,-10 0 0,-28 1-16,-37-11 15,-10 1 1,-28 0-16,-47 9 15,-28 9 1,-38 1-16,-37 9 16,-19-1-1,-10 1-15,-19 9 16,-27 10 0,-20 0-16,-18-1 15,-1 1 1,1 0-1,-19 9-15,0 0 16,-1 0 0,1 9-16,9 0 15,1 19 1,18 29-16,18 37 16,1 28-1,0 18-15,19 20 16,-10 9-1,0-19-15,1 0 16,-20-9 0,-9-29-16,-9-18 15,-19-19 1,-1 0-16,-8-28 16,-10-9-1,-10-29-15</inkml:trace>
  <inkml:trace contextRef="#ctx0" brushRef="#br1" timeOffset="153610.82">22296 12874 0,'0'0'0,"0"0"0,0 0 15,0 0-15,0 0 16,0 0 0,9 10-1,29 18-15,27 37 16,30 57-1,17 28-15,1 10 16,-9-10 0,-29-19-16,-19 1 15,1-10 1,-1-10-16,-9-8 16,-9-11-1,0-18-15,-1-18 16,-8-20-1,-1 1-15,9-19 16,-8-1 0,18-18-16,0 0 15,28 0 1,28-18-16,86-20 16,102-18-1,85-19-15,67-19 16,36-19-1,20 10 1,9 0-16,-19 18 16,-37 20-1,-1-10-15,-9-10 16,-37 1 0,-38-1-16,-57 20 15,-46-1 1,-39 0-16,-36 1 15,-29 8 1,-29 1-16,-37 9 16,-28 19-1,-19 0-15,-9 9 16,-19 10 0,-10-1-16,-9 1 15,0 9 1</inkml:trace>
  <inkml:trace contextRef="#ctx0" brushRef="#br1" timeOffset="173139.06">19248 527 0,'0'0'0,"0"0"16,0 0-16,0-9 15,0 9 1,0 0-16,0 0 16,9 18-1,-9 67-15,0 65 16,0 47 0,0 28-16,-9 0 15,-1-18 1,-9-20-1,1-18-15,-1-28 16,0-28 0,9-29-16,1-18 15,0-29 1,9-18-16,0 0 16,0-10-1,0-9-15,0 0 16,9-9-1,-9-10-15</inkml:trace>
  <inkml:trace contextRef="#ctx0" brushRef="#br1" timeOffset="173464.97">19266 705 0,'10'0'0,"-1"-19"16,29-18-1,18-1-15,10 10 16,0 0 0,0 19-16,-10 18 15,1 10 1,-10 18-16,-10 10 15,-8 0 1,-20 28-16,-47 19 16,-56 9-1,-75 19-15,-38-28 16,28-28 0,104-38-16</inkml:trace>
  <inkml:trace contextRef="#ctx0" brushRef="#br1" timeOffset="173730.77">19492 1409 0,'0'0'0,"0"0"15,0 0-15,10 0 16,8 0 0,11-9-16,18-1 15,9 1 1,10-1-16,0 1 16,9-10-1,-37 10-15</inkml:trace>
  <inkml:trace contextRef="#ctx0" brushRef="#br1" timeOffset="174114.5">20198 1024 0,'0'0'0,"0"0"16,0 0-16,0 0 16,0 0-1,9 10-15,1 8 16,18 39-1,19 36 1,0 11-16,9-10 16,-9-19-1,-9-19-15,0-19 16,-20-18 0,11-9-16,-1-10 15,9-19 1,10-28-16,10-19 15,9-28 1,-10-9-16,1 0 16,-20 19-1,1 27-15,-19 20 16,-10 27 0,1 1-16,8 37 15,1-9 1</inkml:trace>
  <inkml:trace contextRef="#ctx0" brushRef="#br1" timeOffset="175347.6">21439 1587 0,'0'0'0,"0"0"0,0 0 16,-18-9-1,-11-10-15,-8 0 16,-1 0-1,1 10-15,-1 0 16,10-1 0,-1 10-16,20 10 15,0-1 1,9 0-16,9 1 16,10 9-1,19-1-15,18 1 16,19-9-1,0-10-15,10-19 16,0-19 0,-1-18-16,-8-19 15,-20-28 1,1-10-16,-10-9 16,-19 0-1,-19 10 1,-9 37-16,-9 28 15,-1 18 1,1 20-16,-10 9 16,-9 28-1,-10 38-15,1 37 16,9 19 0,18 9-16,20-9 15,8-18 1,11-20-16,-1-28 15,19-9 1,0-9-16,0-19 16,0-19-1,9-19-15,1-9 16,-20-10 0,1 1-16,-19-1 15,0 10 1,0 0-16,-10 9 15,-9 10 1,0-1 0,0 10-16,9 10 15,1-1 1,9 19-16,9 10 16,0-1-1,10 1-15,9-1 16,-10-18-1,1 0-15,0-19 16,-1 0 0,10-19-16,-9-19 15,0 1 1,-1-10-16,-18 10 16,0 8-1,-10 11-15,-9 8 16,0 1-1,0 9-15,0 0 16,0 19 0,0 18-16,10 19 15,-1 1 1,0-1 0,20-9-16,8-10 15,10 1 1,19-19-16,19-19 15,-10-19 1,0-19-16,-18-18 16,-10-10-1,-10-9-15,-18 10 16,-19-1 0,-9 19-16,-10 19 15,0 9 1,-18 10-16,-1 28 15,-9 9 1,19 9-16,18 10 16,10 0-1,29 9-15,36 10 16,86 0 0,178 28-16</inkml:trace>
  <inkml:trace contextRef="#ctx0" brushRef="#br1" timeOffset="175903.66">24770 245 0,'0'0'0,"0"0"16,0-18-1,-10 8-15,1 1 16,-1 9-1,-18 37-15,-19 48 16,-28 112 0,-10 103-16,19 57 15,10 27 1,0 1-16,-1 37 16,1 29-1,-10 18-15,0 19 16,-9 18-1,9 29-15,9 28 16,1 19 0,9 9-1,0 0-15,9 9 16,10-18 0,9 19-16,0-29 15,1-37 1,-1-19-16,9-57 15,-8-74 1,8-38-16,1-65 16,-1-57-1,10-47-15,0-37 16,0-38 0,0-28-16,10-28 15,-10-19 1,0-9-16,0-19 15,0 0 1,0 0 0</inkml:trace>
  <inkml:trace contextRef="#ctx0" brushRef="#br1" timeOffset="176562.69">19012 2253 0,'19'0'0,"47"-9"0,94-10 16,66 0-1,103 19-15,132 10 16,141 27 0,160 29-16,151 28 15,-424-38 1</inkml:trace>
  <inkml:trace contextRef="#ctx0" brushRef="#br1" timeOffset="178979.77">14713 2385 0,'0'0'0,"0"0"0,0 0 15,0 0 1,0 9-16,0 0 15,0 1 1,0 18-16,0 19 16,0 28-1,0 28-15,0 19 16,0 9 0,-9 1-16,-1-1 15,1 1 1,0-11-1,-1-17-15,1-20 16,-1-18 0,10-19-16,0-10 15,0-18 1,0 0-16,0-19 16,0 0-1,0 0-15</inkml:trace>
  <inkml:trace contextRef="#ctx0" brushRef="#br1" timeOffset="179536.52">14629 2554 0,'9'0'0,"10"-29"15,37-18 1,10-18-16,9 18 16,-9 0-1,-9 19-15,-1 18 16,-18 1 0,-1 9-16,-18 9 15,0 1 1,-19 18-16,0 0 15,-19 19 1,-19 0-16,1-10 16,9-8-1,-1-11-15,20 1 16,0-9 0,-1-10-16,10 0 15,0 0 1,10 0-16,18 0 15,9 9 1,10 0 0,-9 10-16,0 9 15,-10 0 1,-9 1-16,-10-1 16,-18 19-1,-19-1-15,-48 11 16,-37-10-1,1-10-15,-20-18 16,66-19 0</inkml:trace>
  <inkml:trace contextRef="#ctx0" brushRef="#br1" timeOffset="180003.81">15287 2854 0,'0'0'0,"0"0"16,0 0-16,0 0 15,9 0 1,10 0-16,28 0 16,38-10-1,37 1-15,1 0 16,-11-1 0,-8 1-16,-38-1 15,-19 10 1,-28 0-1</inkml:trace>
  <inkml:trace contextRef="#ctx0" brushRef="#br1" timeOffset="180571.05">15099 3238 0,'0'0'0,"0"0"16,-19 10-16,-9-1 16,-10 19-1,10 1-15,0-1 16,18-10 0,10 1-16,10 0 15,9-10 1,28-9-16,0 0 15,9-18 1,-18-11-16,-10 1 16,-9 0-1,-19 0-15,-10 9 16</inkml:trace>
  <inkml:trace contextRef="#ctx0" brushRef="#br1" timeOffset="183453.62">27009 11833 0,'9'0'0,"19"-28"0,57-29 15,47-27 1,46-10-16,29-9 16,0 18-1,38 1-15,9 18 16,-9 10 0,9 9-16,18 19 15,-18 0 1,-18 18-1,-39 10-15,-28 19 16,-9 9 0,-9 19-16,-10 9 15,-28 10 1,-19 19-16,-19 8 16,-18 11-1,-29 18-15,-28 18 16,-28 1-1,-38 19-15,-57-1 16,-65 10 0,-47-10-16,-19-27 15,-9-38 1,-19-10-16,-10-9 16,0-28-1,1-19-15,18-18 16,28-20-1,38-18-15,29-9 16,8-20 0,29-8-1,28-10-15,29-1 16,27 1 0,10-18-16,19-1 15,28-19 1,19 1-16,37-10 15,19-10 1,19 1-16,29 9 16,27 9-1,29 10-15,28 9 16,19 10 0,18 28-16,-18 18 15,9 10 1,-9 9-16,-10 19 15,-27 9 1,-20 10-16,-9 9 16,-19 19-1,-19 0-15,-9 19 16,-19 18 0,-19 1-16,-18 18 15,-19 19 1,-29 9-1,-18 19-15,-39 10 16,-36 9 0,-48 9-16,-47 0 15,-37-28 1,-57-9-16,-37-28 16,-20-38-1,1-28-15,19-28 16,37-10-1,19-18-15,38-10 16,27-9 0,39-10-16,28-18 15,28-19 1,37 0-16,19-10 16,20-37-1,36-18-15,48-20 16,47-9-1,28 0-15,38 19 16,28 0 0,47-9-1,19 18-15,-10 9 16,1 29 0,-1 9-16,-9 29 15,-19 8 1,-9 29-16,-10 28 15,-18 19 1,-29 28-16,1 28 16,-20 28-1,-18 47-15,-19 47 16,28 122 0</inkml:trace>
  <inkml:trace contextRef="#ctx0" brushRef="#br1" timeOffset="184515.71">16472 2591 0,'0'0'0,"0"0"15,0 0-15,0 0 16,0 0-1,0 0-15,0 0 16,0 0 0,0 9-16,0 10 15,10 9 1,-1 19-16,19 0 16,1-9-1,18-1-15,0-9 16,0-9-1,9-19-15,-18 0 16,-1-19 0,-8 1-1,-11-20-15,1 1 16,-19-20 0,-9 1-16,-19 0 15,-19-1 1,-19 10-16,-66 19 15,-178-19 1</inkml:trace>
  <inkml:trace contextRef="#ctx0" brushRef="#br1" timeOffset="185024.01">14036 3567 0,'0'0'0,"0"0"16,0 0-16,9 0 15,19-10 1,29-8-16,46-1 16,95-19-1,94 1-15,46 9 16,10 0-1,-37 18-15,-48 1 16,-18-1 0,-19 1-16,-48 9 15,-37 0 1,-28 0-16,-37 0 16,-29 0-1,-10 0-15,-18 0 16,0 0-1,-19 0-15,0 0 16</inkml:trace>
  <inkml:trace contextRef="#ctx0" brushRef="#br1" timeOffset="185786.51">15409 3895 0,'0'0'16,"0"0"-16,0 0 15,0 0-15,0 0 16,0 0 0,-18 0-16,-1 10 15,0-1 1,9 0-16,1 1 16,0-1-1,18 1 1,0 18-16,10 0 15,10 0 1,-1 0-16,0 0 16,-9 0-1,0-9-15,-19 0 16,0 0 0,-19 9-16,-9 0 15,-19 10 1,-29-1-16,10-18 15,10 0 1,28-10-16</inkml:trace>
  <inkml:trace contextRef="#ctx0" brushRef="#br1" timeOffset="186170.31">15936 3914 0,'0'0'0,"0"0"15,0 0-15,0 9 16,-9 10-1,-10 19-15,10 27 16,-1 1 0,20 9-16,-1 10 15,19-20 1,19-8-16,0-11 16,0-8-1,0-19-15,-9-1 16,0-18-1,-1 0-15,1-9 16,-29 0 0</inkml:trace>
  <inkml:trace contextRef="#ctx0" brushRef="#br1" timeOffset="186353.34">15880 4036 0,'0'0'0,"0"0"0,9 0 16,10-19-1,19-9-15,9 0 16,0 0 0,9 18-16,-28 1 15</inkml:trace>
  <inkml:trace contextRef="#ctx0" brushRef="#br1" timeOffset="186546.78">15870 4233 0,'0'0'0,"10"0"0,27-9 16,29-10-1,28 0-15,19-9 16,19 9 0,-57 10-16</inkml:trace>
  <inkml:trace contextRef="#ctx0" brushRef="#br1" timeOffset="187020.16">14497 5059 0,'0'0'0,"0"0"15,0 0 1,0 0-16,0 9 15,9 19 1,1 28-16,-1 48 16,-9 27-1,9 0-15,-9-18 16,0-10 0,-9-18-16,0-10 15,9-19 1,0-9-16,0-10 15,0-27 1</inkml:trace>
  <inkml:trace contextRef="#ctx0" brushRef="#br1" timeOffset="187503.15">14280 5218 0,'0'0'0,"10"-9"16,9-10 0,18-19-16,10-8 15,10-1 1,-1 19-16,-9 9 16,-9 19-1,0 9-15,-10 1 16,-9-1-1,-1 0-15,-18 10 16,0 9 0,-18 0-16,-1-9 15,9 0 1,1 0-16,0-10 16,9 0-1,9 1-15,0-1 16,10 10-1,0 0-15,0-1 16,0 1 0,-1 0-1,-18 9-15,0 0 16,-18 19 0,-29 0-16,-29 9 15,1-9 1,0 0-16,28-28 15</inkml:trace>
  <inkml:trace contextRef="#ctx0" brushRef="#br1" timeOffset="187820.22">15212 5650 0,'0'0'0,"0"0"0,0 0 16,0 9 0,0 1-16,0 18 15,0 0 1,0 19-1,-10 9-15,1 0 16,0 1 0,-1-1-16,1-9 15,-1-28 1</inkml:trace>
  <inkml:trace contextRef="#ctx0" brushRef="#br1" timeOffset="188058.07">15221 5650 0,'0'0'0,"0"0"0,10-10 16,8-8-1,11-1-15,18-9 16,19 0-1,9-1 1,0 11-16,10 8 16,28 1-1,-48 9-15</inkml:trace>
  <inkml:trace contextRef="#ctx0" brushRef="#br1" timeOffset="189353.29">16670 4909 0,'0'0'0,"0"0"16,0 0-16,0 0 15,0 18 1,-19 20-16,0 9 16,-18 18-1,-1 29 1,-18 19-16,-20-1 16,10-27-16,1-19 15,8-20 1,10-8-1,0-19-15,19-19 16,0 0 0,9-19-16,0 0 15,10-18 1,-1-1-16,10-9 16,10 10-1,-1 9-15,10-1 16,9 11-1,0 8-15,-9 1 16,9 0 0,1-1-16,-1 10 15,0 0 1,0 0-16,10 10 16,-1-1-1,1 0 1,-10 1-16,1-1 15,-11 0 1,1 1-16,-9-1 16,-1 1-1,0-1-15,-9 0 16,0 1 0,0-1-16,0 0 15,0-9 1,0 10-16,-9-1 15,0 1 1,-1-1-16,1 0 16,-1 1-1,1-1-15,0 10 16,-1 9 0,1 0-16,18 0 15,1 1 1,18-11-16,0 1 15,10 0 1,9-10-16,0-9 16,9-19-1,-9 1 1,-9-20-16,-1-9 16,-18-18-1,0-11-15,-19-8 16,-19 0-1,0 18-15,-18 0 16,-1 1 0,-9 8-16,-9 20 15,-1 9 1,1 18-16,9 20 16,9 8-1,1 11-15,8 8 16,20 10-1,-1 0-15,20 19 16,-1-10 0,20 10-16,18-10 15,0-9 1,9-10 0,10-18-16,0-10 15,0-9 1,-10-18-16,0-11 15,-18-8 1,0-10-16,-19-9 16,-19-1-1,-29-18-15,-27 0 16,-38 10 0,-94 55-16,-179 29 15</inkml:trace>
  <inkml:trace contextRef="#ctx0" brushRef="#br1" timeOffset="189837.66">14017 6344 0,'0'0'0,"0"0"15,9 0-15,10 0 16,57-19 0,74-9-16,113-9 15,86-20 1,46 1-16,-10-10 16,-46 10-1,-10 9-15,-28 0 16,-66 19-1,-46 0 1,-58 19-16,-37-1 16,-28 10-1,-28 0-15,-19 0 16,-19 0 0,0 0-16</inkml:trace>
  <inkml:trace contextRef="#ctx0" brushRef="#br1" timeOffset="190247.65">15419 6475 0,'0'0'0,"0"0"0,0 0 15,-10 0 1,-8 10-16,-1-1 16,0 1-1,9-1-15,1 0 16,0 10 0,9 0-1,9 9-15,0 0 16,20 0-1,-1 0-15,0 1 16,0-1 0,-9-10-16,0 1 15,-19 9 1,-19 1-16,-9 8 16,-19 1-1,-10-1-15,20-18 16</inkml:trace>
  <inkml:trace contextRef="#ctx0" brushRef="#br1" timeOffset="190580.77">15739 6635 0,'0'0'0,"0"0"16,0 0-1,0 0-15,0 9 16,0 10 0,9 9-16,0 19 15,20 0 1,8 0-16,10-10 15,0 1 1,10-19-16,-1 0 16,-9-19-1,-9 0-15,-19 0 16,-10 0 0</inkml:trace>
  <inkml:trace contextRef="#ctx0" brushRef="#br1" timeOffset="190767.49">15710 6494 0,'0'0'0,"0"0"16,10 0-16,-1-9 16,19-10-1,10 0-15,9 10 16,0-1-1,-19 10-15</inkml:trace>
  <inkml:trace contextRef="#ctx0" brushRef="#br1" timeOffset="190930.86">15607 6766 0,'0'0'0,"0"0"0,0 0 16,9 0-1,20 0-15,18 0 16,18-9 0,29-10-16,-37 10 15</inkml:trace>
  <inkml:trace contextRef="#ctx0" brushRef="#br1" timeOffset="191379.18">16717 6719 0,'0'0'0,"0"0"16,0 0-16,0-9 15,0 9 1,-9-9-1,9 9-15,0 9 16,0 10-16,0 28 16,9 18-1,-9 10 1,0 0-16,0 0 16,0-9-1,0-10-15,0-9 16,0-28-1</inkml:trace>
  <inkml:trace contextRef="#ctx0" brushRef="#br1" timeOffset="191765.32">16585 6785 0,'0'0'0,"10"-9"0,-1-10 16,0-19-1,10 1-15,0-1 16,0 10 0,0 0-16,0 19 15,-1-1 1,-8 10-16,-1 10 16,10-1-1,-10 19 1,10 0-16,0 0 15,0 10 1,9 9-16,10-10 16,-1 1-1,1-1-15,-19-18 16,0 0 0,-19 0-16,0 0 15,-29 9 1,-36 9-16,-11 1 15,39-29 1</inkml:trace>
  <inkml:trace contextRef="#ctx0" brushRef="#br1" timeOffset="192034.08">17281 6907 0,'0'0'0,"0"0"15,0 0 1,0 0-16,0 9 16,0 10-1,0 28-15,0 28 16,0 19-1,-9 9-15,-10 19 16,10-56 0</inkml:trace>
  <inkml:trace contextRef="#ctx0" brushRef="#br1" timeOffset="192656.99">14262 7995 0,'0'0'0,"0"0"0,0 0 16,0 10-1,-10 8-15,1 29 16,-1 38 0,20 27-16,-1 20 15,1-1 1,-1-9-16,0-9 16,1-29-1,-1-9-15,-9-19 16,0-18-1,0-19-15,0-10 16</inkml:trace>
  <inkml:trace contextRef="#ctx0" brushRef="#br1" timeOffset="193039.88">14177 7883 0,'9'0'0,"10"-28"16,19-10-16,18-9 16,1 0-1,-1 19-15,-9 9 16,-9 10 0,-1 18-16,-18 1 15,0 18 1,-10 9-16,-9 29 15,-9 0 1,0-1-16,9-8 16,9-1-1,0-18-15,1-1 16,9 1 0,0-1-16,-10-9 15,-9 0 1,0 1-16,-28 8 15,-19 10 1,-38 19 0,29-38-16</inkml:trace>
  <inkml:trace contextRef="#ctx0" brushRef="#br1" timeOffset="193408.92">14732 8418 0,'0'0'0,"9"0"0,1-10 16,18 1-16,0-1 16,10 1-1,-10 18-15,-9 1 16,0-1-1,0 19 1,-19 19-16,-19 19 16,0-10-16,-9 0 15,9-18 1,9 0 0,1-20-16,9 1 15,9-10 1,10-9-16,47-9 15,28-10 1,29-28-16,-48 19 16</inkml:trace>
  <inkml:trace contextRef="#ctx0" brushRef="#br1" timeOffset="193582.82">15400 8333 0,'0'0'0,"0"0"0,0 0 15,0 0 1,9 0-16,29-9 16,18-10-1,10 0-15,10 10 16,-29-1 0</inkml:trace>
  <inkml:trace contextRef="#ctx0" brushRef="#br1" timeOffset="193989">16576 7892 0,'0'0'0,"0"0"0,0 0 16,-10 0-1,-8 0-15,-20 10 16,0-1-1,1 10-15,-1 9 16,10 19 0,9 0-16,10 9 15,18-19 1,0 1-16,20-10 16,-1-9-1,10-10-15,9-9 16,0-18-1,0-1-15,-10-9 16,-18-10 0,0 1-1,-19-1-15,-9 10 16,-10 0 0,-28 9-16,-47 10 15,37 9 1</inkml:trace>
  <inkml:trace contextRef="#ctx0" brushRef="#br1" timeOffset="194339.82">14177 8990 0,'0'0'0,"9"0"0,29-19 16,47-9-1,65-10-15,57-8 16,57-1 0,65-10-1,19 10-15,-28-9 16,-29 9-1,-37 10-15,-56 9 16,-48-1 0,-37 11-16,-37 8 15,-29 10 1,-29 10-16,-18-10 16</inkml:trace>
  <inkml:trace contextRef="#ctx0" brushRef="#br1" timeOffset="194726.33">15673 9093 0,'0'0'0,"-10"0"15,-18 9-15,-10 1 16,-18-1-1,9 10 1,0 0-16,19 0 16,18-1-1,1 1-15,18 0 16,10 9 0,19 0-16,9 10 15,9-20 1,-9 1-16,-9 0 15,-19 0 1,0-1-16,-19 1 16,-10 9-1,-27 10-15,-29 9 16,-10-10 0,11 1-16,27-29 15</inkml:trace>
  <inkml:trace contextRef="#ctx0" brushRef="#br1" timeOffset="195043.68">15927 9234 0,'0'0'0,"0"9"0,-10 1 16,-8 8 0,-1 10-16,9 10 15,1 9 1,9 0-16,9 0 16,20-10-1,8 1-15,10-1 16,0-18-1,0-10-15,0-9 16,0-9 0,-28 0-16</inkml:trace>
  <inkml:trace contextRef="#ctx0" brushRef="#br1" timeOffset="195227.96">15927 9112 0,'0'0'0,"9"0"0,19-19 16,10 0-1,9-9-15,9 19 16,-18-1 0,0 20-16,-19-10 15</inkml:trace>
  <inkml:trace contextRef="#ctx0" brushRef="#br1" timeOffset="195375.66">15842 9403 0,'0'0'0,"0"0"0,0 0 16,9 0 0,29 0-16,19 0 15,27 0 1,-27 0-16</inkml:trace>
  <inkml:trace contextRef="#ctx0" brushRef="#br1" timeOffset="195689.08">16811 9215 0,'0'0'0,"0"0"16,0 0-16,0 0 15,0 9 1,-9 20-16,9 27 16,9 19-1,0 19-15,10 9 16,0 10-1,0-20-15,-10-18 16,1-18 0,-1-10-16,-9-29 15</inkml:trace>
  <inkml:trace contextRef="#ctx0" brushRef="#br1" timeOffset="196059.72">16830 9299 0,'0'0'0,"9"-18"16,1-20-1,8 1-15,1 9 16,0-1 0,0 1-16,0 19 15,0-1 1,-10 20-16,0-1 15,1 1 1,-1 18-16,1 9 16,-1 1-1,0-1-15,20 1 16,-1-1 0,0-8-1,0-1-15,1-10 16,-11 1-16,1 0 15,-19 0 1,-9 9 0,-19 0-16,-38 19 15,19-19 1</inkml:trace>
  <inkml:trace contextRef="#ctx0" brushRef="#br1" timeOffset="196443.19">17385 9497 0,'0'0'0,"9"0"0,1-10 16,-1 1-1,10-1-15,-10 1 16,-9 9-1,0 0-15,0 9 16,0 20 0,-18 27-1,-11 9-15,-8 1 16,8-19 0,20-9-16,0-20 15,9-18 1,9 0-16,29 0 15,37-18 1,19-20-16,9 1 16,20-1-1,-20 0-15,-65 20 16</inkml:trace>
  <inkml:trace contextRef="#ctx0" brushRef="#br1" timeOffset="196958.1">14337 10322 0,'0'0'0,"0"0"0,0 0 16,0 0 0,0 19-16,0 18 15,0 39 1,-10 27-16,1 28 16,0 0-1,9 1 1,0-10-16,9-19 15,0-19 1,1-9-16,-1-9 16,-9-28-1,0-1-15,0-18 16,0-19 0</inkml:trace>
  <inkml:trace contextRef="#ctx0" brushRef="#br1" timeOffset="197322.74">14186 10397 0,'10'-9'0,"-1"-19"0,19-10 16,19-9 0,-9 10-16,0 9 15,-10 18 1,0 1-1,0 18-15,1 10 16,-11 28-16,1 0 16,0 9-1,-10 0 1,1 1-16,9-10 16,9-1-1,0-8-15,0-10 16,-9 0-1,0-9-15,0 0 16,-19 9 0,0 0-16,-28 19 15,-19 9 1,18-18-16</inkml:trace>
  <inkml:trace contextRef="#ctx0" brushRef="#br1" timeOffset="197907.61">14911 10988 0,'0'0'0,"0"0"15,0 0 1,0 0-16,0 10 16,-19-1-1,0 0-15,0 1 16,10-1 0,-1 1-16,1-10 15,9 0 1,0 0-16,9 0 15,1 0 1,18 0-16,0 0 16,-9 0-1,0 9-15,0 0 16,-19 1 0,0-1-16,0 19 15,-10-9 1,1 0-16,0 0 15,-1-1 1,20-8 0,-1-1-16,10 0 15,9 1 1,0-1-16,-9 1 16,0-1-1,-19-9-15,0 9 16,-28 20-1,-38-1-15,-28 9 16,47-18 0</inkml:trace>
  <inkml:trace contextRef="#ctx0" brushRef="#br1" timeOffset="198175.52">15193 11026 0,'0'0'0,"9"0"0,1 0 15,18-19 1,28 0-16,20-18 15,8-1 1,10-9-16,19 10 16,-56 18-1</inkml:trace>
  <inkml:trace contextRef="#ctx0" brushRef="#br1" timeOffset="198617.92">16463 10519 0,'0'0'0,"0"0"0,-9 10 16,-10-1 0,-19 0-16,0 19 15,-9 10 1,19 9-16,0 0 16,19 0-1,18-10 1,0 1-16,1-19 15,18-1-15,0-18 16,10 0 0,0-18-16,-1-1 15,-18-9 1,0 0-16,-19-1 16,-19 1-1,-28 0-15,9 9 16</inkml:trace>
  <inkml:trace contextRef="#ctx0" brushRef="#br1" timeOffset="198956.65">13904 11805 0,'10'0'0,"55"-19"0,95-28 16,85-9 0,56-10-16,75-19 15,57-8 1,-10 8-16,-37 10 15,-57 9 1,-84 20 0,-66 17-16,-57 20 15,-56 0 1,-38 9-16,-19 0 16</inkml:trace>
  <inkml:trace contextRef="#ctx0" brushRef="#br1" timeOffset="199301.27">15532 11786 0,'0'0'0,"-29"9"0,-18 1 16,-18 18-1,-1 0-15,0 0 16,19 0-1,19 0-15,18-9 16,1 9 0,18 0-1,29 1-15,9-1 16,19-10-16,-10 1 16,1 0-1,-20 0 1,-18-1-16,-19 1 15,-19 19 1,-37 18-16,-48 10 16,38-29-1</inkml:trace>
  <inkml:trace contextRef="#ctx0" brushRef="#br1" timeOffset="199605.75">15974 11814 0,'0'0'0,"0"0"16,-10 9-1,-8 19-15,-20 10 16,10 9-1,-1 9-15,20 10 16,9-10 0,9-9-16,20-9 15,18-1 1,28-18-16,10-19 16,-1-9-1,-55-1-15</inkml:trace>
  <inkml:trace contextRef="#ctx0" brushRef="#br1" timeOffset="199786.24">15964 11767 0,'0'0'0,"10"-9"15,18-10-15,10 0 16,9-9-1,9 9-15,-9 10 16,-28 9 0</inkml:trace>
  <inkml:trace contextRef="#ctx0" brushRef="#br1" timeOffset="199934.08">15776 12086 0,'0'0'0,"0"0"0,10 0 16,18 0-16,47-19 16,66 1-1,179-29-15</inkml:trace>
  <inkml:trace contextRef="#ctx0" brushRef="#br1" timeOffset="200242.11">16604 11936 0,'0'0'0,"0"0"16,0 0-16,0 19 15,0 18 1,9 29-1,1 28-15,18 9 16,0 19 0,1 0-16,-11-19 15,1-9 1,0-19-16,0-9 16,-10-29-1,1-9-15,-10-18 16</inkml:trace>
  <inkml:trace contextRef="#ctx0" brushRef="#br1" timeOffset="200601.07">16745 12339 0,'0'0'0,"0"-28"0,-9-19 16,18-9-1,1 0-15,18-1 16,0 1-1,-9 19 1,0 8-16,-1 11 16,1 8-16,-9 10 15,-1 10 1,1-1 0,-10 10-16,9 9 15,0 0 1,1 0-16,18 0 15,0 1 1,0-1-16,10-10 16,-19 1-1,0 0-15,-19 0 16,-10 9 0,-37 28-16,10-18 15</inkml:trace>
  <inkml:trace contextRef="#ctx0" brushRef="#br1" timeOffset="200936.2">17178 12292 0,'0'0'0,"19"-9"0,9-10 16,19 1-1,0 8-15,-9 1 16,-20 18 0,1 1-16,-19 18 15,-19 47 1,-37 19-16,0-10 16,18-18-1,10-29-15,18-18 16,20-10-1,27-18-15,76-38 16,75-47 0,76-46-16,84-48 15</inkml:trace>
  <inkml:trace contextRef="#ctx0" brushRef="#br1" timeOffset="203517.66">26491 3557 0,'10'0'0,"18"0"0,57 0 15,37 0 1,-9-18 0,9-1-16,10-19 15,-1-9-15,-8-9 16,18-19-1,0-19-15,0-9 16,10-28 0,-1-10-16,-9-9 15,-9-10 1,9-8-16,-9-1 16,-19 28-1,0 10-15,-10 27 16,0 29-1,-8 28-15,-1 19 16,9 19 0,1 28-16,18 28 15,10 37 1,9 29-16,-10 27 16,-18 10-1,0 19 1,-19 10-16,0-1 15,0 0 1,-9-9-16,0-10 16,9-8-1,0-1-15,0-28 16,-9-29 0,9-8-16,-10-10 15,10-19 1,-18-9-16,8-9 15,-37-29 1</inkml:trace>
  <inkml:trace contextRef="#ctx0" brushRef="#br1" timeOffset="204036.14">26256 4486 0,'0'0'0,"0"0"0,9 0 15,39-9 1,46-10-16,103 0 16,85 1-1,76 8-15,65-8 16,38-1-1,10 0-15,8 0 16,-18 0 0,-9 1-16,-48-1 15,-56 10 1,-37 9 0,-76 0-16,-47 0 15,-47 9 1,-37 0-16,-20 1 15,-37-10 1,-18 0-16,-20 0 16</inkml:trace>
  <inkml:trace contextRef="#ctx0" brushRef="#br1" timeOffset="204602.76">30837 2422 0,'0'0'0,"-9"19"16,-19 47-16,-10 65 16,10 57-1,0 37 1,9 19-16,10 0 15,-1 9 1,10-28-16,0-9 16,0 0-1,10-19-15,8-28 16,1-19 0,0-38-16,-10-65 15</inkml:trace>
  <inkml:trace contextRef="#ctx0" brushRef="#br1" timeOffset="207662.12">30706 2676 0,'0'0'0,"0"0"16,0 0-1,0 0-15,0 0 16,0 0 0,-19 9-16,-19 38 15,1 37 1,8 57-16,11 37 16,8 1-1,1-1-15,9 9 16,-10 1-1,-8 0-15,-1 9 16,-9-10 0,9-18-16,9-28 15,-8-19 1,-1-28-16,9-28 16,1-20-1,0-17-15,9-11 16,0-18-1,0 0-15,0 0 16,9-37 0,19-57-16,19-47 15,0-9 1,0-19 0,0-18-16,10-10 15,9-10 1,-1-9-16,-8 1 15,-1 18 1,-18-1-16,0 20 16,-20 28-1,-8 28-15,-10 38 16,0 27 0,0 29-16,0 19 15,0 9 1,0 9-16,0 29 15,0 74 1,-28 189-16</inkml:trace>
  <inkml:trace contextRef="#ctx0" brushRef="#br1" timeOffset="208612.4">28213 5481 0,'0'0'0,"0"0"0,0 9 15,9 19 1,1 29-16,18 27 16,0 19-1,0-9-15,1-19 16,-11-9-1,1-29-15,-9-8 16,-1-11 0,-9 1-16,0-19 15,0 0 1,9-9-16,20-38 16,-1-19-1,9-9-15,10 0 16,10 19-1,-10 18-15,0 19 16,0 19 0,0 19-16,10 19 15,-1 27 1,-18 20-16,-1 9 16,-9 18-1,-18-55-15</inkml:trace>
  <inkml:trace contextRef="#ctx0" brushRef="#br1" timeOffset="208812.17">29323 5875 0,'0'0'0,"19"0"15,47-19 1,46 0-16,30-9 16,8 0-1,-84 9-15</inkml:trace>
  <inkml:trace contextRef="#ctx0" brushRef="#br1" timeOffset="209002.81">30160 5659 0,'0'0'0,"0"19"15,0 37 1,10 47-16,-1 10 16,10 9-1,0 0-15,-19-9 16,0-57-1</inkml:trace>
  <inkml:trace contextRef="#ctx0" brushRef="#br1" timeOffset="209362.39">28119 5593 0,'0'0'0,"9"0"16,19 0-16,85-28 15,141-19 1,85-18 0,18 27-16,-18 38 15,-47 10 1,-67 18-16,-55 9 15,-38 10 1,-29 19-16,-9 28 16,-9 28-1,-10 37-15,-19 10 16,-18 28 0,-29 9-16,-18-9 15,-29 122 1</inkml:trace>
  <inkml:trace contextRef="#ctx0" brushRef="#br1" timeOffset="209666.01">27940 5884 0,'0'0'0,"0"0"16,0 19-16,9 19 15,10 18 1,56 38-16,76 28 16,84-19-1,66-37-15,38-20 16,28-17-1,56-29-15,132-19 16,122-9 0,-216 9-16</inkml:trace>
  <inkml:trace contextRef="#ctx0" brushRef="#br1" timeOffset="211767.63">28091 5650 0,'0'0'0,"9"0"0,0-10 15,29-8 1,37-11-16,57 1 16,56 0-1,28 19-15,38 9 16,0 9-1,10 1-15,-29-10 16,-37 0 0,-20-10-1,-37 1-15,-18-10 16,-39 10 0,-8-1-16,-29 10 15,-10 10 1,-18-1-16,0 19 15,0 38 1,0 46-16,-1 48 16,-8 18-1,-1 0-15,1 1 16,8-10 0,1-19-16,0-19 15,-10-9 1,-9-38-16,0-27 15,-9-38 1</inkml:trace>
  <inkml:trace contextRef="#ctx0" brushRef="#br1" timeOffset="212338.44">27564 5894 0,'0'0'16,"0"0"-16,9 9 15,10 29-15,19 37 16,27 28 0,29 9-1,1 1-15,17-10 16,20-18-16,19-29 16,37-9-1,19-28-15,37-10 16,29-9-1,9-9 1,38-10-16,10 10 16,-29 9-1,-29-10-15,-74 1 16,-66 9 0,-38 0-16,-38 0 15,-18 0 1,-19 0-16,-1 0 15,-8 0 1,-10 0-16,0 0 16,0 0-1,0 0-15,0 0 16,0 0 0,0 0-16</inkml:trace>
  <inkml:trace contextRef="#ctx0" brushRef="#br1" timeOffset="-214652.86">19586 3248 0,'0'0'0,"19"0"16,37-19-16,48 0 15,46-9 1,39 9-16,36 19 16,123 10-1</inkml:trace>
  <inkml:trace contextRef="#ctx0" brushRef="#br1" timeOffset="-214273.52">19831 5293 0,'0'0'0,"0"0"16,0 0-16,0 0 16,0 0-1,0 0-15,28-9 16,85-10 0,207-28-1</inkml:trace>
  <inkml:trace contextRef="#ctx0" brushRef="#br1" timeOffset="-213922.85">19737 7883 0,'0'0'0,"0"0"15,9 0-15,10-19 16,56-9 0,76-38-16,84-18 15,19 27 1,103-8-16</inkml:trace>
  <inkml:trace contextRef="#ctx0" brushRef="#br1" timeOffset="-213639.23">19671 9515 0,'0'0'0,"9"0"15,20 0-15,83-28 16,171-28 0,121-19-16,10 9 15</inkml:trace>
  <inkml:trace contextRef="#ctx0" brushRef="#br1" timeOffset="-213348.99">19417 12480 0,'0'0'0,"0"10"0,0-1 16,9 19-1,10 0-15,66 0 16,178-9-1,245-85-15,-56-18 16</inkml:trace>
  <inkml:trace contextRef="#ctx0" brushRef="#br1" timeOffset="-211859.02">18899 3360 0,'0'0'0,"10"0"0,-1-18 16,20-20 0,27-9-16,19-9 15,29 0 1,27-10-16,1 10 16,9 9-1,19 9 1,0 10-16,9 0 15,10 0 1,0 9-16,18 10 16,1-1-1,-19 20-15,-10 18 16,-9 0 0,-28 9-16,-10 10 15,-19 10 1,-18-1-16,-28 10 15,-10-1 1,-19 1-16,-19 18 16,-37 1-1,-38 18-15,-56 10 16,-76-1 0,-65-18-1,-48-28-15,1-29 16,9-27-1,28-29-15,38-9 16,19-10 0,18-18-16,29 0 15,18-10 1,20 0-16,27 10 16,29 0-1,18 9-15,29 0 16,9-9-1,19-1-15,47-27 16,38-10 0,66-28-16,74 0 15,48 19 1,28 18-16,-19 29 16,-9 9-1,-38 19-15,-18 19 16,-29-1-1,-9 20-15,-1 18 16,-18 0 0,-9 19-16,-19 19 15,-10 9 1,-19 9 0,-18 10-16,-29-10 15,-27 1 1,-29-1-16,-29 1 15,-55 18 1,-67 0-16,-93 10 16,-67-38-1,-18-28-15,-10-38 16,29-18 0,56-20-16,19-17 15,37-11 1,29-8-16,-132-67 15</inkml:trace>
  <inkml:trace contextRef="#ctx0" brushRef="#br1" timeOffset="-209257.15">19661 5443 0,'0'0'0,"0"0"16,10 0-16,-1-9 15,29 0 1,28-1-16,56 1 15,29 9 1,18 9-16,-9 1 16,-38-1-1,-18 0-15,-29-9 16,-28 0 0,-28 0-16,-19 0 15,0 0 1,-28 0-1,-104 0-15,-94 10 16,-28-10 0,47-10-16,47-8 15,57-1 1,46 9-16,20 1 16,18 0-1,9 9-15,10 0 16</inkml:trace>
  <inkml:trace contextRef="#ctx0" brushRef="#br1" timeOffset="-208291.11">19210 3116 0,'0'0'0,"9"-9"15,10-19 1,19-10-16,18-18 16,38 9-1,19 0-15,28 0 16,38 19-1,37 9-15,20 10 16,-1 0 0,-19 9-16,-28-10 15,-28 10 1,-9 10-16,-20 8 16,-8 11-1,-10-1-15,-19 19 16,-10 0-1,-27 9-15,-10 0 16,-19 10 0,-19 0-16,-18 18 15,-47 10 1,-29 9 0,-47 19-16,-37-9 15,-10-29-15,-18-9 16,-20-19-1,-18-18 1,-19-10-16,0-28 16,28-19-1,29-18-15,27-1 16,39-18 0,18 0-16,38-1 15,18 1 1,10 9-16,19 0 15,18 0 1,1 0-16,9 0 16,9 10-1,1 9-15,-1 0 16,1 18 0</inkml:trace>
  <inkml:trace contextRef="#ctx0" brushRef="#br1" timeOffset="-207411.39">22963 2966 0,'0'0'0,"0"0"16,0 0 0,0 0-16,0 0 15,0 0 1,-18 10-16,-29 18 15,-10 19 1,-9 9-16,0 0 16,1 1-1,8-1-15,10-9 16,0-10 0,0-8-16,19-11 15,9 1 1,10-10-1,-1-9-15,10 10 16,10-1 0,18 1-16,19 8 15,19 11 1,18 8-16,1 1 16,-10-1-1,-9 1-15,-9-1 16,-20 1-1,1-1-15,-19-9 16,0-9 0,-1 0-16,-8 0 15,-1-10 1,-9 0-16</inkml:trace>
  <inkml:trace contextRef="#ctx0" brushRef="#br1" timeOffset="-206978.34">23481 3342 0,'0'0'0,"0"0"0,0 0 15,0 0 1,0 0-16,-10 9 15,-8 0 1,-1 20-16,9-1 16,1 0-1,9 0-15,9 0 16,10 10 0,9-1-16,20 1 15,-1 9 1,9-10-16,-9 1 15,-9-1 1,-10 1-16,-9-1 16,0 1-1,-19-1-15,-19 1 16,-10 9 0,-18 0-16,-37-10 15,-1-9 1,10-18-1,28-10-15</inkml:trace>
  <inkml:trace contextRef="#ctx0" brushRef="#br1" timeOffset="-206777.95">23471 3304 0,'0'0'0,"10"0"15,9-19-15,28 1 16,19-1 0,9 0-16,10 0 15,27 10 1,30 9-16,168 19 16</inkml:trace>
  <inkml:trace contextRef="#ctx0" brushRef="#br1" timeOffset="-206511.09">24723 3220 0,'0'0'0,"0"0"16,0 0-16,0 9 15,-19 10 1,-9 18-16,-10 20 15,-18 27 1,9 10-16,-1-10 16,11-9-1,-1-9-15,10-19 16,0-9 0,0-10-16,9-19 15</inkml:trace>
  <inkml:trace contextRef="#ctx0" brushRef="#br1" timeOffset="-206332.96">24224 3342 0,'0'0'0,"0"0"15,0 0-15,0 0 16,9 9-1,1 0-15,18 1 16,-18-1 0</inkml:trace>
  <inkml:trace contextRef="#ctx0" brushRef="#br1" timeOffset="-206140.56">24647 4214 0,'0'0'0,"0"0"16,0 0-16,0 0 15,0 0 1,0 0 0,0 0-16,0 0 15,0 0-15</inkml:trace>
  <inkml:trace contextRef="#ctx0" brushRef="#br1" timeOffset="-205428.09">21675 3023 0,'0'0'0,"0"0"15,9-19-15,29-19 16,18 1 0,48-19-16,65-1 15,104-8 1,103 8-1,29 10-15,-20 29 16,-27 8 0,-48 20-16,-56-1 15,-37 0 1,-48 20-16,-9 17 16,-28 20-1,-1 28-15,-18 19 16,-19 18-1,-28 28-15,-19 20 16,-37-1 0,-39 19-16,-37-19 15,-28-9 1,-47 0-16,-66-10 16,-47-18-1,-56-47-15,-10-38 16,10-37-1,-1-38-15,29-28 16,9-28 0,10-18-16,37-20 15,28 0 1,20-18 0,27-10-16,19-18 15,38-1 1,38 10-16,18-9 15,38 18 1,28-9-16,76-10 16,169-56-1,310-18-15,-131 103 16</inkml:trace>
  <inkml:trace contextRef="#ctx0" brushRef="#br1" timeOffset="-202086.89">31552 11129 0,'0'0'0,"0"0"16,0 0-16,0-19 15,0 1 1,0 8-16,10 1 16,-1-1-1,1 1-15,18 28 16,38 28-1,37 46 1,20 29-16,8 10 16,1-1-16,-19 1 15,-10-20 1,-18-9-16,-10-9 16,-18-19-1,-10-19-15,-10 1 16,-18-20-1,0-9-15,-19-9 16,0-19 0</inkml:trace>
  <inkml:trace contextRef="#ctx0" brushRef="#br1" timeOffset="-201665.9">32503 10951 0,'0'0'0,"0"0"16,0 0 0,0 9-16,-10 29 15,-9 37 1,-18 47-16,-1 47 15,-18 18 1,-1 10-16,-9-18 16,-9-1-1,0-9-15,0-19 16,-1-9 0,10-10-1,19-18-15,0-29 16,19-9-1,9-19-15,10-9 16,0-28 0,-1 0-16,10-19 15,0 0 1,0 0-16,0 0 16</inkml:trace>
  <inkml:trace contextRef="#ctx0" brushRef="#br1" timeOffset="-201269.81">31223 11120 0,'0'0'0,"0"0"15,10-10-15,-1 1 16,10 0-1,18-1-15,20 29 16,18 28 0,29 37-1,9 29-15,9 18 16,0 10 0,-9-10-16,-19 1 15,0-20 1,-19 1-16,1-10 15,-20-19 1,-18-8-16,-1-20 16,1-19-1,-19 1-15,0-19 16,-1-10 0,1-9-16,-9 0 15</inkml:trace>
  <inkml:trace contextRef="#ctx0" brushRef="#br1" timeOffset="-200870.39">32390 11007 0,'0'0'0,"0"9"0,-10 20 16,-18 46 0,-10 47-16,-18 56 15,9 28 1,-9 19-16,-1-9 16,-9 0-1,10-28-15,9-19 16,0-38-1,0-18-15,9-20 16,10-18 0,0-18-16,-1-1 15,11-18 1,8-20-16,1 1 16,-1-19-1,10 0-15,0 0 16,0 0-1</inkml:trace>
  <inkml:trace contextRef="#ctx0" brushRef="#br1" timeOffset="-199797.02">23048 2844 0,'0'0'0,"0"0"0,0 0 16,-9 10-1,-10-1-15,-19 19 16,-9 19 0,-19 0-16,-9 9 15,-10 10 1,1-10-16,-1-9 15,19-9 1,19-19-16,10-1 16,8-8-1,20-1-15,0-9 16,9 0 0,0 0-1,0 10-15,9-1 16,19 19-1,10 10-15,18 18 16,10 10-16,9 9 16,1 0-1,8 9 1,-8-9-16,-20-19 16,0-9-1,-8-9-15,-11-1 16,1-18-1,-19 0-15,-1 0 16,-8-10 0,-1 1-16,-9-10 15,0 0 1,0 0-16</inkml:trace>
  <inkml:trace contextRef="#ctx0" brushRef="#br1" timeOffset="-197002.64">23829 12283 0,'28'-9'0,"104"-29"16,122-28-16,85-18 15,37 0 1,28-10-16,39 0 16,46 10-1,0-1-15,-28 1 16,-10-1-1,-27 1-15,-29 9 16,-28-10 0,-29 20-16,-27 8 15,-29 10 1,-47 0-16,-28 10 16,-37 9-1,-29 9-15,-10-9 16,-27 18-1,-10 1-15,-9 0 16,-10 18 0,-9 0-1,-10 1-15,1 18 16,-1 0 0,0 19-16,-8 9 15,8 10 1,0 18-16,1 20 15,-1-1 1,1 0-16,-1 0 16,-9-9-1,-9-9-15,-1-10 16,-18-19 0,0-9-16,-19-10 15,0 1 1,0-19-16,0-1 15,-9 1 1,-10 0-16,-9 0 16,-29-1-1,-37 1-15,-56 9 16,-151 19 0,-207 38-1,-94 9-15,159-19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3T15:23:51.7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5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4-03T15:24:00.140"/>
    </inkml:context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context xml:id="ctx2">
      <inkml:inkSource xml:id="inkSrc41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2" timeString="2023-04-03T15:34:56.994"/>
    </inkml:context>
  </inkml:definitions>
  <inkml:trace contextRef="#ctx0" brushRef="#br0">6913 1202 1030 0,'0'0'0'0,"0"0"0"0,0 0 0 16,0 0 58-16,0 0 2 0,0 0-1 0,0 0 0 15,-7 19-42-15,3-12 1 0,1 2 0 0,-1 5 0 0,1 7 54 16,-1 2 1-16,0 5-1 0,4-3 1 16,-3-2-55-16,3 5 0 0,-4-3 0 0,4-4-1 15,-3 5 50-15,3-5-1 0,0-1 0 0,0-6 1 0,0 1-49 16,0 1 0-16,0-5 0 0,0-4 0 0,0 2 34 16,0-2 0-16,0-7-1 0,0 0 1 0,0 0-35 15,7 3-1-15,-7-3 1 0,0 0 1 0,7-7 7 16,-7 7 1-16,11-12-2 0,-8-15 2 0,4 1-13 15,-3-4-1-15,3-7 0 0,-4-1 2 0,-1 1 9 16,0 1 1-16,0-2-1 0,1-6 1 0,2 5-13 0,1 2 2 16,-3-3-1-16,1-3 0 0,-1 3 11 0,1-1 0 15,3 6 0-15,3 11 0 0,-3-3-12 0,1 6 2 16,-5-3-1-16,1 4 1 0,-1 8 12 0,4 0 2 16,13 1 0-16,-6 0 0 0,3 4-15 0,1 4 2 0,0-1-2 15,8 8 2-15,-5 3 13 0,0 3 0 0,2 5 0 16,2 4-1-16,-7 13-13 0,-1-1 0 0,-3 6 0 15,2 2 0-15,-2 5 8 0,-3 0 2 0,0-5-2 16,-1 5 2-16,1-2-12 0,-1 2 0 0,-1-6 0 16,-2 3 2-16,4 3 8 0,-4 2 0 0,0-6 1 15,0-5-1-15,0 0-10 0,-3-1 0 0,-4-4 1 16,3-7-1-16,-3 3 8 0,0-3 0 0,0-7 0 16,4-2 0-16,-4-4-9 0,0 3 0 0,-4-5 0 15,4-8 2-15,0 11 2 0,0-11 1 0,0 0-1 0,0 0 2 16,0 0-7-16,-7 4 0 0,7-4 0 0,-7-8 0 15,-4 5 3-15,1-4 2 0,1-2-1 0,-5-3 1 16,-7-2-6-16,3 5-1 0,-3-5 1 16</inkml:trace>
  <inkml:trace contextRef="#ctx0" brushRef="#br0" timeOffset="232.64">6705 1385 2337 0,'0'0'0'0,"24"-9"0"0,-3 6 0 0,9 1 74 0,6 0 1 15,8-3 0-15,-2 1 1 0,2 4-58 0,2 0 0 16,2-3 0-16,-2 1-1 0,1 4 56 0,-8-2 1 16,2 0-1-16,1 3 1 0,2 1-56 0,-9 3 0 0,-8 2 0 15,1-1 0-15,-3 3 10 0,-2-1 0 0,-2-2 0 16,-4 2 2-16,-3 1-17 0,-3-1 1 0,-4 1-1 15</inkml:trace>
  <inkml:trace contextRef="#ctx0" brushRef="#br0" timeOffset="966.41">7752 1096 2035 0,'0'0'0'0,"0"0"0"0,0-30 0 16,-3 13 56-16,3-2 1 0,-4-1 1 0,4 4-1 16,4-1-40-16,-4 6 1 0,0-5-1 15,0 2 1-15,-4 7 43 0,4 0 1 0,0 7 0 0,0-7 1 0,0 7-47 16,0 0 2-16,7 0 0 0,-3 11 0 0,-4 10 20 16,3 5 2-16,-3-1-1 0,4 14 0 0,3 5-23 15,-4-2 0-15,1 3-1 0,-2-4 1 0,0 5 0 16,-1-9 1-16,-1 1-2 0,0-2 2 0,0 4-8 15,0-8 1-15,2-2-1 0,3-2 1 0,2-5 2 0,-3-4-1 16,-1 0 0-16,1-8 0 0,-4-1-4 0,4-1 1 16,-1-2-1-16,-3-7 0 0,0 7 5 0,0-7 0 15,0 0 0-15,0 0 1 0,0 0-7 0,0 0 2 16,-7-3 0-16,-4-13 0 0,-3-2 4 0,2-1 1 16,-6 0-1-16,-3-4 1 0,3 2-5 0,3 7 0 15,1-2 0-15,-1 3 0 0,1 5 3 0,-3 1 1 0,6 3 1 16,-3 1-1-16,2 3-5 0,1 3 1 0,11-3 0 15,-11 7-1-15,4-3 6 0,-3 4 0 0,3 1 0 16,3-2 0-16,4 9-5 0,0-2 0 0,7-3 0 16,4 3-1-16,-1 3 5 0,1 1 0 0,1-2 0 15,10-6 1-15,-1-1-7 0,3 2 2 0,6-4 0 16,2-4 0-16,3 1 2 0,-1 1 0 0,-6-1 0 16,4-4 2-16,1 0-6 0,-1-4 1 0,-4 2 0 15,2-5-1-15,-1 4 1 0,-6-4 1 0,1-2-1 0,-3-2 1 16,1 1-4-16,-7-3 2 0,3 3-2 15,-4-6 2-15,-3 0-1 0,-1 2 2 0,4-3-1 0,-3-6 1 16,-2 5-3-16,1 1 0 0,-3-5 1 0,1 3-1 16,-5 3 1-16,1 4-1 0,-1-2 1 0,-3 3 1 15,0 1-3-15,0-1 0 0,0 2 1 0,0 9 0 0,-3-8 0 16,3 8 0-16,0-11-1 0,0 11 2 0,0 0-3 16,0 0 1-16,0 0 1 0,0 0-1 0,-4 14-1 15,4-2 2-15,-3 4-2 0,3 12 1 0,3 13 0 16,1 1-1-16,-1 2 0 0,-3-3 0 0,4 1 1 15,-1-2-1-15,1-3 0 0,-4 2 1 0,0-6 0 16,-4 6-1-16,1-4 0 0,3-1 0 0,0 1 0 0,-4 0 0 16,1-2 0-16,-4-6 0 0,-1-1-1 0,1 1 2 15,-1-5-2-15,-1-2 1 0,0 3 0 0,2-9 1 16,-4-4-1-16,-3-1 1 0,-3-2-2 0,1-3 2 16,0-8-1-16,-4 1 0 0,-4-6 0 0,3-2 0 15,-2-3 1-15,-2-12 0 0,-3-2-2 0,7-4 1 0,5-5 1 16</inkml:trace>
  <inkml:trace contextRef="#ctx0" brushRef="#br0" timeOffset="1125.59">8049 1040 2098 0,'0'0'0'0,"0"0"0"15,0 0 0-15,21-18 81 0,-11 17 1 0,1-3-1 16,3-3 0-16,-3 5-63 0,-3-1 0 0,3-1 0 15,3 4 0-15,-3 0 74 0,-1 0 0 0,1 0 0 16,-4 0 0-16,2 7-75 0,-2-1 1 0,-2 1-1 0</inkml:trace>
  <inkml:trace contextRef="#ctx0" brushRef="#br0" timeOffset="1416.33">8437 1357 2148 0,'0'0'0'0,"0"0"0"0,-7 28 0 0,7-4 43 0,-4 5 1 16,4-8 0-16,0 5-1 0,7-1-27 0,0-1 1 15,0-1-1-15,7-5 1 0,2-2 36 0,-2 1 2 16,0-8-1-16,4-2 1 0,-2 5-38 0,5-5 1 16,0-3-1-16,-3-8 1 0,1 4 10 0,-1-3 1 15,3-1-1-15,-3-11 1 0,3 4-15 0,-3-1-1 16,1-8 1-16,-5-10-1 0,-3 8-4 0,-1-5 0 15,-3-4 0-15,-3-3 0 0,3 2-3 0,0 3 0 0,-2 4 0 16,-3-3 1-16,-2 8 3 0,-2 1 0 0,1 3 0 16,-1-1 1-16,0 6-4 0,0 1 0 0,0 1-1 15,2 0 2-15,0 9 4 0,0 0-1 0,0 0 0 16</inkml:trace>
  <inkml:trace contextRef="#ctx0" brushRef="#br0" timeOffset="1716.11">9176 1293 2148 0,'0'0'0'0,"0"0"0"0,0 0 0 16,-21 13 68-16,5-6 0 0,2 0 1 0,-4 3-1 0,4 1-50 16,3 3 0-16,4-9 0 0,-3 4 0 0,3 7 62 15,3-2-1-15,6-4 1 0,3 5 1 0,6-1-63 16,3-4 0-16,3 4 0 0,3 2 0 0,8 2 24 15,-3-1 2-15,-8-3 0 0,5 0 0 0,0 2-29 16,-4 2 2-16,0-6-1 0,-4-1 1 0,-4-1 3 0,-1-1 1 16,-2 2 1-16,0-3-1 0,-7 3-10 15,0-4 0-15,0 2 1 0,-7-6-1 0,-9 4 1 0,2 0 2 16,4-3-1-16,-11-1 0 0,-4 1-5 0,-2-2 0 16,3-2 0-16,-1 0 1 0,2 0 1 0,9-2 1 15,-4-2-1-15,4-3 2 0,0 0-6 0,7 4 1 16,7-8 0-16</inkml:trace>
  <inkml:trace contextRef="#ctx0" brushRef="#br0" timeOffset="1998.91">9590 894 2186 0,'0'0'0'0,"0"0"0"15,0 0 0-15,0 0 69 0,0 0 2 0,14-23-2 16,-14 23 2-16,0 0-53 0,0 0 0 0,0-7 0 15,0 7 0-15,0 0 60 0,0 0 1 0,0 0 0 16,0 0-1-16,11 19-60 0,-4-1 0 0,5 3 0 0,6 14 0 16,-7 13 20-16,-1-4 1 0,-3 0 0 0,-3 2 0 15,6 1-25-15,-3-3 2 0,0 0 0 0,-3 2 0 16,-2 3-4-16,0 2 0 0,-1-9 1 0,-1-1-1 16,-1-3-5-16,-1-4 0 0,-4-4 1 0,3-7 0 0,-1 3 5 15,1-3 0-15,-1-9-1 0,-3-2 2 0,-3 2-6 16,-4-5 0-16,-6 0-1 0,3-9 1 0,-5 0 3 15,5-4 1-15,-8-1-1 0,2-7 1 0,2 1-5 16,0-1 1-16,0-6-1 0</inkml:trace>
  <inkml:trace contextRef="#ctx0" brushRef="#br0" timeOffset="2147.91">9384 1212 1997 0,'0'0'0'15,"0"0"0"-15,30-3 0 0,-16 6 82 0,7 3 1 16,2-6 0-16,5-6 0 0,4 6-66 0,0 0 1 15,1 0 0-15,3-3 0 0,4 3 70 0,-1 3 2 16,-2-3 0-16,-5 0 0 0,0 6-73 0,-3-3 1 0,-4-1-2 16,-2 2 2-16,-2 3 17 0,-3 0 1 0,-4-4 0 15</inkml:trace>
  <inkml:trace contextRef="#ctx0" brushRef="#br0" timeOffset="2768.27">10139 1351 2009 0,'0'0'0'0,"0"0"0"16,0 0 0-16,0 0 61 0,0 0 1 0,0 0-1 16,9-17 1-16,-9 17-45 0,1-7 1 0,-1 7 0 0,0 0 0 15,-10-4 53-15,1 1 0 0,-2 3 1 0,-3 0 0 16,-3 7-54-16,-3 3 0 0,3 1 0 0,-1 1 0 16,4 13 18-16,0-4 1 0,3 4-1 0,-1-4 1 0,5 5-23 15,2 2 2-15,3-7-1 0,2-3 0 0,3 5-1 16,4-7-1-16,6-2 1 0,4-4-1 0,8-1-5 15,-4 2 0-15,2-8 0 0,5 2 1 0,4-1 1 16,-2-4 1-16,2 0 0 0,-4-9 0 0,2 6-4 16,-2-1 1-16,0-3-1 0,2-9 1 0,-1 0-2 15,-3-1 1-15,2-6 0 0,1-3 1 0,-1-4-4 16,-2-4 2-16,-1-1-2 0,-4-5 2 0,-1 1-3 0,1-5 2 16,0 2-2-16,-4-11 2 0,-4 2-3 0,-1 3 1 15,-3 1 1-15,-2 8-1 0,4 2-2 0,-4 7 0 16,0 2 0-16,-4 7 2 0,-3 0-2 0,0 3 0 15,0 6 0-15,-3 2 0 0,3 2-1 0,0 8 0 16,0-7 0-16,0 7 1 0,0 0-1 0,-4 7 0 16,4 1 0-16,4 20 1 0,-1 16-1 0,1-2 0 15,-1 5 0-15,1 4 0 0,3-3 0 0,2-2 0 0,0-4 0 16,-4 4 0-16,2-6 0 0,0 2 0 0,-4-3 0 16,1-6 0-16,0-1 0 0,-1-4 0 0,1-1 0 15,-1-6 0-15,1-2 0 0,-4-3 1 0,0-6 1 16,0-3-1-16,0-7-1 0,0 9 1 0,0-9 0 15,0 0 0-15,-7-9 3 0,7 9 2 0,-7-14 0 16,-8-5-1-16,-4-4-1 0,1-1 0 0,-3-3 0 16,0 6 0-16,0 7 6 0,1 3 1 0,-4 1 1 0,-4 5-1 15,3 5-4-15,5 0 0 0,3 8 0 0,-1 3 1 16,-1 3 7-16,8 0-1 0,8 0 1 0,3 4 0 16,3 1-6-16,4 2 0 0,6-5 0 0,8-4 0 0,0 2 5 15,0 2-1-15,-3-5 1 0,5-4-1 0,1-2-5 16,3 2 1-16,1-3-1 0,-7-4 1 0,0 3 2 15,-3-3 0-15,1 0 1 0,-4-9-1 0,2 4-4 16,-3 3 0-16,-3-5 0 0,-1-3 1 0,1 3-1 16,-2-6 1-16,-2 3-1 0</inkml:trace>
  <inkml:trace contextRef="#ctx0" brushRef="#br0" timeOffset="3685.71">12270 991 1821 0,'0'0'0'0,"0"0"0"0,0 0 0 0,1-18 96 16,1 11 1-16,-2-5-1 0,0 12 2 0,0-7-81 16,0 7 0-16,0 0-1 0,0 16 2 0,0-6 55 0,0 4 0 15,0 4 0-15,0 14 1 0,0 12-56 0,0-9 0 16,0 3 0-16,0-1 0 0,0 0 20 0,0 0 2 15,2-9-2-15,1 6 1 0,-3-1-23 0,4-1-1 16,-4-4 1-16,0-3 0 0,3 1-2 0,1-5 1 16,0-7 0-16,-4-5 0 0,0 2-6 0,3-6 0 15,-3-5 0-15,0 7 0 0,0-7-1 0,0 0 0 0,11-4 0 16,-11-3 0-16,3-5-3 0,1-4 1 0,-1-1-1 16,1-10 1-16,-1-1 1 0,3 0 1 0,1-7-2 15,0-2 2-15,0-2-3 0,3-1 0 0,1-6 1 16,-1-3 0-16,1-1 1 0,0 3 1 0,3 5 0 15,5 5 1-15,-1 2-3 0,3 12-1 0,0-2 1 16,6 11 0-16,1 2 3 0,-7 6 0 0,4 3 0 16,1 6 1-16,-5 1-5 0,-3 5 2 0,-6 3-1 15,2 2 0-15,1 7 4 0,-8-3 1 0,-7 8-1 0,0-1 0 16,-7 5-4-16,-2 1 1 0,-4-2 0 0,1-5 0 16,-2 6 3-16,-7-4 1 0,-2-4-1 0,-2-3 1 15,0 0-4-15,-3 1 0 0,-4-6-1 0,2 0 2 16,0-2 0-16,2-5 1 0,-4-2-1 0,4 4 1 0,4-2-3 15,4-3-1-15,3-4 1 0,-1 3 1 0,6-3 0 16,1 0 1-16,4-3 0 0,7 3 1 0,-7-4-3 16,7 4-1-16,-7-3 1 0,7 3 0 0,0 0 0 15,0 0 1-15,0-11 0 0,0 11 1 0,10-3-4 16,-1 3 2-16,2 0-2 0,13 1 2 0,8 6-2 0,-5-1 2 16,1 1 0-16,-3 3-1 0,3 4-2 0,2 0 2 15,-5 2-2-15,-4 5 2 0,-2 4 0 0,2-4 1 16,-3 0 0-16,7 2 0 0,-4 2-1 0,2-1-1 15,-2-3 1-15,-2-1-1 0,2-3 4 0,1 3 1 16,-1-8 0-16,7 2 0 0,-2 5-3 0,-4-6-1 16,-8-3 1-16,3 1 1 0,3-2-1 0,-3-2 2 15,1-4 0-15,0 1 0 0,-8-1-3 0,3-3 0 16,1-3 1-16,0 3-1 0,0-4 2 0,0 1 0 0,-3-1 0 16</inkml:trace>
  <inkml:trace contextRef="#ctx0" brushRef="#br0" timeOffset="4882.47">13936 1176 2072 0,'0'0'0'0,"0"0"0"0,0 0 0 15,-19-25 73-15,9 20 1 0,-1-2 0 0,-7-6 0 0,4 6-56 16,-2 4 0-16,-1-1 0 0,-1 1 0 0,0 3 45 16,-1 3 1-16,1-3 0 0,1 4 0 0,3 6-46 15,3 3 0-15,2-1 0 0,6 5 0 0,3 1 13 16,3 1 2-16,10-3-2 0,-3 4 2 0,4 4-20 16,4-4 2-16,7 1-1 0,-3 0 1 0,3 3-7 15,-5-2 0-15,1 4-1 0,0-5 2 0,-7 0-3 16,0 0 0-16,7 20 5 0,-14-22-8 15,-1 0 2-15,-5-3-1 0,-1-2 1 0,-1 2-3 16,-3-2 1-16,1-1 1 0,-6-3-1 0,-5-3 3 0,0 5 0 16,-1-5 0-16,-7-7 1 0,-3 4-3 0,0 0 1 15,4-4-1-15,-4-4 1 0,2 2 3 0,-1 0-1 16,-3-1 1-16,4-8 0 0,7 3-3 0,6 4 0 0,3-6 1 16,0-3-1-16,3-3 2 0,4 6 1 0,11-4-1 15,-1-6 1-15,4 6-4 0,2 6 2 0,2-5-2 16,0 3 2-16,3-1-2 0,2 4 1 0,0 4-1 15,3-4 2-15,-1 1-3 0,-6 6 1 0,2-3-1 16,1-1 1-16,-1 4-2 0,-4 4-1 0,3-4 0 16,-3 0 0-16,1 0 0 0,-4 0 0 0,4 3 0 15,1-6 0-15,2 3-5 0,0 0 1 0,-1-4-2 16,3 1 2-16,0-1-1 0,-2 1 1 0,0-1 0 16,2-3 0-16,-2 0-13 0,-3 0-1 0,-1-4 0 0,1 1 0 15,-2-1 7-15,-2-1 1 0,4 0-1 0,-4-1 1 16,-2 3-16-16,-1-4 2 0,-1-4-1 0,-3 1 1 15,-3-1 10-15,3 6 1 0,-3-2-1 0,-1-7 2 16,-3 3 3-16,-3 7 1 0,3-1-1 0,-4 2 0 0,0-1 2 16,-3 2 1-16,0 4-1 0,-3 3 2 0,-3-1 2 15,3 3 1-15,3 3 0 0,-7 1 0 0,-4 8 0 16,-3-1 0-16,0 1 0 0,5 9 0 0,5 7 1 0,-3-3 0 16,0-2 0-16,-2 5 0 0,6 7 0 15,2-3 0-15,5 1 0 0,-1-5 0 0,8 2 2 0,-1-2 1 16,5-1 1-16,-3-8-1 0,4 0-1 0,3-1 0 15,2-2 1-15,4-6-1 0,1-1 6 0,-1-2 1 16,-1 0 0-16,-2-2 0 0,-1-1-4 0,0-4 1 16,-2 0-1-16,2-9 2 0,0 2 3 0,0 0 2 15,-3-2-1-15,0-5 0 0,-4 0-4 0,-2 2-1 16,0-8 1-16,-1 3 1 0,-2-1 3 0,-1 4 0 0,-1-3 1 16,-3 3 0-16,3-2-5 0,0 5 1 0,-2 1-2 15,0-1 2-15,0 4 2 0,1 0 0 0,1 7 1 16,-4-11-1-16,4 11-4 0,0-10 1 0,0 10 0 15,0 0 0-15,0-9-1 0,0 9 1 0,0-9 0 16,0 9 1-16,0-7-4 0,0 7 2 0,7-3-2 16,-7 3 2-16,0 0-2 0,0 0 2 0,7-6 0 15,-7 6-1-15,6-7-2 0,-6 7 2 0,5-7-2 16,-5 7 2-16,3-7-2 0,-3 7 1 0,4-7-1 16,-4 7 0-16,3-14 0 0,-1 7 0 0,-2 7-1 15,4-10 2-15,-1 3-2 0,-3 0 1 0,4 1 0 0,-4 6 1 16,3-10-2-16,-3 10 0 0,0 0 1 0,4-7-1 15,-4 7 0-15,0 0 0 0,0 0 1 0,0 0-1 0,0 0-1 16,0 0 1-16,0 0-1 0,0 19 2 0,0 4-1 16,0 10 0-16,3 1 0 0,-6 8 2 0,-1 0-2 15,1 6 0-15,-1-6 0 0,1 4 1 0,-3-2 0 16,5-2 1-16,-1-2 0 0,-2 10 0 0,1-3-1 16,-1 2 0-16,1-1 0 0,-4-6 1 0,1 6 0 15,3-12 2-15,1 0-1 0,-5 1 1 0,0-4-3 16,0-1 2-16,0-4-2 0,3 2 2 0,1 1 0 0,-1-4 2 15,4-4 0-15,0-4 0 0,4-1-3 0,-1-8 1 16,1-3-1-16,-4-7 0 0,7 7 4 0,-7-7 0 16,7-2 0-16,0-1 1 0,0-2-3 0,2-6-1 15,0 1 1-15,3-4-1 0,2-9 2 0,0 5 1 16,4-3-1-16,-2 0 1 0,0 1-4 0,3 5 2 16,2-5-1-16,1 3 1 0,-7 1 0 0,3 0 0 0,7-5 1 15,-4 2 0-15,-3 1-3 0,1 2 1 0,2 0-1 16,0-3 2-16,-5 1 1 0,0 6-1 0,3-6 1 15,3 3 1-15,-5 4-4 0,1 2 2 0,-4 0-1 16,2-1 0-16,-2 6 1 0,-3 1 0 0,-4 3 0 16</inkml:trace>
  <inkml:trace contextRef="#ctx0" brushRef="#br0" timeOffset="5766.99">14926 1274 2009 0,'0'0'0'0,"0"0"0"16,0 0 0-16,0 0 68 0,-11 21-1 0,8-7 0 15,-1-3 1-15,1 6-50 0,-4 1 0 0,2-2 0 16,-1 8-1-16,3 5 28 0,3-5 0 0,0 3 0 16,0-3 0-16,0-1-29 0,3 0 1 0,6-4-2 15,0-5 2-15,1-1 7 0,1 1-1 0,7-9 1 0,-4 2 1 16,3 0-14-16,3 0 1 0,-3-2 0 0,1-5 1 15,0 0-10-15,-1-5 1 0,-1 2-1 0,-2-8 1 16,-3 4-1-16,-4-2 0 0,4-5-1 0,-1-5 2 16,-3-4-3-16,0 5 0 0,2-3 0 0,-5 0 0 0,-1-2 0 15,1 9 0-15,3 0 0 0,-4 0 1 0,-3 3 2 16,0 1 2-16,0 3-2 0,0 7 2 0,0-7-3 16,0 7 0-16,0 0 1 0,0 0 0 0,-3 14 8 15,-1-4 0-15,4 5-1 0,4 2 1 0,-1 10-5 16,1 1 1-16,3-9 0 0,3-3 0 0,-3 7 9 0,2-6-1 15,4-4 1-15,6-3 0 0,-5 4-8 0,0-5 1 16,2 2-1-16,5-3 1 0,4-1 5 0,0 0 1 16,-4-5-2-16,2-2 2 0,5 2-7 0,-3 0 0 15,1-2 0-15,-1-6 0 0,-7 3 2 0,-6-1 1 16,0-3 1-16,1-5-1 0,-3 2-5 0,1-3 1 16,-4-3-1-16,0-5 1 0,0 2-2 0,-4 1 0 15,-3 1-1-15,-3-4 2 0,3 3-3 0,-4-1 1 0,-3 6-1 16,4 1 1-16,-4 2-4 0,3 2 0 0,4 8 0 15,-3-10 1-15,-4 6 0 0,-2 4-1 0,-2 0 0 16,-3 0 0-16,-4 7-1 0,4 4 0 0,4-4 0 16,-6 4 0-16,9 3 0 0,3 3 0 0,1-1 0 15,-1-5 0-15,4 6-1 0,4-1 0 0,1-4 0 16,2-1-1-16,4 5 1 0,3-2 0 0,3-5 0 16,1-2 0-16,-9 3-2 0,3-3 0 0,8-1 0 15,1-3 1-15,-7 1 0 0,0-1-1 0,2 1 1 0,5-4 0 16,0 3 2-16,0 2 0 0,-5-1 0 0,-2-8 0 15,1 4 0-15,-1 0 0 0,-4 0 0 0,1-5 0 16,-1 2 0-16,-1-1 0 0,-2 1 0 0,-3-4 1 16,-2 1-1-16,-2-1 0 0,0 0 0 0</inkml:trace>
  <inkml:trace contextRef="#ctx0" brushRef="#br0" timeOffset="6300.44">15810 1278 1646 0,'0'0'0'0,"0"0"0"0,0 0 0 0,0 0 72 16,24-13 1-16,-9 13-1 0,-1-3 1 0,5 3-55 15,4 3 0-15,3-3 0 0,3 4 0 0,-10 5 60 0,2 1 0 16,4 4 1-16,0 4-1 0,-4 6-60 0,-5-1 0 16,-2 5 0-16,0-3 0 0,-4 0 30 0,-4 5 2 15,-1-6-2-15,-1-1 1 0,-4-4-32 0,-2 1 0 16,2-3 0-16,-2-4 0 0,-1-3 2 0,-1-1 0 16,0 2 0-16,1-4 1 0,3-7-10 0,-11 8 1 15,11-8 0-15,-10 0 0 0,10 0 0 0,0 0 1 0,-7-8 0 16,3-3 0-16,1-1-5 0,3-2 1 0,3-2-1 15,4-14 1-15,4 4 2 0,3-1 2 0,2-6-2 16,5 1 1-16,0 0-4 0,0 1-1 0,-1 4 1 16,3 3 1-16,0-1 3 0,-2 9 0 0,0-1 1 15,0 3 0-15,-2 3-5 0,3 6 1 0,-5 1-1 16,6 1 1-16,-2 6 3 0,-7 1 1 0,-3 5-1 16,0-2 0-16,-6 3-4 0,-2 1 1 0,-1-1-2 15,0 3 2-15,-2 4 1 0,0 1 0 0,0-8 0 0,0 4 0 16,0-3-3-16,0-2-1 0,0 0 1 0,0 3 1 15,0-5-4-15,0-7 2 0,0 0-2 0,11 7 1 16,-11-7-1-16,12 0 0 0,-3 0 0 0,1-4 1 16,-10 4-3-16,7-15 1 0,-3 6 0 0,-4-2 1 15,3 2-2-15,-6-5 1 0,-1 4-1 0,-3-4 1 0,0 3 0 16,-3 2-1-16,10 9 0 0,-9-8 1 0,0 4-1 16,-3 4 0-16,1 0 0 0,-7 11 1 0,1-1-2 15,-1 1 0-15,4-1 0 0,4 8 1 0,4 5-1 16,3 1 0-16,3-3 0 0,-4 4 0 0,4 0 0 15,7 1 0-15,-1-5 0 0,1-1 0 0,1-5 0 16,7 5 0-16,4-10 0 0,-5-1 0 0,0 2 0 0,-2-1 0 16,4-3 0-16,7-5 1 0,-5 2-1 0,0-1 0 15,3-3 0-15,5-7 1 0,-8 5 1 0,-1-1 0 16,-2-4 1-16,2-6-1 0,-1 3-1 0,-2-1 1 16,4-8-1-16</inkml:trace>
  <inkml:trace contextRef="#ctx0" brushRef="#br0" timeOffset="6715.67">17030 866 1784 0,'0'0'0'0,"0"0"0"15,4-19 0-15,-8 8 76 0,4-3 2 0,0 0-1 16,7 3 0-16,0 4-59 0,-7 7 0 0,8-10 0 16,-8 10 0-16,7-7 71 0,-7 7 1 0,0 0-1 15,0 23 1-15,0 3-73 0,0 4 1 0,0 9-1 16,0 6 1-16,-4 3 26 0,1 1-1 0,-5 0 1 15,8-5 1-15,-3 2-29 0,-4-6 0 0,0-1 0 0,0-2 1 16,-6 2-1-16,3-6 1 0,1-1-1 16,4-7 1-16,-1-1-8 0,1-3 1 0,2-1-1 0,-4-6 1 15,3-4-3-15,4 3 1 0,-4-6-1 0,4-7 1 16,-3 5-4-16,3-5 2 0,0 0-2 0,-7 0 2 0,7 0 4 16,-7-5 1-16,7 5 0 0,-23-14 1 0,2 5-6 15,0 2 2-15,-1 3-1 0,3-3 1 0,3 7 3 16,4 4 1-16,-2-1 0 0,3 4 0 0,-3 6-5 15,5 1 0-15,4-2 1 0,7-2 0 0,1 10 3 0,6-6 2 16,-2-2-2-16,11-1 1 0,-1-2-5 16,5 1 1-16,4-3 0 0,-1-2 0 0,-6 2 4 0,4-3 1 15,3-4 0-15,3 0 0 0,-5 0-5 0,-1 0 0 16,2-4 0-16,-2-3 0 0,-2 2 6 0,-3-2 1 16,3 0-1-16,-5 0 1 0,0 2-6 0,-4-2 0 15,-5 0 0-15,-3-4 0 0,-6 2 1 0,-3-1 0 16,-6-3 0-16</inkml:trace>
  <inkml:trace contextRef="#ctx0" brushRef="#br0" timeOffset="7482.27">7410 2412 1243 0,'0'0'0'15,"0"0"0"-15,21-14 0 0,-15 11 159 0,1-6 1 16,3 5-1-16,1-3 1 0,3 4-149 0,4-1-1 15,1 1 0-15,6-1 1 0,-4 4 69 0,0 0-1 0,0-3 1 16,6-1 1-16,-6 8-63 0,0-4 0 0,2 0 0 16,2 0 0-16,-1 0-14 0,1 3 2 0,5-1-2 15,-2 0 2-15,13-1-3 0,8 5 2 0,9-3-2 16,-3 1 1-16,1 3-6 0,10-4 0 0,10 3 0 16,10-6 1-16,0 3-2 0,11-3 2 0,22 0-1 15,8-3 1-15,0 3-19 0,5 0 0 0,20-6-1 16,1 3 1-16,16 3 9 0,1-4 0 0,11 1-1 15,10-4 2-15,-4 1 0 0,-5-2 1 0,15-3-1 16,-3 4 1-16,-7 0 2 0,-7-7 1 0,19 2-1 0,6 3 1 16,-6 2 3-16,-5 0 1 0,0-2-2 0,14 5 2 15,-15-3 0-15,-10 0 0 0,11-3-1 0,-3 10 1 16,-3-4 6-16,-15-3 0 0,0 4-1 0,0 3 2 0,-7 0-3 16,-11-7 1-16,2 0 1 0,2 10-1 0,-8-3 16 15,-20-2 2-15,5 1-2 0,-2 4 1 0,-11 1-10 16,-4-8 1-16,-5 1 0 0,-4 4 1 0,-10 1 19 15,-3-4 0-15,4 1 1 0,-11 1 0 0,-11 1-18 16,-3-2 0-16,0-3 1 0,-9 8 0 0,-2-3 7 16,-3-2 2-16,-11 1-2 0,-9 1 2 0,-12 1-13 15,-2-4 1-15,-3 1-1 0,0 4 2 0,-6 1 10 0,-5-4 1 16,-3-4-1-16,-1 8 1 0,-10-4-13 0,0 0 2 16,8 2-1-16,-8-2 0 0,0 0 6 0,0 0 0 15,0 0 0-15,-15 5 1 0,8-5-9 0,0 0 0 16,7 0 1-16,-9-5 0 0,9 5 1 0,-10-8 2 15,1 7-1-15</inkml:trace>
  <inkml:trace contextRef="#ctx1" brushRef="#br0">9426 10322 0,'0'0'0,"-28"0"0,0 0 0,-19 0 15,-10 0-15,29 0 16,9 0-16,10 0 31,9 0-31,0 0 32,0 0-32,0 0 31,0 0-31,0 0 31,-10 0-31</inkml:trace>
  <inkml:trace contextRef="#ctx0" brushRef="#br0" timeOffset="9472.94">9373 5243 1608 0,'0'0'0'0,"0"0"0"0,0 0 0 0,0 0 64 16,-7-20 1-16,11 13-1 0,-4 7 1 0,0-8-47 16,0 8 0-16,-4-11 0 0,4 11 0 0,0 0 57 15,-3-7 0-15,3 7 0 0,0 0 0 0,0 0-57 16,0 0 0-16,0 7 0 0,0 4 0 0,-4 4 16 0,4 5-1 16,-3 3 1-16,3 10 1 0,-4 0-21 0,1-1 1 15,6 2 0-15,-3 6-1 0,4 1 4 0,-4-8 1 16,3 2 0-16,-3-5 0 0,4 2-8 15,-4-8-1-15,-4-3 0 0,8 6 1 0,-4-6 2 0,-4-5 1 16,8-4-1-16,-4 2 1 0,3-3-6 0,1-2 1 16,-4-9-2-16,0 10 2 0,0-10 7 0,0 0 0 15,0 0 0-15,7 4 0 0,-7-4-7 0,0 0 0 0,0 0 0 16,0-7 1-16,-2 0 5 0,0-2 1 16,2-5-2-16,-3-13 2 0,-4-6-7 0,3-6 0 0,1-1 0 15,3 3 0-15,-4 2 4 0,4-1 1 0,-3 6-1 16,3 2 1-16,0 0-6 0,3 5 0 0,4-5-1 15,0 3 2-15,4 4 0 0,1-1 1 0,2-1 1 16,-3-4-1-16,3 8-5 0,4 0 2 0,-2-3 0 16,1-4-1-16,1 8 2 0,-1 4 0 0,5-3 0 15,-3 3 0-15,2 3-4 0,-3 6 2 0,-1 1 0 16,5 4-1-16,-3 4 0 0,-8 3-1 0,-1 5 1 0,-3 2 0 16,0 0-1-16,-3 4-1 0,-1-2 0 0,-3 5 2 15,0 0-2-15,-3-2 2 0,-1-3-2 0,-6 11 2 16,-4-6-3-16,-2-5 1 0,-2-1 1 0,-3 10-1 0,0-2-1 15,0-6 0-15,-2-1 1 0,1 4 0 0,-2 1-1 16,3-5 1-16,1-1-1 0,-1 0 0 0,0-3 3 16,1-5-1-16,8-2 0 0,-4 4 1 0,-1-4-2 15,2-3 1-15,8-2-1 0,0 0 0 0,7 0 3 16,-10-4 0-16,10 4-1 0,-4-7 1 0,4 7-3 16,0 0 2-16,4-8-1 0,-4 8 1 0,10-13 1 0,-3 6 2 15,-3 2 0-15,7 1 0 0,3-3-4 0,0 0 2 16,2 4 0-16,1 10-1 0,1 0 4 0,0 0 0 15,1 2 0-15,0 5 1 0,1 3-4 0,1 1 1 16,4-4-2-16,5 4 2 0,1-1 1 0,-2 3 0 16,-6-6 0-16,1 3-1 0,1-4-2 0,-4-3 1 15,-2-1-1-15,3 7 1 0,-5-6 2 0,-1-3 0 0,2-3-1 16,-1 6 1-16,-2-2-2 0,-5-5-1 0,-3-1 1 16,4 1 0-16,-6 1 0 0,-5-4 1 0,11 0 0 15,-11 0 0-15,0 0-3 0,7 0 1 0,-7 0-1 16,0 0 2-16,0 0-2 0,7 0 2 0,-7 0-1 15</inkml:trace>
  <inkml:trace contextRef="#ctx0" brushRef="#br0" timeOffset="9916.34">10015 5471 1821 0,'0'0'0'16,"0"0"0"-16,0 0 0 0,0 0 78 0,0 0 2 16,0 0 0-16,0 0-1 0,0 0-61 0,0 0 0 0,18-10 0 15,-7 10 0-15,6 0 65 0,3-4 1 0,-6 1 1 16,14 3-1-16,-2 0-67 0,3-5 1 0,-5 1-1 15,-1 4 1-15,-2-2 18 0,1-1 1 0,-5-1-1 16,1 8 1-16,-2-2-22 0,-2-4 1 0,-4 0-2 16,5 4 2-16,-5 0-3 0,1-2 1 0,-4-2-1 15,0 4 1-15,2 1-6 0,-1-1 0 0,-8-2-1 16</inkml:trace>
  <inkml:trace contextRef="#ctx0" brushRef="#br0" timeOffset="10299.75">10797 5179 1909 0,'0'0'0'0,"0"0"0"0,0 0 0 0,-18-12 59 16,11 12 0-16,-7-3 1 0,0 3-1 0,0 0-42 15,1 0 1-15,-1 0 0 0,-3 0 0 0,-1 8 59 0,0-4 2 16,6 3-1-16,1 0 1 0,4 4-61 0,0-4 0 15,4 0 0-15,-1 0 0 0,4 1 26 0,4 5-1 16,3-6 1-16,7 12 0 0,5-5-28 0,3-5 0 16,2 0 0-16,1 8 1 0,-6-3 0 0,2-1 0 15,-3-3 0-15,0 10 0 0,-2 1-8 0,1-5 2 16,-3 3-1-16,-7 4 0 0,4 2 2 0,0-6 2 16,-8 0-1-16,-3 4 0 0,0-2-5 0,-3-7 0 0,-1 6 0 15,-7-3 1-15,1 1 1 0,-1-8 0 0,-3-1 0 16,-2 3 2-16,-1-1-6 0,-1-2 1 0,0-2 0 15,-3 0 1-15,2-4 1 0,-2 1 0 0,0-4 0 16,-1 0 1-16,10-4-5 0,1-3 2 0,4 0-1 16,0 0 0-16,4-1 1 0,-4-3 1 0,3 0 0 15,1-3 0-15,3-3-4 0,0 3 2 0,0-7-1 16,0 6 1-16,7 3-5 0,3-2 1 0,4 4 1 16</inkml:trace>
  <inkml:trace contextRef="#ctx0" brushRef="#br0" timeOffset="11570.63">11280 5310 1972 0,'0'0'0'0,"0"0"0"0,0 0 0 0,0 0 46 16,-14-20 0-16,10 13 0 0,-4 4 0 0,-1 3-30 16,-2-4 1-16,-1 1 0 0,-6 3 0 0,1 0 42 0,-6 0 1 15,5 0-1-15,-3 10 2 0,0-1-45 16,5-2 2-16,0 0 0 0,0 9 0 0,-2-6 17 0,8 3 1 15,3-3 0-15,7 6 0 0,0-2-22 16,3-3 1-16,4-2 0 0,0 1 0 0,-3 4-2 0,-1-7-1 16,8-3 0-16,1 1 2 0,3-1-6 0,-1-4-1 15,-4-2 1-15,4 4 0 0,0-4 3 0,-3-2 2 16,-4-1-1-16,4 3 0 0,1 2-5 0,-5-1 1 16,-7 1 0-16,11 0 0 0,-11 0 2 0,10 7 0 0,-10-7 0 15,7 22 0-15,0-2-4 0,-3 1 0 0,3 4 1 16,-4 3 0-16,-3-2 6 0,0 2 2 0,0-3 0 15,-3 3-1-15,-1-2-6 0,4-3 1 0,-3-3 0 16,-1 10 0-16,-6-8 4 0,3-1 2 0,3-1-1 16,1 8 0-16,3-3-6 0,0-4 1 0,0-5 0 15,0 5 0-15,3-4 4 0,4-3 2 0,0-3 0 16,-3-2-1-16,3-2-6 0,-7-7 1 0,10 5 0 16,-4-5 0-16,4-2 1 0,1 0 0 0,-1 1 0 0,1-6 1 15,3-2-4-15,0-5 0 0,0-7 0 0,2 5-1 16,2-3 2-16,-4-4 0 0,0-2 0 0,0 9 1 15,0-7-3-15,-1 0-1 0,1-3 1 0,0 0-1 16,0 3 2-16,-3-4 0 0,-4-2 0 0,-4 2-1 0,3-3-1 16,-1-1-1-16,0 1 1 0,0 1 0 0,1 1-2 15,-3 2 0-15,1-2 0 0,-4 12 1 0,3-7-2 16,-3 7 0-16,-3-3 0 0,3 8 1 0,-4 4-6 16,4 7 2-16,-3-12 0 0,3 12 0 0,-7-4 0 15,7 4 0-15,0 0 0 0,0 0 0 0,0 0-13 16,0 0 1-16,-4 13-1 0,4 3 1 0,0 5 4 15,2-2 1-15,7 4 0 0,1-5 0 0,1 1-17 0,-4-5 2 16,7-5-1-16,0 1 1 0,2-4 10 0,2-3 1 16,-4-3 0-16,0 0 1 0,0-2-5 0,-3-1 0 15,3-8 0-15,2 4 1 0,-6-2 5 0,1-5 1 16,-1-3 0-16,-3 4 0 0,4-2 6 0,0-1 2 16,-4-2-1-16,-2 9 1 0,-2 1-1 0,-1-1 1 0,-2 2-1 15,0 7 1-15,5-9 1 0,-5 9 1 0,0 0-1 16,7 0 2-16,-7 0-2 0,0 12 1 0,0-12-1 15,-3 21 1-15,-1 2 6 0,4-3 0 0,0 1 0 16,0 3 1-16,4-2-4 0,3-7 2 0,0 3 0 16,0 0-1-16,0-1 10 0,4-3 1 0,1-3-1 15,2 3 1-15,4 2-7 0,-4-9 0 0,7 3 0 16,-5 1 1-16,2-4 6 0,3-2-1 0,4-3 1 16,-4 0 1-16,2-2-8 0,-2-2 1 0,0-2-1 15,0-3 1-15,-1 0 0 0,-3 0 0 0,-3-7 0 16,-3-5 1-16,3 1-5 0,-5 1 1 0,-2-8 0 0,-4 4-1 15,1 0-2-15,-2 1-1 0,-4-4 1 0,-3 11 0 16,-1-2-2-16,1 1 2 0,-2 1-2 0,-4 10 1 0,-3-1-3 16,0 1 0-16,0 1 0 0,-5 11 0 0,1-2 0 15,4 0 0-15,3-2 0 0,1 9 0 0,3 0-2 16,3 0 0-16,8 0 0 0,-1 4-1 0,4-6 1 16,0 2 1-16,7 2-1 0,1 0 1 0,2 2-5 15,3-8 0-15,4-1 1 0,-3 2 0 0,2-1 1 16,2-3 0-16,0 0 0 0,-1 0 1 0,3-3-1 15,1-1 2-15,-3-3 0 0,-4 4-1 0,-2-4 1 16,-1 0 0-16,0-4 0 0,-4 1 1 0,0-1-2 0,-2 1 2 16,-1-8 0-16,-4 1 0 0,-4-1 0 0,1 0 0 15,-1 3 0-15,-3-6 0 0,-3-4-1 0,3-5 1 16,-4 4 0-16,1 6 0 0,-1-8 0 0,4 0 0 16,0-3 0-16,0 4 0 0,-3 1-3 0,3 1 2 15,3-5-1-15,4 9 0 0,0 2 1 0,1-4 0 0,2 2 0 16,1 7-1-16,1 0-16 0,2-2 0 0,4 6 0 15,-1-1 1-15,-6 8 7 0,3-1 1 0,2 1 0 16,2 8 0-16,-1 2-14 0,1-3 0 0,-6 5 1 16,-1 10 0-16,1-3 11 0,1-2 0 0,-3 2-1 15,-6-7 2-15,-4-4-7 0,0 0 0 0,0 2 0 16,0 4 0-16,0-6 8 0,-4 2 0 0,4 2 0 16,-3-4 0-16,3 3 4 0,-4-5 2 0,4-3-2 15,-3 4 2-15,3-6-1 0,-4 2 2 0,4-7 0 0,-4 9-1 16,4-9 4-16,0 0 0 0,0 0 0 0,-1-11 0 15,2 2 0-15,3-3 0 0,0-2 0 0,-1 0 0 16,4-7 1-16,0 3 0 0,0-1 1 0,4 1-1 16,-1 1 0-16,1-1 0 0,0 1 0 0,-3 1 0 15,3 0 5-15,-4 2 1 0,4 3-2 0,3-1 2 0,-4 5-3 16,1 3 1-16,1 1-1 0,2 3 1 0,0 0-1 16,1 0 1-16,-1 0-1 0</inkml:trace>
  <inkml:trace contextRef="#ctx0" brushRef="#br0" timeOffset="12021.48">13233 5341 1771 0,'0'0'0'0,"0"0"0"0,0 0 0 0,21-16 53 0,-18 9 0 16,-3-1 0-16,0-1-1 0,0 9-35 15,-3-11 0-15,-4 4 0 0,0 4 1 0,-4-4 29 0,1 3 0 16,-1-3 0-16,-5 7 0 0,0 0-31 0,0 0 1 16,2 4 0-16,-3 10 0 0,4-4 5 0,3 3 0 15,1 2 1-15,0 12 1 0,2-1-13 0,0-1 1 0,7 3-1 16,0 5 2-16,3-3-3 0,-3-2 1 0,8-3-1 15,-1 0 1-15,5-6-4 0,0-1 0 16,1-4-1-16,1 0 2 0,3-4 2 0,5-6 1 0,4-1-1 16,2-1 0-16,-3-2-4 0,0-2 1 0,5-5 0 15,-6 0 0-15,-1-7 6 0,2 0 2 0,0-9-2 16,-4 6 2-16,-2-11-7 0,-1-1 1 0,-1 0-2 16,-2-1 2-16,0-4 12 0,1 1-1 0,0-1 0 15,-9 4 1-15,0 6-11 0,0 3 2 0,-3-2-1 16,-8 9 0-16,1 0 9 0,-4 3 2 0,0 1-1 15,-4 6 0-15,1 1-9 0,1-1-1 0,2 4 0 0,0 4 0 16,7-4 6-16,-7 10 1 0,7-10 0 0,-4 14 0 16,8-3-8-16,-1-1 0 0,6 1 0 0,5 12 0 0,4-6 5 15,3 3-1-15,0-5 1 0,0 12 0 0,6-3-6 16,-3-2 0-16,-1 4 0 0,-2 4 0 0,-3-4 3 16,0-3 0-16,3 4 1 0,-11-3 0 0,-1-3-5 15,-2 2 0-15,-1-5 0 0,-5 3-1 0,-1-4 4 16,-3 1-1-16,-4-2 0 0,2 1 1 0,1-2-4 15,-1-5-1-15,-8-3 1 0,-1 7 1 0,0-5 3 16,-4-5 2-16,3-1-2 0,-3 1 1 0,0-1-5 16,-3-6 1-16,2-1 0 0,-4 8-1 0,0-8 5 0,2 1-1 15,1-6 0-15</inkml:trace>
  <inkml:trace contextRef="#ctx0" brushRef="#br0" timeOffset="13315.88">13720 5389 590 0,'0'0'0'0,"0"0"0"16,0 0 0-16,0 0 18 0,-15-20 0 0,8 12 0 15,-1 2 1-15,-3-1-9 0,-3 0 0 0,3-5 0 16,-6 1 0-16,-3 4 116 0,4-3-1 0,4-1 1 16,-6 6 0-16,1 0-113 0,-3 1 2 0,4-3-1 15,1 7 1-15,0 0 82 0,-2 0-1 0,-1 0 1 16,-1 7 0-16,1 0-80 0,1 0 0 0,-1 2 0 15,2 10 1-15,4 4 34 0,3-7 1 0,2 3 0 0,0 10 0 16,3-1-36-16,4-4-1 0,4-1 1 0,3 5 1 16,0 1 20-16,5-5 0 0,4-6 1 0,0 5-1 15,-2-9-24-15,4 0 2 0,1-4 0 0,0 1-1 16,1-2 15-16,1-4-1 0,-2-1 0 0,6-1 1 0,0-3-16 16,0-3-1-16,1-1 1 0,2-5 0 15,4 2 8-15,-9-2 0 0,-2-5-1 0,-3-3 2 16,3-6-12-16,-5 2 0 0,1-7 0 0,1 3 2 0,0-7 9 15,-4 1 1-15,2-6-1 0,-4 7 1 0,-3-4-12 16,1-3 1-16,-3-5-1 0,-3-4 2 0,-4-1 13 16,0-4 0-16,-4-2 1 0,-3 13 0 0,0-3-14 15,-1 10 0-15,2 3-1 0,-3 4 2 0,-1 6 11 0,-1 1-1 16,1 5 1-16,-4 7 1 0,-1 3-14 16,3 4 1-16,5 4-1 0,2 14 1 0,1 1 8 0,1 0 0 15,-3 11 0-15,3 4 0 0,-1 4-9 0,1 6-1 16,-1-3 0-16,1 8 0 0,3-5 8 0,0-4 1 15,0 3-1-15,3 2 0 0,1 3-9 0,-1-8 1 16,-3-1-1-16,4 5 1 0,-1-7 4 0,4-2 0 0,4-10-1 16,-2 8 2-16,1-8-7 0,-3-6 0 0,4 1 0 15,-7-1 0-15,-1-5 2 0,4-4 1 0,0-4 0 16,0 1 0-16,-7-7-5 0,2 9 0 0,-2-9 1 16,0 0 0-16,-9 3 0 0,9-3 1 0,0 0 0 15</inkml:trace>
  <inkml:trace contextRef="#ctx1" brushRef="#br0" timeOffset="6606.79">13010 17556 0,'0'0'0,"0"0"0,0 0 15</inkml:trace>
  <inkml:trace contextRef="#ctx0" brushRef="#br0" timeOffset="15303.93">14591 4979 1758 0,'0'0'0'15,"0"0"0"-15,0 0 0 0,0 0 92 0,0 0 1 16,0 0 0-16,0 0 0 0,-18-12-76 0,11 15 1 0,-3 1-1 16,-6 4 1-16,-2 6 73 0,0 9 1 15,1 4 0-15,1-3 0 0,0 10-75 0,2-3 1 0,5 1-1 16,-5 12 1-16,3-9 8 0,1 2 1 0,6-2 0 15,1 13 1-15,1-2-15 0,2-4 0 0,5-2 1 16,-1 3-1-16,6-8 1 0,-2-2 0 0,2-8 1 16,4-1-1-16,-1 3-6 0,2-13 1 0,5 0 0 15,-3-2 0-15,6-1-1 0,0-9 1 0,4-2 0 16,-3 3 0-16,-6-3-3 0,0-5-1 0,1-2 1 16</inkml:trace>
  <inkml:trace contextRef="#ctx0" brushRef="#br0" timeOffset="15764.63">14905 5053 2035 0,'0'0'0'0,"0"0"0"0,0 0 0 0,-7 21 54 16,5-7 0-16,0 2 0 0,-3 5 1 0,3 0-38 15,2 5 1-15,2-4-2 0,0 4 2 0,0-3 55 0,-1-4 0 16,3-5 0-16,3 9 0 0,0-7-55 0,0-6 0 15,4-3 0-15,-1 9 0 0,6-5 22 0,2-6 2 16,3-3-2-16,-4 3 2 0,6-5-27 0,-1-5 1 16,-5-2 0-16,1 5 1 0,3-3 0 0,-3-11-1 15,1 2 1-15,-1 3 1 0,-4-3-9 0,0-3 1 16,5-4 0-16,-6-2 0 0,-5 2 5 0,3-4 0 16,0-1-1-16,-4 5 1 0,0-1-7 0,0 8 1 0,0-3 0 15,-4 3 0-15,3 7 4 0,-3 0 1 0,-3 7-1 16,0-9 2-16,0 9-8 0,0 0 2 0,0 0-1 15,0 0 1-15,7 16 6 0,-5 3 1 0,0 0-1 16,0 9 1-16,-2 1-7 0,-2 1 0 0,2-1 0 16,-2 10 0-16,-1-5 4 0,-1-1 1 0,-1 6-1 15,1 5 1-15,-1-2-6 0,1-5-1 0,1-2 1 16,-1 4 1-16,-3-9 4 0,4-2-1 0,-4-5 0 16,0 3 1-16,0 0-7 0,-4-10 2 0,0 0 0 15,1 5 0-15,-1-5 2 0,-1-5 0 0,-2-4 0 0,0 1 1 16,1-2-4-16,1-6 0 0,-7-4 0 0,-10 4-1 15,1-7 2-15,3-3 0 0,6-1 0 0,-2-1 1 16,0-2-3-16,3-2-1 0,2-4 1 0,6 3-1 0,-1-6 1 16,4 4 0-16,7-4-1 0</inkml:trace>
  <inkml:trace contextRef="#ctx0" brushRef="#br0" timeOffset="16048.19">15572 4828 2386 0,'0'0'0'16,"21"0"0"-16,0 8 0 0,2-1 78 0,5 4 0 16,4 3 1-16,-2 9-1 0,2 0-60 0,-1 5 0 0,-4 4 0 15,-3 6 0-15,1 3 47 0,-5-4 2 0,-5 1-2 16,-7 6 1-16,0-1-48 0,-4-3 0 0,-13 6 0 15,-2 8 0-15,1 3 18 0,-4-5 0 0,-4-2-1 16,-3 1 1-16,-4-4-21 0,2-10 0 0,2 2-1 16,-5 1 2-16,-4-1-9 0,0-9 0 0,2 0 0 15,-6 5 1-15,2-3-3 0,-3-9 0 0,1 1 0 16,-3-3 0-16,6-3-3 0,-5-6 1 0,1-1-1 16</inkml:trace>
  <inkml:trace contextRef="#ctx0" brushRef="#br0" timeOffset="17005.15">9460 7097 1670 0,'0'0'0'0,"0"0"0"16,0 0 0-16,0 0 62 0,0 0 0 0,0 0 0 15,0 0 0-15,0 0-45 0,0 0 1 0,0-18 0 16,0 18 0-16,0 0 48 0,0 0 2 0,0-5-2 0,0 5 1 15,0 0-49-15,9-5 0 0,-9 5 0 0,0 0 0 16,10 0 16-16,-3 3 1 0,0 1-1 0,0 1 1 16,4 4-20-16,3 5-1 0,-3 2 1 0,6 5 1 15,3 2-4-15,1 0 0 0,0 3 1 0,-2 4 0 0,3 5-5 16,-5-1 0-16,8-4 0 0,-4 3-1 16,-2-3 5-16,3-6 0 0,-5 3-1 0,4 5 2 15,-1-13-7-15,-3 5 2 0,1-6 0 0,3 7 0 0,-3-8 14 16,-2 1 1-16,1-2-1 0,1 0 2 0,-4-2-13 15,-1-4 1-15,-1-5 0 0,0 3 0 0,-1-5 10 0,-4-3 2 16,-7 0 0-16,10-12-1 0,-10 3-12 0,-3-2 2 16,-1 1-1-16</inkml:trace>
  <inkml:trace contextRef="#ctx0" brushRef="#br0" timeOffset="17233.77">9857 7157 2060 0,'0'0'0'0,"-18"12"0"16,-7 11 0-16,-1 0 66 0,-2 5 1 15,-2 4 1-15,-2 1-1 0,-3 4-49 0,-2-2 0 0,1 0 0 16,-4 1 0-16,4-3 62 0,5-7 0 0,1 6 1 16,-6 1 0-16,5-3-63 0,4-3 0 0,2-3 0 15,4 1 0-15,2-2 20 0,5-6 0 0,3-4 0 16,4-3 0-16,0-1-23 0,7-9 1 0,-7 7-1 0,7-7 1 15,0 0-9-15,0-7 0 0,0 7-1 16</inkml:trace>
  <inkml:trace contextRef="#ctx0" brushRef="#br0" timeOffset="17700.14">10324 7433 2009 0,'0'0'0'0,"0"0"0"16,0 0 0-16,0 0 39 0,0 0-1 0,0 0 0 16,0 37 0-16,-2-16-23 0,1 5 0 0,1 6 1 15,-2 3 0-15,-2 6 56 0,1-4-1 0,-1 1 1 16,2 3 1-16,1-2-55 0,-1-6 0 0,2-7 0 0,-4 8 0 15,4-4 23-15,4-11 2 0,-2 0-1 0,-1 8 0 16,3-10-26-16,-1-3 0 0,-1-5-1 0,-2 2 2 16,0-2 3-16,2-1 2 0,-2-8-2 0,4 7 1 15,-4-7-11-15,0 0 2 0,0 0-1 0,0 0 0 16,0 0 7-16,0 0 0 0,0 0 0 0,0-7 0 0,5-1-8 16,2-3 0-16,-4 0 0 0</inkml:trace>
  <inkml:trace contextRef="#ctx0" brushRef="#br0" timeOffset="18554.28">11795 7473 1985 0,'0'0'0'0,"0"0"0"0,21-3 0 0,-5 3 95 15,-2-4 0-15,0 4 1 0,-3-3 0 0,0 3-79 16,-11 0 0-16,0 0 0 0,14-4 1 0,3 4 69 16,4 4 1-16,9-4-1 0,8 3 2 0,4-3-72 15,2 4 1-15,2-4 0 0,3 3 0 0,6 1 30 0,-4-1 0 16,-5-3 0-16,-2 4 1 0,0-4-32 0,-5 0-1 16,-2 0 1-16,-2 0 0 0,-7 0 3 0,-3-4 0 15,-2 4 1-15,-2-3-1 0,0 3-10 0,-3 0 1 16,-4-4 0-16,2 1 1 0,2 3-3 0,-8 0 0 15,1-4 0-15,3 1 1 0,-3-1-5 0,-3 4 2 0,-8 0-1 16,9-8 0-16,-9 8-1 0,5-7-1 0,-5 7 1 16,-3-13-1-16,3 13 0 0,-2-10-1 0,2 10 0 15,-3-9 1-15,3 9-2 0,-6-7 0 0,6 7 1 16,-8-4-1-16,8 4-1 0,0 0 1 0,-9 4 0 16,9-4 1-16,-9 12-2 0,2-3 1 0,3 1 0 15,-3 6 0-15,0 2 0 0,0-4-1 0,4-3 0 16,3 1 1-16,-4 0-2 0,1 0 1 0,-1-4 0 15,0-1 0-15,3 3-1 0,1-10 2 0,-4 7-1 16,4-7 0-16,0 7 0 0,0-7 0 0,0 0 0 0,0 0 0 16,0 7-1-16,0-7 1 0,0 0 1 0,0 0-1 15,0 0 0-15,0 0 0 0,0 0 0 0,0-9 0 16,2 4 0-16,1-5 0 0,1-4 1 0,3-15-1 0,0 7 0 16,0-3 1-16,4-2 0 0,3 8 0 15,-4 3 0-15,1 2 0 0,1 0-1 0,6 4 1 0,0 3 0 16,-4 5 2-16,-7 2-2 0,0 2 1 0,2 6 0 15,1 1-1-15,1 2 0 0,-4 3 0 0,0 0 3 16,-4-5-1-16,-3 3 1 0,0 6-1 0,-3-3 0 16,-1-1-1-16,-3-3 0 0,0-2 1 0,-3 0 1 0,-6-2 1 15,-5 0 0-15,0 1-1 0,-1 0-1 16,1-1 0-16,2-4 1 0,-2 4-1 0,7-3 3 0,-1-1 0 16,8 1-1-16</inkml:trace>
  <inkml:trace contextRef="#ctx1" brushRef="#br0" timeOffset="10523.52">13057 18907 0,'0'0'0,"0"0"0,0 0 16,0 0-1,0 0 17,0 0-32</inkml:trace>
  <inkml:trace contextRef="#ctx0" brushRef="#br0" timeOffset="19864.21">13928 7375 1934 0,'0'0'0'0,"0"0"0"0,0 0 0 16,0 0 92-16,-18-2 1 0,18 2 0 0,-14 0 1 15,7 0-78-15,-4 2 2 0,1 1-1 0,-3 3 1 0,-1 1 74 16,-3 0 1-16,2 0-1 0,1 5 2 0,2 0-78 15,-2 4 2-15,0-2-1 0,-4 4 1 0,4-4 22 16,2 0 2-16,1 4 0 0,4 5-1 0,4-6-25 16,1-1-1-16,4 0 1 0,3 10 1 0,4-5-1 15,3-1-1-15,-1-1 1 0,3 0 1 0,0 1-8 16,5-4 0-16,4-1 0 0,7-6 1 0,-2 2-2 16,2-1 1-16,-1-4 0 0,-7-3 0 0,3-1-4 15,0-2 1-15,-4-4 0 0,2-1 0 0,-2-4 1 0,0-1 1 16,-3-3 0-16,1-1 0 0,-3-3-4 0,0-3 2 15,-5-6-1-15,-4 8 1 0,0-1 3 0,-4 0 1 16,-6-8-1-16,-1 8 1 0,-3 0-4 0,-3 1 0 16,-4-7 0-16,-1 10 1 0,0 0 2 0,-3 1 0 15,-3-1 0-15,-2-1 0 0,2 5-4 0,-4 4 2 0,0 5-1 16,-1-1 0-16,1-1 2 0,-3 4 1 16,1-3 0-16,3 3 0 0,6 3-3 0,4 1-1 0,2-1 1 15,5-1 1-15,7-2 3 0,-9 5 1 0,9-5 0 16,-7 7 1-16,7-7-6 0,-2 7 1 0,2-7 0 15,-2 11 1-15,2-2-3 0,0-2 1 16,0 0-1-16</inkml:trace>
  <inkml:trace contextRef="#ctx0" brushRef="#br0" timeOffset="20196.16">14362 7621 2161 0,'0'0'0'0,"0"0"0"0,0 0 0 0,0 0 63 16,0 0 0-16,0 0-1 0,0 0 1 0,0 0-45 0,0 0 0 15,0 0 0-15,0 0 0 0,0 0 57 0,0 0 0 16,0 0 1-16,0 0 0 0,0 0-58 0,0 0 0 15,0 0 0-15,0 0 0 0,0 0 29 0,0 0 0 16,0 0 0-16,0 0 1 0,0 0-31 0,0 0 0 16,0 0 0-16,0 0 0 0,0 0-2 0,0 0 2 15,0 0 0-15,0 0 0 0,0 0-8 0,0 0 1 16,0 0-1-16,0 0 1 0,0 0 4 0,0 0 0 0,0 0 1 16,0 0-1-16,0 0-6 0,0 0 1 0,0 0 0 15</inkml:trace>
  <inkml:trace contextRef="#ctx0" brushRef="#br0" timeOffset="20683.47">14915 7203 1821 0,'0'0'0'0,"0"0"0"0,0 0 0 0,0 0 88 15,0 0 2-15,0 0 0 0,0 0 0 0,-22 0-73 16,22 0 1-16,-11-4-2 0,4 4 2 0,-2 4 86 16,0-1 0-16,-1 1 0 0,-8 8 1 0,-1 5-90 15,1-1 2-15,0 4 0 0,-3 1 0 0,4 5 39 0,-1-3 1 16,7 2 0-16,2 3 1 0,-1-2-41 0,-1 1 1 15,-3-1-2-15,4-1 2 0,-3 4 1 0,4-7 2 16,4 2-2-16,3 4 1 0,2 4-10 0,2-6 1 16,3-1 0-16,4 3 1 0,0 0-2 0,-2-8 1 15,0 3 0-15,7-4 0 0,0-1-4 0,4-4 0 16,1-6 0-16,6-1 0 0,0-1 1 0,-4-1 0 0,-2-9 0 16,-1 1 0-16,0-1-3 0,-1 1 1 0,1-8 0 15,-2-1-1-15,-6 1 2 0,1-4 1 0,-4-3-1 16,-3-1 0-16,-1 3-2 0,1-2 1 0,-4-1-2 15,-4 5 2-15,1-2 4 0,-4 4 1 0,0-2-1 16,-8 5 1-16,0 0-4 0,-1 4 0 0,0-2 0 16,-5 10 0-16,-1-3 8 0,-2-3 0 0,1 3-1 0,-2 7 2 15,4 0-7-15,7-2 0 0,0 2 0 16,1 5 0-16,-1-1 5 0,7 0 1 0,-3 1 0 0,1 0 0 16,2 2-6-16,1-1 0 0,3-1 0 0</inkml:trace>
  <inkml:trace contextRef="#ctx0" brushRef="#br0" timeOffset="21517.51">9483 8877 1934 0,'0'0'0'16,"0"0"0"-16,0 0 0 0,0 0 79 0,0 0 0 15,0-19 0-15,0 19 1 0,0-11-62 0,0 11 0 0,0 0-1 16,0-3 1-16,0 3 76 0,0 0 0 0,0 0-1 15,0-7 1-15,0 7-77 0,0 0 1 0,10 3-1 16,1 4 1-16,3 7 14 0,0 4 2 0,-2 1 0 16,6 6-1-16,3 0-18 0,-3 5 0 0,-1-1-1 15,3 10 1-15,-6-2-4 0,0-3 0 0,0-1 0 16,4 0 2-16,1-3-7 0,2-2 2 0,1-1-1 16,-1 3 1-16,-2-4 1 0,-1-5 1 0,6-3 0 15,-6 8 0-15,0-5-4 0,-2-5 1 0,-2-2-1 0,3 6 1 16,-6-5 5-16,-4-4 2 0,0-4-2 0,0 2 2 15,0-6-7-15,-7-3 1 0,7-1 0 0,-7 1 1 16,0 0 2-16,0-9 2 0,0 9-1 0,-1-9 0 0,-1-5-5 16,0-2 1-16,0-3 0 0</inkml:trace>
  <inkml:trace contextRef="#ctx0" brushRef="#br0" timeOffset="21736.63">9890 8870 2023 0,'0'0'0'0,"0"0"0"0,-16 18 0 0,2-4 73 0,-4 0 1 16,4-2 0-16,-10 6 0 0,-3 7-56 0,3 1 0 16,-5 4 0-16,6 7 0 0,-1-2 54 0,-1 0-1 15,-1 0 1-15,-3-1 0 0,5 1-54 0,2-7 0 16,3 0 0-16,-2 6 0 0,-4-8 21 0,4-1 2 16,5-4-2-16,2 5 1 0,-4-3-24 0,4 0 0 15,5-9-1-15,1 0 1 0,-1 0-4 0,2-3 2 0,7-4-2 16,0-7 2-16,0 7-6 0,0-7-1 0,0 0 1 15,7-4 0-15,0 1-1 0,2-4 1 0,5 3-2 16</inkml:trace>
  <inkml:trace contextRef="#ctx0" brushRef="#br0" timeOffset="22223.56">10155 9248 2148 0,'0'0'0'0,"0"0"0"0,12-19 0 0,-5 10 59 16,4-3 0-16,-4 0 1 0,0 1-1 0,3 2-42 16,-3-1 1-16,2 1 0 0,-2 2 0 0,-7 7 49 15,7-5 2-15,-7 5-1 0,14 1 1 0,-6 5-51 16,-5 1 0-16,4 3 0 0,0 10-1 0,-7 6 17 15,0 0 1-15,-7-1-1 0,-3 7 0 0,-1-2-19 16,-3-7 0-16,-4-1-1 0,2 8 1 0,2-3-10 0,0-6 1 16,-4 3 0-16,3-1-1 0,0 0-1 0,-2-5 0 15,3 1 1-15,-4-8-1 0,4 1 4 0,2-3 0 16,1 0 0-16,0-6-1 0,1-1-1 0,3-2 0 16,0 0-1-16,7 0 1 0,-11-5 4 0,11 5 1 15,-7-7-1-15,11-1 2 0,-4-2-6 0,0-1 1 0,0-1 0 16,3-4 1-16,4 2 5 0,0-2 1 0,0 0-1 15,0 6 0-15,4 3-5 0,0 0 1 0,-1-2-1 16,6 9 1-16,5 0 8 0,-7 0 1 0,-3 0-1 16,7 9 1-16,3-2-8 0,2 3 0 0,-2 3 0 15,0 3 0-15,2-2 6 0,-2 0 0 0,0 5-1 16,-1-5 2-16,-1 2-8 0,0-2 0 0,-1-2 0 16,0 2 1-16,-1-1 6 0,3-4 1 0,-3-2-1 15,1 0 1-15,0 0-8 0,-6 0 1 0,0-4-1 16,8 1 1-16,-6-4 3 0,0 0-1 0,0 0 0 0</inkml:trace>
  <inkml:trace contextRef="#ctx0" brushRef="#br0" timeOffset="23101.57">11719 9173 2311 0,'0'0'0'0,"0"0"0"15,0 0 0-15,0 0 106 0,20 0-1 0,-11-4 1 0,10 1-1 16,6 1-89-16,3 0 1 0,9-3-2 0,2 0 2 16,8 1 66-16,-1 2 1 0,9-1-1 0,1-1 2 15,6 3-69-15,-4-1 2 0,-3-2 0 0,1 4 0 16,-1 0 15-16,-9-3 1 0,-2-2-1 0,-3 5 1 0,-3-4-20 16,-8 4 1-16,-5-3 0 0,0 3-1 0,-1 0-5 15,-8-4 0-15,-2 0 0 0,1 4 0 0,-5 0-3 16,-3-3 1-16,0 3-2 0,-7 0 2 0,0 0-6 15,0 0 1-15,4-7-1 0,-4 7 2 0,0 0-2 16,0 0 0-16,-4-7 0 0,4 7 1 0,0 0-2 16,-3-7 0-16,3 7 0 0,-4-7 0 0,4 7 0 0,-3-9 0 15,3 9 0-15,-4-9 0 0,4 9-1 0,0-10 1 16,0 10-1-16,-3-13 1 0,3 13-1 0,0 0 1 16,0 0-1-16,0 0 1 0,0 0-10 0,0 0 1 15,0 0-1-15,-7 27 1 0,3-3 2 0,0 5 0 16,1-1 0-16,-2 0 2 0,-1-5-12 0,3 1 0 0,1-3 0 15,-3 4 2-15,-1-9 4 0,3 0 2 0,-4-4-1 16,3 2 1-16,-3 0-7 0,4-7-1 0,-1 0 0 16,4-7 0-16,0 7 7 0,0-7 1 0,0 0-1 15,0 0 1-15,-7 0 0 0,7 0 1 0,0 0-1 16,-3-7 1-16,3 7 3 0,-4-10-1 0,4 3 0 16,0-11 1-16,0-5 3 0,4 0-1 0,-1-3 1 15,1-4 0-15,-1 0 0 0,1-2-1 0,3-4 1 16,3 7 1-16,-3 1 1 0,1-2 0 0,2 9 0 0,6 5 0 15,2 4 0-15,-4-2 0 0,0 7 0 0,12 2 0 16,-1 5 3-16,-4 0 1 0,-1 5-1 0,3 6 0 16,-1 3 0-16,-4-6 0 0,3 6-1 0,-3 6 2 0,-8 6 6 15,-4-5 1-15,1 2 0 0,-7 0 0 0,-4 0-4 16,-5-2 0-16,-6-2 0 0,-5 1 0 16,3 3 7-16,-1-4-1 0,-9-5 1 0,3 2 0 0,-4 0-6 15,-2-2 1-15,5-5-1 0,0 5 1 0,4-4 2 16,-2-3 2-16,5-3-2 0,4 3 1 0,-3 0-5 15,-3-2 1-15,6 2 0 0</inkml:trace>
  <inkml:trace contextRef="#ctx0" brushRef="#br0" timeOffset="23769.87">13790 8944 1859 0,'0'0'0'0,"0"0"0"0,0 0 0 0,-18 7 88 16,18-7 0-16,0 0 0 0,-7 16 0 0,0-9-71 0,-3 0 1 15,-1 0 0-15,-6 11 0 0,-3 3 79 0,2 2 0 16,1 1 1-16,-1 4-1 0,1-1-80 0,4 1 0 16,1 0 0-16,0 4 1 0,1-4 22 0,4-5 1 15,0 3-1-15,7 4 2 0,0-5-27 0,7-8 1 16,0 3 0-16,0 1 1 0,4-4-3 0,3-4 1 15,5-1-1-15,6 4 2 0,1-9-7 0,1 0 0 16,-1-7 0-16,2 0 0 0,-5-4-1 0,2-3 0 0,3-5 0 16,-3 3 1-16,1-1-4 0,-8-4 1 0,0-2-1 15,-2-2 1-15,-1-1 2 0,-2 0 1 0,-3-4-1 16,-6-4 1-16,-1 1-4 0,-3-1 1 0,0-1-1 16,-3 0 1-16,-4 5 3 0,0 2 0 0,-2-3 0 15,-7 9 0-15,-3-2-3 0,1-1 0 0,-3 4 0 16,-9 4 1-16,5 3 5 0,4-6 0 0,0 6 1 15,1 11-1-15,3-4-5 0,-1-4 1 0,1 8-1 16,2 3 1-16,8 5 4 0,2-1 0 0,0-1 0 0,1 3 1 16,4 1-7-16,4-2 2 0,1-1 0 0</inkml:trace>
  <inkml:trace contextRef="#ctx0" brushRef="#br0" timeOffset="24007.72">14245 9372 2412 0,'0'0'0'0,"0"0"0"0,0 0 0 0,0 0 73 0,0 0 0 16,0 0 0-16,0 0 0 0,-17 10-55 0,17-10 0 15,0 0 0-15,0 0 0 0,-4-9 56 0,4 9 1 16,0 0-1-16,0 0 1 0,-5-8-57 0,5 8 0 15,1-7 0-15,-1 7 0 0,11-7 17 0,-7 1 0 0,3-1-1 16,0-3 1-16,3-1-20 0,1 1-1 16,3-1 1-16</inkml:trace>
  <inkml:trace contextRef="#ctx0" brushRef="#br0" timeOffset="24484.25">14774 8902 2198 0,'0'0'0'0,"0"0"0"16,-17-4 0-16,6 4 50 0,-3-3 2 0,-2 3-2 0,4 0 2 15,-1 3-35-15,-4-6 0 0,-4 3 0 0,-1 3 1 16,1-3 44-16,2 4 2 0,5-4-1 0,-6 7 1 16,10 0-46-16,1-3 0 0,0-3 0 0,2 8 0 15,0 0 19-15,7 0 0 0,4 3 0 0,3-1 1 0,0 3-23 16,5 0 1-16,6 1-1 0,3 5 1 0,4 10-3 15,-8-6 1-15,-1 1-1 0,2 0 2 0,-1 1-7 16,1-1 1-16,-4-1-1 0,0 4 1 0,-1-1 4 16,-6-8 2-16,0 4-2 0,0 5 2 0,0-8-7 15,-4 1 1-15,-3 0-2 0,-3 2 2 0,-4-4 7 0,0-1 1 16,0 1 0-16,-8-1 0 0,1-3-8 0,2-2 1 16,5-6-1-16,-7 3 1 0,0-4 4 0,0-3 2 15,-6-6 0-15,3-3-1 0,2 3-6 0,5-8 0 16,-4-1 0-16,3-2 2 0,-1-6 0 0,7-2 1 15,3-1 0-15,0 0 1 0,6-2-6 0,3-1 0 16,3 1 1-16,8 1 0 0,-1-3 1 0,6 3 0 0,6-8 0 16,-5 0 1-16,1 6-4 0,1-2 0 0,6-4 0 15,-2 7 1-15,-2-3 1 0,-3-2 1 0,0 6 0 16,0 3 0-16,-3-1-4 0,0-2 1 0,1 5-1 16,-2 1 2-16,0 0 0 0,-3 1 0 0,-8 1-1 15,-1 5 2-15,0 4-3 0,-2-3 0 0,-5 3 0 16,-2-2 0-16,0 9 1 0,-2-7 1 0,2 7-2 15,-11-5 2-15,4 6-2 0,0 3-1 0,-3-1 1 16</inkml:trace>
  <inkml:trace contextRef="#ctx0" brushRef="#br0" timeOffset="25097.44">9652 10374 2135 0,'0'0'0'0,"0"0"0"0,0 0 0 16,0 0 86-16,0 0 2 0,0-19 0 0,0 19-1 0,0 0-70 15,11-2 1-15,-11 2 0 0,7 4 0 0,0 1 75 16,-4 4 1-16,-3 3-1 0,18 15 2 0,0 8-79 16,4 2 2-16,3 0-1 0,0 3 1 0,-6-1 21 15,6-2 1-15,-4 5-1 0,7-2 0 0,-7 6-23 16,-1-4 0-16,-2 4-1 0,3-4 1 0,-5-3-5 0,-2-7 2 16,0 1-1-16,0 1 0 0,0-8-5 0,-3-1 1 15,1-4 0-15,2-2 0 0,-3-3-6 0,-8-2 1 16,4-5-1-16</inkml:trace>
  <inkml:trace contextRef="#ctx0" brushRef="#br0" timeOffset="25381.29">10037 10598 2224 0,'0'0'0'0,"0"0"0"16,0 0 0-16,-22 23 66 0,12-11 0 0,-8 4 0 16,-3 5 1-16,-2 4-50 0,-5-6 1 0,-2 9 0 15,-2 4 0-15,-7 1 60 0,6 6 0 0,1-6 0 16,-1 6 0-16,4-6-60 0,5-1 0 0,-1-6 0 0,2 1 0 16,2-1 23-16,0-6 0 0,3-3-1 0,6 2 2 15,-2-4-26-15,3-5-1 0,4-1 1 0,0 0 1 16,3-2-2-16,4-7 0 0,0 0 0 0,0 0 1 0,0 0-7 15,0 0-1-15,0 0 1 0,0 0 0 0,11-9 0 16,-1 2 2-16,1-2-3 0</inkml:trace>
  <inkml:trace contextRef="#ctx0" brushRef="#br0" timeOffset="25820.09">10317 10804 2211 0,'0'0'0'15,"0"0"0"-15,0 0 0 0,26-14 65 0,-15 8 1 16,0 1-1-16,-4 3 1 0,0 0-48 0,-7 2 0 0,10-5 0 16,-10 5 0-16,11 0 49 0,-11 0 1 0,0 0 1 15,7 11-1-15,-5-2-50 0,-1 1 0 0,-1 4 0 16,-3 4 0-16,-1 6 19 0,-1-3 0 0,0 2 0 15,-2-3 0-15,0-1-22 0,0-1 1 0,0-1-2 16,0-1 2-16,-4-2-5 0,4-2 0 0,3-3 1 16,1 2-1-16,-1-4-5 0,-1 0 2 0,5-7-1 15,-2 7 1-15,2-7 1 0,0 0 1 0,0 0 0 16,7 9 0-16,-7-9-4 0,11 3 1 0,-4-1-1 16,7 0 1-16,11 0 1 0,-2-1 1 0,-2 1 0 0,0 3 0 15,-7 1-4-15,-1-1 1 0,-3 0 0 0,4 6 0 16,-7-3 2-16,0 0 0 0,-3 0 0 0,-1 8 1 0,-6-2-3 15,-1 0-1-15,-3-3 1 0,0 5-1 0,-7 0 4 16,4-2 0-16,-3-2 0 0,-4 6 1 0,2-6-4 16,-2-2 1-16,-1-3-2 0,-1 2 2 0,1 4 2 15,0-10 0-15,4 1 0 0,-7-4 0 0,2 0-3 16,-2-4-1-16,-1-5 1 0,0 6 1 0,4-3 0 16,4-2 2-16,3 1 0 0,1 0 0 0,3 1-3 15,7 6 0-15,-4-12-1 0</inkml:trace>
  <inkml:trace contextRef="#ctx0" brushRef="#br0" timeOffset="26617.78">11569 10936 1796 0,'0'0'0'0,"0"0"0"0,0 0 0 15,0 0 78-15,20-9 0 0,-11 5 0 0,8 1 0 0,1-1-60 16,3 2 0-16,-2-5 0 0,10 4 0 0,-1-1 72 16,7 1-1-16,6-6 1 0,-1 6 0 0,6-6-73 15,2 2 1-15,5 1-1 0,1 3 1 0,-2-2 25 0,0-2 1 16,7-2 0-16,-8 5 1 0,2 1-30 0,-2-4 2 15,-5 0-1-15,1 3 1 0,-8 1 0 0,-9-1 0 16,2 1-1-16,-6 4 1 0,-3 1-8 0,-3-2 1 16,-3 0-1-16,-6 4 1 0,-4-1 0 0,0 1 1 15,-7-4-1-15,7 0 1 0,-7 0-4 0,0 0-1 16,0 0 1-16,0 0 1 0,0 0-1 0,0 0 1 0,0 0-1 16,0 0 1-16,0 0-3 0,0 0 0 0,0 0 1 15,-11 3 0-15,4-6-2 0,0 3 1 0,0-4-1 16,0 4 2-16,0 4-3 0,-3-4 0 0,3 3 1 15,7-3 0-15,-11 7-5 0,11-7 0 0,-11 11 0 16,6-2 0-16,2 5 0 0,-4-2-1 0,3 2 1 16,0 5 1-16,1-3-12 0,-4 0 0 0,0-4-1 15,3 1 1-15,1 3 4 0,3-8 0 0,0-1 0 16,0-7 1-16,-4 11-14 0,4-11 2 0,0 0-1 16,4 7 1-16,-4-7 8 0,0 0 0 0,0 0-1 0,0 0 2 15,0 0 6-15,0 0 0 0,0 0 1 0,0-9 0 16,-4-5-1-16,4-5 1 0,0-2 0 0,4-6 0 15,3 1 3-15,0-6 0 0,0 2 0 0,0-1 0 0,4 4 0 16,-1 3 0-16,3-1 0 0,1 4 0 0,3 5 5 16,-3 2 0-16,-3 2 0 0,3 5 1 0,2 5-3 15,-2 2 1-15,0 3 0 0,0 8 0 0,0 3 11 16,-5 0 1-16,2-2-2 0,-2 13 2 0,-1-4-7 16,-4 0 0-16,-8 2 0 0,-3 9 0 0,-3-4 12 15,-4 0 0-15,-2-2 1 0,-2-1 0 0,1 0-11 16,-5-2 1-16,-1-8-1 0,-1 3 0 0,-1-4 10 0,2-2 1 15,2-5-1-15,3 4 1 0,4-4-10 0,-2-3-1 16,8-4 0-16</inkml:trace>
  <inkml:trace contextRef="#ctx0" brushRef="#br0" timeOffset="27232.22">13845 10680 1758 0,'0'0'0'0,"0"0"0"0,0 0 0 0,0 0 85 15,0 0 1-15,0 0-1 0,-18 0 1 0,18 0-69 16,-14-3 1-16,14 3 0 0,-11 0 0 0,3 0 83 0,1 3 1 15,7-3-1-15,-9 0 1 0,9 0-85 0,0 0 0 16,-13 7 0-16,-1 4 0 0,-3 0 30 0,-1 1 1 16,0 2 0-16,2 4 0 0,2 3-31 0,7-5 0 15,-3 8 0-15,-1 4 0 0,8-3 1 0,-1 5 0 16,-1-7 0-16,3 0 1 0,4-2-9 16,3 2 0-16,6-8 0 0,-1 3 1 0,4-2-4 0,2-6 0 0,2 1-1 15,0 1 1-15,-4-3-2 0,0-4-1 16,9-3 1-16,-2 0 0 0,0-2 10 0,-3-4-1 0,5-1 1 15,0 0 0-15,-1-2-6 0,0-2 0 0,-7-5-1 16,5 2 1-16,-1-8 12 0,-5 1-1 0,1-6 0 16,-8 2 0-16,1-3-10 0,-1-4 2 0,-3 2-1 15,-4 3 0-15,-2 1 10 0,-1-1 2 0,-3 6-1 16,-2 5 1-16,-3-2-12 0,0-2 0 0,1 4 0 16,-11 9 2-16,-2 0 5 0,-2-3 1 0,0 1 0 0,-3 4 0 15,5 3-9-15,6-4 0 0,2 1 0 0,5 6 1 16,3-3 5-16,7 0 1 0,-9 0 0 0,9 0 0 15,0 0-8-15,0 0 1 0,5 7-1 0</inkml:trace>
  <inkml:trace contextRef="#ctx0" brushRef="#br0" timeOffset="27432.41">14289 10888 2299 0,'0'0'0'0,"0"0"0"0,0 0 0 0,0 0 80 0,0 0-1 16,0 0 1-16,0 0 0 0,-3-18-62 0,3 13-1 15,2-2 1-15,1-2 0 0,2-1 65 0,4-4 0 16,3-4 1-16</inkml:trace>
  <inkml:trace contextRef="#ctx0" brushRef="#br0" timeOffset="27948.25">14919 10522 2224 0,'0'0'0'0,"0"0"0"16,-7-17 0-16,7 17 34 0,-14-11 1 0,5 2 0 15,-3 2 0-15,-1-2-21 0,-4 6 1 0,-1-4 0 16,0 3 0-16,-1 4 29 0,1 4 1 0,-6-4 0 0,6 3 0 15,-3 1-30-15,1 8 2 0,-4-1-1 0,3 3 1 16,3 3 5-16,2 1 1 0,2-4-1 0,3 5 2 0,1-1-13 16,6-2 1-16,4-4 0 0,4 4 0 0,3 2 5 15,0-6 0-15,3-2-1 0,1 4 1 0,5-3-8 16,-2-7 1-16,-3 1 0 0,3 4 0 0,3-4 10 16,1-3 0-16,1-2 0 0,3 5 0 0,-8-3-10 15,0-4 1-15,2-3 1 0,3 3-1 0,0-3 10 16,-4-4 2-16,-1 0-1 0,-2 2 1 0,0-4-12 15,1 1 0-15,-3-2 0 0,-3-2 2 0,0-1 8 0,1 7 1 16,-5-1 0-16,1-2 0 0,-4 1-11 0,3 3 1 16,-3 7-1-16,0-9 1 0,0 9 7 0,0 0 1 15,0 0-1-15,0 0 2 0,7 9-11 0,-7-2 1 16,0 0-1-16,-3 9 1 0,3 5 6 0,0 3 0 16,0 1 0-16,0 0 0 0,0 5-8 0,0-2 1 15,-4 5-1-15,1 9 1 0,-1-7 4 0,4 2 2 0,-3-3 0 16,-5 1 0-16,5-7-8 0,3-3 1 0,-4 1 0 15,1 4 2-15,3-5 1 0,0-8 1 0,0 3 1 16,-4 1-1-16,8-4-5 0,-1-4 0 0,-3-1 0 16,4 2 1-16,-1-2 4 0,1-5 1 0,0 0-1 15,-4-7 1-15,7 11-6 0,-7-11-1 0,7-3 1 16,-7 3 1-16,10 0 1 0,-10 0 2 0,9-8-1 16,-9 8 0-16,4-7-4 0,-4 7-1 0,-4-7 1 15</inkml:trace>
  <inkml:trace contextRef="#ctx0" brushRef="#br0" timeOffset="28631.25">9573 12127 2349 0,'0'0'0'0,"0"0"0"0,0 0 0 0,0 0 100 15,0 0 0-15,0 0 0 0,0 0 0 0,0 0-83 16,0 0 0-16,0 0-1 0,0 0 1 0,21 7 67 16,-11 0 1-16,1 1-1 0,3 13 1 0,5 4-68 0,3 0 1 15,-5 5 0-15,8 1 0 0,-4-1 16 0,2 2 2 16,2-2-1-16,-2 0 1 0,1 3-21 0,-2-3-1 16,-1-2 1-16,0 6 1 0,2-4-6 0,-6-1 0 15,5 1 0-15,-3-3 1 0,2 4-4 0,-3-4 0 16,-1-4-1-16,1 3 1 0,-4-8-5 0,2-1 0 0,-5-3 1 15,3-3-1-15,0-1-1 0,-7-1 1 0,0-5 1 16,-7-4-1-16,0 0-2 0,0 0 0 0,0 0 0 16</inkml:trace>
  <inkml:trace contextRef="#ctx0" brushRef="#br0" timeOffset="28865.42">9814 12292 2186 0,'0'0'0'0,"0"0"0"0,-14 21 0 16,5 2 55-16,-5-6 1 0,0 3-1 0,0 3 1 15,-2 1-39-15,2-1 1 0,0 2-2 0,0 10 2 16,-4-3 50-16,1-8 0 0,-1 8 1 0,2 1-1 16,-2-4-50-16,-3 0 0 0,-7-6 0 0,16-2 0 0,5 4 13 15,3-7 1-15,-3-6-1 0,0 0 2 0,3-3-20 16,4-4 2-16,0-5-1 0,-3 7 1 0,3-7-8 15,0 0-1-15,0 0 1 0</inkml:trace>
  <inkml:trace contextRef="#ctx0" brushRef="#br0" timeOffset="29264.93">10155 12512 2211 0,'0'0'0'0,"0"0"0"16,-11 30 0-16,11-11 49 0,0 6-1 0,-2-1 0 15,2-3 1-15,0 1-32 0,0 0 0 0,4-4 0 16,5-4 0-16,3-2 55 0,-1-1 1 0,-1-4-2 16,4-2 2-16,0 1-55 0,-1-6 0 0,-3-6 0 15,8-1 0-15,-4-2 26 0,0-1 0 0,0-6-1 16,2 2 1-16,2 0-28 0,-4-4 1 0,0-1-2 15,0 5 2-15,2-4 4 0,-2-1-1 0,-3-2 0 16,-1 8 0-16,1 5-10 0,-4-6 1 0,-11 1 1 16,12 5-1-16,-1 2 6 0,0 3 1 0,0 1-2 0,0 7 2 15,5 4-7-15,-7 0-1 0,-10 0 0 0,16 12 0 16,3-2 6-16,-7 7-1 0,0 4 1 0,-4 0 0 16,-3 5-7-16,4-5 0 0,-4 6 0 0,0-7 1 0,3-2 7 15,-3-1 1-15,-7-1-1 0,11-1 1 0,-1-1-7 16,5-2-1-16,-5-3 0 0,4 5 0 0,-3-9 2 15,1 2 2-15,-2-4-1 0,1 0 1 0,0-1-7 16,-4 0 1-16,-4-4 0 0,4-7 1 0,9 7 1 16,-9-7 1-16,0 0 1 0</inkml:trace>
  <inkml:trace contextRef="#ctx0" brushRef="#br0" timeOffset="29982.63">11666 12635 2224 0,'0'0'0'0,"0"0"0"0,32 2 0 0,-11-1 85 16,0-2 0-16,6-1 1 0,8 2-1 0,2-2-68 15,6-3 1-15,-5 1 0 0,6 1 0 0,-1-1 41 16,-3 1 2-16,-3-4-1 0,-1 3 1 0,-8 1-44 16,0-3 1-16,2-1 0 0,-5 7-1 0,3-3 9 15,-2-1 1-15,-1-3 0 0,-5 7 0 0,-1-1-15 16,-3-3 2-16,-2-1-2 0,-7 3 2 0,4 0-9 0,-4 1 1 16,0-3 0-16,-7 4 0 0,9 0-2 0,-9 0 0 15,12-4 1-15,-12 4-1 0,7 0-2 0,-7 0 1 16,0 0-1-16,9-5 0 0,-9 5-1 0,0 0 1 15,0 0 0-15,-9 0 0 0,9 0-2 0,-11 5 1 16,11-5 0-16,-8 13 0 0,2 3-1 0,-1-1 1 16,-3 5 0-16,-1-3 1 0,4 1-2 0,3 0 0 0,-3-3 0 15,-3-1 0-15,5-1 0 0,1-3 0 0,0-1 0 16,1 0 0-16,-1 2 0 0,4-11 0 0,-5 7 0 16,5-7 0-16,0 0 0 0,0 0 0 0,0 0 0 15,0 0 0-15,0 0 0 0,0 0 1 0,0 0 0 16,5-20 0-16,1 4-1 0,-1-1 1 0,-1-6 0 15,-1 0 0-15,2 2 2 0,6 0 0 0,-1-4-1 16,-2 4 2-16,-5 3-2 0,8-1 0 0,3 0 0 0,2 3 1 16,-2 2 1-16,0 3 0 0,4 3 1 0,1 4 1 15,-1-1-3-15,-1 3 0 0,-6 2 1 0,3 7 0 16,0 0 3-16,-3-2 1 0,-3 2-2 0,1 4 2 16,-5 3-3-16,-2-3 0 0,-1-1 1 0,-2 8 0 15,-3-2 2-15,-3-1-1 0,-5 3 1 0,-3 1 0 0,-2 1-2 16,-1-5-1-16,-5 5 1 0,2-3 0 0,0-3 1 15,3 1 1-15,6-3 0 0</inkml:trace>
  <inkml:trace contextRef="#ctx0" brushRef="#br0" timeOffset="30582.54">13741 12297 2186 0,'0'0'0'0,"0"0"0"0,0 0 0 0,0 0 76 16,-18 4 1-16,11-3 0 0,-5 1 0 0,-2 2-59 15,-1 1 0-15,-2 2 0 0,-4 5 0 0,-1 1 72 16,7 1-1-16,-3 0 1 0,0 2 0 0,4 7-73 16,0-8 1-16,4 5-1 0,1 8 1 0,2-2 15 15,3-1 1-15,4-1 0 0,4 10-1 0,-1-1-18 16,6-8-1-16,2 3 1 0,3-2 0 0,3-4-5 0,1-3 0 16,-2 2 0-16,5-9 1 0,4 1-4 0,-1-5 0 15,-1-4-1-15,6-2 2 0,-1-2-3 0,-2-4-1 16,2-5 1-16,4-3-1 0,-4-2-1 0,-1-5 1 15,-2-2-1-15,-4-1 1 0,-4-6 1 0,3 0 2 16,-6 2-2-16,-7 1 2 0,0-3-2 0,-3 2-1 16,-4-4 1-16,0 0-1 0,-4 5 6 0,0 1 0 0,-3-3 0 15,-3 3 1-15,-8 4-6 0,1 1 2 0,-3 0 0 16,-8 3-1-16,-2 7 4 0,5 0 2 0,1 2-1 16,-1 4 0-16,0 3-4 0,6 0 0 0,-2 1-1 15,6 6 2-15,5 2 1 0,3 0 0 0,3 1 0 16</inkml:trace>
  <inkml:trace contextRef="#ctx0" brushRef="#br0" timeOffset="30813.4">14284 12675 2224 0,'0'0'0'0,"0"0"0"0,0 0 0 0,0 0 72 16,0 0-1-16,0 0 1 0,0 0 1 0,-18 0-55 16,18 0 0-16,-7-5 0 0,7 5 0 0,-10-9 43 15,6 1 0-15,4-1 0 0,0 0 1 0,0 0-46 16,0-3 2-16,4-2 0 0,-1 1 0 0,4-1 6 16,4 0 0-16,-1 4 0 0</inkml:trace>
  <inkml:trace contextRef="#ctx0" brushRef="#br0" timeOffset="31298.34">14850 12230 2211 0,'0'0'0'0,"0"0"0"15,-17-3 0-15,6 3 44 0,-1-2 0 0,-4 0 0 16,-7 2-1-16,-2 2-27 0,0 2 1 0,1-1-1 15,1 2 0-15,-2 8 37 0,4-3 0 0,2 1 0 16,-3 3 1-16,5 0-38 0,1 0 1 0,2 2 0 16,0 0 1-16,7-1 24 0,3-2-1 0,4-6 1 15,0 5-1-15,7-1-25 0,0-1 0 0,4-3-1 16,1 2 2-16,6-2 0 0,-1-5 0 0,5-2 0 0,-3 2 1 16,2-1-9-16,4-1 1 0,1-5 0 0,-1 3 0 15,0 1 9-15,-4-3 0 0,-4-3 0 0,1 0 0 16,1-2-9-16,-4 2 0 0,-1-3 0 0,-2-1 2 0,0 2 9 15,-1-1 0-15,-2-1 1 0,-2 2 0 16,0-1-11-16,-4 1 0 0,-3 9 1 0,11-9-1 0,-11 9 8 16,0 0 0-16,0 0 0 0,0 0 1 0,-3 14-10 15,-1-3 2-15,4-4-2 0,-7 16 1 0,3 0 6 16,4 5 0-16,-3-2 0 0,-4 6 0 0,2 0-8 16,1-1 2-16,2-3-1 0,-3 9 0 0,0-3 2 0,-1 1 0 15,3-3 1-15,1-4 0 0,0 2-5 0,-1-6 0 16,-1-3 0-16,8 6 0 0,-1-6 3 0,1-5 1 15,1-2-1-15,-1 2 2 0,-1-6-6 0,2 1 0 16,4-4 1-16,-2 0 0 0,-7-7 0 0,7 7 1 16,-7-7 0-16,0 0 0 0,7 0-4 0,-7 0 1 15,0 0 0-15,0 0 0 0,8-9 1 0,-8 9 1 16,3-9-1-16,1-5 1 0,-1-3-4 0,1-1 2 0,3-3-2 16</inkml:trace>
  <inkml:trace contextRef="#ctx0" brushRef="#br0" timeOffset="31629.44">15431 12128 2538 0,'0'0'0'0,"0"0"0"0,0 0 0 16,21-5 86-16,-21 5 1 0,8-7-1 0,-8 7 2 15,0 0-72-15,8 3 2 0,-8-3 0 0,0 0 0 0,3 11 55 16,-5-4 1-16,1 4 0 0,-1 19 0 0,0 1-56 16,-2 6 0-16,1-3 0 0,1 3 0 0,2-1 18 15,0-4 0-15,-3 5 0 0,-4 4 0 0,7-3-21 16,0-1 0-16,0 2 0 0,-4 1 1 0,4-1-7 16,0 1 0-16,0-8-1 0,0 5 3 0,4-9-6 0,-1-3 2 15,1 0-1-15,-4-1 0 0,3-5 2 0,-1-1 0 16,1-2 0-16,1 0 1 0,3-4-4 0,2-5 1 15,1-2 0-15,-1 2-1 0,2-7 2 0,-4 0 1 16,-7 0 0-16,11-7 0 0,-11 7-4 0,-4-8 2 16,4 8-1-16</inkml:trace>
  <inkml:trace contextRef="#ctx0" brushRef="#br0" timeOffset="32216.02">9410 13875 2261 0,'0'0'0'0,"0"0"0"16,0 0 0-16,0 0 84 0,0 0 0 0,0 0 0 15,0 0 1-15,18-9-68 0,-7 11 1 0,-1 2 0 16,10 4 0-16,4 3 69 0,4 1-1 0,2 6 0 16,6 12 1-16,-5 0-70 0,-2 3 1 0,4 6 0 15,4 0 0-15,-1-1 15 0,-8-4 1 0,2 1 0 16,1 5 0-16,-6-1-19 0,-4-7-1 0,2-1 1 0,-2 8 0 16,4-6-7-16,-7-1-1 0,1-2 1 0,-1-5 1 15,-1 1-3-15,1-5-1 0,2-5 1 0,1 0 0 16,-7-4-3-16,-4-1 0 0,1-4 1 0</inkml:trace>
  <inkml:trace contextRef="#ctx0" brushRef="#br0" timeOffset="32456.95">10059 13970 2072 0,'0'0'0'0,"0"0"0"0,-8 20 0 0,1-8 64 0,-4 4 1 15,-3-2-1-15,-7 7 1 0,0 3-47 0,-2 6 0 16,-2-1 0-16,-3 0 0 0,1 1 65 0,-5-2 1 16,-1-1 0-16,5 6 1 0,3-5-69 0,-1-3 2 15,1-2 0-15,4 3 0 0,3-3 27 0,4-2 1 16,-4-5 0-16,10 3 0 0,0-4-30 0,1-8 1 16,4 0 0-16,-1 0-1 0,4-7-2 0,0 8 1 0,0-8-1 15,11 0 1-15,0-1-7 0,1 1 1 0,2 0 0 16</inkml:trace>
  <inkml:trace contextRef="#ctx0" brushRef="#br0" timeOffset="32773.76">10343 14267 2198 0,'0'0'0'0,"0"0"0"0,-10 18 0 15,3-6 62-15,0-1-1 0,1-2 1 0,3 7 1 16,-1-4-46-16,1-2 1 0,-1 1 0 0,4 3 0 0,4-2 55 16,-1-3-1-16,-3 2 1 0,9 3 1 0,9 3-56 15,-4-3 0-15,4 1 0 0,-4-1 0 0,2 1 22 16,-2 3 0-16,0 0-1 0,3-3 2 0,1 3-26 16,-4-4 1-16,-7 2 0 0,2 3-1 0,-2-3-1 15,-3-2-1-15,-8-1 1 0,-1 6-1 0,-2-3-5 16,-4-4 0-16,-13 0 0 0,6 4 1 0,0-5 2 15,-1-1 0-15,-2-1 1 0,3 3-1 0,0-5-4 0,-3-3 0 16,2-4 0-16,1 2 1 0,4-6 1 0,3-3 0 16,1-5 0-16,1-2 1 0,2-2-4 0,2 2 0 15,1-4 0-15</inkml:trace>
  <inkml:trace contextRef="#ctx0" brushRef="#br0" timeOffset="32937.3">10419 14204 2248 0,'0'0'0'0,"0"0"0"16,39-2 0-16,-12 4 70 0,1-2 1 0,-4-5-1 15,-1 1 1-15,6 3-53 0,-1-3 0 0,-3-3 0 16,1 0 0-16,2-2 65 0,0 2 0 0,-3-2 0 16,-2 4 1-16,2 0-67 0,-6 0 1 0,-3-1 0 15</inkml:trace>
  <inkml:trace contextRef="#ctx0" brushRef="#br0" timeOffset="33313.37">11777 14225 1960 0,'0'0'0'0,"0"0"0"16,36-3 0-16,-8 3 67 0,9-2 1 0,4-3-1 16,1 1 1-16,-3 1-50 0,1-3 0 0,1 1 0 15,-2 2 0-15,-1-1 47 0,0 1 2 0,-7-1-1 16,3 1 0-16,1-1-48 0,-7-1 0 0,-3-1 0 16,1 3 0-16,-1-1 11 0,-4-1 0 0,2-2 0 15</inkml:trace>
  <inkml:trace contextRef="#ctx0" brushRef="#br0" timeOffset="33680.33">12404 14002 1834 0,'0'0'0'0,"0"9"0"0,0 5 0 0,0 3 50 16,0-3 0-16,0 0 0 0,0 4 0 0,0 5-33 16,0-4 0-16,0 1 0 0,0-1 0 0,-4 2 47 15,4-5 0-15,-3-2 0 0,-1 2 1 0,4-2-47 16,0-2 0-16,-3-3 0 0,3 0 0 0,-4-2 20 15,4-7 1-15,0 7-1 0,0-7 0 0,0 0-24 0,0 0 2 16,0 0 0-16,0 0 0 0,0 0 0 0,-4-11 1 16,4 4 0-16,-3-7 0 0,3-7-8 0,0 0 1 15,0-5 0-15,3-3 0 0,5 5 0 0,-5-6 0 16,1-5 1-16,3 8 0 0,3-3-5 0,6 4 1 16,5 7 0-16,0-1 1 0,1 4 2 0,-6 2 0 15,1 0 0-15,4 11 0 0,-7-1-3 0,1 4 0 0,-7 0-1 16,1 9 1-16,-2 5 4 0,-1 0 1 0,-5 2-1 15,-2 9 1-15,-5 1-5 0,-1 2 1 0,-3 0-2 16,-5 2 2-16,1-2 4 0,-7-3-1 0,-3-4 0 16,1 7 0-16,1-5-4 0,5-7 1 0,-11 0-1 15,5 5 0-15,1-5 7 0,3-6-1 0,3-1 1 16,0 3 0-16,2-1-6 0,4-7 1 0,3 3-1 16</inkml:trace>
  <inkml:trace contextRef="#ctx0" brushRef="#br0" timeOffset="34316.29">13488 14028 2098 0,'0'0'0'0,"0"0"0"16,0 0 0-16,-3 21 74 0,-1-12 1 0,-3-2 0 0,-7 2 1 15,0 3-58-15,0 6 0 0,-2-4-1 0,2 5 1 16,0-1 65-16,0 3 2 0,0 0-1 0,1 7 0 16,6-3-67-16,0-4 1 0,4 0 0 0,-1 5 0 15,8 3 21-15,3-7 0 0,3 5 1 0,4-4 0 16,2 1-24-16,2-3-1 0,3-6 1 0,6-3 0 0,1-2-1 16,0-4 1-16,0-5 0 0,2-1 0 0,-2-3-7 15,-3-2 0-15,5-6 0 0,-2 4 1 0,-3-3-4 16,-2-8 2-16,2-1 0 0,-8 1 0 0,-1 2-4 15,0-5 2-15,0-2 0 0,-9 2-1 0,-3-2 1 16,-1-1-1-16,-3-3 1 0,0-1 1 0,-3 0-3 0,-5 2 1 16,1-6-1-16,-3 5 1 0,1 1 4 0,2 1 1 15,0 4-1-15,-7 4 1 0,0 1-4 0,-4 2 0 16,-1 5 0-16,-1 6 1 0,4 1 4 0,2 2 0 16,0 2 0-16,-7 6 0 0,5 3-4 0,6-1 1 15,-1-1-1-15</inkml:trace>
  <inkml:trace contextRef="#ctx0" brushRef="#br0" timeOffset="34528.31">13921 14405 2287 0,'0'0'0'0,"0"0"0"16,0 0 0-16,26 10 85 0,-17-4 0 0,-9-6 0 15,0 0 2-15,7 8-70 0,-7-8 1 0,0 0 0 16,9-7-1-16,-9 7 70 0,0 0 0 0,7-9 1 0,-7 9-1 16,7-21-52-16,-4 9-17 0,4 0 0 15,4-6 10-15,0-3 0 0,-3 5 0 0</inkml:trace>
  <inkml:trace contextRef="#ctx0" brushRef="#br0" timeOffset="35047.08">14850 13870 2274 0,'0'0'0'15,"0"0"0"-15,0 0 0 0,0 0 48 0,-21 0 2 16,21 0-2-16,-16 0 1 0,4 0-32 0,-2 0 0 0,-2-2 0 15,-9 4 0-15,2 1 39 0,0 1 0 16,-7-1 0-16,2 8 1 0,5-2-40 0,2 1 1 0,0 4-1 16,-2 8 1-16,5 2 13 0,4-4 1 0,4 2-1 15,-1 1 2-15,4 0-20 0,3-5 2 0,4 1-2 16,0 0 2-16,4-1-3 0,-1-4 2 0,8-5-1 16,0 1 1-16,3 1-7 0,2-4 1 0,5-3 0 15,0-1 1-15,-2-3-1 0,1 0 1 0,-1-3-1 16,2-1 1-16,-3-3-4 0,1-2 1 0,6 0 0 15,-4 1 0-15,-3-1 7 0,-2-2-1 0,0-1 0 16,-4 1 2-16,-2-3-6 0,1 2 0 0,0 1-1 0,-4 4 1 16,0 0 6-16,-7 7-1 0,5-7 1 0,-5 7-1 15,0 0-5-15,0 0 0 0,0 0 0 0,4 7 1 16,-6 2 3-16,2 0 0 0,0 3 1 0,-4 16 0 16,4 1-5-16,-3-3 0 0,3 4 0 0,-4 3 0 15,1-3 5-15,3-3 1 0,-4-1-1 0,4 6 0 0,-3-1-5 16,3-4 0-16,3 3 0 0,-3-1 1 0,4-2 2 15,-1-2 2-15,1-4-1 0,-1 1 0 0,4-4-5 16,0-2 1-16,0 0 0 0,-1-6 0 0,1-3 2 16,0 0 0-16,-7-7 0 0,10 6 1 0,-10-6-4 15,0 0 0-15,0 0-1 0,0 0 1 0,4-7 1 0,-4 7 0 16,0 0 0-16</inkml:trace>
  <inkml:trace contextRef="#ctx0" brushRef="#br0" timeOffset="35634.43">15423 13907 1997 0,'0'0'0'16,"0"0"0"-16,0 0 0 0,0 0 85 0,22-16 2 15,-15 9-1-15,-7 7 1 0,0-7-71 0,0 7 2 16,0-7 0-16,0 7 0 0,0 0 43 0,0-7 1 15,0 7-2-15,0 0 2 0,0 0-45 0,0 7 1 16,0 0 0-16,0 16 0 0,3 14 13 0,1 3 2 0,-6 2-2 16,0 4 1-16,2 0-18 0,2-6 1 0,-2 3-1 15,-2 2 1-15,-1-1-6 0,3-9 1 0,0 4-1 16,-4 3 1-16,4-6-5 0,4-3 2 16,-1-5 0-16,-1 2 0 0,5-5-1 0,0-6 2 0,-2-3-1 15,1 0 1-15,-1-2-4 0,0-7 2 0,-1 0 0 16,-4-7-1-16,0 0 4 0,0 0 0 0,0 0 0 15,7-2 0-15,-4-3-3 0,1-6 0 0,-1 1 0 16,1-11 1-16,3-1 3 0,4 0 1 0,-3-10 0 16</inkml:trace>
  <inkml:trace contextRef="#ctx0" brushRef="#br0" timeOffset="37098.44">16025 13880 1721 0,'0'0'0'0,"0"0"0"16,0 0 0-16,0 0 76 0,0 0 2 0,0 0-2 0,0 0 1 15,0 0-59-15,0 0 0 0,0 0 0 16,0 0 0-16,0 0 44 0,0 0 1 0,0 0-1 16,0 0 0-16,0 0-45 0,0 0 1 0,0 0 0 0,0 0 0 15,0 0-6-15,0 0 1 0,0 0-1 0,0 0 0 16,0 0-5-16,0 0 1 0,0 0 0 0,0 0 0 15,0 0-8-15,0 0 1 0,0 0-1 0,0 0 1 0,0 0-1 16,0 0 1-16,0 0-1 0,0 0 1 0,0 0-2 16,0 0 0-16,0 0 0 0,0 0 0 0,0 0 0 15,0 0-1-15,0 0 1 0,0 0 0 0,0 0 0 16,0 0 1-16,0 0-1 0,0 0 1 0,0 0-1 16,0 0 1-16,0-19-1 0,0 19 1 0,0 0 0 15,0 0 0-15,7-7 0 0,-7 7 0 0,14-3 0 0,-5 3 0 16,2 0 0-16,1 1 0 0,4 3 3 15,-2-2 0-15,-4-2 1 0,3 1-1 0,-6 3-1 16,-7-4 2-16,12 5-2 0,-3 0 1 0,-2 2 11 0,0 0-1 16,-3 1 1-16,3 4-1 0,0 5-5 0,-4 1 0 0,-3 3 0 15,4 0 1-15,-4 7 12 0,-4-1 1 0,4-3-1 16,-3 1 1-16,-4 5-11 0,0-11 1 0,0-3-1 16,0 7 1-16,-4-9 10 0,2-2 0 0,2-3 0 15,4 3 1-15,1-1-12 0,2-11 0 0,-2 7 1 16,2-7 0-16,-4 9 6 0,4-9 0 0,0 0 0 15,0 0 1-15,0 0-9 0,0 0 0 0,0 0 0 16,0 0 0-16,0 0 6 0,-7 0 1 0,7 0-1 16,0 0 0-16,0 0-7 0,-3 7 1 0,3-7-1 15,-7 9 2-15,-4-6 3 0,4 2 1 0,-5-1-1 16,1 3 2-16,2 0-7 0,2-3 0 0,7-4 0 0,-8 5 0 16,8-5 4-16,0 0 2 0,-7 7 0 0,7-7-1 15,-4 9-6-15,4-9 1 0,0 5 0 0,0-5 0 0,0 0 1 16,0 0 0-16,0 7 0 0,0-7 0 0,0 0-3 15,0 0 0-15,0 0 0 0,0 0-1 0,0 0 4 16,0 0 0-16,0 0 1 0,0 0 0 0,0 0-4 16,0 0-1-16,0 0 1 0,0 0 0 0,0 0 2 15,0 0 0-15,0 0 0 0,0 0 1 0,0 0-5 16,4-7 2-16,-4 7-1 0,10-9 0 0,-3 0 2 16,0-3 1-16,0-2 0 0,-1-2 0 0,-1-3-3 15,0 3-1-15,2-3 1 0,0 1 1 0,4-7 2 0,-4 4 1 16,3-5-1-16,3 0 1 0,-3-4-4 0,-3 3 0 15,-1-6 0-15,3 12 1 0,1-4 0 0,-6 0 1 16,3 1 0-16,-4 8 0 0,-3 0-3 0,-3 2 0 16,3 0 1-16,3 2-1 0,-3 1 2 0,-3-1 0 15,-1 3 0-15,1 0-1 0,3 9-1 0,-11-9-1 16,2 6 1-16,9 3 0 0,-9-4 0 0,9 4 0 0,-8 0 1 16,8 0 0-16,-11 11-3 0,6-2 2 0,3 1-2 15,-2 17 1-15,-3 1 0 0,4 4 0 0,-1 6 1 16,4 10-1-16,-3-4 0 0,3 0-1 0,-4 1 0 15,4 1 1-15,-3 0-2 0,-1-6 0 0,4 1 0 16,-3 5 1-16,-4-2-2 0,-2-8 1 0,4 5 0 16,1-6 1-16,2 0-3 0,1-7 1 0,1-5 0 15,0 4 0-15,1-6-1 0,1-7 1 0,2-4 0 0,-4-1 0 16,1-2-1-16,-1-7 1 0,2 7 1 0,-2-7-1 16,0 0-1-16,0 0 1 0,7 0 0 0,-7 0 0 15,0 0 0-15,0 0 0 0,0 0 0 0,0 0 2 16,0 0-2-16,0 0 0 0,0 0 0 0,0 0 0 15,0 0 0-15,0 0 1 0,0 0 1 0,0 0-1 0,0 0-1 16,0 0 1-16,0 0-1 0,11-118 2 0,-8-33 0 16,-3 16 0-16,4 12 1 0,3 29 0 0,-7 22-1 15,0 12 0-15,0 22 0 0,0 13 1 0,7 11 0 16,-4 5 1-16,-3 9-1 0,11 18 1 0,-2 3-2 16,-2 4 0-16,-4 6 1 0,1 10-1 0,-6-4 3 0,-1 8-1 15,1-2 1-15,-2 8 0 0,-6-4-3 0,1-3 1 16,-2 2 1-16,1 7-1 0,-1-2 2 0,-1-6 0 15,0 1-1-15,1-2 1 0,6-5-3 0,1-8 2 16,4 3-1-16,0-3 1 0,0-1-1 0,2-10 1 16,5-3-1-16,-2 3 2 0,1-3-3 0,1-6 0 15,3-4 1-15,-10-7 0 0,0 10 0 0,0-10 0 16,0 0 0-16,7 2 0 0,-7-2-2 0,0 0 2 0,0 0-1 16,4-7 0-16,-8 0 0 0,4-2 0 0,0-1-1 15,-3-6 2-15,-4-2-2 0,0-1 0 0,3 5 0 16,4 2 1-16,0 3-2 0,0 9 1 0,7-9 0 15</inkml:trace>
  <inkml:trace contextRef="#ctx0" brushRef="#br0" timeOffset="43243.48">9811 15675 699 0,'0'0'0'0,"0"-11"0"0,0 11 0 0,-2-9 0 16,2 9 0-16,0-7 0 0,0 7 0 0,0-8 38 16,0 8 0-16,0 0 0 0,0 0 0 0,9-9-23 15,-9 9 1-15,0 0-1 0,0 0 1 0,10-5 64 0,-10 5-1 16,0 0 1-16,11-2 0 0,-4 7-62 15,4 0 0-15,-1 2 0 0,10 9-1 0,4 5 65 0,1 4 1 16,0-4 0-16,5 9 1 0,-6 2-68 0,-2-2 2 16,0-2 0-16,17 7 0 0,-3 0 44 0,-3-5 1 15,-1-2-1-15,5 0 0 0,-2 0-45 0,-3-6 1 16,-2-1 0-16,-2 9 0 0,-3-6 15 0,-6-6 0 16,2-1 1-16,1 12 0 0,-5-3-20 0,-4-7 1 15,-1 1-1-15,4 1 1 0,-9 0 15 0,0-9 2 0,0-3-1 16,0 0 1-16,-4-2-19 0,-3-7 2 0,0 0-2 15,8-4 2-15,-8 4 8 0,0 0 2 0,10-7 0 16</inkml:trace>
  <inkml:trace contextRef="#ctx0" brushRef="#br0" timeOffset="43575.93">10783 15601 1457 0,'0'0'0'0,"0"-21"0"0,-7 7 0 15,3 5 63-15,4 2 0 0,-7 0 0 0,-4-4 0 16,1 10-45-16,10 1 0 0,-12 5-1 0,4-2 1 0,-2 4 33 16,3 2 1-16,-4 0-2 0,-6 7 2 15,6 7-36-15,-1-2 1 0,1-7 0 0,-7 11 1 0,1-3-6 16,-1 1 1-16,1-2-1 0,-3 8 0 0,-1 2-5 16,0-4 1-16,-6-5 0 0,6 7 0 0,-4 0-8 15,4-4 0-15,-3 0 0 0,1 5 1 0,1-6-1 16,5-1 0-16,-1 2 0 0,2 3 0 0,-1-5-2 0,-1 0 1 15,4-2-1-15,-2 9 1 0,2-2 0 0,3-7 0 16,4 2 0-16,-3 1 0 0,3 3-3 0,0-8 2 16,0-1 0-16,3-4 0 0,1 5-1 0,-1-6 1 15,-3-5 0-15,5 3 0 0,0-4 2 0,2-7 0 16,-3 9 0-16,3-9 0 0,0 0 0 0,0 0 0 16,5 7 0-16,-5-7 0 0,0 0 1 0,9-2 0 0,-9 2 0 15</inkml:trace>
  <inkml:trace contextRef="#ctx0" brushRef="#br0" timeOffset="44125.95">11088 16004 1494 0,'0'0'0'0,"0"0"0"0,-20 2 0 0,-3 3 38 0,-5 2 1 16,4 0-1-16,-6 12 1 0,-2-5-24 0,4 0 0 15,-2 2 1-15,-2 18 0 0,2-8 33 0,5-1 2 16,0 12-2-16,-6 7 1 0,8 1-33 0,9-2 0 16,-4 1 0-16,2 0 0 0,9-4 11 0,5-7 1 15,6-1 0-15,-1 3 0 0,8-5-15 0,7-3-1 0,6-5 1 16,1 3-1-16,9-4 1 0,-3-5-1 0,6-5 1 15,6-1 0-15,-3-5-6 0,-1-6 1 0,9-8-1 16,-2 7 1-16,-6-7 5 0,-5-7 2 0,-3-3 0 16,2 5 0-16,-10-5-7 0,-6-6 0 0,-2-3 0 15,-6 12 0-15,-3-3 11 0,-7 1 0 0,-3-7 0 16,-8 8 1-16,1 5-10 0,-3-1 0 0,-4 1 0 16,-11 1 0-16,-1 4 12 0,3 6-1 0,-6-3 1 15,-8 2-1-15,1 4-11 0,4 0 2 0,-3-2-2 0,0 2 1 16,4 6 8-16,2-2 1 0,1-1-1 0,1-2 0 15,1 6-10-15,10-2 1 0,1-1 0 0,1 4 1 16,10-1 3-16,7-9 1 0,0 0 0 0</inkml:trace>
  <inkml:trace contextRef="#ctx0" brushRef="#br0" timeOffset="44810.67">11654 16032 1758 0,'0'0'0'0,"0"0"0"16,14-25 0-16,-5 18 52 0,5 4 0 0,0-4 0 15,7 0 1-15,1 1-36 0,4 1-1 0,2-2 1 16,7-2 1-16,2 6 45 0,-3 1 0 0,8-2 0 16,1-3 1-16,-6 6-46 0,-2 1 0 0,0-4 0 15,2-1-1-15,-1 3 15 0,-3 2-1 0,2-3 1 16,6-1-1-16,-6 4-17 0,-5 0 0 0,9-5 0 16,-2 1 0-16,-2 3-3 0,-3-1 1 0,-5-3-1 15,4 1 0-15,-6 0-4 0,-6 1 1 0,3-8-2 0,-1 1 2 16,-4 3-2-16,-1 2 0 0,2-6-1 0,3 4 1 15,-7 0-3-15,0 0 2 0,0-9-1 0,-1 9 1 16,-3 0-3-16,-3 0 1 0,0-2-1 0,0 2 2 16,-7 7-2-16,8-12 0 0,-5 7 1 0,-3 5-1 0,0 0-1 15,0 0 0-15,7-8 0 0,-7 8 0 0,0 0-1 16,0 0 1-16,0 0 1 0,0 11-1 0,-3 0-1 16,-1 4 0-16,1-1 0 0,-1 16 0 0,-7 6 0 15,4-3 0-15,4-12 0 0,-2 5 0 0,-2-1-3 16,-1-9 1-16,5-4 0 0,-4 4 1 0,0 0-1 15,0-7 0-15,7-9 0 0,-7 16 1 0,3-8-2 16,4-8 0-16,-10 4 0 0,10-4 1 0,0 0 0 16,-7 0-1-16,7 0 1 0,0 0 0 0,-9-2 1 0,9 2 1 15,0 0-1-15,-9-10 1 0,5 1-1 0,1-2 1 16,1-3-2-16,2-7 2 0,0 2 0 0,0-2 0 16,5-6 0-16,8 3 2 0,-1 2-2 0,2 5 0 15,0-6 0-15,4 7 1 0,-4 7 2 0,0 2 0 0,2 2 1 16,5 5-1-16,-1 5-1 0,-1 2 2 0,0 0-2 15,-5-1 1-15,1 8 4 0,-5 2 0 0,-1-4 0 16,-2 5 0-16,-3 3-2 0,-3-6-1 0,-1 3 1 16,-7 5 0-16,0-5 6 0,-3-3-1 0,-4 2 0 15,-8 5 1-15,-2-5-4 0,1-4-1 0,-5 1 1 16,3 8 1-16,2-4-1 0,5-11-1 0,-3 1 1 16</inkml:trace>
  <inkml:trace contextRef="#ctx0" brushRef="#br0" timeOffset="45261.18">13841 15840 1784 0,'0'0'0'0,"0"0"0"0,-35-9 0 0,16 9 50 0,-1-3 1 16,1-1-1-16,-2 4 1 0,1 4-34 0,3-1-1 16,-5-1 1-16,-2 9 1 0,1 6 26 0,2 1 0 15,-1 3 0-15,1-3 0 0,4 10-28 0,1-2 1 16,2-5-1-16,0 7 1 0,6 2 4 0,1-9 1 0,7-3 1 15,7 14-1-15,4-9-11 0,0-8 1 0,6-2-1 16,10 15 1-16,1-11-3 0,4-6 0 0,5-2 0 16,5 7 1-16,6-8-4 0,-2-6 1 0,1-7-2 15,-8 1 2-15,5-1-2 0,-9-11 2 0,2-3-1 16,-5 7 1-16,-2-8-3 0,-2 1 1 0,-6-6-1 16,-3 6 1-16,-5-6 5 0,-3 2 0 0,-4-1 0 15,-7-6 1-15,-4 9-4 0,-3 0 0 0,-3-4-1 16,-10-1 2-16,-1 8 7 0,-4 4-1 0,-5-5 1 15,-9 5 1-15,2 1-7 0,2 3 0 0,-11 1 0 0,-1 5-1 16,1 1 10-16,9 3 0 0,-2-4 0 0,5 11 0 16,3 2-8-16,6 0 1 0,2-2-1 0</inkml:trace>
  <inkml:trace contextRef="#ctx0" brushRef="#br0" timeOffset="45457.45">14415 16104 2110 0,'0'0'0'0,"0"0"0"0,0 0 0 0,0 0 76 0,0 0-1 16,0 0 0-16,0 0 1 0,0 0-58 0,-18 12 0 16,18-12 0-16,-11 7 0 0,4-3 59 0,0-1 1 15,0-1-1-15,-2 3 2 0,2 1-61 0,7-6 0 16,0 0 0-16</inkml:trace>
  <inkml:trace contextRef="#ctx0" brushRef="#br0" timeOffset="46012.56">15051 15786 1985 0,'0'0'0'0,"0"-21"0"16,-3 14 0-16,1-2 46 0,-2-5 1 0,-1-2-1 0,-5 11 1 15,-5-3-31-15,1 0 0 0,-3 1 1 0,-8 1 0 16,2 6 29-16,2 0 1 0,-9-3 0 0,-5 12 1 0,-1-4-33 16,6 0 2-16,-1 2 0 0,-10 9 0 0,6 0 5 15,3-2 2-15,6 2-2 0,4 12 2 0,1-2-13 16,5-8 1-16,6 3 0 0,3 0 0 0,7 2-6 15,3-5-1-15,6-4 1 0,9 2 0 0,-4-2-1 16,0-2-1-16,7-3 1 0,6 0-1 0,1-6 0 16,-2-1-1-16,2-2 1 0,1 0 0 0,-3 0-2 15,1-4 2-15,3 1-2 0,-6-3 1 0,5 1 1 0,-3-2 0 16,2-3 1-16,-3-6-1 0,1 2-2 0,-4 1 2 16,0-4-1-16,-2-3 0 0,3 3 2 0,-2-2 1 15,-2-3-1-15,-6 7 1 0,1-1-3 0,-2 0 2 16,-5 0-2-16,-7 9 1 0,0 7 4 0,7-11 1 0,-7 11-1 15,0 0 1-15,0 0-3 0,-7 0-1 16,7 0 1-16,-7 15 0 0,0 2 4 0,-2 1 1 0,2-1 0 16,-9 15 0-16,4 8-4 0,5-6 0 0,0 1 0 15,-4 2 0-15,8-4 8 0,-1-4 1 0,1-1-1 16,-4 10 1-16,1-6-7 0,3-4 0 0,1 6 0 16,0 4 0-16,1 1 6 0,-1-7 0 0,0-9 0 15,-1 7 1-15,1-4-7 0,2-7 0 0,0-1 0 16,-4 3 0-16,2-7 4 0,2-3 0 0,-1-3 1 15,-3 3-1-15,1-1-5 0,3-10 0 0,-7 8 0 16,7-8 1-16,-11 14 4 0,11-14 1 0,0 0-1 0,-7-4 1 16,7 4-6-16,-4-10 1 0,4 10-2 0</inkml:trace>
  <inkml:trace contextRef="#ctx0" brushRef="#br0" timeOffset="46627.34">15621 15715 1922 0,'0'0'0'0,"0"0"0"16,0 0 0-16,-25 14 81 0,18-7 1 0,-3-1-2 0,-4 6 2 16,1 4-64-16,3 3 0 0,3 1 0 0,-4 4 0 15,0 6 53-15,4 0-1 0,4-2 1 0,-4 6 0 0,3-5-53 16,4-6 0-16,4 0 0 0,-4 5 0 0,7-5 9 15,0-9 0-15,7 4-1 0,-3 5 3 0,8-9-17 16,2-9 1-16,4-1 0 0,-8 6 0 0,3-6-7 16,5-6 1-16,-1-2-2 0,-3 4 2 0,2-8-3 15,2-6 1-15,-4-1-1 0,-1 7 1 0,1-6-4 0,0-6 1 16,-3 1-1-16,-4-2 2 0,-2 1-2 0,-1-1 0 16,-1-2 0-16,-6-3 1 0,-2 0 2 0,-4 5-1 15,-2-6 0-15,-8-1 1 0,0 5-2 0,-1 2 1 16,-8-4-1-16,-7 6 2 0,5 5 3 0,-2-2 0 15,-5-1 0-15,-5 6 1 0,3 4-4 0,0 0 2 16,-1 2-1-16,-9 5 0 0,8 0 4 0,6-6 0 16,1 3 0-16</inkml:trace>
  <inkml:trace contextRef="#ctx0" brushRef="#br0" timeOffset="47025.65">16231 15615 2135 0,'0'0'0'0,"0"0"0"0,0 0 0 0,0 0 64 15,2 16 1-15,0-7 0 0,1 8 0 0,1 4-47 16,-2 6 0-16,-1 3 0 0,-1 19 0 0,-3 5 45 16,1 1 0-16,0-8 0 0,-1 10 1 0,-1-6-46 0,1-11-1 15,-1 4 1-15,1 11 0 0,-1 1 14 0,2-8-1 16,-1-3 1-16,3 1-1 0,-4-7-17 0,1-6 0 15,3-3 0-15,-4 5 0 0,8-5-5 0,-4-7 0 16,3-4 0-16,1 13 1 0,-1-7-4 0,1-8 1 16,1-1-2-16,2 7 2 0,-1-4-3 0,-5-8 2 15,-1-11 0-15</inkml:trace>
  <inkml:trace contextRef="#ctx0" brushRef="#br0" timeOffset="48942.69">10797 16095 288 0,'0'0'0'0,"0"0"0"15,14-17 0-15,-7 8 44 0,0-3-1 0,2-1 1 16,1 3 1-16,1-1-29 0,0 1 1 0,-1-3-2 16,1 3 2-16,1 1 57 0,-1 4 1 0,-3-6-1 15,5-3 2-15,-3 3-58 0,5 4 0 0,-5-1 0 16,1-3-1-16,-4 1 54 0,2 2 0 0,-1-4 0 0,5 2 0 16,-6 1-53-16,0 0 0 0,3 0 0 0,-3 0 0 15,4 4 22-15,-4 0 0 0,-5-6 0 0,0 4 1 16,-2 7-26-16,7-7 1 0,-4 0 0 0,-3 7 0 15,0 0 16-15,6-7 2 0,-6 7-1 0,0 0 1 0,0 0-20 16,0 0 0-16,0 0 1 0,0 0-1 0,0 0 11 16,0 0 1-16,0 0 0 0,0 0-1 0,0 0-12 15,-6 9-1-15,6-9 0 0,-17 12 2 0,-5-1 4 16,1 1 1-16,0-3 0 0,2 0 0 0,-2 5-9 16,-1 0 0-16,5 0 0 0,1-2 2 0,-2 4 1 15,1 0 1-15,-1 2-1 0,0 3 1 0,2-2-7 0,6 0 2 16,-4 4-1-16,-4 4 1 0,4-6 9 0,2-2 0 15,-2 2 0-15,-8 9 0 0,5-5-8 16,3-4 0-16,-6-2 0 0,-5 11 0 0,4-4 6 0,0 1 0 16,2-4 0-16,1 0-1 0,0 7-6 0,8-4 0 15,-4-5 0-15,3 4 1 0,1-3 4 0,3 0-1 16,1-3 1-16,5 13-1 0,-1-6-5 0,0-7 1 16,4 8-1-16,5 6 1 0,0-6 3 0,-2-10 0 0,6 4 1 15,3 2 0-15,0-2-5 0,4-3 0 0,-4-2 0 16,9-4 0-16,5 2 4 0,-3-2 2 0,1-6-2 15,-8-1 1-15,10-2-5 0,-2-1 0 0,3-5 0 16,-1 1 0-16,-4 2 4 0,3 0 2 0,-2-7-1 16,5-2 1-16,-2 6-7 0,-7-4 1 0,4-4 0 15,-2 2 1-15,5 2 5 0,-7-2-1 0,-2 1 0 16,-3 1 1-16,0 1-6 0,-5 1 1 0,-1-6-1 16,-3 6 1-16,0-4 3 0,0-3 0 0,-1-2 1 0,-4 3 0 15,-1 3-5-15,-1 1 0 0,0-4 0 0,-1 0 0 16,1-3 4-16,0 0 1 0,-4-2 1 0,0 4-1 15,-3 2-5-15,4-4 0 0,-4-1 0 0,0 5 1 0,0 1 2 16,0-5 1-16,0 3 1 0,-9 4-1 0,-2 2-5 16,-3-4 1-16,0 1-1 0,1 2 1 0,-3 3 2 15,1-3 1-15,-3-1-1 0,0 0 1 0,2 6-4 16,-2-1-1-16,1-3 1 0,-6-1 0 0,2 6 1 16,6 0 0-16,-4-1-1 0,-2 2 2 0,3 6-3 15,2-1 0-15,-2-5-1 0,-3 6 1 0,5 0 1 0,4-3-1 16,3 0 1-16,2 4 1 0,0 1-4 15,3-4 2-15,-3-1-2 0,7 5 2 0,2 0-1 0,5-9-1 16,-11 5 1-16,11-5-1 0,0 9-1 0,0-9 1 16,0 0-1-16,4 7 0 0,-4-7 1 0,7 5-1 15,0-5 1-15,3 0 0 0,10 0-2 0,-3-2 2 16,1-1-2-16,9 3 1 0,8-7 0 0,-3-4-1 16,-6-1 0-16,-5 5 1 0,4 3-2 0,0 1 2 0,-3-6-1 15,0 4 0-15,-5 1-1 0,1-1 0 0,1-4 1 16,2 5 0-16,-3 1-1 0,0-1 0 0,-2 1 0 15,5 1 0-15,0 4 0 0,-7-2 1 0,2-4-1 16,0 4 0-16,3 2-1 0,-1 2 1 0,0-3 0 16,-1 10 0-16,1 0 0 0,-2 1 0 0,1-2 1 15,-3 6-1-15,-1 4-1 0,-1-6 1 0,-1-2 0 16,-2 13 0-16,-2-6-1 0,-4-1 1 0,-3-1 0 16,-3 11 0-16,-1 2-1 0,-3-3 2 0,-2-5-1 15,-3 1 0-15,-1 4 0 0,-1-8 0 0,-3-1 0 0,-4-3 0 16,-4 5 0-16,2-6 1 0,-5-2-1 0,-2 1 0 15,2-1-1-15,-4-7 1 0,2-1 0 0,-2 3 0 16,0-2-1-16,2-3 1 0,2-2 0 0,-9 1 0 0,5 5-1 16,4-6 2-16,-5-7-1 0,4 5 0 15,1 0-1-15,3-5 1 0,6-2 0 0,1-1 0 0,1 1-1 16,3 0 1-16,5-8-1 0,5-3 1 0,1 1-1 16,-1 0 2-16,4-8-2 0,4 1 1 0,-1-2-1 15,1-6 1-15,1-4 0 0,9 8 0 0,-7-2-1 16,4-1 1-16,-1-1 0 0,-3 8 0 0,4 8-1 0,-2-3 2 15,5-4-1-15,4 1 0 0,-1 1-1 0,1-2 1 16,0-3-1-16,-3 9 1 0,7-8 0 0,2 3 0 16,1 1 0-16,1 7 1 0,3-2-2 0,-5-1 1 15,6 0 0-15,6 3 0 0,-6 5-1 0,-2-1 1 16,4-2 0-16,-2 3 0 0,1 1-1 0,-6-6 1 16,-2 4 1-16,-2 3-1 0,-3 0-1 0,-1 0 0 15,-6-1 0-15</inkml:trace>
  <inkml:trace contextRef="#ctx0" brushRef="#br0" timeOffset="52635.6">5854 8840 489 0,'0'0'0'0,"0"0"0"0,0 0 0 0,0 0 11 16,0 0 0-16,0 0 0 0,-17 7 2 0,17-7-6 15,0 0 0-15,-7-3 1 0,7 3 0 0,-6 0 11 0,6 0 1 16,-7 3-1-16,7-3 2 0,-7 0-11 0,7 0 1 15,-7 4 0-15,7-4 0 0,-14 7-3 0,14-7 0 16,-7 3 0-16,7-3 1 0,-7 7-3 0,7-7-1 16,0 0 1-16,0 0-1 0,-7 9 8 0,7-9 0 15,0 0 0-15,0 0 0 0,-7 2-5 0,7-2 0 0,0 0 0 16,0 0 1-16,0 0-2 0,0 0 1 0,-9 0 0 16,9 0 0-16,0 0-2 0,-3 9-1 0,3-9 1 15,0 0-1-15,0 0 4 0,0 0 1 0,-8 0 1 16,8 0-1-16,0 0-5 0,-3 10 2 0,3-10 0 15,0 0 0-15,0 0 15 0,0 0 0 0,0 0 1 16,0 0-1-16,0 0-10 0,0 0-1 0,0 0 0 16,0 0 1-16,0 0 13 0,0 0 0 0,0 0-1 15,0 0 2-15,0 0-13 0,0 0-1 0,0 0 0 0,0 0 2 16,0 0 9-16,0 0 1 0,0 0-1 0,0 0 1 16,0 0-13-16,0 0 1 0,0 0 1 0,0 0-1 15,0 0 8-15,0 0 1 0,0 0-1 0,0 0 1 0,0 0-11 16,0 0 1-16,0 0 1 0,7-7-1 15,0 7 5-15,2 0-1 0,-9 0 1 0,14-7 0 16,-3 4-7-16,-1-2 0 0,4-6 0 0</inkml:trace>
  <inkml:trace contextRef="#ctx0" brushRef="#br0" timeOffset="54081.2">8153 9138 853 0,'0'0'0'15,"0"0"0"-15,0 0 0 0,0 0 29 0,-18 3-1 16,18-3 0-16,-12-2 0 0,12 2-16 0,-11-1 2 0,11 1-1 16,-10-4 0-16,10 4 27 0,0 0 0 0,-8-2 1 15,8 2-1-15,0 0-24 0,0 0-1 0,0 0 1 16,0 0 0-16,0-8 12 0,0 8 0 0,0 0 0 15,20-7 0-15,5 3-16 0,3 0 2 0,2-3-1 16,9 7 1-16,-1-3-1 0,-1 1 1 0,6-1-1 16,-3 3 2-16,-1-2-7 0,-2 0 1 0,-2-1-2 15,-1 6 2-15,-2-3 8 0,-4-3 1 0,0-1-1 16,2 8 1-16,-5-3-9 0,-2-2 1 0,1-3 0 16,-2 6 0-16,6-4 8 0,-5-3 0 0,-2-4 0 0,-10 9 1 15,3-5-9-15,0-6 0 0,-5-5 0 0</inkml:trace>
  <inkml:trace contextRef="#ctx0" brushRef="#br0" timeOffset="54301.43">8631 8722 1293 0,'0'0'0'0,"0"0"0"0,-32 22 0 0,18-8 40 0,3-2 0 16,1 2-1-16,-4 9 2 0,-1 0-26 0,3-2 1 15,-6 4 0-15,1 11 0 0,-1-2 51 0,2 5 1 16,-1 3 1-16,-4 11-1 0,-1-1-50 0,3-4 0 16,-6-8 0-16,4 8 0 0,3-2 18 0,-1-8 1 15,3 6-1-15,4 9 1 0,1 3-22 0,4-10 0 16,4-2 0-16,-1 2 1 0,1-6-5 0,-1-13 1 16,1 1-1-16</inkml:trace>
  <inkml:trace contextRef="#ctx0" brushRef="#br0" timeOffset="54579.51">8370 10835 1105 0,'0'0'0'0,"0"0"0"0</inkml:trace>
  <inkml:trace contextRef="#ctx0" brushRef="#br0" timeOffset="54769.38">8177 10700 715 0,'0'0'0'0,"0"0"0"0,0 0 0 0,0 0 31 0,7-16 0 16,-3 9 1-16,-4 7-1 0,12-7-18 0,-1 5 2 16,3-1-1-16,7-1 0 0,4 1 38 0,5-3-1 0,2-1 1 15,5 4 0-15,5 5-36 0,-7-2 1 0,2-6 0 16,-1 6 1-16,1 4 19 0,-6-2 0 0,3-4 0 15,1 5 1-15,-7-1-23 0,-1-4 1 0,1-1-2 16,-3 3 2-16,1 0 13 0,-1-6 1 0,-7 1 1 16,-4 2-1-16,0-4-17 0,-5 0 1 0,-2 1-1 15</inkml:trace>
  <inkml:trace contextRef="#ctx0" brushRef="#br0" timeOffset="54965.19">8797 10316 1054 0,'0'0'0'0,"0"0"0"0,-25 14 0 16,7-3 37-16,1-1 0 0,2 1 0 0,5 10 2 16,-2 2-25-16,1-4 2 0,-3 2 0 0,3 11-1 0,1-2 41 15,-1 0 1-15,-1 0-1 0,3 10 0 0,0-4-39 16,-2-3 1-16,1 0-2 0,-4 17 2 0,7-6 19 16,0 1 2-16,-4 3-2 0,-1-1 1 0,3 1-24 15,4-9 2-15,1-4 0 0,-3 9-1 0,4-11-10 16,3-1-1-16,3-8 1 0</inkml:trace>
  <inkml:trace contextRef="#ctx0" brushRef="#br0" timeOffset="55485.84">8105 12784 1255 0,'0'0'0'0,"7"-15"0"0,2 4 0 0,-2 4 22 16,0-4 0-16,4 1 0 0,3 1 1 0,0 2-12 0,0-3 0 16,7-1 1-16,9 7 0 0,-2-3 25 0,2 0 0 15,9-5 0-15,-2 12 0 0,6-7-22 0,-5 0 0 16,6 0 0-16,1 9 1 0,-3-4 7 0,-9-3 2 16,3 1 0-16,2 6-1 0,-4-2-13 0,-2-5 2 15,-2-1-1-15,-6 8 1 0,1-4-2 0,-7-5 0 0,-8-3 0 16,-10 10 0-16,11-4-4 0,-9-6 1 0,-2-1-1 15</inkml:trace>
  <inkml:trace contextRef="#ctx0" brushRef="#br0" timeOffset="55683.41">8671 12426 1067 0,'0'0'0'0,"-14"-11"0"15,4 13 0-15,-6 0 29 0,3-2 0 0,1-4 0 16,-2 11 2-16,0 2-18 0,3 0 0 0,-3 1 1 15,0 11-1-15,5 4 31 0,2-2 1 0,0 3 0 0,-4 18 0 16,4 0-29-16,4-2 0 0,-4-3 0 0,0 5 1 0,3 0 29 16,1-5 0-16,-1-8 0 0,-6 8 0 15,4-2-30-15,3-9 0 0,-1 4 1 0,-3 14 0 0,4-4 3 16,3-7 2-16,-4-5-1 0,1 3 0 0,-1-5-9 16,4-3-1-16,0-4 0 0</inkml:trace>
  <inkml:trace contextRef="#ctx0" brushRef="#br0" timeOffset="56089.65">8035 14457 1520 0,'0'0'0'0,"0"0"0"16,0 0 0-16,17-17 26 0,-6 8 1 0,-1-1 0 0,8 10 0 16,1-4-15-16,6-1 1 0,0-2 0 0,10 7 0 15,2-4 48-15,2 2-1 0,1-5 1 0,6 14 0 0,-2-7-44 16,-5-7 0-16,2 2 1 0,-2 14 0 0,-2-9 22 16,-2 0-1-16,-2-4 0 15,6 11 2-15,-7-7-26 0,-6-7 1 0,-1-1 0 0,3 16-1 0,2-11-6 16,-1-4 0-16,-8 0 0 0</inkml:trace>
  <inkml:trace contextRef="#ctx0" brushRef="#br0" timeOffset="56315.98">8696 14065 1218 0,'0'0'0'0,"0"0"0"0,-18 4 0 0,4 3 19 0,4 0 0 15,-4 2 0-15,-1 6 2 0,3-1-11 0,-2-1 1 0,3 3-1 16,-3 17 1-16,4-7 20 0,-1-1-1 0,2 7 0 16,-1 13 0-16,3-4-16 0,3-1-1 0,-3 3 1 15,-4 8 0-15,4 0 10 0,0-13 0 0,0 3-1 16,0 3 1-16,0-6-13 0,4-8 1 0,-1 0 1 16,2 11-1-16,4-10-6 0,5 1-1 0,-7 3 1 15</inkml:trace>
  <inkml:trace contextRef="#ctx0" brushRef="#br0" timeOffset="56715.33">8199 16292 1470 0,'0'0'0'0,"37"-8"0"15,-2 6 0-15,9-4 14 0,2-1 2 0,1-3-2 16,-6 6 2-16,5 3-7 0,-6-3 0 0,3-3 0 16,1 11 0-16,2-4 18 0,-7-4 0 0,8 1 0 15,-3 13 1-15,2-6-16 0,-7-4 2 0,2-4-1 16</inkml:trace>
  <inkml:trace contextRef="#ctx0" brushRef="#br0" timeOffset="56931.49">8747 15682 1595 0,'0'0'0'0,"0"0"0"0,-10 24 0 0,6-4 33 16,0-1 0-16,-3 8 1 0,7 13 0 0,-5 4-21 16,0 4 2-16,0-3-1 0,1 8 1 0,2 2 42 15,1 1 0-15,-1 7 1 0,2 15 0 0,2-6-41 16,1-7 1-16,2-2 0 0,2 11 0 0,0-5 17 0,0-8 0 16,4-1 0-16</inkml:trace>
  <inkml:trace contextRef="#ctx0" brushRef="#br0" timeOffset="59413.7">15799 9173 1180 0,'0'0'0'0,"0"0"0"0,0 0 0 0,0 0 24 0,0 0-1 16,0 0 1-16,13 26-1 0,-13-8-11 0,0-1 0 15,0 1 0-15,-4 15 1 0,2 3 31 0,0-15 2 16,-3-4 0-16,0 20 0 0,1-10-30 0,4-12 1 16,0 3 0-16,-3 15 0 0,3-13 33 0,3-11 2 0,-3-9-1 15,6 10 1-15,1-6-35 0,2-4 0 0,1-7 0 16,2 1 1-16,6-8 6 0,3-5 2 0,0-11 0 15,20-7 0-15,-2-12-14 0,1 0 0 16,6-13 1-16,5 2 0 0,-3 2 3 0,1-3 0 0,3-6-1 16,16 9 2-16,-1 1-8 0,-1-1 1 0,6-5-1 15,18 12 1-15,-7-4 4 0,7-1-1 0,10 14 1 16</inkml:trace>
  <inkml:trace contextRef="#ctx0" brushRef="#br0" timeOffset="61640.74">16140 10774 715 0,'0'0'0'15,"0"0"0"-15,3 37 0 0,2-9 24 0,1-12 0 16,-5-2-1-16,3 10 1 0,-2-6-13 0,-2-8 1 16,-2-2 1-16,0-1-1 0,4 0 54 0,-2-7 0 15,0 0 1-15,0 0 0 0,0 0-49 0,0 0 0 16,7-7 0-16,11-11 0 0,13-19 67 0,6-5 1 15,9-15 1-15,16 6-1 0,7-3-69 0,7-9 1 0,17-10 0 16,15 10 0-16,3-2 22 0,12-4 2 0,17 1-2 16,26-1 2-16,3 6-26 0,-14-11-1 0,7-19 1 15</inkml:trace>
  <inkml:trace contextRef="#ctx0" brushRef="#br0" timeOffset="82084.57">979 16152 323 0,'0'0'-17'0,"-25"-4"7"0,8 2 0 16,8-1 0-16,2 3 1 0,7 0 32 0,0 0 1 15,-11-4-1-15,11 4 1 0,-7 0-13 0,7 0 1 16,0 0 1-16,-7-5-1 0,7 5 27 0,0 0 1 16,0 0-1-16,-7-5 0 0,7 5-23 0,0 0 0 15,0 0-1-15,0 0 1 0,0 0 12 0,0 8 1 16,0-8-1-16,4 11 2 0,-1 3-17 0,1 0 0 15,-1-1 1-15,4 20-1 0,4 0 13 0,1-1 0 0,-1-4 0 16,6 6 0-16,1 3-14 0,-4-8 0 0,4-4 1 16,8 10 0-16,6-5 14 0,-4-7 0 0,-1 0 0 15,4 9 1-15,-1-6-16 0,-1-1 2 0,-5-3-1 16,4 10 1-16,-1-4 29 0,-6-10 1 0,0-1 0 16,6-1 1-16,-3 4-29 0,-6-8 0 0,0-3 0 15,5 1 1-15,-6-1 22 0,-3-5 2 0,-7-4-2 16</inkml:trace>
  <inkml:trace contextRef="#ctx0" brushRef="#br0" timeOffset="82333.25">1293 16199 1435 0,'0'0'22'0,"-48"35"-11"15,20-10 1-15,3-2-1 0,10 3 1 0,-7 4 39 0,-2 0 0 16,-1-4 1-16,9 4 0 0,-9 4-36 0,4-6 1 16,0-4 0-16,5 15 1 0,2-11 18 0,-4-7 1 15,4 6-1-15,4 10 1 0,-1-6-22 0,-1-4 0 16,5-6 0-16,3-2 1 0,1 2 3 0,-1-3 0 16,4-6 0-16,-3 1 1 0,3-5-10 0,0-1 1 15,0-7-1-15,0 0 2 0,7 6-7 0,-7-6 1 16,0 0-1-16</inkml:trace>
  <inkml:trace contextRef="#ctx0" brushRef="#br0" timeOffset="82661.37">1776 16546 1206 0,'0'0'0'0,"0"0"0"0,0 0 0 16,0 0 26-16,0 0-1 0,0 0 1 0,-5 17 0 0,1-8-14 15,1 2 1-15,-4-3-1 0,-4 19 2 0,-3-1 36 16,0-1 1-16,3-2-1 0,-3 7 2 0,2-1-35 16,5-2-1-16,-4 1 1 0,1 2 1 0,-1-2 9 15,4 0 1-15,0-10 0 0,0 5 0 0,3 0-15 16,1-4 0-16,-1-5 1 0,-3 9-1 0,6-6-1 0,1-3 2 15,0-1-1-15,-4 10 1 0,4-9-6 16,0-9-1-16,0 4 1 0,-3 0 1 0,3 1 10 16,0-10 2-16,3 7-2 0,-3-7 1 0,4 7-10 0,-4-7 1 15,0 0 0-15</inkml:trace>
  <inkml:trace contextRef="#ctx0" brushRef="#br0" timeOffset="82991.61">1940 16590 1381 0,'0'0'0'0,"0"0"0"0,0 0 0 16,0 0 54-16,0 0 0 0,0 0 0 0,0 0-1 15,0 0-36-15,0 0 1 0,0 0-1 0,0 0 1 16,0 0 52-16,0 0-1 0,0 0 1 0,16 0-1 0,12 1-51 16,4-2 0-16,-2-1 0 0,5 4 0 15,2-2 27-15,-5-6 0 0,0-1 0 0,-2 7 0 0,2-1-30 16,-4-7 2-16,2 0 0 0,-2 4 0 0,0-1 2 15,2-4 0-15,2-3 0 0,-4 8 0 0,-5-3-9 16,-2-2 1-16,-7 1 0 0</inkml:trace>
  <inkml:trace contextRef="#ctx0" brushRef="#br0" timeOffset="83239.98">2240 16240 1808 0,'0'0'0'0,"0"0"0"16,-25 29 0-16,11-6 20 0,6-3-1 0,-3 1 0 16,0 3 1-16,4 10-10 0,4-4 1 0,-4-2-1 15,0 11 2-15,3-4 40 0,4-2 1 0,-3-1 0 16,-1 12 1-16,4-4-38 0,0-6 2 0,4-3-1 16,-8 1 1-16,4 5 14 0,4-9 0 0,-1-7 0 15,1 6 0-15,3-4-18 0,0-6 0 0,-4-6 1 16,4 6-1-16,0 1-2 0,0-15 0 0,4 1 0 15,-2-1 1-15,-2 1-7 0,0-6 2 0,0-3 0 0</inkml:trace>
  <inkml:trace contextRef="#ctx0" brushRef="#br0" timeOffset="83526.02">2561 16310 1168 0,'0'0'0'0,"-3"-19"0"0,-4 12 0 0,7-4 57 0,0-3 0 16,-4 0 0-16,4 14 1 0,-11-4-42 15,11 4 2-15,-3-7 0 0,3 7 0 0,0 0 54 0,0 0 0 16,0 0 0-16,-5 4 1 0,1 3-55 0,4 2 0 16,4-4 0-16,-1 9 0 0,6 11 6 0,2-1 2 15,6-4 0-15,1 9 0 0,3 1-14 0,2-5 0 16,2-2 1-16,-1 3 0 0,-1-1-5 0,-2-8 1 15,4 5-1-15,3 6 1 0,-5-7-4 0,-5-9 1 16,3 6 0-16,7 5 0 0,2-4-4 0,-5-5 0 16,-4-3-1-16,2 13 1 0,-5-8-1 0,-1-9 0 15,-6-5 1-15</inkml:trace>
  <inkml:trace contextRef="#ctx0" brushRef="#br0" timeOffset="83755.47">2723 16366 1557 0,'0'0'0'0,"0"0"0"0,-21 28 0 16,5-3 41-16,-1-4 0 0,-1-3-1 0,0 8 2 16,3-3-26-16,1-2-1 0,-1 0 1 0,-6 11 1 0,7-8 40 15,4-1 0-15,-3-3 1 0,-4 13-1 0,6-5-40 16,4-7 1-16,-4 0 0 0,1-3 0 0,6 5 14 15,1-7 2-15,3-6-1 0,0-1 1 0,3 0-20 16,4-2 0-16,-7-7 1 0</inkml:trace>
  <inkml:trace contextRef="#ctx0" brushRef="#br0" timeOffset="84290.24">3210 16744 1407 0,'0'0'0'0,"0"0"0"16,0 0 0-16,0 0 39 0,0 0 0 0,0 0 1 15,0 0 0-15,-16-5-24 0,9 5-1 0,0-3 1 16,0 1 0-16,0-3 40 0,0-2 0 0,0-2 0 15,4 2 1-15,3-2-40 0,-4 0 1 0,4 2-1 16,0 0 1-16,0 7 7 0,4-9-1 0,-4 9 1 0,7-5 0 16,-7 5-13-16,7 0 0 0,-7 0 1 0,17 7-1 15,-6 4-4-15,3 3 0 0,-5 3 0 0,5 6 1 16,-4 3-4-16,-2-4 1 0,-5-1-1 16,1 2 1-16,-4-2-1 0,-4-2 0 0,-3 0 0 0,3 3 0 0,-6-3-1 15,-4-5-1-15,1-2 0 0,-1 9 2 0,0-8-1 16,0-5 2-16,4-1-2 0,-1 6 2 0,0-3-3 15,3-6 2-15,-3-4-2 0,4 5 2 0,7-5 1 16,-7 9 1-16,7-9 0 0,0 0 0 0,0 0-3 16,0 0 1-16,-7-12-1 0,7 12 2 0,0 0 3 0,0-7 1 15,0 7-1-15,0-11 1 0,0 0-4 0,7-1 0 16,-4 0 1-16,4-2 0 0,1-2 5 0,-1 4 2 16,1 5-1-16,-1 3 0 0,4 4-5 0,0 0 0 15,-1-2 0-15,11 8 1 0,1 2 4 0,-3 3 1 16,2 0-1-16,11 10 2 0,1 0-7 0,3-7 1 15,-6 2-1-15,-2 12 1 0,0-5 6 0,0-8 1 16,-1 5 0-16,-3 4 0 0,1 3-8 0,-2-6 1 16,2 0 0-16,3 0 2 0,-7-1 5 0,-1-6 2 0,-3-4 0 15,8 2 0-15,-7 3-8 0,-3-8 0 0,3-4 1 16</inkml:trace>
  <inkml:trace contextRef="#ctx0" brushRef="#br0" timeOffset="84616.58">3574 16517 1808 0,'0'0'0'0,"0"0"0"0,0 0 0 0,0 0 63 16,0 0 0-16,0 0 0 0,0 0 0 0,0 0-45 15,0 0 0-15,0 0 0 0,0 0 0 0,17-3 61 16,-6 3 1-16,-1-2 0 0,15 4 0 16,5 1-62-16,2-3 0 0,-2-5 0 0,5 3 0 15,0 4 15-15,-5-2-1 0,-1-5 1 0,-5 5 1 0,-1 0-21 16,2-2 2-16,-4-5-1 0,2 4 1 0,-2-1-11 15,-7-1 1-15,-3 0-1 0</inkml:trace>
  <inkml:trace contextRef="#ctx0" brushRef="#br0" timeOffset="84825.82">3736 16343 1784 0,'0'0'0'0,"-11"21"0"15,8 6 0-15,-2 3 33 0,-3-6 1 0,-2 4 0 16,3 8 1-16,3 1-21 0,-3-6 1 0,-3 1-1 16,6 17 1-16,1-10 30 0,-4-4 1 0,-1-3-1 0,8 3 1 15,-3-2-31-15,3-6 2 0,-4-3 0 0,8 5 0 16,-1-7 5-16,1-2 2 0,3-6 0 0,7 5-1 16,-3-7-12-16,-4-4 2 0,7-5-1 0,2 8 0 0,5-8-6 15,-7-5 1-15,-3-3-1 0</inkml:trace>
  <inkml:trace contextRef="#ctx0" brushRef="#br0" timeOffset="85153.55">4459 16656 1808 0,'0'0'0'0,"0"0"0"16,0 0 0-16,0 0 33 0,0 0 0 0,0 0-1 16,0 0 2-16,0 0-21 0,0 0 2 0,0 0-1 15</inkml:trace>
  <inkml:trace contextRef="#ctx0" brushRef="#br0" timeOffset="85321.7">4902 16602 1859 0,'0'0'0'0,"0"0"0"0,19-5 0 0,-8 5 31 16,-11 0 2-16,7-7-1 0,-7 7 1 0,14 7-20 16,-7-4 2-16,0-3 0 0,4 5-1 0,-1-1 26 0,3-4-1 15,-3 3 0-15</inkml:trace>
  <inkml:trace contextRef="#ctx0" brushRef="#br0" timeOffset="85470.29">5669 16561 1821 0,'0'0'0'0,"0"0"0"15,20 4 0-15,-6-1 19 0,-4-4 1 0,1-1 0 16,-11 2 0-16,14 7-9 0,-7-7 0 0,2 0 0 15</inkml:trace>
  <inkml:trace contextRef="#ctx0" brushRef="#br0" timeOffset="85605.86">5955 16586 1557 0,'0'0'0'0,"0"0"0"0,10 7 0 0,-10 0 28 16,0-7 0-16,0 0 0 0,8 18 0 0,-5-13-15 15,-3-5 0-15,7 4 1 0</inkml:trace>
  <inkml:trace contextRef="#ctx0" brushRef="#br0" timeOffset="85956.78">6394 16618 1004 0,'0'0'0'0,"0"0"0"15,0 0 0-15,-21-6 35 0,14 3 1 0,0-1-2 16,7 4 2-16,-7 0-21 0,7 0-1 0,0 0 1 15,0 0 1-15,0 0 14 0,0 0 0 0,3-7 1 16,-3 7 0-16,14 4-17 0,-3-4-1 0,3-2 0 16,11 7 2-16,8-5 16 0,3-7 1 0,4 0-1 15,-8 11 2-15,-4-2-20 0,2-6 2 0,-2 1-2 16,4 4 2-16,2-2-4 0,-6-3 0 0,5-1 1 0,3 8-1 16,-5-3-4-16,-1-5 0 0,2-2 0 0,3 11 1 15,-1-4-5-15,-6-6 1 0,2-1-1 0</inkml:trace>
  <inkml:trace contextRef="#ctx0" brushRef="#br0" timeOffset="86207.17">6705 16315 1281 0,'0'0'0'15,"0"0"0"-15,-15 20 0 0,7-6 18 0,4 5 0 16,1-1 0-16,-4 3 0 0,7 5-8 0,0 4 0 16,3-7 0-16,-6 14 0 0,6-2 28 0,1-5 2 15,3 5-2-15,-2 13 1 0,2-4-23 0,4-8 0 16,-4-2-1-16,3 5 1 0,1-10 12 0,-1 0 1 16,3-6-1-16,1 3 1 0,0-1-15 0,0-10-1 15,4-1 1-15,6 6-1 0,-1-8 0 0,-2-5-1 0,1-5 0 16</inkml:trace>
  <inkml:trace contextRef="#ctx0" brushRef="#br0" timeOffset="86556.41">7371 16076 1080 0,'0'0'0'0,"0"0"0"0,0 0 0 0,0-18 34 16,-3 10 0-16,3-5-1 0,0 1 2 0,0 12-20 16,3-9-1-16,-3 9 1 0,0-12-1 0,0 12 11 15,4-7 0-15,-4 7-1 0,7-7 2 0,-7 7-13 16,14-6-1-16,-7 6 0 0,7 2 2 0,6 5 0 0,1 0 2 15,3 2 0-15,5 16-1 0,4-1-6 0,2 1 0 16,-1 0 0-16,8 13 1 0,-3-1-1 0,2-2 0 16,-1 2 0-16,10 9 1 0,-3-4-4 0,-4-3 1 15,-3-6-2-15,-1 3 2 0,-4-1 19 0,-5-11 1 16,-2 1-1-16,1 3 1 0,-10-5-15 0,-5-11 1 0,0-5 0 16</inkml:trace>
  <inkml:trace contextRef="#ctx0" brushRef="#br0" timeOffset="86825.82">7766 16023 1419 0,'0'0'0'0,"0"0"0"15,-17 5 0-15,6 4 49 0,-3-9 2 0,0 4-2 0,3 3 2 16,-1 5-34-16,-2 0-1 0,3-1 1 0,-6 14 1 15,-1 1 54-15,2-1 1 0,2 3-1 0,0 17 1 16,-4-1-55-16,4-1 0 0,4-6 0 0,-6 5 0 0,2-5 15 16,0-2 1-16,3-9 0 0,-3 13 0 0,3-11-19 15,-3-5 0-15,0-4-1 16,2 15 1-16,5-11-1 0,0-11 1 0,3 2 0 0,4 11 0 0,-3-8-6 16,-1-6 0-16,8-4 0 0,-4-7 0 0,3 7-4 15,-3-7-1-15,7 0 1 0</inkml:trace>
  <inkml:trace contextRef="#ctx0" brushRef="#br0" timeOffset="87288.64">7983 16685 1293 0,'0'0'0'0,"0"0"0"0,0 0 0 16,-17 26 23-16,13-17 0 0,1 0 1 0,-4 3 0 15,0 2-13-15,3-5 1 0,2 0 0 0,2-1 1 0,0 5 25 16,0-3 0-16,2-1 0 0,5 5 0 0,4 2-23 16,-1-2 1-16,1-5-1 0,3 5 1 0,0 2 14 15,2-7 1-15,0-4-1 0,0 5 1 0,-2-3-17 16,0 0 0-16,0-1 0 0,-2 4 1 0,1 1 5 16,-1-4 0-16,-1 0 0 0,-1 3 1 0,1 1-10 15,-8-4 0-15,-3-7 0 0,11 16 0 0,-8-4 20 0,-3-3-1 16,0-9 0-16,0 18 2 0,-3-8-19 15,-1-3 2-15,4-7-2 0,-10 18 2 0,-1-9 17 0,-3-1 1 16,0-4-1-16,-4 8 2 0,-1-3-21 0,1-7 2 16,-3-4 0-16,-2 9-1 0,2-5 14 0,0-6 0 15,0-3 0-15,-4 5 0 0,2-10-15 0,-2 0 0 16,-3-1 1-16</inkml:trace>
  <inkml:trace contextRef="#ctx0" brushRef="#br0" timeOffset="87504.7">7997 16639 1784 0,'0'0'0'0,"0"0"0"16,25-2 0-16,-16 6 62 0,5-8-1 0,4-3 1 16,3 9 0-16,0-4-45 0,-2-3 0 0,6-2 1 15,10 10 0-15,-1-4 51 0,-2-7 0 0,8 1 1 16,3 14 0-16,-6-7-52 0,-2-7-1 0,4 2 1 15,-2 5 0-15,-2-3 22 0,-7-3 0 0,2 1 0 0,2 7 1 16,-7-4-25-16,-2-3-1 0,-2 0 1 0</inkml:trace>
  <inkml:trace contextRef="#ctx0" brushRef="#br0" timeOffset="90749.3">954 17455 368 0,'0'0'27'0,"-44"18"-15"0,27-13 1 0,2-5 0 16,5 4 0-16,3-1 13 0,7-3 0 0,0 0 0 16,-7 9 0-16,7-9-13 0,0 7-1 0,0-7 1 15,0 0 0-15,0 0 31 0,0 7 1 0,0-7-2 16,7 0 2-16,-7 0-29 0,7 0 1 0,-7 0-1 16,17 0 0-16,5-2 32 0,-1 0-1 0,-2-1 0 15,13 3 0-15,-4-2-30 0,2-3 0 0,2-2-1 16,5 9 1-16,-2-2 36 0,-7-2 1 0,2-2-1 15,2 10 0-15,0-5-36 0,-6-4 1 0,3-2-1 0,2 10 1 16,3-3 8-16,-6-4 1 0,2-2-1 0,12 6 1 16,3-2-15-16,-3-3 1 0,-7-3 0 0,6 10 0 15,-2-6 6-15,1-3 0 0,-5-2 0 0,9 7 0 16,-1-4-8-16,-3-3 0 0,3 0-1 0,4 7 1 0,4-3 5 16,-5-3 1-16,-2-1-2 0,2 7 2 0,2-3-8 15,-2-4 1-15,-6-2-1 0,10 7 1 0,4-1 7 16,1-3 1-16,-6 1-1 0,-1 5 1 0,-2-3-8 15,-2-3 0-15,2 1 0 0,5 5 0 0,-3 0 7 16,1-4 0-16,6 1 0 0,5 3 1 0,-2 2-9 16,-3-1 1-16,-2-2 0 0,5 2 0 0,0 1 10 0,0-4 0 15,9-3 1-15,-2 9 0 0,-3-3-11 0,-5-2 1 16,4-3 1-16,5 4-1 0,2 0 6 0,-6-3-1 16,2-1 1-16,4 6 1 0,-6 0-9 0,-5-4 1 15,4-3 0-15,8 5 0 0,3 0 4 0,-10-4 1 16,2-1-1-16,8 5 1 0,-10 0-7 0,0-4 1 15,10-1 0-15,2 3-1 0,-2 1 8 0,-6-5 0 0,-1 1 0 16,11 1-1-16,3 1-6 0,-7-1 0 0,2-4 0 16,6 4 1-16,-8 1 5 0,-3-3 0 0,14 1-1 15,-4 3 1-15,1 2-7 0,-8-3 1 0,2-4 0 16,7 3-1-16,4 2 6 0,-6-1 1 0,1-2-1 16,2 1 1-16,-6 4-7 0,0-2 1 0,11-1 0 15,-1 3 0-15,-7-4 2 0,-3 1 0 0,7-4 0 16,4 3 2-16,-1 3-7 0,-10-3 2 0,7-3-1 15,7 3 1-15,-4 3 3 0,-7-3 0 0,4-3 0 0,4 2 1 16,-4 5-6-16,-7-2 2 0,14-7-1 0,-4 9 1 16,-7-1 2-16,-6-5 1 0,-1 3 0 0,11 6 1 15,-4-3-6-15,-5-3 1 0,-1 1 0 0,-1 2 1 16,-3 2 1-16,-4-2 1 0,4-2-1 0,-2 2 1 0,-2 2-5 16,-7-4 2-16,-1-2 0 0,1 8 0 0,-3-4 0 15,-6 0 1-15,9-4 0 0,-3 4 0 0,-2 0-4 16,-6-3 2-16,1-1 0 0,1 8-1 0,-4-4 2 15,-7-5 0-15,-1-4-1 0,6 9 1 0,-8-4-2 16,-5-3-1-16,5 0 1 0,-3 9 0 0,-6-2 2 0,-4-5 0 16,-8-1 0-16,0 8 0 0,-2 0-2 0,-3-4 0 15,0-1 0-15,-9 3 1 0,0 0-1 0,0 0 2 16,0 0-1-16,0 0 0 0,0 0-1 0,0 0-1 16,0 0 1-16,0 0-1 0,0 0 1 0,0 0 0 15,0 0 0-15,0 0 0 0,0 0-1 0,0 0 0 16,0 0 0-16,0 0 0 0,0 0-1 0,0 0 2 15,0 0-1-15,0 0 1 0,0 0-2 0,0 0 1 0,0 0-1 16,0 0 0-16,0 0 1 0,0 0-1 0,0 0 1 16,0 0-1-16,0 0-1 0,0 0 1 0,0 0 0 15,7 1 0-15,-7-1-1 0,10 0 2 0,-10 0-1 16,15 0 0-16,-1-1 0 0,2-3-1 0,1-1 0 16,11 5 2-16,1-4-2 0,-8-3 0 0,5 0 0 15,6 7 1-15,-4 0-2 0,-1 0 1 0,8-3 0 16,2 6 0-16,2 1 1 0,-7-8-1 0,5 1 0 15,0 10 0-15,-2-4-1 0,0-3 2 0,2-3-1 16,6 12 0-16,-3-6 0 0,-5-5 1 0,6-3-1 0,-2 14 0 16,-4-6-1-16,2-3 2 0,-5-3-1 0,-2 6 0 15,2-1-1-15,-4-4 1 0,5-3 0 0,-1 9 0 16,-4-4-1-16,-1-4 0 0,-2-3 0 0,3 7 1 16,2-2 0-16,-6-1-1 0,1-1 0 0,-7 8 1 0,1-4-1 15,-1-4 0-15,-1 1 0 0,-2 6 0 0,-1 1 1 16,2-8-1-16,-2-3 0 0,-4 11 1 0,-3-4-1 15,4 0 0-15,-4-5 0 0,-7 5 2 0,9 1-3 16,-9-1 1-16,9-3 0 0,-9 3 0 0,8 0-1 16,-8 0 1-16,0 0 0 0,0 0 0 0,7-4-1 15,-7 4 2-15,0 0-2 0,0 0 1 0,0 0-1 0,0 0 1 16,0 0-1-16,0 0 1 0,0 0-1 0,0 0 1 16,0 0-1-16,0 0 1 0,0 0-1 0,0 0 1 15,0 0-1-15,0 0 1 0,0 0-1 0,0 0 2 16,0 0-2-16,0 0 1 0,0 0-1 0,0 0 1 15,0 0-1-15,0 0 1 0,0-5-1 0,0 5 1 0,0 0-1 16,-7-5 1-16,7 5-1 0,-12-4 1 0,5 1-1 16,-4 1 1-16,1 0-1 0,-4-1 2 0,0-3-1 15,-11 5 0-15,2-3-1 0,5 1 1 0,1-3 0 16,-8 10 0-16,-1-2-1 0,-3-4 1 0,3-3 0 16,1 8 0-16,0-1-1 0,1-4 2 0,-1-3-1 15,-1 8 0-15,1-3-1 0,2-3 1 0,-2-1-1 16,-3 8 1-16,0-2-1 0,5-2 1 0,-2-4-1 15,-10 9 1-15,1-1-1 0,3-6 1 0,-3 0-1 16,2 8 2-16,-3-3-2 0,5-5 1 0,-5-1-1 0,1 8 1 16,3-1-1-16,-1-6 1 0,-2-2-1 15,-1 11 1-15,2-5-1 0,4-4 1 0,-6-1-1 0,3 10 1 16,-1-4-1-16,3-3 0 0,2-1 0 0,3 8 1 16,0-2-1-16,-3-5 0 0,5-2 0 0,-2 11 2 0,2-6-2 15,2-3 0-15,-3-1 0 0,-5 6 1 0,3 0-1 16,5-5 0-16,-4-3 0 0,-7 10 0 0,2-4 0 15,-1-3 0-15,2-3 0 0,3 6 0 0,1 1 0 16,-3-4 0-16,1-4 0 0,3 10 0 0,-3-3 0 16,6-5 0-16,0-1 0 0,-4 8 0 0,4 0 0 15,2-5 0-15,1-5 0 0,-7 10 0 0,6-1 0 0,1-4 0 16,1-4 0-16,-8 10 0 0,-1-1 0 0,4-5 0 16,5-4 0-16,-1 6 0 0,-5 0 0 0,6-4 0 15,-5-1 0-15,5 4 0 0,-4-1 0 0,3-3 0 16,2-1 0-16,-5 8 0 0,3-4 0 0,-1-4 0 15,1-3 0-15,-3 7 0 0,0 0 0 0,7-3 0 16,-6-1 0-16,-1 4 0 0,0 4 0 0,0-8 0 0,-2 1 0 16,2 6 0-16,0-3 0 0,-1 0 0 0,5 0 0 15,1 6 0-15,-2 1 0 0,1-6 0 0,-1-1 0 16,0 7 0-16,2-3 0 0,-1-4 0 0,3-2 0 16,-7 7 0-16,1 1 0 0,3-4 0 0,-1-2 0 15,-7 5 0-15,-1-2 0 0,5-4 0 0,-1-1 0 16,-6 7 0-16,-2-3 0 0,2-4 0 0,2 0 0 15,1 9 0-15,0-3 0 0,-3-4 0 0,5-2 0 16,5 6 0-16,4-1 0 0,-3-1 0 0,-5 0 0 16,3-1 0-16,1 1 0 0,-3 0 0 0,0-2 0 0,-2 3 0 15,2 1 0-15,0-2 0 0,0-2 0 0,-2 1 0 16,-2 5 0-16,4-3 0 0,-2-3 0 0,5 2 0 16,-3 3 0-16,3-1 0 0,-3-2 0 0,5-1 0 0,2 1 0 15,0 0 0-15,0-2 0 0,3 2 0 0,-3 1 0 16,2-1 0-16,1-2 0 0,4 2 0 0,7-2 0 15,-10 1 0-15,3-1 0 0,7 0 0 0,-7 0 0 16,7 0 0-16,0 0 0 0,0 0 0 0,-7 0 0 16,7 0 0-16,0 0 0 0,0 0 0 0,0 0 0 15,0 0 0-15,0 0 0 0,0 0 0 0,0 0 0 16,0 0 0-16,0 0 0 0,0 0 0 0,0 0 0 0,0 0 0 16,0 0 0-16,7 0 0 0,-7 0 0 0,7-3 0 15,0 1 0-15,3 2 0 0,-3 0-1 0,1 0 1 16,-1-2 0-16,0 2 0 0,1 2-2 0,-1 0 2 15,1-2 0-15,-1-2 0 0,3 2-1 0,1 0 1 16,-1-2 0-16</inkml:trace>
  <inkml:trace contextRef="#ctx0" brushRef="#br0" timeOffset="91051.13">8163 15900 1494 0,'0'0'0'0,"4"-18"0"0,-1 11 0 0,-3 7 71 15,0-12 0-15,4 0-1 0,-4 12 2 0,7-6-54 16,-7 6 0-16,3-10 0 0</inkml:trace>
  <inkml:trace contextRef="#ctx0" brushRef="#br0" timeOffset="91551.72">8260 15611 1143 0,'0'0'0'0,"0"0"0"15,0 0 0-15,11-21 40 0,-11 21 1 0,0-10-1 16,0-1 2-16,-4 2-27 0,4 2 1 0,-3 0 0 15,3 0 1-15,-4-3-15 0,1-1 1 0,-1 2 1 16,1-1-1-16,-1 3-1 0,1-2 1 0,-1 0-1 16,1-1 1-16,-1 1-6 0,1 2 1 0,3 0-1 15,0-2 1-15,0 9 0 0,-4-9 0 0,4 9-1 16,0-7 2-16,0 7-27 0,0 0 0 0,0 0 0 0,0 0 1 16,0 0 14-16,0 0-1 0,0 0 1 0,0 0 0 15,0 0-6-15,0 11 1 0,0-4 0 0,-4 19 0 16,1 13 7-16,-1 8 1 0,4-10 0 0,0 9 0 15,0-5 9-15,0 4 0 0,4 3 0 0,3 13-1 16,0-1 1-16,0-5 0 0,4 3 0 0,6 10 1 0,-3-6 0 16,2-6 1-16,2 15-1 0,-4 8 1 0,4-11-1 15,-4-10 1-15,-5-1-1 0,-4 15 2 0,4-9 10 16,-2-8 1-16,0-3 1 0,-4 8-1 0,-3-7-5 16,4-9 0-16,-4-3 0 0,-7 11 1 0,7-13 33 15,0-7 1-15,0-1 0 0,-4 10 0 0,1-6-27 0,6-7 0 16,1-3 0-16,-4-2 0 0,3-4 33 0,1-1 0 15,3-6-1-15,-3-2 2 0,3-1-33 0,0-3-1 16,0-5 1-16,-7-1 0 0,0 0 23 0,7 2 1 16,-7-2-1-16,0 0 2 0,7-7-27 0,-7 7 1 15,3-11 0-15,-3-4 1 0,0-7 18 0,-1 0 0 16,-1-5 1-16,-5-8 0 0,-4-4-21 0,1 1-1 0,-5 2 1 16</inkml:trace>
  <inkml:trace contextRef="#ctx0" brushRef="#br0" timeOffset="92917.67">8181 15504 1431 0,'0'0'0'0,"-11"-16"0"0,8 6 0 15,-8 6 53-15,4 1 1 0,-3-10-1 0,3 3 1 0,7 10-38 16,-11-7 2-16,11 7-1 0,-9-7 1 0,9 7 55 16,0 0 1-16,-10 5 0 0,2-5 0 0,-6 2-56 15,0 1 0-15,-3 1 0 0,-13-2 0 0,-6 1 18 16,3 1 1-16,-6-4-1 0,0 0 1 0,2 1-22 16,-5 1 0-16,-6-5 0 0,4 1 1 0,2 4-14 15,-4-2 0-15,-2-6 0 0,-10 3 2 0,2 6-3 0,5 1 1 16,-4-6 0-16,-2 2 1 0,6 5-3 0,0 1 0 15,-2-10 0-15,-12 2 0 0,0 4 0 0,5 2 0 16,-2-4 0-16,-3-4 0 0,5 8-2 0,1-4 1 16,-13-7 0-16,0 5 0 0,0 2 0 0,3-2 0 15,-2-3 0-15,-5 0 0 0,-3 5 1 0,3 0 0 16,-3-7 0-16,-4 3 0 0,3 4 0 0,5-2 0 0,-15-3 0 16,3 3 0-16,1 4 2 0,6 0 0 0,1-4 0 15,-11 0 1-15,0 4-2 0,11 0 1 0,-8-6 0 16,4 2 0-16,1 4 7 0,6 0 0 0,-11-6 0 15,4 3 1-15,4 2-4 0,0 1 1 0,-11-4-2 16,0 1 2-16,7 2 6 0,0-1 0 0,0-5 0 16,-11 3 1-16,5 4-6 0,2-2 0 0,-3-3-1 15,-7 4 2-15,4 5 7 0,6-5 0 0,-6-1 0 16,-3 4-1-16,10 5-6 0,0-2 0 0,-8-5 0 0,4 3 1 16,7 4 4-16,11-2-1 0,-7-4 1 0,-4 4 0 15,5 0-6-15,9 0 1 0,4-7-1 0,-4-1 1 16,11 6 2-16,2-2 0 0,-6-3 1 0,0 0-1 0,2 6-4 15,5-3 0-15,4-5 0 0,-5 2 1 0,5 6 0 16,0-3 1-16,-2-3-1 0,1 4 1 0,-4 6-4 16,5-3 1-16,3-3 0 0,6-1 0 0,-2 4 1 15,1 0 0-15,3-5-1 0,1 3 2 0,-1 4-3 16,1-3 0-16,-2-5 0 0,9 3 1 0,4 5-2 16,-2-2 2-16,5-6-1 0,8 3 1 0,-1 3-3 15,1-4 2-15,4-3-2 0,-4 0 2 0,6 4-1 0,0-4 2 16,4-4-2-16,-10 4 2 0,6 4-3 0,11-4 2 15,-9-4-2-15,-12 8 1 0,11-4 0 0,10 0-1 16,-7-4 1-16,-15 4-1 0,15 4-1 0,7-4 2 16,-9-4-2-16,-8 4 1 0,-1 4-1 0,11-4 2 15,7 0-1-15,0 0 4 0,0 0-4 16,-10-4-3-16,10 4 5 0,-15 0-1 16,8-3-4-16,-1 3 0 0,-3-5 4 0,0 3 0 0,4 0-4 15,-3 0 0-15,3 1 3 0,0-1 1 0,7 2-4 16,-11-4 0-16,11 4 2 0,-11-3 1 0,11 3-3 15,-12-4 0-15,12 4 3 0,-7 2 0 0,7-2-3 16,-10 7 0-16,10-7 2 0,-11 4 1 0,11-4-3 16,-11 12 0-16,4-1 2 0,4-3 1 0,-4 3-3 15,0 5 0-15,0 1 2 0,0 6 1 0,3 0-3 16,2 2 0-16,-1-1 2 0,3 6 1 0,-4-2-3 16,4-1 0-16,0 4 2 0,-3 1 2 0,3 0-4 15,3-1 0-15,1 3 2 0,-1 6 1 0,-1-3-3 0,5 4 0 16,0-1 3-16,0 2-1 0,4 1-2 0,-4-3 0 15,0 1 2-15,3-3 0 0,-2 3-2 0,-1-3 0 0,0 3 2 16,1 1 0-16,-1 0-2 0,-3-1 0 0,0-3 1 16,-1-2 1-16,1 1-2 0,-1-6 0 0,-3 3 1 15,4-4 2-15,-1-4-3 0,1 4 0 0,-4 0 2 16,3-2 1-16,1 2-3 0,-1-2 0 0,-3-3 2 16,4 3 1-16,-1-4-3 0,1-3 0 0,-1 1 5 15,1 0 1-15,-1-4-6 0,1-4 0 0,0-5 4 16,-1-6 1-16,-3-3-5 0,4 6 0 0,-4-6 5 0,1 14 2 15,3-4-7-15,-4-1 0 0,3 2 5 0,-3-1 0 16,-3 1-5-16,3-2 0 0,-4-1 5 0,4 3 0 16,-1 0-5-16,-3-3 0 0,4-1 4 0,-3-1 0 15,3-6-4-15,-4 8 0 0,4-8 4 0,0 4 0 16,0-4-4-16,0 3 0 0,0-3 3 0,0 4 1 16,0-4-4-16,0 4 0 0,0-4 4 0,0 3 1 0,0-3-5 15,0 0 0-15,0 0 3 0,-4-2 2 0,4 2-5 16,-3 0 0-16,3 0 5 0,-4-3 2 0,4 3-7 15,-10-4 0-15,3 2 4 0,0 2 2 0,0-3-6 16,0 3 0-16,0 0 6 0,-1 0 0 0,1 0-6 16,2 0 0-16,5 0 5 0,-10 0-1 0,10 0-4 15,-4 0 0-15,4 0 6 0,-3 0 1 0,3 0-7 16,-4 0 0-16,4 0 4 0,0 0 1 0,0 0-5 16,7 0 0-16,-7 0 6 0,11 0 1 0,1 0-7 15,2 0 0-15,7 3 6 0,4 1-1 0,1-2-5 0,3-2 0 16,-1 0 7-16,2 0 0 0,2 0-7 15,6 0 0-15,6 0 4 0,4-2 2 0,26 0-6 0,36 0 0 16,-3-1 2-16,-3-1 2 0,0-3-1 0,2 4 0 0,-2-1 0 16,0-3-1-16,13-1 0 0,4 0 1 0,-2 5-1 15,-10-2 0-15,13-2-1 16,1 3 1-16,-15 4-1 0,-1 0 0 0,8-2 1 0</inkml:trace>
  <inkml:trace contextRef="#ctx0" brushRef="#br0" timeOffset="94107.62">3159 14751 979 0,'0'0'0'15,"0"0"0"-15,0 0 0 0,0 0 106 0,0 0 0 16,-18 0 1-16,18 0-1 0,-12 0-90 0,5-3 1 0,0 3-1 15,-4 0 1-15,-6 3 76 0,3 1 0 0,-4-4 0 16,-5 7 1-16,5 2-77 0,1-4 1 0,3 0-1 16,-4 18 1-16,2-5 8 0,6-6-1 0,-8 4 1 15,7 17 0-15,1-5-14 0,3-3 1 0,3-2-1 16,4 7 2-16,0 3-10 0,7-5 1 0,4-3-1 16,3 1 1-16,0 1-2 0,-3-6 0 0,1-7 1 15,2 12-1-15,4-8-3 0,-4-6 0 0,0-5 0 16,4 11 0-16,1-9 0 0,-1-6 0 0,-4-6 0 15,7 6 0-15,-2-3 1 0,3-7 0 0,-1 0 0 0,7 2 2 16,-5-2-2-16,2-4 0 0,-4-5 0 0,5 6 0 16,2-6 0-16,-6-2 1 0,-1-6 1 0,-2 3-1 0,-1 0-1 15,-11 3 1-15,-4-8-1 0,-6-1 2 0,-4-1 0 16,-7 3 0-16,-6-10 1 0,-4 12 0 0,-1-1-1 16,-2-6 0-16,-4 0-1 0,-5 21 1 0,3-1 10 15,-2-5 0-15,-6 1 1 0,-5 11-1 0,6 1-5 16,1 0 0-16,-9-3 0 0,9 16 1 0,2-6 10 15,6-3 0-15,6-1 0 0</inkml:trace>
  <inkml:trace contextRef="#ctx0" brushRef="#br0" timeOffset="94328.01">3706 15142 1746 0,'0'0'0'0,"0"0"0"15,0 0 0-15,0 0 51 0,0 0 1 0,0 0-1 16,0 0 1-16,-21-2-35 0,21 2 0 0,-11-3 0 16,11 3 1-16,-10-4 38 0,10 4 1 0,-11-4 0 15,11 4 0-15,0 0-40 0,0 0 1 0,0 0-1 16</inkml:trace>
  <inkml:trace contextRef="#ctx0" brushRef="#br0" timeOffset="94824.5">4052 14792 1771 0,'0'0'0'0,"0"0"0"0,-18-11 0 0,7 6 40 15,-6-4 0-15,-1 0 1 0,-5 13-1 0,2-4-24 16,0 0-1-16,-4 0 1 0,-1 16 0 0,-2-4 24 16,3-5 1-16,-2-2-1 0,6 20 0 0,0-8-24 15,0 1 0-15,5 1-1 0,5 11 2 0,4 4 1 0,4-6 1 16,-1-7 0-16,8 9 1 0,-1-2-10 0,1-5 0 16,3-7 0-16,9 7 1 0,-2-2-6 0,-3-7-1 15,3-5 0-15,3 1 1 0,4-1-2 0,-1-6 1 16,-3-3-1-16,-2 0 0 0,-1 6 0 0,3-12-1 15,-1-1 0-15,-2 4 0 0,0-2 0 0,4-2 0 0,-4-7-1 16,-1-1 1-16,1 3 3 0,0-2 0 0,-4-7 0 16,1 5 0-16,-1 0-1 0,-2 0-1 0,-1-5 0 15,1 4 2-15,-1 1 2 0,-3-2 1 0,0-1-2 16,-4 19 2-16,7-12-3 0,-4 5 0 0,-3-2 0 16,0 9 0-16,0 0 5 0,0 0 1 0,0 0-1 15,0 0 0-15,0 0-4 0,0 0 1 0,0 0 0 16,-3 14 0-16,-1 5 5 0,1 2 0 0,-1 0 1 15,0 18-1-15,-1 2-5 0,2-4 1 0,-4-9-1 16,7 5 1-16,-4 2 4 0,4-6 0 0,-3-5 0 0,6 17 1 16,-3-6-7-16,0-2 2 0,0-3 0 0,7-4 0 15,-2 10 3-15,1-8 0 0,-1-7 1 0,6 5 0 16,-1 1-5-16,-3-6 0 0,4-9 1 0,6 7 0 0,-2-1 1 16,-5-7 0-16,6-6 0 0,5 7 0 0,-3-5-3 15,-1-5-1-15,3-5 1 0</inkml:trace>
  <inkml:trace contextRef="#ctx0" brushRef="#br0" timeOffset="95091.67">4556 14827 1721 0,'0'0'0'15,"-3"-16"0"-15,3 16 0 0,3-7 58 0,-10-4 1 16,0-3-1-16,7 14 1 0,-14-3-42 0,7-2 1 15,-4-1 0-15,1 10 0 0,3 3 46 0,0 0 0 16,0-2 0-16,-2 15 0 0,-2 2-46 0,1 5 0 0,2 1 0 16,5 9 0-16,-1 7 5 0,4-11 2 0,-3 2-1 15,3 2 0-15,3 2-12 0,1-9 0 0,-4-4 0 16,3 11 1-16,1-7-8 0,0-7 1 0,-1 0-1 16,4 7 1-16,-3-4-3 0,3-3 2 0,-4-7-1 15,8 2 1-15,1 1-3 0,-1-1 2 0,-1-6-2 16,11-2 1-16,-6 3-1 0,-7-10 1 0,3-3-1 15</inkml:trace>
  <inkml:trace contextRef="#ctx0" brushRef="#br0" timeOffset="95323.2">4766 14681 1695 0,'0'0'0'0,"0"0"0"0,-4 28 0 0,4-5 42 15,-3-4 0-15,-1 1 0 0,-3 27 0 0,-3-5-26 16,1-1 0-16,-5-3 0 0,7 10 0 0,0-1 45 16,-4-6 0-16,4-2-1 0,0 5 1 0,0-2-44 0,0-7 1 15,-2-3 0-15,7 15 0 0,-3-10 15 0,-2-5 2 16,4-6 0-16,6-1 0 0,-3 8-21 0,-3-8 1 16,-1-9-1-16,11 1 1 0,-7 1-6 0,0-8 1 15,4-1 0-15</inkml:trace>
  <inkml:trace contextRef="#ctx0" brushRef="#br0" timeOffset="95787.22">3653 15235 1721 0,'0'0'0'0,"-21"-2"0"16,9 18 0-16,1-4 34 0,-3 1-1 0,0-3 1 0,3 11 0 16,8-3-20-16,-1-9 1 0,4 0-1 0,4 8 1 15,-1-1 44-15,4-4 2 0,0-3 0 0,4 2-1 16,-1-1-43-16,1-1 1 0,0-5 0 0,1-3 0 16,2 3 9-16,-7-2 1 0,4-4 0 0,-1-2 0 0,1 1-16 15,-4-1 2-15,-4-3-1 0,4 2 1 0,-3 0-4 16,-4-6 0-16,-4 1 0 0,4-1 1 0,-7-1-4 15,-3-4 0-15,-1 2-1 0,1 5 2 0,-8-5-1 16,2 0 1-16,2 2-1 0,-4 10 1 0,4 2-4 16,0-4 2-16,0-1-2 0,-2 12 2 0,9-2 2 0,0-1-1 15,0-2 1-15,0 10 0 0,3 0-2 16,1-3-1-16,3-9 1 0,-4 11 0 0,4-1 4 0,4-3 0 16,-4-7 0-16,3 12 0 0,1-3-3 0,-4-9-1 15,0 0 1-15,0 0 0 0,7 6 3 0,-7-6 1 16,0 0-1-16,0 0 2 0,7-8-6 0,-7 8 1 15,0 0 0-15,0 0 1 0,4-8 2 0,-4 8 1 16,0-7 0-16,0 7 0 0,0-14-4 0,0 7 0 16,0 7 0-16,0-7 0 0,0 7 4 0,10 0 0 0,-5 0 0 15,20 8 0-15,10 12-4 0,-1-1 0 0,1-1-1 16</inkml:trace>
  <inkml:trace contextRef="#ctx0" brushRef="#br0" timeOffset="97532.79">9950 17094 1306 0,'0'0'0'0,"0"0"0"15,0 0 0-15,21 4 27 0,-21-4 1 0,13-4-1 16,4 4 1-16,8 0-16 0,0-3 2 0,5-1-1 16,15 8 0-16,0-2 38 0,-3-4-1 0,2-3 1 0,5 10 1 15,-1-3-36-15,-2-4 1 0,5-2 0 0,4 10 1 16,-1-6 8-16,-1-6 1 0,-3 1-1 0,-3 12 1 15,-6-7-15-15,-2-5 0 0,-6-2 1 0,6 14 0 16,-7-7 6-16,-2-7 1 0,-2 0-1 0,-2 14 2 16,3-5-11-16,-8-6 1 0,0-3-1 0,-7 14 1 0,-2-7-2 15,-4-5 0-15,-8 5 0 0,0 0 1 0,0 0-4 16,0 0 1-16,0 0-2 0,-13 5 2 0,-4-1 3 16,-5-4 1-16,1-2-1 0,-26 7 2 0,-5-3-6 15,3-6 1-15,-4 1 0 0,-7 10 1 0,4-5 5 0,-3-4 2 16,-11-2-1-16,-6 13 1 0,4-7-7 0,6-4 1 15,-6 0 0-15,0 9 0 0,0-1 6 0,8-4 1 16,6 3 0-16,3 11-1 0,9-9-6 0,9-4 0 16,2-1 0-16,1 14 2 0,13-9 3 0,7-5 2 15,4-2-2-15,3 8 2 0,7-8-7 0,0 0 0 16,14-5 0-16,-4 7 0 0,4 0 4 0,2-2 1 0,5-2-1 16,22 2 1-16,1-4-6 0,-2-3 0 0,2-3-1 15,14 10 2-15,-1-6 4 0,-2-2-1 0,5-5 0 16,8 12 1-16,-6-5-5 0,0-4 0 0,10 1-1 15,0 11 1-15,-5-4 2 0,-5-7 0 0,0-1 1 16,-6 11 0-16,-1-4-5 0,-6-4 1 0,3 0 0 16,-1 10 0-16,-9-3 4 0,-8-3 0 0,-3-1 0 15,-6 11 2-15,2-3-7 0,-10-6 2 0,-3-1 0 16,-7 11 0-16,-7-8 2 0,7 2 0 0,-7-2 0 0,0 0 0 16,-7 11-3-16,7-11 0 0,-10 8 0 0,-1-1-1 15,-6 2 4-15,-3-2 1 0,2-3-1 0,-6 6 1 16,-1-4-4-16,4-5-1 0,-6-1 1 0,3 9 0 15,1-5 2-15,2-8 0 0,0-1 0 0,3 10 1 0,4-3-5 16,0-6 2-16,3 1-1 0,6 6 0 0,5-3 1 16,-11 2 1-16,11-2 0 0,-3-7 0 0,3 7-4 15,0 0 2-15,0 0 0 0</inkml:trace>
  <inkml:trace contextRef="#ctx0" brushRef="#br0" timeOffset="98115.62">9373 15701 1356 0,'0'0'0'0,"0"0"0"0,-17-16 0 16,10 16 73-16,7 0 0 0,-4-17 0 0,4 17 0 0,-11-4-55 16,11 4 0-16,-3-9 0 0,3 9 0 0,0 0 66 15,0 0 0-15,-7-5 0 0,7 5 0 0,0 0-67 16,0 0 1-16,-7 9 0 0,7-9 0 0,-9 16-12 16,2-6-1-16,0 6 1 0,-4 18 0 0,-3 6-3 15,7-1 1-15,0-4 1 0,4 12-1 0,3-3-5 0,0 4 1 16,3-2 0-16,4 10 0 0,4-3-1 15,3-9 1-15,-2 10 0 0,2 6 0 0,4-2-10 0,0-5 0 16,-1-9 0-16,1 9 1 0,1-4 2 0,-5-10 0 16,4 6 1-16,0 1 0 0,-4-2-4 0,-2-12 0 15,2-1 0-15,-3 5 1 0,-1-12 2 0,-3-1 0 16,-3-5 1-16,3 1 0 0,-3-3 6 0,-1-6 0 16,-3-10 0-16,4 15 0 0,-3-7 0 0,-1-8 0 0,0 0 0 15,0 0 0-15,0 0 5 0,0 0 0 0,7-3 0 16,-7 3 0-16,13-11-1 0,-4 2 0 0,-6-5-1 15,11-17 2-15,-3-13 11 0,-8 2-1 0,1-10 1 16</inkml:trace>
  <inkml:trace contextRef="#ctx0" brushRef="#br0" timeOffset="99348.65">13744 16739 1507 0,'0'0'0'0,"0"0"0"0,0 0 0 0,0 0 50 0,28-2 2 15,-13-1-1-15,0 5 1 0,3 1-35 0,7-1 0 16,1-2-1-16,20 3 2 0,3 4 40 0,3-3-1 16,6-1 0-16,7 1 0 0,-1 7-40 0,4-3 1 15,5-1 0-15,3 2 0 0,3 0 3 0,4-4 2 0,3-1-1 16,8 5 1-16,-4 1-12 0,3-3 0 0,10-5 0 15,4 3 2-15,1 4-9 0,-8-4 2 0,8-6-1 16,1 2 1-16,-8 6-3 0,-11-7 2 0,3-7-2 16,1 9 2-16,-11 0-3 0,-11-2 0 0,0-4 0 15,1 8 2-15,-17 3-2 0,-5-5 0 0,0-2 1 16,6 3-1-16,-10-3-1 0,-13-3 1 0,-1-1 0 16,1 6 1-16,-9 5-2 0,-8 0 1 0,-1-5-1 15,-5 5 1-15,-8 3 3 0,-3-1-1 0,0-9 1 16,-14 5-1-16,0 1 0 0,-7-5-1 0,-2-1 0 15,-16 2 1-15,-5 2 5 0,-4-4 0 0,-8-4 0 0,-6 6 0 16,-1-4-4-16,-4-1 2 0,-7-6-1 0,-6 4 0 16,1-1 8-16,-4-1 0 0,-14-3 1 0,-9-1 0 0,9 4-7 15,0-3 0-15,-14-3 1 0,-5 3 0 16,11 3 3-16,5-4 0 0,-11 1 0 0,-9 1 1 0,16 3-7 16,7 3 2-16,0-4 0 0,-13 2 0 0,20 5 3 15,11 0 2-15,-4-2-2 0,-2 9 1 0,11 2-5 16,11-2 1-16,1-4 0 0,-8 4-1 0,10 6 4 0,10-6-1 15,-3-6 0-15,6 6 0 0,1 0-3 16,12 0-1-16,1-5 1 0,5 2 0 0,6 1 1 0,5 0-1 16,3-8 1-16,5 6 0 0,9-3-2 0,0 0-1 15,0 0 1-15,9-8 0 0,1 8 1 0,4 0 1 16,8-2 0-16,25-2 0 0,8 2-2 0,5 1-1 16,12-5 1-16,4 5-1 0,7 2 1 0,3-1 0 15,8-3-1-15,3 3 2 0,12 2-4 0,2-1 2 0,7-2-1 16,4-1 1-16,9 2-1 0,-1 0 2 0,10-4 0 15,-3 1-1-15,22 6-1 0,-13-1 0 0,-5-5-1 16,22 1 2-16,-22 5 2 0,-12-4 1 0,-9-10-2 16,-2 8 2-16,-28-1-3 0,-15-1 0 0,1-4 0 15,-7 4 0-15,-19 5 2 0,-15-2 1 0,-2-5 0 16,-4 7 0-16,-12 2-4 0,-4-1 2 0,-3-2-1 16,1 2 1-16,-11 6 1 0,-4 1-1 0,4-8 1 15,-3 7 0-15,3-7-3 0,-7 14 1 0,7-14-1 16,-7 10 2-16,-8-1-2 0,1 0 2 0,2-6 0 0</inkml:trace>
  <inkml:trace contextRef="#ctx0" brushRef="#br0" timeOffset="104070.57">2205 12508 1834 0,'0'0'0'0,"0"0"0"0,0 0 0 16,3 27 32-16,1-17-1 0,-4-10 1 0,10 20-1 0,-2-3-18 15,2-5 2-15,1 1-2 0,3 8 2 0,2-5 11 16,1-2 0-16,5 3 0 0,6 1-1 0,-2-2-12 16,-1-6-1-16,7-1 0 0,1 2 2 0,-1 5 17 15,-4-9 2-15,-1-4-2 0,-3-3 2 0,1 4-20 16,-4-8 2-16,2-3-1 0,-2 4 1 0,4-1 3 0,-6 1 0 15,-1-10 0-15,7 4 0 0,-8 1-8 16,-6-5 0-16,5-3 0 0,-2 6 0 0,-4-4-2 0,-2-6 1 16,-1 3 0-16,-4 10 0 0,1 0-3 0,-4-4-1 15,-4-3 1-15,4 14 1 0,-3-9-2 0,3 9 2 16,-4-12 0-16,4 12-1 0,0 0-1 0,-7-7-1 16,7 7 1-16,0 0 0 0,-7-7 6 0,7 7 0 0,-4-5 0 15,4 5 0-15,0 0-4 0,0 0 0 0,0 0-1 16,0 0 2-16,0 0 6 0,0 0-1 0,0 0 1 15,-3 17-1-15,6 4-5 0,1 2 0 0,-1 2 0 16,5 10 1-16,-1-3 3 0,-4-6 0 0,1 8 1 16,3-3 0-16,-4 1-5 0,-3-6 0 0,4-1 0 15,-1 7 0-15,-3-2 3 0,-3-8 0 0,3-1 0 16,0 18 0-16,-4-9-4 0,-3-7 1 0,0 5-1 16,4 2 1-16,-8-4 2 0,0 1 1 0,1-13 0 15,3 3 0-15,-6-1-4 0,-1 0 0 0,0-7 0 0,0-2 0 16,-4 2 2-16,-1-4 2 0,-2-7-2 0,-7-1 1 15,-1 1-5-15,-1 0 2 0,-1-3-1 0,-10-2 0 16,-5-2 6-16,6 0-1 0,-3-1 0 0,-1-1 0 0,2 1-4 16,8-3 1-16,-1-1-1 0,-4 0 0 0,13-2 2 15,5-1 1-15,0-8 1 0,3 13-1 0,9-8-5 16,6-1 2-16,3-1 0 0,3 9-1 0,9-3 1 16,6-3 0-16,3 5 0 0,4 3 1 0,1 1-4 15,3 1 2-15,2-2-2 0</inkml:trace>
  <inkml:trace contextRef="#ctx0" brushRef="#br0" timeOffset="105334.93">3826 14479 2023 0,'0'0'0'0,"0"0"0"15,0 0 0-15,0 0 62 0,0 0-1 0,0 0 1 0,0 0 1 16,0 0-46-16,0 0 1 0,0 0 0 15,0 0 0-15,0 0 50 0,0 0 0 0,0 0 1 0,0 0 0 16,-27 8-51-16,13-9 0 0,-3-5 0 0,-8 5 0 16,-3-14 9-16,5-7 1 0,-2-3 0 0,4 14 0 0,2-6-15 15,-3-8 0-15,1-1 1 0,0 10-1 0,2-3-12 16,-3-8 1-16,5-3 0 0,-11 4 0 0,5 1-1 16,2-3 0-16,-8-3 0 0,-1-1 1 0,-5-2-2 15,7 3 0-15,-2-11 0 0,-2 15 0 0,4-6 0 16,1-1 0-16,-1-1 0 0,0 7 0 0,2 0-2 15,4 5 0-15,1-5 0 0,-9-4 1 0,5 9-2 16,8 2 2-16,3-3-1 0,-4 4 1 0,2 6-4 0,6 4 1 16,3-5-1-16,0 8 1 0,7 7 1 0,0 0-1 15,-4-8 1-15,4 8-1 0,0 0 1 0,0 0 0 16,0 0-1-16,0 0 2 0,0 0-1 0,0 0 0 16,0 0 1-16,0 0 0 0,0 0 1 0,0 0 1 15,0 0-1-15,0 0 1 0,0 0-1 0,0 12 1 16,0-12-1-16,0 11 1 0,0-11 0 0,0 10 0 0,0-10 0 15,0 0 0-15,0 9 0 0,0-9 0 0,0 0 0 16,0 9 0-16,0-9 1 0,0 8 0 0,0-8 0 16,-4 11 0-16,4-2-1 0,0 3 1 0,0-1 0 15,-3 3 0-15,-1 3 2 0,1-1 0 0,-8 0 0 16,1 5 1-16,3-2-2 0,-2-4 0 0,2-5 0 16,3 13 1-16,-3-7 1 0,0-6 1 0,-3-1-1 15,6 12 2-15,1-7-3 0,-1-5 1 0,4-9-1 16,-4 18 1-16,1-8 1 0,3-10-1 0,0 0 1 15,0 0-1-15,-4 9 0 0,4-9-1 0,0 0 0 0,0 0 1 16,0 0 1-16,0 0 2 0,0 0 0 0,0 0 0 16,0 0-3-16,4-9 1 0,-4 9-1 0,3-16 2 15,1-1 0-15,-4-2 2 0,4-4-1 0,-1-6 1 16,1 0-4-16,-1 4 2 0,-3 0-2 0,7-6 2 0,0 8 1 16,-3 2 1-16,-1-9-1 0,1 3 1 0,3 1-3 15,2 1 0-15,1 3 1 0,1 4 0 0,-4 2 0 16,0 2 1-16,-4-4 0 0,1 11 0 0,0 2-3 15,-1 0 1-15,-3-2-1 0,0 7 2 0,0 0 0 16,0 0 2-16,7-4-1 0,-7 4 1 0,7 7-4 16,0-1 2-16,2 1-2 0,16 17 2 0,-1 8 0 0,1-9-1 15,2 0 1-15,-3 0-1 0,-6-1-1 0,0-6 0 16,1 0 1-16,6 2-1 0,-8 1 1 0,1-1 0 16,-2-8 1-16,5 6 0 0,-3 3-3 0,-4-5 2 15,0-1-2-15,2 6 1 0,-2-5 0 0,-7-2-1 16,0 3 0-16</inkml:trace>
  <inkml:trace contextRef="#ctx0" brushRef="#br0" timeOffset="109433.53">841 15754 246 0,'0'0'-1'0,"0"0"0"0,0 0 0 0,0 0 0 16,0 0 0-16,0 0 158 0,0 0 0 0,0 0 0 16,0 0 1-16,0 0-148 0,0 0 2 0,0 0-2 15,0 0 1-15,-21 7 57 0,21-7 1 0,0 0-1 16,0 0 1-16,-7-3-51 0,7 3 0 0,0-8 0 15,0 8 0-15,-7-5-13 0,7 5 1 0,4-10-1 16,-4 10 1-16,0 0-3 0,-4-9 2 0,4 9-1 16,4-11 1-16,-4 11-5 0,-4-10 0 0,4 10 0 0,4-9 1 15,-4 9-1-15,0 0 0 0,7-5 0 0,-7 5 1 16,7-6-3-16,-7 6 1 0,7-7-1 0,-7 7 0 16,12-3 0-16,2-1 1 0,-3 1 0 0,10-1 0 15,4 3 0-15,1-5 1 0,-1-1 0 0,7 7 0 0,-2-2-1 16,-6-1 1-16,8-2 0 0,2 1 0 0,1 2 1 15,-5-1 0-15,-2-2 0 0,7-1 0 0,-5 5-1 16,-1-3 1-16,-1-8 0 0,5 6 0 0,-1 5 15 16,-4-3 0-16,2-1 0 0,9 1-1 0,2 4-6 15,-3-1 0-15,-6-5 0 0,2 3 1 0,-3 3 19 0,-1-2 1 16,-1-3-1-16,2 1 1 0,3 6-16 0,-2 0-1 16,-4-4 0-16,5-2 1 0,6 6 14 0,-2 0 0 15,2-4 0-15,-2 2 0 0,2 4-15 0,-6-1 0 16,3-3 0-16,-5-3 1 0,6 6 14 0,-5 1 0 15,0-6 0-15,5 0 1 0,-2 6-15 0,-1-2-1 16,8-6 1-16,-5 2-1 0,2 6 12 0,-6-4 1 0,3-4-1 16,-4 3 1-16,-3 2-13 0,0-1-1 0,2-3 0 15,3 1 2-15,-2 4 5 0,-4-2 0 0,5-4 0 16,6 2 1-16,2 6-10 0,-6-2 1 0,-1-2 0 16,1-2 0-16,0 4 5 0,-1 0 0 0,-3-4 1 15,6-2 0-15,-1 4-8 0,-8 0 1 0,5-3-1 16,6-1 1-16,2 4 3 0,-2 0-1 0,-2-3 0 15,-6 1 2-15,1 2-6 0,2 0-1 0,-3-4 1 16,3 1 0-16,-6 6 4 0,0-3 1 0,6 0-1 0,1-3 2 16,-3 3-7-16,2 0 1 0,4-4 0 0,-4 1 0 15,1 6 2-15,-3-3 1 0,1-3-1 0,-1-2 2 16,-5 6-6-16,1 3 1 0,0-9 0 0,6 1 1 16,-10 6 1-16,1 0 1 0,3-4-1 0,6-2 1 0,1 8-5 15,-5-1 2-15,2-4-1 0,-1-1 1 0,-1 5-1 16,-5 1 2-16,5-4 0 0,2 0 0 0,-4 3-4 15,-3 1 2-15,5-8 0 0,5 4-1 0,-5 0 2 16,-2 4 0-16,4-8-1 0,9 4 1 0,-6 0-2 16,2 0-1-16,-2-3 1 0,0-2 0 0,2 5 0 0,-5 0 0 15,2-6 0-15,5-1 0 0,-4 7-1 0,-2 0 0 16,3-5 0-16,11-2 0 0,-4 5-1 0,-3 2 2 16,-1-3-1-16,-2-3 1 0,2 5-2 0,-6-1 1 15,-1-3-1-15,5-2 0 0,-2 5 1 0,1 2-1 16,1-4 1-16,5-3-1 0,-1 7-1 0,-3-3 1 15,3-3 0-15,-6-1 0 0,2 6-1 0,2 1 1 16,-4-4-1-16,6-1 1 0,-2 3-2 0,-6-1 2 16,6-3-1-16,5 1 0 0,2 5-1 0,-2 0 1 0,-5-4 1 15,1 3-1-15,-4 1-1 0,-1-2 1 0,2-3-1 16,5 3 2-16,-5 0-2 0,-1-1 0 0,8-4 0 16,-2 7 1-16,-1 0-1 0,-2-4 0 0,-2-5 1 15,-2 6-1-15,-3-1 0 0,1-3 0 0,2-2 0 16,2 9 0-16,-1-1-1 0,-5-5 1 0,3-2 0 15,5 8 1-15,1-2-1 0,-4-3 0 0,-3-2 0 16,-1 8 0-16,-2-2 0 0,5-1 0 0,-7-2 0 0,2 4 1 16,-1 0-1-16,-5-1 0 0,5-7 0 0,4 12 0 15,-8-4-1-15,1-7 1 0,6 0 0 0,-4 10 0 16,-1-3-1-16,-3-3 2 0,1-1-1 0,-7 8 0 16,3-6-1-16,2-3 1 0,1 0 0 0,-2 6 0 15,-3-1 0-15,2-3 0 0,0-1 1 0,6 8-1 0,-3-2-1 16,-2-4 1-16,-1-3 0 0,7 6 0 0,-1 1-1 15,-6-2 1-15,7-5 0 0,-2 12 0 0,-1-5-1 16,-4-6 2-16,0-1-1 0,-8 7 0 0,1-1-1 16,-4-2 1-16,5-3 0 0,-1 6 0 0,-2 0-1 15,-1-4 1-15,-1-2-1 0,1 4 1 0,-1 0-1 0,-3-1 1 16,0-1-1-16,0 2 2 0,-7 0-2 0,11 3 1 16,-11-3-1-16,12 0 1 0,-5 0-1 0,1 0 1 15,-1 0-1-15,0 2 1 0,0 3-1 0,0 1 1 16,0-3-1-16,0 1 1 0,0-1-1 0,0-1 1 15,-7-2 1-15,11 3-1 0,-11-3-1 0,8 4 1 16,-8-4-1-16,7 3 1 0,-7-3-1 0,0 0 1 16,0 0 0-16,7 8 0 0,-7-8-1 0,0 0 1 0,0 0 1 15,8 5-1-15,-8-5-1 0,0 0 1 0,0 0 0 16,7 9 0-16,-4-2-1 0,1 1 1 0,-4-8 0 16,7 16 0-16,-4-2-1 0,4 2 2 0,0 0-1 15,0 5 0-15,-1 0-1 0,-1 0 1 0,0-3 0 16,2 1 0-16,0 2 0 0,0-1 0 0,-3-3 1 15,3 4-1-15,-3 4-1 0,-4-7 1 0,3 1 0 16,-3 4 0-16,4 1 0 0,-1 1 0 0,1-2 0 16,-1 5 0-16,1 2 1 0,-1-4-1 0,1 3 0 15,-4 0 0-15,0-2 0 0,3 1 1 0,1-3 1 0,-4 5-1 16,2 1-1-16,3-6 1 0,0-2-1 0,-1 12 2 16,-1-7-1-16,1 0 0 0,3 4 0 0,-4 1 1 15,4 1-2-15,4 1 1 0,-4-5 0 0,0 3 0 0,0-1 1 16,0-9 0-16,2 1 0 0,-4 6 1 0,1-5-2 15,1-2 0-15,0-2 0 0,-4 5 1 0,-3-5 1 16,4 1 2-16,-4-5-1 0,3 6 1 0,-3-2-3 16,4 0 2-16,-4-3-2 0,0 1 2 0,0 0 0 15,0-3 2-15,0 4-1 0,0-1 0 0,0 2-1 16,7-3-1-16,0 1 1 0,0 2-1 0,0 2 3 0,0-4 1 16,4 3-1-16,-1 0 1 0,-1-1-4 0,2-6 2 15,-4-1-2-15,3 9 2 0,-6-8 1 0,3-2 0 16,-4-3 1-16,1 3 0 0,-1-1-3 0,1-2 0 15,-4-3 1-15,0 0-1 0,0-7 2 0,0 11 0 16,0-11 0-16,0 7-1 0,0-7-1 0,-4 7-1 16,4-7 1-16,0 0 0 0,-7 11 0 0,7-11 1 15,-3 8-1-15,3-8 1 0,-7 6-3 0,7-6 2 0,-4 7-2 16,4 0 1-16,-3 3 1 0,3 1-1 0,0-2 1 16,0 0-1-16,0-1 0 0,0 3-1 0,0-8 0 15,0 3 1-15,0 1-1 0,0-7 1 0,-4 10-1 16,4-10 1-16,0 9-1 0,0-9 0 0,0 0-1 15,0 0 2-15,-7 7-2 0,7-7 1 0,0 0 1 16,0 0-1-16,-7 7-1 0,7-7 0 0,0 0 1 16,0 0 0-16,-7 7-1 0,7-7 2 0,0 0-1 15,-9 0 0-15,9 0 0 0,-9 0-1 0,9 0 0 16,-12 0 0-16,5 0 1 0,-4 0-1 0,4 0 0 0,0 0 0 16,-7 0 0-16,-2 0 0 0,4-2 0 0,-4 2 0 15,-5 0 1-15,3-1-1 0,-5-1 0 0,-1 0 0 16,-1 0-1-16,0 1 2 0,2-3-2 0,-1 1 1 0,-5 1 0 15,1 0 0-15,2-1 1 0,-2-3-1 0,-2 3-1 16,5-1 1-16,-3 1-1 0,-4 1 2 0,2 2-2 16,-2-2 1-16,-1 0-1 0,-3 1 1 0,1 1 0 15,2 1-1-15,1 1 0 0,-5-2 1 0,2 0-1 16,-1 0 1-16,3 0 1 0,-6 0-1 0,2 2-1 16,-2 0 0-16,-5-2 0 0,-5 0 1 0,1 0 0 0,-3 0 0 15,1-2 0-15,-4 2 0 0,-1 0-1 0,2-2 2 16,-12-3-2-16,0 3 1 0,-2 0-1 0,5 1 0 15,-7-1 0-15,-7-2 2 0,-3 4-2 0,3 0 0 16,0-3 0-16,-10 3 1 0,6 3-1 0,1-3 1 16,-2 0-1-16,-2 4 0 0,7-2 0 0,0-1 0 15,-3 1 0-15,-52 5 0 0,13 0 0 0,25-3 1 0,6-1-1 16,1 4 0-16,-1 0-1 0,8-1 1 0,0-3 0 16,-1 4 0-16,4-2-1 0,4-1 1 0,-11-4 0 15,4 3 1-15,-1-1-2 0,5 0 1 0,-1-2 0 16,-11 4 0-16,1 1-1 0,5-2 1 0,1-3-1 15,-3 4 1-15,8-2-1 0,-1-1 1 0,-4 1-1 16,-2 7 1-16,6-2-1 0,7-2 0 0,0-1 0 16,-10 8 1-16,3-1-1 0,5-8 0 0,6 2 0 15,-4 8 2-15,8-4-2 0,1-6 0 0,-9 2 0 16,0 9 1-16,7-1-1 0,6-10 0 0,-2 2 0 0,-4 10 1 16,5-7-1-16,6-4 0 0,-11-1 0 0,1 8 0 15,4-8 0-15,3 1 0 0,2-1 0 0,-4 8 0 16,5-2 0-16,9-9 0 0,-6 3 0 0,-5 10 0 0,2-6 0 15,7-4 0-15,1-1 0 0,3 10 0 0,1-3 0 16,7-4 0-16,2-3 0 0,-5 9 0 0,5-1 0 16,5-3 0-16,1-3 0 0,-5 3 0 0,-1 0-1 15,2-2 1-15,-4-3 0 0,6 3 0 0,-2 2-1 16,3-1 1-16,2-3 0 0,2 4 0 0,0-5-2 16,0 0 2-16,1-2-1 0,6 3 1 0,-3 2-1 15,-1-1 1-15,7-4-1 0,-1 2 1 0,-2-1-1 0,0-1 1 16,3-1-1-16,1-1 1 0,-1 2-1 0,0 0 1 15,1 0-1-15,5 0 1 0,5 0-1 0,-11 0-1 16,4-2 1-16,7 2 1 0,-11-3-1 0,11 3 0 16,0 0 0-16,-10-6 1 0,10 6-1 0,-11-3 0 15,11 3 0-15,-10-2 1 0,2 2-2 0,-2-3 1 16,1 3 0-16,-1-4 1 0,-1 4-1 0,0 0 1 0,1-2-1 16,3 1 1-16,0 1-1 0,0 0 1 0,-4-2-1 15,2 0 1-15,9 2-1 0,-10-4 1 0,3 3-2 16,-1-3 2-16,8 4-1 0,-7-7 1 0,7 7-1 15,-10-7 1-15,10 7-1 0,-11-12 1 0,11 12-1 16,-10-11 1-16,10 11-1 0,-11-14 1 0,6 5-1 16,1 2 1-16,-3-1-1 0,0-3 1 0,0-1-2 15,-3-1 2-15,-1-2-1 0,4 0 1 0,3 3-1 16,-13 2 1-16,6-3-1 0,9-1 1 0,-1-7 0 16,-18 11 0-16,14-1-1 0,7-3 1 0,0 2 0 0,-22-1 0 15,15 3-1-15,11-4 1 0,-4 1 0 0,-25 1 0 16,23 1-1-16,8-1 1 0,-3 0 0 0,-26-6 0 0,9 2-1 15,4 6 1-15,6-9 0 0,-10 1-2 16,-4 2 2-16,6 2 0 0,-2 0-1 16,0 0 1-16,3-4 0 0,1-3 0 0,3-3-1 15,3 2 1-15,-3-2 0 0,3-3 0 0,1 3-1 16,3-3 1-16,0 3 0 0,-4-3 0 0,4 5-1 16,-3-5 1-16,3-1 0 0,3 2 0 0,-3-3-1 0,0 0 1 15,0 2 0-15,0-1 0 0,0-2-1 0,0 4 1 16,-3-4 0-16,1-2 0 0,2 2-1 0,-3-5 1 15,3 5 0-15,-4 2 0 0,4-2-2 0,-3 4 2 16,6-2 0-16,-3 1 0 0,4 6 0 0,-1 5 0 16,2-3 0-16,-1 1 0 0,-1-3 0 0,1 7 0 15,0-4 0-15,-1 3 0 0,1 1 0 0,-1 0 0 16,1 1 0-16,-4 3 0 0,3-3 0 0,-3 3 0 0,0-1 0 16,0-1 0-16,0-4 0 0,0 2 0 0,-3 0 0 15,3-4 0-15,-4 1 0 0,1-6 0 0,-1 5 0 16,1 1 0-16,-1-1 0 0,0 0 0 0,1 1 0 15,3 3 0-15,0 3 0 0,0-1 0 0,-4 1 0 16,4 4 0-16,0 7 0 0,0-10 0 0,0-1 0 16,0-1 0-16,0 1 0 0,4-6 0 0,-1 3 0 15,1 3 0-15,-4 2 0 0,4 1 0 0,-4 8 0 16,3-11 0-16,-3 11 0 0,4-11 0 0,-4 11 0 16,0-7 0-16,0 7 0 0,0-3 2 0,0 3-2 0,0-9 0 15,0 2 0-15,0 0 1 0,0 0-1 0,0 2 0 16,0 5 0-16,0-11 1 0,0 11-1 0,0-3 0 15,0 3 0-15,7-9 1 0,-7 9-1 0,3-7 0 0,-3 7 0 16,0-4 1-16,0 4-1 0,0-3 0 0,0 3 0 16,0-4 1-16,0 4-1 0,4-1 0 0,-4 1 0 15,7-4 1-15,-7 4-1 0,3 0 0 0,-3 0 0 16,4-2 1-16,-4 2-1 0,3-3 0 0,-3 3 0 16,0-4 2-16,0 4-2 0,0-3 0 0,0 3 0 15,4-4 1-15,-4 4-1 0,7-3 0 0,-7 3 1 0,3-4 0 16,-3 4-1-16,4-3 0 0,-4 3 1 0,4-2 0 15,-4 2-1-15,3-4 0 0,-3 4 1 0,4-1 2 16,-4 1-3-16,8 0 0 0,-1 0 1 0,-3 0 1 16,-4 0-2-16,11 5 0 0,-11-5 1 0,10 3 0 15,-10-3-1-15,7 4 0 0,-7-4 0 0,7 7 1 16,-7-7-1-16,7 3 0 0,-7-3 1 0,4 4 1 0,-4-4-2 16,3 0 0-16,-3 0 1 0,4 0 0 0,-4 0-1 15,3 0 0-15,-3 0 1 0,4 0 0 0,-4 0-1 16,3 0 0-16,-3 0 1 0,6 0 0 0,-6 0-1 15,3 0 0-15,-3 0 0 0,0 5 1 0,0-5-1 16,0 6 0-16,0-6 0 0,0 1 2 0,0-1-2 16,0 4 0-16,0-4 0 0,0 3 1 0,0-3-1 15,0 4 0-15,0-4 0 0,0 0 1 0,0 0-1 16,0 0 0-16,0 0 0 0,0 0 1 0,0 0-1 16,0 0 0-16,0 0 0 0,0 0 1 0,0 0-1 15,0 0 0-15,0 0 0 0,0 0 1 0,0 0-1 0,0 0 0 16,0 0 0-16,0 0 0 0,0 0 0 0,0 0 0 15,0 0 0-15,0 0 0 0,0 0 0 0,7 0 0 0,-7 0 0 16,4-4 0-16,-4 4 0 0,3-1 0 0,-3 1 0 16,4 0 0-16,-4 0 0 0,3 0 0 0,-3 0 0 15,4 0 0-15,-4 0 0 0,4 0 0 0,-4 0 0 16,3 0 0-16,-3 0 0 0,4 0 0 0,-4 0 0 16,3 0 0-16,-3 0 0 0</inkml:trace>
  <inkml:trace contextRef="#ctx0" brushRef="#br0" timeOffset="111821.47">9615 15513 954 0,'0'0'0'0,"11"-18"0"0,-3 1 0 0,-2 6 232 0,-1-1 0 16,6 0-1-16,3-4 1 0,3 5-229 16,-3 2-1-16,-1-3 0 0,-1-2 2 0,4 2 86 0,-2-1 2 15,0-1 0-15,0 7 0 0,-1 0-75 0,1 2 1 16,3-7-1-16,-3 6 1 0,4 1-3 0,-4-2-1 16,-1-2 1-16,4 8 1 0,1-1-7 0,-4-4-1 15,0-2 1-15,7 8 0 0,-1 0-9 0,-6-2 0 16,7-2 0-16,4 10 0 0,-2-1 0 0,1-5 0 15,4-5 0-15,2 15 0 0,2-3-5 0,-4-3-1 0,2-2 1 16,6 8-1-16,-8 2 2 0,2-1 0 0,2-2 0 16,1 5 0-16,2 5-7 0,-6-3 0 0,4-2 0 15,-1-2-1-15,0 6 5 0,1 1 0 0,-5-3-1 16,-8-2 1-16,5 2-3 0,-4 0 1 0,0-2 0 16,-7 5 0-16,4-3 2 0,1 0 2 0,2-4-2 15,-7 6 1-15,0 1 3 0,2-5 0 0,2-1-1 16,-4 4 1-16,4 4 0 0,-4 0 0 0,2-3 0 15,5 8 1-15,0-1 1 0,-7-6 0 0,4 1-1 0,1-1 2 16,2 4-1-16,-7-2 1 0,1-5-1 0,-5-4 1 16,2 1 0-16,1-1 0 0,-4-2 0 0,-2 5 0 15,0-1 0-15,3-4 0 0,1-3 0 0,-8 2 0 16,1 0 0-16,-1 0 1 0,1-2 0 0,3 7 1 0,0 2-2 16,-2-4 1-16,2-3 0 0,1 10 0 0,2-1 1 15,-3-6 2-15,4-3-2 0,-8 17 1 0,4-8-1 16,0-4 1-16,0 5-1 0,1 13 0 0,-5-6 3 15,1-1-1-15,1-4 1 0,0 4 0 0,-3 1-1 0,1 0-1 16,1-5 0-16,-4 4 2 0,0-2 6 0,0-4 1 16,0-1 0-16,0 6 0 0,-4 1-5 0,1-9 1 15,3 3-1-15,-5 9 1 0,1 1 7 0,2-7-1 16,-1 3 1-16,-2 7 0 0,-3-1-6 0,5-6 0 16,-4 3 0-16,0 2-1 0,0-2 7 0,0 0 0 15,0-3-1-15,-7 3 2 0,-1 0-7 0,7-10 0 16,-3 1 0-16,-7 9 0 0,1-1 4 0,3-8 1 0,-8 0-1 15,-4 11 1-15,-2-3-6 0,1-8-1 0,3-3 1 16,-5 3 1-16,-4 1 4 0,1-4-1 0,0-4 0 16,-8-3 1-16,1 1-7 0,6-1 2 0,-3 0 0 15,-13-2 0-15,1 0 3 0,4-4 0 0,2-1 1 16,-6 2 0-16,2-1-5 0,6-1 1 0,1-2-2 16,-2-2 2-16,3 2 2 0,-1 0 0 0,5-3 0 15,-3-1 1-15,-2 2-6 0,4 1 2 0,2-5 0 16,-3 1-1-16,3 2 3 0,5-5 0 0,-4 0 0 15,-2-3 1-15,3 2-4 0,2-3 1 0,-1-4-2 0,-1 0 2 16,-8-5 0-16,5 0 1 0,-1-3 0 0,1 4-1 16,-1-6-2-16,0 3 0 0,5-2 1 0,-5 2 0 15,1 4-1-15,9-4 1 0,-5 0 0 0,-5-3-1 16,7 8-1-16,2 1 0 0,1-8-1 0,-3-1 2 0,1 6-1 16,6 3 2-16,3-3 0 0,4-1-1 0,-3 2-1 15,2-6 0-15,7 2-1 0,-1 6 2 0,0 1-2 16,2-5 1-16,3-2-1 0,1 11 1 0,-4-11-1 15,3 4 0-15,4-4-1 0,0 5 2 0,0-5-2 16,-3 4 1-16,3-4 1 0,3-5-1 0,1 7-1 16,-4 1 1-16,3-8-1 0,1-2 1 0,-1 9-1 0,1-5 2 15,-1-6-2-15,1 13 1 0,3-8 0 0,-5-1-1 16,1 5 0-16,3 15 0 0,-3-8-1 0,1-2 2 16,5-3-1-16,-2 7 0 0,-4 2-1 0,4-2 2 15,-3-2-2-15,6-2 1 0,-6 4-1 0,-1 2 1 16,4-4-1-16,4-3 2 0,-2 3-2 0,0 0 0 15,6-2 0-15,-4 3 1 0,3-5 1 0,-3 4-1 0,3-3 0 16,-5 3 0-16,1-3-1 0,1-1 2 0,3-2-2 16,-3 11 1-16,-1-1 0 0,1-4 2 0,1 0-2 15,-1 4 1-15,-1-2-1 0,1-2 1 0,-1-4-1 16,1 8 0-16,0 0 0 0,-1 0 2 0,-1-8-2 16,2 3 1-16,-3 6 0 0,1 0-1 0,2 1 0 15,-1-8 0-15,1 6 1 0,0 3 0 0,-1-1 0 16,2-3 1-16,-3 5-2 0,0 2 0 0,-2-1 0 15,4-2 1-15,-4 6-1 0,0-1 1 0,0-1 0 16,7-2 0-16,-5 0-1 0,0 4 0 0,-1-1 1 0,7 0-1 16,-5 1 0-16,1-1 2 0,-1 1-2 0,-3 1 1 15,4 0-1-15,-4 2 1 0,0 0-1 0,-7 0 0 16,12-1 0-16,-12 1 1 0,7 0-1 0,-7 0 1 16,0 0-1-16,0 0 1 0,8-4-1 0,-8 4 0 15,0 0 0-15,0 0 1 0,7 0-1 0,-7 0 1 16,0 0-2-16,0 0 2 0,0 0-1 0,0 0 0 0,0 0-1 15,0 0 1-15,0 0 1 0,0 0-1 0,0 9-1 16,-4-2 1-16,1 0-1 0,3-7 2 0,-8 14-2 16,1-5 0-16,-3-2 0 0,-1-2 1 0,-1 2-1 15,1 0 1-15,-3-3-1 0,4-2 1 0,-4 1-1 0,1 1 0 16,3-3 0-16,3-1 0 0,-1 0 1 0,1 0-1 16,7 0 0-16,-7 0 0 0,7 0-1 0,-7 0 1 15,7 0-1-15,0 0 1 0,-7-3-1 0,7 3 1 16,0 0-1-16,0 0 1 0,-3-7-2 0,3 7 1 15,0-7-1-15,0 7 1 0,3-14-1 0,1 7 1 16,-4 7-1-16,7-11 1 0,-4 2-14 0,-3 9 1 0,4-10 0 16,-4 10-1-16,3-9 5 0,-3 9 1 0,0 0-1 15,4-5 1-15,-4 5-15 0,0 0-1 0,0 0 1 16,7-7-1-16,-7 7 12 0,0 0-1 0,0 0 1 16,0 0 1-16,0 0-14 0,0 0 2 0,0 0-1 15,0 0 0-15,0 0 12 0,0 0 0 0,0 0-1 16,-7-4 2-16,7 4-7 0,0 0 0 0,-7 0 0 15,7 0 2-15,-11 4 5 0,4-1 1 0,0 1 0 0,0-4 0 16,0 1-4-16,-3 1-1 0,1-2 0 0,2 0 2 16,-4 0 4-16,4 0 0 0,-4 0 0 0,4 0 1 15,-3 0-3-15,3 0 0 0,0-2-1 0,-2 1 2 16,2 1 2-16,0 0 2 0,0 0-2 0,7 0 1 16,-11-4-2-16,11 4 1 0,-7 0-1 0,7 0 2 0,0 0 1 15,-7 0 0-15,7 0 1 0,0 0-1 0,0 0-2 16,-7-3 1-16,7 3 1 0,0 0-1 0,0 0 1 15,-7 0 2-15,7 0-2 0,0 0 2 0,0 0-4 16,0 0 1-16,0 0-1 0,-7 0 2 0,7 0 0 16,0 0 2-16,0 0-2 0,-7 0 1 0,7 0 2 0,0 0 0 15,0 0-1-15,-9-4 2 0,9 4-1 16,0 0 0-16,0 0 1 0,0 0 0 0,0 0 1 0,0 0 0 16,0 0 0-16,0 0-1 0,0 0 1 15,0 0 0-15,0 0 0 0</inkml:trace>
  <inkml:trace contextRef="#ctx0" brushRef="#br0" timeOffset="112423.51">9380 15488 1180 0,'0'0'0'0,"0"0"0"0,0 0 0 0,0 0 29 0,0 0 0 15,0 0 1-15,0 0-1 0,0 0-16 0,0 0 1 16,0 0-1-16,0 0 1 0,0 0 4 0,0 0 0 15,0 0-1-15,0 0 1 0,0 0-7 0,0 0-1 16,0 0 0-16,0 0 0 0,0 0-10 0,0 0 0 16,0 0 0-16,0 0 1 0,0 0-1 0,0 0 0 0,-7 7 0 15,7-7 1-15,0 0-10 0,-7 4 0 0,7-4 0 16,0 0 1-16,0 0 2 0,-7 7 0 0,7-7 0 16,0 0 1-16,-7-4-23 0,7 4 0 0,0 0 0 15,0 0 0-15,-10-3 14 0,10 3 1 0,-8-4-1 16,8 4 2-16,-10 0-22 0,3 0 0 0,-2-1 1 15,-2-3 0-15,-3 4 19 0,0 0-1 0,0-2 0 16,-4-3 2-16,-3 3-14 0,2 2 1 0,-2-1-1 0,3-5 2 16,-1 6 11-16,1-3 2 0,0-1-2 15,-3-5 2-15,4 8-8 0,-1-1 1 0,2-3-2 0,-5-1 2 16,3 5 8-16,1-1 0 0,1-5 0 0</inkml:trace>
  <inkml:trace contextRef="#ctx0" brushRef="#br0" timeOffset="113123.21">8229 15314 12 0,'0'0'0'16,"-25"-10"0"-16,2 11 0 0,-5-2 0 0,3-6 0 16,-5-2 0-16,-2 7 1 0,2-1-1 0,2-5 0 15,0-2 0-15,-13 6 1 0,-1-1-1 0,3-5 0 16,2-3 0-16,-5 8 0 0,1 0 0 0,4-4 0 15,-2-3 0-15,-7 5 0 0,6 1 0 0,-4-3 0 16,-6 1 0-16,1 6 0 0,-2 2 0 0,3-2 0 0,2-5 0 16,-1 5 0-16,-3 2 0 0,6 0 0 0,-3-5 0 15,-10 3 0-15,3 4 0 0,1-2 0 0,1-3 0 16,-2 3 0-16,4 1 0 0,6-1 0 0,-2-5 0 16,-12 3 0-16,0 2 0 0,2 0 0 0,4-3 0 15,-6 3 0-15,5 0 0 0,6-4 0 0,-6-1 0 16,-2 3 0-16,-3 2 0 0,5-3 0 0,2-4 0 15,-4 0 0-15,2 0 0 0,9-2 0 0,-4-4 0 16,-1 3 0-16,1-1 0 0,3 1 0 0,-3-6 0 16,-1-2 0-16,1 4 0 0,6 2 0 0,1-4 0 15,2 4 0-15,6-4 0 0,5-5 0 0,-4-2 0 16,2 18 0-16,2-13 0 0,6-1 0 0,-4-4 0 0,1 18 0 16,-3-8 0-16,2-1 0 0,1-5 0 0,7 14 0 15,-3-6 0-15,-2-5 0 0,2-3 0 0,3 12 0 16,1-4 0-16,-3-4 0 0,3-3 0 0,-1-1 0 0,0 4 0 15,1 0 1-15,-3-8 0 0,-1-2 0 0,4 4-1 16,-1-2 2-16,0-1-1 0,2 6 0 0,-1-1 13 16,-1 1 1-16,4-1 0 0,0 17-1 0,-6-9-5 15,3-4 0-15,3 2 0 0,7 15 0 0,-4-6 12 16,0-1 1-16,-1-4-1 0,5 9 1 0,0 0-10 16,-4 0-1-16,4-5 0 0,0 7 2 0,0 1 1 15,-3-3 1-15,-1-3-1 0,1 6 2 0,-3 1-7 0,3-4 0 16,-1-4 0-16,4 8 0 0,0-1 5 0,-4-3 1 15,4-3 0-15,0 6 0 0,0-3-6 0,0 0 0 16,-2-3 0-16,9 3 0 0,-10 0 4 0,10 0-1 16,-11-9 0-16,11 9 2 0,-10-3-6 0,10 3-1 15,-11-11 1-15,11 11 0 0,-11-5 3 0,11 5 2 16,-10-7-2-16,10 7 1 0,0 0-5 0,0 0 1 0,-7-6 0 16,7 6 0-16,0 0 6 0,0 0 2 0,-11-3-1 15,11 3 0-15,0 0-6 0,0 0 0 0,0 0 0 16,-7-4 0-16,7 4 8 0,0 0 1 0,0 0 0 15,0 0 0-15,0 0-8 0,-5-3 0 0,5 3 0 16,0 0 0-16,-7-9 6 0,7 9 0 0,-11-7-1 0</inkml:trace>
  <inkml:trace contextRef="#ctx0" brushRef="#br0" timeOffset="122651.49">16812 15768 338 0,'0'0'0'0,"0"0"0"0,0 0 0 15,0 0 33-15,0 0-1 0,0 0 1 0,0 0 0 16,0 0-20-16,0 0 2 0,0 0-1 0,0 0 1 0,0 0 24 16,0 0 1-16,0 0 0 0,17 30 0 0,-6-12-24 15,-1-1 0-15,1 3-1 0,7 4 1 0,-4 3 32 16,2-8 2-16,5 2-1 0,7 4 0 0,-5-1-32 15,0-1 0-15,3 5 0 0,6 7 0 0,2-1 89 16,1-4 2-16,0 7-1 0,13 15 0 0,-4 3-91 16,5-6 1-16,9-1-1 0,-1 3 0 0,1-4 9 0,-3-6 1 15,1 1 0-15,6 5 0 0,-4 4-14 0,-3-7 0 16,3 0 1-16,-1-3 0 0,-8-1 36 0,-5-6 2 16,0-1-2-16,2-1 2 0,-9 1-34 0,-2-10 0 15,1 0-1-15,1 14 1 0,-4-9 30 0,-1-9 0 16,0 3 1-16,-8 4-1 0,1-3-32 0,-6-9 2 15,-1 0 0-15,-7 2 0 0,-1-4 26 0,-1-5-1 16,-2-3 1-16,-7-4-1 0,0 0-26 0,0 0 0 0,7 0 0 16,-7 0 0-16,0 0 18 0,-3-11 1 0,1 4-1 15</inkml:trace>
  <inkml:trace contextRef="#ctx0" brushRef="#br0" timeOffset="123119.4">17963 15860 1884 0,'0'0'0'0,"-14"21"0"0,-7 5 0 0,4 4 49 16,1 5 2-16,-2-7-2 0,-7 13 1 0,-1-6-33 15,1 5 0-15,-1 4 0 0,1 18 1 0,-3 1 49 0,0-8 2 16,-1 3-1-16,-4-2 1 0,-1-3-51 16,4-2-1-16,-7 3 1 0,-5 8 0 0,1 0 16 0,3-11 1 15,-7-4 0-15,0 2-1 0,1-5-19 0,-1-7 0 16,7 2-1-16,-6 12 2 0,5-11-2 0,3-6 1 15,-1-1 0-15,0 1-1 0,-1 3-6 0,-1-9 1 16,7-5 0-16,6 3 0 0,-3-3 4 0,5-7 2 0,4-2 0 16,13 9-1-16,-7-6-6 0,3-6 1 0,6-2 0 15,7 7 0-15,-4-2 6 0,0-4 0 0,2-10 0 16,15 18 1-16,-12-8-7 0,-3-10 0 0,14 7 0 16,-3 0 0-16,-4 2 5 0,2-4 1 0,-1-1-1 15,3 1 1-15,-2 1-6 0,-2-3 0 0,-7-3 0 16,14-3 0-16,-14 3 3 0,7-6 2 0,-7 6-1 15,4-9 1-15,-4 9-7 0,-4-7 1 0,1 0 0 16</inkml:trace>
  <inkml:trace contextRef="#ctx0" brushRef="#br0" timeOffset="124552.01">9760 17075 1583 0,'0'0'0'0,"0"0"0"0,0 0 0 0,0 0 107 16,0 18 0-16,0-18 1 0,0 0 0 0,0 0-93 15,7 0 2-15,0-2-1 0,0 2 1 0,7 2 67 16,-2-1 1-16,6-1 1 0,10 2-1 0,11-4-68 16,1 1 1-16,3-3 0 0,11 6 0 0,5-4-15 0,-1-3 1 15,9 0 1-15,9 5-1 0,0-4 0 16,7-3-1-16,10-3 0 0,4 8 1 0,-3-5-6 0,1-7-1 15,12 1 1-15,15 8 1 0,-6-2-1 0,6-7 1 16,12-4-1-16,13 8 1 0,-6-8-15 0,-7 2 0 0,16 2-1 16,12 0 1-16,-10 4 6 0,-8-1 1 0,15-5-1 15,5 2 1-15,-12 5-12 0,-8 2 1 0,15-5-1 16,4-2 1-16,-12 7 9 0,-8 2 0 0,12-2 0 16,1 1 0-16,-5 5-3 0,-11-6 0 0,4 0 1 15,8 3-1-15,-16 2 5 0,-6-1 2 0,11-3-2 16,-10 6 1-16,-2-7 2 0,-15 0 2 0,13-3-1 15,-5 5 1-15,-13-2-1 0,-8-4 2 0,10-3-1 16,-5 10 1-16,-13-4 3 0,-10-3 0 0,2-1 0 16,7 10 0-16,-15-5 0 0,-8-4 0 0,0-1 0 0,0 12 0 15,-18-7 5-15,-5-4 0 0,-4-1 1 0,6 12-1 16,-11-7-1-16,-13-2 0 0,-6 1 0 0,-7 11 0 16,-11-3 10-16,0-9-1 0,-8 0 1 0,-2 8-1 15,-11-1-5-15,-4-2 1 0,-1 1-1 0,-20 5 1 0,-5-4 8 16,-8-2 0-16,-2 3 0 0,-5 1 1 0,-4 0-9 15,-6-4 1-15,0 1 0 0,-10 6 1 0,-1-3 5 16,4 0 2-16,-17-3 0 0,-11 6 0 0,5 1-8 16,-2-4 0-16,-17 0 1 0,-13 8-1 0,3-4 5 15,8-4 1-15,-7 3 0 0,-23 12 1 0,12-8-8 16,4-4 0-16,-18 1 0 0,-7 8 1 0,11-2 3 0,7-2 1 16,-21-3-1-16,-6 16 0 0,2-11-5 0,14-1 0 15,-6 4 0-15,-12 13 1 0,11-8 0 0,11-6 1 16,-14 0 0-16,-6 4 0 0,15 2-4 0,11-3 1 15,-9-2-1-15,-1-1 1 0,13 2 1 0,15-3 0 16,-3-1 0-16,-5 4 0 0,19-1-3 0,12-3 1 16,-3-6-1-16,-2 6 1 0,13-1 0 0,13-4 0 0,1-1 1 15,6 1 0-15,4 0-3 0,11-1 1 16,5-4-1-16,9 5 2 0,5 0-2 0,6-5 2 0,1-1-2 16,5 4 2-16,3 3-3 0,6-6 2 0,2-2-2 15,2 7 2-15,3 0-2 0,8-8 1 0,10 3-1 16,-8-2 0-16,8 2-1 0,0 0 2 0,0 0-2 15,4-11 1-15,3 10 0 0,4-1 0 0,-1 0 0 16,31-3 1-16,8-2-2 0,2 2 0 0,6-4 1 16,15 2-1-16,0 2 0 0,1-1 0 0,13-1 1 15,8-3-1-15,10 4-1 0,0 1 1 0,5-7-1 0,15-1 1 16,4 6 0-16,1-1 0 0,9-6 0 0,13 1 0 16,-2 3-1-16,-7-4 2 0,21-4-2 0,3 11 1 15,-8-14-1-15,-10 0 1 0,18-4 0 0,14 11 0 16,-14-11-1-16,-14-1 0 0,15 0 0 0,18 19 1 0,-15-7 0 15,-15-4 0-15,21-1-1 0,1 6 1 0,-11-3-1 16,-11 2 0-16,7-3 1 0,9 8 0 0,-12-2-1 16,-11 3 1-16,11-5 0 0,3 5 1 0,-10 2-2 15,-13 3 0-15,6-4 0 0,-8 3 1 0,-3 2 0 16,-12-1 1-16,-4-1-1 0,11 1 1 0,-23 6 0 16,-13-3-1-16,8 0 0 0,-8-3 0 0,-13 6 2 15,-11-3 0-15,3-7 0 0,-9 7 0 0,-11 0-2 0,-12 0 2 16,-1-5-1-16,-4 3 0 0,-8 2 2 0,-6-1 0 15,-5-3 1-15,-2 1 0 0,-5 1-3 0,-9 2 2 16,0 0-2-16,0 0 1 0,0 0 3 0,-2-7 1 16,2 7 0-16,-19-13 0 0,-10 5-4 0,1-1 2 15,-5-2-1-15,-17-3 1 0,-1 0 0 0,-9-2-1 16,-9-7 1-16,0 15 1 0,-3-10-3 0,-4 0 1 0,-3 1-1 16</inkml:trace>
  <inkml:trace contextRef="#ctx0" brushRef="#br0" timeOffset="125538.13">9211 15140 1796 0,'0'0'0'15,"-35"-9"0"-15,3 4 0 0,-2 1 65 0,3 3 0 16,-1-6 0-16,2 0 2 0,5 7-49 0,2-4 0 16,6-3-1-16,-8 7 1 0,7 5 23 0,8-3-1 15,3-2 1-15,-2-2-1 0,9 2-24 0,0 0-1 16,0 0 1-16,0 0 1 0,0 0-17 0,0 0 1 0,12 6 0 16,9-3 0-16,15 1-1 0,1 3 1 0,2-7 1 15,12 3-1-15,-5 1-11 0,5-6 0 16,10-3-1-16,1 1 2 0,2 8 3 0,-6-4-1 0,7-7 0 15,9 0 2-15,2 3-29 0,0 2 1 0,3-6 1 16,11 4-1-16,-7 0 19 0,-3-1-1 0,18 0 1 16,6 0 0-16,-3 3 0 0,3 0-1 0,11-5 0 15,5 4 1-15,-9 3 5 0,-4 0 0 0,17-4 0 16,8 6 1-16,-5 3 7 0,-7 0 1 0,19-5-1 0,10 2 1 16,-7 7-1-16,-4-2 1 0,7-2 0 0,10 1 0 15,-7 8 2-15,-5-7 1 0,12 0 1 0,0 1-1 16,-13 1-1-16,-10-3 0 0,19-3 1 0,5 6 0 15,-6-4 12-15,-13-1 0 0,4-3 0 0,6 10 1 0,-6-8-7 16,-16-3 0-16,9 0 0 0,11 6 0 0,-16-6 14 16,-6 0 2-16,6-6-1 0,-2 12 1 0,-7-6-12 15,-6 0-1-15,8-6 0 0,-5 12 1 0,-10-6 11 16,-3 0 1-16,4-6 0 0,-1 12 0 0,-13-3-12 16,-9-6-1-16,3-3 0 0,10 15 1 0,-18-9 7 0,-11 0 1 15,3-3 1-15,0 6-1 0,-15-3-10 16,-8-3 0-16,2-6 1 0,7 4-1 0,-13 5 5 0,-7-4-1 15,-2-1 1-15,-10 1 1 0,-1 1-8 0,-8 1 0 16,1-3 0-16,-4 1 1 0,-3 3 1 0,-4-3 1 16,-2-3 1-16,-5 7-1 0,0 0-5 0,0 0 1 15,0 0 0-15,0 0-1 0,0 0 6 0,0 0-1 16,0 0 0-16,0 0 2 0,0 0-6 0,0 0 0 0,0 0-1 16,0 0 1-16,0 0 4 0,0 0 0 0,0 0-1 15,0 0 1-15,-5 18-5 0,-2-3 1 0,0 8 0 16,-6 14 0-16,1-2 2 0,1 2 0 0,4 4 0 15,-3 6 0-15,-3-1-4 0,6 2 0 0,2-4 1 16,-2 3 0-16,2 1 2 0,3-4 0 0,0 5 0 16,-3 11 1-16,3 1-4 0,6-1 0 0,-1-7 0 15,1 8 1-15,1-10 1 0,2-8 1 0,2 6-1 16,0 11 1-16,1-6-3 0,-3-3 0 0,4-5-1 0,0 3 2 16,-1-10 0-16,3-6 1 0,-1-3-2 0,0 12 2 15,-1-6-3-15,-1-8 0 0,1-4 0 0,1 8 0 16,-1-2 1-16,-4-9 1 0,2-5-1 0,0 1 1 15,-6-1-2-15,1-2-1 0,-1-5 1 0,1-2-1 16,-4 0 2-16,0-7-1 0,0 7 1 0,0-7 1 16,0 0-4-16,0 9 2 0,0-9-1 0,0 0 1 0,0 0-1 15,0 0 1-15,0 0-1 0,-20 4 2 0,-6-8-3 16,-8 1 0-16,-4-8 1 0</inkml:trace>
  <inkml:trace contextRef="#ctx0" brushRef="#br0" timeOffset="126251.64">9103 15233 1080 0,'0'0'0'0,"0"0"0"0,-31-23 0 0,15 16 174 16,2-1 1-16,0-7 0 0,-1 3 0 0,1 3-167 15,4 2 1-15,-1-3 0 0,-3 1 0 0,5 4 85 16,9 5 2-16,-10-11-1 0,10 11 1 0,-11-3-80 16,11 3 1-16,0 0 0 0,-7-4 1 0,7 4-15 15,0 0 1-15,0 0-1 0,-7 4 0 0,7-4 0 16,-4 8 0-16,4-1-1 0,-3 6 2 0,-1 3-5 0,1-1-1 15,3 5 1-15,0 11 0 0,0 1 0 16,3 2 0-16,1 3 0 0,-1 3 0 0,1 6-13 0,3 5 1 16,0-9-1-16,-3 12 1 0,-1-3 4 0,8-3 1 15,-4 10 0-15,0 11 0 0,5-1-9 0,-1-4 2 16,-4-3-1-16,3 8 0 0,1-9 6 0,0 1 1 16,-3 8 0-16,3 5 0 0,-2-7 8 0,0-13 0 15,1-1 0-15,1 12 0 0,-4-7 0 0,0-7 0 0,-4 4-1 16,4-1 2-16,-3 1 3 0,0-17-1 0,-4 3 0 15,5 3 0-15,-3-7 0 0,-4-11 0 0,0 4 0 16,2 7 0-16,0-11 13 0,-3-3-1 0,-1-3 1 16,4 4 1-16,0-5-7 0,-4-3 0 0,1-3 0 15,6-5 0-15,-3 3 15 0,-3-2 1 0,3-9 0 16,0 10 1-16,0-10-14 0,0 0 0 0,0 6 1 16,0-6-1-16,0 0 11 0,0 0 1 0,0 5 0 15,0-5-1-15,0 0-12 0,0 0 2 0,0 0-1 16,0 0 0-16,0 0 10 0,0 0 0 0,0 0 1 0,0 0-1 15,0 0-11-15,0 0 0 0,7-2 1 0,-7 2 0 16,0 0 7-16,7-5 0 0,-7 5 0 0</inkml:trace>
  <inkml:trace contextRef="#ctx0" brushRef="#br0" timeOffset="129375.09">17177 15986 501 0,'0'0'0'0,"0"0"0"16,0 0 0-16,0 0 0 0,0 0 0 0,0 0 0 15,0 0 1-15,0 0-1 0,19-7 0 0,-19 7 0 16,11-2 1-16,-4 4 41 0,3 2-1 0,-1-1 1 15,7 6-1-15,2 3-25 0,1 2 0 0,-1 2 0 16,1 9 0-16,1-2 52 0,-1 0 0 0,6 5 1 16,-1 16-1-16,1 3-50 0,1-5 0 0,4 6 0 15,6 6 0-15,-4-4 78 0,3-5 1 0,5-4-1 16,10 17 1-16,1-5-80 0,-7-8 0 0,11 1-1 0,-2 0 2 16,-4-4 21-16,-5-7 0 0,-3-8-1 0,-3 3 1 15,-4-6-23-15,-6-6 0 0,0-4-1 0,2 12 1 0,-5-10 12 16,-4-5 1-16,-5-4 1 0,4 7-1 0,-3-7-16 15,-4-7 1-15,-3-2-1 0,-10 2 1 0,7 11 1 16,-7-11 2-16,-3-11-1 0</inkml:trace>
  <inkml:trace contextRef="#ctx0" brushRef="#br0" timeOffset="129571.41">17671 16433 1482 0,'0'0'0'0,"-32"46"0"16,-2 14 0-16,3 1 25 0,-1 6 0 0,-7 7 1 15</inkml:trace>
  <inkml:trace contextRef="#ctx0" brushRef="#br0" timeOffset="136490.57">16865 7173 12 0,'0'0'0'0,"0"0"0"16,0 0 0-16,0 0 0 0,0 0 0 0,0 0 0 15,0 0 0-15,0 0 0 0,0 0 0 0,0 0 0 16,0 0 0-16,0 0 0 0,0 0 0 0,0 0 0 16,0 0 0-16,0 0 0 0,-4 22 0 0,4-22 0 15,0 0 0-15,-4 8 0 0,4-8 0 0,0 0 0 16,-3 7 0-16,3-7 0 0,0 0 0 0,0 0 0 0,0 0 0 16,-4 7 0-16,4-7 0 0,0 0 0 0,0 0 0 15,0 0 0-15,0 0 0 0,0 0 0 0,0 0 0 16,0 0 0-16,0 0 0 0,0 0 0 0,0 0 0 0,-5 7 0 15,5-7 0-15,0 0 0 0,0 0 0 0,-2 7 0 16,2-7 0-16,0 0 0 0,0 0 0 0,0 0 0 16,0 0 0-16,0 0 0 0,0 0 0 0,0 0 47 15,0 0 1-15,0 0 0 0,0 0 1 0,0 0-32 16,0 0-1-16,0 0 1 0,0 0 0 0,0 0 67 16,0 0 2-16,0 0-2 0,0 0 1 0,-5 12-68 0,3-7 1 15,1 2 0-15,1 7 0 0,0 6 66 0,0 3 1 16,0-6-1-16,5 3 2 0,-3 1-70 0,-4-4 2 15,2-3 0-15,3 0 0 0,-3 2 61 0,-1 2 0 16,-1-4 1-16,2 7 0 0,-5-5-62 0,-2-4 0 16,1 4 0-16,4 9 0 0,-3-8 46 0,-2-3 0 15,2 0 0-15,1 20 1 0,-3-13-47 0,0-4 0 16,0 10 0-16,7-1-1 0,-3 2 36 0,-4-5 0 0,-1-3 0 16,12-1-1-16,-11 2-35 0,-2-9 0 0,2 1 0 15,5 4 1-15,-3 3 26 0,-2-6-1 0,0-7 1 16,3 2 1-16,1 1-29 0,-1-1 1 0,-3 0-2 15,4 1 2-15,-1-3 19 0,4-7 0 0,-3 11 0 16,3-11 0-16,-4 10-22 0,4-10 2 0,-3 9-1 16,3-9 0-16,-4 9 13 0,4-9 2 0,0 0-1 15,0 0 0-15,-5 9-16 0,5-9 1 0,0 0-1 16,0 0 1-16,0 0 9 0,0 0 2 0,0 0 0 0,0 0-1 16,0 0-12-16,0 0 0 0,0 0 0 0,0 0 1 15,-2-7 5-15,2 7 1 0,0 0-1 0,0 0 1 16,7-7-9-16,-7 7 0 0,11-13 0 0,-8 6 1 15,4-3 5-15,0-4 1 0,-3 1-1 0,3-1 0 16,-4 4-7-16,1 3 1 0,-2 0-1 0,3-4 2 0,0 1 3 16,-1 1 1-16,-2 0-1 0,3-7 2 0,-2 4-7 15,-1 3 0-15,0-1 0 0,5-8 0 0,-3 2 3 16,-1-3 2-16,1 1-2 0,-1 2 2 0,1-5-7 16,-4-3 1-16,0 2 0 0,7 7 0 0,-4-5 3 15,-3-1 2-15,0-2-1 0,4 9 0 0,-4-3-5 0,0-4 1 16,0-4 0-16,7 7 0 0,-7 2 1 0,0-1 0 15,0-8-1-15,3 4 1 0,-3 2-3 0,0 1 1 16,0-3-2-16,6 0 2 0,-3 2 0 0,-3 1 1 16,2-1 0-16,7 3-1 0,-6 2-2 0,-3 1 1 15,2-1-1-15,5 7 1 0,-3 0-1 0,-3 2 2 0,1-2-1 16,-2 7 0-16,9-7-1 0,-9 7-1 0,0-12 1 16,0 12-1-16,0-11 1 0,0 11 1 0,0-9-2 15,0 9 2-15,0 0-3 0,0 0 0 0,0 0 1 16,0 0 0-16,0 0 0 0,0 0 0 0,-9-5 1 15,9 5-1-15,-10 7-2 0,-1 0 2 0,0 0-1 16,-6 20 0-16,-11-1 0 0,3 0 0 0,5 4-1 16,10 0 2-16,-4-3-2 0,-4-5 0 0,2 1 0 15,2 2 1-15,0-8-2 0,-4 1 1 0,4-2 0 16,4 5 0-16,-6-7 0 0,2-5 0 0,3 0-1 0,1 10 1 16,-1-8-1-16,0-8 0 0,4 1 1 15,4 6 0-15,3-5-1 0,0-5 0 0,-9 2 0 0,9-2 1 16,0 0 0-16,0 0-1 0,0 0 0 0,0 0 0 15,0 0 0-15,0 0 0 0,0 0 0 0,0 0 0 0,0 0 0 16,-4-7 2-16,4 7-2 0,2-17 1 0,2-1-1 16,-1-10 0-16,1 8 0 0,3-11 2 0,0 4-2 15,-4 10 1-15,1-10 0 0,3 3 1 0,0 8-2 16,-3 0 1-16,1-3-1 0,5 5 1 0,-2 0 1 0,-1-2-1 16,1 0 0-16,8 5 0 0,-5 1-1 15,-4-2 2-15,3-3-2 0,-2 12 1 0,0-2-1 0,1 1 0 16,-2-3 0-16,2 4 1 0,2-1-1 0,-1-1 0 15,-3-2 0-15,4 3 0 0,-4 1 0 0,2-1 0 16,-2 1 0-16,2 1 0 0,-1 0-1 0,-1 0 2 16,1-1-1-16,-1 3 0 0,0 0-1 0,0 0 1 15,0 0-1-15,5 9 1 0,0 3-1 0,1-1 0 16,1 3 0-16,4 5 1 0,-1 0-1 0,-3-1 0 16,4 1 0-16,1 4 1 0,-1 0-1 0,0-2 0 0,-4-5 0 15,2 5 1-15,-2-3-1 0,0-1 0 0,0 1 0 16,0-6 0-16,-3 2 0 0,-1 0 0 0,3-3 0 15,1 3 0-15,-4-3 0 0,-3-4 0 0,4-2 0 16</inkml:trace>
  <inkml:trace contextRef="#ctx0" brushRef="#br0" timeOffset="137755.85">16900 8744 1180 0,'0'0'0'0,"0"0"0"16,0 0 0-16,7-18 183 0,-7 18 0 0,0 0 0 15,0 0 1-15,0 0-177 0,0 0 0 0,2-7 1 0,-2 7 0 16,0 0 45-16,0 0 0 0,0 0-1 0,0 0 1 15,0 0-36-15,0 0 0 0,0 0 0 0,0 0 1 16,0 0 4-16,0 0 0 0,0 0 1 0,-7 14 0 16,1 4-11-16,-1 1 0 0,-3 4-1 0,6 14 2 0,-3-11-9 15,0 2 1-15,7 0-1 0,4 9 1 0,-8 2-2 16,0-9 0-16,4 12 1 0,4 4-1 0,-8-6-3 16,1-6 0-16,-6-6 0 0,9 9 1 0,-5-7-1 15,-2-6 0-15,2 1 0 0,5 7 1 0,-6-2-1 0,-1-9 1 16,2 0 1-16,3 16-1 0,-3-7-1 15,1-6 1-15,1-4-1 0,6 6 1 0,-6-3 4 0,-1-7 1 16,4 1 0-16,4-1 0 0,-4-2-2 0,-4-3 0 16,4-2 1-16,0-9-1 0,4 10 13 0,-4-10 0 15,0 0 0-15,0 0 0 0,0 0-8 0,0 0 1 16,0 0-1-16,0 0 1 0,0 0 10 0,0 0 0 16,0 0 0-16,0-7 2 0,0-5-12 0,0 0 1 0,0-4 0 15,3-14 0-15,1-12 9 0,-4-4 0 0,3 5-1 16,6 10 1-16,-2 4-10 0,-3-1 1 0,-1-3 1 15,6 8-1-15,-4 2 7 0,2-6 1 0,0 6-1 16,4-4 1-16,-7 4-9 0,-1 0 0 0,4-2 0 16,2-3 1-16,-4 0 5 0,-1 4 0 0,3-7-1 15,5 9 2-15,-8-10-8 0,-1 6 1 0,8-1-1 16,-4 14 1-16,-4-10 4 0,-3 2-1 0,4-2 1 16,-1 7-1-16,-3 2-5 0,-3-3 1 0,3 1-1 15,-4 7 1-15,4 0 0 0,-3 0 1 0,-4-3 0 0,7 3 0 16,0 7-4-16,-7-7 1 0,7 7-1 0,-4-7 1 15,4 7 0-15,0 0 0 0,0 0-1 0,-7-9 2 16,7 9-3-16,0 0-1 0,-9 0 1 0,9 0 0 16,-15 12 2-16,2-3 0 0,-1 0-1 0,-9 12 2 0,-7-7-3 15,4-2-1-15,5 1 1 0,-1 2 0 0,1-1 1 16,2-7 1-16,-6 2-2 0,6 11 2 0,-2-6-2 16,-1-6-1-16,5 3 0 0,-1 12 1 0,2-6 4 15,2-4 1-15,0 6 0 0,7 6 0 0,0-4-4 16,-4-7 1-16,2-3-1 0,9 4 1 0,-3-2 2 0,-1-3 0 15,3-1 0-15,2 0 1 0,-1-9-4 0,0 7 0 16,0-7 0-16,0 0 1 0,0 5 0 0,0-5-1 16,0 0 1-16,0 0 1 0,0 0-4 0,0 0 2 15,9 0-2-15,-9 0 2 0,14-9-4 0,-3-1 2 16,-4-3-1-16,12-8 0 0,4-12 0 0,0 0-1 16,-5-3 0-16,5 17 1 0,0-4-3 0,-4-2 0 15,6-3 0-15,1 14 0 0,-1-5 0 0,-4-4 0 0,2-2 0 16,5 11 0-16,-3 0 0 0,-7 0 0 0,1 2 0 15,6 1 0-15,-1 1 0 0,-6 1 0 0,-4 0 0 16,-1 6 0-16,-1-1-3 0,-2 4 1 0,-1-3-1 16,-9 3 0-16,11 0 1 0,-11 0 0 0,7 7 0 15,0 1-1-15,0 8 0 0,2 4 1 0,0-3-1 16,1 17 1-16,1-3 0 0,-2-6 0 0,1-4-1 16,-3 16 2-16,0-9-1 0,0-5 0 0,-3 5 0 15,3 6-1-15,-2-5 1 0,2-6 1 0,-1-3-1 16,-1 1 1-16,0-2 0 0,1 1-1 0,-1-5 1 15,4 6 0-15,-2-3 0 0,0-7 0 0,0-3 0 0,3 8 0 16,-3-3 0-16,-1-3 1 0,-6-10-2 0</inkml:trace>
  <inkml:trace contextRef="#ctx0" brushRef="#br0" timeOffset="138787.85">17009 10344 1658 0,'0'0'0'0,"0"0"0"15,0 0 0-15,0 0 80 0,0 0-1 0,0 0 1 0,0 0 1 16,0 0-63-16,0 0 0 0,0 0 0 0,0 0 0 16,0 0 40-16,0 0 0 0,0 0 1 0,-7 29-1 15,0 1-41-15,-2-2 1 0,-1 3 0 0,-1 12 0 16,-3-3 8-16,0-3-1 0,0-2 1 0,7 13 1 0,-2-10-14 16,0 1-1-16,2 1 0 0,5 17 2 0,-5-3-6 15,0-4-1-15,4-3 1 0,3 6 1 16,-7-9-3-16,-1-9-1 0,5 0 1 0,-1 11 0 0,-3-6 0 15,-3-3 2-15,-1 2-1 0,8 0 1 0,-4-4-4 16,-2-7 2-16,2-2-2 0,3-1 2 0,-3-2 3 0,0-7 0 16,4-4 0-16,3 0 0 0,-4-6-3 0,4-6 0 15,-11 7 0-15,11-7 1 0,4 7 7 0,-4-7 2 16,0 0-1-16,0 0 0 0,0 0-6 0,0 0 0 16,0 0 0-16,0-14 0 0,0 1 7 0,0-6 1 15,0-6 0-15,7-20-1 0,-3-8-7 0,-4 0 1 0,3-5-1 16,8 9 2-16,-4 5 2 0,-4-2 2 15,4 0-1-15,4-5 1 0,-2 6-7 0,-4 1 1 0,4-6 0 16,8 8 0-16,-6 2 3 0,0 4 1 0,-1 3 0 16,10 3 0-16,-1 6-5 0,-3-6 0 0,2 0 0 15,-4 3 1-15,-2 4 0 0,0 1 1 0,1-7-1 16,-3 5 1-16,1-1-4 0,-1-1 0 0,-2-2 0 16,-1 7 1-16,-2-6-1 0,0 4 2 0,0 0 0 15,-3 13 0-15,-2-8-4 0,-2 1 2 0,-1 3 0 16,-2 8-1-16,5 6 1 0,-6-7-1 0,6 7 1 15,-5-7 0-15,5 7-3 0,-11 7 2 0,4-3-1 16,-3 1 0-16,-1 4 1 0,1 3 1 0,-1 4-1 0,-3 14 1 16,2-7-3-16,-3 1 2 0,-2-2-2 0,1 2 2 0,0 1-2 15,0-2 1-15,2-6 1 0,4 1-1 16,-5-1 0-16,-2 1-1 0,3-7 0 0,3 1 1 0,-1-2-2 16,1-3 1-16,1-1 0 0,10-6 0 0,-11 7-1 15,11-7 1-15,-12 7-1 0,12-7 0 0,0 0 0 16,0 0 2-16,0 0-2 0,0 0 1 0,0 0-1 15,0 0 1-15,-4-11-1 0,6 2 0 0,3-3-1 16,4-4 2-16,-2-3-1 0,7-9 0 0,4-4-1 16,-8 2 1-16,5-1 0 0,4 10 0 0,-1-2-1 0,-8 5 1 15,6-3 0-15,9 7 1 0,-1 3-2 16,-2-5 1-16,-1 4-1 0,-4 10 1 0,3-3 0 0,1 0-1 16,-3 1 0-16,1 8 1 0,-1-2-1 0,-1-2 0 15,4 0 0-15,-3 12 2 0,0 4-3 0,1-2 1 16,-1 0 0-16,5 9 0 0,-6 0-1 0,-3 0 1 15,4 1 0-15,-4 1 0 0,0 5-1 0,-1-9 1 16,-1 2-1-16,-1 0 2 0,-3-1-2 0,3-2 1 0,3-3-1 16,-3 4 1-16,-4 2-1 0,-4-5 1 0,-3-1-1 15,0 5 1-15,0 0-1 0,0-7 1 0,-3 2-1 16</inkml:trace>
  <inkml:trace contextRef="#ctx0" brushRef="#br0" timeOffset="139722.51">16879 12060 1909 0,'0'0'0'16,"0"0"0"-16,0 0 0 0,0 0 53 0,7-16 1 15,-7 9 0-15,0 7 0 0,0 0-37 0,0 0 1 16,3-7-2-16,-3 7 2 0,0 0 35 0,0 0 0 16,0 0 0-16,-3 7-1 0,3 2-35 0,0 6 0 0,-4 5 0 15,4 26 1-15,-7 1-1 0,0-7 1 0,4 6-2 16,-1-7 2-16,-3 1-8 0,0-4 1 0,0-5-1 16,3 10 0-16,-4-6-8 0,-3-5 0 0,0 3 1 15,4 9-1-15,0 1-1 0,-3-8 1 0,-1-4-1 16,4 1 1-16,-4 5 0 0,1-12-1 0,1-4 0 15,5 9 0-15,-1-9 0 0,-4-4 0 0,2-2 0 16,4 2 0-16,-1-1 3 0,-3-7 0 0,4 0 1 16,6 3-1-16,-6-2-1 0,3-10 0 0,0 0 0 0,0 0 1 15,0 9 6-15,0-9 1 0,0 0 0 0,0 0 0 16,0 0-4-16,0 0 1 0,0 0-1 0,0-9 1 0,3-5 6 16,1-3 2-16,-1-4-2 0,4-25 2 0,-3-5-7 15,-4-2 0-15,7-7 0 0,3 9 0 0,-2 4 6 16,-5-4 0-16,2 10 1 0,8 4 0 0,-4 4-7 15,-6 0 0-15,4-1 0 0,4 4 1 0,-4 2 3 16,-4 5 1-16,1-1-1 0,1 1 1 0,-1-2-6 16,-3 4-1-16,1-2 1 0,2 9 1 0,-4-5 1 15,-4 1 2-15,2 4-1 0,2 14 0 0,-3-11-4 16,-1 1 1-16,-3 1-2 0,7 9 2 0,-14-5 0 0,7 1 1 16,-3 1-1-16,-3 5 1 0,-1 1-4 0,0 1 1 15,0-1 0-15,-4 16 0 0,-5-1 1 0,4-4 0 16,3 7 0-16,2 9 0 0,0-4-2 0,-7-3 1 15,5 0-2-15,5 0 2 0,1-2-1 0,-5 0 2 0,5-7-1 16,6 4 0-16,-3 0-1 0,-2-8-1 0,2 1 1 16,6-1-1-16,-1-3 1 0,2-7-1 0,-4 7 1 15,4-7 0-15,0 0-1 0,7 6-1 0,-7-6 1 16,0 0 0-16,7 3 0 0,-7-3 1 0,9-3-1 16,2-3 2-16,3-2-3 0,4-5 1 0,-1-1-1 15,10-3 2-15,-6-6-2 0,-5-5 2 0,3-2-2 16,8 0 1-16,-6-14-1 0,-5 5 0 0,5-1 0 15,7 15 1-15,-3-1-1 0,-8-3 0 0,5 5 1 16,4 10 0-16,-5 0-1 0,-5 0 0 0,7-1-1 16,3 15 2-16,-4-3-2 0,-1-1 0 0,0 1 0 15,-2 10 2-15,3 4-2 0,-5-1 0 0,3 1 0 0,1 10 1 16,-4-4-2-16,-3-3 0 0,2 6 0 0,0 11 1 16,0-6-1-16,-5 1 0 0,-1 6 1 0,1 2-1 15,-4 1 0-15,-4-11 0 0,1-1 0 0,1 5 0 0,-1-5-1 16,-6-5 1-16,-2-6 0 0</inkml:trace>
  <inkml:trace contextRef="#ctx0" brushRef="#br0" timeOffset="140622.68">17237 13537 1494 0,'0'0'0'0,"0"0"0"16,-9-19 0-16,-2 10 71 0,4-5 0 0,-3 0-1 15,3 5 2-15,3 2-54 0,-3-5 0 0,2 3 0 16,5 9 0-16,0 0 70 0,-7-7-1 0,7 7 1 16,0 0-1-16,0 0-70 0,-7-2 1 0,7 2 0 0,0 0 0 15,-7 11 10-15,3-2 1 0,1 1-1 0,-5 18 1 16,-2 16-15-16,-1-5-1 0,1 5 1 16,-1-9-1-16,1 7-3 0,-1-5 0 0,2 4 0 15,-1 5 1-15,3-4-5 0,-1-5 1 0,1 10 0 0,-3 6-1 0,-1 0-3 16,6-11 0-16,1 0 0 0,3 8 1 0,-3-12-2 15,1-10 0-15,1 8 1 0,-2 8-1 0,3-8-2 16,1-6 1-16,-2 6 0 0,2 4 0 0,-2-8-1 16,0-2 1-16,0-9-1 0,1 2 1 0,-1-2 3 15,0-7-1-15,0-4 1 0,1 1 0 0,1-4-2 16,0-7 2-16,0 0-2 0,0 0 1 0,0 0 5 16,0 0 0-16,0 0 0 0,-4-7 0 0,4 7-3 0,0-14 1 15,0 3-1-15,0-24 1 0,0-16 8 0,0 0-1 16,4-3 0-16,-3 17 2 0,5-6-7 0,-1 5 1 15,0 1-1-15,-3-2 1 0,3 6 6 0,2-4 2 16,-1 1-1-16,-5 1 1 0,1-2-8 0,2-1 1 16,-1 1-1-16,1 9 1 0,-4-2 6 0,3 1-1 0,-3 0 1 15,0 2 0-15,-3 3-7 0,3 1 0 0,-4-4 0 16,4-3 1-16,0 6 1 0,0 6 1 0,0-8 1 16,-3 5-1-16,3 7-5 0,3 0 1 0,-3-4 0 15,0 6-1-15,0 5 4 0,0 7-1 0,4-13 0 16,-4 13 1-16,0 0-4 0,0 0-1 0,0 0 1 15,0 0 0-15,0 0 1 0,0 0 0 0,0 0-1 16,-11 7 2-16,2 9-3 0,-1 3 0 0,-3-1-1 16,-6 5 1-16,-6 2-1 0,-1 3 1 0,3-11 0 15,7 1 0-15,-2-1-2 0,-3-1 0 0,4-5 1 16,4 5-1-16,-4-2 1 0,-1-5-1 0,6 1 1 0,5 6-1 16,-4-5 0-16,0-4-1 0,4-2 0 0,4 2 2 15,3-7-2-15,-7 7 1 0,7-7-1 0,0 0 1 16,0 0-1-16,0 0 0 0,0 0 0 0,0 0 1 0,0 0-1 15,7-5 0-15,-7 5 1 0,21-16-1 0,-2-5-1 16,3-2 1-16,-1 0-1 0,5-2 1 0,-1-5 0 16,-4 6 0-16,7-4 0 0,2 0 1 0,-1 8-2 15,-3-1 0-15,-1-5 0 0,-1 5 1 0,1 8-1 16,-4 1 0-16,2 1 0 0,5 10 1 0,-6-1-2 16,-1 0 1-16,5 0 0 0,2 13 0 0,-3-4 0 0,2 0 0 15,-3-2-1-15,3 8 1 0,4 2-1 0,1 3 0 16,0 0 1-16,-2-3 0 0,2 8-1 0,1 4 0 15,3-3 0-15,2-1 0 0,-1 0 0 0,0 0 1 16,6-2-1-16</inkml:trace>
  <inkml:trace contextRef="#ctx0" brushRef="#br0" timeOffset="149845.13">16051 14065 866 0,'0'0'0'15,"-15"-2"0"-15,0 4 0 0,5 2 36 0,3-4 1 16,7 0 0-16,0 0 0 0,-9 0-23 0,9 0 2 0,0 0-1 15,-2-6 0-15,2 6 85 0,0 0 0 0,0 0 0 16,0 0 0-16,0 0-83 0,0 0 0 0,0 0-1 16,0 0 1-16,0 0 32 0,0 0-1 0,0 0 0 15,-2-7 0-15,2 7-31 0,0-7 0 0,0 7 0 16,0-14 0-16,0 0 22 0,0-3 1 0,0 1 1 16,0 5-1-16,0-8-24 0,0-2 0 0,0 0-1 15,-1 8 1-15,2 1 4 0,3-4 1 0,-1 2 0 16,3 5 0-16,-3 0-10 0,1-3 0 0,3 2 1 0,-4 1-1 15,4 2 6-15,-3-2 0 0,3-2-1 0,-3 1 1 16,-1 3-8-16,-1 0 1 0,0-2 0 0,-2 9 0 16,3-11 12-16,-3 11-1 0,4-8 0 0,-4 8 2 15,0-6-12-15,0 6 0 0,0 0 1 0,0 0-1 16,0 0 7-16,0 0 1 0,0 0 0 0,0 0 0 0,0 0-9 16,0 0 0-16,0 0 0 0,0 0 1 0,-4 18 7 15,2-2 0-15,2 0 0 0,-1 17 1 0,1 0-8 16,3-4-1-16,1-1 0 0,-3 18 1 0,1-8 5 15,0-3 0-15,2 2 0 0,-3 6 1 0,3-3-8 16,-1-3 1-16,1-4-1 0,-2 11 1 0,1-7 4 0,1-9-1 16,-1 8 1-16,1 11-1 0,-1-3-5 15,1-9 1-15,-1 1-1 0,-3 2 1 0,0-4 1 0,0-3 1 16,4-8 0-16,-1 7 0 0,-3-4-4 0,4-10 1 16,-4-2-1-16,0 13 1 0,3-11 2 0,4-8 1 15,-3-1 0-15,-4 4 0 0,0-2-4 0,0-9 0 16,0 0 0-16,0 0 0 0,0 0 4 0,0 0 0 15,0 0-1-15,0 0 1 0,0 0-4 0,0 0 0 0,0 0-1 16,5-7 2-16,-1 0 3 0,-2-4 2 0,-1-1-1 16,1-22 0-16,2-10-5 0,1 0 1 0,0 2 0 15,-3 0 0-15,0 2 3 0,1-4 0 0,1-2 0 16,-2 9 2-16,1-4-7 0,-3 1 2 0,0-2-1 16,0 5 1-16,-3 5 3 0,3-3 0 0,3-2 1 15,-3 4-1-15,-3-6-4 0,1 2 0 0,2 2 0 16,2 14 1-16,-2-6 2 0,-2-1 0 0,4 7 0 0,-2 7 0 15,3 2-4-15,4-2 1 0,-3-2-1 0,-1 9 1 16,1 0 2-16,-4-2 0 0,0 9 0 0,7-4 1 16,-7 4-4-16,0 0 1 0,0 0-2 0,7 2 2 15,-7-2 0-15,3 11 0 0,-3-11 1 0,13 30 0 16,-4-2-3-16,-4-4 0 0,-2 4 1 0,4 15 0 0,-3-13-1 16,-2 5 1-16,-1-7-1 0,3 12 1 0,0-4-3 15,-8-3 2-15,4-5-2 0,0 14 2 0,0-10-1 16,-4-6 1-16,3-1-1 0,-1 17 1 0,-2-8-2 15,1-4 0-15,1 3 1 0,0-1-1 0,-3 1 0 16,0-10 1-16,1-5-1 0,4 8 2 0,-3-3-3 0,-1-11 1 16,2-1 0-16,2 1 0 0,0 0-1 0,0-12 0 15,-3 11 1-15,3-11 0 0,0 0-1 0,0 7 1 16,0-7-1-16,0 0 0 0,0 0 0 0,0 0 0 16,0 0 1-16,0 0 0 0,-4-7-2 0,4 7 1 15,-3-11 1-15,-1-5-1 0,-3-13 0 0,0-8 0 16,4 0 1-16,-4 2-1 0,3-9-1 0,4-4 1 0,0 4 1 15,-5 9-1-15,5-2-1 0,2-2 1 0,1-1 0 16,-6 1 1-16,3 0-2 0,3 6 0 0,1-4 0 16,-1 9 1-16,-3 0-1 0,4 1 2 0,-1 3-1 15,-3 8 0-15,4 0-1 0,-4 0 1 0,0-1 0 16,0 17 0-16,0-6-1 0,0 6 1 0,3-8 0 16,-3 8 1-16,0 0-2 0,0 0 1 0,0 0-1 15,0 0 1-15,0 0 0 0,0 0 0 0,0 0 0 16,-3 8 0-16,3 6-1 0,-4 6 2 0,4-1-2 15,0 16 1-15,0 2 0 0,4-5 1 0,-4 0-1 16,0 4 0-16,0-6-1 0,0-1 1 0,3-1 1 0,4 10-1 16,-3-8-1-16,-4-7 1 0,3 0-1 0,1 21 2 15,-1-11-2-15,-3-3 0 0,2 2 0 0,0 0 1 16,0 1-1-16,-1-12 2 0,1-5-1 0,0 5 0 0,0 0-1 16,0-8 1-16,-2-13 0 0,1 8 0 0,-1-8-1 15,0 0 0-15,0 0 0 0,0 0 1 0,0 0 0 16,0 0-1-16,0 0 0 0,0 0 0 0,0 0 0 15,0 0 0-15,0 0 0 0,0 0 0 0,6-8 0 16,-6-1 1-16,0-7-1 0,1-9 0 0,3-3 0 0,-2-5 0 16,-1 1 0-16,1 11 1 0,0-4 0 0,0 1-1 15,-1 4 0-15,-1 3 0 0,0-1 0 0,0-3 1 16,0 3 1-16,4 8-1 0,-4-1-1 0,0 1 1 16,0-1-1-16,4 4 2 0,-4 7-2 0,0-12 1 15,3 5-1-15,-3 7 1 0,0 0-1 0,7-7 1 16,-7 7-1-16</inkml:trace>
  <inkml:trace contextRef="#ctx0" brushRef="#br0" timeOffset="151699.35">8902 13974 363 0,'0'0'0'0,"0"0"0"0,0 0 0 0,11-27 17 16,-4 13 0-16,0-3 0 0,-3 10-1 0,-1 1-7 15,4-2 1-15,0-5 1 0,-1 4-1 0,2 1 69 16,5-3 1-16,-3 0 0 0,1 3 1 0,-1 1-64 0,5 0 1 16,-1-4 0-16,2 4 0 0,5 0 62 0,-4-2 0 15,1-3-1-15,1 1 2 0,6 8-63 0,-4-6 0 16,4-5 0-16,3 3 0 0,2 3 38 0,-5 1 1 15,3-6-1-15,2-1 2 0,-2 7-41 0,6-5 0 16,-2-2 0-16,-1 3 1 0,3 2 17 0,-6 1 0 16,2-3 0-16,9 0 1 0,-4 1-22 0,-1-2 1 0,8-4-1 15,2 11 2-15,-5-3 11 0,-2-2 0 0,-2-4 0 16,6 9 1-16,-6-1-16 0,-3-1 2 0,1-3-2 16,13 10 1-16,-5-4 8 0,-3-1 0 0,0 0 0 15,0 6 1-15,-4-1-11 0,-2-1 0 0,-1-3 0 16,3 8 1-16,-2-3 9 0,-4-1 1 0,2-1 1 15,5 8-1-15,-5-2-11 0,2-3 1 0,0 1-1 16,1 6 1-16,-1-2 5 0,-6-3 1 0,-1-1 0 16,-7 13 0-16,6-6-8 0,-4-1 0 0,-1 0 0 0,-3 9 0 15,2-3 7-15,-4 0 1 0,-4-5-1 0,6 4 1 16,-2 4-9-16,0 1 1 0,-3-1 0 0,3-4 0 16,-3 3 8-16,-2 1 1 0,-1-2 0 0,5 5 0 15,-3 0-9-15,-3-3 1 0,0-4-1 0,4 12 1 16,-4-5 5-16,0-3 0 0,-3-2 0 0,3 17 1 0,-2-8-8 15,-1-8 1-15,-1 8-1 0,2 8 1 0,-1-6 1 16,-2 1 1-16,-2-7-1 0,1 4 0 0,-1 1-4 16,-1-7 1-16,-1-1-2 0,2 7 2 0,-2-1 2 15,-1-6 1-15,-3-1 1 0,3 12-1 0,-3-7-4 16,1-6-1-16,-2 2 1 0,0 15 1 0,-4-6 2 0,4-8 1 16,-3 4-1-16,3 3 2 0,-4 4-6 0,-1-7 1 15,1-4 0-15,-3 11 1 0,4-7 1 0,-5-4 1 16,-2-3-1-16,1 11 1 0,2-8-5 0,-4-3 2 15,1-4-1-15,-10 16 1 0,9-8 1 0,-3-6 1 16,-3-2 0-16,-6 11 0 0,-2-2-3 0,0-9 1 16,-1-1-2-16,1 8 2 0,-2-1 3 0,3-2 1 0,-5-2 0 15,-1 0 0-15,-2 0-5 0,2-4 1 0,-1-4 0 16,-3 3 1-16,-5 6 1 0,2-1 1 0,2-6-1 16,3-1 1-16,-2 3-4 0,3-3 0 0,1-5 1 15,-1 1 0-15,3 1 1 0,3-1-1 0,-3-4 1 16,-2-1 0-16,-3 2-2 0,1-2-1 0,3-5 1 15,3-2 0-15,-2 4 0 0,1-2 1 0,-1-7 0 16,-2-2 1-16,2 2-4 0,3 0 1 0,-2-4-1 16,-1 1 2-16,0-6-1 0,5 0 2 0,-6 0-1 15,3 7 0-15,-2-7-1 0,1 1-1 0,2-3 1 16,1 7-1-16,-1-3 1 0,9-2-1 0,-5-3 1 0,-2 5 0 16,9-5-1-16,-1 1-1 0,5-7 1 0,-8-1 0 15,9 1-1-15,6-5 2 0,-4-2-2 0,-1 8 2 16,8-6-3-16,0-2 1 0,-1 0 1 0,2 8-1 0,10-3 0 15,3 1 2-15,0-7-1 0,-4-1 1 0,8 1-2 16,3 1 1-16,4-5-1 0,-4 10 0 0,5-2 1 16,2-3 0-16,4 5 1 0,-2 6-1 0,5 0 0 15,-3 3-1-15,0-3 0 0,8 0 1 0,-1 9 1 16,-2-1 2-16,9-2 0 0,3-3 0 0,6 13-3 16,-6-1 1-16,6 1-1 0,6 5 0 0,-1 0 4 0,2 3 0 15,7 3 0-15</inkml:trace>
  <inkml:trace contextRef="#ctx0" brushRef="#br1" timeOffset="156685.41">13102 14000 1004 0,'0'0'0'0,"4"-19"0"0,-4 19 0 0,3-11-5 16,-3-3 2-16,0 0-1 0,0 14 0 0,6-14 1 15,-3 0-1-15,-1 3 1 0,3 3 1 0,-1 0-5 0,-4 1 1 16,3-1 1-16,-3 8-1 0,7-11 2 0,-3 4-1 16,-1 0 1-16,4 0 0 0,0-2 4 0,4 2 0 15,-4-5 0-15,9 1 0 0,2-1 0 0,-1 0 0 16,-3-1 0-16,7 1 0 0,2 1 0 0,-1 3 0 15,2-3 0-15,1-3 2 0,-2 2-2 0,-2 1 0 16,4-3 0-16,-1-2 1 0,3 6 14 0,-2 1 2 0,1-7 0 16,6 2 0-16,0 2-8 0,-8-1 1 0,6 1-1 15,2 3 1-15,9 0 24 0,-6-1 0 0,-3-4 1 16,-2 10 0-16,3-1-20 0,2-4-1 0,1-3 1 16,-6 10-1-16,5-1 18 0,-3-4 0 0,1 0 1 15,2 5-1-15,2-2-18 0,-1-3 1 0,4-2-1 16,-1 6 1-16,0-1 26 0,-2-1 1 0,-2-4-1 15,-1 9 1-15,1 0-27 0,-1-5 1 0,4-4 0 16,-2 8 1-16,4-5 19 0,-5 1 1 0,6-2 0 0,1 7 0 16,-3 0-23-16,-2-4 2 0,0-3-1 0,2 11 0 15,-4-4 20-15,2-4 1 0,-1-1 0 0,-1 5 0 16,2 4-22-16,0-4 1 0,5-4 0 0,-3 8 0 0,2-3 13 16,-8-1 2-16,6 0-1 0,-7 4 0 0,1-1-16 15,3-6 1-15,-1 3-1 0,2 3 1 0,-2 1 9 16,2-4 2-16,6 0 0 0,-6 7-1 0,1-4-11 15,-2-3-1-15,1-1 0 0,-6 6 1 0,7 2 5 16,-7-5 1-16,3-4 0 0,1 9 0 0,-1-2-9 16,-3-3 0-16,1-2 0 0,3 9 1 0,2-2 3 0,-7-5-1 15,2-1 1-15,-4 12-1 0,2-10-5 0,-1 1 0 16,-1-4 0-16,2 9 1 0,-2-2 2 0,-7-4 1 16,4-1 1-16,7 14-1 0,-6-7-5 0,-8-4 1 15,1-2 0-15,13 8-1 0,-7-1 4 0,-8-2-1 16,3-5 0-16,4 8 0 0,-6 3-3 0,-4-4-1 15,-2-1 1-15,6-2 0 0,-4 7 1 0,0-2 0 16,-3-5-1-16,6 2 1 0,-6 4-2 0,-2 1-1 16,0-4 1-16,5 1 0 0,-2 1 0 0,-1 0 1 0,-4-6 0 15,7 2 0-15,-4 8-3 0,-2-5 1 0,-1-6-1 16,3 6 2-16,-1 1-2 0,-2-1 2 0,-3-6-1 16,3 7 1-16,0-1-3 0,-4-4 2 0,-3-7-2 15,7 19 2-15,0-7-2 0,-7-3 2 0,2 0-1 16,0 7 1-16,-4-6-2 0,0 1 0 0,-1-4 1 15,3 12-1-15,-4-3 0 0,1-5 2 0,-1-2-1 16,4 8 1-16,-3 1-2 0,-1-4 1 0,-3-4-1 0,4 6 0 16,-4 4 2-16,-6-1-1 0,3-9 1 0,1 10-1 15,-5-3 0-15,1-1-1 0,-1 0 0 0,4 3 1 16,-6-5-1-16,-2-3 2 0,0-2-2 0,-3 12 1 16,-2-4-1-16,2-8 0 0,0 0 0 0,0 14 1 0,-2-9-1 15,-4-7 2-15,-3 4-1 0,4 11 1 0,-2-6-2 16,0-5 0-16,-1-2 1 0,-1 15-1 0,2-8 0 15,2-5 1-15,-4 1-1 0,-4 6 2 0,-1-4-3 16,5-4 1-16,-5 3 0 0,-6 1 0 0,-1 0 0 16,5-4 1-16,-2-1-1 0,-7 2 0 0,5 1 0 15,4 0 0-15,-1-5-1 0,-12 4 2 0,10-2-2 0,-3-2 1 16,-4 0 1-16,-8 3-1 0,6 1-1 0,5-6 0 16,-2-1 1-16,-9 11 0 0,7-6-1 0,3-5 2 15,-7-1-2-15,-8 10 1 0,6-6-1 0,6-6 1 16,-3 1-1-16,-5 9 0 0,-1-4 0 0,6-7 1 15,-7-4-1-15,-4 15 0 0,4-4-1 0,8-7 2 16,-8 0-2-16,-4 10 1 0,10-6-1 0,2-4 1 0,-1-2-1 16,-11 13 2-16,2-10-2 0,9-4 0 0,0-2 0 15,-9 13 1-15,9-8-1 0,7-5 1 0,-6 2-1 16,-8 11 0-16,2-9 0 0,8-8 0 0,-3 0 0 16,0 13 0-16,5-8-1 0,0-5 1 0,2 2 0 15,-2 4 1-15,2-3-2 0,3-1 1 0,-1-3 0 16,-2 6 0-16,5-3 0 0,-1-3 0 0,8-3 0 15,-3 10 0-15,5-4 1 0,5-7-1 0,0 1 0 16,-1 8 0-16,5-4-1 0,6-3 1 0,-2 0 0 16,-4-2 0-16,7 0-1 0,5 0 1 0,2-2 1 0,-4 2-1 15,4 0-1-15,3-2 1 0,-3-7 0 0,4 12 0 16,3-5-1-16,0-1 1 0,-4-4 0 0,4 10 0 16,0-5-1-16,0-5 2 0,4 0-2 0,-4 9 1 0,0-7-1 15,0 1 1-15,7-1-1 0,-4 6 1 0,5-1 0 16,-5-2 0-16,1-1 0 0,-1 3 0 0,8 3 1 15,-4 2-1-15,0-3 0 0,-2-2 0 0,2 2 0 16,4 3 0-16,-4-2 0 0,3 4 2 0,-3 0-2 16,4-2 0-16,-4-1 0 0,4 3 1 0,1 2 0 15,0-2 1-15,1-1-1 0,-3 5 0 0,4-1-1 16,-3-1 1-16,-2 0 1 0,5 1-1 0,0 1-2 16,-3-8 1-16,-1 1-1 0</inkml:trace>
  <inkml:trace contextRef="#ctx0" brushRef="#br1" timeOffset="157602.57">13702 12976 1620 0,'0'0'0'0,"-18"-19"0"16,2 12 0-16,-5-4 54 0,-2-5 0 0,2-3 0 15,0 5-1-15,-4 3-36 0,2-1 1 0,2-4-1 16,-4 2 1-16,4 2 19 0,-2 1 0 0,6-4 0 0,-1 0 1 16,0 5-23-16,8-2 1 0,-2-8-2 0,4 4 2 15,1 6-15-15,0-6 1 0,0-5-1 0,7 7 2 0,0-4-2 16,0 1 0-16,6-3 0 0,1 1 1 0,1-2-13 15,1 1 0-15,2 1 0 0,3 2 0 0,0-1 4 16,0-3 0-16,-1-2 0 0,2 4 0 0,5 3-29 16,-3-5 1-16,5 0-1 0,2-1 0 0,3 1 20 15,-6-3 1-15,7-1 0 0,6 9 0 0,1-14-13 16,-3 2 1-16,8 0 0 0,1 14 0 0,1-7 14 16,-5-2 0-16,6 2 0 0,-3 10 1 0,2-4-2 0,1-5 1 15,1 4-1-15,2 9 1 0,5-3 4 0,0-4 1 16,-2-2 0-16,3 7 0 0,-3 2 7 0,2-4 0 15,0-1 0-15,2 3 0 0,9 2 0 0,-4 0 0 16,-3-3-1-16,-2 3 2 0,1 0 3 0,-1 3 0 16,2-8 0-16,0 8 1 0,3 4-2 0,2-5 0 0,-5 0 0 15,-4 5 2-15,5 1 17 0,-5 1 0 0,6-4 1 16,-6 4-1-16,-2 5-10 0,-1-3 1 0,3-1-1 16,-2 6 0-16,-4 2 17 0,-3-4 1 0,2-2-1 15,-5 7 1-15,0 1-15 0,-2-3-1 0,-4 2 1 16,6 13-1-16,-4-6 12 0,2-3 1 0,-8-5 0 15,-5 13-1-15,-1-1-12 0,-2-5-1 0,-3-4 0 16,-4 16 2-16,-2-2 12 0,-1-9 1 0,0 6-2 16,-4 10 2-16,0-3-14 0,-4-4 0 0,-3 0 0 15,4 4 0-15,-8 0 9 0,1-10 2 0,-1 3-1 16,-3 8 0-16,0-1-12 0,-2-6 2 0,-3 6-2 0,-4 12 1 16,2-3 7-16,-4-6 1 0,-1-2 1 0,-6 8-1 15,-3-8-10-15,-2-1 1 0,0-8 0 0,-4 12 1 0,-4-7 4 16,4-6 1-16,-1 0 0 0,-13 11 0 0,4-8-8 15,2-5 1-15,-13 7-1 0,-7 2 1 0,6-3 4 16,-1-6 0-16,-2 0 0 0,-12-7 0 0,6 2-6 16,-1-6 1-16,-8 1-1 0,-5-2 1 0,7-1 3 15,6-4 1-15,-6-4-1 0,-14 0 1 0,10 0-5 16,7 0 0-16,-5-9 0 0,-4 6 0 0,10-3 1 0,4-1 0 16,-8-3 0-16,-1-1 1 0,8 1-5 15,9-3 2-15,-6-4-1 0,-3 1 1 0,6 0-1 0,7-3 2 16,-7-4 0-16,1 12 0 0,5-8-4 0,4 0 2 15,5-3 0-15,0 12-1 0,1-4 0 0,8-6 0 16,5 3 1-16,-3 8-1 0,4-3-1 0,5-4 0 16,-3-3 0-16,10 8 0 0,2 0 1 0,1-1 0 15,7-4 1-15,4 1 0 0,-1 2-3 0,1-3 1 16,6 1 0-16,4 0 0 0,-3 5 0 0,3 1 0 0,0-5 1 16,7-2-1-16,2 4-1 0,1 1 1 0,-2-1-1 15,2 8 1-15,3-6-1 0,-1-1 0 0,0 3 1 16,3 11 0-16,2-5-2 0,3-1 2 0,-3-1-2 15</inkml:trace>
  <inkml:trace contextRef="#ctx0" brushRef="#br1" timeOffset="158152.16">15921 12848 1494 0,'0'0'0'0,"0"0"0"0,0 0 0 0,0 0 64 0,0 0 1 16,0 0 0-16,0 0 0 0,0 0-47 0,-12-18 0 15,12 18 0-15,-4-9 0 0,4 9 49 0,-4-7-1 16,4 7 0-16,0-10 1 0,0 10-49 0,-1-9 0 16,1 9 0-16,5-12 0 0,-5 12-18 0,7-11 0 0,-7 11 0 15,19-10 1-15,-8 3-1 0,3 0 0 0,-3-4 0 16,3 6 1-16,5 1-14 0,2 2 1 0,1-1-1 15,-10 1 1-15,2 2 4 0,-2-2 0 0,1 1 0 16,1 4 0-16,-4 2-30 0,3 1 1 0,-3-3 0 16,-1 2 0-16,0 6 21 0,0 0 1 0,0-4-1 15,-6 0 1-15,1 7-13 0,-1-2 0 0,1 0 0 16,-4 15 0-16,0-6 15 0,0-4-1 0,-4-2 1 0,1 14 0 16,-1-6 12-16,1-5 1 0,-6-1-1 0,-2 15 1 15,2-5-1-15,2-12 1 0,-1 12 0 0,-7 3 0 16,5-4 3-16,3-5 1 0,-4 0-1 0,-3-3 2 15,2 1-3-15,1-5 1 0,-3-1 0 0,-4 2 0 16,4-2 13-16,4-3 0 0,-1-4 0 0,1-1 1 0,-1 0-8 16,2-3 1-16,2-2-1 0,0-2 1 0,0 2 11 15,-4 0 2-15,1-3-1 0</inkml:trace>
  <inkml:trace contextRef="#ctx0" brushRef="#br1" timeOffset="158386.94">15824 13064 1394 0,'0'0'0'16,"0"0"0"-16,0 0 0 0,0 0 39 0,0 0 0 16,17 7 0-16,-13 4 0 0,3-1-23 0,0 3 0 15,0-3 0-15,4 10-1 0,-1 6 46 0,3 0 1 16,-3-8-1-16,1 1 1 0,-1 1-45 0,1 2 1 0,-4-11 0 16,4 5 0-16,-6-2 14 0,2-5 2 0,0-2 0 15,0 0-1-15,2 3-18 0,3-4-1 0,6-3 1 16,-4 1 0-16,-3-1 3 0,3-1 1 0,3-4 0 15,10 0 0-15,1-1-9 0,2-4 0 0,2-7 0 16,5 3 1-16,2-1 2 0,-4 1-1 0,9-4 0 16</inkml:trace>
  <inkml:trace contextRef="#ctx0" brushRef="#br1" timeOffset="166851.37">5927 9204 288 0,'0'0'0'16,"0"0"0"-16,0 0 0 0,0 0 6 0,7 23-1 15,-7-23 1-15,3 14-1 0,1 1-1 0,-4-5 0 16,3-1 1-16,4 12-1 0,0 4 68 0,-3-8 0 15,-4 1 0-15,7 15-1 0,0-5-53 0,-3-7 0 0,-1 13 0 16,8 5 0-16,-6 5 36 0,-1-9 0 0,-1 0 0 16,8 2 0-16,-8-2-37 0,1-3 1 0,-1-1-2 15,4 13 2-15,-3-5 47 0,-1-5 2 0,-3 13-2 16,4 2 1-16,-4 2-48 0,-4-5 0 0,4 0 0 16,0 7 0-16,0-11 5 0,-3 2 1 0,-4-2-1 15,7 20 2-15,-4-3-14 0,1-2 2 0,-1-3-1 16,4 2 0-16,0-5 22 0,-3 0 1 0,-1 1 0 15,4 13-1-15,-3 0-19 0,1-4 0 0,0-3-1 16,4 4 1-16,0-2 16 0,1-6 1 0,-3 6-1 0,4 9 2 16,-1 1-20-16,1-10 2 0,-4-4-2 0,7 13 2 15,-7-13 17-15,0 2 1 0,0 9-1 0,3 9 2 16,-3-6-21-16,4-10 2 0,-4 0 0 0,3 13-1 0,1 3 15 16,-4-7 2-16,0 3-1 0,0 3 0 0,3-11-16 15,1-6-1-15,-1 9 1 0,4 8 0 0,1-3 14 16,-1-6 1-16,-4-7 0 0,-1 10 0 0,1-13-16 15,3-3 1-15,-1 7-1 0,-1 9 1 0,-1-6 13 16,1-10 1-16,-1-1 0 0,-3 5 0 0,0-8-16 16,4-2 1-16,-1 3 1 0,1 4-1 0,-4 3 11 0,3-13 0 15,-3-2-1-15,-3-2 2 0,3 1-14 16,0-10 1-16,0-3 1 0,-4 16-1 0,4-12 9 0,0 0 2 16,-3 1-1-16,-1 6 1 0,4-6-12 0,0-8 0 15,0 1 0-15,-3 2 2 0,3-3 4 0,-4-2 1 16,1-9-1-16,-1 7 1 0,0-3-7 0,4-8-1 15,-1 1 0-15,-3 8 0 0,2-5 6 0,2-5-1 16,0-9 1-16,-3 16 1 0,1-6-8 0,2-10 0 0,0 8 0 16,0 2 1-16,0-5 1 0,0-5 1 0,0 0 1 15,0 13-1-15,0-13-5 0,0 7 1 0,0-7 0 16,0 0-1-16,0 0 3 0,0 0 1 0,0 0-1 16,0 0 0-16,0 0-3 0,0 0-1 0,0 0 1 15,0 0 0-15,0 0 1 0,0 0-1 0,0 0 1 16,-7 0 0-16,7 0-2 0,-7-7-1 0,0 1 1 15</inkml:trace>
  <inkml:trace contextRef="#ctx0" brushRef="#br1" timeOffset="167219.41">5876 14081 1532 0,'0'0'0'0,"-11"-16"0"0,0 7 0 16,4-1 70-16,-3-4 0 0,-1-6-1 0,2 10 1 0,-1-1-52 15,3 1 0-15,-4-4 0 0,0 14 0 0,1-4 53 16,10 4 1-16,-11-14 0 0,3 14 0 0,8 0-54 15,-8-2 0-15,8 2 0 0,-7 0 0 0,7 0-8 16,-7 7 0-16,7-7 0 0,0 0 0 0,-7 9-3 16,7-9 0-16,0 0-1 0,-3 7 1 0,3 0-6 15,0-2 0-15,3 3 0 0,1 4 2 0,-1 9-2 16,4-2 0-16,0-1 0 0,1 1 0 0,4 6-1 0,-2-4 0 16,-3-3 0-16,4 1 0 0,-4 2 0 0,4-7 0 15,-4 0 0-15,3 9 0 0,1-4 0 0,-2-5 0 16,1 1 0-16,4 7 0 0,1-4 0 0,-5-7 0 15,1 1 0-15,1 11 0 0,2-7 1 0,-3-8 1 16,-1 1 0-16,8 9 0 0,-4-6-1 0,-3-8 0 0,-2-3 0 16,5 10 1-16,0-6 9 0,0-5-1 0,0-3 0 15,4 4 0-15,1-2-3 0,-5-6-1 0,0-2 1 16,0 5 0-16,0-8 14 0,4-4 0 0,1-1 1 16,3 8 0-16,-1-7-11 0,0-7 1 0,5 0-1 15,6 2 0-15,-4-2 17 0,6-5 0 0,5-2 0 16,19-5 0-16,4-4-14 0,6-3-1 0,12-7 1 15</inkml:trace>
  <inkml:trace contextRef="#ctx0" brushRef="#br1" timeOffset="169633.56">18036 12779 75 0,'0'0'0'0,"0"0"0"15,0 0 0-15,0 0 5 0,0 0 1 0,0 0 0 0,0 0 0 16,0 0-1-16,0 0-1 0,0 0 1 0,0 0-1 15,0 0 0-15,0 0-1 0,0 0 0 0,0 0 2 16,0 0-3-16,0 0 1 0,0 0 0 0,0 18 0 0,0-18 4 16,0 7 1-16,0-7-1 0,0 10 1 0,0-10-3 15,0 11 0-15,0-11 1 0,0 16 0 0,0-9 60 16,-4 2 1-16,4-2 1 0,-2 3-1 0,1 1-49 16,-1-2 0-16,0-2 0 0,-1 8 0 0,1-1-5 15,2-5 2-15,-2 0-1 0,-1 10 1 0,1-6-7 0,0-1 1 16,0-1 0-16,-3 10 0 0,3-2 25 0,2-7 2 15,-3 1 0-15,-1 13 0 0,2 2-21 0,1-8-1 16,-3-1 1-16,1 4 1 0,-1-2 23 0,8-2 1 16,-4 1 0-16,-4 2 0 0,4 0-24 0,0-3-1 15,-3-3 1-15,-1 3 0 0,0 0 39 0,4-3 0 16,0-3 0-16,-3 6 0 0,3 0-38 0,0-1 1 16,-4 1-2-16,1 2 2 0,3 4 32 0,0-6-1 0,0 2 1 15,-4-3 0-15,1 8-33 0,3-4 0 0,0-8 0 16,-4-2-1-16,4 2 27 0,4 4 1 0,-4-4-2 15,0-6 2-15,0 3-28 0,0-2 1 0,0-2-2 16,0-2 2-16,0 2 19 0,0-7 0 0,0 12 0 16,0-3 1-16,0-2-22 0,0 0 0 0,0-7 0 15,-4 9 1-15,4-2 16 0,0-7 2 0,0 9-2 16,0-9 2-16,0 0-20 0,0 9 0 0,0-9 1 16,0 0-1-16,0 0 15 0,0 7 1 0,0-7-1 15,0 0 1-15,0 0-16 0,0 0-1 0,0 0 1 0,0 0 0 16,0 0 10-16,0 0 0 0,0 0 1 0,0 0 0 15,0 0-13-15,0 0 0 0,0 0 1 0,0 0-1 16,0 0 6-16,0 0 1 0,0 0 0 0,0 0 0 0,0 0-9 16,0 0 0-16,0 0 1 0</inkml:trace>
  <inkml:trace contextRef="#ctx0" brushRef="#br1" timeOffset="170001.88">17970 13643 1796 0,'0'0'0'16,"0"0"0"-16,0 0 0 0,0 0 58 0,0 0 2 16,0 0-1-16,0 0 1 0,0 0-43 0,0 0 1 15,0 0 0-15,-3 7 0 0,3-7 41 0,0 11 2 16,0-11-1-16,-4 17 1 0,1-6-44 0,-1 3 1 16,1-2 0-16,-6 2 0 0,4-2 9 0,1 4 1 15,1-5-2-15,-6-1 3 0,2 3-17 0,3-4 1 0,1-1 1 16,-4 5-1-16,3 1-6 0,1-4 0 0,-1-1-1 15,-3 10 2-15,0-1-3 0,3-9 0 0,4-2 0 16,-3 12 1-16,-1-7-4 0,-1-4 1 0,5-8-1 16,-3 21 2-16,1-14-2 0,2-7 0 0,0 0 1 15,0 0-1-15,-2 7-1 0,2-7 0 0,0 0 0 16,0 0 0-16,0 0 0 0,0 0 0 0,0 0 1 16,0 0-1-16,0 0 1 0,0 0 0 0,0 0 0 15,0-7 2-15,0 7-2 0,2-14 0 0,1 7 1 0,4-6-1 16,0-8 2-16,4 2 1 0,3-1-1 0,6 5 2 15,6-1-3-15,8-2 1 0,1-1-1 0,12 1 1 16,12 2 3-16,6 2 0 0,20-12 0 0</inkml:trace>
  <inkml:trace contextRef="#ctx0" brushRef="#br1" timeOffset="176999.58">8592 6553 614 0,'0'0'0'0,"0"0"0"0,0 0 0 0,18-3 12 0,-11-1 0 16,0 1-1-16,5-4 2 0,6 0-7 15,-1 0 2-15,1-4 0 0,7 4 0 0,1 4 3 0,2-1 0 16,6-3 1-16,-2 5-1 0,1 2-4 16,2 0 0-16,-3-3 0 0,5-1 1 0,5 4-1 0,-3-3-1 15,5-4 1-15,8 3 1 0,4 4-3 16,-1 0-1-16,3-7 0 0,2 0 2 0,2 7 9 0,-4-3 0 16,4-3 1-16,12 5 0 0,-2-1-7 0,-3-3 0 15,3-4 0-15,11 7 0 0,-7-2 2 0,0 1 0 16,10-4 0-16,8 7 1 0,-5-4-6 0,-2 3 2 0,10-10-1 15,3 8 1-15,-2-1 5 0,-5-7 2 0,9-1-1 16,6 12 1-16,-1-7-7 0,-6-5 1 0,12 1 0 16,2 11 0-16,-6-7 2 0,-1-2 1 0,13-5 0 15,1 18 0-15,-6-13-5 0,-8-1 1 0,12-1-1 16,9 14 1-16,-13-10 9 0,-1-3 0 0,10-2 0 16,5 15 0-16,-15-10-8 0,-4 0 1 0,13-4-1 15,1 13 1-15,-9-4 11 0,-4-5 1 0,7-1 1 0,0 11-1 16,-6-5-10-16,-9-3-1 0,7-4 0 15,-4 13 1-15,-4-4 14 0,-8-7 1 0,11 3 0 0,-9 8 0 16,-4-4-15-16,-10-7 2 0,4 0-2 0,-1 10 2 16,-3-3 15-16,-11-3 0 0,-3-6 0 0,-2 14 1 15,-5-5-16-15,-4-5-1 0,4 1 1 0,-4 8-1 0,-2-4 15 16,-10-4 2-16,-2-3-2 0,-7 14 1 0,-1-7-16 16,-8-7 1-16,-2 0-1 0,-1 9 1 0,-7-2 19 15,-4-5 1-15,-2 0 0 0,-3 6 0 0,-2-1-19 16,-7 0 0-16,5-7-1 0,-5 7 1 0,0 0 14 0,0 0 1 15,0 0 1-15,0 0-1 0,0-7-17 16,0 7 1-16,0 0-1 0,-9 0 2 0,-3-3 10 0,-4-1-1 16,-1 1 1-16,-20 3 1 0,-2-4-14 15,2 1 0-15,-2-4 1 0,-7 3 0 0,2 4 6 0,-4 0 0 16,-1-3 0-16,-9 3 1 0,8 0-10 0,-1 0 1 16,-5-4-1-16,-13 8 1 0,4-1 4 0,3-3 0 15,-7 0 0-15,-5 4 1 0,5-1-7 0,4-3 0 0,-11 4 0 16,-3-1 0-16,6 4 2 0,1-3 0 0,-2-4 0 15,-5 8 2-15,-2 0-7 0,3-5 2 0,-1-3-1 16,-8 12 1-16,8-8 0 0,3-1 1 0,-18-3 0 16,3 13 0-16,1-6-4 0,3-7 1 0,-10 3-1 15,0 11 2-15,0-8-1 0,4-5 1 0,-1 1-2 16,-10 12 2-16,0-9-3 0,5-5 1 0,-5-1-1 16,-10 13 1-16,3-8-1 0,8-4 1 0,-4 0-1 15,-17 12 2-15,10-5-3 0,6-7 1 0,-8-4-1 16,-6 15 2-16,4-8-3 0,12-6 1 0,-9-1 1 0,-12 13-1 15,9-9-1-15,10-5 0 0,-8 1 1 0,-6 13 0 16,2-5-2-16,9-6 1 0,-4-2-1 0,-3 13 2 16,5-7-2-16,13-4 0 0,-4-3 0 0,-4 14 1 0,9-9-2 15,9-5 1-15,-3-1 1 0,-4 13-1 0,7-7-1 16,11-5 1-16,-1 1 0 0,-3 15 0 0,15-11-1 16,8-5 1-16,-2-1 0 0,-7 14 0 0,11-7-1 15,5-4 2-15,5-3-1 0,-1 15 0 0,12-9-1 16,5-5 1-16,-1 1-1 0,1 17 1 0,11-11-1 15,0-6 1-15,5 1-1 0,2 10 1 0,3-6-1 0,4-2 1 16,0-1-1-16,7 2 2 0,-11 10-2 0,11-10 1 16,0 0-1-16,0 0 1 0,-3 11-1 0,3-11 1 15,0 0-1-15,7 7 1 0,-7-7-1 0,10 9 1 16,-3-9-1-16,1 3 1 0,6 1-1 0,0-1 1 16,0-3 0-16,9 9 1 0,5-5-2 0,0-4 1 15,2-4-1-15,2 9 1 0,-2-1-1 0,2-6 0 16,3-1 0-16,9 10 1 0,0-7-1 0,-2-4 0 0,1 1 0 15,1 10 1-15,-3-4-1 0,1-5 0 0,2-1 0 16,9 8 1-16,-7-3-1 0,5-6 0 0,4 1 0 16,3 8 1-16,2-3-1 0,-9-4 1 0,4-3-1 15,8 10 2-15,-1-3-2 0,-4-6 1 0,7-3-1 16,9 9 1-16,-1-5-1 0,-8-6 1 0,7 2-1 16,15 7 1-16,-1-4-1 0,-7-3 0 0,11-2 0 15,4 13 1-15,6-4-1 0,-6-7 0 0,1-4 0 16,9 15 1-16,4-8-1 0,-4-3 0 0,0 0 0 15,16 13 1-15,-5-10-1 0,-6-3 0 0,9 0 0 0,11 14 2 16,-2-7-2-16,-9-4 0 0,2-3 0 0,19 16 1 16,-8-11-1-16,-9-5 0 0,12 4 0 0,2 10 0 15,-6-7 0-15,-6-7 0 0,8-5 0 0,12 17 0 0,-11-5 0 16,-10-9 0-16,15 2 0 0,-2 7 0 0,-9-3 0 16,-6-5 0-16,8 3 0 0,2 9 0 0,-11-8 0 15,-6-3 0-15,4 0 0 0,-6 12 0 0,-7-6 0 16,-8-5 0-16,4 1 0 0,-8 10 0 0,-3-5 0 15,-14-3 0-15,0-1 0 0,0 13 1 0,-7-5-1 16,-9-4 0-16,-2 0 0 0</inkml:trace>
  <inkml:trace contextRef="#ctx0" brushRef="#br1" timeOffset="182698.37">2856 18092 276 0,'0'0'0'0,"0"0"0"0,0 0 0 16,0 0 4-16,17-5 1 0,-17 5-1 0,6-9 2 15,-6 9-3-15,0 0 0 0,0 0 1 0,0 0 0 16,0 0 2-16,0 0 1 0,0 0-1 0,0 0 1 0,0 0-2 16,0 0-1-16,0 0 1 0</inkml:trace>
  <inkml:trace contextRef="#ctx0" brushRef="#br1" timeOffset="185397.49">18907 1272 12 0,'0'0'0'0,"0"0"0"16,0 0 0-16,0 0 0 0,0 0 0 0,-18-10 0 15,18 10 0-15,0 0 0 0,-7-7 0 0,7 7 0 16,0 0 0-16,0 0 0 0,-3-7 0 0,3 7 0 15,0 0 0-15,-2-7 0 0,2 7 0 0,5-7 0 16,-5 7 0-16,4-9 67 0,-4 9 1 0,7-7-1 16,0-2 1-16,4 2-50 0,-1 3 0 0,3-3 0 15,2 2 0-15,8-2 80 0,-1 4 0 0,-5-1 1 0,4-7 0 16,2 8-82-16,-2 3 0 0,1-4 0 0,2-1-1 16,3 2 12-16,-4 3 2 0,5-4-2 0,0 1 1 15,-3 3-16-15,-4 0 1 0,2 0-1 0,-2-7 1 16,0 7 22-16,-1 7 1 0,-3-4-1 0,1-6 1 0,-4 6-23 15,0 1 2-15,-3-4-2 0,1 0 2 0,0 3 29 16,-1 1 0-16,-2-1 0 0,-2-3 0 0,-7 0-30 16,10 9 2-16,-10-9 0 0,11 11 0 0,-11-11 21 15,5 10 0-15,-5-10 0 0</inkml:trace>
  <inkml:trace contextRef="#ctx0" brushRef="#br1" timeOffset="185609.32">18655 1605 1520 0,'0'0'0'0,"0"0"0"16,0 0 0-16,0 0 33 0,18-4-1 0,-6 4 1 15,16-3 0-15,7 3-19 0,1 0 0 0,4 3 1 16,1-10 0-16,8 7 49 0,-1 0 0 0,3 4-1 15,9-8 1-15,5 8-46 0,0-1 0 0,8-3 0 16</inkml:trace>
  <inkml:trace contextRef="#ctx0" brushRef="#br1" timeOffset="189428.26">20740 1073 1231 0,'0'0'0'16,"0"0"0"-16,5-17 0 0,-1 10 32 0,-4-5 1 16,0-3-1-16,0 5 2 0,0-1-21 0,0 4 2 0,0-3-1 15,0 3 1-15,0 0 93 0,0 7 0 0,0-7-1 16,0 7 2-16,0 0-93 0,-7 0 1 0,7 0-2 16,-6 14 2-16,5 0 62 0,-1 7 0 0,0 0 1 15,0 9 0-15,-1 0-62 0,-1 0 0 0,4-4 0 16,2 1 0-16,1-5 34 0,-1 1 1 0,-2-3 0 15,-2 1 0-15,1-5-37 0,1-1 1 0,3 1 0 16,-1-2 1-16,-4 0 13 0,0 0 1 0,4-8-1 0,-2 3 1 16,-2-2-19-16,2-7 2 0,4 7-2 0,-4-7 2 15,0 0 10-15,0 0 0 0,7 8 1 0,-7-8 0 16,0 0-14-16,-3-12 1 0,3 12-1 0,3-16 1 16,4-3 11-16,0-6 1 0,0-3-2 0,-3-5 2 0,3-1-14 15,-4-4 2-15,4-3-1 0,-1-1 0 0,-1-2 13 16,0 2 1-16,-1 5-2 0,-2-2 2 0,1 9-13 15,2 2-1-15,1 0 0 0,1 8 2 0,5 6 9 16,-1 0 2-16,-4 6 0 0,-4-1-1 0,4 2-11 16,4 3-1-16,1 4 0 0,4 7 1 0,3 6 9 15,-1-1 1-15,-2-2-1 0,-4 12 0 0,1 0-10 16,1 7-1-16,7 2 0 0,-5 1 1 0,-2 5 8 0,-2-2 0 16,1 2-1-16,1-4 1 0,-4 3-10 0,1-3 1 15,1-7 1-15,4 4-1 0,-3 0 3 0,-3-3 2 16,1-3 0-16,-1 4 0 0,1-3-7 0,-4 0-1 15,-2-3 1-15,0 0 0 0,1-1 4 0,-1-4 0 16,0 3 1-16,-3-10-1 0,2 1-5 0,-3-4 0 0,-2 2 0 16,1-9 1-16,-4 7 2 0,4-7 1 0,0 0 1 15,-9 1-1-15,-1-2-5 0,1-3 1 0,-2 1-1 16,-17-8 1-16,-5-1 2 0,1 1 0 0,-3-3 1 16</inkml:trace>
  <inkml:trace contextRef="#ctx0" brushRef="#br1" timeOffset="189632.48">20565 1209 2425 0,'0'0'0'0,"21"-4"0"0,13 4 0 16,8-3 101-16,1 3 0 0,1-4 0 0,0-3 1 0,2 7-85 15,-4 0-1-15,2-3 1 0,0 1 0 0,2 2 68 16,-7 2 2-16,1-2-1 0,-4 0 1 0,1 3-71 15,-6 1 2-15,-4 3 0 0,-2-4 0 0,-1 4 11 16,-3 2 1-16,-5-5-1 0,-2-1 1 0,4 3-16 16,-7 1-1-16,-4 0 0 0</inkml:trace>
  <inkml:trace contextRef="#ctx0" brushRef="#br1" timeOffset="190363.3">21659 843 2086 0,'0'0'0'16,"0"0"0"-16,0 0 0 0,19-25 56 0,-12 11 0 15,-3 0 0-15,-1 0 1 0,1 7-40 0,-1 2 1 0,-3 5-1 16,0-11 1-16,0 11 41 0,0-7 2 0,0 7-2 16,0 0 2-16,0 7-44 0,0-7 1 0,0 11 0 15,0 5 0-15,4 15 18 0,-2 5 1 0,1 4-2 16,-1 2 3-16,1 6-24 0,1-3 2 0,0-1-2 15,-3-5 2-15,3 5-4 0,1-10 1 0,0-5-1 16,-1 3 2-16,-1-4-7 0,-1-7 1 0,0 6 0 16,0-6 0-16,1-5 1 0,1 0 1 0,-2-4-1 15,1-2 1-15,4-3-4 0,-3 0 1 0,-4-7-2 16,0 0 2-16,0 0 4 0,0 0 1 0,0 0 1 16,0 0-1-16,0 0-5 0,-7-10 1 0,0 3 0 0,-8-14-1 15,-2 1 7-15,-3-4 0 0,-1 3 1 0,-7-4 0 0,-4 6-7 16,-1 5 1-16,-1 3-1 0,6-1 1 0,3 8 9 15,-1 1 1-15,-1 3 1 0,1 3-1 0,5 1-9 16,5 5 0-16,2-2 0 0,3 3 1 0,1 1 5 16,3 1 1-16,0-1 0 0,3 4-1 0,8 1-7 15,-1 2 1-15,8-8-1 0,5 3 2 0,5 3 2 16,3-1 2-16,8-1-1 0,-2-7 1 0,2 4-7 16,-2-4 1-16,0-3 0 0,3-1 0 0,1 1 3 0,-2-4 0 15,3-4 1-15,-3 1 0 0,5-1-5 0,-7 1 0 16,-2-8 0-16,4 4-1 0,1-4 4 0,-1 1-1 15,-4-4 0-15,2 3 1 0,2-1-4 0,-11 1-1 16,0-3 1-16,-1-3 1 0,-5 3 0 0,1 0 0 16,-5-2 0-16,0-2 1 0,-4 4-4 0,-4 5 1 15,1-7-1-15,-3 6 1 0,-1 1 1 0,-1-1-1 0,-1 2 1 16,0-2 1-16,0 3-3 0,2 7 0 0,-3-5 0 16,3 5 0-16,0 0 0 0,0 0 0 0,0 0 1 15,0 0 0-15,-7 8-3 0,7 3 1 0,2 0 0 16,1 8 0-16,1 9 0 0,-3 4-1 0,1-6 0 15,2 9 1-15,-1 4-2 0,-1-2 1 0,1 2 0 16,1-2 0-16,-2 1-1 0,0-3 2 0,-1-1-1 16,-1-4 0-16,-1 1 0 0,1-4-1 0,1-6 0 15,-1 2 1-15,-1 5 0 0,-3-7 0 0,0-3-1 0,-1-3 2 16,-4 3-2-16,-1-4 0 0,1 0 0 0,-2-7 1 16,-3 0-1-16,0-3 0 0,-2-4 0 0,-5 0 2 15,-4-7-3-15,1 0 1 0,1-4 0 0,5-3 1 16,0-3-1-16,-1 2 0 0,0-4 0 0,-1-6 2 0,3-3-3 15,3 5 1-15,-1-5 0 0</inkml:trace>
  <inkml:trace contextRef="#ctx0" brushRef="#br1" timeOffset="190550.65">21920 767 2449 0,'0'0'0'15,"0"0"0"-15,17-7 0 0,-6 7 84 0,0 0 2 16,-6-3-1-16,-5 3 0 0,7-4-68 0,-7 4 1 16,7 0 0-16,-7 0 0 0,7 0 69 0,-7 0 2 15,0 0-1-15,11 7 0 0,-11-7-71 0,10 13 1 16,-6-6 0-16,3 9 0 0,0-1 3 0,0 6 1 0,4-3-1 16</inkml:trace>
  <inkml:trace contextRef="#ctx0" brushRef="#br1" timeOffset="190828.66">22176 1158 1859 0,'0'0'0'0,"0"0"0"16,24 21 0-16,-6-5 56 0,-7-2 1 0,-13 2 1 15,-2 0-1-15,-1 1-40 0,1-1 1 0,8 2-2 16,-6-1 2-16,2 4 52 0,9 0 0 0,14-8-1 0,5 3 1 16,-7 3-52-16,-1-5 0 0,1-3 0 0,4-4-1 15,-6 0 25-15,-1-4 1 0,-1-3-1 0,-1 0 1 16,-4-3-27-16,-1-1-1 0,-2-6 1 0,1-1 1 15,1-3 1-15,-2-5 0 0,-2 3 0 0,-2 0 1 0,-1-5-9 16,-1-4 0-16,1 1 0 0,-1-3 0 0,1 4 12 16,-1 0-1-16,-3 4 0 0,4-2 1 0,-1 5-11 15,-3 6 0-15,0-6 0 0,0 5 0 0,0 4 11 16,0 7 0-16,-3-5 1 0,3 5-1 0,0 0-11 16,0 0 1-16,0 0-1 0,7 5 1 0,0 2 9 0,2 0 1 15,-9-7-1-15</inkml:trace>
  <inkml:trace contextRef="#ctx0" brushRef="#br1" timeOffset="191094.93">22841 1119 1947 0,'0'0'0'15,"0"0"0"-15,0 0 0 0,0 0 93 0,0 0 0 16,0 0 0-16,0 0 1 0,0 0-77 0,0 0 1 0,0 0-1 16,0 0 1-16,0 0 55 0,-20 20 0 0,20-20 0 15,-17 14 0-15,4 1-56 0,3 3 1 0,6-2 0 16,11 0 0-16,0 3 10 0,0-5 0 0,2 0 1 15,5 2-1-15,-1-2-15 0,-1 0 1 0,2 0-1 16,0 0 0-16,0 0-6 0,-5-5 1 0,-2 4-1 16,0 2 1-16,0-4-4 0,-1-1 2 0,-3 1-1 15,1-4 1-15,-4 4-3 0,-2-1 2 0,0-3-1 16,2-7 1-16,-5 13-3 0,5-13 1 0,-7 10 1 16,-2-10-1-16,-2 4 2 0,1-4 0 0,-4 3 1 0,-2-6-1 15,5 3-1-15,1-4 0 0,-5-3 0 0,5-2 0 16,3-1 3-16,-4-3 0 0,1 1-1 0</inkml:trace>
  <inkml:trace contextRef="#ctx0" brushRef="#br1" timeOffset="191412.49">23096 591 1960 0,'0'0'0'0,"0"0"0"0,0 0 0 0,14-19 76 0,-14 19 2 15,6-10-1-15,-6 10 1 0,0 0-60 0,0 0-1 16,0 0 1-16,0 0 0 0,7-4 62 0,-7 4 1 16,0 11-1-16,-4 3 0 0,4 10-62 0,0 10 0 15,0-4 0-15,-3 7 0 0,3 1 25 0,3-8 1 16,1 9-1-16,-4 1 1 0,0 6-28 0,0 0 1 16,0-2-2-16,0-2 2 0,0 6 1 0,3-10 1 15,1 4-1-15,-8-5 1 0,4-1-9 0,0-5 0 0,0-3 1 16,0 6 0-16,4-6 1 0,-1-3 0 0,1-3 1 15,-1 0-1-15,-1-5-5 0,0-3 1 0,-2 2 0 16,0-5-1-16,2-4 7 0,1 0-1 0,-3-7 1 16,0 0 0-16,0 0-6 0,0 0 1 0,0 0-1 15,-12-7 1-15,5-7 5 0,-4-2-1 0,-1-4 0 16</inkml:trace>
  <inkml:trace contextRef="#ctx0" brushRef="#br1" timeOffset="191645.63">22557 868 2400 0,'0'0'0'0,"19"-4"0"0,16 6 0 15,2 1 72-15,2-1 0 0,2-2-1 0,8 0 2 0,0 0-55 16,-1-2 0-16,2-1 0 0,-1 3 0 0,-1 0 66 16,-4-2 0-16,1 0 1 0,3 2-1 0,-4-3-67 15,-7 3 1-15,-1-4-1 0,-1 4 1 0,-11 4 23 0,-2-4-1 16,-3-4 1-16,-1 4-1 0,-6 0-24 15,-3 0-1-15,-2 0 1 0,-7 0 1 0,7 4-6 0,-7-4 2 16,0 0-1-16,0 0 0 0,-7 7-5 0,0-4 1 16,-2-1 0-16,-10 10 0 0,-13-1-6 0,4-4 1 15,5 4 1-15</inkml:trace>
  <inkml:trace contextRef="#ctx0" brushRef="#br1" timeOffset="192277.95">24409 804 1712 0,'0'0'6'0,"16"-21"-3"0,-6 11 1 0,-3 4 1 16,-7 6-1-16,9-3 77 0,-9 3 0 0,0 0 0 16,7-4 1-16,-7 4-64 0,0 0 0 0,7 7 0 15,-7 6 0-15,0 11 54 0,0 1 3 0,0-2-1 16,-3 12 0-16,1 0-56 0,2 0 0 0,-4 2 0 16,1-1-1-16,1 4 16 0,2-7 1 0,2-1-2 15,-2-6 2-15,2 1-21 0,1-6 2 0,2 0 0 0,-1 0-1 16,3-3 14-16,0-2 0 0,-3-6 0 0,3 4 1 15,3-3-15-15,3-4-1 0,1 0 1 0,3-4-1 16,4-3 8-16,-6 0-1 0,-5 0 0 0,-1-3 0 16,-2 3-10-16,-7 0 1 0,9-7 1 0,-9 7-1 0,0 0 4 15,5-7 0-15,-5 7 0 0</inkml:trace>
  <inkml:trace contextRef="#ctx0" brushRef="#br1" timeOffset="193102.25">24225 1026 2343 0,'53'-4'48'0,"4"3"-31"0,-1-3 0 15,1-1-1-15,-13 1 1 0,-4 1 62 0,-5-1-1 0,-3-3 1 16,-4 0-1-16,-5 4-60 0,-7-4 0 0,0 3 0 15,-2-3 0-15,-1 4 24 0,-5-6-1 0,5-2 1 16,-6 4 0-16,0 0-26 0,-4-3 0 0,1 3 0 16,1-4 0-16,-1-3-2 0,-1-2 0 0,1 0 0 15,-2 1 1-15,-1-3-8 0,1 4 2 0,-2-4-1 16,4 8 1-16,-1-1 4 0,-1 2 0 0,0 2-1 16,-2 7 2-16,0 0-6 0,7-3 0 0,-7 3-1 15,1 14 2-15,-2 2 3 0,-1 3 0 0,-2 4-1 16,3 10 1-16,-1 10-5 0,0-1 1 0,-1 5 0 15,1-4 0-15,2 4 3 0,-2-8 0 0,-1-2 0 0,1-2 1 16,2-2-6-16,0-3 2 0,-2-7-1 0,4 0 1 16,1 3 1-16,1-8 1 0,-1-2 0 0,-1-2 0 15,2 3-4-15,-1-6 0 0,1-4 1 0,-4-7 0 0,7 7 2 16,-7-7 0-16,7 0 0 0,-7 0 0 0,9-4-4 16,-9 4 2-16,3-7-1 0,4-3 1 0,0-6-1 15,-1 4 2-15,2-1 0 0,-1-1 0 0,-3 0-4 16,-1 7 2-16,5 0 0 0,2 4-1 0,6-1 1 15,-2 4 1-15,-2 0-1 0,1 4 1 0,3 3-3 16,5 3 1-16,7 1-1 0,-7-1 2 0,0 3 1 0,-1-1 0 16,1-5-1-16,-3 5 1 0,-3-5-3 0,0 0 1 15,-1-3-1-15,0-4 2 0,-4 0 0 0,-1-4 0 16,0 1 0-16,0-1 1 0,0 1-3 0,-2-1 1 16,-4-4-1-16,-1-5 1 0,0 3-1 0,0 1 2 15,-1-2-2-15,-1-3 2 0,0 0-3 0,-1-3 1 16,-3-1-1-16,2 2 1 0,-1-1 2 0,-3 3 0 0,-1-1-1 15,0-2 2-15,-3 8-4 0,-3-1 2 16,3 2-1-16,-4 5 1 0,1-1 1 0,1 4-1 0,0 4 1 16,3-1-1-16,4 8-1 0,-1-4 0 0,-3 2 1 15,2 1-1-15,-3 10 1 0,1-1-1 0,-2-5 1 16,17 6-1-16,3-3-1 0,-1 4 1 0,-4-7-1 16,10 4 1-16,0-6 0 0,2 4 1 0,0-4-1 15,1-1 2-15,3-1-3 0,-8 1 0 0,2-4 1 16,2-3 0-16,2 3 0 0,1-4-1 0,-1-3 0 15,12 0 1-15,5 0-2 0,-3 0 0 0,3-3 0 0,0-4 2 16,-8 0-2-16,-8 0 1 0,-5-4 1 0,-3 0-1 16,1 1-1-16,1 1 1 0,-3-1-1 0,-3 1 0 15,-1 3 0-15,-3-1 2 0,-3 7-2 0,0-10 1 16,0 10 0-16,0-7-1 0,0 7 0 0,0-7 0 0,0 7 1 16,0 0-1-16,0-7 0 0,0 7 1 0,0 0 0 15,0 0-1-15,-2-7 0 0,2 7 0 0,0 0 0 16,0 0 0-16,-8-9 0 0,8 9 0 0,0 0-1 15,0 0 2-15,0 0-2 0</inkml:trace>
  <inkml:trace contextRef="#ctx1" brushRef="#br1" timeOffset="186194.85">5249 10397 0,'0'0'0,"0"0"16,0 0-16,0 0 0,0 0 0,0 0 15,0 0-15,0 0 16,0 0-16,0 0 16,0 0-16,-9 0 31,0 0-31,-1 0 15,1-9 1,-1 9 0,1 0-16,-1 0 31,1 0-31,0 0 31,-1 0-31,1 0 31,-1 0-31,1 0 32,9 0-32,0 0 31,-9 0-31,9 0 31,-10 0-31,10 0 31,-9 0-31,9 0 32,-10 0-32,10 0 31,-9 0-31,9 0 31,-9 0-31</inkml:trace>
  <inkml:trace contextRef="#ctx0" brushRef="#br1" timeOffset="196500.69">4565 5348 12 0,'0'0'0'15,"0"0"0"-15,0 0 0 0,0 0 25 0,0 0 0 16,0 0 0-16,0 0 1 0,0 0-14 0,0 0 1 16,0 0-1-16,0 0 1 0,0 0 87 0,0 0 0 0,-16-3 0 15,13 15 0-15,-1 4-83 0,-7 0 0 0,1 0-1 16,-4 22 1-16,0-1 102 0,1-2 0 0,3 1 0 15,3 8 0-15,3-9-104 0,-3-7 0 0,-4 2 0 16,8 5 1-16,3-3 68 0,-4-9 0 0,1-2 0 16,3 10 0-16,0-6-67 0,0-13 1 0,-4 4 0 15,4 7 0-15,4 0 27 0,-4-11 0 0,-4-5 0 16,4 0-1-16,0 0-28 0,0-7 1 0,0 0-1 0,0 0 1 16,0 0 18-16,0 0 1 0,0 0 0 0,0 0 1 15,0 0-22-15,-7-3 1 0,7 3-2 0,-7-23 2 16,4-11 18-16,3-1 0 0,-4-2 1 0,4 4 0 0,4 0-20 15,-4-6-1-15,0-2 1 0,3 6-1 0,1-2 21 16,-1-5 1-16,-3-2 0 0,0 9 0 0,7 1-22 16,0 1 1-16,0 1 0 0,4 22 0 0,0-6 22 15,1 2 0-15,2-2 0 0,11 21 2 0,-4-10-25 16,0-2 2-16,2 3-2 0,9 20 2 0,-4-9 16 16,-5-3-1-16,2 1 0 0,6 20 2 0,-1-11-20 15,-5-9 2-15,-7 6-2 0,-1 19 2 0,-1-8 10 0,2-7 1 16,-8-3-1-16,5 14 1 0,-1-3-13 0,-7-5-1 15,-4-2 0-15,4 8 2 0,-1-3 6 0,-5-7 1 16,-1-1 1-16,-1 6-1 0,-1 0-10 0,-2-12 0 16,1 0 1-16,3 7-1 0,0-5 4 0,0-9 1 15,0 0 0-15,-4 7 0 0,4-7-7 0,0 0 0 0,0 0 0 16,0 0 1-16,0 0 3 0,0 0 1 0,0 0-1 16,0 0 0-16,0 0-5 0,0 0 0 0,7-1 0 15,-3-8 1-15,1-7 1 0,2-2 1 0,0-8-1 16,4-6 2-16,-1-8-6 0,1 5 1 0,-4-13 0 15,11 24 1-15,-2-10 1 0,-2 4 1 0,0 7-1 16,10 20 1-16,-6-8-5 0,2-1 2 0,-6 3-1 16,10 18 1-16,5-4-1 0,-3-1 2 0,-5 3 0 15,-3 16 0-15,-1-9-4 0,-4 0 2 0,1 3 0 16,-4 13-1-16,1 0 2 0,-4-7 1 0,0 2 0 0,-7 1-1 16,4 6-2-16,-1-8 1 0,-6-4-1 0,-1 11 1 15,1-6 1-15,-1-9-1 0,-3 0 1 0,0 14 0 16,0-11-3-16,3-1 1 0,-3-6-1 0,4 16 2 15,3-10-3-15,3-4 2 0,1-4-1 0,3 10 1 16,4-1-2-16,-1-12 0 0,4-7 1 0</inkml:trace>
  <inkml:trace contextRef="#ctx0" brushRef="#br1" timeOffset="196833.75">5599 5568 2148 0,'0'0'0'16,"0"0"0"-16,0 0 0 0,0 0 71 0,17-10 1 16,-17 10-1-16,0 0 1 0,0 0-55 0,-3 8 1 15,3-8 0-15,-7 13 0 0,3 3 56 0,1-6 0 16,-4 4 1-16,-4 13 0 0,-1-1-57 0,1-3 0 16,4-6 0-16,10 12 0 0,1-10 0 0,0-8 1 0,6-4-1 15,6 15 1-15,5-7-9 0,-3-12 0 0,7-1 0 16,-3 12 1-16,10-11-10 0,-4-10 0 0,-1 0 1 15,-2 11 0-15,3-11-1 0,-7-2 0 0,2-7 0 16,2 11 0-16,-4-4-1 0,-4-5 0 0,-1-5 0 16,2 8 0-16,-4 1 0 0,-7-5 0 0,-3-6 0 15,3 7 0-15,-7-3 0 0,0-1 0 0,-7-5 0 16,7-1 0-16,-7-5 0 0,-1 3 0 0,-6-4 0 16,7 11 0-16,0-4 1 0,0-3 0 0,-5-1 1 0,5 24 0 15,3-11-1-15,-3-2 0 0,4-5 0 0</inkml:trace>
  <inkml:trace contextRef="#ctx0" brushRef="#br1" timeOffset="197166.33">6449 4900 1733 0,'0'0'0'0,"0"0"0"0,0 0 0 0,0 0 74 0,7-20 0 15,-14 10 0-15,7 10 2 0,0 0-58 16,-7 2 0-16,-4-2 0 0,4 1-1 0,-2 6 74 0,2 0 0 16,-3 2 0-16,-8 21 0 0,0 4-74 0,4-5 1 15,4 7-1-15,4 1 1 0,3 8 7 0,-4-9 2 16,0 0-1-16,7 7 1 0,-4-3-15 0,1-10 2 0,-1 0-2 16,1 23 2-16,-1-16-5 0,1-2 0 15,-1 2 0-15,-3 12 0 0,3-10-4 0,4-6 2 0,-3-5-1 16,-1 8 0-16,4-10-2 0,4-7-1 0,-4-1 0 15,0 14 2-15,3-11-3 0,-3-9 2 0,0 2-2 16,4 9 1-16,-4-4-1 0,0-10 2 0,0-9-1 16,0 14 1-16,0-7-2 0,0-7 0 0,-11 0 0 15,11 0 2-15,-10 4-1 0,10-4 1 0,-11-11 1 16</inkml:trace>
  <inkml:trace contextRef="#ctx0" brushRef="#br1" timeOffset="197473.53">6823 5246 1658 0,'0'0'0'0,"0"0"0"0,7-23 0 0,-4 15 55 16,-6-3 1-16,-1-3-1 0,4 3 1 0,-3 4-39 15,-1-5 1-15,1 2-1 0,3 3 1 0,0 7 22 16,-7-8 1-16,7 8-1 0,-7-7 2 0,7 7-27 15,-15-3 1-15,15 3 0 0,-10 0 1 0,-1 7 2 0,1 4 0 16,1-6 0-16,-9 23 1 0,1 0-10 0,2-3 1 16,1 1-1-16,2 11 2 0,1-4-8 0,4-3 1 15,0 7-1-15,-3 13 2 0,3-1-3 0,7-7 0 16,-4-7 1-16,1 9 0 0,6-9 2 0,1-10 0 16,-4 1-1-16,0 10 2 0,0-10-4 0,3-12 2 15,1-2-1-15,-4 17 1 0,0-14 3 0,3-4-1 0,-6 1 1 16,-1 8 1-16,1-6-3 0,3-14-1 0,-14 3 1 15</inkml:trace>
  <inkml:trace contextRef="#ctx0" brushRef="#br1" timeOffset="197770.3">6495 5544 1695 0,'0'0'0'0,"37"-18"0"16,-9 14 0-16,2-4 52 0,2-3-1 0,-4 2 1 15,0 6 1-15,6-4-36 0,-3-2-1 0,-1-2 1 0,9 18 1 16,-7-10 46-16,-2-4 1 0,5 0-1 0,6 14 1 16,-2-7-47-16,-6-4 0 0,-1-3 0 0,-4 18 0 15,-5-11 7-15,-2-7 1 0,-3 2-1 0,-1 17 1 0,-2-9-13 16,-7 1-1-16,-1 3 0 0,0 5 2 0,-7 2-10 16,0 4 2-16,0-4-2 0,0 11 2 0,0-2-3 15,-3 1 2-15,-1-3-2 0,3 2 2 0,1 0-4 16,-2-7 0-16,-2-2 0 0,3 5 1 0,1-3-1 0,1-9 0 15,-1-7 1-15,6 20-1 0,-3-10 0 0,-3-10 0 16,5 7 0-16,-5-7 0 0,4 11-1 0,-4-11 1 16,0 0 0-16</inkml:trace>
  <inkml:trace contextRef="#ctx0" brushRef="#br1" timeOffset="197920.19">7089 5239 1545 0,'0'0'0'0,"0"0"0"16,23 0 0-16,-9 7 38 0,-3-3 0 0,-1-4 0 15,1 9 0-15,-1-2-23 0,5-4 1 0,0-3-1 16</inkml:trace>
  <inkml:trace contextRef="#ctx0" brushRef="#br1" timeOffset="198401.4">7525 5303 1557 0,'0'0'0'0,"0"0"0"0,-11 49 0 16,1-19 56-16,3-4 1 0,-4 16 0 0,0 11 0 0,1 2-40 16,3-8 1-16,-9-3-2 0,5 12 2 0,1-10 38 15,-4 0 2-15,3 7-1 0,4 7 0 0,0 3-40 16,0-9 1-16,3-6-1 0,4 8 1 0,-3-14 15 15,-1-5 2-15,2-5-1 0,8 19 1 0,-6-12-21 16,0-6 1-16,0-3-1 0,3-4 1 0,-3 3 0 0,-3-12 0 16,-3-6 0-16,6-4 1 0,-1-2-7 0,1-5 0 15,-11 0 0-15,11 0 0 0,-5-5 1 0,5 5 1 16,-7-11-1-16,-4-3 1 0,-3-18-4 0,0 3 0 16,0-7-1-16,0 1 2 0,1-5 0 0,-1-2 0 15,4-4 0-15,3-9 1 0,0 6-4 0,3-6 1 0,4-17 0 16,0 9-1-16,4 7 6 0,3-1 1 0,0 5-1 15,7 6 0-15,0 2-4 0,-2 5 1 0,6-5-2 16,10 16 2-16,-1-14 5 0,1 8-1 0,11 3 0 16,1 17 1-16,3-4-7 0,-3 2 2 0,-1 2 0 15,5 18 0-15,-2-6 3 0,-8-3 2 0,1-2-1 16,0 17 0-16,-5-8-5 0,-5-4 1 0,-4 0 0 16,4 25-1-16,-2-17 5 0,-5-3 0 0,-8 4-1 15,-6 18 2-15,-1-9-7 0,-6-4 2 0,-4 6 0 16,-4 4 0-16,-7 7 1 0,-5-12 0 0,-1 1 0 0,3 5 0 15,-8 1-4-15,-1-10 1 0,-5 0 0 0,2 2 0 16,4 0 2-16,-2-7 1 0,-3-2-1 0,2 10 1 16,1-10-3-16,8-7-1 0,-2-3 1 0,0 6 0 15,2-3-2-15,13-3 0 0,-1-8 1 0</inkml:trace>
  <inkml:trace contextRef="#ctx0" brushRef="#br1" timeOffset="198672.1">8181 4880 1784 0,'0'0'0'16,"0"0"0"-16,-7 34 0 0,3-10 56 0,-6 5 0 15,-1 4 0-15,-3 16 0 0,-2 6-39 0,2-8 1 16,-4 6-1-16,1 9 1 0,-1-10 35 0,4-2 0 15,-2 9 0-15,2 1 1 0,3 4-37 0,1-17 1 0,3-8-1 16,0 8 1-16,7-17 11 0,0-7 1 0,0 4 0 16,0 4 1-16,7-6-18 0,3-8 1 0,-3-1-1 15,1 11 2-15,2-13-6 0,1-11 0 0,-2 1 0 16,-2 1 1-16,0-5-5 0,0-9 2 0,-7-1-1 16</inkml:trace>
  <inkml:trace contextRef="#ctx0" brushRef="#br1" timeOffset="198989.28">8271 5512 1808 0,'0'0'0'0,"18"-4"0"0,1 10 0 15,6-1 49-15,-1-5 0 0,-4-4 0 0,-3 8 1 16,5-4-33-16,-5-4 0 0,-3-1-1 0,0 5 1 0,2-5 49 16,-2-2 1-16,-7-11-1 0,0 17 0 0,1-10-48 15,-1 0 0-15,-4-4 0 0,-3 6 0 0,4-5 18 16,-1 0 0-16,-3-2 0 0,-3-2 1 0,-1-1-23 15,1-8 2-15,-4 1-2 0,-8 7 2 0,5 1-1 16,-1-1 1-16,-5 5-2 0,-1 1 2 0,-1 5-7 16,0 4 0-16,1-3 0 0,-4 11 0 0,1 3 1 0,-1 0 1 15,0 1 0-15,7 12 0 0,-2-1-4 0,2-5 0 16,0 4 0-16,7 13 1 0,-4-4-1 0,4-11 1 16,7 1 0-16,4 22 1 0,-1-16-3 0,1-6-1 15,3 3 1-15,7 1 0 0,3 0 1 0,-1-7 1 16,12-7 0-16,4 7 0 0,2-7-4 0,5-3 2 15,1-4 0-15,13 0-1 0,-2-2 1 0,4-3-1 0,8-9 1 16</inkml:trace>
  <inkml:trace contextRef="#ctx0" brushRef="#br1" timeOffset="200465.76">4639 6196 1431 0,'0'0'0'0,"0"0"0"16,0 0 0-16,0 0 6 0,0 0 1 0,0 0-2 16,0 0 2-16,19-3-2 0,-8 6-1 0,0-3 1 15,17 4-1-15,9-4 14 0,2-4 0 0,5-3 0 16,5 7 0-16,-1 0-8 0,1-7 0 0,13-2 0 15,14 6 0-15,7-1 19 0,0-4 2 0,3-3-2 16,7 2 1-16,12-1-16 0,-8-4-1 0,5-4 1 16,13 0 0-16,3 6 20 0,-2-6 1 0,-1-3-2 0,12 0 2 15,-2 7-20-15,-14-5-1 0,6-8 1 0,8 17-1 16,-5-9-1-16,-13-1 0 0,8 3 0 0,8 11 0 16,-8-6-5-16,-11 0 0 0,6-4 0 0,8 16 1 15,-7-11 12-15,-12-1 1 0,1 0 1 0,-3 13-1 16,0-6-10-16,-10-4-1 0,-1 1 0 0,-3 11 1 0,-11-6 9 15,-14-4 0-15,2 0 0 0,-1 14 0 0,-8-7-9 16,-5-4-1-16,-9 1 0 0,-6 13 0 0,-2-10 14 16,-6-3 1-16,-6-1 0 0,-6 15-1 0,-1-8-12 15,-10-3-1-15,7-7 1 0,-7 7 0 0,0 0 9 16,0 7 2-16,0-7-2 0,0 0 2 0,-10 9-13 16,3-7 2-16,0-2-1 0,-20 8 0 0,-4-2 6 0,-5-6 1 15,-4 0-1-15,-6 12 1 0,2-7-9 0,-6-5 1 16,-1 4-1-16</inkml:trace>
  <inkml:trace contextRef="#ctx0" brushRef="#br1" timeOffset="200882.62">4902 6272 1557 0,'0'0'0'0,"-57"-4"0"16,-1 18 0-16,-4-8 53 0,2-4 1 0,2-2 0 15,7 12-1-15,5-5-36 0,6-7 1 0,-3 3-1 0,3 10 1 16,8-10 33-16,11-3-1 0,3 0 1 0,9 14 0 16,9-14-34-16,0 0 0 0,13-3 0 0,8 10 1 15,7-7-7-15,6-7 1 0,8 0 0 0,20 3 1 16,3-5-6-16,7-6 0 0,17-1 1 0,9 10 0 0,-4-8-8 15,-1-5 1-15,18 1-1 0,13 8 1 0,-2-4-1 16,-1-7 2-16,13-6-2 0,11 11 1 0,-7 1-5 16,-10 1 1-16,3-11 0 0,12 7 0 0,-6 6 0 15,-11-6 1-15,-3-3-1 0,13 4 1 0,-13 6 0 16,-8-1 0-16,-2-9-1 0,12 17 2 0,-10-12-1 16,-15-3 1-16,3 5-1 0,4 10 1 0,-6-4 1 0,-15-6 0 15,1 0 0-15,-5 15 1 0,-9-6-1 0,-8-4 0 16,7-3 0-16,-8 21 1 0,-6-13 7 0,-10-5 0 15,-2 2-1-15,-2 14 1 0,-9-7-3 0,-10-7 0 16,-2 4 1-16,-6 10 0 0,-6-7 8 0,-4-4 2 0,-7 4-2 16</inkml:trace>
  <inkml:trace contextRef="#ctx0" brushRef="#br1" timeOffset="202432.01">26264 1096 1180 0,'0'0'0'16,"0"0"71"-16,0 0-1 16,0 0 39-16,0 0 1 15,0 0-37-15,0 0 0 16,7 23-29-16,-12 41 1 16,3-42-14-16,-1 45 1 15,-1-47-10-15,-3 25 2 16,4-34 1-16,-1 17 1 15,4-28-3-15,4 16 0 16,-4-16-4-16,0 0 2 16,0 0-6-16,0-21 2 15,0 7-3-15,0-58 0 16,3 49 1-16,8-67-1 16,-8 60 1-16,15-46 1 0,-11 54-3 15,14-14 2-15,-12 29-3 16,26 7 2-16,-22 7-7 15,36 29 2-15,-38-17-3 16,-1 44 0-16,-8-40-4 16,3 33 0-16,-5-36-1 15,0 24 0-15,-2-32-1 16,-3 20 1-16,5-32 1 16,-2 10-1-16,2-10 0 15,0 7 0-15,0-7 0 0,11-7 1 16,-11 7 1-16,4-45-1 15,-3 25 0-15,20-50 1 16,-12 50 1-16,23-48 0 16,-21 52 1-16,19-9-1 15,-20 22 1-15,22 17-1 16,-32-14-1711-16</inkml:trace>
  <inkml:trace contextRef="#ctx0" brushRef="#br1" timeOffset="202516.07">26644 1406 1608 0,'0'0'0'16,"0"0"-1207"-16</inkml:trace>
  <inkml:trace contextRef="#ctx0" brushRef="#br1" timeOffset="202538.3">26651 1452 1494 0,'0'0'0'15,"0"0"-1121"-15</inkml:trace>
  <inkml:trace contextRef="#ctx0" brushRef="#br1" timeOffset="202827.22">26728 1218 1231 0,'0'0'0'0,"0"0"65"16,0 0 1-16,0 0 42 16,0 0 0-16,0 19-30 15,6 18-1-15,-3-23-42 16,9 28 1-16,-3-28-15 16,21 22 1-16,-19-28-4 15,31 10 1-15,-31-15-8 16,19-3 0-16,-18-3-1 0,32-11 0 15,-33 2 2-15,24-27-1 16,-28 21-1-16,-2-43 1 16,-6 40-1-16,-19-48 1 15,13 50-1-15,-18-22 1 16,20 34-2-16,-5 2 1 16,10 5-5-16,0 0 1 15,0 0-1538-15</inkml:trace>
  <inkml:trace contextRef="#ctx0" brushRef="#br1" timeOffset="203763.24">26735 1281 841 0,'0'0'0'15,"0"0"85"-15,0 0 2 16,0 0 21-16,0 0 0 0,0 0-57 15,0 0-1 1,0 0-27-16,0 0 0 0,0 0-1056 16</inkml:trace>
  <inkml:trace contextRef="#ctx0" brushRef="#br1" timeOffset="203843.16">26672 1212 1067 0,'0'0'0'0,"0"0"22"16,0 0 1-16,0 0 21 15,0 0 2-15,0 0-948 16</inkml:trace>
  <inkml:trace contextRef="#ctx0" brushRef="#br1" timeOffset="204015.9">26679 1105 1243 0,'0'0'0'0,"0"0"34"0,17 4-1 15,-8-1 47-15,21 17 1 16,-21-13-5-16,19 33 0 16,-22-28-27-16,8 45-1 15,-13-40-8-15,-4 48 2 16,-1-44-7-16,-6 34 0 15,6-41-3-15,-3 34 0 16,7-34-5-16,-3 23 0 16,3-37-1520-16</inkml:trace>
  <inkml:trace contextRef="#ctx0" brushRef="#br1" timeOffset="205171.06">27174 950 1004 0,'0'0'0'0,"0"0"80"15,0 0 0-15,20-12 49 16,-20 12 2-16,5-5-76 15,-5 5 1-15,7-7-34 16,-7 7 1-16,7-7-11 16,-7 7 1-16,0-7-1 0,0 7-1 15,0 0 1-15,0 10 0 16,0-10 6-16,-7 55 0 16,5-31 1-16,-8 71 1 15,6-59 1-15,1 53 0 16,-1-59-3-16,11 49 1 15,-3-58-3-15,5 45 1 16,-6-49 1 31,10 24 1-47,-6-27-1 0,12 10 0 16,-12-18-3-16,18 1 1 0,-25-7-1474 0</inkml:trace>
  <inkml:trace contextRef="#ctx0" brushRef="#br1" timeOffset="205306.47">27550 880 1394 0,'0'0'0'0,"0"0"-1047"16</inkml:trace>
  <inkml:trace contextRef="#ctx0" brushRef="#br1" timeOffset="205350.82">27557 950 1470 0,'0'0'0'0,"0"0"-1104"16</inkml:trace>
  <inkml:trace contextRef="#ctx0" brushRef="#br1" timeOffset="205448.65">27536 1531 1431 0,'0'0'0'16,"0"0"-1074"-16</inkml:trace>
  <inkml:trace contextRef="#ctx0" brushRef="#br1" timeOffset="205660">27593 1230 1105 0,'0'0'0'16,"0"0"38"-16,61-5 1 15,-40 7 42-15,45 5 0 16,-49-7-19-16,15 10 0 16,-32-10-21-16,12 18-1 15,-10-8-11-15,0 34 2 16,-2-26-1-16,0 33 0 15,0-37-2-15,0 25 2 16,0-29-2-16,0 13 1 16,0-23-2-16,-2 21 1 15,2-21-1409-15</inkml:trace>
  <inkml:trace contextRef="#ctx0" brushRef="#br1" timeOffset="205876.26">27832 998 1168 0,'0'0'0'0,"0"0"65"16,25-11 1-16,-25 11 24 0,18-7 0 16,-18 7 4-16,7 0 0 15,-7 0-43-15,7 0 0 16,-7 0-15-16,0 0 0 15,0 0-1417-15</inkml:trace>
  <inkml:trace contextRef="#ctx0" brushRef="#br1" timeOffset="206464.66">27656 871 1067 0,'0'0'0'0,"0"0"47"0,0 0 0 15,0 0 49-15,-9-24 2 16,9 24-11-16,-2-22-1 15,2 22-32-15,-5-26 0 16,5 26-23-16,0-12 0 16,0 12-5-16,0 0 0 15,0 9-7-15,5 42 1 16,-1-27-4-16,-1 89 1 16,-3-75-6-16,-1 89 2 15,-1-88-1-15,-3 68 0 16,3-72 2-16,-5 59-1 15,5-66 2-15,-1 46-1 16,3-55 2-16,1 27 0 16,3-36-1-16,15 10 2 15,-12-13 2-15,34-4 2 0,-31-3-7 16,26-14 2-16,-27 11-7 16,8-6 1-16,-17 9-3 15,-7-23 1-15,7 23-1580 16</inkml:trace>
  <inkml:trace contextRef="#ctx1" brushRef="#br1" timeOffset="198758.51">27686 6391 0,'0'0'0,"0"0"0,0 0 0</inkml:trace>
  <inkml:trace contextRef="#ctx0" brushRef="#br1" timeOffset="207954.23">28116 1285 12 0,'0'0'0'0,"0"0"0"15,0 0 0-15,0 0 53 0,0 0-1 0,4-20 1 16,-4 13 0-16,-4 0-36 0,4 0-1 0,0 0 1 16,0 0 1-16,0 0 152 0,0 2 0 0,0 5 0 15,0-13 0-15,0 13-161 0,0-10 0 0,0 10 0 16,0 0 1-16,0 0 104 0,4-7 0 0,-4 7-1 16,0 0 2-16,7 10-99 0,-7 1-1 0,0 1 1 15,0 11 0-15,0 14 83 0,0 2 0 0,0 1 0 16,2 2 1-16,1 4-83 0,1 5 0 0,1-12 0 15,0 3-1-15,-1-5 38 0,-2 0 1 0,-1-4 0 16,-2-3 0-16,-1 9-38 0,0-9 1 0,0 2-1 0,1-4 1 0,2-4 22 16,1 6 2-16,-5-5-2 0,1-6 2 0,5 1-27 15,-1-1 1-15,-5-5 0 0,1-3 1 0,2-3 23 16,0 3 2-16,0-11-1 0,-4 5 1 0,4-5-27 16,0 0 1-16,0 0 0 0,0 0 1 0,4-9 18 15,-4-1 1-15,0-2 0 0,-4-13 1 0,4-5-22 16,2-2 1-16,0-1-2 0,0-2 2 0,-1 3 12 0,1 0 1 15,2 3 0-15,3-10 0 0,0 9-15 0,-2-4-1 16,0 1 1-16,2-4-1 0,0 2 10 16,2 2 0-16,-2-1 0 0,2 1 0 0,2 5-11 15,-4 3 0-15,-2-3-1 0,0 8 1 0,1-1-10 0,1 4 0 16,3-1-1-16,3 4 1 0,1 2-1 0,-4 1 0 16,6 1 1-16,0 3 0 0,0 0-3 0,-2 5 1 0,0 2-1 15,0 3 1-15,0 6-2 0,-1-2 2 16,1 0-1-16,0 4 1 0,-3 5-5 0,-6-2-1 0,0 0 1 15,-1 3 0-15,-3 1 1 0,-1 1 0 0,-3-3 0 16,-1 3 0-16,-1 3-2 0,-5-5-1 0,-5-3 0 16,0-3 0-16,-7 8 2 0,-1-5 0 0,2-3 1 15,-3-8-1-15,4 6 0 0,3 2 0 0,-3-10 0 16,1-2 0-16,1 1 1 0,2 0 0 0,2 0 1 16,5-7 0-16,0 1 0 0,9 6 2 0,-8-10-1 15,8 3 1-15,1-4-1 0,5 1 0 0,1-3 1 16</inkml:trace>
  <inkml:trace contextRef="#ctx0" brushRef="#br1" timeOffset="208208.01">28559 799 1821 0,'0'0'0'0,"0"0"0"0,0 0 0 0,0 0 57 15,21-2 1-15,-21 2 0 0,9-7 0 0,-9 7-41 16,0 0 1-16,7 7 0 0,-5 0 0 0,1 4 54 0,1 3 0 15,0 4 0-15,-3 18 1 0,-2 10-55 0,-3 2 0 16,0 1 0-16,1 2 0 0,-1-5 25 0,-1-1-1 16,0-4 1-16,0 5 0 0,3-9-28 0,2 5 1 15,3-10 0-15,3 1 1 0,-1 2-1 16,0-7 1-16,4-1 0 0,3-6 0 0,-1 0-8 0,-4-4 1 0,0 3 0 16,-2-10 0-16,1-1 0 0,-5-2 2 0,-1-7-2 15,2 11 1-15,-2-11-4 0,0 0-1 0,0 0 1 16</inkml:trace>
  <inkml:trace contextRef="#ctx0" brushRef="#br1" timeOffset="208523.27">28811 1388 1947 0,'0'0'0'0,"0"0"0"16,0 0 0-16,0 0 58 0,23 0 0 0,-12-3 1 15,1-2-1-15,4 1-41 0,-5 1 1 0,1-3 0 0,-1 3 0 16,-3-4 57-16,1 1 0 0,2-4 0 0,1 3 0 15,1-4-57-15,-6 4 0 0,-2-3 0 0,2-4 0 16,-2 0 20-16,-1 5 2 0,-2-5-1 0,-2 0 0 0,-4 1-23 16,0 3 0-16,1 1-1 0,-2-2 1 0,-2 1 1 15,0 5 0-15,-6 1 0 0,3 1 0 0,-3 3-8 16,-1 0 2-16,0 0-1 0,2 7 0 0,1 1 0 16,-3 6 1-16,5 2-1 0,4 0 1 15,1 5-4-15,3 2 0 0,-3 2 0 0,2-1 0 0,4 3 2 16,2 1 0-16,-1-7 0 0,2 0 0 0,4-3-3 15,4 5 1-15,2-9-2 0,5 0 2 0,1-2 1 16,2 2 0-16,3-5 0 0,4-2 1 0,-1 0-4 0,-5 2 1 16,1-6-1-16,-2-6 1 0,0 6 2 0,-2 1 0 15,0-4 0-15</inkml:trace>
  <inkml:trace contextRef="#ctx0" brushRef="#br1" timeOffset="209124.33">29621 1059 2186 0,'0'0'0'0,"0"0"0"15,0 0 0-15,0 0 63 0,0 0 1 0,0 0 0 16,0 0 2-16,0 0-49 0,-4 18 1 0,4-9 0 16,-1 10 0-16,1 11 46 0,0 0 0 0,-2-4 0 15,0 10 1-15,0-1-47 0,2-4 0 0,0 6 0 16,0-7 0-16,0 5 8 0,-1-3 0 0,-1-4 0 0,2-1-1 15,0-1-12-15,-2-3-1 0,-1 0 0 0,1-9 2 16,0 2-7-16,0-2 0 0,-1-7 1 0,3-2 0 16,0-5-3-16,-4 11 0 0,4-11 1 0,0 0-1 0,0 0 1 15,0 0 1-15,0 0-2 0,6-11 2 0,-5-1-2 16,1-6-1-16,0-1 1 0,0-16-1 0,-1 1 2 16,1-6 0-16,3 1 0 0,4-5 1 0,2 5-3 15,3-6 1-15,2 4-1 0,1-12 1 0,1 8 2 16,-2 2-1-16,0 3 1 0,-4 3 0 0,2 12-3 15,0 1 1-15,1 4-1 0,-3 10 2 0,4 3-1 16,-4 5 2-16,2 7 0 0,-1 9 0 0,-1 6-3 0,-2-3 1 16,-1 6-1-16,-3 4 2 0,-3 6-2 0,-3-5 2 15,0 2-2-15,-7 0 2 0,2-4-3 0,-2 1 2 16,-4-4-2-16,-3-6 2 0,-2 3-2 0,0-1 1 16,0 0 1-16,-3-5-1 0,0 4 0 0,-1-9-1 15,-3 1 1-15,-3-1-1 0,3 3-1 0,5-1 1 16,6-4 0-16,-4 0 0 0,2-3-1 0,0-1 1 15,0-3-1-15,5 0 0 0,9 0 0 0,-11 4 1 0,6-4-1 16,5 0 0-16,0 0-1 0,0 0 1 0,0 0 0 16,0 0 0-16,3-7-1 0,3 7 1 0,3 0 0 15,5 0 1-15,7 7-2 0,5 3 1 0,4 1-1 16,0 3 1-16,0 5 0 0,-3 2 0 0,1-5 0 16,0 0 0-16,0 7-1 0,1-2 2 0,1-5-2 15,-2-2 1-15,2 2-1 0,-5-1 1 0,-4-8-1 16,-4 2 2-16,-1 2-2 0,-2-4 0 0,0-4 0 0,-7 1 1 15,-7-4 1-15,11 3-1 0,-11-3 0 0,9 0 0 16,-9 0-1-16,0 0 2 0,7 0-1 0</inkml:trace>
  <inkml:trace contextRef="#ctx0" brushRef="#br1" timeOffset="209472.25">29923 630 2186 0,'0'0'0'0,"0"0"0"0,33-16 0 0,-10 9 60 0,-4 7 2 15,-1 0 0-15,0 4-1 0,1 3-44 0,1 9 1 16,-3-2 0-16,-1 5 0 0,-2 7 48 0,-3 1 0 16,-4-1 1-16,0 1 0 0,-7 1-49 0,0-4 0 15,-9 1 0-15,-2 0 0 0,-1 5 15 0,0-9 1 16,1 0 0-16,4-2 1 0,2-5-21 0,1 0 1 15,1-3-1-15,-1-4 1 0,4-7-5 0,-2 10 1 0,2-10 0 16,0 0 1-16,0 0-6 0,0 0 1 0,0 0 0 16,2-5 1-16,11-7-4 0,2-6 2 0,3 4-1 15,3-9 1-15,0 6-3 0,-5-4 2 0,-2 0-2 16,2-2 2-16,0 7 3 0,-2 4 1 0,0-3 0 16,-1 5 0-16,-1-1-4 0,-1 4 1 0,-1 0-1 15,1 4 2-15,1 3 4 0,-5 0 2 0,2 3-2 16,-2 4 1-16,-2 4-5 0,-1-4 1 0,-2 3 0 15</inkml:trace>
  <inkml:trace contextRef="#ctx0" brushRef="#br1" timeOffset="209877.04">31126 980 1771 0,'0'0'0'0,"0"0"0"0,0 0 0 0,0 0 80 0,0 0 0 16,0 0-1-16,-23-3 1 0,14 10-62 0,-2-4 0 15,2 4 0-15,-8 0 0 0,1 9 71 0,2-3 0 16,5-3 1-16,0 2 0 0,6 2-73 0,6 1 1 15,4-3-1-15,6 0 1 0,2 6 23 0,1 1 1 16,2-5-1-16,0 2 2 0,1 0-28 0,-1 1 1 0,-2-1 0 16,-1 0 1-16,-4-2-7 0,0 0 1 0,-1-1 0 15,-3 2 0-15,0 5-4 0,-1-6 0 0,-5-4 0 16,-2 4 1-16,-3 1-4 0,-1-1 0 0,-2-2 1 16,-4-2 1-16,1 1-3 0,-1 0 0 0,-3-4 1 15,-6 0 0-15,-1-4-2 0,-2 4 2 0,0-3-2 16,-1-4 1-16,4 0 0 0,6 0-1 0,4 0 0 15,-5-4 0-15,3 1-1 0,3-3 2 0,0 1-2 16,2-2 1-16,4 0-1 0,3 0 0 0,5 0 0 0</inkml:trace>
  <inkml:trace contextRef="#ctx0" brushRef="#br1" timeOffset="211105.65">31575 1186 1733 0,'0'0'0'0,"0"0"0"0,0 0 0 0,0 0 43 16,0 0 1-16,-17-10-2 0,17 10 2 0,0 0-28 0,-7-4 1 16,7 4-2-16,0 0 2 0,0 0 42 0,0 0 0 15,0 0 0-15,0 0 1 0,0 0-43 0,0 0 1 16,7 0 0-16,3 0 0 0,8 7 12 0,0-3 0 15,1-1 1-15,-1-1-1 0,-4-2-17 0,0 3 1 0,-5-3-1 16,0-3 2-16,-1 1-3 0,-1-1 1 0,-7 3-1 16,6-11 0-16,-6 11-5 0,3-11 1 0,-3 11 0 15,0-15 0-15,-2 4 4 0,-1-5 1 0,-1 2 0 16,-3 2 0-16,-1-4-5 0,-1 9 0 0,0-4 0 16,-3 4 1-16,1-1 3 0,0 8 2 0,-1 0-2 15,-2 0 1-15,0 8-5 0,5-1 0 0,0 4 0 16,-1 5 0-16,-3 3 3 0,3 2 1 0,1 2 1 15,0 0-1-15,2-4-5 0,5 2 1 0,2-3-1 16,2 0 1-16,0-1 1 0,1-1 1 0,6 0-1 0,7 3 1 16,2-1-4-16,1-1 1 0,2-4-2 0,0-1 2 15,4 7 0-15,1-5 1 0,3-6 0 0,1-1-1 16,-2 0-2-16,-5-4 1 0,-2 1-1 0,-2-8 1 16,3 4-1-16,-1-7 2 0,0 0 0 0,-2-4 0 0,-3-3-3 15,-2 4 1-15,-1-9-1 0,-1 4 2 0,-1-2-1 16,-3-1 1-16,1-3-1 0,0 4 2 0,-5 1-3 15,-3 2 0-15,-1 0 1 0,-1 1-1 0,1-3-1 16,-4 9 1-16,-3 0-1 0,-2 2 1 0,-3-2-2 16,-1 0 0-16,1 3 0 0,-2 1 2 0,2 3-2 0,-2 0 0 15,3 0 0-15,4-4 1 0,7 4-2 0,-9 4 1 16,9-4 0-16,0 0 0 0,0 0 0 0,-7 0 0 16,7 0-1-16,0 0 1 0,0 0-1 0,0 0 0 15,0 0 1-15,0 0 0 0,0 0-1 0,0 0 0 16,0 0 0-16,-2 7 0 0,2-7 0 0,0 0 1 15,0 0-1-15,0 0 0 0,0 0 0 0,0 0 0 16,0 0 0-16,0 0 0 0,0 0 0 0,0 0 0 16,0 0 1-16,0 0-1 0,0 0 0 0,0 0 0 0,0 0 0 15,0 0 0-15,0 0-1 0,0 0 1 0,0 0 0 16,0 0 1-16,0 0-2 0,0-7 1 0,0 7 0 16,0 0 0-16,0 0-1 0,0-7 1 0,0 7 0 15,0 0 0-15,0 0 0 0,0-7 1 0,0 7-1 16,0 0 0-16,0 0-1 0,6-5 1 0,-6 5 0 15,0 0 0-15,7-7 0 0,-7 7 0 0,0 0 1 16,0 0 0-16,7-7-1 0,-7 7 0 0,0 0 0 16,-4-9 0-16,4 9 0 0,-5-7 1 0,5 7-1 0,-2-7 1 15,2 7-1-15,-9-9 0 0,2 2 0 0,-3 3 2 16,-5-1-2-16,1 5 1 0,0 0-1 0,-2-2 1 0,-3 4-1 16,1 3 0-16,4 2 1 0,-2-3 0 15,0 5-1-15,1 5 0 0,-1-2 0 0,0 2 0 0,0 2 0 16,2 2 1-16,3-6-1 0,1 2 0 0,1 5 0 15,2 1 1-15,2-6-1 0,-3-2 2 0,1 2-2 16,-1 0 0-16,6 0 0 0,2 0 1 0,0 0-1 16,0-3 2-16,3 0-1 0,8 3 0 0,-2-2-1 15,1 2 1-15,1-7 0 0,0 4 0 0,1-4 0 0,4 0 0 16,1-4 0-16,1 1 2 0,-2-4-2 0,-2 0 0 16,2-4 1-16,5 2-1 0,4-3 1 0,-2-2 1 15,-6-7-1-15,-1 0 0 0,2 0 0 0,3-7-1 16,4 1 0-16,-2-1 1 0,-6-5 1 0,-1 3-1 15,0 0 1-15,-4-5-1 0,-3 3-1 0,0 6 0 16,-5-2 1-16,1 2 0 0,0 3 1 0,0 5 1 0,-3 4-1 16,2 2 1-16,-4 5-2 0,0 0 1 0,0 0-1 15,0 0 0-15,-2 9 3 0,2 1 0 0,-2 6-1 16,-1 14 1-16,-3 7-3 0,-1 2 2 0,-2 1-1 16,-1 9 1-16,-1 1 1 0,2 1 1 0,2 0 0 15,0-6 0-15,0 3-3 0,0-9 1 0,2 3-1 16,0-2 2-16,1 6 0 0,2-9 2 0,1 2-1 15,-3-1 1-15,-1-1-4 0,0-2 2 0,1-6-2 16,0-3 2-16,1-1-1 0,-1-3-1 0,3-9 1 16,-1 3 0-16,0-6-2 0,0-3 1 0,2-7-1 15,0 0 2-15,4 6 0 0,-4-6 1 0,0 0 0 0,0 0-1 16,0 0-1-16,0 0 0 0,0 0 1 0,0 0-1 16,0 0 2-16,0 0-1 0,0 0 1 0,0 0-1 0,0 0-1 15,0 0 0-15,0 0 0 0,0 0 0 0,0 0 1 16,0 0 0-16,0 0 1 0,42-55-1 0,20-26-1 15,-6 9 0-15,-12 9 0 0</inkml:trace>
  <inkml:trace contextRef="#ctx0" brushRef="#br1" timeOffset="212190.26">32136 1135 2009 0,'0'0'0'15,"0"0"0"-15,-9 21 0 0,6-1 77 0,-1-5 0 16,1 3-1-16,1 3 2 0,2 0-60 0,0 0 0 15,-2-1 0-15,1 1 0 0,1-4 59 0,1 1 2 16,1-6-1-16,2 1 1 0,1 2-61 0,2-1 0 16,0-3 0-16,0-4 0 0,2 0 13 0,0 0 2 0,1-7-2 15,-1 0 1-15,4-3-18 0,-1-1 1 0,-2 1-1 16,1-8 1-16,1 0-9 0,2 1 1 0,1-2 0 16,-3-4 1-16,0 3-4 0,-3-1 1 0,-2 0-1 15,-2-3 2-15,3-1-4 0,0 8 0 0,-1 1 1 16,-1-2-1-16,-6 4-1 0,0 7 1 0,5-7 0 15,-5 7 1-15,0 0-1 0,0 0 0 0,9-3 0 16,-9 3 2-16,0 0-2 0,0 0 0 0,7 10 1 16,-7-10-1-16,5 7 1 0,2 4 0 0,2-6 1 15,2 9 0-15,1 0-1 0,0 0 0 0,-3-7-1 0,0 4 2 16,-2-4-1-16,0 0 1 0,4 0 1 0,-1-5-1 16,1 5 0-16,-1-5-1 0,-1-2 1 0,0 0-1 15,2 0 1-15,1 0 1 0,-1-2-1 0,-1-2 2 16,-1 1-3-16,0 1 1 0,0-9-1 0,-1 1 2 0,-1-1-4 15,-1 1 0-15,-3-1 0 0,-3 1 1 0,0-1-1 16,-2 4 0-16,2 7 1 0,-7-9-1 0,-3 6-2 16,1 3-1-16,0-4 1 0,0 4 1 0,1 0-1 15,1 0 0-15,7 0 0 0,0 0 1 0,-9 7-7 16,9-7 2-16,-6 9-1 0,8-2 0 0,2 0 2 0,1 2-1 16,2 0 1-16,2 1 1 0,5 1-9 0,2-1 1 15,1-3 0-15,3 0 1 0,1-1 2 0,0 1 1 16,-3-5 0-16,0 1 1 0,-1 1-6 0,-3-1 1 15,-1-3 0-15,-3 0 1 0,-3 0 2 0,-7 0 1 16,9-3 1-16,-9 3-1 0,0 0 0 0,5-7 0 16,-5 7 1-16,2-9 0 0,-2 3 0 0,-2-4 2 0,-1-1-1 15,-4-6 1-15,-7-3-6 0,3 5 0 0,4-1 0 16,2-2 0-16,1 1 3 0,2 2 0 0,1 5 0 16,-1-6 2-16,2 6-9 0,3-1 2 0,3 0 0 15,4 3-1-15,1-3 5 0,-2 8 1 0,0-3-1 16,3 3 0-16,6 3-16 0,-3 0 2 0,-2 9-2 15,3-2 2-15,3 5 9 0,-3 2 2 0,-4 0-1 16,2 2 1-16,-1 1-15 0,-4 5 0 0,-2-5 0 16,-2 1 0-16,-2 1 13 0,-3 2 1 0,0-3-1 15,-1-1 1-15,-3-1 4 0,-1-3 0 0,5-1 0 0,-2-2 1 16,0 1 1-16,-1-4 0 0,3-7 1 0,-6 11-1 16,6-11 5-16,0 0 1 0,0 0 0 0,0 0 0 15,0 0-1-15,0 0 1 0,-5-11 0 0,7 0 0 16,1-3 3-16,1-8 1 0,1 4-1 0,6-7 0 0,-2 4 0 15,-2 0 0-15,2 5-1 0,3-8 2 0,0 1 10 16,-1 0 2-16,3 0-2 0,2-7 2 0,-2 4-7 16,-2 3 0-16,1 0 0 0,-1 2 0 0,-1 2 15 15,-3 6-1-15,-1 1 1 0,2 5 0 0,0 3-12 16,-2 1 0-16,0 3 0 0,0 7 1 0,0 0 8 0,0 5 0 16,0-3 1-16,6 9-1 0,1 4-10 15,-4 1 0-15,-3-7 1 0,-1-2 28 0,-1-1-10 16,0-3-30-16,1-1 21 15,-1 1-1-15,-5-10-20 0,11 7 0 0,-11-7 28 0,10 4 0 16,-10-4-28-16,11 4 0 0,-11-4 17 0,10 0 0 16,-10 0-17-16,11-4 0 0,-11 4 19 0,5-4 1 0,-5 4-20 15,4-7 0-15,-4 7 12 0,1-10 2 0,-2 5-14 16,-3-6 0-16,1 2 13 0,-3-1 1 0,-1 3-14 16,0 1 0-16,0 3 9 0,0 3 1 0,0 0-10 15,0 3 0-15,0 3 6 0,0 1 1 0,0 3-7 16,-2 6 0-16,-3 0 6 0,-4 5-1 0,3 2-5 15,5 0 0-15,1 0 4 0,3-2-1 0,4-5-3 16,2 5 0-16,5-4 2 0,2-3 2 0,1 0-4 16,1-1 0-16,-2-1 1 0,-1 0 1 0,3-1-2 15,1-4 0-15,4 0 1 0,2 0 1 0,1-3-2 16,-1-4 0-16,0 3 1 0,-2-3 1 0,-2 0-2 16,0 0 0-16,0-3 1 0,-2-4 0 0,-5 3-1 0</inkml:trace>
  <inkml:trace contextRef="#ctx0" brushRef="#br1" timeOffset="212587.67">33731 716 1951 0,'0'-3'0'0,"0"3"19"16,-2-5 0-16,-7-2-19 0,2-1 0 0,7 8 134 0,-10 4-1 15,1 3-133-15,-4 5 0 0,-1 8 36 0,-2 4 0 16,2 3-36-16,2 4 0 0,1 6 77 0,3 6 2 16,2-5-79-16,3 6 0 0,3-3 31 0,2-3 1 15,1 3-32-15,2-6 0 0,2-2 28 0,0-3 0 16,1 2-28-16,-3-4 0 0,0-8 17 0,-1-5 1 16,-3 5-18-16,1-10 0 0,0 1 14 0,0-4 2 0,-2-7-16 15,3 3 0-15,-3-3 10 0,4 4 1 0,-4-4-11 16,-2 0 0-16,2 0 18 0,-7-7 1 0,7 7-19 15,-12-14 0-15,3 0 13 0,-4-7-1 0,1 3-12 16,-2 2 0-16,0 2 21 0,-2 0 2 0,0 5-23 16,-2-3 0-16,6 8 13 0,2 1 2 0,1 3-15 15,0 0 0-15,2 0 21 0,3 0 2 0,4 0-23 16,-3 7 0-16,3 2 13 0,2 0 2 0,3 1-15 0,4 1 0 16,3-1 20-16,4 1 0 0,3-2-20 0,1 1 0 15,1-3 12-15,0 4 2 0,-2-8-14 0,-1 1 0 16,-2-1 16-16,-2-3 1 0,-2 4-17 0</inkml:trace>
  <inkml:trace contextRef="#ctx1" brushRef="#br1" timeOffset="205255.05">22399 15013 0,'0'0'0,"0"0"0,0 0 0,0 0 15,0 0-15,0 0 16,0 0-16</inkml:trace>
  <inkml:trace contextRef="#ctx0" brushRef="#br1" timeOffset="214251.44">20877 2240 12 0,'0'0'0'0,"0"0"0"0,0 0 0 0,0 0 14 0,-5-25 2 16,5 18 0-16,0 7 0 0,0 0-7 0,0 0 0 16,-7-3-1-16,7 3 1 0,0 0 106 0,0 0 1 15,0 0-1-15,-5 23 1 0,1 3-101 0,4 4 1 16,0 9 0-16,-3-4 0 0,3 5 90 0,-4-5 2 16,4-3 0-16,0 5-1 0,0-4-91 0,4-10 1 0,3 4-1 15,-5 3 0-15,1-4 83 0,1-5 1 0,-3 0-1 16,3 2 1-16,-1-4-83 0,1 1-1 0,-2-10 1 15,-2 1 0-15,1-1 25 0,3-3-1 0,-4-7 1 16,7 4 0-16,-7-4-26 0,7-4 0 0,-7 4-1 16,9-7 2-16,1-3 22 0,1-4 2 0,0 0-1 15,1-2 1-15,2-4-26 0,-3 1 1 0,-4-2 0 16,0 5 0-16,3 0 15 0,4 1 0 0,-3 4 1 16,-2 0 0-16,0 4-18 0,1 2 0 0,3 2 0 15,-5 3 0-15,1 1 18 0,-2 3 0 0,7-1 1 0,-3 11-1 16,0 1-18-16,-4-7 1 0,-4 6-1 0,-3 11 1 15,-3-7 12-15,-1-1 1 0,1-1-1 0,-6 9 1 16,0-4-16-16,-5-4 1 0,0-4 1 0,-7 3-1 16,5-1 8-16,2-4-1 0,-1-4 0 0,-2 0 0 15,-3 0-10-15,3-3 2 0,-1-4-1 0,1 0 0 0,2 0 6 16,0 0 0-16,2-7-1 0,1 3 2 0,0-3-9 16,3 0 2-16,2-4-1 0,0 3 0 0,3-5 3 15,-3 3 2-15,2-3-2 0,-1 3 2 0,3-4-7 16,1 0 1-16,0-2-1 0,-1 7 0 0,1-2 5 15,2 6-1-15,2-5 1 0,-2 10-1 0,0 0-4 0,12-4 0 16,-3 4-1-16</inkml:trace>
  <inkml:trace contextRef="#ctx0" brushRef="#br1" timeOffset="-214331.15">21350 2578 1909 0,'0'0'0'0,"-21"0"0"16,14 7 0-16,3 1 68 0,-1-1 0 0,-7 1 1 15,-6 4-1-15,2-2-50 0,2-3 0 0,-5 6 0 16,3 6 0-16,5-1 62 0,2-8 0 0,-1-1 0 16,6 7 1-16,1 3-63 0,-1-8 0 0,1 3 0 15,3 0 0-15,7-5 24 0,-4-1 1 0,4 0 0 0,6-1-1 16,10 1-26-16,-2-1 0 0,-2-7-1 0,-5 4 2 15,-1-1-1-15,-1-3 0 0,2-3-1 0,-2-1 1 16,3 4-7-16,-15 0 0 0,0 0 0 0,10-7 1 0,-3 4-2 16,-7 3 1-16,9-5 0 0,-2 5 0 0,2 5-3 15,2-5-1-15,-1 3 1 0,2-3 1 0,-5 4 1 16,1-4 3-16,-8 0-1 0,15 7 0 16,-2-4-5-16,-1-3 2 0,0 4 0 0,1-4 0 0,1 0 2 15,-4-4 0-15,1 1 0 0,0-4 0 0,-1 0-4 16,1-2 2-16,-1-5-2 0,6 7 2 0,-2-4 0 15,-1-6 1-15,-8-1 0 0,7 2 0 0,1 1-4 16,-6-1 2-16,-7-2-1 0,7 8 1 0,5-6 2 0,-5 0 1 16,-10 0 0-16,6 2 0 0,4 0-4 0,-7-2 1 15,-3 0-1-15,-4-1 2 0,7 4 3 0,-4 1 1 16,-8 1 0-16,3 1 0 0,4 3-4 0,5 7-1 16,-13-11 1-16,13 11 1 0,6-12 2 0,-6 12 1 15,0 0 0-15,7 12 1 0,-7-12-6 0,3 7 1 16,-3-7 0-16,6 21 1 0,-1-5 1 0,0 0 1 0,-1-2 0 15,6 6 0-15,8-5-4 0,-2-1 0 0,-4-3 1 16,-1 8 0-16,-4-1 1 0,0-4-1 0,2 0 1 16,1 4 0-16,-3-2-2 0,0-1-1 0,-7 5 1 15,0-3 0-15,2 4-1 0,0-7 1 0,-6 6-1 16,-3-3 2-16,0 1-3 0,-3-4 0 0,-8-3 1 16,7 3-1-16,4-2 1 0,0-1-1 0,-5-4 1 15,5 0 0-15,0-2-2 0,-4-2 1 0,-3-3-1 16,4 2 2-16,1 0-2 0,2-2 0 0,7 0 1 15,-4-7 0-15,4 7-1 0,7-9 0 0,-3 2 0 0,3-3 1 16,3-3-3-16,6 3 1 0,-2-3 0 0,6 5 1 16,1-3-2-16,0 4 1 0,0-4-1 0,4 8 1 15,-2 3-2-15,-2-4 1 0,-7 1 0 0,-1-1 1 16,-1 4-2-16,-2-3 1 0,1-2-1 0,-2 1 1 0,1 4-1 16,-3 0 0-16,4-3 0 0,-4 3 0 0,-7 0 0 15,9-9 0-15,-9 9 0 0,12-9 0 0,-5 2-4 16,0-4 1-16,-1 1 0 0,3-1 1 0,3 1-1 15,-2-10 1-15,-6 4 0 0,3 8 0 0,0-6-9 16,-3-4 1-16,-3 2 0 0,5 4 0 0,-1-2 3 16,-3 5 1-16,-1-2-1 0,1-1 0 0,-2 3-4 0,-3 1 0 15,-1-5 0-15,2 6 0 0,-1 0 4 0,3 7 0 16,-9-9 0-16,9 9 0 0,-7-3-3 0,7 3 1 16,-11 0 0-16,4 3 0 0,-8 3 3 0,2 1 0 15,3 0-1-15,-1 16 2 0,0-4-1 0,3-1 0 16,1-3 1-16,3 17-1 0,4-7 2 0,0-6-1 15,0 9 1-15,4 0 0 0,-1-3 2 0,1-4 1 0,3 2-1 16,3-5 1-16,3-3-2 0,-1-2 2 0,0 1 0 16,6-2 0-16,0-1 0 0,-8-4 1 0,-1 0 0 15,9-2 0-15,3 0-1 0,0-3 1 0,2-4 0 16</inkml:trace>
  <inkml:trace contextRef="#ctx0" brushRef="#br1" timeOffset="-213914.67">22728 2175 1897 0,'0'0'0'0,"0"0"0"0,0 0 0 15,0 0 70-15,-9 17 0 0,5-8 1 0,-3 10 0 16,4 4-53-16,3-2 0 0,-4 6 0 0,-3 8 0 0,-2 5 66 16,4 3 0-16,-4-3 0 0,-1 2 0 0,1-5-67 15,4-1 1-15,-1-7 0 0,-1 5 0 0,5 1 20 16,2-7 0-16,0-5 0 0,2 9 2 0,4-8-26 15,1-4 2-15,-2-4 0 0,-2-1-1 0,1-1 0 16,-1-7 0-16,-3-7-1 0,2 8 2 0,-2-8-7 16,0 0 0-16,0 0 0 0,7-8 0 0,-7 1 1 0,-1 0 1 15,-3-3-1-15,-3-11 1 0,0-2-4 16,0-5 0-16,0 0 0 0,-2 12 1 0,-2 2 3 0,1-4 0 16,-4 2 0-16,1 9 0 0,-3-5-4 0,1 5 1 15,0 0-1-15,-2 7 1 0,1 3 2 0,0-3 1 16,0 4 0-16,-1 6 0 0,2 4-4 0,1-3 0 15,2 0 0-15,1 6 0 0,6-5 2 0,3 3 1 0,4-5-1 16,0 11 2-16,1-3-6 0,3-4 2 0,-1-5 0 16,4 3-1-16,1 4 4 0,1-9 1 0,0 0-1 15,4 0 1-15,3 0-4 0,1-3-1 0,1-4 1 16,1 3 0-16,-5 1 2 0,2-4 0 0,1 0 0 16,4 0 1-16,-4 0-5 0,1-4 2 0,1 4-1 15,9 0 1-15,-4 4-2 0,-1-4 1 0,-4 0-1 16</inkml:trace>
  <inkml:trace contextRef="#ctx0" brushRef="#br1" timeOffset="-213295.45">23479 2514 2173 0,'0'0'0'0,"0"0"0"0,0 0 0 0,0 0 75 15,0 0 2-15,0 0-2 0,0 0 1 0,-28 11-58 16,16-1 0-16,-1-1 0 0,1 5 0 0,0 6 64 16,-1-8 1-16,3 2 0 0,6 5 0 0,1-1-66 15,3-6 1-15,0 1 0 0,3 4 0 0,1 1 17 0,-1-9-1 16,4-1 1-16,0 8 1 0,4-2-21 16,-2-7-1-16,-2 0 1 0,3-3 0 0,6-1-4 0,0-3-1 15,-2-3 0-15,-2 3 1 0,-1-4-4 0,-2 1-1 16,1-8 1-16,10 8 1 0,-3-8-3 0,-4-5 0 15,-11 0 1-15,3 4-1 0,2-5-1 0,4-5 0 16,8-2 0-16,4 5 0 0,-2-3 1 0,-7 3-1 0,-1-4 1 16,-5 4-1-16,-1 5-1 0,-1 5 1 0,1-2-1 15,3 4 1-15,-1 4 0 0,3 3 2 0,3 0-1 16,-3 7 1-16,-1 3-3 0,-1-1 2 0,-3 2-2 16,4 6 2-16,-2-1-1 0,-2 0 2 0,-2-4-1 15,0 9 1-15,-1-6-3 0,-3-7 2 0,1-1-2 16,2 9 2-16,-1-3-1 0,-3-3 2 0,0-10-1 15,-1 11 1-15,1-4-3 0,0-7 2 0,0 0-2 16,0 10 2-16,0-10 0 0,0 0 2 0,0 0-1 16,0 0 0-16,0 0-1 0,0 0-1 0,8 0 1 0,-8 0-1 15,7-3 2-15,-7 3-1 0,7-11 1 0,11 4 1 16,3-10-4-16,-1-5 2 0,-10 5-1 0,11 1 1 16,4 5-1-16,-2-4 1 0,0 1-1 0,3 1 2 0,-6 6-3 15,-1 4 0-15,-1-1 1 0,-2 8 0 0,-6-1 0 16,1 4 0-16,1 0 0 0,1 9 0 0,-1-2-2 15,-1 2 2-15,-3-5-1 0,-2 11 0 0,-3 3 1 16,1-4-1-16,3-2 0 0,-4 6 1 0,1 3-2 16,-4-7 1-16,3-5 0 0,-3 9 0 0,0-8-1 15,0 1 1-15,0-7-1 0,0 3 1 0,0 0-2 16,6-2 2-16,-1-5-1 0,-3 4 0 0,-2-4 0 0,0-7 1 16,0 0-1-16,5 5 1 0,-5-5-2 0,0 0 1 15,0 0 1-15</inkml:trace>
  <inkml:trace contextRef="#ctx0" brushRef="#br1" timeOffset="-212681.01">25144 2279 1670 0,'0'0'0'0,"0"0"0"15,0 0 0-15,0 0 106 0,4-22-1 0,-1 15 1 16,-3 7 1-16,0 0-92 0,0 0 2 0,7 4-1 16,-7-4 1-16,7 14 88 0,-7-3 1 0,4-3-1 15,-1 24 1-15,-3 3-91 0,2-3 2 0,5 8-1 16,-1-1 1-16,-3-2 10 0,-1-4-1 0,0-4 1 15,-1 7 0-15,-1-6-14 0,-1-3 0 0,1 3 0 16,1 0 0-16,-2 1-5 0,-1-6 0 0,2-4 0 16,3 5-1-16,-1-5-1 0,-4-3 0 0,-1-6-1 15,1 1 1-15,-1 3-5 0,-3-9 0 0,-1 0 0 0,-9 0 1 16,-3 0 0-16,0-4-1 0,-1-3 0 0,-1 0 1 16,-5 0-2-16,-1-3 0 0,1-1 0 0</inkml:trace>
  <inkml:trace contextRef="#ctx0" brushRef="#br1" timeOffset="-211963.99">24687 2574 1646 0,'0'0'0'0,"0"0"0"0,22 0 0 0,-5 4 41 0,1-8 2 16,1 1-2-16,4 3 2 0,0 0-27 16,-2-4 0-16,-5 1-1 0,23 3 2 0,5 0 48 0,0 0 1 15,-3-6-1-15,-6 12 2 0,-5-3-49 0,-4-3 0 16,-3 0 0-16,4 4-1 0,-6-1 18 0,-2-3 1 15,3-3-1-15,-1 6 1 0,-2-3-22 0,-3-3 1 16,-9-1 0-16,7 4 0 0,4-3 0 0,-6-3 1 16,-5-1-1-16,7 0 1 0,6-2-7 0,-1-1 0 0,1-2 0 15,-1-3 0-15,0 1 1 0,-5-1 1 0,-1-5 1 16,-3 1-1-16,1 1-5 0,-4 1 2 0,-3-6-1 16,-1 9 1-16,-1 3 3 0,0 1 1 0,-2-4 0 15,0 6 0-15,0 8-5 0,-2-12 1 0,2 12-1 16,-5 9 1-16,1-2 14 0,0 4-1 0,1 3 0 15,-1 17 1-15,4 10-11 0,0-6 0 0,-7 5 0 16,4 4 1-16,3-5 12 0,0-5 1 0,-2 6 0 16,2 6 0-16,0-2-12 0,-2-6-1 0,1-6 0 15,2 5 1-15,3-9 9 0,-2-1 2 0,-1-6-2 16,3 0 2-16,3-4-13 0,0-3 1 0,0-1 0 0,-3-6 0 16,3 0 8-16,-7-7 0 0,8 0 1 0,-8 0 0 15,0 0-11-15,4-11 1 0,-4 11 0 0,14-16 1 0,0 2 4 16,0 2 1-16,-3-4 0 0,-4-5 1 0,-4-2-9 15,-3 6 1-15,4-1 0 0,0 4 0 0,-1 3 4 16,-1 1 0-16,0 1 0 0,-2 9 0 0,8-3-6 16,-1 3 1-16,2 0-1 0,0 7 1 0,2 1 2 15,3 3 1-15,-4-1-1 0,6 1 0 0,2 1-4 16,-2-5 1-16,-4-1-2 0,-1 1 2 0,-1-4 1 0,-3-3 1 16,2 0-1-16,-2-3 1 0,0 3-4 15,-7 0 1-15,11-7-1 0,-8 0 1 0,1-4 0 0,-1 1 1 16,-1-5 0-16,0 1-1 0,2-10-2 0,-1 4 1 15,-1-1-1-15,-2 7 1 0,-2-2-2 0,-1 1 1 16,-1 2-1-16,-1 3 2 0,-1-1-3 0,1 4 1 16,5 7-1-16,-7-7 1 0,7 7 0 0,-12 0 0 15,5 0 0-15,-2 11 0 0,-2-1-2 0,4 1 2 16,-2 1-1-16,2 9 0 0,2 4 0 0,2-4 0 0,1-4-1 16,4 5 2-16,-1 0-2 0,1-4 0 0,2-2 0 15,4 0 1-15,5 0-1 0,1-6 1 0,2-3 1 16,0 0-1-16,1 0-1 0,6-3 1 0,0-1-1 15,5 1 1-15,1-2-1 0,-7-1 2 0,7-2-2 16,-1 1 1-16,-3 0 0 0,-2-2-1 0,1 0 0 16,4 2 0-16,-12 0 1 0,0-2-1 0,-2-1 0 15,0 1 0-15,-1 2-1 0,-3-2 2 0,-1 2-1 16</inkml:trace>
  <inkml:trace contextRef="#ctx0" brushRef="#br1" timeOffset="-211498.07">26636 2564 2311 0,'0'0'0'0,"0"0"0"0,0 0 0 0,0 0 77 0,0 0 0 16,0 0 0-16,0 29 1 0,2-14-60 0,-2-3 0 15,-2 5 0-15,1 12 0 0,-1-5 68 0,0-4 0 16,0 8 1-16,-3-4-1 0,2 3-69 0,-1-8 1 16,1 0 0-16,3 3 0 0,-2-5 8 0,0-3 0 15,4-3-1-15,0-2 1 0,-2 1-13 0,0-3-1 16,0-7 0-16,0 0 2 0,0 0-9 0,0 0 2 0,0 0-1 16,0 0 0-16,0 0-1 0,0 0-1 0,0-10 1 15,1-6-1-15,3-5-1 0,-1-4-1 0,1-8 0 16,1 8 0-16,4-7-1 0,0-1 2 0,1 1-1 15,3 4 0-15,1 0 2 0,0 5 0 0,0 2 1 16,2 5-1-16,3 0-1 0,4 6 1 0,-7 3-1 16,7 3 0-16,-2 8 3 0,-1-1 1 0,-4 4-2 15,-1 9 2-15,1 0-2 0,-2 1-1 0,1-2 1 16,-5 11-1-16,-1 2 4 0,-4-7 0 0,-3 2 0 16,0 9 1-16,-2-1-4 0,-2-10 1 0,0 6 0 0,-1-2-1 15,-1-4 2-15,1-4 1 0,-1 3 0 0,4-3-1 16,-3-1-2-16,3-2 1 0,3-5-1 0,-3 1 1 15,4 3-3-15,-3-3 2 0,5-3-1 0,1 6 1 0,2-3-2 16,-1-3 0-16,1-7 1 0</inkml:trace>
  <inkml:trace contextRef="#ctx0" brushRef="#br1" timeOffset="-211181.36">27280 2611 1947 0,'0'0'0'15,"0"0"0"-15,0 0 0 0,-17 4 72 0,17-4 1 16,-13 0 0-16,5 3 1 0,-3 2-56 0,0 2 0 16,1 0 0-16,-4 13 0 0,1-1 72 0,3-1 0 15,1-2 0-15,0 12-1 0,2-7-72 0,3 0 1 16,3-2-1-16,1 6 1 0,1-4 23 0,3-3 1 16,1-4-1-16,4 0 2 0,2-2-27 0,3-1 0 0,0-4-1 15,0 0 2-15,2-4-1 0,0-3-1 0,0 0 1 16,1-3 0-16,-1 3-7 0,-3-7 0 0,-5-4 0 15,-1 1 1-15,2-3-2 0,4-3 1 0,4-3 0 16,-10 5 0-16,2-7-4 0,-2-7 1 0,-2 1 0 16,-3 10 0-16,-4-8 2 0,-3 6 1 0,-5-2 0 15,1 7 0-15,2 1-3 0,0 1-1 0,-11 1 1 16,2 8 1-16,0 3 2 0,2-4 0 0,5 4 0 0,2 11 1 16,0-4-5-16,7 2 2 0,0-2-1 0</inkml:trace>
  <inkml:trace contextRef="#ctx0" brushRef="#br1" timeOffset="-211013.05">27658 2759 1897 0,'0'0'0'0,"0"0"0"0,0 0 0 0,30 7 76 16,-20-11 2-16,-1 4-2 0,-2 0 2 0,-7 0-60 15,0 0 0-15,0 0-1 0,7 0 1 0,-7 0 64 0,4 11 0 16,-4-11 0-16,0 10 0 0,0-4-64 0,0-1 0 15,0-5 0-15</inkml:trace>
  <inkml:trace contextRef="#ctx0" brushRef="#br1" timeOffset="-210329.31">28136 2548 1834 0,'0'0'0'0,"0"0"0"15,0 0 0-15,-20-4 45 0,6 4 0 0,2-3 0 16,-2 3 0-16,0 0-29 0,1 3 0 0,5 1 1 16,-3 3 0-16,2 5 41 0,0-1 2 0,2-3-1 15,4 10 1-15,1-4-43 0,2-2 1 0,4-1 0 16,1 14 0-16,2-8 16 0,0-3 1 0,0-1 0 16,4 4 1-16,4 4-22 0,1-7 1 0,-2-3 0 15,2-1 0-15,7-1-4 0,0-2 2 0,0-1-2 0,-4-3 1 16,-3 1-5-16,0-4 1 0,7 0 0 0,-3 0 0 15,1-4 0-15,-7 1-1 0,0-3 1 0,0 3 0 0,-2 1-2 16,1-3-1-16,-1-1 1 0,-1-1 0 16,-2 0 3-16,-1-3 1 0,3-1-1 0,-1 1 1 0,1-3-5 15,0 1 2-15,1 0 0 0,-1-2 0 16,-1 0 3-16,3-4 0 0,-1-3 0 0,-2 5 0 0,1-2-4 16,-2-3 0-16,-4-3 1 0,0 1 0 0,6 2 2 15,-6 1 0-15,-3-2 0 0,-4 2 1 0,4 6-5 16,0 5 2-16,-4-1-1 0,-1 3 0 0,3 7 3 0,-8 0 0 15,8 0 0-15,-12 17 0 0,3 3-3 0,1-1 1 16,0 7-2-16,3 4 2 0,0-3 0 16,0 4 1-16,1 1-2 0,2 8 2 0,1 6-3 0,-3 2 0 15,2-4 1-15,2 12 0 0,0-7-1 0,0-5 1 16,0 0-1-16,0 7 1 0,2-2-3 0,2-6 2 16,-1 2-2-16,-3-1 2 0,2 2-1 0,1-11 2 15,-1-1-1-15,-4-1 1 0,-1-6-3 0,-2-1 2 0,-1-12-2 16,-1 9 2-16,0-11-1 0,0-1 2 0,-7-8-2 15,2 1 2-15,-4 1-3 0,-2-5 2 0,-1-9-2 16,-10 2 2-16,5-5-1 0,-1-4 2 0,-7-5-2 16,2-2 2-16,7 0-3 0,6-3 1 0,1-2-1 15,-2 1 1-15,9 6 2 0,6-7 0 0,-1 2-1 16,1 12 2-16,6-4-2 0,4 0-1 0,2 1 0 16,0 6 1-16,2 1 1 0,3 3-1 0,0-2 1 15,5 5-1-15,4 1-1 0,4-4 0 0,-1 0 1 0,4 7-1 16,0 0 2-16,-3-7-1 0,1 1 1 0,0 6 0 15,-3-3-3-15,-1-1 2 0,-2-3-1 0,-3 7 1 16,0-5-1-16,-1-2 2 0,-2 0-1 0,-2 7 1 0,5-3-3 16,-4-1 2-16,-5 2-2 0,-10 2 2 0,9-7-1 15,-9 7 1-15,0 0-1 0,0 0 1 0,-9 0-2 16,2 0 0-16,0 0 1 0</inkml:trace>
  <inkml:trace contextRef="#ctx0" brushRef="#br1" timeOffset="-209697.24">29409 2574 1771 0,'0'0'0'0,"0"0"0"0,0 0 0 0,0 0 80 15,18-10 0-15,-18 10-1 0,0 0 1 0,0 0-62 16,0 0 0-16,7 0 0 0,-5 10 0 0,1 2 64 15,1 6 1-15,-1-4 0 0,-1 18 0 0,3 1-66 16,2-6 1-16,1 8 0 0,-1 0 0 0,-2-3 20 0,2-3 0 16,0-4 0-16,2 0 1 0,0 1-24 0,-1-8 1 15,3-2-1-15,3 3 1 0,2-3-2 0,-4-9 0 16,-3 0 0-16,-2-2 0 0,-7-5-6 0,11 4 1 16,-11-4-1-16,12-6 1 0,1-1-2 0,-1 0-1 0,-2 0 1 15,1-9 0-15,-2-3-3 0,1 0 1 16,3-6-1-16,-3-1 2 0,-1 1 3 0,2 0 1 15,-2-8-1-15,-1 12 1 0,-1-4-4 0,1-5 0 0,0 6 1 16,1 6 0-16,0-3 3 0,-2 3 0 0,-3 4 0 16,-1 9 0-16,-3 5-4 0,5-10 1 0,-5 10-1 15,9 3 1-15,-9-3 3 0,0 0 0 0,4 7 0 16,3 5 2-16,2 4-6 0,1-3 1 0,3 1 0 16</inkml:trace>
  <inkml:trace contextRef="#ctx0" brushRef="#br1" timeOffset="-209047.41">30037 2710 1670 0,'0'0'0'0,"0"0"0"0,0 0 0 16,0 0 88-16,0 0 0 0,0 0-1 0,0 0 1 15,0 0-72-15,0 0 2 0,-21 14 0 0,2 0 0 16,-2 0 78-16,1-4-1 0,2 4 0 0,3-1 1 0,4 3-79 16,2-1-1-16,2-4 1 0,-3-1 1 0,4 5 22 15,5-3 0-15,2 0-1 0,3 2 2 0,1 2-26 16,4-5 1-16,3-4 0 0,6 0-1 0,0 0-1 0,-1-4 1 15,4-1-2-15,-1 2 2 0,-6-1-8 16,0-1 2-16,4-2-1 0,-1 0 1 16,-1 0-4-16,-2-2 0 0,0-1 0 0,-5-4 0 0,-2 1-1 0,0 1 0 15,4 0 0-15,-11-2 0 0,0 0-3 0,0 0 2 16,0-6-2-16,-4 3 1 0,1-3-1 0,1 5 0 16,2-6 0-16,0-1 1 0,-2 1-2 0,1-1 0 15,1-3 0-15,0 4 2 0,0 0-2 0,0 0 0 16,0-6 0-16,1 8 1 0,6 1-1 0,0-1 0 0,-3 2 0 15,-1-1 0-15,5 1 0 0,-1 1 0 0,0 0 0 16,1 5 0-16,3 1-4 0,0-1 1 0,-1 1 0 16,4 6-1-16,-1 1 1 0,1-1 1 0,-2 1-1 15,2 10 1-15,-1 0-7 0,-3-3 0 0,1 3 0 16,-4 9 0-16,0-2 3 0,-2 0 0 0,0-4-1 16,-1 3 2-16,1 4-7 0,1-3 1 0,-5-6 0 15,-4 0 1-15,-1-2 2 0,1 3 1 0,-1-9-1 16,-1 3 2-16,-2-3 1 0,0-3 2 0,0-4-1 0,7 0 1 15,-7 0 0-15,7 0-1 0,0 0 1 16,-13-11 1-16,10 4 1 0,1 0 1 0,0-5-2 0,1-8 2 16,1 1-1-16,1-6 1 0,3-3-1 0,1 9 1 15,6-6 0-15,-3-3 1 0,5 3-1 0,-1 6 1 0,2-2-1 16,2 0 2-16,0 0-2 0,5 9 1 0,2 1 4 16,-3 2 1-16,-5 0 0 0,5 8 0 0,3 1-2 15,0-4 0-15,-4 4 1 0,-3 4-1 0,0 3 7 16,-2 1 2-16,-2 3-2 0,-1 5 1 0,-2 1-5 15,-2-3 1-15,0 4 0 0,0 7 0 0,-4-2 5 0,-3 1 2 16,2-3-2-16,-2 0 2 0,-2 4-8 16,-1-2 2-16,3-5-1 0,0-1 1 0,-4 1 4 0,-1-2 0 15,2-6-1-15,3 1 2 0,0-1-6 0,-2-3 0 16,-2 0-1-16,4-7 2 0,-5 11 2 0,5-11 0 16,-7 3 0-16,-2 1 0 0,-5-4-4 0,-2-4 0 15,-2 1-1-15</inkml:trace>
  <inkml:trace contextRef="#ctx0" brushRef="#br1" timeOffset="-208899.12">30549 2488 1871 0,'0'0'0'0,"0"0"0"16,0 0 0-16,21-7 69 0,-21 7 0 0,11 0 0 15,-4 0 0-15,0 0-51 0,-7 0 0 0,12 7 0 16,-12-7 0-16,11 3 50 0,-11-3-1 0,10 11 0 15</inkml:trace>
  <inkml:trace contextRef="#ctx0" brushRef="#br1" timeOffset="-208560.87">30949 2634 1721 0,'0'0'0'0,"0"0"0"0,0 0 0 0,0 0 40 16,0 0 1-16,-14 17-1 0,-5-2 1 0,-2-1-26 15,-1-4 1-15,3 2 0 0,1 10 1 0,4 2 22 16,2-3 0-16,1-3 0 0,1 0 2 0,3 4-26 16,3-8 1-16,2-3 0 0,1 3 0 0,-1 0 5 0,2-3 1 15,3-2 1-15,3-2-1 0,1 0-11 0,-7-7 1 16,10 3-1-16,-10-3 1 0,11 0 5 0,-11 0 0 16,16-7 0-16,-7 0 1 0,3-2-9 0,-2-1 1 15,-1-3 0-15,2 1 0 0,1-2 9 0,4 3 1 16,-2-3 0-16,0 6 1 0,-5 1-11 0,-2 1 1 15,-7 6 0-15,13-7 0 0,-3 9 13 0,1 0 0 0,-2-1-1 16,3 7 1-16,4-1-13 0,0 5 1 0,-4-5 1 16,2 0-1-16,-2 4 10 0,-1-1 1 0,0-5-1 15,-4 2 2-15,0 6-13 0,0-6 1 0,-7-7 0 16,12 16 0-16,-5-9 3 0,-7-7 0 0,7 3 1 16</inkml:trace>
  <inkml:trace contextRef="#ctx0" brushRef="#br1" timeOffset="-208180.85">31313 2409 1784 0,'0'0'0'0,"0"0"0"0,0 0 0 16,-22 17 62-16,14-6-1 0,1 3 1 0,-1 12 0 0,5-1-45 16,-1-2 0-16,-1-4 1 0,-2 11 0 0,5-4 36 15,-1-8 1-15,3-2 0 0,-9 12 0 0,4-7-38 16,3-7 1-16,0-5-1 0,0 9 1 0,1-1 14 15,1-6 1-15,1-4-1 0,1 0 2 0,-2-7-20 16,7 7 0-16,-7-7 1 0,7 0-1 0,-7 0-2 0,9-4-1 16,-2 1 0-16,11-1 0 0,5-6-4 15,1-4 1-15,1-4-1 0,-2 15 0 0,0-8 2 0,2 2 1 16,-1-1-1-16,-3 10 2 0,-1-4-6 0,1-3 2 16,-7 4 0-16,-1 6-1 0,-5 1 9 0,-1-1 0 15,-7-3-1-15,9 7 2 0,-9-7-7 0,0 11 0 16,0-6 0-16,-3 14 0 0,-4 8 5 0,-2-6 1 15,-2-5-1-15,-3 3 1 0,-5 0-7 0,3-5 1 0,2-3 0 16,-6 0 0-16,-1-3 2 0,2-2 1 0,-1-3 1 16,1 1-1-16,3-4-5 0,4 0 1 0,5-4 0 15,-6 4-1-15,5-3 4 0,-1-1-1 0,-2 1 0 16,4-3 1-16,7 6-4 0,-5-8-1 0,5 8 1 16,-4-11 0-16,4 11 0 0,0-14-1 0,0 7 1 15</inkml:trace>
  <inkml:trace contextRef="#ctx0" brushRef="#br1" timeOffset="-207947.42">31634 2254 1796 0,'0'0'0'0,"0"0"0"0,14 25 0 16,-5-11 56-16,-1 8 1 0,-1 0 0 0,-3 2 0 16,-1 4-40-16,-1 6 1 0,0-6-2 0,-2 9 2 0,0-4 33 15,-2-6 1-15,-1 4-1 0,1 5 1 0,0-3-35 16,0-1-1-16,-1-6 1 0,-1 9 1 0,1-7 14 15,-1-8-1-15,3 3 0 0,-1-1 1 0,0 3-19 16,0-11 2-16,2 0-2 0,0-1 2 0,0-3-6 16,0-3 1-16,0-7-1 0,0 11 1 0,0-11-4 15,0 0 0-15,0 7 1 0,0-7 0 0,0 0-1 16,0 0-1-16,0 0 1 0</inkml:trace>
  <inkml:trace contextRef="#ctx0" brushRef="#br1" timeOffset="-207430.37">31856 2701 1721 0,'0'0'0'16,"0"0"0"-16,0 0 0 0,21-4 47 0,-5 1 1 0,0-1-1 15,0 4 2-15,-2-3-32 0,2-4-1 0,-4-4 1 16,-1 8 0-16,-3-10 46 0,-1 1 1 0,-1-2 0 16,-1 5 0-16,-5-1-46 0,4 2 0 0,-3-6 0 15,1 6 0-15,-4-3 14 0,1-1 2 0,-3 1-2 16,-5 2 2-16,0 2-21 0,1 4 2 0,-3-1 0 15,0 1-1-15,1 6-6 0,-1 1 1 0,1-1-1 16,-3 10 1-16,3 4-3 0,3-1-1 0,0-2 1 0,0 9 0 16,1-7-1-16,3-2 1 0,3 2-1 0,0 7 1 15,-2-6-3-15,2-8 2 0,0 2-2 0,7 6 2 16,5-6 5-16,4-1 0 0,4-6 0 0,3 3 1 16,3 0-4-16,0-7 0 0,1-7-1 0,1 7 2 15,2-4 6-15,-2-6-1 0,-1-1 0 0,1 4 1 0,2-3-6 16,-4-1 0-16,-1-1 0 0,-5 1 1 0,-1 1 3 15,-1-4 0-15,-1-6 1 0,-3 4 0 0,0 4-5 16,-1-6 0-16,-6-3 0 0,-4 0-1 0,-1 4 6 16,0 4-1-16,0-4 0 0,-8 4 2 0,-6 3-6 15,0-1 0-15,5 3-1 0,-6 4 1 0,-1 4 4 16,0 0-1-16,2 0 0 0,3 4 1 0,2 4-5 0,3-1 1 16,4 0 0-16,6 4 0 0,6 3 2 0,2-2 0 15,0 1 0-15,6 4 0 0,3 3-4 0,-1-5 0 16,0 0 1-16,-1 7 0 0,-4-2 2 0,-1-1 0 15,-3-1 0-15,-6 5 1 0,-2 5-4 0,0-7 0 16,-1 3 0-16,-4 1 1 0,-4 1-1 0,1-4 2 0,-1-5 0 16,-3 4 0-16,-2-1-4 0,-1-6 2 0,-4-2 0 15,-6 2-1-15,1-2 1 0,1-5-1 0,2 2 1 16,-3 2 0-16,-6-4-3 0,1-4 2 0,1-3-2 16,0 6 1-16,0-3 1 0,0-3-1 0,0-2 1 15</inkml:trace>
  <inkml:trace contextRef="#ctx0" brushRef="#br1" timeOffset="-206561.83">21477 3686 1557 0,'0'0'0'0,"0"0"0"0,0 0 0 0,0 0 91 0,21 14 0 16,-21-14 0-16,7 16 1 0,-7-2-75 0,0 7 1 15,0-3-2-15,0 6 2 0,-3 1 40 0,1 1 0 16,2-6-1-16,2 6 2 0,1 0-43 0,4-6 2 16,4-3 0-16,0 6 0 0,1-3-10 0,0-10 1 15,2 1-1-15,9 4 1 0,-5-4-3 0,1-7-1 16,3-1 1-16,2 2 0 0,-3-5-4 0,1-3 0 0,-3-2-1 16,2 1 1-16,0-3-1 0,-1-4 0 15,1-3 1-15,0 6 0 0,-3-8-3 0,-8 2 1 0,-1-2-1 16,-2 0 1-16,-3 2-2 0,-3 0 2 0,1-6-1 15,-2 1 1-15,-5 3-1 0,-2-1 0 0,0-6 0 16,0 2 1-16,-4 7-1 0,1-4 0 0,6 0 0 16,-1 1 1-16,-2 6 2 0,1 4 1 0,5-2 1 15,1 2-1-15,0 7-1 0,0 0 0 0,-2-7 1 16,2 7 0-16,0 0 13 0,0 0-1 0,3 11 1 0,-1-4 1 16,5-2-8-16,2 4 0 0,5 0 0 0</inkml:trace>
  <inkml:trace contextRef="#ctx0" brushRef="#br1" timeOffset="-206275.67">22042 3696 1444 0,'0'0'0'0,"0"0"0"0,0 0 0 0,0 0 67 16,5 11 2-16,-5-11-1 0,-4 5 0 0,4-5-50 16,-5 11 0-16,1-4 0 0,1 7 0 0,-4 0 71 0,3 0 1 15,1 0-2-15,6 0 2 0,-3 7-73 0,0-1 1 16,0-6-1-16,4 5 1 0,3-3 19 0,0-2 0 15,-3 2 0-15,3 0 1 0,0-2-23 0,0 0 0 16,2-5 0-16,1 5 1 0,-3 2-2 0,-2-8 1 16,1 3-1-16,-3 3 2 0,1-3-7 0,-4-3 0 15,-4 3 0-15,1 1 0 0,-6 1 0 0,2-3 1 0,0-6-1 16,0 3 1-16,-2 0-4 0,-2-4 0 0,3 1 1 16,-3-1 0-16,4 1 1 0,-4-4 0 0,3-4-1 15,0 4 2-15,1 0-3 0,0-3 0 0,7 3-1 16,-8-7 1-16,8 7 1 0,-4-11 0 0,2 1 1 15</inkml:trace>
  <inkml:trace contextRef="#ctx0" brushRef="#br1" timeOffset="-205961.08">22146 3996 1344 0,'0'0'0'0,"8"-9"0"16,10 18 0-16,3-9 63 0,-7-4 0 0,2-5-1 0,0 9 2 15,-2-3-46-15,2-4 0 0,5 0 0 0,-1 1 0 16,-3 3 47-16,1-8 0 0,3-1 0 0,-3 1 2 15,-2 4-49-15,-2-5 0 0,0-2 0 0,0 5-1 0,-7 0 16 16,0-1 1-16,-3-1-1 0,1-3 1 0,-3 4-21 16,-2 1 2-16,-2-2 0 0,-3 1-1 0,-2-1 0 15,-1 1-1-15,1-1 1 0,-7 4-1 0,-2 3-5 16,-1-3 0-16,-1 4 0 0,1 3 1 0,-5 3 0 0,-1 1 1 16,-5 3 0-16,5 7 0 0,7 0-4 15,2-3 0-15,-2 6 1 0,2 6 0 0,7-2 6 0,0-1 1 16,-2-5-1-16,9 8 1 0,6-2-7 0,-3-5 1 15,8 0 0-15,-1 2 1 0,3 1 7 0,4-7 1 16,10-1-2-16,3 3 2 0,-4-5-8 0,-1 1 1 16,0-3-1-16,-1 4 1 0,-1-2 6 0,-2-4 0 15,-3-5 0-15,0 4-1 0,3-1-6 0,-2-6 0 16,-1-1 0-16</inkml:trace>
  <inkml:trace contextRef="#ctx0" brushRef="#br1" timeOffset="-205531.49">22934 3434 1482 0,'0'0'0'0,"0"0"0"16,2-16 0-16,3 9 61 0,0 0 0 0,-5-1 1 15,0 8 0-15,0 0-45 0,0 0 0 0,-7 15 1 16,6 0 0-16,-1 0 63 0,0 3 0 0,-1 1 0 0,3 15 0 16,-2 1-63-16,0 4-1 0,0 5 1 0,2 5 0 15,0-5 23-15,0 2-1 0,0-11 1 0,2 9-1 16,2-11-24-16,-3-5-1 0,1-5 1 0,3 9 1 15,2-13 1-15,-3 1 0 0,-1-10 0 0,1 6 1 0,0-2-9 16,3-7 0-16,-7-7 0 0,0 0 1 0,3 5 2 16,-3-5-1-16,0 0 0 0,0 0 1 0,0 0-5 15,0 0-1-15,0 0 1 0,0-8 0 0,-7-3 7 16,0 0-1-16,-4-1 1 0,-4-2 1 0,-3-5-7 16,-1 3 0-16,-1 2 0 0,1 7 0 0,6 1 6 0,-3 1 1 15,-6 3 0-15,-5 6-1 0,-3-1-6 16,9-1 0-16,10 2 0 0,-3 6 1 0,-5 1 5 0,10-2 1 15,9-2-2-15,-2 12 2 0,6-1-7 0,3-3 0 16,5-4 0-16,-5 1 0 0,4-1 2 0,1-4 2 16,2-2-1-16,2 4 0 0,-2 2-5 0,-1-8 1 15,-6-3 0-15,0 0 0 0,9 0 2 0,-1-3 0 16,0-1 0-16,0 4 1 0,3-3-4 0,-4-3 0 0,-3-1-1 16,3 7 1-16,0-5 2 0,-2 1 0 0,2-3 0 15,1 7 0-15,-1 0-3 0,2-3 0 0,-1 3 0 16</inkml:trace>
  <inkml:trace contextRef="#ctx0" brushRef="#br1" timeOffset="-205232.44">23839 3841 1859 0,'0'0'0'0,"0"0"0"0,0 0 0 0,0 0 65 16,0 0 1-16,0 0-1 0,0 0 2 0,0 0-49 15,0 0-1-15,0 0 1 0,0 0 0 0,0 0 56 16,-2 17 2-16,0-4-1 0,2 9 0 0,0 1-57 16,0-3 0-16,0-3 0 0,0 6 0 0,0-3 21 15,0-6 0-15,0-2 1 0,-1 5-1 0,-1-6-23 16,2-2-1-16,0-9 1 0,0 14 0 0,0-5-2 0,0-9 1 15,0 0 0-15,0 0-1 0,0 0-5 0,0 0 0 16,0 0 0-16,0 0 0 0,0 0-3 0,0 0 0 16,0 0 0-16</inkml:trace>
  <inkml:trace contextRef="#ctx0" brushRef="#br1" timeOffset="-205081.41">23821 3603 1632 0,'0'0'0'0,"0"0"0"15,0 0 0-15,20-3 58 0,-20 3-1 0,10-13 0 16,-10 13 0-16,9 6-40 0,-9-6 1 0,0 0 0 16,5 10 0-16,-3-3 5 0,0 0 1 0,0 4 0 15,3 13 0-15,2 10-12 0,4-4 0 0,-3 5 0 16</inkml:trace>
  <inkml:trace contextRef="#ctx0" brushRef="#br1" timeOffset="-204829.46">23998 4055 1130 0,'0'0'0'0,"0"0"0"0,0 0 0 16,19-5 9-16,-12 2 0 0,-7-5-1 0,-7 1 3 0,2-3-6 16,5-1 2-16,5-1-1 0,6 0 0 0,-2-2 11 15,-1 1 1-15,3-6-1 0,-4 5 1 0,-4 0-8 16,6-2 0-16,7 0 0 0,4 0 0 0,-5 6-1 16,-2 3 1-16,-6-4-1 0,0 4 1 0,0 4-4 15,5 3 1-15,2 0-1 0,1 7 1 0,-1 0 2 16,-4 3 1-16,-3-3-1 0,0 13 1 0,2-5-4 15,-2 5 1-15,-3-10-2 0,-1 10 2 0,-1-3 18 16,0-8 1-16,-2 2-1 0,0 8 1 0,0-7-13 0,0-1-1 16,0-1 0-16,2 1 2 0,-2 1 29 0,-2-1 2 15,2-4 0-15,0 3 0 0,2 1-29 0,1-4 1 16,-3-7-2-16</inkml:trace>
  <inkml:trace contextRef="#ctx0" brushRef="#br1" timeOffset="-204514.23">24869 3434 1394 0,'0'0'0'0,"0"0"0"0,37 4 0 16,-19 3 62-16,-4 3 1 0,-4-4 0 0,-2 11 0 15,-3 3-45-15,-3-3 0 0,-4 6-1 0,-2 12 1 16,3 2 58-16,-1-2 0 0,-4 6-1 0,1-1 1 16,2 3-58-16,1-14 0 0,-2 7 0 0,1-3 0 15,1-3 24-15,2-4 0 0,0-3 0 0,2 4 1 16,1-4-28-16,1-8 1 0,-2-1 0 0,1 0 1 0,2-1 1 16,1-6 1-16,-6-7 0 0,7 10 0 0,-7-10-9 15,0 0 0-15,0 0 0 0,0 0 1 0,0 0 2 16,0 0-1-16,0 0 0 0,0 0 2 0,0 0-6 15,-11 0-1-15,11 0 1 0</inkml:trace>
  <inkml:trace contextRef="#ctx0" brushRef="#br1" timeOffset="-203854.67">24640 3765 1632 0,'0'0'0'0,"0"0"0"16,33-3 0-16,-12 6 46 0,1-3 1 0,2-3-1 15,5 3 2-15,8 0-33 0,1 3 2 0,5-6 0 16,3 3 0-16,-6 3 41 0,-5-3 0 0,1-3 1 16,-5-1 0-16,-9 0-42 0,-5 1 1 0,-1-4 0 15,-2-2 0-15,0 4 13 0,-7-4 1 0,2 0-1 16,-2 0 2-16,-1-1-20 0,-1-1 2 0,0 1-1 16,-1-4 1-16,-3-4-3 0,-1 2 2 0,0-1-2 15,4 3 2-15,0 0-6 0,-3 0-1 0,-1-1 1 16,-1 10 1-16,1 5 0 0,-2-7 1 0,2 7-1 0,0 0 1 15,0 0-4-15,0 9 1 0,0-2-1 0,0 25 1 16,0 6 8-16,0-1-1 0,0 5 1 0,0 2 0 16,0-5-6-16,0-7-1 0,0 1 1 0,2 2 0 0,1-5 8 15,1-5 1-15,-1-2-1 0,-1 5 1 0,1-5-9 16,3-6 1-16,1-2 0 0,0 0 0 0,-4 1 7 16,1-7 1-16,-4-9 0 0,7 11 0 0,-7-11-8 15,5 7 0-15,-5-7 0 0,0 0 0 0,7-4 7 16,-7 4 1-16,0 0 0 0,7-7 0 0,-7 7-8 15,11-12 0-15,-8 3 0 0,1-2 0 0,1-1 4 0,2-2 1 16,-1 0-1-16,1 7 1 0,3 2-7 16,3-1 1-16,1 1 0 0,5 5 0 0,8 0 3 0,-5 0 1 15,3-3 0-15,-5 6 0 0,-1 1-5 0,-1-4 0 16,-1 0 0-16,1 3 0 0,-4-1 3 0,2-4 1 16,-2-1-1-16,-3 6 2 0,-1-1-7 0,-1-4 2 15,-2-1 0-15,-7 3 0 0,9-7 2 0,-9 7 0 0,5-13 0 16,-1 6 0-16,-3-3-3 0,1 1 0 0,0-7 0 15,0-5-1-15,-2-2 2 0,-4 4 0 0,1-1 0 16,-1 6 0-16,-5 0-3 0,0 5 1 0,1 2 0 16,-3 4-1-16,2 6 3 0,0 4 0 0,-5 2 0 15,0 5 0-15,5 0-3 0,4 2 1 0,2-4-1 16,1 6 1-16,0 1 0 0,0-8-1 0,1-1 1 16,1 6 1-16,5-7-4 0,4 2 1 0,3-4 1 15,7 5-1-15,-1-7 3 0,1-1 1 0,-1-2-1 16,1 5 1-16,4-2-4 0,2-2 2 0,3-6-2 15,2 6 2-15,2 1-1 0,0-4 2 0,3-4 0 16,-3 8 0-16,-7-1-3 0,-6-3 1 0,-3-3-1 16,-2 10 2-16,-2-7-2 0,-5 0 2 0,-7 0-1 0</inkml:trace>
  <inkml:trace contextRef="#ctx0" brushRef="#br1" timeOffset="-202943.04">26480 3800 1758 0,'0'0'0'0,"0"0"0"0,0 0 0 0,0 0 63 16,0 0 1-16,0 0-1 0,0 0 1 0,0 0-46 15,0 0 0-15,0 0-1 0,22 18 1 0,-11 5 64 16,1-2 0-16,-3 0 0 0,-2 5 0 0,-1 1-64 16,-1-3 0-16,0-4 0 0,2 6 0 0,-2-3-4 0,-3-5 1 15,0-3 0-15,0 5 0 0,-2-4-6 16,2-6 0-16,3-3 0 0,-5-7 0 0,7 11-8 0,-7-11 2 16,0 7-1-16,0-7 0 0,0 0-1 0,0 0 2 15,0 0-2-15,-7 0 1 0,7 0-2 0,-7-14 1 16,3 7 0-16,1 0 0 0,-3-9-1 0,3 0 1 0,3-2 0 15,0 2 1-15,-2-1 0 0,2-2 1 0,2-1 1 16,1 3-1-16,1 1-1 0,-2-4 0 0,1-1 1 16,3-2-1-16,2 9 8 0,-1 0 1 0,0 0-1 15,4 4 2-15,0 3-6 0,-1 1 1 0,1 6 0 16,-1 6 1-16,3-3 7 0,1 4 2 0,-2 0-1 16,-1 7 1-16,3 2-8 0,-2 0 1 0,-3-5-1 15,-4 11 1-15,2-6 9 0,2-2 0 0,-5-3 0 16,-1 1 1-16,-3-1-10 0,0 1 2 0,0-7-2 15,0 4 1-15,0 0 6 0,0-9 0 0,4 10-1 0,-4-10 2 16,0 0-9-16,0 0 1 0,0 0 1 0,0 0-1 16,0 0 2-16,0 0 1 0,0 0 0 0,0 0 0 15,0 0-5-15,3-7 0 0,-3 7 0 0,7-14 0 16,-3-1 1-16,1-8 1 0,4 0-1 0,3 3 1 16,1-1-5-16,-3-5 2 0,3 5 0 0,-3 0 0 0,-3 1-1 15,2 6 2-15,3 2 0 0,1 7 0 0,-3 1-4 16,1 4 2-16,0 4 0 0,3 3-1 0,0 7-1 15,0 5 0-15,-4-1 0 0,1 3 0 0,-4 0-2 16,-2-2 2-16,-1-1-1 0,-1 8 0 0,-3-10-2 0,0-2 2 16,4 2-1-16,3 7 0 0,-3-6-1 0,-4-4 2 15,0-3-2-15,3 8 1 0,2 0-2 0,1-8 1 16,-1 1 0-16,0-1 0 0,1-1-1 0,-1 0 1 16,2-2 1-16</inkml:trace>
  <inkml:trace contextRef="#ctx0" brushRef="#br1" timeOffset="-202658.35">27287 3855 1733 0,'0'0'0'0,"0"0"0"16,0 0 0-16,0 0 59 0,0 0 0 0,0 0 1 16,0 0-1-16,0 0-42 0,0 0 1 0,0 0 0 15,0 0 0-15,0 0 61 0,0 0 2 0,-24 0-1 16,-12 38 1-16,10 5-63 0,8-6 0 0,9-11 0 15,11-3 0-15,9-6 24 0,1-9 2 0,9-5 0 0,6 2-1 16,-4-8-27-16,-6-2 1 0,-3-3-1 0,-3 1 1 16,1 0-2-16,1-7 2 0,-4-1-1 0,-2 2 1 15,0 3-8-15,-7-3 1 0,-4-4-1 0,1 1 1 16,-4-2-2-16,1-1 0 0,-1 1-1 0,-3 4 2 0,-6 4-3 16,-4-1 0-16,-1 1-1 0,0 4 1 0,2 3-1 15,-1 3 2-15,-3 0 0 0,2 9 0 0,7-2-3 16,3 0 1-16,3 0-1 0</inkml:trace>
  <inkml:trace contextRef="#ctx0" brushRef="#br1" timeOffset="-202204.36">27663 3482 1721 0,'0'0'0'15,"0"0"0"-15,0 0 0 0,25 5 55 0,-15-5 1 16,-4 4 0-16,-1 6 0 0,-2 1-39 0,-1 5 1 16,0-2-1-16,0 21 1 0,1 5 54 0,1 3 1 15,-4 0-2-15,-4 5 2 0,3-9-55 0,1-2 0 0,-2-6 0 16,-4 1 0-16,1 1 19 0,2-12 0 0,3-1 0 16,0 3 1-16,1-2-23 0,1-7 1 0,0-4-1 15,-2 1 1-15,-2-4 0 0,2-7 0 0,2 5-1 16,-2-5 2-16,0 0-8 0,0 0 1 0,0 0-1 15,0 0 1-15,0-5 0 0,0 5 0 0,-4-7 1 16,1-4-1-16,-8-6-4 0,-1-2 1 0,0-8 0 0,-3 8 0 16,1 1 2-16,2 2 1 0,1 1 0 15,-3 4 0-15,-3 4-5 0,3 5 2 0,1 2 0 16,1 2 0-16,0 1 4 0,1 4 0 0,4 1 0 16,3 7 1-16,1-1-6 0,-1-3 2 0,3 1-1 0,1 4 1 15,0-2 4-15,1-1 0 0,5-6 1 0,2 7-1 0,3-2-5 16,-4-2 1-16,4-2 0 0,1-3-1 0,0 5 5 15,1-6 0-15,1-4 0 0,3 3 1 16,3-3-7-16,-1 0 2 0,1-3 0 0,8 6 0 0,-5-3 3 16,-2 0 0-16,4-7 1 0,-1 7 0 0,-2 0-5 15,-5-3 1-15,1-1-1 0,1 8 1 0,-5-4 1 0,-1-4 0 16,-3 1 0-16</inkml:trace>
  <inkml:trace contextRef="#ctx0" brushRef="#br1" timeOffset="-201780.32">27896 3944 1608 0,'0'0'0'0,"0"0"0"15,0 0 0-15,0 0 64 0,9 6 1 0,-9-6-1 16,0 0 1-16,7 0-47 0,-7 0 0 0,10 0 0 16,-10 0 0-16,11 0 63 0,-11 0 1 0,11 0 0 15,-4 0 0-15,3 3-64 0,1-3 0 0,-2-3 0 16,-2 3 0-16,1-4 13 0,3 1 2 0,-2-3 0 15,-9 6-1-15,3-7-18 0,-3 7 0 0,0-10 1 16,0 10-1-16,14-11-2 0,-6 3-1 0,-5 0 0 16,-1 1 1-16,-2 2-5 0,-4-7 1 0,-1 1 0 0,-2-3 0 15,3 0-2-15,-3 2 1 0,2 1 0 0,2 2 0 16,3 4-3-16,0 5 1 0,-11-7-1 0,11 7 2 16,-7 0-1-16,7 0 2 0,-11 4 0 0,4 1-1 15,-2 4-1-15,1 5-1 0,1 2 1 0,0 5-1 0,-1 2 4 16,5-8 1-16,1 5 0 0,2 4 0 0,0-1-3 15,0-7-1-15,0 0 1 0,2 2 1 0,5 1 3 16,0-9 1-16,0 1 0 0,4 1 1 0,1 2-6 16,0-5 1-16,1-3 0 0,6 4 1 0,8-3 4 15,3-3 0-15,5-4 1 0,-5 3 0 0,-5 4-5 16,-3-7 0-16,5 0 0 0,-2 4-1 0,-2-4 7 0,-2 0-1 16,-7-7 1-16,0 7-1 0,-2 0-5 0,-1-7 0 15,-2 0 0-15,-2 0 1 0,-7 7 2 0,7-15 0 16,-2 5 1-16</inkml:trace>
  <inkml:trace contextRef="#ctx0" brushRef="#br1" timeOffset="-201513.18">28646 3366 1909 0,'0'0'0'0,"0"0"0"16,0 0 0-16,0 0 66 0,0 0-1 0,0 0 0 15,0 0 0-15,0 0-47 0,-2 26 0 0,0-7 0 16,-1 10 0-16,1 2 51 0,-2-1 1 0,-1 7-1 16,-2 7 2-16,7 4-53 0,0-3 0 0,-4-2 0 15,-1 4 0-15,3-8 18 0,1-2 0 0,-5-7 0 16,-1 3 1-16,2-3-23 0,3-7 2 0,2-4-1 0,-2 8 0 16,1-5-2-16,2-8-1 0,3-1 0 0,-2 4 1 15,-1-3-6-15,-1-3 1 0,-1-4 0 0,-1 0 0 0,2-7 2 16,-4 11 0-16,4-11 0 0,0 0 2 0,0 0-6 15,-8 7 1-15,8-7 0 0</inkml:trace>
  <inkml:trace contextRef="#ctx1" brushRef="#br1" timeOffset="-209058.41">24017 17500 0,'0'0'0,"0"0"0,0 0 0,0 0 31,0 0 1,0 0-32</inkml:trace>
  <inkml:trace contextRef="#ctx0" brushRef="#br1" timeOffset="-199927.33">22124 5771 12 0,'0'0'0'0,"0"0"0"0,0 0 0 0,0 0 0 16,0-23 0-16,-3 16 0 0,3 7 0 0,0-9 0 16,0 2 0-16,-4 0 0 0,4 1 0 0,0 6 47 15,0-10 1-15,0 10-1 0,-3-11 2 0,3 11-33 16,-4-10 1-16,4 10 0 0,0 0 0 0,-7-9 136 16,7 9-1-16,0 0 1 0,0 0 1 0,0 0-143 15,-7-7 0-15,7 7 0 0,0 0 0 0,-10 16 99 0,4-6 2 16,3 1-1-16,-2 10 0 0,-4 4-96 0,2 1 1 15,5-3 0-15,4 7 1 0,-4 0 61 0,-2-4 2 16,3 1 0-16,1-1-1 0,-4 0-61 0,2-3 0 16,4-2 0-16,3 0 0 0,-3-3 44 0,0-4 1 15,3-3-1-15,0-1 1 0,-5-1-45 0,-1 2 0 16,1-11 0-16,1 7 0 0,-1-7 28 0,0 0 0 16,0 0 0-16,0 0 1 0,0 0-31 0,0 0 1 15,0 0 0-15,8-7 0 0,-8-6 23 0,-2 1 1 16,2 0 1-16,5-17-1 0,0-2-25 0,-1 1 0 0,1-5 0 15,6 3 0-15,-4 2 17 0,-4-5 0 16,1 1-1-16,-1 1 2 0,4-4-21 0,-3 2 2 0,-4-6-1 16,4 6 1-16,-1 0 12 0,-1 2 1 15,0 1-1-15,3 9 1 0,0 4-16 0,0-1 2 16,3 5-1-16,0 8 1 0,1 3 7 0,2 4 1 0,-4 4 0 16,9 11 0-16,1 7-11 0,3-3 1 0,-1 5-1 15,2 5 1-15,-3-1 7 0,0 5 0 0,3-5 0 0,5 4 2 16,-1 1-11-16,-2-4 1 0,1 1-1 0,-1 3 1 15,-5 0 4-15,-4-1-1 0,-1 0 1 0,-1-2 1 0,-5 1-7 16,0-3 0-16,0-6 0 0,0 4 0 0,-2-1 3 16,1-11 1-16,-1 0 0 0,-2 2 0 0,-1-2-5 15,-2-7 0-15,0-7 0 0,0 10 1 0,0-10 1 16,0 0 1-16,0 0-1 0,-7 4 1 0,-2-4-4 16,1 0 0-16,0-4 0 0,-20 1 1 0,-3-1-1 0,1-3 1 15,-4 0 0-15</inkml:trace>
  <inkml:trace contextRef="#ctx0" brushRef="#br1" timeOffset="-199715.03">21978 5841 1985 0,'0'0'0'0,"0"0"0"15,35 0 0-15,-10 0 80 0,3-4 2 0,6-3 0 16,-2 7 0-16,5-3-64 0,1-4 0 0,1 5 0 15,-2 2 0-15,-5 0 54 0,-4-3 1 0,2 3-1 16,-5 3 1-16,0-1-55 0,-3-2-1 0,-4-2 1 16,0 7 0-16,3-1-1 0,-2-1 0 0,-1-3 0 15</inkml:trace>
  <inkml:trace contextRef="#ctx0" brushRef="#br1" timeOffset="-199309.5">22867 5461 1695 0,'0'0'0'0,"0"0"0"0,0 0 0 0,0 0 30 16,0-19 2-16,0 19-2 0,7-6 2 0,-7 6-19 15,4 7 2-15,-4 4-2 0,0 6 2 0,0 3 30 16,-4 8-1-16,4 4 1 0,0 3 0 0,0 5-29 16,-3-12 1-16,3 6-2 0,0 3 2 0,-4-7 14 15,4-4-1-15,0-1 0 0,-3 3 1 0,3-2-18 16,0-6 0-16,0-6 1 0,3 2 1 0,-3-6 1 0,0 1 2 15,7-4-1-15,-7-7 1 0,0 10-8 0,0-10 0 16,0 0 0-16,0 0 0 0,0 0 14 0,0 0 1 16,-3-7-1-16,-4 0 1 0,-2-7-14 0,-4 0 2 15,-3-2-1-15,-6 0 0 0,2 2 15 0,-3 0 1 16,0 2-1-16,-3 8 1 0,-1-3-15 0,6 4 0 0,-3 1 1 16,2 7-1-16,5-1 15 0,3 3 0 15,-1 0 0-15,5 9 0 0,3-2-15 0,2 2 0 0,1-2 1 16,4-2-1-16,4 6 11 0,-1-4 0 0,-1 0 1 15,1-4 0-15,6 4-14 0,4-5 1 0,4-4 1 16,4 1-1-16,4-1 8 0,3 0 1 0,6-8 0 16,-8 3 0-16,-5 0-11 0,-1-2 1 0,3-3 1 15,-2-1-1-15,-5 5 6 0,0-3-1 0,0-3 1 16,1 5 1-16,-6 2-9 0,-1-3 1 0,-1 3 0 16,0-4 0-16,0 4 3 0,-2 0-1 0,-7 0 0 15</inkml:trace>
  <inkml:trace contextRef="#ctx0" brushRef="#br1" timeOffset="-198937.35">23319 5626 1808 0,'0'0'0'16,"0"0"0"-16,0 0 0 0,0 0 81 0,-7-17 1 16,7 17 0-16,0 0 0 0,0 0-64 0,0 0 0 15,0 0 0-15,-2 7 0 0,2 0 56 0,0 3 0 16,2 1 0-16,1 17 1 0,2 5-57 0,1-1 0 16,-3 9 0-16,1 1 0 0,-3 7 29 0,1-1 0 0,0-3 0 15,0-2 1-15,0 0-32 0,-2-7 1 16,-4 1 0-16,4-4 0 0,-2 2-1 0,-1-10 0 0,-1-1 1 15,-3 6 0-15,-2-1-8 0,-1-7 1 0,-1-2-1 16,4-1 1-16,-2-3-3 0,4-2 1 0,1-7-1 16,3 0 0-16,1-7-2 0,-4 9 1 0,4-9-2 15,0 0 2-15,0 0 0 0,-7 0 2 0,7 0 0 16,0 0 0-16,0 0-4 0,0 0 2 0,0 0 0 16,0 0-1-16,0 0 2 0,0 0 1 0,0 0 0 15</inkml:trace>
  <inkml:trace contextRef="#ctx0" brushRef="#br1" timeOffset="-198763.19">23188 5364 1897 0,'0'0'0'0,"0"0"0"0,21-3 0 0,-7 3 58 16,-8-4 1-16,-6 4-1 0,8-5 2 0,0 1-44 15,-8 4 2-15,8-3 0 0,-8 3 0 0,0 0 41 16,0 0 0-16,7 7 1 0,-7-7-1 0,4 12-42 15,-2-1 1-15,-1-1 0 0</inkml:trace>
  <inkml:trace contextRef="#ctx0" brushRef="#br1" timeOffset="-197997.3">23694 5702 1784 0,'0'0'0'0,"0"0"0"16,0 0 0-16,0 0 38 0,0 0 0 0,0 0 0 15,20-4 0-15,-20 4-23 0,0 0 1 0,0 0-1 16,0 0 1-16,3-7 39 0,-3 7 1 0,0 0-1 16,0 0 1-16,0 0-39 0,0 0 1 0,0 0-1 15,0 0 1-15,0 0 18 0,0 0 0 0,0 0 0 16,0 0 0-16,7 11-22 0,0-1 1 0,-1-1-1 0,-1 7 2 15,0-2 3-15,1-1 0 0,-3-6 0 0,-1 3 0 16,-2-1-9-16,0-2 2 0,0-7-2 0,0 14 1 16,0-7 9-16,0-7 0 0,0 9 1 0,0-2-1 0,0 0-10 15,0-7 1-15,0 12 0 0,0-5 1 16,2 0 8-16,1 0 0 0,-3-7 0 0,2 16 0 0,-2-5-10 16,-2-2 2-16,0-2-1 0,1 0 0 0,-1 7 7 15,0-4 1-15,2-3-1 0,2 0 1 0,0 0-9 16,-2-7 0-16,0 11 0 0,0-11 2 0,0 0 2 15,0 0 2-15,0 0-1 0,0 0 0 0,0 0-6 16,0 0 0-16,0 0 0 0,-2-11 0 0,2 1 4 16,0-6 0-16,0-3 0 0,0 1 1 0,2-5-6 0,1-3 0 15,1-1-1-15,-1 8 2 0,1-7 2 0,-1 1 0 16,3-5-1-16,1 2 1 0,0-5-4 0,-4 1 0 16,4-3-1-16,2 3 2 0,2 6 0 0,-3-1 0 15,-1 4 0-15,2 9 1 0,4 5-4 0,-1-1 1 0,-1 3 0 16,10 10-1-16,7 4 3 0,-2 4 0 0,-8-2 0 15,-6 8 0-15,3 8-3 0,-1-4 1 0,3 0-1 16,11 9 1-16,-12-5 1 0,-9-6-1 0,-8-1 1 16,2 10 0-16,-2-7-3 0,-10-7 1 0,-7 0-1 15,-10 9 2-15,4-9-1 0,1-2 0 0,1-1 1 16,5 7-1-16,1-6-1 0,0-5 0 0,0-4 0 16,-1 10 0-16,-1-10-1 0,6-1 1 0,1-4-1 15,4 2 2-15,0 0-3 0,0-3 1 0,0-1 0 0,7 4 0 16,0 0-1-16,-4-9 1 0,4 9 1 15,0-7-1-15,0 7-1 0,0-12 1 0,0 5-1 16,4-2 1-16,-1-1 1 0,3-1 0 0,-3 1 1 0,-3 10-1 16,9-7-2-16,0 7 2 0,1 3-1 0,3 4 0 15,6 4 2-15,-5-6-1 0,-3 2 1 0,1 7-1 16,4-2 0-16,3-1-1 0,6 1 1 0,0 4-1 0,7-4 0 16,1 1 2-16,-12-3-2 0,4-1 2 0,1 2-3 15,-4-3 1-15,0-1 1 0,-2 0-1 0,-4 0 1 16,-6-1 1-16,1-6-1 0,-2 0 1 0,0 0-2 15,-2 0 1-15,-7 0-1 0,10-6 0 0,-10 6 1 0,9-1 0 16,-9 1 0-16</inkml:trace>
  <inkml:trace contextRef="#ctx0" brushRef="#br1" timeOffset="-197678.68">24160 5269 2123 0,'0'0'0'0,"0"0"0"16,0 0 0-16,19-7 76 0,-4 4 0 0,-1 3 1 16,-4 3 0-16,1 1-59 0,-4 3 0 0,2-4 0 15,-1 11 0-15,1 0 38 0,-2-3 1 0,-1 3-1 16,-3 12 2-16,-1-8-42 0,0-2 2 0,-1 0-1 16,1 6 1-16,0-2 15 0,-2-3 0 0,-2-2 0 15,2-3 1-15,0 0-21 0,-2-1 2 0,2-11-1 16,-1 12 1-16,1-12-6 0,0 0 1 0,0 0-1 15,0 0 1-15,10-7-4 0,-10 7 0 0,13-9 0 0,-6-3 1 16,5-2-3-16,6-6 2 0,3 1-1 0,7 9 1 16,-3-1-3-16,-2-5 2 0,-4 4-2 0,0 5 2 15,-3 0 0-15,-2-2 2 0,-3 4 0 0,-11 5-1 0,0 0-1 16,0 7-1-16,0-7 1 0,5 17 1 0,-5-1 1 16,-8 3 1-16,-10-1 0 0</inkml:trace>
  <inkml:trace contextRef="#ctx0" brushRef="#br1" timeOffset="-197449.09">23396 6052 1985 0,'0'0'0'15,"0"0"0"-15,0 0 0 0,0 0 59 0,0 0 2 0,0 0-2 16,0 0 2-16,0 0-44 0,0 0 1 0,0 0 0 16,0 0 0-16,0 0 49 0,0 0 0 0,-14 18 0 15,14-18 2-15,7 0-51 0,-2 0 0 0,3 0 0 16,4 0 0-16,6-4 6 0,4 1 2 0,3-1 0 16</inkml:trace>
  <inkml:trace contextRef="#ctx0" brushRef="#br1" timeOffset="-197146.14">24691 5709 1771 0,'0'0'0'0,"0"0"0"0,0 0 0 0,0 0 40 16,0 0 0-16,0 0 1 0,0 0-1 0,19-7-24 16,-19 7-1-16,7-7 1 0,-7 7 0 0,13-4 42 15,-6 1 2-15,2-1-2 0,5 1 1 0,3-1-42 16,-1-1 1-16,-5 2 0 0,-2 3 0 0,-2-4 14 0,3 4 0 16,1-4 0-16,-2 4 0 0,-1 4-18 0,1 0 0 15,0-1 1-15,-4 6-1 0,-5-2-3 0,-7-4 1 16,-3 4-1-16</inkml:trace>
  <inkml:trace contextRef="#ctx0" brushRef="#br1" timeOffset="-196997.31">24686 5866 1620 0,'0'0'0'0,"0"0"0"16,24 5 0-16,-1-2 43 0,-3-3 0 0,-4-1 1 15,3 1 0-15,2-2-28 0,4-2 0 0,5 1 0 16,-2 6 1-16,-7-1 48 0,0-4 1 0,8-1-1 15,1 6 2-15,-11-3-49 0,-3-1-1 0,-6 1 1 16,-1 5 0-16,-2-2 26 0,-7-3 1 0,11 9 0 16</inkml:trace>
  <inkml:trace contextRef="#ctx0" brushRef="#br1" timeOffset="-196414.12">25818 5296 1569 0,'0'0'0'0,"0"0"0"0,0 0 0 16,0 0 37-16,25 5 1 0,-16-2-1 0,-2 4 0 0,1 4-23 15,-2 3 2-15,-10 2-2 0,4 10 2 0,2 4 52 16,3 4-1-16,4 3 0 0,10 1 2 0,-1 3-51 15,-4-8 0-15,-3 2-1 0,-2-1 1 16,-4 1 24-16,0-10-1 0,-1-1 1 0,-2 6 0 0,-1-5-27 16,1-6 1-16,-2-3 0 0,0 3 0 0,0-6 7 15,0-3-1-15,0 1 1 0,2-4-1 0,0 0-11 16,-2-7 1-16,0 0-1 0,0 0 1 0,-9 1 11 0,-4-1-1 16,-1-1 1-16,4-3-1 0,3 1-11 0,-7-8 0 15,-6 1 1-15,-3 3 0 0,4-1 7 0,8-4 0 16,1-4 0-16</inkml:trace>
  <inkml:trace contextRef="#ctx0" brushRef="#br1" timeOffset="-196013.49">25936 5412 1369 0,'0'0'0'0,"0"0"0"15,21-23 0-15,-14 7 64 0,2 0 1 0,5 0-1 16,4 7 1-16,-2-1-47 0,0 3 0 0,-4 2 0 16,4 5-1-16,3 1 21 0,-6 3-1 0,-3 3 0 15,-1 16 1-15,2-7-24 0,-1 1 2 0,-3 3-1 16,-3 9 0-16,-2 1 3 0,-1-7 0 0,-2 0 0 15,-1 7 1-15,-2-5-9 0,-3-4 0 0,-3 2 1 16,-1-6-1-16,-3 1-4 0,0-8 1 0,-7-3 0 16,0 8 1-16,3-7-4 0,-1-1 2 0,-17-3-2 15,10 3 2-15,5-4 0 0,-2 1-1 0,0-4 1 0,-2 3-1 16,6-3-1-16,5-3 0 0,3-1 1 0,2 4-1 16,0-3 18-16,2-1-1 0,7 4 0 0,-1-10 1 15,1 10-11-15,1-9 0 0,-8 6 0 0,7 3 0 0,-2-8 19 16,2 8-1-16,15-7 0 0,22 7 1 0,0 2-16 15,-6 2-1-15,-2 1 1 0,-3 2-1 0,1 5 23 16,-5-1 0-16,0-1 0 0,-5 6 0 0,1-3-22 16,-2 1 1-16,1-2-1 0,-1 6 2 0,2-3 16 15,1-2-1-15,4-1 0 0,-9 0 2 0,6 4-20 16,3-9 2-16,3 0 0 0,8 2-1 0,-4 2 11 0,-4-8 1 16,-6-3 0-16,-3 7-1 0,-3-7-12 0,-3-3-1 15,-4-4 0-15,-7 7 2 0,11-6 5 0,-11 6 0 16,3-8 0-16,-3 8 0 0,-7-9-9 0,-2 2 1 15,-5-2 0-15</inkml:trace>
  <inkml:trace contextRef="#ctx0" brushRef="#br1" timeOffset="-195697.37">26123 5100 2009 0,'0'0'0'0,"0"0"0"15,23-3 0-15,2 6 70 0,-8 1 1 0,-4-1-1 16,-4 1 1-16,1 6-53 0,3 1 0 0,1 0 0 16,10 6 0-16,3 6 46 0,-6-9 1 0,-3 4-1 0,-4-1 1 15,-4 6-47-15,-4-9 0 0,-6-3 0 0,-11 6 0 16,2-3 15-16,6-7 1 0,-1 0 0 0,4 4-1 16,0-2-18-16,0-9 0 0,0 0-1 0,0 0 1 15,-7 7-3-15,7-7 0 0,0 0 1 0,20-4 0 0,-3-3-5 16,-1-2 0-16,-5-5 0 0,-4 6 0 0,5-5 1 15,-1-1 0-15,1 0 0 0,-3-5 0 0,-2 5-4 16,-2 3 2-16,2-3-1 0,2 0 0 0,0 3 1 16,-2 1 1-16,-2 1-1 0,0-1 0 0,-5 10-2 15,11-6 1-15,-11 6-2 0,11 9 2 0,-8 3-2 16,1-1 2-16,-1 0-1 0</inkml:trace>
  <inkml:trace contextRef="#ctx0" brushRef="#br1" timeOffset="-194780.97">26836 5595 1646 0,'0'0'0'15,"0"0"0"-15,0 0 0 0,19 0 66 0,-10 0 0 16,-2-4 0-16,12 4 2 0,10 4-50 0,-1-4 0 16,0-7 0-16,2 7 0 0,4-2 65 0,-3-2 0 15,-1-1 0-15,13 2 1 0,1 3-67 0,-11-2 1 0,-3-2 0 16,-7 2 0-16,-7 2 31 0,-4-1 0 16,-3-3 1-16,0 1-1 0,-2 3-32 0,-7 0 0 0,7 0 0 15,-7 0-1-15,0 0 7 0,0 0 0 0,-12-4 0 16,-29 8 0-16,-5 3-11 0,2-6 0 15,0 1 0-15,5 0 1 0,2 0 2 0,4 0 1 0,-1-2 0 16,4 0 1-16,-1 0-8 0,-10-2 0 0,-3 0 0 16,0 2 1-16,5 2 1 0,2 0 1 0,4-4-1 15,8 0 2-15,2 2-7 0,7 0 2 0,4-2 0 16,1 2 0-16,4 0 4 0,7 0 1 0,0 0-1 16,7-3 0-16,9 3-4 0,7-4 0 0,3 4 0 0,18-3 0 15,8 3 5-15,-5-4 2 0,-4 1 0 0,-1 3-1 16,-5-4-6-16,-5 1 1 0,-6-1 0 0,1 4 0 15,-1-3 4-15,1 3 2 0,1-4-2 0,2 4 2 0,0 0-7 16,-13-3 1-16,-17 3 0 0,18 0 0 0,-4 3 3 16,-14-3 0-16,0 0 1 0,0 0 0 0,0 0-5 15,0 0 0-15,-7-3 0 0,-2 6 0 0,-3 1 2 16,-6-4 1-16,1 0 0 0,-6 0 0 0,0 0-4 16,3 0 0-16,-3-4 0 0,0 4 1 0,2 0 2 15,-2 0 1-15,-3-3-1 0,1 6 1 0,8 1-4 16,-3-4 0-16,-8 0-1 0,12 3 2 0,7-3 0 0,2 0 1 15,-7 0-1-15,14 0 1 0,0 0-4 0,7 0 1 16,2 0 0-16,0 0-1 0,-9 0 2 0,9 0 0 16,-9 0 0-16,17 0 0 0,6 4-2 0,0-1 0 15,-5-3 0-15,1 0 1 0,-3 4-1 0,-2-1 2 16,2 1-1-16,-4-1 0 0,1 1-1 0,-1-1-1 16,2 1 1-16,4 1-1 0,-1 2 2 0,-4 4-1 0,-13-11 1 15,16 10 0-15,-6 1-3 0,-3-4 2 0,-7-7-1 16</inkml:trace>
  <inkml:trace contextRef="#ctx0" brushRef="#br1" timeOffset="-192037.49">28395 4877 776 0,'0'0'0'0,"0"0"0"0,4-7 0 0,-4 7 0 0,0 0 0 15,0 0 0-15,0 0 0 0,0 0 45 0,0 0 0 16,-4 10 0-16,4 3 0 0,2 13-30 0,0 2 2 15,-1 7-1-15,3 8 1 0,1-6 58 0,-1 5 1 16,-6-3-1-16,4 4 2 0,1-4-59 0,-1-5 0 16,-4-3 0-16,-1 8 0 0,3 0 66 0,0-9 0 0,0 1 0 15,5 4 0-15,2-8-67 0,-3-1 1 0,-6-3 0 16,0 2 0-16,2-9 39 0,0 1 1 0,0-3 1 16,2-3-1-16,0-1-41 0,-1-3 1 0,-1-7 0 15,6 9 0-15,-6-9 13 0,0 7 2 0,0-7-1 16</inkml:trace>
  <inkml:trace contextRef="#ctx0" brushRef="#br1" timeOffset="-191651.99">28790 5239 1356 0,'0'0'0'0,"0"0"0"0,0 0 0 0,0 0 55 15,0 0 0-15,0 0 0 0,-24 20 1 0,9-13-39 16,-6 3 1-16,-14-6-1 0,5 6 1 0,5-1 57 16,-1-4 1-16,-9 1 0 0,1-1 0 0,8-2-58 15,4 1 0-15,3-8 0 0,3 11 0 0,6-7 20 0,-1 0 1 16,2-3 0-16,9 3 1 0,0 0-25 0,0 0 1 16,0 0 0-16,0 0 0 0,0 0-1 0,0 0 2 15,-7 0 0-15,7 0 0 0,0 0-8 0,0 0 1 16,0 0-1-16,0 0 1 0,14 7-2 0,2 0 0 15,0 2-1-15,25 7 2 0,3 5-3 0,-4-5 0 16,-3 5-1-16,-3 9 1 0,-3 0 5 0,-2-9 1 0,-5 5 1 16,1 2-1-16,0-7-5 0,-4 2 1 0,2-5 0 15,2-1-1-15,-2-1 7 0,-2-5-1 0,3-2 1 16,6 3 0-16,-3-2-6 0,-4-6 1 0,1-1-1 16,1 4 1-16,-4 0 7 0,-5-7-1 0,-3 0 1 15,-5 4 0-15,-1 0-7 0,-7-4 0 0,-19 1 0 16,-11 3 1-16,-4-1 5 0,1-1 0 0,-1 2 0 15</inkml:trace>
  <inkml:trace contextRef="#ctx0" brushRef="#br1" timeOffset="-191272.13">27831 5943 1507 0,'0'0'0'0,"0"0"0"0,0 0 0 0,26-2 56 15,-26 2 1-15,11 2 0 0,-4-4 0 0,7 0-40 16,2-1 1-16,3-1-1 0,16 1 1 0,27-6 46 0,7 2 1 16,3-4 0-16,-8 6 0 0,3-2-47 0,9-3 0 15,21-1 0-15,-4 4 0 0,8-2 21 0,8-3 2 16,16-2-2-16,4 10 1 0,12-4-24 0,-10-7 0 15,-15 3 0-15,-3 9-1 0,0-4 3 0,-9-4 1 16,-9 4 0-16,-12 7 0 0,-16-5-8 0,-14 1-1 0,-12-3 0 16,-8 11 1-16,-5-8 0 0,-10 1 0 0,-7-1 1 15,-3 1-1-15,-1 3-4 0,-7 0 0 0,0 0 0 16,7-4 1-16,-7 4 1 0,-7 0 1 0,0 0-1 16,-5 4 1-16,-2 3-4 0,-7-4 0 0,1-3 0 15,4 7 1-15,2 2 4 0,-2-9 1 0,-5 4 1 16,-2 3-1-16,-1-4-5 0,3 1 1 0,-4-1 0 15</inkml:trace>
  <inkml:trace contextRef="#ctx0" brushRef="#br1" timeOffset="-190372.2">28037 6351 1646 0,'0'0'0'0,"0"0"0"0,0 0 0 0,0 0 63 16,5 21 1-16,-10-5-2 0,1 2 2 0,4 4-46 0,0 7 0 16,0-1 0-16,0 2 0 0,0 1 54 0,0-3 1 15,8-1 0-15,0 1 0 0,3-2-55 0,-2-6 0 16,-9-1 0-16,-2 4 0 0,4-2 24 0,3-9 1 15,0 2 0-15,-10 4-1 0,2-4-26 0,3-3 0 16,3-4-1-16,-3-7 2 0,-9 10 2 0,9-10 0 16,-9 0 0-16,9 0 2 0,0 0-11 0,0 0 1 15,-3-7-1-15,12 0 1 0,5-7 2 0,-2-2-1 0,-3-7 0 16,-5 4 2-16,-3-4-6 0,1 2-1 0,7-5 1 16,10 5 0-16,4-4 5 0,-3-1-1 0,-3-6 0 15,-3 0 2-15,-7 2-6 0,2 6-1 0,2-1 1 16,1 6 0-16,1-1 6 0,-5 8 0 0,-2 2 1 15,4 6-1-15,1 4-6 0,-2 0 1 0,-1 7 0 16,3 5 0-16,0 6 5 0,-3 3 0 0,1 0 1 16,-2 6-1-16,2-1-6 0,-5 0 1 0,3-5 0 15,-2 8 0-15,2-3 2 0,-2-7 1 0,-3 1-1 0,-2 6 1 16,0-1-5-16,-2-6 1 0,1 0 0 0,1 4-1 16,1-3 5-16,1-3-1 0,-2-3 0 0,0-1 0 15,2 1-4-15,1-4 1 0,3-1-1 0,-3-2 1 16,-3-7-1-16,9 12 2 0,-2-12 0 0,4 4 0 0,1-4-3 15,-1 0 0-15,-11 0-1 0,0 0 2 0,10-7-2 16,-10 7 2-16,0-9-1 0</inkml:trace>
  <inkml:trace contextRef="#ctx0" brushRef="#br1" timeOffset="-189987.37">28566 6573 1683 0,'0'0'0'0,"0"0"0"16,0 0 0-16,0 0 77 0,0 0 2 0,0 0-1 15,0 0 1-15,0 0-61 0,0 0 0 0,0 0 0 16,0 0 0-16,0 0 40 0,0 0 0 0,0 0 1 16,0 0 0-16,0 0-42 0,0 0 1 0,0 0 0 15,0 0 0-15,41-6 6 0,-13 3 0 0,-3-1 0 16,-2 1 0-16,-2 3-12 0,0-4 0 0,0 1 0 0,0-4 1 16,2 3-9-16,-9 4 1 0,0-3-1 0,2-1 2 15,-2 4-3-15,-3-3 1 0,-11 3-1 0,11-4 1 16,-11 4-1-16,7 0 0 0,-7 0-1 0,0 0 2 15,0 0-2-15,7 0 0 0,-7 0 0 0,0 0 1 0,0 0 2 16,0 0 2-16,0 0 0 0,1 7-1 0,-1-7-1 16,6 7-1-16,-6-7 1 0</inkml:trace>
  <inkml:trace contextRef="#ctx0" brushRef="#br1" timeOffset="-189684.1">29076 6200 1834 0,'0'0'0'16,"0"0"0"-16,25-4 0 0,-9 4 64 0,-4 0 0 16,-5 0 0-16,-7 0 0 0,7 4-46 0,-7-4 0 0,5 10 0 15,-5 15 0-15,-5 5 56 0,0-4 0 0,-1 6 0 16,6 3 1-16,0 2-57 0,0-4 0 0,-3 3 0 15,6-3 0-15,1 2 18 0,-2-10 1 0,1-4-1 16,1 9 1-16,-2-9-22 0,-1-3 0 0,-1-4 0 16,0 7 1-16,2-2-3 0,3-8 2 0,6-1-1 15,-1 6 1-15,1-7-7 0,-2 1 1 0,0-6 0 16,-6 5 0-16,-3-9 1 0,4 7 0 0,-4-7 0 16,7 0 0-16,-7 0-3 0,0 0 0 0,0 0-1 0</inkml:trace>
  <inkml:trace contextRef="#ctx0" brushRef="#br1" timeOffset="-189417.49">29231 6376 1394 0,'0'0'0'0,"0"0"0"0,0 0 0 0,0 0 65 15,0 0 2-15,0 0-2 0,0 0 1 0,0 0-48 16,0 0 0-16,0 0 0 0,-5 19 0 0,5-19 68 0,-7 12 1 16,3-5-1-16,-3 4 2 0,-2 3-72 15,2 4 2-15,4-4 0 0,1 3 0 0,2-1 16 0,4 2 1 16,4-4-2-16,1 3 2 0,2-3-20 0,-4-3-1 15,5 1 1-15,2 9 0 0,0-6 0 0,-1-5 1 16,-1-5 0-16,2 6 0 0,-3-4-7 0,1-2 0 16,1-1 0-16,-1 3 2 0,2-4 0 0,4 1 0 15,1-4 0-15,-5 5 0 0,-2-1-4 0,-1-1 1 16,-2-3-1-16,1 4 1 0,1-1 1 0,-11-3 0 0,0 0 0 16,18 7-1-16,-6-3-2 0,-12-4 1 0,0 0-2 15</inkml:trace>
  <inkml:trace contextRef="#ctx0" brushRef="#br1" timeOffset="-189200.08">29593 6471 1884 0,'0'0'0'0,"0"0"0"15,30-7 0-15,-13 7 45 0,1 0-1 0,-2-4 1 0,-2 1 0 16,2 3-29-16,0 0 1 0,-2-4-2 0,0 4 2 15,4 0 52-15,3 0 0 0,2-3 1 0,-4 3-1 16,4 3-51-16,0-3 0 0,2 0 0 0,3 4 0 0,-2-1 24 16,-1 1-1-16,-7-4 1 0,-4 3-1 0,-4 4-25 15,-1-3 0-15,-9-4 0 0,11 7 0 0,-11-7-8 16,7 3 1-16,-7-3-1 0</inkml:trace>
  <inkml:trace contextRef="#ctx0" brushRef="#br1" timeOffset="-188908.52">30157 6128 1884 0,'0'0'0'16,"0"0"0"-16,0 0 0 0,0 0 47 0,0 0 0 16,0 0 0-16,0 0 0 0,0 0-30 0,0 0 0 0,0 0 0 15,13 17 0-15,-13 1 46 0,-2 5 1 0,2 1 0 16,2 8 2-16,-1 8-49 0,-1-3 1 0,-1 0 0 15,1 6 0-15,0-3 20 0,-2-5 1 0,0-5-1 16,0 5 1-16,1-5-24 0,-1-3 0 0,0-1 1 16,2-1 0-16,0-4 2 0,0-2 0 0,-2-5 0 15,4 7 1-15,2-1-9 0,-3-8 0 0,-1-2 0 16,0 3 1-16,0-6 5 0,0 0 1 0,0-7-1 16,0 7 0-16,0-7-7 0,0 0 1 0,0 0-1 0,0 0 1 15,0 0 8-15,0 0 0 0,0 0 0 0,0 0 0 16,0 0-8-16,0 0 1 0,4-7-1 0</inkml:trace>
  <inkml:trace contextRef="#ctx0" brushRef="#br1" timeOffset="-188167.15">30667 5306 12 0,'0'0'0'0,"0"0"0"16,0 0 0-16,0 0 132 0,-9 23 1 0,4-11-1 15,-2 9 1-15,2 6-120 0,-1-1 0 0,3 9 1 16,1 6 1-16,0 5 103 0,-1-11 3 0,1 5-1 16,4 2 0-16,-1-1-106 0,1-9 2 0,-2-4-1 15,4 10 0-15,1-4 102 0,2-6 1 0,2-3-1 16,0 1 0-16,5-1-102 0,2-4 1 0,3-4-1 16,20-3 1-16,7-1 44 0,-2-3-1 0,-7-1 1 15,-2 0 0-15,-7-6-43 0,-3 1 1 0,-2-4 0 0</inkml:trace>
  <inkml:trace contextRef="#ctx0" brushRef="#br1" timeOffset="-187892.58">31122 5378 1494 0,'0'0'0'0,"0"0"0"0,5 20 0 0,2-6 51 15,-1 5-1-15,-5 4 1 0,1 7 0 0,0 3-34 16,0 4 0-16,-2-5 0 0,-2 8 1 0,2-6 56 0,0 1 1 16,-2-7-1-16,0 9 1 0,2-4-57 0,2-6 0 15,2 3 0-15,1-4 0 0,4 0 28 0,-6-4 0 16,-1 0 0-16,-2-2 0 0,-2-1-30 16,2-5 1-16,0-3 0 0,2-1-1 0,0 1 16 0,-2-11 0 15,3 7 1-15,-3-7-1 0,0 0-18 0,0 0 1 0,0 0-1 16,0 0 1-16,-7-4 0 0,7 4 1 0,-3-7 0 15</inkml:trace>
  <inkml:trace contextRef="#ctx0" brushRef="#br1" timeOffset="-187694.55">31237 5649 1620 0,'0'0'0'0,"28"-3"0"16,5 4 0-16,4 1 56 0,1-4 1 0,-1-3-1 0,-2 3 2 15,-3 2-42-15,-2-3 2 0,-2-1-1 16,-2 1 1-16,-1-1 41 0,-6 1-1 0,1-1 0 0,-1 1 2 16,2 3-43-16,-3-4 1 0,-2 1-1 0,-4 3 1 15,1 0 6-15,-3 0 1 0,-3 0-1 0,0 0 1 0,-7 0-13 16,11 7 1-16,-11-7-1 0</inkml:trace>
  <inkml:trace contextRef="#ctx0" brushRef="#br1" timeOffset="-187083.01">31933 5361 1381 0,'0'0'0'15,"0"0"0"-15,0 0 0 0,20 1 29 0,-13-2 1 16,-7 1 1-16,9 0-1 0,-9 0-17 0,0 7 1 16,0-7-1-16,7 21 2 0,-5-2 33 0,-2 8 0 15,-2 2 1-15,0 5 0 0,-2 5-32 0,1-10 0 16,1 3 0-16,2 3-1 0,0-8 23 0,-2 1 0 0,2-7-1 15,0 4 1-15,0-4-23 0,0-5 0 0,0-2-1 16,4 5 1-16,1-3 5 0,-1-6 1 0,-1-3-1 16,1 9 0-16,-1-7-9 0,-1-4-1 0,-2-5 0 15,-2 7 0-15,2-7 14 0,0 0 1 0,0 0 0 16,0 0-1-16,-7-1-12 0,7 1-1 0,-7-7 0 16,4 1 2-16,-3-4 8 0,1-10 1 0,2 5-1 15,-1-12 1-15,1-1-12 0,3-2 1 0,3-5 0 16,1-2 0-16,-3 2 6 0,1-4 0 0,2 2 0 15,-1 5 1-15,1 1-9 0,-1 1 0 0,3 0 0 0,2 11 1 16,3-1-7-16,0 1 0 0,-1 1 0 0,2 11 0 16,3-5-2-16,0 5 2 0,3-4-1 0,1 15 0 0,1-1-5 15,-1 1 1-15,1-1 0 0,1 8 0 0,-2 1 0 16,-3-1 0-16,-4 1-1 0,-3 13 1 0,-2-9-12 16,-3 3 0-16,-4 0 0 0,-2 6 1 0,-1-2 3 15,-3 1 1-15,-3-6 0 0,-3 3 0 0,0-1-10 16,-1-3 1-16,3-3 0 0,-10 0 1 0,3 0 6 15,-1-7-1-15,1-3 1 0,-3 5 1 0,-1 0 4 16,0-9-1-16,1 0 1 0,5 3 0 0,-1-3 1 16,3-3 0-16,3-1 0 0,-1 4 0 0,2-4 3 0,9 4 1 15,-7-8 0-15,7 8 0 0,-1-9-1 0,1 9 1 16,0 0 0-16,10-7 0 0,-1 3 3 0,1 1 1 16,1-1-1-16,1 4 2 0,6 7-3 0,0 0 1 15,1-1 0-15,2 6 0 0,4 2 16 0,0 2 0 16,-4-6 0-16,4 10 1 0,5-4-10 0,-2-2 2 15,-4 2-2-15,5 5 1 0,1-7 11 0,-2-2 2 0,-2-3-2 16,-5 5 2-16,-1-2-13 0,-4-5 2 0,-2-5-2 16,-2 5 1-16,-1 2 11 0,-2-6-1 0,-2-3 0 15,-7 0 2-15,8 6-13 0,-8-6 2 0,0 0-2 16</inkml:trace>
  <inkml:trace contextRef="#ctx0" brushRef="#br1" timeOffset="-186759.66">32230 4974 1796 0,'0'0'0'0,"0"0"0"0,33-4 0 16,-17 4 71-16,2 0 1 0,3 0-2 0,0 12 2 0,-1 2-54 16,-3 2 0-16,3 4 0 0,1 4 0 0,-2 3 71 15,-3 1-1-15,-4-4 1 0,-1 5 0 0,1-3-73 16,-1-5 2-16,-4-5 0 0,0 3 0 0,-3 1 23 15,-4-10 0-15,3-1 0 0,1 3 0 0,-4 1-25 16,0-8 0-16,0-5-1 0,0 0 2 0,3 7-1 0,-3-7 0 16,0 0-1-16,0 0 2 0,0 0-8 0,0 0 0 15,9-4 0-15,-9 4 1 0,16-17 0 0,-6 3 0 16,-1 0 0-16,2-13 0 0,3 6-3 0,0 0 0 16,-2-4 0-16,1-1-1 0,-3 5 1 0,1 0 1 15,-2 3-1-15,1 1 1 0,1 6-4 0,-6 2 2 16,0 2-1-16,-5 7 1 0,11-10 1 0,-11 10 1 15,0 0-2-15,7 0 2 0,-7 0-3 0,2 10 0 0,-2-10 0 16</inkml:trace>
  <inkml:trace contextRef="#ctx0" brushRef="#br1" timeOffset="-186493.75">33036 5074 2165 0,'33'69'41'15,"-8"-18"-26"-15,-6-9 1 0,1 5 0 0,-6 6 0 16,-3 7 60-16,-4-9 1 0,-4 0 1 0,-3 5-1 0,-2-8-59 16,-3-6 0-16,-5-2 0 15,-3 6 0-15,-4-2 27 0,2-7 0 0,-2 2 0 0,-4 1 1 0,-2-1-31 16,2-2 2-16,-4-7 0 0,-3 1 0 0,-2-6-1 15,0-6 0-15,-2-1 1 0,-3 3 0 0,-1-7-8 16,3-3 1-16,1-3-1 0</inkml:trace>
  <inkml:trace contextRef="#ctx0" brushRef="#br1" timeOffset="-184588.57">25825 5443 14 0,'0'0'0'0,"0"0"0"0,11-3 0 0,-1 3 0 16,-3-4 0-16,-7 4 0 0,-7-5 0 0,7 5 42 15,0 0 0-15,-3-7 1 0,3 7 0 0,0 0-28 16,0-9 1-16,9 6 0 0,-2-1 1 0,1-3 69 16,7 2 0-16,6-2 1 0,-2 3-1 0,2-3-69 15,0-2 1-15,1-1 0 0,-3 8 0 0,-3 0 103 16,-2-5 0-16,0 4 0 0,-2 3 2 0,1 0-109 16,1-4 1-16,-7 4 0 0,-7 0 0 0,7 11 65 0,-7-11 0 15,5 7-1-15,-1 5 2 0,-1 6-63 0,-1-6 0 16,0 6 0-16,-2 5 0 0,-2-1 28 0,0-2 0 15,1 1 0-15,-3 4 0 0,1-4-30 0,-1-4 0 16,-1-1 1-16,-1 5 0 0,-1-7 15 0,-3 0 0 16,1-5 1-16,-2 2-1 0,-1 1-18 0,-2 0 0 15,0-8 1-15,1 6-1 0,-4-3 8 0,-6-3-1 16,-4-4 0-16,5 7 1 0,0-2-11 16,3-1 0-16,0-2 0 0,-1 3 1 0,-1-2 6 0,7-3 1 15,5-1-1-15,-3 2 1 0,1 1-9 0,6-2 0 16,5 0 0-16,-11-3 1 0,11 3 8 0,0 0 0 0,0 0 0 15,0 0 0-15,11 5-8 0,-1-3-1 0,5-2 0 16,15 7 1-16,5-4 5 0,-5 1 1 0,-6-1-1 16,-2 6 1-16,-1-2-8 0,-2 0 1 0,-1-3-1 15,3 8 1-15,-3-3 7 0,-2-2 0 0,-1 2 0 16,3 3 0-16,5-2-8 0,-5 3 1 0,3-6-1 0,0 5 1 16,5-1 4-16,4-1 2 0,0-3 0 0,-3 2 0 15,5 2-7-15,-2-4 0 0,-6 1-1 0,-6-1 3 16,0 0 4-16,-1-1 1 0,-1-3 0 15,-4 1 1-15,-3-1-8 0,0-3 1 0,0 0-1 0,-2 0 1 16,-7 0 2-16,0 0 0 0,0 0 1 0,0 0-1 0,0 0-4 16,0 0 0-16,-12-3 0 0,3-1 0 0,-9 1 0 15,-10-4 1-15,-6 1 0 0</inkml:trace>
  <inkml:trace contextRef="#ctx0" brushRef="#br1" timeOffset="-184007.19">25940 5443 1608 0,'0'0'0'0,"0"0"0"16,0 0 0-16,-4-19 61 0,1 7 1 16,-1 1 0-16,-3 6-1 0,-3-2-44 0,-1 0 1 0,0-6 0 15,3 10 0-15,-1 1 38 0,0 0 2 0,2-1-2 16,7 3 1-16,0 0-40 0,0 0 1 0,5 10-2 15,-5 10 2-15,5-1 10 0,2 9 2 0,-1 4-2 16,-1 1 1-16,0 6-16 0,1-5 1 0,1 1-1 16,2 3 1-16,-2-4-7 0,0-3 0 0,-4-6 1 15,2 12 0-15,-1-9-3 0,-4-3 0 0,-2 3 1 16,2 0-1-16,-2-1-2 0,1-5-1 0,1 1 0 0,3-2 1 16,-1-5-1-16,-4 0 0 0,-1 0 0 15,1-6 0-15,0-3 3 0,2 0 0 0,0-7 0 0,0 0 1 16,5 8-3-16,-5-8 1 0,0 0 0 0,0 0 0 15,0 0 6-15,6-11 0 0,-1 4 1 0,2-4-1 0,-2-6-4 16,-1-4 1-16,-2 1 0 0,-1-4 0 0,1-4 7 16,-4-2 2-16,-5 0-2 0,0 0 2 0,-5 2-7 15,0-4 0-15,-6-5 0 0,-1 2 0 0,1-4 8 16,2 6 0-16,4-8 0 0,-6 13 1 0,2 0-9 16,2-4 1-16,2 9 0 0,3 9 0 0,4 0 6 0,1 0-1 15,2 0 1-15,2 14 1 0,0 0-8 0,0 0 0 16,0 0 0-16,4 14 1 0,3 6 11 0,0 2 0 15,-5 1 1-15,0 9-1 0,3 0-10 0,2-6 1 16,-2 6-1-16,-3 1 0 0,3-1 8 0,1-8 0 16,-6 1 0-16,0 9 0 0,0-6-9 0,1-2 2 15,5-7-2-15,-3 8 1 0,-3-1 4 0,0-3 0 16,0-2 1-16,-3 0 0 0,-3-3-7 0,3-2 0 16,3-4 0-16,0 2 0 0,-2-2 4 0,2-1 1 0,4-4-1 15,-4-7 0-15,5 11-5 0,-5-11 0 0,0 0 0 16,2 7 1-16,-2-7 1 0,0 0 1 0,0 0-1 15,3-7 2-15,-3 7-6 0,4-11 1 0,-1 0 0 16</inkml:trace>
  <inkml:trace contextRef="#ctx0" brushRef="#br1" timeOffset="-183424.92">26009 5135 1595 0,'0'0'0'16,"0"0"0"-16,0 0 0 0,0 0 83 0,0 0 0 15,0 0 0-15,0 0 0 0,17-14-66 0,-17 14 1 0,11-7 0 16,-11 7 0-16,10-7 79 0,-10 7-1 0,11-10 1 16,-4 3-1-16,5-2-79 0,-1 2 0 0,-4 2 0 15,-2-2 1-15,4 5 2 0,0-5 1 0,-9 7 0 16,10-4 1-16,-10 4-11 0,11 0 0 0,-11 0 0 15,0 0 1-15,11 7-10 0,-6 2 0 0,-2 0 0 16,3 14 2-16,-3 1-3 0,-3-1 1 0,4-3 0 16,-4 6 1-16,3-5-3 0,-3-5 0 0,4 0 0 15,-4 7 0-15,0-6 0 0,0-6 0 0,0-1 0 16,0 8 0-16,0-4 0 0,3-2 0 0,-3-3 0 16,-3 3 0-16,-1 1 0 0,4-6 0 0,0-7 0 0,-3 9 0 15,3-9 0-15,0 7 0 0,0-7 0 0,0 0 1 16,0 0-1-16,0 0 0 0,0 0 0 0,10 3 1 15,-3-6 0-15,4-1 1 0,1-1-1 0,17-2 2 16,4-9-2-16,-1 0 0 0,-4 0 0 0,-5 4 1 0,2 1 4 16,-2-1-1-16,-4-2 1 0,-1 5 0 0,-2-1-3 15,-4-1 2-15,-1-1-1 0,-1 5 0 0,-1 0 10 16,-2 0-1-16,-7 7 1 0,11-9-1 0,-11 9-5 16,0 0 0-16,7-5 0 0,-7 5 1 0,0 0 7 15,0 0-1-15,1 7 1 0</inkml:trace>
  <inkml:trace contextRef="#ctx0" brushRef="#br1" timeOffset="-183058.8">26012 5125 1733 0,'0'0'0'0,"0"0"0"15,0 0 0-15,0 0 65 0,0 0 0 0,16-18 1 16,-9 11-1-16,0 4-47 0,-7 3 0 0,11-4 0 16,-11 4-1-16,12-3 62 0,-3 1 0 0,1 2-1 15,1 2 1-15,-2 1-61 0,1 4 0 0,1-3 0 16,3 10-1-16,2 0 9 0,0 2 1 0,-2 3-1 16,-2 0 1-16,-1-1-15 0,-2-2 1 0,0-4-1 0,3 11 1 15,4-5-7-15,-6-8 1 0,-4 1 0 0,-5 5-1 16,-1-4-1-16,-1-2-1 0,-1-1 1 0,0 2 0 15,2-4-4-15,0-7 2 0,5 9-1 0,-5-9 0 16,11 5-1-16,0-3 2 0,1-2-2 0,16 1 1 16,-5-4 0-16,-4-4 2 0,-3 0-1 0,-2 3 0 0,1 1 0 15,-1-8-1-15,0 2 0 0,-2 2 1 0,0 4 3 16,-1-4 0-16,-4 2-1 0,0 1 2 0,2 2-4 16,-9 2 2-16,7-5-1 0</inkml:trace>
  <inkml:trace contextRef="#ctx0" brushRef="#br1" timeOffset="-181623.46">28473 5315 1306 0,'0'0'0'0,"0"0"0"0,17 0 0 0,1 0 69 15,-4-4 2-15,-2-1-1 0,-5 2 0 0,-1-1-52 16,-6 4 0-16,9-12 0 0,-9 12 0 0,7-11 48 0,1 4 1 16,5 0-1-16,12 0 1 0,-1-9-49 0,-1 6 0 15,4-3 0-15,1 5 0 0,-5-3 8 0,-2 4 0 16,0-7-1-16,0 2 1 0,-3 3-14 0,0 0 1 16,-1 2-1-16,-1-4 2 0,-2 4 6 0,-7 4 0 0,-7 3 0 15,9-11 2-15,-9 11-12 0,9-7 1 16,-9 7 0-16,0 0 0 0,0 0 3 0,0 0-1 0,-7 0 1 15,-4 7 0-15,-3 4-6 0,-7-1 1 0,0 1-1 16,-6 0 1-16,-1 3 1 0,-7-6 1 0,-16 3 1 16,-2-4-1-16,7 0-5 0,5 0 1 0,4 0 0 15,4 2 1-15,5 0 5 0,1-2 1 0,6 0-1 16,0 9 1-16,3-6-7 0,0-3 1 0,4 0 0 16,2 2 1-16,5 0 7 0,7-9 1 0,-9 5-2 15,9-5 2-15,-2 9-8 0,2-9 1 0,0 0-1 0,7 7 1 16,0-4 7-16,2-3 0 0,2 0 0 0,5 4 0 15,7-4-8-15,0-4 1 0,5 1 0 0,7 6 0 16,6-3 4-16,1-3 0 0,-5-4 1 0,2 7-1 16,-4 0-6-16,-3-5 1 0,-4-1 0 0,-3 5 0 0,-4-3 3 15,-3-1 2-15,-1-2-2 0,1 7 2 0,-2-4-6 16,-2 1-1-16,0-1 1 0,-5 1 0 0,0-1 3 16,-9 4 2-16,7-3-2 0,-7 3 1 0,0 0-5 15,0 0 1-15,0 0 0 0,0 0 0 0,0 0 2 16,0-7 0-16,0 7 0 0,0 0 0 0,0 0-3 15,-11-9-1-15,11 9 1 0,-14-4 0 0,2 1 2 0,-1-1 0 16,1-3 0-16,-4 5 1 0,0 1-4 0,-3-1 0 16,5-2 0-16,-2 4 1 0,2 0 0 0,1-1 2 15,3-3-1-15,-13 4 1 0,-2 0-3 0,-3-2-1 16,-7 1 1-16,1 4 1 0,9 1-2 0,4-3 2 16,0 1-1-16,0 3 1 0,5 1-3 0,-2-3 0 15,4 1 1-15,4 3-1 0,1 2 2 0,2-2 0 0,7-7-1 16,-9 7 1-16,9-7-3 0,-7 3 2 0,7-3-1 15,0 0 1-15,0 0-1 0,0 0 1 0,0 0-1 16,7 0 1-16,2 0-2 0,3-3 0 0,2 3 1 16,15-4 0-16,1-3-1 0,5-5 0 0,7 1 0 15,-8 2 1-15,-3 2-2 0,-1-1 0 0,-3-6 0 16,-4 3 2-16,-6-3-2 0,-2 2 1 0,-3-2 0 16,0 3 0-16,-1 0-1 0,-2 4 0 0,1-3 1 15,-3 3-1-15,-1 0-1 0,-6 7 1 0,7-9 1 16,-7 9-1-16,5-9-1 0,-5 9 1 0,0 0-1 15,0 0 2-15,0 0-2 0,0 0 1 0,0 0-1 16,0 0 1-16,0 0-1 0,0 0 0 0,0 0 1 0,-9 9 0 16,0 0-1-16,-8 1 0 0,-3 1 0 0,-4-1 0 15,-8 1 0-15,-4 0 1 0,-4-1-1 0,-1 6 0 0,11-6 0 16,4 1 0-16,-2-4 0 0,1 5 1 0,6-1 0 16,5-6-1-16,4 2 0 0,3 0 0 0,2 6 0 15,3-6 0-15,4-7 0 0,-1 7 0 0,1-7-1 16,1 7 2-16,-1-7-1 0,11 3 0 0,0-3 0 0,1 2 0 15,6-2 0-15,10 2 0 0,0-2 0 16,-2-2 1-16,-1 0-1 0,0 4 0 0,-4-2 0 0,-2-2 0 16,-6-1 0-16,-1 6 0 0,-3-3-1 0,-2 0 1 15,-7 0 0-15,7-3 1 0,-7 3-1 0,0 0 0 16,0 0 0-16,7 0 1 0,-7 0-1 0,0 0 0 16,0 0 1-16,0 0-1 0,-16 9-1 0,0-8 1 15,-1-1 0-15,-3 4 0 0,-3-4-1 0,8-2 1 0,6 0-1 16,-2 4 1-16,2-2-1 0,0-2 1 0,-1-1-1 15,1 3 2-15,2 0-2 0,7 0 1 0,-7-2-1 16,0 4 1-16,0 1-1 0,7-3 1 0,0 0-1 16,2 7 1-16,-2-7-1 0,8 13 0 0,3-12 0 15,15 13 1-15,6 2-1 0,2-5 0 0,-2-1 0 16,1 10 1-16,-1-1-1 0,-8-1 0 0,1 1 0 16,2 7 1-16,1-3-1 0,-3 0 0 0,1-3 0 15,2 1 2-15,2-4-2 0,-2-1 0 0,-1 2 0 16,6-4 1-16,-3-4-1 0,-5 1 0 0,-6-2 0 0,-3-1 1 15,-3 3-1-15,-4 1 0 0,-9-12 0 0,12 11 1 16,-9-4-1-16,-3-7 0 0,0 7 0 0</inkml:trace>
  <inkml:trace contextRef="#ctx1" brushRef="#br1" timeOffset="-188245.29">26115 10454 0,'0'0'0,"0"0"0,0 0 31,0 0-31,0 0 31,0 0-31</inkml:trace>
  <inkml:trace contextRef="#ctx0" brushRef="#br1" timeOffset="-179336.23">25762 5412 1218 0,'0'0'0'0,"0"0"0"16,0 0 0-16,0 0 78 0,0 0 0 0,0 0 1 15,0 0-1-15,0 0-60 0,0 0 0 0,0 0 0 16,0 0 0-16,0 0 56 0,0 0 1 0,0 0 1 0,0 0-1 16,26 0-57-16,-10-7 0 0,2 0 0 0,6 1 0 15,4-4 31-15,-1-3 1 0,-2 5 0 0,-2 6 0 16,1-2-33-16,1 1 0 0,0-4 0 0,-1 10 0 16,-2-3-10-16,0-3 2 0,-2 3 0 0,1 3 0 15,-3 1-3-15,-1-4 0 0,-3 0-1 0,-3 9 2 0,1-1-1 16,-1-1-1-16,-2-1 1 0,-2 4-1 0,0 3-1 15,-2 1 0-15,-1 0 1 0,-1 7-1 0,-3 4 3 16,0-6 1-16,-3 0 0 0,-3 4 0 0,-1-2-4 16,0-7 2-16,-3 6-1 0,-4-3 1 0,-2-3 4 15,0 0 0-15,-4-5 0 0,1 3 1 0,-2 4-4 16,1-9 0-16,-1 0 0 0,0 4-1 0,3-1 6 0,3-6-1 16,0 0 0-16,0 4 0 0,1-2-4 0,-1-6 1 15,0 0-1-15,4 3 0 0,2-3 8 0,2 0 1 16,7 0-1-16,-7 0 1 0,7 0-7 0,0 0 0 15,-7-3 0-15,7 3 0 0,0 0 10 0,0 0 1 16,0-7-1-16,0 7 2 0,0 0-11 0,0 0 1 16,0-7-1-16,0 7 1 0,7-4 7 0,0 2 1 0,0 0-1 15,0 2 1-15,2-3-9 0,2 3 1 0,-1-4-1 16,-3 8 1-16,-7-4 3 0,9 5 2 16,-9-5-1-16,11 6 0 0,4-3-6 0,0 1 0 0,0-1 0 15,7 8 0-15,2-1 4 0,-1-1 0 0,0 2 1 16,2 3-1-16,1-4-5 0,3 1 0 0,1 1 0 15,-2 0 1-15,0 4 2 0,0-4 1 0,2 1 1 16,0 6-1-16,5-7-5 0,-1 3 0 0,-2-1 1 16,-1 0 0-16,-8 0 2 0,-1 0 0 0,-5-4 0 15,-3-1 1-15,0 0-5 0,-10 0 1 0,-4 1 0 0</inkml:trace>
  <inkml:trace contextRef="#ctx0" brushRef="#br1" timeOffset="-178396.42">24705 8019 1381 0,'0'0'0'0,"0"0"0"16,0 0 0-16,0 0 62 0,0 0 0 0,0 0 0 15,0 0 1-15,0 0-46 0,0 0 1 0,0 0 0 16,0 0 0-16,0 0 54 0,0 0 1 0,0 0-2 16,0 0 2-16,0-18-55 0,0 18 0 0,-3-9 0 15,1 2 0-15,0 0-8 0,2-3 1 0,4-1 0 16,-3 2 0-16,-1-1-5 0,0 3 1 0,0 7 0 0,0-9 1 16,0 9-8-16,0 0 1 0,0 0-1 0,0 0 1 15,0 0-1-15,0 0 1 0,0 0-1 0,2 16 1 16,3 3-2-16,1 2 1 0,-3 2-1 0,4 9 1 15,-7 0-1-15,4-4 1 0,-4 9-1 0,3-2 1 0,-3 2 0 16,4-4 1-16,-1-3 0 0,-3 2 0 0,4-4-1 16,-4-5 1-16,0 0 0 0,2 3 1 0,-1-5 10 15,3-9 0-15,5 3 1 0,-4 6-1 0,-3-7-4 16,1-4 0-16,1-3-1 0,-4 2 1 0,-2-2 20 16,2-7 0-16,0 0 0 0,0 9 2 0,0-9-17 15,0 0 1-15,0 0-1 0,0 0 1 0,0 0 16 0,0 0 0 16,-9-4 0-16,9 4 1 0,-14-8-18 0,5-1 1 15,2-2-1-15</inkml:trace>
  <inkml:trace contextRef="#ctx0" brushRef="#br1" timeOffset="-177935.86">24806 7926 1332 0,'0'0'0'0,"0"0"0"15,26-9 0-15,-10 5 80 0,2 1 1 0,1-4 0 16,2 0 1-16,-3 3-64 0,1 1 0 0,1-1 0 16,2 4 0-16,0 4 74 0,-5-1 0 0,-1 4 0 15,-3 7 1-15,-5-1-76 0,-1 2 1 0,0 5-2 16,-3 4 2-16,-11-4 32 0,-4 3 0 0,-3 3 0 0,-2 2 0 16,2 0-33-16,-2 0 0 0,-3-3 0 0,-2-2 1 15,0 3 3-15,1-3 1 0,3-5 0 0,-6-2 0 16,3 1-11-16,1-4 1 0,-2-5-1 0,0 3 1 15,3-1 2-15,2-3 0 0,2-3 0 0,3-1 0 16,1-3-6-16,-3-3 1 0,5-1 0 0,1 1 0 16,7 3 3-16,-4-7 2 0,4 7-1 0,4-14 1 0,-3 7-6 15,3 0 0-15,1 0-1 0,9-4 2 0,-3 4 7 16,1 0 0-16,2 0 0 0,2 2 0 0,0 5-7 16,-2 3 0-16,0-1 0 0,2 5 1 0,2 4 9 15,1-1 2-15,4 1-2 0,-2 3 1 0,0 3-10 0,1-3 1 16,0-3-1-16,3 8 2 0,-5-1 3 0,-1-4 1 15,7 0 0-15,-4 0-1 0,-5 0-6 0,-1-1 0 16,2-3 0-16,-1 4 1 0,-4-3 8 0,-1-4 0 16,2-2 0-16,-1 0 0 0,-5 2-8 0,1-5 0 15,2-2 1-15,-4 0-1 0,-7 0 4 0,0 0 1 16,0 0-1-16,0-7 1 0,0 7-7 0,0 0 1 16,-11-7 0-16</inkml:trace>
  <inkml:trace contextRef="#ctx0" brushRef="#br1" timeOffset="-177602.5">25007 7581 1884 0,'0'0'0'0,"0"0"0"0,26 0 0 15,-12 0 83-15,0 0 0 0,0 2 0 0,6 5 0 16,-3 1-66-16,1 3 1 0,3 1 0 0,-3 6 0 15,-6 1 68-15,-1-3 0 0,-1 7 1 0,-2-4-1 16,-5 6-69-16,-1-6 1 0,1 1 0 0,1-5 0 0,-6 3 23 16,-1-4 1-16,3-3-1 0,0-3 2 0,0-1-27 15,-2 0-1-15,2-7 1 0,-2 9 1 0,2-9-4 16,0 0 2-16,0 0 0 0,7-5-1 0,4-6-6 16,-1 1 1-16,1 1 0 0,1-9 0 0,4-6 0 15,0-1 0-15,0-1 0 0,0 1 1 0,3 1-4 16,0 1 0-16,-3 0 0 0,2 5 1 0,0-1 1 0,-4 1-1 15,3 4 1-15,5 5 0 0,-3 1-2 0,-8 1-1 16,-3-4 1-16,-1 8 0 0,-7 3 1 0,9 0 2 16,-9 0 0-16,0 0 0 0,6 10-3 0,-6-10 0 15,0 11-1-15</inkml:trace>
  <inkml:trace contextRef="#ctx0" brushRef="#br1" timeOffset="-176068.9">24636 7656 1658 0,'0'0'0'0,"0"0"0"0,0 0 0 0,7-21 73 0,4 11 0 15,7-6 0-15,3 5 1 0,2-3-56 0,5-2 0 16,0 1 0-16,4-3 0 0,1 0 48 0,4 1 0 16,7 1 0-16,4-2 1 0,1-1-49 0,1 1 0 15,1 4 0-15,2 4-1 0,0-1-15 0,-4 4-1 16,1 0 0-16,-1 4 0 0,-1 6 0 0,-10 8 0 0,7 3 0 15,-5 5 0-15,-1 9-6 0,-6 0-1 0,-1 2 1 16,-2 20-1-16,-3-5 2 0,-4 10-1 0,-2 3 1 16,-7 5 0-16,0-5-12 0,-5 2 1 0,-4-2-1 15,-5 4 1-15,-3 6 6 0,-3-6 0 0,-4-4 1 16,-6 4-1-16,-5-10 4 0,-4-2 1 0,-7 1-1 16,0 0 1-16,-1-2 0 0,-1-2 1 0,-6-4-1 15,1-3 1-15,-2-5 2 0,6-3 1 0,-4-4 0 16,4-5 0-16,-2 0-1 0,2-7 1 0,1-2 0 15,-1 0 0-15,0-4 2 0,-1-6 0 0,-1-2 1 0,0 1-1 16,0-3-1-16,2-5 1 0,0-2 0 0,-2 0 1 16,-4-4 8-16,1-6 0 0,-3-6 0 0,3 0 1 15,-1-3-6-15,2-4 2 0,-5-6-1 0,0 1 1 0,4 0 14 16,2-4 1-16,1-3-1 0,-3 5 1 0,5-7-12 16,5 6 0-16,3-10 0 0,4 6 2 0,4-7 9 15,6 5 0-15,6 0 1 0,6 0-1 0,6 3-10 16,2 2-1-16,4-1 0 0,6 5 1 0,1-4 9 15,3 9-1-15,2-5 0 0,2 2 0 0,3 3-10 16,2 3 1-16,2-1 1 0,-2 11-1 0,1-1 7 0,-1 0 1 16,2 3 0-16,0 8 0 0,-6-1-9 0,-5 1 0 15,-1 2 0-15,3 10 2 0,-7 1 8 0,-6-5 1 16,3 3 0-16,-3 3 1 0,-3 4-11 0,-3 1 0 16,-4-3 0-16</inkml:trace>
  <inkml:trace contextRef="#ctx0" brushRef="#br1" timeOffset="-175432.18">26109 8422 1695 0,'0'0'0'0,"0"0"0"15,0 0 0-15,0 0 69 0,0 0 0 0,-21 15 1 16,14-7-1-16,-2 2-51 0,0 1 0 0,-1-1 0 0,-6 4 0 16,2-1 61-16,3-5-1 0,-3 1 1 0,-2 9 0 15,4-4-61-15,-1-4 0 0,-2-3 0 0,2 6 0 16,3-1 1-16,3-5 0 0,-2 0 1 0,9-7 0 0,-2 11-10 16,2-11 1-16,0 0-1 0</inkml:trace>
  <inkml:trace contextRef="#ctx0" brushRef="#br1" timeOffset="-175032.22">26827 7816 1569 0,'0'0'0'0,"0"0"0"16,0 0 0-16,9-24 26 0,-7 17 1 0,1 2 0 16,-3 5 0-16,4-9-15 0,-4 9 2 0,0 0-2 15,0 0 2-15,0 0 24 0,-7 9 0 0,7-9 0 16,-6 21 0-16,1 5-23 0,-2-3 1 0,0 7-1 15,2 3 1-15,1-3 11 0,2 2 1 0,2-2-1 16,2 15 1-16,2-6-16 0,-1-2 2 0,-3 0-1 16,2 2 1-16,3-2 0 0,0-7 2 0,-1 0-1 15,-2-4 0-15,0-3-6 0,-1 0 0 0,-1-4 0 0,0 6 0 16,0-10 10-16,0 0 2 0,0-1-2 0,0-4 1 16,0 1-10-16,-1-4 1 0,1-7-1 0,-6 7 1 15,6-7 16-15,0 0 0 0,-5 7 0 0,5-7 1 16,0 0-15-16,-7 0 0 0,7 0-1 0</inkml:trace>
  <inkml:trace contextRef="#ctx0" brushRef="#br1" timeOffset="-174712.63">27025 8043 1557 0,'0'0'0'15,"0"0"0"-15,0 0 0 0,0 0 67 0,0 0 2 16,0 0-1-16,-20 22 1 0,8-15-51 0,-6-2 0 15,-3 0 0-15,5 4 0 0,-5 3 69 0,-2-5 2 16,-5 6-2-16,10 1 2 0,4-2-72 0,2 0 1 16,-8 1 0-16,4-5 0 0,11 3 19 0,3 5 1 0,1-2-1 15,-1 0 1-15,5 2-23 0,1-4 0 0,-8 0 1 16,22 4 0-16,5-3-5 0,-2-1 1 0,-1-2 1 16,2 1-1-16,3-2-5 0,-2-2 1 0,-2 2-1 15,4 5 1-15,1-6-3 0,-3 0-1 0,-5-1 1 16,0 3-1-16,5 1 0 0,3-6-1 0,6-2 0 15,8 8 1-15,-3-2 0 0,-8 0 1 0,-5-6-1 16,-8 4 1-16,-4 0-2 0,-3-7 0 0,-2 0 1 0,-7 0-1 16,9 4 5-16,-9-4 0 0,0 0 0 0,0 0 0 15,7 3-3-15,-7-3 1 0,0 0-1 0</inkml:trace>
  <inkml:trace contextRef="#ctx0" brushRef="#br1" timeOffset="-174218.96">26520 7567 1532 0,'0'0'0'16,"2"-18"0"-16,8 11 0 0,5-4 63 0,-1-6 1 15,2 3 0-15,3 2 0 0,2 1-46 0,11 0 0 16,12 1 0-16,5-2 0 0,2 4 62 0,-3 7-1 15,-4-1 1-15,6 4 0 0,3 7-62 0,3-1 0 16,13 3 0-16,-2 10-1 0,-13-5 10 0,-6 7 1 0,-2 0-1 16,-4 12 1-16,-6 2-15 0,-3 1 0 0,-5 6 1 15,-5 7-1-15,-3-5 2 0,-1 0-1 0,-5 3 1 16,-3 2 0-16,-2 5-6 0,-6-1 0 0,-8-2-1 16,1 10 1-16,-1-8 2 0,-4-8-1 0,-5 2 0 15,-2 2 0-15,0-5-3 0,-3-5-1 0,-6-1 1 16,-3 2 0-16,0-1 6 0,-9-8 1 0,-18-1-1 15,6-4 1-15,5-5-6 0,3 0-1 0,0-7 1 16,4-2 1-16,0-4 9 0,-2-5 0 0,-3-1 0 16,-5-4 1-16,-5-4-9 0,5-1 0 0,3-9 0 0,1-3 2 15,5-5 7-15,6-2 1 0,-2-8-1 0,4-1 1 16,4-3-10-16,1-2 2 0,2-8-2 0,2-5 1 16,0 4 7-16,7-10 1 0,3 1 0 0,8 0 0 15,4-1-9-15,5 8 0 0,3-2 0 0,-1 0 2 16,3 9 3-16,3 0 2 0,2 1 0 0,2-1 0 0,3 9-8 15,-4-3 1-15,1 5-1 0,5 8 1 0,12 0 3 16,0 0 1-16,-5 5-1 0,9 8 2 0,-7 1-7 16,-7 2 1-16,-2 4-1 0,-4 10 1 0,-1 0-3 15,-2 0 1-15,-1 5 0 0</inkml:trace>
  <inkml:trace contextRef="#ctx0" brushRef="#br1" timeOffset="-173769.67">26915 8816 1658 0,'0'0'0'0,"0"0"0"0,0 0 0 0,0 0 73 15,20 0 0-15,-20 0 0 0,7 7 1 0,-7 3-56 16,3 1 0-16,1-4 0 0,-1 18 0 0,1 1 67 16,-2-3 0-16,-1 3 1 0,-1 11 0 0,-3-5-69 15,-1 5 1-15,1-2 0 0,-1-3 0 0,1 1 14 16,3-5 2-16,0-5 0 0,-7 7-1 0,3-5-18 16,1-10-1-16,3 1 1 0,-4 7 0 0,4-9-6 0,-4-7 1 15,8 0-1-15,-8 0 1 0,4-7-5 0,-5 7 2 16,5-7 0-16,0 0 0 0,0 0-4 0,0 0 1 15,-9 4 0-15</inkml:trace>
  <inkml:trace contextRef="#ctx0" brushRef="#br1" timeOffset="-173495.06">26607 9284 1583 0,'0'0'0'0,"0"0"0"15,0 0 0-15,21 30 44 0,-11-20 1 0,-4 1-2 16,-5 5 2-16,3-6-29 0,3-1 1 0,3 0-2 16,6 1 2-16,2-3 54 0,8-3 1 0,13-4-1 15,-5 3 0-15,-2-3-53 0,-2-3 0 0,-4-4 0 0,0 3 0 16,-1-5 25-16,-5-3 1 0,-1 0-2 0,0 7 2 16,-1-4-28-16,-6-5-1 0,2 0 1 0,-1 1 1 15,-3-1 9-15,-1 2 1 0,0 0-2 0,-4-3 2 16,2 3-14-16,-3 2 0 0,-4-1 0 0,3 0 0 0,-3 6 11 15,0 5 0-15,0-7 0 0,0 7 1 0,0 0-14 16,0 0 1-16,0 0 0 0</inkml:trace>
  <inkml:trace contextRef="#ctx1" brushRef="#br2" timeOffset="-173393.32">25936 9919 0,'0'0'0,"0"9"16,0 10-1,0 9-15,0 10 16,0-1 0,0 1-16,-9-1 15,-1 1 1,1-20-16,0 1 15,9-9 1,0-10-16,0 0 16,0 0-1,0-10-15,-19-18 16,0-19 0,10 0-1,-1 0-15,1 19 16,9 0-16,0 9 15,9 10 1,1-1 0,-1 1-16,19 18 15,0 10 1,19 19-16,0 9 16,1 0-1,-1 9-15,-10-19 16,1 1-1,-19-19-15,-1-1 16,-8-18 0,-1 0-16,1-18 15,18-20 1,0-27-16,-9-29 16,0 0-1,-10 9-15,-9 20 16,0 18-1,0 19 1,0 18-16</inkml:trace>
  <inkml:trace contextRef="#ctx1" brushRef="#br2" timeOffset="-172683.48">26529 9900 0,'0'0'0,"0"0"0,0 0 16,0 0-1,0 9-15,-10 19 16,1 10 0,9 9-16,9 9 15,1 1 1,9-20-16,0-9 16,-1-9-1,1-19-15,0 0 16,9-19-1,0-9 1,-9-9-16,-19-20 16,0-8-1,-19-1-15,-18 19 16,-1 9 0,-18 29-16,-38 28 15,37 0 1</inkml:trace>
  <inkml:trace contextRef="#ctx1" brushRef="#br2" timeOffset="-172384.98">26980 10303 0,'0'0'0,"0"0"15,0 0-15,0 0 16,0 0-1,0 0-15,0 0 16,0 0 0</inkml:trace>
  <inkml:trace contextRef="#ctx1" brushRef="#br2" timeOffset="-171580.46">27357 9956 0,'0'0'0,"0"0"0,0 0 16,0 0 0,-10 10-16,1-1 15,0 10-15,-1 0 16,20-1-1,-1 1 1,19 0-16,0 0 16,19-19-1,0-19-15,0-9 16,-9-10 0,0-18-16,-1 0 15,-18-10 1,0 19-16,0 0 15,0 10 1,-1-1-16,1-9 16,-9 0-1,-1 10-15,-9 9 16,0 9 0,0 9-16,0 10 15,0 10 1,-19 37-16,10 46 15,-1 48 1,1 28 0,18 9-16,1 1 15,-1-39-15,-9-27 16,0-29 0,0-18-1,0-28-15,0-20 16,0-18-1,0 0-15,-19-9 16,-18-19 0,-1-38-16,10-9 15,0 9 1,18 10-16,1 9 16,9 10-1,9 9-15,20-1 16,8-8-1,29 9-15,0 0 16,9-1 0,-9 1-1,-19 19-15,-9 0 16,-20 9-16,-18 0 16</inkml:trace>
  <inkml:trace contextRef="#ctx1" brushRef="#br2" timeOffset="-171144.28">25889 10773 0,'0'0'0,"0"0"0,0 0 16,10 9-1,-1 19-15,0 38 16,1 56-16,-10 47 16,0 9-1,0 9 1,0-27-16,0-19 16,-10-38-1,1-28-15,0-28 16,-1-10-1,10-18-15,0-19 16</inkml:trace>
  <inkml:trace contextRef="#ctx1" brushRef="#br2" timeOffset="-170860.68">25776 11035 0,'0'0'0,"0"-19"16,10 1-16,-1-10 16,1 9-1,-1 9-15,19 1 16,10 9 0,9 19-16,-10 9 15,1 19 1,-10 0-16,-9 9 15,-19 0 1,-9 1-16,-29-1 16,-18 0-1,18-28-15</inkml:trace>
  <inkml:trace contextRef="#ctx1" brushRef="#br2" timeOffset="-170527.68">26435 11401 0,'0'0'0,"0"0"16,0-19-16,0 1 15,0-11 1,-19 11-1,0 8-15,-9 1 16,9 9 0,-9 9-16,9 1 15,10 8 1,-1 11-16,20-1 16,-1 0-1,19 0-15,1-9 16,18 0-1,-29-10-15</inkml:trace>
  <inkml:trace contextRef="#ctx1" brushRef="#br2" timeOffset="-170094.15">26491 11045 0,'0'0'15,"0"0"-15,0 0 16,0 0-16,10 0 16,-1 0-1,10 9-15,9 0 16,19 20 0,19 17-16,-10 20 15,-9-10 1,-9 1-16,-19-10 15,0-10 1,-19-9-16,0-9 16,-10 0-1,1-19-15,9 0 16,-9-19 0,-1-28-16,20-28 15,8-9 1,11-1-16,8 10 15,1 19 1,-1 28-16,-8 18 16,-1 10-1,19 19-15,-19 0 16</inkml:trace>
  <inkml:trace contextRef="#ctx1" brushRef="#br2" timeOffset="-169704.45">27404 11429 0,'0'0'0,"0"-9"15,-19-10-15,0 0 16,-9 10 0,0 0-1,-1 9-15,1 9 16,9 0-16,10 10 16,0 0-1,-1 0 1,10-19-16,10 9 15,-1 0 1,19-9-16,0 0 16,1 10-1,8-1-15,1 1 16,9-1 0,-19-9-16</inkml:trace>
  <inkml:trace contextRef="#ctx1" brushRef="#br2" timeOffset="-169077.9">27554 11035 0,'0'0'0,"0"0"16,0 0-16,0 10 15,0 8 1,0 39-1,10 8-15,-1 10 16,1 0-16,-10-18 16,9-20-1,-9-9 1,0-9-16,0-19 16,0 0-1,0 0-15,9-19 16,1-27-1,-1-11-15,10 10 16,0 10 0,0 9-16,-1 18 15,1 1 1,0 18-16,0 1 16,0 18-1,-1 0-15,1 0 16,-9-9-1,-1 0-15,-9-10 16,0-9 0,0 0-16,10 0 15,-1-28 1,19-10 0,0-9-16,-9 10 15,0 9 1,0 9-16,0 10 15,-1-1 1,1 20-16,0-1 16,0 19-1,-10 19-15,1 19 16,-10-38 0</inkml:trace>
  <inkml:trace contextRef="#ctx1" brushRef="#br2" timeOffset="-168710.91">28269 11401 0,'0'0'0,"0"0"0,10 0 16,-1 0 0,10-9-16,9-10 15,0 0 1,10-9-1,0-9-15,-1-10 16,-18 0 0,0 0-16,-19 9 15,0 10 1,-10 19-16,-8-1 16,-1 10-1,-19 19-15,1 19 16,8 18-1,11 10-15,18-1 16,9-8 0,19-1-16,29-19 15,8 1 1,-27-29-16</inkml:trace>
  <inkml:trace contextRef="#ctx1" brushRef="#br2" timeOffset="-168411.13">28768 10388 0,'0'0'0,"0"0"0,0 0 16,0 0 0,0 0-16,0 9 15,0 29 1,0 46-16,0 38 15,9 19 1,1 0-16,8-1 16,1-18-1,-9-18-15,-1-29 16,1 0 0,-10-19-16,0-19 15,0-18 1,0-9-16</inkml:trace>
  <inkml:trace contextRef="#ctx1" brushRef="#br2" timeOffset="-168227.87">28260 10998 0,'0'0'0,"9"0"0,10-10 16,19-8-1,18-1-15,10 9 16,9 1 0,10 0-16,37 27 15,-47-8 1</inkml:trace>
  <inkml:trace contextRef="#ctx1" brushRef="#br2" timeOffset="-167308.64">29426 11138 0,'0'0'0,"0"0"0,0 0 15,0 0 1,0 0-16,0-9 16,0-10-1,-9 1-15,-10-11 16,-18 1-1,-1 0 1,-9 19-16,-10-1 16,10 20-1,0 8-15,19 11 16,0-1 0,18 0-16,20 9 15,-1 1 1,20-19-16,8-1 15,10-8 1,0-10-16,10-19 16,-1-18-1,1-1-15,-20-9 16,-18 0 0,0 0-16,-19 19 15,0 0 1,0 19-16,0-1 15,0 10 1,0 10 0,0 8-16,9 11 15,1 17 1,8 1-16,11 0 16,-1 10-1,0-11-15,0-8 16,-9 0-1,0-20-15,0 1 16,0-19 0,9 0-16,0-19 15,19-28 1,10-18-16,-1-29 16,-9-19-1,-19 19-15,-9 19 16,-19 19-1,0 19-15,-9 8 16,-1 20 0,1 0-16,-10 9 15,0 9 1,0 10 0,10 9-16,0 10 15,9 8 1,9 1-16,10 10 15,9-10 1,0-1-16,-9 1 16,0-9-1,-19 9-15,-10 9 16,-46 10 0,-47 9-16,-57 0 15,-160 37 1</inkml:trace>
  <inkml:trace contextRef="#ctx1" brushRef="#br2" timeOffset="-166784.14">26237 12199 0,'0'0'0,"0"0"15,0 0 1,0 0-16,0 9 16,0 29-1,10 18-15,8 19 16,11 19-1,-1-19 1,-9-10-16,0-18 16,-1-28-1,-8 0-15,-1-19 16,1 0 0,-1-9-16,19-20 15,0-18 1,10-9-16,-19 19 15</inkml:trace>
  <inkml:trace contextRef="#ctx1" brushRef="#br2" timeOffset="-165949.5">27046 12518 0,'0'0'0,"0"0"16,0 0-16,-19-10 16,1 10-1,-20 0-15,-9 10 16,0-1 0,9 0-1,10 10-15,0 0 16,18 0-1,1-1-15,18 1 16,1 9 0,18 1-16,0-11 15,10 1 1,0 0-16,-10-19 16,0 0-1,-9 0-15,0-19 16,-10 0-1,0-18-15,1-10 16,-1 0 0,1-9-16,18 9 15,0 0 1,10 19-16,-1 9 16,10 10-1,0 18-15,1 0 16,-11 19-1,1 1 1,-1 18-16,-18 18 16,-9-9-1,-10 1-15,-19-10 16,0-10 0,0-18-16,10-10 15,-1-9 1,1-18-16,0-29 15,18-19 1,10-9-16,9-9 16,19 18-1,0 19-15,0 0 16,0 19 0,-9 18-16,-1 10 15,-8 10 1,-1 9-1,-9 9-15,-1 28 16,-18 10 0,0 9-16,-9 0 15,0-19-15,-1-9 16,10-9 0,0-29-1</inkml:trace>
  <inkml:trace contextRef="#ctx1" brushRef="#br2" timeOffset="-165777.84">27630 12058 0,'0'0'0,"0"0"15,0 0-15,0 0 16,9 19-1,-9-10-15</inkml:trace>
  <inkml:trace contextRef="#ctx1" brushRef="#br2" timeOffset="-164934.02">28288 12574 0,'0'0'0,"0"0"15,0-19 1,-19 0-16,0 1 16,-9 8-1,-9 1-15,-1 0 16,10 18 0,0 0-16,-1 10 15,20 9 1,-1-9-16,1 0 15,9-1 1,9-8-16,1-1 16,18 1-1,0-1-15,19-9 16,-9 0 0,0 0-16,-1 0 15,-9-9 1,1-10-16,8 0 15,-8 0 1,-1-18 0,0-1-16,-9-27 15,0-10 1,-19-1-16,0 1 16,0 19-1,0 9-15,-10 19 16,10 19-1,0-1-15,0 10 16,0 10 0,0 8-16,-9 29 15,-1 19 1,1 9-16,9 0 16,0-19-1,9-18-15,1-10 16,-1-9-1,1 0-15,18-19 16,0 0 0,19-19-16,0 0 15,0 0 1,-9 10-16,-1 0 16,1-1-1,0 10 1,-19 10-16,-1-1 15,-8 0 1,-10 1-16,0-1 16,-28 19-1,-29 0-15,-18-9 16,-10 0 0,19-10-16,19 1 15,28-10 1</inkml:trace>
  <inkml:trace contextRef="#ctx1" brushRef="#br2" timeOffset="-164634.33">29022 11908 0,'0'0'0,"0"0"16,0 9-16,0 29 15,-10 18 1,-8 38-16,-1 18 16,9 1-1,1 0-15,0-20 16,9-18-1,9-28-15,0-9 16,-9-19 0</inkml:trace>
  <inkml:trace contextRef="#ctx1" brushRef="#br2" timeOffset="-163996.16">29219 12658 0,'0'0'0,"10"0"0,-1-9 16,19-10-1,1 0-15,-1 1 16,0-10 0,0-1-16,-9 1 15,0-9 1,0-1-16,-19 1 15,0-1 1,-19 10-16,0 19 16,0-1-1,1 20-15,-1-1 16,9 0 0,1 20-16,-1-1 15,20 0 1,-1 0-1,1-9-15,18 0 16,10-19-16,9 0 16,0-19-1,9-19-15,-9-9 16,0-9 0,-9 0-1,-19 9-15,-1 9 16,-8 10-1,-1 19-15,1-1 16,-1 1 0,0 9-16,10 9 15,9 19 1,1 1-16,-1 18 16,-9-1-1,0 1-15,-19 0 16,-10 10-1,-18-1-15,-19 0 16,-10-9 0,20-28-16</inkml:trace>
  <inkml:trace contextRef="#ctx1" brushRef="#br2" timeOffset="-163732.68">30226 11992 0,'0'0'0,"9"0"16,1 10 0,18 8-16,0 20 15,0 28 1,1 37-16,-20 9 15,-28 39 1,-28 8-16,-47 10 16,-66 9-1,-113 47-15</inkml:trace>
  <inkml:trace contextRef="#ctx1" brushRef="#br2" timeOffset="-163366.31">26030 12105 0,'0'0'0,"-19"19"15,-18 27-15,-20 58 16,20 46-1,27 37-15,48 20 16,103 9 0,123 56-16</inkml:trace>
  <inkml:trace contextRef="#ctx1" brushRef="#br2" timeOffset="-162145.05">25409 13381 0,'10'0'0,"27"-10"16,67-8-16,75-10 15,46 9 1,58 9-16,55 1 16,48 0-1,47 9-15,9 9 16,-28-9-1,-19-9-15,-28 9 16,-19-19 0,-9 0-16,-29 10 15,-65-1 1,-48 1-16,-46 0 16,-48-1-1,-37 10-15,-28 0 16,-29 0-1,-9 10 1,-9-10-16</inkml:trace>
  <inkml:trace contextRef="#ctx1" brushRef="#br2" timeOffset="-161731.24">25485 13522 0,'9'0'0,"57"0"0,113-10 15,103-9 1,57 10-16,9 0 16,0-10-1,28 0 1,10 0-16,-29 1 16,-84-1-1,-66 9-15,-47-8 16,-47 8-1,-29 1-15,-37 0 16,-18 9 0,-20 0-16,1 9 15,-10-9 1</inkml:trace>
  <inkml:trace contextRef="#ctx1" brushRef="#br2" timeOffset="-160834.2">28345 8455 0,'0'0'0,"0"0"15,-10 9 1,-9 10-16,-18 9 16,-20 19-1,-9 10-15,1-11 16,27-27 0</inkml:trace>
  <inkml:trace contextRef="#ctx1" brushRef="#br2" timeOffset="-160084.98">29897 7826 0,'0'0'0,"0"0"16,0 0 0,0 0-16,0 0 15,0 0 1,0 10-16,0-1 16,-10 19-1,1 19-15,0 0 16,9 9-1,-10 1-15,1-20 16,-1 1 0,1-19-16,9-1 15,0-8 1,0-10 0,0 0-16,0 0 15,0-10 1,9-18-16,1-19 15,18-9 1,0 9-16,0 0 16,10 10-1,0 9-15,9 9 16,-10 9 0,10 1-16,0 18 15,-9 10 1,0 9-16,-1 0 15,-9 19 1,-9 19-16,0 0 16,-19-1-1,0 10 1,0-9-16,-9-38 16</inkml:trace>
  <inkml:trace contextRef="#ctx1" brushRef="#br2" timeOffset="-159548.08">30536 8380 0,'0'0'15,"0"0"-15,0 0 16,0 9-16,10 10 15,-1 28 1,1 19-16,-1 9 16,0 0-1,1 0-15,-10-9 16,0-10 0,0-9-16,0-10 15,-10 1 1,1-29-16</inkml:trace>
  <inkml:trace contextRef="#ctx1" brushRef="#br2" timeOffset="-159218.28">30235 8915 0,'0'0'0,"0"0"16,0 0-1,0 0-15,0 0 16,10 9-1,18 1-15,10 18 16,9 19 0,9-10-16,1 1 15,-1-20 1,0 1-16,1-19 16,-10-9-1,9-10-15,-9-18 16,10-20-1,-1 10-15,-18 0 16,-10 1 0,-9 17-1,0 11-15,-19 8 16</inkml:trace>
  <inkml:trace contextRef="#ctx1" brushRef="#br2" timeOffset="-158566.72">30612 9403 0,'0'0'0,"0"0"16,0 0-1,0 9-15,9 19 16,1 19 0,-1 0-16,0 0 15,-9 9 1,0-18-16,0-1 16,0-18-1,0-10-15,0-9 16,0 0-1,0 0-15,0-28 16,10-28 0,9-19-16,9 9 15,0 19 1,0 10-16,0 9 16,1 18-1,-1 1-15,0 18 16,10 19-1,-1 19-15,-18 0 16,0 0 0,-19-9-16,0-1 15,0 1 1,-9-10 0,9-9-16,0-10 15</inkml:trace>
  <inkml:trace contextRef="#ctx1" brushRef="#br2" timeOffset="-158165.18">31176 9431 0,'0'0'0,"0"0"0,0 9 16,-9 1-16,-1 18 16,1 9-1,9 10-15,9-9 16,1-1 0,-1-18-1,10 0-15,9 0 16,0-19-1,1 0-15,-1-19 16,-9 0 0,-1-19-16,-18-8 15,0-1 1,-18 19-16,-1-1 16,0 11-1,-9 8-15,9 20 16,10-10-1</inkml:trace>
  <inkml:trace contextRef="#ctx1" brushRef="#br2" timeOffset="-157971.79">31524 9740 0,'0'0'0,"0"0"15,0 0-15,0 0 16,0 0 0,0 0-1,0 0-15,0 0 16</inkml:trace>
  <inkml:trace contextRef="#ctx1" brushRef="#br2" timeOffset="-157181.35">31910 9403 0,'0'0'15,"0"0"-15,0 0 0,0 0 16,0 0 0,0 0-16,0 9 15,0 19 1,0 0-16,9 10 15,1-1 1,18 1 0,10-10-16,18-9 15,10-10-15,-10-28 16,1-9 0,-1-19-1,-18-9-15,-1-10 16,-18 10-1,0 9-15,0 0 16,0 0 0,0 10-16,-1-1 15,1 10 1,-9 0-16,-1 0 16,0 0-1,1 0-15,-1 18 16,-9 1-1,0 9-15,0 0 16,0 19 0,0 37-16,0 57 15,10 37 1,-1 19-16,0-1 16,10-27-1,0-19-15,0-19 16,-10-18-1,-9-29 1,0-28-16,-9-9 16,-10-19-1,-19-9-15,-9-20 16,0-27 0,10 0-16,9 9 15,18 0 1,20 9-16,-1-8 15,19 8 1,19-9-16,19 0 16,9 10-1,-9 9-15,-9 9 16,-10 9 0,-10 1-16,-18 9 15,-10 0 1</inkml:trace>
  <inkml:trace contextRef="#ctx1" brushRef="#br2" timeOffset="-156184.25">31336 10604 0,'0'0'0,"0"0"0,0 0 15,0 0-15,0 0 16,0 0-1,0 9-15,-9 0 16,-1 20 0,1-1-1,18 9-15,1 1 16,-1-19 0,0-1-16,10 1 15,0-10 1,0-9-16,-10 0 15,1 0 1,-10-9-16,0-10 16,-19 1-1,0-20-15,-9 10 16,0 0 0,-1 9-16,20 10 15,0-1 1,9 10-16,9 0 15,0-9 1,20-10-16,18 0 16,-10-9-1,1 0-15,0-10 16,-1 1 0,-18-1-16,0 1 15,-10 9 1,-9 0-1,0 18-15,0 1 16,0 9 0,0 0-16,0 9 15,0 19 1,0 19-16,0 10 16,0-1-1,10-19-15,-1 1 16,0-19-1,1-1-15,-1-8 16,20-10 0,8 0-16,1-10 15,-1 1 1,1 0-16,0 9 16,-20 9-1,1 0-15,0 1 16,0-1-1,-19 19-15,0 0 16,-9 1 0,-10-1-1,-19 0-15,-18-9 16,-1-1 0,10-18-16,19 0 15,9 0 1</inkml:trace>
  <inkml:trace contextRef="#ctx1" brushRef="#br2" timeOffset="-155781.43">32343 10463 0,'0'0'15,"0"0"-15,0 0 16,-19 0 0,-9 9-16,-10 1 15,0 8-15,10 1 16,0 9 0,19 0-1,-1 1-15,20-1 16,-1 0-1,19 0-15,0 10 16,-9-1 0,0-9-16,0 0 15,0-9 1,-19 9-16,0-9 16,-10 9-1,-18 0-15,-10-9 16,-9 0-1,29-10-15</inkml:trace>
  <inkml:trace contextRef="#ctx1" brushRef="#br2" timeOffset="-155082.81">32493 10819 0,'0'0'0,"0"0"15,10 0-15,18-9 16,0 0 0,10-10-1,-1 0-15,-8 0 16,-11 10 0,1 0-16,-19-10 15,0 0 1,-19 0-16,1 1 15,-11 8 1,1 1-16,0 18 16,9 1-1,10-1-15,-1 19 16,1 0 0,18 0-16,1 1 15,8-11 1,1 1-16,-9-19 15,-1 0 1,0-9-16,20-29 16,-1-9-1,0 0 1,0 0-16,1 19 16,-1 0-1,0 9-15,0 10 16,0 0-1,1 18-15,-1 0 16,10 19 0,-10 1-16,-9-1 15,-1 0 1,-18 0-16,0 0 16,-9-9-1,0 0-15,-1-10 16,1-9-1,9 0-15,-10-19 16,10-9 0,10-28-16,9-10 15,-1 1 1,1 27-16,-9 19 16</inkml:trace>
  <inkml:trace contextRef="#ctx1" brushRef="#br2" timeOffset="-154467">33556 10913 0,'0'0'0,"0"0"0,0 0 0,-9-19 0,-10 1 0,-19-10 0,1-1 0,9 11 0,-1 8 0,20 1 0,-1 9 0,10 0 0,0 0 0,0 0 0,0 0 0,0 0 0,0 0 0,0 0 0,0 0 0,0 0 0,0 0 0,0 0 0,0 0 0,0 0 0,10 0 0,-10 0 0,9 9 0,20-9 0,-29 0 0,28 0 0,0 0 0,-28 0 0,28-18 0,10-20 0,-38 38 0,0 0 0,47-56 0,-47 56 0,37-94 0,-8-28 0,-10 0 0,-19 122 0,9-122 0,-9 28 16,0 28-16,0 29 15,0 9 1,-9 18-16,9 10 16,-19 19-1,-19 28-15,0 47 16,20 18-1,8 1-15,20-10 16,-1-28 0,10-18-1,-10-10-15,10-10 16,-10-28 0</inkml:trace>
  <inkml:trace contextRef="#ctx1" brushRef="#br2" timeOffset="-154234.23">33011 10313 0,'9'0'0,"10"0"15,47 0 1,28-10-16,47 10 15,0 0 1,-28 10-16,-10-1 16,57 10-1</inkml:trace>
  <inkml:trace contextRef="#ctx1" brushRef="#br2" timeOffset="-153872.2">33688 10341 0,'0'0'0,"0"0"0,0 0 0,0 9 0,0-9 0,0 10 0</inkml:trace>
  <inkml:trace contextRef="#ctx1" brushRef="#br2" timeOffset="-149671.09">28805 4693 0,'0'0'0,"10"0"0,18 9 15,0 1 1,10-1-16,9 0 16,9 10-1,-9 0-15,-9 0 16,0-1-1,-1 1-15,-8 0 16,-1 9 0,-9 0-16,-1 0 15,1 0 1,0 1-16,-10-1 16,1 0-1,-10 9-15,0 1 16,0-1-1,-10 1 1,1 0-16,-10-1 16,0 1-1,1-1-15,-1 1 16,-9-1 0,-1-9-16,1 0 15,-9-9 1,-1 0-16,0 0 15,1 0 1,-1-1-16,-9 1 16,0 0-1,9-10-15,-9 1 16,-9-10 0,9 0-16,0 0 15,0 0 1,0-10-1,0 1-15,9-1 16,-9-8-16,0-1 16,0 0-1,0-9 1,0 0-16,9 9 16,1-9-1,8 0-15,1 0 16,0 0-1,9-1-15,10 11 16,-1-11 0,1 1-16,-1-9 15,10-1 1,10 1-16,-1-1 16,1 1-1,-1-1-15,10 10 16,9-10-1,0 10-15,1 0 16,8 0 0,1 0-1,-1 0-15,10 0 16,1 9 0,-1 0-16,18 10 15,20 9 1,-28 0-16</inkml:trace>
  <inkml:trace contextRef="#ctx1" brushRef="#br2" timeOffset="-148130.39">25287 5077 0,'0'0'0,"0"0"16,10 0-16,-1-9 15,0 0 1,1-1 0,9 1-16,9 0 15,0-1 1,0 1-16,0-10 16,1 10-1,18-1-15,0 1 16,0-1-1,9 10-15,1 0 16,-1 10 0,1-1-16,8 1 15,-8 8 1,-1 1-16,1 9 16,-10 0-1,0 1-15,0 8 16,-10 1-1,11 9-15,-11-1 16,1 1 0,-1 0-16,-8 0 15,-1 0 1,-9-9-16,-1 9 16,1-1-1,0 1-15,0 0 16,-10 0-1,1 9 1,-1 1-16,1-1 16,-10 0-1,0 1-15,0-20 16,0 10 0,-19 0-16,0-9 15,0-1 1,-19 1-16,1-1 15,-1-9 1,-18-9-16,-1 0 16,1-10-1,-19-9-15,-1-9 16,11-1 0,-1-8-16,0-1 15,0 0 1,10-9-1,-1 0-15,1-10 16,-1-9 0,1-9-16,9-10 15,0-9 1,9 0-16,10 0 16,9-9-1,0-1-15,10 1 16,-1 18-1,20 1-15,-1-1 16,1 38 0</inkml:trace>
  <inkml:trace contextRef="#ctx1" brushRef="#br2" timeOffset="-144629.33">29398 5631 0,'0'0'0,"0"0"15,0 0-15,0-9 16,10-10 0,-1-19-16,0 1 15,-9-10 1,0-9-16,10-1 16,-10-8-1,0 8-15,0-8 16,0 8-1,-10 1 1,10 9-16,-9 10 16,0 8-1,-1 1-15,1 10 16,-1 8 0,10 1-16,0 9 15,-18 9 1,-1 10-16,0 18 15,-9 29 1,-1 0-16,1 9 16,0-19-1,9-18-15,10-10 16,-1-9 0,1-10-16,9-9 15,0 0 1,0 0-16,9-9 15,1-20 1,-1-17-16,10-11 16,0-8-1,0 18 1,-1 0-16,1 19 16,0-1-1,0 20-15,9 0 16,0 9-1,1 9-15,18 19 16,-29-9 0</inkml:trace>
  <inkml:trace contextRef="#ctx1" brushRef="#br2" timeOffset="-143928.97">29718 5781 0,'0'0'0,"0"0"0,0 0 15,0-19 1,0 1-16,0-20 16,0-18-1,0-10-15,0-9 16,0 0 0,0-9-16,0 8 15,0-8 1,0 18-16,0 1 15,0 18 1,0 9-16,-9 10 16,9 19-1,0-1 1,0 1-16,0 9 16,0 9-16,-10 1 15,-9 18 1,1 19-1,-11 0-15,1 0 16,0-10 0,9 1-16,10-20 15,-1 1 1,10-19-16,0 0 16,0 0-1,10 0-15,-1-19 16,0-9-1,10-19-15,0 0 16,0 1 0,0 8-16,0 10 15,-10 18 1,19 1-16,0 18 16,19 1-1,-18-1-15</inkml:trace>
  <inkml:trace contextRef="#ctx1" brushRef="#br2" timeOffset="-143225.11">30038 5697 0,'0'0'0,"0"0"0,0 0 16,9-19 0,1 0-16,8-18 15,11-10 1,-1-10-16,0-18 15,0 0 1,-9-19-16,0 1 16,0 8-1,-19 1 1,0 18-16,-10 0 16,1 19-1,0 1-15,-1 17 16,1 11-1,-1 8-15,1 10 16,-10 10 0,0 8-16,-9 20 15,0 18 1,0 10-16,-1 9 16,1 0-1,9-19-15,1 1 16,8-20-1,1-18-15,-1 0 16,10-19 0,0 0-16,0 0 15,10-10 1,9-46-16,9-28 16,9-1-1,-8 1-15,-1 9 16,0 28-1,0 9 1,-9 10-16,9 19 16,19-1-1,29 38-15,-29-9 16</inkml:trace>
  <inkml:trace contextRef="#ctx1" brushRef="#br2" timeOffset="-139354.22">25146 5293 0,'0'0'0,"9"0"0,1-9 15,9-1 1,-1 1 0,1 0-16,0-1 15,0 1 1,0 0-16,0-1 16,-1 1-1,1-1-15,9 1 16,1-10-1,8 0-15,-9 1 16,10-1 0,0 0-16,-1 0 15,1 1 1,9-1-16,0 0 16,9 0-1,1 10-15,-1 0 16,1-1-1,-1 20-15,1-1 16,-10 0 0,9 10-1,-9 9-15,0 0 16,-9 1 0,0-1-16,-1 0 15,1 9 1,-1 1-16,-8-1 15,-1 10 1,9 0-16,-8 0 16,-1 0-1,-9 0-15,0 0 16,-1 0 0,1 0-16,0 9 15,0-9 1,0 9-16,-1 1 15,-8-1 1,-10 0-16,0 0 16,0 1-1,0-1-15,0 0 16,-10 1 0,-8-10-1,-1-10-15,0 1 16,0-1-1,-18 1-15,-1-10 16,-9 0 0,-10-9-16,10-1 15,0-8 1,0-10-16,0 0 16,0 0-1,0-10-15,0-8 16,0-1-1,-9 0-15,9-9 16,0 0 0,9 0-16,-9 0 15,9-1 1,10 1-16,0 0 16,0 0-1,-10 0-15,0 0 16,1 0-1,9-1-15,-1 1 16,1-9 0,0-1-1,0 1-15,-1 9 16,11-10 0,-1 0-16,0 10 15,0 0 1,10-9-16,-1-1 15,1 1 1,0-1-16,-1 1 16,1-1-1,9 0-15,0 1 16,0-1 0,9-9-16,1 10 15,-1-10 1,0 10-16,20-10 15,-1 9 1,0 1-16,0 8 16,0 1-1,1 0 1,8 0-16,-8 9 16,8 10-1,10-10-15,0 10 16,0-1-1,0 1-15,0 9 16,10 0 0,-10 9-16,0 1 15,0-1 1,9 10-16,1 0 16,-10-1-1,0 1-15,0 9 16,-9 0-1,-1 1-15,1-1 16,-1 19 0,1 0-16,-10-1 15,10 1 1,-10 0-16,0 0 16,1 0-1,-1 0 1,0 9-16,-9 1 15,0-1 1,-1 0-16,1 0 16,0 1-1,-9-10-15,-10 0 16,0-1 0,0 1-16,0 0 15,-10 10 1,-9-10-16,0-1 15,1-8 1,-1-1-16,-9 1 16,-1 0-1,-8-20-15,-10 1 16,-10 0 0,1 0-16,-10-19 15,0 0 1,10-10-1,-10-9-15,0 1 16,0-10-16,10-10 16,-1 0-1,-9 1 1,10-19-16,0-1 16,-1 1-1,1-19-15,-1 0 16,1 0-1,9-19-15,0 10 16,18-1 0,1-9-16,19 10 15,9 37 1</inkml:trace>
  <inkml:trace contextRef="#ctx1" brushRef="#br2" timeOffset="-134539.21">17959 5350 0,'0'0'0,"0"0"15,0 0-15,0 0 16,-19-10-16,0 1 15,-19-1 1,1 10 0,-20 10-16,10-1 15,0 19 1,19 0-16,0 1 16,18-1-1,1-10-15,9 1 16,9-9-1,1-1 1,-1-9-16,20 0 16,-1 0-16,0-19 15,10-9 1,-1 0-16,1 0 16,-10 0-1,-9 9-15,0 10 16,0-1-1,-1 10-15,11 10 16,-1 8 0,0 10-16,10 10 15,-10-1 1,0 1-16,-9-10 16,0-9-1,0 0 1,-10-10-16,-9-9 15</inkml:trace>
  <inkml:trace contextRef="#ctx1" brushRef="#br2" timeOffset="-133936.14">18730 4665 0,'0'0'0,"0"0"16,0 0-16,0 0 16,0 9-1,-9 10-15,-10 37 16,10 19 0,-1 28-1,1-9-15,9 0 16,9-19-1,1-19-15,-1 1 16,0-20 0,1-9-16,-1-9 15,-9 0 1,0-19-16,0 0 16,0 0-1,0 0-15,0-10 16,0-8-1,-19-1-15,1 0 16,-11 0 0,1 10-16,0 0 15,0 18 1,-1 0-16,11 1 16,8 9-1,1 9-15,9 0 16,9 0-1,1-9-15,18 9 16,9-9 0,10-1-1,10 1-15,-1-9 16,-9-10 0,-9 0-16,0 0 15,-20 0 1</inkml:trace>
  <inkml:trace contextRef="#ctx1" brushRef="#br2" timeOffset="-133550.96">19135 5256 0,'0'0'0,"0"0"16,0 0-16,0 9 15,0 0 1,0 20-16,9 27 16,0 28-1,1 10 1,9 9-16,9 1 16,-9-1-1,0-19-15,-10-9 16,-9-9-1,-19-10-15,0-9 16,-18-9 0,-1-20-16,-9 1 15,-9-19 1,-1-19-16,10-9 16,0-9-1,19-1-15,9 10 16</inkml:trace>
  <inkml:trace contextRef="#ctx1" brushRef="#br2" timeOffset="-133327.05">19502 4833 0,'0'0'0,"0"0"0,0 0 15,0 0 1,0 0-16,0 0 16,0 0-1,0 0-15,0 10 16,0 18 0,0 0-16</inkml:trace>
  <inkml:trace contextRef="#ctx1" brushRef="#br2" timeOffset="-132420.14">20019 5396 0,'0'0'0,"0"0"16,0 0-16,0 0 15,0 0-15,0 10 16,9 9 0,1 18-1,-1 19-15,1 19 16,-10 1-1,0-1-15,0-10 16,0-8 0,0-20-16,-10-18 15,10 0 1,0-19-16,0 0 16,0 0-1,-9-19-15,-10-28 16,10-47-1,-1-18-15,10-10 16,10 9 0,8 0-16,11 38 15,-1 10 1,0 18-16,0 19 16,10 9-1,-10 9-15,0 20 16,1-1-1,8 19 1,-9 10-16,-9 9 16,0 0-1,-19 9-15,-19 0 16,0 1 0,1-1-16,-11-19 15,1 1 1,0-19-16,0-1 15,-1-18 1,1 0-16,0 0 16,9-9-1,0-10-15,10 10 16,0 0 0,9-1-16,0 1 15,9 9 1,0-10-1,1 10-15,18 10 16,0-1 0,0 10-16,-9 0 15,0-1 1,0 1-16,0 0 16,9 0-1,0 0-15,0-1 16,-18-18-1</inkml:trace>
  <inkml:trace contextRef="#ctx1" brushRef="#br2" timeOffset="-131988.81">20395 4524 0,'0'0'0,"10"0"0,-1 0 16,10-10-1,9 20-15,0-1 16,10 19 0,0 19-16,-1 19 15,-18 9 1,0 9-16,-10-8 15,-9-20 1,0-19-16,0-8 16,0-11-1,10-18-15,-1 0 16,19-18 0,29-20-16,18-18 15,19-10 1,-19 0-16,-18 29 15,-20 9 1,-18 18-16,-9 20 16,-1-10-1</inkml:trace>
  <inkml:trace contextRef="#ctx1" brushRef="#br2" timeOffset="-131137.06">21797 4627 0,'0'0'0,"0"0"0,0 0 16,0 0-1,0 19 1,0 18-16,-9 48 16,-1 65-1,1 47-15,9 38 16,0 18 0,9 28-16,1 10 15,-1 19 1,-9-1-16,0 1 15,-9 37 1,-1 10-16,1-1 16,-1 10-1,20 19-15,-1-10 16,19 10 0,1-10-16,18 10 15,0 9 1,0-28-1,9 9-15,1 0 16,-20-28-16,1 1 16,-1-11-1,1-8-15,9-20 16,-9-8 0,9-11-1,0-27-15,-10-19 16,1-9-1,0-29-15,-10-28 16,0-37 0,-9-10-16,0-18 15,-10-29 1,1-18-16,-1-10 16,-9-18-1,0 0-15,0-20 16,0 1-1,0-19-15,0 0 16,-9 0 0</inkml:trace>
  <inkml:trace contextRef="#ctx1" brushRef="#br2" timeOffset="-130242.4">17150 5031 0,'0'0'0,"0"9"16,0 38-1,-10 47-15,1 75 16,9 65 0,9 29-16,20 37 15,8 28 1,20 1-16,-1 9 16,0 27-1,-8 1-15,-11 10 16,-18 18-1,0 9-15,-19 10 16,9 9 0,1 10-1,-1 28-15,0-20 16,10 20 0,0 0-16,0-10 15,0-9 1,9-9-16,-9-19 15,9-19 1,-9-28-16,0-38 16,-1-18-1,1-38-15,-19-38 16,0-46 0,0-38-16,0-28 15,-9-37 1,-1-39-16,10-17 15,0-11 1,0-18-16,0 0 16,0 0-1</inkml:trace>
  <inkml:trace contextRef="#ctx1" brushRef="#br2" timeOffset="-129290.16">18373 7414 0,'0'0'0,"0"0"16,0 0-1,0 0-15,-19 9 16,0 0-1,0 10-15,-9 9 16,19 10 0,-1 9-16,20 9 15,18 0 1,19 1-16,0-20 16,19-18-1,-10-19-15,1-19 16,-1-18-1,1-20-15,-20 1 16,-18 0 0,-19-1-16,-9-18 15,-20 10 1,-8 18-16,-1 0 16,-18 19-1,-1 18-15,-18 10 16,37 10-1</inkml:trace>
  <inkml:trace contextRef="#ctx1" brushRef="#br2" timeOffset="-128969.18">19059 7423 0,'0'0'0,"0"0"0,0 0 16,0 0 0,0 0-16,0 0 15,0 9 1,0-9-16</inkml:trace>
  <inkml:trace contextRef="#ctx1" brushRef="#br2" timeOffset="-128459.65">19530 7132 0,'0'0'0,"0"0"0,0 0 16,-10 10-1,-8-1-15,-1 19 16,-9 19 0,-1 9-1,20 1-15,-1-1 16,1 0 0,18-18-16,1-10 15,9-9 1,9-1-16,0 1 15,0-9 1,10-1-16,0 0 16,-1 1-1,-9-1-15,1 0 16,-1 1 0,0 18-16,-9 0 15,0 0 1,0 0-16,-19 10 15,0-1 1,-29 10-16,-18 19 16,-19-10-1,1-9 1,8-9-16,29-29 16</inkml:trace>
  <inkml:trace contextRef="#ctx1" brushRef="#br2" timeOffset="-128175.83">19586 7254 0,'0'0'0,"0"0"0,10 0 16,-1 0-1,19-9-15,0-1 16,20 1 0,17 9-16,1 0 15,-9 0 1,-1 0 0,-9 0-16,-9 0 15,-19 0-15,-10 0 16</inkml:trace>
  <inkml:trace contextRef="#ctx1" brushRef="#br2" timeOffset="-127457.1">20687 7367 0,'0'0'0,"0"0"15,0 0 1,0-19-16,0 0 16,-10 0-1,-8 1-15,-11-1 16,-8 10 0,-10-1-16,0 10 15,0 10 1,18-1-16,1 19 15,19-9 1,-1 9-16,20 0 16,-1 0-1,1 0-15,18-9 16,10 0 0,-1-10-1,1-9-15,-1 0 16,1-18-1,-10-1-15,-9-9 16,0-1 0,0 1-16,-10 10 15,-9 8 1,0 1-16,0 9 16,0 0-1,0 9-15,0 19 16,0 19-1,0 28-15,0 10 16,0 9 0,0-10-16,0-9 15,0 0 1,0 0-16,0-9 16,0-10-1,0-18-15,0-10 16,0-9-1,0-10-15,0-9 16,0 0 0,0 0-1,0 0-15,0 0 16,0 0 0,0 0-16</inkml:trace>
  <inkml:trace contextRef="#ctx1" brushRef="#br2" timeOffset="-125207.89">25268 6504 0,'0'0'0,"10"0"0,9-10 15,37 1-15,38-1 16,10 1 0,27 18-1,10 10-15,0 0 16,19 0 0,-9-1-16,-19-8 15,-20-1 1,-8-9-16,-19 0 15,-29 0 1,-18 0-16,-19 0 16,-10 0-1,-9 0-15,0 0 16,-38 10 0,-84 18-16,-76-9 15,-27-1 1,-11-8-16,11-10 15,27 0 1,48 0-16,27 0 16,48 0-1,37 0-15,20 0 16,8 0 0,10 0-16,19 0 15,47 0 1,47-10-1,37 1-15,29 0 16,0-1 0,0 10-16,-10 0 15,-9 10 1,-19-10-16,-9 0 16,-29 0-1,-18 9-15,-29-9 16,-18 0-1,-19 0-15,-19 0 16,0 0 0,0 0-16,-57 0 15,-93-9 1,-86 18-16,-36 0 16,8 1-1,29-1-15,47 0 16,47 1-1,56-1-15,29 1 16,37-10 0,9 0-1,20 9-15,37 0 16,56-9 0,67 0-16,37 0 15,9-9 1,-9 0-16,-9-1 15,-29 1 1,-37 9-16,-38 0 16,-28 0-1,-29 9-15,-18-9 16,-19 0 0,0 0-16,-9 10 15,-57-1 1,-104 19-16,-74 0 15,-29 0 1,10-9 0,37 0-16,56-10 15,58 1 1,46-10-16,38 0 16,18 0-1,10 0-15,19 0 16,47 0-1,56-19-15,38 0 16,9 0 0,1 10-16,-20-10 15,-18 0 1,-29 10-16,-18 0 16,-10-1-1,-18 1-15,-20 0 16,1-1-1,-19 10-15,0-9 16,-19 9 0,0 0-16,0 0 15,0 0 1,0 0 0,0 0-16</inkml:trace>
  <inkml:trace contextRef="#ctx1" brushRef="#br2" timeOffset="-119479.98">18457 9027 0,'0'0'0,"0"0"0,0 0 16,0 0-16,0 10 16,-18-1-1,-1 19 1,0 0-16,9 10 16,1 9-16,9 9 15,9 0 1,10-18-16,10 0 15,-1-10 1,9-10 0,10-18-16,0 0 15,-9-18 1,0-1-16,-1-19 16,-18 1-1,0-19-15,-19-1 16,-19-8-1,-9 8-15,-10 10 16,-18 10 0,-1 9-16,-18 28 15,38 0 1</inkml:trace>
  <inkml:trace contextRef="#ctx1" brushRef="#br2" timeOffset="-119199.93">18994 9215 0,'0'0'0,"0"0"0,0 0 16,0 0-1,0 0-15,0 0 16,0 0 0,0 0-16</inkml:trace>
  <inkml:trace contextRef="#ctx1" brushRef="#br2" timeOffset="-118760.7">19003 8840 0,'0'0'0,"9"0"0,1-10 15,18-8 1,10-1-1,18 0-15,10 10 16,0-1 0,9 20-16,0-1 15,1 0 1,-1 1-16,-19-10 16,1 0-1,-20 0-15,-8 0 16,-11 0-1,1 0-15,-9 9 16,-1 1 0,0 18-16,-9 19 15,0 18 1,0 1-16,0 9 16,0 0-1,0-9-15,0-10 16,-9-18-1,9-1-15,-9-9 16,-1-18 0</inkml:trace>
  <inkml:trace contextRef="#ctx1" brushRef="#br2" timeOffset="-118521.8">19323 9253 0,'0'0'15,"0"0"-15,0 0 16,0 0-16,9 0 16,29-10-1,18 1-15,10-1 16,9-8 0,1-1-1,-1 0-15,0 10 16,0-1-16,-9 1 15,-37 0 1</inkml:trace>
  <inkml:trace contextRef="#ctx1" brushRef="#br2" timeOffset="-117920.71">20809 8821 0,'0'0'0,"0"0"16,0-19 0,-19 0-16,-9-9 15,-19 0 1,-19 0-16,0 9 16,10 10-1,9 18-15,19 1 16,-1-1-1,20 10-15,0 9 16,18 0 0,0 0-16,20 10 15,-1 9 1,19 0 0,-9-1-16,-1 1 15,1 0 1,-19-9-16,-1-1 15,-18 1 1,0-1-16,-18 1 16,-11-1-1,1-18-15,0 0 16,9-19 0,10 0-16,-1 0 15,1-19 1,18-18-16,10-20 15,9-18 1,19 0-16,0 10 16,1 8-1,8 1-15,0 9 16,-18 0 0,-19 19-16,0 0 15,-19 19 1,0 9-16</inkml:trace>
  <inkml:trace contextRef="#ctx1" brushRef="#br2" timeOffset="-114877.7">4271 4805 0,'0'0'0,"0"10"0,0 18 16,9 66-1,20 65-15,-1 76 16,9 37 0,10 37-16,1 39 15,-11 18 1,1 9-16,9 28 15,-10 19 1,1 10-16,0 28 16,-1 0-1,1 18-15,0 10 16,-1 9 0,1-18-16,-19-20 15,-1 11 1,11-20-16,-1-28 15,-9-28 1,0-28-16,-1-28 16,1-29-1,0-27-15,-19-38 16,9-28 0,-9-47-1,0-38-15,0-37 16,0-29-1,0-27-15,0-19 16,0-19 0,0 0-16</inkml:trace>
  <inkml:trace contextRef="#ctx1" brushRef="#br2" timeOffset="-114017.34">2032 4477 0,'0'0'0,"0"0"16,0 9-1,9 10-15,-9 19 16,29 37-1,-1 28-15,0 0 16,-9 10 0,0-1-16,-10-9 15,-9 1 1,0-20-16,0-9 16,-9-19-1,9-18 1,0 0-16,0-20 15,0 1 1,0-19-16</inkml:trace>
  <inkml:trace contextRef="#ctx1" brushRef="#br2" timeOffset="-113568.85">2512 4862 0,'0'0'0,"0"0"0,0 0 16,0 0-1,0 0-15,0 0 16,-19 9 0,-9 0-16,-10 10 15,-9 9 1,0-9-16,9 0 15,10-10 1,19 1-16,-1-10 16,10 0-1,0 9 1,10 19-16,18 19 16,28 19-1,20 18-15,8 19 16,10 10-1,10-19-15,-10 0 16,-19-19 0,1-10-16,-20-8 15,-18-20 1,-20 1-16,-8-20 16,-10-8-1</inkml:trace>
  <inkml:trace contextRef="#ctx1" brushRef="#br2" timeOffset="-112985.53">1383 4561 0,'0'0'0,"0"0"0,0 0 16,9 19 0,1 47-16,18 65 15,-9 76 1,-10 55-16,-9 39 15,0 8 1,-9 48-16,9 9 16,-10 0-1,1 18-15,0 1 16,-1 9 0,20 19-1,-1 28-15,0-19 16,1 10-1,9-10-15,-1-9 16,20-1 0,-10-27-16,-9-19 15,19-19 1,9-18-16,0-29 16,-19-47-1,10-37-15,-20-38 16,1-56-1,-19-28-15,0-28 16,0-29 0,0-27-16,0-10 15</inkml:trace>
  <inkml:trace contextRef="#ctx1" brushRef="#br2" timeOffset="-112414">3340 6879 0,'0'0'0,"0"0"15,0 0-15,0 0 16,0 0 0,0 9-1,9 29-15,0 37 16,1 28-1,9 38-15,-1-1 16,-8 20 0,-1-19-16,-9-10 15,0-28 1,0-18-16,0-20 16,0-18-1,0-9-15,0-10 16,0-19-1</inkml:trace>
  <inkml:trace contextRef="#ctx1" brushRef="#br2" timeOffset="-111055">357 5134 0,'0'0'0,"0"0"0,10 0 0,-10 0 0,0 0 15,0 0-15,9 18 0,10 20 0,-19-38 0,0 0 0,0 0 0,0 0 0,10 66 0,-10-66 0,0 0 0,0 0 0,18 84 0,-18-84 0,0 0 0,19 85 0,-19-85 0,19 75 0,0-10 0,9-18 0,-28-47 0,0 0 0,0 38 0,0-38 0,0 19 0,0-1 0,0-18 16,0 0 0,0-9-16,9-29 15,1-46 1,-1-19-16,1 28 16,8 9-1,1 19-15,9 0 16,1 28-1,8 10-15,1 18 16,0 1 0,-1 18-1,1 9-15,9 20 16,-28 37 0,-10 9-16,-18 38 15,-38 168 1</inkml:trace>
  <inkml:trace contextRef="#ctx1" brushRef="#br2" timeOffset="-110538.29">245 6691 0,'0'0'0,"0"0"0,0 0 0,0 0 0,0 0 0,0 0 0,0 0 0,0 0 0,0 0 0,0 0 0,0 0 0,0 10 0,9 27 0,-9-37 0,9 66 0,-9 18 0,0 1 0,0 8 16,0-8-16,0-10 0,10-19 0,-10-9 0,9 66 15</inkml:trace>
  <inkml:trace contextRef="#ctx1" brushRef="#br2" timeOffset="-109854.71">715 6982 0,'0'0'0,"0"0"16,0 0-1,-9 0-15,-10 9 16,-9 1 0,9-1-16,9 19 15,1 0 1,9 1-16,9-1 15,1-9 1,9-1-16,18-18 16,-9 0-1,-9-18 1,0-1-16,0-19 16,0 1-1,-19-10-15,0 0 16,0 0-1,0 0-15,0 19 16,9 0 0,0 0-16,1 18 15,9 1 1,9 9-16,0 9 16,19 19-1,0 19-15,0 0 16,-19 10-1,-9-1-15,0 0 16,0-18 0,0-1-16,0-18 15,9-19 1,0 0-16,-9-9 16,9-10-1,0-19 1,-9 1-16,-10-20 15,-18-8-15,-29-1 16,-37 10 0,-75 37-1,-170-9-15</inkml:trace>
  <inkml:trace contextRef="#ctx1" brushRef="#br2" timeOffset="-108560.09">367 8446 0,'0'0'0,"0"0"0,0 9 0,0 19 0,0 38 0,0 18 0,0-84 0,0 0 0,0 94 0,0-94 0,0 85 0,0-1 15,0 0-15,0-18 0,0-10 0,0-18 16,0-19 0,0 0-16,0-19 15,0 0 1</inkml:trace>
  <inkml:trace contextRef="#ctx1" brushRef="#br2" timeOffset="-107925.17">753 8774 0,'0'0'0,"0"0"15,0 0-15,0 9 16,-10 1 0,1 18-16,-1 10 15,1 8 1,0 1-16,18-9 16,0-1-1,1-18-15,9 0 16,-1-19-1,1 0-15,-9 0 16,8-19 0,-8-9-16,9-10 15,-10 1 1,0-10-16,1 0 16,-1 0-1,1 10 1,-1 9-16,10 9 15,0 9-15,9 1 16,0 18 0,10 1-1,-10 18-15,0 19 16,10 0 0,0 0-16,-1-10 15,-18 1 1,9-20-16,-9 1 15,9-19 1,-9 0-16,0-19 16,9 1-1,-9-20-15,-19 1 16,-10-20 0,-55 1-16,-58-10 15,-206-27 1</inkml:trace>
  <inkml:trace contextRef="#ctx1" brushRef="#br2" timeOffset="-107416.2">405 10125 0,'0'0'0,"0"0"0,0 0 0,0 0 0,0 19 0,0 18 0,-10 20 0,1 37 0,9-1 0,0-27 0,0-10 0,0-9 0,0-9 0,0-38 0,0 0 0,0 28 0,0-28 0,9 28 16,-9-19-16</inkml:trace>
  <inkml:trace contextRef="#ctx1" brushRef="#br2" timeOffset="-106732.98">856 10416 0,'0'0'0,"0"0"16,0 9 0,-9 1-16,-20 9 15,11 9 1,8 0-16,1 9 16,9 1-1,9-1-15,1-18 16,-1 0-1,0-19-15,1 0 16,9 0 0,-10-9-16,0-10 15,1-19 1,-10-18-16,0 0 16,-19-10-1,-9 19-15,18 0 16,1 19-1,0 0-15,9 9 16,9 10 0,0-1-16,29 1 15,-10 0 1,10 18-16,9 0 16,9 19-1,-18 10 1,0 9-16,-1 0 15,10 9 1,-18-18-16,-11-1 16,1-18-1,0 0-15,0-10 16,9-9 0,10 0-16,-10-19 15,-19-18 1,10-10-16,-19-9 15,-19-10 1,-18 0-16,-39 19 16,-18 29-1,28 18-15</inkml:trace>
  <inkml:trace contextRef="#ctx1" brushRef="#br2" timeOffset="-106249.43">489 11730 0,'0'0'0,"0"0"0,0 0 0,0 0 0,0 0 0,0 9 0,0-9 0,-9 28 0,-1 28 0,10-56 0,-9 66 0,9 9 0,0-75 0,0 75 0,0-19 0,-9 1 0,-1-10 0,10-47 0,-9 37 0,9-18 0,0 0 0,0-10 0,0-9 16</inkml:trace>
  <inkml:trace contextRef="#ctx1" brushRef="#br2" timeOffset="-105532.39">894 11767 0,'0'0'0,"0"0"0,0 0 15,0 0-15,0 9 16,0 1 0,-10-1-1,10 10-15,10 0 16,-10-1-1,9 1-15,1 0 16,8-10 0,1-9-16,0 0 15,0-9 1,-10-10-16,10 0 16,-19-18-1,-28-1-15,0-8 16,-10-11-1,0 10-15,10 19 16,-10 0 0,29 9-16,0 10 15,-1-1 1,20 1-16,-1 0 16,29-1-1,9 10-15,-10 10 16,10 8-1,19 11-15,-28 8 16,-1 10 0,1 0-16,9 9 15,-28-9 1,0 9 0,0-18-16,-1 0 15,1-20 1,0 1-16,19-19 15,-10 0 1,-9-19-16,18-18 16,1-20-1,-19-8-15,-10-10 16,-18 0 0,-29 9-16,-37 10 15,-57 28 1,-37 37-16,-151 66 15</inkml:trace>
  <inkml:trace contextRef="#ctx1" brushRef="#br2" timeOffset="-105076.78">470 13353 0,'0'0'0,"0"0"0,0 9 0,0 10 0,0 18 0,-9 29 0,9 0 0,0-66 0,0 0 0,0 75 0,0-75 0,0 75 16,0-19-16,0 0 0,-9 1 0,-1-10 0,20-19 0,27 94 0</inkml:trace>
  <inkml:trace contextRef="#ctx1" brushRef="#br2" timeOffset="-104466.83">649 13634 0,'0'0'0,"0"10"16,0-1-16,0 19 15,0 10 1,10 9-16,18-10 16,0 1-1,-9-1-15,18-9 16,-8-9 0,-11-19-16,11 0 15,-11 0 1,1-19-1,-9 0-15,9-18 16,-1-19 0,1-1-16,0 10 15,0 1 1,9 17-16,-9 1 16,0 9-1,-1 10 1,11 0-16,-1 18 15,0 19-15,19 19 16,-9 0 0,-1 9-16,1-18 15,9-1 1,-28-18 0,0 0-16,0-19 15,9 0-15,-9-19 16,-1-18-1,-8-1 1,-20-18-16,-18-10 16,-19 10-1,-28 18-15,18 20 16</inkml:trace>
  <inkml:trace contextRef="#ctx1" brushRef="#br2" timeOffset="-103978.87">1825 13203 0,'0'0'0,"0"0"0,0 9 16,-19 28 0,0 29-16,-9 47 15,0 37 1,9 19-16,0 28 16,-9-10-1,19 1-15,-1-19 16,1-10-1,9-18-15,0-28 16,-10-19 0,1-19-16,0-19 15,-1-37 1</inkml:trace>
  <inkml:trace contextRef="#ctx1" brushRef="#br2" timeOffset="-98830.14">8890 7151 0,'0'0'0,"0"0"0,-9 0 16,-10 0-1,9 0-15,1-9 16,0-1-1,-1-9-15,20 1 16,18-11 0,56-8-16,67-1 15,28-8 1,-1 17-16,-8 11 16,-20-1-1,-9 9-15,-9 1 16,0 9-1,0 9-15,-10 10 16,-19 19 0,-18 9-16,-10 9 15,-9 10 1,-9 18 0,-10 1-16,-10 8 15,-18 1 1,0 9-16,-10-9 15,-18 0 1,-10 0-16,-28-10 16,-9 1-1,-29-1-15,-28-18 16,-19-10 0,-28-18-16,0-20 15,10-8 1,9-29-16,0-18 15,9-20 1,10-8-16,-1-20 16,10-9-1,10-9 1,18 0-16,1 0 16,18-1-1,19 20-15,19 9 16,9 19-1,9 9-15,1 9 16,9 10 0,9 0-16,1 19 15,-1-1 1,-9 1-16,0 9 16</inkml:trace>
  <inkml:trace contextRef="#ctx1" brushRef="#br2" timeOffset="-97531.43">3067 7376 0,'0'0'0,"0"-9"16,0-10 0,0-9-16,0 0 15,0 0-15,0-1 16,0 11 0,0-1-1,0 9-15,0 1 16,0 0-1,0-1-15,0 10 16,0 0 0,0 0-16,9 10 15,1 27 1,-1 29-16,10 18 16,9 10-1,-9 9-15,0 10 16,0-19-1,-1-10-15,-8-9 16,-10-18 0,0-20-16,0-18 15,0 0 1,0-19-16,0 0 16,0-10-1,0-18-15,0-38 16,0-37-1,0-9 1,0-10-16,-10-10 16,10 10-1,0 29-15,-9 27 16,9 10 0,0 18-16,0 10 15,0 18 1,0 1-16,0 9 15,9 9 1,1 29-16,9 46 16,-1 29-1,1 9-15,-9 9 16,8 1 0,-18-10-16,0-10 15,0-18 1,0-19-1,0-19-15,0-18 16,0-19-16,0 0 16,0-19-1,0 0 1,0-10-16,-18-37 16,-1-47-1,0-28-15,-9-9 16,9-10-1,10 1-15,-1 18 16,1 9 0,-1 38-16,1 19 15,9 28 1,0-1-16,0 20 16,0 9-1,0 0-15,0 0 16,9 19-1,1 0-15</inkml:trace>
  <inkml:trace contextRef="#ctx1" brushRef="#br2" timeOffset="-96143.95">10292 8277 0,'19'0'0,"28"9"0,47 1 16,19 8 0,-1 10-16,-18 1 15,-18 8 1,-1 19-16,0 10 15,1 19 1,-20-1-16,0 10 16,-18 9-1,0-9-15,-20 0 16,-18 0 0,-18-1-16,-20 1 15,-18 9 1,-20-9-16,-18 0 15,0 0 1,-19 0 0,-9-10-16,-19-9 15,-19 0-15,-9-18 16,-1-20 0,-18-18-1,0-19-15,-19 0 16,0-19-1,10-9-15,-1-10 16,19-9 0,19 1-16,0-11 15,10-8 1,-1 8-16,20-8 16,18 8-1,9-8-15,20-10 16,18 9-1,19 0-15,18 1 16,11-11 0,8 1-16,20 10 15,8-1 1,11-9-16,18 9 16,28 1-1,28-10-15,39 9 16,18 0-1,18 19 1,1 0-16,9 19 16,0 10-1,29 8-15,18 10 16,9 10 0,20 18-16,-1 0 15,-18-9 1,-38 9-16,-10 0 15,133 28 1</inkml:trace>
  <inkml:trace contextRef="#ctx1" brushRef="#br2" timeOffset="-95148.84">3076 8952 0,'0'0'0,"0"0"0,0 0 16,0 0-16,0 0 15,0 0 1,10-18-16,8-1 15,20-19 1,19-9-16,-1 10 16,0 9-1,1 18 1,-1 1-16,-18 18 16,0 1-1,-20 18-15,1 0 16,-19 28-1,-9 10-15,-29 9 16,-9 0 0,0-19-16,0-18 15,9-10 1,10-9-16,19 0 16,-1-19-1,1 0-15,9 0 16,0 0-1,0 0-15,0 0 16,19 0 0,28 0-16,37 0 15,58-10 1,18-9-16,-1 1 16,-17 8-1,-39 1-15,-37 0 16,-19 18-1,-38-9-15</inkml:trace>
  <inkml:trace contextRef="#ctx1" brushRef="#br2" timeOffset="-94241.27">3217 10191 0,'0'0'0,"0"0"0,10-19 16,-1 0-1,19-18 1,19-1-16,19 10 16,19 0-16,-10 19 15,0 18 1,-18 0-16,-1 1 16,-18 18-1,-19 0-15,-19 0 16,-10 19-1,-18 9 1,-28 10-16,-10-10 16,19-18-1,0-19-15,19-1 16,18-18 0,1 0-16,9 0 15,9 0 1,1-9-16,18 0 15,0-1 1,19 1-16,9 18 16,-8 1-1,-11 18-15,1 0 16,-19 0 0,-19 19-16,-10 0 15,-37 9 1,-19 10-16,-28-10 15,-9 0 1,-29-18-16,-18-1 16,74-18-1</inkml:trace>
  <inkml:trace contextRef="#ctx1" brushRef="#br2" timeOffset="-93573.77">3255 11805 0,'0'0'0,"0"0"15,0-10 1,-9 1-16,-1-1 16,10 10-1,0 0-15,0 10 16,0-1 0,10 10-16,-1 9 15,19 0 1,0-9-16,19 0 15,-9-10 1,0-9-16,-1 0 16,1-9-1,-10-10-15,0 0 16,-9 0 0,0-9-16,-10 0 15,-9 19 1,0-1-1,0 10-15,0 0 16,0 10 0,0 9-16,0 37 15,0 28 1,0 48-16,10 8 16,-1-74-1</inkml:trace>
  <inkml:trace contextRef="#ctx1" brushRef="#br2" timeOffset="-92946.72">3791 12912 0,'0'0'0,"0"0"0,0 0 15,-9 9 1,-1 0-16,1-9 15,9 10 1,9-1-16,10 19 16,28 10-1,0 9 1,10 0-16,-20 0 16,1 0-1,0-1-15,-20 1 16,-18 19-1,0 0-15,-28-1 16,-19-8 0,-9-1-16,-10-9 15,9-10 1,1-18-16,9-19 16,19 0-1</inkml:trace>
  <inkml:trace contextRef="#ctx1" brushRef="#br2" timeOffset="-92730.36">3961 12809 0,'9'0'0,"10"-19"0,28-28 15,37-19 1,39 0-16,8 1 16,67 18-1,150-9-15</inkml:trace>
  <inkml:trace contextRef="#ctx1" brushRef="#br2" timeOffset="-83331.54">18420 10585 0,'0'0'0,"-10"9"16,-9 1-16,-9 18 16,0 0-1,0 9-15,18 10 16,1 10-1,18-1-15,20 0 16,18-18 0,19-1-16,-1-18 15,11-19 1,-1 0-16,-19-19 16,-18 1-1,-19-20-15,-10 0 16,-18-8-1,-29-11 1,-28 1-16,-18 0 16,-10 28-1,-1 28-15,1 28 16,47-10 0</inkml:trace>
  <inkml:trace contextRef="#ctx1" brushRef="#br2" timeOffset="-82995.17">18984 11082 0,'0'0'0,"0"0"0,0 0 16,0 0-1,0 0-15,0 0 16,0 0 0,0 0-16</inkml:trace>
  <inkml:trace contextRef="#ctx1" brushRef="#br2" timeOffset="-81983.14">19511 10332 0,'0'0'0,"0"0"0,-9 0 16,-10 9 0,0 0-16,-9 19 15,-1 1 1,20-1-16,0 9 16,18 1-1,0 9-15,20 0 16,18 9-1,0 0 1,9 1-16,1-1 16,-20-19-16,1 1 15,-19-1 1,0-18 0,-19 0-16,0 0 15,0-1 1,-10-8-16,-9-10 15,1 0 1,-1 0-16,0-19 16,0 0-1,0-18-15,10-1 16,-1-18 0,20 0-16,18-19 15,0 9 1,1 0-16,8 1 15,1 18 1,-19 19-16,-1-1 16,-8 20-1,-10 0 1</inkml:trace>
  <inkml:trace contextRef="#ctx1" brushRef="#br2" timeOffset="-81011.99">20405 10388 0,'0'0'0,"0"0"0,0 0 16,0 0 0,0 0-16,0 0 15,-19 0 1,-9 9-16,-10 1 15,-18 8 1,9 11-16,-1-1 16,20 9-1,19-9 1,18 0-16,1 1 16,18 8-1,19 1-15,9-1 16,10 10-1,-9-9-15,-1-1 16,-9 1 0,-9-10-16,-19 0 15,-10-9 1,-9 0-16,-19-1 16,-18 10-1,-20-9-15,1-19 16,-1 0-1,10-19-15,10 1 16,18-20 0,19-9-1,19-28-15,18-9 16,20-10 0,8 9-16,11 1 15,-10 18 1,-10 19-16,-18 10 15,-20 9 1,-18 18-16</inkml:trace>
  <inkml:trace contextRef="#ctx1" brushRef="#br2" timeOffset="-79391.17">17432 12424 0,'0'0'0,"0"0"0,0 0 15,0 0 1,0 0-16,9-10 15,10-8 1,19-1-16,18-9 16,38 0-1,0-1-15,0 1 16,-18 10 0,-20 8-16,-9 1 15,-9-1 1,-10 1-16,-9 9 15,0 0 1,-10 0-16,-9 0 16,0 0-1,0 0-15,0 0 16,0 0 0,9 9-16,1 1 15,-10 18 1,0 9-16,0 10 15,0-9 1,0-1 0,0 1-16,0-19 15,0 0 1,0-19-16,0 0 16,0 0-1,0-10-15,-19-18 16,10-19-1,-1-19-15,20 1 16,-1-1 0,19 19-16,10 0 15,9 19 1,0 19-16,0 18 16,-9 0-1,-1 20-15,-18 8 16,-19 10-1,-28 19-15,0-29 16</inkml:trace>
  <inkml:trace contextRef="#ctx1" brushRef="#br2" timeOffset="-78771.08">19059 12086 0,'0'0'0,"0"0"15,0 0-15,0 0 16,-18 9 0,-1 10-16,0 9 15,-9 19 1,9 19-16,10 0 16,18-10-1,0-9-15,20-10 16,-1-8-1,0-11-15,10-8 16,9-10 0,-10-19-16,1 0 15,0-18 1,-20-20-16,1 10 16,-19 0-1,-9 1-15,-19 8 16,-29 0-1,-28 20-15,29 8 16</inkml:trace>
  <inkml:trace contextRef="#ctx1" brushRef="#br2" timeOffset="-78488.67">19624 12687 0,'0'0'0,"0"0"0,0 0 16,0 0-16,0 0 16,0 0-1</inkml:trace>
  <inkml:trace contextRef="#ctx1" brushRef="#br2" timeOffset="-77824.36">20273 11917 0,'0'0'0,"-9"0"16,-20 10-16,-37-1 15,-18 19 1,18 10-16,10 9 16,8-1-1,20 1-15,19-9 16,-1-1-1,20-8 1,27-1-16,11 9 16,17-9-1,11-9-15,-20 0 16,1 9 0,-1 0-16,-18 0 15,-1 1 1,-18-1-16,-10 0 15,-9 0 1,-18 9-16,-20 1 16,-18 0-1,-1-20-15,1-18 16,9 0 0,9-18-16,10-20 15,9-18 1,19-10-16,19-28 15,18 0 1,20 10-16,9 18 16,0 1-1,-10 18 1,0 9-16,-18 10 16,-19 19-1</inkml:trace>
  <inkml:trace contextRef="#ctx1" brushRef="#br2" timeOffset="-77273.17">21176 11945 0,'0'0'0,"0"0"16,0-18-16,-19-1 15,-18 0 1,-20-9-16,-18 18 16,9 10-1,0 10 1,19-1-16,19 10 15,9 0 1,10 0-16,-1-1 16,20-8-1,-1 8-15,10-8 16,9-1 0,19-9-16,0 0 15,0 0 1,-9-9-16,0-1 15,-10 1 1,-9 0 0,-1-1-16,-8 10 15,-1 0-15,1 10 16,-1 8 0,0 39-16,-9 18 15,0 28 1,-18 19-16,-11 19 15,11-76 1</inkml:trace>
  <inkml:trace contextRef="#ctx1" brushRef="#br2" timeOffset="-75546.18">17375 14047 0,'0'0'0,"0"0"16,0 0-16,10 0 16,18 0-1,38 0 1,37 0-16,39 0 16,-1-9-1,-10-1-15,-8-9 16,-29 10-1,-19 0-15,-19-1 16,-18 10 0,0 0-16,-10 0 15,-9 0 1,0 0-16,-10 0 16,0 0-1,-9 0-15,0 0 16,0 0-1,0 0-15,0 0 16,0 0 0,-28 0-16,-19-9 15,-19 0 1,-28-1-16,0 10 16,-19 10-1,10-1-15,18 0 16,19-9-1,19 0 1,19 10-16,19-10 16,-1 0-1,10 0-15,0 0 16,10 0 0,8 0-16,20 0 15,28-10 1,9 1-16,29 0 15,8-1 1,-8 10-16,-19 0 16,-10 0-1,-28 0-15,-9 0 16,-10 0 0,-9 0-16,-10 0 15,0 10 1,-9-10-16</inkml:trace>
  <inkml:trace contextRef="#ctx1" brushRef="#br2" timeOffset="-74746.7">18598 13756 0,'0'0'16,"0"0"-16,0 0 16,0 0-16,0 0 15,0 0 1,0 10-16,-9-1 16,0 19-1,-1 19-15,1 19 16,9-1-1,0 1-15,0-10 16,0-18 0,0-1-16,0-18 15,0 0 1,0 0 0,0-19-16,0 0 15,0 0 1,0 0-16,0-10 15,0-18 1,0-28-16,0-10 16,0 0-1,9-9-15,1 10 16,-1-1 0,0 19-16,1 10 15,-1 8 1,1 11-16,-1 8 15,19 1 1,10 9-16,9 9 16,0 1-1,0 8-15,-9 1 16,-1 0 0,1 0-1,-19 0-15,0-1 16,-10 1-16,-9 9 15,-9 0 1,-20 19 0,-27 0-16,-29 19 15,-18-10 1,18-9-16,19-9 16,19-10-1,19-10-15,0 1 16,18-9-1,1-1-15,0-9 16,9 9 0,0-9-16</inkml:trace>
  <inkml:trace contextRef="#ctx1" brushRef="#br2" timeOffset="-73481.58">19596 13625 0,'0'0'0,"0"0"16,0 0-16,-19 9 15,0 1 1,0 18-1,10 0-15,-1 19 16,10 9 0,10 10-16,9-10 15,9 0 1,0-18-16,0-1 16,0-8-1,1-11-15,-1 1 16,10-19-1,-1 0-15,1-19 16,-1 1 0,1-20-16,0 0 15,-19-18 1,-19 0-16,-10-10 16,-9 10-1,-9 0-15,-10 9 16,1 19-1,-1 18-15,1 1 16,-1 18 0,0 10-16,10 0 15</inkml:trace>
  <inkml:trace contextRef="#ctx1" brushRef="#br2" timeOffset="-73207.45">20348 14009 0,'0'0'0,"0"0"0,0 0 16,0 0-1,0 0-15,0 0 16,0 0 0</inkml:trace>
  <inkml:trace contextRef="#ctx1" brushRef="#br2" timeOffset="-72565.22">20743 13437 0,'0'0'0,"0"0"0,-18 0 16,-20 0 0,0 10-16,-9 8 15,0 10 1,0 19-16,19 0 16,0-9-1,18-1-15,20 1 16,-1 9-1,19 0-15,19 0 16,0-1 0,10 1-16,-1-9 15,1 9 1,-10-10 0,-10 1-16,-18-1 15,0 1 1,-19-1-16,-19 1 15,0 0 1,-9-1-16,0-18 16,0 0-1,0-19-15,-1-19 16,10 0 0,10-28-16,9-28 15,28-28 1,10-10-16,18 1 15,10 9 1,-9 9-16,-1 9 16,-18 20-1,-1 18 1,-18 19-16,0 18 16,-10 1-16,-9 9 15</inkml:trace>
  <inkml:trace contextRef="#ctx1" brushRef="#br2" timeOffset="-72015.34">21581 13456 0,'0'0'0,"0"0"15,0 0-15,0 0 16,-19 0-1,-19 9-15,1 1 16,-11 18 0,1 0-16,19 9 15,0 1 1,19 0-16,18-1 16,10 10-1,9 0-15,19 0 16,0 0-1,0 0 1,-9 0-16,-1-1 16,-18-8-1,0 0-15,-19-1 16,-9 1 0,-20-1-16,-8 1 15,-10-20 1,0 1-16,9-19 15,10-19 1,9-9-16,10-19 16,9-18-1,18-29-15,29 0 16,1 0 0,8 10-16,0 9 15,-9 9 1,10 19-16,-19 0 15,-1 19 1,-27 19 0</inkml:trace>
  <inkml:trace contextRef="#ctx1" brushRef="#br2" timeOffset="-70523.13">17639 15736 0,'0'0'0,"-10"0"0,-8 0 15,-1 0 1,0 0-16,10 0 16,-1 0-1,10 0-15,19 0 16,37 0 0,48-19-16,28 0 15,-1 1 1,1-1-16,-28 9 15,-20 1 1,-27 0-16,-10 9 16,-10 9-1,-8 0-15,-11 1 16,1-1 0,-9 1-16,-10-10 15,0 0 1,0 0-16,0 0 15,0 0 1,0 0-16,0 0 16,0 0-1,0 0 1,0 9-16,-10 0 16,1 10-16,-1 9 15,1 10 1,0-1-1,-1-9-15,10-9 16,-9 0 0,9-19-16,0 0 15,0 0 1,0-9-16,-10-20 16,1-27-1,18-28-15,10-10 16,9 0-1,1 19-15,18 28 16,0 10 0,0 8-16,-10 20 15,1 18 1,-10 1-16,-9 18 16,0 0-1,-19 19-15,-28 9 16,-29 10-1,20-29-15</inkml:trace>
  <inkml:trace contextRef="#ctx1" brushRef="#br2" timeOffset="-69256.41">13340 16740 0,'0'0'0,"0"0"16,0 0 0,0 0-16,9 0 15,29-28 1,112-19-16,142-19 15,65 0 1,20 10-16,-10 9 16,-38 19-1,-47 0-15,-37 0 16,-38 18 0,-38 10-1,-19 10-15,-27 8 16,-39-8-1,-37 9-15,-18-10 16,-11 0 0,-18-9-16,-9 10 15,-66 18 1,-123 9-16,-112 10 16,-57 10-1,-38 8-15,-18 1 16,-19 0-1,28-10-15,57-9 16,93-19 0,67-9-16,65 0 15,66-19 1,47 0-16,10 0 16,46 0-1,114-10-15,150-27 16,85-20-1,46-18-15,20 0 16,9-9 0,-19-1-1,-47 20-15,-66 18 16,-84 9 0,-85 10-16,-66 19 15,-47-1 1,-28 10-16,-19 0 15,-10 19 1,-8 0-16</inkml:trace>
  <inkml:trace contextRef="#ctx1" brushRef="#br2" timeOffset="-68492.8">12738 15576 0,'0'0'0,"0"0"15,0 0 1,18 19-16,48 28 16,28 56-1,29 29 1,18 8-16,0 10 16,-19-9-16,-18-19 15,-20-19 1,-18-18-16,-19-20 15,-9-18 1,-19-9-16,-19-29 16</inkml:trace>
  <inkml:trace contextRef="#ctx1" brushRef="#br2" timeOffset="-68176.38">13264 15661 0,'0'0'0,"0"0"0,-28 9 16,-19 38-1,-37 47-15,-20 56 16,-9 28-1,0 19-15,19 10 16,-19 18 0,10-28-16,9-38 15,18-18 1,20-38 0,18-18-16,20-29 15,8-28-15</inkml:trace>
  <inkml:trace contextRef="#ctx1" brushRef="#br2" timeOffset="-66957.45">15532 15877 0,'0'0'0,"0"0"16,0 0-16,0-10 15,9-9 1,0 1-16,1-1 16,18 0-1,0 0 1,1 10-16,-1 0 16,0-1-16,0 10 15,-9 10 1,0 8-16,0 20 15,-1 9 1,-18 9 0,0 10-16,-18-1 15,-1 10 1,-19 1-16,-18-11 16,-10-8-1,0-1-15,19-19 16,0-9-1,19-9-15,0 0 16,18-10 0,1 1-16,-1-10 15,10 9 1,0-9-16,0 0 16,0 10-1,0-1-15,10 0 16,-1 1-1,1-1 1,18 0-16,0 1 16,28-1-1,29 10-15,47-19 16,65 0 0,161-9-16</inkml:trace>
  <inkml:trace contextRef="#ctx1" brushRef="#br2" timeOffset="-64779.55">19492 15332 0,'0'0'0,"-9"10"16,-10-1-16,-19 19 16,10 19-1,0 0-15,9 0 16,10 9 0,18 10-1,0-10-15,10 1 16,9-11-16,10-8 15,9 0 1,0-20-16,10-18 16,-1 0-1,1-18-15,-10-1 16,-10-19 0,1 1-1,-19-10-15,-1 0 16,-18-9-1,0 9-15,-18-10 16,-1 10 0,-9 1-16,-10 8 15,0 10 1,10 0-16,0 18 16,0 1-1,-1 18-15,20 1 16,0 9-1,-1-1-15</inkml:trace>
  <inkml:trace contextRef="#ctx1" brushRef="#br2" timeOffset="-64446.88">20217 15792 0,'0'0'0,"0"0"0,0 0 16,0 0-1,0 0-15,0 0 16,0 0 0,0 0-1</inkml:trace>
  <inkml:trace contextRef="#ctx1" brushRef="#br2" timeOffset="-62407.08">20866 15295 0,'0'0'0,"0"0"0,-10-10 15,-9-8 1,1 8-16,-1 1 15,-9 0 1,-1 18-16,1 0 16,19 1-1,-1 8-15,20 11 16,9-1 0,18 19-16,20 0 15,8-1 1,11 11-16,-20-1 15,-18-9 1,-19 0-16,-1-10 16,-18 1-1,-9-1 1,-10 1-16,-18-10 16,-1-9-1,0-10-15,10-9 16,0-18-1,9-11-15,10-8 16,9-19 0,18-19-16,11-1 15,8 1 1,10 0-16,0 10 16,-9 18-1,-10 19-15,-9-1 16,-19 20-1</inkml:trace>
  <inkml:trace contextRef="#ctx1" brushRef="#br2" timeOffset="-62023.73">21449 15163 0,'0'0'0,"9"0"0,1-9 16,-1 0 0,10-1-16,9 1 15,0 18 1,10 1-16,9 27 15,0 20 1,0 18-16,-9 0 16,-19 9-1,-19 1-15,-10-10 16,-9 0 0,-9 0-16,0-19 15,0-9 1,-1-10-16,20-27 15</inkml:trace>
  <inkml:trace contextRef="#ctx1" brushRef="#br2" timeOffset="-61773.87">21411 15558 0,'0'0'0,"10"0"0,27-19 15,57-19-15,76 1 16,121 9-1,114-1-15</inkml:trace>
  <inkml:trace contextRef="#ctx1" brushRef="#br2" timeOffset="-60817.89">18551 17275 0,'10'0'0,"9"-19"16,56-9-16,57-29 15,84 10 1,57 10-16,65 9 16,76 18-1,57 1-15,9-10 16,-29 10 0,-28-10-16,-56-9 15,-47 0 1,-66 0-16,-85 9 15,-46-9 1,-48 18-16,-28 1 16,-19 9-1,-9 0 1,-19 0-16,0 0 16,-9 9-1,-10 1-15</inkml:trace>
  <inkml:trace contextRef="#ctx1" brushRef="#br2" timeOffset="-60432.84">18062 17284 0,'0'0'0,"10"0"16,55-19-16,133 0 15,131-18 1,57-1 0,19 10-16,18 0 15,28-10 1,-18 1-16,-28-1 15,-76 10-15,-66 0 16,-65 0 0,-48 19-1,-56-1-15,-28 10 16,-28 0 0,-10 10-16,-9-1 15,-19-9 1</inkml:trace>
  <inkml:trace contextRef="#ctx1" brushRef="#br2" timeOffset="-57029.73">22418 7226 0,'0'0'0,"0"0"0,0 0 15,0 0 1,0 9-16,-10 1 15,1 18 1,0 19 0,-1 18-16,1 11 15,9 8 1,9 10-16,1 0 16,-1-1-1,10 1-15,-10 0 16,1 0-1,-1 0-15,0-10 16,1 1 0,-1-1-16,1 10 15,-10 0 1,9 0-16,1 9 16,-1 0-1,-9 0-15,9-9 16,1 9-1,-10-9-15,9 9 16,1-9 0,-10 0-16,9 0 15,0 0 1,-9-1 0,10-8-16,-1-10 15,1 9 1,-1 1-16,0-1 15,1 10 1,-1-10-16,1 10 16,-1-9-1,10-1-15,-10-9 16,1 10 0,8-10-16,-8-10 15,-1 10 1,1 0-16,-1 1 15,1-1 1,-1 0-16,0-19 16,1 0-1,-1 1-15,1-1 16,-1 0 0,-9 0-16,9-9 15,-9 0 1,10 0-1,-10-9-15,0-1 16,0 1 0,0-10-16,0 9 15,0-8 1,0-1-16,0 0 16,0 0-1,0-9-15,0 0 16,0-1-1,0 1-15,0 0 16,0-10 0,0 1-16,0-1 15,0-9 1,0 0-16,0 0 16,0 0-1,0 0-15,0 0 16,0 9-1,-10-9-15</inkml:trace>
  <inkml:trace contextRef="#ctx1" brushRef="#br2" timeOffset="-56329.46">22107 12105 0,'0'0'0,"0"0"0,0 0 15,0-10 1,0 1-16,0 0 16,10 9-1,-1-10-15,1 10 16,-1 0 0,10 0-16,9 10 15,0-1 1,1 0-16,-1 10 15,9 0 1,1 9-16,0 0 16,-10 0-1,0 1 1,10 8-16,-10-9 16,0 10-1,10-1-15,-10 1 16,10-1-1,-1 1-15,-9-1 16,1-8 0,-1-1-16,0 0 15,-9-9 1,0-1-16,0 1 16,-1-9-1,1-1-15,-9-9 16,-1 0-1,19-19-15,0 0 16,10-18 0,9-19-16,0-10 15,0-9 1,0 0 0,0 0-16,0 0 15,-9 9 1,0-9-16,-1 9 15,-9 1 1,1 8-16,-11 10 16,1 0-1,0 19-15,-9 0 16,-10 19 0,0 9-16</inkml:trace>
  <inkml:trace contextRef="#ctx1" brushRef="#br2" timeOffset="-54443.28">23152 13052 0,'0'0'0,"0"0"0,0 0 16,0 0-1,0 0-15,0 10 16,0 9 0,0 9-16,9 28 15,0 10 1,1 9-16,-1 9 15,1 10 1,-1 0-16,0-10 16,-9 10-1,10 0 1,-1-10-16,1-9 16,-1 1-1,1-1-15,-1-10 16,0 1-1,1-10-15,-1 1 16,1-20 0,-1 1-16,0-1 15,-9 1 1,0-1-16,0 1 16,0-1-1,0-9-15,0 10 16,0-1-1,0 1-15,0-10 16,0 10 0,0-10-16,0-9 15,0 9 1,0 0-16,0 0 16,0 0-1,10 0-15,-10 0 16,0 1-1,0-11 1,0 10-16,9-9 16,-9 9-1,10 1-15,-1-1 16,-9 0 0,0 9-16,0-8 15,0-1 1,0 0-16,0-9 15,0-1 1,0-8-16,0-10 16,0 0-1,0 0-15,0 0 16,0 0 0,0 0-16,0 0 15</inkml:trace>
  <inkml:trace contextRef="#ctx1" brushRef="#br2" timeOffset="-53274.17">22879 15107 0,'0'0'0,"0"0"0,0 0 16,0 0 0,0 0-1,0 0-15,9 10 16,1 8 0,8 10-16,11 19 15,-1 0 1,10 10-16,-1-20 15,10 1 1,-9-20-16,-1 1 16,10-19-1,19-28-15,10-19 16,8-37 0,10-38-16,10-19 15,-10 0 1,19-18-16,18-10 15,105-94 1</inkml:trace>
  <inkml:trace contextRef="#ctx1" brushRef="#br2" timeOffset="-50760.03">18373 13231 0,'0'0'0,"0"0"16,-10-10-16,1 1 16,9 9-1,19-19-15,47 0 16,75-18 0,75 9-16,47 0 15,38 18 1,10 1-16,9 9 15,9-19 1,-19 0-16,-27 1 16,8-1-1,-18 9-15,-9-8 16,-20 8 0,-28 1-16,-37-10 15,-9 10 1,-29-1-16,-38 1 15,-18 0 1,-19-1 0,-10 10-16,-18 0 15,-10 0 1,-9 0-16,0 0 16,-19 0-1,0 0-15,0 0 16,0 0-1,0 0-15,-29 0 16,1 0 0</inkml:trace>
  <inkml:trace contextRef="#ctx1" brushRef="#br2" timeOffset="-49968.62">17601 11823 0,'0'0'0,"10"0"0,-1-9 16,19-10-1,29-9 1,37-9-16,19 8 16,47 1-1,18 19-15,58-10 16,27 10-1,10-1-15,9 1 16,-9 0 0,0-1-16,9 1 15,0-10 1,-9 10-16,-29-1 16,-27 1-1,-1 9-15,-9 0 16,-9 0-1,-20 0-15,1 0 16,-19 0 0,-38 0-16,-18 0 15,-10 0 1,-28-10-16,-10 10 16,-18 0-1,-10 0-15,-9 0 16,0 0-1,-10 0-15,-9 0 16,0 0 0,0 0-1,0 0-15,0 0 16,0 0 0</inkml:trace>
  <inkml:trace contextRef="#ctx1" brushRef="#br2" timeOffset="-49370.25">17658 13212 0,'0'0'0,"9"0"16,1-19-1,18-9-15,28-9 16,10-1-1,28 10-15,38 0 16,37 18 0,57 1-16,28-10 15,9 0 1,10 1-16,0-1 16,19 9-1,-20-8-15,1-1 16,0 0-1,-10 10-15,10 9 16,-28 0 0,-10 0-16,-37 9 15,-20 1 1,-18-1-16,-28 0 16,-38 1-1,-19-10 1,-18 0-16,-20 0 15,-8 0 1,-11 0-16,-18 0 16,0 0-1</inkml:trace>
  <inkml:trace contextRef="#ctx1" brushRef="#br2" timeOffset="-48715.17">17846 13165 0,'0'0'0,"9"0"0,10-9 16,28-1-1,75-8 1,76 8-16,65 10 16,29-19-1,37 10-15,29-10 16,9 0-1,-10-9-15,-46 10 16,-29-1 0,0 9-16,-28-8 15,-9 8 1,-29 1-16,-9 9 16,-10 0-1,-37 0-15,-18 0 16,-20 0-1,-19 0-15,-37 0 16,-19-10 0,-9 10-16,-10-9 15,-9 9 1,0 0-16,-10 0 16,0-9-1,1-1 1,-1 1-16,1 0 15,-1-1 1,1 1-16,-10-1 16,0 10-1,0 0-15,0 0 16,0 0 0</inkml:trace>
  <inkml:trace contextRef="#ctx1" brushRef="#br2" timeOffset="-47693.88">24008 13024 0,'0'0'0,"9"0"0,19 10 16,1-1 0,-1 19-16,-9 0 15,-10 19 1,-18 19-16,-20 28 15,-8 9 1,-10 10-16,18-20 16,1-8-1,19-10-15,-1 0 16,20-19 0,-1 1-16,19-1 15,1-19 1,18 1-16,0-19 15,-10-1 1,1-8-16,-19-10 16,0 0-1,-19 0-15,0 0 16,0 0 0,-10 0-1,-18-10-15,-10 20 16,-18 9-1,0 18-15,-1 29 16,10 18 0,19 1-16,9 8 15,10 1 1,18 10-16,19 17 16,19 1-1,0 0-15,10 10 16,-1-10-1,-9-10-15,-19 1 16,-18-10 0,-20-9-16,-27 0 15,-38 0 1,-76 9-16,-47 9 16,-112 67-1</inkml:trace>
  <inkml:trace contextRef="#ctx1" brushRef="#br2" timeOffset="-44216.38">16877 4974 0,'0'0'0,"0"-28"0,0-19 16,9-28-1,10 0-15,19-19 16,9-9 0,28 9-16,19 0 15,19-9 1,0 0-16,9 0 15,0 9 1,10 9 0,0 1-16,9 18 15,10 19 1,-10 10-16,9 28 16,19-1-1,10 29-15,9 9 16,1 10-1,-11 8-15,1 1 16,-19 0 0,9 19-16,-18 0 15,-10 9 1,0 9-16,-9 19 16,-1 1-1,-8 18-15,-1 0 16,-19-10-1,-8-9-15,-20 10 16,-19 0 0,-9-10-16,-9 9 15,-19 1 1,-19-1 0,-10 1-16,-8 9 15,-20 0 1,-9 0-16,-28-9 15,-10-1 1,-9 1-16,-28-19 16,-20-10-1,-17-18-15,-30-19 16,-27-19 0,-19-19-16,-19-18 15,9-10 1,10-9-16,19 0 15,9-10 1,9-9-16,10-9 16,0-10-1,9-9-15,0 0 16,10-19 0,19 1-16,37-11 15,9 10 1,19-9-1,10 0-15,9 0 16,10 0 0,9-10-16,9 0 15,10 1 1,9 9-16,10-1 16,-1 11-1,20 8-15,-1 20 16,19-1-1,1 0-15,18 10 16,0 0 0,9 9-16,-9 9 15,0 10 1,-28 9-16</inkml:trace>
  <inkml:trace contextRef="#ctx1" brushRef="#br2" timeOffset="-34754.39">5880 13465 0,'0'0'0,"0"0"16,-19 0-16,0 0 16</inkml:trace>
  <inkml:trace contextRef="#ctx1" brushRef="#br2" timeOffset="-32632.55">5710 13550 0,'0'0'0,"10"0"15,18 0 1,28-19-16,38 0 15,19 0 1,0 1-16,-9 8 16,18 1-1,10 0-15,-1-1 16,11-9 0,8 1-1,10 8-15,9 1 16,10-1-16,19 10 15,-1 0 1,1-9 0,-10 9-16,0-9 15,0 9 1,-28 0-16,-9 9 16,9 0-1,-10 1-15,-9-1 16,10 10-1,9 0-15,0 0 16,-1-1 0,1 1-16,-19-10 15,-9-9 1,-10 0-16,-18 0 16,-10-9-1,0 0-15,-9-10 16,-10 0-1,0 0-15,-18 1 16,-10 8 0,-10 1-16,-8-1 15,-1 1 1,-9 0 0,-1-1-16,1 1 15,-9 0 1,-1-1-16,1 1 15,-1-1 1,0 1-16,1 0 16,-1-1-1,1 10-15,-1-9 16,0-1 0,1 1-16,-1 0 15,1-1 1,-1 1-16,0 0 15,1-1 1,-10 1-16,9 9 16,1-10-1,-10 1-15,0 9 16,9 0 0,-9-9-16,0-1 15,0 1 1,0 0-1,0-10-15,0 0 16,0 0 0,0-18-16,0-1 15,-9 1 1,-1-1-16,1 1 16,-1-20-1,1 1-15,0 0 16,-1-1-1,1 10-15,-1-9 16,-8 0 0,8 9-16,1-9 15,-1 9 1,-8 0-16,8 0 16,-9 9-1,10-9-15,-1 10 16,1 9-1,0 0 1,-1 9-16,1 0 16,-1 0-1,1 10-15,9 0 16,-9-1 0,-1 1-16,10-1 15,-9 1 1,-1 0-16,-8-1 15,-1 1 1,-19 0-16,-18-1 16,-38 10-1,-47 10-15,-38-1 16,-66 19 0,-28 0-16,-28 0 15,-19 1 1,10-11-16,0 1 15,-10-19 1,0 0 0,-28 9-16,28 1 15,10-1 1,18-9-16,19 0 16,19 10-1,38-10-15,28 0 16,18 9-1,39-9-15,18 9 16,19 1 0,18-10-16,10 0 15,19 0 1,10 0-16,9 0 16,-1 0-1,20 0-15,0 0 16,-1 0-1,1 0-15,-1 0 16,10 0 0,-9 0-16,9 0 15,0 0 1,0 0-16,0 0 16,0 0-1,0 0 1,0 0-16,-10 9 15,1 0 1,9 1-16,-9-1 16,-1 19-1,10 19-15,-9 28 16,9 19 0,9 9-16,-9 19 15,10-9 1,-10 9-16,9 0 15,-9-28 1,9-10-16,-9-9 16,0-18-1,0-20-15,0 1 16,0-1 0,0-18-1,0 0-15,0-1 16,0-8-16,0-1 15,0-9 1,0 0 0,10 10-16,-10-10 15,9 0 1,1 0-16,-1 0 16,10 0-1,9 0-15,10 0 16,65 0-1,236 9-15,442 0 16,-283-9 0</inkml:trace>
  <inkml:trace contextRef="#ctx1" brushRef="#br2" timeOffset="-31130.89">10358 12152 0,'0'0'0,"9"0"16,0-19-16,1 0 15,18-9 1,0 0-16,0 0 16,10 0-1,9-1-15,0 1 16,0 0-1,0-9 1,19-1-16,0 10 16,0-10-1,9 10-15,10 0 16,-10 0 0,0 0-16,10 9 15,9 0 1,0 10-16,0 0 15,0-1 1,10 1-16,18-1 16,-9 1-1,9 0-15,0-1 16,1 1 0,-10-1-16,9 1 15,0 9 1,1 0-16,-1 0 15,0 0 1,10 0-16,-10 0 16,-9 0-1,9 0-15,1 0 16,-29 0 0,0 9-1,9 1-15,1-10 16,-10 9-1,0 1-15,0 8 16,0 1 0,0-9-16,0 8 15,-9 1 1,18 0-16,10 0 16,0-1-1,0 1 1,0 9-16,9-9 15,10 0-15,-10 0 16,19-1 0,0-8-16,0-1 15,1 0 1,8 10 0,-9-9-16,10-1 15,-20 10 1,1 0-16,0-10 15,0 0 1,-20-9-16,-17 10 16,-1-10-1,0 0-15,-10 0 16,-8 0 0,-20 0-16,-9-10 15,-9 1 1,-10 0-16,-9-1 15,-10 10 1,-9-9-16,0 9 16</inkml:trace>
  <inkml:trace contextRef="#ctx1" brushRef="#br2" timeOffset="-30579.89">17582 11532 0,'0'0'0,"0"0"0,0 0 15,0 0 1,0 0-16,0 0 16,10 10-1,9 9-15,18 9 16,10 19-1,19 0-15,0 0 16,0-1 0,-10-8-16,1-1 15,-20 1 1,1-19-16,-19 9 16,0-9-1,-19-1-15,0 11 16,-19-1-1,-19 9-15,-37 20 16,-29-1 0,1 0-1,0-9-15,18-9 16,10-1 0,18-9-16,10-9 15,19 0 1,18-10-16,1-9 15,0 0 1,9 0-16,0 0 16,0 0-1,0 0-15,0 0 16,0 10 0,-10-10-16</inkml:trace>
  <inkml:trace contextRef="#ctx1" brushRef="#br2" timeOffset="-28773.3">9031 13728 0,'0'0'0,"10"-9"15,8-20 1,29-8-16,10-19 16,27-1-1,20 10-15,9 1 16,19 8-1,-10 19-15,-9 10 16,0 18 0,0 1-16,-10 8 15,-9 11 1,-9 8-16,9 10 16,0 19-1,-9-1-15,-10 1 16,-19-10-1,1 10-15,-10 0 16,-10-1 0,1 10-16,-19 0 15,0 0 1,-19 10-16,-10 9 16,-9 0-1,-18-10 1,-20 0-16,-18 1 15,-19-10 1,0 0-16,-19-19 16,0-9-1,0-19-15,0-9 16,-9-19 0,-10-19-16,1-18 15,-1-19 1,10-1-16,-1 1 15,20 0 1,18-1-16,1 1 16,18 0-1,9-1-15,10 1 16,10 0 0,8 0-1,20-1-15,0 1 16,18 0-1,0-10-15,20 0 16,-1 10 0,0 9-16,10 0 15,-1 0 1,10 0-16,0 1 16,0 8-1,10 0-15,-1 10 16,-9 0-1,0 0-15,0 0 16,-9 0 0,9 9-16,0 0 15,10-9 1,-1 9-16,0 1 16,1 8-1,-1-9-15,1 10 16,-1-10-1,1 0-15,-1 10 16,1 0 0,-1-1-1,0 1-15,1 0 16,9 9 0,0 9-16,-1 0 15,1 1 1,-9 8-16,-1 11 15,10-1 1,-10 0-16,1 9 16,-10 10-1,9 0-15,-9 0 16,-9 9 0,0 1-16,-1 8 15,-18-8 1,0 8-16,0 10 15,-19-28 1</inkml:trace>
  <inkml:trace contextRef="#ctx1" brushRef="#br2" timeOffset="-27072.25">19135 13522 0,'0'0'0,"9"-10"15,19-9 1,10-18-16,9-1 16,9 10-1,29-9-15,47-1 16,37 10-1,47 0-15,29 18 16,-10 1 0,0 0-16,-18-1 15,-20 1 1,-18 0-16,-10-1 16,1 10-1,-1 10-15,-18 18 16,-10 0-1,0 9-15,-28 10 16,-10 0 0,-9 10-16,-18 8 15,-1 20 1,-19-1 0,-18 1-16,-10 18 15,-28 9 1,-28 1-16,-19 18 15,-38 10 1,-37 0-16,-29-19 16,-46 9-1,-38-18-15,-38-20 16,-28-8 0,-19-38-16,0-19 15,10-28 1,27-19-16,20-18 15,28-20 1,47-18-16,28 10 16,47-10-1,19-19-15,19 0 16,27-19 0,30-9-1,18-18-15,18-1 16,20 0-1,19 10-15,27-1 16,39 10 0,27 10-16,57 9 15,56-10 1,38 19-16,10 29 16,9 18-1,-19 0-15,-19 19 16,-19 18-1,-27 10-15,-29 10 16,-29 18 0,-18 9-16,-9 10 15,-20 19 1,-27 9-16,-10 9 16,-19 1-1,-28 9-15,-9-10 16,-19 19-1,-19 1 1,-28 17-16,-29 11 16,-37 9-1,-38-1-15,-37 1 16,-29-19 0,-46-19-16,-29-28 15,-37-18 1,-39-20-16,-27-18 15,-10-29 1,10-18-16,38-19 16,36-18-1,58-38-15,37-19 16,56-10 0,86 67-16</inkml:trace>
  <inkml:trace contextRef="#ctx2" brushRef="#br2">9231 13194 0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2:05.96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4591 2403 0,'0'0'16,"0"0"-16,0 0 0,0 0 15,0 0 1,9-9-16,10 18 16,37 10-1,29 47 1,28 37-1,28 28-15,-9 10 16,-10-9 0,-28-11-16,-9-8 15,-19-19-15,-10 0 16,-9-19 0,-9-10-16,-29-46 15</inkml:trace>
  <inkml:trace contextRef="#ctx0" brushRef="#br0" timeOffset="286.42">5597 2751 0,'0'9'0,"-28"28"16,-19 48-16,-38 37 16,-27 19-1,-11-10-15,-8-18 16,-1-1-1,10-37-15,75-47 16</inkml:trace>
  <inkml:trace contextRef="#ctx0" brushRef="#br0" timeOffset="1095.75">6021 2253 0,'0'0'16,"0"10"-16,9-1 0,1 29 15,-1 37 1,19 56-16,0 29 15,10 46 1,9 19 0,0 10-16,0 18 15,-9 0-15,-1 19 16,1 10 0,0 18-1,-10 0-15,-9 10 16,0 18-1,-1 1-15,-8 18 16,-10 0 0,9-9-16,1 18 15,8 20 1,-8-20-16,9 10 16,-10-9-1,-9-20 1,0-8-16,0-10 15,0-10-15,0 1 16,0 0 0,0-20-16,9-8 15,1-19 1,-1-29-16,1-37 16,8-19-1,1-18 1,0-38-16,0-19 15,-10-18 1,1-20-16,-1-8 16,1-20-1,-1-9-15,0-9 16,1-19 0</inkml:trace>
  <inkml:trace contextRef="#ctx0" brushRef="#br0" timeOffset="2092.82">7225 2722 0,'0'0'0,"0"0"0,0 10 15,9-1 1,1 19-16,-1 19 16,19 10-1,1 8-15,18 10 16,0-9 0,9-10-16,-9-18 15,0-19 1,10-10-16,-10-9 15,18-19 1,1-9-16,10-28 16,-11-10-1,-8-28 1,-19 10-16,-20 9 16,-18 9-1,0 29-15,0 18 16,0 9-1,0 20-15,0 18 16,10 47 0,-1 47-16,1 19 15,8-1 1,-8-8-16,-10-20 16,0-8-1,0-20-15,-10-18 16,-8-19-1,-1 9-15,-19-19 16,-37 1 0,-29-10-16,-56-9 15,-9-19 1,-141 0-16</inkml:trace>
  <inkml:trace contextRef="#ctx0" brushRef="#br0" timeOffset="2747.47">3208 4233 0,'0'0'0,"0"0"0,0 0 15,9 0-15,10-19 16,47 0 0,66 1-1,75-1-15,47 10 16,56-1-1,57 10-15,56-19 16,29-9 0,18 0-16,10 9 15,0 10 1,18 9-16,-18 9 16,-28 10-1,-20 9-15,11 10 16,-48-10-1,-38-9-15,-84-19 16,-75 0 0,-57 0-16,-47 0 15,-28-10 1,-29 1 0,-18 9-16,-10 0 15,-9 0-15</inkml:trace>
  <inkml:trace contextRef="#ctx0" brushRef="#br0" timeOffset="3464.83">9041 1897 0,'0'0'0,"0"0"0,0 9 15,0 19 1,9 47 0,-9 75-16,9 57 15,1 18 1,9 28-16,9 19 16,0 19-1,10 10-15,-1 27 16,1 38-1,-19 19-15,-10 18 16,-9 38 0,10 9-16,-1-9 15,10 38 1,9-1-16,-9-27 16,0 8-1,-19 11-15,0-11 16,-19-18-1,-9-9-15,-1-10 16,1-19 0,0-27-16,18-29 15,10-47 1,10-18 0,9-29-16,0-37 15,-1-29 1,-8-36-16,9-20 15,-10-37 1,0-29-16,1-8 16,-1-20-1,-9-18-15,0-19 16</inkml:trace>
  <inkml:trace contextRef="#ctx0" brushRef="#br1" timeOffset="6636.53">4271 4655 0,'0'0'0,"0"0"0,0 10 16,0 27-1,0 29-15,9 28 16,10 18 0,0-9-16,-10-9 15,-9-9 1,0-20-16,0-18 16,-9-9-1,0-10-15,-1-19 16</inkml:trace>
  <inkml:trace contextRef="#ctx0" brushRef="#br1" timeOffset="7206.96">4958 4918 0,'0'0'0,"9"0"15,1 0 1,-1-9-16,0 9 16,10 9-1,9 0 1,1 19-16,-11 10 15,1 0 1,-19 8 0,-9 1-16,-19 10 15,-10-20 1,-18 1 0,-20-20-16,1-18 15,9-9 1,19-10-1,0-18-15,19-10 16,18 0 0,1 19-1,9 9-15</inkml:trace>
  <inkml:trace contextRef="#ctx0" brushRef="#br1" timeOffset="8486.94">4149 6278 0,'0'0'0,"9"0"0,10-18 16,19-1-1,9 0-15,9 10 16,-9 18 0,0 0-1,10 20-15,-20 18 16,-18-1-1,-10 11-15,-27 8 16,-29 1 0,-38-10-1,-9 1 1,0-20-16,37-18 16,38 0-1,10-19-15,18 0 16,20 0-1,46 0 1,19 0 0,-9 0-16,-10-10 15,-9 1 1,-19 9-16,-10-9 16,-27-1-1</inkml:trace>
  <inkml:trace contextRef="#ctx0" brushRef="#br1" timeOffset="8829.11">4967 6307 0,'0'0'0,"0"0"0,0 0 16,0 9-1,10 10-15,-1 28 16,0 18 0,20 10-1,-1 0-15,0-28 16,0-19 0,0-18-1,1-20-15,8-36 16,-8-20-1,-20-19-15,-18 10 16,-20 19 0,-18 19-1</inkml:trace>
  <inkml:trace contextRef="#ctx0" brushRef="#br1" timeOffset="9563.2">4196 7920 0,'0'0'0,"9"0"16,1-18-16,18-1 15,0 9 1,0 1-16,10 18 16,-1 1-1,1 9 1,-19-1-16,0 10 15,-19-9 1,0 9 0,-19 0-16,0 1 15,0-11 1,10 1 0,-1 0-16,20-10 15,-1 19 1,19 1-1,20 18-15,8 9 16,0 0 0,-18-18-1,-19-1-15,-19-9 16,-19 10 0,-37-1-16,-48 1 15,-28-19 1,-9-10-1,10-18 1,27-1-16,48 1 16,27 0-1</inkml:trace>
  <inkml:trace contextRef="#ctx0" brushRef="#br1" timeOffset="9952.95">5287 8314 0,'0'0'0,"-28"10"0,-19 8 16,-10 11-1,1 27-15,-1 10 32,20-1-32,18 1 15,28-29 1,1 1-16,27-19 16,29-29-1,19-18 1,0-19-16,-20-28 15,-18-9 1,-28 18 0,-19 10-16,-37 28 15,8 18 1</inkml:trace>
  <inkml:trace contextRef="#ctx0" brushRef="#br1" timeOffset="10479.08">4167 9966 0,'0'0'0,"0"0"0,0 0 16,0 0-1,0 0 1,0 18-16,10 29 16,-1 19-1,1 9 1,18-19-16,0-9 15,0-19 1,10-18-16,9-10 16,0-19-1,0-19 1,-9-8-16,-10 8 16,-9 10-1,-10 19 1,1 9-16,-1 18 15,0 39 1,-9 46 0,0 19-16,-9 0 15,0-19 1,18-19 0,-9-46-16</inkml:trace>
  <inkml:trace contextRef="#ctx0" brushRef="#br1" timeOffset="10829.31">5118 10341 0,'0'0'0,"0"9"15,9 10 1,0 28-16,20 19 16,18-10-1,0-9-15,0-19 16,0-9 0,0-29-1,19-18-15,-10-37 16,-28-10-1,-28-1 1,-37 1-16,-48 38 16,-65 37-1,-161 56-15</inkml:trace>
  <inkml:trace contextRef="#ctx0" brushRef="#br1" timeOffset="11264.5">4487 11936 0,'0'0'0,"0"0"0,0 0 16,0 0 0,0 9-1,0 10 1,10 19-16,-1 9 15,10 9 1,0 0-16,0 0 16,-1-18-1,-18-1-15,0 1 16,-18 0 0,-11-10-1,-36 9-15,27-27 16</inkml:trace>
  <inkml:trace contextRef="#ctx0" brushRef="#br1" timeOffset="11469.61">4412 11739 0,'9'0'0,"29"-19"0,28 0 16,19 1 0,-1 8-16,-18 20 15,-9-1 1,-29 0 0</inkml:trace>
  <inkml:trace contextRef="#ctx0" brushRef="#br1" timeOffset="11853.05">5127 12217 0,'0'0'0,"0"0"0,0 10 16,-19 18-1,0 19 1,1 28-16,8 28 16,1-9-1,18-28 1,1-29-16,18-9 16,9-18-1,20-29-15,9-37 16,0-19-1,-19-10 1,-19 1-16,-19 9 16,-28 18-1,-28 10 1,-56 19 0,28 19-16</inkml:trace>
  <inkml:trace contextRef="#ctx0" brushRef="#br1" timeOffset="13841.66">7121 4618 0,'0'0'0,"0"0"0,0 0 15,0 0 1,0 9-16,0 19 16,0 29-1,0 36-15,0 1 16,10-9-1,-10-10 1,0-10-16,0-18 16,-10-9-1,1-19 1,0-10-16</inkml:trace>
  <inkml:trace contextRef="#ctx0" brushRef="#br1" timeOffset="14345.48">7592 4862 0,'0'0'0,"9"-10"0,1-9 15,-1 1 1,19-10-16,19-1 16,19 20-1,0 9 1,-10 9-1,-9 10-15,-9 9 16,-19 10 0,-10 9-16,-18 0 15,-38 9 1,-10 0 0,-8-18-16,-1-19 15,0-19 1,19-10-1,0-18-15,19-19 16,9-9 0,19-10-1,9 19-15,19 19 16,-18 19 0</inkml:trace>
  <inkml:trace contextRef="#ctx0" brushRef="#br1" timeOffset="14786.68">8429 4749 0,'0'0'0,"9"-9"16,10-1-16,9 1 16,20 9-1,17 19 1,1 18-16,-9 19 16,-10 20-1,-28-20 1,-19 0-16,-19-18 15,-19-1 1,-18-9 0,9-9-16,9-19 15,10-9 1,0-19-16,18-29 16,1-27-1,18 9 1,1 37-16,18 19 15,-9 19 1</inkml:trace>
  <inkml:trace contextRef="#ctx0" brushRef="#br1" timeOffset="15352.82">6952 6504 0,'0'0'0,"9"-10"16,20-9-1,18-9 1,0 0-16,9 19 16,-9-1-1,0 20-15,-9-1 16,-19 0-1,0 20 1,-19-1 0,-19 9-16,-38 20 15,-18 8 1,0-8-16,28-20 16,19-9-1,18-9 1,20 0-16,8 0 15,48-1 1,38 1 0,27-10-16,-18-9 15,-28 0 1,-19 0 0,-47 0-16</inkml:trace>
  <inkml:trace contextRef="#ctx0" brushRef="#br1" timeOffset="15735.91">8072 6513 0,'9'0'0,"0"-19"0,20-9 16,8 0 0,1 9-1,-1 19-15,1 9 16,0 20 0,-19 18-1,-10 9-15,-18 10 16,-20-10-1,-8-9-15,-20-10 16,-18-18 0,-10-10-1,1-9-15,18-18 16,28-1 0,19 9-1</inkml:trace>
  <inkml:trace contextRef="#ctx0" brushRef="#br1" timeOffset="16119.7">8598 6626 0,'0'0'0,"0"0"16,10-10-16,-1-9 15,10 1 1,9-1 0,0 0-16,19 10 15,1 9 1,8 9 0,0 19-16,-18 0 15,0 19 1,-29 0-1,-18 19-15,-29 0 16,-37-10 0,-10-9-1,0-38-15,20-18 16,-1-38 0,19-19-16,18 29 15</inkml:trace>
  <inkml:trace contextRef="#ctx0" brushRef="#br1" timeOffset="16753.12">7056 8258 0,'0'0'0,"0"0"16,9-19-16,10 1 16,9-11-1,10 1-15,-1 9 16,1 10 0,0 18-1,-20 1 1,1-1-16,-19 19 15,-9 1 1,-10-1-16,0 0 16,10 0-1,-1 0 1,20 0 0,-1 19-16,19 0 15,19 9 1,0 1-16,-9-1 15,-19-19 1,-19 1 0,-10 0-16,-37-1 15,-28 1 1,-19-20 0,9-8-16,29-10 15,37 0 1</inkml:trace>
  <inkml:trace contextRef="#ctx0" brushRef="#br1" timeOffset="17311.29">7940 8577 0,'0'0'0,"0"0"15,-19-9 1,0-1-16,-18 20 16,-10 18-1,0 19-15,9 0 16,19 0 0,10-10-1,18-9 1,0-9-16,20-19 15,18-19 1,19-28-16,-1-28 16,1-9-1,-9 9 1,-20 28-16,-8 19 16,-1 18-1,-9 1 1,-1 9-16,11 9 15,-1 19 1,10 10 0,-1 0-16,1-10 15,-10-10 1,0 1 0,10-19-16,-1 0 15,1-19 1,-19 1-16,0-10 15,-29-10 1,-37 0 0,10 20-16</inkml:trace>
  <inkml:trace contextRef="#ctx0" brushRef="#br1" timeOffset="17825.82">7272 9797 0,'0'0'0,"0"0"0,0 0 16,0 9 0,-19 10-16,10 28 15,-1 28 1,20 0 0,18-19-1,0-9-15,0-28 16,19-10-1,10-27-15,-1-29 16,1-10 0,-20 1-1,-8 18-15,-11 10 16,-8 19 0,-10 0-16,9 18 15,-9 28 1,0 39-1,0 27-15,-9-9 16,-1-10 0,1-28-1,0-28-15</inkml:trace>
  <inkml:trace contextRef="#ctx0" brushRef="#br1" timeOffset="18419.58">8015 9919 0,'0'0'0,"0"0"0,0 9 16,-9 10-1,-1 18 1,10 10-16,10 0 15,-1-9 1,10-1 0,0-18-16,9-10 15,0-9 1,-9 0 0,0-28-16,0-19 15,-1-37 1,1-1-1,-9 20-15,-1 9 16,0 27 0,10 1-1,10 19-15,8 9 16,1 19 0,9 18-16,0 29 15,-10 18 1,1-9-1,0-18-15,-1-20 16,1-9 0,0-9-1,9-19-15,0-9 16,0-19 0,-10-19-1,-27-10-15,-29 1 16,-66 9-1,-56 28-15,-188 29 16</inkml:trace>
  <inkml:trace contextRef="#ctx0" brushRef="#br1" timeOffset="18860.48">7564 11936 0,'0'0'0,"0"0"0,-19 9 16,-19 10 0,-18 19-1,9 9-15,9 18 16,19 10 0,19 0-1,19-9-15,9 9 16,0-19-1,10 1-15,-19-1 16,-10-9 0,-9-10-1,-28 10 1,-19 0-16,-19-9 16,29-19-1</inkml:trace>
  <inkml:trace contextRef="#ctx0" brushRef="#br1" timeOffset="19060.62">7771 12077 0,'9'0'0,"38"-19"16,38-9-16,-1 0 15,-8 18 1,-20 1 0,-37 9-16</inkml:trace>
  <inkml:trace contextRef="#ctx0" brushRef="#br1" timeOffset="19620.04">8166 12208 0,'0'0'0,"0"0"15,0 0 1,0 9-16,-10 20 16,10 17-1,10 11-15,8-1 16,11-18-1,8-10 1,10-19-16,-9-9 31,-10-19-31,-9-9 16,0-19-16,-19-18 16,0 8-1,0 10 1,9 19-16,1 0 15,-1 19 1,0-1 0,10 20-16,19 27 15,28 29 1,0 18-16,9 10 16,0-19-1,-18-28 1,-20-19-1,1-18-15,-19-10 16,-1-19 0,-18-19-16,-9-27 15,-19-10 1,-38 9 0,-19 0-16,29 38 15</inkml:trace>
  <inkml:trace contextRef="#ctx0" brushRef="#br2" timeOffset="46463.42">27112 9759 0,'0'0'0,"0"0"0,0 0 16,0 0 0,0 0-16,0 0 15,0 0-15,10 10 16,8-1 0,1 0-16,0 1 15,0-10 1,0 0-16,-10 0 15,-9-10 1,0 10 0,0-9-16,-19 0 15,-9-1 1,0 10-16,0 10 16,18-1-1,1 0-15,-1-9 16,10 0-1,10 0-15,-1 0 16,1 0 0,8 0-16,-18 0 15,0 0 1,0 0-16</inkml:trace>
  <inkml:trace contextRef="#ctx0" brushRef="#br2" timeOffset="63901.75">12879 15501 0,'19'-9'0,"84"-57"0,113-56 15,123-65-15</inkml:trace>
  <inkml:trace contextRef="#ctx0" brushRef="#br2" timeOffset="91949.93">9812 2497 0,'0'0'0,"0"0"0,0 0 16,0 10 0,9 8-16,29 29 15,47 66 1,9-1 0,0-8-16,19 55 15,-29-9 1,-8-28-16,-20-19 15,0-9 1,1-9 0,-19-29-16,-29-47 15</inkml:trace>
  <inkml:trace contextRef="#ctx0" brushRef="#br2" timeOffset="92222.25">10423 2901 0,'0'0'0,"0"9"0,-28 19 15,-19 57 1,-19 18 0,-9 28-1,-38 47-15,28-37 16,48-94-16</inkml:trace>
  <inkml:trace contextRef="#ctx0" brushRef="#br2" timeOffset="92604.51">9831 2094 0,'0'0'0,"19"0"15,56-28-15,28-10 16,20 76 0,-20 9-1,-28-57-15,-18 10 16,-20 0 0,-18 0-16</inkml:trace>
  <inkml:trace contextRef="#ctx0" brushRef="#br2" timeOffset="93618.72">11279 1972 0,'0'19'0,"0"9"16,10 19 0,-1 46-16,1 29 15,18 47 1,0 85-16,-9-10 16,0-38-1,0 66-15,-1 10 16,-8-38-1,-10 65 1,-10-37-16,1 0 16,-10 141-1,10-38-15,9-46 16,9 18 0,1 10-1,18 46-15,-9-84 16,9-66-1,19 216 1,-19-84-16,10-103 16,-1 234-1,-8-160-15,-1-103 16,0 48 0,0 74-1,-9-19-15,0-130 16,0-48-1,9 113 1,0 65-16,-9-112 16,-10-28-1,10 9 1,0-56-16,-10-75 16,-9 0-1,0-38-15,0-9 16,0-9-1,0-10 1,0 0-16,-9 0 16,0 0-1,9 0-15,-10 10 16,1-1 0,9-37-1,0 0-15</inkml:trace>
  <inkml:trace contextRef="#ctx0" brushRef="#br2" timeOffset="94851.59">12013 2535 0,'0'9'0,"0"1"16,0-10-16,0 9 15,0 10 1,19 93-1,9 10-15,1-65 16,-1 8 0,9 1-16,10 9 15,-9-19 1,0-37 0,9-10-16,0-9 15,0-9 1,0 9-1,0-38-15,0-8 16,-9-11 0,-1-27-16,-18 9 15,-10 28 1,-9 9 0,0 1-16,0 18 15,-9 0 1,9 19-1,-9 10-15,-1 8 16,1 11 0,-1 46-16,1 18 15,0 11 1,-1 8 0,1-18-16,-10 9 15,-9 10 1,-1-19-16,11-47 15,-20 9 1,-18 19 0,-1-66-16,-18-9 15,-29-28 1,10 0 0,47 19-16</inkml:trace>
  <inkml:trace contextRef="#ctx0" brushRef="#br2" timeOffset="95221.03">11910 2094 0,'0'9'0,"0"-9"0,9 10 16,10-1-1,19-9-15,18-9 16,29 18-1,18 10 1,1-10 0,-1-9-16,-9 9 15,-9-18 1,-10 18-16,-37 1 16</inkml:trace>
  <inkml:trace contextRef="#ctx0" brushRef="#br2" timeOffset="96117.96">13650 1615 0,'0'-9'0,"0"-10"15,10 47-15,-1 10 16,0 37 0,10 75-1,0 122-15,0 0 16,0 19-1,-1 0 1,-8-38-16,-1 57 16,-9-38-1,-9-37 1,-10 84-16,-9 103 16,9-19-1,10-140 1,9 0-16,9 196 15,10-46 1,0-131-16,9 243 16,0-131-1,-9-169 1,0 226-16,0-161 16,-1-36-1,20 112 1,-10 9-16,-9-47 15,0-65 1,0 75-16,-1-38 16,-8-47-1,-1-9 1,1-18 0,-10-20-16,0-9 15,0 38 1,0-48-16,-10-93 15,10-10 1,-9 10 0,-1-37-16,-8 36 15,8-8 1,10-66 0,0 18-16,-9 1 15,-1-1 1,10-27-16,0-1 15,0 10 1,0-1 0,0-8-16,0-1 15,0-9 1,0-47 0,-9 10-16,0 46 15</inkml:trace>
  <inkml:trace contextRef="#ctx0" brushRef="#br2" timeOffset="100919.5">9897 4909 0,'9'0'16,"0"0"-16,20 0 15,8 9-15,10 10 16,-9 9-1,-19 0 1,-10-9-16,-9 9 16,-9 0-1,-10 10 1,-9-1-16,-1-18 16,20-19-1,18 19 1,1-1-16,28 11 15,18 27 1,0-28 0,1 10-16,-10 18 15,-28-37 1,-19-1 0,-10 1-16,-37 9 15,-47 29 1,-28-11-1,-19-8-15,66-19 16</inkml:trace>
  <inkml:trace contextRef="#ctx0" brushRef="#br2" timeOffset="101326.85">10649 5237 0,'0'0'0,"0"0"15,0 0-15,-19 9 16,10 19 0,0 1-16,-1 18 15,10-10 1,10 1-16,-1-20 16,0 1-1,20-19-15,-1-9 16,0-29-1,10-9-15,-20 0 16,1 0 0,-19 29-16,0 8 15</inkml:trace>
  <inkml:trace contextRef="#ctx0" brushRef="#br2" timeOffset="102176.36">9972 6776 0,'0'0'0,"9"0"15,1 0-15,18 9 16,0 0-1,-9 20-15,0-1 16,-19 19 0,0 0-1,-19 18-15,-19-9 16,10-18 0,0 0-16,18-20 15,1 1-15,0-10 16,18 1-1,10 9 1,18 9-16,11 0 16,-1-9-1,-10-1-15,-9 1 16,-9 0 0,-19-19-16,0 9 15,-28 1 1,-47 18-16,-48 9 15,-27-8 1,-1-11-16,-159 20 16</inkml:trace>
  <inkml:trace contextRef="#ctx0" brushRef="#br2" timeOffset="102605.6">10649 7151 0,'0'0'16,"0"0"-16,-9 0 16,-10 9-16,0 1 15,-9 18 1,0 19-16,18 0 16,1-10-1,18 1-15,1-20 16,18-18-1,0 0-15,0-18 16,10-20 0,0-9-16,-20 0 15,-27 10 1,-47-1 0,9 29-16</inkml:trace>
  <inkml:trace contextRef="#ctx0" brushRef="#br2" timeOffset="103325.7">9897 8483 0,'0'0'0,"9"0"0,19-9 16,19-1 0,10 20-16,-20-1 15,-8 19 1,-11 1 0,-18-1-16,-9 19 15,-10-1 1,-9-8-16,0 0 15,18-20 1,1 1-16,-1 9 16,20 10-1,-1-10-15,1 0 16,9 10 0,-1-1-16,-8-18 15,-10 0 1,0-1-16,-19-8 15,-28 9 1,-47-1-16,-28-8 16,-1-1-1,67-9-15</inkml:trace>
  <inkml:trace contextRef="#ctx0" brushRef="#br2" timeOffset="103720.32">10536 8774 0,'0'0'0,"0"9"0,-19 1 16,1 9 0,-1 9-16,9 19 15,1 9 1,18 0 0,1-9-16,18-9 15,0-20 1,1-18-16,8-9 15,1-28-15,-1-20 16,-18 1 0,-19 0-1,-9 9-15,-19 19 16,9 18-16</inkml:trace>
  <inkml:trace contextRef="#ctx0" brushRef="#br2" timeOffset="104354.58">9708 10350 0,'0'0'0,"10"0"0,9-9 15,9-10 1,0 10-16,10-1 16,-1 1-1,1 18-15,-19 1 16,0-1-1,-10 19-15,-9 0 16,0-9 0,0 0-16,0 0 15,0 0 1,9 9-16,1 0 16,9-9-1,9 9-15,-9 0 16,0-9-1,-1-1-15,-18 1 16,0 0 0,-28 0-1,-47 9-15,-47 0 16,-10 0-16,66-18 16</inkml:trace>
  <inkml:trace contextRef="#ctx0" brushRef="#br2" timeOffset="104746.05">10668 10407 0,'0'0'0,"0"9"15,-19 0 1,0 20-16,-9 17 16,0 1-16,19 10 15,-1-20 1,10 1-1,10-20-15,-1 1 16,0-19 0,20 0-16,-1-19 15,0-18 1,-9-19-16,-10 9 16,-37 9-1,0 19-15</inkml:trace>
  <inkml:trace contextRef="#ctx0" brushRef="#br2" timeOffset="105376.54">9859 11889 0,'0'0'16,"0"0"-16,0 0 15,9-9-15,1-1 16,-1 1 0,10-1-16,0 20 15,0-1 1,-10 1-1,0 18-15,-9 0 16,0 0-16,-9 10 16,0-1-1,-1-9 1,10 19-16,10 0 16,18 0-1,0 0-15,10 0 16,-1 0-1,1-10-15,-19 1 16,-19-10 0,-19 0-16,-9 0 15,-38 0 1,-38 1-16,1-11 16,18-8-1,38-10-15</inkml:trace>
  <inkml:trace contextRef="#ctx0" brushRef="#br2" timeOffset="105799.46">10452 12227 0,'0'0'0,"0"0"16,0 9 0,-19 1-16,0 8 15,-9 10 1,0 19-16,18 0 15,20-9 1,-1-1-16,19 1 16,0-19-1,19-10-15,19-18 16,0-19 0,-9-19-16,-10-10 15,-10-8 1,-27 8-16,-20 10 15,-27 19 1,-1 9-16</inkml:trace>
  <inkml:trace contextRef="#ctx0" brushRef="#br2" timeOffset="108368.67">12013 5040 0,'0'0'0,"0"0"16,0 0-16,0 0 15,0-9 1,10-1-16,-1-9 15,29 1 1,18 8-16,29 1 16,-1 18-1,-18 1 1,-19-1-16,-18 0 16,-11 1-1,-18-1-15,0 10 16,-18 9-1,-20 19-15,0-10 16,1 1 0,8 0-16,11-10 15,-1 0 1,9 9-16,1 1 16,9-1-1,9 1-15,1-10 16,-10 0-1,0-9-15,0 0 16,0 0 0,-19-1-16,-9 1 15,-38 9 1,-47-9 0,-19-10-16,67-9 15</inkml:trace>
  <inkml:trace contextRef="#ctx0" brushRef="#br2" timeOffset="108975.17">12700 5406 0,'0'0'0,"0"0"0,-19 0 16,-18 9 0,-10 10-16,-1 18 15,20 10 1,9 0-1,10 10-15,18-10 16,10-19-16,9-10 16,1-8-1,-1-20 1,19-36-16,9-20 16,-9-9-16,10-10 15,-19 29 1,-1 9-1,-9 19-15,1 19 16,-1-1 0,0 20-16,0 18 15,0 19 1,-9 18-16,0-8 16,-9-10-1,8-10-15,1-18 16,0 0-1,9-19-15,0-19 16,1-28 0,8-9-1,-18-10-15,-28 0 16,-29 19-16,10 29 16</inkml:trace>
  <inkml:trace contextRef="#ctx0" brushRef="#br2" timeOffset="109841.88">11731 6757 0,'0'0'0,"9"0"0,10-10 16,9 10 0,10 10-1,0-1-15,-19 1 16,-1 18-16,-18-9 16,0 9-1,0 0 1,-9-9-16,0-1 15,-1 11 1,1-1-16,9 0 16,9 0-1,19 19-15,1 9 16,8 10 0,1-19-16,-19-10 15,-10-18 1,-9 0-16,-28 0 15,-29-1 1,-37 1-16,-28-10 16,0 1-1,28-1-15,56-9 16</inkml:trace>
  <inkml:trace contextRef="#ctx0" brushRef="#br2" timeOffset="110443.37">12390 7245 0,'0'0'0,"0"0"15,0 0-15,-10 0 16,-9 9 0,-9 29-16,0 9 15,0 18 1,18 1-16,20 0 16,-1-19-1,10-19 1,0-19-16,9-9 15,0-28 1,10-19-16,9-28 16,0-10-16,-10 1 15,1 18 1,-10 19-16,1 19 16,-11 19-1,11 0-15,-1 18 16,19 19-1,0 19 1,0 0-16,-9-10 16,-1 1-1,-9-19-15,1-1 16,8-18 0,1 0-16,9-18 15,0-10 1,-19-1-16,-9-8 15,-28-1 1,-67-9 0,-93 10-16,-179-10 15</inkml:trace>
  <inkml:trace contextRef="#ctx0" brushRef="#br2" timeOffset="111141.52">11646 9187 0,'10'0'16,"9"-19"-16,18-9 16,29 0-16,0 0 15,0 9 1,-10 10-1,-18 9-15,-19 9 16,-1 0-16,1 10 16,-19 9-1,-19 10-15,1-1 16,-1-9 0,0-9-16,10 0 15,-1 0 1,1-1-1,18 1-15,1 9 16,8 1-16,1 8 16,0-18-1,-10 0-15,-9-19 16,0 9 0,-28 0-1,-47 1-15,-76 9 16,-178-1-1</inkml:trace>
  <inkml:trace contextRef="#ctx0" brushRef="#br2" timeOffset="111769.92">12531 9149 0,'0'0'0,"0"0"16,-19 0-16,0 10 15,-9 18 1,0 0-16,9 19 16,9 0-1,20 0-15,-1-10 16,1-18 0,8 0-16,11-19 15,-1 0 1,0-19-16,10-18 15,-1-10 1,1 0-16,0 0 16,-20 19-1,1 9-15,9 0 16,1 19 0,-1 19-1,10 9 1,9 28-16,9 1 15,-9-10 1,0-10 0,10-9-16,8-18 15,1-29 1,0-28-16,-19-9 16,-28-10-1,-38 0 1,-47 1-16,10 36 15</inkml:trace>
  <inkml:trace contextRef="#ctx0" brushRef="#br2" timeOffset="112471.72">12070 10651 0,'0'0'0,"9"0"15,1-10-15,18 1 16,0 9 0,0 9-16,-9 19 15,0 19 1,-19 10-1,0-1-15,-19-19 16,10 1 0,-1-19-16,1-1 15,9 11 1,9-11 0,1 20-16,8-1 15,1 1 1,-9 9-1,-10-10-15,0-27 16,-29 18 0,-46 0-16,-57 0 15,-56 10 1,-150 27-16</inkml:trace>
  <inkml:trace contextRef="#ctx0" brushRef="#br2" timeOffset="113136.11">12945 10848 0,'0'0'0,"-10"-10"0,-18 20 15,-10 8 1,1 20 0,-1-1-16,19-18 15,0 28 1,10 19-16,18-38 15,1 0 1,9-9-16,9-10 16,0-28-1,-9-9 1,0 0-16,0-9 16,9-20-1,0-37-15,0 29 16,0 37-1,1 18 1,-1 1-16,19 18 16,0 1-1,-9 8-15,-1 29 16,1 38 0,-1-38-1,-8-10-15,8 1 16,10-10-1,0-9 1,0-19-16,0-10 16,10-65-1,-29 19-15,-28 18 16,-47-55 0,-56 18-1,-67 56-15,-178 9 16</inkml:trace>
  <inkml:trace contextRef="#ctx0" brushRef="#br2" timeOffset="113801.29">12060 12311 0,'0'10'0,"0"-10"0,0 0 16,0 0-1,10 0-15,9 9 16,18-9-1,10 9 1,10 20-16,-20-11 16,-9-8-1,-9-1 1,-19 0-16,0 10 16,-9 0-1,-10 28-15,10 9 16,18 19-1,0-9 1,20-19-16,8 0 16,1-10-1,0-9 1,-1 10-16,-27-19 16,-10 9-1,-19 0-15,-56 0 16,-57-9-1,-28 18 1,0 29-16,94-47 16</inkml:trace>
  <inkml:trace contextRef="#ctx0" brushRef="#br2" timeOffset="114414.65">12851 12480 0,'0'10'0,"-10"-10"0,-9 9 15,-18 38 1,-1 37-16,19-27 15,10-11 1,9-8 0,9-19-16,19-10 15,1 10 1,18-28 0,-10 9-16,-8-10 15,-1-18 1,0-10-1,0 1-15,0-10 16,1 0 0,-11 10-1,11 18-15,-1 0 16,0 19 0,10 19-16,-1 9 15,10 19 1,-9 0-1,-10-19-15,1-9 16,-1-10 0,0-9-1,-9 19-15,0-29 16,-1-8 0,-8-10-1,-10-19-15,-28-28 16,-38 9-1,-47 28 1,38 20-16</inkml:trace>
  <inkml:trace contextRef="#ctx0" brushRef="#br2" timeOffset="116711.97">14139 2516 0,'0'-19'0,"0"0"16,0 19-1,10 10-15,9 18 16,28 28 0,18 29-16,39 55 31,-1-27-31,10 56 15,-19-19-15,-28-56 16,-19 0 0,-9-29-1,0 10-15,-20-37 16</inkml:trace>
  <inkml:trace contextRef="#ctx0" brushRef="#br2" timeOffset="117002.76">14873 2873 0,'0'9'0,"-19"-9"15,-9 19 1,-38 28-16,-28 46 16,19 11-1,-10-29-15,-28 37 16,-18 1 0,18-38-16,19-28 15,56-19 1</inkml:trace>
  <inkml:trace contextRef="#ctx0" brushRef="#br2" timeOffset="117277.59">15127 3079 0,'0'0'0,"10"-9"0,18 9 16,9 9-16,10 10 15,29 9 1,8 0-1,-37-9 1</inkml:trace>
  <inkml:trace contextRef="#ctx0" brushRef="#br2" timeOffset="117576.16">15767 2619 0,'0'0'0,"9"10"16,10 18-16,37 37 15,39 67 1,8 27-1,-9-27 1,10-10-16,8 37 16,-8-9-1,-76-122-15</inkml:trace>
  <inkml:trace contextRef="#ctx0" brushRef="#br2" timeOffset="117804.43">16294 2844 0,'0'0'0,"0"0"0,0 0 16,-10 19-1,-18 9-15,-38 47 16,-37 57-1,9-10 1,9-28-16,47-57 16</inkml:trace>
  <inkml:trace contextRef="#ctx0" brushRef="#br2" timeOffset="118118.58">15645 2357 0,'9'-10'0,"19"-9"16,29 10-1,37-10-15,19 38 16,-1 28 0,-8-19-1,-57-28-15</inkml:trace>
  <inkml:trace contextRef="#ctx0" brushRef="#br2" timeOffset="119686.72">17197 1944 0,'0'0'0,"0"0"0,0-10 15,0 1 1,0 0-16,9 18 16,1 19-1,18 57-15,0 83 16,0 39-1,0 65 1,-9-9 0,-9-48-16,8 48 15,-18-66 1,0 47-16,0 56 16,-9-84-1,-10 75-15,0 103 16,10 0-1,0-19 1,-1-65 0,1-66-16,9 66 15,-10 27 1,10 1-16,10-10 16,-1-37-1,10 141 1,9-104-16,-18-65 15,8 94 1,-8-10 0,-10-47-16,0 19 15,-10 28 1,10-19-16,10-55 16,9-67-1,9 104 1,10-38-16,-10-94 15,-9 57 1,-1-1 0,-8-103-1,-10 1-15,9 27 16,-9-9 0,0-18-16,0-67 15,0-18 1,0-37-1,10 18-15,-1 9 16,0-27 0,1-10-1</inkml:trace>
  <inkml:trace contextRef="#ctx0" brushRef="#br2" timeOffset="120679.27">18100 2600 0,'0'0'0,"0"0"16,0 0-16,0 0 16,0 0-1,0-9-15,0 0 16,0 18 0,9 10-1,10 37-15,9 29 16,1 18-1,-1-9 1,0-38-16,10 0 16,-10-46-1,0-10-15,10 18 16,-1 10 0,1-18-1,-10-20-15,10-27 16,-10-10-1,-9 10 1,0-29-16,-19-9 16,0 9-1,0 47 1,0 10-16,0 18 16,0 19-1,0 1-15,9 36 16,0 57-1,-9 0 1,0-28-16,-9 9 16,-10 0-1,0-37 1,-18-10-16,-10-18 16,-29 28-1,-18-29 1,10-56-16,-29-9 15,19-9 1,28-10-16,38 28 16</inkml:trace>
  <inkml:trace contextRef="#ctx0" brushRef="#br2" timeOffset="120976.37">18871 3079 0,'0'0'0,"10"0"16,-1 0-1,29 9-15,28 10 16,37 0 0,-9-19-1,-19 9-15,1 1 16,-29 18-16,-29-19 16</inkml:trace>
  <inkml:trace contextRef="#ctx0" brushRef="#br2" timeOffset="121526.87">19549 2844 0,'0'0'0,"0"0"16,0 0-1,9 19-15,0 9 16,10 0 0,9 29-16,1-20 15,-1 1 1,10-1 0,-1-9-16,10-37 15,-9-19 1,-10 19-1,10-38-15,-10-10 16,0-8 0,-9-1-16,0 38 15,-10 18 1,-9 1 0,10 0-16,-10 9 15,0 37 1,0 20-1,0 46-15,0 19 16,-19 9 0,0 29-1,-9-38-15,-1-66 16,-8 28 0,-10-9-16,0-28 15,-10 0 1,-27-37-1,37-20-15</inkml:trace>
  <inkml:trace contextRef="#ctx0" brushRef="#br2" timeOffset="121802.73">19163 2357 0,'9'0'0,"29"-10"15,37 10-15,57 10 16,18 18 0,10 28-1,10 0-15,-20-18 16,-28-19-1,-18-29-15,-38-18 16,-47 19 0</inkml:trace>
  <inkml:trace contextRef="#ctx0" brushRef="#br2" timeOffset="122544.71">20423 1737 0,'0'0'0,"0"0"16,10 0-1,-1 0-15,10 19 16,9 47-1,19 56 1,-9 84 0,0 10-16,-10 112 15,-19-9 1,-9-18-16,-9-39 16,-10-84-1,0 104 1,-28 121-16,0 1 15,-9-38 1,-1 103-16,1 0 16,18-112-1,1 55 1,-10 104-16,9-37 16,19-85-1,0 84 1,0-37-16,10 29 15,18-58 1,10-64-16,0 83 16,9-103-1,10 95 1,9-48-16,-19-65 16,10 65-1,-1-37 1,-18-94-16,9-47 15,1 56 1,-10-56 0,9-56-16,-9 9 15,-10-19 1,0-37-16,-9-38 16,0-18-1,0-19 1,0-10-16,0-9 15,0 9 1,0 1 0</inkml:trace>
  <inkml:trace contextRef="#ctx0" brushRef="#br2" timeOffset="125328.26">5287 1991 0,'0'0'0,"0"0"15,-9-10-15,-1 1 16,1-1 0,-10 1-1,0-10-15,-9-56 16,0 0-1,18 38 1,1-48 0,9 1-16,9 18 15,19-9-15,-9 28 16,0 28 0,0 1-1,9-1-15,19-9 16,19-38-1,9 10-15,19 46 16,57-27 0,46 18-1,29 0 1,47-46-16,0 8 16,-19 48-1,28 28-15,-9-19 16,-10-38-1,1 10 1,-29 0-16,-19 0 16,10 28-1,-28 18 1,-10-8-16,-10 18 16,-18-9-1,-9-38-15,-10-19 16,-37 29-1,-20-10 1,-18 10-16,-19 9 16,-9-19-1,-10 10 1,-9-1-16,0 10 16,-10 10-1,0-1 1,-9-9-16,10 38 15,9 9 1,-1-19 0,1 56-16,0 29 15,0-10 1,0 0-16,-10 0 16,-9 10-1,0 0 1,0-57-16,0 10 15,-9 18 1,9-56-16,0-28 16,0 10-1,0-10 1</inkml:trace>
  <inkml:trace contextRef="#ctx0" brushRef="#br2" timeOffset="125577.89">9934 1634 0,'0'0'0,"0"0"16,0 0-1,0 0-15,10 0 16,18 19 0,19 0-1,0-1-15,9 20 16,1-19-1,-1-19 1,10-28-16,-9-19 16,-29 28-1,-19 19 1</inkml:trace>
  <inkml:trace contextRef="#ctx0" brushRef="#br2" timeOffset="126151.86">4986 1634 0,'0'0'0,"0"0"0,0 0 15,0 0 1,9 9 0,1 10-16,9 19 15,9 9 1,28 18 0,-9-18-16,0-28 15,0-19 1,10-19-1,-29 10-15</inkml:trace>
  <inkml:trace contextRef="#ctx0" brushRef="#br2" timeOffset="128451.72">14563 5528 0,'0'-47'0,"-10"0"16,10 28-16,-9 0 15,9 29 1,9-1-16,10 10 16,47 0-1,28-10 1,28-9-16,10-9 15,-29 9 1,-27 9 0,-29-18-16,-19 9 15,-28 0 1</inkml:trace>
  <inkml:trace contextRef="#ctx0" brushRef="#br2" timeOffset="128920.13">15729 4984 0,'10'0'0,"-1"-29"16,10 11 0,9 18-16,0-10 15,0 29 1,1 19-16,-10 18 16,-1-9-1,-18 18 1,-18-8-16,-11-20 15,-8-9 1,-10 29 0,9-1-16,19-18 15,10-20 1,9 1 0,19 9-16,18 10 15,10-10 1,19-19-16,0 19 15,0-9 1,-47-28 0</inkml:trace>
  <inkml:trace contextRef="#ctx0" brushRef="#br2" timeOffset="129265.82">16576 5321 0,'0'0'0,"0"-9"0,0 9 15,0 0 1,-10-9 0,-8-1-16,-1 20 15,0 8 1,10 29-1,-1 28-15,20-37 16,-1-10 0,0 0-1,20-9-15,-1-10 16,0-37 0,10-28-16,-29 28 15,-18 18 1,-10 1-1</inkml:trace>
  <inkml:trace contextRef="#ctx0" brushRef="#br2" timeOffset="129825.02">14638 7611 0,'0'0'0,"0"0"0,-9-19 16,-1 10 0,10 9-1,0 0-15,10 9 16,37-18 0,28-20-1,28 29-15,10 0 16,-28 0-1,-10 0-15,-18 10 16,-20-10 0,1 9-1,-29-9-15</inkml:trace>
  <inkml:trace contextRef="#ctx0" brushRef="#br2" timeOffset="130164.69">15710 7048 0,'0'0'0,"10"0"0,-1-19 16,-9 10-1,0 9 1,0 9-16,0 19 16,10 66-1,-1 28-15,-9-10 16,0-36 0,0-1-1,-9 18-15,-1-55 16,1-29-1,9-9 1,0 0-16</inkml:trace>
  <inkml:trace contextRef="#ctx0" brushRef="#br2" timeOffset="130602.04">16209 7123 0,'0'0'0,"9"0"16,1-10 0,18-8-16,0 8 15,10 10 1,9 10-16,0 18 15,19 37 1,-19 11 0,-19-11-16,-19 38 15,-9-37 1,-28-10 0,-28 19-16,-1-18 15,10-48 1,0 0-1,10-27-15,-1-10 16,10-19 0,9-28-1,0-85-15,19 66 16,10 94 0,-1 0-16</inkml:trace>
  <inkml:trace contextRef="#ctx0" brushRef="#br2" timeOffset="131183.72">15701 9365 0,'0'0'0,"0"10"16,-19-1 0,-9 19-16,-10 28 15,1-18 1,-1 18-1,0 19-15,29 19 16,9-9 0,28-57-1,19-10-15,10-18 16,9-9 0,18 0-1,1-57-15,-19-47 16,-29 20-1,-27 36-15,-20 20 16,-18 9 0,9 18-1</inkml:trace>
  <inkml:trace contextRef="#ctx0" brushRef="#br2" timeOffset="131754.37">15287 11148 0,'0'-10'0,"0"-8"16,0 18-16,9 0 15,1 9 1,18 38-1,0 19-15,1 37 16,-11 0 0,1-37-1,-19-29-15,0 29 16,0-19 0,0-19-1,0-9-15,0-19 16</inkml:trace>
  <inkml:trace contextRef="#ctx0" brushRef="#br2" timeOffset="132113.62">15851 11195 0,'0'0'15,"0"0"-15,0-10 16,0 29 0,-9 0-16,18 47 15,1 18 1,18-28-16,0-18 16,10-10-1,9 0 1,19-9-1,9-38-15,-9-9 16,-19-10 0,-19-8-16,-37-11 15,-38-18 1,-57 38 0,38 37-16</inkml:trace>
  <inkml:trace contextRef="#ctx0" brushRef="#br2" timeOffset="132677.57">14986 13128 0,'0'0'0,"0"0"16,0 0-16,0 0 15,0 0 1,9-10-1,10-37-15,9 0 16,1 0 0,-1 19-1,0 19-15,-9-1 16,9 29 0,-9 38-16,-10-1 15,-9-9 1,-9 9-1,-29 28-15,1-18 16,8-47 0,20 0-1,0-1-15,-1 1 16,20-9 0,8-1-1,39 29 1,18-10-16,10-19 15,9-18 1,-19-1-16,-47 10 16</inkml:trace>
  <inkml:trace contextRef="#ctx0" brushRef="#br2" timeOffset="133094.99">16096 13090 0,'0'0'0,"-9"9"16,-10 1-16,-19 18 15,-18 28 1,9-9 0,19 0-16,-1 19 15,20-1 1,18-27 0,1-29-16,9-9 15,28-9 1,18-19-16,-8-10 15,-20-9 1,-8-18 0,-20 8-1,-56-8-15,-38 8 16,29 57-16</inkml:trace>
  <inkml:trace contextRef="#ctx0" brushRef="#br2" timeOffset="134808.93">17865 5021 0,'0'0'0,"0"0"16,0 0 0,0 0-16,18 38 15,11 9 1,18-38-16,37-9 16,39 0-1,8 0 1,-18 0-16,-9 0 15,-20 0 1,-37 0-16,-28 0 16</inkml:trace>
  <inkml:trace contextRef="#ctx0" brushRef="#br2" timeOffset="135260.7">18928 4815 0,'0'0'0,"9"-10"0,10-8 16,19-11-16,9 11 15,0 18 1,-10 18-1,1 20-15,-10 28 16,-18-19 0,-20-10-1,-28 38-15,-27-9 16,8-38 0,1 19-1,-1 0-15,29-19 16,9-9-1,10-10 1,18 0-16,19 20 16,29-11-1,28 1 1,-1 0-16,-18 0 16,-9-19-1,-20 18-15,-27-8 16</inkml:trace>
  <inkml:trace contextRef="#ctx0" brushRef="#br2" timeOffset="135834.37">19633 5021 0,'0'0'0,"0"0"16,-9 10 0,-10-1-16,-9 38 15,9 18 1,10-46 0,9 9-16,-10 10 15,10-29 1,0-9-1,10 0-15,-1 10 16,29-29 0,18-66-1,1 10-15,-29 47 16,9-28 0,1 9-1,-19 38-15,0 9 16,-1 0-1,1 0-15,9 28 16,1 19 0,8 0-1,1 9 1,0 0-16,-10-18 16,-9-19-1,9-1-15,0-18 16,-9 0-1,0-9 1,0-38-16,-48-28 16,-84 0-1,-178-75 1</inkml:trace>
  <inkml:trace contextRef="#ctx0" brushRef="#br2" timeOffset="136656.54">17178 7179 0,'0'0'0,"0"0"16,9 0-16,20-9 16,8 18-1,38-18 1,10 9-16,9 9 16,0-18-1,0 9 1,0 28-16,-18 9 15,-48-27 1</inkml:trace>
  <inkml:trace contextRef="#ctx0" brushRef="#br2" timeOffset="136984.49">18269 6729 0,'0'0'0,"0"0"16,0 0 0,0 9-16,-9 19 15,-1 19 1,-8 28-1,8 28-15,1 29 32,-1-1-32,1-65 15,9-38-15,0 0 16,-9-9 0,9-10-16</inkml:trace>
  <inkml:trace contextRef="#ctx0" brushRef="#br2" timeOffset="137435.17">18655 6945 0,'0'-10'0,"0"1"16,9 9 0,10-38-16,9-9 15,1 29 1,-1 18-16,0-10 16,10 10-1,-10 19 1,9 9-16,1 10 15,-19 18 1,0 19 0,-19-9-16,-19-10 15,-19 0 1,-9 10 0,-19-10-16,10-37 15,9-28 1,0-1-1,9-37-15,1 0 16,8 10 0,20 9-16</inkml:trace>
  <inkml:trace contextRef="#ctx0" brushRef="#br2" timeOffset="137905.1">19285 7151 0,'0'0'0,"10"0"16,-1-19-1,0 0-15,1 10 16,9-10-1,9 0 1,0 10-16,0 0 16,10-1-1,0 1 1,-1 9-16,-9 28 16,-9 38-1,-9-1 1,-20 1-16,-27 19 15,8-29 1,-8-19 0,-10-18-16,9-19 15,-9 10 1,9-39 0,-9-55-16,19-10 15,19 28 1,18 20-16,10 17 15,-10 29 1</inkml:trace>
  <inkml:trace contextRef="#ctx0" brushRef="#br2" timeOffset="139516.81">18109 8943 0,'0'0'0,"0"0"0,0-9 16,0 9-1,0 9-15,0 0 16,10 10 0,8 37-1,20 48-15,19-11 16,-1-55 0,19 9-1,10 9-15,9-28 16,9-65-1,-18-10-15,-28 9 16,-10-18 0,-10-66-1,-18 9 1,-47 85-16,-57-9 16,-75-19-1,-47 18-15,0 47 16,-122 57-1</inkml:trace>
  <inkml:trace contextRef="#ctx0" brushRef="#br2" timeOffset="140052.07">18156 10594 0,'0'0'0,"0"0"0,0 10 16,0 37 0,0 84-1,0 57 1,0-1-16,0-55 16,0-67-1,0 1-15,0-10 16,0-9-1,-9-19 1,9-18-16,0-10 16</inkml:trace>
  <inkml:trace contextRef="#ctx0" brushRef="#br2" timeOffset="140468.53">18740 11251 0,'0'-19'0,"9"-18"0,0-1 16,10-9-1,9 19 1,10-9-16,9 27 15,0 10 1,10 10 0,-10-10-16,-10-10 15,-18 29 1,-10 9 0,-9 0-16,-37 85 15,-20-10 1,10-103-16,-37-19 15,-20-9 1,20 0 0,8-28-16,29-19 15,28 47 1,10 18-16</inkml:trace>
  <inkml:trace contextRef="#ctx0" brushRef="#br2" timeOffset="140897.99">19464 11148 0,'0'0'0,"9"-19"0,20 0 16,8 1 0,10-1-16,19 0 15,-9 0 1,-1 29-16,-9 18 31,0 28-31,-19 0 16,-18-18-16,-20 18 15,-9-18 1,-28-1-16,-28 1 16,-10-10-1,20-47 1,-1-47-16,19 10 16,19 19-1,9-1 1,9 19-16,10 1 15</inkml:trace>
  <inkml:trace contextRef="#ctx0" brushRef="#br2" timeOffset="141835.84">18344 13174 0,'0'0'0,"10"-9"0,-10 0 15,0 9 1,0-10 0,9-8-16,-9 8 15,0 1 1,0 9 0,0 0-16,10-10 15,-1 10 1,0 0-1,1 0-15,-1 19 16,10 28 0,-9-28-16,-10 0 15,0 56 1,-10 9 0,-9-56-16,-28 38 15,-9 0 1,9-29-1,19-28-15,9 10 16,9-9 0,10-10-1,10 9-15,9-9 16,18 0 0,38 0-1,20-9-15,17 46 16,-18 1-1,-28-38 1,-19 0-16,-9-10 16,-19 1-1,0 9-15,-19 0 16</inkml:trace>
  <inkml:trace contextRef="#ctx0" brushRef="#br2" timeOffset="142470.41">19238 13259 0,'0'0'0,"0"0"0,-9 0 15,-10 9 1,-19 1-1,10 18-15,0 9 16,0 20 0,18-1-16,20-9 15,8-10 1,11-18-16,-1 0 16,0-10-1,10-9-15,-10-19 16,-9 1-1,0-10-15,-1-10 16,1-9 0,-9-9-16,-1 0 15,0-10 1,1 19-16,9 19 16,-1-967-1,11 1962-15,-1-967 16,0 9-1,10 19-15,-1 19 16,-8 9 0,8 19-1,1-18-15,-19-10 16,0-10 0,9-18-16,0 0 15,0-10 1,0-9-16,1-19 15,8-18 1,-9-1-16,-9 1 16,-28-20-1,-29 1-15,-84 9 16,-188-47 0</inkml:trace>
  <inkml:trace contextRef="#ctx0" brushRef="#br1" timeOffset="165999.28">15231 1043 0,'0'0'15,"0"0"-15,0-9 16,-19-1-16,-9 1 16,-19-1-1,-19 10 1,-19-9-16,0 28 16,29 9-1,18 0-15,19 0 16,10-9-1,28 19 1,18 18-16,11 10 16,-1-29-1,-10-28 1,10-9-16,0-18 16,-9-1-1,18-19-15,1-55 16,-10 18-1,-28 46 1,-19 20-16,9 0 16,0 9-1,1 18 1,-1 11-16,10 27 16,0 28-1,-10-46-15</inkml:trace>
  <inkml:trace contextRef="#ctx0" brushRef="#br1" timeOffset="166884.94">17940 546 0,'0'0'0,"0"9"15,0 19 1,0-9-16,0 28 15,-9 56 1,9-9-16,-19 0 16,-10 56-1,11-47 1,8-84-16,10 0 16,-9-1-1,9-18 1,0 0-16,9 0 15,1-18 1,18-1 0,0 9-16,10-18 15,-1 10 1,10 27-16,10 19 16,-1-9-1,-18 0-15,0-1 16,-20 11-1,-8-1 1,-10 47-16,-10-10 16,-18-46-1,-57 28 1,-46 9-16,-48-56 16,-19-18-1,-150 18-15</inkml:trace>
  <inkml:trace contextRef="#ctx0" brushRef="#br1" timeOffset="168167.6">22239 2084 0,'0'0'0,"0"-9"16,0 9-1,0 0-15,0 0 16,-19 0 0,-9-9-16,-19 9 15,-28 9 1,0 29-1,9 8-15,19 11 16,9 8 0,29 11-1,18-20-15,19 0 16,10-9 0,9-9-16,0-29 15,19-18 1,18-67-1,-8-8-15,-29 9 16,-19 9 0,-9 19-16,-19 29 15,0 18 1,9 0 0,10 28-16,19 19 15,18 47 1,19 74-1,1-46-15,-58-103 16</inkml:trace>
  <inkml:trace contextRef="#ctx0" brushRef="#br1" timeOffset="168503.49">22794 2131 0,'0'0'0,"0"0"15,10 0-15,8 10 16,29 27 0,38 85-1,19 10-15,-10-48 16,19 38 0,-19-19-16,-19-47 15,-47-18 1</inkml:trace>
  <inkml:trace contextRef="#ctx0" brushRef="#br1" timeOffset="168732.91">23321 2178 0,'0'10'0,"-19"8"0,-28 48 16,-9 47 0,-20 93-1,29-65-15,29-113 16,-11 9 0,11-18-16</inkml:trace>
  <inkml:trace contextRef="#ctx0" brushRef="#br1" timeOffset="169267.44">23951 1953 0,'0'0'0,"0"0"0,0 0 16,0 28 0,-9 47-1,-1 10-15,10 18 16,10 38 0,-10-57-1,0-46-15,0-10 16,0-9-1,0-1-15,0-8 16,9-20 0,1-18-1,8-9-15,1-20 16,0 39 0,9-29-1,1 9-15,-1 57 16,9 9-1,1 28-15,-10 1 16,-9 18 0,-10-19-1,-9-47-15,-9 1 16,-10 9 0,-37-1-1,-29 20-15,-47-57 16,-169-94-1</inkml:trace>
  <inkml:trace contextRef="#ctx0" brushRef="#br1" timeOffset="170109.43">25409 1278 0,'0'0'0,"0"-10"16,0 29-1,0 0-15,0 46 16,0 85-1,0 169 1,-9-9-16,0 9 16,-1 66-1,-9-29 1,1 113-16,-11-28 16,1-150-1,-10 75-15,10 75 16,0 66-1,0-29 1,9-18-16,10 65 16,-1-84-1,20 104 1,8 8-16,-8-149 16,-1 205-1,1-139-15,8-151 16,11 93-1,-1-8 1,10 74-16,-1-93 16,1-66-1,-1 38 1,1 18-16,0-75 16,-1-28-1,-8-28-15,-1-9 16,0-38-1,-9-66 1,0 19-16,-1-47 16,-8-56-1,-10-19 1,0-28-16,0 10 16,0-10-1</inkml:trace>
  <inkml:trace contextRef="#ctx0" brushRef="#br1" timeOffset="171828.14">10273 4280 0,'0'0'0,"0"-19"0,9-9 15,20-19 1,-1 28-16,28 19 15,48-28 1,9 0 0,18 56-16,20-28 15,9-19 1,18 29-16,58 9 16,27-1-1,29 10 1,28-37-16,37-28 15,10 46 1,9-9-16,19-19 16,19 29-1,-9 8 1,27-18-16,29-28 16,-9 9-1,18 10-15,20 28 16,-1 0-1,9-85 1,-8 28 0,-11 123-16,1-1 15,9-93 1,0-19-16,-9 18 16,0 20-1,-19-20 1,9 38-16,-18-9 15,-38-66 1,-47 75 0,-29 1-16,-37-29 15,-37-19 1,-38 38-16,-38 9 16,-28 0-1,-38-19-15,-37-46 16,-29 27-1,-18 10 1,-10-9-16,-9 9 16,-10 9-1,-9-9-15</inkml:trace>
  <inkml:trace contextRef="#ctx0" brushRef="#br1" timeOffset="173643.41">21825 4740 0,'0'0'0,"0"0"15,0 0 1,0 0-16,0 0 16,0 0-1,0 9 1,0 29-16,-9 46 16,18 10-1,-9-19-15,0-19 16,0-28-1,0-9 1,0-10-16,0 10 16,0-19-1,0 0 1,10 0-16,-1 19 16,10-19-1,9 9-15,19-18 16,0-19-1,10 9 1,-1 28-16,0 10 16,-18 0-1,9-47-15,0 0 16,-19 18 0,1 1-1,-11-10-15,11-18 16,-11-1-1,1 1 1,-19 18-16,10 0 16,-10 0-1,0 19 1,0 0-16,0 0 16,0 47-1,-10 10-15,10 18 16,-19 75-1,10-56 1,9-66-16,-9 47 16,-10 47-1,0-10-15,10-74 16,9-29 0,0-9-1,0 28-15,-10-9 16,10-19-1</inkml:trace>
  <inkml:trace contextRef="#ctx0" brushRef="#br1" timeOffset="174163.77">23020 5077 0,'0'0'0,"0"10"0,0-10 16,0 0-1,9 0-15,1 0 16,-1 9 0,1-9-1,-1 0-15,10 0 16,0 0 0,-10 19-16,-9 0 15,0 9 1,0-9-1,-9 9-15,-10-9 16,0-1 0,-19 10-1,1-9-15,-1-19 16,0 0 0,1 10-1,9-10-15,9-19 16,9-28-1,10-9-15,0 37 16</inkml:trace>
  <inkml:trace contextRef="#ctx0" brushRef="#br1" timeOffset="174737.61">23725 5096 0,'10'0'0,"-1"-9"16,1 9-1,18-10-15,0-8 16,0 8-1,1 1 1,-1 28-16,0 9 16,0 9-1,-9 10 1,-19-37-16,0 18 16,0 28-1,-19-9-15,0-28 16,-9-10-1,-19-18 1,-9-1 0,-1 1-16,10-19 15,19 9 1,0 0-16,9-9 16,10 9-1</inkml:trace>
  <inkml:trace contextRef="#ctx0" brushRef="#br1" timeOffset="175302.07">24412 5040 0,'10'-9'0,"-1"-10"0,0 9 16,20 1-1,8-10 1,1 0 0,0 29-16,9 9 15,-10 28 1,-9-10-16,-9 57 15,-9 28 1,-10-85-16,-19-37 16,-28 19-1,-19-9 1,10-29-16,-10 9 16,9-27-1,1-19-15,28 18 16,9-9-1,9 19 1,10 9-16,0 19 16</inkml:trace>
  <inkml:trace contextRef="#ctx0" brushRef="#br1" timeOffset="176346.52">21750 6776 0,'0'0'0,"0"0"16,0 0-16,0-10 15,0 10 1,9-19 0,-9 1-16,10 27 15,-1 19 1,1 10-16,-1 18 16,10 38-1,0 47-15,-1-19 16,-18-75-1,0-1 1,0 1-16,0 0 16,-9 0-1,9-9-15,0-20 16,0-18 0</inkml:trace>
  <inkml:trace contextRef="#ctx0" brushRef="#br1" timeOffset="176792.96">22361 7010 0,'0'0'0,"0"-9"0,10 9 16,9-10-16,9-8 16,19-1-1,9 0 1,1 10-16,-10 18 16,0 10-1,-19 0 1,-19-10-16,-9 19 15,-9 38 1,-29 18-16,-18-9 16,0-18-1,-1-39 1,-9 1-16,0-19 16,1-28-1,8-19-15,19-28 16,20 9-1,27 48 1,0 8-16</inkml:trace>
  <inkml:trace contextRef="#ctx0" brushRef="#br1" timeOffset="177321.13">23312 6879 0,'0'0'0,"0"0"16,0 0-1,9 9-15,19-18 16,0-1 0,19 10-16,0 10 15,10-10 1,-10 28-1,0 28 1,-19-18-16,-28-38 16,0 9-1,0 29-15,-19 9 16,1-19 0,-20 28-16,-9 0 15,0-46 1,9-10-1,-9-28-15,10 9 16,8 0 0,1-37-1,9 9-15</inkml:trace>
  <inkml:trace contextRef="#ctx0" brushRef="#br1" timeOffset="177845.79">24064 7076 0,'0'0'0,"10"-10"0,-1-8 16,0 8 0,10-8-16,9-1 15,10 0 1,9-18 0,19-1-16,0 10 31,-10 47-31,1 28 15,-20 9-15,-18-28 16,-9 0 0,-10 10-1,0-1-15,-48 57 16,-8 0 0,9-66-16,-9-37 15,-10-1 1,0 1-1,9-29-15,10-9 16,10-9 0,9-38-1,28 19-15,18 28 16,-8 19 0</inkml:trace>
  <inkml:trace contextRef="#ctx0" brushRef="#br1" timeOffset="178851.15">22455 9112 0,'0'0'0,"0"0"0,0 0 15,0 0 1,0 9-16,-9 10 16,-10 19-1,0 27 1,10-18-16,9-19 15,9 29 1,10-11 0,19 1-1,9-9-15,19-10 16,9-19-16,0-9 16,1-28-1,-11-19-15,-18 0 16,-9-18-1,-19-38 1,-19-1-16,-28 39 16,-29 18-1,-56 9 1,-65 19-16,-161-9 16</inkml:trace>
  <inkml:trace contextRef="#ctx0" brushRef="#br1" timeOffset="179571.01">21364 10923 0,'0'0'0,"0"-10"16,0 10-1,0 10-15,0-1 16,0 47 0,10 113-16,-1-28 15,0-66 1,10 56-1,-19-18-15,0-76 16,0-37 0,0 0-16,0 0 15</inkml:trace>
  <inkml:trace contextRef="#ctx0" brushRef="#br1" timeOffset="179971.44">22042 11223 0,'9'-10'0,"0"-8"15,29-29-15,9 0 16,9 9-1,10 29-15,0 18 16,0-9 0,-10 0-1,1 29-15,-29-11 16,-9 20 0,-10 37-1,-9-19-15,-18-37 16,-29 28-1,-29-10 1,20-37-16,-10-9 16,19 0-1,0-29-15,19 19 16,18 10 0</inkml:trace>
  <inkml:trace contextRef="#ctx0" brushRef="#br1" timeOffset="180413.23">23236 11298 0,'0'-38'0,"0"1"0,0 37 16,0-10-1,0 1-15,10 0 16,-10-1 0,19 1-16,9-19 15,0 9 1,10 10-1,-1 9-15,-9 0 16,1 18 0,-1 48-1,0-10-15,-28 1 16,0-1 0,-9-37-1,-10 0-15,0-19 16,0 0-1,-9-10-15,9-9 16</inkml:trace>
  <inkml:trace contextRef="#ctx0" brushRef="#br1" timeOffset="180888.87">23998 11223 0,'10'-10'0,"-1"-8"0,29-20 15,9-9 1,9 10-1,19 9 1,-9 9-16,-9 38 16,-1 9-1,-9 19-15,-19 0 16,-9-10 0,-9 19-16,-20-9 15,-9 0 1,-18-9-1,-20-10-15,1 0 16,-10-19 0,10-18-1,-1-38-15,10-28 16,10-9 0,18 18-1,19 10-15,19 9 16,-10 28-1</inkml:trace>
  <inkml:trace contextRef="#ctx0" brushRef="#br1" timeOffset="181530.79">21985 12884 0,'0'0'0,"0"-10"15,0 10-15,0 0 16,0 10-1,10 8-15,-1 67 16,-9-1 0,9 10-1,-9-10 1,0 10-16,-9 38 16,0-57-16,-1-38 15,1-9 1,-1-18-1,10-1-15,0-9 16</inkml:trace>
  <inkml:trace contextRef="#ctx0" brushRef="#br1" timeOffset="182629.55">21806 13634 0,'0'0'0,"10"10"16,-1-1-1,10 10-15,9-10 16,19-9 0,10 9-16,9-18 15,-1 0 1,11-10-1,-10 0-15,-1 0 16,-18-9 0,-18 9-1,8-18-15,-9-10 16,-9 28 0,-9 10-1,9-10-15,-10-9 16,-9 9-1,9-28-15,-9 0 16,0 38 0,0 0-1,0 9-15,0 9 16,0 66 0,-9 0-1,9 19-15,-9 28 16,9-75-1,0 75-15,-10-10 16,10-8 0,-9-11-1,9-93-15,0 10 16,0-1 0,0-9-16,0 0 15,0 0 1</inkml:trace>
  <inkml:trace contextRef="#ctx0" brushRef="#br1" timeOffset="183058.92">23058 13418 0,'0'0'0,"0"0"15,0-9 1,0-10-16,9 10 16,10-29-1,0-9-15,9 10 16,-9 18 0,-10 28-1,10-9-15,-10 10 16,10 9-1,0-1 1,-19 39 0,0 46-16,-19-28 15,0-28 1,-9-19-16,0-19 16,0 1-1,-1-29-15,1-28 16,0-19-1,19 20 1,9 27-16,0 19 16</inkml:trace>
  <inkml:trace contextRef="#ctx0" brushRef="#br1" timeOffset="183583.34">23810 13278 0,'0'0'0,"10"-10"16,-1-18-1,10 0-15,0-10 16,9 10 0,0 10-16,0 8 15,10 10 1,18 47-1,-9 9-15,-18-28 16,-11 10 0,-8 28-16,-10-1 15,-10-46 1,-8-9 0,-20 18-16,-9 0 15,9-28 1,-18-19-1,-1-37-15,20-1 16,9 29 0,18 0-16,1-19 15,9 19 1</inkml:trace>
  <inkml:trace contextRef="#ctx0" brushRef="#br1" timeOffset="184034.84">24713 13503 0,'0'0'0,"0"-19"16,0-18-1,10 18-15,-1-9 16,0 9 0,20 9-1,8-27-15,10-10 16,-9 28 0,0 10-1,-10 9-15,0 28 16,-9 0-1,-19-9-15,-19 9 16,-9 10 0,-29-1-1,-18 1-15,0-20 16,9-18 0,0-28-1,10 0-15,18-19 16,0-28-1,38 19-15,0 28 16</inkml:trace>
  <inkml:trace contextRef="#ctx0" brushRef="#br1" timeOffset="185751.19">24610 13184 0,'0'0'0,"9"0"0,19-10 16,1 10-1,18-9 1,9 0 0,1 27-16,-1 20 15,0 9 1,-18-19-16,-10 0 16,-9 19-1,0 0-15,-19-9 16,0-20-1,-28 20-15,-10-1 16,0-18 0,-18 19-1,9-10 1,0-28-16,0 0 16,9-10-1,1-27-15,8-19 16,1 9-1,19 19 1,-1-76-16,10 10 16,10 85-1,18-19-15,28-28 16,1 9 0,9 37-1,9 10-15,0 19 16,-9 0-1,-9 9 1,-20 0-16,-18-9 16,0 18-1,0 85 1,-19 0-16,-19-75 16,0-9-1,-9-1 1,-29 1-16,1-19 15,-1-19 1,1-10-16,-10-18 16,19-9-1,9-10 1,20 28-16,8 0 16,10-37-1,0 18-15</inkml:trace>
  <inkml:trace contextRef="#ctx0" brushRef="#br1" timeOffset="188811.43">20696 1625 0,'0'0'0,"10"0"0,-1-19 16,1-9-1,18 18 1,9 20-16,48-20 15,19-8 1,-1 27 0,19 0-16,1 1 15,8-10 1,29-38 0,28 29-16,29 37 15,18-9 1,10-10-1,-10-37-15,-38 19 16,-9 56 0,-9-19-1,0-56-15,-29-1 16,-8 29 0,-11 0-16,1 10 15,-10-29 1,-18-9-1,-10 28-15,0 19 16,-9-1 0,-20-27-1,-8 0-15,-20 18 16,1-9 0,-10-9-1,-9-10-15,-19 19 16,0 0-1,0 0 1,-19 0-16,-47 0 16,-75 9-1,-66 10 1,-56-28-16,-38-48 16,-47 67-1,9 27-15,1-74 16,-11 27-1,39 10 1,9-18 0,28 18-16,29 28 15,46 19 1,47-47-16,20-19 16,37 0-1,18 10 1,39 9-16,9 0 15,18 0 1,1 0 0,18 0-16,19-19 15,57 0 1,66 29 0,37 8-16,28 10 15,19 10 1,0-10-16,29-18 15,9-29 1,9-9 0,-19 46-16,10 1 15,9-9 1,-37-1 0,-19-9-16,-29-9 15,-37 18 1,-19 0-1,-18 1-15,8-114 16,-27 20 0,-76 131-1,0 0-15,-9-10 16,-10-18 0,10 0-16,-19-19 15,10 0 1,-10 0-1,0 0-15,0 0 16,0 0 0,0 0-1</inkml:trace>
  <inkml:trace contextRef="#ctx0" brushRef="#br1" timeOffset="201256.29">18551 14694 0,'10'0'0,"18"0"0,66-18 16,57-11 0,56 1-16,47 10 15,28 8-15,38 1 16,56-1 0,10 10-16,18-9 15,10-10 1,-9 10-16,9-1 15,-1 1 1,-17 9-16,-30 28 16,-17-9-1,-30 9-15,-18 0 16,-18 0 0,-39-9-1,-56-9-15,-28-1 16,-37-9-1,-39 0-15,-27 0 16,-20 0 0,-18 0-16,0 0 15,-10 0 1,-9 0-16,10 9 16,-10 1-1,0-1-15,0-9 16</inkml:trace>
  <inkml:trace contextRef="#ctx0" brushRef="#br1" timeOffset="202435.48">19069 15285 0,'0'0'0,"0"0"0,-19 0 16,-9-9-1,-19 0-15,-19 18 16,-19 0 0,1 20-1,-1 18-15,19-1 16,10-8 0,18-1-16,19 1 15,10-10 1,18 10-16,19 9 15,19 0 1,29-10-16,8 1 16,1-20-1,-10 1-15,-9-10 16,-19-9 0,-19 0-16,-18 0 15,-10 0 1,0 0-1,-10 10-15,-46-1 16,-48 19-16,-18 1 16,0 17-1,0 1 1,18 10-16,19-10 16,29-1-1,9 11-15,19-1 16,18-9-16,20 9 15,9-9 1,37 19-16,10-10 16,28-9-1,28 0 1,10-19-16,-19-9 16,-10-10-1,-18-9-15,-19 0 16,-10 0-1,-18 0-15,-10 0 16,-9 0 0,-19 0-1</inkml:trace>
  <inkml:trace contextRef="#ctx0" brushRef="#br1" timeOffset="203403.04">19765 15914 0,'0'0'0,"-9"-9"0,-10-10 15,-9 0 1,-10 10-16,0-1 15,1 20-15,-1 9 16,10 9 0,9 0-1,10 9-15,-1 1 16,20-19 0,-1-1-16,0-8 15,20-10 1,8-10-16,1-8 15,-1-20 1,1 10-16,-19 0 16,0 18-1,0 1-15,9 18 16,9 10 0,20 19-1,28 27-15,-1 29 16,-9-19-1,-37-37-15</inkml:trace>
  <inkml:trace contextRef="#ctx0" brushRef="#br1" timeOffset="203653.69">20292 15736 0,'0'0'0,"0"9"15,9 10 1,29 28 0,28 19-16,9 9 15,0 9 1,0-9-16,-46-47 15</inkml:trace>
  <inkml:trace contextRef="#ctx0" brushRef="#br1" timeOffset="203880.15">20602 15698 0,'0'0'0,"0"0"15,0 0 1,0 10-16,-19 8 16,-18 39-1,-29 37-15,-9 18 16,-1 10 0,20-28-16,18-28 15,20-38 1</inkml:trace>
  <inkml:trace contextRef="#ctx0" brushRef="#br1" timeOffset="204450.94">21101 15492 0,'0'0'0,"0"0"16,0 0-16,0 9 16,0 10-1,0 37-15,0 29 16,-10 9-1,10-1 1,0-8-16,0-10 16,0-19-1,-9-18-15,9-20 16,0 1-16,0-19 16,0 0-1,0 0-15,9 0 16,1-9-1,-1-10-15,10 0 16,9-9 0,0 9-16,-9 10 15,0 0 1,0 9 0,0 9-16,0 0 15,-10 1 1,0 9-16,-9-1 15,0 1 1,-18 0-16,-1 0 16,-28-1-1,18-8-15</inkml:trace>
  <inkml:trace contextRef="#ctx0" brushRef="#br1" timeOffset="204850.78">22390 15952 0,'0'0'0,"0"0"16,9-10-16,0-9 16,1 10-1,-1 0-15,19-1 16,20 1-1,8 0-15,29-1 16,-10 10 0,-9 0-16,-19 10 15,-19-1 1,-28-9-16</inkml:trace>
  <inkml:trace contextRef="#ctx0" brushRef="#br1" timeOffset="205023.61">22051 16271 0,'0'0'0,"9"0"16,38-10-16,47 1 15,66 18 1,29 1-1,140 18-15</inkml:trace>
  <inkml:trace contextRef="#ctx0" brushRef="#br1" timeOffset="208660.53">23650 15576 0,'0'0'0,"0"0"0,0 0 16,0 0 0,0-9-1,0 9-15,0 84 16,0 10-1,10-75 1,-1 47-16,-9 18 16,0 57-1,0-29-15,0-93 16,0 0 0,0 0-1,0 18-15,0 10 16,0-28-1,0-10-15,0 1 16</inkml:trace>
  <inkml:trace contextRef="#ctx0" brushRef="#br1" timeOffset="209217.28">24186 16017 0,'0'-9'0,"10"-29"0,-1 10 16,1 9-1,18-9-15,0 0 16,10 0 0,18-19-1,10 19-15,-10 19 16,1 18 0,-10-9-1,-9-9-15,-10 27 16,0 20-1,-9 9-15,-10 37 16,-9-9 0,-28 10-1,-10-1-15,10-65 16,-19-10 0,-9-18-1,-10-10-15,9 0 16,10 10-1,0-75 1,10 9-16,27 65 16,20-18-1,9-10-15,-10 20 16</inkml:trace>
  <inkml:trace contextRef="#ctx0" brushRef="#br1" timeOffset="209728.06">25005 15698 0,'0'0'0,"9"0"0,20-28 16,18-19 0,9 19-1,-9 19-15,19 18 16,9 0-1,-18-9 1,-1 10-16,-18 18 16,-10 10-1,-9 8-15,-10-8 16,-18 18 0,-10 10-1,-9-19-15,-1-19 16,-8-19-1,-1-18 1,-9 0 0,10-20-16,-1 1 15,19-9-15,19 9 16,0 18 0</inkml:trace>
  <inkml:trace contextRef="#ctx0" brushRef="#br1" timeOffset="210195.1">26049 15848 0,'0'0'0,"10"-37"15,8-19 1,1 9 0,9 9-16,1 19 15,8 10 1,10 9-16,0 9 16,10 1-1,-10 9 1,-10-1-16,-8 20 15,-11 9 1,-18 0 0,0-29-16,-28 39 15,-19-1 1,10-37-16,-20-19 16,1 0-1,9-10 1,0-18-16,9-9 15,10-1 1,18 19 0,1-28-16,9 19 15</inkml:trace>
  <inkml:trace contextRef="#ctx0" brushRef="#br1" timeOffset="210667.34">27065 15858 0,'10'-10'0,"-1"-27"16,0-19-16,10 9 15,0 9 1,0 10 0,9 0-16,19 0 15,0 28 1,0 9-16,0 19 16,0 19-1,-9 0 1,-19 0-16,-10 0 15,-18 9 1,-10 0 0,-28-27-16,-19-11 15,0 1 1,0-19-16,0-9 16,19-10-1,0-47 1,10 1-16,27 18 15,1 28 1,9 10-16</inkml:trace>
  <inkml:trace contextRef="#ctx0" brushRef="#br1" timeOffset="211527.95">23029 16740 0,'0'0'0,"10"9"16,18-9-1,28-19-15,38 1 16,48 8-1,46 1 1,47-1-16,38 20 16,37-1-1,38-18 1,-9 9-16,18-19 16,10 0-1,-9 47 1,9-28-16,-57 19 15,-46 19 1,-48-20-16,-56 1 16,-28-28-1,-38-10 1,-29 10-16,-27-1 16,-10-8-1,-18-1-15,-10 19 16,0-10-1,0 10 1</inkml:trace>
  <inkml:trace contextRef="#ctx0" brushRef="#br1" timeOffset="213144.67">2126 4468 0,'0'-10'0,"0"1"16,0 9 0,0 0-16,19 47 15,9 18 1,10 104-1,9 10 1,-19-57-16,10 28 16,-20 28-16,-18 75 15,-28-18 1,-28-48 0,-38 20-16,-19-48 15,-28 20 1,18-20-16,39-65 15,-1-10 1,38-55 0,19-11-16,9 10 15,-9 1 1,18-20 0,1-9-16,18 19 15,29 28 1,9 18-1,47 57-15,10 28 16,-1 19 0,-18 66-1,-1-10-15,-55-56 16,-11 84 0,-18 19-1,-18 38-15,-11-29 16,-18-74-1,0 37-15,-9 112 16,9 20 0,19-95-1,-1-37-15,11-9 16,8-1 0,1 1-1,18-57-15,10-37 16,19 18-1,18-37-15,1-37 16,18-10 0,-9-28-1,-1-29-15,11 20 16,-1-19 0,-9-38-1,0 0-15,-10 19 16,-37 0-1</inkml:trace>
  <inkml:trace contextRef="#ctx0" brushRef="#br1" timeOffset="-214479.18">23932 17434 0,'0'0'0,"0"-9"16,0-1 0,0 10-16,0 0 15,0 0 1,10 38-1,-1 27-15,19 29 16,1 56 0,-10-18-16,-10-67 15,-9-8 1,0-29 0,0 9-16,-9 10 15,-1-19 1,1-18-16</inkml:trace>
  <inkml:trace contextRef="#ctx0" brushRef="#br1" timeOffset="-213963.79">23895 17359 0,'0'0'16,"9"0"-16,1-9 15,8 18-15,29 19 16,10 0 0,37 38-1,0 47 1,-9-20-16,-10 11 15,-9-29-15,-19-38 16,-9-9 0,-20 0-1,1 1-15,0-1 16,0-10 0,-19-8-1,9-10-15,1-19 16,8-9-1,1-28 1,0-19-16,-10-38 16,-9 10-1,0 18-15,-9 10 16,0 0 0,18-37-1,-9 46-15,9 75 16,1 1-1,-1-1-15</inkml:trace>
  <inkml:trace contextRef="#ctx0" brushRef="#br1" timeOffset="-213629.94">24939 17781 0,'9'-9'0,"1"-10"0,9 10 16,37-1-1,29 1-15,28-1 16,0 20 0,-1-1-1,1-18-15,-28-1 16,-19 20 0,-19 9-1,-28-19-15</inkml:trace>
  <inkml:trace contextRef="#ctx0" brushRef="#br1" timeOffset="-213303.51">26153 17256 0,'0'0'0,"0"0"16,0 0-16,0 0 16,0 9-1,0 1 1,0 36-16,-10 105 16,1 36-1,9-65-15,0 0 16,-10 19-1,1-85 1,9-28-16,-9 0 16,9-28-1</inkml:trace>
  <inkml:trace contextRef="#ctx0" brushRef="#br1" timeOffset="-212759.19">28636 16458 0,'0'0'0,"0"0"0,19-9 16,9-10 0,10 10-16,28-19 15,18 18 1,1 1 0,-19 9-16,-38 0 15</inkml:trace>
  <inkml:trace contextRef="#ctx0" brushRef="#br1" timeOffset="-212571.94">28702 16646 0,'0'0'0,"19"9"15,28 10-15,56 19 16,-37-29 0</inkml:trace>
  <inkml:trace contextRef="#ctx0" brushRef="#br1" timeOffset="-211852.41">28664 16458 0,'0'0'0,"10"10"15,18-1 1,0 0-16,19-9 16,19 10-1,0-10 1,9-10 0,0 10-16,-9 0 15,-9 0-15,-20-9 16,-18 9-1</inkml:trace>
  <inkml:trace contextRef="#ctx0" brushRef="#br1" timeOffset="-211585.18">28599 16834 0,'0'0'0,"0"-10"16,9 10-16,0-9 16,29 9-1,18 0-15,29 0 16,0 9-1,-48-9 1</inkml:trace>
  <inkml:trace contextRef="#ctx0" brushRef="#br1" timeOffset="-209895.15">24892 17425 0,'0'0'0,"-9"0"0,-20 0 15,-46 0-15,-66 75 16,-10 19 0,1-19-16,-10 0 15,-9 0 1,-1 28-1,29-28-15,47-38 16,19-8 0,18 8-1,20-9-15,9-9 16,9-10 0</inkml:trace>
  <inkml:trace contextRef="#ctx0" brushRef="#br1" timeOffset="-209350.19">22437 17472 0,'0'0'0,"0"-10"15,0 1-15,-10-1 16,10 10 0,-9 29-16,-1 8 15,1 10 1,9 0-1,9-10-15,1-8 16,-10-11 0,9 1-16,10 9 15,9-18 1,1 8 0,-1-8-16,19-1 15,0-9 1,19 19-1,-10 9-15,-9 10 16,-9 9 0,-19-29-1,-19 39 1,-19 18-16,-19-19 16,-28-19-1,-28 1-15,-37 18 16,55-28-1</inkml:trace>
  <inkml:trace contextRef="#ctx0" brushRef="#br1" timeOffset="-209062.38">22531 17462 0,'0'0'0,"0"0"0,0 0 16,9-19 0,19 1-1,19-1-15,57 19 16,37 0-1,28-10 1,1 29-16,140 28 16</inkml:trace>
  <inkml:trace contextRef="#ctx0" brushRef="#br1" timeOffset="-207535.56">28617 16430 0,'0'0'0,"10"0"16,18 0-16,10 0 16,9-9-1,18 9 1,11 9-16,-1-9 15,0 0 1,-18 9 0,-20 10-16,-8-9 15,-29-10 1,0 0-16</inkml:trace>
  <inkml:trace contextRef="#ctx0" brushRef="#br1" timeOffset="-207129.92">28655 16937 0,'0'0'0,"0"0"0,0 0 31,9 0-31,10 9 16,28-18-1,28-10-15,10 10 16,-10 27 0,-9-8-1,-19-10-15,-9-10 16,-10 1-16,-9 0 15,-10 9 1,-9 0 0,0 0-16,-9-10 15,-29-18 1,-28 9 0,-18 19-16,27 0 15</inkml:trace>
  <inkml:trace contextRef="#ctx0" brushRef="#br1" timeOffset="-206247.86">29756 16130 0,'0'9'0,"0"-9"16,9-19-16,0 1 15,29-10 1,9-1 0,19 20-16,-10 18 15,1 1 1,-10 9 0,0 18-16,-9 1 31,-10 18-31,-9 10 0,-19-1 15,-10 1 1,-37 18 0,-19-9-16,0-37 15,-9 0 1,9-10 0,10 0-16,28-38 15,-1-8 1,1-1-16,9-28 15,10 9 1,9 29 0,9-10-16,1 10 15,27 9 1,20 28 0,18 19-16,-9 0 15,9 19 1,-9 18-1,-9-28-15,-10 19 16,0 0 0,-10-28-1,1 10-15,-19-10 16,0-10 0,-1 1-16,1 9 15,-9-29 1</inkml:trace>
  <inkml:trace contextRef="#ctx0" brushRef="#br1" timeOffset="-205647.25">30800 15886 0,'0'0'0,"0"0"0,0 0 15,0 9 1,0 38 0,-19 47-16,10 9 15,-1-46 1,1-29-1,-1 0-15,10-19 16,0 1 0,0-10-1,0 0-15,0 0 16,0 0 0,10 9-16,9-9 15,9 0 1,19 28-1,0 10-15,-9-29 16,9 10 0,0 0-1,0 27-15,9 48 16,-28-47 0,-9-9-16,0-1 15,-19-9 1,0-9-1,-28 19-15,-29 46 16,-9-9 0,1-47-1,-20 1-15,-9-1 16,47-19 0</inkml:trace>
  <inkml:trace contextRef="#ctx0" brushRef="#br1" timeOffset="-205339.55">30555 16017 0,'0'0'0,"10"0"0,27-28 15,39 0 1,27 19-16,10-1 16,19 10-1,-1 0 1,-18 0-16,-28-28 16,-29 0-1,-9 9 1,-28 29-16,-9-1 15,-10 0 1</inkml:trace>
  <inkml:trace contextRef="#ctx0" brushRef="#br1" timeOffset="-204600.94">31844 16130 0,'0'0'0,"0"0"15,0 9 1,-9 1-16,-10-1 16,-9 19-1,-29 47 1,10 38-16,10 9 15,18-47 1,9-28 0,20 9-16,-1-18 15,1-20 1,-1 1 0,0-10-16,1-18 15,9-10 1,9-37-16,-9-10 15,-10 10 1,0-38 0,20-18-16,-1 27 15,9-18 1,1 28 0,-10 66-16,10 9 15,18 18 1,29 39-1,0 8-15,-29 10 16,-9 10 0,-9-10-1,-19-38-15,9 29 16,-9 19 0,0-39-16,-1 1 15,1-19 1,9-18-1,1-1-15,-1 1 16,9-10 0,1-29-16,0-17 15,-1-39 1,-27 19 0,-20-9-16,-37-47 15,-19 19 1,29 66-1</inkml:trace>
  <inkml:trace contextRef="#ctx0" brushRef="#br1" timeOffset="-203853.13">29107 15389 0,'0'0'0,"18"28"16,20-9-16,47-19 15,93 18 1,86-27 0,27-19-16,20 56 15,37-19 1,38-37-16,-19 28 15,-29-9 1,-37 9 0,-47 0-16,-47-10 15,-47 10 1,-38 19 0,-37 19-16,-38-29 15,-9 0 1,-19-9-16,-1-9 15,-18 9 1,0 0 0,0 9-16,0 1 15,0 56 1,0 37 0,-9 19-16,-10 65 15,10 57 1,-1-37-1,1-57-15,0 37 16,-1 39 0,10-86-16,0 1 15,0 66 1,0-76 0,0-84-16,0-10 15,0-9 1,-9-18-16</inkml:trace>
  <inkml:trace contextRef="#ctx0" brushRef="#br1" timeOffset="-203338.01">29313 15520 0,'0'0'0,"0"0"16,0 9-16,0 20 15,-9 83 1,0 48-16,-1 9 16,1 65-1,9 76 1,-10-104-16,1-28 15,-19 29 1,18-66 0,1-48-16,-10-27 15,10-19 1,-1-28-16,10-10 16,0 19-1,-9-9 1,9-19-16,0 0 15,0 0 1</inkml:trace>
  <inkml:trace contextRef="#ctx0" brushRef="#br1" timeOffset="-202948.26">29464 17434 0,'0'0'0,"0"0"0,9 0 16,10-9 0,9-10-1,29 0-15,46 0 16,95 29 0,94 8-16,56 20 15,28-10 1,38-18-1,9 8 1,-18-8-16,-38-1 16,-76 19-1,-46-47-15,-66-18 16,-57 37 0,-28 9-16,-47-18 15,-28 9 1,-19 0-1,0 0-15,0 0 16,0 0 0</inkml:trace>
  <inkml:trace contextRef="#ctx0" brushRef="#br1" timeOffset="-201696.06">28711 12621 0,'19'0'0,"28"9"16,47-9-16,19-19 16,-9 10-1,-38 9 1,-19 0-16,-29 9 15,-8-9 1,-10 0 0,-47-9-16,-76-28 15,-65-1 1,-28 38 0,-29 66-16,29 18 15,56-18 1,10 37-16,27 47 15,57 0 1,48-28 0,36 0-16,48 10 15,38 36 1,9-74 0,18-84-16,10 18 15,-9 9 1,-10-27-16,-18-38 15,-10-10 1,-56 19 0</inkml:trace>
  <inkml:trace contextRef="#ctx0" brushRef="#br1" timeOffset="-201337.93">28890 13090 0,'0'0'0,"-9"-9"0,-10 9 15,0 18 1,-9 29-16,9 19 16,19 47-1,28 18 1,19-37-16,19 0 15,-19-38 1,0-47-16,-9-18 16,9-38-1,-9-28 1,-29 9-16,-18-9 16,-29-9-1,-19 18 1,-18-9-16,0 28 15,37 38 1</inkml:trace>
  <inkml:trace contextRef="#ctx0" brushRef="#br1" timeOffset="-200901.17">29379 13306 0,'0'0'0,"10"0"0,-10-10 16,0 10 0,0 0-16,9 0 15,1 10 1,27 55-16,10 48 15,-9-19 1,-10-28 0,10-1-1,-19-27-15,-1-29 16,11 1 0,-1-1-16,9-18 15,20-29 1,18-65-1,0-38-15,-28 28 16,-18-27 0,-1 18-1,-19 84-15,1 10 16,-10 19 0</inkml:trace>
  <inkml:trace contextRef="#ctx0" brushRef="#br1" timeOffset="-200557.14">30518 12658 0,'0'-9'0,"-19"9"0,0 9 16,-28 38-1,-19 57-15,10 93 16,27 9 0,29-18-16,19-38 15,19-38 1,18-8-1,20-1-15,18-9 16,9-29 0,-56-37-1</inkml:trace>
  <inkml:trace contextRef="#ctx0" brushRef="#br1" timeOffset="-200305.92">30781 13099 0,'0'-18'0,"-9"-11"16,-1 11-16,1 8 15,9 10 1,0-9-16,9 37 16,29 66-1,18 9 1,29 38-1,0 9-15,-20-75 16,11 19 0,-10-19-16,-38-47 15</inkml:trace>
  <inkml:trace contextRef="#ctx0" brushRef="#br1" timeOffset="-200045.34">31308 13090 0,'0'0'0,"-10"9"0,-8 10 16,-29 9 0,-47 66-1,-57 94 1,29-19-16,37-85 15,0 29 1,20-10-16,27-56 16,10-28-1,9-10-15</inkml:trace>
  <inkml:trace contextRef="#ctx0" brushRef="#br1" timeOffset="-199816.31">31712 13906 0,'0'0'0,"0"0"0,-9 19 16,-29 19-1,-9 18 1,-19 10-16,29-38 16</inkml:trace>
  <inkml:trace contextRef="#ctx0" brushRef="#br1" timeOffset="-199193.85">31995 13015 0,'0'0'0,"0"-9"15,0 9 1,9 28-16,19 47 15,19 37 1,10-27 0,-1-10-1,10 19-15,-19-38 16,-9-28 0,-10-28-16,10-19 15,9-56 1,0-84-1,-19 37-15,-28 75 16,0 9 0,0-27-16,0 18 15,0 37 1,0 1 0,0 18-1,-10 1-15,-8 65 16,8 28-1,1 10-15,-1-10 16,10-19 0,0 57-1,0-10-15,0 10 16,-9-10 0,0-74-1,-20 27-15,-18 1 16,0-57-1,-28 0 1,-28 0-16,37 0 16</inkml:trace>
  <inkml:trace contextRef="#ctx0" brushRef="#br1" timeOffset="-198820.92">33039 12602 0,'0'0'0,"19"19"0,18 56 16,10 56-1,-9 104 1,-29 37-16,-46 0 16,-39-19-1,-8-93-15,-48-19 16,-47 27-1,-28 11 1,-9-29-16,-85 47 16</inkml:trace>
  <inkml:trace contextRef="#ctx0" brushRef="#br1" timeOffset="-198191.82">26661 11730 0,'9'-19'16,"29"9"-16,65-37 16,104 1-1,56 55-15,104-18 16,94 37-1,66 47-15,38-94 16,8 0 0,-27 179-1,9-66 1,-9-188-16,-57 66 16,-75 93-1,-38 10-15,-84-37 16,-85-1-1,-47 38 1,-57-37-16,38-19 16</inkml:trace>
  <inkml:trace contextRef="#ctx0" brushRef="#br1" timeOffset="-197810.26">26397 11664 0,'0'-19'0,"0"-9"16,0 19-16,19 37 15,28 178 1,9 85 0,-27-150-16</inkml:trace>
  <inkml:trace contextRef="#ctx0" brushRef="#br1" timeOffset="-197676.14">26623 13203 0,'9'46'0,"1"76"0,-10 29 15,0-29 1,-10 9-16,1 0 15,0-65 1,-1-10 0,1-18-16,-1-29 15</inkml:trace>
  <inkml:trace contextRef="#ctx0" brushRef="#br1" timeOffset="-197311.08">26736 14244 0,'0'0'0,"19"0"0,47-38 16,75-27-1,84 46 1,105 47-16,121-18 15,38 18 1,48 122-16,46-75 16,28-103-1,-9 84 1,-37-37-16,-57 9 16,-113 38-1,-66-95 1,-75 20-16,-75 9 15,-47 47 1,-57-9-16,75-132 16</inkml:trace>
  <inkml:trace contextRef="#ctx0" brushRef="#br1" timeOffset="-152036">2926 14253 0,'0'0'0,"19"0"16,18 0-16,48 10 16,37-1-1,10 1 1,37 8-16,29 1 15,27-10-15,39-9 16,18-18 0,57-20-1,28 1-15,0-1 16,46-9-16,30 0 16,27 10-1,38 9-15,0 9 16,0-9-1,38 9-15,-10 0 16,-19 10 0,10 9-1,19 0-15,-10 9 16,-9 1 0,-19 8-16,0 1 15,-10 0 1,10 0-16,-9-10 15,-10-9 1,-19 0-16,10 9 16,0 1-1,-10-1-15,1 1 16,-20 8 0,-9 1-16,-9 0 15,-19 0 1,-19-10-16,0 19 15,-18 0 1,-10-9-16,-19 0 16,9 9-1,-9 0-15,28 10 16,1-10 0,-10 0-1,-47 0-15,-19-9 16,-29 0-1,-36-19-15,-39 0 16,-28 9 0,-37 0-16,-19 10 15,-66-10 1</inkml:trace>
  <inkml:trace contextRef="#ctx0" brushRef="#br1" timeOffset="-146951.87">29050 15867 0,'0'0'0,"9"0"0,1-19 16,18 1-16,0-20 16,19 1-1,0-1-15,19 1 16,19-1 0,0 0-16,9 1 15,9-1 1,10-9-1,-9 1-15,-10 17 16,0 1 0,0 0-16,9 0 15,1 9 1,9 0-16,-10 10 16,19 0-1,1-1-15,-1 10 16,0 0-1,1 0-15,-1 0 16,-9 0 0,9 0-16,10 0 15,-10 10 1,-9-1 0,9 0-16,1 20 15,-11-1-15,1 0 16,0 0-1,-19 10-15,0-1 16,-18 10 0,-1-9-1,-9 8-15,0 20 16,-10-10 0,0 10-16,-9-10 15,-9 1 1,0 8-16,-19 1 15,-1 9 1,1-9-16,-19 37 16,0 0-1,0-28-15,-9-18 16,-10-1 0,0 10-16,0 18 15,-18 0 1,-1 1-16,0 18 15,-9-9 1,0-10-16,0-9 16,-9 0-1,-1 0 1,1 1-16,0-1 16,-10-10-1,-10-8-15,1-1 16,-19 0-1,-19-9-15,0-9 16,-28-1 0,-9-9-16,-1-9 15,-18-19 1,9 0-16,0 0 16,0-19-1,10 1-15,8-1 16,1-9-1,10 9-15,8-9 16,10-10 0,1 1-1,-1-10-15,9 0 16,1 9 0,-10-9-16,9 0 15,10 1 1,0 8-16,10-9 15,-1-9-15,10 0 16,9-1 0,0-8-1,9 8-15,10 1 16,0-10 0,10 10-1,9-19-15,-1 9 16,1 1-16,9-10 15,10-1 1,-1 1-16,10 0 16,10 0-1,-1-9-15,1 9 16,18 0 0,0 0-16,0-10 15,19 1 1,0-1-16,10 1 15,9 18 1,0 1 0,-1-1-16,1 0 15,10 1-15,-1 18 16,9 0 0,1 9-1,9 10-15,10 0 16,-1 0-1,10 0-15,0 18 16,9 1 0,-9-1-16,0 1 15,0 0 1,-10 9-16,10 9 16,-9 0-1,-1 1-15,1-1 16,-10 1-1,0-1-15,-9 10 16,-1-1 0,1 11-1,0-1-15,-10 0 16,0 0 0,0 10-16,1-10 15,-1 9 1,-9 10-16,0-9 15,9 9 1,-9 9-16,-1 0 16,1 10-1,0 0-15,-9-1 16,-1 1 0,1 0-16,-10-1 15,-10 10 1,1 0-16,-1 0 15,-8 10 1,-1-1-16,-9 1 16,0-1-1,-1 10 1,-8-10-16,-10 1 16,0-1-1,0 10-15,-19-9 16,0-1-1,0-9-15,-18 0 16,-1 0 0,-18 0-16,-1-9 15,-9 0 1,0-10-16,-9 0 16,-19 1-1,0-20-15,-19 10 16,0-9-1,-9-20-15,0 1 16,-10-19 0,-19 0-16,-8 0 15,-1-19 1,-19-9-16,0 0 16,10-10-1,-10 1-15,19-1 16,-9-9-1,18-9-15,10 0 16,9 0 0,10-10-16,9 19 15,19-9 1,10-1 0,8-8-16,10-1 15,1-9 1,18 9-16,-1-9 15,11-9 1,9-1-16,-1 10 16,20 10-1,0-10-15,9-10 16,9-9 0,0 1-16,20-1 15,-1-10 1,19-8-16,28-1 15,38 10 1,-38 47 0</inkml:trace>
  <inkml:trace contextRef="#ctx0" brushRef="#br1" timeOffset="-144497.4">28909 15839 0,'0'0'15,"9"0"-15,1-9 16,-1-10-16,19 0 16,10-9-1,9 0-15,10-10 16,8 10 0,20-9-1,19-1-15,8-9 16,1 10-1,10-1-15,18 1 16,-10 8-16,11-8 16,-1-1-1,9 10 1,1 9-16,9 1 16,9 8-1,-9 1-15,9 0 16,-28 9-1,0 9-15,-9 0 16,0 19 0,0 1-16,-10-1 15,-9 19 1,0-10-16,-10 10 16,-9 9-1,0-9-15,-19 0 16,1 19-1,-20 0-15,1-1 16,-1-8 0,-18 8-16,-1 1 15,1 18 1,-19 1 0,0-1-16,-1 10 15,-18 0 1,0 9-16,-18 0 15,-1-9 1,-9 9-16,-10 1 16,0-11-1,1 1-15,-1 0 16,0-19 0,-9 0-16,0 0 15,-9-9 1,-1 9-16,-8-9 15,-11-1 1,1-8-16,0-1 16,0 0-1,-20 10-15,-8-10 16,0-9 0,-1-9-1,-9-1-15,0 1 16,-9-10-1,9-9-15,0-1 16,-9-18 0,-10 0-16,10-18 15,-10-1 1,0-19-16,1 1 16,8-1-1,1-9-15,0 0 16,9 0-1,10 1-15,-1-1 16,1 0 0,-1 0-16,10-10 15,0 1 1,0 0-16,9 9 16,19 0-1,0 0-15,10 10 16,9-1-1,0 1 1,0-1-16,9 1 16,10-1-1,0 0-15,0-8 16,9 8 0,0 0-16,10 1 15,-1-1 1,1 1-16,-1-1 15,1 10 1,0 0-16,-1-9 16,10 8-1,0 1-15,0 0 16,0-9 0,0 8-1,0 1-15,10 10 16,-1-11-16,0 1 15,1 0 1,-1 9-16,1-9 16,-1 0-1,0 0 1,10 0-16,0 0 16,-10 18-1,-9 1-15</inkml:trace>
  <inkml:trace contextRef="#ctx0" brushRef="#br1" timeOffset="-143814.52">26830 10313 0,'9'0'0,"10"0"0,38-10 16,46 1-16,57 9 16,19 19-1,18 0-15,10 9 16,-9-10 0,-19 1-1,-29-9-15,-28-10 16,-28 0-1,-28-10-15,-19 10 16,-18 0 0,-29 0-16</inkml:trace>
  <inkml:trace contextRef="#ctx0" brushRef="#br1" timeOffset="-143379.18">27470 9346 0,'0'0'0,"0"0"16,0 0-16,0 10 15,0 18 1,0 56-16,0 48 16,0 27-1,9 19-15,0-18 16,1-1 0,-1-8-16,1-29 15,-1 0 1,0-10-16,1-9 15,-10-18 1,9-10-16,-9-9 16,0-10-1,0-9 1,0 0-16,10-10 16,-1 1-1,-9-29-15</inkml:trace>
  <inkml:trace contextRef="#ctx0" brushRef="#br1" timeOffset="-142794.75">28853 9900 0,'0'0'0,"0"0"0,9 0 15,-9-9 1,9 9-16,10 9 16,19 28-1,9 39-15,0 17 16,9 20-1,-9 0-15,-9-1 16,-10-18 0,-9 0-16,0-19 15,0-19 1,-1 0 0,1-18-16,-9-1 15,-1-18 1,0-9-16,10-10 15,10-10 1,27-27-16,10-29 16,18-37-1,1-19-15,0-9 16,-10-1 0,0 10-16,-18 10 15,-1 18 1,1 9-1,-20 20-15,1 18 16,-19 19-16,0 18 16,-19 1-1,0 9-15</inkml:trace>
  <inkml:trace contextRef="#ctx0" brushRef="#br1" timeOffset="-142222.28">30489 10613 0,'0'0'16,"0"0"-16,10 0 15,18-9-15,10-10 16,18 0 0,1-9-16,-1 0 15,0-10 1,-18 1-16,0-10 16,-19 9-1,-1 1-15,-18-1 16,-18 1-1,-1 9-15,-19-1 16,-18 20 0,-20 18-16,1 29 15,9 28 1,0 27 0,19 1-16,19 0 15,19-9 1,9-10-16,9 0 15,19-10 1,1-8-16,18-20 16,0 1-1,19-10-15,9-9 16,9-19 0,1 0-16,-10-19 15,1 0 1,-29 10-16,-29-1 15</inkml:trace>
  <inkml:trace contextRef="#ctx0" brushRef="#br1" timeOffset="-133929.65">14412 4796 0,'0'0'0,"0"0"16,0 0-16,10-9 16,-1-10-1,19 0 1,10-9-16,18 0 16,20-10-1,27-9 1,0 10-16,10-1 15,0 10 1,10 9 0,18-9-1,-10 0-15,1 19 16,-19 18 0,9 0-16,-9 20 15,0-1 1,-19 9-16,0 10 15,-19-9 1,-18-1 0,-1 10-16,-9-9 15,0-1 1,-9 19-16,0 1 16,-1-1-1,-18 10 1,0-1-16,-19 1 15,0 9 1,-19 0-16,0 0 16,0-9-1,-9 0-15,-9 9 16,-1 0 0,-18-10-16,-10 10 15,-19-9 1,-18 0-16,-10-10 15,0-18 1,-10-10-16,-18 0 16,10-19-1,-1-9 1,-19-9-16,20-10 16,8-9-1,11-9-15,-11-20 16,20 1-1,9-10-15,9-9 16,0 0 0,20-9-16,8 9 15,10 9 1,19 10-16,9-10 16,19-9-1,19 0-15,18-19 16,10 10-1,19 9-15,0 9 16,19 19 0,-38 19-16</inkml:trace>
  <inkml:trace contextRef="#ctx0" brushRef="#br1" timeOffset="-132994.93">18072 4618 0,'9'0'16,"10"-19"-16,37-9 16,38-10-16,10-9 15,28 0 1,9 10 0,28 9-16,19 9 15,0 10 1,10 9-1,-19 9-15,-10 10 16,-19 9 0,-8 0-1,-20 10-15,-9 8 16,-19 1 0,-19 19-16,-18 9 15,-1 19 1,-28 9-1,-18-9-15,-20 9 16,-37 10 0,-19-1-1,-37 1 1,-19-10-16,-20-9 16,-18 0-1,-9-10-15,-10-18 16,-9-19-1,-19-19 1,0-19-16,0-18 16,10-29-1,-1-8 1,20-11-16,18-8 16,28-10-1,19-1 1,38-8-16,9-10 15,19 0 1,19-18 0,18 9-16,20 9 15,27-9 1,20 9 0,18 9-16,10 29 15,-38 28 1</inkml:trace>
  <inkml:trace contextRef="#ctx0" brushRef="#br1" timeOffset="-132246.58">20235 5537 0,'0'0'0,"10"10"16,-1-1-16,19 10 16,1 9-1,-1 0-15,0 0 16,0 0-1,0-9 1,1 0-16,-1 0 16,10-1-1,18-18 1,19 0-16,29-9 16,-1 0-1,1-10 1,-10 0-16,0 0 15,-19 1 1,-9 8 0,-19 1-16,-19-1 15,-9 10 1,-19 0 0,0 0-16,0 10 15,-9-10 1</inkml:trace>
  <inkml:trace contextRef="#ctx0" brushRef="#br1" timeOffset="-131846.79">21308 5396 0,'0'0'0,"0"0"16,9 0 0,10 10-16,19-1 15,9 19 1,9 0-16,1 10 15,-1 0 1,-18-20 0,-20 1-16,1-10 15,-9 1 1,-10-10 0,0 9-16,-10 10 15,-27 19 1,-39 27-1,20-18-15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3T15:35:01.85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6888 1388 1381 0,'0'0'0'15,"0"0"0"-15,0 0 0 0,14 25 20 0,-10-11 1 16,-1-3 0-16,4 6 0 0,0 13-10 0,-1-3 0 16,1-1 1-16,3 0-1 0,1 4 27 0,-1 4 0 15,-3-4 0-15,0 5 0 0,1 3-23 0,-1 1 1 0,3 2-1 16,-6 8 1-16,1 9 38 0,4-9 1 0,0 4 0 15,-6 3 0-15,4-3-38 0,0 3 1 0,0 13-1 16,-3 7 1-16,-1-4-4 0,4-13 1 0,-3 5-1 16,-1 19 1-16,1-1-6 0,3-3 0 0,-3 4 0 15,-4 10 0-15,5-12 2 0,0 2 1 0,0 15 0 16,3 17 0-16,-5-22-5 0,4-2 1 0,-3 20-1 16,-1 12 1-16,1-12 7 0,3-9 1 0,-4 18-1 0,1 8 1 15,3-20-7-15,-4-3 0 0,1 18 0 0,3 8 0 16,-3-12 11-16,-1-6 0 0,1 15 1 0,-1-1-1 15,2-6-10-15,2-8 1 0,0 17 0 0,4 16 0 16,-4-9 10-16,-3-15 0 0,3 6-1 0,3 16 2 0,-3-8-12 16,0-15 1-16,-3-1 0 0,7 19 0 0,-3-7 12 15,-4-11-1-15,-1-1 1 0,8 19 0 0,-7-14-12 16,-1-8 2-16,1 1-2 0,3 12 1 0,-7-13 7 16,0-12 2-16,0 9-1 0,0 10 0 0,-4-19-10 15,-3-5 1-15,0 11 1 0,0 7-1 0,0-12 7 16,-2-13 1-16,0 2-1 0,4 17 1 0,-6-9-9 15,4-16 0-15,-3 0 0 0,-1 18 1 0,4-8 4 0,0-18 0 16,0-1-1-16,0 6 1 0,2-12-6 0,3-7 0 16,-2 6 0-16,-1 6 0 0,5-14 3 0,0-12 1 15,0-1 0-15,-3 8 0 0,3-13-5 0,3-1 0 16,-3-5 0-16,2 5 0 0,0-5 2 0,-1-6 1 16,1-6-1-16,-2-5 1 0,2 5-4 0,0-10 0 15,1-4-1-15,2 1 2 0,-5-5 0 0,-3-2 0 0,3-7 0 16,0 0 1-16,-2 7-3 0,2-7-1 0,0 0 1 15,0 0-1-15,-9 0 2 0,4-4 0 0,-2 1 0 16</inkml:trace>
  <inkml:trace contextRef="#ctx0" brushRef="#br0" timeOffset="363.44">5433 9586 1871 0,'21'-2'0'15,"41"-3"0"-15,17 2 0 0,11 1 79 0,3-2-1 16,8-3 1-16,7 6 1 0,1 1-62 16,2 0 0-16,14 0 0 0,13 5-1 0,-11 2 4 0,2-4 0 15,8 1 0-15,15 7 1 0,-9-1-11 0,-6-5 0 16,22 2 0-16,11 4 1 0,-1 5-9 0,-9-7 1 0,19-1 0 15</inkml:trace>
  <inkml:trace contextRef="#ctx0" brushRef="#br0" timeOffset="679.96">10416 9773 1155 0,'65'0'0'0,"110"3"0"15,42 20 0-15,-15-14 10 0,-4-2 2 0,26 3-2 16,25 13 1-16,-20-5-4 0,-8-4-1 0,22 4 1 16,14 13 1-16,-25-6 11 0,-17-6 0 0,26 2 0 15,8 6 1-15,-16-4-9 0,-16-2 0 0,17-4-1 16,3 8 1-16,-13-6-5 0,-18-5 0 0,18-1 0 0,6 6 1 15,-17-1-3-15,-15-10 1 0,17 1-1 0,16 11 1 16,-28-10-3-16,-13-3 1 0,24-3 0 0,4 13 0 16,-15-10-1-16,-16-7 0 0,14-3 1 0,-5 12-1 0,-13-8 4 15,-15-2 0-15,8-3 1 0,4 8 0 0,-14-4-3 16,-16-6 1-16,11-1-1 0,-3 7 1 0,-13-7 10 16,-18-3 1-16,12-4 0 0,-3 12 0 0,-19-7-7 15,-10-5 0-15,11 0 0 0,-5 5 1 0,-12-1 18 16,-8-3 0-16,8-3 0 0,-13 2 0 0,-3 7-16 15,-10-7 2-15,0 2-1 0,-5-2 1 0,-8 2 18 16,-4 1 1-16,2 0-1 0,-5-1 2 0,-8-2-21 16,-8 2 2-16,-7-4 0 0,-4 5-1 0,-5-12 12 0,-5 2 1 15,-8 2-1-15,-6 7 1 0,-6-6-15 0,-7-10 1 16,-8 5 0-16</inkml:trace>
  <inkml:trace contextRef="#ctx0" brushRef="#br0" timeOffset="1961.98">10234 2604 1494 0,'0'0'0'0,"12"30"0"15,3 23 0-15,-1 1 51 0,0-6-1 0,2 8 1 16,3 6 0-16,0-13-34 0,-4-2 0 0,2-1 0 15,6 24 1-15,-2-4 47 0,-3-1 0 0,3-6 0 16,6 17 1-16,1-18-48 0,-4 0 0 0,12 14 0 0,-3 7 0 16,4 1 15-16,2-10 0 0,0 0 0 0,1 15 1 15,3-3-21-15,1-6 2 0,5 0-1 0,13 6 1 0,-4-9-2 16,0-1 2-16,6 10-2 0,5 13 2 0,-4-8-7 16,-3-15 1-16,8-2 0 0,10 25 0 0,-4-3 0 15,-8-13 0-15,8-5 0 0,7 17 0 0,0-17-4 16,-7-2 2-16,3 14-1 0,4 9 0 0,-5-16 2 15,-2-3 0-15,10 7 0 0,7 7 1 0,-4-3-4 16,-8-13 1-16,7-2 0 0,9 18-1 0,-7 0 3 0,-7-11 1 16,3 0 0-16,11 7 0 0,0-13-3 0,-10-5-1 15,6 13 1-15,8 7 1 0,-6-11 3 0,-5-17 1 16,11 4 0-16,-1 11 0 0,-3-1-4 0,-5-11 0 16,7-1 0-16,1 3 0 0,-1-9 6 0,-9-13-1 15,14 4 0-15,-4 11 1 0,-2-1-6 0,-5-6 0 16,9-6 1-16,-1 8 0 0,-4-12 4 0,0-6 2 0,2-7-1 15,6 12 1-15,1-10-6 0,-9-7 0 0,6 0-1 16,6 9 2-16,0-8 1 0,-8-4 1 0,-1-5-1 16,19 8 0-16,-14-5-5 0,-8-11 2 0,16 0 0 15,9-4 0-15,-7-3 2 0,-9-3 0 0,5-8 0 16,7 8 0-16,-7-11-4 0,-7-4 2 0,9 1-2 16,3 6 2-16,-1-8-1 0,-11-2 1 0,4-4-1 15,8 4 1-15,-5-2-3 0,-7 2 1 0,6-7-1 16,4-6 2-16,-3 6-1 0,-8-7-1 0,3-5 1 15,3-10 0-15,-5 1-1 0,-9-2-1 0,4-2 0 16,5 6 2-16,-9 1-2 0,-5-2 2 0,4-15-2 0,-1-4 1 16,-10-5-1-16,-3 4 0 0,9-5 0 0,1 1 1 0,-7 2-2 15,-7-2 1-15,4-18 0 0,-1 7 0 0,0 8-1 16,-8 1 1-16,3-14-1 0,-2-4 0 0,-5 3-1 16,-1 3 1-16,2-4 1 0,-2 0-1 0,-1-10-1 15,-5 5 1-15,-2 5-1 0,-1-3 2 0,-3-14-2 16,-6 10 1-16,5 2 0 0,1 0 0 0,-2 5 0 15,-7 0 0-15,-4-17-1 0,-2 3 1 0,0 11-1 16,-2 0 2-16,-6-18-1 0,1 7 0 0,-2 11-1 16,-3-4 1-16,1-14 0 0,4 8 0 0,-4 4 0 0,-3 1 1 15,1-13 0-15,0 10 0 0,1 5-1 0,-1 6 0 16,-1-2 1-16,-4 3-1 0,-3-8 1 0,1 11 1 16,6 0-1-16,-2 3 0 0,-2-7 0 0,-3 6-1 15,3 1 0-15,2 11 2 0,-4 9-1 0,-3-4 1 16,5-11 0-16,-3 6 0 0,-6 2-2 0,1 12 2 15,2 0-1-15,3-7 1 0,-7 14 0 0,-4 0 2 16,2-11-1-16,-4 9 1 0,0 6-3 0,0 3 2 0,-1 9-2 16,-4-6 2-16,3 11-1 0,3 11 2 0,-3-6-1 15,-6-3 1-15,1 14-3 0,4 2 2 0,0-1-2 16,-8-4 2-16,4 10-1 0,2 7 2 0,0 0-1 16,-7-4 1-16,0 8-3 0,-1 3 2 0,-5-4-2 15</inkml:trace>
  <inkml:trace contextRef="#ctx0" brushRef="#br0" timeOffset="3026.73">21230 10167 1130 0,'0'0'0'0,"0"0"0"16,0 0 0-16,0 0 129 0,0 0 0 0,0 0 0 0,9-18 0 15,-9 18-116-15,-9-7 2 0,9 7-2 0,-14-10 2 16,5 4 79-16,0-1 2 0,2 0-1 0,-7 2 0 16,4-6-78-16,3 3 0 0,1-1 0 0,-2 0 1 15,0 2-15-15,8 7 2 0,-3-11-2 0,3 11 1 0,-5-12-1 16,5 12 0-16,1-10 0 0,-1 10 1 0,6-7-5 15,-6 7 1-15,7-4 0 0,2-1 0 0,12-1-1 16,3 1 1-16,3-2 0 0,22 0 0 0,-1-2-12 16,5 2 2-16,9-5-1 0,-4 12 1 0,0-7 2 15,2-2 1-15,2 2 1 0,10 9-1 0,0-7-10 0,-1-1 1 16,5-3 1-16,5 11-1 0,-4-4 6 0,-8-3 1 16,11-5 0-16,-6 13 0 0,-4-6 8 0,-6-4 0 15,-3 0-1-15,1 10 2 0,-7-6-1 0,-6-8 1 16,1 2-1-16,-4 15 1 0,-6-8 4 0,-6-5-1 15,-6-2 0-15,-5 14 1 0,-2-8-2 0,-7-4 1 16,-2 0 0-16,-1 7 0 0,-2-4 13 0,-2-3-1 0,-2-4 1 16</inkml:trace>
  <inkml:trace contextRef="#ctx0" brushRef="#br0" timeOffset="3326.04">22608 9498 1746 0,'0'0'0'0,"0"0"0"0,0 0 0 16,0 0 41-16,21 23 1 0,-12-16-1 0,15 7 1 16,12 2-27-16,-5-2 1 0,5-3 0 0,4 5 1 15,1-1 44-15,-2 5 1 0,0-8 0 0,1 6 0 0,-3-1-46 16,-2-8 2-16,-3 3 0 0,5 9 0 0,-5-1 15 15,-9-10-1-15,2 4 1 0,-1 8 1 16,-8-5-21-16,-4-5 2 0,1 3-1 0,-4 9 1 0,-13-3-7 16,-6-1-1-16,-5-3 1 0,-2 11 1 0,-10 2-3 15,-3-7 0-15,-3 0-1 0,-4-2 1 0,-2 5 2 16,0-4-1-16,-1-3 1 0,-8-3 0 0,2 5-2 0,0-7-1 16,6 0 1-16</inkml:trace>
  <inkml:trace contextRef="#ctx0" brushRef="#br0" timeOffset="4112.21">24107 10103 1746 0,'0'0'0'0,"0"0"0"0,-5 27 0 15,1-4 43-15,1 0 1 0,-1-1 0 0,1 19 1 16,-3-2-29-16,1 6 0 0,0 3 0 0,-1 13 1 0,-1 1 42 15,0-4 1-15,0-2-1 0,-1 9 2 0,-3-3-44 16,0-6 1-16,1 13 0 0,-1 5 0 0,1-9 22 16,-1-11 2-16,0 3-1 0,1 11 1 0,1-3-27 15,2-10 1-15,2 5 0 0,-1 0 1 0,3-9 1 16,3-7-1-16,0-6 1 0,2 15 0 0,-1-20-8 16,3-1 1-16,-1 0-1 0,-1-1 0 0,2 3 4 0,1-17 1 15,-1-4 0-15,-3-1 0 0,1 0-6 0,-2-12 0 16,9-8 0-16,-6-1 0 0,1-3 4 0,-1-6 0 15,1-3-1-15,0-23 2 0,3-4-6 0,-6-1-1 16,3-4 1-16,1 2 0 0,0 2 1 0,-1 3 1 16,-2-14-1-16,-2 9 1 0,0 4-4 0,2-2 1 15,3 5-2-15,2 0 2 0,-2 5 0 0,0 0 0 16,1-6-1-16,1-3 1 0,3-1-3 0,-3 0 1 0,0-4-1 16,2 11 2-16,2-1-4 0,-2 3 2 0,1-9-2 15,4-1 1-15,2 1 0 0,-2 2-1 0,4-10 0 16,0 12 0-16,1 6-2 0,2-3 0 0,2 8 0 15,-3 1 0-15,3 6 0 0,1 5 0 0,3-5 0 16,-1 4 0-16,1 6-3 0,-1 3 0 0,2-4-1 16,4 4 1-16,-4 7-1 0,-5-2 2 0,-2-1 0 15,0 3 0-15,-6 3-5 0,-7 4 1 0,-8 0 0 16,11-5 0-16,-11 5 2 0,2 9-1 0,-4-2 1 0,2 0-1 16,-2 5 1-16,-1-2-1 0,1-1 1 0,-2 16-1 15,-1 1 2-15,2-5-1 0,3-3 1 0,1 7 0 16,3-6 0-16,1 0 1 0,8 1 0 0,1 8 1 15,3-5-1-15,-3-2 0 0,4-4 0 0,1 8 1 0,3 5 0 16,2-5 0-16,-6-6 0 0,1 0 1 0,-3 8-1 16,-3-8-1-16,1-3 1 0,-4 1 1 0,-6 1-1 15,-2 0 1-15,-4-6 0 0,-2 2 0 0,-6 2-1 16,-1 0 1-16,-8-8 0 0,-6 8 0 0,-3-2 0 0,-7-3 0 16,-10-4 0-16,-2 7 0 0,1-7 0 15,-2-2 0-15,2-1 0 0,-6 10 0 0,6-5 0 0,7-6 0 16,2-1 0-16</inkml:trace>
  <inkml:trace contextRef="#ctx0" brushRef="#br0" timeOffset="4414.87">25010 10936 1821 0,'0'0'0'0,"0"0"0"16,-21 10 0-16,3 1 51 0,1-1 2 0,-1-3 0 16,-8 11 0-16,1 3-36 0,4 0-1 0,1-5 1 15,3 7 1-15,-1-4 46 0,8-5 1 0,-1-3-1 16,0 6 1-16,6-1-47 0,3-9 0 0,2-7 0 0,6 14 0 16,1-3 11-16,1-11 2 0,3 0-2 0,3 0 1 15,0-4-17-15,2 1 1 0,0-8-1 0,9 1 2 16,-2-6-5-16,-6 0 1 0,-1-7 1 0,-3 2-1 15,-5 0-5-15,-2 3 1 0,-6-6 0 0,-4-3 1 0,-5 6-3 16,-7 4 2-16,-5-4-1 0,-3 6 0 0,-8 1-1 16,0-1-1-16,-5-3 1 0,-4 13-1 0,3 1 1 15,2 1-1-15,-1 3 1 0</inkml:trace>
  <inkml:trace contextRef="#ctx0" brushRef="#br0" timeOffset="4628.43">25358 11203 2035 0,'0'0'0'16,"-22"18"0"-16,0 11 0 0,-3 0 48 0,-2-8 1 0,-1 5-1 15,-2-3 1-15,0 0-32 0,4-6 0 0,-8-1 0 16,4 0 0-16,4-2 36 0,5-5 1 0,1-6 0 15</inkml:trace>
  <inkml:trace contextRef="#ctx0" brushRef="#br0" timeOffset="4918.26">26035 9994 2048 0,'0'0'0'0,"0"0"0"0,-11 36 0 0,11 0 24 15,0 1 1-15,-1 7 0 0,-3 7 0 0,6 6-12 16,1 4-1-16,-1 15 0 0,-9 7 1 0,2-6 20 16,0-5 2-16,-10 2-1 0,-6 10 1 0,4 1-21 15,1-9 1-15,-2-6-1 0,-5 4 1 0,4-11 7 16,3-8 1-16,0 8-1 0,0-1 1 0,2-6-12 0,5-12 0 15,2-5 0-15,0-1 2 0,2-6-8 0,3-14 2 16,2-3-1-16,0 5 0 0,2-8-1 0,-2-12-1 16,9 0 1-16,-9 0-1 0,3-7 0 0,-3-4 0 15,0-4 0-15</inkml:trace>
  <inkml:trace contextRef="#ctx0" brushRef="#br0" timeOffset="5226.45">25894 10549 1431 0,'0'0'0'0,"21"-30"0"15,0 5 0-15,11-3 41 0,1-4-1 0,-3-3 1 16,-5 7 0-16,10 5-25 0,-3-2 0 0,2-5-1 16,-3 15 2-16,1 2 46 0,-2-4 0 0,4-3 0 15,-1 10-1-15,-3 3-44 0,-7 0 0 0,0-2 0 16,0 9 0-16,-4 3 8 0,-4 1 0 0,-5-2 0 16,-6 7 0-16,-1 8-14 0,-1 1 0 0,-2-4 1 15,-7 12 0-15,2 6-6 0,-1-4 1 0,-4 2-1 0,-1 10 1 16,1-3-3-16,1-3 0 0,3-10 1 0,-1 4 0 15,0-1-1-15,2-8 1 0,1-1-1 0,3-2 1 16,-3 1-3-16,1-3 2 0,-1-3-1 0,1 3 1 0,-1-4 4 16,2 1 1-16,1-7-1 0,-1 8 1 0,-2 0-4 15,4-12 0-15,-3 9 1 0,-1 2 0 0,1-1 4 16,-4-3 0-16,0-3 1 0,-2 8-1 0,-5 0-4 16,0-1 0-16,-2-2 0 0,-7 12 1 0,-2-5 9 0,6-6 1 15,-3 1-1-15,-2 8 1 0,4 0-9 16,8-6 1-16,1-3 0 0</inkml:trace>
  <inkml:trace contextRef="#ctx0" brushRef="#br0" timeOffset="5391.07">26769 11113 2009 0,'0'0'0'15,"0"0"0"-15,-4 25 0 0,-3-8 55 0,-7-4 1 0,2-3 1 16,-9 15-1-16,-2-6-40 0,0-1 2 0,-2-1-1 15,-5 12 1-15,5-7 52 0,1 0-1 0,1-7 1 16,-2 5 1-16,6-4-53 0,10-4 0 0,2-3 0 16</inkml:trace>
  <inkml:trace contextRef="#ctx0" brushRef="#br0" timeOffset="5662.91">27529 10943 2161 0,'0'0'0'0,"-32"21"0"0,-3 3 0 0,-4 1 54 0,0-4 1 16,-5-5-1-16,2 10 1 0,3-6-39 0,4-6 2 16,1-6-1-16,1 8 1 0,3-2 39 0,7-8 2 15,-4-3-1-15</inkml:trace>
  <inkml:trace contextRef="#ctx0" brushRef="#br0" timeOffset="5960.91">27875 10156 2098 0,'0'0'0'0,"-4"20"0"16,-3 9 0-16,4 14 44 0,-1-1 0 0,1 19-1 0,-4 10 2 15,1 3-29-15,3-4 1 0,-3 2-2 0,-1 18 2 16,-7 0 34-16,0-8-1 0,2-2 1 0,-2 2-1 16,-2-11-33-16,0-3 0 0,0 4 0 0,2 0 1 0,0-8 3 15,-2-15 1-15,2-3 1 0,1 5-1 16,1-13-10-16,0-9-1 0,-1-7 0 0,3 10 1 0,1-11-6 16,2-14 1-16,7-7-1 0</inkml:trace>
  <inkml:trace contextRef="#ctx0" brushRef="#br0" timeOffset="6312.07">27720 10478 1821 0,'0'0'0'0,"26"-44"0"0,6 16 0 0,1-5 44 0,1 1 0 16,-2-3 1-16,-4 7 0 0,3 8-29 0,-1-4 1 0,0-5-1 15,0 14 0-15,-1-3 29 0,-3 4 1 16,2-2 0-16,-1 4 0 0,-6 5-30 0,-5 3 1 0,-2-3 0 15,-2 4-1-15,-5 6 9 0,-7-3 1 0,6 7 0 16,-6-7 0-16,0 7-14 0,0 0 0 0,0 2 1 16,0 7 0-16,0 9-8 0,0-6 0 0,1-3 1 15,6 17-1-15,2-6-1 0,4-5 0 0,6 5 0 16,-1 5 0-16,3 4-3 0,4-6 0 0,3 0 0 16,2 4 2-16,3 1-2 0,3-7 0 0,2-2 0 15,6 1 0-15,-7-8-1 0,2 1 1 0,5-5 0 0,-1 6 1 16,-6-3-2-16,-7-9 1 0,3 0 0 15,-15 10 0-15,0-8 0 0,-8-4 0 0,-3-4 0 0,-9 11 0 16,-5-5 1-16,-3-6-1 0,-6 3 0 0,-18 4 0 16,-8-3 5-16,-4-1 0 0,-1-6 0 0,-3 10 1 15,3-6-3-15,2-4 1 0,0 0-1 0,-7 7 1 16,10-4 6-16,5-3 0 0,-2 7 0 0</inkml:trace>
  <inkml:trace contextRef="#ctx0" brushRef="#br0" timeOffset="6526.16">29021 11025 2060 0,'0'0'0'16,"0"0"0"-16,16 39 0 0,-16-11 53 0,-2-2-1 15,1-1 1-15,1 17 0 0,-2-3-36 0,-3 5-1 16,-2-2 1-16,-4 11 1 0,-3-4 52 0,-2-6-1 0,0-5 1 15,-9 8 1-15,2-13-53 0,-1-1 0 0,-4-6 0 16,-8 17 0-16,3-15 15 0,-8-5 1 0,-5 5 0 16</inkml:trace>
  <inkml:trace contextRef="#ctx0" brushRef="#br0" timeOffset="7556.7">7555 9324 426 0,'0'0'0'0,"0"0"0"0,21-10 0 0,-7 10 0 0,-2-6 0 15,-3-3 0-15,0 1 1 0,-2 2-1 0,0-2 0 16,0-3 0-16</inkml:trace>
  <inkml:trace contextRef="#ctx0" brushRef="#br0" timeOffset="7725.29">8643 8517 61 0,'0'0'0'0,"7"-18"0"16,11 15 0-16,-1-6-1 0,-1-9 1 0,0-1 0 15,4 8 0-15,1 1-1 0,0-1 1 0,-3-6 0 16</inkml:trace>
  <inkml:trace contextRef="#ctx0" brushRef="#br0" timeOffset="7874.12">9615 7827 12 0,'0'0'0'0,"0"0"0"0,37-26 0 0,-16 17 0 15,-3-2 0-15,-4-6 0 0</inkml:trace>
  <inkml:trace contextRef="#ctx0" brushRef="#br0" timeOffset="8189.87">12950 5669 577 0,'0'0'0'0,"13"-22"0"0,8 8 0 15,0 0 12-15,-1-3 0 0,4-10 0 0,8 13 1 16,-2-3-7-16,-2-5 2 0,4-9 0 0</inkml:trace>
  <inkml:trace contextRef="#ctx0" brushRef="#br0" timeOffset="8363.37">14444 4799 438 0,'0'0'0'0,"20"-17"0"0,6 3 0 0,3 0 0 0,-5 1 1 15,6-6 1-15,-2 0-1 0,4 5-1 0,2-4 1 16,-6-5-1-16,0 6 1 0,6-1-1 0,-4-3 0 15,-2-11 0-15</inkml:trace>
  <inkml:trace contextRef="#ctx0" brushRef="#br0" timeOffset="8538.27">15748 3890 225 0,'0'0'0'0,"32"-30"0"16,0 7 0-16,5-3 0 0,-4 1 1 0,2-7-1 15,1 8 1-15,2 5-1 0,-1-10 1 0,-8-8-1 16,4 25 2-16,-1-11 0 0,-6-3 0 0,3-1 0 16</inkml:trace>
  <inkml:trace contextRef="#ctx0" brushRef="#br0" timeOffset="8639.75">16750 3170 12 0,'0'0'0'0,"14"-28"0"0,4 25 0 0,-4-11 0 16,-4-2 0-16,-4-5 0 0,4 15 0 0,-1-1 0 15,-2-8 0-15,-2 1 0 0,6 14 0 0,-4-4 0 16,-7 4 0-16,11-9 0 0</inkml:trace>
  <inkml:trace contextRef="#ctx0" brushRef="#br0" timeOffset="10661.84">16947 3132 187 0,'0'0'0'0,"4"-16"0"0,-4 16 0 0,11 0 6 0,-4-11-1 16,-4-8 1-16,-3 19 0 0,7-11-1 15,0 4-1-15,0-8 1 0,2 8-1 0,3 1 1 0,4-4 1 16,-2-1-2-16,11-1 2 0,2 1-3 0,-3-8 1 16,5 1 0-16</inkml:trace>
  <inkml:trace contextRef="#ctx0" brushRef="#br0" timeOffset="10828.15">18020 2442 288 0,'0'0'0'0,"19"-23"0"16,-1 9 0-16,3-2 0 0,0-1 0 0,2-4 0 16,-2 10 1-16,-1-3-1 0,-1-5 0 0,4-1 0 15,2 15 1-15,5-9 19 0,-2 0 2 0,-3-4-2 16,-2 15 1-16,3-8-10 0,1-3 1 0,-1 2-1 16</inkml:trace>
  <inkml:trace contextRef="#ctx0" brushRef="#br0" timeOffset="10979.85">18972 1853 892 0,'0'0'0'0,"0"0"0"0,25-14 0 0,-16 17 5 15,-2-3 1-15,-7 0-1 0,0 0 2 0,7-3-2 16,-7 3-1-16,0 0 1 0</inkml:trace>
  <inkml:trace contextRef="#ctx0" brushRef="#br0" timeOffset="13561.19">14058 5000 1093 0,'0'0'0'0,"0"0"0"0,0 0 0 0,0 0 0 0,0 0 0 15,0 0 0-15,0 0 0 0,0 0 0 0,0 0 0 16,0 0 0-16,0 0 0 0,0 0 8 0,0 0 3 15,0 0-2-15,0 0 1 0,0 0-5 0,0 0 2 16,0 0 0-16,0 0-1 0,0 0 8 0,0 0 1 0,0 0-2 16,0 0 2-16,-3 19-8 0,3-19 2 0,0 0-1 15,0 0 1-15,0 0-9 0,0 0 0 0,0 0 0 16,0 0 0-16,0 0 0 0,0 0 0 0,0 0 0 16,0 0 0-16,0 0 0 0,0 0 1 0,0 0-1 15,0 0 1-15,0 0-1 0,7 2 2 0,-7-2-2 16,7-2 1-16,-7 2 0 0,7 6 0 0,-7-6 0 15,7 0 1-15,-7 0-1 0,7 7 1 0,-7-7-1 16,7 3 0-16,-3 4-1 0,-4-7 0 0,7 7 0 0,-7-7 0 16,12 7 0-16,-5-1 0 0,-7-6 0 0,11 8 0 15,-4-1-1-15,0 4 1 0,0-2-1 0,0-2 1 16,0 0-2-16,0 0 2 0,0-4 0 0,-2 4 0 0,8 4-2 16,1-6 0-16,-2-3 0 0,-1 3 1 0,3 4-2 15,-4-2 2-15,1-2-1 0,0-1 1 0,1-1-2 16,2 4-1-16,0-7 1 0,-3 4-1 0,3 3 1 15,0-3 1-15,-2-1-2 0,2 1 2 0,4 3-2 16,0-4-1-16,-6-1 1 0,2 5 0 0,4-2 1 16,-1-1 0-16,1-4-1 0,0 7 1 0,-2 5 1 0,-1-8-1 15,5-1 1-15,-3 8 1 0,1-1-1 0,1-8 1 16,6 0-2-16,-4 12 2 0,-1-5-1 0,-1-8 0 16,1-1 0-16,-6 18 0 0,7-11 0 0,-4-2 1 15,3-1-1-15,-3 15 1 0,5-8 1 0,-5-8 0 16,1 1 0-16,-2 19 0 0,5-13 0 0,-3-1 0 15,-1-6 0-15,3 24 0 0,1-10 0 0,-4-8 1 0,1-2 0 16,0 9 0-16,1 3-1 0,6-4 1 0,0-5 0 16,-3 8 0-16,3-2 2 0,-4-2 0 0,-3-4-1 15,0 4 2-15,5 4-2 0,1-9 0 0,-4-2 0 16,-4 9 1-16,6 3 1 0,0-9 1 0,-1-3-1 16,-2 11 2-16,2-4-3 0,1-7 0 0,-1 0 1 15,-4 20 0-15,4-13 1 0,2-6-1 0,-1 3 1 16,-1 12-1-16,5-4 0 0,-1-6-1 0,-2 4 0 15,-2 6 2-15,4 2-1 0,-1-8 1 0,-1 1-1 0,2 1 2 16,0 4-3-16,1-4 1 0,1-1-1 0,3 3 2 16,-4-3-2-16,1 1 1 0,3-8 1 0,-6 10-1 15,10-2-1-15,-3-7 0 0,-2-1 0 0,-3 15 1 16,2-8-4-16,-3-4 1 0,3-3-1 0,6 22 1 16,-8-12-1-16,-1-5 1 0,3-4-1 0,4 18 1 0,-6-4-1 15,-1-8 0-15,0-2 0 0,8 9 1 0,-1-1-1 16,-4-3 0-16,0-10 0 0,6 12 1 0,-4-2-1 15,-2-7 0-15,0 0 0 0,9 7 0 0,-5 2 0 16,-7-5 0-16,1-10 0 0,13 19 0 0,-9-8 0 16,-2-5 0-16,4-3 0 0,7 19 0 0,-2-11 0 15,-5 0 0-15,1-3 0 0,6 12 0 0,-5-5-1 0,-3-3 0 16,3-1 0-16,8 2 1 0,-8 2-1 16,-1 1 0-16,8-9 0 0,-1 2 1 0,3 2-3 0,-5 3 1 15,3-8 0-15,-2 10 1 0,1-8-1 16,-6 0 0-16,5-4 0 0,0 16 1 0,-2-10-2 0,-2-4 1 15,-2-3-2-15,10 22 2 0,-4-10 0 0,-2-7-1 0,-4-2 1 16,2 12 0-16,1 1-1 0,-6-12-1 16,1 3 1-16,3 5 1 0,-1 0-2 0,-3-4 2 0,0-7 0 15,2 10-1-15,5-3 0 0,-2-5 0 0,-3-7-1 16,-2 9 2-16,0 0-1 0,-3-8 1 0,-1 0-1 16,1 9 1-16,-1-6 1 0,-5-4 0 0,2-4 0 15,2 15 0-15,-4-8-1 0,-2-1 1 0,1-5 0 16,6 13 0-16,-5-6 0 0,-5-6 1 0,2-1 0 15,-2 11 0-15,3-4-1 0,2-4 1 0,-8-3 0 16,-3 15 0-16,1-9 0 0,-2-6 1 0,-1-2 0 16,0 5 0-16,-1 3-1 0,0-6 1 0,-7-4 0 0,3 5 1 15,-3-5 2-15,7 7 2 0,-7-7-2 0,0 0 2 16,7 7-3-16,-7-7 2 0,0 0-2 0</inkml:trace>
  <inkml:trace contextRef="#ctx0" brushRef="#br0" timeOffset="14676.62">18655 7831 590 0,'0'0'0'0,"0"0"0"16,0 0 0-16,7-22 19 0,-7 22 1 0,0 0-1 16,0 0 1-16,0 0-10 0,0 0 2 0,0 0-1 15,0 0 0-15,0 0 3 0,0 0-1 0,0 0 0 16,0 0 2-16,0 0-7 0,0 0 1 0,-7 4-1 15,7-4 1-15,-14 11-6 0,3-4 2 0,-5 0-2 16,0-2 1-16,-1 4-1 0,1 3 0 0,2-5 0 16,-4 4 1-16,2 3-4 0,0-4 0 0,1 1 0 0,-3 3 0 15,0 5 0-15,2-5 0 0,-1 0 0 16,-4 11 0-16,3-4-7 0,-1-2 1 0,-4 3 0 0,-4 16 0 16,-3-3 2-16,4-3-1 0,-1-6 1 0,-3 13-1 15,0 2-5-15,0-10 0 0,-3 1 0 0,-2 8 0 0,3-1 3 16,-2-12 0-16,-1 8 1 0,-11 17 0 0,2-6-1 15,-2-9 2-15,2 5-2 0,-2 9 1 0,2-1 2 16,-4-12-1-16,1 3 1 0,-3 10-1 0,3-5 3 16,4 1 1-16,-9-1 0 0,0 14 0 0,1-8 0 15,2-6-1-15,5-2 1 0,-4 9 0 0,2-4 1 16,2-14 1-16,-2 9-1 0,-3 11 1 0,1-4-1 0,4-9 0 16,0 2 0-16,5 5 2 0,1-6 5 0,-1-10 2 15,-2-3 0-15,2 14 0 0,2-5-3 0,-3-15 0 16,4 10-1-16,1 3 2 0,-2 1 15 0,2-8 2 15,0 0-2-15,8 2 2 0,-5-2-13 0,2-9 2 16,2 0-2-16,3 3 1 0,3 1 18 0,4-13 2 16,0-1-1-16,1 10 1 0,3-7-19 0,1-7 2 0,3-3-2 15,-1 6 2-15,4-1 12 0,7-9 1 0,0 0 0 16,-7-2 0-16,7 2-16 0,0 0 2 0,0 0-1 16,0 0 1-16,0 0 15 0,0 0 1 0,0 0-1 15,0 0 2-15,0 0-18 0,7-7 0 0,-7 7 1 16,12-7 1-16,1-3 16 0,1-3 1 0,2-4 1 15,1 1 0-15,4-3-20 0,-3 1 2 0,-4 0-1 16,6 3 1-16,-6 2 14 0,0 1 0 0,3-9 0 16,10 1 2-16,-2 1-18 0,-8 2 1 0,4-8-1 15,16 11 1-15,-8-7 6 0,-5-6 1 0,6 3 0 0,4 10 1 16,-6-7-11-16,0-6 0 0,-3 3 0 0,9 6 1 16,-6-5 2-16,-7 2 1 0,0-4-1 0,13 4 1 15,-10-2-6-15,-1 2 0 0,2-10 0 0,7 2 0 0,-2 3 2 16,1 0 0-16,-2-8 0 0,-3 13 1 0,2-7-6 15,1-7 2-15,-3 1-1 0,6 13 1 0,-1-5-1 16,-4-2 0-16,5-6 1 0,3 4 0 0,-2 8-3 16,-1-8 0-16,4-7 1 0,4 7 0 0,-6-9-2 15,-3 4 2-15,-2-7-1 0,2 10 1 0,3-1-3 16,-6-6 2-16,2 2-2 0,2 5 2 0,-2 2-2 0,-2-5 1 16,4-7 1-16,-1 5-1 0,3-2 0 15,-2-1-1-15,1-6 0 0,3 13 1 0,-1-3 0 0,2 0 2 16,-5-1-2-16,1 1 2 0,2 7-3 0,-5-5 2 15,6-1-2-15,-1-2 2 0,-2 2-2 0,-1-4 2 16,5-5-1-16,2 12 1 0,-4-3-2 0,-1-2 0 16,1-1 1-16,-3 9-1 0,1 1-1 0,-1-3 2 15,-4 1-1-15,2-4 0 0,-3 4 0 0,-4 4-1 0,3-7 0 16,-1 10 1-16,-2-7 1 0,-2-4-1 0,4 3 1 16,-4 10-1-16,-4 1-1 0,-1-6 2 0,-3-1-2 15,-1 15 1-15,-1-5-1 0,3 2 2 0,-7-6-1 16,-4 11 1-16,3 5-2 0,1-6 0 0,-4-3 0 15,-5 7 2-15,2 7-2 0,4-7 0 0,-4 7 0 16,0-12 1-16,0 12-2 0,0 0 1 0,0-9 0 16,0 9 0-16,0 0-2 0,0 0 2 0,0 0-1 15,0 0 0-15,0 0-1 0,-7-6 1 0,7 6 0 16</inkml:trace>
  <inkml:trace contextRef="#ctx0" brushRef="#br0" timeOffset="15543.82">14356 5262 1080 0,'0'0'0'0,"-35"-19"0"16,2 5 0-16,-3 3 36 0,3-3 0 0,1-4 0 16,0 4 0-16,0 2-22 0,6 2 2 0,1-1-1 15,-6 0 0-15,4 4 28 0,2 0 1 0,-1-3-2 16,-2 3 2-16,3 3-28 0,4-1 0 0,-6-6-1 0,3 6 2 16,-1 3-12-16,6 1 0 0,-3-3 1 0,1 4 0 15,7 4-3-15,4-8 1 0,-1 1 0 0,4 3 0 16,7 0-6-16,0 0 0 0,-7 3-1 0,7-3 2 0,0 0-1 15,0 0 1-15,0 0-1 0,0 0 1 0,9 9-22 16,0-2 1-16,-2 0-1 0,10 9 2 0,13 1 9 16,2 1 0-16,-4-9 1 0,-3 3 0 0,5 4-23 15,-5-6 2-15,-3-2-1 0,3 2 1 0,7 2 17 16,-2-1 0-16,2-6 1 0,3 9 0 0,2 2 1 0,5-5 1 16,2-4-1-16,6 12 1 0,-3-7 4 15,1-1 0-15,1-1 0 0,6 17 1 0,2-8 4 0,1-5 2 16,4-1 0-16,-3 24 0 0,7-11-1 0,-8-7 1 15,2 2-1-15,5 11 1 0,-3-6 1 0,0-4 1 16,1 2-1-16,2 6 2 0,1-3-2 0,-5-5 1 16,3-4-1-16,5 17 1 0,3-8 8 0,-3-8 0 15,3 2 0-15,0 18 1 0,-1-15-5 0,-2-1 2 16,10 0-1-16,4 12 1 0,-4-7 9 0,-10-5 1 0,7 2 0 16,14 3 0-16,-7-5-8 0,-7 2 1 0,7-4 0 15,10 7 0-15,-10-2 17 0,-4-5 0 0,4-5 0 16,7 21 1-16,-10-7-16 0,-6-7 2 0,7 0-1 15,0 14 1-15,-7 0 9 0,-5-9 1 0,2 2-1 16,-3 3 2-16,1 2-14 0,-9-7 2 0,9-3-1 16,0 16 0-16,-1-12 6 0,-9-6 1 0,2 4 0 15,6 11 1-15,-1-1-10 0,-8-7 0 0,0-7 0 16,2 11 1-16,-2-1 7 0,-5-10 0 0,2 0 0 0,-2 3 1 16,5-3-9-16,-7-5 0 0,-1-1 0 0,-3 11 0 15,-4-8 6-15,-3-10 0 0,-1 2 0 0,1 15 0 16,-4-10-7-16,-6-6 0 0,-2-4 0 0,-3 14 1 15,-2-5 4-15,-6-9-1 0,1 0 1 0,-4 12-1 0,-2-3-5 16,-5-9 0-16,-3 4 0 0,-4 5 1 0,-4-4 1 16,-1-3 1-16,-4 0 0 0,-3-2 1 0,-2 7-6 15,0-5 1-15,-2-6 0 0</inkml:trace>
  <inkml:trace contextRef="#ctx0" brushRef="#br0" timeOffset="15913.11">18831 7377 979 0,'0'0'0'0,"0"0"0"15,2-27 0-15,-2 27 17 0,9-12 1 0,-7 3 0 16,-2 2 0-16,0 7-8 0,0-7 0 0,0 7 0 16,-4-12 0-16,4 12 14 0,0 0-1 0,-2-7 1 0,2 7 1 15,-3-7-14-15,3 7 1 0,0 0 1 0,-7-4-1 16,7 4-11-16,-7 7 0 0,7-7 0 0,-7 9 0 15,0 5-1-15,3 0 2 0,1-5-1 0,3 14 0 16,0 0-6-16,0-2 1 0,3-9-1 0,-6 6 1 0,3 3 0 16,-8-11 1-16,0 1 0 0,-6 3-1 0,-4-5-14 15,-3 0 0-15,-6-6 0 0</inkml:trace>
  <inkml:trace contextRef="#ctx0" brushRef="#br0" timeOffset="16760.06">14462 5630 728 0,'0'0'0'0,"-40"-32"0"15,-1 6 0-15,6 1 0 0,3-5 0 0,-3-7 0 16,-2 21 1-16,1-6-1 0,10-5 0 0,1 1 0 16,2 19 1-16,4-11-1 0,3-1 1 0,-5-1 0 15,3 17 0-15,1-8-1 0,2-3 2 0,0 0-2 0,-3 11 1 16,4-1 0-16,3-6 1 0,1-1-1 0,-1 6 1 15,11 5 0-15,-9-7-1 0,7 0 0 0,2 7 1 16,2-7-2-16,-2 7 0 0,0 0 0 0,2-9 1 0,-2 9-1 16,0 0 0-16,0 0 0 0,11-5 1 0,-3 1-1 15,1 1 0-15,-2-1 0 0,0 1 0 0,4-1 0 16,0 1 0-16,-4-1 0 0,0 0 0 0,0 8 0 16,-7-4 0-16,10 0 0 0,-10 0 0 0,13 7 0 15,-6 0 0-15,-7-7 0 0,17 12 0 0,-3 1-1 0,1 1 1 16,-3-2-1-16,7 13 1 0,4-8-1 0,5-4 1 15,1-5-1-15,1 26 1 0,1-13-1 0,3-2 0 16,1 1-1-16,-1 15 2 0,5-3-1 0,-1-11 1 16,3 9-1-16,3 5 1 0,5-2-1 0,-6-8 1 15,4-4-1-15,3 19 1 0,3-10-1 0,-4-3 1 16,-1-1 0-16,5 14 0 0,-4-6 0 0,2-6 0 16,7 4 0-16,-1 10 0 0,4 0 0 0,1-7 0 0,-4 1 0 15,6 4 0-15,1-5 3 0,-3-7 2 0,10 2-1 16,1 18 1-16,-1-10-3 0,-5-8 1 0,5 4 1 15,11 11-1-15,-3-2 9 0,-8-3 1 0,4-10-1 16,10 12 1-16,-3-7-5 0,-7-5 0 0,3-1 0 16,15 13 0-16,-15-4 17 0,-7-8-1 0,11 7 1 15,4 11 0-15,-6-6-13 0,-9-5 0 0,4-2 1 16,5 9-1-16,0-7 17 0,-8-5 0 0,2-8 1 16,8 24-1-16,-10-15-16 0,-6-6 1 0,9 6-1 15,-1 9 1-15,0-5 11 0,-5-3 2 0,-1-8 0 0,0 6 0 16,3-2-14-16,-3-2 0 0,-2-7-1 0,2 9 2 15,-8 1 18-15,-6-9 2 0,5-5 0 0,-2 18-1 16,0-8-18-16,-5-10 0 0,-3 4-1 0,-6 9 1 16,-4-3 14-16,-4-6 0 0,-5-5 0 0,3 7 2 15,-8-1-18-15,-3-4 0 0,-2-6 1 0,2 2 1 0,-5 4 7 16,-6-7 0-16,-1-8 1 0,1 8 0 0,1-1-11 16,-3-3 0-16,-3-7-1 0,-7 0 2 0,11 4 8 15,-11-4 1-15,0 0 0 0,7-4 0 0,-7 4-11 16,0 0 1-16,0 0-1 0,0 0 1 0,0 0 0 0,-4-7 2 15,4 7-1-15,-14-10 1 0,-14-6-6 16,-5 0 0-16,-3-5-1 0</inkml:trace>
  <inkml:trace contextRef="#ctx0" brushRef="#br0" timeOffset="17221.97">18597 7523 1155 0,'0'0'0'0,"0"0"0"16,0 0 0-16,0 0 28 0,-11-21 0 0,8 15 1 16,3 6-1-16,-7-1-15 0,-1 1 1 0,1-4-1 15,-3 4 0-15,-1 4 15 0,1-3 1 0,-1 1-1 16,-12 9 0-16,-2 3-16 0,3-6 1 0,0 0 1 16,-2 13-1-16,-1-2 1 0,0-7-1 0,-5 2 1 15,-1 23-1-15,-1-5-5 0,5-2 1 0,-8-2-1 16,-2 11 1-16,2 3-9 0,-6-9 0 0,-1 3 0 15,-6 4 1-15,6 2-1 0,-6-5 0 0,-8 5 0 0,1 11 1 16,-1 2-3-16,5-4 1 0,-4 3 0 0,-9 8 0 16,8-6-1-16,3-5 1 0,-7 7 0 0,-2 14 0 15,4 0 1-15,0-8 0 0,-2-1 0 0,-4 16 0 16,1-14 0-16,-2-3 0 0,-1 5 0 0,3 12 0 0,1-9 1 16,4-10 0-16,-7-2 0 0,1 18 1 0,2-9-2 15,1-9 1-15,1 2 0 0,9 3 0 0,-1-3 3 16,7-11 1-16,-3-5-1 0,-1 14 2 0,8-12-3 15,0-2 1-15,-1-6-1 0,-2 10 2 0,9-1 2 0,3-6 2 16,-2-11 0-16,3 10 0 0,6-8-3 0,6-11 0 16,-3 2-1-16,-2 10 2 0,10-8 4 0,-1-2 0 15,3-9 1-15,-2 14 0 0,5-7-5 0,4-5 1 16,1-9-2-16,-3 7 2 0,4-3 3 0,3-11 1 16,0 0-1-16,0 0 1 0,-7 7-5 0,7-7 1 0,0 0-2 15,0 0 2-15,0 0 1 0,0 0 0 16,0 0 0-16</inkml:trace>
  <inkml:trace contextRef="#ctx0" brushRef="#br0" timeOffset="18864.81">10513 3452 12 0,'0'0'0'0,"0"0"0"15,-23 7 0-15,19-2 0 0,4-5 0 0,-8 4 0 16,6 10 0-16,4-2 0 0,-2-12 0 0,7 7 0 0,-4 5 0 16,4 3 0-16,4-8 0 0,-1-4 0 0,4 6 0 15,11-2 0-15,-2-11 0 0,2-1 0 0,-1 10 0 0,6-5 31 16,-1-8 1-16,-5-3-1 0,-1 8 2 0,2-4-20 16,0-6 2-16,-8-1-2 0,3 11 2 0,-3-10 43 15,-6-1 0-15,-1-2 1 0,1 8-1 0,-7-3-41 16,-4 0 1-16,-4-8 0 0,-3 5 0 0,0 7 9 15,0-2 1-15,-7-3-1 0,0 5 1 0,1 7-16 16,-1-4 2-16,0 1-1 0,-7 3 1 0,5 3 7 0,4 4 0 16,3 0 1-16,-2 4-1 0,8 3-10 0,3-3 0 15,0 1 1-15,0 2-1 0,7 2 10 0,3-6 2 16,1-3-2-16,3 9 1 0,6 0-10 0,-3-12-1 16,1-4 0-16,5 12 1 0,1-5 10 0,-6-9-1 15,0-5 0-15,5 12 2 0,-2-3-12 0,-7-7 0 16,0-4 0-16,0 13 2 0,-5-4 6 0,-5-7 0 0,-6-6 0 15,2 13 1-15,-6-10-10 0,6 10 1 0,-12-9 0 16,-6 5 0-16,-6-6 6 0,-6-1-1 0,-6-1 1 16,-9 8 0-16,4 1-8 0,2 3 1 0,-1-4 0 15,-4 11 0-15,5-3 5 0,7 0 1 0,2-1-1 16,9 16 1-16,0-8-7 0,5-6 0 0,4 2 0 16,8 16 1-16,4-12 4 0,0-11 0 0,11 3 1 15,-1 6-1-15,8 2-6 0,-1-8 1 0,5-6 0 16,6 13 0-16,9-10 5 0,-2-7 0 0,-1-3 1 15,1 13-1-15,2-6-6 0,-5-8 1 0,-4-1 0 16,2 12 0-16,-2-7 1 0,-10-2 0 0,-4-5 1 16,2 17-1-16,-6-6-4 0,-10-4 1 0,-3-2 0 0,3 9 0 15,-11-4 2-15,4 4-1 0,-3-5 1 0,-3 5 2 16,-8 2-6-16,0 1 2 0,0-6-1 0,-9 10 0 0,5 0 1 16,2-7 1-16,0 0 0 0,0 9 0 0,9-6-4 15,4-3 2-15,3-3-1 0,-2 10 1 0,9-7-1 16,0 0 2-16,0 0 0 0,0 0 0 0,0 0-3 15,0 0 1-15,5 7-1 0,-5-7 1 0,14 9 0 16,-3-9 1-16,-1 0-1 0,1 3 2 0,-1 1-3 16,1-8 0-16,-11 4 1 0,9 0-1 0,-9 0 5 0,0 0 1 15,2 7-1-15,-2-7 1 0,-7 9-4 0,7-9 1 16,-7 7-1-16,-4 4 1 0,-3-1 3 0,0-3 0 16,-4-5 0-16,-5 16 2 0,5-8-6 0,4-8 1 15,-7 0 0-15,2 19-1 0,3-18-2 0,4-6 0 16,-3-1 0-16,8 15 0 0,7-11-2 0,-10 7 2 15,10-7-1-15,-11-4 1 0,11 4-4 0,0 0 0 16,0 0 0-16,0 0 0 0,-7 0 0 0,7 0 0 16,-3-7 0-16,3 7 0 0,0 0-12 0,0 0 1 0,-9-7 0 15,9 7 0-15,0 0 3 0,-2-9 1 0,2 9-1 16,-3-10 1-16,3 10-26 0,-4-12-1 0,4 12 0 16,0-8 2-16,0 8 17 0,0 0 1 0,0 0-1 15,2-7 1-15,-2 7-23 0,7-3-1 0,-7 3 1 16,12-2 0-16,2-1 22 0,0-1 0 0,1-3-1 15</inkml:trace>
  <inkml:trace contextRef="#ctx0" brushRef="#br0" timeOffset="18951.72">10559 3498 363 0,'0'0'0'0,"0"0"0"0</inkml:trace>
  <inkml:trace contextRef="#ctx0" brushRef="#br0" timeOffset="21019">10679 3524 12 0,'0'0'0'0,"0"0"0"16,0 0 0-16,31-11 0 0,-6 3 0 0,1-3 0 15,6 8 0-15,5-1 0 0,-1-8 0 0,-5 1 0 16,10 18 0-16,-2-7 0 0,-6 0 0 0,2 0 0 16,6 16 0-16,1-5 0 0,-3-4 0 0,-2 1 0 15,-1 24 0-15,-7-16 11 0,0 2 0 0,-8 3 1 0,5 19 0 16,-5 2-5-16,-6-8 0 0,-1 4 1 0,-2 8 0 16,-1 2 12-16,-4-13 1 0,-4 5-1 0,4 10 0 15,-3-1-10-15,-8-12 1 0,-3 5 0 0,4 2 1 0,-4 5 1 16,-6-10 2-16,-1-6-1 0,0 6 1 0,-4-5-7 15,-1-12 1-15,-4 0 0 0,7 9 0 0,-1-6 9 16,2-9 0-16,-4-6 0 0,5 13 1 0,3-9-9 16,4-10 0-16,-3-3 0 0,3 12 1 15,3-6 13-15,4-7-1 0,-14-4 1 0,2 4 1 0,3 0-14 16,2-3 1-16,0-3 0 0,-2 5 1 0,-5-3 0 16,3-1 2-16,-3-2-2 0,4 2 2 0,3 5-7 15,-1-4 1-15,0-3-1 0,1 4 1 0,0-1 0 0,7 4 0 16,-8-12 0-16,8 12 1 0,-3-11-5 0,3 11 2 15,0-9-1-15,3 2 0 0,5 0 0 0,2-3 1 16,-1-3-1-16,7 3 1 0,7-2-2 0,1-1-1 16,-6-1 1-16,9 11 0 0,1 3-1 0,-7-4 0 15,0-3-1-15,6 11 2 0,-3-1-3 0,-6-3 2 16,0-3-1-16,4 10 0 0,-4 0 0 0,-4-4 0 0,-3 1 0 16,3 8 1-16,-2 0-2 0,-1 2 0 0,-4-1 0 15,0 8 2-15,-4 2 0 0,-3-7 2 0,0 3-2 16,4 14 2-16,0-3-3 0,-4-2 2 0,-4 1-2 15,0-3 2-15,1 6-1 0,-8-8 2 0,-3-6-2 16,4-1 2-16,-3 6-3 0,-1-9 2 0,-3-7-2 16,6 7 2-16,-3-3-1 0,-2-8 2 0,2-4-1 15,3 2 1-15,1 3-3 0,-1-8 2 0,1-4-2 16,-1-1 2-16,0 2-2 0,3-4 1 0,-1-3 0 16,-4-5 0-16,3 1-1 0,3 1 0 0,0-8 0 15,3-1 1-15,1 8-4 0,3-7 1 0,-4-6-1 0,4 17 1 16,7-2-1-16,0-9 1 0,4 2-1 0,6 15 1 15,-2-3-1-15,0-1 0 0,7-2 0 0,2 14 0 16,1-7 0-16,-2-2 0 0,2-2 0 0,5 11 0 0,1-3-2 16,-2-1 0-16,4 1-1 0,2 6 1 0,-3-3 0 15,-5 0 0-15,-3-7-1 0,-3 18 2 0,1-8-5 16,-3-1-1-16,-5 0 0 0,4 17 1 0,-1-5 1 16,-6-5 0-16,0 2 1 0,1 17-1 0,-2-4-5 15,-2-6 0-15,-1 5 0 0,0 16 0 0,3-10 3 0,-3 0 1 16,-3-5-1-16,-1 1 0 0,3 5-3 0,-5-6 0 15,-1-10 0-15,2 8 0 0,0 0 3 0,-4-11 0 16,-1-4 0-16</inkml:trace>
  <inkml:trace contextRef="#ctx0" brushRef="#br0" timeOffset="23918.81">11338 4682 288 0,'0'0'0'0,"0"0"0"16,-26-27 0-16,12 15 0 0,3 0 1 0,1-6-1 15,2 11 1-15,5 0-1 0,-4-9 1 0,3-3-1 16,4 10 1-16,2 2 2 0,0-7-1 0,1 3 0 16,1 2 1-16,7 1 0 0,-4-6-1 0,3 0 0 15,8 6 0-15,-1-4 14 0,6-5 1 0,-1 1 0 16,8 12 0-16,1 1-8 0,1-10 1 0,9 3-1 16,4 10 1-16,3-4 21 0,-2 1 2 0,-2-2-1 15,9 10 1-15,2-2-20 0,-6 1 2 0,9-1 0 0,4 17-1 16,-4-8 21-16,-7-3 0 0,2 0-1 0,-3 17 2 15,-6 0-21-15,-11-6 0 0,6 4-1 0,5 10 2 16,-5 5 11-16,-7-6 1 0,-4 2-1 0,-2 6 1 0,3 4-16 16,-10-10 2-16,2 2-1 0,-3 16 1 0,-4 0 7 15,-3-6 1-15,-4 3 1 0,-2 4-1 0,-3-4-11 16,-4-6 1-16,-3-6-1 0,-2 20 1 0,-1-16 8 16,-2-1 2-16,-4 1-1 0,-6 18 0 0,3-13-9 15,-1-8-1-15,-7-5 0 0,-5 4 0 0,-1-6 11 0,-1-9 0 16,-3-6 1-16,5 12-1 0,1-12-11 0,-2-4 0 15,1-6 1-15,-2 10 0 0,5-8 7 0,3-9 0 16,3-5 0-16,-4 13 1 0,9-8-10 0,5-8 2 16,4-3-2-16,0 11 1 0,7 0 0 0,-3-17 0 15,3 1 1-15,0 5-1 0,3 4-4 0,-3 7 1 16,7-14-2-16,-3 3 2 0,3 1-1 0,0-1 0 0,-3-1-1 16,-1 5 1-16,1-4-2 0,-3 3-1 0,1-1 1 15,0-2 0-15,0 4-2 0,-1-3 1 0,1-4-1 16,0 0 1-16,0 3-2 0,0 6 1 0,-1-6-1 15,-1 1 2-15,0 3-3 0,0 0 1 0,0-1-1 16,0 8 2-16,0 0-2 0,6-7 0 0,-6 7 0 16,0 0 1-16,10-1-2 0,-10 1 1 0,11 1-1 15,-1 6 1-15,4 8-1 0,1-1 2 0,-3-4-2 16,9 15 1-16,-7 5-1 0,-3-9 1 0,-1-5-1 16,1 12 1-16,-2-7-1 0,-4-11 0 0,-1-1 0 15,4 14 1-15,-1-7-1 0,-3-9 0 0,-4-7 0 0,7 14 1 16,0-5-1-16,-7-9 0 0,11 2 0 0,-11-2 1 15,7 3-1-15,-7-3 0 0,10-9 0 0,-10 9 0 0,9-12 0 16,-5 5 0-16,-3 0 0 0,3-9 0 0,-2 0 0 16,-4-3 0-16,-2-2 0 0,1 2 0 0,-4-1 0 15,0 8 0-15,-4 1 0 0,11 11 0 0,-7-3-1 16,7 3 1-16,0 0 0 0,0 0 0 0,0 0-1 16,0 0 1-16,0 7 0 0,0-7 0 0,14 10-1 15,-3-4 0-15,-1-3 0 0,20 2 0 0,2 2-1 16,-4-3 1-16,2-9 0 0,-1 5 0 0,-5 0-1 0,3-4 1 15,-6-1 0-15,0 3-1 0,-3 2 0 16,-4-5 1-16,-5-2 0 0,1 3 0 0,-3 1-3 0,-7 3 2 16,4-14 0-16,-4 14 0 0,0 0-1 0,0 0 1 15,-7-4 0-15,0 4 1 0,-4 0-3 0,2 0 2 16,-1 0 0-16,-3 0 0 0,1 0 0 0,-2-3-1 16,3-1 1-16,11 4 0 0,-7-3 1 0,7 3 0 0,7-16-1 15,-3 7 1-15,6-2 0 0,1 3 0 0,0-6 0 16,15-4 0-16,2-14 0 0,0 2 1 0,-3-5-1 15,9 21 1-15,-6-5-2 0,5-4 2 0,6 2-1 16,0 10 1-16,2 2-1 0,-8-5 1 0,6 6 0 16,7 8 0-16,-2 0 0 0,-2-4 0 0,6 1 0 15,14 15 0-15,-6-5 0 0,-1-4 0 0,6 1 0 16,-1 26 0-16,-1-11 0 0,-8 1 0 0,2 9 0 16,1 23 0-16,5-5 0 0,-6-1 0 0,-6 5 0 15,-3 17 0-15,-1-11 0 0,-12 1 0 0,-1 5 0 0,-5 14 0 16,-6-4 0-16,-3-14 0 0,-3 1 0 0,-6 14 1 15,0-7-1-15,-7-11 0 0,0 8 0 0,-7 4 1 16,-2-10 1-16,2-10-1 0,-4-3 0 0,-3 12 0 16,0-6 0-16,3-7 0 0,-3 3 0 0,-5 1 0 0,5-3 1 15,3-9 0-15,-6-10-1 0,-5 4 1 0,5-2-1 16,4-10 0-16,-1-4 1 0,-3 3 0 0,-1-3-1 16,-1-10 1-16,-8-4 0 0,1 12 1 0,1-8-2 15,-1-8 1-15,4-1-1 0,-2 14 1 0,1-9 1 0,2-4 0 16,-1-8-1-16,1 12 2 0,2-4-2 15,3-3 0-15,0-3 0 0,2 3 1 0,3-4-1 0,1-3 0 16,-3-3 0-16,5-3 1 0,2 6-2 0,3-3 1 16,-1-8-1-16,3 2 1 0,1 5-1 0,1 1 0 15,3-8 1-15,1 13-1 0,6-7 0 0,3-4 0 16,0 0 0-16,4 16 0 0,3-4-1 0,2-8 1 16,1 0 0-16,8 15 1 0,-2-3-2 0,-2-4 1 15,1-1 0-15,8 9 0 0,1-4-1 0,-1-6 1 0,-1 3 0 16,-5 10 0-16,7 0-1 0,-9-7 1 0,0 1-1 15,-1 13 2-15,0 2-2 0,-3-5 0 0,-2-1 0 16,1 17 1-16,-4-6-1 0,-1-5 0 0,1-1 0 16,-3 17 0-16,1-6 0 0,-4-6 0 0,2-3 0 15,-5 11 1-15,3-5-1 0,0-5 0 0,-7-4 0 16,0 0 1-16,-2 0-1 0,2-5 0 0,-7-2 0 16,9-2 1-16,-9 2-1 0,7 0 0 0,-7 0 0 15,7-7 1-15,-7 7-1 0,9-14 0 0,-9 14 0 0,3-11 1 16,1-1-1-16,0-4 0 0,-4-2 0 0,0 1 1 15,3-10-1-15,4 5 0 0,0-5 0 0,0 8 2 16,6 1-2-16,2-6 0 0,1-5 0 0,2-1 1 16,0 9-1-16,3-7 0 0,3-9 0 0,3 6 0 0,3-5 0 15,2 3 0-15,3-9 0 0,4 21 0 0,5-6 0 16,-2 1 1-16,6-4-1 0,-1 18 1 0,5-1-1 16,1 3 1-16,3 3-1 0,7 7 1 0,4 3-1 15,-1-3 1-15,3 0 0 0,-4 23 1 0,4-7-2 16,1-2 1-16,2 5 0 0,-3 25 0 0,-5-7 3 0,-4-1 1 15,0-1-1-15,-7 16 2 0,-2-7-3 0,-7-6 1 16,-4 3-1-16,-4 10 2 0,-5-2 7 0,-8-3 0 16,-3 10 1-16,-4 6-1 0,-6-4-5 0,1-9 1 15,-8-3-1-15,-6 15 1 0,-1-6 3 0,-3-9 1 16,-3 6-1-16,-11 6 1 0,-2-3-5 0,-2-9 1 16,-2-9 0-16,-1 8 0 0,0-11 2 0,0-2 1 15,0-8-1-15,1 11 1 0,-1-5-4 0,3-12 0 0,-1-4-1 16,-8 7 2-16,6-5-2 0,3-13-1 0,-3-6 1 15,-9 13 0-15,2-8-3 0,5-7 2 0,2-2-2 16,-8 10 1-16,6-3-4 0,6-8 2 0,-1 1-2 16,-7 14 1-16,9-7-1 0,6-7 1 0,-6 0-1 15,-4 14 1-15,11-11-4 0,2-3 0 0,4 2 1 16,-10 10 0-16,11-5 0 0,9 0-1 0,-8-12 1 16,8 12 1-16,0 0-11 0,0 0 0 0,-2-9 1 15,2 9 0-15,0 0 3 0,0-7 0 0,0 7 0 16,7-9 2-16,2 0-16 0,3-1 1 0,-1-6 0 0,3-5-1 15,7-7 11-15,2-8 0 0,-2 7 0 16,-7 0-1-16,7 5-9 0,0 4 1 0,2-8-1 0,2 0 0 16,0 3 10-16,3 6 0 0,5-9 0 0,3 16 1 15,4-8 0-15,1 4 1 0,1-6-2 0,-3 15 2 0,5-4 3 16,-5-5 0-16,1 2-1 0,3 14 2 0,1-3-1 16,-5-6 2-16,1-2-1 0,-4 15 1 0,-6-4-1 15,-6-4 2-15,-3 1-1 0,-6 19 1 0,-1-9 1 16,-2-4 1-16,-3 1-1 0,0 18 0 0,-6-6 0 15,1-2 1-15,-1 0 0 0,-3 6 0 0,4 4 0 16,-4-6 1-16,-4 0-1 0,4 1 1 0,4 6-2 0,-4-10 2 16,3-2 0-16,-3 4 0 0,4-4-1 0,-4-3 1 15,0-10-1-15,3 7 1 0,-3-7-1 0,0 0 1 16,0 0 0-16,0 0 0 0,0 0-1 0,0 0 1 16,0 0-1-16,0 0 1 0,0 0-1 0,0 0 1 15,0-7-1-15,-3-9 1 0,-1-12-2 0,4-9 2 16,0-1 0-16,0 1 0 0,4-4-1 0,3-1 1 0,0-4 0 15,7 4 0-15,0 3 0 0,2-8 0 0,2-9 0 16,8 1 0-16,-3-8 0 0,0 1 0 0,5 2 0 16,15 13 0-16,-3 5 0 0,-3 5 1 0,5 1-1 15,11 5 2-15,-3 6-2 0,-1 9 1 0,4-5-1 16,12 7 1-16,1 7 2 0,-1 2 1 0,2 3-1 16,5 7 0-16,-3 1 0 0,-7 1-1 0,10 0 0 15,-1 7 1-15,-8 2 4 0,-6-2 1 0,-3 3-1 16,-4 8 1-16,-6-1-4 0,-11 6 2 0,1-1-2 0,-1 16 2 15,-10 1 5-15,-3 0 1 0,-5 8 1 0,0 11-1 16,-8-5-5-16,-4-7 1 0,-3 3-1 0,-3 16 1 16,-8-7 2-16,-1-5 2 0,-4 4-1 0,-2 8 0 15,-1-12-4-15,-2-11 0 0,-4 0-1 0,0 11 2 0,2-4 1 16,2-8 1-16,-4-1 0 0,-1 1 0 0,5-6-4 16,-2-10 1-16,2-4-1 0,0 2 1 0,-1-2 0 15,1-14 0-15,-2-4-1 0,-1 4 2 0,2-3-3 16,1-9-1-16,2-6 1 0,5 10 0 0,-4-6 0 15,0-6 0-15,4-1 1 0,6 11 0 0,-1-1-3 16,2-3 2-16,7 0-2 0,-9-1 1 0,9 1-3 0,0 0 1 16,0 0-1-16,0 0 0 0,0 0 0 0,0 0 0 15,0 0 0-15,0 0 0 0,0 0-1 0,0 0 0 16,0 0 0-16,9-4 0 0,-9 4 0 0,14-5 0 16,-5 1 0-16,1-1 0 0,6 1-1 0,-5-3 1 15,-1 0 0-15,1 0 0 0,-2 4-1 0,-1-4 1 16,1 0 0-16,0-2 0 0,3 4-2 0,-1-2 1 0,0-2 0 15,-1 5-1-15,-1-3 0 0,0 0 1 0,1 0 0 16,1-3 0-16,1 3-2 0,-5 0 0 0,4-4 0 16,-4-1 1-16,4 3-1 0,-4 4 1 0,1-9 0 15,0 3 0-15,0-3-2 0,1 0 1 0,2-4 0 16,-1 2 0-16,1-5 0 0,0-2 1 0,-3-10-1 16,5 12 1-16,1-7-1 0,2-2 1 0,-2-2-1 15,0 0 1-15,2 1 0 0,-2 1 0 0,2-19-1 16,3 3 2-16,-5-7-1 0,0-3 1 0,2-4 0 15,2 9 0-15,0 5 0 0,-1-1-1 0,6-4 1 16,0 9 0-16,3 6-1 0,-1 13 1 0,0-1 0 0,8 8 0 16,-1 9-1-16,2 3 1 0,1 4 0 0,6 13 0 15,-3 8 0-15,-4-2 1 0,5 9-1 0,5 11 1 16,2-4-1-16,-9 2 1 0,-2-2 0 0,-3 29 0 0,-6-3 0 16,-3-6 0-16,-4 5 0 0,-4 5 0 0,-8-9 0 15,-4-8 0-15,-3-1 0 0,-3 25 0 0,-4-12 0 16,-1-4 1-16,-6-1 0 0,-7-1 0 0,2-1-1 15,1-14 1-15,-7 1 0 0,-6 4 0 0,1-2 2 16,-2-12 0-16,2 2-1 0,-2 1 2 0,2-3-2 16,6-7 0-16,2-9 0 0,-2 2 1 0,3-2-2 0,5-7 0 15,0-7 0-15,0 0 1 0,5 2-1 0,4-4 1 16,-2-5-1-16,4-3 0 0,2 1 1 0,1-2 1 16,0-3 0-16,-1-5 0 0,1-2-1 0,4-4 0 15,-1-5 1-15,-1 2-1 0,2-4-2 0,3-1 1 16,1 1 0-16,-3-5 0 0,4 2-1 0,0-9 1 0,0-9 1 15,-3 1-1-15,3-8-1 0,-3-2 0 0,3-1 0 16,3 0 1-16,1 6-1 0,-1-4 0 0,3-15 0 16,4 13 0-16,-3 3 0 0,2 9 0 0,2 3 0 15,7 13 0-15,-1 11 0 0,1-3 0 0,9 8 0 16,-3 10 0-16,3 2 0 0,1 4 1 0,4 3-1 16,1 10 1-16,3 4-1 0,1 4 0 0,-2 1 0 15,6 13 1-15,1-1 1 0,-1-1 1 0,-4 6-1 16,-5 15 0-16,-6-2-1 0,-5-3 2 0,-3-6-2 15,-7 9 1-15,-4-3 5 0,-3-5-1 0,-3-10 1 16,-4 22 0-16,-1-11-3 0,-3-5 1 0,-3 0-1 0,-8 9 2 16,2 0 4-16,-1-13 0 0,-4-3 0 0,-4 5 1 15,0-3-4-15,3-11 0 0,-3-2 0 0</inkml:trace>
  <inkml:trace contextRef="#ctx0" brushRef="#br0" timeOffset="24086.3">18658 8036 1569 0,'0'0'0'15,"0"0"0"-15,0 0 0 0,23 4 31 0,-12-4-1 16,-2-4 0-16,0 4 2 0,5 4-19 0,0-8 1 16,-4 1-1-16,-3 6 2 0,-7-3 24 0,0 0 1 15,7 4 1-15</inkml:trace>
  <inkml:trace contextRef="#ctx0" brushRef="#br0" timeOffset="25499.73">18523 7588 1683 0,'0'0'0'0,"0"0"0"16,28 2 0-16,-11-1 28 0,1-4 0 0,5-2 0 0,5 8 1 15,-3-1-15-15,1-4-1 0,10 0 1 0,-5 9-1 16,-1 0 23-16,-5-7 1 0,0-3-1 0,-6 10 1 16,1-4-23-16,-1-6 2 0,-5-1-1 0,-2 11 0 0,1-7 6 15,-3-7-1-15,-3 0 0 0,-7 7 0 0,0 0-10 16,0 0 2-16,0 0-1 0,-5-7 0 0,-4 7-9 15,-1-3 2-15,-1-3-2 0,-31 5 1 0,-2-3 0 16,0 1-1-16,-6-1 0 0,1 16 0 0,5-3-2 0,-4 2 0 16,6-4 0-16,-9 23 1 0,8-9-1 15,6-4 0-15,2 1 0 0,0 10 1 0,5-3-1 16,5-9 0-16,4-2 0 0,9 7 0 0,4-4 0 0,5-6 0 16,3-4 0-16,2 0 0 0,5-2-1 0,3-1 0 15,8-1 0-15,0-3 1 0,3 4-1 0,0-8 0 16,2 1 0-16,5-2 1 0,0-2-1 0,2-4 0 15,-5-3-1-15,0 0 1 0,-4 2 0 0,-2-8 0 16,-1-3 0-16,-2 15 1 0,-4-7-1 0,-3-2 1 16,-4-2 0-16,-5 19 0 0,7-8-1 0,-7 8 1 15,-5-10 0-15,5 10 0 0,-7 0 0 0,7 0 0 0,-12-2 0 16,-2 6 0-16,-4-1 0 0,-5-3 0 0,2 0 0 16,-11 13 0-16,2-6 2 0,5-4 0 0,1 1 0 15,-1 11 1-15,2-6-2 0,5-5 1 0,1-3 0 16,-1 7 0-16,0-1 5 0,10-6 1 0,8-1 0 15,0 0 0-15,0 0-4 0,7 4 2 0,5-4-1 16,6 3 1-16,6 1 3 0,5-4 0 0,4 3 0 16,13-1 0-16,2 2-3 0,-3-4-1 0,1-4 1 0,4 4 1 15,1 4 3-15,-5-4 0 0,-7-6 0 0,-6 6 0 16,-5-3-3-16,-8-1-1 0,-6-4 1 0,-14 8 0 16,10 1 2-16,-10-1 1 0,-15-14-1 0,-8 18 1 15,-4-4-4-15,-10-4 0 0,-9-1 0 0,-19 12 1 0,-7-2-1 16,-4-1 2-16,-14-1 0 0,0 11 0 0,3-1-3 15,6 3 0-15,-2-2 1 0,0 5-1 0,6-1 3 16,12-10 0-16,8 3 0 0,11 5 0 0,16-4-4 16,13-5 2-16,10-3 0 0,7-4-1 15,17 10 1-15,6-10-1 0,16 0 1 0,12 0 1 0,16 0-4 16,2-3 2-16,14-4-1 0,10 3 1 0,6-1-1 0,0-2 0 16,7-9 1-16,8 5-1 0,1 3 0 0,-11-3-1 15,2-7 1-15,-6 6 0 0,-17 3-1 0,-17 1 2 16,-10-12-2-16,-15 11 2 0,-17-1-3 0,-11-2 1 15,-10-6 1-15,-13 14-1 0,-10-6-2 0,-15-2 1 16,-13 1 1-16,-13 22-1 0,-3-8-1 0,-5-6 1 0,-19 6-1 16,-7 18 2-16,0-3-2 0,-4-4 1 0,-7 5 0 15,-7 6 1-15,2 6-2 0,7-8 1 0,0-2-1 16,-2 8 1-16,16-5 2 0,16-6 0 0,5-4 0 16,11 9 0-16,19-6-2 0,13-10 2 0,6-1-1 15,8 4 0-15,12-10 2 0,0 0 0 0,19 2 1 16,10 5 0-16,9-7-3 0,14-9 2 0,13-3-2 15,12 5 1-15,8 0 2 0,9-7 1 0,10-6-1 16,10-1 1-16,5 7-2 0,0-3-1 0,21-11 1 16,6 3-1-16,-14 6 1 0,-13-4 0 0,1-4 1 15,-9 13-1-15,-21-5-1 0,-22-2 0 0,-9 1 0 0,-13 17 0 16,-22-9 1-16,-11-3 0 0,-12 5 1 0,-13 12 0 16,-14-9-3-16,-15-2 1 0,-19 2 0 0,-12 17 0 15,-15-4 1-15,-3-5 0 0,-17 1 0 0,-15 18 0 0,2 2-1 16,-5-6 0-16,-20 5 0 0,-7 9 0 0,11 5-1 15,9-6 1-15,-2-8-1 0,7 9 2 0,23-6-3 16,19-10 1-16,4-1 0 0,18 8 0 0,19-7-1 16,10-11 2-16,9-3-1 0,18 11 0 0,16-4 0 15,11-11-1-15,13-3 0 0,20 7 1 0,12-3-2 0,13-4 2 16,17-7-2-16,14 0 1 0,6 3-1 0,3-1 0 16,20-6 0-16,10-3 2 0,-5 2-2 0,-6 3 0 15,-2-7 0-15,-8 5 0 0,-27 6 0 0,-21 2 0 16,-6-6 1-16,-24 9-1 0,-21 1-1 0,-17-1 1 15,-18-7-1-15,-25 16 1 0,-17-7-1 0,-16-2 1 16,-22 0-1-16,-10 17 1 0,-12 1-1 0,-11-1 1 16,-20-1-1-16,-11 12 1 0,-5 9-1 0,0 0 0 15,-16-7 0-15,7 16 2 0,22-8-2 0,17-4 0 0,3-3 0 16,15 12 1-16,31-10-1 0,24-12 0 0,11-7 0 16,22 16 1-16,17-16-1 0,13-7 0 0,17-2 0 15,20 9 1-15,13-7-1 0,13-10 0 0,20-6 0 16,11 11 1-16,9-10-1 0,9-2 0 0,15-6 0 15,24 7 1-15,8-3-1 0,-5-2 0 0,9-7 0 16,0 12 1-16,-21 2-1 0,-24-2 0 0,-6-5 0 16,-25 8 0-16,-25 10 0 0,-24-1 0 0,-23-1 0 15,-25 5 0-15,-11-3 0 0,-26 3 0 0,-23-4 0 0,-23 11 0 16,-7 2 0-16,-12 3 0 0,-23 2 0 0,-11 9 0 16,-5-2 0-16,-4 2 0 0,-24 5 0 0,-11 14 0 15,14-1 0-15,23-11 0 0,9 3 0 0,20 9 0 0,24-8 0 16,26-11 0-16,15-4 0 0,28-1 0 15,8-6 0-15,18-5 0 0,17 0 0 0</inkml:trace>
  <inkml:trace contextRef="#ctx0" brushRef="#br0" timeOffset="26037.88">17935 8170 1947 0,'-17'0'0'16,"-31"5"0"-16,-7 6 0 0,-1 5 32 0,5-9 2 16,-2 0-1-16,3 3 1 0,15 1-19 0,10-2-1 0,4-9 1 15,7 7-1-15,9-2 30 0,5-5 0 0,14 0 0 16,9 0-1-16,10-2-27 0,10-1 1 0,10-8-1 16,21 2 1-16,10-1 1 0,8-8-1 0,16-8 1 15,13 14 0-15,1-10-8 0,5 0 1 0,18-10-1 16,6 18 0-16,-8-2-8 0,-12-5 0 0,-4-5 0 15,-7 17 2-15,-21-4-2 0,-24-4 0 0,-8-1 1 16,-15 4-1-16,-17 7-2 0,-16-2 0 0,-12-1 0 16,-10-1 0-16,-18 4 0 0,-13 0 0 0,-17 0 0 15,-16 2 0-15,-9 5 0 0,-10-2 0 0,-20 0 0 16,-11 6 0-16,-3 8 0 0,-3-1 0 0,-20 3 0 16,-16 2 0-16,8 8-1 0,8-6 0 0,-9 3-1 15,7 23 2-15,20-19-1 0,16-4 0 0,-11 0 0 0,23 14 1 0,16-7-1 16,19-16 1-16,7-1-1 0,27 3 1 0,9-5-1 15,19-9 1-15,0 0-1 0,26-7 1 0,11 3-2 16,16-12 2-16,16-6 0 0,10 7 0 0,11 0-1 16,7-15 1-16,16 2 0 0,16 10 0 0,-2-7 0 15,5-3 0-15,18 2 0 0,7 5 0 0,-5-2 0 16,-16 7 0-16,-15-3 0 0,-8 1 0 0,-25 8 0 16,-24 1 0-16,-11-4 0 0,-25 6 0 0,-16 7 0 15,-22 0 0-15,-24-3 0 0,-26 10 0 0,-12 2-1 0,-21 3 1 16,-31-3 0-16,-6 10 0 0,-6 2-1 0,-12-5 1 15,-25 12 0-15,-23 16 0 0,5 2-1 0,17-9 1 16,-8 14 0-16,16 3 0 0,25-1-1 0,27-16 1 16,-1-2 0-16,28 1 0 0,22-7-2 0,16-7 1 15,15-8-1-15</inkml:trace>
  <inkml:trace contextRef="#ctx0" brushRef="#br0" timeOffset="27432.86">23507 10063 1255 0,'0'0'0'0,"25"-30"0"16,5 14 0-16,2-3 29 0,1-2 2 0,8-11-2 0,8 18 1 15,1-2-16-15,-1-8-1 0,2-1 1 0,9 14 0 16,0-4 20-16,5-3 1 0,8-1-2 15,4 8 2-15,3 1-20 0,-1-5-1 0,6-2 1 0,17 6-1 16,4 1 7-16,-2-6-1 0,12 0 0 0,24 7 1 0,-3-1-11 16,4-3 2-16,20-1-1 0,10 4 0 0,4 6-4 15,-13 1 1-15,13-6 0 0,8 5-1 0,-5 4-2 16,-10 0 1-16,15-3-1 0,1 10 1 0,-12-4-3 16,-16 3 2-16,9-3-2 0,1 10 1 0,-16 1-1 15,-12 0 0-15,10-7 0 0,-9 9 1 0,-13-6-2 16,-15 1 0-16,10-1 1 0,-9 11 0 0,-17-3-1 15,-12-11 0-15,0 2 1 0,3 19-1 0,-8-14-1 0,-17-7 1 16,-2 4-1-16,-3 6 2 0,-12-4-2 0,-5-3 0 16,0-3 0-16,0 11 1 0,-9-6-1 0,-4-7 2 15,0-3-2-15,-8 10 1 0,-4-6-1 0,-3-6 0 16,-4-4 0-16,-7 4 2 0,3 12-1 0,-3-12 1 16,0 0 1-16,0 0-1 0,-8 0-1 0,8 0 0 15,-8 0 1-15,-4 4 0 0,-9-1 1 0,-2 3 1 0,2-12-1 16,-4 19 1-16,-3-6-2 0,-2-7 1 0,3 3-1 15,3 6 0-15,-1 3 8 0,2 1 0 0,0-1 0 16,-3 7 0-16,1 4-4 0,4 2 1 0,2-2-1 16,-3 10 0-16,-1 4 2 0,6-3 0 0,-3 4 0 15,5 20 1-15,4 2-4 0,0-2 1 0,4 6-2 16,4 11 2-16,-3-4 4 0,3-5 1 0,3 10-1 16,5 16 1-16,-1-10-5 0,-2-6 1 0,6-1 0 15,3 15-1-15,1-2 8 0,-1-10 1 0,-1-3-1 0,-1 11 1 16,2-13-7-16,-1-5 0 0,-1 8 0 0,2 3 1 15,-6-7 5-15,2-14-1 0,0-5 1 0,-3 17 1 0,1-10-7 16,-1-5 0-16,-3-4 0 0,-2 1 0 16,-3-4 2-16,-1-16 1 0,-1 1-1 0,-4 4 2 0,-1-7-7 15,-1-9 2-15,-4-3 0 0,-7 6 0 0,-3-10 4 16,-3-8 1-16,-1-1-1 0,-3 9 1 0,-8-11-5 16,-1-6 0-16,-7-8 0 0,-11 17 0 0,-11-13 2 15,-1-7 1-15,-8-2-1 0,-6 9 2 0,-7-11-6 16,-4-3 1-16,-16-7 0 0,-13 8 1 0,-13-2 1 0,1-5 1 15,-10 4-1-15,-21 2 1 0,0 2-5 0,10 0 2 16,-18-1-1-16,-2 10 0 0,9-3 1 0,15-1 1 16,-18 0 0-16,-16 4 0 0,17 3-4 0,13-4 2 15,-14-1-1-15,0 15 1 0,16-13-3 0,11-8 2 16,-11 0-1-16,-6 18 1 0,10-14-3 0,19-3 1 16,-2 1 1-16,-9 12-1 0,17-10-1 0,11-3 1 0,-1-6-1 15,-2 11 0-15,7-1-1 0,16-10 2 16,2-3-2-16,7 5 1 0,3 2-1 0,13-3 0 15,5-9 0-15,14 6 2 0,5-3-2 0,9-7 0 0,4-6 0 16,7 15 0-16,9-13-1 0,4-1 1 0,3-2-1 16,7 6 1-16,7 1-1 0,5-2 1 0,5-8-1 15,2 1 2-15,4-2-2 0,-1 4 1 0,3-13 0 16,8 11 0-16,-3 2-1 0,-1-6 1 0,3 1 0 16,8-4 0-16,-8 2 0 0,1-4 1 0,2-16-1 15,3 18 1-15,-3-3-1 0,-3-3 0 0,-1-2 0 0,4-7 0 16,-7 1 3-16,0-3-1 0,0-8 0 15,-2 8 1-15,-1 4-2 0,-6 3 1 0,0-13 0 0,3 9 0 16,-3 5 2-16,-6 2 0 0,-1 3 1 0,8 20-1 0,-7-2-1 16,-5 5 0-16,1 3 0 0,3 9 0 0,-6 3 2 15,-2 6 0-15,-3-1 1 0,2 5 0 0,2 7-3 16,-14 0 1-16,4 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03T15:25:50.9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4-03T15:39:05.620"/>
    </inkml:context>
    <inkml:brush xml:id="br2">
      <inkml:brushProperty name="width" value="0.05292" units="cm"/>
      <inkml:brushProperty name="height" value="0.05292" units="cm"/>
      <inkml:brushProperty name="color" value="#FF0000"/>
    </inkml:brush>
    <inkml:context xml:id="ctx2">
      <inkml:inkSource xml:id="inkSrc19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2" timeString="2023-04-03T15:48:14.416"/>
    </inkml:context>
  </inkml:definitions>
  <inkml:trace contextRef="#ctx0" brushRef="#br0">2745 16407 1494 0,'0'0'0'16,"-18"-13"0"-16,-8 6 0 0,4 2 4 0,5-2 0 0,3-2-1 16,-1 0 2-16,15 9-3 0,-7-3 2 0,7 3-1 15,-3-9 0-15,3 9 3 0,0 0 0 0,0 0-1 16</inkml:trace>
  <inkml:trace contextRef="#ctx0" brushRef="#br1" timeOffset="-78763.59">4877 898 389 0,'0'0'0'0,"0"0"0"15,0 0 0-15,0 0 23 0,18 0 2 0,-18 0 0 16,5-7 0-16,0-1-14 0,1-4 1 0,-3 3 0 15,1-1 1-15,-1 1 100 0,-3-2 2 0,4 1-2 16,-1 3 1-16,1 0-98 0,-1-2 0 0,-3 0 0 16,0 9-1-16,4-7 103 0,-4 7 1 0,0 0 0 15,0 0 0-15,7-7-104 0,-7 7 0 0,-11-3 0 16,11 3 1-16,-10 10 62 0,6 3 1 0,1-5-1 0,3 17 2 16,0 1-62-16,0 2 0 0,0 1 0 15,3-5 0-15,1 10 31 0,-1-6 0 0,1-5 1 0,-1 0-1 16,-3 3-32-16,4-3 0 0,-4-7 0 0,3 1 0 15,1 3 17-15,-4-5 1 0,-4 0 0 0,1-5 0 0,3-5-21 16,-4 2 1-16,4-7-1 0,-3 11 2 0,3-11 13 16,0 0 2-16,0 9-1 0,0-9 0 0,0 0-16 15,0 0-1-15,0 5 1 0,0-5 0 0,0 0 12 16,0 0 0-16,0 0 0 0,0 0-1 0,7-11-12 16,0 8-1-16,0-1 0 0</inkml:trace>
  <inkml:trace contextRef="#ctx0" brushRef="#br1" timeOffset="-78463.9">5246 720 1934 0,'0'0'0'0,"0"0"0"15,0 0 0-15,21-16 66 0,-21 16 1 0,14-3-1 16,-7 3 1-16,0 3-49 0,-3 6 0 0,3-2 0 15,-4 9 0-15,1-2 65 0,3 3 1 0,-2-1 0 16,-1 12 0-16,-1 1-67 0,1 0 1 0,-1 7 0 16,1-1 0-16,-4 5 18 0,0 1 0 0,-7-6 0 15,0-2 1-15,-2-3-22 0,2 2 0 0,-4-4 0 16,1-5 1-16,-1 3-3 0,-3-3 2 0,3-5-2 16,-8 1 2-16,1-1-8 0,-3-4 2 0,0 0 0 0,-9-4 0 15,-2 3 0-15,-7-4 0 0,2 1 0 0,2-1 0 16,5 1-3-16,5-3 1 0,1 0-2 0,4 1 2 15,3-1-1-15,3 0-1 0,0 0 1 0</inkml:trace>
  <inkml:trace contextRef="#ctx0" brushRef="#br1" timeOffset="-77421.06">6315 832 1243 0,'0'0'0'0,"0"0"0"16,0 0 0-16,0 0 90 0,17-7-1 0,-17 7 1 16,9 0 1-16,-9 0-74 0,11 7 1 0,-11-7-1 15,10 18 1-15,-6-2 76 0,-1 9 1 0,-3-4 0 16,-3 3 0-16,-4 10-78 0,3-6 0 0,4-4-1 16,4 6 2-16,-1-5 48 0,4 1-1 0,4-6 0 15,17-1 0-15,-1-3-47 0,-6-2 0 0,-7-3 0 16,0-3 0-16,4-1 28 0,1 0 1 0,-1-3 0 0,-4-4 0 15,0 0-31-15,0 0 1 0,-5-4-1 0,1-3 1 16,1 0 9-16,-4 2 0 0,4-5 0 0,-1-10-1 16,-3 3-12-16,0-3-1 0,0 1 1 0,1-8 0 0,-1 6 8 15,1-1 1-15,-1 0-1 0,-7-2 0 0,4 6-10 16,-1-1 1-16,1 5-1 0,0 3 0 0,-4 1 15 16,0 3 0-16,0 0 0 0,0 7-1 0,0 0-12 15,0-7-1-15,0 7 0 0,0 0 2 0,7 10 9 0,-4 1 2 16,1 3 0-16,-8 10 0 0,1 13-14 15,-1-2 1-15,4 6 0 0,-3-1 1 0,-1-1 9 0,0-2 1 16,-3-4-1-16,2 6 1 0,-2 2-12 0,0 1 1 16,0-7-1-16,0 5 2 0,0-1 5 0,0 2 0 15,0-8 0-15,-4-7 1 0,4 6-9 0,-3-4 0 16,-3-8 0-16,-1 2 0 0,-4 1 5 0,1-5-1 16,6-9 1-16,-3 1-1 0,-9 3-5 0,-5-8 0 15,0-2 0-15,-6-3 0 0,2-1 3 0,8-3-1 0,1 1 0 16,2-13 0-16,-4 5-4 0,4 2 1 0,5-5-2 15,-2-3 2-15,1 1 1 0,6 0 1 0,0 2 1 16,-1-2-1-16,2 0-5 0,3 2 2 0,-1-2 0 16,5-1-1-16,3 5 1 0,0-1 0 0,3 3 0 15,5-1-1-15,-1-3-1 0,3 5-1 0,2 2 1 16</inkml:trace>
  <inkml:trace contextRef="#ctx0" brushRef="#br1" timeOffset="-76536.23">7541 1209 1709 0,'0'0'0'0,"0"0"0"16,0 0 0-16,0 0 99 0,0 0 2 0,0 0-1 15,0 0 1-15,0 0-84 0,0 0 0 0,0 0 0 16,3-18 0-16,-3 18 85 0,0 0 0 0,0 0 0 16,0 0 0-16,0 0-86 0,-3 7 1 0,3-7 0 15,0 20-1-15,0-1 3 0,0 2 1 0,0-1-1 16,0-1 1-16,0 4-10 0,0-6 1 0,0-3-1 15,0 1 1-15,0 4-7 0,-4-5-1 0,4-4 1 0,0 1-1 16,0 0-1-16,0-1 2 0,0-3-2 0,0 0 1 16,0-7-3-16,0 0 0 0,-3 7 0 0,3-7 1 15,0 0-1-15,-7 9 0 0,7-9 0 0,0 0 1 16,-8 0-1-16,8 0 0 0,0 0 0 0</inkml:trace>
  <inkml:trace contextRef="#ctx0" brushRef="#br1" timeOffset="-76236.93">7493 1089 1281 0,'0'0'0'16,"0"0"0"-16,0 0 0 0,7-16 48 0,-7 16 2 0,7-7-1 16,-3 0 0-16,1 0-32 0,-5 7 0 0,5-15 0 15,-3 8 0-15,0-1 27 0,-2 8-1 0,3-8 1 16,-3 8 1-16,4-9-29 0,-4 9 0 0,0 0 0 16,0 0 1-16,9-7 9 0,-9 7 0 0,0 0-1 15,0 0 1-15,0 0-13 0,0 10-1 0,0-4 0 16</inkml:trace>
  <inkml:trace contextRef="#ctx0" brushRef="#br1" timeOffset="-75836.71">7534 1527 1431 0,'0'0'0'0,"0"0"0"0,0 0 0 0,31-8 21 16,-17-1-1-16,-3 2 0 0,1-7 1 0,2 0-11 15,1-2 2-15,-8-2-1 0,0 1 0 0,0-5 21 16,3 5 0-16,8-4 1 0,0 1-1 0,1-1-18 0,2 7 0 16,4-7 1-16,-2 5-1 0,-2 2 17 0,-7 0 0 15,0 4 1-15,-3-6-1 0,-4 3-18 16,-4 3 2-16,1 3-2 0,-4 7 2 0,5-9 10 0,-5 9-1 16,0-7 1-16,0 7 1 0,0 0-14 0,0 0 1 15,0 0-1-15,0 0 0 0,0 0 13 0,0 0 0 16,0 0-1-16,0 0 2 0,0 0-13 0,0 11-1 0,0-6 0 15,0 2 2-15,5 3 10 0,8 3 1 16,-3 3 0-16,8 1-1 0,0 1-11 0,-8-6-1 0,1-1 0 16,1 6 1-16,-5-3 9 0,4 0 1 0,-4 0-1 15,0-1 2-15,-4 3-13 0,1-1 1 0,-4-1-1 16,4 1 2-16,-4 0 6 0,-4 1 1 0,4 0 0 16,-4-5 1-16,-3 3-11 0,0 0 1 0,0-2 0 15,0-3 0-15,-3 1 6 0,-1 3 0 0,-1-6 0 16,-6-4 0-16,4 1-8 0,3 3 1 0,1-4-1 15,-4-3 1-15,-2 0 2 0,-2 0 0 0,1-3 1 16,17 3 0-16,0 0-5 0,10-7 0 0,1 7 0 0</inkml:trace>
  <inkml:trace contextRef="#ctx0" brushRef="#br1" timeOffset="-75320.44">8675 1089 1569 0,'0'0'0'0,"0"0"0"15,0 0 0-15,7-16 52 0,-7 16 0 0,0 0-1 16,-7-10 1-16,7 10-35 0,-7-7 0 0,-4 7-1 16,11 0 2-16,-7 0 50 0,7 0-1 0,-10 3 0 0,2 4 2 15,1 8-51-15,2 0 0 0,3 1 0 0,2 11 0 16,0 2 27-16,0-2-1 0,0 1 1 0,2 0 0 16,2-1-29-16,1 1 1 0,6-7 0 0,-1 3-1 0,1-4 3 15,-4 4 2-15,0-6-1 0,-4 0 0 0,4-1-10 16,-3-3 1-16,-11 2 1 0,10-9-1 0,4 0 1 15,-7-7 2-15,-3 11-1 0,-4-8 1 0,7-3-7 16,-7 0 1-16,7 0 0 0,7-3 1 0,3-1 3 16,-1 1 2-16,0-1-1 0</inkml:trace>
  <inkml:trace contextRef="#ctx0" brushRef="#br1" timeOffset="-74703.87">8620 1126 1293 0,'0'0'0'0,"0"0"0"0,0 0 0 15,34-21 72-15,-20 16 1 0,3-2 0 0,3-4 0 16,1 2-55-16,-7-1 0 0,4-1 0 0,3-1 0 0,-2 2 71 15,2 1 0-15,1 0 1 0,-5 2 0 0,-3 0-73 16,2 3 1-16,2 1-2 0,-4-1 2 0,4 4 10 16,1 0 2-16,-1 0-2 0,3 0 1 0,0 0-16 15,-3 4 1-15,-11-1-1 0,0-3 1 0,-7 0-1 0,7 4 1 16,-7-4-1-16,9 0 1 0,-2 3-7 0,-7-3 1 16,0 0 0-16,-11 7 1 0,-14-7-3 0,2 2 0 15,-1 2 1-15,3-1 0 0,5 2-3 0,-2 3 1 16,4-1-1-16,-7-4 2 0,0 9 2 0,1 2 0 15,-4 1 0-15,-12 0-1 0,-4 1-1 0,1 7 0 16,5-5-1-16,-1 5 1 0,9-1 5 0,4 1 0 16,1 0 1-16,0 2-1 0,2-1-4 0,8 3 0 0,1-3 0 15,-1-1 1-15,7 5 9 0,4-3 0 0,0-4-1 16,4 0 1-16,7 6-8 0,-1-8 1 0,3-1 0 16,11-6 1-16,11 4 5 0,6-2 2 0,-2-4 0 15,1-6 0-15,-4 5-8 0,-5-2 0 0,-1-4 1 16,-5-3-1-16,-4 0 9 0,2 4 0 0,5-4 0 15,-3-7 0-15,2 3-9 0,4 1 1 0,5-3-1 16,8-4 2-16,-9 3 4 0,-1 0 1 0,-6-6 0 16</inkml:trace>
  <inkml:trace contextRef="#ctx0" brushRef="#br1" timeOffset="-74168.93">9442 1292 1721 0,'0'0'0'0,"0"0"0"0,0 0 0 0,-28-11 55 16,17 11 1-16,1-3 0 0,-3 6 0 0,3 1-39 15,-4 3 1-15,0 1-1 0,3 1 1 0,-3 2 48 16,2-1 0-16,-1 4 0 0,1 2 1 0,1 9-49 16,8-4 0-16,-1-3 0 0,4-3-1 0,4 1 26 15,3 4 1-15,0-3 0 0,0-6-1 0,-4-1-27 16,1 3 1-16,5-5-1 0,1-4 1 0,1-1-1 0,-4 1 1 16,-7-4 0-16,11-4 1 0,-11 4-9 0,10-3 1 15,-10 3 0-15,11-16 0 0,-4 4 0 0,-2-2 2 16,0 0-2-16,4-9 1 0,2 2-4 0,-1 0-1 15,-3-1 1-15,0-2 1 0,-3 4 4 0,-4 3 1 16,4-1-1-16,-1-3 1 0,4 7-5 0,0 2 0 16,7 1 0-16,-1 4 0 0,-3 0 6 0,-3 4 1 15,7-1 0-15,4 8-1 0,0-1-6 0,3 4 1 0,2 0 0 16,1 7 0-16,-8-1 3 0,-3 4 2 0,-5 1-2 16,0-1 2-16,-5 1-7 0,1 0 1 0,-4 1 0 15,3-5 1-15,1 0 4 0,-1 0-1 0,-3-3 0 16,4-1 1-16,-1 3-7 0,1-6 2 0,-4 0 0 15,0-7 0-15,0 0 1 0,0 0 0 0,0 7 0 16,0-7 1-16,7 0-5 0,-7 0 2 0,0 0-1 16,10-11 1-16,-3 1-2 0,-3-3 2 0,3-1 0 15,2-7-1-15,1-4-1 0,-3-1-1 0,-3 5 1 16,3-4 0-16,0 4 1 0,-3 4 0 0,3 4-1 0,-4 3 2 16,4-1-4-16,0 4 2 0,-7 7-1 0,11-7 1 15,-11 7-1-15,11 0 1 0,-11 0-1 0,15 11 1 0,-8-1-2 16,0 1 1-16,1-2-1 0,2 8 0 0,1 4 1 15,-8-3 0-15,1-1-1 0,-1-4 2 0,-1 8-3 16,0-4 2-16,-6-2-1 0,4-5 0 0,0 2 1 16,0-3-1-16,0 2 0 0,0-2 1 0,6 1-2 15,-1-3 0-15,-5-7 1 0,19 4 0 0,-1-1-1 16,0 4 2-16,-4-3-1 0</inkml:trace>
  <inkml:trace contextRef="#ctx0" brushRef="#br1" timeOffset="-73895.89">10199 739 2161 0,'0'0'0'16,"0"0"0"-16,0 0 0 0,0 0 63 0,0 0 0 0,0 0-1 16,17 28 1-16,-17-15-45 0,2 8 0 0,2 0 0 15,-1 16 0-15,-1 9 42 0,0-4 0 0,0 5 1 16,-1-1-1-16,1 0-43 0,-2-6 1 0,0-1 0 15,0-6 0-15,0 3 10 0,-2-8 1 0,1-5 0 16,-3 5 1-16,1 0-17 0,1-9 1 0,2 1-1 16,0-1 0-16,-2-5-6 0,2 0 1 0,0-3 0 15,-2-8 0-15,2-3-4 0,-2 11 2 0,2-11-1 0,0 0 1 16,0 7 0-16,0-7-1 0,0 0 1 0,0 0 1 16,0 0-4-16,-3-7 1 0,3 7 1 0</inkml:trace>
  <inkml:trace contextRef="#ctx0" brushRef="#br1" timeOffset="-73670.18">10430 1244 1758 0,'0'0'0'0,"28"-3"0"0,0 3 0 0,2 3 72 16,-9-3 1-16,2 0 0 0,-3-3 0 0,-1 3-55 16,-5 0 0-16,-3 0-1 0,-4 0 1 0,-7 0 60 0,11 3-1 15,-11-3 1-15,7 7 0 0,-6 0-60 16,1 4 0-16,0-6 0 0,-2 9 0 0,-2 7 26 0,0 0 1 15,-1-3-1-15,-1-2 0 0,3 5-28 0,-3-4 1 16,0 1-1-16,-3-4 1 0,4-3 4 0,3 3 0 16,-4-2 0-16,1-1 1 0,-1-4-11 0,1 0 0 15,3-7 0-15,-11 10 1 0,11-10-2 0,0 0 1 16,-7 2 0-16</inkml:trace>
  <inkml:trace contextRef="#ctx0" brushRef="#br1" timeOffset="-73472.91">10560 1022 2060 0,'0'0'0'0,"0"0"0"15,22-10 0-15,-5 6 63 0,-3 4 1 0,4-3 0 16,-4-1 0-16,-3 1-46 0,-4 3-1 0,2-4 1 16,-2 1 0-16,3 3 59 0,-10 0 0 0,7-4-1 0,-7 4 2 15,0 0-60-15,0 0 0 0,7 0 0 0,-7 0 0 16,0 0 14-16,0 0 2 0,0 0-2 0,0 0 2 15,0 0-20-15,-3 11 0 0,3-11 1 0</inkml:trace>
  <inkml:trace contextRef="#ctx0" brushRef="#br1" timeOffset="-72754.34">10862 1248 1444 0,'0'0'0'0,"0"0"0"0,0 0 0 0,21-18 74 16,-14 16 1-16,0-1-1 0,-7 3 1 0,7-4-57 16,-7 4 0-16,0 0 0 0,0 0 0 0,0 0 58 15,-3 6 2-15,3-6-2 0,-7 14 2 0,0 3-60 16,3 3-1-16,-6-1 1 0,-1 7 0 0,0-5 27 0,8-1 1 15,-4-4-1-15,-4 3 1 0,6-5-30 0,3 0 1 16,0-2 0-16,-1-3-1 0,-1-2 6 0,1 0-1 16,3-7 0-16,0 0 1 0,-4 9-11 0,4-9 0 15,0 0 0-15,0 0 1 0,0 0 2 0,6-3 1 16,4-3-1-16,8-8 2 0,3 0-7 0,4-7 0 0,-2 0 0 16,5-2 0-16,-3 5 3 0,-8-3 1 0,-3 4-1 15,-1-11 1-15,1 8-5 0,0 3 0 0,0-1 0 16,0 0 0-16,-7 4 8 0,2 7-1 0,2 2 1 15,-1-2 0-15,-3 7-7 0,0 0 0 0,0 4 0 16,0-1 1-16,0 6 5 0,-3-2 2 0,3 0-1 16,-3 9 1-16,-1 3-8 0,-3-1 1 0,0-6-1 15,2 2 1-15,0 7 3 0,-2-3 1 0,-2-4-1 16,2 0 2-16,-2-2-7 0,0 6 1 0,1-8-1 0,1 1 1 16,0 0 2-16,0-1 0 0,-2 1 0 0,2-8 2 15,2 4-7-15,1 0 2 0,-3-7-1 0</inkml:trace>
  <inkml:trace contextRef="#ctx0" brushRef="#br1" timeOffset="-71686.79">11529 1149 2009 0,'0'0'0'0,"0"0"0"0,0 0 0 0,0 0 68 0,0 0-1 16,-20 4 0-16,20-4 1 0,-10 8-50 15,5 3 0-15,-1 0 0 0,-11 4-1 0,-5 8 63 0,1-3 0 16,2 1 0-16,5-5-1 0,0 3-61 0,3 0 0 16,7-1 0-16,12-1 0 0,6-2 13 0,2-1 1 15,3 1-1-15,0-8 1 0,-1 4-19 0,3-4 2 16,-5-3-2-16,5-4 2 0,-7 0-6 0,0-4 0 16,-7 1 0-16,4-1 0 0,0-3-4 0,-4 0 2 0,-2-4-1 15,-1-1 0-15,-4 0-2 0,-2-1-1 0,2-1 1 16,2-7 0-16,-1 2-2 0,-1 3 2 15,-3 4-1-15,-1-9 0 0,1 3 0 0,-1 0 0 0,1 4-1 16,-1 2 2-16,1 2-2 0,3-1 0 0,1 0 0 16,3 3 1-16,1 1-1 0,-5 7 1 0,11-4-1 15,-4 1 2-15,2-3-2 0,1 6 0 0,-3 0 0 16,4 0 1-16,-1 0-1 0,5 0 1 0,-1 6 0 16,5-3 0-16,2 1-1 0,0-1 0 0,6 4 1 15,-6 2-1-15,-3 5 0 0,-4 0 2 0,-2-2-2 0,-1 2 1 16,-4 4-1-16,-4 0 1 0,-1-4-1 0,7-2 0 15,-6 6 0-15,1 3 2 0,-4-7-2 0,0 0 1 16,0 0 0-16,0-2-1 0,0 1 0 0,7 2 0 0,0-4 1 16,0 0-1-16,7-4 0 0,-3 0 1 0,-2-4 0 15,-9-3-1-15,8 5 0 0,1-5 0 0,5-1 1 16,0 1-1-16,-3-4 0 0,0-3 2 0,1-3-2 16,-1-1 0-16,-3 0 0 0,1-4 0 0,2-1 0 15,-4 0 0-15,0-2 0 0,0-3 0 0,-4 0-1 16,1 5 2-16,0-1-2 0,-1-1 1 0,1 4-1 0,-1 3 1 15,-1 1 1-15,1 3-1 0,-3 7-1 0,0 0 1 16,7-7-1-16,-7 7 2 0,0 0-1 0,0 0 0 16,8 3 0-16,-7 8 2 0,1 5-2 0,0-4 0 15,0 2 1-15,1 4-1 0,-3 5 0 0,4-2 1 16,-4-4 0-16,3 1 0 0,1-2-1 0,-1 0 0 16,-3-1 1-16,4-1-1 0,-1 1 1 0,4-5 1 0,0 1-1 15,4-8 0-15,3 4 0 0,2 0-1 0,2-3 0 16,-1-8 2-16,4 4-2 0,4 0 1 0,5-3 0 15,-5-1 1-15,-9-3-2 0,-2 4 0 0,-4-8 1 16,-3-7 0-16,0 4-1 0,-3-5 2 0,-4 0-1 16,3-1 0-16,-3-1 0 0,0 0-1 0,0 4 0 15,0-3 1-15,0-1 1 0,0 5-1 0,0 0 0 16,4 2 2-16,-4 6-3 0,0-3 2 0,0 4-2 16,0 7 1-16,0-11 1 0,0 11-1 0,0-8 0 15,0 8 1-15,0 0-2 0,0 0 0 0,0 0 0 0,0-7 2 16,0 7-2-16,0 0 1 0,0 0 1 0,0 0-1 15,7 0-1-15,0 0 1 0,4-4-1 0,-2 4 1 16,-1-3-1-16,1-3 2 0,2 3-2 0,-4-1 1 16,3-3 0-16,-3 4-1 0,-7 3 0 0,4-9 0 0,-4 9 0 15,4-11 0-15,-4 11-1 0,3-12 1 0,-3 12-1 16,0 0 0-16,0-7 1 0,0 7 0 0,-3-7-1 16,3 7 1-16,-8-7-1 0,8 7 1 0,-10-4 0 15,10 4-1-15,-7 0 0 0,7 0 1 0,0 0-1 16,0 0 0-16,0 0 0 0,0 0 2 0,0 0-2 15,0 0 0-15,0 0 0 0,0 0 0 0,-4 11 0 0,8-4 0 16,3 0 1-16,-4 5 0 0,4 8-1 0,-3 3 0 16,3-2 0-16,0 2 0 0,-3-4-1 0,1 4 1 15,0-4 1-15,2 2-1 0,2-1-1 0,5-1 1 16,-3 4 0-16,-4-6 0 0,0 3-1 0,3 3 1 16,5-4-1-16,-5-1 1 0,1 3-1 0,-4-4 1 15,-7-1-1-15,-2-2 2 0,-1 4-2 0,-1 1 1 0,-1-7 0 16,-2-1 0-16,0 1-1 0,0-5 1 0,-4 4 0 15,-3-8 0-15,0-1-1 0,-6 2 1 0,6-1-1 16,-3 1 2-16,-5-4-2 0,-2 3 1 0,3-3-1 16,1-7 1-16,-5 5-1 0,-1 1 1 0,-2-3 0 15</inkml:trace>
  <inkml:trace contextRef="#ctx0" brushRef="#br1" timeOffset="-70698.42">13503 1116 1892 0,'12'3'6'0,"13"13"-1"0,-4-2-1 0,-11 2 1 16,4 2 0-16,-3 1 60 0,0 2 2 0,1-3-2 15,2 3 1-15,-7 2-48 0,4-2 0 0,3-4 0 16,-4 1 0-16,-1-2 36 0,0 3-1 0,0-3 1 15,1-6 0-15,1 5-37 0,-4-5 1 0,-3-3-1 0,-1 0 1 16,-3-7 6-16,7 11 2 0,-7-11 0 0,0 0 0 16,11 0-14-16,-1-4 1 0,1 4-1 0,1-9 1 15,2-3 3-15,1-2 0 0,-5-4 0 0,-3-4-1 16,4 4-6-16,-6-3 0 0,2 0 0 0,0-7 1 16,2 5-1-16,0 2 1 0,1-8-1 0,-6 3 1 0,3 1-4 15,-3 6 1-15,-1 0-2 0,1 1 2 0,-1 6 5 16,1 3 2-16,3 2-1 0,-7 7 1 0,0 0-6 15,7 0 0-15,-7 0-1 0,12 12 2 0,-5-1 3 16,-2 1 0-16,2 2 0 0,13 6 1 0,1-1-7 16,0 2 2-16,2-2 0 0</inkml:trace>
  <inkml:trace contextRef="#ctx0" brushRef="#br1" timeOffset="-70086.18">14235 1265 1921 0,'0'0'13'0,"-48"13"-5"0,13-6 0 16,1 0 0-16,2 1 0 0,8 5 71 0,4-3 1 0,4-3 0 15,4 4 0-15,5 3-62 0,4-2 0 0,6 6 0 16,8-8 0-16,1 4 33 0,4-3 0 0,3 0 1 16,13-4 0-16,-6 0-36 0,-1 3 1 0,0-6 0 15,0-1 1-15,-4 3 6 0,-2-3-1 0,-5-3 1 16,0-3-1-16,-5 3-11 0,0-6 0 0,-2 3 0 15,-7 3 1-15,7-11 0 0,-7 11 0 0,2-10 1 16,-2-1-1-16,0-3-5 0,0 0 0 0,0 0 0 0,0-5 1 16,0 4-5-16,0-2 2 0,2 3 0 0,1-6-1 15,-1 1-1-15,1 7 0 0,-3-2 0 0,4-4 0 16,-4 2-2-16,3 0 0 0,1 6 1 0,0-2 0 16,3 1-1-16,0 4 1 0,3 3-1 0,-1-3 0 0,5 4-1 15,2 3 1-15,0 2 0 0,9 1 0 0,5 6-1 16,1 2 0-16,-2 1 0 0,-3 2 1 0,2 5-2 15,-7-3 2-15,-6 2-1 0,-5-1 0 0,-1 3-1 16,-2 1 1-16,-3 0-1 0,-10 0 1 0,-4 0-1 16,-4 2 0-16,-4-5 0 0,0-4 1 0,-3 0-1 15,5 0 0-15,2-2 0 0,-7-5 1 0,10 0-1 0,1 0 0 16,-1-3 0-16,-1-4 1 0,3-4-1 0,9 4 0 16,-9-3 0-16,9-4 2 0,4-4-2 0,3-1 1 15,0 1 0-15,3-6 0 0,10-5-1 0,1-2 1 16,5-1 0-16,6-1 0 0,-11 1 0 0,1-3 0 15,-1 2 1-15,2-6-1 0,-2 7 0 0,0 10 0 16,-3 0 0-16,1-2 0 0,-5 8 1 0,0 2 2 0,-3 4-2 16,-1-3 1-16,1 12 0 0,-2-3-1 0,0 1 0 15,-1 6 0-15,-1 2 1 0,-3 6 0 0,0-6 0 16,-1 9 1-16,-3 4-2 0,0-4 0 0,-3-5 1 16,-1 7-1-16,0 7 0 0,1-6 1 0,-1-6 1 15,-3 5-1-15,2 2-1 0,0-4 1 0,1-7-1 16,3 5 0-16,-1-5 0 0,0 0 2 0,2-3-2 15,2-2 1-15,0-1 0 0,-2-1-1 0,0-7 0 16,0 7 0-16,0-7 1 0,0 0-1 0,0 0 0 0</inkml:trace>
  <inkml:trace contextRef="#ctx0" brushRef="#br1" timeOffset="-69934.36">14825 1049 1746 0,'0'0'0'0,"0"0"0"0,18-5 0 0,3 10 53 16,-5-2 2-16,-3 4-1 0,-5-3 1 0,3-1-38 16,3 1 1-16,4-1-1 0,-2 8 1 0,1 5 36 15,4-4 1-15,8-1 0 0</inkml:trace>
  <inkml:trace contextRef="#ctx0" brushRef="#br1" timeOffset="-69616.07">15214 1202 1293 0,'0'0'0'0,"0"0"0"0,0 0 0 0,0 0 37 0,0 0 0 16,0 0 0-16,0 0 2 0,-29 23-25 0,15-11 2 0,0-1 0 16,-19 3-1-16,-6 2 30 0,4 3 0 0,8 0 0 15,-1-1 1-15,1-1-30 0,8-2 1 0,7-1-1 16,-2 1 1-16,10-1 10 0,4 1 1 0,-7-5-1 16,3-5 1-16,4-5-15 0,7 9 0 0,4-9 0 15,19 0 1-15,9-3-2 0,-7-1 1 0,-6 1-1 16,2-4 0-16,-3-4-4 0,-6 0 0 0,-1-3 0 15,0 4 0-15,-1-6 7 0,-3 7 1 0,-3 0 0 16,0 2 1-16,-1 4-8 0,-1-1 0 0,2 1 0 16,-1 3 1-16,-3 0 18 0,0 0 0 0,-7 0 0 0,11 7 0 15,-4 0-16-15,-4 0 2 0,3-2-1 0,-3 4 1 16,1 7 14-16,-1-6 0 0,-1 1 0 0,-2-4 0 16,0 0-16-16,0 0 2 0,0-7-1 0,0 11 1 15,0-11 10-15,0 7 1 0,0-7 0 0,0 0-1 0,0 0-11 16,0 7-1-16,0-7 0 0</inkml:trace>
  <inkml:trace contextRef="#ctx0" brushRef="#br1" timeOffset="-69252.74">15478 891 1683 0,'0'0'0'16,"0"0"0"-16,0 0 0 0,21 17 65 0,-14-3 1 15,-10 2-1-15,-10 9 1 0,3-1-48 0,1 6 0 16,-2-3 0-16,3 2 0 0,-3 3 60 0,1 2-1 15,6-12 0-15,-7 3 1 0,8-2-60 0,-1-4 0 16,1-3 0-16,10 2 0 0,3-2 15 0,1-6 1 16,3-1 0-16,-3 3 1 0,5-5-21 0,1-3 1 0,4-1-1 15,-6-3 1-15,-5-3-2 0,4 3 2 0,4-4 0 16,1 1-1-16,-5-1-6 0,0-3 1 0,-1-2 0 16,-1 4 0-16,1-2-1 0,-3 4 0 0,-3-1-1 15,0 4 2-15,0 0-3 0,-7 0 0 0,11 0-1 16,-11 0 1-16,7 7 0 0,-7-7 0 0,0 11 0 15,0 3 1-15,-4 3-3 0,1 1 1 0,-4 1-1 16,3 1 1-16,-3-1 2 0,-3-1 2 0,-1-4 0 16,-3-4 0-16,0 1-3 0,1 5 0 0,-4-9-1 15,-4-4 2-15,-9 1 2 0,1-1 1 0,1-3-1 0,-4 0 1 16,6 0-4-16,8 0 0 0,6-3 1 0,-4-4 0 16,6 0 1-16,3 1 0 0,5-1-1 0,-2 0 1 15,4 7-2-15,13-10-1 0,4 3 1 0</inkml:trace>
  <inkml:trace contextRef="#ctx0" brushRef="#br1" timeOffset="-69044.6">15983 901 1985 0,'0'0'0'0,"0"0"0"0,0 32 0 0,-4-11 63 0,1 5-1 15,-1 2 1-15,2 4 0 0,4 5-45 0,0-5 0 16,-6-2 0-16,-1-1 0 0,1-2 53 0,6 1 0 15,2-3 0-15,-3-1 1 0,3-3-54 0,-2 2 0 16,-4-5 0-16,-9-1 0 0,6 1 11 0,2 1 1 16,-4-5 0-16,-4-7 1 0,4 4-18 0,3-4 1 15,-6 0-1-15,10-7 2 0,0 7-7 0,0-7 1 0,-11 0 0 16</inkml:trace>
  <inkml:trace contextRef="#ctx0" brushRef="#br1" timeOffset="-68534.79">16129 1376 1683 0,'0'0'0'0,"0"0"0"16,0 0 0-16,16-19 48 0,-11 13 1 0,0-1 0 15,1-3 0-15,-1 3-32 0,2-4 0 0,4 1 0 16,-1-8-1-16,-3 4 44 0,4 2 0 0,-4-6 0 0,-5-3 1 16,-1 3-45-16,-1 1 2 0,-3-3 0 0,-1-6 0 15,1 3 22-15,-4 7-1 0,0 2 0 0,0-2 1 0,0 6-24 16,0 3 0-16,0 3 0 0,0 1-1 0,-1 3 2 15,1 7 1-15,0 0-1 0,-1 3 1 0,0 10-8 16,-2-4 0-16,3 7 0 0,7-4 0 0,-4 6 1 16,4-3 2-16,0-2-1 0,4-1 1 0,-1-1-7 15,-3-4 2-15,4-5 0 0,3 5 0 0,4-4 4 16,1-3 1-16,2 0-1 0,0-3 0 0,4-1-4 0,-1-3 0 16,6-3 0-16,9 3 0 0,5-4 2 0,0-3 0 15,-3 0 0-15,1-2 1 0,-2 4-4 0,-8-5 0 16,0 1-1-16,5-5 1 0,-5 0 2 0,-4 0 0 15,2-4 0-15,1-3 1 0,-6 5-4 0,0-2 0 16,-4 3 0-16,-2-1 1 0,-1 2 3 0,-4 8 0 16,0-1 0-16,-7 7 0 0,7-7-4 0,-7 7 1 15,0 0-1-15,0 7 1 0,0 2 4 0,0 5 0 16,-7-1 1-16,3 11-1 0,-3 6-4 0,0 2 0 0,-2-6 0 16,4 2 1-16,0 0 3 0,-1-1 1 0,1-3-1 15,0 1 0-15,-2 1-4 0,1-4 1 0,3-1-2 16,3-4 2-16,-4 3 2 0,-3-3 0 0,4-3 0 15,-1-5 1-15,1 0-5 0,-4-2 1 0,7-7 0 16,-11 7-1-16,11-7 5 0,0 0-1 0,-9 3 0 16,9-3 1-16,-7-7-4 0,7 7-1 0,-10-7 1 15,1 0 0-15,0 2 2 0,-5-4 0 0,0 4 0 16,-2 0 1-16,2 5-4 0,-7 0 0 0,-8 3 0 0</inkml:trace>
  <inkml:trace contextRef="#ctx0" brushRef="#br1" timeOffset="-67741.01">17484 1052 1569 0,'0'0'0'16,"0"0"0"-16,8-26 0 0,5 17 96 0,-3-3-1 15,-3-6 1-15,2 8 0 0,-2-4-79 0,7-2 0 16,1 5 0-16,9 4 1 0,10 0 51 0,-1 0 2 0,10 0 0 16,-12 4-1-16,-4 6-52 0,-2-3 0 0,-4 4 0 15,2-1 0-15,-4 8 7 0,-5-1-1 0,-5 1 1 16,-2 5 1-16,-7 5-14 0,-4 0 1 0,-3 0-1 15,-5 5 0-15,3 3-5 0,-7-5 1 0,-12 3 0 16,-9-1 0-16,5 2-4 0,1-9 2 0,6 4-1 16,4 0 1-16,5 0-4 0,2-5 0 0,3 3 1 15,1 0-1-15,1 0-1 0,5-5 1 0,4 5 1 16,-1-7-1-16,2 0 0 0,6 0 0 0,6-3 0 16,-3-1 2-16,4 6-2 0,2-2 0 0,0-3 1 15,-4-4-1-15,-3 2 3 0,-5 1 2 0,-6-1-1 16</inkml:trace>
  <inkml:trace contextRef="#ctx0" brushRef="#br1" timeOffset="-67552.88">17801 1700 1721 0,'0'0'0'0,"0"0"0"0,0 0 0 0,7-7 49 16,-7 7 2-16,0 0-1 0,0 0 1 0,7-2-34 15,-7 2-1-15,0 0 1 0,0 0 1 0,0 0 53 0,0 0 0 16,0 0-1-16,7-7 1 0,2 7-53 0,2-4 0 15,-2 1 0-15,-2-4 0 0,-2 0 26 0,2-2-1 16,0 2 1-16,0 0 1 0,0-5-29 0,-3 5 1 16,-4 7-2-16,7-11 2 0,-7 11 9 0,3-9 0 15,-3 9 0-15</inkml:trace>
  <inkml:trace contextRef="#ctx1" brushRef="#br1">5889 7217 0,'0'0'0,"0"0"0,0 0 0,0 0 0,0 0 31,0 0-31,0 0 31,0 0-31</inkml:trace>
  <inkml:trace contextRef="#ctx0" brushRef="#br1" timeOffset="-63837.63">4766 2690 715 0,'0'0'0'0,"0"0"0"0,0 0 0 0,21 4 67 15,-10-4 0-15,-4-4 0 0,0 1 1 0,3-1-50 16,3 1 0-16,1-4 0 0,0 0-1 0,0-4 65 16,0 2 1-16,0 0 0 0,6 6 1 0,-6-1-68 15,0 1 2-15,-3-1 0 0,-1 4 0 0,3 4 69 0,1-4 0 16,-7 0 1-16,3 7-1 0,-3 0-70 0,0 0 1 15,-7 0 0-15,4 7 0 0,-1 0 43 0,-3 0 0 16,-3-1 1-16,-1 8 0 0,-3 0-45 0,-3 0 0 16,-1-5 1-16,-1 3 0 0,1 0 16 0,-3-1 1 0,4 0 0 15,-5-4-1-15,-2 0-19 0,3-2 0 0,3-1-1 16,2 3 2-16,-1-4 11 0,-1-1 1 0,8-2-1 16,-1 2 1-16,1-2-16 0,-1 0 2 0,4-7-1 15,-4 12 1-15,4-12 8 0,0 0 2 0,4 7-2 16,-4-7 2-16,0 0-13 0,0 0 1 0,11 7 1 15,-11-7-1-15,14 2 7 0,-7-4 0 0,3 2 0 16,6-3 1-16,-2-1-10 0,4 1 2 0,0-1-2 16,-4 4 1-16,5-3 7 0,-1-1 0 0,-4-1 0 0,0 5 1 15,4-4-9-15,-6 4 0 0,6-3 0 0,-4 3 1 16,0 0 4-16,-4 0 0 0,-3 0-1 0,-7 0 1 16,11 3-7-16,-11-3 1 0,0 0 0 0,7 0 0 15,-7 0 4-15,0 0 2 0,0 0-1 0,0 0 1 16,0 0-7-16,0 0 1 0,0 0 0 0,0 0 0 0,0 0 2 15,0 0 0-15,0 0 0 0,0 0 0 0,0 0-4 16,0 0 1-16,0 0-1 0</inkml:trace>
  <inkml:trace contextRef="#ctx0" brushRef="#br1" timeOffset="-63544.7">5184 2555 2198 0,'0'0'0'0,"0"0"0"16,32-4 0-16,-15 4 65 0,3-3 0 0,1-1 0 15,0 8 0-15,-3-1-47 0,-4 1 0 0,2-1 0 16,-6 10 0-16,5-3 62 0,-5 6 1 0,-3-2-2 16,-3 9 2-16,-1 5-63 0,1 4 0 0,-4 1 0 15,0 13 0-15,0-7 24 0,-4 1 2 0,1-5-1 16,-4 6 1-16,-4-10-29 0,0 3 2 0,1-8-1 15,-8 8 1-15,-1-6-3 0,1-4 1 0,-3-1-1 16,-4 4 1-16,2-1-7 0,2-5 1 0,0-7 0 16,-4 6 0-16,6-6-1 0,-2-4 1 0,-4-3-1 0,2-3 1 15,6 3-4-15,-1-7 1 0,0 0-1 16</inkml:trace>
  <inkml:trace contextRef="#ctx0" brushRef="#br1" timeOffset="-61047.09">6329 2759 476 0,'0'0'0'16,"0"0"0"-16,23-7 0 0,-2 7 61 0,-3-7 0 15,-1-4-1-15,1 11 2 0,1-3-45 0,-1-4 1 0,-4 0 0 16,-3 3 0-16,-1 1 70 0,-5-1 1 0,3-1 0 15,-1 1-1-15,0 4-71 0,-7 0 1 0,10-7 0 16,-10 7 0-16,0 0 74 0,0 0 1 0,0 0 0 16,0 0 0-16,0 0-76 0,0 0 1 0,-3-7-1 15,3 7 1-15,-7 0 65 0,-4-3 1 0,0 3-1 16,-4 0 1-16,-7 3-67 0,1-3 1 0,-3 4 0 16,8 3 0-16,2 0 16 0,-1-6 1 0,5 3-2 15,-4 8 2-15,-2 4-20 0,2-5-1 0,3 3 1 0,-3 7-1 16,3-4 21-16,-3 6 0 0,2-2 0 0,1 1 1 15,-3-1-22-15,0 2 1 0,7-2-1 0,0 2 2 16,-3-4 16-16,2-3-1 0,8-2 0 0,0 9 2 0,-3-6-20 16,6-4 2-16,5-3 0 0,2 9-1 0,1-3 11 15,3-9 0-15,-4 0-1 0,5 4 1 0,0-2-13 16,-1-6 1-16,1 1-1 0,-1 5 0 0,0-2 8 16,-2-6 2-16,2 1-2 0,0 3 1 0,-3-1-9 15,0-4-1-15,-11 0 0 0,10 0 0 0,-10 0 5 16,11 3 0-16,-11-3-1 0,0 0 1 0,7 0-7 15,-7 0 0-15,0 0 0 0,0 0 1 0,7 0 1 0,-7 0 2 16,0 0-1-16,0 0 0 0,9-7-5 0,-9 7 1 16,0 0 0-16,0 0 0 0,7-5 1 0,-7 5 0 15,0 0 0-15,0 0 0 0,3-7-4 0,-3 7 1 16,0 0-1-16</inkml:trace>
  <inkml:trace contextRef="#ctx0" brushRef="#br1" timeOffset="-59956.08">6512 2722 1695 0,'0'0'0'0,"0"0"0"0,0 0 0 15,0 0 75-15,0 0 1 0,0 0-1 0,0 0 1 0,0 0-58 16,0 0 0-16,0 0 0 0,0 0 0 0,0 0 65 16,9-16 1-16,-9 16-1 0,0 0 1 0,-10-5-67 15,1 1 1-15,-2 1 0 0,-3 3 0 0,-4-4-1 16,1-3 0-16,-6 4-1 0,5 6 2 0,4 1-9 15,0-4 1-15,0 3 1 0,-4 8-1 0,2-2-9 0,2 1 1 16,4 8 0-16,-5 3 1 0,1 0-2 0,0 0 1 16,5 5-1-16,-5-1 1 0,0 0-2 0,4 1 0 15,-1-5 0-15,0 6 1 0,-1-5-1 0,5 1 0 16,7-7 0-16,0 9 0 0,-2-9 0 0,4 3 0 16,7-5 0-16,5 9 1 0,-3-9-1 0,-1-5 0 15,8 1 0-15,-1 3 2 0,3-5 2 0,1-1 1 16,4-7-1-16,-4 7 1 0,5-7-2 0,-4-3 0 0,-1-1 1 15,3 1 0-15,-1-1 6 0,-2-6 0 0,-3-4 0 16,2 7 1-16,1-6-5 0,0-1 1 0,0-3 0 16,-5 1-1-16,-2-3 9 0,0-1 0 0,4-4-1 15,-4-3 1-15,-4-1-7 0,-2-9 1 0,-5-9 0 16,2 6 0-16,-1-4 12 0,-2-2 0 0,-2 2 1 16,-6-2-1-16,1 6-10 0,-2 0 0 0,0-6 1 15,-4 5-1-15,-3 8 9 0,7 8 1 0,4-3 1 16,-4 9-1-16,0 6-10 0,-1 1 0 0,7 2 1 15,1 10-1-15,-13-4 9 0,13 4 1 0,-8 11 1 0,4 8-1 16,-3 13-10-16,0-1 0 0,0 1 1 0,0 5-1 16,3-4 8-16,4 3 0 0,0-3 0 0,0 11 0 15,0 5-9-15,0-5 2 0,0 2-2 0,4-2 1 16,-1-5 3-16,1-6 2 0,3-3-1 0,-4 3 0 0,1-3-6 16,-1-10 0-16,5-3 0 0,-1 6 0 0,0-4 4 15,-2-8 0-15,2 1 1 0,0-1-1 0,0-4-5 16,-3 0 0-16,-4-7 0 0,7 5 1 0,-7-5 0 15,0 0 1-15,7 7-1 0,-7-7 1 0,0 0-5 16,0 0 2-16,7 0-1 0</inkml:trace>
  <inkml:trace contextRef="#ctx0" brushRef="#br1" timeOffset="-59585.63">7033 2824 2173 0,'0'0'0'0,"0"0"0"16,0 0 0-16,-22-4 72 0,17 1 1 0,-5 3 0 15,3 0 0-15,-1 0-55 0,-2 3 0 0,-8 4 0 16,-8 4 0-16,1 3 60 0,4 0 1 0,0 0-1 16,1 9 1-16,6-2-61 0,0-3 0 0,-7-1 0 15,7 10 0-15,10-8 18 0,-3-1 1 0,-3-1-1 16,1 6 1-16,5-5-23 0,8-4 2 0,3 0-2 15,7 0 2-15,13-5-6 0,1-2 1 0,9-4 0 0,-2 1 0 16,-5 1-4-16,-2-10-1 0,0-2 1 0,1 3 1 16,-10-3-4-16,-1-2 1 0,-4-1-1 0,3 3 1 15,1-4-2-15,-6-5 1 0,-4-3-1 0,-1 5 0 0,-4-2 1 16,-3-7-1-16,0-3 0 0,4 5 1 0,-1-2-2 16,-3 0 0-16,-7-7 0 0,4 9 2 0,-4 3-1 15,-2 1 2-15,0-2-1 0,0 6 1 0,-5 4-3 16,0 2 1-16,3 0 1 0,-3 11-1 0,0-1 3 15,2 4 0-15,1-1 0 0,4 4 1 0,0 8-3 16,3-4 1-16,1 4-1 0</inkml:trace>
  <inkml:trace contextRef="#ctx0" brushRef="#br1" timeOffset="-59145.83">8045 2676 2198 0,'0'0'0'0,"0"0"0"16,0 0 0-16,0 0 71 0,0 0-1 0,7 21 1 16,-10-5 1-16,-1 2-54 0,-5-1 0 0,2 4 0 0,0 0 0 15,0 9 57-15,0-1 0 0,4-5 0 0,-1 10 1 16,0-8-58-16,4-3 0 0,-3 3 0 0,3-1 0 16,0-2 14-16,0-4 0 0,7 0 0 0,-3 4 0 0,3-2-18 15,0-8 0-15,0-3 1 0,3 8-1 0,6-4-5 16,-2-7 2-16,7-4-2 0,6 5 1 0,5-5-5 15,-4-6 2-15,-5-1-1 0,9 8 0 0,-8-8-2 16,-3-3 0-16,6 0 0 0,-2 3 0 0,-4-1-2 16,-4-5 2-16,3 1-1 0,-3 2 0 0,-2 3 0 0,-5-5 0 15,-3 2-1-15,4 0 2 0,-2 4-2 0,-9 3 0 16,8-7 0-16,-8 7 1 0,0-9-1 0,0 9 0 16,0-7 0-16</inkml:trace>
  <inkml:trace contextRef="#ctx0" brushRef="#br1" timeOffset="-58943.54">8033 2724 2123 0,'0'0'0'0,"0"0"0"16,0 0 0-16,26 0 55 0,-12-2 1 0,-14 2-1 16,11-5 1-16,3 5-39 0,0-7 1 0,6-1-1 15,22 8 0-15,-7-5 44 0,-1-5 0 0,-1 3-1 16,-1 7 1-16,-4-4-44 0,-3 1 1 0,-8-4 0 15,3 10 0-15,-6 1 10 0,-3-4 0 0,-4 3 0 16,-4 4 1-16,1 0-16 0,-4 4 1 0,-4-6-1 16,1 11 1-16,-4 3-13 0,0-5 0 0,-8 4 0 0</inkml:trace>
  <inkml:trace contextRef="#ctx0" brushRef="#br1" timeOffset="-58807.99">8059 2951 1746 0,'0'0'0'0,"0"0"0"0,21 3 0 0,1-1 36 15,4 1 1-15,2-6 0 0,8 3 0 0,-3 0-23 16,-1 0 2-16,-6-2-1 0,2-1 0 0,1 3 36 16,-8-4 0-16,2 2 1 0,-2 2 0 0,-3 2-36 15,-1 2 1-15,-3-8 0 0</inkml:trace>
  <inkml:trace contextRef="#ctx0" brushRef="#br1" timeOffset="-58340.15">8812 2653 1821 0,'0'0'0'0,"0"0"0"15,0 0 0-15,22 9 39 0,-15-2 1 16,-7-7 0-16,3 18 0 0,1-3-24 0,-4 1 0 0,3 7-1 16,-3 9 1-16,-3 0 32 0,3 1 2 0,-4-3-2 15,-3 5 1-15,4-5-32 0,-5-4 0 0,5-3 0 16,-1 5 0-16,-3-5 14 0,4-7 2 0,3-2-1 15,-7 7 1-15,3-7-20 0,4-3 2 0,0-4-1 16,-3 2 1-16,1-2 5 0,2-7 1 0,-4 7 1 16,4-7-1-16,0 0-10 0,0 0 0 0,0 0 1 15,0 0-1-15,0 0 11 0,-7-4 1 0,7 4-1 0,-3-7 1 16,3-5-12-16,0-2 1 0,0-7 0 16,0-7 0-16,0-2 7 0,7-4 1 0,4-8-1 15,1 2 1-15,-2-1-9 0,1 2 0 0,3 2 0 0,0 16 0 0,2-3 7 16,2-3 1-16,-1 11 0 0,1 11 0 0,3-2-9 15,-1 0 1-15,4 4-1 0,1 10 1 0,-2 3 5 16,2-5 0-16,-4 10 0 0,0 6 1 0,-2 3-8 16,3-3 1-16,-8 4-1 0,-4 5 1 0,-3-4 4 0,-7-3-1 15,-3 4 1-15,-4 1 0 0,-4-4-6 0,-7-1 1 16,-1-5-1-16,1 8 1 0,-3-10 3 0,0 3 0 16,-2-6 1-16,-2 8-1 0,4-7-4 0,-3-5 0 15,-3-2 0-15,-1 7 0 0,-4-2 2 0,6-7 0 16,5 2 0-16,6 4 1 0,-2-4-4 0,1-7 0 15,5 0-1-15,11 0 1 0,-7 4 0 0,7-4-1 16,0 0 1-16</inkml:trace>
  <inkml:trace contextRef="#ctx0" brushRef="#br1" timeOffset="-57838.63">9403 2827 2261 0,'0'0'0'0,"0"0"0"16,0 0 0-16,21 14 70 0,-17-3 2 0,-4 0-1 15,-4-1 1-15,1 8-54 0,3 5 0 0,-7-6 0 0,3 6 0 16,1 0 68-16,-1-4 2 0,1 1-1 0,-1 4 1 16,-1-4-72-16,-2-1 2 0,2-3 0 0,1 5 0 15,2-5 22-15,2-2 0 0,-3 0 0 0,3 0 1 16,-4-3-26-16,4-1 1 0,0-10 0 0,-3 11 0 0,3-11-3 15,0 0 2-15,0 0-2 0,0 0 2 0,0 0-7 16,0 0 1-16,0 0-2 0,-7-7 2 0,7-4-1 16,0 0 0-16,0-3 0 0,7-14 0 0,0-2-3 15,-4-3 1-15,1-6 0 0,5-1-1 0,-1-2 2 16,1-2 1-16,2-7-1 0,3 12 0 0,4-2-2 0,-6 6 1 16,-3 4-2-16,7 11 2 0,5-1 0 0,0 3 2 15,-7 4-1-15,2 7 1 0,-2 0-4 0,4 4 2 16,3 1-2-16,-2 11 2 0,-3 1 0 0,0 3 0 15,-2 3 1-15,0 12 0 0,0-2-3 0,-3 9 1 16,-4-1-1-16,0 4 2 0,-2 1-1 0,-1-5 2 16,-1-3-1-16,1 1 1 0,-4 1-3 0,0-10 1 15,0 0-1-15,3 7 1 0,1-7 0 0,0-6 1 16,-4-4-1-16,7 8 1 0,-4 0-3 0,1-7 2 0,-4 0-1 16,0-3 1-16,0-3-1 0,0 1 1 0,0-2-1 15,0-7 1-15,3 13-2 0,-3-13 0 0,0 0 1 16,-3 7-1-16,3-7-1 0,0 0 2 0,0 0-1 15,0 0 1-15,-7-4-2 0,0 1 0 0,-1-1 0 16</inkml:trace>
  <inkml:trace contextRef="#ctx0" brushRef="#br1" timeOffset="-57606.7">9421 3003 2412 0,'0'0'0'0,"0"0"0"0,25-7 0 0,-6 7 79 15,6-3 0-15,-4-1 1 0,4 1 0 0,1 3-62 16,2-4 0-16,-3-5 0 0,-2 9 0 0,2-3 67 16,-1-1 1-16,1 1 1 0,1 3-1 0,-8-4-69 15,0 4 1-15,-4-3 0 0,-2 3 0 0,-1 0 22 0,-1 0 2 16,1-2-1-16,-4 2 1 0,-7 0-27 0,7 0 1 16,-7 0 0-16,0 0 1 0,0 0-5 0,0 0 0 15,-7 0 1-15,7 0-1 0,-7 0-5 0,0 0 1 16,7 0 0-16,-16 2-1 0,5 1-1 0,1 1 1 15,-1-4-2-15</inkml:trace>
  <inkml:trace contextRef="#ctx0" brushRef="#br1" timeOffset="-54340.29">10315 3239 1821 0,'0'0'0'0,"0"0"0"16,0 0 0-16,21 25 14 0,-17-15 2 0,-4 1-1 15,-4-2 0-15,-3 6-6 0,-1 5 0 0,0-10 0 16,1 4 0-16,4-3 37 0,-4 1 1 0,0-3 1 15,0-2-1-15,0 5-32 0,3-5 2 0,-3 0 0 0</inkml:trace>
  <inkml:trace contextRef="#ctx0" brushRef="#br1" timeOffset="-53324.73">10890 2472 1231 0,'0'0'0'0,"0"0"0"16,0 0 0-16,30-11 13 0,-16 11 0 0,-14 0 1 15,7 4 1-15,-7-4-8 0,4 12 2 0,-4-1-1 16,7 6 1-16,-3 3 62 0,-4-1 1 0,-8 4 0 16,12 10-1-16,3-6-53 0,0 8 0 0,0 5 0 0,-2 6 0 15,1-4 24-15,-1 2 0 0,0-8 1 0,1 4 0 16,-3-8-28-16,1-8 1 0,-4 3 0 0,3 3 1 16,1-7 11-16,-1-9 0 0,4 1 0 0,0 5 1 0,-3-6-16 15,-4-4 1-15,0-10-1 0,3 9 1 16,-3-9 13-16,0 0 1 0,0 0 0 0,0 0 0 0,0 0-16 15,0 0 2-15,0 0-1 0,0 0 1 0,0-9 10 16,7-1 1-16,1-1 0 0,6-12 1 0,2-3-14 16,-2 3 0-16,0 0 1 0,-4 6 0 0,1 1 7 0,-4 2 2 15,2 2-2-15,1 3 1 0,1 2-10 0,0 3 0 16,-4 1 1-16,0-1-1 0,0 8 11 0,-7-4 1 16,10 7-1-16,-3 0 1 0,4 9-12 0,-6-4 0 15,-7-2 0-15,2 10 2 0,0-4 9 0,0-2 2 16,0 0-2-16,-3 2 2 0,3-1-13 0,0-6 1 15,0 0 0-15,5 3 0 0,2 2 5 0,-3-7 0 16,-6-1-1-16,7 4 1 0,4 1-8 0,0-4 1 0,-9-7-1 16</inkml:trace>
  <inkml:trace contextRef="#ctx0" brushRef="#br1" timeOffset="-52690.79">11550 2924 1821 0,'0'0'0'0,"0"0"0"16,0 0 0-16,0 0 69 0,-21 12 1 0,14-6 0 0,3 6-1 15,1 0-51-15,-4 4 0 0,-6-5 0 0,3 10 0 16,-4-2 67-16,-1-10 1 0,1 5-1 0,4 5 1 16,1-8-69-16,5-2 1 0,8-2 0 0,12 3 0 15,-2-3 13-15,0-3 1 0,-7-4-1 0,4 2 2 0,-2 1-20 16,3-6 2-16,0 1-2 0,-1-2 2 0,-1 1-5 15,-3-4 1-15,0 0 0 0,-3 0 1 0,0-2-6 16,-1-2 2-16,1-1-1 0,3-2 1 0,-2-2-3 16,-2 2 2-16,1-5 0 0,1 5 0 0,1-2-3 15,-3 5 1-15,1 3-1 0,-1-1 1 0,8 5 1 16,-4 2 1-16,-7 2 0 0,14 2 1 0,-4 4-4 0,-2 1 2 16,-3 1-2-16,4 10 2 0,3 1 3 0,-5-6 0 15,0 1 0-15,0 3 1 0,0-1-5 0,0-4 2 16,7-5-1-16,-5 9 1 0,0-5 1 0,3-8 1 15,10 1 0-15,9 6 0 0,-2-6-3 0,-3-4 1 16,-8 0-2-16,-4 0 2 0,-4 0 2 0,1-7 0 16,5-4 0-16,-2 8 0 0,-4-4-3 0,1-2-1 0,0-2 1 15,-8 4 1-15,2-5 3 0,-1-2 1 0,0 2 0 16,-4-4 0-16,0 2-4 0,-2-4 0 0,0-1 0 16,0 7 0-16,0-4 2 0,1 5 1 0,-3 4-1 15,1 0 2-15,3 7-6 0,-7-3 2 0,7 3 0 16,-7 10-1-16,3-3 1 0,0 4 0 0,4-1 0 15,0 8 0-15,0 5-2 0,4-6-1 0,3-1 1 16,-3 2 0-16,-1-2 2 0,4-6 1 0,0-1-1 16,6 5 1-16,-3-2-4 0,1-5 2 0,-4-3-2 0,3 6 2 15,1-6 1-15,3-2 0 0,-7-4 0 0,-7 2 1 16,11 2-3-16,-11-2 0 0,12-6 0 0,-12 6 0 16,11-3 1-16,-11 3 1 0,7-11-1 0,0 4 1 15,10-5-2-15,-3-2-1 0,-8-2 1 0,-4 0 0 0,-2-5 3 16,-4 2 0-16,-7-4 0 0,4 0 0 0,4 2-3 15,-8 2 1-15,1-8-1 0,-1 10 1 0,-1-1 1 16,1 4-1-16,1 0 1 0,3 7 1 0,-1 2-3 16,8 5 0-16,-10-4 0 0</inkml:trace>
  <inkml:trace contextRef="#ctx0" brushRef="#br1" timeOffset="-51674.79">12956 2789 1884 0,'0'0'0'0,"0"0"0"16,0 0 0-16,0 0 89 0,7-23 1 0,-7 16 0 16,0 7 0-16,0 0-73 0,-11-7 1 0,11 7-2 15,-10-4 2-15,3 4 80 0,0 4 1 0,1 3-1 16,-8 7 1-16,0 2-82 0,0 7 0 0,-4-1 0 0,2 3 0 16,-1 0 16-16,-1-2 2 0,4-2 0 0,7 5 0 15,-4-7-21-15,1-3 1 0,-1 0-1 0,20 5 1 16,7-5-6-16,2-5 1 0,-4-1-1 0,3 6 1 0,6-4-4 15,-2-8 0-15,-3-1 1 0,3 4 0 16,-3-3-5-16,-1-4 2 0,3 0-2 0,1 3 1 0,4-6-1 16,-2-1 1-16,-9-6-1 0,0 6 0 0,4-5-1 15,3 2 0-15,5-8 0 0,6 8 2 0,-4-4-2 16,-5-1 0-16,-9-6 0 0,0 6 0 0,0 1 1 0,-8-1 1 16,-6-2-1-16,3 7 0 0,-3 7-1 15,2-9 2-15,-2 9-2 0,-9-3 1 0,9 3 1 0,-12 7 1 16,-2-4-1-16,-7 6 0 0,1 1 0 0,8 6 0 15,3-5-1-15,16 8 2 0,4-1 0 0,-1-9 2 16,3 1-2-16,-6 6 2 0,7-4-3 0,3-1 2 16,-1-4-2-16,-2 7 2 0,4-7-1 0,3-5 2 15,-3-2-1-15,-6 7 1 0,0-7-3 0,-1 0 2 16,-2-4-2-16,1 4 2 0,-2-3 0 0,-1 1 2 0,0-5 0 16,-7 7-1-16,10-11-1 0,-5 4-1 0,-1-3 1 15,-2-1 0-15,0-3 1 0,-1 0 1 0,-2 2-2 16,-3-2 2-16,0-4-2 0,-1 2-1 0,-2-3 1 15,0 5-1-15,-7 5 1 0,0-2-1 0,-7-1 1 16,5 2 0-16,-2 3-1 0,-7 3-1 0,-8 1 0 16,12 3 2-16,0 3 1 0,-1 1 1 0,-2-1 0 15,15 4 0-15,9 0-3 0,3 2 1 0,10 0-1 16</inkml:trace>
  <inkml:trace contextRef="#ctx0" brushRef="#br1" timeOffset="-51286.95">13458 2933 1909 0,'0'0'0'0,"0"0"0"0,0 0 0 0,34-16 78 16,-20 9-1-16,0-3 1 0,-3-6 0 0,5 3-60 16,-2 5 0-16,-4-3 0 0,8 4 0 0,5 3 79 0,5-3-1 15,4 0 1-15,-9 7-1 0,2 0-79 0,-4 4 0 16,-4 3 0-16,3 4 1 0,-1 3 34 0,-3-4 1 15,-2 4 0-15,0 9 0 0,-7-5-37 0,0-1 1 16,-1-3 0-16,-1 9 1 0,-2-2-1 0,-1-5 0 16,-2-2 0-16,0 6-1 0,0-1-7 0,-2-5 1 15,-1-2-1-15,-2 6 2 0,-2-9-4 0,1 1 2 0,3-3-1 16,-4-1 1-16,0-1-3 0,0-5-1 16,0-2 1-16,-8 2 1 0,0-5-2 0,4-2 1 0,4 0 0 15,3 0-1-15,1-2-1 0,-1-2 0 0,4-6 1 16,-3 4-1-16,3-2-1 0,3 1 1 0,1 1-1 15,8-6 1-15,2 1-2 0,0-5 1 0,1 1-1 16,-1-5 2-16,0 6-1 0,-4-2 2 0,1 2-1 16,0 7 1-16,1 0-2 0,-2 3 0 0,1 3 1 15,7 8-1-15,-4 5 2 0,-4-2-1 0,-6 8 0 16,8 3 1-16,6 0-2 0,0-2 1 0,-8 1-1 0</inkml:trace>
  <inkml:trace contextRef="#ctx0" brushRef="#br1" timeOffset="-50922.68">14101 2907 2123 0,'0'0'0'0,"15"-7"0"0,1-2 0 0,7 5 64 15,-5-3 0-15,-8-2 0 0,3 4 0 0,3 2-46 16,3-1-1-16,-1 1 1 0,-4-1 0 0,0 4 67 16,2 0 0-16,-2 0 0 0,0 4 0 0,0 4-68 15,-3 1 1-15,-1 5 0 0,-1 6 0 0,0-3 22 0,0-3 2 16,1 2 0-16,-6 3-1 0,-1 1-25 15,-3-4-1-15,0-2 1 0,0 5 1 0,-3-5-7 0,-1-2 1 16,-3-3-1-16,2 5 2 0,-2 0-6 0,0-7 1 16,0-3 0-16,0-1 1 0,-4 1-5 0,4-4 2 15,7 0-2-15,-7-4 1 0,7 4-1 0,0 0 0 16,-3-10 0-16,3 10 1 0,-8-14-3 0,8 3 1 16,0 2-1-16,4-6 2 0,3 1-2 0,4-2 0 0,-1-5 0 15,1 5 1-15,1-7 0 0,1 4 1 0,2-8-1 16,0 3 1-16,2-3-2 0,-5 6 2 0,3-4-1 15,-5 6 0-15,1 0 3 0,-1 3-1 0,1 2 1 16,0 10-1-16,-4 4-1 0,1 0 1 0,1 4-1 16,2 6 0-16,-1 4 1 0,3-1 0 0,-3 3 1 15,1 3-1-15,-1 2 0 0,3-3-1 0,-1-4 0 16</inkml:trace>
  <inkml:trace contextRef="#ctx0" brushRef="#br1" timeOffset="-50625.21">14781 3003 1758 0,'0'0'0'0,"0"0"0"0,0 0 0 15,0 0 72-15,11 0 1 0,-2-3 0 0,0-1 0 16,-1 1-55-16,-8 3 0 0,11-11-1 0,-11 11 1 0,4-12 63 16,-4 5 0-16,0 0 0 0,-4-4 1 0,0-1-64 15,1 0 0-15,-1 1 0 0,-1-5 0 0,-5 6 14 16,-3 3 2-16,1 1-2 0,-2 1 2 0,-4 2-21 16,4 3 2-16,2-4 0 0,-2 8-1 0,3 3-1 15,0 0-1-15,8 3 0 0,-1 6 2 0,-3 2-6 16,0-3-1-16,0 3 1 0,4 1 0 0,-1 1-3 15,4-8 0-15,0 2 1 0,4 4-1 0,-4-6-1 0,3-5 0 16,-3 0 0-16,4 5 0 0,3-5 5 0,3-1 0 16,4-3 0-16,8 4 1 0,4-3-4 0,-1-8 1 15,-2 1-2-15,0 6 2 0,0-3 5 0,-2-3 1 16,-2-1-1-16,1 1 1 0,-1-1-5 0,-1-1 0 16,-8-2 0-16,2 7 0 0,-1-4 3 0,-2-4 1 15,-2 4 1-15,-7 4-1 0,0 0-5 0,5-7 1 0,-5 7 0 16</inkml:trace>
  <inkml:trace contextRef="#ctx0" brushRef="#br1" timeOffset="-49918.99">15316 2558 1470 0,'0'0'0'0,"0"0"0"0,0 0 0 16,0 0 69-16,3-17 1 0,-6 8-1 0,1 2 1 16,2 7-52-16,0-7 0 0,0 7 0 0,0-11 0 15,0 11 78-15,0-9 2 0,0 9-2 0,0 0 2 0,0 0-81 16,0 0 0-16,0 0-1 0,-2 11 2 0,-1 8 27 16,-1-3 0-16,1 7 0 0,-1 10 0 0,-1-6-29 15,0 3 1-15,-1 3-1 0,-1 4 1 0,-3 5 3 16,3-12 1-16,3 5-1 0,1-3 1 0,-8 2-11 15,4-10 1-15,9-4 1 0,3 2-1 0,2 1-1 0,-3-9 1 16,3-1 0-16,0 4 1 0,3-4-6 0,1-3 1 16,-1-3 0-16,1 5 1 0,-2-5 3 0,1-1 0 15,-3-3 0-15,1 4 1 0,2-3-6 0,1-4 2 16,-2 0-1-16</inkml:trace>
  <inkml:trace contextRef="#ctx0" brushRef="#br1" timeOffset="-49551.64">15561 2910 1847 0,'0'0'0'0,"0"0"0"16,-19 4 0-16,12 3 61 0,-4 0 1 0,0-4 0 15,-6 10 1-15,-1-1-47 0,4 2 2 0,2 2 0 16,-2 1 0-16,7-1 56 0,-1-5 0 0,5-1 1 16,-4 3-1-16,3 2-56 0,8-6-1 0,-1 0 1 15,1 3 0-15,7-1 23 0,-4-4 0 0,3-4 0 16,-1 3 0-16,5-3-25 0,0-6 0 0,0 1-1 15,4 4 2-15,-4-4-2 0,-3-5-1 0,-4-4 1 0,-7 11 1 16,14-10-7-16,-2-1 0 0,2-1 0 0,0 0 0 16,0 5-3-16,-5-4 2 0,0-1 0 0,0 5 0 15,-2-2-4-15,-7 9 2 0,11-11 0 0,-11 11-1 0,3-7 2 16,-3 7 0-16,0 0-1 0,7 7 2 0,-3 0-3 16,-1 2-1-16,8-5 1 0,-4 10 0 0,0-2 1 15,0-1 1-15,4 1-2 0,-1 2 2 0,-1-2-2 16,2-1-1-16,-1-8 1 0,1 8-1 0,-4-6-1 0,3 2 2 15,-3-3-2-15,4-1 2 0,3 3-3 16,2-1 1-16,-5-5 1 0,3 3-1 0,0-1 0 0,-2-2 1 16,0-2-1-16,4 4 1 0,-2-2-2 0,-3-5 1 15,-4-2-1-15</inkml:trace>
  <inkml:trace contextRef="#ctx0" brushRef="#br1" timeOffset="-49283.56">16025 2409 2060 0,'0'0'0'0,"0"0"0"16,0 0 0-16,-4-20 55 0,4 20 0 0,0 0 0 15,0-7 1-15,0 7-39 0,0 0 1 0,0 0-1 16,0 16 0-16,0 2 28 0,0-1 1 0,0-1 0 16,0 19 0-16,0-3-30 0,0 0 1 0,0 1 0 15,0 6 0-15,0 7 7 0,0-10 1 0,0 7 0 16,0-1 0-16,0-2-12 0,0-4-1 0,0-8 1 15,0 5 0-15,0-6-3 0,0-8 1 0,0 0-1 0,0 1 2 16,0-3-6-16,0-6 1 0,0-6 0 0,0 6 1 16,0-4 0-16,0-7-1 0,0 8 1 0,0-8 0 15,0 0-3-15,11 7 0 0,-11-7 1 0,0 0-1 16,0 0 2-16,0 0 1 0,0 0 0 0</inkml:trace>
  <inkml:trace contextRef="#ctx0" brushRef="#br1" timeOffset="-49019.47">16067 2769 1871 0,'0'0'0'16,"0"0"0"-16,34 0 0 0,-13 0 63 0,-7 0 0 16,0-3 0-16,0 6 1 0,2-3-46 0,-5 0 0 15,-4 0 0-15,3 4 0 0,1-1 66 0,-4 4 1 16,-5-1 0-16,-2 4 1 0,0 8-70 0,0-1 2 0,0-2 0 15,3 7 0-15,1 1 23 0,-6 0-1 0,-7-5 1 16,0 3-1-16,-1 0-24 0,3-2-1 0,3-5 1 16,-3 6 0-16,4-4 1 0,-1-6-1 0,1-3 1 15,3 7 0-15,-4-3-8 0,4-4 1 0,0-7-1 16,0 14 1-16,0-7 0 0,0-7 0 0,0 0 1 16,-3 7 0-16,3-7-4 0,0 0-1 0,3 5 1 15</inkml:trace>
  <inkml:trace contextRef="#ctx0" brushRef="#br1" timeOffset="-48853.05">16337 2558 1947 0,'0'0'0'0,"0"0"0"0,0 0 0 0,23 9 63 15,-9-5 1-15,-7-4 0 0,2 7 0 0,-2-2-46 16,0 0 0-16,2 0 0 0,7 6 0 0,-2 0 55 15,-3-3 1-15,-4-1 0 0</inkml:trace>
  <inkml:trace contextRef="#ctx0" brushRef="#br1" timeOffset="-48311.36">16572 2745 1709 0,'0'0'0'0,"0"0"0"0,0 0 0 0,0 0 37 0,26 10 1 16,-26-10-1-16,-14 25 1 0,-5-6-23 0,1 6 0 15,0 0 1-15,4-3 0 0,2 7 34 0,5-8 1 0,2-2-1 16,1 4 2-16,6 0-35 0,3-9-1 0,6-2 1 16,6 6 1-16,-3-6 10 0,1-1 0 0,0-8 0 15,3 9 0-15,3-5-14 0,-7-5-1 0,0-4 1 16,-1 4-1-16,-1-2 4 0,-1-2 0 0,1-5 0 16,-1 2 0-16,-4 2-8 0,0-8 1 0,0 2 0 15,0-1 0-15,-2-1 8 0,0-5 1 0,1-5-1 16,1-2 1-16,0-5-9 0,-2-3 0 0,0-5 0 15,3 6 2-15,-5 1 11 0,-3 7 2 0,4-2-1 0,3 13 1 16,0-3-12-16,0 2-1 0,-4 7 0 0,-3 5 1 16,13 1 7-16,-6 5 1 0,-2 4 0 0,6 15 1 15,-1-1-11-15,-1 1 0 0,-6 1 0 0,5 3 1 16,-5-8 7-16,1 2 0 0,-1-6 0 0,-3 3 1 0,0-5-10 16,0-4 1-16,-3 1-1 0,-1-1 2 0,1-4 2 15,3 0 2-15,0-7-1 0,-4 7 0 0,4-7-6 16,0 0 0-16,0 0 0 0,0 0 0 0,7 2 2 15,-7-2 2-15,11-4-2 0,-4-1 1 0,0-2-5 16,2-4 1-16,-2-5 0 0,9-1 0 0,3-1-1 16,-1-3 2-16,-1-5 0 0,4 5 0 0,-1 0-3 0,-6 3 0 15,4-5-1-15,-3 7 2 0,1 4 0 0,-3 1 1 16,1 1-2-16,-4 10 2 0,1 3-3 0,-1 4 0 16,-2 0 0-16,0 7 0 0,3 8 1 0,-2-3 1 15,-2-1-2-15,-2 4 2 0,-5 1-2 0,4 0-1 16,-4-5 0-16,0 3 1 0,-4-4 1 0,4-1-1 15,-5-2 1-15,1 2-1 0,-1-2-1 0,0-5 0 16,-1 2 1-16,1-1-1 0,0 2 2 0,0-5-1 0,5-7 1 16,-8 16 0-16,5-9-3 0,-1 0 2 0,4 0-2 15</inkml:trace>
  <inkml:trace contextRef="#ctx0" brushRef="#br1" timeOffset="-48134.93">17431 3142 2311 0,'0'0'0'0,"0"0"0"15,-16 25 0-15,7-7 68 0,2-8 0 0,2 2-1 0,-2 1 2 16,-7 6-51-16,-1-5 0 0,-2-3 0 0,-3 3 0 16,3-4 49-16,-4-3 1 0,-2 0 0 0</inkml:trace>
  <inkml:trace contextRef="#ctx0" brushRef="#br1" timeOffset="-47409.9">18166 2769 1545 0,'0'0'0'0,"0"0"0"0,0 0 0 0,0 0 79 15,-7-24 2-15,5 17-1 0,2 7 1 0,0 0-63 16,-7-4 0-16,7 4 0 0,-14 0 0 0,0 7 54 0,2 4 3 16,0-1-1-16,-4 8 0 0,-2 1-56 15,0 6 0-15,2-8 0 0,6 5-1 0,1-1 24 0,0-2 0 16,-3-5 1-16,7 4-1 0,-2 1-25 0,3-7 0 15,-3-1 0-15,10 1 0 0,1 2 3 0,3-8 1 16,-7-6-1-16,12 10 1 0,-1-6-10 0,0-4 1 16,1-4-1-16,4 4 1 0,1 0 1 0,1-5-1 15,0 0 0-15,-1-1 0 0,6-1-4 0,-2 0 1 0,-6-9-1 16,2 6 1-16,3 1 2 0,-6-3 1 0,3 1-1 16,-6 1 1-16,0-1-4 0,-4 4 0 0,-2-5-1 15,2 5 2-15,4 3 1 0,-1 4 0 0,-3 0 0 16,4 4 1-16,-4 3-4 0,-2 2 1 0,4-2-2 15,2 3 2-15,-1 4 4 0,-1-1 2 0,1-3-1 16,1 2 0-16,-7 4-5 0,-1-9 1 0,4 0 0 16,0 2 0-16,2 0 4 0,-4 0 1 0,-5-9 1 0,6 7-1 15,-6-7-5-15,3 10 0 0,-3-10 0 16,0 0 1-16,5 6 1 0,-5-6 1 0,0 0 0 0</inkml:trace>
  <inkml:trace contextRef="#ctx0" brushRef="#br1" timeOffset="-46498.07">18452 2694 2060 0,'0'0'0'0,"0"0"0"0,5 31 0 0,6-4 66 16,-8-3 1-16,-3-4 1 0,-3 8-1 0,3 0-49 16,0-9 0-16,0 4 0 0,-4 0 0 0,4-4 53 0,0-4-1 15,0-3 1-15,0 2 0 0,0-2-53 0,0-1 0 16,0-11 0-16,4 5-1 0,-4-5 23 0,0 0-1 15,3 7 0-15,4-7 2 0,1-2-26 0,-1 1 1 16,-2-3 0-16,-5 4 0 0,9-12-5 0,1 5 0 16,6-6 0-16,5-4 0 0,4-1-4 0,-7 1 1 15,-2-4-1-15,12-2 1 0,-4 2-3 0,-6 3 2 0,-4-3 0 16,-3 5-1-16,-2 4-1 0,-6 3-1 0,4-2 1 16,0 4 1-16,-7 7-1 0,11 0 2 0,-11 0 0 15,9 14-1-15,-6 2-1 0,1 4-1 0,-1-5 1 16,1 10-1-16,1 0 3 0,2 1 1 0,-2-8 0 15,1 1 0-15,-1 0-4 0,-1-5 2 0,-1-1-1 16,4 1 1-16,0-4 2 0,0-1 0 0,-7-9-1 16,9 14 1-16,-4-7-2 0,-5-7 0 0,11 0-1 15,-11 0 1-15,11 0 0 0,-11 0 1 0,8-3 0 0,-8 3 1 16,9-4-4-16,-9 4 2 0,12-10-2 0,-1-1 2 16,3-1-2-16,-1-2 2 0,-3-9 0 0,1 4-1 15,1-4-1-15,0-7 0 0,-1 5 0 0,-8 4 0 0,1 0-2 16,-4 2 2-16,0 1-1 0,-7 7 0 0,3 4 0 15,4 0-1-15,0 7 0 0,-3-10 1 0,3 10-1 16,0 0 0-16,0 0 0 0,0 0 0 0,0 14-1 16,3-4 2-16,-3-3-2 0,4 0 1 0,3 8-1 15,-3 0 0-15,-1-4 0 0,-6-4 2 0,3 4-2 0,3-4 0 16,4-4 0-16,7 4 0 0,2-2 0 0,-4 1 0 16,-12-6 1-16,16 3-1 0,6-3-1 15,-5 0 1-15,3 0 0 0,-3 0 0 0,-3 0-1 0,-3-3 1 16,-4-3 0-16,-7 6 0 0,11-8-1 0,-6 1 2 15,-3 0-1-15,1-4 0 0,2 4 0 0,1-4 0 16,-3-1 0-16,-1 1 0 0,0 1-1 0,-2-4 1 16,-2 0 0-16,0 3 1 0,-1 4-1 0,-1-7 0 0,2 5 0 15,2 9 0-15,0 0 0 0,-1-5 0 16,1 5 0-16,0 0 1 0,0 0-1 0,0 0 1 0,0 0 0 16,-4 5 0-16,4 18 0 0,-2-2 0 0,-1 4-1 15,-2 12 1-15,-1-2 2 0,1-3-1 0,-2 1 0 16,-4 6 1-16,4 1-2 0,-3-6 1 0,1 1 0 15,-11 5 0-15,8 4 2 0,2-1 1 0,-1-3 0 16,7 2 0-16,4-1-2 0,-3-10 0 0,-4 1 1 16,0 5-1-16,-2-7 3 0,-2-7 0 0,-6 0-1 15,-1 7 2-15,4-8-3 0,0 1 0 0,3-3 0 16,4 4 1-16,2-4 3 0,-2-6 1 0,-5 0 0 0,-1-4 0 16,-1 1-5-16,3-8 2 0,-1-6 0 0,-4-1 0 15,-1-3 3-15,1-3 1 0,-2-6-1 0,-3 4 1 16,7-4-4-16,1-5 0 0,1-4-1 0,0 4 2 0,5-2 0 15,0-3 1-15,7-4-1 0,3 3 1 0,1 1-3 16,3 0-1-16,5-1 1 0,6 1 1 0,1-1 0 16,4 5 1-16,-2-1 0 0,4 5 1 0,1-5-3 15,3 4-1-15,-5 3 1 0,17 6 0 0,5-1-2 16,-6 0 2-16,-8-4-1 0,-2 9 1 0,-2-1-3 16,-7-3 2-16,-1 1-2 0,-2 5 2 0,-4 1-3 15,-4-8 0-15,1 4 0 0,-11 7 1 0,7-10-2 0,-7 10 1 16,3-9 0-16</inkml:trace>
  <inkml:trace contextRef="#ctx0" brushRef="#br1" timeOffset="-45713.87">20191 2817 1670 0,'0'0'0'0,"0"0"0"0,0 0 0 0,0 0 78 16,-5-23-1-16,5 23 1 0,-4-5-1 0,4 5-59 16,-14 0 0-16,7 3 0 0,-7 4 0 0,2 6 75 0,1-1 0 15,4-5 0-15,7-7 2 0,-9 3-78 0,9-3 0 16,0 0 0-16,0 0 1 0,-7 7 20 0,7-7 2 15,0 0-1-15,0 0 0 0,0 0-23 0,0 0 0 16,0 0-1-16,-26 53 1 0,1 4-1 0,13-15-1 16,14-12 1-16,10-4 1 0,-2-7-7 0,-1-10 0 15,-9-9-1-15,18 9 1 0,-6-9-2 0,4-7 1 16,0-4-1-16,-2 3 1 0,-3 1-4 0,-1-6 2 16,1-1-2-16,-2-3 2 0,0 1 1 0,-2-7 0 0,0 4 1 15,0-4 0-15,0 2-3 0,0-2 0 16,-2 7 1-16,2 4-1 0,0-3 2 0,0 5 1 0,-3 3 0 15,-4 7 0-15,9-7-4 0,-9 7 2 0,0 0-1 16,0 0 1-16,12 14 4 0,-5 0 1 0,-3-3 1 16,1 10-1-16,4 2-4 0,3-6-1 0,-5-3 1 15,4 6 1-15,-4-5 3 0,5-4 0 0,9-2 1 16,2 5-1-16,0-7-4 0,-4-2 0 0,3-1 0 16,-3 3 1-16,-3-4 2 0,-6-3 0 0,-2 0 0 0,2 0 0 15,4 0-3-15,-1-3 0 0,-5-1 0 0,5 1-1 16,-3-3 4-16,-3-1 1 0,4 0-1 0,-4-3 1 15,0-6-4-15,0 2-1 0,0 0 1 0,0-4 1 0,-1 1 1 16,-1-3 0-16,0 3 0 0,2 3 1 0,-7-1-4 16,4 5 0-16,-4-1 0 0,0 11 1 0,3-12 2 15,-3 12 0-15,0 0 0 0,0 0 0 0,0 12-4 16,0-1 1-16,0-1-1 0,-3 12 2 0,3-1 2 16,3 5 1-16,-3-8-1 0,4 1 1 0,-4-3-4 15,3-2 1-15,1-2-1 0,-1 2 1 0,4-1 1 0,0-3 0 16,4-3 0-16,-4 0-1 0,-2 2-2 15,1-2 1-15,-6-7-1 0,10 7 1 0,-10-7-1 0,13 12 1 16,-3-12 0-16</inkml:trace>
  <inkml:trace contextRef="#ctx0" brushRef="#br1" timeOffset="-45414.27">21091 2291 2123 0,'0'0'0'0,"0"0"0"16,0 0 0-16,-7-16 76 0,7 16 0 0,0-14 1 16,0 14 0-16,0 0-59 0,0 0 0 0,0 0 0 15,0 0 0-15,0 18 47 0,0-6 0 0,0 9 0 16,3 14 1-16,-3 4-48 0,4 5 0 0,-4-5 0 16,0 10 0-16,0-3 12 0,0-6 1 0,0 2-1 0,-4 9 0 15,1-3-16-15,-3-4-1 0,3-2 1 0,-6-2 0 16,2-1-7-16,2-11 0 0,-1-3 0 15,-4 8 0-15,1-6-2 0,6-10 0 0,-5-4 0 0,5 6 1 16,-1-7-3-16,1-1 0 0,3-11 1 0,-4 10-1 0,4-10-1 16,0 0 2-16,-7 4-2 0,-3-1 1 0,-6-6 0 15,-2-1-1-15,4-3 0 0,-4 0 1 0,-1-5-1 16,1-4 0-16,1-5 0 0</inkml:trace>
  <inkml:trace contextRef="#ctx0" brushRef="#br1" timeOffset="-45201.67">20627 2662 1847 0,'0'0'0'15,"0"0"0"-15,39 4 0 0,-6-1 61 0,4-6 1 16,6-1 0-16,10 8 1 0,-6-4-47 0,-1-4 2 0,-4 1 0 16,-5 6 0-16,-5-3 56 0,-5 0 0 15,-3-5 1-15,-6 10-1 0,1-5-56 0,-3-5-1 16,-3-2 1-16,1 7 0 0,-4-2 8 0,-3 0 0 0,-7 2 0 15,7-12 1-15,4 5-15 0,-2 0 0 0,-6 2 1 16</inkml:trace>
  <inkml:trace contextRef="#ctx0" brushRef="#br1" timeOffset="-44868.01">21382 2423 1381 0,'0'0'0'0,"7"-7"0"16,2 7 0-16,0 0 43 0,-2 0 0 0,-7 0 1 16,8 10 0-16,-4-1-28 0,-4 5 0 0,0 2 0 15,-4 14 1-15,1 0 37 0,-1-7 1 0,-3 8 0 16,-3 8 0-16,-1 2-38 0,2-3 1 0,4 6-2 0,-4-2 2 15,6 2 16-15,-1-8 1 0,1-5-2 0,-1 3 2 16,1-6-20-16,6-7-1 0,1-2 1 0,3 4 0 0,0-5-3 16,5-9 1-16,8 1 0 0,-5 6 0 0,-1-9-5 15,-3-4 0-15,5-4 0 0,3 4 1 16,-3-3 5-16,-2-5 1 0,0-2 0 0,4-2 0 0,-6 2-6 16,1-7 0-16,-3 2 0 0,3-6 0 0,1 2 12 15,-4-7 2-15,-3 4-2 0,2-4 2 0,-2 6-12 16,0 3 0-16,0-2 0 0,-1 5 2 0,-6 11 15 0,5-5 1 15,-5 5-1-15,5 9 1 0,-5-2-15 0,0 9-1 16,0-2 1-16,2 8-1 0,3 1 13 0,1 0 1 16,1-5-1-16,-4 5 1 0,4-4-15 0,4-8 1 15,-2-1 0-15,0 4 0 0,3 0 8 0,2-7 2 16,0 0-2-16,-3 0 2 0,-1-3-12 0,3-4 0 16,-3-4 0-16,1 4 2 0,-1-3 2 0,3-1 2 0,3-3-1 15,-2 4 1-15,-5-4-8 0,-2-2 1 0,-4-2-1 16</inkml:trace>
  <inkml:trace contextRef="#ctx0" brushRef="#br1" timeOffset="-44701.57">21616 2604 2110 0,'0'0'0'0,"0"0"0"0,20 0 0 16,-4 0 63-16,0 0 1 0,1 0-1 0,-3 4 1 15,4-1-46-15,0-3 0 0,-1 4 0 0,-1 4 0 16,-2-1 59-16,0 0 1 0,0-3-1 0</inkml:trace>
  <inkml:trace contextRef="#ctx0" brushRef="#br1" timeOffset="-44434.01">22064 2766 2035 0,'0'0'0'16,"0"0"0"-16,0 0 0 0,-21-21 44 0,12 14 0 16,2-6-1-16,0 10 1 0,-3-1-28 0,-4-1 1 15,-6 2-2-15,3 6 2 0,6 1 35 0,-3-3 0 16,0 6-1-16,2 16 2 0,3-2-36 0,2-1 0 16,0 3-1-16,3 3 2 0,6-1 9 0,1-4 1 15,3-2 0-15,1 2 0 0,3-5-15 0,6-2 0 16,7-5 1-16,2 5-1 0,1 2-2 0,-1-9 1 0,-2-4-1 15,-2 8 1-15,-3-2-5 0,-1-9 1 0,1 0 0 16,-2 3 0-16,-2-3 0 0,-2 0 3 0,-1-3-1 16,-2-1 0-16,-2 4-5 0,-7 0 2 0,10-16 0 15</inkml:trace>
  <inkml:trace contextRef="#ctx0" brushRef="#br1" timeOffset="-44102.07">22177 2683 1847 0,'0'0'0'0,"0"0"0"0,0 0 0 15,27-7 61-15,-18 4 1 0,3-1 0 0,0 4 1 16,2 0-47-16,4-3 2 0,0 3 0 0,-1 10 0 16,3 1 60-16,-3-1-1 0,5-1 1 0,-5 12-1 0,-1 4-59 15,-2-1 0-15,-1-3 0 0,-6 13 0 0,-6-6 22 16,1-7 2-16,-2 6-1 0,-3-3 1 0,-3-1-26 16,-1-11-1-16,-2 4 1 0,-3 2 1 0,3-4 0 15,2-5-1-15,-3-2 1 0,-1 0 0 0,-1-2-8 16,1-1 1-16,1-8-1 0,2 4 1 0,8 0 2 15,-10-2 0-15,3-5-1 0,5 0 1 0,4 0-5 16,1-7 1-16,1 2 0 0,5-11 0 0,3 4 0 0,0-4 1 16,-1-5-2-16,3-1 2 0,-3 3-3 15,3-2 0-15,7-6-1 0,2 10 1 0,2-1 3 0,-8-3 0 16,-1 5 0-16,0 6 0 0,0 1-4 0,-2 0 2 16,-2 2-1-16,-1 9 0 0,-1 1 3 0,-1 1 2 15,-2 3-3-15,0 3 3 0,0 1-6 0,-1 1 2 16,1 2 0-16,0 7-1 0,0 2 1 0,2-4 0 0,3 2 0 15</inkml:trace>
  <inkml:trace contextRef="#ctx0" brushRef="#br1" timeOffset="-43834.86">22830 2669 1847 0,'0'0'0'0,"0"0"0"15,0 0 0-15,0 0 50 0,0 0 1 0,-25 0-1 16,15 7 2-16,-4-3-35 0,0 3-1 0,-1 0 1 15,0 9 1-15,2 1 37 0,4 4 1 0,6 0 0 0,-4 6 1 16,3 4-41-16,4-2 2 0,0-5-1 0,7 6 1 16,4-5-1-16,1-4 1 0,6-4 0 0,0 10 0 15,-1-4-8-15,-3-6 0 0,6-4 0 0,-3 9 0 0,-3-2-8 16,-3-6 2-16,0 0-1 0,-4 2 1 0,-4 1-2 16,1-6 0-16,-1-1 0 0,-6 1 1 0,-1 3 3 15,-6-9 1-15,-1 2 0 0,-3-1-1 0,-7-3-1 16,-2-3-1-16,2-3 1 0,-6 4 1 0,2-1 11 15,4-3 1-15,-7-1 0 0,2 1 1 0,1 3-8 16,4-4-1-16,3 3 0 0</inkml:trace>
  <inkml:trace contextRef="#ctx1" brushRef="#br1" timeOffset="24636.55">26115 9853 0,'0'0'0,"0"0"0,0 0 0,0 0 31,0 0-31,0 0 32,-9 0-32,-10 0 31,-19-9-31,19 9 31,0-10-31</inkml:trace>
  <inkml:trace contextRef="#ctx1" brushRef="#br1" timeOffset="25007.8">23773 12330 0,'0'0'0,"0"0"0,0 0 0,0 0 16,0 0-1,0 0 1,0 0-16</inkml:trace>
  <inkml:trace contextRef="#ctx0" brushRef="#br1" timeOffset="-38040.85">24359 2516 1871 0,'0'0'0'0,"0"0"0"0,0 0 0 0,0 0 111 16,0 0 1-16,-9-21-1 0,9 21 0 0,0 0-96 16,0 0 1-16,-1 7 0 0,1-7 1 0,-4 9 43 0,2 1 1 15,1-3-1-15,-6 23 2 0,0 5-45 0,1-8 1 16,-4 8 0-16,-1 16 0 0,2 2 21 0,4-4 2 16,-4 2-2-16,-3 4 1 0,5-6-24 0,1 0 0 15,1 2-1-15,-4 25 1 0,6-8 1 0,-1-1 1 16,1-2 0-16,-1 11 0 0,1-13-8 0,-1 4 0 0,1 18 0 15,-6 3 0-15,4-6 4 0,-1-4-1 0,-4 4 1 16,-3 13 0-16,3-1-6 0,1-10 1 0,-2-5-1 16,1 27 1-16,-3-1 4 0,3-11 1 0,-3-5-1 15,1 11 1-15,2 4-6 0,2-7 1 0,-2-4-2 16,3 11 2-16,-5-12 3 0,1-3-1 0,0 10 0 16,1 12 0-16,-1-18-4 0,1-7 1 0,-1 14-1 15,0 6 0-15,4-16 4 0,0-9 0 0,-1 6 0 16,-3 10 0-16,6-7-4 0,3-16 0 0,-2-2-1 15,-1 7 2-15,2-1 6 0,1-8-1 0,0-1 1 0,0-1-1 16,0-6-5-16,2-8 0 0,0-5 0 0,-1 15 1 16,1-3 3-16,3-8 0 0,-1-5 1 0,-4-1-1 0,4-5-4 15,0-12 0-15,-2-2 0 0,0-1-1 0,2 1 5 16,-2-10 0-16,-2-4-1 0,-4 5 2 0,5-3-7 16,1-9 2-16,0 0 0 0,-7 9 0 15,3-6 2-15,4-10 0 0,0 0 0 0,0 6 0 0,0-6-3 16,0 0 0-16,0 0-1 0,0 0 1 0,0 0 1 15,0 0 0-15,0 0 0 0,0 0 1 0,0 0-4 16,0 0 1-16,0 0 0 0,0-9-1 0,0-2 1 0,0-1-1 16,0-2 1-16,-3-2 1 0,-1-3-4 0,1-2 2 15,-8-4-1-15</inkml:trace>
  <inkml:trace contextRef="#ctx0" brushRef="#br1" timeOffset="-37419.59">21546 6743 2161 0,'0'0'0'0,"19"-10"0"0,2 12 0 16,9-8 87-16,0-4 2 0,9-1 0 0,4 11-1 15,4-3-71-15,-1-4 1 0,12 0 0 0,8 10 0 16,-1-6 70-16,2-1-1 0,3 4 1 0,10 7 0 0,4-7-71 16,1 0 1-16,5-3 0 0,12 6 0 0,8-3-12 15,-6-3-1-15,10-1 1 0,20 8-1 0,2-4-1 16,2-9 0-16,10 2 0 0,21 10 0 0,-6-6-5 15,-10-1 0-15,22 1 0 0,8 6 0 0,-6-6 0 16,-8-3-1-16,14 3 1 0,11 15 0 0,-14-12-11 16,-3-3 1-16,20 3-1 0,6 7 1 0,-9-7 3 15,-9 0 2-15,13 0-2 0,1 16 1 0,-5-13 1 0,-12-3 1 16,15 4-1-16,3 13 2 0,-15-10-1 0,-12-3 2 16,16 3-2-16,10 10 2 0,-17-6 2 0,-18-8 1 15,9 3-1-15,1 10 1 0,-15-8-1 0,-13-2 1 16,17 4-2-16,6 4 2 0,-12-8 0 0,-20 1 0 0,5-4 0 15,0 4 2-15,-13 0-2 0,-12-2 0 16,1-1 0-16,-5 0 1 0,-9 1 2 0,-14 0 2 0,-6-3-2 16,-2 1 1-16,-5 4-1 0,-10 0 0 0,-3-7 0 15,-10 0 1-15,-10 7 4 0,-6-3 1 0,-3-8-2 16,0 4 2-16,-7 4-3 0,-5-4 0 0,-3-4-1 16,-5 4 2-16,-4 0 5 0,-4-3 2 0,0-1-2 15,0-3 2-15,-7 7-7 0,0 0 1 0,0-7 0 0,0 7 1 16,0-10 3-16,0 10 1 0,-2-11-1 15,2 11 2-15,-7-14-7 0,2 7 1 0,0-3 0 0,-4 1 0 16,-3-5 2-16,-4 0 1 0,2 1 1 0,-4 3-1 16,-3-6-4-16,1 0-1 0,3 0 1 0,-4 11 1 15,0-4-3-15,-1-5 1 0,-1-5 0 0</inkml:trace>
  <inkml:trace contextRef="#ctx1" brushRef="#br1" timeOffset="27547.59">25955 17106 0,'0'0'0,"0"0"0,0 0 16,0 0-1,0 0-15</inkml:trace>
  <inkml:trace contextRef="#ctx0" brushRef="#br1" timeOffset="-36513.4">25770 4606 1444 0,'0'0'0'0,"0"0"0"15,0 0 0-15,0 0 99 0,-1 18-1 0,1-18 1 16,7 7 0-16,-7-7-82 0,7 3-1 0,0-3 1 16,3 0 0-16,3 0 57 0,3-3 0 0,-2-1 0 15,0 1 0-15,3-4-56 0,-1-4 0 0,-2 0 0 0,-3 1 0 16,0-2 26-16,-8-1 1 0,-3 1 0 0,-3 5 0 16,-4-4-30-16,0 4 2 0,-6-3-1 0,-3 8 1 0,-1 0 1 15,1 0 0-15,2 1 0 0,-4 8 0 0,4 0-8 16,0 3 0-16,1 1 0 0,5 3 0 0,1-2 7 15,1 2 1-15,3 0-1 0,3-3 0 16,0 3-6-16,3 0-1 0,1-9 0 0,-1 4 0 0,6 0 9 16,0 2 1-16,-2-8-1 0,-7-3 1 0,12 0-9 15,-5 0 0-15,1-3 0 0,-8 3 0 0,7-13 8 16,-4 6 1-16,-3 2 1 0,4 0-1 0,-4-6-10 0,0 4 1 16,0-4 0-16,0 11 1 0,0-7 3 0,0 7 1 15,0 0 0-15</inkml:trace>
  <inkml:trace contextRef="#ctx0" brushRef="#br1" timeOffset="-36029.79">27055 3440 1972 0,'0'0'0'0,"0"0"0"0,0 0 0 0,0 0 71 15,0 0 1-15,0 0-1 0,0 0 0 0,3 19-53 16,-3-19 0-16,9 5 0 0,-4 2 0 0,4 0 37 16,0-3 1-16,-2-4-1 0,0 0 1 0,0 0-39 15,0-4 1-15,0 1-1 0,-7 3 1 0,11-4 8 16,-11 4 0-16,10-7-1 0,-10 7 1 0,6-12-13 16,-5 5-1-16,1 0 0 0,-2-2 2 0,-3-2-8 0,-1 4 2 15,0-5-1-15,-3 5 1 0,-3 4-4 0,-1-1 2 16,2 4-2-16,-1 0 2 0,-2 0 0 0,1 4-1 15,0-4 1-15,1 7 0 0,-3 1-3 0,3-4 1 16,10-4 1-16,-9 14-1 0,5-7 3 0,1 0 0 16,3-7 0-16,3 16-1 0,1-9-1 0,-4-7-1 15,9 9 1-15,-9-9 0 0,9 10 2 0,-1-6 1 0,3-4-1 16,0 9 1-16,-1-6-4 0,1 1 2 0,-1-1-1 16</inkml:trace>
  <inkml:trace contextRef="#ctx0" brushRef="#br1" timeOffset="-35606.76">27667 4520 2048 0,'0'0'0'0,"0"0"0"0,0 0 0 0,0 0 59 15,0 0 2-15,-2 21-1 0,2-21 1 0,2 10-44 16,-2-10 1-16,10 6 0 0,-10-6-1 0,11 7 52 16,-11-7 0-16,10 0 0 0,-10 0 1 0,9-4-53 15,-9 4 1-15,4-5 0 0,-4 5 0 0,7-14 16 0,-5 3 0 16,-1 1-1-16,-1 1 2 0,-3 2-20 0,-1 0-1 15,-1-2 1-15,5 9-1 0,-11-3-1 0,11 3-1 16,-10-4 1-16,3 4 0 0,-2 4-5 0,0-1 0 16,2 1 0-16,0 1-1 0,2 2 1 0,5-7 0 0,-7 9 0 15,7-9 1-15,-6 10-3 0,6-10-1 16,0 0 1-16,7 11-1 0,-7-11 3 0,13 3 1 16,-6-3 0-16,2 0 0 0,1 0-3 0,1-3-1 0,-1-1 1 15,-1 4 1-15,2-3 2 0,-2-1 0 0,-1-3 0 16,1 4 1-16,0-1-5 0,0-1 2 0,0-2-1 15</inkml:trace>
  <inkml:trace contextRef="#ctx0" brushRef="#br1" timeOffset="-35176.76">29263 3271 1859 0,'0'0'0'15,"0"0"0"-15,-23 10 0 0,7-3 74 0,0 0 1 16,0 0-1-16,6 4 1 0,3 1-57 0,0-5 0 16,-6 0 0-16,5 0 0 0,0 4 50 0,5-4 0 15,-1 0 1-15,4 0-1 0,0-7-50 0,6 11 0 16,-6-11 0-16,5 7 0 0,2-7 18 0,4 3 1 16,1-3-1-16,7-3 1 0,4-1-23 0,-5 1 2 0,-4-4-1 15,2 1 0-15,-5-1-3 0,-3-2-1 0,1-5 0 16,-5 4 0-16,-4-1-4 0,0-1 1 0,-4 5-1 15,-1-2 0-15,-4 6-1 0,-2 1 1 0,-1-2-1 16,-4 4 1-16,-3 2-2 0,1 0-1 0,6 1 1 16,3 3-1-16,-2 2 1 0,1 5 0 0,3-6 1 15,7 3-1-15,0 4-1 0,0-3 0 0,0-2 0 16</inkml:trace>
  <inkml:trace contextRef="#ctx0" brushRef="#br1" timeOffset="-34497.75">29755 2315 1457 0,'0'0'0'0,"0"0"0"0,0 0 0 0,0 0 65 16,-19 18 2-16,19-18-1 0,5 7 0 0,-5-7-48 15,5 7 0-15,-5-7 0 0,9 7 0 0,-2-3 63 0,2-1 0 16,2-3 0-16,3 2 1 0,3 0-64 15,1-2 0-15,-2-4 0 0,0 1 0 0,-2-4 4 0,-2 0 1 16,0-7-1-16,-3-1 1 0,-2 3-12 0,-1-4 0 16,-3 4 0-16,-3-2 2 0,0 3-6 0,0 1 0 15,-3-2 0-15,-6 3 1 0,-2 2-4 0,1 0 2 16,-1 0-1-16,-3 5 0 0,2 2-1 0,1 0-1 0,0 0 0 16,-1 2 2-16,0 8-3 0,1-3 1 15,6 4 0-15,0 6 0 0,-2 4 1 0,-1-3 2 0,5 0 0 16</inkml:trace>
  <inkml:trace contextRef="#ctx0" brushRef="#br1" timeOffset="-33914.87">30168 3996 1407 0,'0'0'0'16,"0"0"0"-16,0 0 0 0,0 0 57 0,-2 17 0 15,2-17 0-15,11 9 2 0,-11-9-42 0,0 0 1 0,7 0 0 16,-7 0-1-16,0 0 58 0,0 0 0 0,7-5-1 15,-7 5 1-15,3-7-57 0,-3 7 0 0,4-7 0 16,-4 0 0-16,-4-6 30 0,1-1 1 0,-1 5 0 16,-8-1 0-16,-4-1-32 0,2 4 0 0,-7 2 0 15,5 5-1-15,5 0 8 0,1 0 0 0,-3 0-1 16,1 5 1-16,0 2-13 0,-1-2 1 0,1 1 1 16,5 4-1-16,5-1 4 0,2-2 0 0,0-7 0 15,4 16 1-15,1-5-8 0,2-8 1 0,0 1-1 0,-7-4 1 16,9 7 9-16,-9-7 0 0,0 0 0 0,0 0 2 15,7 1-11-15,-7-1 1 0,0 0-1 0,10-3 1 16,-10 3 5-16,6-4 1 0,-6 4-2 0,7-3 2 0,-7 3-8 16,7-5 1-16,-7 5-1 0,7-7 1 0,-7 7 4 15,7-4 1-15,-7 4-2 0,4-9 2 0,-4 9-8 16,0 0 2-16,0 0-1 0</inkml:trace>
  <inkml:trace contextRef="#ctx0" brushRef="#br1" timeOffset="-32992.64">31380 2928 225 0,'0'0'0'0,"0"0"0"15,0 0 0-15,0 0 46 0,0 0 1 0,0 0-1 16,7 17 1-16,-7-17-31 0,0 0 1 0,0 0 0 15,0 0 0-15,-7-1 80 0,7 1 1 0,0 0-1 0,0 0 1 16,-9-2-81-16,9 2 0 0,-9 0 0 0,9 0 1 16,-11 2 99-16,11-2 1 0,-5 7 0 0,5-7 0 15,-5 5-104-15,5-5 2 0,-7 7 0 0,7-7 0 16,-4 14 69-16,4-14 0 0,0 9 0 0,0-9 1 0,0 0-69 16,4 7 1-16,-4-7-1 0,0 0 1 0,0 0 22 15,5 0-1-15,-5 0 0 0,7-7 1 0,0 3-25 16,0-5 1-16,-2 2 0 0,3-3-1 0,-1-2 18 15,-4-1-1-15,-1 3 1 0,-2-1 0 0,-5 4-20 16,5 7 2-16,-11-12-1 0,4 12 1 0,0 0 20 0,-2 0-1 16,-2-4 1-16,-3 8 1 0,2-1-21 0,0 6-1 15,-1-5 1-15,3-1 1 0,3 1 13 0,7-4 0 16,-7 10 0-16,7-10 0 0,-7 7-15 0,7-7-1 16,-2 5 1-16,2-5-1 0,0 8 17 0,0-8 1 15,7 7-1-15,-7-7 1 0,10 5-17 0,-10-5-1 0,13 3 1 16</inkml:trace>
  <inkml:trace contextRef="#ctx0" brushRef="#br1" timeOffset="-31422.99">31660 285 12 0,'0'0'0'0,"-2"18"0"0,2-4 0 16,2-7 0-16,0 4 0 0,1-4 49 0,-3-7 2 15,4 5-1-15,3 2 1 0,2-4-34 0,0 1-1 16,-1 0 1-16,3-3 1 0,1 3 110 0,1-4 0 15,1-2 0-15,-2 0 0 0,4 1-115 0,0-7 2 0,0 1 0 16,0 4-1-16,-4-2 68 0,-3-2 1 0,-2-4-1 16,-2 1 1-16,-1 2-66 0,-4 1 1 0,-2-1 0 15,-3-1 0-15,-2 2 72 0,-1 0-1 0,0 3 1 16,-6 2 1-16,-2-1-74 0,0 3 1 0,0 0-1 16,-2 3 1-16,1 3 29 0,3 1 0 0,1 0 0 15,-1 7 1-15,0 0-31 0,3 0 0 0,1-3 0 16,3 4 0-16,3 1 21 0,2-3 0 0,2-3 0 15,0 4 1-15,2-3-24 0,4-1 1 0,2-3-1 16,-1-1 1-16,0 2 20 0,4-1 0 0,1-1 0 16,2-3 1-16,2-3-23 0,0 0 2 0,-3-3-1 0,2 3 0 15,0-6 13-15,-5 3 0 0,1-8 1 0,-1 6-1 16,-1 0-15-16,-2-2 0 0,-7 0 1 0,2-4-1 16,-4 4 8-16,-1-3-1 0,-4 3 0 0,7 7 1 0,-14-14-11 15,3 6 2-15,-1 1-1 0,-1 2 0 0,-1-2 6 16,2 4 0-16,1-1 0 0,1 4 1 0,-3 0-9 15,1 0 1-15,1 0 0 0,4 7 0 0,0 0 3 16,0 2 2-16,7-9-2 0,-5 16 2 0,1 0-7 16,4-6 1-16,0-3-1 0,0 7 1 0,4-3 3 15,1-2 0-15,0-4 1 0,1 2-1 0,3 2-4 16,1-6 0-16,2-3 0 0,3 4-1 0,0-4 4 0,3-4-1 16,0 1 0-16,3-3 1 0,-2 3-4 0,-3-4-1 15,-7-2 1-15,-2 4 0 0,-2-6 0 0,-1 1-1 16,-1-4 1-16,-1 3 1 0,-2 4-4 0,0-2 2 15,0 0-1-15,0 2 0 0,0 2 1 0,0 5 0 16,0-10 0-16,-7 3 1 0,-5 3-3 0,-2 1 1 16,0-1-1-16,-1 8 1 0,0-1-1 0,-1 4 1 0,2-3-1 15,5 8 2-15,0 6-3 0,4-4 1 0,1 0-1 16</inkml:trace>
  <inkml:trace contextRef="#ctx0" brushRef="#br1" timeOffset="-28278.38">33389 331 12 0,'0'0'0'0,"0"0"0"0,0 0 0 0,0 0 0 15,-2 14 0-15,2-14 72 0,7 9-1 0,-7-9-71 0,14 7 0 16,-14-7 30-16,14 4 0 0,-14-4-30 15,20 1 0-15,-20-1 139 0,17 2 0 0,-17-2-139 0,14-3 0 16,-14 3 36-16,11-4 0 0,-11 4-36 0,5-7 0 16,-5 7 129-16,4-7 1 0,-4 7-130 0,3-5 0 0,-3 5 36 15,-2-7 0-15,2 7-36 0,-5-7 0 0,5 7 100 16,-9-4 0-16,9 4-100 0,-16 0 0 0,16 0 34 16,-24 0 0-16,24 0-34 0,-25 7 0 0,25-7 52 15,-23 7 0-15,23-7-52 0,-12 7 0 0,12-7 24 16,-9 5 2-16,9-5-26 0,-5 7 0 0,5-7 46 15,-4 4 1-15,4-4-47 0,2 4 0 0,-2-4 24 0,9 3 0 16,-9-3-24-16,14-2 0 0,-14 2 57 0,14-5 0 16,-14 5-57-16,18-7 0 0,-18 7 27 0,16-12 0 15,-16 12-27-15,10-14 0 0,-10 14 61 0,9-14 2 16,-9 14-63-16,3-15 0 0,-3 15 28 0,2-8 0 16,-2 8-28-16,-3-6 0 0,3 6 62 0,-4-3 1 15,4 3-63-15,-7 3 0 0,7-3 28 0,-12 9 0 0,12-9-28 16,-14 5 0-16,14-5 51 0,-9 15 0 0,9-15-51 15,-7 10 0-15,7-10 25 0,-7 11 1 0,7-11-26 16,-2 3 0-16,2-3 38 0,3 4 1 0,-3-4-39 16,4 3 0-16,-4-3 21 0,7 2 1 0,-7-2-22 15,7-2 0-15,-7 2 32 0,7-3 2 0,-7 3-34 16,7 0 0-16,-7 0 19 0,7 0 0 0,-7 0-19 16</inkml:trace>
  <inkml:trace contextRef="#ctx0" brushRef="#br1" timeOffset="-27266.79">33059 2787 1418 0,'0'0'92'16,"21"-11"0"-16,-7 1-11 15,27-8 1-15,-27 11-33 16,28-16 2-16,-30 18-11 15,8-2 2-15,-20 7-11 0,7 0 1 16,-7 0-8-16,0 0 1 16,0 0-6-16,0 0 0 15,0 0-6-15,-9 11 2 16,2-4-9-16,-32 31-1 16,39-38-1607-16</inkml:trace>
  <inkml:trace contextRef="#ctx0" brushRef="#br1" timeOffset="-26877.01">32598 3603 1326 0,'0'0'136'16,"0"0"1"-16,0 0-43 15,0 0 0-15,0 0-44 16,0 0 0-16,0 0-15 15,0 0 0-15,0 0-8 16,0 0-1-16,20-10-2 16,-11-8 0-16,-9 18-5 15,7-21 0-15,-7 21-4 0,7-9 1 16,-7 9-5-16,7-7 2 16,-7 7-5-16,9 4-1 15,-9-4-1633-15</inkml:trace>
  <inkml:trace contextRef="#ctx0" brushRef="#br1" timeOffset="-23267.92">3422 17079 12 0,'0'0'0'0,"0"0"0"16,0 0 0-16,0 0 0 0,18-6 0 0,-18 6 0 16</inkml:trace>
  <inkml:trace contextRef="#ctx0" brushRef="#br2" timeOffset="-18842.81">31877 157 16 0,'9'5'3'0,"35"9"-2"16,-9-1 0-16,-10-6 0 0,-7 5 1 0,-8-5 26 15,2 0 1-15,-1-3-1 0,-2 4 2 0,1 3-17 0,1-4 1 16,-2-4-1-16,1 6 1 0,-4 2 16 0,-1-4 1 15,-1 2 0-15,-1 6 0 0,1 0-18 0,-3-1 2 16,1-4-2-16,0 6 2 0,-2 5 27 0,-2-3 0 16,0-4 1-16,1 5 0 0,-3 0-28 0,-1 4 1 15,-1-5 0-15,3 7 0 0,-6 1 14 0,2-5-1 16,0-3 0-16,-4-1 1 0,-1 1-16 0,0 1-1 0,-1-3 1 16,-2-2 0-16,-1 0 3 0,2-2 1 0,-1-4 0 15,-6 4 0-15,-3 0-8 0,-1-1 0 0,0-4 0 16,0-4 0-16,-1 4 6 0,1-3 0 0,4-4 0 15,-2 0 0-15,-1 0-7 0,1 0 0 0,3-4 0 16,-3 1 1-16,0-1 9 0,2 4 1 0,2-7-1 16,-6-3 0-16,0 1-9 0,4 2 0 0,4-5 0 15,-5-3 1-15,5 7 4 0,-1-3-1 0,-3-5 1 16,2-1 1-16,3 1-7 0,3 2 0 0,3-2 0 0,1-7 0 16,0 2 13-16,2-2 0 0,4 2 1 0,3 3-1 15,-2-3-10-15,0 0-1 0,2 5 0 0,4 2 1 16,-1 0 23-16,1-3 1 0,1-1-1 0,4 4 1 0,0 5-22 15,-1-1 1-15,1-1 0 0,4-3 0 0,4 2 19 16,1-1 1-16,-2 6 0 0,-2-2-1 0,2-1-19 16,3-4-1-16,-1 2 1 0,-6 1 1 0,2 4 12 15,2-2 1-15,3-1 0 0,-6 3 0 0,3 1-15 16,0-1-1-16,-1 0 1 0,3 0-1 0,0 2 12 0,-2 1 0 16,1-3-1-16,4 7 2 0,-1 0-14 15,-3 0 1-15,3-3-1 0,3 6 0 0,0 1 6 0,-4-1 2 16,4-3-1-16,0 4 0 0,2 3-9 0,-1-2 0 15,-1-5 0-15,-3 7 1 0,-1 0-3 0,-1-5 1 16,-2 2 0-16</inkml:trace>
  <inkml:trace contextRef="#ctx0" brushRef="#br2" timeOffset="-18028.19">33143 116 1073 0,'0'0'-1'0,"0"0"-1"15,0 0 1-15,0 0-1 0,0 0 1 0,0 0 12 0,13-17 0 16,-13 17 0-16,0 0 2 0,0 0-7 0,5-5 2 16,-5 5-1-16,0 0 1 0,14-4-7 15,0 4-1-15,0 0 3 0,4 0 2 0,0 0-5 16,-2 0 0-16,-1 0-5 0,1 4 2 0,0-3 3 16,0-1 0-16,0 4-3 0,0-4-1 0,-2 3 4 15,0-3 0-15,0 4-25 0,-1-1 2 0,-1 1 23 16,0-4 0-16,-1 3-16 0,-1 3 2 0,-1-3 14 15,0 1 0-15,0 3-23 0,-2 0 1 0,0 0 22 16,0-4 0-16,0 3-15 0,0-3 1 0,0 4 14 16,2 2 0-16,0 2-6 0,0-1 1 0,-1 2 5 15,0-1 0-15,-3 1-4 0,0 2 1 0,0 0 3 16,-1-5 0-16,-2 5 0 0,-1-1 0 0,1 3 0 16,0-2 0-16,-2 0 0 0,0-2 0 0,-2 0 0 0,0 4 0 15,-1-2 0-15,-1 0 0 0,1 4 0 0,-2-1 0 16,-2 6 0-16,-2-2 0 0,-2-3 0 0,-1 0 0 15,-2 1 1-15,0-5 1 0,1 4-2 0,1-6 0 0,-2 0 1 16,0 2 0-16,0 2-1 0,-1-2 0 0,1-3 6 16,-2 1-1-16,1-5-5 0,-1 0 0 0,2-2 5 15,1-1-1-15,-1-4-4 0,-2 3 0 0,0-3 15 16,-1-3 0-16,1-1-15 0,2-1 0 0,0-2 10 16,-2 0 1-16,0 0-11 0,2-5 0 0,3-2 48 15,1-2 2-15,-1-2-50 0,0 2 0 0,1 1 24 16,-1-3 1-16,2-1-25 0,2-1 0 0,4 1 66 0,1-2 0 15,0-2-66-15,-1 2 0 0,1 0 28 0,2 0 2 16,2-4-30-16,1 6 0 0,1 1 65 0,-1 0 1 16,4-3-66-16,-1 4 0 0,3 4 28 0,-1-1 1 15,1-1-29-15,2 0 0 0,1 3 65 0,2-2 1 16,2 5-66-16,0 2 0 0,2 0 28 0,1-5 2 0,2 5-30 16</inkml:trace>
  <inkml:trace contextRef="#ctx0" brushRef="#br2" timeOffset="-15985.65">2586 17321 12 0,'0'0'0'0,"0"0"0"16,0 0 0-16,0 0 0 0,0 0 0 0,0 0 0 15</inkml:trace>
  <inkml:trace contextRef="#ctx0" brushRef="#br2" timeOffset="-8489.05">23061 5948 300 0,'0'0'0'15,"0"0"0"-15,0 0 0 0,0 0 1 0,0 0 0 16,0 0 1-16,0 0 0 0,0 0-1 0,0 0 0 0,0 0 0 16,0 0 0-16,0 0 0 0,0 0 2 0,18-9-2 15,-18 9 1-15,9-8-1 0,-2 1 0 0,-2 0 0 16,-5 7 2-16,10-15-2 0,-4 10 1 0,-3-5 0 16,-3 10 1-16,14-4-2 0,-14 4 1 0,7-12-1 15,-7 12 1-15,13-9 12 0,-6 4-1 0,-7 5 1 16,9-7 0-16,0 7-6 0,-2-4 1 0,-7 4-1 15,10-5 1-15,1 1-2 0,-4 1 1 0,-7 3-1 16,12-7 1-16,-1 3-3 0,1-1 0 0,2-2 1 16,2 7 0-16,2-7 7 0,-2-2 2 0,-2 0-1 0,2 8 1 15,3-3-7-15,2-6 1 0,-9-1 0 0,8 11 0 16,-1-9 16-16,-3 2 2 0,0-3-1 0,5 10 1 16,-1-6-15-16,-5-4 2 0,1 1-2 0,5 5 2 15,-3 1 16-15,-2-8 0 0,0 1 1 0,7 6 0 0,0-4-18 16,-4-3 2-16,2 0-1 0,9 4 0 0,2 0 27 15,-5 0-1-15,-3-7 0 0,-3 7 1 0,4-3-26 16,2-4 1-16,-5-1 0 0,5 7 1 0,-1-6 17 0,-1-4 1 16,0 0 0-16,3 4 0 0,5-1-21 15,-4-10 1-15,1 4 0 0,3 15 0 0,3-9 22 16,-1-5 0-16,-5 1 0 0,0 12 2 0,3-7-25 0,-3-6 2 16,2 3 0-16,2 8-1 0,-3-3 25 0,-3-2 0 15,2-4 0-15,8 6 1 0,-3 1-26 0,-3-1 1 16,6-4 0-16,-1-1 0 0,6 2 19 0,-10 0 3 15,3-5-3-15,4 4 2 0,-3-1-22 0,-3-1 1 16,-3-3-2-16,13 5 2 0,-3-5 13 0,-2 0 0 16,5 0 1-16,2 3 0 0,-2 6-17 0,-5-7 1 0,0 1-1 15,8 2 1-15,-8 2 6 0,2-2 1 0,-3-5 1 16,13 9-1-16,1-4-10 0,-7-1 0 0,0 1 1 16,-1 0-1-16,0-2 5 0,-4-1-1 0,3-2 1 15,4 0 1-15,-1 0-8 0,-2-2 0 0,7 2 0 16,-5 0 1-16,5-9 3 0,-3 0 1 0,-2 0-1 15,2 14 1-15,-3-7-6 0,-2-3-1 0,3-2 1 16,7 8 1-16,-2-3 1 0,-2 2 2 0,-1-3-2 16,1 1 1-16,0 2-4 0,-4 3-1 0,6-10 1 0,3-2 1 15,1 5 0-15,-6-3 0 0,3-11-1 0,1 13 2 16,-4-4-3-16,-3 2 0 0,1-5-1 0,6 12 1 16,4-9 1-16,-4 3-1 0,0-3 1 0,3 4 1 0,-7 3-4 15,-1-3 2-15,0-11-1 0,6 9 0 0,-1-6 1 16,-5-1 1-16,8-13-2 0,1 24 2 0,-3-8-3 15,-4-3 1-15,1 2-1 0,5 10 1 0,1-4-1 16,-8 4 1-16,11-6-1 0,0-1 2 0,-3 5-3 16,-4 0 1-16,0-12-1 0,3 6 1 0,-3-8 1 15,0 2-1-15,7-2 1 0,2 11 1 0,-1-2-3 16,-10 0 0-16,4-3 1 0,9 10 0 0,-11 0 1 0,1-7-1 16,10-1 1-16,1-1 0 0,-3 0-1 0,-6-1-1 15,1-15 0-15,6 24 2 0,1-15-1 0,-3 6 1 16,6-6-1-16,0 14 2 0,-5 3-3 0,-4-5 1 15,2-3-1-15,4 4 1 0,6-1 0 0,-4-2 0 16,2-3 1-16,-6-3-1 0,-2-2 0 0,-3 2-1 0,4-8 0 16,8 17 1-16,0-6 0 0,-7 1 1 0,-1 1-1 15,-1-5 1-15,-1 8-2 0,0 1 0 0,7-11 1 16,-5-2-1-16,1 7 1 0,-4 1 0 0,-1-6-1 16,6-5 2-16,-6 12-3 0,-2 0 2 0,8 2-1 15,-1-4 0-15,-2 7 1 0,-6 1-1 0,-1 1 0 16,4-16 1-16,-3 16-2 0,-2-1 1 0,4-3 0 15,2-11 0-15,0 8-1 0,-6 0 0 0,-3-2 1 16,7 0 0-16,-6 1-2 0,1 4 1 0,4 3 1 16,1-8-1-16,1 13-1 0,-6 1 1 0,-2-5-1 0,-1-10 2 15,-2 17-2-15,-1-5 0 0,-2-4 0 0,6-5 1 16,4 4-1-16,-4 0 0 0,-3-1 1 0,-3 1 0 16,1 1-1-16,0-5 0 0,-4 6 0 0,-3 3 0 15,6-2-1-15,3 5 1 0,3-3-1 0,-8 3 2 16,-8 3-1-16,-3-5-1 0,2 4 1 15,3-1 0-15,-1-6-1 0,-3 0 0 0,-1 4 1 16,0-2 0-16,4 1-1 0,3-3 0 0,2 4 0 16,0-4 1-16,-4 2-1 0,-2-2 0 0,-6 6 0 15,-3-1 1-15,-1-3-1 0,-1-2 0 0,-5 2 0 16,1 0 2-16,-4-4-2 0,-3 0 0 0,-4 3 0 0,0-7 1 16,-7 1-1-16,0 5 0 0,0-1 0 0,0 1 1 15,0 0-1-15,0 11 0 0,0 1 0 0,0 2 1 16,0 2-1-16,0 4 0 0,0 3 0 0</inkml:trace>
  <inkml:trace contextRef="#ctx0" brushRef="#br1" timeOffset="-712.95">3263 17466 12 0,'0'0'0'0,"0"0"0"16</inkml:trace>
  <inkml:trace contextRef="#ctx0" brushRef="#br0" timeOffset="5773.99">22601 5176 12 0,'0'0'0'0,"0"0"0"0,0 0 0 16,0 0 0-16,0 0 0 0,0 0 0 0,0 0 0 0,0 0 0 16,0 0 0-16,0 0 0 0,0 0 0 0,0 0 10 15,0 0 0-15,0 0 0 0,0 0 1 0,0 0-4 16,0 0 0-16,0 0 0 0,0 0-1 0,0 0 72 0,0 0-1 15,0 0 1-15,0 0 0 0,0 0-60 16,0 0 0-16,0 0 0 0,0 0 0 0,0 0 87 0,0 0 1 16,0-21-1-16,0 21 1 0,0 0-90 0,10-5 0 15,-10 5 0-15,0 0 1 0,11-6 27 0,-11 6 0 16,10-1-1-16,-10 1 1 0,11-4-28 0,-4 0 1 16,-7 4-2-16,14-3 2 0,-3-1 36 0,-2 4 1 0,1-3-2 15,1-1 2-15,3 4-37 0,-4 0 1 0,3-3-1 16,-1-1 1-16,2 4 27 0,2 0 0 0,4-3 0 15,4-1-1-15,-1 1-28 0,-3-1 1 0,-1-3 0 16,2 0 0-16,2 0 20 0,0 2 1 0,-4-4-1 16,6 6 1-16,-2 1-23 0,-4-5 0 0,3-4 1 15,8 4 0-15,-2-3 17 0,-7-3 2 0,2-3-1 16,9 9 1-16,-2 0-21 0,0-1 1 0,0-6-1 16,0 10 1-16,-2-7 13 0,0-1 0 0,2-2 0 15,4 5 0-15,-4 2-14 0,-2 0-1 0,2-5 1 0,9 3-1 16,-6 2 13-16,-1-3 0 0,3-5 0 0,6 8-1 15,1-1-12-15,-3 1-1 0,-2-8 0 0,0 7 2 16,-2 1 12-16,-3-2 1 0,1-2-2 0,1-3 2 16,1 7-14-16,0-5 0 0,-1-4 0 0,5 4 0 0,1-2 6 15,-1 3 0-15,-5-3 0 0,-1-4 1 0,1 4-9 16,-3 2 0-16,3-6-1 0,5 8 1 0,-4-6 7 16,-1-3 1-16,1 3-1 0,12 5 1 0,-4 1-9 15,-3-6 0-15,5 2 0 0,4 9 2 0,-5-6 3 16,-3 0 1-16,3-4 0 0,7 11 1 0,-4-8-8 15,-1 1 1-15,9-3-1 0,-6 5 1 0,3 2 3 0,-7-3 1 16,1-4-1-16,7 7 1 0,-7 0-7 0,2-4 1 16,5-3 0-16,3-2 1 0,0 6 1 0,-10-1 1 15,4-3 1-15,-1-4-1 0,-1 8-4 0,-2-6 1 16,3-2-2-16,6 4 2 0,1 0 1 0,-5 0 1 16,4-9-1-16,-9 9 1 0,1 0-4 0,1-7 1 15,1-5-1-15,3 13 1 0,4-1 0 0,-3-5 0 0,0-2-1 16,-2 9 1-16,-2-4-2 0,-3 2-1 0,2-6 0 15,7 10 2-15,-4-3 0 0,-2-4-1 0,6-6 1 16,-2 11 1-16,-2-1-3 0,-4-1 1 0,3-3-1 16,3-3 1-16,-4 3-2 0,-1 3 1 0,6-4 0 15,1 0 0-15,-4 1-1 0,0-1 0 0,1-1 0 16,2 8 1-16,-3-11-1 0,-1-5 0 0,8 8 1 16,4 12-1-16,-6-7-1 0,-3-6 1 0,0 1-1 15,2 15 1-15,-1-8-1 0,3-5 2 0,5-1-1 16,-1 13 1-16,-1-6-2 0,-5-5 0 0,1 0 0 0,6 9 1 15,-5-5-1-15,-3-2 0 0,8 0 0 0,3 2 1 16,-5-2-2-16,-3 1 1 0,-1-3-1 0,8 2 1 16,-6 0-1-16,-2-5 2 0,8-2-2 0,1 7 1 0,-3-4-1 15,-6-8 0-15,2 5 0 0,8 7 2 0,-1-8-2 16,-5-2 1-16,7 3-1 0,0 12 1 0,-7-5-1 16,-2-7 1-16,2 0-1 0,4 10 1 0,3-1-1 15,-2-6 0-15,-2-1 0 0,1 5 2 0,-6-2-2 16,-3 2 0-16,5-4 0 0,5 4 0 0,0-3 0 15,-5-3 0-15,0 1 0 0,-3 3 1 0,-4-2-2 16,0-4 1-16,5-7 0 0,4 15 0 0,-1-7-1 0,-4-7 1 16,1 9 0-16,0 8 0 0,-5-3-1 0,-4-7 1 15,8 0 1-15,6 14-1 0,3-5 0 0,-10 1 0 16,4-5 0-16,-2 9 0 0,-3 0-1 0,-2-3 1 16,5-6 0-16,4 9 0 0,1-2-1 0,-6-2 2 15,-3 1-1-15,1 1 0 0,-2 2-1 0,-4 0 1 16,8-9 0-16,3 5 0 0,3 1-1 0,-8 5 1 0,-4-6 0 15,-3 2 1-15,-2 2-2 0,-4-3 1 0,0-1-1 16,2-1 1-16,4 5-1 0,-4 0 0 0,-3-4 0 16,-8 4 1-16,4-3-1 0,-5-4 0 0,-4-1 0 15,-5 12 1-15,2-9-1 0,-2 3 0 0,-2-3 0 16,-5 12 1-16,1-8-1 0,1-2 0 0,0-1 0 16,-2 4 1-16,1 0-1 0,3 0 0 0,1-3 0 15,-5 6 1-15,7 1-1 0,1-8 0 0,1 2 0 16,-9 6 2-16,-4-1-2 0,-1 1 0 15,1-4 0-15,4 0 1 0,0-4-1 0,0 4 0 16,1 2 0-16,1 1 0 0,0-4 0 0,-1 0 0 16,-1 1 0-16,0 4 0 0,0-2 0 0,-2 1 0 0,-2-3 0 15,1 4 0-15,-1-4 0 0,0 0 0 0,1 1 0 16,-3 3 0-16,1-4 0 0,0 0 0 0,1-2-1 16,2 2 1-16,5 0 0 0,-1 1 0 0,5-1-2 15,2 0 2-15,-2 0 0 0,-4 2 0 0,-3-2-2 16,-2 0 1-16,-2 4 1 0,1-5 0 0,-3-4-2 15,1 5 1-15,-1-3 1 0,1 3 0 0,-2-1-3 0,0-2 2 16,0 3 1-16,-2 0 0 0,-4 0-2 16,2-4 1-16,1 2 1 0,-6-1 0 0,0-8-2 0,0 1 1 15,0 3 1-15,0 3 0 0,0-1-3 0,0-1 2 16,0 6 1-16,0-1 0 0,0-3-1 0,0 1 0 16,0-1 1-16,0 4 0 0,0 7-1 0,0 0 0 15,0 0 1-15,0 0 0 0,0 0-1 0,0 0 0 16,0 0 1-16,0 0 0 0,0 0-2 0,0 0 1 15,0 0 1-15,0 0 0 0,0 0 0 0</inkml:trace>
  <inkml:trace contextRef="#ctx0" brushRef="#br0" timeOffset="14233.27">32482 2748 577 0,'0'0'0'0,"0"0"0"0,0 0 0 0,-12 18 49 0,12-18 0 16,0 0 0-16,-11 3 1 0,11-3-33 0,-10-3-1 16,4-4 1-16,6 7 0 0,-9 0 47 0,9 0 1 15,0 0-1-15,0 0 1 0,-5-7-47 0,5 7 0 16,0 0 0-16,2-7 0 0,-2 7 35 0,0 0 1 0,7-11-2 16,-7 11 2-16,14-16-37 0,-3 4 1 0,1 3-1 15</inkml:trace>
  <inkml:trace contextRef="#ctx0" brushRef="#br0" timeOffset="14810.26">33602 2409 1126 0,'0'0'0'16,"0"0"4"-16,0 0 0 0,0 0-4 0</inkml:trace>
  <inkml:trace contextRef="#ctx0" brushRef="#br0" timeOffset="30318.74">31985 701 12 0,'0'0'0'0,"26"-8"0"16,2 1 0-16,4 11 0 0,-2-4 0 0,2-7 0 0,1 5 0 16,3-1 0-16,-5 3 0 0,8-4 0 0,2-3 0 15,3 4 0-15,-5 3 0 0,-4-7 0 0,0 1 0 16,0 6 0-16,-1-3 0 0,-1-1 0 15,4-3 0-15,1 4 0 0,-3-1 0 0,0-5 0 0,0 2 0 16,4 7 0-16,-2-3 0 0,0-4 0 0,-9 1 0 0,4 3 29 16,-2 3 0-16,-3-7 0 0,-6 3 2 0,0 3-18 15,-2-3 1-15,1 1-1 0,-6-4 2 0,2 3 3 16,-2 1 0-16,-2-4 0 0,-3 3-1 0,0-3-6 16,-2 2-1-16,0-2 0 0,-7 7 0 0,7-7 11 15,-7 7 2-15,5-7-2 0,-5 7 1 0,0 0-10 16,7-6-1-16,-7 6 0 0,0 0 1 0,0 0 29 0,0 0-1 15,2-5 1-15,-2 5-1 0,0 0-24 0,0 0-1 16,0 0 1-16,0 0 1 0,0 0 22 0,0 0 1 16,-7-3-1-16,7 3 1 0,0 0-24 0,0 0 0 15,-7 3-1-15</inkml:trace>
  <inkml:trace contextRef="#ctx0" brushRef="#br0" timeOffset="34793.3">23465 4854 414 0,'0'0'0'0,"0"0"0"15,-19 0 0-15,12 4 32 0,0-4 2 0,-2 0-2 16,9 0 2-16,-11 8-21 0,11-8 2 0,-10 4 0 16,10-4-1-16,0 0 23 0,-8 10 0 0,8-10 0 15,0 0 0-15,-1 7-22 0,1-7 1 0,0 0-2 16,1 6 2-16,-1-6-14 0,8 7 0 0,-8-7 1 0,7 3 0 15,-7-3-2-15,7 0 1 0,-7 0 1 0,14 0-1 16,-4 0-3-16,-1 0 1 0,0-3-1 0,-2 3 1 0,4 0-1 16,-1-4 1-16,-3-1-2 0,2 1 2 0,2 4-10 15,-3-3 0-15,0-4 0 0,0 3 0 0,3 3 3 16,-1-3 1-16,-4-1-1 0,4 0 1 0,3 1-6 16,-1-3 1-16,-1 3-1 0,3 1 1 0,-4-1 3 15,1-4 2-15,0 1-2 0,4 0 1 0,1 3 1 16,0-1 2-16,2-4-1 0,1 2 1 0,1 3-1 15,-5 1 2-15,3-4 0 0,-4-4-1 0,2 4 4 16,0 4 1-16,0-10 1 0,-2 6-1 0,0-1-1 0,0 4 1 16,-1-3-1-16,1 2 1 0,2-2 15 0,-2 3-1 15,-2-6 1-15,2 3 0 0,2 0-7 0,-2 0 0 16,-3-4 0-16,3 2 1 0,7 4 19 0,-7 0 1 16,2-2 1-16,3 3-1 0,-1-3-17 0,1 0 1 15,1 0-1-15,1 3 2 0,4 1 20 0,-1-4 1 0,-4-4-2 16,-3 4 2-16,5-3-21 0,2 1-1 0,-4-5 1 15,-3 14 1-15,3-4 11 0,-1-6 0 0,-1-3 0 16,-1 13 0-16,3-5-15 0,-4-2 1 0,-1 2 0 16,5 5 0-16,-2-5 14 0,-3-2 0 0,1-4 0 15,5 11 1-15,-5-4-16 0,2-1 2 0,1-2-1 16,1 11 1-16,1-4 16 0,-2-7 1 0,-3 0 0 16,2 10 0-16,5-8-17 0,-7 0 0 0,1-2 0 15,1 10 0-15,0-5 14 0,-1-3 2 0,-3 0-2 16,6 5 1-16,-4 0-16 0,-2-7 1 0,2-2-1 0,1 9 1 15,1-4 15-15,-2-3 1 0,0-3 0 0,3 10 1 16,-1-2-18-16,-4-1 1 0,0-6-1 0,4 3 2 16,4 3 9-16,0-1 1 0,-5-1 0 0,1 2 1 0,1-1-14 15,-1 1 0-15,-2-4 1 0,1 3-1 0,3 1 8 16,-4-3 1-16,0-1 0 0,3 0 0 0,-1 4-10 16,-2-1 0-16,1-1 1 0,6 0-1 0,-4 1 6 15,-3 1 0-15,2-5-1 0,5 1 2 0,-2 4-9 16,-3-1 1-16,1-3 0 0,9 0 1 0,-1 0 2 15,-4 2 2-15,1-2-2 0,-2-4 2 0,1 8-7 0,-1-1 1 16,1-6 0-16,0 3-1 0,2 3 4 0,0 1-1 16,-6-8 0-16,6 4 0 0,1 0-4 0,1-2 1 15,-4-3-1-15,0 9 1 0,3-6 1 0,1-2 1 16,3 1-1-16,-4 10 1 0,4-4-5 0,-2-6 2 16,0-5 0-16,-5 14 0 0,2-8-1 0,0-2 2 15,-1 1 0-15,-2 8 0 0,2-5-4 0,3-4 2 16,-6 1 0-16,4 6-1 0,-1-3 0 0,-1-1-1 0,0-3 1 15,2 6 0-15,7 1-1 0,-2-6-1 0,-4 1 0 16,-3 5 2-16,2 1 0 0,-2-10 1 0,-2 1 0 16,3 10-1-16,-2-1-1 0,-3-4 0 0,0-4 1 15,4 6-1-15,0-2 1 0,-3 0-1 0,-3-5 1 16,10 6-1-16,-6 3-1 0,-2-2 1 0,3-8-1 16,6 6 1-16,0 4 0 0,-3-4 0 0,-2-6 1 15,-2 10-1-15,2-1 0 0,0-3-1 0,0-3 1 16,-4 4 0-16,4 1-1 0,0-2 2 0,-2 0-2 15,-2 4 2-15,3 3-3 0,-3-7 1 0,0-1 1 0,4 5-1 16,0-1-1-16,-3-3 2 0,1-5-2 0,0 7 1 16,7 0 0-16,-1-1-1 0,-1-3 0 0,-1 9 0 15,-1-3 2-15,1-4-1 0,0-4 0 0,0 11 1 16,1-10-2-16,-5-6 0 0,2 4 1 0,5 15 0 0,-3-10 1 16,-2-3 1-16,0 1-1 0,3 12 1 0,1-3-2 15,-1-10 1-15,8-1-1 0,-6 15 0 0,2-11 1 16,-2-4-1-16,-3 1 0 0,0 13 1 0,1-8-2 15,-5-4 1-15,4-2 0 0,1 15 0 0,-1-8-1 16,-4-6 0-16,2-2 1 0,5 15 0 0,-1-10-2 0,-4-3 1 16,0-3 1-16,-4 13-1 0,2-3-1 0,2-1 1 15,0-3 1-15,-2 4-1 0,2-1-1 0,0-5 0 16,0 2 0-16,0 7 1 0,-2-3 0 0,0-4-1 16,1 1 0-16,0 6 1 0,3-3-1 0,-2-4 0 15,0 0 0-15,2 3 0 0,-1 3-1 0,-1-6 2 16,4-1-2-16,1 8 1 0,4-3-1 0,-6-1 1 0,1 1-1 15,-1-6 1-15,2 6-1 0,-3-4 1 0,2 0-1 16,1 3 1-16,0 2-1 0,-2-3 1 0,1-2-1 16,5 3 1-16,-2-3-1 0,0 0 0 0,3 0 0 15,2 0 0-15,1 0 0 0,-3-2 0 0,1 2 0 16,-1-3 0-16,1 3 0 0,-6 3 0 0,2-6 0 16,5 3 0-16,-1-4 0 0,1 1 0 0,2-1 0 15,2 2 0-15,0 0 0 0,-2-1 0 0,0 1 0 16,0 6 0-16,0-4 0 0,-2-4 0 0,2 0 0 15,0 4 0-15,-2 0 0 0,1-3 0 0,4-1 0 0,1 8 0 16,-1-4 0-16,-1 1 0 0,-2-4 0 0,0 6 0 16,-1 1 0-16,-1-8 0 0,0 2 0 0,0 6 0 15,1-4 0-15,-3-2 0 0,1-1 0 0,3 6 0 16,2-3 0-16,-2-2 0 0,-2-1 0 0,-2 3 0 0,-1 1 0 16,0-1 0-16,-2-3 0 0,2 3 0 0,-1-2 0 15,-2 2 0-15,1-4 0 0,1 3 0 0,3 1 0 16,-4-2 0-16,5-2 0 0,-3 4 0 0,1 0 0 15,-1-3 0-15,0-3 0 0,-2 6 0 0,0-2 0 16,0 2 0-16,0-5 0 0,2 5 0 0,-1-4 0 16,-1 1 0-16,2-2 0 0,3 5 0 0,2-8 0 15,-1 5 0-15,-1-4 0 0,-2 10 0 0,5-6 0 0,-8-4 0 16,1 0 0-16,5 8 0 0,-3-2 0 0,-1-1 0 16,1-2 0-16,4 8 0 0,2-4 0 0,-2-4 0 15,-2 1 0-15,1 6 0 0,1-1 0 0,-2-4 0 16,0-2 0-16,1 11 0 0,-1-7 0 0,-2 2 0 15,1-5 0-15,3 6 2 0,5 0-2 0,-1-3 0 0,-2-3 0 16,-2 6 1-16,0-1-1 0,-2-2 0 0,-1-2 0 16,-3 6 1-16,1-1-1 0,-2-3 0 0,-2 0 0 15,2 2 1-15,0-2-1 0,-3 3 1 0,-1-4-1 16,2 2 1-16,4 4-1 0,-2-1 1 0,-2-4-1 16,-5 3 1-16,4-3-1 0,-1 4 2 0,-3-6-2 15,-2 2 1-15,0 3-1 0,-1 4 1 0,-1-3-1 16,-1-4 1-16,1 5-1 0,1-5 1 0,-3 2 0 15,-1 1 0-15,0-3-1 0,0 4 1 0,-2-4-1 16,0 3 2-16,0 1-2 0,0-1 1 0,1-3-1 0,-5 4 1 16,4-6-1-16,0 5 1 0,0-3-1 0,-3 0 3 15,0 5 0-15,-3-1-3 16,-1 1 2-16,-1-1 0 0,1-1-2 0,0 1 0 0,2-4 2 16,1 3 1-16,1-3-3 0,-1 0 0 0,1 0 2 15,0 0 0-15,-1 2-2 0,1-2 0 0,-1 1 0 16,1 3 1-16,0-4-1 0,-3 5 0 0,1-1 0 15,0-1 1-15,0 4-1 0,-2-4 0 0,0 4 0 16,0-3 0-16,0-1 0 0,0 1 0 0,-2-1 0 16,2 1 0-16,-7 3 0 0,13-7 0 0,-6 3 0 0,0 1 0 15,-7 3 0-15,10-7 0 0,-10 7 0 16,11-7 0-16,-11 7 0 0,11-7 0 0,-11 7 0 0,12-7 1 16,-12 7-1-16,11-7 0 0,-11 7 0 0,12-4 1 15,-5 1-1-15,-2 3 0 0,-5 0 0 0,11-2 0 16,-11 2 0-16,10-7 0 0,-10 7 0 0,11-4 0 15,-11 4 0-15,12-7 0 0,-3 4 0 0,2-1 2 0,-1 1-2 16,1-1 0-16,1 1 0 0,4 1 1 0,0 0-1 16,-4 0 0-16,-3 1 1 0,-2-1 0 0,-7 2-1 15,11-4 0-15,-11 4 1 0,10 0 0 0,-10 0-1 16,11 0 0-16,-11 0 1 0,9-3 2 0,-9 3-3 16,7 0 0-16,-7 0 1 0,7-4 1 0,-7 4-2 15,9 0 0-15,-9 0 3 0,5 0 2 0,-5 0-5 16,5 0 0-16,-5 0 2 0,4 0 1 0,-4 0-3 15,3 0 0-15,-3 0 4 0,4 0-1 0,-4 0-3 16,3 0 0-16,-3 0 2 0,4 0 2 0,-4 0-4 16,4 0 0-16,-4 0 2 0,3 0 1 0,-3 0-3 0,4 0 0 15,-4 0 3-15,3 0-1 0,-3 0-2 0,0 0 0 16,0 0 2-16,0 0 0 0,0 0-2 0,0 0 0 16,0 0 3-16,0 0-1 0,0 0-2 0,0 0 0 0,0 0 2 15,0 0 0-15,0 0-2 0,0 0 0 0,0 0 3 16,0 0-1-16,0 0-2 0,0 0 0 0,0 0 2 15,0 0 0-15,0 0-2 0,0 0 0 0,0 0 1 16,-2 0 2-16,2 0-3 0,-1 0 0 0,1 0 1 0,-2 0 0 16,2 0-1-16,-2 0 0 0,2 0 1 15,-2 0 0-15,2 0-1 0,0 0 0 0,0 0 0 0,0 0 1 16,0 0-1-16,-1 0 0 0,1 0 0 0,-2 0 1 16,2 0-1-16,0 0 0 0,0 0 0 0,-4 0 2 15,4 0-2-15,-3 0 0 0,3 0 0 0,-4 0 1 16,4 0-1-16,-3 0 0 0,3 0 0 0,-4 0 1 15,4 0-1-15,-3 0 0 0,3 0 0 0,-4 7 1 0,4-7-1 16,-3 4 0-16,3-4 0 0,-2 3 1 0,2-3-1 16,-6 2 0-16,6-2 0 0,-3-2 1 0,3 2-1 15,-4 0 0-15,4 0 0 0,-3 0 1 0,3 0-1 16,-4 0 0-16,4 0 0 0,-3-1 1 0,3 1-1 16,-4-2 0-16,4 2 0 0,-3 0 2 0,3 0-2 15,-4-2 0-15,4 2 0 0,-3-2 1 0,3 2-1 16,-4 0 0-16,4 0 0 0,0-3 1 0,0 3-1 15,-2-4 0-15,2 4 0 0,0-5 1 0,0 5-1 16,-1-3 0-16,1 3 1 0,0 0 0 0,0 0-1 16,0-4 0-16,0 4 1 0,0 0 0 0,0 0-1 0,0 0 0 15,0 0 1-15,0 0 1 0,0 0-2 0,0 0 0 16,0 0 1-16,0 0 0 0,0 0-1 0,0-4 0 16,0 4 1-16,0-3 0 0,0 3-1 0,0-4 0 15,0 4 1-15,0 0 0 0,0 0-1 0,0-3 0 0,0 3 0 16,0-2 1-16,0 2-1 0,0-3 0 0,0 3 0 15,0-4 2-15,0 4-2 0,0-3 0 0,0 3 0 16,-2-4 0-16,2 4 0 0</inkml:trace>
  <inkml:trace contextRef="#ctx0" brushRef="#br0" timeOffset="36126.46">32103 2532 1595 0,'0'0'0'0,"0"0"0"0,-18 3 0 0,8-1 47 0,1 2 1 15,9-4-1-15,-11 3 1 0,11-3-31 0,0 0 0 16,0 0-1-16,0 0 1 0,0 0 27 0,0 0 1 16,0 0 0-16,0 0 0 0,0 0-30 0,0 0 2 15,9 0-1-15,5 0 1 0,11-3-15 0,5-1 0 16,2-1 0-16,13-2 1 0,1 3-2 0,-2-1 1 16,2-4-1-16,0 0 1 0,0 2-5 0,-2 0 1 0,0-5 0 15,4 1-1-15,-1 4 1 0,1-3 0 0,5-4 0 16,-2-4-1-16,2 8-13 0,-2-6 0 0,-5-2 0 15,-4 8 0-15,4-8 6 0,-2 1 1 0,0-8 0 16,-1 14-27-16,-6 6 10 16,-4-2 26-16,3-4-20 0,1 4 2 0,0-3 18 15,0 3 0-15,-6-4-17 0,5 1 0 0,-3 3 17 16,-1-4 0-16,-4 6-13 0,0-6 2 0,1 4 11 0,-1 0 0 16,0 0-10-16,2 2 0 0,-3 0 10 0,-6-1 0 15,-5 3-8-15,-6-6 0 0,-1 6 8 0,-2 3 0 16,-7 0 0-16,5 0 0 0,-5 0 0 0,2 0 0 0,-2 0 0 15,0 0 0-15,0 0 0 0,-3 8 0 0,3-8 11 16,-9 11 1-16,-4-4-12 0,-8 2 0 0,-9 1 8 16,-7 1 1-16,5 1-9 0,-1-1 0 0,5-3 28 15,-1 5 0-15,1-3-28 0,-4 1 0 0,-3 3 16 16,-2-3 1-16,0 1-17 0,-2 0 0 0,-1 0 32 16,-6 3 0-16,0-5-32 0,0 4 0 0,0-2 18 15,0 1 1-15,-17 6-19 0,-16-1 0 0,-3-1 10 0,14-4 0 16,9-5 1-16,7 3 0 0,2 1-4 0,6-1-1 15,-2-4 1-15,-5 3 0 0,-2-1-2 0,4-2 2 16,5-3-1-16,3 6 0 0,0-4-1 0,4-3-1 16,4 1 1-16,3 6-1 0,3-4-1 0,5-3-1 15,0-3 0-15,-1 4 1 0,4-1-1 0,7-3 0 16,1-3 0-16,1 6 0 0,1-3-1 0,9 0 2 0,-6-7-1 16,6 7 0-16,0 0-1 0,0 0 2 0,0 0-2 15,4-9 1-15,5 6-2 0,1-1 0 0,1 1 0 16</inkml:trace>
  <inkml:trace contextRef="#ctx0" brushRef="#br0" timeOffset="39460.16">32623 2298 1017 0,'0'0'0'0,"0"0"0"0,11 25 0 0,-11-25 0 16,5 10 0-16,-5-10 13 0,0 0-1 0,0 0 0 16,9 4 2-16,-9-4-6 0,7-4 0 0,-7 4-1 15,7-3 1-15,-7 3 14 0,12-7 0 0,-5 3 0 0,0-3 1 16,2-7-12-16,2 3 0 0,-1-1 1 0,1-2 0 15,0 3 4-15,-1-3-1 0,1-3 1 0,-1 3 1 16,3 1-8-16,-1-1 0 0,-1 0 0 0,-3-5 1 0,5 7 2 16,-1-3 2-16,2 3-2 0,-10-12 2 0,5 8-7 15,-1 0 1-15,1-7 0 0,-4-3 0 0,1 1 12 16,-1-1 1-16,0 1 0 0,-3-10 0 0,2 1-10 16,-1 10 0-16,-1-6 1 0,-6 7-1 0,3 4 25 0,1 1 0 15,0 2 0-15,-7 0 0 0,3 2-22 16,2 5 2-16,1-1-2 0,-7-4 2 0,3 5 23 0,5 9 1 15,-7-11-1-15,-2-1 1 0,-1 5-24 16,3 4 0-16,7 3-1 0,-16-13 1 0,3 6 17 0,1 4 0 16,0-1 0-16,-4-8 1 0,-4 5-21 0,3 3 2 15,3 4-1-15,0-10 1 0,-4 6 13 0,0 4 1 16,1 0-1-16,1-9 1 0,-2 6-15 0,1 6-1 0,-1-3 1 16,-1-3-1-16,-1 6 8 0,4 6 2 15,2-2-1-15,-4-7 1 0,1 11-12 0,3-2 0 0,1-2 0 16,-1-4 2-16,2 8 6 0,3-2 0 0,0-2 0 15,0-4 1-15,1 4-10 0,-1 2 2 0,2-6-2 16,7-3 1-16,-7 4 3 0,7-4 1 0,-7 5 0 16,7-5 0-16,0 0-6 0,-7 6 0 0,7-6 0 15,0 0 0-15,0 0 4 0,0 0 0 0,0 0-1 16,-7-2 2-16,7 2-6 0,0 0 0 0,0 0-1 16,1-9 2-16,-1 9 2 0,6-11 0 0,-6 11-1 15,12-19 1-15,-1 7-4 0,-1 1 0 0,1 2-1 0,-1-5 2 16,4 0 0-16,1 2 0 0,-3 1 0 0,-3-1 1 15,3 2-4-15,0 1 1 0,-1 2 0 0,0-7-1 16,-3 3 2-16,1 2 0 0,0 2-1 0,-2-7 2 0,0 4-3 16,-2-1 0-16,1 0 0 0,1 1 0 0,0 3 0 15,-2 0-1-15,-1-2 1 0,-1 0-1 0,-3 9 0 16,7-7-1-16,-7 7 0 0,4-9 1 0,-4 9-1 16,3-7 1-16,-3 7-1 0,0 0 1 0,0 0-1 15,0 0 0-15,0 0-1 0,0 0 2 0,0 0-2 16,0 0 0-16,0 0 0 0,0 0 2 0,0 0-3 0,-5 11 1 15,1-6 0-15,-1 4 1 0,-4 14-2 0,1 2 1 16,-1-8 0-16,0-3 0 0,2 6 0 0,3-3-1 16,1-6 0-16,-4-8 1 0,0 4-1 0,1 0 0 15,5 2 0-15,1-9 2 0,-7 5-2 0,7-5 0 16,-8 7 0-16,8-7 0 0,-10 11 0 0,5-2 0 16,-1 1 1-16,-1-3-1 0,2 2-1 0,0 5 1 0,-2-3 0 15,-2-2 0-15,2 5-1 0,3-2 1 0,2-2 0 16,2-10 0-16,-8 13-1 0,4-6 1 0,4-7 1 15,-7 7-1-15,7-7-1 0,-3 7 1 0,3-7-1 16,0 0 1-16,0 0-1 0,-8 7 1 0,8-7-1 16,0 0 1-16,0 0-1 0,0 0 1 0,-1-7-1 15,1 7 1-15,-2-7-1 0,4 0 2 0,-1-4-2 16,-1-8 1-16,2-7-1 0,4 6 1 0,-1-3-1 16,0-7 1-16,-1 8-1 0,3-1 0 0,0 2 0 15,-4-6 1-15,4 6-1 0,2 3 0 0,-2 1 0 0,-3-4 1 16,3 7-1-16,2 5 0 0,-1-2 0 0,-1 1 1 15,1-1-1-15,-1 8 1 0,0-4-1 0,0-4 2 16,-7 11-2-16,10-3 1 0,-10 3-1 0,11-7 1 16,-4 7-1-16,0-4 1 0,-7 4-1 0,12-3 1 0,-3 3-1 15,2 0 1-15,-2 0-1 0,1 0 1 0,2 3-1 16,3 4 1-16,-3-3 1 0,2 4-1 0,4 5-1 16,-2-6 1-16,-2 0 0 0,2 0 0 0,5 0-1 15,-2 3 1-15,-3-4 0 0,-4 1 0 0,4 2-1 16,2 3 2-16,-1-9-2 0,-4 4 1 0,-1 4-1 15,1 0 1-15,-1-4 0 0,-3 0 0 0,1 3-1 16,3 4 1-16,-3-7 0 0,-10-7 0 0,11 9-1 0,-11-9 2 16,10 4-1-16,-10-4 0 0,11 7-1 0,-11-7 1 15,11 3 0-15,-11-3 0 0,0 0 0 0,7 7 0 16,-7-7 0-16,0 0 1 0,0 0-2 0,7 7 1 16,-7-7 0-16,0 0 0 0,0 0 0 0,3 7 0 15,-3-7 0-15,0 0 2 0,0 0-2 0,0 0 0 0,0 0 0 16,0 0 0-16,0 0 0 0,0 0 0 0,0 0 0 15,0 0 1-15,0 0-1 0,-7-7 0 0,7 7 0 16,-10-7 0-16,1 0 0 0,0 4 0 0,-2-8 0 16,-1 2 1-16,0-1-2 0,1 3 1 0,2 0 0 15,-1-4 0-15,-1 4-1 0,0-4 1 0,3 4 0 16,-1-3 0-16,0 6-1 0,0 1 1 0,0-6 1 16,9 9-1-16,-10-10-1 0,10 10 1 0,-11-6-1 15,11 6 1-15,0 0-1 0,-7-3 1 0,7 3-1 16,-7-2 1-16,7 2-1 0,-7-4 1 0,7 4-1 0,-7-3 1 15,7 3-1-15,-11-4 1 0,11 4-1 0,-10-3 2 16,10 3-2-16,-11-4 1 0,11 4-1 0,-10-7 1 16,10 7-1-16,-11-3 0 0,11 3 0 0,-11-7 1 15,11 7-1-15,-10-4 0 0,10 4 0 0,-11-3 1 0,11 3-1 16,-10-4 0-16,10 4 0 0,-11-3 1 0,11 3-1 16,-9-4 0-16,9 4 0 0,0 0 1 0,-8-2-1 15,8 2 0-15,-8 0 0 0,8 0 1 0,0 0-1 16,-7 0 0-16,7 0 0 0,0 0 0 0,0 0 0 15,-7 0 0-15,7 0 0 0,0 0 0 0,0 0 0 0,-7 6 0 16,7-6 0-16,0 0 0 0,6 10 0 0,-6-10 0 16,5 11 0-16,-2-4 0 0,4 0-1 0,1 3 1 15,0-4 0-15,-1 4 0 0,6 3 0 0,-3 2 0 16,-1-4 0-16,0 0 0 0,0 3-1 0,0-4 1 16,-1 4 0-16,1-1 0 0,0-3-1 0,0 4 1 15,-2 0 0-15,-2-5 0 0,2 3-1 0,0 6 1 0,0-2 0 16,-1-6 0-16,-1 4-1 0,0 2 1 0,1-3 0 15,-3 1 0-15,1 1-1 0,-3 5 1 0,1-6 0 16,-2 2 0-16,0-2-1 0,-2 3 1 0,1 1 0 16,-3 3 0-16,2 2 0 0,1 2 0 0,-1-4 0 15,-2 3 0-15,3 1 0 0,-1 1 0 0,0-1 0 16,-2-4 0-16,3 2 0 0,-1-2 0 0,0-3 0 16,-1-3 0-16,1 1 0 0,0 0 0 0,0-2 0 15,-1 2 0-15,1-2 0 0,0-5 0 0,1 1 0 16,-3 1 0-16,2-2 0 0,2 0 0 0,-2-2 0 0,2-7 0 15,-3 10 0-15,3-10 0 0,0 0 0 0,0 0 0 16,-7 7 0-16,7-7 0 0,0 0 0 0,0 0 0 0,-2 7 0 16,2-7 1-16,0 0-1 0,0 0 1 0,0 0-1 15,-7-3 1-15,7 3-1 0,0 0 1 0,0 0 0 16,0-7 0-16,0 7 0 0,0 0 2 0,5-7-2 16,-5 7 0-16,7-7 0 0,-3 0 0 0,1-2 0 15,2-3 2-15,0 1-2 0,-1 2 1 0,1-5-1 16,0 2 0-16,-2-2 0 0,-1-6 2 0,-1 6-2 15,1 2 1-15,-1-6 0 0,1-1 0 0,-1-4 0 16,2 0 0-16,1-3-1 0,-4 1 1 0,-1-5-1 0,1 9 2 16,-2-3-2-16,-3-1 1 0,3 9-1 0,0-1 0 15,-2-1 0-15,-2-1 1 0,2-1 0 0,1 10-1 16,-3 1 0-16,1-5 0 0,-3 2-1 0,3 1 1 16,-1 4 0-16,-1-9 0 0,0 6-1 0,-1 1 1 15,1-2-1-15,-2-1 2 0,2 1-2 0,0 1 0 0,-1-3 0 16,-1 3 1-16,0 3-1 0,0 2 0 0,2-2 0 15,-2 0 1-15,1 1-1 0,1-1 0 0,5 7 0 16,-10-14 1-16,10 14-1 0,-11-7 0 0,11 7 0 16,-5-16 1-16,5 16-1 0,-7-10 0 0,7 10 0 15,-7-11 1-15,3 4-1 0,4 7 0 0,-3-10 0 16,3 10 1-16,-4-11-1 0,4 11 0 0,0 0 0 16,-2-7 1-16,2 7-1 0,0 0 0 0,0 0 0 15,0-7 2-15,0 7-2 0,0 0 0 0,0 0 0 16,9 0 1-16,-9 0-1 0,7 7 0 0,-7-7 0 15,11 7 1-15,-1 4-1 0,3-1 0 0,-1-3 0 0,-1 4 1 16,-1-1-1-16,-1 6 0 0,0-2 0 0,-2 0 1 16,0 2-1-16,-2 0 0 0,0 3 0 0,-1-1 1 15,0 1-1-15,-1 4 0 0,-1 0 0 0,0 0 1 16,-1 1-1-16,1-1 0 0,-2 2 0 0,-3 7 1 0,3-4-1 16,0 9 0-16,-2-7 0 0,-2 5 2 0,1 0-2 15,-1-3 0-15,-1 1 0 0,-4-7 1 0,0-3-1 16,0 4 1-16,1-8 0 0,-3 4 0 0,0-2-1 15,1 0 1-15,-1-3-1 0,2 3 1 0,1-2-1 16,-1 2 1-16,2-3-1 0,2-1 2 0,-1 3-2 16,1 1 0-16,0-7 0 0,3 0 1 0,-2 0-1 0,-1-3 0 15,2-4 0-15,1 0 1 0,2-7-1 0,-4 10 0 16,4-10 0-16,0 0 1 0,0 0-1 0,-2 9 0 16,2-9 0-16,0 0 1 0,0 0-1 0,0 0 0 15,0 0 0-15,0 0 1 0,0 0-1 0,0 0 0 16,0-9 0-16,0 9 1 0,2-7-1 0,-2 7 0 0,7-10 0 15,-3 4 1-15,-1-2-1 0,3-3 1 0,1 1-1 16,2-1 2-16,1-3-2 0,-1-4 1 0,0 6-1 16,1-2 1-16,3 0-1 0,1 0 1 0,-4-4-1 15,-1 4 1-15,2 2-1 0,-1-6 0 0,1-3 0 16,-4 0 1-16,2 3-1 0,1 3 1 0,1-8-1 16,-6-4 1-16,1 4-1 0,-1 4 0 0,0-2 0 15,-5-5 2-15,0 5-2 0,2 3 0 0,0-3 0 16,-4 1 1-16,2 1-1 0,2 7 0 0,-1-2 0 15,-2 0 1-15,-1 3-1 0,0-5 0 0,0 7 0 16,1-1 1-16,-1 1-1 0,0 2 0 0,2-3 0 0,-2-1 1 16,1 4-1-16,-1-4 0 0,0 1 0 0,0-1 0 15,0 1 0-15,1 4 0 0,-1-4 0 0,-3-1 0 16,-1-1 0-16,5 5 0 0,-3-4 0 0,-1-1 0 0,0 2 0 16,-1 4 0-16,1-1 0 0,0-3 0 0,1-1 0 15,2 6 0-15,2 5 0 0,-5-14 0 0,3 7 0 16,2 7 0-16,0-13 0 0,-1 6 0 0,1 7 0 15,-4-8 0-15,4 8 0 0,-4-14 0 0,3 8 0 16,1 6 0-16,-4-10 0 0,2-1 0 0,-1 4 0 0,-1-3 0 16,1 1 0-16,-1-2 0 0,1 1 0 15,-4-1 0-15,1 1 0 0,-1-1 0 0,0 0-1 0,0 1 1 16,0 1 0-16,0-1 0 0,0 4 0 0,0 1 0 16,0 1 0-16,0 1 0 0,0-1-1 0,7 4 1 15,-11 0 0-15,11 0 0 0,-12 0-1 0,5 0 1 16,0 0 0-16,0 0 0 0,-2 4-1 0,0-1 1 15,0 1 0-15,0-2 0 0,2 5-2 0,-3-2 2 16,3 2 0-16,0 2 0 0,0-2-1 0,0 3 1 0,1-3 0 16,-1 1 0-16,0-1-1 0,2 0 1 0,0 0 0 15,-1-4 0-15,1 4-1 0,2 0 1 0,-5 0 0 16,8-7 0-16,-8 16 0 0,6-9 0 0,2-7 0 16,-5 7 0-16,5-7 0 0,-2 7 0 0,2-7 0 15,0 0 0-15,0 0 0 0,-4 7 0 0,4-7 0 16,0 0 0-16,0 0-1 0,0 0 1 0,0 0 0 15,0 0 0-15,7-7-1 0,0 4 1 0,0-4 0 16,1-4 0-16,-3 1-1 0,4-6 1 0,1 2 0 16,-1 0 0-16,0-4-1 0,0 4 1 0,0-2 0 0,-1 0 0 15,3 4-2-15,-1-2 2 0,-1 0-1 16,0 0 1-16,0 0-1 0,0 3 1 0,0 2-1 0,-1-1 1 16,1 3 0-16,0 3 0 0,0-3 0 0,1 4 0 15,1-1 0-15,0 4 0 0,-1 0 0 0,3 0 0 0,2 4 0 16,1-1 0-16,0 4 0 0,19 14 0 15,-13-8 0-15,1-1 0 0,-4 4 0 0,2 1 0 16,2-3 0-16,-2 2 0 0,0 0 0 0,1 10 0 16,-1-4 0-16,2-5 0 0,1-3 0 0,5 9 0 15,1-5 0-15,3-1 0 0,-33-17-2436 0</inkml:trace>
  <inkml:trace contextRef="#ctx0" brushRef="#br0" timeOffset="49742.05">20147 3389 564 0,'0'0'0'0,"0"0"0"0,-14-18 0 0,14 18 1 16,-11-7 0-16,3 0 0 0,-3 0 0 15,4 3 1-15,0 1-1 0,3-4 0 0,4 7 0 16,0 0 37-16,0 0 1 0,0 0 0 0,0 0 0 0,0 0-25 16,11 0 2-16,-2 0 0 0,19 0 0 0,14 0-3 15,-1-4 0-15,5-3 1 0,0 7-1 0,3 0-5 16,0-3 1-16,6-6-1 0,9 9 1 0,4-4 19 15,-2 1 1-15,1-6 0 0,5 7 1 0,2 1-17 16,-2-1 1-16,6-5-1 0,1 7 1 0,1 0-4 0,-8-4 1 16,2 1-1-16,7 3 1 0,-1 3-4 0,-8-6 0 15,2-1-1-15,5 8 2 0,-3-1 6 0,-7-6 0 16,10-1 0-16,4 8 0 0,-7-4-6 0,-9-7 1 16,4 0 0-16,5 7 0 0,-2 0 5 0,-9-7 0 15,0 0 0-15,2 7 0 0,-8-4-6 0,-5 1 1 16,3-4 0-16,-3 10 0 0,-6-6 10 0,-7-6 1 0,-3 0-1 15,1 18 2-15,-7-9-11 0,-6-6 1 0,-1 1 0 16,1 16 0-16,-8-8 18 0,-6-6 1 0,1-4-1 16,1 15 1-16,-5 0-16 0,-2-14-1 0,-7 6 1 15,7-5 0-15,-7 5 21 0,0 0 0 0,0 0-1 16,0 0 1-16,0 0-20 0,0 0-1 0,0 0 1 16,0 0 1-16,-12 2 16 0,4-6 1 0,-2 1-1 15,-15 3 2-15,-8-9-20 0,-3-3 0 0,-4-2 1 16,1 14-1-16,-3-4 12 0,-2-7 1 0,-9-4-1 0,-2 18 1 15,0-6-15-15,-5-6 0 0,-3-2 1 0,-8 15 0 16,-5-8 9-16,4-6-1 0,-4 1 0 0,-7 12 2 16,8-6-12-16,0-4 0 0,-15 0 0 0,-3 14 1 15,10-7 2-15,4-4 1 0,-8-3-1 0,-4 18 1 16,1-8-7-16,10-6 1 0,-13-1 0 0,-1 22 0 0,4-13 3 16,11-1 0-16,-8-1 1 0,1 18 0 0,10-10-5 15,4-8 0-15,-11 4 0 0,5 15 0 0,8-10 2 16,6-7 0-16,-1 2 0 0,3 13 1 0,6-10-4 15,8-3 0-15,-5 0-1 0,9 4 1 0,7-4-1 16,9-2 0-16,-2-5 0 0,9 4 1 0,5 1-3 16,4-5 1-16,1-5-1 0,11 5 1 0,-7 3-1 0,7-3 1 15,0 0-1-15,0 0 2 0,0 0-3 0,0 0 1 16,7-5-1-16,7 3 1 0,11 0 0 0,1-1-1 16,2-4 0-16,13 3 2 0,5 1-3 0,-5-8 2 15,4 1-1-15,3 10 0 0,3-4 0 0,-1-6-1 16,4-5 0-16,10 15 1 0,8-7 0 0,-3-5-1 0,0 2 0 15,6 13 0-15,0-10 0 0,-1-7 0 0,10-2 0 16,3 16 0-16,-3-10-1 0,-2-3 2 0,6 1-2 16,7 12 1-16,-2-7 0 0,-8-4 0 0,0-3 1 15,10 14-1-15,2-9-1 0,-11-1 1 0,4-6 1 16,4 16-1-16,-8-3-1 0,-6-8 0 0,6 2 0 16,1 9 1-16,-12-3 0 0,-2-4-1 0,-4-6 0 15,6 15 0-15,-6-5 0 0,-9-3 1 0,0-1 1 16,2 7-1-16,-7-3-1 0,-11-4 1 0,2-2-1 15,8 9 2-15,-8 0-1 0,-5-7 1 0,-6-4-1 0,0 11 2 16,-1 0-2-16,-11-5 0 0,0-2 0 0,3 5 1 16,-8 2 0-16,-4-3 0 0,-2-4 1 0,4 7-1 15,-4 0-1-15,-5-4 2 0,0 1-2 0,0-1 1 16,-7 4 1-16,8 0-1 0,-8 0 1 0,0 0-1 0,8-3-1 16,-8 3 0-16,0 0 1 0,0 0 0 0,0 0-1 15,0 0 0-15,0 0 1 0</inkml:trace>
  <inkml:trace contextRef="#ctx0" brushRef="#br0" timeOffset="50447.87">19898 2168 1695 0,'0'0'0'0,"0"0"0"15,-17-20 0-15,10 17 42 0,0-1 0 0,1-4 0 16,3 0 0-16,3 8-26 0,0 0 0 0,0 0 0 15,9 0 0-15,-9 0 19 0,12 4 1 0,-3-4-1 16,26 4 1-16,2-1-22 0,5 2 1 0,6-5 0 0,3 0 0 16,6 4 1-16,-4-1 0 0,5-10-1 0,11 7 2 15,-1 4-8-15,1-4 0 0,11-4 0 0,1 4 1 16,3 0-7-16,-4-5 0 0,6 2 0 0,1-1 1 0,1 4-2 16,-3-4 0-16,-3-3 0 0,1 4 2 0,4 3-4 15,-8-2 1-15,-1-5 0 0,-1 0 0 0,-6 11-1 16,-6-4 1-16,4-7 0 0,2-2 0 0,-8 9-1 15,-3-2 2-15,-5-5-1 0,6 2 0 0,-1 1-1 16,-8 4 1-16,6-7-1 0,2-2 1 0,-7 9 1 0,-6 0 1 16,1-7-1-16,1 4 0 0,-1 3-1 0,-9 0 1 15,5-4 0-15,0-3 0 0,2 7 2 0,-7 4 1 16,-2-4-1-16,-4 0 1 0,-3 3-2 0,-3 4 0 16,-3-3 1-16,1-8 0 0,-6 11 1 0,-5 2 0 15,1-5 1-15,-7-4 0 0,1 7-3 0,-4 3 2 16,-1-1-2-16,1 2 1 0,-1 1 2 0,-4 2 1 15,-2-2-1-15,4 15 1 0,-2-3-2 0,-4 3-1 0,1 1 1 16,3 12 0-16,-2 6 1 0,-2-9 1 0,1 5-2 16,3 7 2-16,0 1-3 0,-2-10 1 0,2 2-1 15,5 16 1-15,1 4 2 0,-3-6-1 0,-1 2 1 16,5 6 0-16,-2-4-3 0,-3-15 1 0,0-4-1 16,1 13 2-16,-3-6 0 0,-3-6 0 0,-1-5 0 15,6 9 1-15,-2-9-3 0,-3-2 1 0,1-11-1 16,5 5 1-16,-4-3 1 0,-3-12 1 0,2-7 0 15,6 12 1-15,-4-10-4 0,0-9 1 0,0 0-1 16,-4 7 2-16,4-7 0 0,2 7 2 0,-2-7-1 0,0 0 1 16,0 0-4-16,0 0 2 0,-2-7-2 0,2 7 2 15,-10-12 0-15,-1-4 0 0,-3 2 1 0</inkml:trace>
  <inkml:trace contextRef="#ctx0" brushRef="#br0" timeOffset="50940.88">19935 2066 1595 0,'0'0'0'16,"0"0"0"-16,-15-27 0 0,8 27 50 0,-1 0 0 15,1-7 0-15,7 7 0 0,0 0-33 0,-8 4 0 0,4 3 0 16,2 0 0-16,1 9 17 0,-1 0 0 0,0 1-1 16,2 20 1-16,2 5-19 0,1-5-1 0,-1 5 1 15,0 4-1-15,0 9 3 0,-1-4 0 0,1-9 0 16,3 12 1-16,-1-11-9 0,-4-5 1 0,0-4 0 15,3 29 0-15,1-8-9 0,-4-10 2 0,4 6-2 16,-1 6 1-16,4-4-1 0,-3-11 0 0,-1-5 0 16,2 21 2-16,3-11-3 0,-5-5 0 0,-1-1 0 0,5 8 0 15,-4-7 0-15,-1-5 0 0,-2-10 0 0,4 11 0 16,-3-13 0-16,-1-9 0 0,-1-2 0 0,2 14 1 16,-2-10-1-16,-3-11 0 0,4-7 0 0,0 16 1 0,0-6 1 15,0-10 1-15,-7 0 0 0,7 0 0 0,0 9-1 16,0-9 1-16,0 0-1 0,0 0 0 0,0 0 9 15,0 0 0-15,0 0 1 0,0 0-1 0,0-5-4 16,0 5 0-16,0 0 0 0,0 0 1 0,12-7 12 0,1 3 0 16,4 1 1-16,24 6-1 0,15-6-10 15,-1-1 1-15,3 1 0 0</inkml:trace>
  <inkml:trace contextRef="#ctx0" brushRef="#br0" timeOffset="80001.39">20052 3346 313 0,'0'0'0'0,"0"0"0"0,19-3 0 0,-1 6-2 15,0-3 1-15,3-3 0 0,12-1 0 0,3 4 0 16,1-7 0-16,0 0 0 0,3-2 1 0,3 9 0 0,1-3 1 16,5-1-1-16,7-3 1 0,6 2-1 15,-2 0 1-15,5 1-1 0,4 1 1 0,0-1 1 0,0-3 2 16,8-3-2-16,3 10 1 0,1-7 0 0,-3 0-1 15,3-7 0-15,7 8 0 0,-2 1 43 0,-6-4 0 16,-1 0 0-16,4 9 0 0,0-5-29 0,-7-5 1 16,3-1-2-16,0 15 2 0,-6-12-2 0,-8 1-1 15,2-3 1-15,4 13-1 0,-1-6-5 0,-12-4 0 16,1 0 0-16,-3 12 0 0,-7-10 33 0,-4-6-1 0,-1 1 1 16,3 17-1-16,-4-14-25 0,-10 1 0 0,-3-1 0 15,-3 14 0-15,-10-10 28 0,-3-4 0 0,-3-4 0 16,-11 11 1-16,0 0-30 0,0 0 2 0,0 0-1 15,-12 0 1-15,3 0 17 0,-5 0 2 0,-2-3-1 16,-28 3 1-16,-6 0-21 0,4-9-1 0,-5 0 1 16,-2 11 1-16,2-2 15 0,-5-4 1 0,-10-3 0 15,-6 11 0-15,3-4-18 0,-1-4 1 0,-3-1-1 16,-8 17 1-16,-3-10 15 0,4-2 1 0,-3-2 1 0,-3 15-1 16,5-6-17-16,3-7 0 0,-8 3 0 0,-4 15 0 15,7-11 12-15,7-2 1 0,-3-1 0 0,-10 15 0 16,12-7-15-16,5-5 2 0,-1 4-2 0,-4 10 2 0,11-7 9 15,3 0 1-15,-4 2-1 0,-2-2 1 16,6 0-13-16,8-3 1 0,4-2 1 0,-6 3-1 0,10 4 6 16,3-9 0-16,1 0 0 0,4 3 1 0,6-3-9 15,6-3 0-15,3-4 0 0,6 3 2 0,4 3 3 16,3-6 1-16,11 0 0 0,-7-2 1 0,7 2-8 16,0 0 1-16,11-2-1 0,-1 2 1 15,6 0 1-15,4-2 1 0,-1-1 1 0,27-1-1 0,9-3-5 0,-6 0 1 16,6 0-1-16,3 4 1 0,-2-1-1 0,6 1 0 15,7-6-1-15,3 2 2 0,1 3-3 0,2-1 0 16,5-2 0-16,6 5 0 0,4-5-2 0,-3 0 0 16,3 0 0-16,7 4 1 0,7-4-2 0,-7-7 0 15,3-2 1-15,10 10-1 0,-6-4 2 0,-7-2 1 16,1-2-1-16,10 14 1 0,-13-11-2 0,-6-3 1 0,4 0-1 16,4 14 0-16,-11-7 1 0,-10-7-1 0,7 5 0 15,0 9 2-15,-12-11-3 0,-6 1 1 0,-3-4 1 16,-1 12-1-16,-9-5 1 0,-10-5-1 0,2 1 0 15,5 8 1-15,-6-1-2 0,-10-1 1 0,-6-6-1 16,-3 8 2-16,-2-1 0 0,-8-3 2 0,-2-2 0 16,-3 9-1-16,-9 0-1 0,7-10 0 0,-5 3-1 15,-2 7 2-15,0 0 2 0,0 0 0 0,0 0 1 16,-4-9 0-16,4 9-3 0,-7 0 0 0,7 0 1 0,-11 0 0 16,-1 0 0-16,-2 0 1 0,0-4 0 0,2 8-1 15,-3 1-1-15,3-1-1 0,3-4 1 0</inkml:trace>
  <inkml:trace contextRef="#ctx0" brushRef="#br0" timeOffset="84676.32">13503 3426 12 0,'0'0'0'0,"0"0"0"0,0 0 0 0,0 0 0 15,0 0 0-15,0 0 0 0,0 0 0 0,0 0 0 16,-18 7 0-16,18-7 0 0,-11 0 0 0,1 0 0 15,-3-4 0-15,-1 4 0 0,-3 0 0 0,-4 0 0 16,-1-3 0-16,1-1 0 0,-2 8 0 0,2-4 0 16,-2 0 0-16,4-4 0 0,6 4 0 0,-4 0 0 15,-1-4 0-15,-3 1 0 0,9 6 0 0,-1-3 12 0,1 0 2 16,1 0-1-16,1 0 1 0,3 0-7 16,0 0 1-16,7 0 0 0,-11-3 1 0,11 3-3 0,-7 0-1 15,7 0 1-15,0 0 0 0,0 0-3 0,0 0 1 16,0 0 1-16,-5-7-1 0,5 7 10 0,7-4 0 15,0-1 1-15,16 2 0 0,8-1-8 0,3-3 2 16,5 0 0-16,3 5 0 0,6 2 17 0,-4 0 1 16,2-3-1-16,8 5 1 0,-2 1-15 0,0-3 2 0,7-3-2 15,6 4 2-15,4 1 37 0,-2-2 1 0,5-2-1 16,4 2 1-16,-4 0-35 0,-3-1 0 0,10-3 0 16,4 4 0-16,-5 2 45 0,-6-2 1 0,4-4 0 15,7 6 0-15,-4 0-46 0,-3-4 1 0,-3-2-1 16,-5 6 1-16,1 0 36 0,-4-4 1 0,6-3 0 15,-2 5 0-15,-4 0-38 0,-5-4 1 0,2-3-1 16,-1 7 1-16,-4-3 35 0,-2-1-1 0,3 1 1 16,0-1 1-16,-2 1-37 0,-8-1 0 0,0 1-1 15,-2-1 2-15,-2 4 21 0,-2-9 0 0,2 2-1 0,-2 4 1 16,-6-2-23-16,-3-1 0 0,-5 1-1 0,2 5 1 16,-1 0 12-16,-8-2 0 0,-4-5 0 0,3 7 1 15,-4-3-15-15,-4-1-1 0,2-3 1 0,-3 7-1 0,-1 0 9 16,-4-3 0-16,1 3 0 0,0 0 1 0,-7 0-12 15,10 3 0-15,-10-3 1 0,9-3 0 0,-9 3 14 16,9 0 1-16,-9 0-2 0,0 0 2 0,0 0-14 16,7 0-1-16,-7 0 0 0,0 0 2 0,0 0 11 0,0 0-1 15,0 0 1-15,0 0 0 0,0 0-13 16,0 0 0-16,0 0 1 0,0 0-1 0,0 0 7 0,0 0 0 16,0 0 0-16,0 0 0 0,0 0-9 0,0 0 1 15,0 0-1-15,0 0 1 0,0 0 6 0,0 0 0 16,0 0-1-16,-11 0 1 0,-4 7-8 0,-5-4 1 15,-3-3-1-15,-9 4 1 0,1-1 4 0,4-3-1 16,-3 0 1-16,-3 4 0 0,-1-1-6 0,1-3 1 16,-6 0-1-16,-9 4 1 0,2 1 0 0,-1-1 1 0,-3-4 0 15,-8 5 0-15,2-2-4 0,1-3 1 0,-10 4-1 16,-7-1 1-16,6 3 2 0,5-3 0 0,-10-3 0 16,-8 4 0-16,-1-1-3 0,11-3 0 0,-3 0 0 15,-11 4 1-15,11-1-1 0,1 1 2 0,-6-8-1 16,-4 8 1-16,5 3-4 0,3-4 2 0,1-3-2 15,-11 4 2-15,7-1-1 0,6-3 0 0,-3 0 1 16,-2 2-1-16,9 0-1 0,1-2 0 0,-7-4 0 0,1 6 0 16,4 0 1-16,7-4-1 0,-2 0 1 0,-3 2-1 15,9 0-1-15,1-3 1 0,-1-4-1 0,4 3 1 16,1 4-1-16,2-3 0 0,5-4 1 0,2 7 0 16,4-4-2-16,7 1 2 0,-5-10-2 0,3 13 1 0,6-3 0 15,5-1-1-15,-1-4 0 0,-2 6 1 0,4 2 0 16,7-4-1-16,1-1 0 0,6 3 0 0,7 2 1 15,-7-3-1-15,7 3 0 0,0 0 2 0,0 0-3 16,0 0 1-16,0 0 0 0,0 0 0 0,0 0 0 16,0 0 0-16,0 0 0 0,18-4 0 0,10 4-1 15,6-3 0-15,-1-1 1 0,9 8 0 0,1-4-1 16,-3 0 0-16,1 0 0 0,8 3 1 0,-1-3 0 16,1 0-1-16,9-3 0 0,4 6 0 0,2 1 0 0,-6-4 0 15,7-4 0-15,6 8 0 0,1-1 1 0,0-3-1 16,-3-3 0-16,4 3 0 0,-5 0 0 0,-2 0 0 15,8-4 0-15,1 8 0 0,1-4 1 0,-3-4-1 16,-1 1 0-16,4 3 0 0,7 0 0 0,-11-4 0 16,4 1 0-16,2 6 2 0,-4-3-2 0,-4-3 0 0,6-4 0 15,0 10 0-15,0-3 0 0,-4-3 1 0,0-1-1 16,4 8 2-16,-4-4-2 0,-1-4 0 0,1 1 0 16,4 3 1-16,-7 0-1 0,-4-4 2 0,2 1-1 15,6 3 0-15,-8 0-1 0,-5-7 2 0,0 3-2 16,3 8 1-16,-8-8-1 0,-9-5 1 0,5 0 1 15,7 16-1-15,-8-10-1 0,-10-6 1 0,3 0-1 16,1 13 2-16,-6-8-2 0,-11-1 1 0,1-2-1 16,0 11 1-16,-7-4-1 0,-5-7 1 0,-2 0-1 0,4 14 1 15,-7-7-1-15,-11 0 1 0,7-11-1 0,-7 11 2 16,0 0-2-16,7 4 0 0,-7-4 0 0,0 0 1 16,0 0 0-16,0 0 1 0,0 0-1 0,0 0 1 15,0 0-2-15,0 0 2 0,0 0-1 0,0 0 0 16,0 0 0-16,-7 7 1 0,7-7-1 0,0 0 1 0,-4 7 0 15,4-7-1-15,-7 3 0 0,7-3 0 0,-10 9-1 16,3-6 2-16,7-3-1 0,-11 2 0 0,0 2-1 16,-1-3 1-16,-2-1 0 0</inkml:trace>
  <inkml:trace contextRef="#ctx1" brushRef="#br0" timeOffset="152044.45">13161 16430 0,'0'0'0,"0"0"0,0 0 0,0 0 16,0 0 0,0 0-1,-9-9-15,9 9 16,0 0-16,0 0 15,0 0-15,0 0 16,0 0-16,0 0 16,0 0-16,0 0 31,0 0-31</inkml:trace>
  <inkml:trace contextRef="#ctx0" brushRef="#br0" timeOffset="93233.04">4655 4771 1206 0,'0'0'0'15,"0"0"0"-15,0 0 0 0,25-17 40 0,-18 8 2 16,0 2-2-16,0-5 2 0,0 5-27 0,0 1 1 16,0-4 0-16,0-1 1 0,-2 4 86 0,2 0 1 15,0 0 1-15,0 4-1 0,0-6-88 0,1 3 1 0,-1 3-1 16,0 3 1-16,0 2 51 0,0-1-1 0,-7-1 0 15,10 6 1-15,-10-6-51 0,6 16 1 0,-6-16 0 16,3 10 0-16,-3 1 21 0,-3-1-1 0,1-1 0 16,-5 2 0-16,0 4-23 0,-4-2 0 0,1-3 1 15,-5 1 0-15,5-1 1 0,3-3 0 0,-2 0 1 16,2 0 0-16,-4 1-8 0,1-5 1 0,-1 4-1 16,1-3 0-16,3 4 1 0,0-4 0 0,7-4 0 15,0 0 2-15,0 0-6 0,-8 3 0 0,8-3 1 16,0 0 0-16,0 0 6 0,0 0 0 0,0 0 1 0,15 4-1 15,-1-4-6-15,0-4 1 0,0 4 0 0,12-3 0 16,-1 3 6-16,-4 0 0 0,-1 0 0 0,1 0 1 16,0 3-7-16,-3 1 0 0,-1-1 0 0,-1 5 0 0,2-3 4 15,-4 0 1-15,4 2-1 0,-4 9 0 0,-4-7-5 16,-1 1 0-16,-2 3 0 0,0 2 1 0,-3 3 6 16,-1-4 0-16,-6-2 1 0,-1 10 0 0,-3-1-7 15,2 0 0-15,-4-7 0 0,-3-2 0 0,1 9 4 16,-3-7 1-16,3 0-1 0,-3-3 1 0,-5 0-7 15,5-4 1-15,0 1 0 0,-8 1 1 0,-2 3 0 16,1-5 1-16,2-3-1 0,-1 0 1 0,1-1-4 0,-5-3 1 16,1 0-1-16,8 0 1 0,-3 0 2 0,3 0 0 15,-1-3 0-15,4-1 0 0,0 0-3 0,3 1 0 16,-5-8 0-16,6-1 1 0,3 3-2 0,-1 2 2 16,1-5-1-16,4-2 0 0,-4 3-1 0,0 1-1 15,3-4 1-15</inkml:trace>
  <inkml:trace contextRef="#ctx0" brushRef="#br0" timeOffset="93550.38">5011 4442 2135 0,'0'0'0'0,"0"0"0"0,32 4 0 16,-11 1 67-16,2-1 2 0,-2 3-2 0,7 1 2 16,2 7-51-16,-1-3 0 0,2 4-1 0,-4 8 1 15,-6 6 61-15,0 2 1 0,0 3-1 0,-5 6 1 16,2-3-62-16,-8-6 0 0,1 5 0 0,-4 2 0 0,0 3 18 16,-7-5 0-16,0 5 0 0,-3 2 1 0,-4 2-23 15,0-8 2-15,-4 3-2 0,-7-2 2 0,2 1-5 16,-1-10 2-16,-4 0-1 0,-8 7 0 0,6-6-5 15,-1 3 1-15,-8-4 0 0,-1 0 0 0,1 0 0 16,-5-4-1-16,5-3 1 0,-3 1 0 0,1-2-2 16,2-8-1-16,-6 0 1 0</inkml:trace>
  <inkml:trace contextRef="#ctx0" brushRef="#br0" timeOffset="99404.34">6218 4831 1444 0,'0'0'0'0,"0"0"0"16,24-3 0-16,-9 6 48 0,0-3 0 0,-1-3 1 15,-3 6 0-15,3-3-32 0,-3 0 0 0,-4-3-1 16,-2 3 1-16,2 0 40 0,-7 0 2 0,11 3-2 15,-11-3 1-15,0 0-41 0,7-3 1 0,-7 3 0 0,0 0 0 16,0 0 37-16,-7 0 0 0,7 0 0 0,-14 0 1 16,-2 0-39-16,-5 0 1 0,-4-4-1 0,-2 8 1 15,-1-4 13-15,0 3 1 0,-2-3-1 0,2 5 0 16,-4 2-17-16,6-3 0 0,-3 3 0 0,1 4 1 0,2-1 0 16,5 2 2-16,-1-3-1 0,5 14 1 0,4-5-8 15,3 1 1-15,-1 0-1 0,4 6 1 0,0 3 11 16,7-3 0-16,0-2 1 0,4 5 0 0,-4-7-11 15,3-2 1-15,4 1-1 0,4 2 1 0,1-4 11 16,2-6-1-16,-3-1 1 0,3 1-1 0,7-5-11 16,-3 2 0-16,1-5 1 0,2-1 0 0,4 1 10 0,5-8 2 15,-2 4-2-15,4 0 2 0,-6 0-13 0,-1-3 2 16,-4-1-2-16,0-1 1 0,-1 5 8 0,-3-7 1 16,-2 0-1-16,-1 3 0 0,0 1-10 0,-5 1 1 15,-1-3 0-15,1-1 1 0,-2 1 3 0,-7 5 1 16,11-10 0-16,-4 3 0 0,4-1-7 0,-4 1 0 15,-7 7-1-15</inkml:trace>
  <inkml:trace contextRef="#ctx0" brushRef="#br0" timeOffset="99819.67">6615 4428 2173 0,'0'0'0'0,"0"0"0"16,0 0 0-16,0 0 72 0,0 0 1 0,-15 23 0 0,19-5 0 16,0 1-55-16,-1 2 0 0,4 7 0 0,-3 6 0 15,-1 8 57-15,1-7 0 0,3 2 0 0,-4 2 0 16,1-2-57-16,-4-6 0 0,3-2 0 0,4 4 0 0,-3-3 16 16,-1-7 0-16,1 3-1 0,0 1 2 0,3-5-20 15,-4 1-1-15,-1-7 1 0,3 2-1 0,0-8-2 16,-1 3-1-16,-1-6 0 0,1 0 0 0,-4-7-4 15,14 10 1-15,-14-10-1 0,7-3 0 0,-7 3 1 16,7-6 1-16,-7 6-1 0,14-8 1 0,-3-1-3 16,-2-2-1-16,1-3 1 0,-3 0 1 0,4 0 2 0,0 0 1 15,6-9 10-15,-13 16-14 16,-4 7 0-16,14-10 1 0,-9 6 0 0,2 4 6 16,-7 0 2-16,11 7-2 0,-4 0 2 0,3 0-7 0,-3 2 1 15,1 5 0-15,-1 4 0 0,-4 3 4 0,-3-4 2 16,4-4-1-16,3 1 1 0,-4 3-7 0,1-3 1 15,1 0 0-15,2-3 0 0,4 1 2 0,-4-3 1 0,0-2-1 16,0 0 2-16,-4 2-6 0,-3-9 0 0,4 10 1 16,-4-10 0-16,0 0 1 0,0 8 0 0,0-8 0 15</inkml:trace>
  <inkml:trace contextRef="#ctx0" brushRef="#br0" timeOffset="100156">7061 4996 2148 0,'0'0'0'0,"0"0"0"16,0 0 0-16,28 4 85 0,-19 0-1 0,1-4 0 0,5 0 1 15,-5-4-68-15,4 2 1 0,-3 0 0 0,-1-1 0 16,1 3 35-16,0-7-1 0,-3 0 1 0,3 3 1 16,-4-1-37-16,0-5 0 0,0-1 0 0,0 2 1 0,-3-1 4 15,-1-1 2-15,1-1-2 0,-4 1 2 0,0 2-13 16,0-6 1-16,-4 1 0 0,4 3 1 0,-3 0-8 15,-4-1 1-15,0 2 0 0,0 2 0 0,-4 5-1 16,4 1-1-16,-4 0 1 0,1 4-1 0,1 3 1 16,-5 3-1-16,3-1 1 0,-3 8 0 0,4-1-1 15,-6 2-1-15,3 2 0 0,5 1 2 0,0 8 1 0,5-8 0 16,3 6 0-16,0-3 1 0,0 3-3 0,3-4 1 16,5-3-1-16,2-1 1 0,6 3 2 0,2-3 1 15,-1-6 0-15,1-1 0 0,3-1-3 0,2 0 0 16,-2-4 1-16,0 1-1 0,-1 2 5 0,1-4 2 15,0-4-2-15,7 3 1 0,-7 1-4 0,-1-4-1 16,-6-4 1-16</inkml:trace>
  <inkml:trace contextRef="#ctx0" brushRef="#br0" timeOffset="100435.08">7689 4745 2060 0,'0'0'0'0,"0"0"0"16,0 0 0-16,-20 19 73 0,10-8 0 0,-1-4 0 15,1 7 0-15,-4 0-55 0,-2 4 0 0,-2 1-1 0,4 4 1 16,0-2 68-16,3-2-1 0,4 2 0 0,-3 4 2 16,1-2-70-16,3 2 0 0,8-1 1 0,4-3 0 0,-1-1 28 15,4-3 2-15,8 1-1 0,1-4 0 0,0-4-31 16,-4 1 0-16,5-6 1 0,2 1 0 0,4-1 0 15,-6-2 1-15,2-3-1 0,4 0 1 0,-4 0-8 16,2-1 0-16,2-3 0 0,-4 1 0 0,-3-1 0 16,-4 2 1-16,2-3 1 0</inkml:trace>
  <inkml:trace contextRef="#ctx0" brushRef="#br0" timeOffset="100704.05">8109 4613 1997 0,'0'0'0'16,"0"0"0"-16,0 0 0 0,0 0 72 0,0 0 1 0,-7 21 0 15,3-12 0-15,0 10-55 0,4 4 0 0,0 2 0 16,0-1-1-16,-3 6 64 0,-1-3 0 0,4-1 0 16,0 7 0-16,-3-3-63 0,-1 0 0 0,4 0 0 15,0 4-1-15,0-8 28 0,0 2 1 0,0-3-1 16,4-4 1-16,-1 5-30 0,1-5 1 0,3-7 0 15,0 1-1-15,-2-1 1 0,1-2 1 0,1-2-1 16,2-2 1-16,-2-1-9 0,-7-7 1 0,10 3 0 16,-10-3 0-16,11 0-3 0,-11 0 1 0,10-7-1 15</inkml:trace>
  <inkml:trace contextRef="#ctx0" brushRef="#br0" timeOffset="100953.29">8357 4806 1859 0,'0'0'0'0,"0"0"0"0,0 0 0 0,0 0 65 15,0 0 1-15,0 0-1 0,0 0 2 0,-17 18-49 16,13-11-1-16,4-7 1 0,-21 19 0 0,3-4 42 16,-1 0-1-16,5-2 1 0,-4 8 0 0,4-4-43 15,0-1 1-15,5 0 0 0,2 3 0 0,4 3 14 0,1-1 0 16,2-7 1-16,2 0-1 0,5 2-18 16,5-4 0-16,-1 4 1 0,10-2-1 0,0 0-7 0,-2-4 0 15,6-2 0-15,-4-5-1 0,0 4-1 0,-3 0-1 16,1 0 1-16,3-2 0 0,-1 2 3 0,-5-3 1 15,5-4 0-15,-7 0 0 0,3 3-3 0,-2 1-1 16,-5-8 1-16,3 4 1 0,-3 0 13 0,-3 0 0 16,-7 0 0-16,11-7 1 0,-11 7-11 0,0 0 1 15,7-3 0-15,-7 3 0 0,3-9 15 0,-3 9 0 0,0-9 0 16</inkml:trace>
  <inkml:trace contextRef="#ctx0" brushRef="#br0" timeOffset="101918.93">9544 4817 1733 0,'0'0'0'0,"0"0"0"16,0 0 0-16,0 0 95 0,0 0 0 0,0 0-1 15,0 0 2-15,0 0-80 0,0 0 1 0,0 0 0 16,-1 26 1-16,1-4 76 0,0 0 2 0,0-2-2 0,0 8 1 16,0 0-78-16,0-2 0 0,0-1 0 0,0 0 1 15,0-2 30-15,0-2 0 0,0 0 1 0,-4 0-1 16,4-3-31-16,4-8-1 0,-4 4 1 0,1-2 0 0,-1-1 2 15,-1-4 1-15,1-7-1 0,0 11 2 0,0-11-11 16,0 0 1-16,5 7 0 0,-5-7 0 0,0 0 2 16,0 0 0-16,0 0 0 0,0 0 0 0,3-7-5 15,-3 7 0-15,4-14 0 0,0-8 1 0,3-6 3 16,0 2 0-16,0-9 1 0,-4 8 0 0,4 3-5 16,-3-3 0-16,3 1 0 0,0 10 0 0,0 0 5 0,0 2 2 15,0 4-1-15,4 1 1 0,1 5-7 0,-5 1 1 16,4-1 0-16,-4 4 0 0,-7 0 4 0,10 7 2 15,-3-3-2-15,13 12 2 0,1-4-7 0,0 2 1 16,-3 0-1-16,-1 2 1 0,-3 2 5 0,2-3 1 16,-2 1-1-16,1-2 1 0,-8-1-7 0,0 1 1 15,0 0 0-15,0-4-1 0,-4 1 4 0,3-1-1 16,-6-10 0-16,8 7 0 0,-8-7-4 0,0 0 1 0,0 0-1 16,7 4 1-16,-7-4 2 0,9-4 0 0,-9 4 0 15,7-7 0-15,0-3-4 0,0-1 0 0,4-1 1 16,-4-6 0-16,-3 4 1 0,3-3-1 0,-4-1 1 15,1 6 0-15,-1-1-2 0,1-1-1 0,-1 6 1 16,1-3 0-16,-4 11 0 0,12-7 1 0,-12 7 0 16,0 0 0-16,7-7-3 0,-7 7 1 0,0 0-1 15,0 0 2-15,7 7 0 0,0 0 1 0,-3 0 0 16,3 5 1-16,0 4-4 0,0 5 2 0,0-1-2 16,-2-6 2-16,1 2-2 0,-1 1 2 0,0-3 0 0,4-3-1 15,-2 3-1-15,-3-4 0 0,3-1-1 0,0 0 2 16,0 2-1-16,0-3 2 0,0-1 0 0,-4 0-1 15,5 1-1-15,-8-8 0 0,3 7-1 0,-3-7 2 0,0 0-3 16,0 0 2-16,7 7-2 0</inkml:trace>
  <inkml:trace contextRef="#ctx0" brushRef="#br0" timeOffset="102197.2">10257 4877 2035 0,'0'0'0'0,"0"0"0"0,0 0 0 0,0 0 78 0,4 23 0 16,3-13 0-16,0 6 0 0,-4 2-60 0,-3 1 0 15,-3-3 0-15,-1 10 0 0,1 1 43 0,-1-3-1 16,1-4 1-16,3 8-1 0,3-7-43 0,-3-2 1 16,4-5 0-16,3 7 0 0,0-3 8 0,0-4 0 15,3-7-1-15,3 4 1 0,-1-1-13 0,4-3-1 16,-2-7 0-16,4 9 2 0,-4-9-5 0,-4 0 0 16,3-9 0-16,1 6 1 0,0-4-5 0,0 0 2 0,-3 0-1 15,1-4 0-15,-3-3 1 0,-2-4 0 0,-2-3 0 16,6 2-1-16,-8-6-1 0,1 4-1 0,-1-7 1 15,-3 12 1-15,-3-5 0 0,-1 4 2 0,1-1 0 16,-1 4 0-16,-5 5-4 0,2 2 2 0,2 0 0 16,5 7-1-16,0 0 7 0,-5-9 1 0,5 9-1 15,0 0 2-15,0 0-7 0,0 0 1 0,-4 9 0 16</inkml:trace>
  <inkml:trace contextRef="#ctx0" brushRef="#br0" timeOffset="102519.63">10834 4682 1808 0,'0'0'0'0,"0"0"0"0,0-27 0 0,3 17 79 16,-3 3 0-16,4-7-1 0,-4 3 1 0,-4 4-61 16,4 7 0-16,0-7 0 0,0 7 0 0,0 0 79 15,-7 10 1-15,6-2-1 0,-3 14 1 0,0 14-81 16,3-5 0-16,1 1 0 0,-2 8 0 0,0-8 35 0,0 1 1 15,2 4 0-15,2 2-1 0,2 2-35 0,-1-8 0 16,-1 6 0-16,2-6 1 0,1 2 8 0,2-7-1 16,-4-5 1-16,4 9 0 0,0-11-14 0,4-3 1 15,-7-4-1-15,-1 5 2 0,1-1 3 0,-1-8 3 16,-3-4-2-16,4 2 1 0,-1-1-9 0,-3-7 0 16,0 0 0-16,0 0 1 0,0 0 1 0,0 0 2 0,0 0-1 15,0 0 1-15,4-15-6 0,-1 2 0 0,1-4-1 16,5-19 2-16,8-4 0 0,1 0 1 0,3-10-1 15</inkml:trace>
  <inkml:trace contextRef="#ctx0" brushRef="#br0" timeOffset="102718.76">11180 4750 1821 0,'0'0'0'0,"0"0"0"15,0 0 0-15,0 0 66 0,0 0 1 0,0 0 0 16,0 0 0-16,7 21-49 0,-7-10 0 0,3-2 0 16,-3 6 0-16,0 3 43 0,-3 5 2 0,-1-5 0 0,4 10 0 15,-3 2-46-15,-1 3 1 0,-1-3 0 0,1 3 0 16,1 1 15-16,3-10 2 0,1 6 0 0,-4-5 0 15,-1-4-21-15,3 2 1 0,1-9-1 0,0 7 2 16,-2-7-7-16,2-3 1 0,2-4-1 0,-4 5 1 0,-2-1-4 16,4-11 1-16,-5 7-1 0,-2-4 1 0,-4-3 3 15,1 0 1-15,3 0 1 0,-4-3-1 0,-3-1-4 16,3-3-1-16,4-5 1 0</inkml:trace>
  <inkml:trace contextRef="#ctx0" brushRef="#br0" timeOffset="102921.15">11312 4896 1721 0,'0'0'0'0,"0"0"0"0,23-3 0 0,-9 6 64 0,-4-6 0 16,5 1 0-16,-1 4 1 0,0-2-47 0,-5 0 0 15,-2 0 0-15,0 3 0 0,0 4 56 0,-7-7 1 16,3 11 0-16,4 5 0 0,-3 1-57 0,-1 3 0 0,-3-5 0 16,0 8 0-16,0 4 27 0,-3-6 1 0,3-5 0 15,0 3 0-15,0 0-30 0,-4-5 1 0,1-3-1 16,3 1 1-16,-4-1 5 0,4-2-1 0,-3-1 0 15,3-8 1-15,-6 11-11 0,6-11 0 0,-10 7 0 16,3-7 0-16,0 4 2 0,0-4-1 0,0 0 1 16</inkml:trace>
  <inkml:trace contextRef="#ctx0" brushRef="#br0" timeOffset="103085.21">11539 4850 1721 0,'0'0'0'0,"0"0"0"0,0 0 0 15,0 0 61-15,0 0 0 0,22 4 1 0</inkml:trace>
  <inkml:trace contextRef="#ctx0" brushRef="#br0" timeOffset="103823.13">12077 4861 1520 0,'0'0'0'0,"0"0"0"0,0 0 0 0,-16 0 54 16,6 4 1-16,-1-1 0 0,-6 9 0 0,-1-1-38 16,2 1 1-16,-5 8-1 0,0 6 0 0,0 0 42 15,5-1-1-15,2 7 1 0,-4-4-1 0,4 2-41 16,3-2 1-16,1-7 0 0,4 4 0 0,5-3 15 0,1-7 1 15,0-1 0-15,5 1 0 0,7 1-19 16,2-7 0-16,8-2-1 0,-5 4 1 0,-3-8-5 0,6 1 0 16,4-4 0-16,1 3 1 0,-2-3-4 0,-2-3 0 15,4-4-1-15,-7 3 1 0,-6 1 7 0,2-4 0 16,4-6 1-16,-4 3-1 0,-4 1-6 0,1-3 1 16,0-6 0-16,-3 0 0 0,1-4 9 0,0 8 0 0,-5-4 0 15,-1 7 0-15,1 4-8 0,-4 7 0 16,-4-7 0-16,4 7 0 0,0 0 13 0,0 0-1 0,-3 7 1 15,3 4 0-15,-4 3-11 0,0 0 0 0,4 4-1 16,0 4 1-16,0 0 12 0,0-10 0 0,0 0-1 16,0 6 2-16,4-2-14 0,0-9 1 0,-4-7 1 15,10 12-1-15,-3-5 6 0,-7-7 1 0,11 2 0 16,-11-2 0-16,10 3-9 0,-3-3 0 0,-7 0 1 16,15-3 0-16,-5-1 5 0,-1-1 0 0,-2 0 1 15,0-2 0-15,0-4-8 0,-3-1 1 0,-1 1-1 16,1-1 1-16,-4 0 3 0,0 1-1 0,-4-3 0 0,-3 3 2 15,-4-1-6-15,1 3-1 0,-2 2 1 0,-4 0 0 16,0 6 3-16,-2-7 1 0,1 1-1 0,-3 4 1 16,2-1-5-16,4 1 1 0,4-1-2 0,-1 1 2 0,1-1 0 15,10 4 1-15,-9-7 0 0</inkml:trace>
  <inkml:trace contextRef="#ctx0" brushRef="#br0" timeOffset="104251.99">12594 4678 2198 0,'0'0'0'0,"0"0"0"0,0 0 0 0,0 0 65 0,-9 21 0 16,4-14 0-16,-2 13 0 0,-7 8-47 0,0 0 0 16,7 0 0-16,-7 5 0 0,3 4 55 0,2-3 1 15,2 5 0-15,0 1 0 0,0 2-56 0,7-8 0 16,4 1 0-16,-1 0 0 0,1-10 19 0,-1 1 1 0,8-8 0 15,5 4 0-15,-2-2-23 0,-4-4 1 16,4-6 0-16,1 6-1 0,-5-5-4 0,1-4 2 0,1-7-2 16,-1 5 1-16,-1-5-5 0,-3 0 1 0,4-5 0 15,-4-1 0-15,0-1 0 0,-4-1-1 0,3-1 1 16,1-9 0-16,2-1-3 0,-1 3 0 0,0-3 1 16,-1 5-1-16,-4-1 3 0,-3 3 1 0,4 3-1 15,-1 2 1-15,-3 7-3 0,0 0-1 0,0 0 1 16,7-3-1-16,-7 3 6 0,4 7-1 0,-4-7 0 15,14 17 1-15,4 1-4 0,1-4-1 0,2-3 1 0,-7-1 0 16,-3 1 2-16,5-4 1 0,3-4-1 0,0 6 1 16,-1-5-4-16,-7-1 0 0,1-3 1 0,2 4 0 0,0-4 1 15,0 0 0-15,-3-4-1 0,0 1 1 16,-1 3-2-16,-3-4 0 0,-7 4-1 0,7-9 1 0,-7 9 1 16,-2-7-1-16,2 7 1 0,-5-12 1 0,2 5-4 15,-4-2 1-15,3-1-1 0</inkml:trace>
  <inkml:trace contextRef="#ctx0" brushRef="#br0" timeOffset="104385.36">12838 4850 2261 0,'0'0'0'16,"0"0"0"-16,0 0 0 0,17-7 70 0,-8 7 2 16,3 0-1-16,-1 4 1 0,3-1-54 0,0 1 0 15,2-4 0-15,2 7 0 0,-4-2 40 0,0 1 1 16,0-3 0-16</inkml:trace>
  <inkml:trace contextRef="#ctx0" brushRef="#br0" timeOffset="104702.92">13120 5179 2035 0,'0'0'0'0,"0"0"0"16,-4 22 0-16,3-12 46 0,-1 1 0 0,0-4 0 15,0 3 0-15,2-3-30 0,0-7 1 0,0 0 0 16,0 13-1-16,0-13 37 0,0 0 0 0,0 7 0 15,0-7 0-15,0 0-36 0,0 0 1 0,0 0-1 0,2-7 1 16,-2 7 10-16,14-16 0 0,-7 9 0 0,4-14 0 16,3-4-15-16,3-7 0 0,3 2 1 0,5-1-1 15,-1 3 1-15,-3 1 0 0,2-1 1 0,-5 7-1 16,0 3-6-16,-1 10 1 0,-1-3 0 0,0 11 0 0,0 4 5 16,-5 3 0-16,3 1 0 0,-4 10 0 0,-6 5-6 15,1 0 1-15,2 0-1 0,-2 8 1 0,-3-3 9 16,-2-6 0-16,-2-1 0 0,1 1 1 0,-3 0-9 15,1-7 0-15,-1-2 0 0,-1 10 0 0,-2-9 9 16,0-4 1-16,3-1 0 0,1 5 0 0,-1-5-10 16,4-2 1-16,0-7-1 0,-7 10 1 0,7-10 1 0,-7 4-1 15,7-4 0-15</inkml:trace>
  <inkml:trace contextRef="#ctx0" brushRef="#br0" timeOffset="104985.56">13518 5114 2148 0,'0'0'0'16,"0"0"0"-16,50-3 0 0,-11 3 66 0,-2-4-1 0,-9-3 0 16,-5 4 0-16,-6-4-47 0,-2-2 0 0,-1 0 0 15,0 2 0-15,-2-2 45 0,-1 2 0 0,-2-7 1 16,-2 4 0-16,-2-1-46 0,2-3 0 0,-4 0 0 16,-3 3 0-16,0-1 7 0,-3-2 1 0,-1 2 0 15,-4 5-1-15,1 0-12 0,0-2-1 0,-1 5 0 16,8 4 2-16,-10 0-9 0,3 9 1 0,-7-2 0 15,-4 9 0-15,-3 5-2 0,1 2 0 0,3 2 1 16,3-1-1-16,10 1-2 0,1 1 1 0,-8-1-1 16,11-4 0-16,11-3-1 0,-4-1 2 0,-4-5-1 0,8 3 0 15,8-1-1-15,1-7 0 0,-4 0 0 0,-6 0 1 16,1-4-1-16,-1 1 0 0,4-4 0 0,-1 3 0 16,-1-3-1-16,4 0 1 0,-2-3-1 0</inkml:trace>
  <inkml:trace contextRef="#ctx0" brushRef="#br0" timeOffset="105585.75">14093 5076 1871 0,'0'0'0'0,"0"0"0"0,0 0 0 0,-28 24 58 0,21-17-1 16,-5 4 0-16,1-4 1 0,4 3-41 0,4-1 1 16,3-3 0-16,-2 1 0 0,4 3 43 0,3-1 0 15,2-2 0-15,4 0 1 0,3 0-45 0,7 0 0 16,4-3 1-16,1 3 0 0,2-2 14 0,2-2 0 15,6-1 0-15,-5 0 0 0,-11 0-18 0,-1-2 0 16,4-4 1-16,-2 4 0 0,-5-2-2 0,-2-1 0 0,-1-1 1 16,-5 3-1-16,-1 1-5 0,-7 0 1 0,7-4-1 15,-7 4 1-15,0 0-1 0,0 0 1 0,0 0 0 16,-10-10 0-16,3 6-4 0,0-7 1 0,0 1 0 16,-2-2 0-16,2-6-1 0,3 4 1 0,4-4-2 15,0 1 2-15,-3-1-3 0,3 4 2 0,3-2-2 16,4 2 1-16,2-2-1 0,2 2-1 0,3-2 0 15,0 9 0-15,4 4-1 0,-3-2 2 0,8 1-2 0,0 4 1 16,2 0-2-16,2 4 1 0,4 1 0 0,-6 5 0 16,-6 6-1-16,-3 0 2 0,4 2-1 0,-6-4 0 15,0 5-1-15,-7 6 0 0,0-8 0 0,-2 4 0 16,-1-5 0-16,-4 0 0 0,0 0 0 0,-4 2 0 0,1-4 0 16,-3-6 0-16,-1-2 0 0,4 4 0 0,-4-3 0 15,0-7 0-15,0 0 0 0,0 0 0 0,-4 0 0 16,4-3 1-16,7 3-1 0,-7-7 1 0,9 0-1 15,1 0 1-15,3 0-1 0,4-7 1 0,-3-1 2 16,0-4-1-16,4-2 0 0,6 3 0 0,5-3-1 16,1-3 2-16,1 1-1 0,1 5 0 0,-2-5 1 0,2 0 2 15,-1 2-1-15,-3 9 1 0,2 2-2 16,-1-1 1-16,-1 6-1 0,-4 8 0 0,3 2 4 0,-3 3 0 16,1 2 0-16,-7 9 0 0,-3 4-2 0,-1 0 1 15,-3 2-2-15,-4-1 2 0,0 6 0 0,-2-5 2 16,-1-4 0-16,-4 5 0 0,3-1-4 0,-3-7 2 15,0-4 0-15,3 9-1 0,4-9 3 0,4-7 0 0,0 0 0 16,-4 2 1-16,0-1-4 0,0-8 1 0,7 7 0 16,-7-7-1-16,3 7 1 0,-3-7 1 0,0 0-2 15,7 0 2-15,-7 0-3 0,0 0 1 0,0 0-1 16</inkml:trace>
  <inkml:trace contextRef="#ctx0" brushRef="#br0" timeOffset="105740.7">15030 4588 1871 0,'0'0'0'0,"0"0"0"0,0 0 0 15,27-5 63-15,-13 3 0 0,0-1 0 0,0 6 1 16,4 1-46-16,-4-2 0 0,-2-1 0 0,2 3 0 16,-3-1 56-16,-1 1 1 0,-3-1 0 0,-7-3 0 15,14 15-57-15,-14-15 0 0,9 3 0 0</inkml:trace>
  <inkml:trace contextRef="#ctx0" brushRef="#br0" timeOffset="106270.89">15355 4430 1356 0,'0'0'0'0,"-4"7"0"0,-3 11 0 0,4-4 70 0,-1 5-1 16,0 9 1-16,-3 11 1 0,7 1-53 16,0 3 0-16,0 1 0 0,-5-2-1 0,3 2 33 0,2-11 0 15,2 2 1-15,0 2-1 0,-2-3-33 0,3-3 0 16,1 1 0-16,3-4 1 0,-3 6 8 0,3-13 1 15,0-2-1-15,0 6 1 0,0-8-14 0,-2 1 0 16,2-7 0-16,0-6 0 0,2 4 0 0,3-2 1 16,-5-7-1-16,4 0 2 0,3 0-7 0,0 0 1 0,-1-4-1 15,-1 1 1-15,4-3 8 0,-2 1 0 0,-4 2 1 16,5-5 0-16,-3 5-8 0,-3-1 1 0,-2 1-1 16,-7 3 0-16,9-7 11 0,-9 7 2 0,0 0-2 15,10 0 1-15,1 0-10 0,-4 0-1 0,-7 0 0 16,14 0 1-16,-3 0 11 0,-1 3 0 0,2 1 1 15,1-1-1-15,3 1-11 0,-6-1 0 0,1-3 0 16,-1 4 1-16,-1-4 5 0,2 4 1 0,1-4 0 16,1-4 0-16,1 4-9 0,-4-4 0 0,1 1 0 15,-4-1 1-15,2 1 4 0,0-4 1 0,-1 0-2 0,-1 0 2 16,0-4-7-16,0-1 0 0,-3 1 0 0,-4 3 0 16,4-1 3-16,-4 5 2 0,0 4-1 0,-4-10 1 15,4 10-6-15,0 0-1 0,0-7 1 0,0 7 1 0,0 0 2 16,0 0 2-16,0 10-2 0,0 1 1 0,11 10-5 15,-1 9 1-15,1-6 0 0,-6 3 0 0,4 1 1 16,0-3 0-16,-4-6 0 0,-5 9 0 0,0-7-4 16,0-1 1-16,-2-5-1 0,-5 10 2 0,-2-4 1 15,1-5 1-15,2 0-1 0,-4 3 1 0,-1 0-4 16,-3-3 1-16,0-2 0 0,-2 4-1 0,-2-6 6 0,4-1 1 16,7-4-1-16,-7 3 1 0,-5-3-5 0,1 1 1 15,0-8 0-15,4 0 0 0,0-4 3 0,0 0 0 16,0-6 0-16,-2 1 0 0,5-3-4 0,-3-4 1 15,0-2-1-15</inkml:trace>
  <inkml:trace contextRef="#ctx0" brushRef="#br0" timeOffset="106510.75">15716 4662 2186 0,'0'0'0'0,"27"-3"0"15,-4 1 0-15,8 2 69 0,6 0 2 0,2-2-2 16,0 2 2-16,2 2-53 0,-8 3 0 0,6-5 0 16,-2 6 0-16,-2-6 69 0,-7 0 2 0,1-6 0 15,1 6-1-15,-2 0-71 0,-7-3 1 0,2-1 0 0,-9 1 0 16,0 1 12-16,-3 0 2 0,-2-1-1 16,-2 1 1-16,-7 2-19 0,7-4 2 0,-7 4-2 0,0 0 2 15,0 0-9-15,-9-5 1 0,9 5 0 0,-11 0 0 16,-6 0-3-16,-1 0 1 0,-5 4-1 0</inkml:trace>
  <inkml:trace contextRef="#ctx0" brushRef="#br0" timeOffset="107291.98">16842 4754 1407 0,'0'0'0'16,"0"0"0"-16,0 0 0 0,8-20 82 0,-8 20 1 0,-5-12-1 15,-2 7 1-15,0 1-67 0,-2 4 2 0,-3 0 0 16,-2 2 0-16,-7 5 69 0,-2 2 0 0,0 5 1 16,3 9-1-16,-4 0-70 0,1 0 1 0,3 3 0 15,1 6 0-15,-2-1 31 0,1 4 2 0,4 2-2 16,1 6 2-16,-3-1-34 0,7-5-1 0,1-6 1 16,6 5 1-16,4-6 1 0,4-6 0 0,3-3 0 15,3 9 2-15,-3-7-11 0,4-5 1 0,7-3-1 0,1 8 1 16,2-10 1-16,-3-3 0 0,26 11 11 15,-19-15-16-15,-4-3 1 0,4-3 0 0,1 7 0 16,-5-7 0-16,-7-3 1 0,0-1-2 0</inkml:trace>
  <inkml:trace contextRef="#ctx0" brushRef="#br0" timeOffset="107722.95">17141 4850 1318 0,'0'0'0'0,"0"0"0"16,0 0 0-16,0 0 62 0,0 0 0 0,0 0-1 15,0 0 2-15,0 0-46 0,0 0 1 0,-7-19 0 16,7 19 0-16,0 0 55 0,0 0 1 0,0-7 0 16,0 7 0-16,0 0-56 0,0 0 0 0,0 0 0 15,0 0 0-15,11 7 20 0,-2 2 1 0,1 1 0 0,6 12 1 16,7 2-25-16,-5 3 1 0,-2-5 0 0,1 7 0 15,8-3-3-15,-4 6 0 0,-1-8 1 0,-3 1 1 16,-4 5-8-16,-1-9 2 0,-1-3-1 0,-4 8 1 16,3-5-1-16,3-7 0 0,-1 0 0 0,-3 4 0 15,0 1-3-15,-1-8 1 0,3-4-1 0,-11 7 1 0,3-4 11 16,-3-3 1-16,0-7-1 0,-3 7 1 0,3-7-9 16,0 0 1-16,-4 7 0 0</inkml:trace>
  <inkml:trace contextRef="#ctx0" brushRef="#br0" timeOffset="107970.66">17498 4877 1658 0,'0'0'0'16,"0"0"0"-16,0 0 0 0,-25 26 64 0,11-10 0 0,-4-5 0 16,4 12 1-16,0-2-47 0,-2-2 0 0,-8 6 0 15,-3-1 0-15,6-1 65 0,3 5 0 0,-3-7 0 16,-9 0 0-16,5-1-66 0,4 1 1 0,0-7 0 15,0 7 0-15,0-7 26 0,5-3-1 0,5-4 1 16,1 9 1-16,3-2-29 0,1-7 0 0,6-7 0 16,-7 10 1-16,4-3 4 0,3-7 1 0,3 9-1 15,1-4 1-15,-4-5-10 0,9 11-1 0,-2-11 0 16</inkml:trace>
  <inkml:trace contextRef="#ctx0" brushRef="#br0" timeOffset="108187.48">17762 5197 1746 0,'0'0'0'0,"0"0"0"0,0 0 0 0,-17 21 61 16,10-10 2-16,1-4 0 0,-4 12 0 0,-1-1-45 15,1-8 0-15,-1 4 0 0,2 7 0 0,0-7 47 0,2 2 1 16,2-7 0-16,-2 9 0 0,0-1-48 0,3-8 0 15,1 5 0-15,-1 2 0 0,4-2 20 0,-3-2 2 16,-1-1-1-16,1 0 0 0,3-3-23 0,-4-1 0 16,4-7-1-16</inkml:trace>
  <inkml:trace contextRef="#ctx0" brushRef="#br0" timeOffset="109411.33">17602 4645 1281 0,'0'0'0'0,"0"0"0"0,0 0 0 0,0 0 65 15,0 0 1-15,0 0 1 0,0 0-1 0,0 0-30 16,0 0-18-16,19 0 0 0,-12 8 52 15,0 1 1-15,0 4 0 0,8 8-1 0,0 5-52 16,1 2 0-16,0-3 0 0,-2 3 0 0,4 0 30 0,-8 4 1 16,1-2-1-16,-2 12 1 0,-2 2-32 0,0 2 0 15,-3-6 0-15,-4 6 0 0,0-6 10 0,-4-1 1 16,-5-2-1-16,-3 5 1 0,1-7-16 0,2-3 1 16,-1 1 1-16,-4 3-1 0,0 1 8 0,1-8 0 15,-1-2-1-15,-3 1 1 0,-1-7-9 0,0-2-1 16,-1-4 0-16,-6 2 0 0,0-6 11 0,1-4 0 0,-1-4 1 15,-1 1-1-15,4-1-11 0,3-6 0 0,7-1 1 16</inkml:trace>
  <inkml:trace contextRef="#ctx0" brushRef="#br0" timeOffset="109766.23">17545 4627 1620 0,'0'0'0'0,"0"0"0"0,0 0 0 0,23-18 65 16,-12 11 0-16,1 0 0 0,2 7 1 0,2 0-48 15,-2 4 0-15,9 3 0 0,2 4 0 0,3 3 68 0,-3 3-1 16,0 10 0-16,-2-3 2 0,1 4-71 16,-3 2 2-16,4-2 0 0,-6 8 0 0,-8 4 28 0,-4-1 1 15,-3 8 0-15,-1 2 1 0,-3 1-33 0,-3-8 2 16,-8 2 0-16,0 7 0 0,-3-12 5 0,-1-2 1 16,-7-4-1-16,-2 7 2 0,2 1-13 0,1-9 1 15,-2 1 0-15,-5 0 0 0,2-6 1 0,1-3 2 16,0-2-1-16,-3-1 1 0,0-9-7 0,1 2 1 0,3-3 0 15</inkml:trace>
  <inkml:trace contextRef="#ctx0" brushRef="#br0" timeOffset="110533.04">16965 4717 1859 0,'0'0'0'0,"0"0"0"0,0 0 0 0,-21 0 59 15,21 0 1-15,-18 9-1 0,2-1 1 0,-5 8-43 16,0 2 1-16,0-1 0 0,-2 4 0 0,2 1 58 16,3 4 1-16,1 0 1 0,1 8-1 0,0 5-59 15,2-6 0-15,1 9 0 0,10-1 0 0,-4 1 26 0,3-9 0 16,4-1-1-16,7 7 1 0,-3-11-28 0,3 2 1 16,0-6-2-16,5 8 2 0,1-6 1 0,-3-3 1 15,3-3 0-15,4 6 0 0,-3-5-9 16,-3-5 1-16,-1-2-1 0,5 2 1 0,-3-4 1 0,-2-1 1 15,-2-6-1-15,-8-5 1 0,7 11-5 0,-7-11 0 16,0 0 0-16,0 0 0 0,0 0 5 0,-7-8 2 0,7 8-2 16,-8-8 2-16,-2-1-7 0,1 2 1 0,-1-7-1 15,-3 5 1-15,4-5 3 0,-1-2 0 0,3-2 1 16,-4 6-1-16,1-2-4 0,-1-2 0 0,2-1-1 16,4 1 1-16,0-4 4 0,-1-1 0 0,3 0-1 15,3 0 1-15,-2-5-5 0,0 3 1 0,2-3 0 16,2-8 0-16,1 6 3 0,1 0 0 0,0-7 0 15,3 8 1-15,1 1-6 0,3-1 2 0,0 5-1 0,3 0 1 16,-4 3 1-16,1 0 0 0,1 3 0 0,6 5 0 16,-1-1-4-16,-2 2 1 0,-1-1 0 0,0 0 0 15,-4 3 1-15,-3 1 1 0,-1 0-1 0,-3-1 0 16,-3 8-2-16,4-10 1 0,-4 10-1 0,0-9 1 0,0 9-2 16,0 0 2-16,0 0 0 0,0 0-1 15,-9-2-1-15,0 2 0 0,-1 4-1 0,-6 5 2 0,-9 3-2 16,2-1 1-16,2 4-1 0,3 3 1 0,4 3-1 15,0 0 0-15,3 9-1 0,4 7 2 0,0-2-2 16,-1 6 1-16,-1-8 1 0,2 9-1 0,1-5-1 16,3-2 0-16,-1-5 1 0,1 9 0 0,-1-9-1 0,1-4 2 15,3-1-2-15,0 8 1 0,3-4 0 16,-3 0-1-16,4-6 0 0,6 2 0 0,-3-2 2 0,4-4-1 16,5-3 0-16,2 2 1 0,-1-4-2 0,1-5 0 15,-1-2 1-15,10-2 0 0,-2 4-1 0,-6-9 1 16,2 0 1-16,0-7-1 0,-7 1-1 0,4-2 1 15,-2-1-1-15,3-2 1 0,-3-3 0 0,-2 4-1 0,-7-5 0 16</inkml:trace>
  <inkml:trace contextRef="#ctx0" brushRef="#br0" timeOffset="110894.23">17579 4678 1947 0,'0'0'0'0,"0"0"0"0,26-7 0 0,-6 7 69 16,-3 0 2-16,3 4-2 0,1-1 2 0,7 4-53 15,-3 4 0-15,0 3 0 0,-2 2 0 0,-2 8 31 16,0 1 1-16,5-4-1 0,-5 11 0 0,-3 1-32 16,-7 2 0-16,-1 6 0 0,-3 4 0 0,-5 5 7 15,-2-10 1-15,0 6 0 0,-12 0-1 0,-6-6-11 16,0-5-1-16,-4-1 0 0,-1 4 1 0,0-1-6 0,2-7 0 16,-8 0 1-16,3 2 0 0,-2-4-3 0,-1-5 0 15,6 0 1-15,-1 0-1 0,-8-6 1 0,6-5 0 16,1-3-1-16,-7 4 2 0,2-3-2 0,5-3-1 15,1-3 0-15</inkml:trace>
  <inkml:trace contextRef="#ctx0" brushRef="#br0" timeOffset="111246.01">16746 4750 1709 0,'0'0'0'0,"0"0"0"0,-14 28 0 0,2-7 51 15,-2 1 2-15,0 4 0 0,-2 11-1 0,-2-2-35 16,2 2 0-16,7 3 0 0,-1 6 1 0,6-9 56 16,1 2 0-16,3-6 0 0,3 6 0 0,4-7-56 15,0-8 0-15,6 3 0 0,3 1 0 0,3-7 17 0,-1-2 1 16,3-5-2-16,2 6 2 0,2-3-21 0,-4-8 0 16,-4 2-1-16,6 4 2 0,-2-2-5 0,-3-4 0 15,0-1 1-15</inkml:trace>
  <inkml:trace contextRef="#ctx0" brushRef="#br0" timeOffset="112508.79">14014 3433 1293 0,'0'0'0'0,"0"0"0"0,0 0 0 0,0 0 50 16,0 0-1-16,0 0 1 0,0 0 0 0,0 0-33 16,-10-18 0-16,10 18 0 0,-8 0-1 0,8 0 45 0,-14 3 0 15,7 1-1-15,-10 7 1 0,-5 1-44 0,3 2 1 16,5-2-1-16,0 15 1 0,0-4 12 0,5-2-1 15,0 2 0-15,-3 12 1 0,1-5-16 0,8 1-1 16,3 1 1-16,0-2-1 0,3 5-1 0,1-10 1 16,3-1-1-16,-2 3 1 0,4-3-6 15,0-8 1-15,0-4 0 0,-1 11 0 0,-1-5 5 0,0-9 2 0,4-1 0 16,-4 5-1-16,0-4-6 0,-3-2 1 0,-4-7 0 16,3 14 0-16,-3-5 8 0,0-9 1 0,5 7 0 15,-5-7 0-15,0 7-8 0,0-7 0 0,-5 5 0 16,5-5 0-16,-14 10 10 0,7-6 2 0,0-4-1 15,-4 3 0-15,-4-3-10 0,4-3 1 0,4-4-1 16,0 0 0-16,3 0 8 0,1-2 0 0,3-3 0 16,-4-2 2-16,1-2-11 0,3-7 1 0,3 2-1 0,1-6 1 15,-1 1 14-15,3 0 1 0,1-11-1 0,-2 12 1 16,0-7-13-16,2-1-1 0,4-2 0 16,-4 7 2-16,0 1 9 0,0-1 2 0,0 0 0 15,0 9-1-15,0-2-11 0,0 1-1 0,0 1 0 16,-1 5 1-16,1 5 6 0,0-2 0 0,0 1 0 0,0 5 0 15,0 1-9-15,0 1 0 0,-7 3 0 0,11-8 2 16,-11 8 4-16,10 0 1 0,-10 0 0 0,0 0 0 16,7-3-8-16,-7 3 1 0,0 0-1 0,7 0 1 0,-7 0 4 15,0 0-1-15,0 0 1 0,-2 7 0 0,2-7-6 16,-8 11 1-16,1-4-1 0,-4 8 1 0,-7-2 1 16,1 6 1-16,4-5 0 0,-1 9 1 0,4-2-6 0,-1-1 2 15,1 8-1-15,-5 7 1 0,0 2 0 0,4-6 1 16,6 1-2-16,1 9 2 0,4-8-3 0,0-1 0 15,2-6-1-15,3 4 2 0,-1 0-1 0,-1-7 0 16,3-2 0-16,2 7 1 0,3-5-3 0,-4-2 1 16,4-5-1-16,3 5 1 0,-6 0 0 0,3-7 2 15,1-3 0-15,1-1-1 0,-3-1-1 0,1-5-1 16,0-3 1-16,-1 3-1 0,-1-2 3 0,0-2 0 0,0-4 0 16,-1 2-1-16,1 1-1 0,-9 1-1 0,11-9 1 15,-11 9 0-15,10-11 1 0,-10 11 1 0,7-14-2 16</inkml:trace>
  <inkml:trace contextRef="#ctx0" brushRef="#br0" timeOffset="113076.03">14365 3487 2035 0,'0'0'0'0,"0"0"0"0,0 0 0 0,0 0 78 15,0 0 0-15,0 0 0 0,0 0 0 0,0 0-60 16,0 0 0-16,0 0 0 0,-2 26 0 0,2-8 67 16,0-2 2-16,0 2-1 0,4 6 0 0,1 1-69 15,2-6 1-15,0 0 0 0,4 4 0 0,-1-2 8 0,1-5 1 16,3-5 0-16,-5 1 0 0,3 0-15 0,2-1 2 15,2-4-2-15,-2 0 1 0,1-3-6 0,-1-1 1 16,0-3-1-16,-2 0 1 0,6-3-4 0,-4-1 2 16,3 1-2-16,-2-4 2 0,-3-4-4 0,-1 0 1 15,-4-3 0-15,0 4 0 0,-4 1-1 0,-3-9 0 16,4 1 1-16,-4 5-1 0,3-4 0 0,-3 2 2 0,0-2-1 16,0 2 0-16,0 0 0 0,0 1-1 0,0-3 0 15,0 6 1-15,0 5 3 0,0 5 0 0,0-11-1 16,0 11 2-16,0 0-3 0,0 0 1 0,0 0-1 15,0 0 1-15,0 0 3 0,0 0 0 0,0 7-1 16,0 5 2-16,0 6-3 0,0 1 0 0,0 8-1 16,0 3 1-16,0 1 3 0,0 1 1 0,0 1-1 15,0-1 1-15,0-2-4 0,0 2 0 0,0-8 1 16,-3 4 0-16,-1 2 2 0,-3-10 0 0,-2 1 0 16,0 2 1-16,2-4-4 0,0-3 0 0,-1 1 0 0,-7 1 1 15,-2-2-1-15,-1-4 2 0,2-1 0 0,2 1 0 16,4-1-4-16,-5-4 2 0,1-4 0 0,-3 1-1 15,-3-1 5-15,3-3 0 0,3-7 1 0,-4 4-1 16,-5-1-5-16,4-6 2 0,3-4 0 0,2 5-1 0,-1-4 1 16,5 3 0-16,6-2 0 0,4 1 0 0,4 4-2 15,3-5 1-15,7 3-2 0</inkml:trace>
  <inkml:trace contextRef="#ctx0" brushRef="#br0" timeOffset="113583.44">15300 3883 2148 0,'0'0'0'0,"0"0"0"15,0 0 0-15,-18 26 68 0,8-19 0 0,3 0 1 16,0 6-1-16,-7 1-50 0,-4-7 0 0,-2-4 0 15,-1 3 0-15,4 1 58 0,6-4 2 0,2-3-2 16,0 4 1-16,-3-4-59 0,2-4 0 0,-1 1 0 16,4-4 0-16,7 7 23 0,-11-9-1 0,4 2 1 15,4-6-1-15,3-1-24 0,0 0-1 0,3-9 1 16,1 4 1-16,3-4-5 0,0-3 1 0,-4-2-1 16,4 0 1-16,-3-4-5 0,0 2 0 0,3-2 0 15,5 8 0-15,-1 4 0 0,-1-1 1 0,1 2-2 0,-1 10 2 16,1-1-3-16,-4 2 0 0,-2-2-1 0,-5 10 1 15,9 0 1-15,-9 0-1 0,0 0 1 0,-4 10 0 0,-3 1-3 16,0 0 1-16,0-3-1 0,-7 12 2 0,0 1-2 16,2-5 2-16,-4 1-2 0,0 4 2 0,-5 0-3 15,3-5 1-15,2 5-1 0,-3 1 2 0,3-1-2 16,-2-6 2-16,1 1-1 0,-1 7 1 0,2-5-3 16,2-4 1-16,4-2 1 0,-1 4-1 0,4 0 0 15,0-6 1-15,3-3-1 0,-3 2 0 0,6 2 0 16,2-4 0-16,-1-7-1 0,11 9 2 0,-4-2 0 0,-7-7 1 15,11 3-1-15,-1-3 1 0,4 0-2 0,-1 0 0 16,4-3 1-16,8 3 0 0,-4-4 1 0,0-1-1 16,-1-2 1-16,1 7 0 0,-4-4-1 0,3-3-1 15,3 0 0-15,0 5 2 0,-2-1-2 0,-5-1 1 16,3-3-1-16</inkml:trace>
  <inkml:trace contextRef="#ctx0" brushRef="#br0" timeOffset="113882.95">15464 3482 1972 0,'0'0'0'0,"0"0"0"16,0 0 0-16,0 0 65 0,0 0 0 0,0 0 1 15,0 0 0-15,0 0-48 0,0 0 0 0,0 0 0 0,21 16 0 16,-10-6 56-16,3 3 1 0,0 1-1 0,0 12 1 15,0 6-57-15,2-8 0 0,5 4 0 0,0 9 0 16,-3-7 23-16,0 2 1 0,5-4-1 0,-2-2 2 0,0 6-27 16,-3-11 0-16,1-1-1 0,-5 2 2 0,4 1-1 15,-2-9 1-15,-2-1-2 0,0 8 2 0,3-9-8 16,1-5 1-16,-7 2-1 0,-2 2 1 0,1-3 2 16,-1-2-1-16,-2-1 0 0,-7-5 0 0,5 7-4 15,-5-7 1-15,11 3-1 0,-11-3 0 0,0 0 1 16,0 0 1-16,0 0-1 0</inkml:trace>
  <inkml:trace contextRef="#ctx0" brushRef="#br0" timeOffset="114108.54">15960 3524 1595 0,'0'0'0'16,"0"0"0"-16,0 0 0 0,0 0 73 0,0 0 0 15,0 0 0-15,0 0 0 0,0 0-55 0,0 0 0 16,0 0 0-16,0 0 0 0,0 0 49 0,0 0 2 0,-18 0-2 15,-47 58 1-15,-11 12-50 0,11-4 0 0,8-12 0 16,8-5 0-16,8-6 19 0,10-14 0 0,4 1 0 16,2 0 1-16,8-7-23 0,4-7 1 0,1-4-1 15,3 1 1-15,2-1-1 0,4-5 1 0,3-7-2 16,-4 11 2-16,4-11-7 0,-3 8 0 0,3-8 0 16</inkml:trace>
  <inkml:trace contextRef="#ctx0" brushRef="#br0" timeOffset="114376.23">16025 3378 1746 0,'0'0'0'0,"0"0"0"0,21-9 0 0,-9 7 48 16,4 1 1-16,4-3 0 0,-3 4 0 0,1 4-32 15,-6 3 0-15,4 2-1 0,4 8 1 0,-3 6 61 16,-3-4-1-16,-5 4 1 0,0 14-1 0,-2-3-59 0,-2-4 0 16,-1 12 0-16,-2 0 0 0,-2 5 29 0,-2-3 0 15,0-5 0-15,-3 3 0 0,-6-3-30 0,-1-9 0 16,1 3 0-16,-3 1 0 0,-12-4 4 0,1-2 0 16,0 0 1-16,4-2 0 0,-5 3-11 0,1-5 0 15,-3-4 1-15,0 4-1 0,5-6 5 0,2-1-1 16,-1-6 1-16</inkml:trace>
  <inkml:trace contextRef="#ctx1" brushRef="#br0" timeOffset="180714.68">9746 11392 0,'0'0'0,"0"0"0,0 0 0</inkml:trace>
  <inkml:trace contextRef="#ctx1" brushRef="#br0" timeOffset="180916.81">10988 11532 0,'0'0'0,"0"0"0,0 0 0,0 0 16,0 0-16</inkml:trace>
  <inkml:trace contextRef="#ctx1" brushRef="#br0" timeOffset="181264.97">10706 18363 0,'0'0'0,"0"0"0,0 0 0,0 0 16,0 0-16,0-10 47,-10 1-47,1 0 31,-1-1-31,1 1 31,0 9-31</inkml:trace>
  <inkml:trace contextRef="#ctx1" brushRef="#br0" timeOffset="181763.4">10583 18185 0,'0'0'0,"0"0"0,0 0 0,0 0 15,0 0-15,0 0 16,0 0-16,0 0 16,0 0-16,0 0 31,0 0-31,0 0 31,0 0-31</inkml:trace>
  <inkml:trace contextRef="#ctx0" brushRef="#br0" timeOffset="119181.48">12365 6154 1017 0,'0'0'0'0,"0"0"0"0,0 0 0 0,32 5 5 15,-18-3 0-15,-2-4 1 0,2 9 0 0,4-3-3 16,-4-1 2-16,-3 6-2 0,-1 9 1 0,-1-1 85 0,2-1 0 15,-1 4-1-15,1 18 1 0,3 3-72 0,0-1 1 16,0-1 0-16,-3 7 0 0,1-6 62 0,0-1 2 16,4-8-1-16,2 10 1 0,-4-9-64 0,0-8 0 15,0 6 0-15,2 7 0 0,-2-7 27 0,-7-5 1 16,4-1 0-16,-1 3 0 0,1-3-30 0,-6-8 0 16,2-4 1-16,4-5 0 0,-1 4 10 0,-10-11 0 15,11 0 0-15,-4-4 1 0,0-3-16 0,0 0 2 0,0 0-2 16,9-14 2-16,5-10 3 0,0-3 3 0,-6-1-2 15,-1 7 1-15,-2 0-9 0,2-9 0 0,-3 2 0 16,-1-6 1-16,1 6 10 0,-1-4 1 0,1-8-1 16,-4 1 2-16,2 2-12 0,2-5 0 0,1 8 0 15,0 10 2-15,2 2 16 0,-3 1 1 0,-1-2-1 16,3 9 1-16,1 4-16 0,0-1-1 0,0 1 1 16,7-3 0-16,-7 10 19 0,-1-1 0 0,1 0-1 0,11 4 1 15,-8 4-20-15,-6-1 2 0,-1-3-1 0,-1 4 1 16,-2 3 16-16,-7 0 2 0,9-4-2 0,-9 4 2 15,0 0-20-15,0 0 2 0,0 0-1 0,0 0 1 16,0 0 9-16,0 0-1 0,0 0 1 0,0 0 0 16,0 0-12-16,0 0 0 0,0 0 0 0</inkml:trace>
  <inkml:trace contextRef="#ctx0" brushRef="#br0" timeOffset="119576.95">13596 6158 1985 0,'0'0'0'0,"0"0"0"15,0 0 0-15,0 0 71 0,0 0 1 0,0 0 0 16,0 0 1-16,0 0-55 0,0 0 0 0,0 0 0 16,-7 19 0-16,3-3 72 0,1 1 1 0,-1 3-2 15,-3 32 2-15,0-2-74 0,-3-1 1 0,3-5-1 16,3 5 1-16,-1-5 10 0,0-9 1 0,-1-3 0 16,3 12 0-16,1-14-15 0,2-7-1 0,0 3 1 0,-2 9-1 15,0-1-3-15,2-8 0 0,0-1 1 0,0-2-1 16,2 0-5-16,0-8 2 0,-2-8 0 15,2 0-1-15,-2-7-1 0,0 0-1 0,0 0 1 0,7-3 1 16,-7 3-3-16,3-11 0 0,-1 4 1 0,3-8 0 16,4-8-2-16,2-4 2 0,-4-1-2 0,10 0 1 0,3 0 0 15,-1-4-1-15,1 2 0 0</inkml:trace>
  <inkml:trace contextRef="#ctx0" brushRef="#br0" timeOffset="120055.54">14141 6163 1997 0,'0'0'0'16,"0"0"0"-16,0 0 0 0,0 0 55 0,0 0 0 16,0 0 0-16,0 0 0 0,0 0-38 0,0 0 1 15,0 0-1-15,0 0 1 0,7 23 33 0,-7-9 2 16,0-2-1-16,0 29 0 0,-3 3-35 0,3-2 0 16,-4 3 0-16,-1 1 1 0,5 2 8 0,0-11 0 0,0-2 0 15,-2 5 1-15,4-1-14 0,3-11 0 0,2-3-1 16,-7 15 2-16,4-12-7 0,-1 2-1 0,1-3 1 15,-4 6 1-15,3-3-4 0,1-7 1 0,-1-6-1 16,1-4 2-16,-1 4 1 0,-3-3-1 0,0-14 1 16,4 11 0-16,-4-11-3 0,0 7 1 0,0-7-1 15,0 0 2-15,0 0 2 0,-4-7 1 0,4 7 0 16,-7-16 0-16,-3-1-4 0,-1-3 1 0,-1-3 0 16,-6-10 0-16,4-6 3 0,3 2 1 0,1 0 0 15,-1 15 1-15,8-5-6 0,-1 1 2 0,1-2 0 0,-1-1-1 16,1 1 1-16,3 5 1 0,-6-5-1 15,3-3 1-15,3 8-4 0,0-2 2 0,-4-3-2 0,3 9 2 16,1-6-11-16,1 2 2 0,1 0 0 0,2 16-1 16,3-5 1-16,3-4 1 0,1-2-2 0,3 11 2 0,4-3-33 15,-1-2 2-15,3-3-1 0,8 8 0 0,4-5 20 16,1-4-1-16,-1-1 0 0,0 4 1 0,1 3-33 16,-1-1 0-16,1-3-1 0,3 4 1 0,-1-1 30 15,-2 4 1-15,-3-7-1 0,6 5 0 0,-5 6-21 16,-2 1 1-16,1-2 0 0,-6 4 0 0,1 2 21 15,-2 0 0-15,-5-2 1 0,-8 3 0 0,8 8 4 0,-8-7 1 16,-1-4-2-16,-9 0 2 0,6 7 2 16,-6-7 2-16,0 0-1 0</inkml:trace>
  <inkml:trace contextRef="#ctx0" brushRef="#br0" timeOffset="120209.71">14190 6578 1545 0,'0'0'0'0,"30"-4"0"16,2 8 0-16,9-4 45 0,8-4 0 0,13-3-1 15,3-3 2-15,11-4-30 0,9 0 1 0,17-11 0 16</inkml:trace>
  <inkml:trace contextRef="#ctx0" brushRef="#br0" timeOffset="123821.63">5198 7824 1168 0,'0'0'0'16,"0"0"0"-16,0 0 0 0,-28 10 15 0,12-5 2 16,6 2 0-16,2 0 0 0,1 6-8 0,-3-4 1 15,-1 1-1-15,8 1 1 0,-4-1 63 0,3 4 1 16,-3-7-1-16,7 14 1 0,-3 2-56 0,-5-2 0 0,5-7 0 16,6 23 0-16,-3-7 27 0,-1 0 0 0,1 12 0 15,5 2-1-15,-1 6-28 0,-4-10 1 0,0-1 0 16,3 3 0-16,1 2 20 0,-8-12 1 0,4 5 0 15,0 7 0-15,0 3-23 0,-7-6 0 0,0-1 1 16,5-1 0-16,-1-4 5 0,-1-7 2 0,-3-5-1 16,11 5 1-16,-8-7-12 0,1-7 0 0,3-7 0 15,7 7 2-15,-7-1 3 0,0-13 2 0,0 0 0 16,5 9 0-16,-5-9-8 0,0 0 0 0,0 0 1 16,7-2-1-16,-7 2 10 0,0-9 0 0,0 9 0 0,0-18 2 15,0 1-12-15,-2-10 1 0,0-3 0 0,2-13 0 16,-3-7 13-16,1 5-1 0,-1-5 1 0,6 13 0 15,-3-5-13-15,0 2 1 0,0 1 0 0,4 9 1 0,-3-2 10 16,1 9 1-16,3-8 0 0,10-1-1 0,-8 6-12 16,0-1 2-16,0-6-1 0,3 10 0 0,1-7 10 15,-8 0 0-15,5 4 1 0,-1 10-1 0,0-2-11 16,-2 1 0-16,-2-4 1 0,1 14 0 0,-4-4 6 16,-7-1 0-16,0-2 0 0,3 0 1 0,3 1-9 15,-3 5 0-15,1-3 0 0,3 6 0 0,0 5 5 0,0 0 0 16,0 0-1-16,-4-7 1 0,4 7-6 0,0 0 0 15,0 0 0-15,-4 12 0 0,-3-3 1 0,0 1 0 16,0 3 0-16,-10 11 0 0,-13 1-3 0,5-7-1 16,-3 1 1-16,5 2 0 0,2-2 2 0,-4-8 0 15,0 1 0-15,-5 11 0 0,6-4-4 0,-1-3 2 16,-2-2-1-16,-1 4 1 0,-4 3 0 0,-1-5 2 0,5-4-1 16,3-1 1-16,-1 5-3 0,1-4-1 0,7 0 1 15,4-1 0-15,4 3 0 0,2-4 1 0,8-10 0 16,-1 14 1-16,2-8-4 0,-1-6 2 0,11 7-2 15,3-2 2-15,0 4 0 0,4-4 0 0,-4-3 1 16,12 1 0-16,6 1-3 0,-7-1 1 0,1-3-1 16,-1 0 1-16,0 4 3 0,-4-4-1 0,2-4 1 15,2 1 0-15,-1 3-3 0,-1-5 0 0,2-1 1 16,3-1-1-16,-1 2 3 0,-3 0 0 0,1-2 0 16,8 3 0-16,-1 4-3 0,0 0 1 0,1-5 0 0,3 5-1 15,-1 0 3-15,-1-4 0 0,-6 1 0 0,-2 3 0 16,-1 3-3-16,-4 1 1 0,0-8 0 0,-1 4-1 15,-6 0 1-15,-4 4 1 0,1-8-2 0,0 1 2 0,-11 3-3 16,0 0 1-16,0 0-1 0,0 0 1 0,0 0-1 16,0-7 1-16,0 7-1 0,-4-7 2 0,4 7-3 15,-14-12 1-15,7 6-1 0</inkml:trace>
  <inkml:trace contextRef="#ctx0" brushRef="#br0" timeOffset="124089.36">5588 7896 2412 0,'0'0'0'0,"39"10"0"16,-4 6 0-16,2 2 75 0,-5 3 2 0,5-7-1 15,-5 10 0-15,-2-2-58 0,-2 4 0 0,4 4 0 16,-4 19 0-16,-5 4 57 0,-6-4 1 0,-6 0-1 16,0 9 1-16,-11-7-58 0,-4-1 0 0,-7 8 0 15,-6 14 0-15,-4 0 14 0,-6-9 1 0,-5-3-1 16,-15 9 2-16,1-15-20 0,-12-6 0 0,-18 17 1 16</inkml:trace>
  <inkml:trace contextRef="#ctx0" brushRef="#br0" timeOffset="125582.23">7036 8455 12 0,'0'0'0'15,"0"0"0"-15,0 0 0 0,0 0 0 0,-14-25 0 16,12 18 0-16,2 7 0 0,-3-8 0 0,3 8 0 16,0 0 0-16,-7-11 0 0,7 11 42 0,-7-10 1 15,7 10 0-15,-7-11 1 0,0 7-29 0,-1 3 1 16,1-1 0-16,0 2 1 0,0 2 94 0,0 3 1 15,0-2 0-15,-2 5 0 0,2 6-96 0,0 0 0 0,4-4-1 16,3 20 2-16,-4-5 89 0,4-4-1 0,0 0 1 16,7 12 0-16,-1-1-90 0,-1-7 1 0,4-4-1 15,1 5 0-15,8-1 33 0,3-6-1 0,-3-3 0 16,-4 2 2-16,5-4-34 0,2-6 1 0,1-1 0 16,-1 4 0-16,2 0 17 0,-2-6 0 0,0-5 1 0,0 0 0 15,2 0-21-15,-5-2 1 0,-1-3 0 0,6 1 0 16,-2 1 26-16,-6-2 0 0,2-6 1 0,6-1-1 15,-5 1-25-15,-4 1 0 0,-4-6-1 0,8-4 2 16,0 6 18-16,-4 2 0 0,-2-9 0 0,-1 5 1 16,-4-7-22-16,3 0 1 0,-3-5-1 15,-3 16 2-15,3-8 21 0,-3 1 0 0,-1 3 0 0,-3 16 1 0,4-14-23 16,-1 4 1-16,-1-1-2 0,-2 11 2 0,0 0 18 16,0 0-1-16,0 0 1 0,0 0 1 0,0 0-21 15,0 0 1-15,7 7-1 0,-5 0 1 0,0 4 11 16,-1-1 0-16,1-3-1 0,-4 11 2 0,-1 5-14 15,-1-9-1-15,1 2 0 0,-4 10 2 0,3 0 7 0,1-3 1 16,-1-2-1-16,1 6 1 0,3 5-10 0,0-1-1 16,0-6 0-16,0 15 0 0,0-10 5 0,0 2 0 15,0 0-1-15,-4 19 2 0,4-6-8 0,4-1 0 16,-4-2 0-16,-8 2 1 0,1-1 4 0,-3-10-1 16,-4-3 1-16,-6 3-1 0,3-1-5 0,-4-7 0 0,-1-9 0 15,-1 19 1-15,-1-11 2 0,-1-6 1 0,-3-2 0 16,-2 15 1-16,2-9-6 0,-4-8 0 0,-2-7 1 15,-4 3 0-15,4-6 3 0,-1-1 1 0,-2-6-1 16,-2-1 0-16,4-10-4 0,5-2 1 0,-2-3-2 16,7 8 2-16,6-8 2 0,1-6 0 0,1 1 1 15,2 6-1-15,5-5-5 0,5 2 2 0,3-3 0 16</inkml:trace>
  <inkml:trace contextRef="#ctx0" brushRef="#br0" timeOffset="126421.89">9176 6117 1042 0,'0'0'0'0,"0"0"0"0,0 0 0 0,-21-7 130 0,21 7 1 16,-11-3 0-16,11 3 0 0,-12-4-118 15,12 4 2-15,-9 0-2 0,9 0 2 0,0 0 92 0,0 0 0 16,-9 4 1-16,9-4 0 0,-7 10-92 0,3 4 0 16,1-2 0-16,-1 27 1 0,-3-4 15 0,4 1 1 15,3 4 0-15,3 13 0 0,-3 3-19 0,0-5 0 16,0-9 1-16,0 13-1 0,0-13 4 0,0 2 2 15,0-5-3-15,-3 21 3 0,3-4-10 0,-4-7 0 0,1 7 0 16,3-5 1-16,-4-3-2 0,1-9 1 0,-1-2-1 16,1 12 1-16,3-5-4 0,-4-5 1 0,-1 5-2 15,1 1 2-15,1-3 0 0,1-3-1 0,2-7 1 16,-2-2 0-16,-1-2-3 0,-1-7 1 0,2-7-1 16,2 11 2-16,-1-6 4 0,-3-8 0 0,4-4 0 15,-3 1 0-15,3 1-4 0,0-9 1 0,0 0-1 16,0 0 1-16,-4 7 7 0,4-7 0 0,0 0 1 15,0-7-1-15,0 7-6 0,0-7 1 0,0 7 0 16,-3-17 0-16,3-5 6 0,3-6-1 0,1 5 1 0</inkml:trace>
  <inkml:trace contextRef="#ctx0" brushRef="#br0" timeOffset="126851.66">9608 6173 1709 0,'0'0'0'15,"0"0"0"-15,-11-22 0 0,4 14 62 0,0 0 2 16,0-3 0-16,4 1 0 0,3 10-46 0,-13-4 0 15,13 4 0-15,-10-7 0 0,3 7 35 0,7 0 1 0,-11 0 0 16,11 0-1-16,-11 14-36 0,4 0 1 0,0-3-1 16,-3 24 1-16,-1 0 10 0,2-1 0 0,4 10 0 15,0 8 0-15,0 8-14 0,-1-5-1 0,3-8 1 16,3 13-1-16,0-9-5 0,-4-4 0 0,4 6 0 16,0 12 1-16,0-1-4 0,0-8 1 0,0-9 0 15,-3 6-1-15,3-2 0 0,-4-14-1 0,4 5 1 16,-3 8 0-16,3 4-1 0,3-6-1 0,-3-4 0 0,4-2 2 15,-1-5 0-15,1-9 2 0,-1 2-1 16,1 2 0-16,-1-8-1 0,1-4-1 0,-1-3 1 0,-1 8-1 16,0-8 4-16,-2-6 1 0,-2-2 0 0,0 5 0 15,1-5-3-15,1-9-1 0,-9 3 1 0,2 2 1 0,0-1 3 16,-4-6 1-16,-3-1 0 0,-11 1 1 0,-1-5-6 16,1-4 1-16,0 1 0 0</inkml:trace>
  <inkml:trace contextRef="#ctx0" brushRef="#br0" timeOffset="127236.68">8876 7510 1922 0,'0'0'0'15,"0"0"0"-15,0 0 0 0,0 0 59 0,0 0 1 16,0 0-1-16,9 21 2 0,-9-21-44 0,7 8 1 0,-7-8 0 16,10 10 0-16,4 4 53 0,1 2 1 0,-5 0 0 15,4 24 1-15,6-6-55 0,-3-6 0 0,1 4 0 16,3-1 0-16,-3 4 18 0,1-6 1 0,6-10-1 16,3 6 1-16,-1-8-23 0,-6-3 2 0,3-7-1 15,6 7 0-15,2-8-2 0,-4-3-1 0,-3-5 0 16,1 1 1-16,3-1-7 0,-3-2 2 0,-1-3 0 15,0-7 0-15,-2 4-1 0,-2-3 1 0,0-8-2 16,4 0 2-16,-4-5-3 0,-2-2 0 0,-1-11 0 16,6 5 0-16,-4-3 0 0,-3 4-1 0,5-6 1 0,-1 9 0 15,0 1-1-15,-3-7-1 0,-3 6 0 0,3-3 2 16,-4 8-2-16,0 4 1 0,0-3-1 0,2 4 0 16,-2 12 0-16,1 0-1 0,2 7 0 0</inkml:trace>
  <inkml:trace contextRef="#ctx0" brushRef="#br0" timeOffset="129104.7">9403 9132 1709 0,'0'0'0'0,"0"0"0"0,-7 27 0 0,5-13 66 15,2-7 1-15,0-7-1 0,-1 5 2 0,1-5-50 16,1 11 0-16,-1-11 0 0,0 0 0 0,0 0 62 16,0 0 2-16,0 0-1 0,0 0 1 0,0 0-64 15,0 0 0-15,9-4 0 0,-2-3 0 0,4-2 14 0,3-10 1 16,0-2-1-16,2-9 2 0,2-7-20 0,-4-2 0 15,0 1 1-15,0 9-1 0,-3-2-1 0,-3 1-1 16,1-9 0-16,4 9 2 0,-6-5-6 0,-4-2-1 16,1-9 1-16,-1 2 0 0,-3-12 0 0,-3 5 1 15,-1-3-1-15,4 6 1 0,-3 8-4 0,-8-4 1 16,0-6 0-16,3 8-1 0,1 9 4 0,-4 6 1 0,0 3-1 16,1 11 1-16,3 3-4 0,-4 6 1 0,-1 4 0 15,1 11-1-15,1 10 6 0,-1 2-1 0,1 3 0 16,-1 17 0-16,0 0-4 0,4-2 1 0,-5-2-2 15,3 12 2-15,4-6 4 0,1-1-1 0,1 2 0 16,-4 5 0-16,3-3-4 0,4-11 1 0,0-8-1 16,0 14 0-16,4-12 5 0,6-8-1 0,3 2 0 15,1 10 0-15,0-10-4 0,4-9 1 0,-1 1-1 16,8 4 0-16,1-3 2 0,-5-8 0 0,1-1 0 0,8 5 0 16,-6-5-3-16,-3-9 0 0,1-5-1 15</inkml:trace>
  <inkml:trace contextRef="#ctx0" brushRef="#br0" timeOffset="129719.74">10051 8631 2173 0,'0'0'0'0,"0"0"0"0,10 32 0 0,-8-8 61 0,-4 4-1 16,2-3 1-16,4 8 0 0,-4 1-45 0,-4-4 2 15,1-7 0-15,3 19 0 0,-6-10 54 0,1-3 1 16,-5 1-1-16,2 11 1 0,1-2-55 0,0-10 0 16,-3-2 0-16,3-4 0 0,-6 1 19 0,1-8 0 15,3-5 0-15,-1 3 1 0,-1-7-24 16,0-5 2-16,1-4-1 0,3 0 0 0,7 2-3 0,-13-9-1 0,6-1 0 16,0-4 1-16,0-2-5 0,0-4 1 0,4-4 0 15,-4-6 0-15,3-9 0 0,-3-7-1 0,4 6 1 16,-1 0 0-16,4 4-3 0,0-8 0 0,-4 2 1 15,4-7 0-15,4 3 0 0,0 7 2 0,-1-3-1 16,4 18 1-16,4 1-4 0,-4 5 2 0,2 6-2 16,5 15 2-16,3-6 2 0,-3 3 1 0,4 3-1 15,7 17 1-15,-2-1-4 0,-6 4 1 0,1-4-1 16,8 13 1-16,-4 0 2 0,-12-8 1 0,4 3-1 16,-3-1 1-16,-4-1-4 0,-4-8 1 0,1 1 0 0,0 8-1 15,-8-5 3-15,0-7 1 0,1-7-1 0,3 15 1 16,-4-8-4-16,-3-7 1 0,0-7 0 0,4 8-1 15,3-8 1-15,-7 8 1 0,7-8-2 0,0 0 2 0,0 0-3 16,0 0 1-16,-7-11-1 0,7 11 1 0,3-12 0 16,-3 3 1-16,4-2 0 0,6-15-1 0,1-16-1 15,-1 8 0-15,3-1 1 0,4-2-1 0,-2 4 1 16,-5-4-1-16,1-4 1 0,3 6-1 0,2 3-1 16,-2 4 1-16,0 2-1 0,0 21 2 0,0-1-3 15,-3 5 1-15,3 1 1 0,-2 15-1 0,6 1-1 0,-4-2 1 16,0 4-1-16,4 14 1 0,-4 3-2 0,-2 0 2 15,2-3-2-15,4 5 1 0,-7-4-1 0,-4-5 0 16,0 0 0-16,-4 6 1 0,1-3 0 0,-4-8-1 16,-4-2 0-16,4 18 0 0,0-11 0 0,-7-7 0 15,4 6 0-15,-4-1 0 0,3-7-1 0,0-4 2 16,1-8-2-16,-1 1 1 0,4-1-1 0,0-7 1 16,0 0-1-16</inkml:trace>
  <inkml:trace contextRef="#ctx0" brushRef="#br0" timeOffset="130005.2">10841 8119 2236 0,'0'0'0'0,"-7"18"0"0,2 8 0 16,-1 4 63-16,-1 3 1 0,-2-1 0 0,-5 9 0 15,4-5-46-15,3-6 0 0,0 6 0 0,-8 11 0 0,7-1 47 16,4-2 0-16,1 9 0 0,-3 5 1 16,6-6-48-16,4-6 0 0,1-9 0 0,2 16 0 0,5-14 13 15,6-10 2-15,0-2-2 0,-1 19 2 0,6-15-20 16,-2-6 2-16,4 5-1 0,7-6 1 0,-2-3-7 16,2-6 0-16,5-1 0 0,2-2-1 0,-2-3-1 15,-2-6 0-15,-3-4-1 0,1-1 1 0,-1-4-4 0,-7-4 0 16,-3-9 1-16</inkml:trace>
  <inkml:trace contextRef="#ctx0" brushRef="#br0" timeOffset="130269.41">11356 8344 2123 0,'0'0'0'0,"0"0"0"15,14 34 0-15,0-11 47 0,-3-2 0 0,3-2 0 16,12 27 1-16,-5-8-31 0,4 5 0 0,2 4 0 16,4 6 0-16,1-4 43 0,2-5 1 0,-3-3-1 15,1 8 2-15,2-5-45 0,-6-14 1 0,-2 5 0 16,6 11 0-16,-7-2 16 0,-6-9 0 0,6-7 0 16,0 2 1-16,-4 0-21 0,0-7 1 0,5-2 0 15,-1 0-1-15,-2-3-4 0,-2-8 1 0,0-5 0 0,-7 4 0 16,4-5-4-16,-6-10-1 0,1-4 1 0</inkml:trace>
  <inkml:trace contextRef="#ctx0" brushRef="#br0" timeOffset="130507.4">11933 8517 2098 0,'0'0'0'0,"-16"31"0"0,-2 10 0 0,-3 1 50 15,-4-2 2-15,-5-4 0 0,-5 4-1 0,3-8-34 16,2 1 0-16,-8-5 0 0,-7 13 1 0,3-6 49 0,2-3 2 16,-10 8-2-16,6 9 1 0,-4-1-50 0,6-13 0 15,-2 4 0-15,5-2 0 0,0 0 17 0,6-7 1 16,1-9-1-16,-1 16 1 0,8-13-22 0,11-10 1 16,-4 0-1-16,4 13 2 0,7-10-4 0,7-10 1 15,0-7-1-15,5 13 2 0,4-10-7 0,2-5 1 0,3-3 0 16</inkml:trace>
  <inkml:trace contextRef="#ctx0" brushRef="#br0" timeOffset="130773.87">12562 8036 2110 0,'0'0'0'0,"30"18"0"0,2 12 0 16,3 5 58-16,-3 4-1 0,5 8 0 0,4 4 1 0,-6 4-41 15,-3-8 1-15,5 10 0 0,-9 15 0 0,-3 0 55 16,-8 0 0-16,-1 4 0 0,-9 6 0 0,0-11-55 16,-7-1 0-16,-7 7 0 0,-9 4 0 0,1-10 18 15,-8-10 1-15,-9-4 0 0,-3 17 0 0,-6-6-23 16,-1-5 2-16,-6-3-1 0,-7 9 0 0,-3-9-7 0,-2-9 1 15,-12-2-1-15</inkml:trace>
  <inkml:trace contextRef="#ctx1" brushRef="#br0" timeOffset="212336.47">7865 9009 0,'0'0'0,"0"0"0,0 0 15,0 0 1,0 0-16,0 0 16,0 0-1,0 0-15,0-10 16,9 1 0,0-10-16,20 0 15,18 1 1,19-1-16,9-9 15,0 9 1,-9 0-16,-10 10 16,-9-1-1,0 1-15,0 0 16,0 9 0,10 9-1,-38-9-15</inkml:trace>
  <inkml:trace contextRef="#ctx1" brushRef="#br0" timeOffset="213088.49">7846 8990 0,'0'0'0,"0"0"0,0 0 16,0 0 0,9 0-16,1-19 15,18 0 1,9-9-16,10 0 15,1 0 1,8 0 0,0 18-16,-18 1 15,0 9 1,-1 9-16,1 1 16,0 18-1,-1 0-15,1-9 16,-10 0-1,-9-1-15,0 1 16,-1-19 0,11 0-16,-1 0 15,0-19 1,10-18-16,-1-1 16,1 1-1,-19-1-15,-10 19 16</inkml:trace>
  <inkml:trace contextRef="#ctx1" brushRef="#br0" timeOffset="213655.48">8006 9196 0,'0'0'0,"0"0"0,0 0 16,9 0-16,19-9 16,10 0-1,18-1 1,10 1-16,10 9 16,8 9-1,-9-9-15,1 0 16,-20 0-1,-9 0-15,-9 0 16,-19 0 0,-19 0-16,0 0 15</inkml:trace>
  <inkml:trace contextRef="#ctx1" brushRef="#br0" timeOffset="-212015.24">4666 10970 0,'0'0'0,"0"9"16,0 19-16,0 10 16,9-1-1,-9-9-15,10-9 16,-1 0-1,1-10-15,-1-9 16,1 0 0,-1 0-1,19 0-15,0 0 16,1 10-16,8-1 16,1 0-1,-1 1 1,11 18-16,-11 0 15,1 0 1,-1 19-16,-18-9 16,-9 9-1,-10-1-15,-19 11 16,-19 8 0,-18 1-16,-20-10 15,1-18 1,0-19-16,28-10 15</inkml:trace>
  <inkml:trace contextRef="#ctx1" brushRef="#br0" timeOffset="-211719.81">4948 10838 0,'0'0'0,"10"0"0,-1-9 16,1 9-1,18 0-15,0 0 16,10 0 0,9 9-16,-29-9 15</inkml:trace>
  <inkml:trace contextRef="#ctx1" brushRef="#br0" timeOffset="-211365.15">5118 10341 0,'0'0'0,"9"0"0,10 9 16,18 1-16,20 18 15,18 28 1,10 10-16,18 18 16,-9 1-1,-9-1-15,-19 19 16,-19-9 0,-19 28-16,-37 9 15,-38 20 1,-47 8-16,-38 10 15,-47-19 1,-122 47-16</inkml:trace>
  <inkml:trace contextRef="#ctx1" brushRef="#br0" timeOffset="-210632.49">7131 10866 0,'0'0'0,"0"0"0,0 0 16,-19 0-1,0 10-15,-28-1 16,-9 19 0,-20 29-16,11 8 15,8 29 1,20 0-16,18-10 15,19-9 1,9-18 0,19-1-16,19-9 15,19 0 1,9-10-16,1-9 16,-1-9-1,0-19-15,-18 0 16,9-19-1,-38 10-15</inkml:trace>
  <inkml:trace contextRef="#ctx1" brushRef="#br0" timeOffset="-210132.14">7479 10575 0,'0'0'0,"0"0"16,0 0 0,9 10-16,1 18 15,9 28 1,-1 19 0,1 19-16,0 19 15,-10 18 1,10-9-16,-9-28 15,-1-28 1,0-19-16,-9-19 16,0-10-1,0-18-15,0 0 16,10 0 0,9-28-16,9-37 15,9-1 1,-8 19-16,-1 19 15,0 18 1,0 1-16,10 9 16,0 9-1,-1 20-15,1 18 16,0-1 0,-20 20-16,-8 0 15,-10 9 1,0-19-16,0-37 15</inkml:trace>
  <inkml:trace contextRef="#ctx1" brushRef="#br0" timeOffset="-209665.57">8448 11411 0,'0'0'0,"9"0"16,1 0-16,18-19 15,0 0 1,10-9-16,-1-10 16,1 1-1,-10-1-15,-9 10 16,-10 0-1,-9 0-15,0 0 16,-18 9 0,-1 10-16,-19-1 15,-9 20 1,-9-1 0,9 19-16,0 19 15,18 0 1,11 0-16,8 0 15,20 0 1,8 9-16,11-9 16,18 0-1,19-10-15,28-9 16,18-9 0,11-28-16,-57-1 15</inkml:trace>
  <inkml:trace contextRef="#ctx1" brushRef="#br0" timeOffset="-209383.18">9247 10923 0,'0'0'0,"0"0"16,0 0-1,-9 0-15,-10 9 16,-18 10-1,-1 9-15,-18 9 16,9 39 0,9-1-16,19-10 15,19-18 1,19 0-16,19-9 16,18-1-1,38-9-15,19-9 16,19-19-1,-67 0-15</inkml:trace>
  <inkml:trace contextRef="#ctx1" brushRef="#br0" timeOffset="-209116.77">9614 10622 0,'0'0'0,"0"0"16,0 0-16,0 10 16,-9 27-1,0 20-15,-1 18 16,1 28 0,18 19-16,1 9 15,18-9 1,0 0-16,0-9 15,10-29 1,-29-46-16</inkml:trace>
  <inkml:trace contextRef="#ctx1" brushRef="#br0" timeOffset="-208783.21">10104 10970 0,'0'0'0,"0"0"0,0 0 15,0 0 1,-19 9-16,-19 0 16,-9 1-1,0 18-15,0 0 16,19 0-1,0 10-15,18-1 16,10 10 0,19 9-16,9 1 15,19 8 1,19 1-16,19 0 16,-1-1-1,10-8-15,-46-29 16</inkml:trace>
  <inkml:trace contextRef="#ctx1" brushRef="#br0" timeOffset="-208387.69">11157 10885 0,'0'0'0,"0"0"15,0 0 1,0 9-16,0 29 15,10 28 1,-1 28-16,19 9 16,0 9-1,1 1-15,-11-1 16,1-18 0,0-19-16,0-28 15,-10-9 1,1-19-16,-10-10 15</inkml:trace>
  <inkml:trace contextRef="#ctx1" brushRef="#br0" timeOffset="-207838.8">11251 11063 0,'0'0'0,"10"0"0,-1-18 16,10-1 0,9-9-16,0 0 15,1 18 1,8 1-16,10 18 16,-9 1-1,-1 18-15,1 9 16,-19 20-1,-10 8-15,-27 1 16,-20 0 0,-19-10-16,-8-9 15,-1-10 1,0-18 0,9-10-16,10-9 15,19 0-15,19-9 16,-1 0-1,10-1 1,10 1-16,-1 0 16,19-1-1,19 1-15,19 18 16,0 19 0,19 19-16,-10 0 15,0 9 1,-9 1-16,-9-1 15,-10 0 1,-10-18-16,-18-1 16,0-18-1,-10-10-15</inkml:trace>
  <inkml:trace contextRef="#ctx1" brushRef="#br0" timeOffset="-207409.62">11571 10585 0,'0'0'0,"10"0"0,-1-10 16,0 1-1,10 0-15,0-1 16,9 20 0,0 8-16,1 20 15,-1 18 1,0 10-16,-9 0 16,-10-29-1,1 1-15,-1-20 16,1 1-1,-1-9-15,10-10 16,18-10 0,29-18-1,9-28-15,1 0 16,8-1-16,1 1 16,-19 37-1,-38 10 1</inkml:trace>
  <inkml:trace contextRef="#ctx1" brushRef="#br0" timeOffset="-207109.25">12615 11664 0,'0'0'0,"0"9"15,-18 10-15,-20 28 16,-19 19-1,-18 9-15,-9 18 16,36-55 0</inkml:trace>
  <inkml:trace contextRef="#ctx1" brushRef="#br0" timeOffset="-206554.08">13565 11110 0,'0'0'0,"0"0"16,-28-18-16,-19-1 16,-19 9-1,-9 1-15,-10 9 16,20 9 0,-1 20-16,19-1 15,18 9 1,20 1-16,0-10 15,18-9 1,0-1-16,1 1 16,18-9-1,19-10-15,0 0 16,10-19 0,-1 9-16,-18 1 15,-1 9 1,1 9-16,9 1 15,9 18 1,10 0-16,10-9 16,-20 0-1,0-10 1,1-9-16,18 0 16,-28 0-1</inkml:trace>
  <inkml:trace contextRef="#ctx1" brushRef="#br0" timeOffset="-205586.61">14506 10294 0,'0'0'0,"0"0"0,0 0 16,0 0-16,0 19 15,-9 37 1,-1 29-16,20 36 16,-1 11-1,10-10 1,0-10-16,-10-18 15,1-19 1,-1-9-16,0-29 16,1-8-1,-10-11-15,0-18 16,0 0 0,0 0-16,-10-9 15,-8-29 1,-20 1-16,-9-1 15,-9 10 1,-1 19-16,-9 9 16,0 9-1,19 19-15,10 1 16,9-1 0,18 0-1,20 9-15,27 1 16,20-1-16,27-8 15,10-11 1,10-18 0,9-18-16,-19-11 15,0-8 1,-19-19-16,0-1 16,-18 1-1,-10 0-15,-10-1 16,-18 11-1,-9 17-15,-10 1 16,0 19 0,0-1-16,0 10 15,0 0 1,0 10-16,-10-1 16,1 10-1,-1 9 1,20 28-16,-1 10 15,20 9 1,-1 0-16,0 0 16,10 10-16,-10-10 15,0 9 1,-9 1 0,0-10-16,-19 0 15,-10-19 1,-9 0-16,-28 1 15,-9-20 1,-19 1-16,9-19 16,-9-19-1,28-10-15</inkml:trace>
  <inkml:trace contextRef="#ctx1" brushRef="#br0" timeOffset="-205353.5">15108 10707 0,'0'0'0,"0"0"0,0 0 16,0 0-1,0 0-15,0 0 16,0 0 0,0 0-16</inkml:trace>
  <inkml:trace contextRef="#ctx1" brushRef="#br0" timeOffset="-204530.22">15870 10998 0,'0'0'0,"0"0"15,0 9 1,0 0-16,10 29 15,-1 18 1,1 29-16,-1 9 16,0-10-1,1 10-15,-10-19 16,0-19 0,0-18-16,0-20 15,0-18 1,0 0-16,0-9 15,0-28 1,-10-48-16,1-37 16,18-19-1,1 10-15,18 9 16,0 28 0,10 29-16,-1 18 15,10 9 1,-9 19-16,0 10 15,9 18 1,-10 20-16,1 8 16,0 10-1,-20 19-15,-18-1 16,-9 1 0,-19 0-1,-19 9-15,-10-19 16,-8-9-1,-1-28-15,9-1 16,10-18 0,19 0-16,9-9 15,10 9 1,-1-9-16,10 9 16,10 0-1,9-10-15,18 1 16,20 18-1,8 19-15,20 19 16,-10 0 0,10 0-16,-10 9 15,-18 1 1,-20-20-16,1 1 16,-19-10-1,0-9-15,-10-19 16</inkml:trace>
  <inkml:trace contextRef="#ctx1" brushRef="#br0" timeOffset="-204104.18">16303 10294 0,'0'0'0,"9"-19"0,1 0 16,18 1-1,0 8-15,1 1 16,-1 18 0,0 10-16,10 19 15,-1 27 1,-18 1-16,0 9 15,-10-28 1,-9-10 0,0-18-16,0 0 15,10-19 1,8 0-16,30-38 16,36-37-1,38-18-15,1-11 16,8 11-1,1 18-15,-28 28 16,-20 28 0,-46 9-16</inkml:trace>
  <inkml:trace contextRef="#ctx1" brushRef="#br0" timeOffset="-201325.29">11082 12208 0,'0'0'0,"0"0"0,0 0 16,9 0-1,1 0 1,18 0-16,10 0 16,37 9-1,47-9-15,47 0 16,29 0 0,47-9-16,56-10 15,47 0 1,28-9-16,0 0 15,10 0 1,9 9-16,0 10 16,-18 9-1,-29 9-15,-38 1 16,-28-1 0,-28-9-16,-56 0 15,-38 0 1,-57 9-16,-18 1 15,-29-10 1,-18 9-16,-19-9 16,-19 0-1,0 10-15,-10-10 16</inkml:trace>
  <inkml:trace contextRef="#ctx1" brushRef="#br0" timeOffset="-200744.22">11129 12142 0,'0'0'0,"0"0"0,0 0 16,9 0-16,29-18 16,47-20-1,56 1-15,38 8 16,27 1-1,48 19 1,29-1-16,37 1 16,18 0-1,10-10-15,0 0 16,29 0 0,8 10-16,-27 0 15,-57 9 1,-19 9-16,-37 0 15,-29 1 1,-37-1-16,-29 10 16,-18-10-1,-28 1-15,-20-1 16,-37-9 0,-9 0-16,-1 0 15,-18 0 1,-9 0-16,-10 0 15,0 0 1,0 0-16</inkml:trace>
  <inkml:trace contextRef="#ctx1" brushRef="#br0" timeOffset="-197540.4">9144 12780 0,'0'0'0,"0"0"0,0 0 15,0 0 1,0 0-16,0 0 16,0 0-1,0 0-15,0 0 16,0 0 0,0 0-16,0 0 15,0 0 1,0 0-16,0 0 15,0 0 1,0 0-16,0 0 16,0 0-1,0 0-15,0 0 16,0 0 0,0 0-1,0 0-15,0 0 16,0 10-1,0 18-15,0 19 16,0 28 0,0 28-16,9 10 15,1-10 1,-1 19-16,1-10 16,-10 1-1,0 0-15,9-20 16,-9 1-1,0-19-15,0-18 16,0-20 0,0-9-16,0-9 15,0-10 1,0 1-16,0-10 16,0 0-1,0 0-15</inkml:trace>
  <inkml:trace contextRef="#ctx1" brushRef="#br0" timeOffset="-197133.33">9088 13081 0,'0'0'0,"0"-10"16,0-18-16,9-9 16,10-10-1,9-10-15,19 10 16,0 1 0,0 17-1,10 11-15,-10 18 16,0 9-16,-10 10 15,1 9 1,-19 0-16,0 10 16,-19 8-1,-10 20 1,-18 9-16,-29-9 16,-27 9-1,-20-19-15,1 1 16,18-20-1,48-18-15</inkml:trace>
  <inkml:trace contextRef="#ctx1" brushRef="#br0" timeOffset="-196883.29">9567 13597 0,'0'0'0,"0"0"0,0 0 16,10 0 0,-1-10-16,19-9 15,10 1 1,18-1-16,1 10 16,9-1-1,0 1 1,-1 9-16,-36 0 15</inkml:trace>
  <inkml:trace contextRef="#ctx1" brushRef="#br0" timeOffset="-196450.06">10104 13006 0,'0'0'0,"0"0"16,0 0-16,9 0 16,10 9-1,9 19-15,19 10 16,0 27 0,0 1-16,0 18 15,-9-9 1,-1-9-16,1-19 15,-19-9 1,0-20-16,-1 1 16,1-19-1,10 0 1,-1-19-16,9-18 16,10-19-1,0-20-15,0 1 16,-9 0-1,0 19-15,-19 19 16,-1 8 0,1 20-16,-9 0 15,-1-1 1</inkml:trace>
  <inkml:trace contextRef="#ctx1" brushRef="#br0" timeOffset="-196109.49">11449 13278 0,'0'0'0,"0"0"16,0 0-16,0 0 16,-19-10-1,0 1 1,-18-1-16,-1 20 15,0-1 1,10 19-16,0 1 16,18-1-1,1 0-15,18 0 16,1 0 0,9 0-16,9-9 15,0 0 1,10 0-16,-1-10 15,10 0 1,0-9-16,-18 0 16</inkml:trace>
  <inkml:trace contextRef="#ctx1" brushRef="#br0" timeOffset="-195760.85">11844 12386 0,'0'0'0,"0"0"15,0 0 1,0 10-16,-9 18 16,-10 38-1,0 46-15,9 10 16,1 9-1,0 10-15,-1-19 16,20-19 0,-10-9-16,9-19 15,-9-9 1,0-19-16,0-10 16,0-18-1,0 0-15,0-19 16,0 0-1,0 0-15</inkml:trace>
  <inkml:trace contextRef="#ctx1" brushRef="#br0" timeOffset="-195400.17">12126 12977 0,'0'0'0,"0"0"16,0 0-16,0 10 15,10 18 1,-1 9-16,10 20 16,0 8-1,9 1-15,0 0 16,10-10 0,-1-9-16,1-9 15,9-20 1,0-18-16,0-18 15,9-11 1,-18-8-16,0-19 16,-1-10-1,-18 0 1,-9 1-16,-10-1 16,0 19-16,0 19 15,0 9 1</inkml:trace>
  <inkml:trace contextRef="#ctx1" brushRef="#br0" timeOffset="-194849.35">12879 13315 0,'0'0'0,"0"0"15,9 0-15,1 0 16,18-9 0,-9-1-16,9-8 15,-9-1 1,9 0-16,-9 0 16,-1 1-1,-8-1-15,-1 0 16,-9 10-1,0-1 1,0 1-16,-19 0 16,1-1-16,-20 1 15,0 18 1,1 1 0,9 18-16,-1 0 15,11 9 1,8 1-16,1 9 15,18 0 1,10-10-16,9 1 16,10-1-1,9 1-15,0-19 16,9-10 0,10-9-1,-9 0-15,-1 0 16,-18-9-16,-1-1 15,-8 1 1,-11-1-16,1 1 16,-19 9-1</inkml:trace>
  <inkml:trace contextRef="#ctx1" brushRef="#br0" timeOffset="-188250.09">14008 13062 0,'0'0'0,"0"0"0,0 0 16,9 0-16,0 0 15,1 0 1,-1 0-1,1 0-15,-1 0 16,0 0 0,1 0-16,-1 0 15,1 9 1,-1 1-16,-9-10 16,0 0-1,0 0-15,0 9 16,0 0-1,0 1-15,0-10 16</inkml:trace>
  <inkml:trace contextRef="#ctx1" brushRef="#br0" timeOffset="-186508.99">14055 13249 0,'0'0'0,"0"0"0,0 0 16,0 0 0,0 0-16,0-9 15,0 0 1,0-1 0,0 10-16,0-9 15,0 9 1,0 0-16,0 0 15,9 0 1,29 0-16,18 9 16,10 1-1,9 8-15,1 1 16,-20 0 0,0 0-16,-18 0 15,0-1 1,-10 1-16,-9 0 15,0 0 1,-1-1-16,-18 1 16,0-9-1,0 8-15,-18 1 16,-11 9 0,-18 0-16,-19 0 15,-28 10 1,-9 0-1,9-1-15,28-9 16,0-9 0,19 0-16,0 0 15,19-1 1,0 1-16,18-10 16,1 1-1,-1-10-15,10 0 16,10 9-1,-10-9-15</inkml:trace>
  <inkml:trace contextRef="#ctx1" brushRef="#br0" timeOffset="-185984.4">14835 13156 0,'0'0'0,"0"0"16,0 0-1,0 9-15,0 19 16,0 0-16,0 0 16,0 10-1,10 0 1,-1-1-16,1-9 15,-1-9 1,1 0-16,-1-10 16,0-9-1,20 0-15,-1 0 16,9-9 0,1-1-16,0 1 15,-1 0 1,1 18-16,-10 0 15,10 10 1,-1 9-16,1 10 16,-19 9-1,0-10-15,-19 1 16,-10 9 0,-9 0-1,-28 0-15,-28 9 16,-10-19-1,1 1-15,-1-19 16,10-1 0,37-8-16</inkml:trace>
  <inkml:trace contextRef="#ctx1" brushRef="#br0" timeOffset="-185684.69">14967 13212 0,'0'0'0,"0"0"0,10 0 16,8-19-1,20 0-15,9-9 16,19 10-1,0 8 1,18 1-16,11-1 16,-20 10-1,-9 0-15,-10 0 16,-9 10 0,-19-10-16</inkml:trace>
  <inkml:trace contextRef="#ctx1" brushRef="#br0" timeOffset="-185386.47">16388 13109 0,'0'0'0,"0"0"16,0 0-16,-10 9 15,-9 19 1,-18 19-16,-1 19 16,-18 18-1,-1 20 1,1-11-16,-10 1 16,0 0-1,0-19-15,0-19 16,38-37-1</inkml:trace>
  <inkml:trace contextRef="#ctx1" brushRef="#br0" timeOffset="-185184.59">15663 13334 0,'0'0'0,"0"0"0,10 0 16,-1-9 0,1-1-16,-1 10 15,10 0 1,9 10 0,-19-10-16</inkml:trace>
  <inkml:trace contextRef="#ctx1" brushRef="#br0" timeOffset="-184993.41">16181 14066 0,'0'0'0,"0"0"16,0 0-16,0 0 15,0 0 1,0 0-16,0 9 15,-19 1 1,10-1-16</inkml:trace>
  <inkml:trace contextRef="#ctx2" brushRef="#br0">16181 14064 0</inkml:trace>
  <inkml:trace contextRef="#ctx1" brushRef="#br0" timeOffset="-184509.77">16952 13737 0,'0'0'0,"0"0"16,0 0-1,0 10-15,-19 18 16,-28 28 0,-37 19-16,-48 19 15,57-38 1</inkml:trace>
  <inkml:trace contextRef="#ctx1" brushRef="#br0" timeOffset="-182834.32">18410 12809 0,'0'0'0,"0"0"0,-19 0 15,1-10 1,-20 10-16,-9 10 15,-19 8 1,-9 39-16,-19 27 16,19 19-1,18 10-15,19-1 16,29 1 0,18-19-1,20-19-15,8-9 16,10-20-1,19-8-15,19-19 16,-10-19 0,0-19-16,1-19 15,-20-8 1,-9-1-16,-9 0 16,-19 0-1,-1 19-15,-18 18 16,0 1-1,0 0-15,0 9 16,0 0 0,10 9-16,-1 19 15,10 10 1,9-1-16,0 1 16,1-20-1,-1 1-15,0-9 16,0-10-1,1 0-15,-11 0 16,1-10 0,0-9-1,-10 1-15,-9-11 16,0-8 0,0-1-16,10 1 15,-1-1 1,1 1-16,18-1 15,0-9 1,0 19-16,19 0 16,0 19-1,0 18-15,10 0 16,-19 10 0,-1 9-16,1 1 15,-19 8 1,-1 1-16,-8-1 15,-10-9 1,0-9 0,0 0-16,0-19 15,0 0 1,0 0-16,9-10 16,1-36-1,8-20-15,11-19 16,-1 20-1,10 18-15,-10 19 16,0 9 0,0 10-16,0 9 15,1 18 1,-1 20-16,0 9 16,-9 18-1,-19 1-15,0-10 16,-10 1-1,-8-20 1,8-9-16,1-9 16,-1 0-1,10-19-15</inkml:trace>
  <inkml:trace contextRef="#ctx1" brushRef="#br0" timeOffset="-182388.03">20169 12959 0,'0'0'0,"0"0"0,-18-10 16,-11 1 0,-8-1-16,-20 10 15,10 10 1,0-1-16,10 10 15,8 0 1,20 9-16,0 0 16,27 0-1,20 0-15,19 10 16,27-10 0,1 0-16,-10 0 15,-9-9 1,-10 0-1,-18 0-15,-19-1 16,0 1 0,-19 9-16,-10 0 15,-37 19 1,-28 10-16,-19-20 16,0-9-1,28-18-15,19-10 16,19 0-1,9-10-15</inkml:trace>
  <inkml:trace contextRef="#ctx1" brushRef="#br0" timeOffset="-182155.06">20725 13081 0,'0'0'0,"0"0"0,0 0 16,0 9 0,-10 19-1,-9 10-15,0 9 16,1 9 0,-1 0-16,9 0 15,1-27 1</inkml:trace>
  <inkml:trace contextRef="#ctx1" brushRef="#br0" timeOffset="-181972.41">20583 12574 0,'0'0'15,"0"0"-15,0 0 16,10 0-16,-1 9 16,1-9-1</inkml:trace>
  <inkml:trace contextRef="#ctx1" brushRef="#br0" timeOffset="-181455.32">21289 12349 0,'0'0'0,"0"9"16,0 10-1,-9 28-15,9 47 16,0 28-1,9-10-15,10 10 16,9 0 0,0-9-16,0-29 15,-9-18 1,0-19-16,-10-10 16,1-18-1,-10-19-15,0 0 16,0 0-1,0-9-15,-19-10 16,0-19 0,0 1-1,-18-10-15,-1 19 16,1 9 0,-1 10-16,0 18 15,-9 19 1,10 0-16,8 10 15,20-10 1,0 10-16,18-1 16,10-9-1,37 10-15,-18-29 16</inkml:trace>
  <inkml:trace contextRef="#ctx1" brushRef="#br0" timeOffset="-181051.75">21712 13109 0,'0'0'0,"0"0"15,10 9-15,-1 1 16,1-1 0,-1 0-1,19 1-15,0-10 16,1 0-1,-1 0-15,9-19 16,1 0 0,-10 0-16,-9-18 15,-9-1 1,-20 1-16,-9-1 16,-18 10-1,-20 19-15,1 9 16,9 18-1,9 11-15,10 18 16,18 9 0,20 0-16,18 0 15,19 1 1,19-20-16,9 1 16,-37-29-1</inkml:trace>
  <inkml:trace contextRef="#ctx1" brushRef="#br0" timeOffset="-180469.87">22136 12818 0,'0'0'0,"0"0"0,9 0 15,0-19 1,20 0-16,8 10 15,10 9 1,19 9-16,19 20 16,0 17-1,-1 20-15,-9 0 16,-18-10 0,-19 0-16,-20-18 15,-18-1 1,0 1-16,-9-19 15,0-10 1,-10-9-16,0 0 16,0-19-1,10-9 1,-1-19-16,20-18 16,8-10-1,11-1-15,8 20 16,1 9-1,9 10-15,-9 9 16,-1 9 0,1 9-16,0 1 15,-10 18 1,-9 1-16,-1 18 16,1 0-1,0 19-15,0 9 16,-10 10-1,1 0-15,-10-10 16,0-9 0,0-10-1,0-18-15</inkml:trace>
  <inkml:trace contextRef="#ctx1" brushRef="#br0" timeOffset="-180275.22">22804 12480 0,'0'0'0,"0"0"15,9-19-15,0 1 16,10-11 0,0 1-16,9 0 15,0 19 1,-18-1-16</inkml:trace>
  <inkml:trace contextRef="#ctx1" brushRef="#br0" timeOffset="-179556.61">23349 12865 0,'0'0'0,"0"0"0,0 0 16,0 0-1,0 0-15,10 0 16,-1 9-1,0 1-15,20-1 16,-1 0 0,0 1-16,19-10 15,0 0 1,10 0-16,-10-19 16,9 0-1,-18-18-15,-1-1 16,-18 1-1,0-1-15,-10-9 16,-9 19 0,-9 0-16,-10 0 15,0 18 1,10 1-16,-10 18 16,0 29-1,10 18-15,-1 29 16,20 18-1,-1 19 1,1-10-16,-1 10 16,1 0-1,8 10-15,-18-10 16,0-10 0,-18-9-16,-1-18 15,-10-29 1,-8-18-16,-1-10 15,1-19 1,-20-18-16,1-19 16,9-29-1,9-8-15,19-10 16,29 0 0,27-10-16,20 1 15,27 9 1,10 9-16,1 19 15,-1 0 1,-19 10 0,-9 8-16,-19 1 15,-10 10-15,-18 8 16,-19 1 0,0-1-1</inkml:trace>
  <inkml:trace contextRef="#ctx1" brushRef="#br0" timeOffset="-178751.68">16153 6410 0,'0'0'0,"0"0"16,0 18-16,0 11 15,0 27 1,0 10-16,0 18 16,9-9-1,0 0-15,1-19 16,-1 1-1,19-10-15,19 0 16,19-10 0,10-18-16,18 0 15,-10-19 1,-8 0-16,-20 0 16,-9-10-1,-9 10-15,-20 0 16,1 0-1,0 0-15,-19 0 16</inkml:trace>
  <inkml:trace contextRef="#ctx1" brushRef="#br0" timeOffset="-178247.29">16924 6841 0,'0'0'16,"0"0"-16,0 10 15,9 18-15,1 19 16,-1 0 0,1 9-16,-1 0 15,-9-9 1,0-9-1,0-20-15,0 1 16,0-19-16,0 0 16,0-9-1,0-19-15,0-38 16,9-28 0,1 0-16,-1 19 15,10 28 1,-10 19-1,20 9-15,-1 10 16,0 0 0,19 18-16,0 19 15,0 19 1,-9 0-16,-19 0 16,-10 9-1,-37 1-15,-19 8 16,-38 10-1,-9-18-15,38-39 16</inkml:trace>
  <inkml:trace contextRef="#ctx1" brushRef="#br0" timeOffset="-176274.41">17724 6532 0,'0'0'0,"0"9"0,9 29 16,0 27 0,10 20-16,0 18 15,0 0 1,0 0-16,-1-9 15,1-9 1,-19-29 0,0-19-16,0 1 15,0-19-15,0-10 16,0-9 0,0 0-1,-9-19-15,-10-37 16,-9-38-16,9-28 15,10-9 1,18 9 0,0 19-16,10 28 15,0 9 1,9 19-16,0 19 16,1 19-1,-1-1-15,0 20 16,0-1-1,1 19-15,-11 10 16,1 9 0,-19 18-16,-28 1 15,-28 9 1,-29 0-16,0-9 16,1-29-1,-1-18-15,19-10 16,19-9-1,19 0 1,9-18-16,10-1 16,-1 0-1,20 0-15,-1 1 16,0 8 0,20 1-16,8 18 15,10 19 1,19 19-16,9 0 15,1 9 1,-20 1-16,1-1 16,-10-9-1,9 9-15,-9-18 16,9-1 0,1-18-16,-1 0 15,1-19 1,-1 0-16,-9-19 15,-9 0 1,0-9-16,-1-9 16,-9-1-1,-9-9 1,-19-9-16,0 9 16,-9 0-1,-10 0-15,0 19 16,-9 0-1,0 18-15,9 1 16,10 9 0,-1 0-16,10 9 15,10 1 1,-1 18-16,19 0 16,0 0-1,19-9-15,0 0 16,0-19-1,10 0-15,-19 0 16,-1-19 0,1 0-16,-10-18 15,0-1 1,-9-18-16,0 9 16,-10 19-1,-9 0 1,0 18-16,0 1 15,0 9 1,10 9-16,-1 10 16,1 19-1,-1 18-15,0 10 16,10 9 0,-9-19-16,-10-9 15,0-10 1,0-18-16,0 0 15,0-19 1,0 0-16,0 0 16,0-28-1,-10-29-15,1-27 16,18-19 0,1 18-16,-1 20 15,10 18 1,0 19-1,9 18-15,0 1 16,0 18 0,0 10-16,10 9 15,0 19 1,-19 0-16,-1 19 16,-8-10-1,-10 0-15,0-18 16,0-1-1,0-18-15,0 0 16,0-19 0,0 0-16,9-10 15,1-18 1,18-37-16,0-29 16,10 0-1,-1 28-15,1 19 16,0 19-1,-1 19-15,1-1 16,-1 20 0,1 18-1,-10 0-15,-9 19 16,0 9 0,-10 10-16,-9 0 15,0-10 1,0-28-16</inkml:trace>
  <inkml:trace contextRef="#ctx1" brushRef="#br0" timeOffset="-175567.45">19963 6823 0,'0'0'0,"0"9"16,-19 10-16,0 9 15,0 19-15,10 0 16,-1 9 0,1 0-1,18 1-15,10-11 16,9-8-1,1-19-15,-1 0 16,0-19 0,-9 0-16,9-19 15,0-19 1,-9-18-16,-19-19 16,0-10-1,-9 1-15,-1 18 16,1 10-1,18 18-15,1 10 16,-1 10 0,0 8-16,1 1 15,-1 18 1,19 10-16,10 28 16,0 19-1,-1 18 1,1 0-16,0 1 15,-20-10 1,1-9-16,0-19 16,0-19-1,-10-10-15,1 1 16,-1-19 0,1 0-16,18-19 15,0-9 1,10-37-16,-1-10 15,1-1 1,-10-8-16,0 0 16,-9 18-1,0 19-15,9 19 16,-18 9 0</inkml:trace>
  <inkml:trace contextRef="#ctx1" brushRef="#br0" timeOffset="-175186.12">21054 6916 0,'0'0'0,"0"0"0,9 10 15,1-1 1,-1 1-16,10-10 16,-10 0-1,1 0-15,8-10 16,-8-9-1,-10 1-15,0-20 16,-10 10 0,-18 0-16,-9 0 15,-10 18 1,0 20-16,-1 18 16,20 9-1,9 10-15,19 10 16,10-1-1,18 9 1,19-8-16,0-20 16,0 1-16,10-19 15,-1-10 1,-9-9-16,-28 0 16</inkml:trace>
  <inkml:trace contextRef="#ctx1" brushRef="#br0" timeOffset="-173955.25">18862 7902 0,'0'0'0,"0"0"15,-10 0-15,-8 9 16,-20 0-16,0 1 15,-9 18 1,10 9 0,8 20-16,20-1 15,9 0 1,9-18-16,10-1 16,0-18-1,0 0-15,0-10 16,0-9-1,-10 0-15,0-19 16,1-18 0,-10-10-16,0-9 15,0-1 1,0-8-16,9 18 16,1 19-1,-1 0-15,0 18 16,1 1-1,9-1-15,9 20 16,0-1 0,0 19-1,1 19-15,8 9 16,-18 10 0,0-10-16,-19-18 15,0 0 1,0-20-16,0 1 15,-10-19 1,10 0-16,0 0 16,0-19-1,-9-28-15,18-18 16,1-1 0,9 10-16,9 9 15,0 19 1,0 18-16,0 1 15,1 0 1,-1 18 0,10 19-16,-10 10 15,0 27 1,-9 10-16,0 0 16,-1 0-1,-8-18-15,-1-1 16,10-18-1,0-1-15,9-18 16,0 0 0,10-10-16,9-9 15,0-19 1,-9-18-16,-1-1 16,-18 1-1,-9-10-15,-10 0 16,-19 9-1,0 10-15,0 0 16,-9 19 0,-10 9-16,10 9 15,0 19 1,9 0-16,10 0 16,18 10-1,10-1-15,9 1 16,19 0-1,0-20 1,19-8-16,19-10 16,9-19-1,-19 0-15,-47 10 16</inkml:trace>
  <inkml:trace contextRef="#ctx1" brushRef="#br0" timeOffset="-173400.14">21044 8023 0,'0'0'0,"0"0"0,-18-18 15,-29-1 1,-10 10-16,-18-1 16,0 29-1,9 9 1,19 19-16,9 0 15,10-10-15,18-8 16,10-1 0,10-9-16,-1-1 15,19-18 1,10 0-16,9-18 16,10-20-1,-1 10-15,-18 0 16,-1 0-1,-18 18 1,0 1-16,-10 18 16,20 1-1,-1 27-15,9 19 16,10 10 0,0 9-16,0-9 15,10-10 1,-29-28-16</inkml:trace>
  <inkml:trace contextRef="#ctx1" brushRef="#br0" timeOffset="-173051.89">21345 7395 0,'0'0'0,"0"0"16,0 0-16,0 9 16,0 10-1,0 28 1,10 28-16,-1 9 16,1 20-1,-1 8-15,0 1 16,10-19-16,0-10 15,0-9 1,0-19 0,0 1-16,-1-10 15,-8-10 1,-1-18-16,-9-10 16,0-9-1</inkml:trace>
  <inkml:trace contextRef="#ctx1" brushRef="#br0" timeOffset="-172788.94">20950 7817 0,'0'0'0,"10"0"0,27 0 16,29 0-1,28 0 1,10 0-16,9 0 16,0 0-1,-10 9-15,-9-9 16,-19 10 0,-18-1-16,-20 1 15,-18-10 1</inkml:trace>
  <inkml:trace contextRef="#ctx1" brushRef="#br0" timeOffset="-172205.5">22907 8127 0,'0'0'0,"-9"0"15,-20-19-15,-18 0 16,-28 0 0,-10 10-16,10 0 15,9 18 1,19 0-16,10 10 16,8 9-1,20 0-15,0-9 16,18 0-1,0 0-15,20 0 16,-1-10 0,19-9-16,0 0 15,0-19 1,0 0-16,-9-9 16,-1 0-1,-8 19-15,-1-1 16,0 10-1,0 10-15,0-1 16,1 19 0,8 0-1,10 1-15,-28-11 16</inkml:trace>
  <inkml:trace contextRef="#ctx1" brushRef="#br0" timeOffset="-171873.75">23330 7329 0,'0'0'0,"0"0"0,0 10 16,0 8-16,0 39 15,-9 36 1,0 29 0,9 10-16,9 9 15,0-10 1,10-9-16,0-10 16,0-18-1,0-9-15,-1-38 16,-18-10-1,0-18-15,0-19 16</inkml:trace>
  <inkml:trace contextRef="#ctx1" brushRef="#br0" timeOffset="-171575.02">23500 7995 0,'0'0'0,"19"0"0,18 0 16,20 0-16,-1 0 15,-9 10 1,-9-1-16,-1 10 16,1 9-1,-19 19 1,0 0-16,-10 9 15,-9 0 1,0 1-16,-9-20 16,-1 1-1,1-10-15,-1-19 16</inkml:trace>
  <inkml:trace contextRef="#ctx1" brushRef="#br0" timeOffset="-171399.62">23603 7714 0,'0'0'0,"0"0"0,10 0 16,8 9-16,20 10 15,-10-10 1</inkml:trace>
  <inkml:trace contextRef="#ctx1" brushRef="#br0" timeOffset="-170858.16">24130 8511 0,'0'0'0,"0"0"15,0 0-15,0 0 16,0 0-1,0-18-15,0-11 16,9-8 0,1-19-16,9-10 15,-1 10 1,1 9-16,0 19 16,0 18-1,-10 1-15,1 9 16,-1 9-1,1 1-15,-1 8 16,0 1 0,1 0-1,-10 0-15,0-19 16,0 0-16,0 0 16,9 0-1,1-19-15,8-9 16,11-10-1,-11 10 1,1 0-16,9 19 16,1-1-1,-11 10-15,1 10 16,0 8 0,0 10-16,-19 10 15,0 9 1,0 0-16,-9 9 15,-1-9 1,10 0-16,0-28 16</inkml:trace>
  <inkml:trace contextRef="#ctx1" brushRef="#br0" timeOffset="-170436.35">25005 8399 0,'0'0'0,"9"0"16,10 0 0,19-19-16,-1 0 15,10 0 1,-9-9-16,0-9 16,-20-1-1,1 1-15,-19-1 16,-9 1-1,-10 9-15,-19-1 16,-18 11 0,-10 18-16,0 18 15,0 29 1,19 10-16,0-1 16,19 0-1,19 0-15,18 1 16,10-10-1,19 9-15,18-18 16,10-1 0,9-18-1,-9-10-15,0-9 16,-19-9 0,-28-1-16</inkml:trace>
  <inkml:trace contextRef="#ctx1" brushRef="#br0" timeOffset="-169329.28">16745 6447 0,'10'0'0,"27"-9"0,67-29 15,37 1 1,28-19 0,19 9-16,10 9 15,18 10-15,19 9 16,10 10-1,18-1-15,38 20 16,29-1 0,37 1-16,56 18 15,38 0 1,-19 9-16,-19 10 16,-28 0-1,1 28 1,8 0-16,-9 10 15,10 9 1,-1 9-16,-9 0 16,0 10-1,-37-1-15,-66-18 16,-48 0 0,-46 0-16,-29-1 15,-37 1 1,-29-9-16,-27-1 15,-20 1 1,-28-1-16,-18 10 16,-39 18-1,-55 10 1,-86 10-16,-74-10 16,-85-28-16,-57-19 15,-9-28 1,-10-19-16,-9 9 15,0 10 1,-28-9-16,-19-10 16,-19 0-1,10-28 1,-10-9-16,1-20 16,46 1-1,47-19-15,19-9 16,19-28-1,47-1-15,38-9 16,27-28 0,20-9-16,28-10 15,9-18 1,38-1-16,38 1 16,27-1-1,20 1-15,28 9 16,18 0-1,1-1-15,18 20 16,10 9 0,9 19-1,10 18-15,-19 57 16</inkml:trace>
  <inkml:trace contextRef="#ctx1" brushRef="#br0" timeOffset="-167920.57">23152 9637 0,'0'0'0,"0"0"16,9 10 0,10 8-16,28 29 15,28 28 1,19 29 0,19-11-16,19 1 15,-10 0-15,19-10 16,0-8-1,-18-1 1,-20-10-16,10 10 16,0 10-1,-19-1-15,-19 19 16,-18 1 0,-1 8-16,-9 10 15,-19 0 1,-9 10-16,-19 8 15,-9 1 1,-1-19-16,-8-19 16,-1-28-1,9-18-15,1-20 16,-10 1 0,0-20-16,10-8 15</inkml:trace>
  <inkml:trace contextRef="#ctx1" brushRef="#br0" timeOffset="-167654.17">24440 11945 0,'0'0'16,"0"0"-16,0 0 15,0 0-15,0 10 16,10-1-1,-1 19-15,1 0 16,18 1 0,0 8-16,10-9 15,-10-9 1,10-19-16,9 0 16,18-19-1,48-28-15,-47 19 16</inkml:trace>
  <inkml:trace contextRef="#ctx1" brushRef="#br0" timeOffset="-163967.39">4770 13475 0,'0'0'0,"0"0"15,0 0-15,0 9 16,-10 0 0,-9 20-16,-18 17 15,-20 1 1,1 10-16,-19-10 15,-10-10 1,0 1-16,-9-20 16,0-18-1,-9 0-15,-1-18 16,10-10 0,-19-19-16,-9-19 15,0-19 1,9-8-16,9-11 15,1-18 1,18-9-16,10-10 16,9-18-1,19-1 1,0-18-16,9 0 16,10 0-16,9-10 15,10 0 1,9-9-1,9 10-15,19 8 16,1-8 0,8 8-16,10 1 15,19 9 1,0 10-16,19 9 16,-1 9-1,10 19-15,0 19 16,1 9-1,-11 19-15,-9 9 16,1 19 0,-1 0-16,-19 19 15,-18 0 1,0 19-16,-19-1 16,-1 1-1,-8 0-15,-1 9 16,-9 0-1,0 0 1,0 0-16,0 0 16,0 0-1,0 0-15</inkml:trace>
  <inkml:trace contextRef="#ctx1" brushRef="#br0" timeOffset="-163521.2">3396 9262 0,'0'0'0,"0"0"15,0 0-15,0 0 16,0 0 0,9 0-16,1 0 15,18 0 1,19 9-16,10 1 15,27-1 1,1 10 0,-10-10-16,0 1 15,-18 8 1,-1-8-16,-18 9 16,0-10-1,-10 10-15,0-1 16,0 1-1,-9 9-15,0 1 16,-19 8 0,0 10-16,-10 0 15,-8 19 1,-20 9-16,-9 0 16,0 0-1,0-19-15,19 0 16,9-37-1</inkml:trace>
  <inkml:trace contextRef="#ctx1" brushRef="#br0" timeOffset="-159564.23">18109 6053 0,'0'0'0,"0"0"0,19 0 15,28 10-15,38-10 16,37 9-1,19-9 1,0 0-16,19 9 16,10-9-1,-20 0-15,-9-18 16,0-1 0,-9-19-16,-10-9 15,-28-9 1,0 0-16,-9-19 15,-19 0 1,-10-29-16,-27-8 16,-20-10-1,-37 0-15,-10 19 16,-18 0 0,-1 18-16,-18 19 15,-10 19 1,-9 10-16,0 9 15,-9 18 1,-20 29-16,-8 9 16,-10 10-1,0 9-15,18 0 16,10 9 0,19 0-16,28-18 15,10-1 1,9 1-1,19-19-15,9-1 16,9 1 0,1-9-16,0-1 15,-1-9 1,10 0-16,0 0 16</inkml:trace>
  <inkml:trace contextRef="#ctx1" brushRef="#br0" timeOffset="-159230.18">18486 4655 0,'0'0'0,"0"0"15,0 10-15,-19 18 16,-9 0 0,-10 9-1,0 10-15,-9 0 16,0 19 0,19-10-16,0 1 15,18-11 1,20-8-16,18-1 15,38 10 1,66 19-16,169 65 16</inkml:trace>
  <inkml:trace contextRef="#ctx1" brushRef="#br0" timeOffset="-158530.25">18401 6344 0,'0'0'0,"9"0"0,10 0 16,28 0-1,28 0-15,29-9 16,9-1-1,9-8-15,19-1 16,-9 0 0,-10-9-16,0-10 15,-9-9 1,-19-18-16,1-10 16,-20-19-1,0-9-15,0-10 16,-9 10-1,-9 0 1,-20 9-16,1 9 16,-19-8-1,-19-1-15,-29 9 16,-27 1 0,-29-1-16,-56 20 15,-28 27 1,0 19-16,-1 29 15,29 9 1,28 9-16,10 19 16,18 9-1,0 10-15,20-10 16,-1 0 0,9-9-16,10-9 15,19-20 1</inkml:trace>
  <inkml:trace contextRef="#ctx1" brushRef="#br0" timeOffset="-158230.1">18391 4618 0,'0'0'0,"-9"18"16,-10 29-1,-9 28-15,9 29 16,29-1-1,55 9-15,142 67 16,132 46 0</inkml:trace>
  <inkml:trace contextRef="#ctx1" brushRef="#br0" timeOffset="-156531.21">4591 13315 0,'0'0'0,"0"0"0,-19 10 15,-9-1 1,-29 10 0,-9-1-16,-9 1 15,-9 0 1,-20 0-16,1-10 15,-1-9 1,19 0-16,1-19 16,-10-9-1,0-28-15,0-19 16,-10-19 0,19-19-16,1-9 15,-1-9 1,10-10-16,9 10 15,0-10 1,0 1-16,19 8 16,0 1-1,0 9-15,19 0 16,0 9 0,9 1-16,9-10 15,20 0 1,9-10-16,9-8 15,10 8 1,9 10 0,0 0-16,9 0 15,1 19 1,-1 0-16,10 0 16,0 0-1,0 18-15,9 1 16,0 18-1,0 10-15,-18 9 16,-20 19 0,1 0-16,-19 18 15,0 1 1,-10-1-16,-9 1 16,0 9-1,0 0-15,0 0 16</inkml:trace>
  <inkml:trace contextRef="#ctx1" brushRef="#br0" timeOffset="-156204.24">2850 9384 0,'0'0'0,"0"0"16,10-19-16,27 0 15,20-9 1,37 0-16,19 0 16,28 19-1,0-1-15,0 10 16,-9 10 0,-19 8-16,-19 10 15,-19 1 1,-9 18-16,-10-1 15,-18 1 1,0 19-16,-19 0 16,-19 46-1,-19 48-15,-38 159 16</inkml:trace>
  <inkml:trace contextRef="#ctx1" brushRef="#br0" timeOffset="-154386.86">8984 14497 0,'0'0'0,"0"0"0,0 0 15</inkml:trace>
  <inkml:trace contextRef="#ctx1" brushRef="#br0" timeOffset="-153903.49">10988 14235 0,'37'0'0,"123"-19"16,113 0 0,19 0-16,28 1 15,-10 8 1,1-9-16,18 10 16,-19 0-1,-9 18-15,-9 0 16,-19 1-1,-10-1-15,-18 1 16,-29-1 0,-9 0-16,-9 10 15,-20-10 1,-8 10 0,-20-9-16,-9-1 15,-18-9 1,-10 0-16,-10 0 15,-18 0 1,-29-9-16,-18 9 16,-1 0-1,-18 0-15,0 0 16,-10 0 0,-9 0-16,0 0 15,-9 9 1,0-9-16</inkml:trace>
  <inkml:trace contextRef="#ctx1" brushRef="#br0" timeOffset="-153465.97">11731 14300 0,'0'0'0,"9"0"0,20 0 15,37 0 1,65 0-16,48 0 16,28-9-1,28 9-15,29 9 16,8-9-1,20 0-15,28 10 16,0-10 0,0 9-1,65-9-15</inkml:trace>
  <inkml:trace contextRef="#ctx1" brushRef="#br0" timeOffset="-152423.46">4459 13212 0,'0'0'0,"0"0"15,0 0-15,-19 9 16,-18 1 0,-20 8-16,-18-8 15,-19-10 1,-10-19-16,-8-18 15,-20-20 1,0-18-16,0-28 16,-9-19-1,19-9-15,19-19 16,-1-1 0,10 1-16,9-9 15,19-10 1,29 0-16,18-28 15,19 0 1,38 0-16,9 0 16,19 28-1,18 10-15,10 8 16,10 11 0,-1 27-1,-9 10-15,-9 9 16,-19 28-1,-10 19-15,-18 10 16,0 9 0,-20 18-16,1 1 15,-19 0 1,0 9-16,0 9 16,-9-9-1</inkml:trace>
  <inkml:trace contextRef="#ctx1" brushRef="#br0" timeOffset="-152089.58">2437 9665 0,'0'0'0,"9"0"16,29-18-16,37-20 15,57 1 1,37-10-16,10 28 16,18 10-1,1 18-15,-29 0 16,-9 1 0,-28 8-16,-38 1 15,-28 9 1,-19 0-16,-10 1 15,-18 36 1,-19 48-16,-38 56 16,-65 150-1</inkml:trace>
  <inkml:trace contextRef="#ctx1" brushRef="#br0" timeOffset="-148049.46">12681 12124 0,'0'0'0,"10"0"0,27-19 16,29-9-1,47 0-15,47-1 16,47 1-1,37 9-15,48 10 16,37 0 0,10-1-16,28-8 15,-10-1 1,-27 0 0,-20 0-16,-28-9 15,-37 19 1,-38-1-16,-38 10 15,-37 0 1,-38 10-16,-28-1 16,-19 0-1,-19 1-15,-9-1 16,-19 1 0,-10-1-16,1 0 15</inkml:trace>
  <inkml:trace contextRef="#ctx1" brushRef="#br0" timeOffset="-147622.08">13321 12180 0,'0'0'0,"9"0"15,10 0 1,66 0-16,75-10 16,56 10-1,29-9-15,27 9 16,1 0-1,38 0-15,-1-19 16,-18 1 0,-1-1-16,-37-9 15,-47 18 1,-28-8-16,-57 8 16,-27 1-1,-30-1-15,-27 10 16,-19 0-1,-19 0-15,0 0 16</inkml:trace>
  <inkml:trace contextRef="#ctx1" brushRef="#br0" timeOffset="-146814.46">10903 10228 0,'0'0'0,"0"0"16,-9 0 0,-10 0-16,0 0 15,-9 10-15,-10 18 16,1 28-1,-20 38 1,10 37-16,10 19 16,8 19-1,11-9-15,8-1 16,1-9 0,9-9-16,9-9 15,1-29 1,-1-19-16,-9-18 15,0-19 1,0-10-16,0-18 16,0-19-1,0 0-15,-9 0 16,-1-9 0</inkml:trace>
  <inkml:trace contextRef="#ctx1" brushRef="#br0" timeOffset="-145763.39">10386 10425 0,'0'0'0,"9"-18"0,1-20 16,27-9-1,20-9-15,18 0 16,47-1 0,57 10-16,56 0 15,57 10 1,46-1-16,11 1 16,36-1-1,20-9-15,-1 10 16,10 9-1,0 9-15,-19 0 16,-9 0 0,-19 10-16,-57 0 15,-46-1 1,-57 1-16,-38 9 16,-37 0-1,-29 0-15,-37 9 16,-19 1-1,-9-1 1,-20 0-16,1 1 16,0 18-1,0 19-15,0 28 16,0 28 0,-1 10-16,11 9 15,-1 18 1,0 1-16,0 9 15,0 0 1,1-18 0,-10 9-16,-1-10 15,1-19-15,0-18 16,-19 0 0,0-19-16,-19 0 15,-18-9 1,-20 0-16,-37-1 15,-47-8 1,-66-1 0,-38-19-16,-46-8 15,-29-11 1,-9-8-16,-48-10 16,-8 0-1,-1 0-15,10 0 16,28 0-1,9 9-15,28 0 16,39 1 0,18-10-16,37 0 15,20 0 1,9 0-16,28 0 16,9 9-1,29 1-15,28-1 16,18 0-1,11 1 1,18-1-16,0 0 16,18 1-1,1-10-15,9 9 16,0 1 0,10-10-16,-10 9 15,0 0 1,1 1-16,-1-1 15</inkml:trace>
  <inkml:trace contextRef="#ctx1" brushRef="#br0" timeOffset="-141431.41">6265 12658 0,'0'0'0,"0"0"0,0 0 16,0 0-1,0 10-15,0 27 16,-9 29 0,-10 47-16,0 27 15,10 20 1,-10 9-16,0 0 15,0 9 1,-9 0-16,0 0 16,9-9-1,-9-9-15,9-20 16,10-8 0,-1-10-16,1-28 15,0-29 1,-1-8-16,10-20 15,-9-9 1,9-9-16,0 0 16,0-10-1,0-9 1,0 0-16,0 0 16,0 0-1</inkml:trace>
  <inkml:trace contextRef="#ctx1" brushRef="#br0" timeOffset="-140922.89">5437 14929 0,'0'0'0,"0"0"0,0 0 16,0 9-1,0 10-15,10 9 16,-1 19 0,20 19-16,-1-1 15,19 11 1,0-11-16,9-8 16,-9-20-1,-9 1 1,0-20-16,-1 1 15,1-19 1,9 0-16,9 0 16,1-19-1,9 1-15,-10-20 16,0 1 0,1-1-16,-1-9 15,-9 0 1,0 0-16,0 0 15,-9 10 1,0-1-16,-1 10 16,-8 0-1,-11 0-15,1 0 16,0 0 0,0 9-16,-10 9 15</inkml:trace>
  <inkml:trace contextRef="#ctx1" brushRef="#br0" timeOffset="-139313.31">6971 15623 0,'0'0'0,"0"0"16,0 0-16,0 0 15,-10 0 1,-8 0-16,-1 0 16,9 0-1,1 0-15,0 0 16,-1 0 0,1 0-16,-1 0 15,1 0 1,0 0-16,-1 0 15,1 0 1,9 0-16,-10 0 16,1 0-1,0 0-15,-1 0 16,10 0 0,-9 0-16,-1 0 15,-8 10 1,-1-1-1,-10 0-15,-8 10 16,-1 9 0,-9 19-16,0 0 15,0 9 1,9 1-16,10 8 16,9 10-1,10 0-15,18-18 16,10-1-1,9-18-15,20-1 16,-1-9 0,9-9-16,-18-10 15,9-9 1,-10 0-16,1-18 16,0-1-1,-20-9-15,1 0 16,-19-1-1,0 1 1,-19 10-16,-18-11 16,-29 20-1,-19 0-15,-9 18 16,38 0 0</inkml:trace>
  <inkml:trace contextRef="#ctx1" brushRef="#br0" timeOffset="-138947.18">7272 15285 0,'0'0'0,"0"0"15,19 10 1,18 27-16,20 48 16,9 46-1,-10 29-15,-28-1 16,-18 19-1,-38 1-15,-38-29 16,-47 0 0,-38-9-16,-27-48 15,18-27 1,84-47-16</inkml:trace>
  <inkml:trace contextRef="#ctx1" brushRef="#br0" timeOffset="-138558.14">8316 15633 0,'0'0'0,"0"0"15,0 9-15,0 10 16,-9 37 0,-1 38-16,20 9 15,-1 19 1,1-9-16,8-1 15,1-18 1,0-10-16,-10-18 16,1-10-1,-10-18-15,0-19 16,0 0 0,0-19-1</inkml:trace>
  <inkml:trace contextRef="#ctx1" brushRef="#br0" timeOffset="-138324.33">8542 15586 0,'0'0'0,"9"-19"15,20 0-15,8-18 16,29-1-1,9 1-15,1 8 16,-11 1 0,-8 19-16,-1 18 15,-27-9 1</inkml:trace>
  <inkml:trace contextRef="#ctx1" brushRef="#br0" timeOffset="-138107.7">8297 16027 0,'0'0'0,"19"0"16,28 0-16,38-10 15,37-8 1,0-1-16,-9 9 15,-19 1 1,10 0-16,-57-1 16</inkml:trace>
  <inkml:trace contextRef="#ctx1" brushRef="#br0" timeOffset="-137874.45">9323 15736 0,'0'0'0,"0"0"0,0 0 15,0 9-15,9 19 16,1 19 0,18 19-1,-9 18-15,-1 1 16,1-10-16,0 0 15,-10-47 1</inkml:trace>
  <inkml:trace contextRef="#ctx1" brushRef="#br0" timeOffset="-137675.3">9172 15492 0,'0'0'0,"0"0"0,0 0 15,10 0 1,8 9-16,29 1 16,-18-10-1</inkml:trace>
  <inkml:trace contextRef="#ctx1" brushRef="#br0" timeOffset="-137174.96">9793 16074 0,'0'0'0,"0"0"0,0 9 15,0 0 1,10 19-16,-1 1 15,-9-1 1,9-9-16,-9-1 16,0-8-1,0-10-15,0 0 16,0 0 0,0-10-16,0-37 15,10-28 1,-1-18-16,19-1 15,-9 28 1,0 28-16,9 10 16,0 10-1,19 8-15,1 20 16,8 18 0,-9 19-16,-9 0 15,-10-1 1,-9 11-1,-10-1-15,-9-18 16,0-1 0,0 1-16,0-20 15,-9 1 1,9-9-16,9-1 16,-9-9-1</inkml:trace>
  <inkml:trace contextRef="#ctx1" brushRef="#br0" timeOffset="-136320.4">11223 16196 0,'0'0'0,"0"0"16,0-19 0,-9-9-16,-20-10 15,-18-9 1,-18 10-16,-11 9 15,1 9 1,-19 19-16,19 9 16,9 19-1,19 10-15,19-1 16,18 1 0,10-1-16,10 1 15,18-10 1,9-9-16,20 0 15,28-10 1,-1-18-16,10-10 16,-18-9-1,-1-10-15,0-9 16,-19 0 0,1-9-16,-19 0 15,-1-19 1,-18 0-16,0-19 15,-19 9 1,0 1-16,-10 9 16,1 28-1,-10 19 1,10 9-16,-1 10 16,1 18-1,-10 10-15,0 18 16,1 48-1,8 27-15,20 1 16,18 0 0,9 9-16,20-19 15,-1-19 1,1-18-16,-1-19 16,10-19-1,0-19-15,0-9 16,9-18-1,0-20-15,-18-18 16,-10 9 0,-19 9-16,-9 10 15,0 19 1,-10-1 0,-9 1-16,9 18 15,1 1-15,18 27 16,10 10-1,9 0 1,9 0-16,1-9 16,-1-20-1,0 1-15,10-19 16,-37-9 0</inkml:trace>
  <inkml:trace contextRef="#ctx1" brushRef="#br0" timeOffset="-136120.77">11797 15745 0,'0'0'0,"0"0"0,0 0 16,19 10-1,47-1-15,-19-9 16</inkml:trace>
  <inkml:trace contextRef="#ctx1" brushRef="#br0" timeOffset="-135736.18">12935 15548 0,'0'0'0,"10"0"0,-1 0 16,19 0 0,0 10-16,1-1 15,-1 19 1,0 10-16,-9 18 16,-19 19-1,-9 9 1,-39 20-16,-17-1 15,-11-19-15,20-27 16,18-20 0,19-18-1,10 0-15,18-10 16,10 0 0,19 20-16,28-11 15,18 1 1,11 0-16,-11-10 15,-9 1 1,-9-10-16,-37 0 16</inkml:trace>
  <inkml:trace contextRef="#ctx1" brushRef="#br0" timeOffset="-135307.98">13622 16111 0,'0'0'0,"9"0"0,1 0 16,18-9-1,19-10 1,0 0-16,-9-9 16,-1 9-1,1-9-15,-10 0 16,-9 0-1,-10 0-15,-9 0 16,0 9 0,-18 9-16,-29 1 15,-19 18 1,0 20-16,9 17 16,10 1-1,19 19-15,9 9 16,29 0-1,18-19-15,19 1 16,19-1 0,0-18-16,18-20 15,1-8 1,0-10-16,-48-10 16</inkml:trace>
  <inkml:trace contextRef="#ctx1" brushRef="#br0" timeOffset="-134891.2">15343 15135 0,'0'0'0,"0"0"0,0 0 16,0 0 0,0 19-16,0 28 15,0 56 1,-9 19-16,0 19 15,18 0 1,0-10 0,10-18-16,10-20 15,18-8 1,0-10-16,9-19 16,0-18-1,-18-19-15,0-1 16,-29-18-1</inkml:trace>
  <inkml:trace contextRef="#ctx1" brushRef="#br0" timeOffset="-134041.1">14694 15839 0,'0'0'0,"0"0"0,0 0 16,19 0-1,28-19-15,57 0 16,46 1 0,10-10-16,-9 9 15,-10 0 1,-19 0-16,-18-9 16,-29-9-1,-9-1 1,-10 1-16,-18-1 15,-19-9 1,-19-9-16,-10-10 16,-9 0-1,1 20-15,-1 17 16,9 20 0,1 0-16,-10 27 15,0 39 1,-9 46-16,19 28 15,-1 29 1,10-10-16,0-19 16,10-18-1,-1-29-15,0-18 16,1-29 0,-1-18-16,1 0 15,-1-19 1,10 0-16,9-19 15,0 0 1,10 1 0,0 8-16,9 1 15,0 9 1,9 9-16,10 1 16,0-1-1,-10-9-15,1 0 16,-20-9-1,1-10-15,0 0 16,-1-18 0,-18-1-16,-10 1 15,-9-1 1,-18 10-16,-1 9 16,0 10-1,10-1-15,-1 20 16,1-1-1,-1 19 1,20 0-16,18 1 16,0 8-16,19-9 15,0-9 1,19 0-16,0-19 16,0 0-1,-38 0 1</inkml:trace>
  <inkml:trace contextRef="#ctx1" brushRef="#br0" timeOffset="-133175.09">17968 15698 0,'0'0'0,"0"0"16,0 10-1,10 8-15,-1 20 16,10 9-1,9 9-15,-9 0 16,0 1 0,-1-1-16,1-18 15,-9-10 1,-10-10-16,0-18 16,0 0-1,0 0-15,0-9 16,0-38-1,-10-37-15,10-29 16,10 19 0,-1 19-16,10 19 15,9 9 1,0 19-16,1 19 16,8-1-1,1 20 1,-1-1-16,1 19 15,-10 0 1,-9 19-16,0 0 16,-19 0-1,0-10-15,0 1 16,-9-19 0,-1 0-16,1-19 15,9 0 1,-10-10-16,1-18 15,-1-19 1,20-19-16,-1 10 16,10 9-1,9 19-15,1 9 16,-1 10 0,19 18-16,0 1 15,-10 18 1,1 0-16,0 19 15,-19 9 1,-1 10-16,-18-10 16,0 0-1,-9-9 1,0-9-16,-1-1 16,10-27-1</inkml:trace>
  <inkml:trace contextRef="#ctx1" brushRef="#br0" timeOffset="-132740.95">19229 15670 0,'0'0'0,"0"0"15,0 0-15,0 0 16,0 0-1,-19 10-15,0 8 16,0 10 0,10 19-1,-1 10-15,20-10 16,-1-1 0,20-8-16,-1 0 15,19-20 1,0-8-16,19-10 15,0-19 1,-10 0-16,-18-18 16,-1-1-1,-27-9-15,-10 0 16,-19 0 0,-19 0-16,1 19 15,-20 0 1,1 19-16,9-1 15,0 20 1,18-1-16</inkml:trace>
  <inkml:trace contextRef="#ctx1" brushRef="#br0" timeOffset="-131440.64">20104 14826 0,'0'0'0,"0"0"0,0 0 16,0 9-1,9 10-15,0 37 16,1 38 0,9 37-16,9 1 15,-9 8 1,0-8-16,-1-10 16,1-28-1,-9-29-15,-1-18 16,0-9-1,1-20-15,-1 1 16,-9-9 0,0-10-1,0 0-15,0 0 16,0 0 0,-9-19-16,-10 0 15,-28 0 1,-10-9-16,1 19 15,9-1 1,0 20-16,9-1 16,10 10-1,0 9-15,9 0 16,10 10 0,-1 9-16,20 0 15,18-1 1,10 1-16,27-9 15,1-1 1,9-18-16,10-19 16,9-9-1,-9-10-15,-10-18 16,-9-10 0,-19 0-1,-9-10-15,-20 1 16,-8 9-1,-10 10-15,-10 9 16,-8 9 0,-1 9-16,0 1 15,0 18 1,0 1-16,1 18 16,8 0-1,10 19-15,19 0 16,9 0-1,19-10-15,0 1 16,19-19 0,0-10-16,19-18 15,-10-10 1,-9-28-16,18-28 16,-8-28-1,-10-10 1,-10-28-16,-28-9 15,-9 0 1,-19 9-16,-19 10 16,0 18-1,1 20-15,-11 18 16,1 18 0,9 29-16,10 19 15,0-1 1,-10 20-16,0 9 15,0 18 1,-9 38-16,9 28 16,10 29-1,9 8-15,9-8 16,0 8 0,20-8-16,-1-10 15,0-28 1,0-19-16,10-10 15,0-8 1,-1-20-16,1-9 16,-1-9-1,-8 0 1,-10-19-16,-10 0 16</inkml:trace>
  <inkml:trace contextRef="#ctx1" brushRef="#br0" timeOffset="-130623.7">23208 15304 0,'0'0'0,"0"10"16,9 18-1,1 28-15,18 47 16,0 19 0,-9 0-16,0-19 15,0-9 1,0 0-16,-10-10 16,-9-27-1,0-10-15,0-19 16,0-9-1,0-19-15,0 0 16</inkml:trace>
  <inkml:trace contextRef="#ctx1" brushRef="#br0" timeOffset="-130110.73">23142 15501 0,'0'0'0,"10"-19"16,18-18-16,19-19 15,9-10 1,10 19-16,-9 19 16,8 9-1,1 19-15,-9 10 16,-1 18 0,-9 19-16,-9 0 15,-19 18 1,-19 1-16,-29 18 15,-18 10 1,-18-19 0,-11-9-16,10-19 15,19-19 1,0-9-16,19-19 16,19 0-1,9 0-15,0 0 16,9 0-1,1-10-15,18 10 16,28 10 0,38 8-16,19 20 15,0 9 1,-9 0-16,-10 9 16,-10-9-1,-18-9-15,-9-1 16,-20-18-1,-18 0-15,0-1 16,-10-18 0</inkml:trace>
  <inkml:trace contextRef="#ctx1" brushRef="#br0" timeOffset="-129644.58">23857 14863 0,'0'0'0,"10"-9"16,8-10 0,11 0-16,18 1 15,9 8 1,-9 20-16,0 8 15,10 29 1,-10 19-16,-10 9 16,-18 0-1,-9-9-15,-10-10 16,0-18 0,0-10-16,9-10 15,0 1 1,1-19-1,9-9-15,28-19 16,28-19-16,28-19 16,1-9-1,-10 0 1,-19 19-16,-9 18 16,-28 19-1,-10 10-15,0 18 16,-19-9-1</inkml:trace>
  <inkml:trace contextRef="#ctx1" brushRef="#br0" timeOffset="-129392.03">25118 16355 0,'0'0'0,"0"0"15,0 9-15,-19 1 16,-9 9 0,-38 9-16,-19 28 15,-18 10 1,-1-10-16,57-28 15</inkml:trace>
  <inkml:trace contextRef="#ctx1" brushRef="#br0" timeOffset="-128227.33">26557 15623 0,'0'0'0,"0"0"16,-19-9-16,-37-10 15,-29 10 1,-37 9-16,-10 18 15,10 20 1,9 9 0,38 9-16,18 0 15,29-9 1,19 0-16,18-9 16,0-1-1,20 1-15,8-19 16,20-1-1,9-18-15,-1-18 16,1-1 0,10-19-16,-1-9 15,-9 1 1,-10 17-16,-18 1 16,-1 19-1,-18-1-15,9 20 16,1-1-1,8 19-15,10 10 16,10-1 0,9 1-16,9-19 15,-9 0 1,0-19 0,9 0-16,-9-19 15,9-9 1,0-29-16,0 1 15,-18-19 1,-19-9-16,-1-29 16,-18 0-1,-38-46-15,-37-10 16,-10 56 0,19 38-16,9 38 15,10 27 1,0 1-16,0 18 15,-1 29 1,1 37-16,9 38 16,10 27-1,18 10-15,10-9 16,9-9 0,1-29-1,-1-19-15,0-28 16,-9-18-1,0-19-15,-1 0 16,-8-19 0,-10 0-16,0 0 15,0-19 1,-10-28-16,-18-28 16,-28 9-1,9 10-15,0 18 16,0 20-1,18 8-15,1 20 16,0 8 0,19 10-16,18 1 15,10 17 1,18 1-16,20-9 16,9-1-1,18-18 1,1-9-16,-10-10 15,-18 0 1,18-19-16,-37 9 16</inkml:trace>
  <inkml:trace contextRef="#ctx1" brushRef="#br0" timeOffset="-127844.47">27705 15454 0,'0'0'0,"0"0"16,0 0-1,0 0-15,0 0 16,0 0-16,9 10 15,1 18 1,18 19-16,9 28 16,1 37-1,-19 10 1,0 19-16,-10 9 16,-28 29-1,-18 8-15,-20-37 16,-27 10-1,-1-29-15,0-56 16,10-28 0,-10-28-16,48-19 15</inkml:trace>
  <inkml:trace contextRef="#ctx1" brushRef="#br0" timeOffset="-127620.5">27837 15098 0,'0'0'0,"0"0"16,0-10-1,9 10 1,0 0-16,1 0 15,9 10 1,-10-1-16</inkml:trace>
  <inkml:trace contextRef="#ctx1" brushRef="#br0" timeOffset="-126910.33">28476 15454 0,'0'0'0,"0"0"0,0 0 16,0 10-1,10 8-15,-1 11 16,0 27 0,1 10-16,-1 9 15,1 0 1,-1 0-16,0 0 15,1-19 1,-10-18-16,0-20 16,0-8-1,0-10 1,0-10-16,0-27 16,9-48-1,1-37-15,9-9 16,28 9-1,-10 28-15,1 29 16,-1 18 0,-8 19-16,-1 18 15,10 1 1,-1 18-16,-9 10 16,10 19-1,-19 8-15,-10 1 16,-18 0-1,-10 10-15,-19-11 16,1-8 0,-10 0-16,0-20 15,9-8 1,10-1 0,0-9-16,18 0 15,1 0 1,9 9-16,9 1 15,29 27 1,18 10-16,10 0 16,9 0-1,10 0-15,-19-9 16,-28-20 0,-1 1-16,-18-10 15,-10-9 1</inkml:trace>
  <inkml:trace contextRef="#ctx1" brushRef="#br0" timeOffset="-126543.99">29069 14554 0,'0'0'0,"9"0"0,10 9 16,19 19 0,-1 19-16,1 9 15,0 48 1,-20 8-16,-18-18 16,0-19-1,0-19-15,0-18 16,0-19-1,10-1-15,-1-18 16,10 0 0,19-9-16,18-38 15,29-19 1,9 10-16,0 19 16,-47 18-1</inkml:trace>
  <inkml:trace contextRef="#ctx1" brushRef="#br0" timeOffset="-126354.12">30028 16064 0,'0'0'0,"0"0"15,0 0 1,-18 10-16,8-10 16</inkml:trace>
  <inkml:trace contextRef="#ctx1" brushRef="#br0" timeOffset="-125793.54">19605 17340 0,'0'0'0,"0"0"16,0 0-16,0 10 15,0 8 1,9 29-16,1 28 16,9 38-1,9 37 1,-9 19-16,0 9 15,-1 0 1,-8-27-16,-10-11 16,0-8-1,0-20-15,0-27 16,-10-29 0,1-9-16,0-28 15</inkml:trace>
  <inkml:trace contextRef="#ctx1" brushRef="#br0" timeOffset="-125210.15">19407 17115 0,'10'-9'0,"-1"-20"15,20-8-15,-1-1 16,19 10-16,0 0 16,-10 19-1,1 18 1,0 10-16,-1 18 16,1 20-1,-19 18-15,-19 0 16,-19 0-1,0-19-15,-9-9 16,9-9 0,10-20-16,-1 1 15,10-19 1,0 0-16,10 0 16,-1 0-1,19 0-15,19 0 16,0 10-1,0-1-15,-9 0 16,0 10 0,-19 9-16,-1 0 15,-18 1 1,-9-1-16,-10 9 16,-28 10-1,-19-9 1,-9-1-16,-10-18 15,10 0 1,9-19-16,10 0 16,18 0-1,19-10-15</inkml:trace>
  <inkml:trace contextRef="#ctx1" brushRef="#br0" timeOffset="-124812.16">20433 17659 0,'0'0'0,"0"0"15,0 10-15,-19-1 16,0 0-1,-9 19-15,0 1 16,9 18 0,10-10-16,-1 1 15,20-1 1,18-18-16,0 0 16,19-19-1,0-10-15,10-8 16,-20-20-1,-9 0-15,-18-18 16,-29-19 0,-28 9-16,-28 10 15,9 19 1,0 37-16,38 0 16</inkml:trace>
  <inkml:trace contextRef="#ctx1" brushRef="#br0" timeOffset="-124541.27">21195 17959 0,'0'0'0,"0"0"0,0 10 16,-10-1-1,-18 29-15,-28 18 16,-38 38 0,-29 9-1,58-47-15</inkml:trace>
  <inkml:trace contextRef="#ctx1" brushRef="#br0" timeOffset="-124143.33">21797 16852 0,'0'0'0,"0"0"16,0 0-16,0 19 16,-9 28-1,-1 37-15,1 38 16,18 19-1,1 9-15,8-9 16,1 0 0,9-1-16,1-18 15,-11-18 1,1-29-16,-9-10 16,-1-18-1,-9-19 1,0-9-16,0-19 15</inkml:trace>
  <inkml:trace contextRef="#ctx1" brushRef="#br0" timeOffset="-123631.75">21741 17134 0,'9'-10'0,"0"-8"16,20-20-16,18 1 15,0 8 1,9 11-16,1 8 16,-10 20-1,-10-1-15,1 29 16,-19 8 0,-10 20-16,-9 0 15,-19 9 1,-18-19-16,-1 0 15,10-18 1,0-19 0,18 0-16,1-19 15,9 0 1,0 0-16,9 0 16,19 0-1,1 0-15,18 9 16,-10 0-1,1 1-15,-1 8 16,-18 1 0,0 9-16,-19 1 15,0-1 1,-19 0-16,-18 0 16,-29 9-1,-9-8-15,9-11 16,19-8-1,28-10-15</inkml:trace>
  <inkml:trace contextRef="#ctx1" brushRef="#br0" timeOffset="-123377.47">22747 17565 0,'0'0'0,"0"0"16,0 0-1,0 10-15,0-1 16,0 19 0,-9 10-16,-10 9 15,0 18 1,0 10-16,10 1 15,-1-48 1</inkml:trace>
  <inkml:trace contextRef="#ctx1" brushRef="#br0" timeOffset="-123146.95">23424 17828 0,'0'0'0,"0"0"0,0 0 15,0 0 1,0 0-16,0 9 16,-28 20-1,-19 36-15,-28 20 16,28-48-1</inkml:trace>
  <inkml:trace contextRef="#ctx1" brushRef="#br0" timeOffset="-122730.83">24008 16993 0,'0'0'0,"0"0"15,0 19 1,-10 28-16,1 56 16,-1 38-1,20 18-15,-1-9 16,1 19 0,9 0-16,-1-9 15,1-20 1,0-27-16,-10-29 15,-9-27 1,0-20-16,0-27 16</inkml:trace>
  <inkml:trace contextRef="#ctx1" brushRef="#br0" timeOffset="-122255.33">24328 16712 0,'0'0'0,"9"0"16,19-10-1,10 1-15,-1 18 16,1 1-1,-19 18-15,0 0 16,-19 28 0,-29 38-16,-18 0 15,0-10 1,0-18-16,19-19 16,0-10-1,19-8 1,-1-1-16,20-10 15,8 11-15,11 8 16,18 10 0,0 0-1,0-10-15,-19 1 16,-9-10-16,-19 0 16,0 0-1,-29 1 1,-27-1-16,-29 9 15,38-27 1</inkml:trace>
  <inkml:trace contextRef="#ctx1" brushRef="#br0" timeOffset="-121938.35">25024 17612 0,'0'0'0,"9"0"0,10 0 15,0 0-15,0 0 16,-19 0 0,0 10-1,0 8-15,-19 20 16,-28 46-1,0 10-15,9-28 16,10-19 0,18-19-16,10-9 15,19-1 1,28-8-16,-9-10 16</inkml:trace>
  <inkml:trace contextRef="#ctx1" brushRef="#br0" timeOffset="-121746.95">26030 17706 0,'0'0'0,"0"0"15,0 0-15,0 0 16,10 0-1,9-9 1,-10-1-16</inkml:trace>
  <inkml:trace contextRef="#ctx1" brushRef="#br0" timeOffset="-121587.12">26980 17575 0,'0'0'0,"0"0"0,0 0 16,10 0-1,-10 0-15</inkml:trace>
  <inkml:trace contextRef="#ctx1" brushRef="#br0" timeOffset="-121415.08">27771 17565 0,'0'0'0,"9"0"15,0-9 1,10 0-16,10-1 16,46 1-1,-19-1-15</inkml:trace>
  <inkml:trace contextRef="#ctx1" brushRef="#br0" timeOffset="-121004.3">28777 16758 0,'0'0'0,"0"0"16,10 10-16,18-1 16,0 19-1,19 29-15,10 18 16,-10 37 0,-19 10-16,-28 28 15,-57 38 1,-55 28-16,-67-10 15,-94 48 1</inkml:trace>
  <inkml:trace contextRef="#ctx1" brushRef="#br0" timeOffset="-120557.55">18852 17012 0,'0'0'0,"0"0"0,-18 9 16,-11 10-1,-18 28-15,-18 47 16,-1 56 0,28 56-1,57 29-15,75-1 16,188 10 0,76-19-16</inkml:trace>
  <inkml:trace contextRef="#ctx1" brushRef="#br0" timeOffset="-119887.95">24836 17744 0,'0'0'0,"0"0"15,9 0-15,0-10 16,20 1 0,-1-1-16,0 1 15,0 9 1,0 9-16,1 1 16,-1 18-1,0 28 1,-9 10-16,-19 0 15,-28 18 1,-19 1-16,-10-10 16,-9-10-1,29-27-15,9-19 16,18-1-16,10-18 16,28 0-1,95-9 1,244-29-16,75-18 15</inkml:trace>
  <inkml:trace contextRef="#ctx1" brushRef="#br2" timeOffset="-96317.06">3603 949 0,'0'0'0,"0"0"16,0 0-16,0 0 15,9 10 1,1 8-16,-1 10 16,1 1-1,-10 18 1,9 9-16,-9 19 15,0 19 1,0 0-16,0 9 16,0 0-1,0 19-15,0-10 16,0 1 0,-9 9-16,9 0 15,-10 9 1,1 1-16,9 8 15,-10 1 1,10 9-16,0 10 16,0-1-1,0 1-15,0 9 16,0 9 0,0 10-16,0 9 15,0 9 1,0 10-16,0 9 15,-9 0 1,9 0 0,-9 1-16,9 8 15,9-9 1,0 0-16,-9 10 16,10 9-1,-1 0-15,1 0 16,-1 19-1,0 9-15,1 19 16,9-19 0,0 9-16,-1 19 15,11 1 1,-1-11-16,0 1 16,0 0-1,10 0-15,-10 0 16,0 9-1,-9-9-15,0-10 16,0 1 0,-10 9-16,1 0 15,-1-1 1,0 1-16,1-9 16,-1-10-1,1 0 1,8-28-16,-8-10 15,-1-18 1,1-38-16,-1-9 16,0-19-1,1-18-15,-10-20 16,0 1 0,0-29-16,0-8 15,0-20 1,0-19-16,0 1 15,0-19 1,0-1-16,0-8 16,0-10-1,0 0-15,0 0 16,0 0 0</inkml:trace>
  <inkml:trace contextRef="#ctx1" brushRef="#br2" timeOffset="-95942.06">3754 15079 0,'0'0'0,"0"0"16,0 0-1,0 0-15,0 9 16,-10 20 0,1 27-16,9 19 15,9 19 1,1-10 0,18 1-16,9 8 15,1-17-15,0-11 16,-1-27-1,1-1-15,0-18 16,9 0 0,0-29-1,18-18-15,11-47 16,-39 28 0</inkml:trace>
  <inkml:trace contextRef="#ctx1" brushRef="#br2" timeOffset="-95182.66">3547 865 0,'0'0'0,"0"9"0,-19 29 15,0 9 1,-9 28-16,-10 9 15,0 19 1,-9 10-16,0-1 16,0-8-1,0-11-15,0-8 16,10-19 0,18-38-16</inkml:trace>
  <inkml:trace contextRef="#ctx1" brushRef="#br2" timeOffset="-94918.89">3782 1249 0,'0'0'0,"0"0"15,0 0-15,0 0 16,0 0 0,0 0-16,0 10 15,-10 37 1,10 65-16,47 95 16,66 74-1,57 76-15</inkml:trace>
  <inkml:trace contextRef="#ctx1" brushRef="#br2" timeOffset="-88405.15">2474 6888 0,'0'0'0,"10"0"16,8 0-16,20-9 15,28-1 1,28 1-16,9 0 16,20 9-1,27 0-15,10 0 16,0 0-1,0 0-15,-9 0 16,-20 0 0,-18 0-16,-9 0 15,-20 0 1,-27 0-16,-1 0 16,-18 0-1,-1 0-15,-27 0 16</inkml:trace>
  <inkml:trace contextRef="#ctx1" brushRef="#br2" timeOffset="-87825.19">4384 6504 0,'0'0'0,"0"0"16,9 9-16,1 19 15,-1 10 1,10 9-16,-10 9 15,1 0 1,-10 0-16,0 1 16,0-20-1,-10 1-15,1-19 16,-1-1 0,1-18-16,9 0 15,0 0 1,0 0-1,0-18-15,9-29 16,1-10 0,-1-8-16,1 8 15,9 10 1,-1 19-16,1 0 16,9 19-1,1 9-15,18 9 16,-10 19-1,1 19-15,-19 0 16,-29 9 0,-27 19-16,-95 29 15,-160 83 1</inkml:trace>
  <inkml:trace contextRef="#ctx1" brushRef="#br2" timeOffset="-86856.81">2455 10275 0,'10'0'15,"46"-9"-15,66-10 16,38 0-1,19 10-15,-10 0 16,10-1-16,9 10 16,29 0-1,9-9-15,-20 9 16,1-10 0,-18 1-16,-29 9 15,-29 0 1,-18-9-16,-28 9 15,-19-10 1,-10 10 0,-37 0-16</inkml:trace>
  <inkml:trace contextRef="#ctx1" brushRef="#br2" timeOffset="-86422.39">5165 10059 0,'0'0'0,"0"0"16,0 0-16,0 0 15,0 10 1,0 9-16,0-1 16,0 1-1,0 0-15,0 0 16,0-10-1,0-9 1,0 0-16,0 0 16,0 0-1,0 0-15,9-9 16,0-10 0,1-9-16,9 0 15,9-1 1,0 20-16,0 0 15,10 18 1,0 0-16,-10 20 16,-9-1-1,-19 19-15,-19 28 16,-66 37 0,29-55-16</inkml:trace>
  <inkml:trace contextRef="#ctx1" brushRef="#br2" timeOffset="-67838.96">3528 1109 0,'0'0'0,"0"0"16,0 0-16,0 0 15,0 0 1,0 0-16,0 0 15,0 0 1,0 0-16,0 9 16,-10 0-1,1 10-15,0 9 16,9 0 0,0 19-1,0 0-15,-10 19 16,10-10-1,0 1-15,-9 8 16,-1 1 0,10 28-16,0 9 15,0 10 1,10-10-16,-1 19 16,1-10-1,-1 1-15,0-1 16,1 10-1,-1 10-15,1-10 16,-1 19 0,0-1-16,1 10 15,9 0 1,-1 1-16,-8-1 16,9 9-1,-10 1-15,10-1 16,-10 20-1,1 18 1,-1 0-16,19 0 16,1 9-1,-1 0-15,0-9 16,0 19 0,-9-9-16,0 18 15,0 0 1,-1 0-16,1 10 15,0-1 1,9 1-16,-9 9 16,0 0-1,0-19-15,0-9 16,9 18 0,-9-9-16,-1 1 15,1-1 1,0 0-16,0 19 15,0 0 1,-10 9 0,10-9-16,0 19 15,-10-10 1,1 0-16,8 10 16,-8-9-1,9-11-15,-10 1 16,10 10-1,-10-10-15,1 0 16,8-10 0,-8-9-16,9 1 15,-1-11 1,1-8-16,0-20 16,0-8-1,0-29-15,-10 0 16,1-9-1,-10-29-15,0 1 16,0-1 0,0-27-1,0-10-15,0-19 16,0-9-16,0-9 16,0-20-1,0 1-15,0 0 16,0-10-1,0-9 1,0 0-16,0 0 16,-19 0-1,0 0-15</inkml:trace>
  <inkml:trace contextRef="#ctx1" brushRef="#br2" timeOffset="-67472.12">3584 15239 0,'0'0'0,"0"0"0,0 0 15,0 0 1,0 0-16,10 9 15,-1 0 1,10 19 0,18 19-16,11 10 15,17 8 1,1-8-16,9-1 16,10 0-1,0-18-15,-1-10 16,20-19-1,18-37-15,10-38 16,-10-27 0,-65 27-16</inkml:trace>
  <inkml:trace contextRef="#ctx1" brushRef="#br2" timeOffset="-66694.89">3471 1540 0,'0'0'0,"-9"10"0,-19 8 15,-10 20 1,-9-1-16,9 10 16,10-9-1,0 9-15,0-10 16,0 1-1,-1-19-15,10-1 16,1-18 0,-1-9-16,0-19 15,10-38 1,27-46-16,11-20 16,18-8-1,0 18-15,0 18 16,-10 48-1,-18 19-15,9 27 16,10 38 0,47 94-1,65 113-15,85 112 16,10 9 0</inkml:trace>
  <inkml:trace contextRef="#ctx1" brushRef="#br1" timeOffset="26580.84">9643 5969 0,'0'0'15,"0"0"-15,0 0 16,9 0-16,19-10 16,38 1-1,66 0-15,75-1 16,47 1 0,66-1-16,46-8 15,30-1 1,-11 10-16,-27-10 15,-10 9 1,-9 1-16,-1-10 16,10 10-1,-9-1 1,0-8-16,-10 8 16,-9 1-1,-29 0-15,-27-1 16,-48 1-1,-56 9-15,-28 0 16,-38 0 0,-38 0-16,-18 0 15,-19 0 1,-10 0-16,-9 0 16,-19-10-1,-9 1-15</inkml:trace>
  <inkml:trace contextRef="#ctx1" brushRef="#br1" timeOffset="27112.16">10160 6025 0,'-9'0'0,"-29"0"15,-9-9-15,0-1 16,19 1 0,18 0-16,1-1 15,46-9 1,95-18-16,122-1 15,94 20 1,19 8-16,38 10 16,27-9-1,11-1-15,18-8 16,-10-1 0,-28-9-16,-46 9 15,-29 19 1,-57 0-1,-37 0-15,0 0 16,-47 0 0,-47 0-16,-28 0 15,-19 0 1,-28 0-16,-29 0 16,-18 0-1,-20-9-15,1 9 16,-19 0-1,0 0-15</inkml:trace>
  <inkml:trace contextRef="#ctx1" brushRef="#br1" timeOffset="29149.29">13236 3539 0,'0'0'0,"-9"0"16,-19-10-16,-1 1 16,1 0-1,0-1 1,19 10-16,9 0 16,18 0-1,48-19-15,75 1 16,66-1-1,19 9-15,19 10 16,18 0 0,10 0-16,18 0 15,1 0 1,-10-9-16,-28 0 16,-37 9-1,-48-10-15,-28 1 16,-28 0-1,-28 9-15,-29-10 16,-18 1 0,-1 9-16,-18-10 15,0 10 1,-10 0-16,1-9 16,-10 9-1,0 0 1,9 0-16,-9-9 15,0 9 1,0-10-16,10 1 16,-1 0-1,0-1-15,10-9 16,10 1 0,18-1-16,0-9 15,0-10 1,9 1-16,1-1 15,-10 1 1,-10-1-16,1 1 16,-10-10-1,-9-10-15,0 1 16,-19 0 0,-10-1-16,-18-18 15,-19-9 1,-19 9-1,-9 9-15,-10 10 16,-28 9 0,-28 0-16,-19 19 15,-28 19 1,-19-1-16,-28 20 16,-10-1-1,1 19-15,-1 0 16,-9 0-1,10-9-15,8 0 16,11-10 0,18 1-16,28-1 15,0 0 1,19 1-16,0 9 16,19-10-1,28 19-15,19 0 16,10 0-1,8 19-15,20 0 16,9 0 0,9 9-16,10-9 15,19 10 1,-1-1 0,1 0-16,18 10 15,1-10 1,8 0-16,20 10 15,47 19 1,131 27-16,358 48 16,-113-66-1</inkml:trace>
  <inkml:trace contextRef="#ctx1" brushRef="#br1" timeOffset="31422.81">19925 2216 0,'9'0'0,"20"-19"16,27-19-16,19 1 15,19-19 1,19-1-16,28-8 16,29-1-1,37 0-15,9 10 16,0 9 0,-18 19-16,-10 0 15,-9 18 1,-19 20-16,9-1 15,0 1 1,1 27-16,-10 10 16,-19 0-1,0 19-15,-9-1 16,-20 20 0,-27-10-1,-10 9-15,-9 1 16,-9 9-1,-20-1-15,-18 1 16,-9 9 0,-20 10-16,-18 9 15,-19 0 1,-38-10-16,-28 1 16,-56 0-1,-38-29-15,-38-18 16,-18-19-1,0-29-15,-10-18 16,0-18 0,0-10-16,19-19 15,28-10 1,29 1-16,37-19 16,28-9-1,19-10 1,19 0-16,28-19 15,19 1 1,19-20-16,28-18 16,28 0-1,48 0-15,121-122 16</inkml:trace>
  <inkml:trace contextRef="#ctx1" brushRef="#br1" timeOffset="39993.35">24911 9806 0,'0'0'0,"0"0"16,9-9-16,1-1 16,18 1-1,0 9-15,0 19 16,10 37-1,0 66-15,-20 66 16,1 18 0,-19-9-1,10-9-15,18-29 16,0-18 0,19-28-16,19-20 15,19-27 1,-1-19-16,10-19 15,0-28 1,0-19-16,-28-18 16,-19-1-1,-18-9-15,-20 10 16,-18 9 0,-20 0-16,-8 18 15,-29 29 1,-38 28-16,1 47 15,18 0 1,19-1-16,19 11 16,19-1-1,19 0-15,9 0 16,19 10 0,28 9-1,9 0-15,0-10 16,1 1-16,-19-19 15,-1-10 1,-18-9 0,-19-9-16,-9-10 15,-20 10 1,-36-10-16,-30 0 16,-55-9-1,-29-18-15,29-39 16,18-18-1,66 9-15</inkml:trace>
  <inkml:trace contextRef="#ctx1" brushRef="#br1" timeOffset="41743.02">27037 9215 0,'0'0'0,"0"0"15,0 0-15,0 0 16,0 9-1,-10 29-15,1 46 16,0 48 0,18 27-16,10 20 15,9-20 1,-9-18-16,0-19 16,0-28-1,-19-29-15,0-27 16,0-10-1,0-28-15</inkml:trace>
  <inkml:trace contextRef="#ctx1" brushRef="#br1" timeOffset="42259.19">26868 9928 0,'0'0'0,"0"0"15,0 0-15,9 0 16,0-9-1,20-10 1,27 0-16,29-18 16,37-1-1,-9 1-15,-10-10 16,-9 9 0,-18 1-16,-20-1 15,1-18 1,-20 0-16,1-1 15,-19-8 1,-1-1-16,-18 19 16,0 19-1,0 9-15,0 10 16,0 9 0,0 28-16,-18 56 15,-11 66 1,20 29-16,0 8 15,9-8 1,9-11-16,0-17 16,1-29-1,-1-19 1,-9-28-16,0-19 16,0-18-16,0-20 15,0 1 1,0-19-1,19-9-15,-10-1 16</inkml:trace>
  <inkml:trace contextRef="#ctx1" brushRef="#br1" timeOffset="42625.31">28326 10116 0,'0'0'0,"0"0"0,0 0 16,0 0-1,0 0-15,-19 9 16,-19 10 0,1 9-16,-10 19 15,18 19 1,11 9-16,8-19 16,20-9-1,-1-10-15,0-18 16,20 0-1,-1 0 1,0-19-16,0-10 16,0-8-1,1-29-15,-10-10 16,-10 1 0,-9 0-16,-19-1 15,0 11 1,-9-1-16,0 19 15,9 9 1</inkml:trace>
  <inkml:trace contextRef="#ctx1" brushRef="#br1" timeOffset="42874.36">28768 9750 0,'0'0'0,"0"0"0,0 0 16,9 0-1,1-10-15,-1 1 16,10 0-1,19-1-15,-20 1 16</inkml:trace>
  <inkml:trace contextRef="#ctx1" brushRef="#br1" timeOffset="43059.97">28947 10106 0,'0'0'0,"0"0"0,0 0 16,0 0 0,9 0-16,10 0 15,18 0 1,-8 0-16</inkml:trace>
  <inkml:trace contextRef="#ctx1" brushRef="#br1" timeOffset="43498.49">29840 8727 0,'0'0'0,"0"0"0,0 0 16,0 0-1,0 19-15,-9 28 16,-1 65 0,1 48-1,18 46-15,1 10 16,9 9-16,0-18 15,-1-1 1,1-9 0,-9-19-16,8-9 15,-8-28 1,-1-19-16,1-19 16,-1-18-1,0-29-15,1-19 16,-10-18-1,0-19-15,0 0 16</inkml:trace>
  <inkml:trace contextRef="#ctx1" brushRef="#br1" timeOffset="44146.73">29445 9159 0,'0'0'0,"10"-19"0,8-9 15,20-28 1,18-10-16,39-9 16,36 9-1,20 10 1,-29 37-16,-18 10 15,-20 18 1,-27 0-16,-29 10 16,-9-9-1,-19 18-15,0 0 16,-19 9 0,-19 10-16,-18 10 15,-1-1 1,10-19-16,0-18 15,19 0 1,0 0-16,18-19 16,1 0-1,9 0-15,9 0 16,10 0 0,28-10-16,19 20 15,19-1 1,-10 19-1,0 19-15,1 0 16,-20 19 0,-18-1-16,-10 11 15,-9-20 1,-19 9-16,-19-8 16,-28-1-1,-19 0-15,-28 1 16,-10-20-1,1-18-15,18-19 16,19 0 0,29-9-16</inkml:trace>
  <inkml:trace contextRef="#ctx1" brushRef="#br1" timeOffset="44445.86">30922 9271 0,'0'0'0,"10"0"15,-1-18 1,0-1-16,20 0 15,8-9 1,20 0-16,37 0 16,19-1-1,9 20-15,10 0 16,-29 18 0,-56 0-16</inkml:trace>
  <inkml:trace contextRef="#ctx1" brushRef="#br1" timeOffset="44660.63">31110 9506 0,'0'0'0,"0"0"16,0 0-1,0 0-15,0 0 16,19 0-1,28 0-15,47 0 16,38 0 0,28-9-16,160-10 15</inkml:trace>
  <inkml:trace contextRef="#ctx1" brushRef="#br1" timeOffset="45159.24">32446 8737 0,'0'0'0,"0"0"15,-19 0-15,-18 9 16,-10 10-1,-10 18 1,1 29-16,9 28 16,9 0-1,19-1-15,19-8 16,10-10 0,9-19-16,9-18 15,0-1 1,19-18-16,0 0 15,9-19 1,1-19-16,9-9 16,0-19-1,-10-19-15,-9-9 16,-19 10 0,-9-1-16,-19-9 15,-28 0 1,-19 0-16,-19 9 15,-19 19 1,-28 28-16,-28 47 16,-160 66-1</inkml:trace>
  <inkml:trace contextRef="#ctx1" brushRef="#br1" timeOffset="46347.96">29342 8389 0,'19'0'0,"75"-28"16,131-19-16,95-9 15,47 9 1,0 10-16,0 18 15,-10 9 1,-18 10-16,-29 10 16,-46 9-1,-67-10-15,-55 10 16,-48-10 0,-29 1-16,-17-1 15,-30 0 1,1 19-16,0 10 15,-19 28 1,-9 46 0,-10 29-16,-19 9 15,-9 19 1,19 0-16,0-10 16,9-9-1,9-9-15,10-28 16,10-10-1,-1-19-15,-9-18 16,10-28 0,-10-1-16,0-18 15,0 0 1,0-10-16,0 0 16,-29-9-1,-55 0-15,-123 0 16,-132 0-1,-75 10-15,-9 18 16,37 0 0,38 0-16,47-9 15,75 0 1,38-10-16,38 1 16,46-1-1,48 0 1,18-9-16,10 0 15,18 0 1,1 0-16,9 0 16,0 0-1,9-18-15,1-29 16,-1-28 0,10-19-16,-10-19 15,-9-18 1,-9-10-16,-19-18 15,-10-1 1,-9 10-16,10 28 16,8 19-1,1 18-15,9 20 16,10 18 0,-1 19-1,10 9-15,0 9 16</inkml:trace>
  <inkml:trace contextRef="#ctx1" brushRef="#br1" timeOffset="47067.25">27488 7404 0,'0'0'0,"0"0"16,0 0-16,0 10 16,10 8-1,-1 20-15,10 37 16,9 19 0,1 9-16,8-9 15,-9-10 1,1-18-16,-11-19 15,1-10 1,0-18-16,-10 0 16,1-19-1,18-9-15,0-20 16,19-27 0,0-28-1,0-20-15,-9 1 16,0 9-1,-10 10-15,-9 18 16,0 1 0,-1 27-16,-8 10 15,-10 19 1,0-1-16,0 10 16</inkml:trace>
  <inkml:trace contextRef="#ctx1" brushRef="#br1" timeOffset="47949.71">28345 7620 0,'0'0'0,"-19"0"16,-19 9-16,-18 1 16,9 18-1,0 0-15,18 10 16,20-10 0,0-9-16,18-1 15,0 1 1,1 0-16,18-10 15,0-9 1,10 0-16,-1-19 16,1-9-1,0-9-15,-1-10 16,-8-9 0,8-1-16,1-18 15,-1 10 1,1 8-16,9 10 15,0 10 1,-9 9 0,-1 18-16,10 20 15,0-1 1,1 19-16,-11 0 16,1 19-1,-19 0-15,-1 9 16,-18 10-1,0-10-15,-9-9 16,0-9 0,-1-19-16,1-1 15,-1-18 1,10 0-16,0 0 16,10-9-1,-1-38-15,19-19 16,10-9-1,9 10-15,10-1 16,-1 19 0,-18 10-16,-1 8 15,1 20 1,-10 9-16,0 9 16,-9 20-1,0 8 1,0 10-16,0 19 15,-19 9 1,0 0-16,0-19 16,-10 0-1,1-18-15,9-1 16,0-18 0,0 0-16,0-10 15</inkml:trace>
  <inkml:trace contextRef="#ctx1" brushRef="#br1" timeOffset="48137.16">29248 7160 0,'0'0'0,"0"0"0,0 0 15,0 0 1,0 0-1,9 0-15,0 10 16,1-10 0</inkml:trace>
  <inkml:trace contextRef="#ctx1" brushRef="#br1" timeOffset="48598.22">30104 7526 0,'0'0'0,"0"0"0,-10 0 16,-18-9-16,-19-1 15,-19 10 1,-9 19-16,9 9 16,19 10-1,0 9-15,19-10 16,18 1-1,1-1-15,18-18 16,1 0 0,-1 0-1,1-19-15,18 0 16,9-28-16,10-10 16,1-18-1,-1 9 1,-10 9-16,-18 10 15,0 19 1,0-1-16,9 20 16,0-1-1,0 19-15,1 19 16,-1 0 0,-9-9-16,-1-1 15,-8-27 1</inkml:trace>
  <inkml:trace contextRef="#ctx1" brushRef="#br1" timeOffset="49118.51">30273 6494 0,'0'0'0,"0"0"15,0 0-15,0 19 16,-9 37 0,-1 47-16,1 38 15,9-9 1,9-1-16,1-9 16,-1-19-1,-9-37-15,9-19 16,1-10-1,-1-18-15,1 0 16,-1-19 0,10 0-16,19-19 15,9-19 1,0 1-16,0 9 16,-10 18-1,10 1-15,0 18 16,0 19-1,0 10 1,-9 9-16,-19 19 16,-10-1-1,-18 1-15,-19 0 16,-19-10 0,-29 0-16,-27-28 15,-1-9 1,29-19-16,19-19 15,27 10 1</inkml:trace>
  <inkml:trace contextRef="#ctx1" brushRef="#br1" timeOffset="49447.99">30753 6438 0,'0'0'0,"0"0"0,0 9 15,9 10 1,1 28-16,-1 56 16,0 38-1,1 18-15,-1 1 16,1-10-1,-1-28-15,0-9 16,1-20 0,-1-18-16,1-18 15,-1-20 1,1 1-16,-1-19 16,0-10-1</inkml:trace>
  <inkml:trace contextRef="#ctx1" brushRef="#br1" timeOffset="49881.12">31186 7461 0,'0'0'0,"0"0"0,0 0 16,0 0 0,9 0-16,10 0 15,9 0 1,0-10-16,0-9 15,-9 1 1,0-1-16,0-19 16,-19 1-1,-19-1-15,-9 1 16,0-1 0,-10 29-16,0-1 15,1 29 1,-10 19-16,0 18 15,18 10 1,20 9-16,0 0 16,18-9-1,0-10-15,20 0 16,-1-18 0,0-1-16,10 1 15,-1-10 1,1-9-16,0-10 15,9-9 1,-29 0-16</inkml:trace>
  <inkml:trace contextRef="#ctx1" brushRef="#br1" timeOffset="50640.79">32155 6973 0,'0'0'0,"0"0"0,0 9 16,0 10 0,-10 28-16,-9 28 15,10 28 1,-1-9-16,1-10 15,0-9 1,-1-9-16,10-28 16,0-1-1,0-18-15,0-19 16,0 0 0,0 0-16,10-10 15,18-18 1,10-28-1,9-19-15,-10 0 16,1 19 0,-10 18-16,-9 29 15,0-1 1,-1 20-16,1 8 16,10 20-1,-11 9-15,1 9 16,-9 10-1,-10-10-15,0 0 16,0-37 0</inkml:trace>
  <inkml:trace contextRef="#ctx1" brushRef="#br1" timeOffset="50996.05">32822 7423 0,'0'0'0,"0"0"0,0 0 16,0 0 0,-18 9-1,-1 1-15,-9 18 16,-1 9 0,1 10-16,19 0 15,9-9 1,9-1-16,1-18 15,18 0 1,0-19-16,10 0 16,9-19-1,-10-18-15,1-10 16,-19-19 0,0 0-16,-19 1 15,-19 8 1,0 10-16,-19 19 15,19 10 1</inkml:trace>
  <inkml:trace contextRef="#ctx1" brushRef="#br1" timeOffset="51407.36">33039 6335 0,'0'0'0,"0"0"0,0 0 15,9 9 1,1 29-1,-1 27-15,0 48 16,-9 37 0,0 19-16,0 0 15,0-10 1,-9-18-16,0 0 16,-1-10-1,1-28 1,-1-9-16,1-9 15,9-10-15,0-19 16,9-9 0,-9-10-1,0-27-15</inkml:trace>
  <inkml:trace contextRef="#ctx1" brushRef="#br1" timeOffset="51657.8">32879 6982 0,'9'0'0,"20"-9"0,46-10 15,38-9 1,18 18-1,20 1-15,-1 0 16,-27 9 0,-29 0-16,9 0 15</inkml:trace>
  <inkml:trace contextRef="#ctx1" brushRef="#br1" timeOffset="52119.38">31543 5715 0,'0'0'0,"0"0"16,0 0-16,0 10 16,0 9-1,-9 27-15,-1 11 16,1 8 0,9-8-16,0-10 15,0-10 1,0 1-16,0-20 15,0-18 1</inkml:trace>
  <inkml:trace contextRef="#ctx1" brushRef="#br1" timeOffset="52310.46">31524 5396 0,'0'0'0,"0"0"0,0 0 16,0 0-16,0 0 16,0 0-1,0 0 1,0 0-16,0 0 16</inkml:trace>
  <inkml:trace contextRef="#ctx1" brushRef="#br1" timeOffset="53212.67">31872 6109 0,'0'0'0,"0"0"0,0 0 16,0 0-1,0-9-15,0-10 16,0-18-1,10-1-15,-1-18 16,1 9 0,-1 0-1,0 19-15,1 9 16,-1 10 0,1-1-16,-1 20 15,10 9 1,0 9-16,-1 19 15,1-10 1,-9 1-16,-1-1 16,-9-9-1,0-9-15,0-9 16,0-10 0,0 0-16,9 0 15,1-19 1,18-9-16,0-19 15,10-10 1,0-8-16,-20 27 16,1 10-1,-9 19-15,-1-1 16,0 20 0,20-1-1,-1 19-15,9 10 16,-8-1-16,8 1 15,1-19 1,-10-1 0,0 1-16,10-19 15,-10 0 1,0-19-16,10-18 16,-10-10-1,1-9-15,-11-1 16,-8-8-1,-10 18-15,0 19 16,0-1 0,0 20-16,0 9 15,0 9 1,-10 10-16,-8 47 16,8 46-1,1 39-15,-1 8 16,10 1-1,0-20-15,0-8 16,0-20 0,0-27-1,0-10-15,-9-28 16,0-10 0,-1-18-16,10-19 15,0 0 1</inkml:trace>
  <inkml:trace contextRef="#ctx1" brushRef="#br1" timeOffset="53513.79">32587 5715 0,'0'0'0,"10"-28"16,18-19-16,10-9 15,9 0 1,0 9-16,0 19 15,0 9 1,0 19-16,0 19 16,-10 9-1,-8 9 1,-11 10-16,-18 19 16,-18-10-16,-11 10 15,-36-10 1,-20 1-1,0-29-15,10-10 16,37-18 0</inkml:trace>
  <inkml:trace contextRef="#ctx1" brushRef="#br1" timeOffset="53701.62">33330 6175 0,'0'0'0,"0"0"0,0 0 0,0 0 0,0 0 0,0 0 0</inkml:trace>
  <inkml:trace contextRef="#ctx1" brushRef="#br1" timeOffset="55598.67">27742 11279 0,'0'0'0,"-9"0"0,-38 0 16,-28-9 0,-19-1-16,-19 10 15,0 0 1,9-9-16,20 0 16,18-1-1,19 1-15,19-1 16,18-8-1,29-10-15,56-19 16,95-28 0,121-10-16,95 19 15,28 29 1,28 9-16,10 0 16,9 0-1,0 9-15,-10-9 16,-18-10-1,-47 1 1,-48 8-16,-46 1 16,-66 9-1,-57 1-15,-56 8 16,-38 1 0,-28 0-16,-28 9 15,-19 0 1,0 0-16</inkml:trace>
  <inkml:trace contextRef="#ctx1" brushRef="#br1" timeOffset="56035.94">27009 11101 0,'0'0'0,"0"0"0,9 0 15,19-19 1,113-9-16,179-28 16,169-1-16,76 10 15,46 19 1,1 0-1,-57 0-15,-19 9 16,-66-9 0,-74 0-16,-77 9 15,-65-9 1,-65 19-16,-67-1 16,-37 1-1,-38 9-15,-10 0 16,-18 0-1,-10 0-15,-9 0 16,0 9 0,-37 19-16,9-9 15</inkml:trace>
  <inkml:trace contextRef="#ctx1" brushRef="#br1" timeOffset="56688.84">29229 10773 0,'0'0'0,"0"0"16,0 0 0,0 0-16,0 9 15,0 28 1,0 10-16,9 19 16,1 9-1,-1 0-15,0 0 16,1-9-1,-10-10-15,0-18 16,0-1 0,0 1-16,0-19 15,0-1 1,0-8-16,0-10 16,0 0-1,0 0-15,0 0 16,0 0-1,-10-10-15,1 1 16,9 0 0,0-1-16,0 1 15,0-1 1,0 1 0,0 9-16</inkml:trace>
  <inkml:trace contextRef="#ctx1" brushRef="#br1" timeOffset="57921.93">29257 10782 0,'0'0'0,"0"0"0,0 0 16,0 0-16,0 0 16,0 0-1,0 19-15,0 18 16,0 19-1,0 29-15,-9 18 16,-10 10 0,-9-1-16,-10 1 15,-18-1 1,-1-8 0,-9-10-16,0-19 15,-9-19 1,-10-19-16,-9 1 15,-19-19 1,-37-19-16,-48 0 16,-56-19-1,-112-9-15,-58-10 16,10-9 0,0-9-16,-28-10 15,-28 1 1,-29-1-16,1 10 15,-10-10 1,-10 0-16,1 1 16,9 18-1,56 0 1,48 19-16,27 0 16,1 18-1,37 20-15,38 18 16,19 19-1,19 18-15,18 1 16,10 18 0,9 10-16,0 9 15,10 19 1,9 10-16,10-20 16,18 10-1,19-9-15,0 0 16,9-20-1,20 1-15,18 0 16,9-19 0,20 0-16,18-19 15,19-9 1,9-9-16,10-10 16,0-9-1,18 0-15,1-10 16,0-9-1,-1 0-15,1 0 16,9 0 0,0 0-1,-10-19-15,1 10 16</inkml:trace>
  <inkml:trace contextRef="#ctx1" brushRef="#br1" timeOffset="58255.83">16472 12565 0,'0'0'16,"0"0"-16,0 0 15,0 9-15,-9 0 16,-10 19 0,0 19-16,1 0 15,-1 19 1,0 0-16,9-10 15,1 0 1,0-18-16,-1-1 16,10-9-1,10-9 1,-1 0-16,10 0 16,28-10-1,75-18-15,142-48 16,253-93-1,104-37-15,-188 46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4-03T15:45:31.7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46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4-03T15:46:09.458"/>
    </inkml:context>
  </inkml:definitions>
  <inkml:trace contextRef="#ctx0" brushRef="#br0">8476 1625 0,'0'0'0,"0"9"16,0 10-16,9 37 16,1 29-1,-1-1-15,20 29 16,-1 9-1,0 18-15,10-8 16,-10-20 0,-9-9-1,-1-9-15,-18-9 16,0-29 0,0-18-16,0-20 15,-9-8-15</inkml:trace>
  <inkml:trace contextRef="#ctx0" brushRef="#br0" timeOffset="657.42">8551 2019 0,'10'0'0,"9"-19"0,18-9 15,20-10-15,8-9 16,11 0 0,-1 1-1,0 17-15,1 1 16,8 19-16,-9 18 15,1 1 1,-20 18 0,-18 9-16,-10 10 15,-19 19 1,-27 28-16,-39 9 16,-46 10-1,-29-10-15,-19-19 16,10-37-1,38-19-15,28-18 16,37-10 0,10-10-16,18-9 15,1-9 1,18-9-16,10-1 16,9 10-1,19 0-15,19 0 16,19 18-1,0 20-15,-1 18 16,20 19 0,-1 9-1,-9 10-15,0 0 16,-18-1-16,-11-8 16,-8-1-1,-10-9 1,-9-10-16,-20-9 15,-8-18 1</inkml:trace>
  <inkml:trace contextRef="#ctx0" brushRef="#br0" timeOffset="1090.82">9332 1062 0,'0'0'0,"10"0"0,-1 9 16,19 1-1,10 18-15,9 19 16,-10 18 0,1 1-16,0-10 15,-10-9 1,-9-9-16,0-20 16,9 1-1,0-19-15,19-19 16,10-18-1,8-19-15,1 9 16,0 0 0,-9 19-16,-1 28 15,10 28 1,-38-9-16</inkml:trace>
  <inkml:trace contextRef="#ctx0" brushRef="#br0" timeOffset="1325.22">10263 2103 0,'0'0'0,"10"0"0,28-9 15,18-10 1,10 0-16,9 10 16,0 0-1,-37 9-15</inkml:trace>
  <inkml:trace contextRef="#ctx0" brushRef="#br0" timeOffset="1541.04">10141 2478 0,'10'0'0,"27"10"16,57-10-1,57 0-15,-10-19 16,-19 10-1,1-1-15,-67 1 16</inkml:trace>
  <inkml:trace contextRef="#ctx0" brushRef="#br0" timeOffset="1874.65">12107 1615 0,'0'0'0,"0"10"0,0 18 15,0 56-15,-9 29 16,9 9-1,0 19-15,-19-10 16,10 0 0,-1-18-16,1-19 15,-1-19 1,1-28 0,9-10-16,0-18 15,0-10 1</inkml:trace>
  <inkml:trace contextRef="#ctx0" brushRef="#br0" timeOffset="2134.01">12935 2066 0,'0'0'0,"10"0"16,37 0-16,37 0 15,39-10-15,-11 1 16,1 0 0,10-1-1,18 10-15,-75-9 16</inkml:trace>
  <inkml:trace contextRef="#ctx0" brushRef="#br0" timeOffset="2590.39">15438 1015 0,'0'0'0,"-38"9"16,-47 1-16,-28 18 15,19 0 1,19-9-16,19 9 16,27-9-1,20 9-15,0 0 16,18 0-1,19 19 1,29 0-16,8 9 16,11-9-1,-1-9-15,-9-1 16,-10 1 0,-18-10-16,-19 0 15,-19 0 1,-28 19-16,-29 19 15,-28-10 1,-18-19-16,-1-18 16,20-9-1,9-10-15,37-10 16</inkml:trace>
  <inkml:trace contextRef="#ctx0" brushRef="#br0" timeOffset="3008.45">16228 1099 0,'0'0'0,"0"0"15,0 0-15,-28 10 16,-38-1 0,-19 19-16,19 0 15,19 0 1,19 1-16,9-1 16,10 0-1,18 9-15,19 10 16,19 10-1,10-1-15,-1-19 16,-18 1 0,0 0-16,-20-10 15,1-10 1,-19 11 0,-28-1-16,-29 19 15,-46-10 1,37-18-16</inkml:trace>
  <inkml:trace contextRef="#ctx0" brushRef="#br0" timeOffset="3340.69">16726 1127 0,'0'0'0,"0"0"0,0 0 16,0 10-1,-9-1-15,-19 19 16,-10 29 0,-9 18-16,9 9 15,20-9 1,27 0-16,19 0 15,10 0 1,9-18 0,19-10-16,18-19 15,20-19 1,-57-9-16</inkml:trace>
  <inkml:trace contextRef="#ctx0" brushRef="#br0" timeOffset="3558.44">16651 1156 0,'0'0'0,"10"0"15,8 0-15,39 0 16,27 0-1,20 0-15,-19 9 16,-10 0 0,-38-9-1</inkml:trace>
  <inkml:trace contextRef="#ctx0" brushRef="#br0" timeOffset="3757.62">17131 1343 0,'9'0'0,"20"0"0,46 0 16,28 0 0,-9 0-16,-18 0 15,-39-9 1</inkml:trace>
  <inkml:trace contextRef="#ctx0" brushRef="#br0" timeOffset="4107.53">14459 2338 0,'10'0'0,"18"0"16,66-10-16,75 1 16,48-10-1,74 10-15,29-1 16,-9 10-1,-10 0-15,-57 19 16,-46-9 0,-38-1-16,-38 0 15,-37 1 1,-29-1-16,-37-9 16</inkml:trace>
  <inkml:trace contextRef="#ctx0" brushRef="#br0" timeOffset="4474.02">15184 2826 0,'0'0'0,"0"0"16,0 0-1,9 9-15,0 19 16,1 10 0,9 18-16,-1 28 15,-8 29 1,-10 0-16,0-1 15,-10-9 1,1-18-16,0-29 16,-1-18-1,1-10 1,-1-9-16,1-19 16</inkml:trace>
  <inkml:trace contextRef="#ctx0" brushRef="#br0" timeOffset="4724.43">14770 2713 0,'0'0'0,"9"0"0,29 0 16,37 0-1,28-9-15,10-1 16,0 1 0,9 9-16,-9 9 15,-9 1 1,-57-1 0</inkml:trace>
  <inkml:trace contextRef="#ctx0" brushRef="#br0" timeOffset="5477.74">16068 2854 0,'0'0'0,"0"0"0,-10 0 15,-18 9 1,-9 1-16,-1-1 15,10 10 1,0 9-16,18 0 16,10 0-1,19 19-15,28 9 16,19 10 0,0-10-16,9 1 15,0-1 1,-28-9-16,-9-10 15,-19 1 1,-10-1-16,-9 1 16,-19-19-1,0-1-15,1-18 16,-1 0 0,9 0-1,1-18-15,0-1 16,18-19-1,29-27-15,18-10 16,29-10 0,-1 20-16,-8-11 15,-1 11 1,-9-1 0,-19 19-16,-19 10 15,-9 9-15,-19 18 16,0 1-1,0 9-15,0 9 16,-10 1 0,1 18-16,0 0 15,9 19 1,9 9-16,0 10 16,20-1-1,-1 1-15,0 0 16,10-10-1,-19 0 1,-10-9-16,-9-9 16,-19-1-1,-28 1-15,-28-1 16,-19-18 0,47-19-16</inkml:trace>
  <inkml:trace contextRef="#ctx0" brushRef="#br0" timeOffset="6052.33">21976 799 0,'0'0'0,"0"0"16,0 0-16,9 19 15,1 28 1,-1 37-16,0 57 16,10 47-1,-9 37-15,8 28 16,1 38-1,-9 9 1,-1-37-16,10 9 16,-10-9-1,-9-19-15,0-29 16,0-36 0,10-29-16,-1-28 15,0-28 1,1-19-16,-10-28 15,0-10 1,0-18-16,0-19 16</inkml:trace>
  <inkml:trace contextRef="#ctx0" brushRef="#br0" timeOffset="6539.37">19379 3464 0,'0'0'0,"0"0"15,28 0-15,67 0 16,83-10-1,76-9-15,113 10 16,75 9 0,38 9-16,28 20 15,57-1 1,18 0-16,-19 0 16,-18-9-1,-19 0-15,-29-1 16,-27-8-1,-29-1-15,-19 1 16,-37-1 0,-57 10-16,-56-10 15,-47 0 1,-48-9-16,-46 0 16,-38 0-1,-28 0-15,-19 0 16,-28-9-1,-19 9 1,0 0-16</inkml:trace>
  <inkml:trace contextRef="#ctx0" brushRef="#br0" timeOffset="8257.46">23001 2394 0,'0'0'0,"0"9"16,0 1-1,0-1-15,0 19 16,10-9-1,-1 9-15,19-9 16,0 0 0,-9 0-16,0-19 15,-10 0 1,-9 0-16,0 0 16,0 0-1,-18-19-15,-1 9 16</inkml:trace>
  <inkml:trace contextRef="#ctx0" brushRef="#br0" timeOffset="8546.42">23058 1756 0,'0'0'0,"9"0"0,0 0 16,20 0-1,-11 0-15,1 0 16,0 0 0,-10 0-16,1 0 15,-10-9 1,0 9-16,-10-10 15,-18 10 1,0-9-16</inkml:trace>
  <inkml:trace contextRef="#ctx0" brushRef="#br0" timeOffset="8822.66">23857 2779 0,'0'0'0,"0"0"0,10 0 16,-1-10-1,0-8-15,1-1 16,-10 0-1,0 0-15,-10 1 16,-8-11 0,-29 1-16,18 9 15</inkml:trace>
  <inkml:trace contextRef="#ctx0" brushRef="#br0" timeOffset="9170.19">23979 1643 0,'0'0'0,"0"10"0,10-1 15,9 10 1,0 0-16,-10 0 15,0-10 1,10 0-16,-9-9 16,-10 0-1,0 0-15,0 0 16,0-18 0,-10-1-16,-9 9 15,1 1 1,-1 0-16,9 18 15,1 19 1,9-18-16</inkml:trace>
  <inkml:trace contextRef="#ctx0" brushRef="#br0" timeOffset="9433.95">25165 2281 0,'0'0'0,"0"0"15,0 0 1,0 0-16,0 0 16,0 0-1,0 0-15,0 0 16,0 0-1,-10-18-15,-18-1 16,-19-19 0,10 20-16</inkml:trace>
  <inkml:trace contextRef="#ctx0" brushRef="#br0" timeOffset="9730.62">24864 1287 0,'0'0'0,"0"0"16,0 0 0,9 0-16,1-9 15,-1-10 1,10 9-16,0-8 15,-10-1 1,-9 0-16,0 0 16,-19-9-1,0 0-15,-9 9 16,0 10 0,9 9-16</inkml:trace>
  <inkml:trace contextRef="#ctx0" brushRef="#br0" timeOffset="10000.87">25729 1944 0,'0'0'0,"0"0"0,0 0 16,0 0 0,10 0-16,-1-19 15,0 0 1,1 0-16,-10 1 16,0-1-1,0 9-15</inkml:trace>
  <inkml:trace contextRef="#ctx0" brushRef="#br0" timeOffset="10251.52">25842 808 0,'0'0'0,"0"0"16,0 0-16,10 0 16,-1-9-1,0 0-15,-9-1 16,0 1 0,0 0-16,0 9 15,0 0 1</inkml:trace>
  <inkml:trace contextRef="#ctx0" brushRef="#br0" timeOffset="10485.32">26435 1662 0,'0'0'0,"0"0"0,0 0 15,0 0 1,0 0-16,0 0 16,0 0-1,0 0 1,0 0-16,0 0 16,0-9-1</inkml:trace>
  <inkml:trace contextRef="#ctx0" brushRef="#br0" timeOffset="10699.82">26755 677 0,'0'0'0,"0"0"15,0 0-15,0 0 16,0 0 0,0 0-16,0 0 15</inkml:trace>
  <inkml:trace contextRef="#ctx0" brushRef="#br0" timeOffset="11672.12">26915 1428 0,'0'0'0,"0"0"0,0 0 16,0 0-1,9 0-15,0-10 16,10-8 0,0-1-1,0 0-15,0 0 16,-1 0-1,1-9-15,-19 10 16,0 8 0</inkml:trace>
  <inkml:trace contextRef="#ctx0" brushRef="#br0" timeOffset="11940.92">27780 668 0,'0'0'0,"0"0"0,0 0 15,0 0 1,0 0-16,0 0 15,0-10 1,0 1-16,0 0 16,-9-1-1</inkml:trace>
  <inkml:trace contextRef="#ctx0" brushRef="#br0" timeOffset="12773.57">20527 3304 0,'0'0'0,"9"0"0,1-19 16,18 1-1,28-20-15,39-18 16,55-19 0,66-28-16,76-10 15,47-18 1,37-1 0,57-18-16,-10 0 15,19 0-15,38 0 16,9 0-1,10 9 1,-1 0-16,10-18 16,-9 9-1,-29-1-15,-56 20 16,-37 9 0,-29 0-16,-66 28 15,-47 19 1,-47 10-16,-28 18 15,-19 0 1,-37 19-16,-38-1 16,-19 20-1,-10 0-15,-18-1 16,0 1 0,-19 9-16,0 0 15,0 0 1,0 0-1,0 0-15</inkml:trace>
  <inkml:trace contextRef="#ctx0" brushRef="#br1" timeOffset="16228.79">19803 1615 0,'0'0'0,"9"0"16,0-9-16,20 0 15,-1-1 1,19 1-16,0-1 16,19 1-1,9 0 1,19-1-16,19 1 16,9-1-1,1-8-15,18-1 16,9 10-1,10-1-15,28 1 16,19-1 0,19 10-16,19 10 15,27-1 1,58 1-16,-10-1 16,-1 0-1,29 10-15,-9 0 16,0 9-1,-10 10-15,10-10 16,-10 9 0,-19-9-16,20 10 15,27-1 1,10-8-16,-28 8 16,-1-9-1,1 10-15,-19-10 16,-19-9-1,-28-1 1,-47 1-16,-19 0 16,-29-10-1,-37 10-15,-18-19 16,-20 0 0,-28 0-16,-18 0 15,-20 0 1,-18 0-16,0 0 15,0 0 1,-10 0-16,-9 0 16,0 0-1,0 0-15,0 0 16,0 0 0,0 0-16</inkml:trace>
  <inkml:trace contextRef="#ctx0" brushRef="#br1" timeOffset="17429.48">29445 1428 0,'0'0'0,"0"0"15,0 0-15,0 0 16,0-10-1,-9 1 1,-10 9-16,0 9 16,-18 1-1,8-1-15,1 0 16,19 1 0,-1 9-16,20-1 15,8 10 1,39 10-16,18 0 15,0-1 1,1 10-16,-20-9 16,-18 8-1,-10-8-15,-9-1 16,-19 1 0,-10 0-16,-8-1 15,-29 1 1,-19-10-16,-10-9 15,1-1 1,9-18-16,29 0 16</inkml:trace>
  <inkml:trace contextRef="#ctx0" brushRef="#br1" timeOffset="17927.64">30329 1615 0,'0'0'0,"0"0"0,0 0 15,-18-9-15,-1 9 16,-9 0 0,-10 9-16,10 1 15,0-1 1,18 10-16,1 0 16,18 9-1,1 0-15,27 0 16,10 10-1,19-1 1,9-9-16,-18 0 16,-20-9-1,-8 0-15,-11 0 16,-18-1 0,0-8-16,-9-1 15,-38 19 1,-19-9-16,-19 0 15,1-10 1,37-9-16</inkml:trace>
  <inkml:trace contextRef="#ctx0" brushRef="#br1" timeOffset="18293.41">31016 1662 0,'0'0'0,"0"0"16,0 0-16,0 0 16,0 0-1,0 0-15,0 10 16,-19 8-1,1 20-15,-11 28 16,11 9 0,8-10-16,10-8 15,10-1 1,8-19-16,11 1 16,8-1-1,1-8-15,9-11 16,-9 1-1,-1-19-15,-18 0 16</inkml:trace>
  <inkml:trace contextRef="#ctx0" brushRef="#br1" timeOffset="18526.2">30743 1540 0,'0'0'0,"10"0"15,9-9-15,18-1 16,20 10 0,18 0-16,10 10 15,9-1 1,0 19-16,-47-18 15</inkml:trace>
  <inkml:trace contextRef="#ctx0" brushRef="#br1" timeOffset="18715.77">31026 1840 0,'0'0'0,"9"0"16,29 0-16,28 10 15,46-1 1,-46 1-16</inkml:trace>
  <inkml:trace contextRef="#ctx0" brushRef="#br1" timeOffset="19334.61">30188 443 0,'0'0'0,"0"0"16,0 0-16,0 0 16,0 0-1,0 9-15,10 10 16,-1 9 0,1 19-16,-10 0 15,0-10 1,0 1-1,0-1-15,0 1 16,0-10 0,-10 0-16,-9 0 15,10-18 1</inkml:trace>
  <inkml:trace contextRef="#ctx0" brushRef="#br1" timeOffset="19602.21">29680 396 0,'0'0'0,"10"0"16,-1-10-16,19-9 16,10 1-1,47-1-15,28 10 16,9-1-1,10 10 1,-20 10-16,-27-1 16,-19 0-16,-19 1 15,-9-1 1,-20-9 0</inkml:trace>
  <inkml:trace contextRef="#ctx0" brushRef="#br1" timeOffset="20418.07">30903 358 0,'0'0'0,"0"0"0,0 0 15,0 0 1,-18 0-16,-1 9 15,0 1 1,0-1-16,10 1 16,-1-1-1,20 19 1,-1 0-16,0 0 16,20 19-1,-1-9-15,-9-1 16,0 1-1,-1-1-15,-18-8 16,0-1 0,0-9-16,-18-1 15,-1 1 1,0-10-16,10-9 16,-1 0-1,1 0-15,9 0 16,9-9-1,10-10-15,37-18 16,20-20 0,18 11-16,0-1 15,-10 0 1,-8 0-16,-20 9 16,-18 10-1,-10 0-15,-9 0 16,-10 9-1,-9 10 1,0-1-16,0 1 16,-19 0-1,1-1-15,-20 20 16,10-1 0,0 0-16,18 1 15,1-1 1,-1 10-16,20 0 15,9 9 1,9 9-16,0 10 16,10-9-1,-10-1-15,-9 1 16,-10-10 0,-9 0-16,-9 0 15,-20 0 1,-46 10-16,-28-1 15,37-18 1</inkml:trace>
  <inkml:trace contextRef="#ctx0" brushRef="#br1" timeOffset="21659.62">23208 2394 0,'0'0'0,"0"0"0,0 0 16,0 0-1,0 0-15,0 0 16,0 9 0,0 20-1,0 8-15,0 10 16,-9 0-1,-1-10-15,1-18 16</inkml:trace>
  <inkml:trace contextRef="#ctx0" brushRef="#br1" timeOffset="22369.04">23076 1840 0,'0'0'0,"0"0"0,0 0 16,0 0 0,0 0-1,0 0-15,0 10 16,0 9-1,-9 9-15,0 19 16,9 0 0,0 0-16,0-1 15,0 1 1,-10 0-16,1 0 16,-1-19-1</inkml:trace>
  <inkml:trace contextRef="#ctx0" brushRef="#br1" timeOffset="23142.62">23707 2178 0,'0'0'0,"0"0"16,0 0-16,0 10 16,0 18-1,9 0-15,-9 9 16,0 10-1,0 10 1,-9-1-16,-1 0 16,1-9-16,-1-9 15,10-1 1,-9 1 0,0-10-16,-1 0 15,10-9-15,0-10 16</inkml:trace>
  <inkml:trace contextRef="#ctx0" brushRef="#br1" timeOffset="23610.14">24036 1719 0,'0'0'16,"0"0"-16,0 0 15,0 0-15,0 0 16,0 9 0,0 19-16,0 0 15,0 10 1,0 9-16,0 0 16,0-19-1</inkml:trace>
  <inkml:trace contextRef="#ctx0" brushRef="#br1" timeOffset="24406.7">24836 1925 0,'0'0'0,"0"0"0,0 0 16,0 0-1,0 9 1,0 1-16,0 8 16,0 11-1,0 18-15,9-1 16,0 1 0,-9 10-16,0-1 15,0-9 1,0-10-16,0 1 15,0-29 1</inkml:trace>
  <inkml:trace contextRef="#ctx0" brushRef="#br1" timeOffset="24970.56">24817 1165 0,'0'0'0,"0"0"0,0 0 16,0 0-1,0 0 1,0 0-16,0 0 15,0 0 1,0 9-16,0 1 16,-10 18-1,1 9-15,0 20 16,-1-29 0</inkml:trace>
  <inkml:trace contextRef="#ctx1" brushRef="#br1">24824 1164 0</inkml:trace>
  <inkml:trace contextRef="#ctx0" brushRef="#br1" timeOffset="44027.85">7912 5837 0,'0'0'0,"0"0"0,0 0 16,0 0-1,0 0-15,9 0 16,0 0 0,10 10-16,9 27 15,20 20 1,-1 8-16,0 29 15,9 9 1,-18-9-16,-1 0 16,-8-19-1,-1 0-15,0-19 16,0-18 0,-9-19-1,0-1-15,9-18 16,0-9-1,19-19-15,0-28 16,10-29 0,-1-27-16,1-1 15,-20 0 1,-8 10-16,-11 28 16,1 9-1,-9 20-15,-1 17 16,0 1-1,-9 19-15</inkml:trace>
  <inkml:trace contextRef="#ctx0" brushRef="#br1" timeOffset="44433.89">9351 5800 0,'0'0'0,"0"0"0,0 0 16,0 9-16,-19 29 16,0 46-1,-9 48-15,0 27 16,18 1 0,1-10-16,9-19 15,-9-28 1,9-9-16,0-19 15,9-28 1,0-19-16,1-18 16</inkml:trace>
  <inkml:trace contextRef="#ctx0" brushRef="#br1" timeOffset="44768.64">9953 5828 0,'0'0'0,"0"0"16,0 0-16,0 19 16,-9 28-1,-1 47-15,1 37 16,-1 28-1,1-9-15,0-18 16,-1-10 0,10-10-16,0-18 15,-9-9 1,-1-20 0,1-8-16,0-20 15,-1-18-15,10-19 16,0 0-1</inkml:trace>
  <inkml:trace contextRef="#ctx0" brushRef="#br1" timeOffset="45027.24">9906 6053 0,'0'0'0,"9"0"0,10-19 16,19-9-1,9-9-15,19-10 16,0 0 0,9 19-1,-19 0-15,1 18 16,-10 1-16,-28 9 15</inkml:trace>
  <inkml:trace contextRef="#ctx0" brushRef="#br1" timeOffset="45249.38">9737 6344 0,'0'0'0,"0"0"16,9 0-16,29-19 15,28 1 1,37-1-16,29-9 16,-10-1-1,-56 20-15</inkml:trace>
  <inkml:trace contextRef="#ctx0" brushRef="#br1" timeOffset="45473.68">11214 6147 0,'0'0'0,"0"0"15,0 0 1,0 0-16,9 0 16,19-9-1,29-1-15,9 1 16,-29 9 0</inkml:trace>
  <inkml:trace contextRef="#ctx0" brushRef="#br1" timeOffset="45659.52">11063 6391 0,'0'0'0,"0"0"16,10 0-16,37 0 15,56 0 1,57 0-16,47 0 15,141 9 1</inkml:trace>
  <inkml:trace contextRef="#ctx0" brushRef="#br1" timeOffset="45975.95">13707 4937 0,'0'0'16,"0"9"-16,0 10 15,0 47-15,0 46 16,0 29-1,-10 0-15,10-1 16,-9-8 0,9-20-16,-10-9 15,1-18 1,0-57 0</inkml:trace>
  <inkml:trace contextRef="#ctx0" brushRef="#br1" timeOffset="46276.28">12644 6335 0,'0'0'16,"0"0"-16,0 0 16,9 9-16,19 0 15,76 10 1,103 9-1,103-9-15,38-10 16,38-9-16,28 0 16,-19-9-1,-47 9-15,-66 0 16,-56-9 0,-57 9-16,-46 0 15,-48-10 1,-28 10-1,-38 0-15</inkml:trace>
  <inkml:trace contextRef="#ctx0" brushRef="#br1" timeOffset="46659.46">12888 7038 0,'0'0'0,"0"0"0,10 10 15,-1 27 1,10 29-16,0 18 16,-1 20-16,-18 18 15,0 0 1,-9-29 0,0-18-16,-10-18 15,9-10 1,1-10-16,0-18 15,-1-10 1</inkml:trace>
  <inkml:trace contextRef="#ctx0" brushRef="#br1" timeOffset="46876.19">13170 7498 0,'0'0'0,"0"0"0,19 0 15,19-19 1,46 1-16,29-11 16,38 1-1,-10 0 1,-19 9-16,-9 10 16,-19 0-1,-56-1-15</inkml:trace>
  <inkml:trace contextRef="#ctx0" brushRef="#br1" timeOffset="47663.04">14553 7010 0,'0'0'0,"0"0"0,0 0 15,0 10-15,0 8 16,-19 39 0,1 36-16,8 29 15,-9 0 1,10 10-16,0-29 16,9-9-1,0-29-15,0-27 16,0 9-1,0-19-15,0-28 16,0 0 0,0-9-1,-19-48-15,0-55 16,10-20 0,-1-8-16,20 18 15,-1 28 1,0 28-16,10 19 15,9 19 1,10 0-16,9 19 16,10 9-1,-1 9-15,0 19 16,-18 10 0,-10 9-16,-9 0 15,-19-1 1,-28 20-16,-19-10 15,-19 1 1,-9-10 0,9-19-16,9-9 15,10-19 1,19 0-16,19-10 16,-1 1-1,10-1-15,10 1 16,-1 0-1,19-1-15,10 20 16,28 8 0,19 39-16,9 18 15,0 0 1,-19 9-16,0 10 16,-9 0-1,-19-28-15,-9-29 16,-19-9-1,-1-9-15,-18-19 16</inkml:trace>
  <inkml:trace contextRef="#ctx0" brushRef="#br1" timeOffset="48076.44">14939 7151 0,'0'0'0,"0"0"16,9 0-1,1-9-15,9-1 16,18 1 0,10 9-16,0 9 15,10 19 1,-20 0-16,-8 1 15,-11-11 1,-8 1-16,-1 0 16,-9 0-1,0-19-15,0 0 16,10 0 0,8 0-16,29-28 15,48-19 1,8-10-16,10-8 15,-10 18 1,-18 0-16,-19 28 16,-38 10-1</inkml:trace>
  <inkml:trace contextRef="#ctx0" brushRef="#br1" timeOffset="49771.88">14901 7001 0,'0'0'0,"0"0"15,10 0 1,9-10-16,9-8 15,19-1 1,0 10-16,0-1 16,0 1-1,9-1-15,-18 10 16,0 10 0,-1-1-16,-18 1 15,0-1 1,-10 19-16,-9 0 15,0 10 1,-9-1-16,-1 1 16,10-10-1,10-9-15,9-1 16,28 1 0,47-9-16,38-20 15,-1-9 1,-27-9-1,-57 10-15</inkml:trace>
  <inkml:trace contextRef="#ctx0" brushRef="#br1" timeOffset="50414.3">15155 6841 0,'0'0'0,"10"0"0,-1-9 15,10 0 1,9-1-16,0 1 15,1 9 1,-1 9-16,0 1 16,0 18-1,1 19-15,-11 0 16,1 9 0,-9-9-16,-10 9 15,0 0 1,-10-18-16,1-1 15,-1-18 1,10 0-16,0-10 16,10-9-1,37-9-15,37-29 16,48-27 0,19-29-16,-1 9 15,-18 1 1,-29 28-16,-37 18 15,-47 29 1</inkml:trace>
  <inkml:trace contextRef="#ctx0" brushRef="#br1" timeOffset="50981.2">15014 6860 0,'0'0'0,"10"0"16,-1 0-1,10-9-15,9-1 16,0 1 0,10 18-16,0 1 15,-10-1 1,-9 19-16,-1 0 15,1 10 1,0 9-16,-10-10 16,1 1-1,-1-1-15,1-18 16,-1 0 0,0 0-16,1-10 15,9 0 1,9-9-16,28 0 15,38-28 1,19-9 0,38-29-16,28-9 15,18-19 1,76-9-16,103-28 16</inkml:trace>
  <inkml:trace contextRef="#ctx0" brushRef="#br1" timeOffset="53244.73">8363 10219 0,'0'0'0,"0"0"15,0 0-15,0 0 16,-9-9 0,-10-10-16,-19 9 15,-9 1 1,-28 9-16,-19 19 16,0 18-1,19 29-15,18 18 16,20-8-1,18-11 1,9-18-16,20-9 16,18-20-16,0 1 31,29-19-31,8-9 16,11-29-16,-1-18 15,0 0 1,-9-1-16,-28 20 15,-19 18 1,-1 10-16,11 18 16,-1 29-1,19 18-15,0 28 16,19 20 0,0-11-16,-29-55 15</inkml:trace>
  <inkml:trace contextRef="#ctx0" brushRef="#br1" timeOffset="54078.56">9106 9431 0,'0'0'0,"0"0"0,0 19 16,0 28 0,-9 46-16,18 39 15,-9-1 1,10-9-16,-1-19 16,1-9-1,-1-28-15,0-19 16,1-10-1,-1-18-15,-9 0 16,0-19 0,0 0-16,0-10 15,-28-18 1,-10-19 0,-18 0-16,-1 19 15,10 19 1,0 18-16,10 29 15,9 9 1,18 18-16,10 10 16,19 0-1,28 0-15,28-18 16,29-20 0,18-27-16,10-20 15,-1-27 1,-18-1-16,-28-18 15,-10 0 1,-18-10-16,-20 0 16,-18 19-1,0 0 1,-10 19-16,-9 19 16,0 0-16,0 9 15,0 0 1,10 18-1,-1 57-15,10 38 16,-10 18 0,10 10-16,0 0 15,-19-10 1,0-18-16,-19-1 16,-18-18-1,-10-19-15,-29 0 16,-18-9-1,-19-29-15,-18-27 16,8-20 0,10-36-16,66 17 15</inkml:trace>
  <inkml:trace contextRef="#ctx0" brushRef="#br1" timeOffset="54276.07">9906 9628 0,'0'0'0,"0"0"16,0 0 0,0 0-16,0 0 15,9 9 1,1 1-16,-1-10 15</inkml:trace>
  <inkml:trace contextRef="#ctx0" brushRef="#br1" timeOffset="54593.81">11129 10013 0,'0'0'0,"0"0"15,0 0 1,0 9-16,0 28 16,9 39-1,1 45-15,-1 11 16,1-10-1,-1-10-15,-9-8 16,0-20 0,0-28-16,0-18 15,-9-10 1,9-19-16</inkml:trace>
  <inkml:trace contextRef="#ctx0" brushRef="#br1" timeOffset="55111.51">11016 10369 0,'0'0'0,"9"-19"16,1-18-16,-1-10 15,20-19 1,18 1 0,0-1-16,9 19 15,10 19-15,0 9 16,0 19-1,-10 9 1,-9 10-16,-9 9 16,-19 0-1,-19 19-15,-10 19 16,-37 0 0,-19 18-16,-18-18 15,8-10 1,10-18-16,10-20 15,9-8 1,19-10-16,9 0 16,10-10-1,9 10-15,0 0 16,9 0 0,10 0-16,18 10 15,39 18 1,27 19-16,10 0 15,-10 0 1,-18 18-16,-19-8 16,-10-1-1,-18-19 1,-10-8-16,-9-11 16,-9-18-1</inkml:trace>
  <inkml:trace contextRef="#ctx0" brushRef="#br1" timeOffset="55529.99">11835 9328 0,'0'0'0,"9"0"0,10 0 16,28 9 0,0 19-1,0 0-15,-10 19 16,1 0 0,-19 9-16,0-9 15,-19-9 1,0-1-16,0-18 15,0 0 1,0-19-16,0 0 16,0 0-1,9 0-15,29-28 16,28-38 0,28-9-16,9 0 15,-37 37 1,-10 20-16,1 36 15,-29-8 1</inkml:trace>
  <inkml:trace contextRef="#ctx0" brushRef="#br1" timeOffset="55781.61">13170 10200 0,'0'0'0,"0"0"16,10 0-16,18-19 16,19 1-1,9-1-15,1 10 16,9-1-1,-38 10-15</inkml:trace>
  <inkml:trace contextRef="#ctx0" brushRef="#br1" timeOffset="55979.52">12738 10472 0,'0'0'0,"0"0"15,9 0-15,19 10 16,38-1 0,56 0-1,57-9-15,66-18 16,28-10 0,93-48-16</inkml:trace>
  <inkml:trace contextRef="#ctx0" brushRef="#br1" timeOffset="56311.47">14901 9694 0,'0'0'0,"0"9"0,-9 28 16,0 48-1,-1 37 1,10 0-16,0 9 16,10-9-1,-10-19-15,0-9 16,0-9-1,0-10-15,0-28 16,0-19 0,-10-19-16</inkml:trace>
  <inkml:trace contextRef="#ctx0" brushRef="#br1" timeOffset="56861.06">14591 9975 0,'0'0'0,"9"0"16,1-19 0,9 0-16,18-9 15,10-9 1,19 9-16,0 0 16,9-1-1,0 20-15,1 18 16,-20 1-1,-9-1-15,-9 10 16,-19 9 0,-1 0-1,-18 10-15,-9 9 16,-38 9 0,-19 0-16,-28 1 15,9-20 1,20 1-16,8-20 15,19-8 1,20-10-16,8 0 16,1 0-1,9 0-15,9 9 16,10 0 0,37 20-16,20 27 15,27 10 1,1 9-16,-10-10 15,-19 1 1,0 0-16,-18-10 16,-10-9-1,-10-19 1,-18-9-16,0 0 16,-19-19-1</inkml:trace>
  <inkml:trace contextRef="#ctx0" brushRef="#br1" timeOffset="57312.44">14995 9609 0,'0'0'0,"10"-28"0,-1-28 16,29-19-1,9 0-15,9 9 16,1 19 0,-1 19-16,1 18 15,9 20 1,-1 18 0,-8 19-16,-10 9 15,-28 0-15,-1 10 16,-18-10-1,0-18 1,0-1-16,0-18 16,0 0-1,10-10-15,-1-9 16,10 0 0,19-28-16,18-9 15,10-20 1,0 11-16,-10 8 15,-18 19 1,0 19-16,-1 28 16,-18-9-1</inkml:trace>
  <inkml:trace contextRef="#ctx0" brushRef="#br1" timeOffset="57569.47">15983 10341 0,'0'0'0,"0"0"0,10 0 16,8 0-1,29-9-15,29-1 16,46 1-1,10 9-15,9-10 16,0 10 0,47-9-16,151-47 15</inkml:trace>
  <inkml:trace contextRef="#ctx0" brushRef="#br1" timeOffset="57944.98">18843 8971 0,'0'0'0,"0"9"16,0 20-1,0 46-15,-9 28 16,9 0 0,0 0-16,0 10 15,0-19 1,-10-19-16,1 0 15,-1-9 1,1-20-16,0-8 16,9-29-1</inkml:trace>
  <inkml:trace contextRef="#ctx0" brushRef="#br1" timeOffset="58297.55">19407 9102 0,'0'0'0,"0"0"0,0 0 15,0 0 1,-28 10-16,-28 27 16,-38 20-1,-10 8-15,20-8 16,8-1-1,10 0-15,19-18 16,19-1 0,19 1-16,18-1 15,10 1 1,19 9-16,18 0 16,19 0-1,19-10 1,-18 1-16,-20-1 15,-9-18-15,-9 0 16,-29-10 0</inkml:trace>
  <inkml:trace contextRef="#ctx0" brushRef="#br1" timeOffset="58610.76">18015 10210 0,'0'0'0,"10"0"15,27 0-15,76 0 16,85 0 0,74-10-16,86 1 15,65-1 1,19 1-16,-37 0 15,-66-1 1,-76 10-16,-65 0 16,-48 0-1,-46-9-15,-48 0 16,-28 9 0,-28 0-1</inkml:trace>
  <inkml:trace contextRef="#ctx0" brushRef="#br1" timeOffset="59183.5">18467 10941 0,'0'0'0,"0"0"16,0 0-16,0 10 15,9 18 1,10 28-16,9 57 16,0 18-1,-9-9-15,0-9 16,0-10-1,-19-37 1,0-19-16,0-10 16,-10-18-1,1-19-15,9 0 16,0-10 0,-9-18-16,-1-37 15,20-10 1,-1-10-16,0 19 15,10 20 1,9 17-16,1 1 16,8 19-1,10 18-15,10 19 16,-10 10 0,9 9-16,-18 0 15,0 18 1,-10-8-16,-9-1 15,-1 0 1,-8 1 0,-10-39-16</inkml:trace>
  <inkml:trace contextRef="#ctx0" brushRef="#br1" timeOffset="59361.65">19097 11758 0,'0'0'0,"0"0"0,0 0 16,9-19-1,1 0-15,18 0 16,10 1 0,18-11-16,38 11 15,19-1 1,19 10-16,-10-10 16,-56 9-1</inkml:trace>
  <inkml:trace contextRef="#ctx0" brushRef="#br1" timeOffset="59643.61">20188 11035 0,'0'0'0,"0"-19"16,0-9 0,0-9-16,-9 9 15,-1-1 1,10 20-16,0 18 15,-9 10 1,0 38-16,-1 55 16,1 29-1,9-10 1,9-9-16,1-9 16,-10-29-16,9-9 15,0-18 1,-9-29-16</inkml:trace>
  <inkml:trace contextRef="#ctx0" brushRef="#br1" timeOffset="59995.78">20677 11035 0,'0'0'0,"0"0"16,0 0-1,0 0-15,0 0 16,-28 10 0,-28 8-16,-19 11 15,-1 8 1,10 19-16,10-18 16,18-1-1,10-8-15,19-1 16,-1 0-1,1 0-15,18 19 16,10-10 0,9 10-16,19 0 15,19 10 1,0-1-16,9-9 16,-9-10-1,-28-18-15</inkml:trace>
  <inkml:trace contextRef="#ctx0" brushRef="#br1" timeOffset="60168.42">20866 11467 0,'0'0'0,"0"0"16,9 0-16,19 0 15,19-10 1,19 1-16,9 0 15,19-1 1,-46 1-16</inkml:trace>
  <inkml:trace contextRef="#ctx0" brushRef="#br1" timeOffset="60462.6">21590 10866 0,'0'0'15,"0"0"-15,0 0 16,0 0-16,0 0 16,0 10-1,0 8-15,-9 29 16,-10 57 0,9 36-1,10 1-15,0-10 16,0 1-1,10-29-15,-1-9 16,-9-10 0,0-27-16,0-20 15,0-28 1</inkml:trace>
  <inkml:trace contextRef="#ctx0" brushRef="#br1" timeOffset="60794.33">22183 9309 0,'0'9'0,"-29"19"16,-18 57-16,0 27 15,10 20 1,18-10 0,19-19-16,9-9 15,20 0 1,27-1-16,19-18 15,38-18 1,-47-29-16</inkml:trace>
  <inkml:trace contextRef="#ctx0" brushRef="#br1" timeOffset="61065.59">23067 9356 0,'0'0'0,"0"0"0,0 19 15,0 27 1,0 48-16,0 28 16,0 0-1,0-9-15,0-10 16,0-9-1,0-10-15,9-18 16,1-19 0,-1-10-16,-9-27 15</inkml:trace>
  <inkml:trace contextRef="#ctx0" brushRef="#br1" timeOffset="61261.82">23424 9750 0,'0'0'0,"10"0"16,27 0-16,39 0 15,27 0 1,10 9 0,-9-9-16,8 10 15,1-1-15,-56-9 16</inkml:trace>
  <inkml:trace contextRef="#ctx0" brushRef="#br1" timeOffset="62032.08">24666 9403 0,'0'0'0,"0"0"0,0 9 16,0 38-1,0 28-15,-9 28 16,-1 19 0,10-9-16,-9-10 15,9-19 1,0-8-16,0-20 15,0-9 1,0-19-16,0-9 16,0-19-1,0 0 1,0-19-16,9-37 16,1-48-1,-1-18-15,10 0 16,0 19-1,9 9-15,0 10 16,1 28 0,-11 18-16,1 10 15,9 19 1,1 9-16,18 9 16,0 19-1,-10 19-15,-18 0 16,-9 0-1,-10 0-15,-19 0 16,-19 0 0,-28-10-16,-9-9 15,9-9 1,0-19-16,19 0 16,10-9-1,8-1 1,20 1-16,0 0 15,9 9 1,9 0-16,10 9 16,37 10-1,38 18-15,19 29 16,0 0 0,-19-1-16,-19-8 15,-18-11 1,-10-8-16,-9-19 15,-29-10 1</inkml:trace>
  <inkml:trace contextRef="#ctx0" brushRef="#br1" timeOffset="62378.41">25184 8868 0,'0'0'0,"9"0"0,0 0 16,20-9-1,-1 18 1,10 10-16,9 18 16,-10 29-1,1 18-15,-19-9 16,-19-18-1,0-10-15,0-10 16,0-18 0,0 0-16,0-19 15,9 0 1,10 0-16,18-19 16,39-28-1,-39 9-15</inkml:trace>
  <inkml:trace contextRef="#ctx0" brushRef="#br1" timeOffset="62735.82">26087 8708 0,'0'0'0,"9"10"16,10 18-16,19 66 15,18 65 1,10 29-1,-19 0-15,-9-10 16,-20 19-16,-27-19 16,-38 0-1,-38 1 1,-65 8-16,-95 1 16,-94 28-16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6:00.4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3622 1625 0,'0'0'0,"0"0"15,0 9-15,9 19 16,19 47 0,20 57-16,8 37 15,0-1 1,-18 1-16,-19-28 16,-10-38-1,1-37-15,-10-10 16,0-18-1,0-29-15</inkml:trace>
  <inkml:trace contextRef="#ctx0" brushRef="#br0" timeOffset="375.27">3857 2056 0,'0'0'0,"0"-18"16,9-1-16,1-9 15,9-1 1,9 1-16,19 0 15,9 19 1,10 9-16,9 9 16,1 19-1,-1 10-15,-19 9 16,-9 9 0,-18 0-16,-10 10 15,-19 9 1,-19 10-1,-10-1-15,11-37 16</inkml:trace>
  <inkml:trace contextRef="#ctx0" brushRef="#br0" timeOffset="865.09">4845 2000 0,'0'0'0,"0"0"0,0 9 15,9 29 1,1 46-16,-1 38 15,-9 28 1,0 19-16,-19-9 16,0-10-1,1 0-15,-1-19 16,0-18 0,0-29-16,10-9 15,-1-28 1,1-9-16,0-29 15</inkml:trace>
  <inkml:trace contextRef="#ctx0" brushRef="#br0" timeOffset="1225.56">4977 2084 0,'0'0'0,"9"-18"16,0-20-16,20 1 16,18-1-1,9 10-15,19 19 16,10 18-1,9 19-15,-19 0 16,-9 19 0,-19 9-1,-28-18-15,-28 9 16,-29 19-16,-56-1 16,-66 10-1,-19-9-15,-141 37 16</inkml:trace>
  <inkml:trace contextRef="#ctx0" brushRef="#br0" timeOffset="1775.52">5644 2685 0,'0'0'0,"0"0"16,0 0-16,10 0 15,9 0 1,-1-9-16,1 9 16,0 0-1,-9 0-15,-10-10 16,0 10-1,0 0-15,0 0 16,0 0 0,0 0-16</inkml:trace>
  <inkml:trace contextRef="#ctx0" brushRef="#br0" timeOffset="2720.34">6510 1719 0,'0'0'0,"9"0"0,20-10 16,18 1 0,0-1-16,9 1 15,-9 9-15,-9 0 16,-1 0-1,-18 0 1,-19 0-16,0 0 16,0 0-1,-37 9-15,-39 20 16,-18 8 0,-9 19-16,18 10 15,19 18 1,19 20-16,10-1 15,27 9 1,20-18-16,8-19 16,20-9-1,37 0-15,19-19 16,10-10 0,18-18-16,-9 0 15,-57-10 1</inkml:trace>
  <inkml:trace contextRef="#ctx0" brushRef="#br0" timeOffset="3092.03">7168 2197 0,'0'0'0,"0"0"16,0 9-16,-9 10 15,0 9 1,18 29-16,0-1 16,20 0-1,18 0-15,9-18 16,10-19-1,0-29-15,-10-18 16,-18-19 0,-19-18-1,-47-29-15,-57 9 16,-56 10 0,-29 38-16,20 37 15,84 9 1</inkml:trace>
  <inkml:trace contextRef="#ctx0" brushRef="#br0" timeOffset="3559.9">7761 1981 0,'0'0'16,"0"0"-16,0 0 15,0 0-15,10 10 16,8 18-1,11 37-15,18 20 16,9 9 0,-18-29-16,-1-18 15,-8-9 1,-11-19-16,1-19 16,9 0-1,1-29-15,18-17 16,0-48-1,19-38 1,-10-8-16,-9 8 16,-9 29-1,-10 28-15,-9 37 16,-10 29 0</inkml:trace>
  <inkml:trace contextRef="#ctx0" brushRef="#br0" timeOffset="3981.15">9539 1400 0,'0'0'0,"0"0"16,-19-10-16,-37 29 15,-57 56 1,-38 75 0,29 47-16,37 19 15,48 0 1,46-19-16,38-38 16,47-18-1,57-28 1,150 65-16</inkml:trace>
  <inkml:trace contextRef="#ctx0" brushRef="#br0" timeOffset="4350.58">9925 1615 0,'0'0'0,"0"0"0,9 10 16,38 18-1,47 56 1,29 48 0,8 8-16,20 10 15,-1 10 1,-27-19 0,-29-29-16,-10-27 15,-27-29-15,-38-37 16</inkml:trace>
  <inkml:trace contextRef="#ctx0" brushRef="#br0" timeOffset="4614.92">10978 1822 0,'0'0'0,"0"0"16,-9 9-16,-29 29 16,-37 55-1,-57 67 1,-9 28-16,-19 18 16,-18 10-16,27-38 15,19-37 1,20-29-16,65-65 15</inkml:trace>
  <inkml:trace contextRef="#ctx0" brushRef="#br0" timeOffset="4899.85">11345 2854 0,'0'0'0,"-9"9"0,-19 29 15,-38 37 1,-38 28-16,48-47 16</inkml:trace>
  <inkml:trace contextRef="#ctx0" brushRef="#br0" timeOffset="5556.67">12041 1756 0,'0'0'0,"0"0"0,0 19 16,10 28-1,-1 18-15,20 10 16,-1 1 0,19-20-1,9-19-15,10-9 16,9-18-1,1-38-15,-1-29 16,-9-27 0,-19-10-1,-19 0-15,-9 29 16,-10 18 0,1 19-1,-10 9 1,0 9-16,0 20 15,9 18 1,19 56-16,0 29 16,1 18-1,-11 19 1,1 1-16,-9-11 16,-10-8-1,-10-1 1,-9-18-16,-9-10 15,-9-19 1,-1-18 0,-28-10-16,-37-18 15,-38-19 1,65-29-16</inkml:trace>
  <inkml:trace contextRef="#ctx0" brushRef="#br0" timeOffset="5898.31">13293 1334 0,'9'0'0,"19"9"0,57 29 15,65 65 1,20 66 0,-10 47-16,-38 37 15,-47 19 1,-65-19-1,-67-9-15,-84-19 16,-94 1 0,-75 27-16</inkml:trace>
  <inkml:trace contextRef="#ctx0" brushRef="#br0" timeOffset="6677.58">9803 3116 0,'0'0'0,"9"0"0,-9-9 16,9 9-1,1 19-15,18 28 16,10 65 0,-10 48-1,-19-1-15,-18-18 16,-29-19-1,-18-19 1,-38-18-16,-10-20 16,-18-27-1,-10-29-15,0-18 16,-9-29 0,10-8-1,27 17-15,48 11 16,18 8-1,10 20 1,9-1-16,10 29 16,-1 18-1,29 38 1,19 9 0,9 19-16,9-28 15,-18-19 1,-1-19-1,-18-18-15,0-1 16,0-18 0,-10 0-1,-9-10-15,0 0 16,0-9 0</inkml:trace>
  <inkml:trace contextRef="#ctx0" brushRef="#br0" timeOffset="7025.22">8128 4646 0,'0'0'0,"0"0"16,0 9-1,9 19-15,29 38 16,37 37-1,29 29 1,-10-29-16,9-9 16,1-29-1,-10-37 1,-19-18-16,0-20 16,-9-36-1,10-39-15,-11-18 16,-27 9-1,0 10 1,-1 27-16,-27 39 16</inkml:trace>
  <inkml:trace contextRef="#ctx0" brushRef="#br0" timeOffset="8598.29">5400 5922 0,'0'0'0,"0"0"16,0 0 0,0 9-1,9 29-15,1 37 16,8 47 0,-8 0-1,-10-28-15,0-29 16,0-27-1,0-19 1,0-19-16,0 0 16,9-29-1,1-55 1,18-29-16,10 1 16,9 18-1,9 28-15,10 29 16,0 18-1,9 28 1,0 29-16,-18 18 16,-20 38-1,-27 9 1,-20 10-16,-8-1 16,-11 10-1,10-18 1,10-58-16</inkml:trace>
  <inkml:trace contextRef="#ctx0" brushRef="#br0" timeOffset="8898.29">6435 5744 0,'0'0'0,"0"0"15,0 0-15,0 28 16,-10 56 0,1 76-1,18 55-15,1-8 16,-1-29-1,-9-18-15,0-38 16,0-29 0,0-55-1</inkml:trace>
  <inkml:trace contextRef="#ctx0" brushRef="#br0" timeOffset="9158.02">6294 5856 0,'9'0'0,"10"-19"15,28 10 1,47 0 0,0 9-16,-9 28 15,-10 28-15,-9 10 16,-29 28-1,-18 9-15,-28-9 16,-29-10 0,-37-9-16,28-47 15</inkml:trace>
  <inkml:trace contextRef="#ctx0" brushRef="#br0" timeOffset="9363.31">6943 6832 0,'0'0'0,"0"0"16,0 0-1,0 0-15</inkml:trace>
  <inkml:trace contextRef="#ctx0" brushRef="#br0" timeOffset="9806.83">7658 6288 0,'0'0'0,"-10"-10"15,-9-8-15,-18-1 16,-1 9 0,1 20-1,-11 27-15,1 20 16,19-1-1,19-9-15,-1-19 32,20-19-32,9-18 15,37-38-15,10-9 16,0-10 0,-10 19-1,1 28-15,-1 19 16,10 19-1,19 28 1,-1 19-16,-8 18 16,-11 1-1,-18-20 1,-37-36-16</inkml:trace>
  <inkml:trace contextRef="#ctx0" brushRef="#br0" timeOffset="10198.08">7949 6344 0,'0'-9'0,"0"-29"0,0-18 16,10-19-1,18 18 1,10 20-16,37 9 16,38 18-1,28 39-15,9 27 16,-18 19-1,-38 0 1,-28 0 0,-38-28-16,-28-10 15,-9 1 1,-10 0-16,-19-20 16,10 1-1,0-19-15,-10-28 16,10-19-1,0-19-15,18-9 16,20 10 0,18-10-16,28 9 15,10 10 1,10 37 0,-48 9-16</inkml:trace>
  <inkml:trace contextRef="#ctx0" brushRef="#br0" timeOffset="10514.95">8993 6325 0,'0'0'16,"0"0"-16,0 0 15,10-18-15,18-20 16,19-9 0,19 10-16,19 8 15,9 11 1,9 27-16,1 29 15,-1 37 1,-18 28-16,-29 0 16,-56 0-1,-37 0 1,-29-28-16,-9-28 16,-1-18-1,10-39-15,10-9 16,9-18-1,19-29-15,9-9 16,19 28 0</inkml:trace>
  <inkml:trace contextRef="#ctx0" brushRef="#br0" timeOffset="11301.15">10565 6400 0,'0'0'0,"0"-9"16,-19-10-16,0-9 15,-9 0 1,-10 0-16,-9 18 16,0 1-1,19 18-15,0 1 16,18 9-1,1 9-15,18-10 16,10 1 0,9 0-1,0-10-15,19-9 16,0 0 0,-9 0-16,0 0 15,-1-9 1,1 9-16,-10 0 15,10 0 1,9 0-16,0 0 16,0 0-1,9-19 1,1 0-16,-1-9 16,-9-9-1,0-1-15,-9-18 16,-19 9-16,0 0 15,-19 19 1,0 19 0,0 9-16,9 18 15,0 48 1,10 84-16,0 47 16,-19 19-1,-19-10-15,-18-18 16,-20-28-1,1-29 1,9-28-16,0-37 16,18-38-1,-8-9-15,-1-29 16,1-18 0,-11-19-16,20-9 15,19-10 1,18-9-16,10 0 15,19-19 1,9 19-16,19 0 16,-1 10-1,-8 18-15,-29 28 16</inkml:trace>
  <inkml:trace contextRef="#ctx0" brushRef="#br0" timeOffset="11651.23">12117 5772 0,'0'0'0,"0"0"0,-19-10 15,-28 20 1,-38 37-16,-28 37 16,-9 57-1,37 0-15,48-10 16,46 10-1,48 9-15,65 0 16,66-9 0,132 37-16</inkml:trace>
  <inkml:trace contextRef="#ctx0" brushRef="#br0" timeOffset="12448.26">13838 5697 0,'0'0'0,"0"-19"16,-9 0-1,-10 10-15,-19-1 16,-46 20 0,-48 9-16,-18-1 15,18 1 1,38 0 0,19-10-16,18 1 15,29-1-15,0 0 16,18 10-1,1 19 1,-1 27-16,20 29 16,-1 9-16,10 10 15,0 9 1,0 0 0,-19 9-16,0-9 15,-19-19 1,9-18-16,1-10 15,18-19 1,10-9-16,28-9 16,38-1-1,56-27 1,47-20-16,-9-9 16,141-46-16</inkml:trace>
  <inkml:trace contextRef="#ctx0" brushRef="#br0" timeOffset="12682.25">14017 6138 0,'0'0'0,"0"0"16,0 9-1,-9 29-15,-10 27 16,9 48 0,1 28-1,18 9-15,10-10 16,-9-83-16</inkml:trace>
  <inkml:trace contextRef="#ctx0" brushRef="#br0" timeOffset="12998.51">14450 6269 0,'0'0'0,"0"0"15,0 19 1,9 18-16,10 20 15,9 8 1,0-8-16,19-20 16,1-9-1,8-28-15,0-19 16,1-27 0,-10-11-16,-38 1 15,-28 0 1,-37 9-16,-38 37 15,47 10 1</inkml:trace>
  <inkml:trace contextRef="#ctx0" brushRef="#br0" timeOffset="13219.39">15221 6738 0,'0'0'0,"0"0"15,0 0 1,0 19-16,-19 28 16,-9 47-1,0 18-15,9-56 16</inkml:trace>
  <inkml:trace contextRef="#ctx0" brushRef="#br0" timeOffset="13537.09">15993 6109 0,'9'0'0,"0"-9"0,20 18 16,8 1 0,1 27-16,0 38 15,-29 47 1,-37 19 0,-19 0-16,0-47 15,9-38 1,29-18-16,-1-20 15,20-8 1,8-1-16,48-9 16,38-19-1,-38 1-15</inkml:trace>
  <inkml:trace contextRef="#ctx0" brushRef="#br0" timeOffset="13841.22">16886 6353 0,'0'0'0,"0"0"15,0 10-15,-9 9 16,-1 9 0,1 9-1,18 10-15,20-9 16,-1-1-16,19-18 15,0-10 1,0-18-16,-9-19 16,-10-19-1,-19-28 1,-46 0-16,-48 9 16,0 29-1,48 27-15</inkml:trace>
  <inkml:trace contextRef="#ctx0" brushRef="#br0" timeOffset="14040.33">17507 6888 0,'0'0'0,"0"10"15,-19 8-15,-18 57 16,-10 19 0,0 0-1,18-56-15</inkml:trace>
  <inkml:trace contextRef="#ctx0" brushRef="#br0" timeOffset="14465.53">18222 6128 0,'10'0'0,"27"-19"0,10 1 15,10-1 1,-1 19-16,-18 9 15,-19 19 1,-1 19-16,-18 38 16,-18 9-1,-11-10-15,1-18 16,19-19 0,-1-10-16,1-9 15,18 19 1,10-9-1,9 9-15,1 0 16,-11 9 0,-8-9-16,-20-10 15,-37 10 1,-47 10-16,-37-11 16,-1-27-1,66-9-15</inkml:trace>
  <inkml:trace contextRef="#ctx0" brushRef="#br0" timeOffset="14824.42">19097 6579 0,'0'0'0,"0"0"0,-19 9 16,-9 10-1,-10 37-15,1 19 16,9 0 0,18 0-16,10-18 15,10-11 1,18-17-16,9-20 15,29-18 1,9-29-16,-18-18 16,-10-10-1,-38 0-15,-37 1 16,-19 18 0,19 28-16</inkml:trace>
  <inkml:trace contextRef="#ctx0" brushRef="#br0" timeOffset="15028.34">19558 7245 0,'0'0'0,"0"0"16,0 19-1,-19 18-15,-28 38 16,0 28 0,28-56-16</inkml:trace>
  <inkml:trace contextRef="#ctx0" brushRef="#br0" timeOffset="15415.81">20169 6626 0,'0'0'0,"10"9"16,-1 0 0,29 29-16,9 9 15,19-10-15,0 1 16,9-19-1,10-19 1,-10-19-16,0-19 16,-9-9-1,-19 19-15,-28 9 16,0 10 0,-10 9-16,0 9 15,-9 29 1,0 18-16,-9 38 15,-10 9 1,10-18-16,-1-20 16,20-18-1,-10-37-15</inkml:trace>
  <inkml:trace contextRef="#ctx0" brushRef="#br0" timeOffset="15715.69">21496 6719 0,'0'0'0,"0"0"0,0 0 15,0 19 1,-9 19-16,-1 18 16,1 10-1,18 9-15,1 0 16,18-19-1,-9-37-15,9-19 16,0-19 0,10-9-16,-20-10 15,-18-9 1,-18 1 0,-29 17-16,0 11 15,28 8-15</inkml:trace>
  <inkml:trace contextRef="#ctx0" brushRef="#br0" timeOffset="15923.98">22042 7282 0,'0'0'0,"0"0"15,0 10 1,-29 27-16,-27 29 16,-48 28-1,10 9 1,57-66-16</inkml:trace>
  <inkml:trace contextRef="#ctx0" brushRef="#br0" timeOffset="16281.52">22531 6626 0,'0'0'0,"0"0"0,0 0 16,0 0-16,0 0 15,0 9 1,-10 10 0,1 37-16,0 28 15,18-9 1,10-18-16,0-1 16,9 0-1,-9 10-15,-1-19 16,-8-10-1,-10 1-15,-19 9 16,0-10 0,-28 1-16,19-19 15</inkml:trace>
  <inkml:trace contextRef="#ctx0" brushRef="#br0" timeOffset="16456.12">22258 6494 0,'9'0'0,"29"-19"16,28-9-1,47 0-15,28 19 16,-19 18-16,-9 29 16,-66-20-1</inkml:trace>
  <inkml:trace contextRef="#ctx0" brushRef="#br0" timeOffset="16740.39">23133 6738 0,'0'0'0,"0"0"0,0 9 16,-10 1 0,-8 9-16,8 28 15,1 9 1,18 10-16,29 18 15,9-9 1,9-37-16,20-20 16,-1-36-1,-9-29-15,-19-10 16,-28-8 0,-29-20-1,-37 10-15,-38 0 16,10 38-16,38 18 15</inkml:trace>
  <inkml:trace contextRef="#ctx0" brushRef="#br0" timeOffset="17165.3">23161 6222 0,'9'0'0,"20"-9"0,65-1 16,47 1 0,28 9-1,-28 9-15,-28 1 16,-19 8-16,-28 1 16,-28 0-1,-19 0-15,-19 0 16,0 9-1,0 0-15,-19 19 16,0 18 0,10 1-1,-1 9-15,1 19 16,18 19 0,1-10-16,18 19 15,9 0 1,-18-38-16,-9-18 15,-10-29 1,-19 1-16,-9-10 16,-48-9-1,29-19-15</inkml:trace>
  <inkml:trace contextRef="#ctx0" brushRef="#br0" timeOffset="17517.09">24713 5753 0,'10'0'0,"18"0"15,57 19-15,46 28 16,20 46 0,-20 39-16,-8 37 15,-10 46 1,-47 11-16,-38 18 16,-47 0-1,-47-29-15,-56 1 16,-76-9-1,-103-1-15,-56-47 16,-38-18 0</inkml:trace>
  <inkml:trace contextRef="#ctx0" brushRef="#br0" timeOffset="19674.64">12644 3482 0,'0'0'0,"0"0"16,0 0-16,0 10 15,-38 9 1,-47 27-16,-46 30 16,-48 27-1,-38 9 1,-65-8-16,-19-20 15,0-18 1,-38-29-16,-56-9 16,-9-28-1,-19-9-15,-10 0 16,38 9 0,-10 0-16,1 18 15,18 1 1,10-19-16,9 0 15,19-9 1,28 9-16,19 9 16,28 10-1,47 0-15,47 9 16,38 9 0,28 10-1,19 19-15,19 0 16,9 18-1,19 19-15,0 0 16,0 29 0,0 18-16,0 19 15,9-10 1,10-18-16,0 0 16,0-10-1,0 0-15,-10 1 16,10-10-1,-10 19 1,10-1-16,0-8 16,-1-10-16,11-10 15,-1-9 1,0-18-16,0-10 16,10-9-1,-1-20-15,1-8 16,0-10-1,-1-9 1,1 0-16,9-1 16,0 1-1,0 0-15,0 9 16,9 0 0,1 19-16,-1 9 15,0 20 1,1 8-16,9 19 15,-1 10 1,1-29-16,0-9 16,0-18-1,-10-11-15,1-8 16,-1-10 0,0-9-16,1 0 15,-1-1 1,1-8-1,-1-1-15,0 1 16,1-10 0,-10 0-16,0 0 15,0 0 1,0 0-16</inkml:trace>
  <inkml:trace contextRef="#ctx0" brushRef="#br0" timeOffset="20335.5">5071 8399 0,'0'9'0,"9"19"16,0 38-16,10 18 15,-9-9 1,-10-9-1,0-19-15,0 0 16,0-28-16,0-10 16,0-9-1,0-19 1,9-46-16,19-29 16,10 0-1,9 19-15,0 28 16,19 10-16,0 18 15,18 19 1,-8 37 0,-11 20-16,-8 27 15,-29 19 1,-18 10-16,-29-1 16,0 1-1,0-57-15</inkml:trace>
  <inkml:trace contextRef="#ctx0" brushRef="#br0" timeOffset="20647.53">6237 8474 0,'0'0'0,"0"9"0,0 19 16,-19 47 0,0 47-16,1 47 15,-11 10 1,11-11-16,8-27 15,1-19 1,-1-37-16,1-57 16</inkml:trace>
  <inkml:trace contextRef="#ctx0" brushRef="#br0" timeOffset="20881.8">6247 8474 0,'0'0'0,"18"0"0,20 9 15,18 10 1,1 19-16,-20 8 16,-8 11-1,-29 8-15,-19 10 16,-19 1-1,-18-11-15,28-37 16</inkml:trace>
  <inkml:trace contextRef="#ctx0" brushRef="#br0" timeOffset="21092.62">6755 9159 0,'0'0'0,"0"0"16,0 0-16,0 0 16,0 0-1,0 0-15</inkml:trace>
  <inkml:trace contextRef="#ctx0" brushRef="#br0" timeOffset="21497.68">7648 8774 0,'0'0'0,"0"-19"16,-19 1-16,-9-11 16,-19 11-1,-28 8-15,0 29 16,9 19 0,9 8-1,29 11-15,9-1 16,10-18-16,18-10 15,1-10 1,-1 1-16,10-19 16,9 0-1,10 0-15,18 10 16,10-1 0,19 19-1,9 10-15,9 9 16,1 9-1,-1 10-15,-46-29 16</inkml:trace>
  <inkml:trace contextRef="#ctx0" brushRef="#br0" timeOffset="21898.18">7874 8577 0,'9'-9'0,"1"-10"16,18-19-16,19-9 15,19 19 1,19 19-16,18 28 16,1 37-1,-10 28-15,-29 10 16,-17-19-1,-20 0-15,-28-9 16,-10-28 0,-8-10-1,8-10 1,1-18-16,-1 0 16,1-18-16,-1-10 15,1-19 1,28-19-1,19-18-15,27 8 16,1 39-16,-38 28 16</inkml:trace>
  <inkml:trace contextRef="#ctx0" brushRef="#br0" timeOffset="22249.2">8862 8661 0,'0'0'0,"9"0"16,10-18-16,19-1 16,27-9-1,30 0-15,8 28 16,1 18 0,-10 20-1,-10 28-15,-18 18 16,-19 10-1,-37 0-15,-39-10 16,-27-18 0,-19-19-1,-10-38-15,0-18 16,29-19-16,9-29 16,19-27-1,28-10-15,28 10 16,28-1-1,-18 38-15</inkml:trace>
  <inkml:trace contextRef="#ctx0" brushRef="#br0" timeOffset="23017.57">10329 8821 0,'0'0'0,"0"-9"15,-18-10 1,-20-9 0,-9 0-16,-10 18 15,-8 1-15,-1 18 16,9 10 0,10 9-16,19-9 15,19 0 1,-1-1-16,10-8 15,10-1 1,18 1-16,19 18 16,19 0-1,18 0-15,-8 9 16,-1-18 0,-9 0-16,-10-19 15,1-9 1,-1-10-16,-18-9 15,-1 0 1,-18-1 0,0 1-16,0 19 15,-10 0 1,1-1-16,-1 1 16,0 9-1,1 0-15,-1 0 16,10 0-1,9 0-15,0-10 16,10 1 0,0-10-16,-10 0 15,-9 1 1,0-1 0,-19 10-16,0-1 15,0 1-15,0 9 16,0 9-1,9 19-15,0 38 16,10 47 0,0 27-1,0 1-15,-19-19 16,0-9 0,-19-29-16,0-9 15,-9-19 1,0-18-16,-10-1 15,-9-8 1,9-20-16,10-9 16</inkml:trace>
  <inkml:trace contextRef="#ctx0" brushRef="#br0" timeOffset="23424.84">12314 8361 0,'0'0'0,"0"0"16,-9 10-1,-10-1-15,-28 29 16,-9 18 0,-20 47-16,10 19 15,19 28 1,10 19-16,18 9 16,19-9-1,9-28-15,10-10 16,9-18-1,1-29-15,27-9 16,38-9 0,57-10-16,56-18 15,141-1 1</inkml:trace>
  <inkml:trace contextRef="#ctx0" brushRef="#br0" timeOffset="24437.92">13509 8605 0,'0'0'0,"0"0"15,0 0-15,0-9 16,-9-1-1,-10 10-15,-19 0 16,-9 10 0,-9-1-16,-10-9 15,9 0 1,-8 0 0,18-9-16,-1-1 15,1 1-15,10 0 16,-1 9-1,10 0 1,0 0-16,18 9 16,1 0-1,0 10-15,-1 9 16,10 10 0,0 9-16,0 9 15,-9 10 1,-10 18-16,0 1 15,0-1 1,10-18-16,-1-10 16,1 0-1,9-18-15,9-1 16,1-8 0,18-1-16,29 0 15,27 19 1,29 0-1,28-10-15,10 1 16,-1-20-16,-18 1 16,-10 0-1,-37-10 1,-10 1-16,-47-1 16</inkml:trace>
  <inkml:trace contextRef="#ctx0" brushRef="#br0" timeOffset="24981.89">12173 8371 0,'0'0'0,"0"0"16,-19 0-1,1 9-15,-20 10 16,-9 18 0,-10 48-16,-8 18 15,-1 28 1,9 10-16,10 9 15,19 0 1,28 0-16,19 10 16,18-1-1,11-18 1,-1-10-16,18-18 16,20-19-16,28-10 15,75 1 1,132 56-16</inkml:trace>
  <inkml:trace contextRef="#ctx0" brushRef="#br0" timeOffset="25572.21">13961 8812 0,'0'0'0,"0"0"16,0 9-16,9 19 15,0 38 1,10 37-16,0 19 16,0-9-1,0-1-15,-1-18 16,-8-28 0,-10-48-1</inkml:trace>
  <inkml:trace contextRef="#ctx0" brushRef="#br0" timeOffset="25941.7">14544 9018 0,'0'0'0,"9"-9"16,1-20-1,18-8-15,0 9 16,0 9 0,1 10-16,8 9 15,1 9 1,-1 29-16,1 8 16,-19 11-1,-19-10 1,-19-10-16,0 1 15,-18-19 1,-10-1-16,-10-18 16,1-9-1,9-29-15,9 1 16,19 18 0</inkml:trace>
  <inkml:trace contextRef="#ctx0" brushRef="#br0" timeOffset="26264.09">15202 8868 0,'0'0'0,"10"0"16,-1-9-16,1-1 15,18 1 1,19 18-1,19 10-15,0 18 16,-10 20 0,-9-1-1,-19 0-15,-18-9 16,-20-9-16,-27-1 16,-29-18-1,-19-10-15,-9-18 16,9-19-1,20-10-15,17-9 16,30 29 0</inkml:trace>
  <inkml:trace contextRef="#ctx0" brushRef="#br0" timeOffset="26549.37">16228 9337 0,'0'0'0,"0"0"16,0 0-16,0 9 15,-10 29 1,-27 28-16,-29 9 16,-9 0-1,9-10-15,28-36 16</inkml:trace>
  <inkml:trace contextRef="#ctx0" brushRef="#br0" timeOffset="26905.71">16764 8812 0,'9'0'0,"1"0"15,18-10-15,0 20 16,0-1 0,-9 10-16,-19 18 15,-9 48 1,-29 9-16,-9-19 16,19-19-1,0 0-15,18-18 16,1-1-1,18 1-15,29-10 16,28 9 0,19-18-16,-38-9 15</inkml:trace>
  <inkml:trace contextRef="#ctx0" brushRef="#br0" timeOffset="27441.33">17629 9121 0,'0'0'0,"0"0"0,0 0 15,-18 10 1,-11 8 0,-8 11-16,-10 17 15,19 11 1,18-1-16,20-18 15,-1-1 1,10-9 0,0-9-16,-1-19 15,11-19-15,8-18 16,1-29 0,0-9-16,-1 9 15,1 10 1,-1 18-16,-8 10 15,-1 19 1,0 18-16,10 10 16,-1 37-1,1 10-15,9 9 16,-9 0 0,-1-19-1,1-18-15,0-19 16,-1 0-1,1-19-15,-1-19 16,-8-19 0,-11-9-16,-27-28 15,-47 0 1,-48 0-16,38 47 16</inkml:trace>
  <inkml:trace contextRef="#ctx0" brushRef="#br0" timeOffset="27676.51">18787 9806 0,'0'0'0,"0"0"0,0 10 16,-19 8-16,-28 29 16,-10 28-1,-18 10-15,37-38 16</inkml:trace>
  <inkml:trace contextRef="#ctx0" brushRef="#br0" timeOffset="27911.19">20235 9543 0,'0'0'0,"10"0"0,37 10 16,-19-10-1</inkml:trace>
  <inkml:trace contextRef="#ctx0" brushRef="#br0" timeOffset="28066.68">21731 9450 0,'10'0'0,"8"-10"0,39 1 15,27 9 1,-46 0-16</inkml:trace>
  <inkml:trace contextRef="#ctx0" brushRef="#br0" timeOffset="28205.22">23039 9412 0,'0'0'0,"9"0"16,10 0-16,19 9 16,-20-9-1</inkml:trace>
  <inkml:trace contextRef="#ctx0" brushRef="#br0" timeOffset="28497.69">24375 9112 0,'0'0'0,"0"0"0,0 0 15,0 9 1,-10 19-16,1 10 16,18 18-1,1 19 1,-1 10-16,10 9 16,0-10-16,-19-9 15,0-19 1,-19-9-16,-19 0 15,10-28 1</inkml:trace>
  <inkml:trace contextRef="#ctx0" brushRef="#br0" timeOffset="28674.23">24177 9271 0,'9'0'0,"29"0"0,56-9 16,28 18-16,1 1 15,-67-1 1</inkml:trace>
  <inkml:trace contextRef="#ctx0" brushRef="#br0" timeOffset="29231.97">24836 9440 0,'0'0'0,"0"0"0,0 10 16,-10-1-16,1 19 16,-1 10-1,1-1-15,18 1 16,20 9-1,18 0 1,18-10-16,11-18 16,-1-19-1,-9-19-15,-10-9 16,-18-10 0,-19-18-16,0 0 15,-10 9 1,0 19-16,1 0 15,-10 9 1,9 9-16,1 1 16,18 18-1,0 20 1,0 8-16,10 10 16,-1 9-16,-8-9 15,-10-9 1,9-10-16,0 0 15,0-9 1,0 0 0,1-19-16,-11-10 15,1-9 1,-9-18-16,-20-10 16,-18-9-1,-38-10-15,-28 10 16,38 28-1</inkml:trace>
  <inkml:trace contextRef="#ctx0" brushRef="#br0" timeOffset="29804.51">25503 8859 0,'0'0'0,"10"0"15,28 0 1,37 9-16,38 0 15,18 1 1,1-10-16,0 0 16,-10 0-1,-28-10-15,-28 1 16,-19 0 0,-9 9-16,-20 0 15,-8 9 1,-1 0-16,-9 10 15,0 19 1,-9 37-16,-10 28 16,10 19-1,-1 9-15,10-9 16,10-9 0,-1 9-16,10-19 15,-10-19 1,-9-9-16,-19-18 15,-9-1 1,-9-9-16,-29 0 16,-9 0-1,37-38 1</inkml:trace>
  <inkml:trace contextRef="#ctx0" brushRef="#br0" timeOffset="30174.06">27272 8408 0,'9'0'0,"10"10"16,38 27-16,37 57 16,9 56-1,1 38-15,-20 18 16,-27 38 0,-29 19-16,-37-19 15,-20-38 1,-18-37-16,-28-19 15,-28-9 1,-48-10-16,-37-18 16,-57-1-1,-9-18-15,-103 19 16</inkml:trace>
  <inkml:trace contextRef="#ctx0" brushRef="#br0" timeOffset="31580.8">14977 2075 0,'0'0'0,"0"0"0,0 0 16,9 0 0,10-9-16,28-1 15,38 1 1,46 0-16,20 18 16,-85-9-1</inkml:trace>
  <inkml:trace contextRef="#ctx0" brushRef="#br0" timeOffset="31781.65">14901 2385 0,'0'0'0,"29"-10"16,55-18-1,57 0-15,47 0 16,-18 9 0,-95 10-16</inkml:trace>
  <inkml:trace contextRef="#ctx0" brushRef="#br0" timeOffset="32350.42">16670 1709 0,'0'0'0,"0"0"0,0 0 16,0-9-1,9-1-15,1 1 16,18 0 0,10-1-16,18 29 15,0 9 1,1 19-16,-19 0 15,-20 0 1,-8 19 0,-38-1-16,-29 10 15,-18 0 1,-29-9-16,1-10 16,28-18-1,37-19-15,19-1 16,10-18-1,18 10-15,29-1 16,56-9 0,56 0-16,20 10 15,-10-1 1,-19 0-16,-38 1 16,-18 8-1,-38-8 1,-28-10-16</inkml:trace>
  <inkml:trace contextRef="#ctx0" brushRef="#br0" timeOffset="32766">17883 1512 0,'0'0'15,"0"9"-15,0 29 16,-18 28-16,-11 46 16,1 10-1,19-19-15,-1-37 16,20-10 0,-1-18-1,1-19-15,18-10 16,0-9-1,19-9-15,0-1 16,0 1 0,-9 0-16,-1 18 15,1 10 1,0 18 0,-10 38-1,-37 29-15,-20-1 16,-55 0-1,-67-9-15,-75-29 16,-131-36 0</inkml:trace>
  <inkml:trace contextRef="#ctx0" brushRef="#br0" timeOffset="33023.61">17639 1597 0,'0'0'0,"19"0"16,28-10-16,37 1 16,20 18-1,9 1 1,-19-1-16,-9 0 15,-29 1 1,-28-1-16,-18-9 16</inkml:trace>
  <inkml:trace contextRef="#ctx0" brushRef="#br0" timeOffset="33593.65">18664 1916 0,'0'0'0,"0"0"0,0 0 16,0 9 0,-19 10-16,1 18 15,8 20 1,10 8-16,19 10 15,19-18 1,9-11-16,9-27 16,1-19-1,-1-19 1,-9-18-16,-9-19 16,-10-19-1,-9 9-15,-10 19 16,10 9-1,-10 10-15,1 19 16,18 0 0,19 18-16,0 28 15,-9 10 1,-1 19-16,1 0 16,-19 9-1,0-19-15,-1-9 16,1-9-1,0-20-15,0-8 16,9-10 0,0-10-1,10-18-15,-10-19 16,-18-18 0,-39-20-16,-74-9 15,28 57 1</inkml:trace>
  <inkml:trace contextRef="#ctx0" brushRef="#br0" timeOffset="33974.8">16077 2948 0,'10'0'0,"18"-10"15,132 1-15,178 28 16,86 18-1,27 10 1,48-9-16,-19-10 16,-57-28-1,-103-10 1,-104-8-16,-75-1 16,-65 0-1,-58 10-15,-18 9 16</inkml:trace>
  <inkml:trace contextRef="#ctx0" brushRef="#br0" timeOffset="34468.42">16068 1221 0,'37'0'0,"180"-9"0,234-1 16,57 10-1,-37 19 1,-10 19-16,-29-10 15,-36-9 1,-86-10-16,-112-9 16,-95-9-1,-56-1 1,-19 20 0,-9-1-16,-9 38 15,-10 56 1,-29 104-16,-27 74 15,-1-18 1,1-1 0,9-27-1,19-75-15,0-20 16,9-27 0,0-29-16,-19-18 15,10-38 1</inkml:trace>
  <inkml:trace contextRef="#ctx0" brushRef="#br0" timeOffset="34711.43">15645 1428 0,'0'0'0,"-10"28"15,-9 113 1,19 121-16,57 85 16,46 47-1,10 10-15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4:57:28.37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3518 1878 0,'0'0'0,"0"0"0,0 0 15,0 0-15,0 0 16,0 9-1,0 29-15,10 28 16,-1 27 0,1 29-1,-1 0-15,-9-9 16,0-29-16,0-9 16,0-18-1,0-10 1,-9-10-16,9-18 15,0 0-15,-10-10 16</inkml:trace>
  <inkml:trace contextRef="#ctx0" brushRef="#br0" timeOffset="566.29">4139 2216 0,'0'0'0,"0"0"16,10-10-16,-1-8 16,19-1-1,1 0-15,-1 10 16,9-1-1,1 20-15,9-1 16,-9 10 0,-10 9-16,-9 0 15,0 0 1,-19 10-16,-10-1 16,-18 10-1,-19-9-15,-10-1 16,-8-18-1,18 0-15,-1-19 16,20-10 0,0-8-16,9-20 15,10-9 1,18 0 0,-9 29-16</inkml:trace>
  <inkml:trace contextRef="#ctx0" brushRef="#br0" timeOffset="1660.78">5231 1343 0,'0'0'0,"0"0"0,0 10 15,0 18 1,0 56-16,-10 66 16,-9 57-1,0 27-15,1 20 16,-1 18 0,0 9-16,10 10 15,18 37 1,0 20-16,1-20 15,9 10 1,-1 28-16,-8 9 16,9 10-1,0-1-15,-10 1 16,0 9 0,-9-9-16,-9-10 15,0 0 1,-1-9-16,1-9 15,-1-1 1,20-46 0,-1-19-16,10-19 15,0-19 1,0-37-16,-1-28 16,1-29-1,0-28-15,0-27 16,-10-20-1,-9-28-15,0-18 16,0-19 0,0-19-16,0 0 15,-9 0 1</inkml:trace>
  <inkml:trace contextRef="#ctx0" brushRef="#br0" timeOffset="2294.3">3622 358 0,'0'0'0,"0"0"16,0 0-16,9 9 16,10 20-1,38 36-15,18 29 16,9 37-1,11 10-15,-11 9 16,-9-18 0,-9-20-1,0-27-15,-38-48 16</inkml:trace>
  <inkml:trace contextRef="#ctx0" brushRef="#br0" timeOffset="2525.41">4149 677 0,'0'0'0,"0"0"15,0 9 1,-19 10-16,-9 47 15,-10 28 1,-18 28 0,-10-10-16,28-55 15</inkml:trace>
  <inkml:trace contextRef="#ctx0" brushRef="#br0" timeOffset="3116.09">2201 1578 0,'0'0'0,"0"0"0,10 0 16,27 0-1,39-10-15,65 1 16,66 18-1,28 1-15,47-1 16,57-9 0,-1 0-1,20-19-15,28-18 16,9 9-16,-10 28 16,-18 9-1,-9 19 1,-10 10-16,-9-10 15,-38 0 1,-29-9-16,-36 0 16,-29-19-1,-38 0-15,-37 0 16,-29 0 0,-37 0-16,-19 0 15,-19 0 1,-9 0-16,-19 9 15,0-9 1</inkml:trace>
  <inkml:trace contextRef="#ctx0" brushRef="#br0" timeOffset="3833.24">6388 546 0,'0'0'0,"0"0"0,0 0 15,0 0 1,0 9-16,0 10 16,0 18-1,0 10-15,9 10 16,10-1-1,9-9-15,0-19 16,1-9 0,-1-10-1,9-9-15,1-9 16,0-10 0,-1 0-16,-18 0 15,0-9 1,-10 19-16,1 0 15,-10-1 1,0 10-16,0 0 16,9 10-1,1 18-15,-1 28 16,-9 10 0,0 18-16,0 10 15,-19-10 1,0-9-1,-28-18-15,-19 8 16,-46-8-16,-30-20 16,-18-18-1,10-19 1,28-19-16,9 0 16,38-9-1,37 19-15</inkml:trace>
  <inkml:trace contextRef="#ctx0" brushRef="#br0" timeOffset="4625.37">7940 414 0,'0'0'0,"0"0"0,0 10 16,9 27 0,1 57-16,18 47 15,0 46 1,0 29-16,10 28 15,0 28 1,-1 29-16,1-1 16,9 38-1,-9-1 1,-1 39-16,1 8 16,-1 10-16,10 29 15,-9-1 1,-10 19-16,10 0 15,-10-10 1,-9 10-16,-10-9 16,-9 9-1,0 0 1,0-10-16,0-8 16,10-20-16,-1 10 15,1-66 1,-1-19-1,10 1-15,-10-38 16,10-47 0,-10-10-1,1-37-15,-1-37 16,1-20-16,-10-46 16,0-19-1,0-28-15,0-9 16,-10-20-1,-9-18-15,10 0 16</inkml:trace>
  <inkml:trace contextRef="#ctx0" brushRef="#br0" timeOffset="5619.25">5927 2150 0,'0'0'0,"0"0"0,0 0 15,0 0 1,0 9-16,0 10 15,0 19 1,0 27-16,0-8 16,9-20-1,0 1-15,1-1 16,9-18 0,9-10-16,19-9 15,0 0 1,0-9-16,-9 9 15,-1 0 1,1 9-16,0 1 16,-1 18-1,-18 0-15,0 10 16,-19 9 0,-10 0-1,-37 9-15,-28 0 16,-38-9-16,-28-19 15,66-18 1</inkml:trace>
  <inkml:trace contextRef="#ctx0" brushRef="#br0" timeOffset="5915.39">5898 2178 0,'0'0'0,"0"0"0,10 0 16,18-9-1,29-10-15,8 10 16,1-1-1,0 10-15,-9 0 16,-1 10 0,0-10-16,-18 0 15,-19 0 1</inkml:trace>
  <inkml:trace contextRef="#ctx0" brushRef="#br0" timeOffset="6518.53">6820 2263 0,'0'0'0,"0"0"0,0 0 16,0 0-16,-9 0 15,-10 9 1,0 0-16,1 20 15,8-1 1,1 9-16,18 1 16,1-19-1,-1-1 1,0 1-16,20-19 16,-1 0-1,9-19-15,1 1 16,-10-11-1,-9-8-15,0 9 16,0-10 0,-10 10-16,1 0 15,8 0 1,1 18-16,0 1 16,9 0-1,0 18-15,19 19 16,10 10-1,-1 18-15,-9-9 16,-9-10 0,0 1-1,-10-19-15,-9-1 16,9-18 0,0 0-16,0-18 15,1-20-15,-1-18 16,-9 0-1,-29-10 1,-27 19-16,-95 9 16,-207 1-1</inkml:trace>
  <inkml:trace contextRef="#ctx0" brushRef="#br0" timeOffset="7732.41">3368 3980 0,'0'0'0,"0"0"16,0 0-16,9-28 16,1-1-1,18-8-15,19 9 16,0 0-1,9 18-15,10 20 16,-9 8 0,-10 10-16,-10 19 15,-18 10 1,-19 8-16,-19 1 16,-28 0-1,-19-1-15,-9 1 16,9-19-1,10-9-15,28-20 16,18 1 0,1-19-16,28 9 15,18 1 1,48-1 0,37-9-16,1 0 15,-20-9 1,-18 9-16,-48-10 15</inkml:trace>
  <inkml:trace contextRef="#ctx0" brushRef="#br0" timeOffset="8082.94">4262 4055 0,'0'0'0,"0"0"0,0 9 15,0 19-15,0 19 16,9 19 0,0 0-16,10-10 15,0-19 1,0-8-1,9-11-15,0-18 16,19-9 0,0-29-16,-9-18 15,-29-19 1,-18 9-16,-47 1 16,-76 18-1,-179 9-15</inkml:trace>
  <inkml:trace contextRef="#ctx0" brushRef="#br0" timeOffset="8899.94">5889 3745 0,'0'0'0,"0"0"0,0 0 16,0 0-1,0 19-15,9 28 16,1 37-1,-1 10-15,10-9 16,0-20 0,9-18-16,0-19 15,1-9 1,18-19-16,9-9 16,10-29-1,-10-18-15,-18-10 16,-19 10-1,-10 18-15,-9 20 16,0 8 0,0 10-16,0 0 15,0 19 1,-19 47-16,10 37 16,-10 28-1,10 10 1,9-38-16,0-18 15,0-29-15,0-9 16,0-19 0,0-19-16</inkml:trace>
  <inkml:trace contextRef="#ctx0" brushRef="#br0" timeOffset="9335.24">6820 4186 0,'0'0'0,"10"-9"0,-1-19 16,10-10-16,0 10 15,0 0 1,9 0-16,0 9 16,0 9-1,1 20-15,8-1 16,-9 19 0,-9 19-1,-9 0-15,-20 0 16,-18 9-1,-19-18-15,-19-10 16,0-9 0,10-19-1,9-10-15,0-8 16,9-20-16,10-18 16,9 9-1,10 19-15</inkml:trace>
  <inkml:trace contextRef="#ctx0" brushRef="#br0" timeOffset="9732.6">7441 4111 0,'0'0'16,"10"-28"-16,18-10 16,0-9-1,0 19-15,1 0 16,-1 19 0,0-1-16,10 20 15,-1 18 1,1 28-16,-10 19 15,-18-9 1,-29-10-16,-19 1 16,-18-11-1,-1-17-15,1-29 16,9 0 0,0-29-1,0-27-15,18-19 16,11-28-16,8 37 15</inkml:trace>
  <inkml:trace contextRef="#ctx0" brushRef="#br0" timeOffset="10500.91">3415 5772 0,'0'0'0,"9"0"15,1-19-15,18 10 16,0-1 0,0 1-16,10-1 15,-10 20 1,0-1-16,-9 1 15,0 18 1,-19 0-16,-9 19 16,-10-10-1,0 1 1,10-10-16,-1-9 16,1 0-16,-1-1 15,20-8 1,-1 8-1,19 1-15,1 9 16,8 0 0,-18 1-16,0-1 15,0 0 1,-19 0-16,-28 0 16,-29 10-1,-46-1-15,-20-9 16,20-9-1,18-19-15,48-9 16</inkml:trace>
  <inkml:trace contextRef="#ctx0" brushRef="#br0" timeOffset="10929.24">4374 5978 0,'0'0'0,"0"0"0,0 0 15,-9 0 1,-10 10-16,-18-1 15,-20 28 1,10 10-16,19 0 16,9 10-1,10-1 1,18-9-16,19-10 16,19-9-16,0-18 15,19-20 1,9-18-16,-18-19 15,-10-9 1,-28 0 0,-29-19-16,-46 9 15,-38 10 1,37 37-16</inkml:trace>
  <inkml:trace contextRef="#ctx0" brushRef="#br0" timeOffset="11876.16">5823 5856 0,'0'0'0,"10"0"16,8-19-16,20 1 15,9 8 1,10 1-16,-1 18 16,-9 10-1,-9 9-15,-1 19 16,-18 0-1,-19 0-15,-19 9 16,0-9 0,-9-9-16,0-20 15,9 1 1,10-19-16,9 0 16,0 0-1,19 0-15,18 0 16,10-9-1,10 18 1,-1 1-16,-9 8 16,-9 10-16,-19 1 15,-10-1 1,-28 19-16,-47 9 16,-47 0-1,-18-18 1,-1-19-16,19-19 15,19 0 1,56-10-16</inkml:trace>
  <inkml:trace contextRef="#ctx0" brushRef="#br0" timeOffset="12515.54">7009 6213 0,'0'0'0,"0"0"0,-10-10 15,-9 1 1,0 9-16,-18 9 15,-1 10 1,-9 9-16,19 0 16,0 1-1,18-1-15,1-10 16,9-8 0,9-10-1,1 0-15,18-10 16,28-18-1,20-19-15,-1-28 16,0 10 0,-9 18-16,-10 9 15,1 29 1,-1 9 0,1 19-16,-1 27 15,1 11-15,-10 8 16,-10 11-1,1-20-15,0-9 16,-10-10 0,9-18-16,1-19 15,9-9 1,19-38-16,-10-10 16,1-18-1,-29-9 1,-18 18-1,-20 1-15,-56-1 16,-84 10-16,-189-10 16</inkml:trace>
  <inkml:trace contextRef="#ctx0" brushRef="#br0" timeOffset="13732.74">3151 8080 0,'0'0'0,"0"-10"0,10-18 16,9-19-16,18-28 16,20-9-1,9 28 1,-1 9-16,11 28 15,-10 19-15,-10 19 16,-9 18 0,-19 10-16,-18 19 15,-29 18 1,-28 10 0,-28-10-16,9-18 15,19-28-15,18-20 16,11-8-1,8-10 1,10 0-16,10 9 16,8 1-1,30-1-15,27 10 16,28-1 0,10-8-16,-19-10 15,-19 0 1,-18 0-16,-29 0 15</inkml:trace>
  <inkml:trace contextRef="#ctx0" brushRef="#br0" timeOffset="14099.34">4309 7892 0,'0'0'0,"0"0"16,0 0-16,0 0 16,0 10-1,0 8-15,9 20 16,0 9-16,20 9 15,-1-18 1,0-10 0,0-10-16,19-18 15,10-18 1,-1-20-16,-18-9 16,-19 0-1,-29 0-15,-18 10 16,0 18-1</inkml:trace>
  <inkml:trace contextRef="#ctx0" brushRef="#br0" timeOffset="14583.09">5917 7958 0,'0'0'0,"0"0"16,0 19-1,10 18-15,-1 29 16,0-1 0,1 11-16,-1-1 15,-9 0-15,0-19 16,10 0 0,-1-18-1,-9-29-15</inkml:trace>
  <inkml:trace contextRef="#ctx0" brushRef="#br0" timeOffset="14968.95">6595 8183 0,'9'0'0,"0"-19"15,20-18-15,18-1 16,0 10 0,0 0-16,0 18 15,-10 1 1,1 18-16,0 1 16,-1 18-1,-18 19 1,-9 0-16,-20 9 15,-37 0-15,-19 1 16,-28-10 0,0-29-1,9-8-15,29-10 16,9-19 0,19-9-16,-1-10 15,11-9 1,8 29-16</inkml:trace>
  <inkml:trace contextRef="#ctx0" brushRef="#br0" timeOffset="16020.43">5362 7986 0,'0'0'0,"10"0"0,-1-9 15,19-1 1,19 1-16,19 18 16,9 1-1,1 18-15,-1 9 16,-19 10-1,-9 0-15,-9 0 16,-19-9 0,0-1-16,-19 10 15,0 0 1,-19 0-16,-9 9 16,-1 0-1,1-18-15,0-1 16,0 1-1,0-19-15,18-1 16,1 1 0,18-9-16,10-1 15,37 10 1,48 0-16,28-19 16,-1 0-1,-18 0-15,-9 0 16,-20 0-1,-18 9 1,-28-9-16,-19 9 16,-19-9-1</inkml:trace>
  <inkml:trace contextRef="#ctx0" brushRef="#br0" timeOffset="16475.88">7648 8136 0,'0'0'16,"0"0"-16,-19-9 0,1-1 16,-20 20-1,-9 8-15,-10 20 16,10 9 0,10 0-1,18-10-15,10 1 16,18-1-1,10-8-15,18-11 16,20 1 0,9-19-16,0-19 15,9-18 1,-19-20-16,-27 1 16,-39 0-1,-28 0-15,-74-1 16,36 39-1</inkml:trace>
  <inkml:trace contextRef="#ctx0" brushRef="#br0" timeOffset="17009.68">3217 9919 0,'0'0'0,"0"0"0,10 9 15,-1 19 1,1 29-16,-1 8 16,10 10-1,-10 10 1,1-1-16,-10-18 15,9-19-15,0-10 16,-9-18 0</inkml:trace>
  <inkml:trace contextRef="#ctx0" brushRef="#br0" timeOffset="17386.59">4083 9778 0,'0'0'0,"9"0"16,1-19 0,18 0-16,0 10 15,0 9-15,19 19 16,0 28-1,-9 18 1,-10 10-16,-18-18 16,-20-1-1,-27-18-15,-10-10 16,-10-9 0,1-19-16,9-19 15,0-9 1,0-19-16,18 0 15,29 0 1,19 9-16,-9 20 16</inkml:trace>
  <inkml:trace contextRef="#ctx0" brushRef="#br0" timeOffset="17734.75">6058 9900 0,'0'0'0,"0"0"15,0 0-15,0 0 16,0 19 0,-18 37-16,-1 38 15,0 28 1,0 0 0,10-28-16,-1-19 15,1-19 1,-1-9-16,10-10 15,0-27-15</inkml:trace>
  <inkml:trace contextRef="#ctx0" brushRef="#br0" timeOffset="18099.4">6548 10125 0,'0'0'16,"9"-19"-16,19 1 15,10-1-15,9 9 16,0 1 0,0 18-16,0 10 15,-9 19 1,-10 9-1,-9 9-15,-19 0 16,-19 1 0,0-20-16,-19-9 15,1-9 1,-1-19-16,0 0 16,1-19-16,-1-18 15,1-10 1,18 19-1</inkml:trace>
  <inkml:trace contextRef="#ctx0" brushRef="#br0" timeOffset="18501.12">7338 10266 0,'9'0'0,"10"-19"16,9-18-16,19-1 15,0-9 1,-9 19-16,0 19 16,-1 18-1,1 10 1,-1 18-16,1 38 15,-29 0-15,-18 0 16,-38-9 0,-19-19-1,-28-19-15,0-18 16,19-29 0,18-9-16,20-10 15,18-18 1,19-10-16,28-9 15,38 9 1,-28 38-16</inkml:trace>
  <inkml:trace contextRef="#ctx0" brushRef="#br0" timeOffset="20694.03">25983 12546 0,'0'0'0,"10"19"16,-1 27-16,19 48 15,-9 56 1,0 57-16,0 37 16,0 28-1,-10 19-15,0 18 16,-9-18-1,0 0-15,-9 28 16,0-19 0,-1-18-16,1 9 15,-1-29 1,1-27-16,0-10 16,9-37-1,0-10-15,0-28 16,9-28-1,0-19-15,1-18 16,-1-20 0,1-27-16,-10-10 15,0-9 1,0-19-16,0 0 16,0 0-1</inkml:trace>
  <inkml:trace contextRef="#ctx0" brushRef="#br0" timeOffset="21235.93">24017 16637 0,'10'0'0,"27"-10"16,76-9-16,85 1 15,56 8 1,56 10-16,57 0 15,47 19 1,66 0 0,9-10-16,9 1 15,39-10 1,8 9-16,-9 0 16,-9 10-1,-28 0-15,-29 9 16,-28 0-1,-46 0-15,-30-9 16,-46-10 0,-75-9-1,-48-18-15,-46-1 16,-48-9 0,-27 0-1,-29 9-15,-19 9 16,-28 1-1,-9 0-15</inkml:trace>
  <inkml:trace contextRef="#ctx0" brushRef="#br0" timeOffset="23715.09">25946 13578 0,'0'0'0,"0"0"16,9 0-16,0-10 16,1 1-1,-1-10 1,-9 1-16,0-1 16,0 0-1,0 0 1,0-9-16,0-9 15,0-1 1,0-18-16,0-19 16,0-10-1,0 10 1,0 0-16,0-9 16,0-19-1,0-1 1,0 10-1,-9 1-15,9-1 16,-10-9 0,1-1-16,0 1 15,-1-9 1,1-1 0,-1 10-16,1-10 15,-10 1 1,0-1-1,1 0-15,8 10 16,1 9 0,-1-9-1,1 28-15,0 9 16,-1 20 0,10-1-1,0 19-15,0-1 16,0 11-1,0 8 1,0 1-16,0-1 16,0 10-1,0 0-15,0 10 16,-9 27 0,-10 38-1,9 29-15,1 18 16,0 9-1,-10 10 1,9-10-16,1 10 16,0-10-1,-1 0 1,10 20 0,-9-1-16,9 0 15,-10 28 1,1 151-16</inkml:trace>
  <inkml:trace contextRef="#ctx0" brushRef="#br0" timeOffset="24748.88">27027 16336 0,'0'0'0,"0"0"15,0 0 1,10 10 0,-1-1-16,1 19 15,18 28 1,0 10-16,-9 0 15,0-19 1,-10-19 0,1-9-1,-10-10-15,0-9 16,0-9 0,9-19-16,0-48 15,-9-36 1,0 18-1,0 19-15,0 37 16,0 10 0,0 19-1,0 9-15,0 19 16,0 18 0,-9 10-1,0 9-15,-1-9 16,1-9-1,-1 9-15,1-19 16</inkml:trace>
  <inkml:trace contextRef="#ctx0" brushRef="#br0" timeOffset="25160.02">26980 17256 0,'0'0'0,"0"0"0,0 9 15,10 10 1,-1 18 0,1 20-16,-1 18 15,-9-10 1,0-8-1,0-20-15,-9 1 16,9-19 0,0-1-16,0-8 15</inkml:trace>
  <inkml:trace contextRef="#ctx0" brushRef="#br0" timeOffset="25596.54">27517 17481 0,'0'0'0,"0"0"0,0-9 16,0-1-1,0 1 1,9-10-16,0 10 15,1-1 1,-1 1-16,20-1 16,-1 10-1,-9 10 1,-1-1-16,1 1 16,-9 18-1,-10 0 1,-19 9-16,0 1 15,-19 0 1,1-20 0,-10-8-1,9-20-15,-9-8 16,19-20 0,9 0-16,10 1 15,-1-1 1,1 20-16</inkml:trace>
  <inkml:trace contextRef="#ctx0" brushRef="#br0" timeOffset="26532.12">25381 11298 0,'0'0'0,"0"0"0,0 0 16,0 0 0,0 0-16,0-9 15,10-1 1,-1 1 0,38-10-16,38 0 15,37-9 1,10 28-1,-1 0-15,-18 0 16,-19 9 0,-28 10-1,-19-9-15,-28-20 16,-10 10 0,-9 0-1,-18 0-15,-86-9 16,-84 9-1,-28 19-15,28-57 16,75 1 0,47 37-1,28 9-15,10-18 16,19-10 0,9 19-1,18 0-15,58 0 16,65 0-1,47 9 1,9 1-16,-27-1 16,-48 19-1,-75-19 1</inkml:trace>
  <inkml:trace contextRef="#ctx0" brushRef="#br0" timeOffset="27115.6">22832 10857 0,'0'0'0,"0"9"0,-10 10 16,1 9-1,18-9 1,20 19-16,27 37 16,0 0-1,1-10 1,-1 1-16,-18 18 16,-29-37-1,-9-37-15,-9-1 16,-29 1-1,1-10-15</inkml:trace>
  <inkml:trace contextRef="#ctx0" brushRef="#br0" timeOffset="27382.66">22935 10848 0,'10'-10'0,"8"1"16,30-10-16,46 0 16,0 29-1,0-10 1,-19 0-16,-9 0 15,-10 37 1,-27 1-16</inkml:trace>
  <inkml:trace contextRef="#ctx0" brushRef="#br0" timeOffset="27908.49">23782 11204 0,'0'0'0,"0"-19"16,-9 1 0,-1 8-16,1 10 15,-1 28 1,1 19-1,-1 0-15,10-28 16,10 0 0,-1-10-16,20-9 15,8-28 1,20-19 0,-20 9-16,1-8 15,-1-1 1,1-10-1,-10 10 1,-9 29-16,0 36 16,9 11-1,10 46-15,-1 0 16,-8-19 0,-11-18-1,1-10-15,0-10 16,-9-8-1,8-1-15,1-18 16,-19-66 0,0 0-1,-9 65-15</inkml:trace>
  <inkml:trace contextRef="#ctx0" brushRef="#br0" timeOffset="30532.43">26990 11073 0,'0'0'16,"0"0"-16,0-10 15,0 1-15,0 0 16,0-1-1,0 10 1,-10 19-16,10 0 16,10 9-1,27 66-15,20 28 16,-19-66 0,-10-56-1,19 9 1,0-27-16,9-39 15,-9 1 1,-28 18 0,-19 29-16,0-85 15,-9 10 1,-19 65 0,-10 10-16,0-1 15,-9 38 1,10 19-16,8-18 15,11 8 1,8 38 0,1-19-16,18-9 15,19 10 1,1-20-16,8-18 16,10 9-1,-9-19 1,0-18-1,-10-10-15,-9-18 16,-29-1 0,-37 1-1,19 18-15</inkml:trace>
  <inkml:trace contextRef="#ctx0" brushRef="#br0" timeOffset="31734.81">27112 11289 0,'0'0'0,"0"-10"0,0 1 16,0 9 0,0-10-16,0 1 15,0 9 1,10 19 0,18 0-16,0-10 15,0-9 1,0-9-1,10 9-15,-10-10 16,-9 1 0,0-19-16,-10 9 15,-9-9 1,0 0 0,-18 9-1,-1 0-15,-10 10 16,1-1-1,19 1-15,-10 75 16,0 18 0,19-46-1,10-29-15,-1-9 16,0 9 0,1-9-1,-10-9-15,0 9 16,0-9-1</inkml:trace>
  <inkml:trace contextRef="#ctx0" brushRef="#br0" timeOffset="32553.17">25447 12733 0,'9'-9'0,"1"0"16,9-1-16,18 10 15,20-9 1,18 0-16,28-10 16,-18 9-1,-10 10 1,-9-9-16,-19 9 15,-18 0 1,-20 0 0,-9 0-16,0 0 15,-28 19 1,-1-10 0</inkml:trace>
  <inkml:trace contextRef="#ctx0" brushRef="#br0" timeOffset="33041.94">23716 12565 0,'0'9'0,"0"38"16,9 0 0,1-19-16,28 28 15,-1-9 1,10-28-16,19 18 15,-10-18 1,1-28 0,-19-1-16,-1-18 15,1-28 1,-19 9 0,-10-9-1,-9 18-15,0 29 16,0 37-1,9 19-15,-9 0 16,0-19 0,10 38-16,-1 37 15,-9-56 1</inkml:trace>
  <inkml:trace contextRef="#ctx0" brushRef="#br0" timeOffset="33420.33">24563 12752 0,'0'-9'0,"0"-10"0,0-9 16,0 0-1,0 18 1,19-8-16,9 8 16,0 29-1,0 9-15,0 0 16,-9 10 0,-19-1-1,-9-8-15,-10-11 16,-9-8-1,-10-10-15,-9-10 16,10-8 0,8-1-1,20 0-15,-1 10 16</inkml:trace>
  <inkml:trace contextRef="#ctx0" brushRef="#br0" timeOffset="33768.99">25014 12818 0,'0'0'0,"10"-19"0,-1-18 15,1 18 1,8 0-16,-8 19 15,18 0 1,10 9 0,-10 20-16,0-1 15,-9-9 1,-19-10 0,-10 10-16,-18 9 15,-9-9 1,-10-19-1,0 0-15,-1-10 16,11 1 0,18-1-16</inkml:trace>
  <inkml:trace contextRef="#ctx0" brushRef="#br0" timeOffset="34348">23650 13644 0,'0'0'0,"10"0"0,-1 0 16,19-10-1,19 1-15,10 18 16,-1 1-1,1 8-15,-20 10 16,-18 1 0,0-1-1,-19 9-15,0 1 16,-10-1 0,1 1-1,18-10-15,1-9 16,18 9-1,0 9 1,-9 1 0,0 0-16,-19-20 15,-28 20 1,-19-1 0,-19-37-16,-38-28 15,1 19 1,46-1-16</inkml:trace>
  <inkml:trace contextRef="#ctx0" brushRef="#br0" timeOffset="34873.98">24591 13925 0,'0'-19'0,"0"0"16,-9 29-1,-10-1-15,-19 29 16,10 9 0,18-19-16,1 9 15,0-8 1,18-29-1,10-19-15,9-9 16,0-1 0,19-17-1,0-11-15,-9 20 16,-19 9 0,0 9-1,-1 0-15,11 28 16,-1 29-1,0-19-15,0 18 16,10 1 0,-10-19-1,0-10-15,19-9 16,1-19 0,-11 10-1,-9-1-15,1-27 16,-20 9-1,-18-10-15,-10-9 16</inkml:trace>
  <inkml:trace contextRef="#ctx0" brushRef="#br0" timeOffset="35422.98">23660 14891 0,'0'0'0,"0"0"0,0-9 15,-10-10 1,10 19 0,10 0-1,-1 0-15,0 0 16,20-9-1,-11-1-15,1 10 16,-9 10 0,-10-1-16,-10 29 15,-9 9 1,-9 18 0,0 1-1,19-47-15,9-10 16,9 1-1,19 8 1,29 1-16,46 19 16,19-10-1,-9-9-15,-56-10 16</inkml:trace>
  <inkml:trace contextRef="#ctx0" brushRef="#br0" timeOffset="35932.18">24487 14891 0,'0'0'0,"0"0"0,0 0 15,0 0 1,0 10-16,10 27 15,-1 10 1,10-28 0,9-10-16,1 10 15,-1-9 1,9-20-16,-8-9 16,-11 10-1,11-19 1,-11-10-1,1 10-15,0 9 16,-9 10 0,18 9-1,0 19-15,10 9 16,-1-9 0,1-10-1,-1 10-15,1 0 16,-10-19-1,-9-19-15,0-19 16,-10 10 0,-18 19-1,-29-10-15,-46 0 16,27 19 0</inkml:trace>
  <inkml:trace contextRef="#ctx0" brushRef="#br0" timeOffset="36299.33">23669 15717 0,'0'0'0,"0"0"15,0 0 1,0 28-1,9 19-15,-9-19 16,0 29 0,0 18-16,0-28 15,0-10 1,0-9-16</inkml:trace>
  <inkml:trace contextRef="#ctx0" brushRef="#br0" timeOffset="36659.31">24121 16036 0,'0'0'0,"9"-9"0,10-19 16,9-1-1,0 11-15,0 8 16,10 1 0,9 28-1,-9-10 1,-19 10-16,-1 0 16,-18-1-1,-18 10-15,-11-18 16,-27 9-1,-10-1-15,0-8 16,19-29 0,0-9-1,28 9-15</inkml:trace>
  <inkml:trace contextRef="#ctx0" brushRef="#br0" timeOffset="37031.83">24751 15783 0,'0'0'0,"0"0"0,9 0 16,10-10-1,9 1 1,10 9-16,9 28 16,-9 0-1,-10 0 1,-28 57-16,0-10 16,-19-56-1,-37 18 1,-10-9-16,-10-9 15,11-56 1,8-20 0,38 39-16,10 8 15,0 1-15</inkml:trace>
  <inkml:trace contextRef="#ctx0" brushRef="#br0" timeOffset="37915.6">25833 13343 0,'0'0'0,"0"0"0,0 0 16,0 0-16,0 10 15,0-10 1,0 0-1,9 0-15,19 0 16,38 18 0,57-18-1,36-9-15,142 18 16</inkml:trace>
  <inkml:trace contextRef="#ctx0" brushRef="#br0" timeOffset="38308.15">25833 14469 0,'9'0'0,"10"-28"0,0 0 16,9 37-1,19 1-15,-19-10 16</inkml:trace>
  <inkml:trace contextRef="#ctx0" brushRef="#br0" timeOffset="38664.93">25692 15604 0,'0'0'0,"9"10"0,29-1 16,37-28 0,47 1-16,38 46 15,160 47 1</inkml:trace>
  <inkml:trace contextRef="#ctx0" brushRef="#br0" timeOffset="39332.25">25551 14544 0,'0'0'0,"9"0"15,19-28-15,47 0 16,48 47 0,18 18-1,-66-18-15</inkml:trace>
  <inkml:trace contextRef="#ctx0" brushRef="#br0" timeOffset="41121.25">28401 16224 0,'0'0'0,"0"0"16,0 0 0,0 18-16,0 11 15,0 102 1,-9 28-1,-1-55-15,10-67 16</inkml:trace>
  <inkml:trace contextRef="#ctx0" brushRef="#br0" timeOffset="41595.33">28326 17556 0,'0'0'0,"9"0"15,1-9 1,-1-10-16,10 9 16,0 1-1,9 9 1,0 0 0,0 9-16,0 20 15,-9-1 1,-19-9-16,-9 9 15,-19 9 1,-29 10 0,1-9-16,9-1 15,28-9 1,9-28 0,20 10-16,28 8 15,-10-8 1</inkml:trace>
  <inkml:trace contextRef="#ctx0" brushRef="#br0" timeOffset="41913.64">28853 17715 0,'0'10'0,"0"-1"0,-10-9 16,10 0 0,-19 28-1,10 1 1,9-29-16,9 9 16,1 10-1,18-10-15,0-9 16,-9 0-1,0 0-15,-10-19 16,-9 10 0,-9-10-1,-1 10-15</inkml:trace>
  <inkml:trace contextRef="#ctx0" brushRef="#br0" timeOffset="42253.64">29869 16543 0,'0'0'16,"0"0"-16,-10 47 16,-9 37-16,0 19 15,1 57 1,-1-38-1,9-38-15,1-37 16</inkml:trace>
  <inkml:trace contextRef="#ctx0" brushRef="#br0" timeOffset="42648.99">29577 17650 0,'0'0'0,"0"0"0,0 0 15,9 0 1,1-10-16,9 10 16,9 0-1,-9 10-15,-1-1 16,1-9-1,-19 0 1,0 0-16,10 10 16,-1 8-1,-9 1 1,9 19-16,-9-1 16,0-18-1,-9 9 1,-10 0-16,0 0 15,-18-9 1,-10-9-16,-10-1 16,29 0-1</inkml:trace>
  <inkml:trace contextRef="#ctx0" brushRef="#br0" timeOffset="42988.66">29840 17894 0,'10'-19'0,"-10"0"16,0 19 0,0 0-16,0 0 15,0 0 1,0 38-1,9 9-15,1-29 16,-1 1 0,10 0-1,-10-28-15,19-20 16,1-17 0,-11 8-16,-8 0 15,-10 10 1,0 19-1,-10 0-15</inkml:trace>
  <inkml:trace contextRef="#ctx0" brushRef="#br0" timeOffset="43283.14">30875 16655 0,'0'0'0,"0"10"15,0 8-15,-9 29 16,-1 113 0,1 46-1,18 94-15</inkml:trace>
  <inkml:trace contextRef="#ctx0" brushRef="#br0" timeOffset="43632.78">30678 17659 0,'0'10'0,"0"-10"0,0 0 32,0 0-32,9 9 15,0 19 1,20-9-16,8 18 15,1-8 1,-10-11-16,0-8 16,1-1-1,-11-9 1,1 0-16,0-9 16,-10 18-1,10 10 1,-9-10-16,-1 38 15,10 0 1,-19-38-16</inkml:trace>
  <inkml:trace contextRef="#ctx0" brushRef="#br0" timeOffset="43913">31223 17837 0,'0'0'0,"0"0"15,0 0 1,0 0-16,0 0 16,-9 19-1,-1 9 1,1 1-16,9 8 16,0-18-1,9-10 1,-9-9-16,10 10 15,-1-10 1,-9-38-16,0 10 16,0 19-1,-9-10-15</inkml:trace>
  <inkml:trace contextRef="#ctx0" brushRef="#br0" timeOffset="44206.89">32239 16646 0,'0'9'0,"0"-9"0,0 28 15,-9 19-15,-10 28 16,0 66 0,10-10-1,9-74-15</inkml:trace>
  <inkml:trace contextRef="#ctx0" brushRef="#br0" timeOffset="44474.8">32126 17687 0,'0'0'0,"0"10"16,0-10-16,0 9 15,0 0 1,0 20 0,10 27-16,-1 19 15,1 9 1,-10-27 0,0-10-16,0-29 15,0-8 1,-10-1-16</inkml:trace>
  <inkml:trace contextRef="#ctx0" brushRef="#br0" timeOffset="44628.09">32051 17687 0,'0'0'0,"19"0"15,18 0 1,11-9-16,17 18 15,-36 1 1</inkml:trace>
  <inkml:trace contextRef="#ctx0" brushRef="#br0" timeOffset="44832.06">32540 17941 0,'0'0'0,"0"9"0,-9-9 15,9 9-15,-10 1 16,1-1-1,0 10 1,18-10 0,0 1-16,10-1 15,0-18 1,-10-19 0,1-29-16,-38-8 15,-1 18-15</inkml:trace>
  <inkml:trace contextRef="#ctx0" brushRef="#br0" timeOffset="46487.78">27046 11373 0,'0'0'0,"0"0"15,0 0-15,0 0 16,0 0 0,0-9-1,0-1-15,0 10 16,10 0-1,-1 10 1,1-1-16,8 0 16,1 10-1,9 0 1,10 28-16,0-10 16,9-9-1,9 10 1,1 9-16,-1 9 15,10 10 1,-10 9-16,1-38 16,9 10-1,-10 0 1,10 0 0,0 19-16,-19-29 15,9 1 1,1-1-16,9-8 15,9 27 1,0 0 0,-9-9-16,9 19 15,-9-19 1,-10-10 0,20 38-16,-1 10 15,-9-20 1,0-36-16,0 8 15,18 19 1,1 10 0,-19-38-16,0 0 15,18 38 1,1 28 0,0 9-16,-10-37 15,9 46 1,-18-27-1,-19-66-15,19 27 16,0 1 0,0 0-1,9 28-15,0 0 16,10 10 0,0 18-1,-10-28-15,0 0 16,19 19-1,0 19-15,-18-20 16,-10-27 0,9-10-1,9-9-15,20 38 16,-1 27 0,-8-27-16,-11-10 15,10-9 1,0 37-1,-9 0 1,0-19-16,9 10 16,-19-47-1,0 19-15,1 28 16,-11-19 0,-8-19-1,-10 0-15,-10-9 16,1 0-1,0-9 1,-19-10-16,-1 0 16,1 0-1,-9-9-15,-1-10 16,-9 1 0,0-10-1,0 0-15,0 0 16,0 0-1,0 0 1</inkml:trace>
  <inkml:trace contextRef="#ctx0" brushRef="#br0" timeOffset="47670.04">27987 12124 0,'0'0'0,"9"-10"0,-9-9 16,0 10 0,10 0-1,-1-1-15,1 29 16,37 65-1,19 67-15,18 8 16,-9-9 0,-18-37-1,-10-29-15,-28-56 16</inkml:trace>
  <inkml:trace contextRef="#ctx0" brushRef="#br0" timeOffset="47860.48">28561 12396 0,'0'0'0,"0"-10"0,-10 1 16,-8 18 0,-11 19-16,-46 94 15,-9 29 1,36-95-1,30-47-15</inkml:trace>
  <inkml:trace contextRef="#ctx0" brushRef="#br0" timeOffset="48222.28">29229 12658 0,'0'0'0,"0"0"16,9 19 0,10 9-16,9 10 15,19 65 1,38 94 0,-10-47-16,0 38 15,1-1 1,-57-140-16</inkml:trace>
  <inkml:trace contextRef="#ctx0" brushRef="#br0" timeOffset="48450.94">29718 13156 0,'0'-38'0,"0"1"0,0 37 16,-19 37 0,-37 10-16,-20 28 15,-18-9 1,-9 37 0,-113 160-16</inkml:trace>
  <inkml:trace contextRef="#ctx0" brushRef="#br0" timeOffset="48832.07">30583 13925 0,'0'0'0,"0"0"16,10 38 0,-1 8-16,10 1 15,19 57-15,28 74 16,18 47 0,-8-37-16,-48-132 15</inkml:trace>
  <inkml:trace contextRef="#ctx0" brushRef="#br0" timeOffset="49048.88">31101 14300 0,'0'0'0,"-10"0"15,-37 10 1,-47 37-16,-28 37 16,-10 19-1,1 19-15,65-56 16</inkml:trace>
  <inkml:trace contextRef="#ctx0" brushRef="#br0" timeOffset="49449.32">31741 14901 0,'0'0'0,"0"0"16,9 9-16,29 29 16,27 93-1,30 66 1,-20-47-16,19 38 16,47 140-1</inkml:trace>
  <inkml:trace contextRef="#ctx0" brushRef="#br0" timeOffset="49648.78">32155 15126 0,'0'0'0,"-19"-9"16,-57 9-1,-83 65-15,-86 104 16,10 38 0,-38 27-16</inkml:trace>
  <inkml:trace contextRef="#ctx0" brushRef="#br0" timeOffset="56017.98">27112 11373 0,'0'0'0,"0"0"16,10 0-16,-1 0 15,0 0-15,1 0 16,-1 0-1,1 9-15,-1 1 16,10-1 0,0 10-16,-1 0 15,1-1 1,0 1-16,0 0 16,-10 0-1,1-1 1,-1 1-16,1 0 15,-1 0 1,10 0-16,0 9 16,9 0-1,0 0-15,0 10 16,0-1 0,1 10-16,18 0 15,0 0 1,0 0-16,0 0 15,9-10 1,-9 10-16,10 9 16,-1-18-1,1 9-15,8-10 16,1 10 0,0-9-16,0 9 15,0-10 1,0 10-1,0-9-15,-1 9 16,1-1 0,10 1-16,-11 0 15,11 0 1,-1 0-16,0 0 16,0 0-1,1 0-15,-10 0 16,9 9-1,-9-9-15,9 9 16,0 1 0,-9-11-16,9 11 15,1-10 1,-1 9-16,0-9 16,0 0-1,10 18-15,-10-8 16,-9-1-1,0 0-15,0 10 16,9 0 0,0 9-1,-9-10-15,0 11 16,0-1 0,-10 0-16,10 0 15,0 0 1,0 0-16,0 0 15,0-9 1,-1 9-16,11 0 16,-10-10-1,-1 20-15,11-10 16,-10 0 0,-1 0-16,1-9 15,-9 9 1,-1 0-16,1-10 15,-1 1 1,-9-10 0,0 1-16,-9-1 15,-1-9 1,1-10-16,-19 1 16,0-10-1,-1 0-15,1-9 16,-9 0-16,-10 0 15,0-10 1,0 10 0,-10-10-16</inkml:trace>
  <inkml:trace contextRef="#ctx0" brushRef="#br0" timeOffset="56732.47">27742 15342 0,'0'0'0,"10"0"0,9 0 16,28 0-16,56 9 15,48 1 1,-1 8-16,20 10 16,18 1-1,28-1-15,29-10 16,-1 1 0,-9-9-16,-18-10 15,-20 9 1,-46 10-1,-29-10-15,-28 1 16,-28-1 0,-9 0-16,-20 1 15,-9-1 1,-9-9-16,0 0 16,-10 0-1,-9 0-15,0 0 16,0 9-1,0-9-15</inkml:trace>
  <inkml:trace contextRef="#ctx0" brushRef="#br0" timeOffset="58449.93">30217 15163 0,'0'0'0,"0"0"0,9 0 16,10 0-16,9 0 15,28 19 1,10 9 0,10 19-16,-1 19 15,0 9-15,-18-9 16,-10-10 0,-10-9-1,-18-10-15,-10-18 16,-9 0-1,0 0-15,0 0 16,-9 9 0,-10 0-1,-18 0-15,-39 9 16,-37 10-16,-37 0 16,-170 38-1</inkml:trace>
  <inkml:trace contextRef="#ctx0" brushRef="#br0" timeOffset="59270.18">26990 12640 0,'0'0'0,"0"0"16,9 0-1,1-10-15,-1 1 16,0 9-1,1 9-15,18 19 16,0 29 0,1 27-16,8 38 15,1 9 1,-1 10-16,-18 0 16,0 0-1,0-1-15,0 11 16,-10-1-1,-9 0-15,10-10 16,-10-8 0,9-20-16,-9-18 15,0-9 1,0-29-16,0 0 16,0-18-1,0-1 1,0-18-16,0 0 15,0-10 1,0 1-16,0-10 16,0 0-1</inkml:trace>
  <inkml:trace contextRef="#ctx0" brushRef="#br0" timeOffset="59651.32">26915 14572 0,'0'0'0,"0"0"0,0 0 16,0 0-16,0 0 15,9 10 1,0 9-16,10 9 15,9 19 1,1 0 0,-1 9-16,-9-9 15,0-10 1,-1-9-16,1-9 16,0-9-1,9-10-15,10 0 16,18-29-1,29-18-15,9-28 16,19-18 0,0-11-16,-57 57 15</inkml:trace>
  <inkml:trace contextRef="#ctx0" brushRef="#br0" timeOffset="61243.45">28429 10622 0,'0'0'0,"0"0"15,0 0 1,10 0-16,-1-9 16,19 0-1,19-1-15,19 1 16,19 9 0,18 9-1,10 1-15,0-10 16,0 0-16,-19 0 15,-9 0 1,-19 0-16,-19 0 16,-10 0-1,-18-10-15,0 10 16,-10 0 0,1 0-16,-10 0 15,0 0 1,0 0-16,0 0 15,0 0 1</inkml:trace>
  <inkml:trace contextRef="#ctx0" brushRef="#br0" timeOffset="62043.28">29906 10088 0,'0'0'0,"0"0"0,0 0 16,0 0 0,10 18-16,-1 20 15,10 37-15,0 28 16,9 19 0,-9 0-1,-1-9-15,1-10 16,-9-37-16,-1-20 15,0-27 1,-9 0-16,0-10 16,0-9-1,10 0 1,18-28-16,10-37 16,9-20-1,9-18-15,1 0 16,-1 9-1,1 9-15,-10 20 16,-10 18 0,1 9-16,-10 10 15,-9 19 1</inkml:trace>
  <inkml:trace contextRef="#ctx0" brushRef="#br0" timeOffset="62560.37">30809 10998 0,'0'0'0,"0"0"16,10 0-16,8 0 15,11-10 1,8-8-16,1-1 16,0 0-1,-1-19-15,1-8 16,-19-11 0,-1 1-16,-18-10 15,-9 10 1,0 9-16,-10 19 15,0 0 1,-9 18-16,-10 20 16,-18 9-1,-10 9-15,9 19 16,10 18 0,19 10-16,9 0 15,19 0 1,19-9-1,19 9-15,18-9 16,10-10 0,19-9-16,9-19 15,28-9 1,0-19-16,-65-9 16</inkml:trace>
  <inkml:trace contextRef="#ctx0" brushRef="#br0" timeOffset="62898.82">31599 10116 0,'0'0'0,"10"0"0,18 9 15,29 10 1,18 56-16,9 47 16,-8 9-1,-10 48 1,-19-11-16,-29-27 15,-27 9 1,-29 0 0,-56 1-16,38-86 15</inkml:trace>
  <inkml:trace contextRef="#ctx0" brushRef="#br0" timeOffset="63225.87">28015 9797 0,'0'0'0,"-19"94"0,-9 93 15,75 113 1,57 95-16</inkml:trace>
  <inkml:trace contextRef="#ctx0" brushRef="#br0" timeOffset="64735.78">8476 977 0,'0'0'0</inkml:trace>
  <inkml:trace contextRef="#ctx0" brushRef="#br0" timeOffset="65031.07">8514 865 0,'0'9'0,"0"-9"0,0 0 16,9 9 0,-9 1-1,10-1-15,-10 1 16,0-10 0,0 0-1,0 9-15,0-9 16,0 0-1,0 0-15,0 0 16,0 0 0,0 9-1,0-9-15</inkml:trace>
  <inkml:trace contextRef="#ctx0" brushRef="#br0" timeOffset="65765.37">8702 790 0,'0'37'0,"0"-9"15,9-37-15,-9 0 16,10-1 0,-1 1-16,19 37 15,19 19 1,10-19 0,27 19-16,29 84 15,-9-37 1,-29-47-1,10 19-15,-19-10 16,-29-37 0,-18-10-16</inkml:trace>
  <inkml:trace contextRef="#ctx0" brushRef="#br0" timeOffset="66085.07">9407 921 0,'0'0'0,"0"9"15,-9 1 1,-10-10-16,-47 56 16,-18 38-1,-10 9 1,-19 19-16,19-19 16,28-37-1,47-57 1</inkml:trace>
  <inkml:trace contextRef="#ctx0" brushRef="#br0" timeOffset="66391.62">8739 827 0,'10'0'0,"9"-9"0,37 9 15,38 0-15,29 9 16,-67 10 0</inkml:trace>
  <inkml:trace contextRef="#ctx0" brushRef="#br0" timeOffset="67295.31">10113 602 0,'0'0'0,"0"9"0,0 1 15,0 18 1,-19 66 0,10 75-16,-1 18 15,10 20 1,10-10-16,9 19 15,9 74 1,-9-83 0,18 84-16,-9-10 15,-18-131 1,9 113-16,-10 37 16,0 29-1,1-39 1,-1 1-16,-9-19 15,10 10 1,-10 65-16,-10 10 16,10-67-1,0 20 1,0 37 0,10-47-16,-1-9 15,1 19 1,-1 37-16,0-94 15,1 10 1,18 28 0,0-85-16,0-27 15,-9 36 1,0 1 0,-19 19-16,0-20 15,0-27 1,0-10-16,-9-56 15,9 28 1,0 1 0,0-20-16,0-18 15,0-20 1,0 20 0,0-57-16,0-9 15,0 9 1,-10-18-1,10-10-15,0-9 16,0 0 0,0-1-16,0-8 15,0-1 1,0-9-16</inkml:trace>
  <inkml:trace contextRef="#ctx0" brushRef="#br0" timeOffset="68381.25">11007 818 0,'0'37'0,"0"1"0,0-38 16,0 19-1,0 18-15,0 19 16,0 29 0,9 18-1,0-28-15,1-47 16,9 38-1,0 0 1,9-57 0,9-18-16,10-10 15,0 10 1,19-29-16,-19-9 16,0-19-1,-9 10-15,-29 19 16,10-20-1,-19 29 1,0 19-16,0-1 16,0 1-1,0 9-15,0-9 16,0 9 0,10 18-1,8 11 1,1 17-16,9 29 15,1 85 1,-20-47-16,-9-85 16,0 0-1,-9-19 1,-29 19-16,-28 1 16,-28-1-1,-28 0-15,0-38 16,-1-46-1,29 0 1,57 37-16</inkml:trace>
  <inkml:trace contextRef="#ctx0" brushRef="#br0" timeOffset="68664.62">10828 705 0,'0'0'0,"0"-9"0,9 9 16,20-19-1,18 0 1,18 10-16,30 9 15,8 0 1,29 28 0,9 10-16,-9-38 15,-67-10 1</inkml:trace>
  <inkml:trace contextRef="#ctx0" brushRef="#br0" timeOffset="69426.59">12615 339 0,'0'0'0,"0"0"16,10 0-1,-10-9-15,9 18 16,1 57-1,8 28-15,11 0 16,-1 112 0,9 19-1,1-37-15,-19-10 16,0-18 0,0 121-16,-10-9 15,-9-65 1,9 65-1,1-57-15,-1 161 16,1-48 0,8-112-1,1 112-15,-9 29 16,-1-57 0,0 0-1,10-28-15,19 151 16,-10-1-1,-19-150-15,10 84 16,10 104 0,-11-47-16,1-94 15,0 19 1,0 46 0,-19-46-16,9-66 15,-18 122 1,-1-84-1,-8-66 1,-1 37-16,0-18 16,0-19-1,0-66-15,0-9 16,10-28 0,-10-10-1,10-9-15,-1-28 16,1-38-1,9-18-15,-9 28 16,9-19 0,0-29-1,0-8-15,0-10 16,0 0 0</inkml:trace>
  <inkml:trace contextRef="#ctx0" brushRef="#br0" timeOffset="70463.6">8702 2300 0,'0'0'0,"0"0"0,9-19 16,1 10-1,18 0 1,10-1-16,9 10 15,0 0 1,0 0-16,-10 28 16,-9 19-1,-9-9 1,-19-1 0,-19 1-16,-18 37 15,-10 0 1,28-56-16,10-10 15,-1-9 1,10 0 0,10-9-16,-1-1 15,19 20 1,10-20 0,9 1-16,0 18 15,-9 20 1,-1 18-16,-18-10 15,-19-18 1,-19 18 0,-37 10-16,-57-19 15,-19-18 1,10 9 0,9 27-16,19-27 15,47-19 1</inkml:trace>
  <inkml:trace contextRef="#ctx0" brushRef="#br0" timeOffset="70871.07">9549 2516 0,'0'0'0,"0"0"0,0 0 16,0 9-1,-10 1 1,1 9-16,-1 18 15,20 10 1,-1 0 0,1-28-16,27-1 15,10 1 1,19-28 0,0-10-16,-19-28 15,-19-19 1,-18 38-16,-39 28 15,-8-9 1</inkml:trace>
  <inkml:trace contextRef="#ctx0" brushRef="#br0" timeOffset="71611.08">9012 3923 0,'0'0'0,"19"-37"0,0-19 15,0 37 1,9 9 0,-9 10-16,0 19 15,-19 0 1,0 0-16,-10 18 15,-9 10 1,1-9-16,8-29 16,1 0-1,-1-9 1,10 0-16,10 19 16,18 0-1,19-10 1,9 10-16,1 19 15,-10-10 1,-28-9 0,-19 9-16,-19 9 15,-47 20 1,-56-1 0,-19-19-16,28-8 15,28-11 1,29-8-1,37-20-15</inkml:trace>
  <inkml:trace contextRef="#ctx0" brushRef="#br0" timeOffset="71989.17">9605 4158 0,'0'0'0,"0"9"16,-19 19 0,0-9-16,1 0 15,-1 9 1,9 19-1,1-9-15,18-29 16,10 19 0,9 0-1,10-18-15,9-10 16,0-10 0,0-18-1,-19-28-15,-28-10 16,-37 29-1,8 37-15</inkml:trace>
  <inkml:trace contextRef="#ctx0" brushRef="#br0" timeOffset="72666.2">8692 5819 0,'0'0'0,"10"9"0,18 0 15,0-18 1,19 9-16,0 28 16,-9 19-1,-10 9 1,-18-37-16,-10-19 16,0 10-1,-10-10 1,-9 28-16,10-10 15,9 1 1,-9 0 0,18 0-1,10 9-15,18 28 16,1-9-16,-10-47 16,1 19-1,-11 18 1,-8-18-16,-20-9 15,-37 8 1,-66 20 0,-37-10-16,-1 9 15,76-18 1</inkml:trace>
  <inkml:trace contextRef="#ctx0" brushRef="#br0" timeOffset="73084.83">9511 6034 0,'0'0'0,"0"10"0,-19-1 15,0 10 1,0 0-16,1 37 16,8 28-1,20-18 1,8 0-1,11-10-15,18-18 16,19-38 0,-1-19-16,11-37 15,-10-1 1,-29 20 0,-18 18-16,-28-28 15,-1 10 1</inkml:trace>
  <inkml:trace contextRef="#ctx0" brushRef="#br0" timeOffset="73820.03">8787 7967 0,'0'0'0,"9"0"0,19-19 16,19 1 0,0-1-16,19 19 15,-9 19 1,-10-1 0,-10 1-1,-18 9-15,-19-18 16,0 18-16,-9 19 15,-1-10 1,1 20 0,-1-10-16,20-29 15,-1 1 1,19 0 0,19 9-16,10 0 15,-10 0 1,-9-9-1,-20 0 1,-18-10-16,-28 38 16,-66 28-1,-47-9-15,-19-29 16,28-27 0,76-20-16</inkml:trace>
  <inkml:trace contextRef="#ctx0" brushRef="#br0" timeOffset="74208.05">9812 8305 0,'0'0'0,"0"9"0,-19-9 15,0 19-15,-18 37 16,18 10 0,9-38-1,20 19 1,18 0-16,0-9 15,19-20 1,19-18 0,19-47-16,-29 1 15,-9-1 1,-18-38 0,-29 10-16,-66 28 15,9 19 1</inkml:trace>
  <inkml:trace contextRef="#ctx0" brushRef="#br0" timeOffset="74961.06">8937 10350 0,'0'0'0,"0"-9"0,9 9 16,1-9-1,18-38-15,10 9 16,-10 38 0,10 0-16,-1 9 15,1 29 1,-10 0-1,-19-10 1,-9 47-16,-9-10 16,9-36-1,-9-1 1,18 9-16,0-9 16,10 19-1,0 10-15,0-48 16,9 19-1,-9 10 1,-19-20 0,-9-8-16,-20 9 15,-46-10 1,-38 0-16,-9-9 16,0 19-1,65 0 1</inkml:trace>
  <inkml:trace contextRef="#ctx0" brushRef="#br0" timeOffset="75396.92">9652 10716 0,'0'-9'0,"-9"-1"0,-10 1 16,0 9-1,0 9 1,0 38-16,1-18 15,18-11 1,9 20 0,10-10-16,9 0 15,28-56 1,1 9 0,-20 19-16,1-37 15,-19-48 1,-10 20-16,-18 36 15,-19-18 1,-48 38-16,20 18 16</inkml:trace>
  <inkml:trace contextRef="#ctx0" brushRef="#br0" timeOffset="76376.25">10866 2357 0,'0'0'0,"9"-10"0,10 1 16,9-1 0,0 1-16,10 9 15,-1 19 1,1 28-16,-19-10 15,-19 10 1,-9-9 0,-20-10-16,-8 9 15,8-9 1,11-18 0,8-10-16,10 19 15,10-1 1,18 20-1,28 9 1,-18-19-16,0-9 16,-20 18-1,-8-9 1,-20-9-16,-27 28 16,-39 0-1,-27-28-15,-29 0 16,10-10-1,28 10-15,47-1 16</inkml:trace>
  <inkml:trace contextRef="#ctx0" brushRef="#br0" timeOffset="77006.53">11552 2760 0,'0'-9'0,"-19"-1"15,-9 10-15,-19 0 16,-9 38-1,9-1 1,19-9-16,18 19 16,10 0-1,10-19 1,18-9-16,9-9 16,10-10-1,10-10 1,28-84-16,-10-28 15,-28 85 1,0-1 0,0 1-16,0-20 15,0 39 1,-19 36-16,0 1 16,19 84-1,-9-18 1,-10-48-16,10 10 15,0-9 1,-1-1 0,1-18-16,9-9 15,9-10 1,10-38 0,0-37-16,-47 28 15,-19 19 1,-19-38-1,-66 10-15,-84 0 16,-170-48 0</inkml:trace>
  <inkml:trace contextRef="#ctx0" brushRef="#br0" timeOffset="77673.13">10706 4533 0,'0'0'0,"9"10"0,10-20 16,9 1-1,10 9-15,-1-10 16,1 1 0,0 28-16,-20 9 15,-8-19 1,-10 29-1,0-10 1,0 0-16,-10 0 16,1 19-1,0-9-15,18 18 16,0 10 0,-9-57-1,10 10-15,-10 9 16,0-9-1,0-10 1,-28 1-16,-48 8 16,-37-18-1,-28-28-15,66 9 16</inkml:trace>
  <inkml:trace contextRef="#ctx0" brushRef="#br0" timeOffset="78259.52">11486 4580 0,'0'0'15,"0"0"-15,-18 28 16,-11 10-16,11-19 16,8-1-1,1 1 1,-1 9-16,20 10 16,-1-1-1,1-27 1,8-1-16,11-9 15,8-28 1,10-28 0,-9-19-16,0 28 15,-20 28 1,11 0 0,-1 10-16,0 28 15,10 18 1,9 10-1,0-9-15,0-10 16,0 9 0,0-18-1,0-19-15,0 0 16,-9-19 0,-1-18-1,1-38-15,-29-10 16,-37 48-1,-66-1-15,-113 29 16,-169 37 0</inkml:trace>
  <inkml:trace contextRef="#ctx0" brushRef="#br0" timeOffset="78881.3">10743 6203 0,'10'-9'0,"-1"-10"0,19 0 16,19 1-1,0 8-15,0 29 16,-9 0 0,-10 9-1,-9 38-15,-19-10 16,-9-9 0,-1-10-1,1-9-15,18-9 16,1 28-1,-1 0 1,19-9-16,-9-10 16,0 0-1,0 9 1,-29 10 0,-18 10-16,-38-1 15,-47 0 1,-28-37-16,-9-19 15,18-9 1,66 9-16</inkml:trace>
  <inkml:trace contextRef="#ctx0" brushRef="#br0" timeOffset="79481.3">11543 6428 0,'0'10'0,"-19"-1"16,-19 10-16,-9 19 15,29-20 1,8 1 0,1 19-16,18 9 15,10-19 1,19-10 0,9-8-16,19-29 15,-1-9 1,1-19-1,19-37-15,-19-1 16,-29 57 0,-8 9-16,-1 19 15,0 10 1,10 27 0,18 19-16,-18-9 15,9 0 1,9 0-1,-9 0-15,10-19 16,-10-37 0,0-10-1,0-9-15,-10-19 16,-27-19 0,-29 1-16,-56-10 15,-85 28 1,-179-10-1</inkml:trace>
  <inkml:trace contextRef="#ctx0" brushRef="#br0" timeOffset="80131.5">10988 8221 0,'9'9'0,"10"-9"0,19-19 15,18 0-15,-9 29 16,-19 9 0,-18-19-1,-1 28-15,-9 19 16,0-29 0,0 20-1,-9-10-15,9 0 16,9 10-1,1-20 1,18 39-16,9 27 16,-8-28-1,-10-27 1,-19-1-16,0-19 16,-38 19-1,-66 10-15,-46-29 16,-19 1-1,9-1 1,94 0-16</inkml:trace>
  <inkml:trace contextRef="#ctx0" brushRef="#br0" timeOffset="80717.73">11684 8455 0,'0'0'0,"0"9"0,-19 1 15,0 18 1,-9 19-16,19-10 15,-1 10 1,20-19-16,-1-18 16,19-10-1,19-19 1,19-56-16,-9 9 16,-10 29-1,0-1 1,9-46-16,-9 9 15,-19 65 1,10 39 0,0 17-16,-1-8 15,1 0 1,9 18 0,-9-19-16,-1-18 15,10-9 1,0 8-1,10-8-15,-10-48 16,0 1 0,-28-1-1,-19-18-15,-38-19 16,-84-38 0,-66 29-16,-38 140 15,-113 132 1</inkml:trace>
  <inkml:trace contextRef="#ctx0" brushRef="#br0" timeOffset="81431.27">11214 10088 0,'0'0'0,"9"-19"16,10 0-16,-10 28 15,1 1 1,8 9-16,-8 18 16,-10 19-1,-10-9 1,1-28-16,-19 56 15,0 28 1,18-56 0,20-9-16,18 9 15,19 0 1,19 0 0,-10-19-16,-9 9 15,-28-18 1,-19-10-1,-28 10-15,-66 19 16,-47-10 0,-19-19-16,28 19 15,29 0 1,55-18 0</inkml:trace>
  <inkml:trace contextRef="#ctx0" brushRef="#br0" timeOffset="81981.58">11806 10491 0,'0'0'0,"0"19"0,-19 18 15,10-9 1,-10 10-16,0 0 16,10-20-1,0 10 1,18 1-16,0-20 16,1-9-1,18-9-15,10-20 16,9-17-1,0-30 1,0 20-16,-19 37 16,0 10-1,0 9 1,10 0-16,0 19 16,9 18-1,9 10 1,-9-28-16,0 9 15,0-18 1,-9-10 0,0-29-16,-10 1 15,-9-37 1,-10-10-16,-47 37 16,-37-18-1,-66-10 1,-38 38-1,-131 75-15</inkml:trace>
  <inkml:trace contextRef="#ctx0" brushRef="#br0" timeOffset="83416.32">13264 1005 0,'0'0'15,"10"-18"-15,-1-10 16,10-1 0,0 20-16,0 18 15,28 1 1,19 46-16,37 47 15,10 38 1,0 0 0,-28-29-16,-20-18 15,-36-66 1</inkml:trace>
  <inkml:trace contextRef="#ctx0" brushRef="#br0" timeOffset="83650.42">13923 959 0,'0'9'0,"-28"10"16,-29 56-16,-18 9 15,-10 19 1,-18 38-16,-1-10 16,48-74-1</inkml:trace>
  <inkml:trace contextRef="#ctx0" brushRef="#br0" timeOffset="83931.9">14111 1428 0,'0'0'0,"10"-10"16,18 1-16,28 18 16,29 1-1,18-20-15,10 10 16,-56-9 0</inkml:trace>
  <inkml:trace contextRef="#ctx0" brushRef="#br0" timeOffset="84175.5">14864 1099 0,'0'0'0,"0"0"16,9 0-16,10 19 15,37 19 1,29 27-16,37 76 16,-9 0-1,-28-38 1,-38-37 0</inkml:trace>
  <inkml:trace contextRef="#ctx0" brushRef="#br0" timeOffset="84406.95">15372 1146 0,'0'0'0,"0"0"0,0 10 16,-38 46-1,-18 28-15,-10 10 16,0-9 0,0-29-1,28-37-15</inkml:trace>
  <inkml:trace contextRef="#ctx0" brushRef="#br0" timeOffset="84669.1">14770 790 0,'9'0'0,"19"0"15,48 0-15,27 0 16,10-10 0,9 29-1,0 0-15,-65-19 16</inkml:trace>
  <inkml:trace contextRef="#ctx0" brushRef="#br0" timeOffset="85363.35">13782 292 0,'0'0'0,"0"10"16,-10 9 0,1-10-16,-10 10 15,-18 46 1,18 1 0,9-47-16,1 9 15,18-9 1,1-1-16,9-8 15,-10-10 1,19-19 0,10-28-16,-19 10 15,-1-10 1,1 9 0,-19 29-1,10 9-15,-1 9 16,29 10-1,-19-10-15</inkml:trace>
  <inkml:trace contextRef="#ctx0" brushRef="#br0" timeOffset="85948.07">16595 349 0,'0'0'0,"0"18"0,0 20 16,9 28-1,0 74 1,1 95 0,9-38-16,-10 28 15,10 113 1,0-94-16,9 75 16,-9-66-1</inkml:trace>
  <inkml:trace contextRef="#ctx0" brushRef="#br0" timeOffset="86149.95">16745 3717 0,'-9'281'0,"-10"217"16,10-104-16,-1-47 15,10 188 1,0-66-16,10-47 16,8 103-1,-8-140 1,-1 65-16,1 38 15,-1 132 1,0-57 0,-9-301-16</inkml:trace>
  <inkml:trace contextRef="#ctx0" brushRef="#br0" timeOffset="86195.88">16783 11016 0</inkml:trace>
  <inkml:trace contextRef="#ctx0" brushRef="#br0" timeOffset="86246.46">16802 11823 0,'9'94'0</inkml:trace>
  <inkml:trace contextRef="#ctx0" brushRef="#br0" timeOffset="86259.79">16839 12715 0</inkml:trace>
  <inkml:trace contextRef="#ctx0" brushRef="#br0" timeOffset="86363.11">16877 13343 0,'9'113'0,"10"56"0,0-66 15,0 0 1,0 10 0,-19-38-1,0-47-15,0 0 16,0 0-1,0-28-15</inkml:trace>
  <inkml:trace contextRef="#ctx0" brushRef="#br0" timeOffset="87924.74">16538 555 0,'0'9'0,"-19"20"16,10-20-1,9-9-15,0 0 16,0 0 0,9 9-1,1 48-15,18 37 16,-9-19-1,9 18 1,0 11-16,1-1 16,-11-19-1,1-37 1,9 75-16,-9-9 16,9 74-1,-9 20 1,-9-1-16,8-18 15,-18-57 1,0 57 0,0 18-16,-9 48 15,-10-76 1,-9 19-16,0 103 16,-10 10-1,10-48 1,9 11-16,0-58 15,19-121 1,-9 75 0,-10 84-1,10-46-15,9 84 16,-10-38 0,20-47-16,-10 113 15,0-112 1,0 84-1,0-47-15,0-66 16,-10 38 0,10 93-1,-9 20-15,9-160 16,9 84 0,-9 56-1,0 20-15,10-1 16,-10-206-1,18 235 1,11 46-16,-10-225 16,9 104-1,9 84-15,1-28 16,-19-179 0,9 1-1,10 93-15,-10-19 16,-9-74-1,-10 56 1,-9-19 0,0-132-16,0 29 15,0 66 1,0-19-16,0-48 16,0-36-1,0-29 1,0-19-16,0 1 15,0 8 1,0 1 0,0-19-16,0 0 15,0 0 1,0 0-16</inkml:trace>
  <inkml:trace contextRef="#ctx0" brushRef="#br0" timeOffset="89476.42">2220 11439 0,'10'9'0,"8"0"0,20 10 16,47-9-1,46-1 1,39 0 0,65 1-16,47-20 15,57 10 1,65 10-16,38-29 15,76-47 1,9 38-16,47 75 16,46-19-1,39-9 1,56-19 0,37-19-16,10 29 15,48 8 1,8-8-1,-37 27-15,28-56 16,-10-37 0,20 112-16,-1 20 15,-18-86 1,0 29 0,9-28-16,-19 27 15,-28 67 1,-19-48-1,-37-9-15,-104 1 16,-47 8 0,-85 1-1,-65-10-15,-86-28 16,-83-28 0,-67 56-16,-37 0 15,-57-19 1,-47 10-1</inkml:trace>
  <inkml:trace contextRef="#ctx0" brushRef="#br0" timeOffset="93448.3">13406 2891 0,'0'0'0,"0"0"0,0 0 16,0 0-1,9 0-15,10 0 16,28 0-16,28 0 15,10 10 1,-1-1 0,-8-9-16,-20 0 15,-18 0-15,-1 0 16,-18 9 0,-9-9-1</inkml:trace>
  <inkml:trace contextRef="#ctx0" brushRef="#br0" timeOffset="94065.26">14534 2666 0,'0'0'0,"0"0"0,0 0 16,0 0-1,0 0 1,10 0-16,9-9 15,9-10 1,10 0-16,-1 10 16,1-1-1,-10 10-15,-9 0 16,0 10 0,-10-1-16,-9 10 15,0 9 1,-19 19-16,-18 9 15,-10 1 1,0-1-16,-1-19 16,20-8-1,0-11-15,19 1 16,-1-9 0,1-10-16,9 0 15,9 9 1,1 0-16,18 1 15,0-1 1,10 0 0,-1-9-16,1 0 15,0 10 1,-20-10-16,1 9 16,-9-9-1</inkml:trace>
  <inkml:trace contextRef="#ctx0" brushRef="#br0" timeOffset="94515.43">15212 2779 0,'0'0'0,"0"9"0,-19 0 16,0 10 0,0 9-16,1 19 15,8 0 1,20 0-16,-1 0 15,19-9 1,0-10-16,1-10 16,27 1-1,10-19-15,0-19 16,9-9 0,-9-9-16,-29-1 15,-8-9 1,-20-9-16,-28 0 15,-37-1 1,-57 11-16,38 27 16</inkml:trace>
  <inkml:trace contextRef="#ctx0" brushRef="#br0" timeOffset="95603.18">13603 4627 0,'0'0'0,"0"0"16,0 0-16,0 0 16,0 0-1,0 0 1,10 0-16,8 0 15,48 9 1,38 1-16,9-10 16,-1 9-1,-8-9 1,-38 0-16,-19 0 16,-10 10-16,-18-1 15,0-9 1,-10 9-16,-9-9 15</inkml:trace>
  <inkml:trace contextRef="#ctx0" brushRef="#br0" timeOffset="96073.69">14817 4533 0,'0'0'0,"0"0"16,0-9-1,0-10-15,0 0 16,0 10 0,0 0-16,0-1 15,0 10 1,0 10-16,0 8 16,0 20-1,9 28-15,0-1 16,-9 1-1,0-10-15,0 0 16,0-9 0,0-9-1,0-19-15,0-1 16,0 1 0,0-9-16,0-1 15</inkml:trace>
  <inkml:trace contextRef="#ctx0" brushRef="#br0" timeOffset="96506.93">15306 4505 0,'0'0'0,"9"0"0,1-19 15,18 1 1,19-1-16,0 9 16,0 10-1,9 10-15,1 18 16,-1 19 0,-18 0-1,-10 0-15,-9-10 16,-19 10-16,-9 0 15,-20 0 1,-27-10 0,-10 1-16,0-19 15,19-19 1,0 0-16,19-19 16,0 0-1,-1-28-15,20-9 16,18-10-1,1 19 1,28 10-16,-10 18 16</inkml:trace>
  <inkml:trace contextRef="#ctx0" brushRef="#br0" timeOffset="97682.26">14610 6410 0,'0'0'0,"0"0"15,9-10 1,-9 1-16,0 0 16,0-1-1,0 1-15,0 9 16,0 9 0,-19 1-16,0 18 15,10 19 1,0 9-16,18 10 15,0-10 1,1 0-16,18-18 16,0-1-1,19-9 1,0-9-16,19-19 16,0-9-16,-9-19 15,-1-10 1,-9-9-1,-9-9-15,-29 0 16,-18-1 0,-20-8-16,-27 18 15,-57 0 1,-47 28-16,-160 19 16</inkml:trace>
  <inkml:trace contextRef="#ctx0" brushRef="#br0" timeOffset="98290.56">14196 8042 0,'0'0'0,"0"0"0,0 10 15,9 8 1,1 39-16,8 18 16,-8 19-1,-10-1 1,0-8-16,0-10 15,0-19-15,0-18 16,0-1 0,0-18-16,0-10 15,0-9 1</inkml:trace>
  <inkml:trace contextRef="#ctx0" brushRef="#br0" timeOffset="98731.81">14873 8296 0,'0'0'0,"10"0"16,-1-19-16,19 0 15,10-9 1,-1 19-16,10-1 16,0 20-1,-9-1-15,0 19 16,-1 10 0,-18 8-16,-9-8 15,-20 9 1,-18 9-16,-19 1 15,-19-20 1,0-9-16,0-18 16,1-10-1,17-19-15,20 0 16,0-18 0,19-20-1,-1 1-15,10 9 16,10 19-1,-10 18-15</inkml:trace>
  <inkml:trace contextRef="#ctx0" brushRef="#br0" timeOffset="99643.37">14064 10472 0,'0'0'0,"9"0"0,1-18 16,-1-1 0,1 0-16,9 0 15,-1-9 1,1 9-16,9 10 15,1 0 1,-1-1-16,0 20 16,0-1-1,0 19 1,-9 10-16,0 9 16,-19-1-1,0 11-15,-19 8 16,-18-8-1,-1-1-15,0-9 16,1-10 0,9-8-16,-1-11 15,20-8 1,0-1-16,-1-9 16,10 0-1,0 0-15,10 0 16,8 0-1,20 0-15,28-9 16,0 9 0,9 0-16,0 0 15,0 0 1,-18 0-16,-19 0 16,-1 0-1,-9 0 1,-9 0-16,-9 0 15,-1 0-15,-9 0 16,0 0 0,0 0-1</inkml:trace>
  <inkml:trace contextRef="#ctx0" brushRef="#br0" timeOffset="106496.63">2709 7658 0,'0'0'0,"0"0"16,0 0-16,0 0 16,0 9-1,10 19-15,-1 10 16,1 9-1,-1 9 1,19 10-16,0 9 16,10-19-1,9 0-15,0-18 16,10-1 0,-1-18-16,10 0 15,9-19 1,0 0-16,1-10 15,-11-8 1,11-1-16,-10-9 16,-10 0-1,0-10-15,-18 10 16,-19 0 0,0 0-16,-19-1 15,0 1 1,0 0-1,-10 0-15,1 0 16,0 18 0,-1 1-16,10 18 15,-9 1-15,-1 18 16,1 19 0,-1 47-1,1 18-15,0-8 16,9 17-1,0 1-15,0-9 16,0-10 0,0-18-16,0-10 15,0-19 1,0 0-16,-10-18 16,10-1-1,-9-18-15,9 0 16,0 0-1,0-19-15,0 0 16</inkml:trace>
  <inkml:trace contextRef="#ctx0" brushRef="#br0" timeOffset="107265.12">3217 9834 0,'0'0'0,"0"0"0,0 0 16,0 0-1,0 0-15,0 0 16,0 10-1,0 8-15,-9 29 16,18 10 0,1 8-16,18 1 15,0 9 1,19 9-16,10-8 16,-1-1-1,-9-19-15,-9 0 16,-10-18-1,-9-1-15,0 1 16,-19-1 0,0 1-16,-19-1 15,-28 1 1,-19-1 0,-28 1-16,9-19 15,1-1 1,18-18-16,19 0 15,18 0 1,20 0-16,0 0 16</inkml:trace>
  <inkml:trace contextRef="#ctx0" brushRef="#br0" timeOffset="108164.4">3151 9694 0,'0'0'0,"0"0"15,0 0-15,0-10 16,10 1 0,-1-1-16,20 1 15,18 0 1,18-1-16,11 1 16,-1-1-1,-19 1 1,1 0-16,-20-1 15,1 1-15,-10 0 16,1-1 0,-11 1-16,1 9 15,-9 0 1,-10-10-16,0 10 16,0 0-1,0 0-15,-19-9 16,0 0-1,-19-1-15,-18 1 16,-1 18 0,-8 1-16,-1-1 15,9 10 1,1 9 0,9-9-16,9 9 15,10 0 1,19 0-16,-1 0 15,1 10 1,18 9-16,1 0 16,-1 0-1,19 9-15,0-9 16,19 9 0,0 0-16,10 1 15,-1-1 1,-9 0-16,0 1 15,-9-1 1,0 0 0,-20-9-16,1 0 15,-19 9-15,0 1 16,-19-11 0,-18 11-1,-29-1-15,-28 0 16,-10-18-1,1-19-15,9-10 16,19-9 0,18 0-16,29 0 15,9 0 1</inkml:trace>
  <inkml:trace contextRef="#ctx0" brushRef="#br0" timeOffset="108462.45">3255 9656 0,'0'0'0,"9"-19"0,29-18 16,28-1-1,28-9-15,9 0 16,1 19 0,9 19-16,-10-1 15,-56 1 1</inkml:trace>
  <inkml:trace contextRef="#ctx0" brushRef="#br0" timeOffset="111775.47">15061 10735 0,'0'0'0,"0"9"16,-19 1 0,1 18-16,-1 0 15,9 10 1,10-1-1,19 10-15,19 0 16,28-10 0,9 1-1,0-19-15,10-29 16,-10-18 0,0-47-16,-28-19 15,-28-18 1,-38 9-1,-28 27 1,-47 20-16,-94 37 16,-169 38-16</inkml:trace>
  <inkml:trace contextRef="#ctx0" brushRef="#br0" timeOffset="115425.75">17385 1090 0,'0'0'0,"0"0"15,0 0-15,0 0 16,0 0 0,0 9-1,-10 29-15,1 18 16,18 38 0,20 0-1,8-19 1,10-10-16,0-8 15,0-20 1,10-18-16,-1-19 16,-18-9-1,0-19 1,-20-10-16,1-9 16,-19 0-1,0 19-15,0 0 16,0 19-1,0 9 1,0 0-16,10 9 16,-1 10-1,10 28 1,-10 18-16,-9 10 16,0-18-1,-19-1 1,-9-19-16,-9 1 15,-20-1 1,-18-18-16,-10-9 16,-9-10-1,-19-19 1,57 9-16</inkml:trace>
  <inkml:trace contextRef="#ctx0" brushRef="#br0" timeOffset="115751.66">18297 1521 0,'0'0'0,"10"0"0,9 10 16,37-1-1,10 10-15,9 0 16,-9 0-1,-10-1 1,-37-8-16</inkml:trace>
  <inkml:trace contextRef="#ctx0" brushRef="#br0" timeOffset="116299.26">18994 1287 0,'0'0'0,"0"0"16,0 9-16,0 10 16,9 19-1,0 18 1,1-9-16,18-10 15,0 1 1,0-19-16,1-1 16,18-27-1,9-19 1,-9-10-16,-9-9 16,-10 1-1,-9-1 1,0 18-16,-10 1 15,-9 19 1,0 9-16,9 9 16,10 29-1,10 18 1,-11 29-16,1-1 16,0 0-1,-19-8 1,0-11-16,-19-9 15,0 1 1,1-10 0,-11-10-16,-8 1 15,-29-10 1,19-19-16</inkml:trace>
  <inkml:trace contextRef="#ctx0" brushRef="#br0" timeOffset="116599.16">18956 1099 0,'0'0'0,"9"0"16,38 0 0,47-9-16,1 0 15,-11 9 1,1 0 0,9-10-16,-19 1 15,-28-1 1,-28 1-16</inkml:trace>
  <inkml:trace contextRef="#ctx0" brushRef="#br0" timeOffset="117303.43">18203 20 0,'0'0'0,"0"0"0,0 0 16,0 10 0,0 27-16,0 38 15,0 10 1,0 18-1,10-19 1,-10-18-16,0-19 16,0-10-1,0-18-15,0 0 16,0-19 0,0 0-16,9 0 15,10-9 1,9-20-1,19-8-15,0-1 16,0 10 0,-9 19-16,9 0 15,-9 18 1,-1 0 0,1 19-16,-19 1 15,-19 8 1,-10 10-1,-27-9-15,-39-1 16,-37-9 0,-9-18-1,19-10-15,9-10 16,47 1 0</inkml:trace>
  <inkml:trace contextRef="#ctx0" brushRef="#br0" timeOffset="118276.43">20273 349 0,'0'0'0,"0"9"16,-19 29-1,0 55-15,-9 58 16,0 46-1,-10 28-15,10 9 16,0 29 0,18 9-1,1 19-15,18 0 16,-9 9 0,0 28-1,0 1-15,-9 9 16,9 9-1,0 37 1,0 10-16,9 10 16,10 9-1,9-10-15,1 19 16,-1-18 0,0-10-1,0 9-15,1-9 16,-1 0-1,0-9 1,10-19-16,-1-9 16,1-29-1,0-9 1,-10-9-16,0-38 16,0-10-1,0-46 1,1-28-16,-1-10 15,0-28 1,0-18 0,-9-10-16,0-29 15,0-8 1,-10-20 0,-9-18-16,0-9 15,0-1 1,0-18-16,0 0 15,0-19 1,0 0 0,0 0-16,0 0 15</inkml:trace>
  <inkml:trace contextRef="#ctx0" brushRef="#br0" timeOffset="120022.18">17451 2957 0,'0'0'0,"9"-9"16,19-10-1,19 0-15,19-9 16,0 19-1,0 18 1,-10 19 0,-9 0-16,-18 10 15,-11 9 1,-18 0 0,-28-1-16,-19 11 15,-28-10 1,0 0-16,18-19 15,20-9 1,8-1 0,20 1-16,18 0 15,10 9 1,38 0-16,46 10 16,19-20-1,1 1 1,-20-9-1,-18-10-15,-38 0 16,-19 0 0,-9 0-16,-19 0 15</inkml:trace>
  <inkml:trace contextRef="#ctx0" brushRef="#br0" timeOffset="120435.23">18495 3079 0,'0'0'0,"9"-9"0,1-1 15,-1-9 1,10 1-1,0 8-15,9 1 16,0 9 0,-9 9-1,0 1-15,0-1 16,-19 0 0,0 10-1,-29 9-15,-8-9 16,-1 0-1,-18-10 1,9-9-16,19 0 16,-1-9-1,20-1-15,18 10 16,-9-9 0</inkml:trace>
  <inkml:trace contextRef="#ctx0" brushRef="#br0" timeOffset="120870.23">18984 3182 0,'0'0'0,"10"-9"15,18-10 1,9-9-16,1 18 16,9 1-1,0 9 1,0 9-16,0 20 16,-9 8-1,-1 1 1,-18-1-1,-9-9-15,-10-9 16,-10 0 0,-9-10-16,-9-9 15,-9 0 1,8-18 0,1-1-16,0-19 15,19-18 1,9 0-1,9 18-15,0 19 16</inkml:trace>
  <inkml:trace contextRef="#ctx0" brushRef="#br0" timeOffset="123690.15">17705 4627 0,'0'0'0,"0"0"16,0-9-16,0-1 15,0 10 1,0 0-16,0 0 16,9 19-1,1 9-15,-1 29 16,0 27-1,10 0-15,-9-9 16,-1-18 0,0-20-16,-9 1 15,0-19-15,0-10 16,0 0 0,0-9-1</inkml:trace>
  <inkml:trace contextRef="#ctx0" brushRef="#br0" timeOffset="124077.16">18335 4852 0,'0'0'0,"9"-9"0,10-19 15,28-10 1,19-9-16,0 19 16,-10 0-1,1 19-15,-1 18 16,-18 0 0,0 10-16,-20 9 15,1 0 1,-19 1-16,-9-1 15,-19 0 1,-10 0-16,-18-9 16,-1-19-1,-9 0-15,19-19 16,10 0 0,8 0-1,20 1-15</inkml:trace>
  <inkml:trace contextRef="#ctx0" brushRef="#br0" timeOffset="124498.05">19163 4796 0,'0'0'0,"9"0"16,1-9 0,18-1-16,10-9 15,9 1 1,0-1-16,0 10 16,9-1-1,-9 20 1,-9-1-16,-1 19 15,-8 0-15,-11 10 16,-18 9 0,-9 0-16,-10-1 15,-18-8 1,-1-19 0,0 0-16,-9-19 15,10 0 1,-1-19-16,0 0 15,10-19 1,9 20-16</inkml:trace>
  <inkml:trace contextRef="#ctx0" brushRef="#br0" timeOffset="125191.38">18269 6316 0,'0'0'0,"0"0"0,-19 9 15,1 10-15,-11 19 16,1 8 0,19 20-16,-1-10 15,20 1 1,-1-20 0,19 1-16,1-1 15,18-18 1,0-10-16,9-9 15,-9-18 1,0-10-16,-9-10 16,-19-9-1,-19 0-15,-29 0 16,-36 0 0,8 19-16</inkml:trace>
  <inkml:trace contextRef="#ctx0" brushRef="#br0" timeOffset="126148.86">17178 8399 0,'0'0'0,"0"0"0,9 0 15,20 0 1,36-10-16,39 1 16,18 9-1,19-9-15,-9 9 16,-29 0-1,-18-10-15,-19 10 16,-19-9 0,-28 9-16</inkml:trace>
  <inkml:trace contextRef="#ctx0" brushRef="#br0" timeOffset="126432.28">18429 7920 0,'0'0'0,"0"0"16,0 0 0,0 19-16,0 19 15,10 27 1,-1 29-16,0-19 15,1 0 1,-1-9-16,-9-10 16,0-9-1,0-9-15,0-1 16,0-27 0</inkml:trace>
  <inkml:trace contextRef="#ctx0" brushRef="#br0" timeOffset="126853.12">18824 8230 0,'0'0'0,"10"-9"0,-1-10 16,19 0-1,0 0-15,1 10 16,8-1 0,1 20-16,9-1 15,-9 19 1,-1 1-16,-9 8 16,-9 1-1,-19-1-15,-9 1 16,-10-1-1,-9-18-15,-10 0 16,1-10 0,-1-9-16,0-19 15,1 1 1,-1-20-16,10 0 16,18 1-1,1 9-15,18 9 16,-9 10-1</inkml:trace>
  <inkml:trace contextRef="#ctx0" brushRef="#br0" timeOffset="127268.23">19511 8202 0,'0'0'0,"9"0"0,10-19 15,9 0-15,1 10 16,18 9 0,0 9-16,0 19 15,-10 19 1,1 0-16,-19 9 15,-19-9 1,-19 0 0,-9-9-16,-19-10 15,-10-9-15,1-19 16,-1-10 0,10-8-1,10-20-15,9 1 16,9-20-1,9 10-15,20 0 16,9 19 0,-10 10-16</inkml:trace>
  <inkml:trace contextRef="#ctx0" brushRef="#br0" timeOffset="128040.06">17187 10219 0,'0'0'0,"0"0"0,0 0 16,0 0 0,10 0-16,-1 0 15,19-9 1,1 9-16,18-10 16,9 1-1,19-1-15,29-8 16,9 8-1,-10 1-15,-18 9 16,-10 0 0,-18 0-16,-20 0 15,-18 0 1</inkml:trace>
  <inkml:trace contextRef="#ctx0" brushRef="#br0" timeOffset="128514.48">18373 9834 0,'0'0'15,"9"-18"-15,0-1 16,10-9-16,10 9 15,-1 9 1,0 1-16,0 18 16,-9 1-1,0 18-15,0 19 16,-19 19 0,-19-1-16,-19 10 15,-18 10 1,-20-10-1,11-19-15,18-18 16,18-20 0,11 1-16,8 0 15,20-10 1,8 1-16,20 8 16,28 1-1,9 0-15,10-19 16,-10 0-1,-9 0-15,-19 0 16,-9 0 0,-29 0-16</inkml:trace>
  <inkml:trace contextRef="#ctx0" brushRef="#br0" timeOffset="129090.02">19191 10088 0,'0'0'0,"0"0"0,0-10 16,-9 1 0,-10-1-16,-19 20 15,1 18 1,-1 10-16,10 8 15,18 1 1,1-9-16,9-10 16,9-9-1,1-19-15,18 0 16,10-19 0,9-19-16,9-8 15,1-11 1,-10 1-16,-10 18 15,-9 10 1,-9 19-16,0 0 16,0 18-1,9 19-15,0 10 16,10 27 0,0 1-1,-1-10-15,1-9 16,-1-9-1,1-20-15,0-18 16,9-9 0,-10-10-16,1-18 15,-19-1 1,-10-9-16,-18-9 16,-38 0-1,-75 9-15,-189-38 16</inkml:trace>
  <inkml:trace contextRef="#ctx0" brushRef="#br0" timeOffset="130640.43">21392 1278 0,'0'0'0,"0"0"0,0-10 15,0-9 1,0 1-16,0-1 16,-18-19-1,-11 1 1,-18 9-16,-18 0 15,-30 9 1,11 28-16,18 19 16,19 10-16,9 9 15,10 0 1,19 9-16,18 0 16,10-18-1,18-1 1,11-18-16,17-10 15,1-18 1,0-10-16,-9-9 16,-1 0-1,-18 9-15,-1 10 16,1-1 0,-1 20-16,11 9 15,-1 28 1,0 9-16,0 9 15,0 1 1,0-10-16,-28-27 16</inkml:trace>
  <inkml:trace contextRef="#ctx0" brushRef="#br0" timeOffset="130864.11">21929 1193 0,'0'0'0,"0"0"0,0 0 16,18 19-16,20 28 16,28 28-1,9 19-15,0-19 16,-9-10-1,-37-36-15</inkml:trace>
  <inkml:trace contextRef="#ctx0" brushRef="#br0" timeOffset="131064.24">22296 1184 0,'0'0'0,"0"0"0,0 0 15,-10 9-15,-18 10 16,-19 37 0,-19 19-1,-19 19 1,1 0-16,27-19 16,29-47-16</inkml:trace>
  <inkml:trace contextRef="#ctx0" brushRef="#br0" timeOffset="131582.13">22869 855 0,'0'0'0,"0"0"16,0 0-16,0 10 16,-9 27-1,0 38 1,-10 29-16,9-1 16,1-19-1,0-28-15,9-18 16,0-19-1,0-10-15,9-9 16,10 0 0,18-19-16,10-18 15,0 9 1,1 0-16,8 18 16,0 1-1,-9 18-15,0 10 16,-9 9-1,-19 0-15,-10 0 16,-18 19 0,-19 0-16,-29-9 15,-27-1 1,-20-18-16,-9 0 16,10-19-1,56 0 1</inkml:trace>
  <inkml:trace contextRef="#ctx0" brushRef="#br0" timeOffset="132398.25">24121 433 0,'0'0'0,"0"0"16,0 19-16,0 37 15,-10 66 1,1 66 0,-1 37-16,-8 19 15,8 9 1,1 10-16,-1-10 16,10 10-1,-9 9-15,9 28 16,0 19-1,9 19-15,1 19 16,-1-1 0,1 38-16,18-9 15,9 0 1,10 27-16,0 1 16,19 9-1,0 1-15,-9-20 16,8 10-1,11 9-15,-1-18 16,-9-10 0,-10 0-16,-18-10 15,0-8 1,-1-1-16,1-19 16,-1-46-1,-18 0 1,0-1-16,0-37 15,0-9 1,0-10-16,-1-37 16,-8-28-1,9-19-15,-1-19 16,1-28 0,-9-28-16,-1-19 15,0 0 1,-9-28-16,0-10 15,0-18 1,0 0-16,0 0 16,0-19-1</inkml:trace>
  <inkml:trace contextRef="#ctx0" brushRef="#br1" timeOffset="135374.24">20245 3238 0,'0'0'0,"0"0"0,0 0 15,0 0 1,9 0-16,10 0 16,47-9-1,28 18-15,19 1 16,0-1 0,0 1-16,-29-1 15,-9-9 1,-27 0-16,-20 0 15,-19 0 1</inkml:trace>
  <inkml:trace contextRef="#ctx0" brushRef="#br1" timeOffset="135875.94">21383 2629 0,'0'0'0,"0"0"0,0 0 15,0 9 1,-9 19-16,9 28 16,9 1-1,0-1-15,1-18 16,9-1-1,-1-18-15,1 0 16,0-19 0,9 0-16,1-19 15,-1-9 1,-9 0-16,-1-1 16,1 1-1,-9 19 1,-10-1-16,0 10 15,9 19-15,-9 19 16,0 27 0,0 20-1,-9 9-15,-1-19 16,1-19 0,-1-9-16,1-9 15,0-1 1,-1-9-16,1-9 15,9 0 1,0-10-16</inkml:trace>
  <inkml:trace contextRef="#ctx0" brushRef="#br1" timeOffset="136307.12">21910 2929 0,'0'0'0,"0"0"16,9-19-16,1 0 16,-1 1-1,10 8-15,9 1 16,10 18-1,9 1-15,-10 8 16,1 1 0,-19 9-16,0 0 15,-19 1 1,0-11-16,-19 10 16,0-9-1,-9 0-15,-10 0 16,1-19-1,8 0-15,1 0 16,9-19 0,10 0-1,-1-18-15,10 9 16,0 9 0</inkml:trace>
  <inkml:trace contextRef="#ctx0" brushRef="#br1" timeOffset="136749.34">22662 3079 0,'0'0'0,"10"0"0,-1-19 15,1 0 1,8-9-16,-8 0 16,-1 19-16,10-1 15,0 1 1,9 9-1,0 9-15,1 1 16,-11 18 0,1 0-16,-19 0 15,-9 10 1,-19-1-16,-19 1 16,-10-19-1,10-10-15,9-9 16,10-19-1,0 0-15,19 1 16</inkml:trace>
  <inkml:trace contextRef="#ctx0" brushRef="#br1" timeOffset="137425.97">23199 3051 0,'0'0'0,"0"-19"0,9 0 15,0 1-15,1-1 16,-1 9-1,10 1-15,9 18 16,1 1 0,-1 18-16,9 19 15,-18 0 1,-19 0-16,0 9 16,-19-9-1,-18-10-15,-10 1 16,-10-19-1,10-10-15,19-9 16,0-19 0,0-18-16,-1-20 15,20 1 1,9 19-16</inkml:trace>
  <inkml:trace contextRef="#ctx0" brushRef="#br1" timeOffset="138156.37">20273 4937 0,'0'0'0,"0"0"0,9 0 16,1-10 0,18 1-16,10 0 15,37 9 1,19 0-16,9 9 15,20 0 1,-10 1-16,-19-1 16,-28 0-1,-38-9-15</inkml:trace>
  <inkml:trace contextRef="#ctx0" brushRef="#br1" timeOffset="138466.88">21590 4468 0,'0'0'0,"0"0"0,0-10 15,0 1 1,0 9-16,0 9 15,0 10 1,9 37-16,1 19 16,-10 10-1,9-1 1,-9-9-16,0-18 16,10-11-16,-1-8 15,-9-29 1</inkml:trace>
  <inkml:trace contextRef="#ctx0" brushRef="#br1" timeOffset="138867.97">22023 4674 0,'0'0'0,"9"-19"0,1-18 16,18-1 0,0 10-16,19 0 15,0-976 1,10 1970 0,-1-966-16,-18 10 15,-1 18 1,-18 0-16,0 10 15,-19-1 1,-19 1-16,-9-1 16,-10 1-1,-9-20-15,0 1 16,0-19 0,0-9-16,0-10 15,9-9 1,10 0-16,19 0 15,9 9 1</inkml:trace>
  <inkml:trace contextRef="#ctx0" brushRef="#br1" timeOffset="139296.69">22681 4721 0,'0'0'0,"10"-19"0,8-18 16,20-1-1,9 1-15,0 8 16,0 20-1,0 0-15,10 18 16,-20 0 0,1 20-16,-19-1 15,0 9 1,-19 1-16,-10-1 16,-9 1-1,-18-10-15,-20-9 16,1-19-1,9 0 1,0-10-16,9-8 16,10-11-1,19 20-15,9 0 16</inkml:trace>
  <inkml:trace contextRef="#ctx0" brushRef="#br1" timeOffset="139723.15">23396 4749 0,'0'0'0,"0"0"16,10-19-16,-1-9 16,0 9-1,1-9-15,18 0 16,0 0 0,29 9-1,9 0-15,-19 19 16,-10 10-1,-9 18-15,-9 0 16,-19 10 0,-19 9-16,-18-10 15,-20 1 1,1-10-16,0-19 16,-10-9-1,9-19-15,10 1 16,28-1-1</inkml:trace>
  <inkml:trace contextRef="#ctx0" brushRef="#br1" timeOffset="140907.81">22023 6372 0,'0'0'0,"0"0"0,0 0 16,-19 10 0,-19 8-16,10 20 15,0 9 1,18 18-1,10 1-15,19-10 16,19 1 0,9-20-16,19-9 15,0-28 1,9-18-16,0-20 16,-9-18-1,-10 0-15,-27-20 16,-20-17-1,-37 8-15,-47 20 16,-29 8 0,-46 38-16,-170 19 15</inkml:trace>
  <inkml:trace contextRef="#ctx0" brushRef="#br1" timeOffset="142074.54">20696 8108 0,'0'0'0,"10"0"0,18-9 16,28-1 0,38 1-16,1-1 15,-11 1 1,-9 18-16,1 1 16,-48-10-1</inkml:trace>
  <inkml:trace contextRef="#ctx0" brushRef="#br1" timeOffset="142368.65">21759 7695 0,'0'0'0,"0"0"0,0 9 16,0 20-1,0 27-15,0 10 16,10 18 0,-1 0-1,-9 10-15,0-19 16,0-28-16,10-9 15,-10-29 1</inkml:trace>
  <inkml:trace contextRef="#ctx0" brushRef="#br1" timeOffset="142761.44">22258 7977 0,'0'0'0,"0"0"0,9-19 15,1 0 1,-1-9-16,10 0 16,9 0-1,0-1-15,1 20 16,8 0-1,1 9-15,-10 9 16,-9 0 0,0 1-16,-10 18 15,-9 0 1,0-9 0,-19 0-16,1-1 15,-11 1 1,1-19-1,0 0-15,18-9 16,1-1 0</inkml:trace>
  <inkml:trace contextRef="#ctx0" brushRef="#br1" timeOffset="143239.68">23011 7995 0,'0'0'0,"9"-9"15,0-19-15,20-10 16,-1-9 0,9 10-1,10 9-15,10 9 16,-1 10 0,-9 18-1,-9 10-15,-19-1 16,0 11-1,-19-1-15,0 0 16,-19 0 0,0-9-1,-9 0-15,-10-19 16,1 0 0,-1-19-1,10 0-15,-1 0 16,20 10-1,9 0-15</inkml:trace>
  <inkml:trace contextRef="#ctx0" brushRef="#br1" timeOffset="143664.07">23791 7855 0,'0'0'0,"10"-10"0,-1-9 16,19-9 0,1 0-16,8 9 15,1 10 1,9 0-16,0 18 15,-9 19 1,-1 0 0,-9 19-16,-9-9 15,-19-1-15,-19 10 16,-9-9 0,-9-10-16,-1-9 15,0-19 1,-9 0-16,10-19 15,-1-9 1,10-10 0,28 38-16,-19-56 15,10 18 1</inkml:trace>
  <inkml:trace contextRef="#ctx0" brushRef="#br1" timeOffset="144248.17">20866 10022 0,'0'0'0,"9"0"15,10-9 1,28-1 0,19 1-16,9-1 15,0 10 1,-9 10-1,-9-1-15,-39-9 16</inkml:trace>
  <inkml:trace contextRef="#ctx0" brushRef="#br1" timeOffset="144804.81">21750 9553 0,'0'0'0,"0"0"16,0 0 0,0 19-16,0 18 15,9 10 1,10 9 0,9 1-16,10-10 15,0-19 1,-1-10-1,-9-18-15,1 0 16,-10-18 0,-1-1-16,1 0 15,-9 0 1,-10 10 0,0 9-16,0 9 15,0 20 1,9 55-1,0 19-15,1 10 16,-10-1 0,0-18-1,0-28-15,0-29 16,0-18 0</inkml:trace>
  <inkml:trace contextRef="#ctx0" brushRef="#br1" timeOffset="145194.62">22455 9675 0,'0'0'0,"10"-10"16,18-8-16,0-1 16,19 0-1,0 10 1,-9 18-16,0 19 16,-1 0-1,-18 10-15,-19-1 16,0 1-1,-19 0 1,-9-20-16,-10-8 16,1-10-1,9-10 1,-1-8-16,1-1 16,19 0-1</inkml:trace>
  <inkml:trace contextRef="#ctx0" brushRef="#br1" timeOffset="145582.31">23161 9703 0,'0'0'0,"0"0"0,0-9 15,9-10 1,1 9 0,9 1-16,9 0 15,0-1 1,10 20 0,-1-1-16,-8 19 15,-11 0 1,1 10-1,-19 9-15,-28 9 16,-19 0 0,-28-18-1,9-29-15,0-9 16,0-19 0,19-18-1,19 18-15</inkml:trace>
  <inkml:trace contextRef="#ctx0" brushRef="#br1" timeOffset="146043.87">23594 9844 0,'0'0'0,"0"0"15,9-19-15,1-19 16,18 10 0,0-9-1,19-10 1,0 19-16,0-1 15,-9 20 1,-1 18-16,1 1 16,-10 18-1,-9 0 1,-19 10-16,0-1 16,-19 1-1,0-19 1,-9-1-16,0-18 15,19 0 1,-1 0 0,1-18-16,-1-20 15,10 19 1</inkml:trace>
  <inkml:trace contextRef="#ctx0" brushRef="#br1" timeOffset="146689.72">20480 11439 0,'0'0'0,"9"0"15,38 0-15,85-10 16,84 10 0,38 0-1,38 10-15,0 8 16,18-18-1,-9 10-15,-28-10 16,-47-10 0,-38 20-1,-47-1-15,-47 1 16,-28-10 0,-47 0-1</inkml:trace>
  <inkml:trace contextRef="#ctx0" brushRef="#br1" timeOffset="147957.31">27131 1315 0,'0'0'0,"-9"0"0,-57-9 15,-66 18 1,-19 29 0,1 18-16,18 10 15,48 9 1,27-19 0,38 0-16,19 1 15,38-1 1,37 0-1,38-18-15,0-10 16,-10-9 0,-18-19-16,-38 0 15,-19-10 1,-9 1 0,-19-1-16,-19-8 15,-46-1 1,-48 9-1,-28 39 1,9 18-16,38 18 16,37-8-1,20 8-15,18 1 16,28 0 0,29 9-1,28-10-15,28-8 16,56-20-1,20-9 1,-29-18-16,-19-10 16,-28-10-1,-28-9 1,-28 10-16,-20 0 16,-18 9-1,0 0-15</inkml:trace>
  <inkml:trace contextRef="#ctx0" brushRef="#br1" timeOffset="148849.34">27771 1859 0,'0'0'0,"-10"-9"15,-9-1 1,-18 20-1,-1-1-15,1 29 16,8 9 0,11 9-16,8-9 15,20-10 1,8-8 0,11-11-16,18 1 15,-10-19 1,1 0-1,-1-19-15,1-9 16,-19 19 0,0-1-1,-19 1-15,9 18 16,1 10 0,18 28-1,19 38-15,0-10 16,-19-38-1</inkml:trace>
  <inkml:trace contextRef="#ctx0" brushRef="#br1" timeOffset="149082.41">28392 1916 0,'0'0'0,"9"9"15,29 38 1,37 28-16,10 19 16,-48-47-1</inkml:trace>
  <inkml:trace contextRef="#ctx0" brushRef="#br1" timeOffset="149298.94">28646 1812 0,'0'0'0,"0"10"0,-29 18 16,-8 38-1,-10 27-15,-10 39 16,10 8 0,19-27-1,19-29-15,9-55 16</inkml:trace>
  <inkml:trace contextRef="#ctx0" brushRef="#br1" timeOffset="149741.54">29097 1559 0,'0'0'0,"0"0"16,0 28-16,0 38 15,-9 65 1,18 19-1,1-18-15,-1-20 16,0-37 0,1-37-16,-1-19 15,1-19 1,8-10 0,11-37-16,8-9 15,1 9 1,-10 10-1,0 18-15,1 9 16,-1 20 0,0 9-1,0 18-15,-9 10 16,-19 9 0,-28 1-16,-29-10 15,-46-1 1,-38-8-1,65-29-15</inkml:trace>
  <inkml:trace contextRef="#ctx0" brushRef="#br1" timeOffset="150173.51">29558 1700 0,'0'0'0,"0"0"0,9 9 16,29 29-1,9 46 1,10 29-16,-10 27 16,-19 20-1,-38-10 1,-8-84-16</inkml:trace>
  <inkml:trace contextRef="#ctx0" brushRef="#br1" timeOffset="150931.26">27404 1615 0,'0'0'0,"0"0"16,-28 19-16,-29 37 16,-9 66-1,29 38 1,74 37-16,76 141 16</inkml:trace>
  <inkml:trace contextRef="#ctx0" brushRef="#br1" timeOffset="151438.26">26002 4374 0,'0'0'0,"0"0"0,9-10 16,10-8 0,28 8-1,38 1-15,18 18 16,10 10 0,-56-10-16</inkml:trace>
  <inkml:trace contextRef="#ctx0" brushRef="#br1" timeOffset="151626.38">25880 4561 0,'0'0'0,"28"0"15,47 10 1,-18-10-16</inkml:trace>
  <inkml:trace contextRef="#ctx0" brushRef="#br1" timeOffset="152023.81">26896 4280 0,'0'0'0,"9"0"16,19-9 0,38-1-16,47 1 15,28 18 1,19 19-1,-9-9-15,-10-10 16,-19-9 0,-65 0-1</inkml:trace>
  <inkml:trace contextRef="#ctx0" brushRef="#br1" timeOffset="152356.97">28326 3754 0,'0'0'16,"0"0"-16,0 0 15,0 0-15,0 10 16,0 18-1,9 28 1,1 48-16,-1 8 16,10 1-1,0-19 1,-10-1-16,0-18 16,-9-18-1,0-10 1,0-19-16,0-19 15</inkml:trace>
  <inkml:trace contextRef="#ctx0" brushRef="#br1" timeOffset="152715.84">28815 4102 0,'0'0'0,"9"-19"0,10-19 16,9 10 0,10 0-1,9 0-15,19 19 16,0 18 0,-10 19-1,1 19-15,-20 0 16,-18 0-1,-19 0 1,-19 0-16,-28 0 16,-19-10-1,0-18 1,1-19-16,-1-10 16,19-8-1,19-20 1,9 19-16</inkml:trace>
  <inkml:trace contextRef="#ctx0" brushRef="#br1" timeOffset="153179.03">29699 3060 0,'0'976'0,"0"-976"0,10-19 15,-1 0 1,10-9 0,9 0-16,0 9 15,19 10 1,-9 9-1,0 9-15,-20 1 16,1 18 0,-9 19-1,-20 9-15,-18 10 16,-19-10 0,-10 0-1,1-27-15,0-11 16,9-18-1,0-18-15,18-20 16,1-18 0,28-19-1,9 18-15,20 20 16,-10 18 0</inkml:trace>
  <inkml:trace contextRef="#ctx0" brushRef="#br1" timeOffset="153596.6">30207 4233 0,'0'0'0,"10"-19"16,8-18-16,11-10 15,18-9 1,19 9 0,-10 9-16,0 19 15,1 10 1,-20 9-16,1 9 16,0 19-1,-19 10 1,-10 9-16,-9 9 15,-19 0 1,-18-18 0,-11-10-16,1-9 15,0-19 1,0-19 0,10 0-16,9-18 15,18 9 1,1 9-1</inkml:trace>
  <inkml:trace contextRef="#ctx0" brushRef="#br1" timeOffset="154104.57">31383 4092 0,'0'0'0,"10"-9"16,18-10-1,0-9-15,19 0 16,0 18-1,9 1-15,1 18 16,-19 1 0,-1 18-1,-9 10-15,-9-1 16,-19 10 0,-19 9-16,-18-18 15,-20-1 1,-9-18-1,-9-19 1,9-19-16,10-18 16,9-20-1,9-8 1,29-1-16,-1 10 16,20 18-1,9 10 1,9 28-16,-19 0 15</inkml:trace>
  <inkml:trace contextRef="#ctx0" brushRef="#br1" timeOffset="154848.91">27009 5031 0,'0'0'0,"0"0"0,9-19 16,38 0 0,85 0-1,103 19-15,113 19 16,66 0-1,28-10-15,38 10 16,-10-19 0,-28-9-1,-37-1-15,-48 1 16,-56 18 0,-47 1-1,-56-1-15,-38 0 16,-47 10-1,-47-19 1,-19 0-16,-28 0 16,-1 0-1,-8 0 1,-10 0-16,0 0 16,0 0-1,0 9 1,-10-9-16</inkml:trace>
  <inkml:trace contextRef="#ctx0" brushRef="#br1" timeOffset="156251.74">28900 5265 0,'0'0'0,"0"0"0,0 0 16,0 0-1,0 0 1,0 19-16,9 28 15,-9 28 1,0 0-16,0 0 16,0-9-1,0-10 1,0-19-16,0-18 16,0 0-1,0 0 1,0-19-16,0 0 15,0 0 1,9 0 0,20 0-16,-1 0 15,9-10 1,10 1 0,1 9-16,-1 0 15,0 0 1,-10 0-1,10 0-15,-9 0 16,0 0 0,-1-9-16,-9-10 15,1-9 1,-11-10 0,1 1-16,0-10 15,-10 0 1,1 19-1,-10 9-15,0 9 16,0 10 0,0 10-1,0 27-15,-19 29 16,0 56 0,10 9-1,-10 1-15,0-10 16,0-19-1,10-19 1,0-9-16,-1-9 16,1-28-1,-1-1-15,1-18 16,9 0 0,0-10-1,0-9 1,0 0-16,0 0 15,0 0 1,0 0-16</inkml:trace>
  <inkml:trace contextRef="#ctx0" brushRef="#br1" timeOffset="156804.96">25908 7639 0,'0'0'0,"0"0"0,9 0 15,20-10 1,8-8-1,29 8-15,9 1 16,19 0 0,-9-1-1,-19 1-15,-19 9 16,-28 0 0</inkml:trace>
  <inkml:trace contextRef="#ctx0" brushRef="#br1" timeOffset="157030.97">26059 7780 0,'0'0'0,"0"0"0,18 0 16,20 0-1,47 9 1,56 10 0,47 9-16,141 28 15</inkml:trace>
  <inkml:trace contextRef="#ctx0" brushRef="#br1" timeOffset="157576.51">27837 7564 0,'0'0'0,"0"0"15,-10-10 1,10 1-16,10-10 16,-1 10-1,10-10 1,18 0-16,29 10 15,0 0 1,9-1 0,-18 1-1,-10 9-15,-10 0 16,1 9 0,-10 1-16,-9-1 15</inkml:trace>
  <inkml:trace contextRef="#ctx0" brushRef="#br1" timeOffset="158073.21">28834 7217 0,'0'0'0,"9"0"0,1-10 15,-1 1 1,19-1-16,10 1 16,9 18-1,9 20 1,-18 18-16,0-1 16,-29 1-1,-9 0 1,-28 10-16,-19 8 15,-38 1 1,-18 9-16,-10-9 16,37-29-1,20-18 1,28 0-16,18-10 16,1-9-1,28 9 1,18 1-1,20 9-15,9-1 16,9-8 0,0-1-16,0 1 15,-18-1 1,-10-9 0,0 9-16,-28-9 15</inkml:trace>
  <inkml:trace contextRef="#ctx0" brushRef="#br1" timeOffset="158513.4">29690 7310 0,'0'0'0,"0"0"15,0 0-15,0 10 16,0 9-1,-10 27 1,1 1-16,0 10 16,9-20-1,0 1 1,0-19-16,9-10 16,0 0-1,1-9 1,-1 10-16,19-1 15,1 0 1,-1 10-16,9 9 16,1 0-1,-19 1 1,0 8-16,-10 10 16,-9-9-1,-19 9 1,-9 9-1,-38 0-15,-18-18 16,-10-1 0,46-27-16</inkml:trace>
  <inkml:trace contextRef="#ctx0" brushRef="#br1" timeOffset="158776.74">29662 7414 0,'9'0'0,"10"-10"16,28-9-16,37 1 16,20 8-1,-10 10 1,-9 10-16,-19-10 15,-19 9 1,-10 0 0,-18 1-16,-10-10 15</inkml:trace>
  <inkml:trace contextRef="#ctx0" brushRef="#br1" timeOffset="159332.87">30508 7536 0,'0'0'0,"0"0"16,0 0-1,-9 9-15,-10 0 16,0 20 0,-9 17-1,19 1-15,-1 0 16,20 0-1,18-19 1,0-9-16,19-19 16,0-19-1,19-37-15,-10-10 16,1 1 0,-20 18-1,1 0 1,-19 19-16,0 0 15,0 18 1,-10 10-16,0 10 16,1 18-1,18 19 1,0 9-16,0 0 16,19 0-1,10-9 1,9-9-16,-10-19 15,1-10 1,-10-9 0,-29-19-16,1-9 15,-19-9 1,-28-10 0,-19 0-16,-47 9 15,38 29 1</inkml:trace>
  <inkml:trace contextRef="#ctx0" brushRef="#br1" timeOffset="160119.06">26896 6888 0,'0'0'0,"9"0"16,10-9-16,19-10 16,56 0-1,75 1 1,66-1-16,66-9 16,38 9-1,28-9-15,19 9 16,9 19-1,9 0 1,1 9-16,-20 19 16,-27 19-1,-38 0 1,-57-9-16,-65-10 16,-57-9-1,-47-10 1,-28-9-16,-29 0 15,-18 0 1,0 0 0,-10 10-16,1-1 15,-1 10 1,1 18-16,-1 38 16,0 38-1,1 18 1,-1 19-1,1 10-15,-1 9 16,0-10 0,1 1-1,-1-20-15,-9-8 16,0-10 0,0-28-16,-9-19 15,-1-10 1,1-8-1,-10-10-15,0-19 16</inkml:trace>
  <inkml:trace contextRef="#ctx0" brushRef="#br1" timeOffset="160999.24">26839 6879 0,'0'0'0,"0"0"16,10 19 0,-1 28-16,19 74 15,10 58 1,-19 37 0,0-10-16,-19-9 15,0-9 1,-19-29-1,0 1-15,-9-10 16,0-28 0,18-19-1,1-19-15,-1-18 16,1-19 0,9-10-1,0-18-15,0-19 16,0 0-1,0 0 1,0 0-16,0 0 16,9-19-1,1 1-15,18-20 16,28 1 0,29-10-1,56-10 1,94 11-16,76-1 15,75 28 1,18 9 0,19 1-16,20 18 15,8 20 1,-9-1 0,-9 0-16,-29 19 15,-37-10 1,-66-8-1,-65-11-15,-58-8 16,-65-10 0,-38 0-16,-37 0 15,-19-10 1,0 1-16,-19 9 16,0 0-1,0 0 1,0 0-1,-19 9-15,0-9 16</inkml:trace>
  <inkml:trace contextRef="#ctx0" brushRef="#br1" timeOffset="199511.41">27931 13709 0,'0'0'0,"0"0"16,0 0-16,0 0 16,9 0-16,0 0 15,-9 0 1,0 0 0,0 0-16,0 0 15,0 0 1,-18-9-16,-1-1 15,0 10 1,10 10-16,-1-1 16,1 1-1,9-1-15,9 0 16,1 10 0,8 0-16,1-10 15,0-9 1,0 0-16,0 0 15,-19-9 1,0 9-16,0-9 16,-19-1-1,-9 1-15,-10-1 16,0 1 0,10 18-16,0-9 15,18 0 1,1 10-1,0-10-15,-1 9 16,1-9 0</inkml:trace>
  <inkml:trace contextRef="#ctx0" brushRef="#br1" timeOffset="209061.64">26896 11354 0,'0'0'0,"0"0"0,0 0 16,0 0-1,0 0-15,9 0 16,1 0-1,-10 0-15,9 0 16,0 0 0,1 0-16,-1 0 15,1 10 1,-1-1-16,0 0 16,1 1-1,-1-1-15,1 1 16,-1-1-1,0 10-15,1-1 16,-1 1 0,1 0-16,-1 0 15,10-10 1,0 0-16,9 1 16,0 9-1,-9-1-15,9-8 16,0-1-1,1 1-15,-11-1 16,11 0 0,-1 1-1,0 8-15,0 1 16,1 0-16,-11 0 16,11 0-1,-1-1 1,0 1-16,-9 0 15,9 0 1,-9-1-16,9 1 16,0 0-1,1 0-15,-1-1 16,0 1 0,0 0-16,0 0 15,1-1 1,-1 11-1,0-1-15,-9 0 16,9 0-16,0 0 16,1 10-1,-1-10-15,0 9 16,0 1 0,1-1-1,-1 1-15,0 0 16,0-10-1,0 0-15,1 9 16,8 1 0,-9-10-16,10 10 15,-10-1 1,10 1-16,-10-1 16,10 1-1,-1-1 1,1 1-16,0-1 15,-1 1-15,-8-10 16,8 9 0,1 1-16,-1 0 15,1-1 1,0 1-16,9-1 16,0 1-1,0-1 1,0 1-16,0-1 15,0 1 1,0-1-16,0 10 16,0 0-1,9 0-15,-8 0 16,-1 0 0,9 0-16,-9-10 15,0 1 1,0 9-16,0 0 15,0 0 1,10-1-16,-1 11 16,1-1-1,8 0-15,1-9 16,0 10 0,0-11-16,0 11 15,0-1 1,9 10-1,0-10-15,-9 0 16,0 10 0,9 0-16,-9-10 15,0 0 1,0 10-16,0 0 16,9-1-1,-9 1-15,-1 0 16,11-1-1,-1 10-15,0 0 16,1 1 0,-11-11-16,1-9 15,0 10 1,-9-10-16,8 1 16,-8-1-1,-1-9 1,1-10-16,-20 1 15,1-10 1,0-9-16,-10 0 16,-9-10-1,-1 0-15,1 1 16,-19-10 0,0 0-16</inkml:trace>
  <inkml:trace contextRef="#ctx0" brushRef="#br1" timeOffset="210256.26">27197 11345 0,'0'0'0,"0"0"16,9 9-1,10 1-15,9 18 16,10 19 0,9 0-16,0 9 15,0 0 1,0 10-16,0-10 15,10 0 1,-1 1-16,-9-10 16,0 0-1,0-1-15,10 1 16,8 0 0,11 10-1,8-1-15,10 0 16,0 0-1,10 10-15,-104-66 0,113 75 32,37 19-32,-18 0 15,-10-10 1,-9-9 0,0-9-16,9 18 15,1 1-15,8-1 16,-18 10-1,10 0 1,-1 0-16,0 9 16,-9-9-1,-9 9-15,-1-9 16,10 9 0,0-9-16,9 9 15,0-9 1,-9 0-1,0 0-15,0-1 16,0-18 0,0 10-16,-19-10 15,0 0 1,0 9-16,0 1 16,0-10-1,-9 0-15,0 9 16,9-8-1,-19-1 1,0 0-16,0-10 16,-9-8-1,0-10-15,0 9 16,0-9 0,0 0-16,-10 9 15,1-9 1,-1 0-16,-18-19 15,-1 0 1,-18-19-16</inkml:trace>
  <inkml:trace contextRef="#ctx0" brushRef="#br1" timeOffset="211429.41">26877 11213 0,'0'0'0,"0"0"16,0 0-1,9 0-15,10 10 16,19 18 0,18 28-16,20 29 15,8 9 1,10 18-16,0 20 16,0-20-1,10 1 1,-1-10-16,1 9 15,-1-8 1,1 8-16,9 10 16,18 10-1,-18-20-15,10 1 16,-1-1 0,0-8-16,10 8 15,0 1 1,-1-10-1,1 0-15,9 10 16,-9-1 0,0-8-16,9 18 15,0 0 1,0-1-16,0-8 16,0 0-1,0-10 1,-9-9-16,0-10 15,-10 10 1,-9 0-16,0-10 16,0 10-1,-1 0-15,1 0 16,-19 0 0,0-19-16,-9-10 15,-10 10 1,1-18-1,-20-1-15,1-19 16,-20 1 0,1-19-16,-1-1 15,-8-8 1,-11-1-16</inkml:trace>
  <inkml:trace contextRef="#ctx0" brushRef="#br1" timeOffset="-208949.94">26708 11279 0,'0'0'0,"0"0"16,0 0-16,0 0 15,0 0 1,9 0 0,0 10-16,1-1 15,-1 0 1,10 1 0,-10-1-16,10 0 15,0 1 1,0-1-1,0 1 1,0 8-16,-1 1 16,11 9-16,-1-9 15,0 0 1,0 0 0,-9 9-16,9 0 15,1 0 1,-1 0-16,0 0 15,0 0 1,0 10 0,1 0-1,-1-1-15,0-9 16,0 10 0,1-1-1,-1 1-15,0-1 16,0-9-1,0 1 1,-9 8-16,9-9 16,1 0-1,-1 10 1,0-10-16,0 10 16,1-1-1,-1-9-15,0 0 16,0 1-1,0-1 1,1 0 0,-1 0-16,0-9 15,0 9 1,1 0-16,-1 0 16,9 10-1,-8-10 1,8 9-16,1 1 15,0-10 1,-1 10-16,1-10 16,-1 9-1,1 1 1,0-10-16,-1 10 16,1-1-1,-10-9 1,0 10-16,10-1 15,-10-9 1,10 10-16,-10-10 16,0 0-1,10 10-15,0-1 16,-10-9 0,9 10-16,-8-10 15,8 10 1,-9-10-16,1 0 15,8 10 1,-8-1-16,8 1 16,-9-10-1,10 9 1,-38-37-16,38 38 16,9 9-1,-10-10 1,1 1-16,0-1 15,-10-9 1,9 10-16,-8-1 16,8 10-1,1-9 1,-10-10-16,0 10 16,10-1-1,0 1 1,-10-1-16,0 1 15,0-1 1,10 1 0,-10-10-16,10 9 15,-10-8 1,10 8 0,-1 1-16,-9-10 15,10 9 1,0 1-1,-10-10-15,10 10 16,-1-10 0,1 9-16,-1-9 15,1 1 1,0 8 0,9 1-16,-10-1 15,10 1 1,0-1-1,1 1-15,-11-1 16,10-9 0,0 10-1,0-1-15,-9 1 16,9-1 0,0 10-16,0 0 15,0 0 1,9 0-1,1 9 1,9-9-16,9 19 16,47 47-1,198 177-15,19 20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7T15:15:09.1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3086 12762 0,'0'0'0,"-10"0"15,-18 0 1,-19 9-16,-9 10 16,-10 9-1,0 0-15,19 10 16,19-1-1,-1 1-15,20-10 16,18-9 0,1-1-16,18-8 15,28-1 1,10-9-16,10 9 16,-1 1-1,-19-1-15,1 19 16,-10 1-1,-10-1 1,-18 19-16,-19-1 16,-19 1-1,-28 10-15,-28-1 16,-19-18 0,-19-1-16,-19-28 15,1-9 1,8-9-16,1-19 15,66 19 1</inkml:trace>
  <inkml:trace contextRef="#ctx0" brushRef="#br0" timeOffset="743">4083 12518 0,'0'0'0,"0"0"15,0 0-15,0 0 16,0 9 0,-10 10-16,1 28 15,0 37 1,18 38-16,0 28 31,10 10-31,0-29 16,-10-18-16,-9-29 15,0-28-15,0-27 16,0-11 0,0-18-1,0 0-15,0-9 16,-9-10-1,-10-28-15,-9-9 16,-10 0 0,1-1-16,-1 1 15,0 9 1,1 19-16,-10 0 16,9 19-1,1 18 1,-20 10-16,10 9 15,9 19 1,10 0-16,9 0 16,10-10-1,18 1-15,20-1 16,8-18 0,29 0-16,19-19 15,9 0 1,0-10-16,-47 1 15</inkml:trace>
  <inkml:trace contextRef="#ctx0" brushRef="#br0" timeOffset="1124.85">4619 12705 0,'0'0'0,"0"0"0,0 10 15,-19 8 1,-9 20-16,-10 37 16,10 19-1,9 18 1,19-8-16,19-11 16,9-17-16,19-11 15,76 57 1,-39-84-1,-46-20 1</inkml:trace>
  <inkml:trace contextRef="#ctx0" brushRef="#br0" timeOffset="1424.97">4948 12733 0,'0'0'0,"0"0"0,10 0 16,-1 10-16,29 9 16,18 18-1,29 38-15,18 10 16,-9 8-1,0 1 1,-18 0-16,-1-9 16,-19-1-1,-18-18-15,-29-48 16</inkml:trace>
  <inkml:trace contextRef="#ctx0" brushRef="#br0" timeOffset="1650.17">5437 12930 0,'0'0'0,"0"10"0,-9 9 16,-19 28-1,-10 56-15,-18 28 16,-1 10-1,-18 0-15,9-19 16,0-29 0,29-55-16</inkml:trace>
  <inkml:trace contextRef="#ctx0" brushRef="#br0" timeOffset="1959.17">5804 12433 0,'0'0'0,"0"0"0,10 0 15,9 10 1,18 18-16,29 28 15,0 19 1,-10 28 0,-18 1-16,-19-1 15,-10 19-15,-37 0 16,-28 9 0,-29 10-1,28-76-15</inkml:trace>
  <inkml:trace contextRef="#ctx0" brushRef="#br0" timeOffset="2317.15">6764 13203 0,'0'0'0,"0"0"0,0 0 16,9 0-16,1-10 15,9 1 1,9-10-16,9 0 16,1 1-1,0-1-15,-1 9 16,-18 1 0</inkml:trace>
  <inkml:trace contextRef="#ctx0" brushRef="#br0" timeOffset="2516.89">6576 13409 0,'0'0'0,"9"0"0,10 0 15,19-9-15,37-1 16,19 1-1,0-1-15,0 20 16,-47-10 0</inkml:trace>
  <inkml:trace contextRef="#ctx0" brushRef="#br0" timeOffset="4765.99">8692 12762 0,'0'0'0,"10"0"0,9 9 16,18 0-1,20 10-15,18 19 16,10 27 0,-1 10-1,10 10-15,-9-1 16,-10-9-1,-18 0-15,-10-9 16,-28-38 0</inkml:trace>
  <inkml:trace contextRef="#ctx0" brushRef="#br0" timeOffset="5008.79">9342 12762 0,'0'0'0,"0"0"15,0 0-15,-19 9 16,-28 29 0,-19 37-16,-19 28 15,1 0 1,18-9-16,9-10 15,20-18 1,18-38-16</inkml:trace>
  <inkml:trace contextRef="#ctx0" brushRef="#br0" timeOffset="5250.89">9774 13052 0,'0'0'0,"0"0"0,10 0 16,-1-9-16,10 0 16,9 9-1,19 9-15,10 0 16,27 20-1,-46-11-15</inkml:trace>
  <inkml:trace contextRef="#ctx0" brushRef="#br0" timeOffset="5512.42">10329 12752 0,'0'-9'0,"10"-10"0,-1 0 16,1 1-1,8 8-15,11 1 16,8 18 0,29 19-16,19 19 15,-1 28 1,10 10-1,-18 18-15,-1 0 16,-47-56 0</inkml:trace>
  <inkml:trace contextRef="#ctx0" brushRef="#br0" timeOffset="5759.76">10856 12649 0,'0'0'0,"0"0"0,0 9 16,-9 10 0,-10 37-16,-19 29 15,-9 9 1,-9 9-1,-10-9-15,0-10 16,38-46-16</inkml:trace>
  <inkml:trace contextRef="#ctx0" brushRef="#br0" timeOffset="6014.3">10367 12349 0,'0'0'0,"9"0"0,10 0 16,28 0-1,28 9-15,1 1 16,8-1-1,1 19 1,19 0-16,-48-9 16</inkml:trace>
  <inkml:trace contextRef="#ctx0" brushRef="#br0" timeOffset="6266.35">11486 12527 0,'0'0'0,"0"0"0,10 9 15,-1 10-15,19 19 16,10 37 0,-19 28-16,-10 19 15,-27 28 1,-67 10-1,-94 18-15,-84-19 16,-104 1 0</inkml:trace>
  <inkml:trace contextRef="#ctx0" brushRef="#br0" timeOffset="6597.72">8354 12630 0,'0'0'0,"0"0"16,0 0-16,0 10 16,0 27-1,9 48-15,29 27 16,46 29 0,58 9-16,102 10 15,95 18 1</inkml:trace>
  <inkml:trace contextRef="#ctx0" brushRef="#br0" timeOffset="7138.01">11543 12236 0,'9'0'0,"10"-19"0,9 1 15,19-1-15,-9 9 16,0 1 0,-1 9-16,1 9 15,-19 1 1,0 18-16,-1 0 15,-18 10 1,0 9 0,0-19-16,10-9 15,-1-1-15,19 1 16,29 0 0,9-10-1,28-9-15,19 0 16,-19 0-1,-28 0-15,-38 0 16,-19 0 0</inkml:trace>
  <inkml:trace contextRef="#ctx0" brushRef="#br0" timeOffset="7907.2">7883 12621 0,'0'0'0,"0"0"0,0 0 16,-18 9-16,-1 19 16,-9 19-1,-1 19-15,20-10 16,9-9-1,9-9 1,10-10-16,9-9 16,19-1-1,0-8-15,-9-10 16,0 0 0,-19 0-16,-19 0 15,0 0 1,-19 0-16,-38 9 15,-27 1 1,8 18 0,20 0-16,18 0 15,19 0-15,10 0 16,18 0 0,20 1-1,27-11-15,38 1 16,0-10-1,-9-9-15,-10 0 16,-28 0 0,-28 0-16,-19 0 15</inkml:trace>
  <inkml:trace contextRef="#ctx0" brushRef="#br0" timeOffset="8284.79">7460 13841 0,'9'0'0,"20"0"16,65-19-16,103 9 15,76 1 1,56 0-16,38 9 16,0-19-1,9 10 1,1-1-16,-20-9 16,-56 10-1,-47 9-15,-56 0 16,-57 0-1,-47 0-15,-28 0 16,-38 9 0,-18-9-16,-10 0 15</inkml:trace>
  <inkml:trace contextRef="#ctx0" brushRef="#br0" timeOffset="9440.24">8448 14347 0,'0'0'0,"0"0"16,0 0-16,0 0 16,0 10-16,9 8 15,1 11 1,-1-1-1,0 9-15,1 1 16,-1-10 0,-9-9-16,0-1 15,0-18 1,0 0-16,0 0 16,0 0-1,10-9-15,-1-10 16,1-18-1,-1-20-15,10 11 16,-10 17 0,1 1-1,-1 9-15,0 10 16,1 0 0,-10-1-16,0 10 15,9 10 1,1-1-16,18 19 15,19 10 1,0 9-16,0 0 16,-9-10-1,-1 1-15,1-10 16,-19-9 0,-1-10-16,1-9 15,0 0 1,0-19-16,0-9 15,0-28 1,-19-10 0,0 0-16,-10 19 15,1 1 1,-1 27-16,1 9 16</inkml:trace>
  <inkml:trace contextRef="#ctx0" brushRef="#br0" timeOffset="9785.44">9398 14563 0,'0'0'0,"9"0"0,10-9 16,9-1-1,19-9-15,19 10 16,-9 0-1,-1-1-15,-9 1 16,-9 9 0,0 0-16,-29 0 15</inkml:trace>
  <inkml:trace contextRef="#ctx0" brushRef="#br0" timeOffset="10054.27">9981 14188 0,'0'0'0,"0"0"16,0 0-16,0 9 15,10 10 1,-1 37-16,0 19 15,1 19 1,-10 9 0,0 0-16,-10 10 15,-8 9-15,8-56 16</inkml:trace>
  <inkml:trace contextRef="#ctx0" brushRef="#br0" timeOffset="11729.08">3302 15436 0,'0'0'0,"0"0"0,-19 0 16,-18 9-16,-20 10 16,1 9-1,9 0 1,18 0-16,1-9 15,19 0 1,-1-10-16,20 0 16,27 1-1,10 9-15,19-1 16,10 1 0,-1 0-16,-19 9 15,-18 0 1,0 0-16,-20 10 15,-18-1 1,-18 10-16,-39 0 16,-28 10-1,-27-20-15,-20-9 16,10-18 0,9-10-1,9 0-15,57-10 16</inkml:trace>
  <inkml:trace contextRef="#ctx0" brushRef="#br0" timeOffset="12341.16">4177 15173 0,'0'0'0,"0"0"15,0 0-15,0 9 16,0 10-16,0 28 16,0 28-1,9 19-15,-9-10 16,0-9 0,0-18-1,10-10-15,-10-10 16,0-18-1,0-10-15,0-9 16,0 0 0,0 0-16,-19-9 15,-19-10 1,-9 0-16,-19 10 16,1 0-1,8 18 1,19 0-16,10 10 15,9 9 1,10-9-16,18 0 16,1-1-1,18 1-15,10 0 16,9 0 0,19-19-16,-1 0 15,-27 0 1</inkml:trace>
  <inkml:trace contextRef="#ctx0" brushRef="#br0" timeOffset="12646.32">4704 14976 0,'0'0'0,"0"0"0,-10 9 16,-37 38-16,-19 47 15,1 37 1,8 19-16,29 1 16,18-11-1,20-37-15,9-18 16,9-10-1,10-19 1,9 1-16,-19-39 16</inkml:trace>
  <inkml:trace contextRef="#ctx0" brushRef="#br0" timeOffset="13166.42">4873 15379 0,'0'0'0,"0"0"16,0 10-16,9 8 16,1 11-1,18 8-15,0 1 16,1-1-1,-1-18-15,-9 0 16,9-19 0,0 0-16,-9 0 15,0 0 1,-1-19 0,1 0-16,0 0 15,-10 1 1,1-1-16,-10 9 15,0 1 1,0 0-16,0 9 16,9 9-1,1 10-15,9 47 16,-1 37 0,1 19-16,-19-10 15,-19 1 1,1-29-1,-11-18-15,-8-19 16,-1-10 0,-18-18-16,-20-9 15,29-10 1</inkml:trace>
  <inkml:trace contextRef="#ctx0" brushRef="#br0" timeOffset="13502.33">5325 15079 0,'0'0'0,"9"0"16,0-9-16,20 9 15,18 9 1,19 19-16,9 28 16,0 20-1,-9 8-15,-19 19 16,-19 0 0,-28 19-1,-37 19-15,-48 9 16,-37 0-16,-1-37 15,67-66 1</inkml:trace>
  <inkml:trace contextRef="#ctx0" brushRef="#br0" timeOffset="13769.9">6425 15773 0,'0'0'0,"10"0"16,-1-9-16,19 0 15,19-1 1,0 1-16,10 9 15,9-10 1,0 1 0,-29 9-16</inkml:trace>
  <inkml:trace contextRef="#ctx0" brushRef="#br0" timeOffset="13964.06">6171 16120 0,'0'0'0,"10"0"16,8 0-16,39-9 15,56 0 1,37-1 0,38 10-16,10 10 15,141-1 1</inkml:trace>
  <inkml:trace contextRef="#ctx0" brushRef="#br0" timeOffset="15124.26">8363 15464 0,'0'0'0,"10"0"0,-1 0 16,10-10-1,0 1 1,-19 0-16,0 9 16,0 0-1,-38-10-15,-37 1 16,-19 18-1,9 1 1,19 18-16,29-10 16,18 1-1,9 9-15,20 1 16,-1-11 0,19 1-1,1 0-15,18 0 16,0-10-1,-10-9-15,1 0 16,-19 0 0,-10 0-16,-9 0 15,-9 0 1,-38 9-16,-47 10 16,-29 9-1,10 19-15,38 0 16,28-9-1,19-1 1,18 1-16,20-10 16,28 0-1,27-9-15,20 0 16,9-10 0,10-9-1,-10 0-15,-28-9 16,-19 9-16,-19 0 15,-19 0 1</inkml:trace>
  <inkml:trace contextRef="#ctx0" brushRef="#br0" timeOffset="15463.41">8946 15445 0,'0'0'0,"0"0"16,0 0-1,-9 9-15,-19 19 16,-10 19-1,-9 10-15,19-1 16,19 10 0,-1-10-1,20 0-15,18 1 16,0-20 0,28 10-1,-18-19-15</inkml:trace>
  <inkml:trace contextRef="#ctx0" brushRef="#br0" timeOffset="15974.08">9050 15398 0,'0'0'0,"0"0"16,0 0-16,0 9 15,9 20 1,1 17 0,-1 1-16,10-9 15,0-1 1,0-8 0,-1-11-16,11-8 15,-1-10 1,0 0-1,0-19 1,-9 0-16,0 0 16,0 1-1,-10-10-15,1 18 16,-1 1 0,-9-1-1,0 10-15,9 10 16,1 27-1,-1 20 1,-9 18 0,0 18-16,-19-17 15,-9-11 1,-19-8 0,-19-1-16,-28-19 15,-19-18 1,57-19-16</inkml:trace>
  <inkml:trace contextRef="#ctx0" brushRef="#br0" timeOffset="16241.95">9492 15736 0,'0'0'0,"0"0"15,9 0-15,20 0 16,27 0 0,19 0-16,10-10 15,0 10 1,9 0-1,-47 0-15</inkml:trace>
  <inkml:trace contextRef="#ctx0" brushRef="#br0" timeOffset="16773.55">10179 15482 0,'0'0'0,"0"0"15,0 0-15,0 0 16,0 10 0,9 18-16,1 0 15,8 10 1,1-1 0,0-18-16,9 0 15,1 0 1,-1-19-1,0 0-15,10 0 16,-10-19 0,0 0-1,-9 0-15,0 0 16,-1 10 0,-8 0-1,-1-1 1,1 1-16,-1 9 15,1 9 1,18 29-16,0 18 16,-9 10-1,0 9 1,-19-19-16,0 0 16,-19-18-1,0 0 1,-19-10-1,-18-10-15,-19 1 16,-1-19 0,29 0-16</inkml:trace>
  <inkml:trace contextRef="#ctx0" brushRef="#br0" timeOffset="17028.09">10057 15342 0,'0'0'0,"9"0"0,29-10 16,18 1-16,19-10 15,1 10 1,-1-1-1,0 10 1,-19 0-16,1 10 31</inkml:trace>
  <inkml:trace contextRef="#ctx0" brushRef="#br0" timeOffset="17302.2">10903 15126 0,'0'0'0,"10"0"0,8 9 16,29 10 0,29 19-16,8 27 15,-8 20 1,-29 9-1,-19-1-15,-28 29 16,-38 10 0,-37-10-1,-19-10-15,37-65 16</inkml:trace>
  <inkml:trace contextRef="#ctx0" brushRef="#br0" timeOffset="17702.95">11298 14788 0,'10'0'0,"-1"-9"0,1-1 15,8 10 1,1 10 0,0-1-16,0 29 15,0 9 1,-1 9-16,1-9 16,-9-10-1,-1-18 1,19-9-1,10-10-15,28-10 16,37-27 0,20-20-16,-29 10 15,-38 10 1,-28 18 0,-37 19-16,-1 0 15</inkml:trace>
  <inkml:trace contextRef="#ctx0" brushRef="#br0" timeOffset="18152.66">7582 16543 0,'47'-10'0,"142"-8"0,177-11 16,48 20 0,10-10-16,-1 0 15,0 1 1,1 8 0,-48 20-16,-84-1 15,-67 0 1,-74 1-1,-66-10-15,-57 0 16,-38 9 0,1-9-16</inkml:trace>
  <inkml:trace contextRef="#ctx0" brushRef="#br0" timeOffset="18548.84">8335 17049 0,'0'0'0,"0"0"0,9 19 15,1 37 1,-1 10-16,1 9 15,-10 0 1,0-19 0,0-9-16,0-9 15,0-29 1</inkml:trace>
  <inkml:trace contextRef="#ctx0" brushRef="#br0" timeOffset="18934.5">8391 16674 0,'0'0'15,"0"0"-15,10 9 16,9 10-16,9 9 16,19 29-1,19 18 1,9 19-1,0-1-15,-18-18 16,-10-28 0,-10-9-16,-8-19 15,-11-10 1,1-9-16,0-9 16,0-20-1,0-27 1,-19-28-16,-10-19 15,-9 9 1,1 19 0,-1 28-1,9 19-15,1 18 16,9 10 0</inkml:trace>
  <inkml:trace contextRef="#ctx0" brushRef="#br0" timeOffset="19223.21">9144 17124 0,'0'0'0,"9"0"0,10 0 16,38 0 0,18 0-1,10-9-15,-1 0 32,1-1-32,-10 1 15,-9 18-15,-38-9 16</inkml:trace>
  <inkml:trace contextRef="#ctx0" brushRef="#br0" timeOffset="19494.47">10122 16749 0,'0'0'16,"0"0"-16,0 9 16,10 10-16,-1 19 15,1 18 1,-1 47 0,-9 19-1,0 19-15,-9 18 16,-1 1-1,1-94-15</inkml:trace>
  <inkml:trace contextRef="#ctx0" brushRef="#br0" timeOffset="20818.05">6613 17059 0,'0'0'0,"0"0"15,10 9-15,18 10 16,0 9 0,19 19-1,0-10-15,0 1 16,0 0 0,-9-20-1,0-8-15,-1-10 16,10-19-1,0-19 1,10-37-16,9-37 16,18-57-1,-8-56 1,-20-19-16,-9-19 16,-9 19-1,-19 0 1,-10 28-16,-9 29 15,0 27 1,0 38 0,-9 47-16,-1 38 15,10 27 1,0 10-16,0 0 16</inkml:trace>
  <inkml:trace contextRef="#ctx0" brushRef="#br0" timeOffset="21292.12">7808 14910 0,'0'0'0,"10"0"0,27-19 16,38 1-1,85-1-15,85-9 16,56 18-1,85 10-15,75 19 16,47 9 0,-10 10-16,10-10 15,-47-9 1,-66-19 0,-47-19-16,-75-9 15,-75 9 1,-38 10-16,-66-1 15,-47 1 1,-38 9-16,-18 0 16,-76 19-1,10-10-15</inkml:trace>
  <inkml:trace contextRef="#ctx0" brushRef="#br0" timeOffset="22084.67">6604 14469 0,'0'0'0,"0"0"0,9 10 15,1-1 1,18 28-16,19 20 15,19 8 1,-10 1 0,1-10-16,-1-18 15,-18-10 1,0-9-16,-1-10 16,1-9-1,-1-9-15,-8-10 16,8-18-1,10-29-15,0-47 16,-9-18 0,0-29-1,-20-27-15,-18-29 16,0 0 0,-9 19-16,0 0 15,-1 28 1,10 10-16,0 27 15,0 39 1,0 18 0,0 28-16,0 0 15,0 19 1,0 9-16,0 9 16,0 1-1,0 9-15</inkml:trace>
  <inkml:trace contextRef="#ctx0" brushRef="#br0" timeOffset="22592.39">7413 12461 0,'0'0'0,"0"0"16,9-9-16,1-10 15,27 0 1,29-9-16,47-9 16,66 9-1,66 18 1,27 10-16,67 0 16,75 19-1,9 9-15,1-9 16,-48-10-1,-75 1-15,-38-10 16,-37-10 0,-28 10-16,-38 0 15,-57-9 1,-46 9-16,-20 0 16,-27 0-1,-10 0 1</inkml:trace>
  <inkml:trace contextRef="#ctx0" brushRef="#br0" timeOffset="25963.29">12766 13437 0,'0'0'0,"0"0"0,9 0 15,1-9 1,18-1 0,0 1-16,19 0 15,0-1 1,0 10-16,-9 10 16,-19-10-1</inkml:trace>
  <inkml:trace contextRef="#ctx0" brushRef="#br0" timeOffset="26164.37">12531 13700 0,'0'0'0,"18"0"16,30 0-16,55-10 15,19 10 1,-9-9-16,-9 9 16,-20 0-1,-46 0-15</inkml:trace>
  <inkml:trace contextRef="#ctx0" brushRef="#br0" timeOffset="32518.95">14224 12733 0,'0'0'0,"0"0"0,0 0 16,0 0-1,0 0-15,0 0 16,0 0-1,0 0-15,9 10 16,1 18 0,9 10-1,-1 27-15,1 1 16,-9 9 0,-10-9-1,0-1-15,0-8 16,-10-1-16,10-19 15,0 1 1,-9-10-16,9-19 16</inkml:trace>
  <inkml:trace contextRef="#ctx0" brushRef="#br0" timeOffset="32983.15">14638 13071 0,'0'0'0,"9"-9"15,10-19-15,9 0 16,1-1 0,-1 1-1,9 0-15,-8 19 16,-1-1 0,-9 20-16,0-1 15,-1 0 1,-18 10-16,0 9 15,-18 1 1,-1-1-16,-19 0 16,0-9-1,1-10-15,-1-9 16,10 0 0,0-9-1,18-1-15,1 1 16,9 9-16</inkml:trace>
  <inkml:trace contextRef="#ctx0" brushRef="#br0" timeOffset="33473.98">15325 13090 0,'0'0'0,"9"-19"16,10 0-16,19-9 15,9 0 1,0 0-16,-10 19 16,1-1-1,-1 20-15,-8-1 16,-10 19 0,-1 10-16,-18 9 15,-18-10 1,-11 1-1,-8-1-15,8-18 16,1-19 0,0 0-16,9-9 15,10-10 1,-1-19-16,1-18 16,18 0-1,10 9-15,-9 28 16</inkml:trace>
  <inkml:trace contextRef="#ctx0" brushRef="#br0" timeOffset="33866.25">15955 12968 0,'9'0'0,"10"-19"15,19 0 1,18-9-16,10 19 16,0 9-1,-10 9-15,1 19 32,-20 1-32,1-1 0,-19 9 15,-19 1 1,0-1-16,-19-8 15,0-11 1,0 1 0,1-19-16,8 0 15,1-9 1,-1-19-16,1-19 16,0-28-1,18 9-15,0 10 16,-9 27-1,0 20-15</inkml:trace>
  <inkml:trace contextRef="#ctx0" brushRef="#br0" timeOffset="34307.28">14224 13568 0,'19'0'0,"94"0"0,122 10 15,75-10 1,-9-10-16,-47 1 16,-18 0-1,-29-1-15,-29-8 16,-37 8-1,-47 1-15,-37-1 16,-29 10 0,-18 0-16,-10 0 15,-29 10 1,1-1-16</inkml:trace>
  <inkml:trace contextRef="#ctx0" brushRef="#br0" timeOffset="36030.43">14939 13981 0,'0'0'0,"0"0"0,0 10 16,9 18 0,10 19-16,9 0 15,1 0 1,-1-10-16,0 1 16,10-20-1,-10 1 1,0-19-16,0-9 15,1-10 1,-11-9-16,1 0 16,0 0-1,-19-1-15,0 11 16,0 8 0,0 10-16,0 0 15,0 19 1,0 47-16,-9 56 15,-1 28 1,1-9-16,-1-76 16</inkml:trace>
  <inkml:trace contextRef="#ctx0" brushRef="#br0" timeOffset="36640.96">13321 14225 0,'0'0'0,"0"0"0,9 0 15,1 10 1,18 18-16,10 9 16,9 10-1,-10 0-15,1-9 16,-10-20 0,-9 1-1,9-19-15,0-9 16,1-29-1,8-37-15,-18-47 16,-10-37 0,-27-38-16,-11-10 15,1 38 1,0 19-16,19 28 16,-1 38-1,1 18-15,-1 10 16,10 18-1,-9 10-15,9 19 16,-10-1 0</inkml:trace>
  <inkml:trace contextRef="#ctx0" brushRef="#br0" timeOffset="37113.01">13669 12630 0,'0'0'0,"9"-9"16,1-10 0,18 0-16,19-9 15,9 0 1,48-9-16,56 8 16,84 1-1,58 19-15,17 9 16,-8 0-1,-57 0-15,-38 0 16,-18-19 0,-10 10-16,-19 9 15,-18 0 1,-38 0 0,-38 0-16,-47 0 15,-18 0 1,-29 18-16,0-8 15</inkml:trace>
  <inkml:trace contextRef="#ctx0" brushRef="#br0" timeOffset="37657.54">12681 15858 0,'0'0'0,"10"0"0,8-19 15,29-9 1,19 0-16,10 9 15,-1 10 1,0-1 0,-18 20-16,-39-1 15</inkml:trace>
  <inkml:trace contextRef="#ctx0" brushRef="#br0" timeOffset="37852.1">12521 16130 0,'0'0'0,"19"0"0,19 0 16,37-10-16,28 1 16,10 0-1,10-1-15,-58 1 16</inkml:trace>
  <inkml:trace contextRef="#ctx0" brushRef="#br0" timeOffset="38426.51">14280 15295 0,'0'0'16,"0"0"-16,0 0 15,19 37 1,-9 10 0,-1 10-16,-9 8 15,0 20 1,-9-10-1,-1-19-15,10-18 16,-9-10 0,-1-10-16,10 1 15,0-9-15,0-10 16</inkml:trace>
  <inkml:trace contextRef="#ctx0" brushRef="#br0" timeOffset="38998.01">14619 15661 0,'0'0'0,"0"0"0,0 0 16,10-19-16,-1 0 16,0-18-1,20 9-15,-1-1 16,0 11 0,0 8-1,0 1-15,10 18 16,-10 1-1,-9-1-15,0 19 16,-19 0 0,-9 19-16,-10 0 15,-66 19 1,47-47 0,1-10-1,9-9 1,-10-19-16,0 0 15,10 1 1</inkml:trace>
  <inkml:trace contextRef="#ctx0" brushRef="#br0" timeOffset="39457.25">15061 15736 0,'0'0'0,"10"0"16,-1-19-16,19 0 15,1 1 1,18-11-1,0 1-15,9 9 16,-9 10 0,-9 9-1,-1 9-15,-8 1 16,-11 9-16,1-1 16,-19 11-1,-9-1 1,-10-10-16,-19 1 15,-9-19-15,0 0 16,19 0 0,0-19-1,18 1-15,1-1 16,0-9 0,9 0-16,0 18 15</inkml:trace>
  <inkml:trace contextRef="#ctx0" brushRef="#br0" timeOffset="39843.05">15513 15604 0,'0'0'0,"9"-9"0,19-10 16,29-18-1,9-1-15,9 10 16,-9 0 0,0 19-16,-10-1 15,-9 20 1,-9 8-16,-19 1 16,-1 9-1,-18 0-15,0 10 16,-18-1-1,-11 1 1,1-10-16,0-9 16,0-19-1,0 0-15,-10-19 16,0-9 0,-9-10-16,19 10 15,19 10 1</inkml:trace>
  <inkml:trace contextRef="#ctx0" brushRef="#br0" timeOffset="40268.11">16284 15736 0,'0'0'0,"10"-10"0,18-8 16,19-20 0,19 1-16,-10-1 15,1 10 1,-20 19-16,1-1 16,-10 20-1,-9-1-15,0 10 16,0 9-1,-19 19-15,-38 28 32,0-56-17,-18-1-15,-1-18 16,10-18 0,0-20-16,19 1 15,19-10 1,9 0-16,9 9 15,1 10 1,-10 19-16,0 9 16</inkml:trace>
  <inkml:trace contextRef="#ctx0" brushRef="#br0" timeOffset="40615">13848 16224 0,'19'0'0,"75"-10"0,150-8 15,95 8 1,9 1-16,-38-1 16,-37 10-1,-19 0-15,-19-9 16,-37 9 0,-48 9-16,-46-9 15,-48 0 1,-27 0-16,-29 0 15</inkml:trace>
  <inkml:trace contextRef="#ctx0" brushRef="#br0" timeOffset="41032.11">14930 16599 0,'0'0'0,"0"0"0,0 9 16,0 20-16,9 27 16,10 0-1,9 0-15,0-9 16,0-9-1,10-19 1,9-19-16,0-10 16,10-9-1,-20-18-15,1 9 16,-19 18 0,-1 1-16,-18 0 15,0 9 1,10 18-1,-10 67 1,-19 65-16,0 47 16,-18 141-16</inkml:trace>
  <inkml:trace contextRef="#ctx0" brushRef="#br0" timeOffset="41573.61">13302 17012 0,'0'0'0,"9"0"0,1 9 15,18 1 1,0 18-16,1 0 15,8 0 1,1-9 0,-1 0-16,-18-19 15,0 0 1,9-38-16,1-46 16,-1-85-1,0-75 1,-9-10-16,-10-8 15,-9 37 1,0 28-16,-9 28 16,9 47-1,-10 37-15,10 29 16,0 18 0,-9 20-16</inkml:trace>
  <inkml:trace contextRef="#ctx0" brushRef="#br0" timeOffset="41959.64">13594 15173 0,'9'0'0,"1"-19"0,27 0 16,29 1 0,66-11-16,84 1 15,57 10 1,47 18-16,47 9 15,-10 10 1,-46-1-16,-48-18 16,-65-9-1,-48 0 1,-46-1-16,-48 1 16,-28 18-1,-18-9-15</inkml:trace>
  <inkml:trace contextRef="#ctx0" brushRef="#br0" timeOffset="42635.3">17347 13672 0,'0'0'0,"10"0"0,8 0 16,11 0-1,18-10 1,0 10-16,19 10 15,-10-1 1,-28 0-16</inkml:trace>
  <inkml:trace contextRef="#ctx0" brushRef="#br0" timeOffset="42805.42">17121 13887 0,'0'0'0,"0"0"16,19 0-16,28 10 16,57-1-1,46 19 1,161 47-16</inkml:trace>
  <inkml:trace contextRef="#ctx0" brushRef="#br0" timeOffset="43933.01">17987 13766 0,'0'0'0,"0"0"15,0 0 1,9 9-16,10 0 16,9 29-1,19 9 1,10 18-16,-1 10 15,-18-18 1,0-20 0,-20-18-16,1 0 15,0-19 1,-10-10 0,20-46-16,-1-38 15,10-56 1,-10-9-1,-9 18-15,-1 10 16,-8 18 0,-1 29-1,1 18-15,18 10 16,28 9 0,48 0-16,74 19 15,29 18 1,-9 1-1,-38 9 1,-38 0-16,-28-10 16,-47 1-1,-18 18-15,-20 1 16,-9-10 0</inkml:trace>
  <inkml:trace contextRef="#ctx0" brushRef="#br0" timeOffset="44400.23">18693 13662 0,'0'0'0,"9"-9"0,0-10 15,20 0 1,-1 10-16,9 0 16,1-1-1,-10 20 1,-9-1-16,0 0 15,-19 20 1,-10 8 0,-8 10-16,-11 0 15,1-10 1,19 1-16,-1-19 16,1-1-1,18-8 1,20-1-16,36-9 15,48 0 1,10 0 0,-57 0-16</inkml:trace>
  <inkml:trace contextRef="#ctx0" brushRef="#br0" timeOffset="44668.09">19332 13522 0,'0'0'0,"0"0"0,0 0 16,-9 9 0,-1 0-16,10 1 15,10 18 1,-1 0 0,10 10-16,0-1 15,0 1 1,-1-1-1,-18-9-15,-9 0 16,-10 10 0,-28 9-16,19-19 15</inkml:trace>
  <inkml:trace contextRef="#ctx0" brushRef="#br0" timeOffset="45100.49">19257 13550 0,'9'0'0,"1"-10"15,27 1 1,20 18-16,9 1 16,-10 18-1,1 0 1,-10 0-16,-10 0 15,-9-9 1,10 0 0,-19 0-16,0-10 15,0 0 1,-10 1-16,0-1 16,1 10-1,9 9 1,9 0-16,0 0 15,10 0 1,-10-18 0,0-10-16,10 0 15,-19 0 1,-1-10 0,-18-8-1,-56-39-15,-123-18 16,-178-37-16</inkml:trace>
  <inkml:trace contextRef="#ctx0" brushRef="#br0" timeOffset="45542.33">17225 16120 0,'0'0'0,"9"0"0,1 0 16,9 0-1,-10 0-15</inkml:trace>
  <inkml:trace contextRef="#ctx0" brushRef="#br0" timeOffset="45707.51">16933 16421 0,'0'0'0,"19"0"0,28 9 0,-9 0 15</inkml:trace>
  <inkml:trace contextRef="#ctx0" brushRef="#br0" timeOffset="46298.96">17620 16571 0,'0'0'0,"9"9"15,10 10 1,38 37-16,9 1 16,-10-11-1,0-8 1,-18-19-16,-10-19 16,1-19-1,-1-47 1,9-37-16,-18-56 15,-19-1 1,0 19-16,-9 19 16,-1 29-1,1 27 1,0 19-16,9 0 16,0 19-1,9 0 1,0 0-16,1 9 15,27 0 1,48-9-16,84 9 16,76 38-1,47 0 1,-20 0 0,-36-1-16,-39-8 15,-46-10 1,-38 9-16,-29-9 15,-46 0 1,-19 9 0,-19 1-1,-57 27-15,10-18 16</inkml:trace>
  <inkml:trace contextRef="#ctx0" brushRef="#br0" timeOffset="46677.24">18514 16214 0,'0'0'0,"9"-9"0,1-10 15,8-9 1,11 0-16,8 0 15,10 18 1,-9 10 0,0 10-16,-20-1 15,1 19 1,-19 0-16,-19 19 16,-9 10-1,0-1 1,19-19-16,-1-8 15,20-11 1,8 1 0,20 0-1,28 0-15,-29-19 16</inkml:trace>
  <inkml:trace contextRef="#ctx0" brushRef="#br0" timeOffset="46942.25">19153 16017 0,'0'0'0,"0"0"15,0 10 1,10 8-16,9 20 16,28 28-1,0-1 1,-10 1-16,1-10 15,-19-18 1,-19-1 0,0-18-16,0 0 15,-28 0 1,-10-10-16,10-9 16</inkml:trace>
  <inkml:trace contextRef="#ctx0" brushRef="#br0" timeOffset="47109.05">19172 16074 0,'10'0'15,"9"-19"-15,18 0 16,10 0-16,19 10 16,-10 0-1,1 18 1,-19 19-1,-20-19-15</inkml:trace>
  <inkml:trace contextRef="#ctx0" brushRef="#br0" timeOffset="47595.34">19737 16318 0,'0'0'0,"0"0"15,0 0 1,0 0-16,0 0 15,0 9 1,9 10 0,1-1-16,-1 1 15,0 9 1,1-9 0,9-10-16,-1-9 15,1 0 1,0 0-16,0-9 15,0-10 1,-1 1 0,1 8-16,0 1 15,9-1 1,1 20 0,18-1-1,0 10-15,-10 0 16,1-1-1,0-8 1,-10-10-16,-9 0 16,-1-10-1,-8-8-15,-20-29 16,-65-28 0,-75-19-1,-29 38-15,-132-10 16</inkml:trace>
  <inkml:trace contextRef="#ctx0" brushRef="#br0" timeOffset="48118.84">20245 14009 0,'0'0'0,"9"0"16,19-9-1,19 0-15,0-1 16,-9 20-1,-19-10-15</inkml:trace>
  <inkml:trace contextRef="#ctx0" brushRef="#br0" timeOffset="48273.71">20094 14225 0,'0'0'0,"10"0"0,8 0 16,58 10 0,-29-1-16</inkml:trace>
  <inkml:trace contextRef="#ctx0" brushRef="#br0" timeOffset="51582.28">22474 13766 0,'0'0'16,"0"0"-16,0 0 15,10 9-15,-1 10 16,10 9 0,9 0-1,0 0-15,1-9 16,-1 0-1,9-19 1,1 0-16,-19-10 16,0-9-1,-19 1 1,-38-20-16,-47-9 16,29 19-1</inkml:trace>
  <inkml:trace contextRef="#ctx0" brushRef="#br0" timeOffset="71866.11">27658 7639 0,'0'0'15,"0"0"-15,0 0 16,9 0 0,1-10-16,8 1 15,11 0 1,18-1-16,0 1 15,19 9 1,-10 0-16,0 0 16,-18 0-1,0 0-15,-19 0 16,-1 0 0,-18 0-16,0 0 15,0 0 1,-18-19-16,-20 0 15,-9 1 1,-10 8-16,-8 1 16,-1-1-1,19 1-15,0 9 16,0 0 0,18-9-1,1 9-15,19-10 16,-1 10-1,1 0-15,0 0 16,9 0 0,0 0-16,0 0 15,9 0 1,10 0-16,37 0 16,10 0-1,9 10 1,1-10-16,-1 9 15,-19 0 1,-18-9-16,0 0 16,-20 0-1,-8 0-15,-10 0 16,0 0 0,0 0-16,0 0 15,-10 0 1,-27 0-16,-29 0 15,-28 0 1,0 0 0,9-9-16,19 9 15,19 0 1,10 0-16,8 0 16,20 0-1,-1 0-15,1 0 16,9 0-1,0 0-15,9 0 16,10 0 0,38 0-1,37-9-15,9-10 16,20 0-16,-11 10 16,-27-1-1,-19 1 1,-19 0-16,-9 9 15,-20 0 1,1 0-16,-19 0 16,0 0-1,0 0-15,-9 9 16,-48 0 0,-37 1-16,-28-1 15,-28 1 1,-1-1-1,29 0-15,9 1 16,38-1-16,18-9 16,20 0-1,8 0 1,20 0-16,-1 0 16,10 0-1,0 0-15,10 0 16,18-9-1,10-1-15,37 1 16,28-10 0,20 0-16,-10 10 15,0 0 1,-1-1 0,-17 1-16,-20 9 15,-28-10 1,-10 10-16,-18 0 15,0 0 1,-10 0-16,-9 0 16,0 0-1,0 0-15,0 0 16,-18 0 0,-29 0-16,-29 0 15,-8 0 1,-29 0-16,0 0 15,19 0 1,9 0 0,19 0-16,19 0 15,19 0 1,0 0-16,18 0 16,1 0-1,0 0-15,9 0 16,0 0-1,0 0-15,9 0 16,10 0 0,18 0-16,20 0 15,18 0 1,0 0 0,1 0-16,-20 0 15,1 0 1,-20 10-16,1-10 15,-19 0 1,-10 0-16,-9 0 16,0 0-1,0 9-15,-19 1 16,-18-1 0,-39 0-16,-37 1 15,1 9 1,-1-1-1,0-8-15,9-1 16,10 0-16,28 1 16,19-1-1,19-9 1,19 0-16,-1 0 16,10 0-1,0 0-15,10 0 16,9 0-1,28 0 1,9 0-16,10-9 16,0-1-16,18 10 15,1 0 1,9 0 0,-9 0-16,-10 0 15,-9 0-15,-10 0 16,1 0-1,-20 0 1,1 0-16,0 0 16,-19 0-1,-1 0-15,-8 0 16,-10 0 0,0 0-16,0 0 15,0 0 1,0 0-1,-19 10-15,-19-1 16,-28 1 0,-18-1-16,-20 0 15,1-9 1,18 0-16,10 0 16,9 0-1,0 0-15,19 0 16,19 0-1,9 0-15,10 0 16,-1 0 0,10 0-1,0 0-15,10 0 16,9-9 0,9 0-16,19-1 15,9 1 1,10-1-16,19 1 15,-10 9 1,0 0-16,-18-9 16,-10 9-1,-10 0-15,-18 0 16,0 0 0,-19 0-16,0 0 15,0 0 1,0 0-1,0 0-15</inkml:trace>
  <inkml:trace contextRef="#ctx0" brushRef="#br0" timeOffset="80378.56">1919 12518 0,'0'0'0,"0"0"0,0 0 15,0-10 1,0 10-16,-9-9 15,-1 0 1,-9 9 0,10 0-16,-19 9 15,9 0 1,10 1-16,-1 8 16,1 11-1,18 8-15,1 10 16,18 19-1,9 18-15,-8 19 16,8 1 0,-8 8-16,-11 19 15,-18 10 1,-28 9 0,-19-9-16,-28 9 15,-19-18-15,0-39 16,9-36-1,19-20 1,10-18-16,18-19 16,10-19-1,18-9-15,1-9 16,18-20 0,1 10-16,9 0 15,18 10 1,10 9-1,10 18-15,-10 29 16,9 19 0,10 37-16,-38 47 15,1 47 1,-39 46-16,-18 1 16,0 9-1,-10 19-15,10-19 16,18-18-1,20-20-15,9-18 16,18-37 0,-18-48-16,19-18 15,9-19 1,0-19-16,9-19 16,10-18-1,9-29-15,-18 1 16,-10-10-1,-28 28 1</inkml:trace>
  <inkml:trace contextRef="#ctx0" brushRef="#br0" timeOffset="83429.11">6707 14328 0,'0'0'0,"0"0"15,0 0-15,0 0 16,0 0-1,0 10-15,0-10 16,0 0 0,0 9-16,0 1 15,0-1 1,0 0-16,0 1 16,0-1-1,0 1 1,0 8-16,0 1 15,0-10 1,10 10-16,-1 0 16,1 0-1,-1-1-15,10 1 16,9 0 0,0 9-16,1-9 15,-11 0 1,1-1-16,0 1 15,0 0 1,0 9 0,-1-9-16,1 0 15,0-1 1,0-8-16,-10-1 16,1-9-16,-1 0 15,1 0 1,-1 0-1,0-19-15,1 1 16,9-29 0,-1-10-16,1-18 15,0 10 1,0-1-16,0 0 16,-10 1-1,10-10-15,-10 0 16,1 0-1,-1 9 1,1-9-16,-1 0 16,10 0-1,-10 0-15,1-10 16,-1 10 0,-9 0-16,0 0 15,0 0 1,0 9-1,0 1-15,0 8 16,0 1 0,0 0-16,0 9 15,0 0-15,0-9 16,0-1 0,0 10-1,0 0-15,0 1 16,0 8-1,0 0-15,0 10 16,0 0 0,0 9-16,0 1 15,0 8 1,0 1-16,0 0 16,0-1-1,9 1-15,1-1 16,-1-8-1,1 8 1,8-9-16,11 1 16,-1-1-1,9 0-15,11 0 16,-1-9 0,9 9-16,0 1 15,10-1 1,0 10-16,9-1 15,10-9 1,9 1-16,10 8 16,-10 1-1,0-1-15,0 1 16,9 0 0,10-1-1,0 1-15,0 0 16,0-1-1,0 20-15,0-10 16,-10-10 0,-9 1-16,10 18 15,-1 1 1,1-1-16,-1 0 16,19 10-1,1 0-15,-1 0 16,0-10-1,-9 0 1,0 1-16,0-1 16,-10 10-1,10-19-15,0 0 16,-19 9 0,0-9-16,-18 0 15,-1 0 1,-9-9-16,-10 0 15,-18 9 1,-19 0 0,-1 0-16,-8 0 15,-10 0-15,0 0 16,0 0 0,0 0-1,0 0-15,-28 0 16,-29 0-1,-74 9-15,-39-9 16,-18 0 0,-19 0-16,-28 0 15,-10-19 1,-9 0-16,-9 19 16,18 0-1,29-9 1,18 9-16,10 0 15,28 0 1,10 9-16,-1 10 16,20 9-1,8 0-15,10 10 16,19-19 0,19 0-1,19-10-15,9 0 16,9-9-16,0 0 15,10 0 1,0 0-16,0 0 16,18 0-1,1 0-15,-1 0 16,10 0 0,0 0-1,0 0-15,19 0 16,38-9-1,65-10-15,76 0 16,46 10 0,57 9-16,10 19 15,-10 9 1,-19-9-16,-19-1 16,-18 1-1,-29-9-15,-28-10 16,-37 0-1,-29-10 1,-18 1-16,-10 9 16,-28 0-1,-19 9-15,-29-9 16</inkml:trace>
  <inkml:trace contextRef="#ctx0" brushRef="#br0" timeOffset="104375.06">26736 11373 0,'0'0'0,"0"0"15,0 0-15,0 0 16,-10-9 0,10-1-16,0 10 15,0-9 1,0 9 0,0 0-16,0 0 15,0 0 1,10 0-16,-1 0 15,1 0 1,-1 0-16,10 0 16,0 9-1,0 1-15,-1-1 16,1 0 0,0 10-1,9 0-15,0 0 16,1-1-16,-11 1 15,1 0 1,0 9 0,0-9-16,9 9 15,-9 0 1,0-9-16,9 9 16,0 0-1,0 0-15,1 1 16,-1 8-1,0-9-15,0 0 16,1 0 0,-1 1-16,0-1 15,0 0 1,0 0-16,1 0 16,-1 10-1,0-10 1,0 9-16,1-8 15,-1 8 1,0-9-16,10 10 16,-1-1-1,1 1-15,-1-1 16,1 1 0,-10-10-16,10 10 15,0-10 1,9 9-16,0 1 15,0-1 1,0 1 0,0-1-16,-10 1 15,10-10 1,-9 10-16,9-10 16,0 9-1,0 1-15,0 9 16,10 0-1,-10 0-15,9-1 16,1 1 0,-10 0-16,9 0 15,10 0 1,0 9 0,0-9-16,-10 0 15,10 0 1,0 9-16,0-9 15,-1 10 1,20 8-16,-10-8 16,10 8-1,0 1-15,-1 0 16,10 9 0,1-10-16,-1 1 15,0 0 1,0-10-16,9 10 15,1 9 1,-10-10 0,9 1-16,1 0 15,-10 9 1,9-19-16,1 10 16,-1 9-1,1 0-15,-10-9 16,-9-1-1,-10-8-15,0 8 16,0-8 0,-9-1-16,-9-9 15,-1-10 1,-18 1 0,-1-10-16,1 0 15,-10-9 1,0 0-16,1-1 15,-11 1 1,1 0-16,0 0 16,0-10-1,-10 0-15,1 1 16,-1-10 0,-9 0-16,0 0 15,0 0 1,0 0-16,0 0 15,0 0 1</inkml:trace>
  <inkml:trace contextRef="#ctx0" brushRef="#br0" timeOffset="133384.57">7893 12705 0,'0'0'0,"0"0"16,0 0-16,0 0 15,0 0 1,0 0-16,9 0 16,1-9-1,18 0-15,9 9 16,1-10 0,0 10-16,-1 0 15,-18 0 1,0 0-1,-19 0-15,0 0 16,0 0 0,0 0-16,-9 10 15,-20-1 1,-27 10-16,-19 9 16,-1 0-1,11 0-15,-1 0 16,19-9-1,18 0-15,20 0 16,0-10 0,-1-9-16,10 0 15,0 9 1,10 1-16,-1-1 16,19 0-1,0 10 1,10 0-16,9 0 15,10 0 1,-20-10-16,1 0 16,-1 1-1,-8-10-15,-10 0 16,-10 0 0,-9 0-1,0 0 1,-9 9-16,-29 0 15,-19 1 1,1-1 0,-10 1-16,19-1 15,0 0 1,9 10-16,10 0 16,0-10-1,19 1-15,-1-1 16,1 0-1,9 1-15,9-1 16,1 1 0,-1 8-1,0 1-15,20 9 16,-1 0-16,9-9 16,11 9-1,-1-9 1,9 0-16,0-19 15,10 0 1,-37 0-16</inkml:trace>
  <inkml:trace contextRef="#ctx0" brushRef="#br0" timeOffset="134602.15">7930 12771 0,'0'0'0,"0"0"15,10 0-15,-1 0 16,10-9 0,0 9-16,-10 0 15,1 0 1,-1 0-16,-9 0 16,0 0-1,0 0-15,0 0 16,-28 0-1,-19 9 1,-28 0-16,9 20 16,9-1-1,29 0-15,0-9 16,18-1 0,1 1-16,9-10 15,9 1 1,1-1-16,18 10 15,10 0 1,9 0 0,9-1-16,1 1 15,-20-10 1,1 1-16,0-10 16,-20 0-1,1 0-15,-9 0 16,-10 0-1,0 0-15,0 0 16,0 0 0,0 9-16,-19 1 15,-19 8 1,-18 11-16,-20-1 16,11 9-1,18-18-15,18 0 16,1-1-1,19 1 1,-1-9-16,1-10 16,9 0-1,9 9-15,1 0 16,27 1 0,39-1-16,55 1 15,57-1 1,151 0-16</inkml:trace>
  <inkml:trace contextRef="#ctx0" brushRef="#br0" timeOffset="172548.09">16755 15567 0,'0'0'0,"0"0"0,0 0 16,0 0-16,0 9 15,-10 1 1,1 8-16,-1 11 15,10 8 1,10 1-16,-1-1 16,1-9-1,8-9-15,1 0 16,0-10 0,9-9-1,0-19-15,1-9 16,8-28-1,-18-10-15,-19-9 16,-19 0 0,-28 10-16,-37 8 15,37 39 1</inkml:trace>
  <inkml:trace contextRef="#ctx0" brushRef="#br0" timeOffset="173610.41">20367 16271 0,'0'0'0,"0"0"15,0 0 1,0 0-16,0 0 16,0 0-16,-9 9 15,-1 0 1,1 1 0,-1 9-16,1-1 15,9 1 1,9 0-16,1 0 15,18-10 1,10-9-16,9-19 16,-10 0-1,1-18-15,-19-1 16,-19-9 0,-38-9-16,-37 9 15,-47 10 1,46 27-16</inkml:trace>
  <inkml:trace contextRef="#ctx0" brushRef="#br0" timeOffset="173982.2">19812 15858 0,'0'0'0,"9"0"15,29-19-15,37 0 16,19 0 0,0 1-16,1 8 15,-1 1 1,-47 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BE0-BC90-C49A-46AB-19EFAA08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0072E-928F-2116-68B9-F38A501F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006B-A317-7D14-7E73-05442D6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17EC-95B4-906A-93D2-B89DDFA0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6E0C-58D2-69D9-CA00-9112127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4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91FB-AE5D-6DD0-CC4F-476C81B1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25E8-1C2D-BA10-837C-6F0CDA91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0A3B-16F6-7D2A-C219-34CCC7D0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2CFF-15C8-D0FE-2B88-DC79F7F2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9857-8C3F-D7D1-FD40-8AC9B5EE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9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192C-097F-2474-6CF3-4A9E834D4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F5689-8FAB-B31D-A2B8-34130872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FDF6-C695-038B-4EBF-4C6C5ACE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B59C-0064-4184-4B61-AAD4F427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12B4-ED60-FB52-C86B-F48D286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9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2689-E5C2-D514-F0AA-B99FE6D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645B-4067-1187-4466-1AACA794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CD72-9A70-0A91-F4C9-F86505B1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BF50-4F44-20B5-FADF-CB684774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6E67-5A3A-5A0E-073D-70A1B5E4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8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8F41-0826-6E11-EAB4-9EFF5442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F518-8C26-B2DE-4E14-3198762E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E01-211D-D08C-8860-1300CA40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8BEA-DABE-724C-A53D-C816FA21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81B-DB72-03E8-4B08-AECA369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C9FE-C281-8E0E-795D-3CFC222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2EED-ED98-343C-E99C-C803DB49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7F143-F081-C131-0669-5FDF70E1A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2491-980B-6B42-44FB-D854D737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2E23C-B19B-52E8-29ED-010ED383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5195-F3CD-284A-E98E-DE412DC8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4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FF2-B053-2BE4-2056-80AB1D63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6B38-B804-5184-D528-0E82F725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5ACE-8EBD-31F2-0DA5-E3249F5D2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56327-6E8D-CA76-D74F-B0475ECF8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EB376-9F09-045C-4A61-5783E78CD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10BC1-2A90-E6FD-5DE9-D214B539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39BB5-3489-C917-5CDC-4B62512B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33EC-BA53-4531-C96A-31AB3CD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EDF4-1020-C4F9-C3A8-67C35E6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C171F-2C33-D24C-3215-50A84E1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2ACC2-E3AA-9A86-F354-8AAFB63C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027A9-D7A6-6970-0047-F8E1EA5A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EBDE0-A63B-6E6C-6296-0C21A6FE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5EC63-E637-5963-B48C-D336C3E3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00BAD-5832-800F-E01E-0A5B848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2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A83F-A4F8-59CE-3B69-B27C563F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765C-406E-C057-89C0-EDCAED3FF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B388-07A5-F00F-5737-1D4EFC93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F7834-FA42-77CB-0D96-728FFC68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7D21-3D2C-F49B-17FB-FC82E77D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F591-FB91-8978-6267-F06A490D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2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153-5BB8-23E1-FC5E-ABC5BD22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BDD6E-0BBC-ED37-8CDD-40D3B5FFD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B37BC-7AED-7541-DD97-324AEF76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E732-C057-84BC-CB6F-629B70DE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E6D09-305D-8AC4-5ABA-0077EAD3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2BF6-197C-0CBD-D285-1921B8AC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6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B489B-4EB7-2E4A-3BF0-6A64E787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A096-8AA7-D11D-79C8-706C4066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FD84-71DF-2725-D6CF-37CF794F0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768D-604E-4286-91D1-8EB83F654BFC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F293-9D98-6067-3A9C-6419C255A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11A9-3150-2904-C18E-FD607135D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9568-8B87-4A44-B3A6-DE81602C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customXml" Target="../ink/ink5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customXml" Target="../ink/ink5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954598-7759-E285-A355-6B08403CA757}"/>
                  </a:ext>
                </a:extLst>
              </p14:cNvPr>
              <p14:cNvContentPartPr/>
              <p14:nvPr/>
            </p14:nvContentPartPr>
            <p14:xfrm>
              <a:off x="718200" y="89280"/>
              <a:ext cx="10417680" cy="611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954598-7759-E285-A355-6B08403CA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840" y="79920"/>
                <a:ext cx="10436400" cy="61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22BA2B-B13D-94F5-9015-7681197A6528}"/>
                  </a:ext>
                </a:extLst>
              </p14:cNvPr>
              <p14:cNvContentPartPr/>
              <p14:nvPr/>
            </p14:nvContentPartPr>
            <p14:xfrm>
              <a:off x="1415520" y="2435760"/>
              <a:ext cx="2015640" cy="81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22BA2B-B13D-94F5-9015-7681197A65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160" y="2426400"/>
                <a:ext cx="2034360" cy="8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56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B8BCED-AB88-BB39-CB7B-4E6535C9D7A8}"/>
                  </a:ext>
                </a:extLst>
              </p14:cNvPr>
              <p14:cNvContentPartPr/>
              <p14:nvPr/>
            </p14:nvContentPartPr>
            <p14:xfrm>
              <a:off x="348480" y="20880"/>
              <a:ext cx="11308680" cy="63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B8BCED-AB88-BB39-CB7B-4E6535C9D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" y="11520"/>
                <a:ext cx="11327400" cy="63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86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AE3FF4-1B08-07BB-3772-4605F2B4FF25}"/>
                  </a:ext>
                </a:extLst>
              </p14:cNvPr>
              <p14:cNvContentPartPr/>
              <p14:nvPr/>
            </p14:nvContentPartPr>
            <p14:xfrm>
              <a:off x="3830400" y="571320"/>
              <a:ext cx="8277120" cy="3182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AE3FF4-1B08-07BB-3772-4605F2B4F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040" y="561960"/>
                <a:ext cx="8295840" cy="32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57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244B56-E048-0CDB-0AB6-A8D73C80ED2B}"/>
                  </a:ext>
                </a:extLst>
              </p14:cNvPr>
              <p14:cNvContentPartPr/>
              <p14:nvPr/>
            </p14:nvContentPartPr>
            <p14:xfrm>
              <a:off x="132120" y="250560"/>
              <a:ext cx="11904480" cy="560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244B56-E048-0CDB-0AB6-A8D73C80ED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60" y="241200"/>
                <a:ext cx="11923200" cy="56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1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E6100D-A285-9F74-A4BC-57011A976477}"/>
                  </a:ext>
                </a:extLst>
              </p14:cNvPr>
              <p14:cNvContentPartPr/>
              <p14:nvPr/>
            </p14:nvContentPartPr>
            <p14:xfrm>
              <a:off x="635040" y="124920"/>
              <a:ext cx="11376360" cy="666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E6100D-A285-9F74-A4BC-57011A976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80" y="115560"/>
                <a:ext cx="11395080" cy="66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60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C89721-FDA4-94A3-ABFA-79FA98FDC691}"/>
                  </a:ext>
                </a:extLst>
              </p14:cNvPr>
              <p14:cNvContentPartPr/>
              <p14:nvPr/>
            </p14:nvContentPartPr>
            <p14:xfrm>
              <a:off x="491400" y="316800"/>
              <a:ext cx="11495880" cy="622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C89721-FDA4-94A3-ABFA-79FA98FDC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0" y="307440"/>
                <a:ext cx="11514600" cy="62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57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CF853B-78B3-9533-5470-18C6C04D4202}"/>
                  </a:ext>
                </a:extLst>
              </p14:cNvPr>
              <p14:cNvContentPartPr/>
              <p14:nvPr/>
            </p14:nvContentPartPr>
            <p14:xfrm>
              <a:off x="400680" y="-21960"/>
              <a:ext cx="11713680" cy="6818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CF853B-78B3-9533-5470-18C6C04D42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20" y="-31320"/>
                <a:ext cx="11732400" cy="683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12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58BE40-70AC-A232-E939-26289CE2EEA8}"/>
                  </a:ext>
                </a:extLst>
              </p14:cNvPr>
              <p14:cNvContentPartPr/>
              <p14:nvPr/>
            </p14:nvContentPartPr>
            <p14:xfrm>
              <a:off x="437040" y="14040"/>
              <a:ext cx="11751840" cy="696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58BE40-70AC-A232-E939-26289CE2EE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4680"/>
                <a:ext cx="11770560" cy="69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23EEB3-B96D-1E1A-0B46-46F929E921C5}"/>
                  </a:ext>
                </a:extLst>
              </p14:cNvPr>
              <p14:cNvContentPartPr/>
              <p14:nvPr/>
            </p14:nvContentPartPr>
            <p14:xfrm>
              <a:off x="3847320" y="797760"/>
              <a:ext cx="1554840" cy="405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23EEB3-B96D-1E1A-0B46-46F929E921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7960" y="788400"/>
                <a:ext cx="1573560" cy="40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28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F3540A-A0D8-5638-632F-CBD073215CBF}"/>
                  </a:ext>
                </a:extLst>
              </p14:cNvPr>
              <p14:cNvContentPartPr/>
              <p14:nvPr/>
            </p14:nvContentPartPr>
            <p14:xfrm>
              <a:off x="321840" y="54720"/>
              <a:ext cx="11843280" cy="669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F3540A-A0D8-5638-632F-CBD073215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480" y="45360"/>
                <a:ext cx="11862000" cy="67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76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991A78-B7D7-4DB3-5395-329C3D27AB50}"/>
                  </a:ext>
                </a:extLst>
              </p14:cNvPr>
              <p14:cNvContentPartPr/>
              <p14:nvPr/>
            </p14:nvContentPartPr>
            <p14:xfrm>
              <a:off x="223560" y="159480"/>
              <a:ext cx="11894400" cy="611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991A78-B7D7-4DB3-5395-329C3D27AB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" y="150120"/>
                <a:ext cx="11913120" cy="61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03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768441-5F6D-B4F5-B480-925076A75948}"/>
                  </a:ext>
                </a:extLst>
              </p14:cNvPr>
              <p14:cNvContentPartPr/>
              <p14:nvPr/>
            </p14:nvContentPartPr>
            <p14:xfrm>
              <a:off x="650160" y="213480"/>
              <a:ext cx="11169720" cy="589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768441-5F6D-B4F5-B480-925076A75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800" y="204120"/>
                <a:ext cx="11188440" cy="59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02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5DFDF-C248-2551-790C-087FCA95756E}"/>
                  </a:ext>
                </a:extLst>
              </p14:cNvPr>
              <p14:cNvContentPartPr/>
              <p14:nvPr/>
            </p14:nvContentPartPr>
            <p14:xfrm>
              <a:off x="437040" y="107640"/>
              <a:ext cx="10927440" cy="638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5DFDF-C248-2551-790C-087FCA957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" y="98280"/>
                <a:ext cx="10946160" cy="64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94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A4EA9D-FCD0-8515-0612-EDC8513154FB}"/>
                  </a:ext>
                </a:extLst>
              </p14:cNvPr>
              <p14:cNvContentPartPr/>
              <p14:nvPr/>
            </p14:nvContentPartPr>
            <p14:xfrm>
              <a:off x="311400" y="74880"/>
              <a:ext cx="10936080" cy="629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A4EA9D-FCD0-8515-0612-EDC8513154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040" y="65520"/>
                <a:ext cx="10954800" cy="63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2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15445E-B15D-9C5F-021A-876C3C03E1F9}"/>
                  </a:ext>
                </a:extLst>
              </p14:cNvPr>
              <p14:cNvContentPartPr/>
              <p14:nvPr/>
            </p14:nvContentPartPr>
            <p14:xfrm>
              <a:off x="267480" y="81720"/>
              <a:ext cx="11921400" cy="633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15445E-B15D-9C5F-021A-876C3C03E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20" y="72360"/>
                <a:ext cx="11940120" cy="63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04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909520-314C-ED99-B14E-E43F5D81A5FC}"/>
                  </a:ext>
                </a:extLst>
              </p14:cNvPr>
              <p14:cNvContentPartPr/>
              <p14:nvPr/>
            </p14:nvContentPartPr>
            <p14:xfrm>
              <a:off x="1002600" y="-9720"/>
              <a:ext cx="9496440" cy="615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09520-314C-ED99-B14E-E43F5D81A5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240" y="-19080"/>
                <a:ext cx="9515160" cy="61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04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D26D7F-AFF2-9EB3-36F8-8495961E772C}"/>
                  </a:ext>
                </a:extLst>
              </p14:cNvPr>
              <p14:cNvContentPartPr/>
              <p14:nvPr/>
            </p14:nvContentPartPr>
            <p14:xfrm>
              <a:off x="375840" y="233640"/>
              <a:ext cx="11694600" cy="666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D26D7F-AFF2-9EB3-36F8-8495961E7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224280"/>
                <a:ext cx="1171332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27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C6318F-67FC-FAC8-C982-180D74A6FFDF}"/>
                  </a:ext>
                </a:extLst>
              </p14:cNvPr>
              <p14:cNvContentPartPr/>
              <p14:nvPr/>
            </p14:nvContentPartPr>
            <p14:xfrm>
              <a:off x="1191960" y="480240"/>
              <a:ext cx="10719360" cy="569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C6318F-67FC-FAC8-C982-180D74A6F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2600" y="470880"/>
                <a:ext cx="10738080" cy="57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89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E7C345-F03A-90EA-1A81-5B5A8961B9C6}"/>
                  </a:ext>
                </a:extLst>
              </p14:cNvPr>
              <p14:cNvContentPartPr/>
              <p14:nvPr/>
            </p14:nvContentPartPr>
            <p14:xfrm>
              <a:off x="1449360" y="-16200"/>
              <a:ext cx="10739520" cy="637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E7C345-F03A-90EA-1A81-5B5A8961B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0" y="-25560"/>
                <a:ext cx="10758240" cy="63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32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D68030-0D7A-F764-F5E2-D952F912EC00}"/>
                  </a:ext>
                </a:extLst>
              </p14:cNvPr>
              <p14:cNvContentPartPr/>
              <p14:nvPr/>
            </p14:nvContentPartPr>
            <p14:xfrm>
              <a:off x="775440" y="132120"/>
              <a:ext cx="10847880" cy="535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D68030-0D7A-F764-F5E2-D952F912E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80" y="122760"/>
                <a:ext cx="10866600" cy="537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8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94B692-9705-DE33-127B-F4B053A34430}"/>
                  </a:ext>
                </a:extLst>
              </p14:cNvPr>
              <p14:cNvContentPartPr/>
              <p14:nvPr/>
            </p14:nvContentPartPr>
            <p14:xfrm>
              <a:off x="1317240" y="662400"/>
              <a:ext cx="10760040" cy="424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94B692-9705-DE33-127B-F4B053A34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7880" y="653040"/>
                <a:ext cx="10778760" cy="42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700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95BFE2-06D4-F065-E9DF-5AF0F9781FD5}"/>
                  </a:ext>
                </a:extLst>
              </p14:cNvPr>
              <p14:cNvContentPartPr/>
              <p14:nvPr/>
            </p14:nvContentPartPr>
            <p14:xfrm>
              <a:off x="843120" y="520560"/>
              <a:ext cx="10204560" cy="569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95BFE2-06D4-F065-E9DF-5AF0F9781F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760" y="511200"/>
                <a:ext cx="10223280" cy="57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740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366309-6889-9918-1FFD-50E5D8DBF778}"/>
                  </a:ext>
                </a:extLst>
              </p14:cNvPr>
              <p14:cNvContentPartPr/>
              <p14:nvPr/>
            </p14:nvContentPartPr>
            <p14:xfrm>
              <a:off x="1496880" y="250560"/>
              <a:ext cx="9171360" cy="537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366309-6889-9918-1FFD-50E5D8DBF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520" y="241200"/>
                <a:ext cx="9190080" cy="53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3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EF360C-AC9F-BC81-7B38-7C95AEEF07BE}"/>
                  </a:ext>
                </a:extLst>
              </p14:cNvPr>
              <p14:cNvContentPartPr/>
              <p14:nvPr/>
            </p14:nvContentPartPr>
            <p14:xfrm>
              <a:off x="2508120" y="47880"/>
              <a:ext cx="9569160" cy="554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EF360C-AC9F-BC81-7B38-7C95AEEF0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760" y="38520"/>
                <a:ext cx="9587880" cy="55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80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31CF2E-1581-8F4D-92EF-F743D8EBA47E}"/>
                  </a:ext>
                </a:extLst>
              </p14:cNvPr>
              <p14:cNvContentPartPr/>
              <p14:nvPr/>
            </p14:nvContentPartPr>
            <p14:xfrm>
              <a:off x="758520" y="7200"/>
              <a:ext cx="10915560" cy="531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31CF2E-1581-8F4D-92EF-F743D8EBA4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160" y="-2160"/>
                <a:ext cx="10934280" cy="53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776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E87F60-9B5F-454E-D024-047C4255D426}"/>
                  </a:ext>
                </a:extLst>
              </p14:cNvPr>
              <p14:cNvContentPartPr/>
              <p14:nvPr/>
            </p14:nvContentPartPr>
            <p14:xfrm>
              <a:off x="1175040" y="-154800"/>
              <a:ext cx="10306080" cy="679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E87F60-9B5F-454E-D024-047C4255D4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-164160"/>
                <a:ext cx="10324800" cy="68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302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F23C29-78ED-854A-C594-ABF0617694EC}"/>
                  </a:ext>
                </a:extLst>
              </p14:cNvPr>
              <p14:cNvContentPartPr/>
              <p14:nvPr/>
            </p14:nvContentPartPr>
            <p14:xfrm>
              <a:off x="653760" y="125640"/>
              <a:ext cx="11535120" cy="655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F23C29-78ED-854A-C594-ABF061769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00" y="116280"/>
                <a:ext cx="11553840" cy="65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826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CE33B1-28CE-1254-2DC0-BF4E6FD117CD}"/>
                  </a:ext>
                </a:extLst>
              </p14:cNvPr>
              <p14:cNvContentPartPr/>
              <p14:nvPr/>
            </p14:nvContentPartPr>
            <p14:xfrm>
              <a:off x="1117440" y="267480"/>
              <a:ext cx="10096200" cy="528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CE33B1-28CE-1254-2DC0-BF4E6FD117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080" y="258120"/>
                <a:ext cx="10114920" cy="53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346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23A6D4-9026-B95E-614D-E0665C412CBC}"/>
                  </a:ext>
                </a:extLst>
              </p14:cNvPr>
              <p14:cNvContentPartPr/>
              <p14:nvPr/>
            </p14:nvContentPartPr>
            <p14:xfrm>
              <a:off x="0" y="118800"/>
              <a:ext cx="12073680" cy="633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23A6D4-9026-B95E-614D-E0665C412C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9440"/>
                <a:ext cx="12092400" cy="63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118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F572CF-99D7-EECE-7B77-D9415050421E}"/>
                  </a:ext>
                </a:extLst>
              </p14:cNvPr>
              <p14:cNvContentPartPr/>
              <p14:nvPr/>
            </p14:nvContentPartPr>
            <p14:xfrm>
              <a:off x="2462040" y="520560"/>
              <a:ext cx="8799120" cy="552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F572CF-99D7-EECE-7B77-D94150504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2680" y="511200"/>
                <a:ext cx="8817840" cy="55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49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951805-85C7-BB73-AD4B-D1AD4C80B8A6}"/>
                  </a:ext>
                </a:extLst>
              </p14:cNvPr>
              <p14:cNvContentPartPr/>
              <p14:nvPr/>
            </p14:nvContentPartPr>
            <p14:xfrm>
              <a:off x="223560" y="98640"/>
              <a:ext cx="11965320" cy="640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951805-85C7-BB73-AD4B-D1AD4C80B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" y="89280"/>
                <a:ext cx="11984040" cy="64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626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83A648-714C-73F7-F9CC-F3C681EA91E9}"/>
                  </a:ext>
                </a:extLst>
              </p14:cNvPr>
              <p14:cNvContentPartPr/>
              <p14:nvPr/>
            </p14:nvContentPartPr>
            <p14:xfrm>
              <a:off x="382680" y="493560"/>
              <a:ext cx="11799360" cy="602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83A648-714C-73F7-F9CC-F3C681EA9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320" y="484200"/>
                <a:ext cx="11818080" cy="60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805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194EA2-1F50-2F3B-B746-B88B17A96ECF}"/>
                  </a:ext>
                </a:extLst>
              </p14:cNvPr>
              <p14:cNvContentPartPr/>
              <p14:nvPr/>
            </p14:nvContentPartPr>
            <p14:xfrm>
              <a:off x="870480" y="125640"/>
              <a:ext cx="11020320" cy="527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194EA2-1F50-2F3B-B746-B88B17A96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120" y="116280"/>
                <a:ext cx="11039040" cy="52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806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602C1D-8F1E-61A6-7B9C-DCE53220A5DC}"/>
                  </a:ext>
                </a:extLst>
              </p14:cNvPr>
              <p14:cNvContentPartPr/>
              <p14:nvPr/>
            </p14:nvContentPartPr>
            <p14:xfrm>
              <a:off x="450360" y="44640"/>
              <a:ext cx="11268000" cy="642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602C1D-8F1E-61A6-7B9C-DCE53220A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000" y="35280"/>
                <a:ext cx="11286720" cy="64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79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9A97EF-1A99-A83E-C3D8-23CFDD860C2E}"/>
                  </a:ext>
                </a:extLst>
              </p14:cNvPr>
              <p14:cNvContentPartPr/>
              <p14:nvPr/>
            </p14:nvContentPartPr>
            <p14:xfrm>
              <a:off x="1585080" y="361800"/>
              <a:ext cx="10333080" cy="274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9A97EF-1A99-A83E-C3D8-23CFDD860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720" y="352440"/>
                <a:ext cx="10351800" cy="27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9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3F9B91-7787-E7B2-9D93-4C06648163E2}"/>
                  </a:ext>
                </a:extLst>
              </p14:cNvPr>
              <p14:cNvContentPartPr/>
              <p14:nvPr/>
            </p14:nvContentPartPr>
            <p14:xfrm>
              <a:off x="1066680" y="260640"/>
              <a:ext cx="7718760" cy="559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3F9B91-7787-E7B2-9D93-4C0664816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251280"/>
                <a:ext cx="7737480" cy="56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464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522AC4-D3BB-D38B-AC57-0940AC74CD6D}"/>
                  </a:ext>
                </a:extLst>
              </p14:cNvPr>
              <p14:cNvContentPartPr/>
              <p14:nvPr/>
            </p14:nvContentPartPr>
            <p14:xfrm>
              <a:off x="1405440" y="199800"/>
              <a:ext cx="10614240" cy="655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522AC4-D3BB-D38B-AC57-0940AC74CD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080" y="190440"/>
                <a:ext cx="10632960" cy="65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030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3051C8-2569-6361-88AA-45151F6779BD}"/>
                  </a:ext>
                </a:extLst>
              </p14:cNvPr>
              <p14:cNvContentPartPr/>
              <p14:nvPr/>
            </p14:nvContentPartPr>
            <p14:xfrm>
              <a:off x="657000" y="230400"/>
              <a:ext cx="10522800" cy="471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3051C8-2569-6361-88AA-45151F677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640" y="221040"/>
                <a:ext cx="10541520" cy="47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483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5E5C6A-82E8-BA6C-F98B-6D6AAEF3BB8F}"/>
                  </a:ext>
                </a:extLst>
              </p14:cNvPr>
              <p14:cNvContentPartPr/>
              <p14:nvPr/>
            </p14:nvContentPartPr>
            <p14:xfrm>
              <a:off x="355680" y="277560"/>
              <a:ext cx="11199960" cy="645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5E5C6A-82E8-BA6C-F98B-6D6AAEF3B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268200"/>
                <a:ext cx="11218680" cy="64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941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DE6143-C3A2-9764-1E3B-35EFF6A8E54D}"/>
                  </a:ext>
                </a:extLst>
              </p14:cNvPr>
              <p14:cNvContentPartPr/>
              <p14:nvPr/>
            </p14:nvContentPartPr>
            <p14:xfrm>
              <a:off x="135360" y="350280"/>
              <a:ext cx="11960640" cy="621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DE6143-C3A2-9764-1E3B-35EFF6A8E5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0" y="340920"/>
                <a:ext cx="11979360" cy="62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27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E9F23F-0F1C-9C5D-2C04-308E28CBAA78}"/>
                  </a:ext>
                </a:extLst>
              </p14:cNvPr>
              <p14:cNvContentPartPr/>
              <p14:nvPr/>
            </p14:nvContentPartPr>
            <p14:xfrm>
              <a:off x="636840" y="98640"/>
              <a:ext cx="11409840" cy="584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E9F23F-0F1C-9C5D-2C04-308E28CBAA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80" y="89280"/>
                <a:ext cx="11428560" cy="58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4C9FC1-C042-EC09-A939-A1BBD84A3B4A}"/>
                  </a:ext>
                </a:extLst>
              </p14:cNvPr>
              <p14:cNvContentPartPr/>
              <p14:nvPr/>
            </p14:nvContentPartPr>
            <p14:xfrm>
              <a:off x="203040" y="929520"/>
              <a:ext cx="11860560" cy="563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4C9FC1-C042-EC09-A939-A1BBD84A3B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680" y="920160"/>
                <a:ext cx="11879280" cy="56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716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DB83CF-0F6C-EAA4-544D-AE438E223818}"/>
                  </a:ext>
                </a:extLst>
              </p14:cNvPr>
              <p14:cNvContentPartPr/>
              <p14:nvPr/>
            </p14:nvContentPartPr>
            <p14:xfrm>
              <a:off x="677160" y="500400"/>
              <a:ext cx="8944560" cy="529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DB83CF-0F6C-EAA4-544D-AE438E223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800" y="491040"/>
                <a:ext cx="8963280" cy="53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FE1FB2-7F7C-898C-6B53-86CEDACAE3F0}"/>
                  </a:ext>
                </a:extLst>
              </p14:cNvPr>
              <p14:cNvContentPartPr/>
              <p14:nvPr/>
            </p14:nvContentPartPr>
            <p14:xfrm>
              <a:off x="8456400" y="2793960"/>
              <a:ext cx="3732480" cy="3327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FE1FB2-7F7C-898C-6B53-86CEDACAE3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7040" y="2784600"/>
                <a:ext cx="3751200" cy="334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658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067FA4-A15F-A5AB-0844-6798D2F63910}"/>
                  </a:ext>
                </a:extLst>
              </p14:cNvPr>
              <p14:cNvContentPartPr/>
              <p14:nvPr/>
            </p14:nvContentPartPr>
            <p14:xfrm>
              <a:off x="948240" y="169560"/>
              <a:ext cx="11132280" cy="649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067FA4-A15F-A5AB-0844-6798D2F63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880" y="160200"/>
                <a:ext cx="11151000" cy="65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351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C9E8A8-166A-5248-6FF2-4B08D3A07912}"/>
                  </a:ext>
                </a:extLst>
              </p14:cNvPr>
              <p14:cNvContentPartPr/>
              <p14:nvPr/>
            </p14:nvContentPartPr>
            <p14:xfrm>
              <a:off x="2218320" y="392400"/>
              <a:ext cx="9168120" cy="456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C9E8A8-166A-5248-6FF2-4B08D3A07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8960" y="383040"/>
                <a:ext cx="9186840" cy="45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415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C640E3-24F2-6B57-41CE-D1F1135FFCC8}"/>
                  </a:ext>
                </a:extLst>
              </p14:cNvPr>
              <p14:cNvContentPartPr/>
              <p14:nvPr/>
            </p14:nvContentPartPr>
            <p14:xfrm>
              <a:off x="1364760" y="466560"/>
              <a:ext cx="10614240" cy="637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C640E3-24F2-6B57-41CE-D1F1135FFC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5400" y="457200"/>
                <a:ext cx="10632960" cy="63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07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D75E72-FBF4-38FD-86C0-67F20F8DCA41}"/>
                  </a:ext>
                </a:extLst>
              </p14:cNvPr>
              <p14:cNvContentPartPr/>
              <p14:nvPr/>
            </p14:nvContentPartPr>
            <p14:xfrm>
              <a:off x="531720" y="196560"/>
              <a:ext cx="11565720" cy="638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D75E72-FBF4-38FD-86C0-67F20F8DCA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" y="187200"/>
                <a:ext cx="11584440" cy="64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485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4891B6-28C2-DF68-527F-78DDA6B0A51F}"/>
                  </a:ext>
                </a:extLst>
              </p14:cNvPr>
              <p14:cNvContentPartPr/>
              <p14:nvPr/>
            </p14:nvContentPartPr>
            <p14:xfrm>
              <a:off x="27000" y="47880"/>
              <a:ext cx="11650680" cy="662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4891B6-28C2-DF68-527F-78DDA6B0A5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0" y="38520"/>
                <a:ext cx="11669400" cy="66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74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6D6949-DD1C-0535-0473-7C2433E2E17A}"/>
                  </a:ext>
                </a:extLst>
              </p14:cNvPr>
              <p14:cNvContentPartPr/>
              <p14:nvPr/>
            </p14:nvContentPartPr>
            <p14:xfrm>
              <a:off x="734760" y="71640"/>
              <a:ext cx="11044440" cy="655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6D6949-DD1C-0535-0473-7C2433E2E1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400" y="62280"/>
                <a:ext cx="11063160" cy="65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132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B552B3-21DC-0599-89BA-5B3CC89F7196}"/>
                  </a:ext>
                </a:extLst>
              </p14:cNvPr>
              <p14:cNvContentPartPr/>
              <p14:nvPr/>
            </p14:nvContentPartPr>
            <p14:xfrm>
              <a:off x="88200" y="200880"/>
              <a:ext cx="12100680" cy="660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B552B3-21DC-0599-89BA-5B3CC89F7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40" y="191520"/>
                <a:ext cx="12119400" cy="66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615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0C2BDA-D4D4-59BB-9B0E-6DE2EA7E9FD2}"/>
                  </a:ext>
                </a:extLst>
              </p14:cNvPr>
              <p14:cNvContentPartPr/>
              <p14:nvPr/>
            </p14:nvContentPartPr>
            <p14:xfrm>
              <a:off x="1955880" y="499680"/>
              <a:ext cx="8712360" cy="403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0C2BDA-D4D4-59BB-9B0E-6DE2EA7E9F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520" y="490320"/>
                <a:ext cx="8731080" cy="40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288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DF8C0C-426F-FB9A-16C5-6E24A2A95ADF}"/>
                  </a:ext>
                </a:extLst>
              </p14:cNvPr>
              <p14:cNvContentPartPr/>
              <p14:nvPr/>
            </p14:nvContentPartPr>
            <p14:xfrm>
              <a:off x="877320" y="32400"/>
              <a:ext cx="11315160" cy="681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DF8C0C-426F-FB9A-16C5-6E24A2A95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960" y="23040"/>
                <a:ext cx="11333880" cy="68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809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F2BFF6-6BB4-7D3B-D076-5CF7FF34D12C}"/>
                  </a:ext>
                </a:extLst>
              </p14:cNvPr>
              <p14:cNvContentPartPr/>
              <p14:nvPr/>
            </p14:nvContentPartPr>
            <p14:xfrm>
              <a:off x="2804040" y="111960"/>
              <a:ext cx="8551800" cy="419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F2BFF6-6BB4-7D3B-D076-5CF7FF34D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4680" y="102600"/>
                <a:ext cx="8570520" cy="42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7815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440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676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353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81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872CE9-067F-6619-8DA8-7E88E2543912}"/>
                  </a:ext>
                </a:extLst>
              </p14:cNvPr>
              <p14:cNvContentPartPr/>
              <p14:nvPr/>
            </p14:nvContentPartPr>
            <p14:xfrm>
              <a:off x="1303920" y="432720"/>
              <a:ext cx="8714160" cy="355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872CE9-067F-6619-8DA8-7E88E25439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4560" y="423360"/>
                <a:ext cx="8732880" cy="35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28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695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554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799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0338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3254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28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59F562-9509-85F2-1C00-A0BDDC12C37D}"/>
                  </a:ext>
                </a:extLst>
              </p14:cNvPr>
              <p14:cNvContentPartPr/>
              <p14:nvPr/>
            </p14:nvContentPartPr>
            <p14:xfrm>
              <a:off x="792360" y="7200"/>
              <a:ext cx="11037600" cy="650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59F562-9509-85F2-1C00-A0BDDC12C3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-2160"/>
                <a:ext cx="11056320" cy="65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23A81B-67F2-AFB6-DD12-3850DC488BF6}"/>
                  </a:ext>
                </a:extLst>
              </p14:cNvPr>
              <p14:cNvContentPartPr/>
              <p14:nvPr/>
            </p14:nvContentPartPr>
            <p14:xfrm>
              <a:off x="491040" y="2658600"/>
              <a:ext cx="11064600" cy="3685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23A81B-67F2-AFB6-DD12-3850DC488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680" y="2649240"/>
                <a:ext cx="11083320" cy="37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93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516F2-CD29-0752-8837-CC94FAAB6672}"/>
                  </a:ext>
                </a:extLst>
              </p14:cNvPr>
              <p14:cNvContentPartPr/>
              <p14:nvPr/>
            </p14:nvContentPartPr>
            <p14:xfrm>
              <a:off x="1195560" y="173520"/>
              <a:ext cx="10421640" cy="621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516F2-CD29-0752-8837-CC94FAAB6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200" y="164160"/>
                <a:ext cx="10440360" cy="62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27292C-42F6-40E8-7E4F-E9E69839FC7D}"/>
                  </a:ext>
                </a:extLst>
              </p14:cNvPr>
              <p14:cNvContentPartPr/>
              <p14:nvPr/>
            </p14:nvContentPartPr>
            <p14:xfrm>
              <a:off x="424800" y="1001880"/>
              <a:ext cx="9853560" cy="437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27292C-42F6-40E8-7E4F-E9E69839F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40" y="992520"/>
                <a:ext cx="9872280" cy="43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3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9F48FA-BAF0-8E1C-26EC-A8400E7255EA}"/>
                  </a:ext>
                </a:extLst>
              </p14:cNvPr>
              <p14:cNvContentPartPr/>
              <p14:nvPr/>
            </p14:nvContentPartPr>
            <p14:xfrm>
              <a:off x="699840" y="6208560"/>
              <a:ext cx="2160" cy="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9F48FA-BAF0-8E1C-26EC-A8400E7255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80" y="6199200"/>
                <a:ext cx="2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E7F09F-F0CD-A131-4056-B3EDEF77C7CB}"/>
                  </a:ext>
                </a:extLst>
              </p14:cNvPr>
              <p14:cNvContentPartPr/>
              <p14:nvPr/>
            </p14:nvContentPartPr>
            <p14:xfrm>
              <a:off x="1364760" y="182880"/>
              <a:ext cx="9394920" cy="605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E7F09F-F0CD-A131-4056-B3EDEF77C7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5400" y="173520"/>
                <a:ext cx="9413640" cy="60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69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8718</TotalTime>
  <Words>0</Words>
  <Application>Microsoft Office PowerPoint</Application>
  <PresentationFormat>Widescreen</PresentationFormat>
  <Paragraphs>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5</cp:revision>
  <dcterms:created xsi:type="dcterms:W3CDTF">2023-03-27T15:42:40Z</dcterms:created>
  <dcterms:modified xsi:type="dcterms:W3CDTF">2023-04-03T15:49:18Z</dcterms:modified>
</cp:coreProperties>
</file>