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05T14:36:24.4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4-05T14:36:30.897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1563 17898 237 0,'0'0'0'0,"0"0"0"16,28 0 0-16,-12 0 0 0,2-7 0 15,-1 2 0-15,-3 5 0 0,0 0 0 0,1-3 0 16,-3-4 0-16</inkml:trace>
  <inkml:trace contextRef="#ctx0" brushRef="#br0" timeOffset="1909.99">3530 947 539 0,'0'0'0'0,"0"0"0"15,0 0 0-15,0 0 174 0,0-18 0 16,0 11 0-16,0 7 0 0,0-7-166 0,0 7 1 0,0 0 0 0,0 0 0 16,0 0 62-16,7 0-1 0,-7 0 1 0,3 11 1 0,1 1-54 15,-4 4 0-15,-4 7 0 16,1 1 0-16,-4 5 70 0,-1 4 1 0,5-7 0 0,-4 1-1 0,0 3-71 16,0-4 1-16,3-3 0 15,-3 3 0-15,0-3 40 0,0-2 2 0,-2-5-2 0,2 5 2 0,0 0-44 16,4-7 2-16,-1 0 0 15,4-1 0-15,0 3 14 0,7-1 0 0,0-4 1 0,0 0-1 16,6-4-18-16,1-4 0 0,0 4 1 0,7-7 0 16,-3 4 13-16,1-4 0 0,2 0 0 15,4 0 1-15,-4 0-16 0,-2 3 1 0,3-3-1 0,2 0 1 0,-4 4 6 0,1-1 0 0,-3 1 0 16,-4-4 1-16,0 3-11 16,0 1 1-16,2-1 0 0,-6-3 0 0,-3 6 4 15,4-3 1-15,-4-3-2 0,0 0 2 0,-7 0-7 16,0 0 0-16,11 0 0 0,-11 0 0 0,10 0 4 0,-10 0 2 0,0 0-1 15,7-3 1-15,-7 3-7 16,6-6 1-16,-6 6 0 0,0 0 0 0,10-10 3 0,-10 10 0 0,11-4 1 16</inkml:trace>
  <inkml:trace contextRef="#ctx0" brushRef="#br0" timeOffset="2259.82">4085 1183 2072 0,'0'0'0'0,"0"0"0"15,0 0 0-15,0 0 70 0,-21 3 0 0,12-1 1 16,2 1 0-16,-7 4-53 0,3 0 0 0,1 6 0 16,-1 3 0-16,-3 1 41 0,4 1 2 0,3-2-1 0,5 5 1 15,2 0-44-15,0 0 1 0,5-5 0 0,6 0 0 16,-1 3 6-16,1-1 2 0,6-8-1 0,-2 1 1 0,0-4-14 15,3 0 0-15,3-4 1 0,-3-3 0 16,0 0-7-16,-3-3-1 0,3-1 1 0,0-3 1 0,-1-3-4 16,-3-1 2-16,-3-7-1 0,-2 4 1 15,-2-7-4-15,0 5 1 0,-4-1-1 0,-3-4 1 0,0-4-1 16,0 9 1-16,-7-5-1 0,4-2 1 0,-6 4 0 0,2 1 0 16,-4 6 1-16,1-6-1 0,-1 3-1 15,1 8 1-15,-1-6 0 0,0 6 1 0,4 0-1 0,7 7 1 0,-10 0 0 16,10 0 0-16,-5 7-1 15,5-7 0-15,3 13 1 0</inkml:trace>
  <inkml:trace contextRef="#ctx0" brushRef="#br0" timeOffset="2839.88">4484 1142 1947 0,'0'0'0'0,"0"0"0"16,0 0 0-16,-25-7 54 0,15 7 3 0,-1 0-2 0,-3-3 1 16,0 6-39-16,-6 1 0 0,3-1 0 15,3 1 1-15,3-1 56 0,0 6 2 0,4 1-2 0,0-2 1 16,4 4-57-16,3-2 0 0,7 1 0 0,3 3 0 0,5 0 22 16,-1 0 2-16,0-7-2 15,3 4 1-15,3-2-25 0,-3-2 0 0,-2 0 0 0,2-2 0 0,-4 4-4 16,1-6 0-16,0-3 0 0,-4 0 1 15,1 0-7-15,-1 0 2 0,-2-3 0 0,-1 3 0 0,-7 0-4 16,10-6 2-16,-10 6 0 0,13-8-1 0,-10 1-1 0,-3-4 0 0,4 2-1 16,3-1 2-16,0-4-1 0,-4 0 2 15,-3 5 0-15,4-4-1 0,-1 3-1 0,1 3 0 0,-4 7 0 16,3-9 0-16,-3 9 2 16,0 0-1-16,0 0 1 0,0 0 1 0,0 0-4 0,7 12 1 0,-7-5 1 15,4 13-1-15,-1 6 2 16,-3 4 1-16,4 5-1 0,0-3 1 0,3 7-2 15,-6 1-1-15,1-5 1 0,0 2 0 0,-4-2 2 0,-1 2 1 16,-1-7-1-16,-3 0 0 0,0 2-2 16,0-4 1-16,-7-5-2 0,3 5 2 0,-3 0 0 0,2-9 1 0,-2 1 0 15,-1-1 0-15,1-1-3 0,-3-4 1 0,3-5-1 16,-2-1 2-16,2-1-2 0,0-3 2 0,-4-8-1 16,4-6 1-16,-6-1-3 0,6-3 2 0,0 0-2 15,0-3 2-15,3-5-2 0,4 7 2 0,4-6-1 0,-1-1 1 16,8 1-2-16,-1 2 0 0,1-2 1 15,7-6-1-15,-1 1 2 0,1 3 0 0,3 0 0 0,5-7 0 16,-1 4-1-16,-1 3 0 0,1 2-1 0,-2 2 2 0,2 1 1 16,-1 4-1-16,1-4 1 15,-4 4 0-15,4 2-1 0,-2 0-1 0,1 3 1 0,4 2-1 0,1 0 3 0,-7 3 0 16,-1 1 0-16,4 3-1 16,0 0-1-16,3 0-1 0,-2-4 1 0</inkml:trace>
  <inkml:trace contextRef="#ctx0" brushRef="#br0" timeOffset="3035.16">4974 1212 1922 0,'0'0'0'0,"0"0"0"0,0-7 0 15,0 7 68-15,0 0 1 0,0 0-1 0,0 0 2 16,0 0-52-16,4 7 0 0,-4-7 0 0,0 11 0 0,-4-4 69 16,4 0 1-16,0 0-1 0,-3 7 2 0,3 2-72 15,-4 2 1-15,4-4 0 0,4 3 0 0,-1 1 20 16,1-4 1-16,-1-3-1 0,-1-1 1 0,2 2-23 15,-1-5 0-15,1 0 0 0,-4-7-1 0,10 11-5 0,-10-11 2 16,0 0-1-16,7 7 0 0,-7-7-4 0,0 0-1 16,0 0 1-16</inkml:trace>
  <inkml:trace contextRef="#ctx0" brushRef="#br0" timeOffset="3172.32">5029 957 1997 0,'0'0'0'0,"0"0"0"15,0 0 0-15,0 0 49 0,0 0 2 0,17-7-2 16,-17 7 2-16,0 0-34 0,8 4-1 0,-8-4 1 16,0 0 0-16,7 12 45 0,-2-5 0 0,0-3-1 0</inkml:trace>
  <inkml:trace contextRef="#ctx0" brushRef="#br0" timeOffset="3574.31">5292 1413 1784 0,'0'0'0'0,"0"0"0"0,0 0 0 0,0 0 40 15,24-14 1-15,-15 7-1 0,2 0 0 0,-1-7-24 0,1 3 0 16,-4 2 0-16,4-5 0 0,-4 0 38 16,0 0 0-16,0-3 0 0,0-3 0 0,-2 3-37 0,0-4 1 15,4-1-2-15,-5-2 2 0,-1 4 13 16,1 3 0-16,-4 1 1 0,0-7-1 0,3 11-18 0,-3 5 2 15,0-2-2-15,0 9 2 0,-3-7 4 16,3 7 0-16,0 0 0 0,0 0 0 0,-7-7-9 0,7 7 2 0,0 0-2 16,-4 11 1-16,4-3 6 0,-3 3 0 0,3-2 0 15,0 5-1-15,3 5-7 0,1-3 1 16,3-2-1-16,0 0 1 0,3-2 4 0,5 2 1 16,-1-3-2-16,2 0 2 0,1 3-8 0,4-4 2 0,0 1-1 15,-3-2 1-15,-6 5 5 0,3 0 0 0,-5-4 0 16,-3 1 0-16,0-1-6 0,-3 4 1 15,-4-1 0-15,-4-1 0 0,1 0 2 0,3 2 1 0,-4-3-1 16,-3-4 0-16,-7 4-4 0,-4-1 1 0,3-3-2 16,-7-3 2-16,8 6 0 0,0-1 1 0,-5-2 0 15,1-7 0-15,0 0-3 0,8-3-1 0,-1-1 1 16,1 1 1-16,-1-6-1 0,6 2 2 0,3 0-1 16</inkml:trace>
  <inkml:trace contextRef="#ctx0" brushRef="#br0" timeOffset="3860.44">5858 815 2060 0,'0'0'0'0,"0"0"0"0,0 0 0 0,0 0 49 0,0 0 2 16,0 0-2-16,0 0 2 0,0 0-35 15,0 0 1-15,0 0 0 0,0 0 0 0,0 0 46 0,-7 21 0 16,7-10-1-16,3 8 2 0,1 16-46 15,-1 0 0-15,1 6 0 0,-4 3 0 0,3-2 20 0,1-2 2 16,0-1-1-16,-4-2 0 0,3-4-23 0,-3-1 0 0,0-4-1 16,0 0 1-16,0 2-2 0,0-5-1 15,-3-4 0-15,3 2 1 0,0-2-6 0,0-3 0 0,-4-4-1 16,0-4 2-16,-3 3 4 0,0-3-1 16,0-3 1-16,0-7-1 0,-2 0-5 0,-1 0 0 0,-1-3 1 15,-3-8 0-15,4-5 2 0,-1 2 0 16,0-3 0-16</inkml:trace>
  <inkml:trace contextRef="#ctx0" brushRef="#br0" timeOffset="4069.79">5838 1248 1545 0,'0'0'0'0,"20"-7"0"16,1 3 0-16,0 4 76 0,0 0 1 0,6-3 0 0,1 3 0 0,-3-4-59 15,-2 2 0-15,-2-1 0 16,7-1 0-16,-5 4 35 0,-2-3 0 0,-3-3-1 0,-1-1 2 16,-4 4-37-16,1-1 0 0,0 1 0 15,0-1 1-15,-7 4 7 0,0-3 2 0,-7 3-1 0,14 0 1 16,-14 0-15-16,7 10 1 0,-7-10-1 15,7 14 2-15,-3 4-5 0,-2 0 1 0,0-1-1 0,-1-1 1 0,-1 9-5 16,0-8 2-16,0 1-1 16,-1-4 0-16,1 2 11 0,0 5 0 0,0-7 0 0,0-3 1 0,0 3-9 15,0-6 1-15,0-2 0 0,0-6 0 16,-4 10 10-16,4-10 1 0,0 0-1 0</inkml:trace>
  <inkml:trace contextRef="#ctx0" brushRef="#br0" timeOffset="4235.96">6286 987 1431 0,'0'0'0'15,"0"0"0"-15,0 0 0 0,8-17 77 0,-8 17 0 16,10-13 1-16,-10 13-1 0,7-7-59 0,-7 7 0 16,7-12 0-16,-7 12 0 0,0 0 72 0,4-5 1 15,-4 5-1-15,0 0 1 0,10 0-74 0,-10 0 1 0,11 5-1 16</inkml:trace>
  <inkml:trace contextRef="#ctx0" brushRef="#br0" timeOffset="4475.78">6763 1059 1658 0,'0'0'0'0,"0"0"0"0,0 0 0 15,-20 4 35-15,10-1 1 0,3 4 0 16,-7 4 0-16,-4 5-22 0,2 0 1 0,2 3-1 0,-4 2 2 0,1 2 30 15,6-4 1-15,1 4-1 16,-1-3 1-16,9 1-31 0,6-5 1 0,5-1 0 0,1 5 0 0,1-6 10 16,3 0-1-16,7-7 1 0,-2 2 0 0,3-2-14 15,-1 0 0-15,3-2-1 0,-1-5 2 0,2 0 13 16,-4 0 0-16,4-5 0 0,5 1 0 0,-5 1-15 16,-4-4 1-16,-2-2 0 0,-1 2 0 0,-1 3 15 15,-2-3 2-15,-5 0-1 0</inkml:trace>
  <inkml:trace contextRef="#ctx0" brushRef="#br0" timeOffset="6223.2">8132 1070 1369 0,'0'0'0'16,"0"0"0"-16,3-18 0 0,4 10 83 0,-3 1 1 0,3-4-1 15,-4 6 1-15,1-4-67 0,-4 9 1 16,0-11 0-16,0 11 0 0,0 0 78 0,0 0 2 0,0 0-1 16,0 0 1-16,0 20-81 0,0-8 0 15,0 11 0-15,0 10 1 0,0 1 28 0,0 4 0 0,0-8 0 16,0 4 0-16,0-1-31 0,3-3 2 15,1 2 0-15,-8-4 0 0,4-3 5 0,0 1 1 0,0-5-1 16,0-2 2-16,-3 1-13 0,3-1 1 16,0-5-1-16,0-7 2 0,0 0 0 0,0-7 2 0,-4 7-1 15,4-7 1-15,0 0-7 0,-7-7 1 0,7 7 0 16,-3-14 0-16,-1-7 3 0,4-2 2 0,-3-1-1 16,3-8 1-16,0 0-7 0,0-1 1 0,3-6 0 0,-3-5 1 0,4-5 2 15,3 3 2-15,0-7-1 16,0 1 0-16,3 6-5 0,-3 5 1 0,4 3 0 0,3 2 0 0,2 5 2 15,2 8 0-15,3-2 0 16,2 4 0-16,5 7-3 0,0 5 0 0,2 2-1 16,2 4 1-16,-7 3 0 0,-4 3-1 0,2 4 1 0,-6 2 1 0,-6 5-3 15,0-1 0-15,-4-1 0 0,-4 9 0 0,-3 0 0 16,-7-2 0-16,0 10 1 0,-4-1 0 0,-6 3-3 16,-6 3 1-16,-5-3 0 0,3 3 0 0,-5-1 0 15,2-3 0-15,-8-3 1 0,3-1-1 16,1-3-1-16,4 0 1 0,-2-7-1 0,-2 1 1 0,4 1-1 15,-2-6 1-15,-2-1 1 0,-8-1-1 0,4 1 0 0,1-8-1 16,5 1 1-16,-2-4-1 0,6 0 1 16,5-4 1-16,0 1-1 0,3-4 1 0,7 1-2 0,4-1 1 15,0 2-1-15,6-2 0 0,1 7 1 0,3-9 0 0,6 2 0 16,9 0 0-16,-1 0-2 0,1 4 2 16,5-1-1-16,8 1 0 0,-2 6 1 0,1 1-1 0,-6-1 0 15,1 1 1-15,-4-1-2 0,-1 8 1 16,-3-2 0-16,1 5 0 0,0 3-1 0,-3 1 2 0,0-1-1 15,2 3 0-15,4 8 0 0,-3-3-1 16,0-4 0-16,5 0 2 0,-2 5-2 0,3-1 1 0,-1-4-1 16,2-4 2-16,3 3-2 0,-1-6 0 0,1 2 0 15,-3-6 1-15,-1-1 0 0,3-2 0 0,-3 0 1 16,1-7-1-16,-2 5-1 0,2-1 2 0,-4-4-2 16,-3-4 1-16,1-1 0 0,-1 2-1 0,-1-4 0 15,-3-6 1-15,-1-1 0 0,1-2-1 0,3-1 0 16,-2-6 0-16,-5 0 1 0,-3 4-1 0,-3-2 0 15,3-6 2-15,0 10-3 0,-4-5 1 0,1 5 0 16,-6-4 0-16,0 7 1 0,2 1-1 0,-3-1 0 0,3 0 2 16,-7 4-3-16,-4-3 1 0,-3 5 0 0,-7 1 0 15,3 1 1-15,2 3-1 0,-5 3 0 0,4-4 1 16,-1 8-1-16,4-1 0 0,2-1 0 0,-3 2 0 0,1 6-1 16,7-3 2-16,0 4-1 0,0 3 0 15,4 0-1-15,3 3 2 0,0-1-2 0,0 5 1 0,7-3-1 16,3 3 0-16,1-7 0 0,-1 0 2 0,1 6-2 15,5-6 0-15,5 0 0 0,0-7 0 0,0 2 0 16,1-2 1-16,-3-2 0 0,6-5 0 0,3 3-1 0,2-3 0 16,2-3 0-16,-1-1 1 0,-1 3-1 0,-1-3 1 15,-5-5-1-15,3-1 0 0,1-1 0 16,-3 1 0-16,-2-4 0 0,-2-6 0 0,0 6-1 0,-7-3 1 16,-2-1-1-16,-1-5 2 0,3 4-2 0,-7 3 1 15,0-5-1-15,-3 1 1 0,-1 1-1 0,-3 7 1 0,-3-2 0 16,-1 0 0-16,1 3-1 0,-1 4 1 15,-3 2 0-15,-4-4 1 0,4 2-1 0,-1 7 0 0,1 0 0 16,-8 0 0-16,1 7-1 0,4 2 1 0,-4-4 0 16,-2 6 0-16,5 3 1 0,4 0-1 0,-3-2 0 15,-1 2 0-15,4 4 0 0,3-4 0 0,4 0 0 0,0 0 0 16,0-2 2-16,7 1-1 0,0-1 0 16,4-2 0-16,1 1-1 0,3 0 2 0,2-4-2 0,4-4 1 0,0 1 0 15,1-4 1-15,4 0-1 16,-5 0 0-16,-7-4-1 0,-1 1 1 0,-3-1 1 15,4-3-1-15,-3 0 0 0,0 0 0 0,-1-4 1 16,-3-1 0-16,-3 0-2 0,-1 3 1 0,-3-2 1 0,-7-6-1 16,4 3 0-16,-4 3 2 0,3 1-1 0,-3-1 0 0,4 4-1 15,3 7 1-15,-8-5-1 0,8 5 1 16,0 0 0-16,0-7 0 0,0 7 0 0,0 0 1 0,0 0-2 0,0 0 0 16,0 7 0-16,8-2 2 0,-1 13-1 15,-4-1 1-15,1 4-1 0,-1 4 1 0,-3 8-1 0,4-1 0 16,-4 3-1-16,3 2 2 0,1 2-1 15,-1-2 0-15,1 0 1 0,-1 1-1 0,4-1-1 0,2 0 1 16,2 2-1-16,3 23 1 0,0-6-1 16,-7-5 2-16,-7-12-1 0,0-2 1 0,-3-2-2 0,-5-9 0 15,-2-5 0-15,-4-5 2 0,0-2-2 0,1-5 1 0,-1 2-1 16,-3 1 2-16,-8-7-2 0,2-1 0 16,-5-3 1-16,-18 3-1 0,12-6-1 0,6-3 1 15,-4-2-1-15,9-5 2 0,2 1-2 0,7 2 0 16,-3-5 0-16,10 0 1 0,5 2-1 0,2-2 0 0,3-6 1 15,6-8-1-15,5 4 0 0,0-3 0 16,4 2 0-16,10-6 0 0,6-3-1 0,-3 10 1 0,1-1 0 16,9-5 0-16,-9 16-1 0,-3-3 2 0,7-1-1 15,-8 4 0-15,-2 3-1 0,-4 1 1 0,4-4 0 16,-8 5 0-16,-4 5-1 0,0-3 1 0,-3 0-1 0,-1 0 1 0,-3 4-1 16,0-1 2-16,-7 4-2 15,9-5 1-15,-9 5-1 0,7-4 1 0,-7 4-1 16</inkml:trace>
  <inkml:trace contextRef="#ctx1" brushRef="#br0">10104 12940 0,'0'0'0,"0"0"0,0 0 0,0 0 32,0 0-32</inkml:trace>
  <inkml:trace contextRef="#ctx0" brushRef="#br0" timeOffset="6944.64">9532 1288 1834 0,'0'0'0'0,"0"0"0"0,0 0 0 16,0 0 87-16,0 0-1 0,0 0 1 0,0 0 0 0,0 0-70 15,0 0 1-15,0 0 0 0,12-19 0 16,-3 15 64-16,0-3 0 0,2 4-1 0,20-8 1 16,-9 8-64-16,-7 3 0 0,3 0 0 0,-4 3 0 15,4 4 15-15,-4 4-1 0,0-1 1 0,5 15-1 16,-4 5-18-16,-5-6 0 0,-6 1 1 0,-4 5 0 15,-4 2-7-15,1-2-1 0,-4-2 1 0,-1-5 0 0,-2-1-3 16,1 1 0-16,0-5 1 0,0-2-1 0,2-4-3 0,4 2-1 0,3-7 0 16,-4 2 1-16,4-9-1 0,-3 7 0 15,3-7 0-15,0 0 2 0,0 0-3 0,0 0 0 16,-4-7 0-16,1-5 1 0,-1-2-1 16,1-2 0-16,3-7 0 0,0-7 1 0,0 0-1 0,0 0 0 0,0-3 0 15,3 5 0-15,1-4 0 16,-1 0 0-16,1 9 0 0,3-5 0 0,3 4 0 0,5 4 0 15,4-1 0-15,2-2 0 0,-7 4 0 0,4 5 0 16,3 5 0-16,5-5 0 0,-4 7 0 0,-3 3 0 0,0 3 0 16,1-1 0-16,-2 5 0 0,-1 4 0 0,-4 4 0 15,-1 0 0-15,-3 4 0 0,-6-1 0 0,1 1 0 16</inkml:trace>
  <inkml:trace contextRef="#ctx0" brushRef="#br0" timeOffset="7759.91">10026 1557 1369 0,'0'0'0'0,"0"0"0"16,0 0 0-16,0 0 52 0,18-19 1 0,-18 19 0 16,10-16 1-16,-3 6-37 0,0 1 0 0,2-5 0 15,-2 0 1-15,4-2 54 0,-8 2 1 0,1-4-1 16,-1 0 1-16,-3 1-55 0,0-4 0 0,-3 5 0 16,-1-2 0-16,1 4 20 0,-4 4 0 0,-4-1 0 15,2 1 0-15,0 6-23 0,1 1 1 0,1-1-1 0,-4 1 1 16,4 6 0-16,0-3 0 0,7 0 0 0,-11 7 1 15,11 2-8-15,-3 3 1 0,-1-1-1 0,1 3 1 16,-1 7 3-16,8-5-1 0,-4 5 0 0,3-4 2 0,4 1-6 16,4 0-1-16,-1-1 1 0,1-4 0 0,3-3 2 15,2-3 0-15,2 0 0 0,3-7 0 0,0 4-3 16,2-4 0-16,2-4 0 0,3-3-1 0,-3 0 6 0,1 0-1 16,-5-3 0-16,0-6 0 0,-1 2-4 0,-3-4 1 15,-3-3-1-15,1 2 0 0,-5-1 5 0,-3 1-1 16,0-2 0-16,-1-7 0 0,-1 8-4 0,-2-1 1 15,-3 0-1-15,-1 0 1 0,-1 7 5 0,0 2 0 0,0 1 1 16,1 4 1-16,-1-2-8 0,2 9 2 0,-4-7-1 16,4 7 1-16,0 0 6 0,0 0 1 0,0 0-1 15,0 0 1-15,0 0-7 0,9 12 0 0,-5-1 0 16,4 5 0-16,8 5 4 0,-2 4 1 0,1-4-1 16,-1 2 1-16,-4-1-6 0,-1 1-1 0,-2-5 1 15,0 1 1-15,0 1 2 0,-3 2 1 0,-4 0-1 16,-4-8 0-16,1 3-4 0,-1 3 1 0,-5-6-2 15,1 0 2-15,-3 2 0 0,2-4 1 0,-1-2 0 16,-5 3 0-16,5-6-3 0,-1 0-1 0,1 0 1 16,1-4 1-16,0-1-1 0,0-2 1 0,2-2 0 0,7 2 1 15,-10-7-4-15,10 7 2 0,-4-7-2 0,8-9 2 16,-1 6-2-16,4-2 2 0,4-2 0 0,1-6-1 0,6-1-1 16,3-2 0-16,-3 2-1 0,5 0 2 15,8 0-2-15,-3 0 2 0,1 1-1 0,4-1 1 0,-5 4-2 0,-1-4 1 16,1 5-1-16,-7-2 0 15,-3 1 1-15,-4 4-1 0,0-3 0 0,-2-1 2 0,-1 8-3 0,0-2 1 16,-8 1 0-16,1 1 0 0,-1 2-1 0,-3 7 2 0,-3-10-1 16,3 1 0-16,0 9 0 0,-7-7-1 15,7 7 0-15,-7-4 2 0,7 4-2 0,-11-3 1 0,11 3-1 16,-11 0 2-16,3 0-2 16,8 0 0-16,-11 3 0 0,11-3 1 0,-2 7 0 0,2-7 0 15,4 13 1-15,5-6-1 0,6 3-1 16,0 2 2-16,2 3-2 0,-1-3 1 0,4 2 1 0,-1 2 0 15,-1-4 0-15,-4 6 0 0,-4-4-2 0,1-2 2 16,-1 2-1-16,-3 7 0 0,2 0 1 0,-5 0-1 0,-1-5 1 16,-6 5 0-16,3 0-2 0,-4 1 2 0,1-1-2 15,-10-2 1-15,3 2 1 0,-1 0-1 0,1-3 0 16,-1-4 1-16,0 2-2 0,1-2 1 0,-4-4 0 0,0-1 0 16,-2 2-1-16,2-6 2 0,0-1-1 15,-1-1 0-15,1-3 0 0,0 4-1 0,2-4 0 0,-2-4 1 16,7 1 0-16,7 3-1 0,-11-13 0 15</inkml:trace>
  <inkml:trace contextRef="#ctx0" brushRef="#br0" timeOffset="7960.74">11065 1227 1871 0,'0'0'0'0,"0"0"0"16,0 0 0-16,0 0 69 0,0 0 0 0,0 0 0 0,0 0 0 15,0 0-51-15,0 0 0 0,0 0 0 0,0 0 0 16,0 0 59-16,0 0 0 0,0 0-1 0,0 0 2 16,0 0-60-16,0 0 0 0,0 0 0 0,19 42-1 0,4 16 16 15,-2-5 0-15,-3-6-1 0,-9-15 2 0,-4-6-21 16,-3-5 2-16,-4-12-1 0</inkml:trace>
  <inkml:trace contextRef="#ctx0" brushRef="#br0" timeOffset="8111.37">11118 1052 1771 0,'0'0'0'0,"0"0"0"0,0 0 0 0,21-8 45 0,-21 8 0 0,11 0 0 16,-1-4 0-16,-1 4-29 0,2 4 1 0,-4 1-2 16,3-2 2-16,-3 1 30 0,4-1 0 0,-4 1 0 15,3 3 1-15,3 4-32 0,1 1 1 16,0-2 0-16</inkml:trace>
  <inkml:trace contextRef="#ctx0" brushRef="#br0" timeOffset="8659.53">11564 1179 1281 0,'0'0'0'0,"0"0"0"0,-21 0 0 16,10 0 39-16,1 4 1 0,3-1-1 0,-6-1 0 0,-4 8-23 16,-1 1 0-16,-3 1-1 0,0 8 1 15,1 4 34-15,6-4 1 0,0 1-1 0,7 3 2 0,3 1-35 16,4 0 0-16,0-3 0 0,8-4 1 15,-1 1 10-15,3 1 1 0,3-4-1 16,6-6 1-16,0 4-16 0,-1-5 1 0,-4-2-1 0,2-7 1 0,3 0-1 0,1-2 2 16,-6-1 0-16,0-4-1 15,-3 0-6-15,-3-4 1 0,1-3 0 0,0-5 0 16,-2 1 14-16,0 1 2 0,-3-8-1 0,-1-1 0 0,-3 4-12 16,4-2 0-16,-4-4 0 0,3 1 1 0,-3 3 17 15,4 4 1-15,-1-3 1 0,4 8-1 0,0 0-17 16,-3 5 0-16,5 1 0 0,1 2 0 0,3 7 13 0,-1 0 1 15,-1 4-1-15,3 3 1 0,0 5-15 16,0 2 0-16,-3 2 1 0,-1 1-1 0,-1 8 13 0,2-4 0 16,-4-5-1-16,0 2 2 0,-4 3-14 0,1-4-1 15,-1-6 0-15,4 3 2 0,0-2 8 0,-5 1 2 16,-2-1-2-16,2-5 2 0,1 0-13 0,-3-7 2 16,7 7-1-16,-7-7 0 0,0 0 4 0,9 4 1 0,-9-4 0 15,11-4-1-15,-4 0-7 0,0-3 1 0,-4 0-1 16,8-8 2-16,3-5 2 0,-3 1 2 0,-1-6-2 15,-3-6 2-15,0 8-7 0,6-5 1 0,1-4-2 0,4 2 2 16,-3 4 4-16,0 6-1 0,-1-1 0 16,0 5 1-16,-7 8-7 0,3 4 2 0,1 4 0 0,1 4 0 15,4 4 2-15,0 3 0 0,-5 5 0 0,-1 7 2 0,1 3-6 16,-1 0 1-16,-3 1 0 0,-3 3-1 16,0-4 2-16,-3 6 0 0,-1-8 0 0,-3 3 1 0,1 1-3 15,-2-4-1-15,1-2 1 16,-4-1-1-16,3 2 2 0,4-6 0 0,-3 1 0 0,3-2 1 0,-4-4-4 15,4-2 0-15,4 3 1 0,-1-6 1 16,-3 0-2-16,0-7 2 0,7 9-1 0,-7-9 1 0,7 0-3 16,-7 0 2-16,6 0-2 0</inkml:trace>
  <inkml:trace contextRef="#ctx0" brushRef="#br0" timeOffset="8869.76">12769 1218 2060 0,'0'0'0'15,"0"0"0"-15,0 0 0 0,21-9 66 0,-14 5 1 0,-7 4 1 16,11-7-1-16,-11 7-49 0,10 0 0 16,-10 0 0-16,11-3 0 0,-4 3 59 0,-7 0 1 0,7 0-1 15,-7 0 1-15,0 0-60 0,0 0 0 16,7 7-1-16</inkml:trace>
  <inkml:trace contextRef="#ctx0" brushRef="#br0" timeOffset="9009.62">12779 1522 1771 0,'0'0'0'0,"0"0"0"15,0 0 0-15,25-14 40 0,-18 12 0 0,0 2 1 16,4-3-1-16,-2-1-24 0,-9 4-1 0,8-7 1 15,-8 7 0-15,6-7 24 0,-6 7 1 0,7-7-1 0</inkml:trace>
  <inkml:trace contextRef="#ctx0" brushRef="#br0" timeOffset="9242.29">13106 1323 1746 0,'0'0'0'0,"0"0"0"0,19-3 0 0,-1 6 20 16,-1 1 1-16,1-8 0 0,1 4 1 0,6 4-11 0,-4-4 0 0,-3 0 0 16,-2 0 1-16,5 3 26 0,-3-3 0 0,-1 0 0 15,-4 4 0-15,-1-1-23 0,-1 1 1 16,-3-4-1-16,-8 0 1 0,11 7 11 0,-11-7 1 16,0 0 0-16,7 7 0 0,-7-7-16 0,-7 2 2 15,7-2-1-15,-21 7 1 0,-2 2-3 0,-5 3 1 0,-6-5 1 16</inkml:trace>
  <inkml:trace contextRef="#ctx0" brushRef="#br0" timeOffset="9759.66">8618 1983 1168 0,'0'0'0'0,"0"0"0"16,0 0 0-16,22-7 34 0,-15 7 1 16,0-4 0-16,3-1 1 0,8 2-21 0,3 3-1 0,2-4 1 15,5 1 0-15,13 3 34 0,5 0 0 16,8 0 0-16,10-4 1 0,8 4-33 0,7 0 0 15,19-3-1-15,7-1 1 0,17 4 0 0,9 0 1 16,19 0-1-16,17 0 1 0,-3 4-8 0,-5 3 0 0,3-4 0 16,7 1 0-16,-13 4-8 0,-8-1 1 0,-2-3-1 0,-1 0 1 0,-4 3-1 15,-16-4 1-15,-5-3-1 16,-2 0 0-16,-14 0-2 0,-14 4 1 0,0-8-1 0,-12 1 1 0,-11 3-1 16,-9-4 2-16,-7 1-2 15,-8-5 1-15,-13 5-1 0,-7-1 0 0,-4-4 0 16,-8 1 0-16,-4 3 0 0,-7 4 0 0,-7 0 0 15,-8-3 0-15,-4 6 0 0,-2-3 0 0,-7 4 0 0</inkml:trace>
  <inkml:trace contextRef="#ctx0" brushRef="#br0" timeOffset="10489.39">3999 1967 992 0,'0'0'0'0,"0"0"0"0,0 0 0 0,0 0 19 15,0 0 1-15,0 0-1 0,0 0 1 0,0 0-10 0,21-3 1 16,-14 3-1-16,7 0 2 0,16 0 18 15,2 0 1-15,7 0 1 0,8-4-1 0,4 4-17 0,9 0 0 16,13-3 0-16,13-8 0 0,4 6 9 0,11-4 0 16,11-2 0-16,24-3 0 0,5-3-11 0,1-4 0 15,2 5 0-15,10-2 1 0,-6 4 8 0,-7 0 1 0,2-4 1 16,-9 11-1-16,-11 2-10 0,-8-2-1 16,0 0 0-16,-15 4 1 0,-13 3 26 0,-12 0 1 0,5-4-1 15,-18 8 0-15,-4 3-23 0,-5-4 0 16,-2 1 1-16,-9 1 0 0,-8 2 23 0,-3-4 1 0,-6-1 0 15,2 4 0-15,-10-1-24 0,-3 0-1 16,-3-5 1-16,-4 4 0 0,0-4 16 0,-7 0 2 0,9 3 0 16,-9-3-1-16,0 0-19 0,0 0 0 0,0 0 1 0,0 0 0 0,0 0 13 15,0 0 1-15,0 0-1 16,0 0 1-16,0 0-15 0,0 0-1 0,0 0 0 0,0 0 1 0,0 0 10 16,0 0-1-16,2-7 1 15,-2 7 0-15,8-5-12 0,-1 1 0 0,1 3 0 16</inkml:trace>
  <inkml:trace contextRef="#ctx0" brushRef="#br0" timeOffset="16875.52">8019 776 410 0,'0'0'59'0,"0"0"-43"0,0-16 2 0,0 16 0 0,10-7 0 0,-10 7 77 0,4-7 0 16,-4 7 0-16,-2-7 1 15,2 7-79-15,0 0-1 0,0 0 1 0,0 0 1 0,-9 11 61 0,6-1 0 16,-4 6 0-16,0 19 1 0,3 6-62 15,-3 5 0-15,3-1-1 0,-6 6 1 0,3 4 52 16,3-4 1-16,8-5-1 0,-8 3 1 0,4 7-53 0,-3-1 0 0,3-6 0 16,-4 2 0-16,1-5 38 0,3 1 1 15,0-8-1-15,-4 1 2 0,2-8-42 0,1 1 2 0,1-6-1 16,-2-4 1-16,0 1 17 0,0-3 1 16,1-3 0-16,-1-4 0 0,2-5-22 0,0-2 1 0,2-2-1 15,-2-5 2-15,0 0 11 0,8 6 1 16,-8-6-1-16,9-6 1 0,-9 6-16 0,7-5 2 15,-3-2-1-15</inkml:trace>
  <inkml:trace contextRef="#ctx0" brushRef="#br0" timeOffset="18169.64">7994 743 1218 0,'0'0'0'0,"0"0"0"0,0 0 0 0,0 0 62 15,0 0 1-15,0 0 0 0,18-11-1 16,-11 11-44-16,-7 0 0 0,10-9 0 0,-1 6 0 15,5-1 63-15,0 1 1 0,0-2-1 0,4 1 1 16,5 1-64-16,2-1 0 0,6 0 0 0,6-3 0 0,-5 4 3 0,2 1 0 16,12-5 0-16,5 0 1 0,5 4-11 0,2-6 0 15,1 2 0-15,8-4 1 0,8 4-6 0,-2-2 1 16,-1 2 0-16,7-3 0 0,-3 4-3 0,4-1 1 16,10-1-1-16,-4 4 2 0,-7 1-5 0,-3 3 0 15,7-4 0-15,7 4 0 0,-7 4 0 0,-11 1 0 0,2 2 1 16,11 0-1-16,-5-2 1 0,-3 6 1 15,-1-1 1-15,-4 3-1 0,-3-3-1 0,-4-1 1 0,6-2-1 16,3 0 1-16,0 4 6 0,-5-6 0 0,-4 2 0 0,-7-4 0 0,2 5-3 16,-2-5 0-16,2-3 0 15,2 0 1-15,-7 4 4 0,-4-4 1 0,2-4 1 0,2 4-1 16,-11 0-5-16,2 0 1 0,3-3-1 16,-5-1 1-16,0 0 5 0,-1 4-1 0,-5-7 0 0,3 4 2 15,-6 1-6-15,-1-1-1 0,-3-4 1 16,1 0 0-16,2 3 1 0,-3-1 1 0,3 1-1 0,5 1 1 15,-6 3-4-15,3 0 1 0,-5-4-1 16,-1 4 1-16,-1 0-3 0,-5 0 0 0,3 4 1 0,-6-4-1 16,4 3-2-16,-6 1 2 0,2-2-1 0,-7 1 0 0,0 1-2 0,0-1 1 15,1-3-1-15,-1 4 0 0,2-1 0 16,-2-3 0-16,0 0 0 0,0 4 0 0,-2-1-1 0,2-3 0 16,0 0 0-16,-3 0 0 15,3 0 0-15,-3 0 0 0,-4 0 0 0,0 0 0 0,-7 0 0 16,5 0 0-16,-5 0 0 0,0 0 0 15,9 0 0-15,-9 0 0 0,0 0 0 0,9-3 0 0,-9 3-1 0,10 0 1 16,-10 0-1-16,11-4 1 0,-4 4-1 0,4-3 1 16,-11 3-1-16,7-4 1 0,-7 4 0 0,14 0 0 15,-7 0 0-15,3-3 0 0,3 3 0 0,1 3 0 0,-4-3 0 16,-3 4 0-16,1-4 1 0,-8 0 0 16,14 3 0-16,-9 1 0 0,-5-4-1 0,11 12 1 0,-4-5 1 15,-2 4-1-15,0 4 2 0,6-2 0 16,-4 1 1-16,0 3 0 0,-4 3-1 0,4 4 0 0,-3-3-1 15,3 6 1-15,-3 8 3 0,3-3 0 16,-4 5-1-16,2 1 2 0,-1 5-4 0,-2-1 2 0,1-5-1 16,3 5 1-16,-1-2 2 0,0 3-1 0,-5-6 1 0,4 5 1 15,-4 0-4-15,0 2 2 16,0-5-1-16,0 1 0 0,0-1 3 0,0 1 1 0,0-10 0 16,3 0 0-16,1 5-3 0,-1-8-1 0,-3-3 1 15,4 4 1-15,-1-3 1 0,-3-6 3 0,-3 3-2 16,-1-1 1-16,4-4-5 0,-7-1 2 0,0 0 0 15,2-4-1-15,-2-1 5 0,-4-4-1 0,1 0 0 16,-8-4 0-16,4-3-3 0,-4 0-1 0,-3 0 1 16,-2-3 0-16,-5-1 2 0,1 4 1 0,-4-3-1 15,-5-4 1-15,5 3-4 0,1 4 0 0,-7-3 0 16,-2-4 1-16,-4 1 1 0,-1 6-1 0,-12-7 1 0,-6 4 0 16,-7-2-3-16,1 1 0 0,-8-1 1 0,-7 1-1 15,-4-3 2-15,-6 0 0 0,-11-7 0 0,-11 4-1 16,-1 3-1-16,-2-7-1 0,-9 3 1 0,-2-1 0 0,5 5 2 15,6-4 0-15,-3 0 0 0,-3 8 0 0,6-1-2 16,8 1 1-16,-4 3-2 0,1-4 2 0,9 8-2 16,10-4 2-16,-3 0-1 0,0 0 1 0,7 0-3 15,11 3 2-15,-4-3-2 0,0 4 2 0,0-1-2 16,7 1 0-16,1 0 1 0,2-1 0 0,5 4-1 16,8-3 0-16,1-1 0 0,1 4 1 0,5-2-2 0,6 2 0 15,4-7 0-15,3 8 2 0,1 2-2 0,4-3 0 16,8-3 0-16,-1-1 1 0,1 1-2 0,10-4 1 15,-1 0-1-15,1 0 1 0,-3 7 0 0,4-4-1 16,4-3 0-16,-2 0 1 0,3 4 0 0,1-1 2 0,-4-3-2 16,-4 0 1-16,2 4 0 0,2-1-1 0,-4 1 0 15,-3-1 0-15,3 1 0 0,3-2 2 0,0 3-2 16,1-2 1-16,0 1 0 0,0-1-1 0,2 1 0 16,1-1 0-16,4 3 2 0,0-3-1 0,0 1 1 15,0-4 0-15,7 0-2 0,-7 3 2 0,7-3-2 16,0 0 1-16,0 0 1 0,0 0-1 0,0 0 0 0,0 0 1 15,0 0-2-15,0 0 1 0,7 4 0 16,-7-4 0-16,18-4-1 0,-8 4 0 0,4-3 1 0,2-1 0 16,-2 4-2-16,-3 0 1 0,3-3 1 0</inkml:trace>
  <inkml:trace contextRef="#ctx0" brushRef="#br0" timeOffset="34323.37">3642 1103 1080 0,'0'0'0'0,"0"0"0"0,0 0 0 0,4-22 38 0,-4 11 0 15,0 4 1-15,0-7-1 0,0 2-24 0,3-3 2 16,1 3 0-16,-4 0 0 0,0 1 82 0,0 1 2 0,-4 3-1 16,4-6 1-16,-3 3-83 0,-1-1-1 0,1 1 1 15,1 3 0-15,0-4 64 0,1 4 1 0,1-3 0 16,0 2 0-16,0 8-64 0,-4-12 0 0,4 5 0 16,0 7-1-16,0-9 40 0,0 9-1 0,4-5 0 15,-4 5 0-15,0 0-39 0,0 0 1 0,0 0-1 16,0 0 0-16,0 0 15 0,0 0 0 0,8-3 0 15,-4 8 0-15,-1 5-18 0,1 8 0 0,-4 0 1 16,-4 10 0-16,4 3 13 0,0 3 0 0,0-3 0 16,-3 6 0-16,-1-3-15 0,4-4 1 0,-7 1-1 0,2 1 1 15,2 0 7-15,-4-2 0 0,-1-6 1 0,1 6 0 0,-3 2-11 16,3-2 1-16,-4-2-1 0,4 0 0 0,-3-3 7 16,1 5 1-16,2-9 0 0,0-2 0 0,3 0-9 15,1 4 0-15,-1-9 1 0,8-3 0 16,-1 1 7-16,1-5 0 0,3 0 0 0,1-5 0 0,3 5-8 0,0-3 0 15,-1-4 0-15,1 0 0 0,3 0 6 16,-3 0-1-16,1-4 1 0,2 1 1 0,4 3-8 0,-1-4 0 16,-3 4 0-16,4-5 1 0,8 5 5 0,-8 0-1 0,-4-4 1 15,4-3 0-15,1 0-6 0,6 4 0 16,3-1 0-16,-1-1 0 0,-3 1 4 0,-3 1 0 0,-3-1-1 16,0-3 2-16,-2 4-6 15,-2-3 0-15,0 3 0 0,-4-1 1 0,1 4 1 0,-4 0 1 0,0-3-1 16,-7 3 1-16,7-4-4 0,-7 4 0 15,0 0-1-15,0 0 2 0,9 4 0 0,-9-4 1 16,0 0-1-16,0 0 1 0,-9 0-4 0,2 0 1 0,7 0 0 0,-18 3-1 16,-6 4 2-16,-1 2 0 0,-1-5 0 15,-6-1 0-15,0 4-2 0,6 0 0 0,1-1 0 0,-3-3 1 16,1 4-2-16,3-3 2 0,-1-1-1 16,-5-3 1-16,9 4-3 0,0-4 2 0,-1 0-2 0,3-4 2 15,1 4-1-15,1 0 2 0,6 0-2 16,1-3 2-16,-1-1-3 0,2 4 2 0,2-3-2 0,7 3 2 15,-10-9-1-15,10 9 0 0,-8-7 1 16,8 7 1-16,0-11-3 0,0 11 0 0,8-10 1 0,-5 1 0 16,4-2 1-16,0 4 0 0,-2-1 0 15,3-3 0-15,-1 6-1 0,0-2-1 0,0-4 0 16,3 1 2-16,1-3-2 0,-1 3 2 0,-2-1-1 0,2 1 1 0,2-4-2 0,3-1 1 16,-5 1-1-16,-3-5 0 15,4 7 1-15,-4-1-1 0,-4-1 0 0,4 0 2 0,-3-2-3 16,-4 4 1-16,0-2 1 0,0-2-1 15,0 2 1-15,0-2-1 0,-4 0 0 0,1-5 1 0,3 6-2 16,-4-7 0-16,-3 0 0 0,4-5 2 0,-1 3-2 16,1-5 0-16,-1-1 0 0,-3 6 1 0,4-1-2 15,-1-1 1-15,1 8 0 0,3 1 1 0,-4 6-2 0,4 1 0 0,0-1 0 16,0 2 1-16,0 9-1 0,0 0 0 16,7-5 1-16,-7 5-1 0,7 5-1 15,-7-5 1-15,11 9-1 0,-4 2 1 0,3 3-1 0,-6 3 1 16,-4-1-1-16,0 3 1 0,-7 8-1 0,0-3 1 0,0 1-1 15,0 5 1-15,0 0-1 0,0-4 0 16,-8 4 0-16,3 0 2 0,2-4-2 0,2 3 0 16,1-5 0-16,-3-1 1 0,3 9-1 0,3-4 0 15,1-5 0-15,-1 1 1 0,4 5-1 0,0-7 0 0,0 1 0 16,4-3 1-16,-1 1-1 0,4-2 0 16,0-3 0-16,4-6 1 0,0 6-1 0,-1-2 0 15,-1-1 0-15,5-6 0 0,4 0 0 0,-1-4 0 16,1 3 0-16,5-6 0 0,-5 3 0 0,-1 1 0 0,1-1 0 15,1-3 0-15,6 0 0 0,-4 4 0 0,0-1 0 16,-3-3 0-16,-2 0 0 0,-2 0 0 0,0 0 0 16,0 0 1-16,0 0-1 0,-3 0 0 0,-2-3 0 15,1-1 1-15,1 1-1 0,-4 3 0 0,0-4 0 16,0 1 1-16,-7 3-1 0,10-9 0 0,-10 9 0 16</inkml:trace>
  <inkml:trace contextRef="#ctx0" brushRef="#br0" timeOffset="36477.68">8326 1881 237 0,'0'0'0'0,"0"0"0"0,0 0 0 0,0 0 9 16,0 0 0-16,0 0 0 0,0 0 0 15,0 0-3-15,0 0 0 0,-22 0-1 16,15 0 2-16,-7 0 154 0,2 3 1 0,-2 3 0 0,-4-3-1 15,0 1-151-15,4-1 0 0,4-3 1 0,1 0-1 16,-2 0 105-16,1 0 2 0,3 0-1 0,0 0 0 16,7 0-101-16,-7 0 1 0,7 0-1 0,0 0 1 0,0 0 73 15,0 0 0-15,-4-7 1 0,4 7 0 0,7-3-73 16,0 3 1-16,0-6-1 0,7 3 1 0,2-1 15 16,5 1 1-16,4-1 0 0,0 1-1 0,-2 1-18 15,1 2-1-15,1-2 1 0,2 2 0 0,1 2 14 0,-3 0 0 16,-1-4 0-16,10 2 1 0,-6 2-16 15,-3 0-1-15,5-1 1 0,1 3 0 0,6-1 14 16,6 1 2-16,6-4-1 0,9 3 0 0,1 3-16 0,-1-3 1 16,9 1-1-16,9-1 1 0,-1 1 13 0,5 3 0 15,3-7 0-15,10 3 0 0,11 1-15 0,2 3 1 16,2-7 0-16,3 0 0 0,5 3 12 0,-12-3 1 0,7 0-1 16,4-7 1-16,-2 4-13 0,-9-1-1 0,-2 1 0 15,-3-4 2-15,-4 3 6 0,-1-3 1 0,-4-2 1 16,-7 2-1-16,-7 4-10 0,-8-2 0 0,5-1 1 15,-10 5-1-15,2-1 5 0,1 2-1 0,-3-4 1 0,-1 4 1 16,-4 4-8-16,-5-2 0 0,9 1 0 0,-7 1 1 0,1 1 2 16,-1 2 1-16,-4-4-1 0,-9 3 0 15,-1-3-5-15,-10 4 1 0,1-7 0 0,-5 0 0 0,-3 4 2 16,-2-4 0-16,-5 0 0 16,-1-4 0-16,-5 4-3 0,-1 0-1 0,-3 0 1 0,-7 0 0 0,7-3 0 15,-7 3-1-15,0 0 1 16,0 0 1-16,0 0-4 0,0 0 1 0,0 0-1 0,0 0 2 0,0 0 1 15,0 0-1-15,7 0 1 0,-7 0 1 16,0 0-3-16,0 0 0 0,7 0 0 0,-7 0 0 0,0 0 1 16,6 7 1-16,-6-7-2 0,0 0 2 0,7 7-3 0,-7-7 1 15,10 3-1-15,-10-3 1 0,0 0-1 16,0 0 1-16,4 7-1 0,-4-7 2 0,0 0-3 0,0 0 1 16,0 0-1-16,0 0 2 0,0 0-2 15,0 0 1-15,0 0 1 0,0 0-1 0,0 0 0 0,0 0-1 16,0 0 0-16,0 0 1 0,0 0-1 15,0 0 1-15,-7 4-1 0,7-4 0 0,-7 0 0 0,7 0 0 16,-11-4-1-16,6 4 2 0,-6 0-2 0,4 0 1 0,7 0 0 16,-10 4 1-16,10-4-2 15,-11 0 0-15,11 0 1 0,-7 0 0 0,7 0-2 0,0 0 1 0,-7 0-1 16,7 0 2-16,-9 0-2 0,9 0 0 0,-5 7 0 16,5-7 1-16,0 0-1 0,-7 5 1 0,7-5-1 15,0 0 1-15,-7 2-1 0,7-2 0 16,0 0 0-16,-6 0 0 0,6 0-1 0,-7 0 2 0,7 0-2 15,0 0 1-15,-10 0-1 0,10 0 1 16,-11 5-1-16,11-5 1 0,-10 2-1 0,3 2 1 0,7-4-1 16,-14 0 1-16,3 0-1 0,-1 0 1 0,-6 0-1 15,-10 0 1-15,-2 0-1 0,-2 0 0 0,-3-4 0 16,-2 2 2-16,-2 1-2 0,2-1 0 0,-6-2 0 16,-4 2 1-16,-4-1-1 0,-2 3 0 0,-4 0 0 15,-4-4 1-15,-1 4-1 0,-3 0 0 0,-8 0 0 16,-1 0 1-16,0 4-1 0,0-1 0 0,-9 3 0 15,-3-3 0-15,3 3 0 0,3 1 0 0,-2 0 0 0,-1 1 0 16,7-1 0-16,-4 1 0 0,1-5 0 0,0 1 0 16,3 3 0-16,3 0 0 0,3-7 0 0,-1 0 0 15,1 1 0-15,1 1 0 0,0-4 0 0,4-3 0 16,5 5 0-16,2-3 0 0,-4-1 0 0,-7-3 0 0,6 4 0 16,1-1 0-16,0 4 0 0,4-4 0 0,5 4 0 15,6 0 0-15,4 4 0 0,-1-4 0 0,-2 4 0 16,2-1 0-16,5 4 0 0,-1-3 0 0,-3 3 0 15,6-2 0-15,-1 2 0 0,-1-4 0 0,5 4-1 16,6 2 1-16,-2-2 0 0,2 0 0 0,0 2-1 0,3-5 1 16,6 3 0-16,4-4 0 0,1-1-1 0,4 0 1 15,10-2-2-15,-14 0 2 0,14 0-1 0,-9 2 1 16,9-2-1-16,0 0 1 0,0 0-2 0,0 0 1 16,0 0 0-16,0 0 0 0,0 0-2 0,12-6 2 0,-1 6 0 15</inkml:trace>
  <inkml:trace contextRef="#ctx0" brushRef="#br0" timeOffset="37128.37">6877 678 1569 0,'0'0'0'0,"0"0"0"16,0 0 0-16,15-18 63 0,-15 18 0 0,10-12 0 0,-6 1 0 0,3 4-45 15,0-5 0-15,0 1 0 16,5 2 0-16,-1-1 55 0,-1 1 1 0,1-5 0 0,7 4 0 0,3-6-56 16,2 2 0-16,-2 0 0 15,7 3 0-15,-2 0 6 0,3 1 2 0,-1-1-1 0,-2 4 1 0,3 4-14 16,-1-6 0-16,-5 0 1 15,5 7 0-15,-3 2-12 0,-2-1 0 0,-2 1 0 0,-4 5 2 0,5 2-2 16,-1 2 0-16,2-2 0 0,-6 3 1 0,1 4-3 0,0-3 1 16,-4 0 0-16,5-1 0 15,2 8-1-15,-7-2 1 0,0-6 0 0,1 1 0 16,-7 1-1-16,3-5 1 0,-4 2 0 0,4-2 0 16,-4 3-1-16,0-1 1 0,-7-9 0 0,10 7 0 0,-10-7 0 15,0 0 0-15,7 7 0 0,-7-7 0 0,0 0 0 16,0 0 0-16,7 7 0 0,-7-7 0 0,0 0 0 15,0 0 0-15,0 0 0 0</inkml:trace>
  <inkml:trace contextRef="#ctx0" brushRef="#br0" timeOffset="37359.58">7659 496 1155 0,'0'0'0'15,"0"0"0"-15,7-3 0 0,-7 3 46 0,10-4 0 0,-10 4 0 16,9-10 0-16,-9 10-30 0,11-4 1 15,-4 1 0-15,0 3 0 0,4 0 39 0,-1 0 0 0,1-4 0 16,-1 4 1-16,4 4-40 0,-1-1 1 0,1 1-1 16,0-1 1-16,-3 8 13 0,3 0 2 0,-4-3-1 15,-3 5 1-15,0 9-20 0,-1-4 2 0,-3 0-1 16,-1-1 1-16,-2 4 0 0,-4-1-1 0,-1-6 1 16,0 5-1-16,-6-3-6 0,4-2 1 0,-3-2 0 0,-1 4 0 15,0-2 4-15,1-3 0 0,-8-1 0 16</inkml:trace>
  <inkml:trace contextRef="#ctx0" brushRef="#br0" timeOffset="39239.64">6996 713 12 0,'0'0'0'0,"0"0"0"0,0 0 0 16,0 0 14-16,0 0 2 0,0 0 0 0,0 0 0 0,0 0-7 0,0 0 0 16,0 0-1-16,-7-23 1 15,7 23 63-15,3-9 1 0,1 2 0 0,-1 0 0 0,-3 0-55 0,0 7 0 16,7-9 0-16,-3 2 0 0,-1 0 107 15,4 0-1-15,2-2 1 0,5 2-1 0,0 0-109 0,0 0-1 16,1-2 1-16,0 1 0 0,7 1 44 0,-5 0 1 0,1 0-1 16,3 0 2-16,-2-1-45 15,-1 0 2-15,0 1 0 0,3 0 0 0,-5 0 24 0,1 3-1 0,1 1 1 16,3 3-1-16,-3 0-25 0,-2 1 0 16,1 1-1-16,-6 2 2 0,0 6 10 0,-1-3 1 0,4 5 0 15,2-1 0-15,2 3-15 0,-1-2 0 16,1 2 1-16,-4-5-1 0,-2 5 12 0,-3-1 0 0,0-6-1 15,-2 3 1-15,4-1-13 0,-1 2 1 16,-3-4-1-16,0-4 0 0,0 2 13 0,-7-5 1 0,11 4-2 16,-2-1 2-16,1-3-13 0,1 4-1 15,-4-4 0-15,-7 0 2 0,11 4 8 0,-4-1 1 0,-7-3-1 16,10 4 1-16,-10-4-12 0,7 5 1 0,-7-5-1 0,0 0 2 0,0 0 8 16,7 0 0-16,-7 0 1 15,0 0 0-15,0 0-11 0,8 0 1 0,-8 0-1 0,0 0 0 0,0 0 5 16,5 0 1-16,-5 0-2 15</inkml:trace>
  <inkml:trace contextRef="#ctx0" brushRef="#br0" timeOffset="39659.46">7698 475 1407 0,'0'0'0'0,"0"0"0"0,0 0 0 16,0 0 51-16,23-7 2 0,-23 7-1 0,7 0 0 0,-7 0-35 16,7 0 0-16,-7 0 0 0,7 0 1 0,3 4 21 15,-3-1 2-15,4 1-2 0,-2 6 1 0,5 1-24 16,-4 1 0-16,1 1-1 0,0 1 1 0,3 9 1 16,-4-6 0-16,-4-1 0 0,-1-4-1 0,-2 8-7 15,-1-3 2-15,0-1-3 0,0-2 3 0,-1-2-8 0,-1-1 1 16,-1 0 0-16,-5 1 0 0,-2 0-1 0,-1-5 0 15,-2 0 0-15,1 0 1 0,-1-3 4 0,0-4-1 16,4 3 1-16,-5-3 0 0,3 0-2 0,0 0-1 16,2 0 1-16,7 0 0 0,-7-3 4 0,7 3 1 15,-3-7 0-15,-1 0 0 0,1-4-4 0,3 2 0 0,0-6-1 16,0-3 2-16,3-1 10 0,1-4 1 16,-1-4-1-16,1 6 1 0,-1-3-9 0,1 3 1 0,-1-6-1 15,-3 10 1-15,4-5 9 0,-4 8 0 0,2 0 1 16,-2 2 0-16,1 5-11 0,-1 7 1 0,2-9 0 0,-2 9 1 15,0 0 7-15,0 0 0 0,0 0 0 16,14 4 1-16,-3 8-10 0,0 4 1 0,-1-2-1 0</inkml:trace>
  <inkml:trace contextRef="#ctx1" brushRef="#br0" timeOffset="33795.97">5663 14085 0,'0'0'16</inkml:trace>
  <inkml:trace contextRef="#ctx0" brushRef="#br0" timeOffset="41199.61">3484 2015 1381 0,'0'0'0'0,"0"0"0"16,0 0 0-16,0 0 65 0,0 0 0 0,0 0 0 15,0 0 0-15,0 0-47 0,0 0 0 0,0 0 0 16,-11 17 0-16,11-17 55 0,0 0 0 0,0 0 0 0,0 7 0 15,0-7-55-15,14 14 0 0,-7-8 0 16,4 1 0-16,3 0 19 0,4-2 0 0,1 0 0 0,2-1 0 16,4 1-23-16,-4 2 2 0,2-7-1 0,5 4 0 0,4-4 0 15,1 3 0-15,-1-3-1 16,3 0 1-16,3 0-7 0,-7 0 1 0,6-3 0 0,-1 3 0 16,1 3-4-16,1-3 2 0,-1 0-1 0,9 0 0 15,2 0-1-15,-2 0-1 0,1-3 1 0,6 3-1 16,-1 0 1-16,2 0 0 0,3-4 1 0,4 1 0 15,1-1-3-15,2 4 1 0,1 0 0 0,4-3 0 0,-8 3 3 16,1 0 1-16,2 0-1 0,8 3 0 16,-3 1-2-16,-8 3 0 0,1-4 1 0,2 1 0 0,-6-1-3 15,4 2 2-15,-2-1-1 0,5-1 1 0,-3 5-3 0,-4-5 1 16,5-3 1-16,17 5-1 0,-4-1 3 0,3-4 0 16,4 0 0-16,7 0 1 0,3 0-3 0,-3-4 1 15,4-1-1-15,1 2 1 0,2-1 1 16,-7-3 1-16,11 0 0 0,6-2-1 0,-10 2-1 15,-3 0-1-15,4-5 1 0,6 1 1 0,-7 4-1 16,-3-2 2-16,-1-1-1 0,1-1 0 0,-1 6-1 0,-6 1-1 0,1-6 1 16,6 1-1-16,-8 2 2 0,-3 4-1 0,5-4 1 15,0-4 1-15,2 2-3 0,-3 6 1 0,-1-4-1 16,4-4 1-16,-7 8 0 0,-4-1 1 0,4 0 0 16,4-3-1-16,-4 4-1 0,-6-1 0 0,3-3 1 15,8 4-1-15,-9-1 0 0,-5 4 1 0,6-7-1 0,-5 4 1 16,1 3-2-16,-7-4 1 0,3 1-1 15,4 3 0-15,-5 0 1 0,-2-6 0 0,-4 3 0 16,0 3 0-16,0-4-2 0,-8 4 2 0,5-3-1 16,-1 3 0-16,-8 0 0 0,-2 0 0 0,-3-4-1 15,-2 8 2-15,-2-4-2 0,-2 0 0 0,-5 0 0 16,6 0 1-16,-3 0-2 0,-1 0 1 0,-11 0 0 0,2 0 1 16,-5 3-2-16,0 1 1 0,-2-4-1 0,-2 0 1 0,-4 3-1 15,1-3 2-15,-6 0-1 0,-1 0 0 16,-4 0-1-16,4 0 1 0,-4 0 0 0,-7 0 0 0,7 0 0 0,-7 0 0 15,0 0 1-15,7 0 0 16,-7 0-2-16,0 0 1 0,0 0 1 0,7-3-1 0,-7 3 1 16,0 0 2-16,7-4-2 0,-7 4 2 0,14-3-3 0,-9-1 1 0,2 1 0 15,-7 3 1-15,13-5 0 0,-5 3 2 16,3-5 0-16,-4 3-1 0,4-3-1 0,-4 4 0 0,3-4-1 16,-3 3 2-16,6 1 0 15,-1-1 1-15,0 1 0 0,-1-1-1 0,7 1-1 0,-4-1 0 0,-4-1 0 16,11 0 0-16,-1 3 2 0,-6 0-1 15,0-2 1-15,-2 4-1 0,4 0-1 0,0-3 0 0,2 3 1 16,-8 0-1-16,5 0 1 0,-1 3 0 0,-2-3 1 0,6 0 0 16,-4 2-3-16,-4 2 1 15,4-2 0-15,-3 3 0 0,0 0 1 0,-3-5-1 0,3 4 1 16,-4-4-1-16,4 3 0 0,-4 1-1 0,0-4 0 16,3 0 1-16,-3 0-1 0,0 0 2 0,1 0-2 15,-1 0 1-15,1 0-1 0,3 0 0 0,-4 0 0 16,0 0 1-16,-7 0-1 0,11 0 2 0,-11 0-2 0,10 0 2 15,-10 0-3-15,0 0 1 0,7 0 1 16,-7 0-1-16,0 0 0 0,0 0 1 0,7 0-1 16,-7 0 1-16,0 0-1 0,0 0 0 0,6 0-1 15,-6 0 2-15,0 0-1 0,0 0 0 0,0 0 1 16,0 0-1-16,0 0-1 0,0 0 1 0,7 0-1 16</inkml:trace>
  <inkml:trace contextRef="#ctx0" brushRef="#br0" timeOffset="41816.18">13575 1503 1862 0,'18'-4'18'0,"19"4"-8"0,1 0 0 16,-4 0 1-16,5 0-1 0,1 0 70 15,3 0 2-15,2 0 0 0,3-7 0 0,0 4-64 0,1 3 0 16,-1-4 0-16,-4-3 0 0,2 7 36 15,0-3 0-15,-2-1 0 0,-4 4 0 0,-1 0-38 0,-7 4 2 16,-2-1-1-16,-2 1 1 0,-3-1 0 0,-4 4 0 0,-4-7 0 0,-1 0 0 16,-2 4-8-16,-3-4 0 15,-4 0 0-15,-2 0 0 0,-5 0 0 0,9 0 2 0,-9 0-1 16</inkml:trace>
  <inkml:trace contextRef="#ctx0" brushRef="#br0" timeOffset="42191.24">14534 1330 1920 0,'0'0'41'0,"8"-10"-25"0,-1 6 0 0,-7 4-1 16,8-7 2-16,-8 7 48 0,0 0 1 0,0 0-1 15,9 0 2-15,-9 0-49 0,0 0 0 0,7 7 0 0,-7 4-1 16,4 3 21-16,-4 0 0 0,3 0 0 15,-3 5 0-15,0 2-23 0,0-3 0 0,0-6 1 0,-3-3 0 16,3 2 2-16,0 1 1 0,0-5-1 0,0 4 1 0,0-4-9 16,0-7 0-16,0 7 0 0,0-7 1 0,0 0 5 15,0 0 1-15,-4 7 0 0,4-7-1 0,0 0-7 16,-7-4 2-16,7 4-2 0,-12-14 1 0,5 4 5 16,3-4 2-16,6-6 0 0,-2 6 0 0,0-3-8 0,2-1 1 15,1 4-1-15,1 0 1 0,1 3 3 16,6 6 2-16,-8-6-1 0,4 4 0 0,-7 7-6 15,11-3 1-15,-11 3 0 0,14 0 0 0,-2 3 3 16,1 4 1-16,-3 0-1 0,-1 2 1 0,-5 7-5 0,-1 3 0 16,-6-5 0-16,-1 1 0 0,-6-1 2 0,-3 0 0 0,-4 2 0 15,-1-2 1-15,-3 0-4 0,-4-2 0 16,6 2 0-16</inkml:trace>
  <inkml:trace contextRef="#ctx0" brushRef="#br0" timeOffset="42729.42">15445 1285 1871 0,'0'0'0'16,"0"0"0"-16,0 0 0 0,0 0 76 0,-25 7-1 0,18-7 0 15,-7 3 1-15,1 8-58 0,-1-1 0 16,0 4 0-16,0 4 0 0,0 1 73 0,3 6 1 0,4 0 0 15,0-3 0-15,0 10-75 0,2-4 1 16,1-1-1-16,4-5 1 0,2 5 23 0,3-4 1 16,6-4-1-16,1-5 2 0,2 5-28 0,4-6 1 0,0-6 0 15,1 3 1-15,6 1 0 0,0-6 0 0,5-1 1 16,-2-1 0-16,-4 1-7 0,-2-4-1 0,4 0 0 16,2 0 0-16,-3-4-1 0,-6 1 1 0,-1-1-1 15,0-1 1-15,-1-2-4 0,-3 0 0 0,-1-4 0 16</inkml:trace>
  <inkml:trace contextRef="#ctx0" brushRef="#br0" timeOffset="42963.43">15806 1132 1658 0,'0'0'0'0,"-2"-20"0"0,1 4 0 0,1 1 70 16,0-7 0-16,0 0 0 0,-2 6 1 0,4 0-53 16,-1 2 0-16,-1 3 0 0,0 1-1 0,0 10 71 15,-3-7 1-15,3 7-2 0,0 0 2 0,2 10-72 16,-2-6 1-16,0 6 0 0,-2 13 0 0,2 16 29 0,0-2 1 15,-2 0-1-15,0 1 1 0,1 3-31 16,-1-2 0-16,2-6 0 0,-4 9 0 0,4-3 7 0,0-2 1 16,0-2 0-16,4-3-1 0,1 5-11 0,2-7-1 15,0-8 0-15,-1 8 1 0,4-3 1 0,2-8 2 16,-1 4-1-16,0 0 0 0,-4-2-6 0,2-5 0 0,-1 0 0 16</inkml:trace>
  <inkml:trace contextRef="#ctx0" brushRef="#br0" timeOffset="43714.16">16122 1561 2110 0,'0'0'0'0,"0"0"0"0,0 0 0 0,-21-23 67 16,10 19-1-16,1 1 0 16,-4-2 1-16,1 5-49 0,6 0 0 0,7 0 0 0,-10 1 0 0,2 6 66 15,1 0 2-15,4 0-1 16,-1 2 0-16,4-2-68 0,0 4 1 0,0-1 0 0,4 3 0 0,-1-3 14 15,1 3 1-15,-4-3-1 16,7 2 1-16,7-5-20 0,0 1 2 0,4-3 0 0,1-2-1 0,-1 1-4 16,-4-1 0-16,-2-3 1 0,1-3-1 0,-4-1-4 0,-2 4 1 15,0-3 0-15,3-4 0 0,-3 1-4 16,4 3 1-16,-4-4 1 0,-2-5-1 0,2 1 0 0,-1 2-1 16,1-1 1-16,0-6-1 0,0 5 4 15,2 4 0-15,-2-3 0 0,-4-3 1 0,8 6-3 0,-1 0 0 16,-1 6 0-16,0-3 0 0,2 4 3 15,1 0 1-15,2 0 0 0,4 0 0 0,-1 4-3 0,-1 1-1 16,4 2 1-16,-5 0 1 0,-4 5 0 0,0-1 2 0,-4-4 0 16,0 0 0-16,-2 2-3 0,2-2 0 15,0 0-1-15,0-4 2 0,-2 3 0 0,1 1 1 0,-6-7-1 16,7 10 1-16,-4-1-3 0,1-2 0 16,-4-7 1-16,0 12 0 0,0-1 0 0,0-4 2 15,-4 0 0-15,4-7 0 0,-3 9-4 0,3-9 2 16,-7 10 0-16,7-10-1 0,-11 7 3 0,11-7 1 0,-9 4 0 15,9-4 0-15,0 0-3 0,0 0-1 0,0 0 1 0,0 0 1 0,-7 0-1 16,7 0 2 0,0 0-1-16,0-11 1 0,0 1-4 0,2 1 2 0,5-9-1 15,7-5 1-15,4-3 0 0,-4 10 0 0,4-5 1 16,-1-2 0-16,1 4-3 0,-2 3 1 0,1 0-1 16,-3-1 2-16,-1 3 0 0,-3 1-1 0,1-1 1 15,0 4 1-15,-1-1-3 0,-3 4 0 0,0-4 1 16,0 1-1-16,-3 3 0 0,-4 7 0 0,3-12 0 15,-3 12 0-15,4-9-2 0,-4 9 2 0,0 0-1 0,0 0 1 16,5-4-2-16,-5 4 1 0,0 0-1 0,0 0 2 16,0 0-2-16,0 0 0 0,0 0 0 15,0 0 1-15,9 9-2 0,0 3 0 0,1-5 0 0,12 7 1 0,-1 4-1 16,3-4 1-16,3 4-1 0,-2-2 0 0,-11 1 0 16,0 1 0-16,3-1 0 0,6-3 0 0,-5 6-1 15,-4-1 1-15,-5 2 1 0,0-5-1 0,-4 3-1 16,-5-1 1-16,-3-2-1 0,-5 1 1 0,-4-4-1 15,2 1 1-15,-1 2-1 0,-3-1 1 0,-6 0-1 16,-1-5 1-16,0-3 0 0,0 2 1 0,-2 0-2 0,2-2 1 16,3-2 0-16,1-5 0 0,-1 0 0 0,4 0 1 15,3-5-1-15,2 0 2 0,9 5-2 0,-7-11 0 16,7 4 0-16,7-2 1 0,6-1-1 0,1-1 0 0,4 0 1 16</inkml:trace>
  <inkml:trace contextRef="#ctx0" brushRef="#br0" timeOffset="43888.93">17138 1527 1922 0,'0'0'0'0,"0"0"0"0,0 0 0 16,0 0 81-16,0 0 1 0,18 4-2 15,-18-4 2-15,5 7-64 0,-3 3 0 0,1 3 0 0,1-3 0 0,-3-1 46 16,1 2 1-16,0-1 0 16,0 3 0-16,0 1-47 0,-1 1 0 0,1-4 0 15,-2 1 0-15,0-1 20 0,-2-4 2 0,1 0-2 16,1-2 1-16,0 2-24 0,0-7 0 0,-8 11 1 0,1-2 0 0,-1-6-6 15,-3 1 0-15,4-3 0 16</inkml:trace>
  <inkml:trace contextRef="#ctx0" brushRef="#br0" timeOffset="44329.66">17089 1306 1922 0,'0'0'0'0,"0"0"0"0,0 0 0 0,21 0 33 0,-11 3 2 16,4-3 0-16,-3 0 0 15,1 7-21-15,-1-3 1 0,-2-4 0 0,-2 3 0 0,-7-3 17 0,12 7 0 16,-5-7 1-16,-7 0-1 0,11 11-18 0,-11-11 0 0,10 10 1 16,1-6 0-16,3 5-6 15,2-2 0-15,9 2 0 0,-2-1 0 0,3 6-4 0,4-3 2 0,-2-4-2 16,2-3 2-16,-5 3-7 0,-4-4 0 16,-3-3 0-16,3 4 0 0,-2-4 0 0,-1 0 0 15,-4-4 0-15,-2 1 0 0,1-1-4 0,-4 1 0 16,-2-4 1-16,0-4 0 0,-4 0-1 0,-3 1 2 0,-3-2-1 15,3-4 0-15,-6 0-7 0,3-2 1 16,-1-3 0-16,-1-3 0 0,-2 4 3 0,0 3 0 0,2-3-1 16,-2-6 2-16,0 7 0 0,-1 1 1 15,-2 2-1-15,3-7 2 0,0 9-1 0,1 5 1 0,3-1 0 16,-2 1-1-16,-2 5 4 0,7 4 0 0,-7-3 0 0,7 3 0 0,-6 11 0 16,3-3 0-16,-1 6 0 15,-3 6 0-15,4 11 7 0,-1 1 0 0,1 0 0 0,-1 8-1 0,-3 2-1 16,3 6-1-16,-3-1 1 15,-5-1 0-15,3 5 17 0,4-9 0 0,1 2-1 16,-3-5 2-16,4 2-12 0,1-8 0 0,2-1 1 16,-3-2 0-16,1 3 11 0,0-5 1 0,0 0 0 15,-1-7 0-15,-1 6-12 0,4-3 0 0,-3-6 0 0,-1-4 1 16,1 0 7-16,-8-2 1 0,0-5 0 0</inkml:trace>
  <inkml:trace contextRef="#ctx0" brushRef="#br0" timeOffset="44541.24">17522 1673 1834 0,'0'0'0'0,"0"0"0"0,30-7 0 0,-10 7 61 0,1 0 1 15,4-3-2-15,-8-2 2 0,5 1-45 0,-1 2 1 16,-2 0 0-16,-1-5 0 0,-4 4 61 0,-2 3 2 16,2-4-1-16,2 4 1 0,0 0-63 0,-2 4-1 15,-3-1 1-15,-4 1 0 0,-7-4 26 0,9 12 0 0,-9-12 0 16,8 11 1-16,-8-11-30 0,13 7 2 15,-6-7-1-15,0 3 1 0,0 1 3 0,-7-4 1 0,11 9-1 16,-11-9 2-16,10 3-11 0,-10-3 0 0,0 0 0 16,0 0 1-16,0 0 7 0,0 0 0 15,-7 0 0-15</inkml:trace>
  <inkml:trace contextRef="#ctx0" brushRef="#br0" timeOffset="45059.81">17933 1531 2023 0,'0'0'0'0,"0"0"0"0,0 0 0 16,0 0 73-16,0 0 1 0,0 0 0 15,0 0 0-15,0 0-56 0,0 0 0 0,0 26 0 0,-3-12 0 16,1 0 74-16,0 6 0 0,1-8 0 15,-1 7 1-15,2 1-76 0,2-3 1 0,1-3-1 0,-1-5 1 16,-2 5 16-16,2-7 2 0,3 2-1 0,2 0 1 0,2-2-21 16,-9-7-1-16,10 7 1 15,-10-7 0-15,0 0-4 0,0 0-1 0,4 7 0 0</inkml:trace>
  <inkml:trace contextRef="#ctx0" brushRef="#br0" timeOffset="45240.64">17829 1262 2161 0,'0'0'0'0,"0"0"0"0,0 0 0 0,0 0 46 0,23-4 1 0,-12 8-1 15,3-4 1-15,4 0-31 16,-1 0 1-16,-1 0 0 0,-2 0-1 0,0 0 43 16,-7 3-1-16,0 1 0 0,-7-4 2 0,11 5-43 15,-11-5 1-15,4 7 0 0,-4-7 0 0,5 12 5 16,0-3 1-16,2-2-1 0</inkml:trace>
  <inkml:trace contextRef="#ctx0" brushRef="#br0" timeOffset="45464.53">18433 1417 1796 0,'0'0'0'0,"0"0"0"15,0 0 0-15,-20-8 38 0,10 5 2 0,-1 3-2 16,-10-4 1-16,0 4-23 0,0 4-1 0,-2-1 1 15,-4 8 0-15,4 0 42 0,4-1 2 0,-2 4-2 16,1 2 1-16,3 5-42 0,3-1 1 0,3-1 0 0,0 4 0 16,4 1 27-16,7-1 1 0,0-7 0 0,4 3 0 15,3-1-30-15,3-2 1 0,1-2-1 0,7-2 1 16,8 2-3-16,2 0 0 0,4-3 0 0,5-1 0 16,-7 5-6-16,0-5 1 0,4-6-1 0</inkml:trace>
  <inkml:trace contextRef="#ctx0" brushRef="#br0" timeOffset="45979.67">18655 1594 1771 0,'0'0'0'0,"0"0"0"0,0 0 0 0,-21 4 67 16,10 3 0-16,-1-2 0 0,-2-1 1 0,0 3-50 16,3 3 0-16,0-1 0 0,1 1-1 0,3-1 63 15,1 2 0-15,3-1-1 0,3-3 2 0,3 2-63 16,3 2 0-16,1-4 0 0,0 2 0 0,3-4 34 0,1 2-1 0,-2-4 1 15,5 4 1-15,2-3-36 16,7 0-1-16,-2-1 1 0,0-3 1 0,-5 4 5 0,2-4-1 0,3 0 1 16,0 0 0-16,2 3-12 0,-2 1 2 0,0-4-2 15,-1 3 1-15,-3 1 4 0,-1-1 0 0,0-3-1 16,2 0 2-16,-4 2-8 0,0-2 0 0,0-2 0 0,2 2 1 16,-2 0 4-16,0-3-1 0,-2-1 1 15,1-3-1-15,-1 0-5 0,0-4 0 0,1-3 0 0,1-7 1 16,0 2 2-16,0-2 1 0,-3-6-1 15,-1-8 2-15,3 2-7 0,-3-8 2 0,1 3 0 0,-4-6 0 16,0 5 3-16,-2-7 0 0,6 6 1 0,1-13-1 0,1 9-4 0,-3 2 1 16,-6 5-2-16,-4 2 2 15,0 8 1-15,-4 4 1 0,4 1 0 0,-7 4 0 0,0 9-4 0,2 0 1 16,5 9-1-16,-6-7 1 16,6 7 2-16,0 0 0 0,-5 7 0 0,-11 7 1 15,0 16-4-15,-1-1 1 0,4-5-2 0,1 10 2 16,0 3 0-16,1-4 0 0,4 2 1 0,-4-1 0 15,4 8-3-15,4-5 0 0,3 1 1 0,0-2 0 16,3 1-1-16,8-6 2 0,-4-3 0 0,4 6-1 16,6-8-1-16,3-3-1 0,-6-2 1 0,7 0 0 0,2-3 1 0,2-4 0 0,-1-2-1 15,3-1 2-15,-4-1-4 16,0-1 2-16,-2-4-1 0,-4 2 1 0,1 0-1 0,-2-7 1 0,-2-3-1 16,-3-1 2-16,-1 1-3 15,-3-2 1-15,0-2-1 0</inkml:trace>
  <inkml:trace contextRef="#ctx0" brushRef="#br0" timeOffset="46181.59">19378 1580 2224 0,'0'0'0'16,"7"-2"0"-16,27-1 0 0,3 3 72 0,-6 0-1 0,-6-4 1 16,-4 1 1-16,-1-1-55 0,-3 4 0 0,1 0 0 15,-2 0 0-15,-4 4 62 0,-3-1-1 0,-2 4 1 16,-3 0 0-16,-1 2-62 0,1 2 0 0,-4-2-1 0,0-2 1 15,0 3 24-15,0 6-1 0,0-7 1 16,0 1 0-16,0 1-27 0,-4-1 1 0,-1-4 0 0,0 4 0 16,-2-3-3-16,-2 0-1 0,-2 0 1 0,2 0 0 0,0 0-5 15,-5-3 0-15,4-1 0 0</inkml:trace>
  <inkml:trace contextRef="#ctx0" brushRef="#br0" timeOffset="46329.55">19623 1265 2224 0,'0'0'0'0,"0"0"0"16,0 0 0-16,0 0 51 15,20 7 1-15,-10-7 0 0,-3 2 0 0,4 2-35 16,-4-1 0-16,-2 4 0 0</inkml:trace>
  <inkml:trace contextRef="#ctx0" brushRef="#br0" timeOffset="46859.45">19867 1496 2123 0,'0'0'0'0,"0"0"0"16,0 0 0-16,-23 26 52 0,12-10 1 0,-3 0 0 0,3 1 0 16,3 6-37-16,2-3 1 0,5-3 0 15,1 2 1-15,0-3 51 0,0-2-1 0,3-3 0 16,6-2 2-16,2 1-52 0,-1-3 0 0,1 2 0 15,-1-4 0-15,3 2 22 0,-1-3 1 0,-1-4-1 16,-3-4 0-16,3 4-24 0,-4-3 0 0,0 3 0 0,0-5 0 0,0-1-1 0,4-1 0 16,-1-3-1-1,3-6 2-15,1-5-7 0,3-2 0 0,-2-7 0 0,4-5 0 0,-1 1 1 16,-6 8 1-16,-3 0 0 0,1 1 1 16,4 6-6-16,-3 6 1 0,3 5 0 0,0 4 1 0,-1 4 2 15,-3 7 0-15,1 4 0 0,6 3 1 16,-2 12-4-16,-1-3 0 0,-2 0-1 0,2 0 1 0,-7 1 2 15,4-1 0-15,-4-7 0 0,0 3 1 16,0-5-4-16,-4-1 0 0,3-3 0 0,1-3 1 0,-5 4 1 16,-2-6 1-16,0-5 0 0,0 0 0 15,5 7-4-15,-5-7 1 0,0 0-1 0,0 0 2 0,9-3 1 16,-9 3 1-16,12-4-1 0,-5-1 1 0,7-6-4 0,2 1 1 16,2-8 0-16,-2-10-1 0,-1 5 2 15,0-7 1-15,2-3-1 0,-4 3 0 0,-1 4-2 16,-2 3 1-16,1 9-2 0,-2 3 2 0,1 1 0 0,-3 6 2 15,4 1-1-15,-4 6 1 0,0 8-4 16,-2-3 2-16,-1 1 0 0,-2 14-1 0,-2 5 1 0,0 0 0 16,0 2 1-16,0-5 0 0,0 1-3 0,0-3 1 15,0-2-1-15,0 0 2 0,0-3 1 0,-2-2 0 16,-2 0-1-16,1-1 2 0,-2 0-3 0,-2-5-1 16,0 1 1-16,-1-3 0 0,5-1 2 0,-1 1 1 0,4-8-2 15,-7 14 2-15,7-14-3 0,-3 7 0 0,3-7 0 16</inkml:trace>
  <inkml:trace contextRef="#ctx0" brushRef="#br0" timeOffset="60362.25">21613 1285 1155 0,'0'0'0'0,"0"0"0"0,0 0 0 0,0 0 56 0,0 0 2 15,0 0-1-15,7-16 0 0,-7 16-40 0,0 0 1 0,0 0-1 16,0-7 1-16,0 7 73 0,0 0 1 15,0 0 0-15,-14 0 0 0,3 7-75 0,-1-2 0 0,-4 9 0 16,-7 11 1-16,5 3 45 0,1-2 1 16,6 9 0-16,2-3 0 0,4 5-46 0,0 0 0 0,1-4 0 15,1-3 0-15,-1 0 1 0,4-3 1 0,4-5-1 16,5 1 1-16,1 0-10 0,4-5 2 0,4-2-2 16,0-1 1-16,-3 0 16 0,1-5 1 0,4-1-1 0,1-2 1 15,-5 0-16-15,1 2 2 0,3-4-1 16</inkml:trace>
  <inkml:trace contextRef="#ctx0" brushRef="#br0" timeOffset="60869.6">22130 1198 1746 0,'0'0'0'15,"0"0"0"-15,0 0 0 0,0 0 65 0,0 0 1 16,0 0 0-16,0 0 0 0,0 0-48 16,5 25 0-16,-7-14 0 0,1 6 0 0,-3 4 71 15,0-1 1-15,1 4-2 0,3 4 2 0,-4 1-73 0,1 4 1 16,3-1-1-16,0-8 1 0,-4 10 31 0,4-8 1 15,-3-3 1-15,3 0-1 0,0 0-33 0,0-6 0 16,3-4 0-16,4-3 1 0,0 6 8 0,-3-7 1 16,1-2 0-16,-5-7 0 0,11 10-15 0,-11-10 1 15,9 0 0-15,-9 0 0 0,9-3 6 0,-2 3 0 0,0-4 0 16,3-8 0-16,4 1-8 0,2-4 0 0,2-3-1 16,-1-1 1-16,1 3 4 0,-4 2-1 0,0-2 1 15,4-2 1-15,-4 13-7 0,-3 2 0 0,1 3 0 16,-1 0-1-16,6 3 7 0,-3 6 1 0,0 5 0 15,1 2-1-15,-3 1-6 0,-2-1 0 0,1 0 0 16,-7-2 1-16,-4 5 1 0,0 1 2 0,-4-6-2 16,-3 2 1-16,-4-2-5 0,-3-4 1 0,-2 3 0 0,2-1 0 15,0-5 0-15,-7 0-1 0,-2-3 1 0,0-1 0 16,4 1-2-16,-2-4-1 0,1 0 1 0,-1 0 0 16,0 0 0-16,0-4 1 0,5 1 0 0,2-1-1 0,0-3-1 15,0 0-1-15,3 0 1 0,4-2 1 16,3 0-2-16,1-1 2 0,3 3-2 0</inkml:trace>
  <inkml:trace contextRef="#ctx0" brushRef="#br0" timeOffset="61099.68">22698 1448 2261 0,'0'0'0'15,"0"0"0"-15,0 0 0 0,10 20 65 0,-6-6 0 16,-1 0 0-16,-6-4 0 0,3 6-47 0,-4 0 0 0,4 0 0 16,0-2 0-16,0 0 50 0,0 2 2 0,0-4-1 15,0-1 1-15,0-1-52 0,0 2 0 0,4-5 0 16,-1 2 0-16,1-2 17 0,-4-7-1 0,2 11 1 16,-2-11 1-16,3 7-21 0,-3-7-1 0,0 0 1 0</inkml:trace>
  <inkml:trace contextRef="#ctx0" brushRef="#br0" timeOffset="61263.85">22652 1228 2186 0,'0'0'0'0,"0"0"0"0,0 0 0 16,0 0 58-16,0 0 0 0,0 0 1 0,0 0 0 15,0 0-42-15,0 0 1 0,0 0 0 0,19-7 0 0,-19 7 52 0,7 0 2 16,-7 0 0-16,7 7 0 15,2 2-54-15,-2-2 0 0,4 0 0 0</inkml:trace>
  <inkml:trace contextRef="#ctx0" brushRef="#br0" timeOffset="61599.8">22950 1561 2135 0,'0'0'0'0,"0"0"0"0,0 0 0 0,-4 24 58 0,4-8 2 15,4-7-2-15,-4 2 2 0,-4 4-43 0,4-4 0 16,-5-2 1-16,5-2 0 0,0-7 55 0,0 10 1 0,0-10 0 16,0 0 1-16,0 11-58 0,0-11 1 0,0 0 0 0,0 0 0 15,0 0 19-15,9 3 0 0,-9-3 0 16,0 0 2-16,11-10-25 0,-4 3 2 0,-2-4-2 0,4-12 2 16,1 1-1-16,1-1-1 0,-1-4 1 15,1-3 0-15,1 6-8 0,-1 6 2 0,0 1 0 0,-3-3 0 16,3 6 3-16,-2 4-1 0,1 3 0 15,1 0 1-15,-2 7-5 0,1 0 1 0,-3 3 0 0,2 4 0 16,2 4 3-16,-1 3 1 0,-1 2 1 0,2 1-1 16,-2 6-5-16,-2 0 0 0,-4 0 1 0,-3-2 0 15,4-2 2-15,-4 1 0 0,0-6 0 0,0 1 2 16,0 0-6-16,0-3 1 0,0-2 0 0,3 1 0 16,4-2 3-16,0 1 1 0,0-3-1 0,4 4 1 0,-2-4-4 0,-9-7 0 15,9 7-1-15</inkml:trace>
  <inkml:trace contextRef="#ctx0" brushRef="#br0" timeOffset="61849.43">23523 1503 2287 0,'0'0'0'0,"0"0"0"16,0 0 0-16,-19 0 75 0,8 3 0 15,1 3 0-15,3-3 1 0,0 4-58 16,-1 2 0-16,-2 5 0 0,3-2 0 0,2-1 68 15,3 1-1-15,4-1 0 0,3-1 1 0,0 3-69 0,0 1 1 16,2 1 0-16,4-4 0 0,-2 1 18 0,3-1 0 16,1-4 0-16,-1-4 0 0,0 3-22 0,2-3 1 15,-3-3 0-15,-2 4 0 0,1-4-6 0,1 0 0 16,-2 0 0-16,0-4 1 0,-1 4-4 0,1 0 1 16,-2 0-2-16,0-3 2 0,0 3-2 0,-7 0-1 0,11 0 0 15</inkml:trace>
  <inkml:trace contextRef="#ctx0" brushRef="#br0" timeOffset="62165.04">23664 1420 2337 0,'0'0'0'0,"0"0"0"16,27-11 0-16,-17 11 63 0,3-3 0 0,6-1 0 15,2 4-1-15,-1 0-44 0,-1 0 0 0,-1-3 0 0,5 3 0 16,-4 3 55-16,-3 4 1 0,2 1-1 0,-3 2 1 15,3 4-56-15,-4 0 0 0,-1 6 0 0,-3-6 0 16,-1 5 22-16,2 0 1 0,-4 2-1 0,-4-5 1 0,-1 0-26 16,-2-2 1-16,-2 0 0 0,0-5 1 0,1 2-5 15,-3-3 1-15,1-1 1 0,3-7-1 0,-8 9-5 16,8-9 0-16,-7 4 0 0,7-4 1 0,-7-4-1 0,7 4 1 16,-7-5 0-16,6-2 0 0,1-2-4 0,1 2 1 15,1-3 0-15,0-6 0 0,1-4 0 0,4 3-1 16,0-3 1-16,1 1 1 0,4 3-4 0,0 6 2 15,1-4-1-15,-3 3 1 0,3-1-1 16,2 8 1-16,3 1-1 0,-2-1 1 0,2 4-2 0,-3 0 0 0,1 0 1 16</inkml:trace>
  <inkml:trace contextRef="#ctx0" brushRef="#br0" timeOffset="62629.64">24218 1459 2186 0,'0'0'0'0,"0"0"0"16,0 0 0-16,0 0 72 0,0 9 3 0,0-9-3 15,7 7 3-15,-7-7-58 0,7 14 1 0,-3-4 0 0,-1-1 0 16,4 5 58-16,2-2-1 0,4 2 0 0,-3-5 1 16,-3 2-58-16,0-1 0 0,2-3 0 0,2-1 0 15,-1-3 20-15,-4-3 1 0,-6 0 0 0,12 4 0 0,-5-4-24 16,-7 0 0-16,12-4 1 0,-5 1 0 16,0-4-2-16,0 1 1 0,1-1-1 0,-1-7 2 0,3-2-7 15,-3 2 0-15,0 6 0 0,-1-8 0 16,-1 5 3-16,-2 1 2 0,-1 3-2 0,2-6 2 15,-3 6-7-15,-1 7 1 0,0 0 0 0,9-3 1 16,-9 3 2-16,0 0 1 0,0 0-1 0,0 0 1 0,0 0-5 16,0 0 1-16,0 0 0 0,4 19-1 0,-2 13 5 0,1 3-1 15,1 2 0-15,-4 2 0 0,0 1-4 16,0-1 1-16,0-2-1 0,0 3 1 0,1 4 4 0,3-2 0 0,-4-5 1 16,-5 2-1-16,-2-4-4 15,0-1 0-15,-2-8 0 0,-2 0-1 0,1 1 2 16,1-4 0-16,-5-11 0 0,3 9 1 0,-3-3-4 15,3-4 1-15,2-7-2 0,-3 0 2 0,2-4 2 0,1 1 1 0,2-4 0 16,-4-4 0-16,4 1-4 0,7 3 1 0,-7-11-1 16,5-3 1-16,2-2 0 0,0-3 0 0,4 0-1 15,-1-11 2-15,1 0-3 0,-2 0 0 0,1 0 0 0,-6-3 0 16,1 8 1-16,0 0 1 0,0-1-2 16,-1 5 2-16,-3 3-2 0,1 4-1 0,0 0 1 0,1 0-1 15,3 7 1-15,-1 0-1 0,2-2 1 16,0 2 0-16,0 7-1 0,0-7-1 0,0 7 0 0</inkml:trace>
  <inkml:trace contextRef="#ctx0" brushRef="#br0" timeOffset="62909.61">24622 1119 2463 0,'0'0'0'0,"21"4"0"16,-3-1 0-16,0 13 88 15,1-4 2-15,9 6-1 0,-3-2 1 0,1 8-74 16,-3 1 2-16,0 0-1 0,-5 5 1 0,-1 8 74 16,-2-2 1-16,-1 7-1 0,-5-4 1 0,-2 9-76 0,-4-10 1 0,-3-1-1 15,-3 0 1-15,-1-2 11 16,-7-1 0-16,1-8 1 0,-1 6 0 0,-1 0-17 15,-2-10 1-15,-4 7-1 0,1-5 1 0,-3-1-10 16,-1 5 2-16,0-7-2 0,-6-3 2 0,4-4-3 0,2 0 2 16,-2 2-2-16</inkml:trace>
  <inkml:trace contextRef="#ctx0" brushRef="#br0" timeOffset="63669.56">25725 1568 627 0,'0'0'0'0,"0"0"0"0,0 0 0 0,0 0 59 16,0 0 1-16,0 0-1 0,0 0 2 0,0 0-44 0,0 0 1 16,0 0 0-16,0 0 0 0,0 0 125 15,0 0 2-15,0 0 0 0,21-14-1 0,-2 14-131 16,9 0-1-16,11 3 0 0,0-3 1 0,9 0 80 16,1 4 0-16,4-1 0 0,-4-3 2 0,1 0-79 0,-3 4 2 15,-3-1-1-15,6-3 1 0,-8 4 42 16,-1-1-1-16,-6-1 1 0,-2-4 0 0,-4 4-43 0,-6 2 1 15,-4-4 0-15,-5-4 0 0,-2 4 13 16,-4 0 2-16,-8 0-2 0,0 0 2 0,-8-5-20 0,1 1 2 0,-1 1-1 16</inkml:trace>
  <inkml:trace contextRef="#ctx0" brushRef="#br0" timeOffset="63990.73">26564 1409 1369 0,'0'0'0'0,"7"-3"0"16,-7 3 0-16,0 0 67 0,-2 11 0 15,2-11 1-15,8 10 0 0,-8-10-50 0,3 11 0 0,2-8 0 16,-1 8 0-16,-4 8 65 0,0-1 0 0,0-1 0 0,-4-1 0 0,4 3-66 16,0 4 1-16,0-5 0 15,-7-2 0-15,0-4 34 0,0-1 2 0,-2-1 0 0,2-1 0 0,2-2-37 16,5-7 1-16,-12 7-1 16,5-5 1-16,0 0 10 0,7-2 1 0,-8 1 0 0,-2-6 0 0,-1 1-15 15,1-3-1-15,1 0 1 16,2-8-1-16,3 2 2 0,3-1 0 0,1-2 1 0,0-5 0 15,3-2-7-15,4 4 0 0,2 0 0 16,2 1 1-16,1-1 10 0,2 1 0 0,-2 4 0 0,6 0 2 16,-2 3-12-16,-2 4 1 0,2-3 0 0,-6 1 1 15,3 6 8-15,-3 1 0 0,-1-2 0 0,0 3 0 16,-2 2-10-16,-7-1 2 0,11 9-1 0,-11-9 0 0,5 12 7 16,-3-5 1-16,-1 4-1 0,-2-4 1 0,-3 7-9 15,-1-2 0-15,-4 1 0 0</inkml:trace>
  <inkml:trace contextRef="#ctx0" brushRef="#br0" timeOffset="64739.41">27321 1288 2110 0,'0'0'0'0,"0"0"0"0,0 0 0 0,19-10 76 0,-19 10-1 16,0 0 0-16,0 0 1 0,0 0-58 0,0 0 0 0,0 0 0 15,0 0 0-15,0 0 70 0,6 7-1 16,-6-7 1-16,0 17 0 0,0 4-71 0,0 0 1 0,0-1 0 16,3 1 0-16,4 3 19 0,6-2 1 15,2-5-1-15,1 3 1 0,-2-3-23 0,0 1 1 16,4-6-1-16,-2-1 1 0,0-3-4 0,-4 3 1 15,2-2-1-15,4-6 2 0,-2 1-7 0,-4-4 1 0,-1 0 0 16,-2-7 0-16,-2 1-2 0,0-1 0 16,0 0 0-16,-2-5 1 0,4-4-3 0,-2 2 1 0,-4-3-1 15,3-3 1-15,1 3 2 0,0 3 1 0,-4-1 0 16,-1 1 1-16,3-1-3 0,1 4-1 0,-3 2 1 16,1 0 0-16,-4 9 1 0,7-7 1 0,-7 7 0 15,0 0 0-15,7-3-2 0,-7 3-1 0,3 7 1 16,3 2-1-16,1 10 4 0,0 4 0 0,0 2 0 0,-5 6 0 0,-1 6-3 15,1-2 1-15,0-1-2 16,-2-1 2-16,-4-3 2 0,1-2 0 0,-1-3 0 0,-3-2 0 0,-2 3-3 16,1-3-1-16,-3-5 1 0,-3-3 1 0,2 0-1 0,-1 2 2 15,1-3 0-15,-6-3 0 0,4-1-4 16,-2-3 2-16,-3-3 0 0,-4-4-1 0,2 2 2 0,1-2 1 16,-1-6 0-16,-3 3-1 0,-1-4-2 15,7 0 1-15,6-4-1 0,0-3 1 0,-1 2-1 0,1-1 1 16,1 1 0-16</inkml:trace>
  <inkml:trace contextRef="#ctx0" brushRef="#br0" timeOffset="65279.75">27877 1673 2412 0,'0'0'0'0,"0"0"0"15,0 0 0-15,0 0 70 0,19-7-1 16,-10 4 1-16,3-8 0 0,2 2-53 0,-1 2 1 0,-3-5 0 16,1-2 0-16,-2 2 63 0,-2-1 0 0,-2-1 0 0,0-3 0 0,-1 1-64 15,-3 4 1-15,1-2 0 16,0-2 0-16,-2-2 7 0,-2 8 0 0,0-3-1 0,-1 6 2 0,-4 4-13 16,-2-1-1-16,0 2 0 15,0 2 2-15,1 0-10 0,-3 2 1 0,4 2-1 16,0 6 2-16,-2 6-3 0,0-2 1 0,0 4-1 15,2-2 1-15,2 6-4 0,2 1 2 16,3-7-1-16,-2 2 0 0,4-2-1 0,3 1 1 0,2-5 0 16,3-1 0-16,3 1 0 0,-1-5 0 0,1 0 0 0,1-3 1 15,2 3-1-15,-1-5 0 0,1-2 0 0,0-2 0 16,0 2 0-16,0-4 1 0,2 1 0 0,3-4 0 16,3 0-1-16,-2 0 0 0,-3-4 0 0,-1-1 1 0,-1-4 1 15,-1 6-1-15,-4-6 0 0,-3-7 0 0,-2 2 0 16,-3-6 0-16,-2 3-1 0,-1-1 1 0,1-1 0 15,0 5 1-15,0 3-1 0,-2 0 1 0,0 8-2 16,0-2 2-16,0 3-1 0,0 2 0 0,0 7 1 0,0 0 1 16,0 0-1-16,0 0 2 0,3 19-3 0,6-3 1 15,3-2 1-15,8 4-1 0,-1 10 2 0,-3 2 0 16,-4-2 0-16,3-4 0 0,-1 3-1 16,-4-6 0-16,-1-2-1 0,-2 1 2 0,-2-1-1 0,-1-3 2 15,-4-2 0-15,0 0-1 0,0-2-1 0,-2 2 0 16,-3-1-1-16,-2-5 2 0,-2 3 1 0,0 0 0 15,-3-4 0-15,-4 3 1 0,-5-1-3 0,-2-2 1 16,2-4-1-16,-9 6 1 0,-2 4-1 0,-2-3 2 0,-1-3-1 16</inkml:trace>
  <inkml:trace contextRef="#ctx0" brushRef="#br0" timeOffset="65854.59">27536 2196 2412 0,'0'0'0'16,"0"0"0"-16,0 0 0 0,0 0 75 15,0 0 2-15,0 0-1 0,0 0 0 0,5 24-58 0,-3-11 0 16,0 1 0-16,0 7 0 0,-2 2 61 15,-2 1-1-15,0 1 1 0,0-4 0 0,1 0-61 0,-1 2 0 16,0-5 0-16,2-2 0 0,0-1 13 0,0-4 0 0,0 1 0 16,2-1 1-16,0-4-19 0,-1 0 2 15,-1-7-2-15,0 0 2 0,0 7-8 0,0-7-1 0,0 0 1 16,0 0 0-16,9-4-3 0,-9 4 1 16,4-10-1-16,-3-8 2 0,1-10-4 0,0-2 2 0,2-3-2 15,1 5 1-15,0 0-1 16,-1 1 1-16,-1 6-1 0,1 0 0 0,3 3-1 0,3 3 2 0,-3-1-1 15,0 9 0-15,-1 0-1 0,1 1 1 16,3 3 0-16,1-1 0 0,1 4 0 0,1 0 1 0,1 4 1 16,-4 5-1-16,3 1-1 0,-1 1 1 0,2-1-1 15,2 11 0-15,-4 0 1 0,-3-5 1 16,-2 4-1-16,-1-1 2 0,1 2-3 0,1-2 1 0,3-3 0 0,0 0 0 16,-3-2 1-16,1-3 2 0,0-1-2 15,2-1 2-15,1-2-3 0,0-2 2 0,1-1-2 0,-1-4 2 16,0 0 0-16,-1-4 2 0,0 1-1 15,-1 1 1-15,-3-7-3 0,0 2 0 0,-3-7 1 0,1-3-1 0,0-3 3 16,-1-1 0-16,-4-3 0 0,0-1 1 0,0-3-4 16,-2 1 2-16,0 3-2 0,-1-4 2 0,-1 8 3 15,-1 3 1-15,-4-3-1 0,2 1 1 0,-3 5-5 0,1 5 2 16,7-1 0-16,-2 1 0 16,4 9 3-16,-7-5 0 0,7 5 0 0,0 0 1 0,-7 10-4 0,7-3 0 15,2 0-1-15</inkml:trace>
  <inkml:trace contextRef="#ctx0" brushRef="#br0" timeOffset="66149.98">28256 2196 2500 0,'0'0'0'0,"0"0"0"0,0 0 0 0,-27 19 94 0,11-12 1 0,-1 4 1 16,-1 3-1-16,2 3-78 0,4-2 0 15,1-1 0-15,4 8 1 0,2 0 79 0,3-1 2 0,6-4-1 16,5 3 0-16,3-3-81 0,4 1 0 0,5-6 0 0,4 0 0 0,3-5 20 16,-2 1 0-16,1-5 0 15,-3 2 0-15,3-5-23 0,-2-5 2 0,-2-2-1 16,-2-4 0-16,-2 3-8 0,1-5 1 0,-6-4-1 16,0-1 1-16,0-5-4 0,-4 6 2 0,-2-8-1 0,-5 4 1 15,2-4-3-15,1 6 2 0,-6-2-1 16,-6 0 1-16,1 3-2 0,-2 6 1 0,-2-6-1 15,-5 4 0-15,0 4 1 0,-2 1 0 0,-3 0-1 16,-4 6 2-16,-4 3-3 0,3 0 2 0,2 0-1 0</inkml:trace>
  <inkml:trace contextRef="#ctx1" brushRef="#br0" timeOffset="127575.04">15710 7076 0,'0'0'15,"0"0"-15,0 0 0,0 0 0,0 0 0,0 0 0,0 0 0,0 0 16,0 0-16,0 0 16,0 0-16,0 0 15,0 0-15,0 0 32,0 0-32,0 0 15,0 0-15,0 0 31,0 0-31,0 0 32,0 0-32,0 0 31,0 9-31,0 1 31,-9-10-31,9 9 31,-9-9-31,9 9 16,-10-9-16,10 0 31,-9 0-15</inkml:trace>
  <inkml:trace contextRef="#ctx0" brushRef="#br0" timeOffset="134702.47">15452 2118 449 0,'0'0'0'0,"0"0"0"0,0 0 0 16,0 0 0-16,7 0 0 0,-7 0 0 0,0 0 0 16,0 0 17-16,0 0 1 0,0 0-1 0,0 0 1 15,0 0-8-15,0 0 0 0,0 0 0 0,0 0 0 0,0 0 61 16,0 0 1-16,0 0 0 0,0 0 0 0,0 0-54 16,0 0 0-16,0 0-1 0,0 0 1 0,0 0 68 15,0 0 0-15,0 0 1 0,0 0-1 0,0 0-69 16,0 0 1-16,0 0 0 0,0 0 0 0,0 0 57 15,0 0 0-15,0 0 0 0,0 0 2 0,7-3-60 16,-7 3 1-16,9 0 0 0,-2 0 0 0,3 0 10 0,4 0 0 16,4-2 1-16,-4 2 0 0,-5 0-16 0,-2 0 1 15,-7 0-1-15,9-3 1 0,-9 3 11 0,0 0 1 16,0 0 0-16,7 0 0 0,-7 0-14 0,12-4 0 16,-12 4 1-16,11-3 0 0,-4 3 28 0,3-4-1 0,1 4 0 15,-4-3 1-15,0-1-25 0,0 4-1 16,2-5 1-16,0 1 1 0,0 3 20 0,-2-1 0 0,-7 2 0 15,10-4 1-15,-10 4-23 0,0 0 0 16,11-3 1-16,-11 3 0 0,10-4 15 0,-3 1 2 0,-7 3-1 16,9-4 1-16,-9 4-20 0,11-3 2 0,-4-3 0 0,0 3-1 15,0-1 18-15,0 1 0 0,0 3 0 16,4-4 0-16,-1 1-18 0,-1-1 0 0,0 4 1 0,0-5-1 0,0 1 13 16,-1 4 0-16,-1-3 0 15,1-1 1-15,-1 3-16 0,3 1 2 0,-3 0-2 0,-1-2 2 0,1 2 9 16,-7 0 1-16,8-2-1 0,-8 2 1 15,7-2-13-15,-7 2 2 0,8 0-1 0,-8 0 0 0,12 0 7 16,-12 0 2-16,7 0-1 0,-7 0 0 0,7 0-10 0,-7 0 1 16,7 0 0-16,-7 0 1 0,14 2 2 0,-14-2 2 15,7 5 0-15,-7-5-1 0,14 4-6 0,-3-1 0 0,-1-3 0 16,-1 0 0-16,-9 0 3 16,7 0 0-16,-7 0 0 0,0 0 1 15,0 0-7-15,7 0 2 0,-7 0 0 0,0 0 0 0,0 0 0 16,0 0 1-16,0 0 0 0,0 0 0 0,0 0-4 0,0 0 1 0,0 0 0 15,0 0 0-15,0 0-1 16,0 0 0-16,0 0 1 0,0 0 0 0,0 0-3 0,0 0 1 16,0 0 0-16,0 0 0 0,0 0 0 0,0 0-1 0,0 0 0 15,0 0 1-15,0 7-2 0,-10-1 1 16,-6 1 0-16,-7 0 0 0,-3 5-1 0,1-5 0 0,-2 0 1 16</inkml:trace>
  <inkml:trace contextRef="#ctx0" brushRef="#br0" timeOffset="135942.01">15524 2205 1620 0,'0'0'0'0,"0"0"0"15,0 0 0-15,-18 10 59 0,11-10 1 0,-3 0-1 0,-1 4 1 0,11-4-43 16,-9 3 1-16,9-3 0 16,-10 4 0-16,10-4 24 0,0 0 2 0,-7 7-1 0,7-7 0 0,-11 0-27 15,11 0 1-15,0 0-1 16,0 0 0-16,-7 0 8 0,7 0 0 0,0 0-1 15,0 0 1-15,0 0-13 0,0 0 1 0,0 0 1 16,7-4-1-16,-7 4-1 0,0 0 0 0,0 0 1 0,11-7-1 16,-11 7-4-16,10-3 0 0,-3 3 0 0,2-4 1 0,3 4 1 15,1-3 1-15,1-1-1 0,0 4 1 16,-3 0-4-16,-3-3 1 0,0-1-2 0,-1 4 2 16,3 0 7-16,4 0 1 0,-3-3 0 0,3 3 0 15,0 0-6-15,0 0 0 0,0-2 0 0,6 2 0 0,1 0 11 16,-5-4 2-16,1 1-1 0,1 3 0 0,0 0-9 15,-1-4-1-15,1 1 0 0,-4 3 0 0,5 0 12 16,-1-4-1-16,-4 4 1 0,2 0 0 0,0 0-12 16,-2-3 2-16,2-1-2 0,-2 4 1 0,4 0 6 0,-6 0 1 15,2-3 0-15,-2 6 1 0,1-3-10 0,-6 0 0 16,-7 0 0-16,10 0 1 0,-10 0 8 0,0 0 1 16,8 0-1-16,-8 0 2 0,0 0-11 0,0 0 1 15,0 0-1-15,0 0 1 0,0 0 4 0,0 0 1 16,0 0-2-16,0 0 2 0,0 0-7 0,0 0 0 0,0 0 0 15,51 0 0-15,7-3 5 0,-2-1 1 16,-12-1 0-16,-5 3-1 0,-11 2-6 0,-3-2 1 0,-5-1 0 16,-3 1 0-16,4 2 3 0,-1 0 2 0,-3-2-2 15,-3 2 2-15,-3 0-7 0,-4 0 1 0,-7 0 0 16,9-3 0-16,-9 3 1 0,12 0 1 0,-3 0-1 16,3 0 1-16,4 0-4 0,2 0 0 0,-7 0 0 15,6 3 1-15,-1-3 0 0,-2 2 0 0,0-2 1 0,0 0 0 16,-3 0-3-16,-2 0 0 0,1 0 1 15,3 2-1-15,-1 1 1 0,-1-1 1 0,-4-2-1 0,0 2 1 0,3 3-2 16,-4-5-1-16,-6 0 1 0,12 4 0 0,-3-1 0 16,0-3 0-16,-9 0 0 0,16 4 0 0,-6-1-1 15,-3-3 0-15,0 4 0 0,4-4 0 0,1 3 0 0,-1-3 0 16,-2 4 1-16,3-4-1 0,2 3-2 16,0-3 2-16,0-3-1 0,-1 6 0 0,-5-3 1 0,-1 0-1 15,2 0 0-15,5 0 1 0,0 4-2 16,4-4 1-16,-7-4 0 0,5 8 0 0,-2-2-1 0,0-2 2 15,0 0-1-15,0 0 0 0,4 3 0 16,-2-3-1-16,-2-3 0 0,0 6 2 0,3-3-2 16,-2 0 0-16,0 0 0 0,0 0 0 0,2 4 0 0,4-4 0 0,-3-4 0 15,3 8 0-15,6-4-1 0,-6 0 1 16,-2 0-1-16,-1 0 1 0,3 0-1 0,0 0 0 0,0-4 0 16,0 8 0-16,-1-4-1 0,-3 0 2 15,3 0-1-15,-1 3 0 0,-1 1-1 0,1-4 1 0,-1 0 0 16,0 3 0-16,-1 1-1 0,-1-4 0 15,2 0 0-15,-4 1 1 0,5 5-1 0,2-4 0 0,1-2 0 16,-5 5 1-16,4-5-1 0,2 0 0 0,-1 0 0 0,2 3 2 0,-1-3-2 16,2 0 0-16,3 0 0 15,0 4 1-15,2-1-1 0,2-3 0 0,-2 0 0 0,5 0 0 0,-3 4 0 16,2-4 0-16,4-4 0 16,-2 4 0-16,1 4 0 0,-2-8 0 0,6 4 0 0,3 0 0 0,-2 0 0 15,-1-3 0-15,4-1 0 16,3 8 0-16,5-4 0 0,0-4 0 0,2 1 0 0,-1 6 0 0,-3-3 0 15,2 0 0-15,-2-3 0 16,8 6 0-16,1-3 0 0,-2-3 0 0,-2 3 0 0,1 3 1 0,-4-3-1 16,0 0 0-16,5 0 0 0,0 4 1 0,-5-4-1 0,-2 0 1 15,-2 0-1-15,1 3 1 16,-4 1-1-16,-6-4 1 0,6 0-1 0,-4 3 1 0,3 1 1 0,-7-1-1 16,1-3 0-16,2 7 0 0,-1 0-1 15,-1-3 1-15,-11 0 0 0,2 1 0 0,-1 2 0 0,-5-2 1 16,3 2-1-16,1 2 1 0,-7-2-1 15,0 0 0-15,2 0 0 0,-5-3 0 0,-2 3 0 0,-2-4 2 16,2-3-2-16,-4 0 1 0,-1 4-1 0,-1-1 0 0,-3-3 0 16,-7 0 2-16,0 0-3 0,6 4 1 15,-6-4 0-15,0 0 0 0,0 0-1 0,0 0 1 0,0 0-1 16,0 0 1-16,0 0-1 0,0 0 1 16,0 0-1-16,0 0 2 0,0 0-2 0,0 0 1 0,0 0-1 15,0 0 1-15,0 0-1 0,0 0 0 16,0 0 0-16,0 0 1 0,0 0-1 0,0 0 0 15,0 0 0-15,0 0 1 0,0 0-1 0,0 0 0 16,0 0 0-16,0 0 0 0,0 0 0 0,0 0 0 0,0 0 0 16,0 0 0-16,0 0 0 0,0 0 0 0,0 0 0 0,0 0 0 0,-9 3 0 15,-2-3 0-15,-7 0 0 16</inkml:trace>
  <inkml:trace contextRef="#ctx0" brushRef="#br0" timeOffset="136974.5">15390 2268 1419 0,'0'0'0'0,"0"0"0"16,0 0 0-16,0 0 124 0,0 0 0 0,0 0 0 0,0 0 0 0,0 0-109 15,0 0-1-15,-9-18 1 16,9 18-1-16,0 0 93 0,0 0 1 0,0-7 0 0,0 7-1 16,0 0-91-16,0 0 1 0,11-7-2 0,-1 7 2 0,4 0 5 0,4 0 0 15,0-3-1-15,8 3 2 0,2 0-12 16,-6-4 0-16,0 3 1 0,3 1 0 0,0 1-9 0,0 3 2 16,3-8-2-16,2 8 2 0,0-4-3 15,0-4 1-15,3 1 1 0,-1 5-1 0,5-2-3 0,0-2 0 16,2-2 0-16,5 8 0 0,5-2 0 15,-1-2 0-15,8-2 0 0,3 4 0 0,4-1-1 0,1-1 0 16,-1 0 0-16,6 4 1 0,-6-1-2 0,-1-3 1 0,7-3 0 16,0 6 1-16,3-3-1 0,-7 0 0 15,6 0 0-15,5 4 1 0,1-1-1 0,1-3 0 0,-6-3-1 16,4 10 2-16,-4-7 0 0,1 0 0 16,4 0 0-16,3 3 0 0,-6-3 0 0,-4 0 0 0,3 0 0 15,3 4 0-15,3-4 0 0,-3 0 0 16,-6 0 0-16,4 3 2 0,-5-3-2 0,-2 0 0 0,2 0 0 15,3 4 1-15,-3-1 1 0,-5-3 0 0,1 4 0 0,-3 3 2 0,-4 0-3 16,0-5 1-16,2-2 0 16,-2 7 1-16,-1-4 2 0,-3 1 2 0,-4-2 0 0,4 5-1 0,-6-2-1 15,0-2-1-15,1-3 1 16,0 8 1-16,3-5 4 0,-8-3 0 0,2 4 0 0,1-1 0 16,-3 1-3-16,-3-1-1 0,3 1 1 15,-2-4 0-15,-1 3 3 0,-6 1 0 0,6-4 0 0,-1 0 0 16,3 0-4-16,-5 0 1 0,3 0-1 15,-6 0 1-15,2 0 1 0,-5-4 0 0,2 4 0 0,-3 0 1 0,-4 0-4 16,-3 0 1-16,1-3-1 0,0 3 1 0,-4 0 3 0,0 0 0 16,-1 0 0-16,-3-4 1 0,-1 4-4 15,-2-3 0-15,-1 3 0 0,-1-4 1 0,-2 4 1 0,1-3 1 16,-4 3 0-16,2 0 0 0,2 0-4 16,-3 0 1-16,-1 0-1 0,0 0 2 0,1 0 0 0,-8 0 1 15,12 0-2-15,-5 0 2 0,3 0-3 16,1 0 0-16,-2 0 0 0,-2 0 1 0,-7 0-1 15,9 0 2-15,-9 0 0 0,0 0-1 0,0 0-1 16,7 0-1-16,-7 0 1 0,0 0 0 0,0 0 1 0,0 0 0 16,0 0-1-16,0 0 2 0,0 0-4 0,0 0 2 0,3 7-1 15,-3-7 1-15,0 0 0 16,0 0 1-16,0 7 0 0,0-7-1 0,0 0-1 16,0 0 0-16,0 7-1 0,0-7 2 0,0 0-1 0,0 0 1 15,0 0-1-15</inkml:trace>
  <inkml:trace contextRef="#ctx1" brushRef="#br0" timeOffset="130755.27">19172 13953 0,'0'0'0,"0"0"0,0 0 15</inkml:trace>
  <inkml:trace contextRef="#ctx0" brushRef="#br0" timeOffset="137749.51">21729 855 1520 0,'0'0'0'0,"16"-23"0"16,-3 13 0-16,-3-1 0 0,1 4 0 15,-4-1 42-15,-7 8-1 0,9-9 1 0,-2 5-1 0,0 4-25 0,-7 0 0 16,9 0-1-16,-6 7 2 16,1 7 19-16,-1-3 0 0,1 3 0 0,-3 12 0 0,1 13-22 0,0-4 1 15,-2 9 0-15,-2 0 0 16,0 2 5-16,1 0 2 0,-3-1-1 0,-1 3 0 0,0 5-9 0,1-6-1 15,0 2 0-15,-3 2 0 16,0 6 7-16,0-4 1 0,-3-4-1 0,3-2 1 0,0-3-9 16,0-3 1-16,3-3-1 0,-1 5 1 0,1-3 9 0,2-1 0 0,1-2 0 15,-5-2 2-15,5-7-12 0,2 2 1 16,1-9 0-16,-2 2 1 0,2-4 14 0,0-3 1 0,1-2 0 16,-1-5 1-16,2 2-15 0,-3-4 0 15,-1-7 1-15,2 7-1 0,-2-7 14 0,0 0 0 0,0 0 0 16,0 0 1-16,-5-7-16 0,1-4 2 15,1-1-1-15</inkml:trace>
  <inkml:trace contextRef="#ctx0" brushRef="#br0" timeOffset="138742.26">21625 750 1632 0,'0'0'0'0,"0"0"0"16,0 0 0-16,-16-18 75 0,13 9 1 0,-1 2-1 0,11-5 0 0,0 5-57 0,2 3 0 15,0-3 0-15,5-1 0 16,6 1 67-16,4 3 0 0,10-3 1 0,8 0-1 0,2 2-68 16,2 1 1-16,2-3 0 0,8 0 0 15,2 4 22-15,1-3 0 0,6 3 1 0,7-1-1 0,2 4-24 0,-8 0 0 16,2 0-1-16,3-3 1 0,1 3-6 15,1 3 1-15,2 1 1 0,1-1-1 0,-7 10-4 16,2-6-1-16,6 0 1 0,10 2 1 0,-4 1-5 16,-8 1 2-16,1-3-2 0,9 3 2 0,-4 0-3 15,-3 1 1-15,3-3 1 0,-2 1-1 0,-1 4-2 16,-6-7 1-16,-1 0 0 0,-3-1 0 0,-1 1-1 16,-10 0 0-16,-9-4 0 0,-6 4 1 0,-9 0-1 15,3-7 1-15,-3 0-1 0,4 4 0 0,0-1-1 0,0-3 1 16,6 0 0-16,-5 0 0 0,-1 0 0 0,-3-3 0 15,5-4 1-15,-6 2-1 0,-4-1-1 0,-1 3 1 16,-2-1 0-16,4-3 0 0,0 4 1 0,-7-1 2 16,4 2-2-16,-1-5 1 0,-3 4 0 0,-2 3-1 0,-1-4 0 15,-1 1 0-15,-1-1 3 0,-8 4-1 0,1-3 1 16,-2-1-1-16,-2 4 0 0,-7 0-1 0,8 0 0 16,-8 0 1-16,-7-3 0 0,-3 3 2 0,3 0-2 15,7 0 2-15,0 0-3 0,0 0 2 0,-7 10-2 16,7-10 2-16,-11 11 1 0,4-4 2 0,0-2-1 15,0 2 1-15,-2 4-4 0,0 1 2 0,2-3-2 0,2 5 2 16,0 4 2-16,-1-6 1 0,1 2 0 0,2 7 0 16,3 0-4-16,0 0 1 0,0 0 0 0,0 6 0 15,0 4 3-15,1 1 1 0,3 1 1 0,1-1-1 0,0 9-5 16,1-8 2-16,-1 0 0 16,2 6-1-16,-2 2 3 0,1 4 0 0,2-6 0 0,-1 9 1 0,1-1-4 15,-1-3 1-15,-2-2-2 0,4 2 2 16,-2 2 0-16,-2-9 1 0,-1 2 0 0,-3-2-1 0,-1-4-2 0,-3 6 1 15,-1-8-1-15,-3 3 1 16,-3-3 2-16,-1-2-1 0,-3-3 1 0,-2-1 0 0,0-1-3 16,-1-3 0-16,-3-1 1 0,-1-4 0 0,-4 1 1 0,1-1 2 15,-3-2 0-15,-3 2 0 0,0 0-3 0,0-2 0 16,-5-4-1-16,-2 3 2 0,-4 2 1 16,2 1 1-16,-3-2 0 0,-2 0 0 0,-4 1-4 0,3-7 1 15,-10 5-1-15,-3 2 2 0,-2-4 2 0,-2-4 1 0,-5 0-1 16,-5-3 1-16,1-4-4 0,1 0 1 15,-13-4-2-15,-4-3 2 0,1 0 2 0,-6-7 0 0,0-4 0 16,-10 6 0-16,3-6-3 0,2 1 0 0,-5-10 0 0,-6 8 1 16,6 3-1-16,5-1 2 0,0-3 0 15,-4 5 0-15,4 4-4 0,15 2 2 0,-1-1 0 0,10-1-1 16,3 2 1-16,8 2-1 0,7 0 1 16,2-3 0-16,6 1-3 0,6 2 2 0,4 3-1 0,5-5 1 15,4 6-1-15,4-1 1 0,2-3-1 16,1 0 1-16,5 6-2 0,2 1 0 0,0-4 1 15,4 1-1-15,1 3 0 0,2 0 1 0,7 0-1 16,-7-4 2-16,7 4-3 0,-7 0 1 0,7 0-1 0,0 0 2 16,0 0-1-16,0 0 1 0,0 0-1 15,0 0 0-15,0 0-1 0,-2 11 1 0,2-11-1 0,0 0 1 16,-6 8 0-16,6-1 0 0,-3 0 0 0,3-7 1 0,0 9-2 16,0-9 0-16,0 11 0 0,0-11 1 15,0 0-1-15,0 9 1 0,0-9 0 0,0 0 0 0,11 3-1 0,-11-3 0 16,8 0 1-16</inkml:trace>
  <inkml:trace contextRef="#ctx0" brushRef="#br0" timeOffset="-170711.86">8895 3874 501 0,'0'0'0'0,"0"0"0"0,0 0 0 0,0 0 12 0,0 0 2 0,11-19-1 16,-11 19 1-16,10-11-6 0,-10 11 0 15,4-10-1-15,-4 10 2 0,4-13 80 0,-4 13 0 0,0 0-1 16,3-7 1-16,-3 7-72 0,4-7 1 16,-4 7 0-16,0 0 0 0,0 0 77 0,0 0 2 0,3-7-1 15,-3 7 1-15,0 0-81 0,0 0 1 16,0 0 0-16,0 0 1 0,0 0 65 0,-3 14 0 0,6-7 0 15,1 2 1-15,-8 2-67 0,1-1 1 16,-1 3 0-16,1 4 0 0,3-5 20 0,-4 4 2 0,4-2-2 16,-4 4 1-16,4-2-24 0,0-4 0 15,-3 2 1-15,-1 6 0 0,4-1 22 0,0-5 1 16,0 0-1-16,-3 5 2 0,3 3-26 0,0-1 2 0,3-4 0 0,-3 1-1 0,-3 8 20 16,3-5 1-16,3-3-1 15,-3-1 1-15,0 3-22 0,0-3 1 0,-3 1-1 0,3 0 2 16,0-1 11-16,-4 3 1 0,1-6 0 15,3 3 0-15,0 1-15 0,0-4 0 0,0 2 0 0,-4 1 1 0,4 3 10 16,0-5 0-16,0 0 0 0,0 7 0 0,4 1-12 16,-4-2 0-16,3-1 0 0,-3 4 1 0,0-2 7 15,4-1 0-15,3-6 0 0,-4 7 2 0,-3-1-12 0,4-4 1 16,0-4 0-16,-4 6 0 0,0 0 6 16,3-5 0-16,4-3 0 0,-7 5 0 15,4 0-8-15,-4-6 1 0,3 6 0 0,-3 0 0 16,-3 1 5-16,3-6 0 0,0 1 1 0,0 11 0 15,0-5-7-15,0 1 0 0,0-3 0 0,0 3 1 0,0 8 1 16,3-6 1-16,-3-5 0 0,-3 8 0 0,3 1-5 16,3-8 0-16,1-1 1 0,-1 7 0 0,-3-4 1 15,0-1 0-15,0-4 0 0,4 7 0 0,-4-1-3 16,0-3 0-16,0-3 0 0,2 7 1 0,-2 0 1 0,0-1-1 16,1-3 1-16,1 10 1 0,0 1-3 0,0-7 0 15,-1 5-1-15,-1 1 1 0,0 1 1 16,0-3-1-16,0-2 1 0,0 8 1 15,0-6-4-15,2-6 2 0,3 1-2 0,1 6 2 0,-6-3-1 16,0-4 0-16,7-1 1 0,-4 8-1 0,-3-3-1 0,4 0 0 16,-1 3 0-16,1 1 0 0,-4-1 1 0,3 0 0 0,1 1 0 15,-4-1 0-15,3 6-1 0,-3-4 0 0,4-7-1 16,-4 9 2-16,0-5-2 0,3-3 2 0,1 1-1 16,-4 7 1-16,0-7-2 0,0-4 1 0,0 8-1 15,4 1 0-15,-1 2 0 0,1-2 0 0,-4 2-1 16,3-4 1-16,-3 8 0 0,4-4-1 0,-3-6 0 15,3 6 0-15,-1-2 1 0,-1-5 0 0,0 2-1 16,0 7 2-16,0-8-2 0,-1-3 0 0,1 9 0 0,-4 0 1 16,1 5-1-16,-1-3 0 0,2 0 0 0,-2 3 2 15,0-4-3-15,0-2 1 0,2 1 0 0,0 3 1 16,-1-1-1-16,1-8 0 0,0 3 0 0,0 4 2 16,0 1-3-16,0-4 1 0,0 6 0 0,0 2 1 15,0 0-1-15,0-3 0 0,0 1 0 16,0 1 2-16,0 0-3 0,0-9 1 0,0 6 0 0,-2-4 1 15,2 2-1-15,0-2 1 0,0 0 1 0,-2 6-1 0,2 3-1 16,0-4 0-16,0 4 1 0,-2-2 0 0,2 0 0 0,2-3 1 16,0-6-1-16,-2 10 2 0,0-8-3 0,2-4 1 15,3 3-1-15,-1 4 2 0,-3-2-1 0,1-3 2 0,0 2-1 16,0 4 1-16,1 3-2 0,1-5 0 16,-4 2 1-16,3-1-1 0,1-1 0 0,-1-3 2 0,-3-5-2 15,4 7 2-15,-4-1-3 16,3-5 1-16,1-1 1 0,-1 10-1 0,1-7 1 0,-1-2-1 15,4-1 0-15,-3 12 1 0,3-6-2 16,0 0 1-16,-5 0-1 0,-2 0 2 0,2-1-2 0,1-3 1 0,2 1 1 16,-1-2-1-16,-2 2-1 0,-1-4 1 15,-1 0-1-15,0 0 1 0,4 2 1 0,0-6 0 16,-1 5 1-16,-3 0-1 0,0 7-1 0,0-8 1 0,-3-2-1 0,3 4 1 16,3 7-1-16,-3-6 1 0,0 1 0 15,4-2 0-15,-1 0-1 0,1 1 0 0,-4-4 0 16,3 1 1-16,1 0-1 0,-1-3 0 0,-3-4 1 15,4 10-1-15,-4-4-1 0,0-3 2 0,0-4-2 0,0-5 1 16,0 1 0-16,0 2-1 0,-4-1 0 0,4 1 1 0,0 3 0 0,0-4-1 16,-3 3 0-16,3-3 0 15,-4 8 1-15,4-4-1 0,0 2 0 0,0 0 1 0,0-2-1 0,-3 3 0 16,3-1 0-16,-4-2 0 16,4 2-1-16,-3-2 2 0,3-2-2 0,-4 2 1 0,4 2-1 15,0-3 0-15,0 1 0 0,0-4 2 16,0 3-2-16,0-5 0 0,-3 3 0 15,3 1 1-15,3-1-1 0,-3-1 1 0,4 1-1 0,-4-1 0 16,0-1-1-16,0 0 1 0,0 0 0 0,0 3 0 0,0 0-1 0,0-5 1 16,0 4-1-16,0-4 1 0,0 2-1 0,0-2 2 0,0 0-2 15,0 0 1-15,0 0-1 16,0 4 1-16,0-4-1 0,0 0 1 0,0 0-1 0,0 0 0 0,0-7 0 16,0 9 1-16,0-9-1 15,0 8 0-15,0-8 0 0,7 9 1 0,-7-9-1 0,3 9 0 0,-3-9 0 16,0 0 1-16,11 7-1 0,-11-7 0 15,10 3 0-15,-10-3 0 0,11 0 0 0,-11 0 0 0,7-7 0 16,-7 7 0-16,4-7 0 0,-4 7 0 0,3-7 0 0</inkml:trace>
  <inkml:trace contextRef="#ctx0" brushRef="#br0" timeOffset="-169247.25">6588 9674 1884 0,'0'0'0'0,"0"0"0"16,0 0 0-16,0 0 83 0,20-3 0 0,-13 3 0 15,0-6 0-15,7 5-66 0,3-1 1 0,1-2 0 16,1 1 0-16,3-1 71 0,-5 1 1 0,1-1 0 16,3 4 0-16,2 0-74 0,2 0 2 0,-4-1-1 15,9 1 1-15,-2 1 4 0,-3-1-1 0,-2-3 0 16,5 3 2-16,4 2-12 0,-6-1 0 0,2-1 0 15,4 0 2-15,-2 0-13 0,-2 0 0 0,4 0 0 0,2 2 0 16,1 0 0-16,2-2 0 0,-2-2 0 0,7 2 0 16,3 2-3-16,-1 0 1 0,2-4 0 0,5 0 1 15,-2 2-1-15,2 0 0 0,4-3 0 0,-2 1 1 0,2 0-3 16,-3-2 0-16,3 3 1 0,-4-5-1 16,2 6 1-16,-2-3 1 0,4-1-2 0,-2 4 2 0,5 0 0 0,-3-3 0 15,1 3-1-15,2 0 1 16,4 0 0-16,-5 0 0 0,1 0 0 0,0 0 0 0,0 0 1 0,2 3 0 15,2-3 0-15,-4 0 1 0,2 0-1 0,-2 4 0 16,4-1 0-16,-2-3 1 0,2 6 0 0,-8-3 0 16,3-1 0-16,1 2 0 0,-3 1 0 15,-4-2 0-15,2 1 0 0,2-1 0 0,-3 3 0 0,0 1 0 16,-3-4 0-16,6 1 1 0,-4 3-1 0,-5-4 0 0,5-1 0 16,0 2 1-16,2 3 0 0,-2-6 1 15,2 1 1-15,2 3-1 0,-4 2-1 0,-2-3 1 0,2-2-1 16,8 3 1-16,-6 0 3 15,-6-1-1-15,13-2 1 0,-5 6 1 0,-2-4-3 0,-2-1 0 0,0 1 1 16,-2 3 0-16,6 0 2 0,0-5 1 0,-1-1-2 0,-1 7 2 16,-9-1-3-16,2-4 1 0,-2 1-1 15,9 6 1-15,-2-1-1 0,-1-6 2 0,5-3 0 0,-4 11-1 16,-2-4-2-16,2-3 2 0,-1-1-2 16,4 4 2-16,-3-2-1 0,2-3 1 0,-1 2-1 15,0 6 1-15,7-3-2 0,-8 2 1 0,0-5-1 16,2 3 0-16,-2 3 1 0,2-3 0 0,5-2-1 0,-5 6 2 15,-2-2-3-15,0-2 2 0,4 3-1 16,2-3 0-16,-6 6 0 0,2-6-1 0,8 0 0 0,-2 2 1 16,-1-1 0-16,2-1-1 0,1-1 0 0,3-1 0 0,1-1 1 0,0 3-1 15,1-4 0-15,6 1 1 16,-5 4-1-16,-2-4 0 0,4-1 0 0,7-3 0 0,-7 4-1 0,-6-1 2 16,8-1-1-16,-1 2 0 15,-1 1-1-15,4-3 0 0,-1-2 1 0,-2 2 0 0,-1 1-1 0,0-1 0 16,0-2 0-16,7 2 1 15,-1 1 0-15,1-1-1 0,-2-2 0 0,4 2 0 0,0 3-1 16,-3-2 1-16,5-3 0 0,1 0 0 0,0 0-1 16,-2 4 1-16,1-4-1 0,10 0 2 0,-7 0-2 15,0 0 0-15,3-4 0 0,0 4 1 0,4 0-1 0,-3 0 0 0,5-3 0 16,-4-1 1-16,-5 4-1 16,-2 0 0-16,3-3 0 0,5 1 1 0,-8 2-1 0,-5 0 0 0,3-3 0 15,15-1 1-15,-12 2-1 0,-6 1 0 16,4-1 0-16,-1 0 1 0,-3 2-1 0,0 0 0 0,-2-2 0 15,0 2 0-15,-5 2 0 16,-6 0 0-16,-1-4 0 0,1 0 0 0,-1 4 0 0,0 0 0 0,0-2 0 16,1 2 0-16,-6-1 0 0,-1-1 0 15,-1 0 0-15,6 0 0 0,-1 0 0 0,-3 0 0 16,1 0 0-16,-3 0 0 0,-4 2 0 0,-5 2 0 16,1-3 0-16,-1 1 1 0,-2 0-1 0,-1-2 0 15,-3-2 0-15,3 2 1 0,-5 2-1 0,3 0 0 0,-6-4 0 16,-1 0 1-16,-4 4-1 0,-2 0 0 0,0-4 0 15,-1 0 2-15,-3 2-2 0,1 0 0 0,-4-3 0 16,0 1 1-16,1 2-1 0,-3-2 0 0,-1-1 0 16,-1 1 1-16,1 2-1 0,-2 0 1 0,-2-2 0 15,-4 0 0-15,5 1-1 0,-7-1 1 0,1 0 0 16,-2 0 1-16,0 2-1 0,-7 0 0 0,11 0 0 0,-11 0 1 16,9 0-1-16,-9 0 0 0,0 0 1 0,7-2 0 0,-7 2-1 15,10 2 1-15,-10-2 0 0,11 2 1 16,-4-2-2-16,-2 0 1 0,-5 0-1 15,9 0 1-15,-9 0 1 0,0 0-1 0,0 0 0 0,7 0 0 16,-7 0 0-16,0 0 0 0,0 0 0 0,7 0 0 0,-7 0 2 16,0 0-1-16,0 0 0 0,0 0 2 0,0 0-3 15,0 0 1-15,0 0 0 0,7 0 0 0,0 2 0 16,2 1 2-16,-9-3-1 0,11 6 1 0,-11-6-3 0,10 7 1 16,-10-7 1-16,7 3-1 0,-7-3 1 15,0 0 0-15,11 5-1 0,-11-5 2 0,0 0-3 0,0 0 2 16,3 7-1-16,-3-7 0 0,-7 4 0 15,0-2 0-15,0-2-1 0</inkml:trace>
  <inkml:trace contextRef="#ctx0" brushRef="#br0" timeOffset="-167767.18">9290 9206 1721 0,'0'0'0'0,"0"0"0"0,0 0 0 0,0 0 55 15,0 0 1-15,0 0 0 0,0 0 0 0,0 0-39 16,0 0 1-16,0 0-1 0,0 0 1 0,0 0 57 0,0 0 0 16,23-14 0-16,-16 7 2 0,4 2-59 0,0-2 0 15,-1-2 0-15,4-2 0 0,2 1-8 0,-2-1 0 16,0-1 0-16,4 5 1 0,-4 0-4 0,0-5 0 0,0-2-1 16,6 5 1-16,-3-2-7 0,-3 1 0 0,1-6 0 15,4 4 1-15,2 1-1 0,-3-1 0 16,3-2 0-16,-2 3 1 0,-1 0-2 0,3-6 0 15,4 3 0-15,-4 3 1 0,-2-1-1 0,3-2 0 16,-1-2-1-16,0 2 2 0,-5 2 0 0,1-1 0 0,-2-1 0 16,2 0 0-16,-1-2 0 0,-2-1 0 0,0 1 0 0,4 0 0 15,-4-1 5-15,0 2-1 0,0-2 1 16,0-1 1-16,2-1-3 0,2 0 0 0,-4-4 1 0,5 9 0 0,3-2 10 16,-5-2 0-16,1 2 0 15,-1 2 0-15,3-5-6 0,1 3 1 0,0-3 0 0,4 5 0 0,1 0 11 16,3-8 2-16,-5 7-1 15,5-6 0-15,0 3-10 0,7-8 1 0,4 1-1 0,3-3 0 0,15-4 7 16,0-1 0-16,2-4 0 0,2 5 1 0,0-1-9 16,-1-4 0-16,5 3 0 0,4 1 2 0,-5-2 2 15,-3 5 1-15,2-11-1 0,8 3 2 0,-7-5-7 16,0-1 0-16,8-1 0 0,-4 6 0 0,-2-1 3 16,1 4 2-16,8-4-2 0,0 1 2 0,3-1-7 0,-3 1 1 0,0-14 0 15,5 6 0-15,-1-4 3 16,-3 1 2-16,8 3-2 0,0 3 1 0,-6-4-5 0,0 1 1 0,6 1 0 15,3-8-1-15,-5 3 4 16,-5 1-1-16,-2-2 0 0,3 8 0 0,4-2-5 0,-4 5 2 0,1-1 0 16,-5 0 0-16,-2-4 0 0,-1 6 1 15,4-13 0-15,5 7 0 0,-2 1-2 0,-3 1-1 16,4-2 1-16,3 5 0 0,3-3-1 0,0 2 1 0,-3-9-1 16,9 0 2-16,0-2-4 0,-2 2 2 15,7-5-1-15,5 10 1 0,-5-1-1 0,0 1 1 0,4-5-1 16,1-2 2-16,2 2-3 0,-7-3 1 15,0 4-1-15,4 3 2 0,-3 1-2 0,-2 2 0 0,-3 4 1 16,2-2 0-16,-8 5-2 0,-8 0 2 0,4-6-1 0,-2 1 0 0,-5 2 0 16,-4 1-1-16,2 6 0 15,4-3 2-15,-9 10-2 0,-4-6 0 0,0 1 0 0,8 4 1 0,-6 5-1 16,-6-5 0-16,1 1 0 0,-2-1 2 16,-2 6-3-16,-8-2 1 0,1 2 0 0,-7-3 1 0,-2 3-1 15,-3 1 0-15,-2 6 0 16,-3 0 1-16,-3-4-2 0,-4 3 1 0,-4-1 0 15,-4 9 0-15,-1 0-1 0,-8-2 2 0,1-2-1 16,-2 8 0-16,-2-1-1 0,-7 4 0 0,0 0 1 0,0 0 0 0,7-7-1 16,-7 7 1-16,0 0 0 0,0 0 1 0,0 0-2 0,0 0 1 15,0 0-1-15,0 0 1 16,0 0 0-16,0 0-1 0,0 0 0 0,0 7 1 0,0-7-1 0,0 0 0 16,0 0 0-16,-9 7 2 0,9-7-2 15,-7 11 0-15,7-11 0 0</inkml:trace>
  <inkml:trace contextRef="#ctx1" brushRef="#br0" timeOffset="-172853.97">18128 18110 0,'0'0'0,"0"0"0,-9-10 0,-48-84 15,1-9 1</inkml:trace>
  <inkml:trace contextRef="#ctx0" brushRef="#br0" timeOffset="-165827.25">17556 5494 1206 0,'0'0'0'16,"0"0"0"-16,0 0 0 15,0 0 29-15,0 0 1 0,0 20 1 0,0-20-1 0,7 16-17 16,-3-9 1-16,4 0-1 0,5 3 2 0,3 1 68 15,1-6 0-15,-3 0 0 0,8 2 1 0,4-1-67 0,2-3 1 16,4-3 0-16,-6 0 0 0,3-3 39 0,1-1 1 0,5-1 0 16,0 1 0-16,-7 3-41 0,2-1 1 15,-5-2 0-15,2 2 0 0,-5 2 8 0,1-1 1 0,-5 1-1 16,1 0 1-16,1 1-14 0,-1-1 0 16,-5 0 0-16,-3 0 0 0,-4 4-1 0,0-2 2 0,-7-2-2 15,0 0 2-15,7-2-7 0,-7 2 1 16,0 0 0-16,0 0 0 0,0 0 0 0,0 0 0 0,0 0 0 15,5-5 1-15,-5 5-4 0,0 0 1 16,9-7-1-16,-9 7 1 0,6-7 1 0,-6 7 1 0,7-4-2 16,-7 4 2-16,7 0-3 0,-7 0 0 0,10 0 0 15,-3 4 0-15,4 3 1 0,-2 1 1 0,-4 3-2 16,0 7 2-16,-1-4-2 0,-4-4-1 0,0 1 1 0,-2 1-1 16,0-1-1-16,-1-3 1 0,-1 0-1 15,1 4 1-15,-1-5-2 0,-1 0 1 0,-2-4-1 0,7-3 2 16,0 0-2-16,0 0 0 0,0 0 0 15,-7 4 1-15,7-4-2 0,0 0 1 0,0 0 0 0,-7-11 1 0,7 4-2 16,-4-8 1-16,1 0-1 0,3-6 1 16,0-3-1-16,0-8 1 0,3 2-1 0,1 2 1 0,-1 0 1 15,-3 1 2-15,4 3-2 0,-1 11 2 0,1-2-3 0,3 1 1 16,2 5 1-16,1 9-1 16,1 0 3-16,-4 3-1 0,-7-3 1 0,14 13-1 0,0 1-1 0,-3 0 0 15,-1-2 0-15,-1 7 0 0,-2-3 4 16,-2 2 1-16,-3-4 0 0,-4 4 0 0,-1-4-3 15,-2 0-1-15,-4-6 1 0,2 1 0 16,0 0 5-16,0 2-1 0,-4-8 0 0,-3 4 0 0,-2 0-3 16,0-3-1-16,4-4 1 0</inkml:trace>
  <inkml:trace contextRef="#ctx0" brushRef="#br0" timeOffset="-165237.37">19117 5222 1608 0,'0'0'0'0,"0"0"0"16,0 0 0-16,0 0 52 0,0 0 2 15,0 0-1-15,0 0 1 0,0 0-37 0,0 0 1 0,0 0-2 16,0 0 2-16,-2 21 51 16,1-5-1-16,-1-2 1 0,2 14 0 0,2-4-51 0,-2 3 0 0,-4-6 0 15,2 7 0-15,0 2 14 0,1-4 0 16,-3-4 0-16,1 2 0 0,3 3-18 0,0-6 0 15,0-6 1-15,0 3-1 0,0 3-1 0,0-7-1 16,3-3 0-16,2-1 1 0,3-1-7 0,-1-2 2 0,1 2 0 16,8-2 0-16,-2-2-2 0,0-1 0 0,4-4 0 0,16 3 1 15,-3-3-3-15,1 0 1 0,2-3-1 16,-4 3 1-16,-4 0 2 0,1-4 1 0,-5-1 0 0,-2 2 0 16,-1-1-2-16,-1-3-1 0,-8 0 1 15,1 5-1-15,0 2 7 0,-3-2-1 0,1-1 0 0,-2 1 0 0,-7 2-4 16,0 0 1-16,7-2-1 15,-7 2 1-15,0 0 4 0,0 0 0 0,0 0 1 0</inkml:trace>
  <inkml:trace contextRef="#ctx0" brushRef="#br0" timeOffset="-164997.1">19794 5352 1721 0,'0'0'0'15,"0"0"0"-15,0 0 0 0,-7 23 58 0,4-9 1 0,-1-2-1 16,4 14 1 0,-2 1-42-16,1-1 1 0,1-3 0 0,1 7 0 15,1-2 46-15,-2-7 0 0,0 2 0 0,4-2 0 0,-2-5-46 16,1-4 0-16,4-1 0 0,0 5 0 0,-2-2 18 16,-1-7 0-16,0 0 0 0,-4-7 1 0,10 11-23 15,-10-11 2-15,0 0-1 0,0 0 0 0,-7 3-5 0,7-3 0 16,-7-2 1-16,-5-1-1 0,-4-3-4 0,-4-4 1 15,-1-8 0-15</inkml:trace>
  <inkml:trace contextRef="#ctx0" brushRef="#br0" timeOffset="-164857.28">19618 5128 1520 0,'0'0'0'0,"0"0"0"16,0 0 0-16,21-14 44 0,-21 14 0 0,7-10-1 15,-7 10 2-15,0 0-29 0,11-4 1 0,-4 4-1 16,0 0 0-16,0 0 45 0,-2 4 0 0,4-1-1 15,7 8 2-15,2 3-45 0,-4-3 1 0,-4 1 0 16</inkml:trace>
  <inkml:trace contextRef="#ctx0" brushRef="#br0" timeOffset="-164477.39">20100 5577 1771 0,'0'0'0'0,"0"0"0"0,0 0 0 0,0 28 27 0,0-21 0 16,0-7 0-16,0 14 1 0,-4-3-15 15,4-11 0-15,-11 7 1 0,11-7-1 0,-7 3 29 0,7-3 0 16,-7 2 0-16,7-2 0 0,0 0-26 16,-7 0 0-16,7 0-1 0,0 0 2 0,-7-7 10 0,4 2 1 0,1-2-1 15,2-7 1-15,0-4-15 16,0-8 0-16,2 1 1 0,6 4-1 0,5-7 2 0,-6 5-1 0,0-5 1 15,-4 10-1-15,5-3-5 16,-1 5 0-16,5-3 0 0,0 12 0 0,1 0 4 0,1 0 0 0,0 0 1 16,-4 7-1-16,-1 3-5 0,0-3 0 0,2 4 0 15,-1 6 1-15,1 1 5 0,1-2 1 0,-5 1-1 16,4 10 1-16,-8 3-6 0,3-4 0 0,-1-2 0 0,0 3 0 16,-1 3 4-16,-4-4 2 0,1-1 0 15,3-3-1-15,0 1-6 0,-3 0 1 0,1-5 0 0,3 3 0 16,2 0 3-16,0-5 2 0,1-4-2 15,-5 4 2-15,4 0-7 0,-3-1 1 0,-4-8 0 16</inkml:trace>
  <inkml:trace contextRef="#ctx0" brushRef="#br0" timeOffset="-164126.47">20458 5609 1847 0,'0'0'0'0,"7"-7"0"0,-7 7 0 16,10 0 56-16,-10 0 0 0,14-11 0 0,-3 4 0 0,-1 2-39 16,3-2 1-16,-4 0-1 0,-4 0 1 0,-2-4 50 0,1 1 2 0,1-5-1 15,4 1 1-15,0 0-52 16,0 0 0-16,-6-2 0 0,1 2 0 0,-1-1 4 0,-3-5 2 0,4 1-1 16,-4 5 1-16,0-2-13 15,-4 2 1-15,4-2 1 0,-3 5-1 0,-4 4-6 0,1-1 0 0,1 1 0 16,5 7 1-16,0 0-3 15,0 0 1-15,0 0-1 0,-10 7 1 0,-1-2-4 0,0 2 1 0,1 0 0 16,-3 12 1-16,-1-3-2 0,4 2 0 0,-1-2 0 16,2 10 1-16,6-5-2 0,3 2 1 0,-2-4-1 15,0 4 1-15,2 0-1 0,4-5 2 0,3-4-2 0,5 0 1 16,6 2-1-16,3-2 0 16,-2-7 0-16,3 7 1 0,2-7-1 0,-1 0 0 0,6-2 0 15,-1 0 1-15,-4 1-1 0,-1-5 0 0,2-2 0 16</inkml:trace>
  <inkml:trace contextRef="#ctx0" brushRef="#br0" timeOffset="-163641.58">20948 5440 1231 0,'0'0'0'0,"0"0"0"15,0 0 0-15,-19-2 41 0,8-1 2 0,-1-1-2 16,-1 9 2-16,1-1-27 0,1-4-1 0,1 0 1 16,-1 7 1-16,1 3 10 0,3-3 1 0,-2 0 0 15,3 6 0-15,5-3-16 0,1 1 2 0,1-1-1 0,5 5 1 16,6-1-1-16,-1-4 2 0,3 1-1 0,3-6 1 15,3 4-7-15,1-2 1 0,0-2 0 0,-3-1 0 16,-4-1-6-16,2-3 2 0,5-3-2 0,-7 3 1 0,-2 0-1 16,2-4 0-16,1-1 0 15,-5 1 1-15,-3 1 5 0,-7 3 0 0,11-13 0 0,-8 8 1 0,-3-2-5 16,4-3 2-16,-4-1-1 0,0 0 0 0,-4-6 8 16,4 3-1-16,-3 2 1 0,-1-3-1 0,1 5-5 15,-1-6 0-15,2 2 0 0,1 5 1 0,-1-1 1 0,2 3 1 16,3-2-1-16,-3 9 2 0,6-11-6 0,-6 11 1 15,3-10 0-15,-3 10 1 0,14-7-6 16,-3 1 0-16,0 3 0 0,1-1 1 0,4 4-2 0,3 0 1 0,-1 0 0 16,-1 7 0-16,1 0-2 0,-2-3 2 0,-2 1-2 15,-3 13 1-15,-1-6-1 0,-3-1 1 0,2 6-1 16,-2 8 1-16,0-4-1 0,0-2 0 0,-1 2 0 16,-5 1 1-16,1-1-1 0,-2-5 0 15,-3 1 0-15,-3 1 1 0,1-8 4 0,0 1-1 0,-1-4 1 16,1 0 0-16,-2-2-1 0,7-5-1 0,-9 2 0 15,9-2 2-15,0 0 12 0,0 0-1 0,-3-7 1 0,-1 0 0 16,4-7-8-16,4 0 1 0,-1-9-1 16,1 2 1-16,1-7 16 0,6-6 0 0,1 6 0 0,-1 3 0 15,1 2-14-15,2-3 0 0,-3 3 1 0,3 9 0 0,2-2 13 16,0 0 1-16,-2-1-1 16,-2 12 1-16,-1-6-15 0,3 2 0 0,0 2 1 0,-4 0 0 0,-1 7 8 15,-2-3 1-15,0 3-1 16</inkml:trace>
  <inkml:trace contextRef="#ctx0" brushRef="#br0" timeOffset="-162846.53">22366 5069 1646 0,'0'0'0'16,"0"0"0"-16,0 0 0 0,0-16 41 15,0 16 2-15,0-7-2 0,0 7 2 0,0 0-27 0,0 0 0 16,0 7-1-16,0 0 2 0,0 3 37 16,0 6 0-16,0-2 0 0,0 14 1 0,0 2-39 0,0 2 2 0,0-4-1 15,0 9 1-15,0-9 5 16,0-1 0-16,7-5 0 0,0 10 0 0,0-4-12 15,4-5 2-15,1 2-1 0,1-1 0 0,-3-1-6 16,2-5 1-16,-1-1-2 0,5 1 2 0,-2-7-2 16,-2-1-1-16,1-6 1 0,1-1-1 0,3 1-3 0,-4-4 1 15,1-4 1-15,-2 1-1 0,1-4-1 0,1 0 1 16,0-4-1-16,-2-3 2 0,2-4 1 0,-1-3 2 16,-1-2-1-16,-1 6 1 0,3 1-3 0,-7 0 2 0,0-1-2 15,0 11 2-15,-4-4 6 0,1 1 1 0,-1 2 0 16,-3 7 0-16,0 0-5 0,9 0 0 0,-9 0 1 15,6 9 0-15,-1 1 7 0,0 1 0 0,0-2 0 16,4 10 1-16,4-1-7 0,-3 1 0 0,-3-5 0 16,-1 2 0-16,-3 3 11 0,2-3 0 0,4-5 0 15,2 3 0-15,1-4-9 0,0-5 0 0,3-1 0 0,4 3 0 16,0-2 7-16,-1-3 1 0,1-2 0 16,-1 0 0-16,-2-2-8 0,-2 1-1 0,0-5 0 0,-1 1 1 0,2 1 4 15,-4-1 0-15,0-5 0 16,-3-1 1-16,-1 1-7 0,-1-3 0 0,-3-4-1 0,-3 4 1 15,-2 5 3-15,1-7 0 0,-5 1 0 16,-4 6 1-16,-3-3-7 0,-1 4 2 0,-1-2 0 0</inkml:trace>
  <inkml:trace contextRef="#ctx0" brushRef="#br0" timeOffset="-162667.3">22708 5118 1972 0,'0'0'0'16,"0"0"0"-16,0 0 0 0,0 0 62 0,0 0 1 16,16-4-1-16,-16 4 0 0,7 0-45 0,-7 0 1 15,0 0 0-15,11 0 0 0,-4 4 60 0,0-1-1 16,-7-3 0-16,16 11 1 0,-4 0-60 0,-1-1 0 16,-2 4 0-16</inkml:trace>
  <inkml:trace contextRef="#ctx0" brushRef="#br0" timeOffset="-162317.39">23084 5376 1646 0,'0'0'0'0,"0"0"0"16,-2 32 0-16,0-13 37 0,2-3 0 0,2-2 0 0,-2 4 1 0,-2-2-23 16,2-2 0-16,2 0 1 15,0 0 0-15,-2-3 35 0,0-4 2 0,0-7-1 0,0 7 0 0,0-7-35 16,0 0 0-16,0 0 0 15,0 0 1-15,9 3 12 0,-9-3 1 0,0 0-1 0,5-7 0 0,-1-7-16 16,1 0-1-16,4-7 1 0,-2 0 0 0,3-6 0 0,-1-3-1 16,0 1 0-16,3 4 1 0,3 4-6 15,0-6 1-15,1 5-1 0,0 2 1 0,-4 6 3 0,-3 0 0 16,-2 2 1-16,0 8 0 0,2 1-5 16,2 3 0-16,1 0 0 0,2 7 0 0,0 5 9 0,-1-1 3 15,-3-4-2-15,3 14 1 0,-5-4-9 16,3 1 0-16,-4-2 0 0,4 8 1 0,-6-1 8 0,-3-7 0 15,1 3 0-15,3 1 2 0,-6 1-11 0,-4-9 1 0,2 2-1 16,2 0 1-16,0 0 5 0,0-3 0 16,4 0-1-16,1-1 1 0,-1-3-7 0,-3-2 0 0,-1-5 0 15,9 11 1-15,-9-11 2 0,9 9 1 16,-9-9-1-16</inkml:trace>
  <inkml:trace contextRef="#ctx0" brushRef="#br0" timeOffset="-161897.18">23631 5375 1834 0,'0'0'0'0,"0"0"0"15,19-4 0-15,-1 2 61 0,-2-5 1 0,-4 0-2 16,6 4 2-16,-1-1-45 0,-1-8 1 0,4 1 0 16,-3 1 0-16,-1 5 40 0,-5-8 0 0,-6 1 1 15,-3 3 0-15,-2-1-42 0,0-1 1 0,2-5 0 16,-2 4 0-16,-4 0 11 0,2-2 0 0,-1-1 0 0,-4 1 2 15,0-3-18-15,-2 6 1 0,-4 2-1 16,-1 2 1-16,4 4-7 0,1-1 2 0,-2 4-1 0,-3 0 1 16,-2 7-3-16,1 0-1 0,0 2 1 0,0 7 0 15,0 3-3-15,1-1 2 0,0 0-1 0,4 6 0 0,1-1-1 16,0-5 0-16,-2 1 0 0,4 7 1 0,7-3-2 0,2-3 0 16,3 1 1-16,4 2 0 0,5 1-2 15,2-3 1-15,5-3 1 0,1 1-1 0,0 1 0 0,1-4 0 16,7-6 1-16,-1 4-1 0,-3-2-1 15,-1-6 1-15,1-3 0 0,1 3 1 0,-1-1 2 0,-5-3 1 16,2-4-1-16,-3 0 1 0,3 0-3 0,-8-1 2 0,0-4-1 16,-1 1 1-16,-4 1 4 0,-1 2 0 15,3-4 0-15,-1 0 0 0,-4 3-4 0,-5-3 2 0,-2 0-1 16,0 7 1-16,3-11 6 0,-3 11 2 16,0 0-1-16,0-7 1 0,0 7-7 0,0 0 1 0,0 0 0 15</inkml:trace>
  <inkml:trace contextRef="#ctx0" brushRef="#br0" timeOffset="-149047.35">7669 3426 1180 0,'0'0'0'0,"0"0"0"0,0 0 0 0,0 0 45 16,0 0 0-16,0 0 0 0,0 0 0 0,-10 22-30 15,6-11 2-15,1-2-1 0,-1 17 1 16,1-7 23-16,-1 3 2 0,4-7-2 0,4 15 2 0,-4-3-27 0,3-4 1 15,1-2 0-15,-1 7 0 0,8-7 41 0,-4-3 0 16,4-1-1-16,-3-1 1 0,6-2-40 16,1-7 1-16,-1 0-1 0,3 0 1 0,1-3 18 0,1-3 1 15,3-2-1-15,-1 1 1 0,-7-4-23 16,2-3 2-16,1 0-1 0,4-3 0 0,-3-1 5 16,0-5 2-16,-6-3-1 0,2 6 0 0,-7-1-9 0,0-3-1 15,4-3 0-15,-4 12 0 0,0-3 17 0,-3 2 2 0,-1-1-2 16,-3 10 1-16,4-11-16 0,-4 11 1 15,0-7-1-15,0 7 1 0,0 0 13 0,0 0 1 16,0 0-1-16,0 0 1 0,0 0-16 0,0 0 1 0,0 0 1 0,0 14-1 16,7-3 10-16,-4-2 0 0,1 6 1 15,-1 15-1-15,-1-5-11 0,0 0 0 0,0 4 0 0,-1 3 1 16,1-4 7-16,-2 2 0 0,-2-7 0 16,-1 7 2-16,-3-4-12 0,-2-3 1 0,1-3 0 15,-4 10 0-15,-3-9 6 0,0-2 0 0,-9-3 0 16,5 5 1-16,1 0-9 0,-8-7 1 0,-2 0 0 0,-1-3 0 15,4-2 5-15,-5-1 0 0,3-4 1 16,-6-2 0-16,4-1-7 0,5-2 0 0,-2-5 0 0,4-1 1 16,-5-3 2-16,1-4 2 0,0-7-1 0,2 3 1 0,6 0-7 0,-1-1 1 15,4 1 0 1,3 6 1-16,1 2 1 0,3-1 2 0,1-1-2 0</inkml:trace>
  <inkml:trace contextRef="#ctx1" brushRef="#br0" timeOffset="-154868.65">20706 14638 0,'0'0'0,"0"0"0,0 0 0,9 9 16,1-9-16,-1 10 15,0-1-15,1 1 16,-1-10-16,1 9 15,8-9-15,-8 9 16,-1-9-16,1 10 0,-1-10 16,0 9-1,1-9-15,-10 0 0,0 0 0,0 0 32,0 0-32,0 0 15,-10 0-15</inkml:trace>
  <inkml:trace contextRef="#ctx0" brushRef="#br0" timeOffset="-148201.36">19995 10021 1332 0,'0'0'0'15,"0"0"0"-15,0 0 0 0,-3-21 23 0,3 12 2 0,-4-2-1 16,4 4 1-16,0 7-12 0,7-9-1 0,-7 9 0 16,7-7 1-16,-7 7 79 0,11 0 1 0,-11 0-1 0,21 4 1 0,-3 5-76 15,-2 1 1-15,-2 3-2 0,0 6 2 16,4 2 53-16,-1 5 1 0,-1-4-1 16,2 4 0-16,-1 0-53 0,-1 2 0 0,2-3 0 0,0 3 0 15,-4 2 32-15,0-2-1 0,-5-5 0 0,1 12 1 0,1-3-33 16,-2 1-1-16,-1-3 1 15,3 0 0-15,0 4 11 0,-1-6 0 0,3-4 0 0,-5 5 0 0,3-5-14 16,1-1-1-16,2-5 1 0,4 6-1 0,-4-3 4 0,2-6 1 16,2-8 0-16</inkml:trace>
  <inkml:trace contextRef="#ctx0" brushRef="#br0" timeOffset="-147957.33">20331 10107 1784 0,'0'0'0'0,"0"0"0"16,-18 9 0-16,-1 5 62 0,1 3-1 0,7-1 1 16,1 4 0-16,-1-1-45 0,-3 4 0 0,2 0 1 15,-6 5 0-15,0 2 64 0,4-2 1 0,0 0-1 0,4 5 1 16,1-1-66-16,0-4 1 0,-5-1 0 15,3-3 0-15,2-1 19 0,2-3 0 0,0-1 0 0,4-2 1 16,-1-1-23-16,1-3 1 0,3-6-2 0,0 1 2 0,7-1 0 0,-7-7 0 16,10 9 0-16</inkml:trace>
  <inkml:trace contextRef="#ctx0" brushRef="#br0" timeOffset="-145327.47">21814 2011 375 0,'0'0'0'15,"0"0"0"-15,0 0 0 0,0 0 5 0,-19 12 1 16,19-12-1-16,-6 4 1 0,6-4-3 0,-10 5 2 0,10-5-2 15,-11 4 1-15,11-4 14 0,0 0 0 0,0 0 0 16,-7 7 1-16,7-7-8 0,0 0-1 0,11 7 0 16,-4-7 1-16,10 0-4 0,5 3 1 0,4 3-1 15,15-6 1-15,4 0-3 0,-6 3 0 0,2 1 1 16,3-8 0-16,2 8 14 0,-4-1 0 0,6-3 0 16,5 0 0-16,7 4-10 0,0-1 2 0,3-3-1 0,6 0 0 15,-4 2 3-15,0 2 0 0,15-3 0 16,-1 1 0-16,4 5-6 0,-7 0 1 0,7-3-1 0,10-4 1 15,-3 7 1-15,-3-4 0 0,6-1 0 16,6 8 0-16,-2 1-3 0,-5-6 0 0,1-1-1 0,2 5 1 0,-8-2 6 16,-6 0 0-16,9-4 0 0,-5 8 1 0,-10-4-6 15,-6-4 0-15,2-3 0 0,1 9 1 0,0-5 7 16,-10-1 2-16,2-3 0 0,-3 7 0 0,-2-3-8 16,-10-4 0-16,2 0 1 0,0 9-1 0,-8-4 6 15,-6-5 2-15,1-4-1 0,-6 11 1 0,-5-7-8 0,-10 0 0 16,-4-7 0-16,-13 7 1 0,0 0 12 15,0 0 2-15,0 0 0 0,-13-1-1 0,-4 1-11 0,-3 0-1 16,-3-2 0-16,-21 5 1 0,-3-4 9 0,1-7 0 16,0 3 1-16,-5 2-1 0,0 3-10 0,-2-4-1 15,-11-3 0-15,-1 7 1 0,1 0 7 0,-1 0 2 16,-2-3-1-16,-9 3 0 0,-3 0-10 0,1-2 1 16,-6-2 1-16,-6 4-1 0,5 0 1 0,0-3 1 0,-15-1-1 15,-2 4 1-15,4 0-5 0,-2-3 0 16,-13-1 0-16,4 11 0 0,3-7 1 0,2 0 0 0,-7-3 0 15,-2 6 1-15,9 1-5 0,1-4 2 16,-4-4-1-16,-1 15 0 0,11-6 2 0,7-1 1 0,4-1 0 16,-1 8 0-16,1-4-3 0,17-4-1 0,-3 8 1 0</inkml:trace>
  <inkml:trace contextRef="#ctx0" brushRef="#br0" timeOffset="-143977.25">8461 9801 1093 0,'0'0'0'0,"0"0"0"16,0 0 0-16,0 0 22 0,0 0 0 0,0 0 1 15,0 0-1-15,0 0-10 0,-17 0 0 0,17 0-1 0,0 0 1 16,-11 5 66-16,4-1 0 0,0-3 0 15,-7 10 0-15,0 0-60 0,-2-1 0 0,5-3 0 0,4 7 0 16,4 0 46-16,-1 2 1 0,1-5-1 0,-1 6 1 16,1-1-47-16,-1 0 0 0,4 0 0 0,-3-2 0 0,3 3 28 15,0 1 0-15,3-4 0 0,1 0 0 0,3 5-30 16,3-3 1-16,3-2 0 16,1-1-1-16,-4 1 10 0,4 0 1 0,4-4 0 0,-4-1 0 0,0-2-15 15,2-1 2-15,2-3-2 0,-4 4 2 0,4-3 4 16,-4-1 1-16,2-6 0 0,-2-1 0 0,3 1-9 0,-3-4 0 15,1-2 0-15,-1-2 1 0,2-1 21 16,-6-2 0-16,1-2 1 0,-4-7-1 0,-4 2-18 16,1-2 0-16,-4 0 1 0,3 2 0 0,-3-2 15 0,0-3 0 15,0 5 1-15,-3 3-1 0,-1 1-17 16,1-5 1-16,-4 5-1 0,-4 5 2 0,4 1 9 0,-4-3 2 16,1 0-1-16,1 5 1 0,-5 2-14 0,3 0 0 15,-3 2 1-15,0 3 0 0,2-2 9 0,-2 4-1 0,3-3 0 16,-7 3 1-16,1 3-11 0,-1-3 0 15,-5 0 0-15,2 4 0 0,3-1 9 0,4 1-1 16,-3 0 0-16,3 4 0 0,5 5-9 0,2-5 1 0,3 3-1 0,1 7 1 0,-1-6 5 16,4 0 1-16,-3 2-1 15,3 13 0-15,0-3-7 0,0-3 2 0,0 6-2 0,0-3 1 0,0 1 2 16,3-4 0-16,1 2 1 16,-1-2-1-16,1-3-5 0,3-1 1 0,0 1-1 0,2-1 1 0,1 1 2 15,4-7 1-15,0-6-1 16,1 5 1-16,2-1-4 0,-3-2-1 0,9-5 1 0,-2 2 0 0,1-3 2 15,-5-2 0-15,3-5 0 16,1-1 1-16,-4 0-5 0,3-2 2 0,1 1-1 0,-3-3 1 0,-1-5 0 16,1 0 2-16,-2-5-1 0,1 2 1 0,-2-2-3 0,-5-2-1 15,-3-3 1-15,-7 3 1 0,-3 0 1 16,-1 2-1-16,-6-6 1 0,-1 15 1 0,-1 0-3 0,-1-2 0 16,1 3-1-16,-6 4 1 0,1-2-1 15,-1 0 2-15,2 1-1 0,2 6 0 0,-4 0-1 0,4-3-1 16,-3 0 1-16,3 1-1 15,3 1 1-15,2-4-1 0,-5-1 1 0,3 5 0 0,1-1-1 0,-1 1-1 16,4-1 1-16</inkml:trace>
  <inkml:trace contextRef="#ctx0" brushRef="#br0" timeOffset="-142855.22">8717 6110 12 0,'0'0'0'0,"0"0"0"0,0 0 0 0,0 0 356 0,0 0-1 16,0 0 1-16,0 0 0 15,0 0-356-15,0 0 0 0,0 0 0 0,0 0 0 0,0 0 112 0,-12-25 0 16,8 18 0-16,-1-1 2 15,-2 1-99-15,3-4 1 0,1 0 0 0,-1 1 1 0,1 3-2 16,-1-4 1-16,1 1 0 0,3 3 1 0,0 7-8 0,0-11 1 0,0 11-1 16,0-9 1-16,0 9-6 0,0 0 2 15,0 0 0-15,0-7-1 0,0 7-1 0,0 0 0 0,0 0-1 16,0 0 2-16,-4 16-5 0,4 0 0 16,-3 2 0-16,3 8 0 0,0-1 0 0,0 1 0 0,-4-5 0 15,4 4 0-15,0-4 2 0,0-2 2 16,0-1-2-16,0 1 1 0,0-1-1 0,4-6 1 0,-1 4-1 15,-3-2 0-15,0 2 15 0,0-2 1 0,0-4-1 0,7-1 1 16,-3 2-8-16,-1-4 0 0,-3-7 0 16,0 0 0-16,11 10 23 0,-11-10 0 0,0 0 1 0,0 0 0 15,7-1-21-15,-7 1 2 0,2-9-1 16,0 2 1-16,-1-4 21 0,1-5 1 0,0-3-1 16,-2-6 1-16,-2-5-23 0,0 2 2 0,-1-5-1 15,-3 5 0-15,-1 3 19 0,0 4 0 0,0-5-1 0,0 8 2 16,4 0-20-16,-1 1-1 0,1 1 1 15,-1 5-1-15,1 3 16 0,3 2 0 0,0 6 0 0,-4-7 1 0,4 7-18 16,0 0 0-16,0 0 1 0,0 0 1 0,0 0 10 0,0 0 2 16,-3 7-1-16,-1 2 1 15,0 5-15-15,1 4 2 0,-2-4-2 0,-4 4 2 0,0-4 7 16,2-4 0-16,-4 1 1 0,1 5-1 16,-1-6-10-16,1-3 0 0,-4 0 1 0,1 4-1 0,3-2 6 0,3-2 1 15,3 1 0-15,-3-1 0 16,3 6-8-16,1-3 0 0,-1-3 0 0,1 7 0 0,3 0 3 0,0-3 2 15,0 3 0-15</inkml:trace>
  <inkml:trace contextRef="#ctx1" brushRef="#br0" timeOffset="-149170.98">8636 18475 0,'0'0'0,"0"-9"0,-9 0 0,-1-1 31,1 1-31,-1 0 31,1-1-31,0 1 31,9 9-31</inkml:trace>
  <inkml:trace contextRef="#ctx1" brushRef="#br0" timeOffset="-144653.15">9558 12020 0,'0'0'0,"0"0"0,0 0 15,0 0 1,0 0 0,0 0-1,0 0 1,0 0 0,0 0-1,0 0 1,0 0 15,0 0-31,0 0 31,0 0-31</inkml:trace>
  <inkml:trace contextRef="#ctx0" brushRef="#br0" timeOffset="-137737.15">8527 6457 12 0,'0'0'0'0,"0"0"0"0,0 0 0 0,0 0 0 0,0 0 0 15,0 0 0-15,0 0 0 0,0 0 0 0,0 0 0 16,0 0 0-16,0 0 0 0,0 0 0 0,0 0 0 16,0 0 0-16,0 0 1 0,0 0-1 0,0 0 0 0,0 0 0 15,0 0 1-15,0 0 64 0,26 10 0 0,-8-10 0 16,3 0 2-16,0 0-49 0,2 0-1 0,-5 0 1 16,-4-3 0-16,-4 3 40 0,1 0 0 0,-2 0 0 15,-2-4 1-15,-7 4-42 0,9 0 0 0,-9 0 1 16,0 0 0-16,0 0 12 0,0 0-1 0,0 0 0 15,0 0 1-15,0 0-16 0,0 0-1 0,-4 7 1 0,4-7-1 16,-9 4 21-16,4-1-1 0,-2-3 1 0,-4 4 0 16,1-4-20-16,-1 3 1 0,-3-3-1 0,-5 4 1 15,1-4 14-15,0 0 2 0,4 0-1 0,-3-4 0 0,-3 4-16 16,3 0-1-16,-5 0 1 0,8 0 0 16,0 4 9-16,-2-4-1 0,6 0 0 0,3 0 1 0,7 0-12 15,-7 3 0-15,7-3 1 0,14 2 0 0,-4 2 7 16,6-3 1-16,2-1 0 0,7 2 1 0,-1 2-11 0,3-3 1 15,1-2 0-15,-3-1 0 0,1 2 6 0,-1 0 0 16,3-2 0-16,-5 0 0 0,-5 1-8 0,-4 1 1 16,0-4-1-16,0 2 1 0,-5-1 3 15,1 3 1-15,1 0-1 0,-4-4 2 0,-7 4-7 0,0 0 1 16,0 0-1-16,0 0 1 0,0 0 6 0,0 0 2 16,-7 0 0-16,7 0 0 0,-9 4-8 0,9-4 1 15,-9 5-1-15,0-5 1 0,-5 4 8 0,4-1 1 0,-1-1-1 16,4 0 1-16,7-2-9 15,-7 3 0-15,7-3 0 0</inkml:trace>
  <inkml:trace contextRef="#ctx0" brushRef="#br0" timeOffset="-137117.18">8945 6325 967 0,'0'0'0'0,"0"0"0"0,0 0 0 0,0 0 45 0,0 0 1 0,0 0 0 16,0 0 0-16,0 0-31 0,0 0 2 16,0 0 0-16,0 0 0 0,30 0 35 15,-13 0-1-15,8-2 1 0,3 2 1 0,2 0-37 16,-2-4 1-16,4 1 0 0,-2 3 1 0,-5 0-3 0,0-4-1 15,-3 1 1-15,0 3 0 0,-8 3-6 0,-4-6 0 16,-1-1 0-16,-9 4 0 0,9 7-4 0,-9-7-1 16,0 0 1-16,-14 4-1 0,3-1 0 0,-3-3-1 15,4 0 0-15,-20 4 1 0,1-2-4 0,1-2 0 16,-4-2 0-16,2 4 0 0,6 1 0 0,-1-3 0 0,2-3 0 16,2 6 0-16,0-3-2 0,3 0 0 0,6-3 1 15,5 3 0-15,0 3-1 0,7-3 1 0,0 0 0 16,-7-3 0-16,7 3 1 0,0 0 0 0,7-2 0 15,2 2 1-15,6 0-1 0,5-4 0 0,-3-3 0 16,8 7 0-16,2-3 2 0,-3-2 1 0,-6-2 0 0,3 7 0 16,-5-2-1-16,5-2 0 0,-3-1 1 15,-1 5-1-15,-4-2 4 0,-4 0 0 0,-2-1 1 0,-7 3 0 16,12-4-3-16,-12 4 1 0,7 0-1 16,-7 0 2-16,0 0 5 0,11 0 1 0,-11 0 0 0,0 0 0 15,0 0-5-15,0 0 1 0,0 0-1 0,0 0 1 16,-7 4 2-16,7-4 2 0,0 0-2 0,-11 9 1 0,4-4-4 15,0 2-1-15,7-7 1 0</inkml:trace>
  <inkml:trace contextRef="#ctx0" brushRef="#br0" timeOffset="-136187.45">9132 9806 778 0,'0'0'0'0,"0"0"0"16,0 0 0-16,0 0 47 0,0 0 1 0,0 0-1 15,0 0 1-15,0 0-31 0,0 0 0 0,19-17-1 16,-1 15 1-16,-1-3 46 0,5-3 0 0,4 5 0 16,6-1 0-16,-6 1-45 0,-1-4 0 0,0 0 0 15,3 3-1-15,-5 1 3 0,-2-2-1 0,-3-4 0 16,-4 3 0-16,-2 5-9 0,-3-1 0 0,-2-2 0 16,-7 4 1-16,9-7-7 0,-9 7 0 0,0 0 0 0,0 0 0 15,-11-1-2-15,4-1 2 0,0 0-1 0,-16 0 0 16,-9 1-3-16,-1 1 0 0,-3-4 0 0,3 4 1 15,1 4-1-15,4-4 0 0,-2 0 0 0,5 1 2 0,4 3 0 16,4-2 1-16,-3-4-1 0,10 4 2 0,2 1-2 16,8-3 0-16,-10 0 1 0,10 0-1 0,0 0 11 15,0 0 2-15,0 0-2 0,0 0 2 0,7-2-7 16,7 2 1-16,-2-1 0 0,13-1 0 0,3 0 19 16,-3 0 0-16,1-3 0 0,-1 5 0 0,0-3-16 15,-6-1 2-15,2 2-1 0,1 2 1 0,-5-3 19 0,-3 3 1 16,-3-4 0-16,1 1-1 0,-5 3-18 15,0 0 0-15,-7 0-1 0,0 0 1 0,0 0 13 0,0 0 1 0,0 0-1 16,0 0 1-16,0 0-15 0,0 7-1 16,0-7 1-16,0 0-1 0,-7 5 7 0,0-1 2 15,-2-1-2-15</inkml:trace>
  <inkml:trace contextRef="#ctx0" brushRef="#br0" timeOffset="-135121.4">9096 9022 124 0,'0'0'0'0,"0"0"0"0,0 0 0 0,0 0 226 0,0 0-1 16,0 0 1-16,18-2 0 0,-18 2-223 16,9-2 0-16,-2-2 0 0,2 4 1 0,7-1 36 0,-2-5 2 15,0-1-1-15,0 4 1 0,-5-1-27 16,-2-1 1-16,-2-2 0 0,-5 7 1 0,9-7-4 0,-9 7 2 15,0 0-2-15</inkml:trace>
  <inkml:trace contextRef="#ctx0" brushRef="#br0" timeOffset="-134937.46">9158 8786 715 0,'0'0'0'0,"0"0"0"16,18-9 0-16,-8 9 0 0,4-4 0 0,-6 1 0 0,0-4 2 0,6 5-2 16,-3-1 0-16,0-1 0 15</inkml:trace>
  <inkml:trace contextRef="#ctx0" brushRef="#br0" timeOffset="-134773.25">9082 8483 351 0,'0'0'0'0,"0"0"0"0,0 0 0 15,25-3 0-15,-14-4 0 0,-3-4 0 0,1 8 1 0,4-6-1 16,-3 2 0-16,1 0 0 0,6 3 1 0,-3-1-1 0,-6 0 0 16,-1-6 0-16</inkml:trace>
  <inkml:trace contextRef="#ctx0" brushRef="#br0" timeOffset="-134637.55">9151 8249 87 0,'0'0'0'0,"0"0"0"0,25-21 0 0,-11 11 0 0,0-3 0 16,-3-3 0-16,1 6 0 0,2 1 0 0,0-3 0 15,0-2 0-15,-3 7 0 0,-4 0 0 0,-4 0 0 16,-3-6 0-16</inkml:trace>
  <inkml:trace contextRef="#ctx0" brushRef="#br0" timeOffset="-134487.12">9165 7892 12 0,'0'0'0'0,"0"0"0"15,18-14 0-15,-4 5 0 0,0-3 0 0,0 1 0 0,2-1 0 16,-2 2 0-16,-3-1 0 0,3-1 0 15,-4-1 0-15,-4 5 0 0,-1-5 0 0,-1-1 0 0</inkml:trace>
  <inkml:trace contextRef="#ctx0" brushRef="#br0" timeOffset="-134352.28">9103 7595 213 0,'0'0'0'0,"7"-9"0"0,-7 9 0 0,13-2-6 0,-4-1 0 15,-1-4 1-15,3 1 0 0,-4 5 1 16,0-3 1-16,7-3-2 0,0 4 2 0,-3-4-2 15,1-4 2-15,2 4-1 0,1-2 1 0,-1 6 0 0,-4-1-1 0,-6-3 1 16</inkml:trace>
  <inkml:trace contextRef="#ctx0" brushRef="#br0" timeOffset="-134207.1">9133 7315 75 0,'0'0'0'15,"0"0"0"-15,25-17 0 0,-11 6 6 0,0-1 1 0,0-8 0 16,-5 12 1-16,4-5-4 0,-1 3 2 0,-1-3-2 16,-4 8 2-16,-7 5-3 0,3-14 2 0,-3 5-1 15</inkml:trace>
  <inkml:trace contextRef="#ctx0" brushRef="#br0" timeOffset="-134057.47">9093 7100 61 0,'0'0'0'0,"0"-7"0"0,0 7 0 15,0 0 13-15,7-10-1 0,-7 10 0 0,7-9 2 0,0 4-6 0,2 1-1 16,0-3 1-16,10 0 0 0,2 0-1 16,-3-3 0-16,-4 3-1 0,-3-6 2 15,4 8-3-15,-4 0-1 0,0-2 1 0</inkml:trace>
  <inkml:trace contextRef="#ctx0" brushRef="#br0" timeOffset="-133877.5">9072 6893 150 0,'0'0'0'0,"0"0"0"0,0 0 0 0,14-18-3 0,-7 11 0 15,3-2 1-15,1 1 0 0,1-3 0 0,10 4-1 0,-1-5 1 16,-4 8 1-16,-3 1 1 0,1-1 0 16,0-5 0-16,3 8 0 0,-4-1 0 0,-3-2 0 0,3-1 0 15,-5 5 0-15,-9 0-2 0,7-2 1 16,-7 2-2-16</inkml:trace>
  <inkml:trace contextRef="#ctx1" brushRef="#br0" timeOffset="-139784.22">10527 18776 0,'0'0'0,"0"0"16,0 0-16,0 0 0,0 0 0</inkml:trace>
  <inkml:trace contextRef="#ctx0" brushRef="#br0" timeOffset="-133157.24">9093 5802 12 0,'0'0'0'0,"0"0"0"0,0 0 0 0,21 2 0 0,-12-4 0 0,1-1 0 16,8 4 0-16,0-1 0 0,-4-3 0 16,0-2 0-16</inkml:trace>
  <inkml:trace contextRef="#ctx1" brushRef="#br0" timeOffset="-139358.52">10405 18663 0,'0'0'0,"0"0"0,0 0 0,0 0 47,0 0-47,0 0 31,0 0-31,0 9 16,9 1-16,0-1 31,-9-9-31,0 0 31,0 0-31</inkml:trace>
  <inkml:trace contextRef="#ctx0" brushRef="#br0" timeOffset="-132673.83">9155 4956 12 0,'0'0'0'16,"0"0"0"-16,28-12 0 0,-14 8 0 0,-5-1 0 0,-2-4 0 15,-7 9 0-15,12-12 0 0,-3 5 0 0,-6-4 0 16</inkml:trace>
  <inkml:trace contextRef="#ctx0" brushRef="#br0" timeOffset="-132520.78">9047 4675 87 0,'0'0'0'0,"0"0"0"0,0 0 0 0,32-18-1 15,-18 14 0-15,7-3 0 0,-2 0 1 16,6 2-1-16,-4-2 1 0,-7 0-2 0,1 0 2 0,-1 3 0 0,-2 1 0 16,-1-4 0-16,-4 3 0 15,-7 4 0-15,7-3 0 0,-7 3 0 0</inkml:trace>
  <inkml:trace contextRef="#ctx0" brushRef="#br0" timeOffset="-132372.95">9082 4395 49 0,'0'0'0'0,"18"-7"0"15,-4 7 0-15,5 0 2 0,3-2 1 16,-1-5 0-16,-7 7 0 0,0 0-1 0,-7-4 1 15,0 1-1-15</inkml:trace>
  <inkml:trace contextRef="#ctx0" brushRef="#br0" timeOffset="-131937.1">8996 5658 12 0,'0'0'0'0,"0"0"0"0,0 0 0 0,0 0 7 0,28-9-1 16,-14 4 1-16,9-2 1 0,2 0-4 0,-4 0 1 15,0 0-1-15,6 0 2 0,-6 0 10 0,-4 0-1 0,-6-6 1 16</inkml:trace>
  <inkml:trace contextRef="#ctx0" brushRef="#br0" timeOffset="-131797.37">9144 5294 12 0,'0'0'0'0,"0"0"0"16,0 0 0-16,25-11 0 0,-15 4 0 0,-3-3 0 0</inkml:trace>
  <inkml:trace contextRef="#ctx0" brushRef="#br0" timeOffset="-131639.24">9197 4919 12 0,'0'0'0'0,"0"0"0"16,21-12 0-16,-12 8 0 0,1-6 0 16,1 1 0-16,0 5 0 0,-1-3 0 0,1-1 0 0,-4-3 0 15</inkml:trace>
  <inkml:trace contextRef="#ctx0" brushRef="#br0" timeOffset="-131495.59">9183 4544 12 0,'0'0'0'0,"0"0"0"0,25-10 0 16,-13 3 0-16,2-6 0 0,7 1 0 15,-3 7 0-15,-1-4 0 0,1 2 0 0,1-4 0 16,3 10 0-16,-8-6 0 0,-2 0 0 0,0-6 0 15</inkml:trace>
  <inkml:trace contextRef="#ctx0" brushRef="#br0" timeOffset="-131377.02">9521 3983 12 0,'0'0'0'0,"18"-10"0"0</inkml:trace>
  <inkml:trace contextRef="#ctx0" brushRef="#br0" timeOffset="-128987.2">9867 8916 12 0,'0'0'0'0,"0"0"0"0,37-21 0 0,-12 14 0 15,-7-7 0-15,1-6 0 16,9 10 0-16,-3-1 0 0,-7-3 0 0,-1-3 0 0,10 1 0 0,-3 3 0 15,-3-2 0-15,2-3 0 16,6-1 0-16,-5 5 0 0,-1-6 0 0,-2-3 0 0,4 8 0 0,0-10 2 16,-6-5 0-16,-1 2 1 0,7 14 0 0,-1-9-2 0,-6-2 1 15,1 1 1-15,6 10-1 0,0-7 44 16,-8 1 0-16,6-4 0 0,2 6 0 0,5-1-30 0,-2 3 0 16,-3-7 1-16,1 2 0 0,3 5 2 15,-1-3 1-15,-4-4-1 0,-2 2 2 0,4 1-11 0,-1-6 1 16,-4-2-1-16,9 14 1 0,-5-4 5 15,-2-8 1-15,-2 3-2 0,7 10 2 0,-3-1-8 0,1-5 1 16,2-4-1-16,4 7 1 0,2-1 12 0,-3-1 0 0,-2-6 0 16,8 8 0-16,-6 2-11 0,-4-4 0 15,5-7 1-15,6 6 0 0,-4-6 6 0,-6 1 0 16,6-8 0-16,15 15 1 0,-5-8-9 0,-2-5 0 16,-1 2 0-16,8 10 0 0,-5-3 5 0,-1-5 0 15,-1 1-1-15,6 4 2 0,-1-4-7 0,-4 3 0 16,1-3 0-16,2 2 0 0,1 0 0 0,-6 4 0 0,1-8 0 15,1 3 1-15,-3 4-5 0,-1-2 2 0,-2-12-1 16,5 15 0-16,6-1 1 0,-6-6 1 0,2 0 0 16,0 12 0-16,6-2-4 0,-11-4 2 0,5-8-1 15,3 12 1-15,-1-1 0 0,-9-1 0 0,6-6 0 16,2 1 1-16,3 7-3 0,-6 0 1 0,3-9-1 16,-1 3 1-16,-2 2-2 0,-7-3 0 0,2-8 1 15,4 13-1-15,1-5-1 0,-8-5 2 0,8 0-2 0,4 10 1 16,-2 1 0-16,-5-4 0 0,-2-6 0 15,5 11 1-15,-1 1-2 0,-6-6 0 0,0-1 1 0,6 0-1 16,-1 4 3-16,-1-3 1 0,2-7 0 0,1 7-1 0,-1 1-1 16,1-4 0-16,-3-5 1 0,1 14-1 0,-3-10 1 15,2-5-1-15,0 2 0 0,5 7 2 0,2-2-3 16,2-3 1-16,-8 1-1 0,6 11 2 0,-2 0 1 16,-1-9 1-16,-3 0 0 0,2 7 0 0,1-1-3 15,1-4 1-15,-4-6-1 0,3 10 2 0,-1-5 2 16,-1 1 1-16,-1-7 0 0,-1 16-1 0,2-9-2 0,-3-11 0 15,-6 6-1-15,3 12 2 0,2-6 4 16,-3-6 2-16,-2-1-1 0,-1 13 0 0,7-1-5 0,0-8 1 16,-4-2 0-16,1 9 0 0,0-3 5 0,2-4 2 15,-1-2-1-15,-1 8 1 0,6-4-7 0,-4-4 1 16,1-1 0-16,5 5 0 0,1-8 5 0,-2 0 1 0,2-5-1 16,-1 18 1-16,1-8-7 0,-5 1 1 15,1-4 0-15,-3 8 0 0,5 1 2 0,-3-3 1 0,2-3 0 16,-1 6 0-16,3 2-5 0,-8-3 0 15,0-4 1-15,6-2 0 0,-6 4 2 0,-1 5 0 0,-4-12 1 16,12 7-1-16,-7 0-4 0,-5 2 1 0,9-9 0 16,5 10 0-16,-2 0 2 0,-8-4-1 0,1-3 1 15,8 16 0-15,-3-7-3 0,-8-1 1 0,1-4-2 0,10 8 2 0,-11 4 2 16,-3-5 1-16,0-1-1 16,4 0 1-16,2 10-4 0,-10-4 1 0,0-5-1 0,1 4 1 0,-4 3 3 15,-3-4 0-15,-1-5 0 16,-1 8 0-16,1 2-3 0,-8-1 0 0,1-3 0 15,-2 3-1-15,0 7 2 0,-2-4 0 0,-7 4 0 16,10-7 1-16,-10 7-3 0,9-3-1 0,-9 3 1 0,0 0-1 16,11-7 2-16,-11 7 0 0,0 0 0 0,0 0 0 0,7-4-2 15,-7 4 1-15,0 0-2 0,0 0 2 0,0 0-3 16,0 0 2-16,0 0-2 0,0 0 1 0,0 0-1 0,0 0 0 16,0 0 0-16,0 0 1 0,0 0-3 15,7 11 1-15,0-4 0 0,-4 0 1 0,1 3-2 0,-2 3 1 16,-2-3-1-16,0 6 1 0,-6 3-2 15,-4-5 1-15,-4 0 1 0</inkml:trace>
  <inkml:trace contextRef="#ctx0" brushRef="#br0" timeOffset="-127577.27">9659 9007 1080 0,'0'0'0'0,"0"0"0"16,0 0 0-16,0 0 21 0,0 0 2 0,0 0-1 15,0 0 1-15,0 0-12 0,0 0 0 0,0 0 0 0,0 0 2 16,0 0-2-16,0 0 1 0,0 0 0 16,0 0 0-16,0 0-5 0,0 0 1 0,0 0-1 0,0 0 1 15,0 0-8-15,0 0 1 0,0 0-1 16,0 0 2-16,4-15-2 0,-4 15 1 0,10-11-1 15,1 4 1-15,6-12-7 0,1-1 2 0,-2 1-1 16,9 5 1-16,-1-4-1 0,-3 1 2 0,2 1-1 0,-1 9 1 0,2-4-16 16,-1 1 1-16,-2-10-1 0,11 6 1 0,-5 2 7 15,-3 1 1-15,1-4 0 0,12-5 0 16,2 4-13-16,-4-1 1 0,6-6-1 0,1 5 1 0,2-4 9 0,-5-12 2 16,1 4-1-16,5 11 1 0,0-4-11 15,-4-2 2-15,5 1 0 0,1 6 0 0,6-5 8 0,-5 2 1 16,-6-7 0-16,6 3 1 0,-2 4-2 15,-2-2 0-15,-2-7 1 0,2 4 0 0,0 3 3 0,-1-1 1 16,3-12-1-16,5 15 2 0,-4-3 2 0,-1-6 2 0,-7 0-1 16,9 10 1-16,-6-1-1 0,-1-3 1 15,-4 1 0-15,12 5 0 0,-1-3 2 0,-6-2 0 0,2 2 0 16,-2-3 1-16,-1 6-1 0,-2-3 0 16,-6-2 0-16,10 0 1 0,-6 0 4 0,-2 0 1 0,0-7 0 15,9 16-1-15,-5-8-1 0,-2-3 0 16,-2 0 1-16,3 15-1 0,0-6 10 0,-8-3-1 0,2-1 0 15,7 6 2-15,-4 0-7 0,-5-5 1 16,2-2-1-16,8 10 1 0,-1 0 12 0,-2-3 0 0,-5-7 1 16,3 2 0-16,6 8-11 0,-9-6 1 0,1-3-1 0,2 3 1 15,1 1 7-15,-6 0 1 0,0-10-1 16,8 12 2-16,1-9-11 0,-5 0 1 0,1-3 0 0,2 19 0 0,5-11 5 16,-8-1 0-16,1-4 0 15,8 10-1-15,-3-1-6 0,-8-9 0 0,3 2 0 0,13 4 1 16,-1 3 2-16,-1-4 0 0,-5-8 0 15,5 5 1-15,1 3-7 0,-8-3 2 0,2-7 0 0,6 5 0 0,-1 0 2 16,-7-7 0-16,5 0 0 0,0 11 0 0,2-8-3 0,-2 1 0 16,-1-4-1-16,-1 13 1 15,2-3 8-15,-5-1 0 0,-2-7 1 0,3 2 0 0,3 4-7 0,-5 1 0 16,3-7 0-16,1-3 0 16,2 8 8-16,-5-7 1 0,2-5 0 0,-2 10 0 0,1-10-8 0,-1 5 0 15,-4-7 0-15,9 11 0 0,-1 1 3 16,-3-3 1-16,-1-6-1 0,-2 10 1 0,4-4-6 15,1-4-1-15,-7-2 1 0,6 1 1 0,-2-2 3 16,1-7-1-16,-1-2 0 0,5 16 0 0,2-4-4 0,2-5 1 16,-4 0-1-16,5 9 0 0,-3-2 3 0,2-7 2 15,-2-2-1-15,5 4 0 0,3-2-4 0,-4-3 0 16,4-6-1-16,1 13 2 0,2-4-3 0,-6-2 0 0,0-2 1 16,5 13 0-16,3 0-3 15,-7-5 1-15,5-2 0 0,3-2 0 0,-4 5 0 0,-5-5-1 0,1-2 0 16,9 8 2-16,-8-5-3 0,-2 1 1 15,2-2 0-15,13 11 0 0,-8 0-2 0,-12-1 0 16,1-5 0-16,8 4 1 0,-6-2-2 0,-5 4 1 16,4-7 0-16,5 1 0 0,-5 6-1 0,-6-3 0 0,-1-6 0 15,8 16 1-15,-9-6-1 0,-1 1 0 16,-2-3 0-16,9 13 1 0,-2-2 0 0,-5-1 2 0,-2-6-2 16,-2 11 1-16,2 1-1 0,-3-1 0 0,-4-6 0 15,0 8 2-15,-2-3 0 0,-3 6 1 0,-6-7 0 16,4 5 0-16,-3 4-2 0,-6 1 2 0,-4-6-1 15,4 6 1-15,-3 4-2 0,-4 0 0 0,-7 0 0 16,7 0 1-16,-7 0-2 0,4 7 1 0,-4-7 0 0,-2 7 0 16,-2 1 0-16,-1 0-1 0,-4-2 0 0</inkml:trace>
  <inkml:trace contextRef="#ctx0" brushRef="#br0" timeOffset="-126587.16">9687 8932 1218 0,'0'0'0'0,"0"0"0"0,0 0 0 0,0 0 14 0,0 0-1 16,0 0 1-16,0 0-1 16,0 0-5-16,0 0 0 0,0 0 0 0,0 0 1 0,0 0 13 0,0 0 0 15,0 0 1-15,0 0-1 16,0 0-10-16,0 0-1 0,18-16 0 0,5 5 1 0,9-3 1 0,-1-10-1 15,3 4 0-15,-2 3 2 16,-2 3-6-16,1-4 0 0,-2-7-1 0,15 6 1 0,-6-5-8 0,-2-5 0 16,8 3 0-16,2 0 1 0,1-8-1 0,-3 2 0 0,2-3 0 15,9 9 2-15,-2 1-5 0,-2-3 2 16,0-5 0-16,7 8 0 0,6-3 0 0,-6-7 0 0,-1 1 0 16,4-4-1-16,1-5 1 0,0-1 1 15,7-5-1-15,6 9 1 0,-1 1-1 0,-5-7 1 0,0 2-1 16,17-3 1-16,-6 8 0 0,-4-8 0 15,3-10 0-15,18 10 0 0,-10-6 0 0,-8 4 0 0,11-6 0 16,3 9 0-16,-3 6 3 0,-10-7 1 16,10-10-1-16,7 4 2 0,-4-3-3 0,-5 0 1 15,1-2 1-15,11 10-1 0,-1 3 8 0,-13-3 0 16,4-6 1-16,11 1-1 0,-4-7-4 0,-7 2 0 0,5 2 0 16,9 12 1-16,-7-2 9 0,-7-2 0 0,4-6-1 15,13-1 2-15,-13-1-9 0,-8-2 1 0,9 0 1 16,2 7-1-16,0 3 4 0,-7 1 1 0,0-6-1 15,4-1 2-15,-4 3-7 0,-4-2 0 0,1-12 0 16,3 17 0-16,-1-1 2 0,-9 0 2 0,3-1-1 16,3-1 0-16,-3 6-5 0,-7-6 1 0,7-16 0 0,3 21 0 15,-3-3-1-15,-3 1 1 0,2 3 0 0,5 4 0 16,-8 2-3-16,-3-1 0 0,-2-8 1 16,13 10-1-16,-10-6 4 0,-8-2 1 0,2-1 1 0,15 10-1 15,-14 1-5-15,-6-1 2 0,2-7 0 0,8 6-1 0,-5-3 2 16,-6 6 0-16,-3-11 0 0,5 13 0 15,-5-9-4-15,-4 1 2 0,3 3 0 0,-1 16-1 0,0-6 3 0,-7 0 0 16,0 0 0-16,5 3 0 0,-6 6-4 0,-8-7 2 16,5-2-1-16,-1 3 1 0,1 2 4 0,-10 2 0 15,1-4 0-15,1 8 0 0,-2-8-3 0,-11 2 0 16,0-5 0-16,6 16-1 0,-8-8 4 0,-5 1 0 16,1-2 1-16,-1 14 0 0,-5-5-4 0,-2-2-1 0,-2-2 1 15,0 16 1-15,3-4 0 0,-8-3 1 16,-7-2-1-16,0 9 1 0,0 0-4 0,0 0 1 0,0 0-1 15,0 0 2-15,0 0-2 0,0 0 0 16,-4-7 1-16,4 7-1 0,-14 4-1 0,3-1 0 16,1 1 0-16</inkml:trace>
  <inkml:trace contextRef="#ctx1" brushRef="#br0" timeOffset="-130002.64">25936 10941 0,'0'0'0,"10"0"0,-1 0 0,-9 0 31,0 0-31,0 0 16,0 0-16,0 0 15,0 0-15,0 0 16,0 0-16,0 0 16,-9 0-16,-1 0 31,1 0-31,-1 0 31,1-9-31,0 9 16,-1-9-1,-9 9 1,1-10-16,-1 10 31,0-9-31,-9 9 32,-1-10-32,1 10 31,-9 0-31,8 0 31,11 0-31,8 0 16,10 0-1,0 0-15,-9 0 0,9 0 32,0 0-32,0 0 46,-10 0-46,1 0 16,0 0-16,-10 0 31,0 0-31,0 0 32,10-9-32,-1 9 31,10 0-31,0 0 31,-9 0-31,9 0 31,0 0-31,19 9 16,0 1-16,-1-1 16,1 1-16,-9-10 15,-10 0-15</inkml:trace>
  <inkml:trace contextRef="#ctx1" brushRef="#br0" timeOffset="-129121.72">26802 11542 0,'0'0'0,"0"0"0,0 0 0,0 0 0,0 0 16,0 0 15,0 0-31,0 0 31,-10 0-31</inkml:trace>
  <inkml:trace contextRef="#ctx0" brushRef="#br0" timeOffset="-120194.38">25501 4785 12 0,'0'0'0'0,"0"0"0"16,0 0 0-16,0 0 0 15,0 0 0-15,0 0 0 0,0 0 0 0,0 0 0 0,0 0 0 0,0 0 0 16,0 0 0-16,7 16 47 0,-7-16 1 15,0 0-1-15,-4 5 2 0,4-5-33 0,0 11 1 16,0-11 0-16,0 7 0 0,0-7 70 0,0 7 2 0,0-7 0 16,-3 9-1-16,3-9-71 0,-8 7 1 0,8-7 0 15,-10 11 0-15,-1-3 67 0,-1 1 1 16,0 0-1-16,-2 3 0 0,-2 6-68 0,-2-2 1 0,0-4 0 16,4 13 0-16,2-6 15 0,0 0 0 0,-1 4 1 15,-1 2 0-15,2 1-21 0,-1 2 2 0,1-3-1 16,0 0 1-16,3 4 18 0,2-4 2 0,0-6 0 0,0 17 0 15,0-12-21-15,0-4 1 0,-2-1 0 16,0 20-1-16,5-9 19 0,3-1 0 0,-1 8 1 0,-2 7 0 16,6-1-21-16,3-10 2 0,3 2-1 0,0 6 1 0,5-3 15 0,1-9 2 15,2 4-2-15,3 9 1 16,0-7-17-16,-1-3 0 0,0 1 0 0,3 11 0 0,-2-5 15 0,-1-9 0 16,3-4 0-16,0-1 0 15,-3-4-15-15,-4-1-1 0,2-6 0 0,7 3 1 16,2-6 8-16,-3-6 1 0,1-5-1 0,-5 7 2 15,1-2-13-15,1-8 1 0,-1-1 0 0,2 8 0 0,-1-6 10 16,3-5 2-16,0 0 0 0,-2 2-1 16,4-2-12-16,-1 0 2 0,3-7-1 0,-1 7 0 0,4 3 6 15,0 1 0-15,-7-13 0 0</inkml:trace>
  <inkml:trace contextRef="#ctx0" brushRef="#br0" timeOffset="-119843.09">25735 5405 1670 0,'0'0'0'0,"0"0"0"16,32 0 0-16,-7 0 39 0,1-7-1 0,2-2 0 0,4 12 1 0,2-6-24 15,-6-4 0-15,5 1 1 0,-1 15 0 16,-2-5 11-16,-5-8 1 0,-4 1-1 0,-7 17 1 0,0-12-16 15,0-4 2-15,-3 2-1 0,-4 5 1 16,2 2-5-16,1-7 1 0,1-3 0 0</inkml:trace>
  <inkml:trace contextRef="#ctx0" brushRef="#br0" timeOffset="-119338.64">26592 5273 1269 0,'0'0'0'0,"0"0"0"0,0 0 0 0,11 17 17 0,-11-17 0 16,4 11 0-16,-4-1 1 0,0 1-8 0,-2-4 0 0,2-7 1 16,-6 26-1-16,-1-12 8 0,0-1 1 15,-3-6 0-15,-4 12 0 0,0-8-9 0,-1-3 0 0,0-6 0 0,-5 14 1 16,-1-7-1-16,0-9 1 0,0 0-1 16,-4 14 1-16,2-14-4 0,0-7-1 0,0-4 1 15,-3 15 1-15,5-13-6 0,3-7 0 16,0-1 1-16,-3 10 0 0,7-2-1 0,5-11 1 0,0 1-1 15,-1 14 0-15,6-11 0 0,4-2 1 16,0 1-1-16,-2 8 0 0,8 0-1 0,1-5 1 0,0 4 0 16,0 1 0-16,4 5 9 0,1 1 1 0,4-4 1 0,-2 7-1 0,5 3-5 15,-1 1 1-15,-2-1-1 16,10 13 1-16,-3-5 19 0,0-1 0 0,0-3 0 0,3 14 1 0,4-7-16 16,0-7 2-16,-7 2-2 15,0 12 2-15,4-8 8 0,1-6 2 0,0-4-2 16,2 17 2-16,-2-10-13 0,1-1 1 0,1-6 1 0,3 13-1 15,-5-10 13-15,-5-8-1 0,0-2 1 0,4 15 0 16,1-11-13-16,-3-7 0 0,-8-2 1 0,-1 13-1 0,2-11 8 0,-2-4 2 16,-4-8-2-16,-12 19 1 0,11-9-11 15,-6-5 2-15,-3-6-1 0,-4 10 0 16,-2-10 6-16,-1 3 0 0,-2-2-1 0,-7 6 2 0,0-1-9 16,-4-5 2-16,-5-2-1 0,-7 7 0 0,-2 0 3 15,4-1 2-15,-2 1-2 0,2 2 2 0,0 9-7 16,1-1 1-16,4-3-1 0,0 5 0 0,6 4 4 15,-1 0-1-15,2 0 0 0,-1 3 0 0,6 7-4 16,6 0 1-16,-2-5-1 0</inkml:trace>
  <inkml:trace contextRef="#ctx0" brushRef="#br0" timeOffset="-118947.33">27755 4993 1608 0,'0'0'0'0,"0"0"0"16,0 0 0-16,19 3 47 0,-19-3 1 0,0 0 0 0,0 0 0 0,7 0-31 16,-7 9 0-16,0-2 0 0,0 2 0 0,0 5 47 0,0 0 0 15,0 2 0-15,-3 23 0 16,-1 0-46-16,1-6 0 0,-1-1 0 0,4 3 0 0,-2-5-5 0,1-6 0 16,-1-3 1-16,2 20 0 0,-2-15-6 15,0-3 1-15,2 4-1 0,2 9 1 0,3-7-9 0,4-7 1 16,-2-4 0-16,4 7 1 0,6-9-2 15,5-2 1-15,1-4-1 0,0 4 1 0,1-3-5 0,3-8 2 16,3-3 0-16,0 7 0 0,-2-7-1 0,-3-3 1 0,-4-4 0 16,-4 3 1-16,-4-3-13 0,-10-3 1 15,-10-11-1-15</inkml:trace>
  <inkml:trace contextRef="#ctx0" brushRef="#br0" timeOffset="-118577.41">27755 5306 1532 0,'0'0'0'0,"0"0"0"16,42 9 0-16,-5-6 7 0,0-6 0 0,-2-1 0 0,-5 11-1 0,2-3-1 15,-2-11-1-15,-2 3 1 16,1 11 0-16,-8-3 19 0,-5-4 0 0,1-4-1 0,1 18 2 0,-2-5-14 16,-6-9 1-16,-1-5 1 15,0 17-1-15,0-1 6 0,-2-4 0 0,-7-7 0 0,12 19 1 0,-5-6-9 16,-1-6 0-16,-1 3 0 15,7 17 2-15,8-5-7 0,-1-7 2 0,-1-7-2 0,-2 8 2 0,3 0-2 16,2-5-1-16,2-8 1 0,-5 8-1 0,1-4 3 16,-1-7 0-16,-1-7-1 0,1 7 2 0,-6-4-3 15,-1-3 0-15,-4-7 0 0,-3 5 0 0,-3-1 3 16,-1-3 0-16,0-6 0 0,-3 5 1 0,-2-4-3 16,-3-3-1-16,0-2 1 0,-10 13-1 0,2-8 7 0,2 2 0 15,-2-3-1-15,-5 19 2 0,5-4-7 16,0-3 2-16,-1 0 0 0,-5 11 0 0,-2-4 4 15,1-4 2-15,2 3-2 0,-1 9 1 0,1-1-5 16,-2-7 0-16,2-3 0 0,0 17 1 0,3-5 0 0,4-9 1 16,2 3 0-16</inkml:trace>
  <inkml:trace contextRef="#ctx0" brushRef="#br0" timeOffset="-118067.2">29139 5215 1520 0,'0'0'0'0,"0"0"0"16,0 0 0-16,8 28 33 0,-12-12-1 0,-1-6 1 0,-1 17 0 15,-4-8-19-15,-3-5 0 0,-1 2 1 16,4 17 0-16,-4-6 32 0,-4-8 0 0,-1 2 0 0,1 9 1 0,-1-7-31 15,-1-6 0-15,3-6 0 0,-5 3 0 0,5 0-3 16,3-7 1-16,-2-7-1 0,-2 5 2 0,2-1-7 16,2-6 0-16,-2-1 0 0,0-1 0 0,2 1-7 0,4-4 0 15,-1-4 1-15,1 1 0 0,-1-6-1 16,2-4 1-16,4-3-1 0,1 2 0 16,4-2 0-16,2-3 1 0,3 3-1 0,1 14 1 0,2-1-1 15,5-1 1-15,6-1-1 0,-5 21 0 0,6-6 4 16,1-3 0-16,0 0 1 0,6 16 0 0,-1-4-3 15,-1-3 1-15,3-2-1 0,5 16 2 0,-3-9 0 0,-1-5-1 16,1 3 1-16,8 9-1 0,1-8-1 0,-4-6 0 0,-1-4 1 16,-2 8-1-16,-2-2 2 0,-2-6 0 15,0-1-1-15,2 5 2 0,-3-3-3 0,-4-4 1 16,-1-4-1-16,7 4 1 0,-8 0 2 0,-5-11-1 16,0-4 1-16,5 9 0 0,-2-9-3 0,-1-7 1 0,3-2-1 15,-2 15 2-15,-6-14-1 0,-4 0 2 16,-2-3-1-16,-7 6 1 0,0 3-3 0,-4-6 0 0,-5 0 1 15,-10 4-1-15,-8 1 4 0,-1 4 1 16,0-3 0-16,2 2 0 0,-6 5-3 0,0 1-1 0,-3 2 1 16,3 7 1-16,4 7 4 0,3 2 1 0,0-2 1 0,-3 7-1 0,5 0-5 15,4-3 1-15,-1-4 0 16</inkml:trace>
  <inkml:trace contextRef="#ctx0" brushRef="#br0" timeOffset="-117795.42">29886 5018 1909 0,'0'0'0'15,"28"17"0"-15,-2 8 0 0,-3 3 41 16,-3 2 0-16,-6-5 0 0,0-1 0 0,-4 6-25 0,-3-5 0 16,-3-1-1-16,-4 24 2 0,-4-13 36 0,-1 2 1 0,-4 9 0 15,-1 10 0-15,-6-2-38 0,-4-10 2 16,-2 2-1-16,-7 7 1 0,1-9 7 0,-4-5 1 0,-3 1-1 16</inkml:trace>
  <inkml:trace contextRef="#ctx0" brushRef="#br0" timeOffset="-93337.59">22114 6490 1093 0,'0'0'0'0,"0"0"0"0,-20-12 0 16,1 8 35-16,3 4 2 0,6-3-1 0,3-1 1 16,7 4-22-16,0 0 1 0,-8 7-2 15,8-7 2-15,-3 11 93 0,3-6 1 0,0 0 0 0,0 18 0 16,0 2-95-16,0-1 1 0,0-6 0 0,0 8 1 16,3-1 69-16,-3-6 1 0,0 1-1 0,0 3 0 0,0 0-69 15,0-2 1-15,4-6 0 0,0 5 0 16,-3-3 34-16,1-1-1 0,-2-5 1 0,2-2 1 0,0 1-36 15,-1-3-1-15,-1 2 1 0,0-9 1 0,0 7 11 16,0-7 0-16,13 4 1 0</inkml:trace>
  <inkml:trace contextRef="#ctx0" brushRef="#br0" timeOffset="-93087.48">22408 6319 1808 0,'0'0'0'16,"0"0"0"-16,0 0 0 0,0 0 60 0,8-24 1 0,-8 24-2 16,0 0 2-16,0 0-45 0,7 0 2 0,-7 0 0 15,3 14 0-15,-1 0 58 0,0 5 0 0,-2 4-1 0,0 14 1 16,0-3-58-16,-2 1 0 16,-2-7 0-16,3 9 0 0,-1-6 20 0,0-9 2 15,0 4-2-15,1 0 1 0,-3-5-24 0,0-1 0 0,1-1 1 16,1 1 0-16,2 1-3 0,0-9 1 0,-2 7-1 0,4-5 1 15,2 0-7-15,-3-1 1 16,1-3 0-16,-2-1 1 0,0-2 1 0,0-7 0 0,-2 11 0 0</inkml:trace>
  <inkml:trace contextRef="#ctx0" brushRef="#br0" timeOffset="-92763.45">21966 6793 2072 0,'0'0'0'0,"0"0"0"0,0 0 0 0,9 28 53 0,-4-12 0 0,0-2-1 16,2 7 2-16,2 0-37 16,0-2 1-16,1-3-1 0,1 2 1 0,-4-2 53 0,2-6-1 0,0 1 1 15,-1-1 0-15,1-3-53 16,0 0 0-16,2-1 0 0,3-1-1 0,3-3 19 0,3-2 0 0,3-2 0 15,17 0 0-15,-6-1-21 16,-2-3 0-16,-4-3 0 0,2 1 1 0,-2-3-1 0,-7-6 1 0,0-3 0 16,1-3 0-16,-3 4-7 0,-1-7 0 0,1-1-1 0,0 8 3 15,4-4 11-15,-2 4 2 0,-5 3-2 16,-3 0 2-16,-1 5-13 0,-1 1 1 0,-3 1-1 0,-8 9 2 16,9-9 8-16,-9 9 0 0,0 0 1 15,0 0-1-15,0 0-10 0,-3 9 0 0,3-9 1 16</inkml:trace>
  <inkml:trace contextRef="#ctx0" brushRef="#br0" timeOffset="-92177.29">21685 7496 1972 0,'0'0'0'16,"0"0"0"-16,-14-16 0 0,5 6 88 0,1-1-1 0,0 1 1 15,7-1 1-15,1 11-73 0,3-9 2 16,-3 9 0-16,0 0 0 0,7 0 85 0,-7 0 2 0,20 9-1 16,-10 9 1-16,1-1-90 0,-4 1 2 0,-2 0 0 0,4 12 0 0,2-2 29 15,-1 0 1-15,-1 5 0 16,-2 4 0-16,4 2-31 0,-8-2 1 0,-6-4 0 0,10 6-1 0,0-9 3 16,-4 2 1-16,1-4-1 15,-1-2 0-15,3 2-9 0,-1-3 0 0,-3-6 0 0,1 4 1 0,-1 0 0 16,-2-5 1-16,0-4-1 15,-2 3 0-15,0 1-4 0,1-2 1 0,-3-4-2 0,2-2 2 0,2-2 1 16,0-8 0-16,-1 10 0 0,1-10 1 0,0 0-4 0,-4 5 1 0,4-5-2 16,0 0 2-16,0 0 1 15,0 0 1-15,0 0-1 0,-5-1 1 0,-6-6-4 0,-3-2 1 16,-2 0 0-16</inkml:trace>
  <inkml:trace contextRef="#ctx0" brushRef="#br0" timeOffset="-91967.5">21216 7860 2261 0,'0'0'0'0,"0"0"0"16,0 0 0-16,30-8 70 0,-5 6 2 0,8-2-1 16,13-3 1-16,-2 2-54 0,-1 2 0 0,-3-4 0 15,-1-1 0-15,0 5 55 0,5 3 1 0,18-4 0 16,-8 1 0-16,-1 3-56 0,-9 2 0 15,-1-1 0-15,-8-1 0 0,-3 4 17 0,-6-1 1 0,-5 1 0 16,-3 0 1-16,-6 3-22 0,-1 0 1 0,-1-6-2 0</inkml:trace>
  <inkml:trace contextRef="#ctx0" brushRef="#br0" timeOffset="-91563.57">22063 7876 2186 0,'0'0'0'0,"7"-5"0"0,-2-2 0 0,2-2 60 0,7 4 2 15,11-2 0-15,-9 2-1 0,-2-2-44 16,0 3 1-16,4 4 0 0,10-3 0 0,0 3 54 0,2 3 1 0,-9 1 0 16,-3 3 0-16,1 1-55 15,1 5 0-15,-1 3 0 0,-3 1-1 0,-2 1 23 16,-2-4-1-16,-3 2 0 0,0 5 2 0,-2-4-26 15,-2-3 1-15,-5-1 0 0,0 3 0 0,-3 3-3 16,-1-9 0-16,-1-3 1 0,-2 4-1 0,0-2-5 16,-2-6 0-16,-3-1 0 0,-2 0 1 0,3-2 0 0,4-2 0 15,7 2 0-15,-12-7 0 0,-1 2-4 0,1 0 1 16,1-3 0-16,6 1 0 0,2-3 0 0,4-6 0 16,6 2-1-16,0-4 2 0,-1-3-3 0,1 0 1 0,7-3-1 15,4 1 1-15,-1 0 3 0,-1 0 0 16,-2 4-1-16,2-3 2 0,0 1-3 0,-2 6 0 0,2-1-1 15,-2 5 1-15,2 2 2 0,0-3 0 0,1 3-1 16,1 6 2-16,5 1-3 0,3 2 0 0,6 2-1 16,-12 1 1-16,-6 3 2 0,-5 1 1 0,-9 1-1 15,-2-1 1-15,0 6-4 0,0 3 1 0,2-4-1 16</inkml:trace>
  <inkml:trace contextRef="#ctx0" brushRef="#br0" timeOffset="-90515.2">22874 7799 2161 0,'0'0'0'0,"0"0"0"0,0 0 0 0,-21-9 75 15,9 11 0-15,-3 0 0 0,5-1 1 0,-4 5-58 0,-4 1-1 16,-1 1 1-16,-1 7 0 0,3-3 74 16,1 2 0-16,-9 2 0 0,6 3 2 0,8-1-78 0,4-6 2 15,2 0-1-15,1 8 1 0,10-6 18 16,2 0 0-16,3-4 0 0,3 1 0 0,7-2-22 0,-3-4 2 15,-2-1-1-15,-2 3 0 0,0-2-3 16,0-10-1-16,0 1 0 0,2 4 0 0,0-5-4 0,-4 0 1 16,1-4-1-16,3 2 0 0,-2-6-1 0,-4-1 0 15,1 0-1-15,-2-7 1 0,-1 7-3 0,0 2 2 16,-3-2-1-16,0 0 1 0,-1 3 0 0,-3 4 2 16,-1 7-1-16,7-12 0 0,-7 12-1 0,0 0-1 0,7-2 1 15,-7 2-1-15,4 5 4 0,-4 4 0 0,4-2 0 16,3 7 0-16,-2 0-4 0,2 4 2 15,0-9 0-15,0 5-1 0,4 0 5 0,1-4 0 0,4-3 0 16,-6 0 2-16,6 0-6 0,2-3 1 0,0-1 0 16,3 1 0-16,3-1 2 0,-4-3 1 0,1-1-1 15,-3 2 1-15,-8-2-5 0,-3-5 2 0,2-1 0 16,2 4 0-16,-1-4 3 0,-1 0 0 0,0-4 0 16,-2-3 1-16,-2 2-4 0,1 1 0 0,-3-3-1 0,1 0 1 15,-1 2 3-15,1 3 0 0,-4 2 0 16,0 7 2-16,3-11-6 0,-3 11 1 0,0 0 0 0,0 0 1 0,0 0 2 15,0 0 1-15,0 0-1 16,0 16 1-16,0 0-4 0,0-2 0 0,0 0-1 0,4 2 2 0,-1 0 0 16,1 0 1-16,-4-6-1 0,2 1 1 0,-1-1-3 0,-1-3-1 15,0-7 1-15,0 9 1 0,0-9 0 16,0 0 1-16,0 7 0 0,0-7 1 0,0 0-3 0,0 0-1 16,0 0 1-16,0 0 0 0,0 0 0 15,9 0 1-15,-9 0 0 0,4-7 1 0,-3 0-4 0,1-5 2 16,0-2-2-16,3-13 2 0,2-1-1 15,2 0 2-15,2-4-1 0,1 6 0 0,-5-2-1 0,4 7-1 16,1 3 1-16,-3 4-1 0,1 9 2 0,1-2 0 0,-2 2-1 16,1 3 1-16,-3 5-3 15,1 1 2-15,-8-4-1 0,10 0 1 0,-10 0-1 0,0 0 1 0,0 0-1 16,5 0 2-16,-5 0-3 0,0 0 1 16,0 0-1-16,0 0 1 0,0 0-1 0,0 0 0 15,0 0 0-15,23 49 1 0,2 7-2 0,-2-3 0 16,-9-14 0-16,0 1 2 0,-5-15-1 0,0-7 1 0,0-3-1 15,-1-1 1-15,1-3-1 0,2-4 0 16,1-3-1-16,1-1 2 0,-3-5-2 0,-1-1 0 0,2-2 0 16,6 1 2-16,1-7-2 0,-4 1 0 0,0-9 0 15,0 4 1-15,-1 1-2 0,-3-3 1 0,1-4 0 16,-1-7 1-16,-1 8-2 0,0-1 1 0,-2-7-1 16,2 2 1-16,1-1-1 0,-1 3 1 0,0-5-1 15,-5 5 1-15,3 4-1 0,-4-2 0 0,4 6 0 0,-3 3 0 16,-1 1 0-16,-1 0-1 0,-2 1 0 15,0-1 0-15,0 12 0 0,-4-7 0 0,4 7 0 0,0 0 0 0,8-7 0 16,-8 7 0-16,0 0 0 0,0 0 0 0,0 0 0 16,0 0 0-16,0 7 0 0,0-7 0 0,-4 16 0 15,2-6 0-15,2-3 0 0,0 6 0 0,6 2 0 16,2 0 0-16,3 4 0 0,1-3 0 0,6 1 0 16,3 1 0-16,6-6 0 0,-5 2 0 0,5 2 0 15,-4-2 0-15,-4 2 0 0,-5-2 0 0,-3-2 0 16,-2-1 0-16,1 1 0 0,-3 1 0 0,-1 1 0 0,-1 0 0 15,-5-4 0-15,-2-1 0 0,0 3 0 16,1 1 0-16,-1-3 0 0,-19 1 0 0,-9-1 0 0,2-3 0 16,3 0 0-16,-7 2 0 0,7 0 0 0,6-2 0 15,-2-3 0-15,1 1 0 0,3-2 0 0,3-3 0 16,0-3 0-16,-1 3 0 0,5 0 0 0,1-5 0 16,2-2 0-16,2 0 0 0,1-1 0 0,2 1 0 15,2-3 0-15,0-1 0 0,2-3 0 0,3-2 0 0,3 2 0 16</inkml:trace>
  <inkml:trace contextRef="#ctx0" brushRef="#br0" timeOffset="-90104.58">24347 7790 2425 0,'0'0'0'0,"0"0"0"0,0 0 0 0,0 0 83 15,3-19 1-15,10 12-1 16,-6 3 1-16,-7 4-67 0,14-3 1 0,7-3 0 0,-8 3 0 0,-1-4 58 15,7-2 1-15,13 0 1 0,0 0-1 0,-8-1-59 16,-4-6 0-16,-6 2 0 0,-5 3 0 0,-2-3 22 16,-2-3 1-16,0-1-1 0,-1-1 1 0,-1 5-26 0,-1-4 1 15,-2-3 0 1,-2-5 0-16,2 5-10 0,0-1 2 0,0-6-1 0,-5 4 1 16,-5 4-4-16,-5-1 2 0,-2 4-2 0,-10-1 2 0,-1 7-4 15,11 6 0-15,17 5 1 0,-20-10 0 0,11 13-2 0,1 1 1 16,-5 3 1-16,-1 2-1 0,3 1-2 15,3 6 1-15,1 0 0 0,-4 12 0 0,2-2-1 0,6 6 1 16,3-4 0-16,-4 9 1 0,4 2 0 16,0 1 1-16,-3 4-1 0,-1 5 2 0,1-3-2 0,1-2 0 15,4-2 1-15,-10 1-1 0,0-5 1 0,1-4 2 0,0-3-1 16,-2 3 1-16,2 4-2 0,3-9 0 16,1-1 1-16,-1 3-1 0,-1-1 2 0,1-3 0 0,1-4 0 15,-1-2 0-15,1-2-1 0,-1-7-1 16,1-1 0-16,3-4 2 0,0-7-1 0,-4 7 2 0,4-7 0 15,0 0-1-15,-3-9-1 0,3 2 0 16,-2-2-1-16</inkml:trace>
  <inkml:trace contextRef="#ctx0" brushRef="#br0" timeOffset="-89905.27">24322 7964 2299 0,'0'0'0'0,"0"0"0"0,27-7 0 0,-13 4 76 16,11-6 0-16,15 5 1 15,2 3 0-15,-6-1-59 0,-8-2 0 0,-2-1 0 0,1 0 0 0,-2 3 64 16,-4 0 1-16,-4 2-1 0,3-3 1 0,-3 3-66 0,-2 0 1 16,-3 0 0-1,0 0 0-15,-5 3 21 0,0-3 1 0,-7 0 1 16,0 0-1-16,7-3-24 0,-7 3 0 0,0 0-1 0,0 0 1 16,0 0-4-16,0 0 1 0,0 0-1 0</inkml:trace>
  <inkml:trace contextRef="#ctx0" brushRef="#br0" timeOffset="-89307.58">24848 7788 2072 0,'0'0'0'0,"0"0"0"0,-18 11 0 0,11-2 53 0,0-1 0 16,0 3-1-16,0 0 2 15,2 1-37-15,-1 2 1 0,1 0-1 0,3 4 1 16,2-1 55-16,2-4 1 0,0 1 0 0,3 7 0 0,8-4-56 0,1-6 0 0,0-1 0 16,7 1 0-16,4-2 18 15,5-4 1-15,3-1-1 0,-3 4 1 0,-7-4-23 0,-5-4 2 0,3-4-1 16,0 4 0-16,-2-3-5 0,-6-6 2 16,-1-3-2-16,-1 5 1 0,-2-2-4 0,-4-2-1 0,-3-3 1 15,-1 0 1-15,-2-3 1 0,-5 3 1 16,-3 1-1-16,-5-1 1 0,4 0-4 0,1 0 0 0,-5-2 1 15,-7 0 0-15,-4 8 3 0,-1-3 1 16,-1 0-1-16,2 3 2 0,4 2-6 0,7 3 1 0,4-1 0 16,-8 1 1-16,4 1 1 0,14 2 1 0,0 0-1 0,0 0 1 15,0 0-5-15,0 0 2 0,9-3-1 16</inkml:trace>
  <inkml:trace contextRef="#ctx0" brushRef="#br0" timeOffset="-89007.6">25065 7734 1758 0,'0'0'0'0,"14"-7"0"0,-3 1 0 16,3-2 79-16,0-1 0 0,-2 2 0 15,2 7 0-15,0-5-61 0,-1 5 0 0,-1-4 0 0,-1 8 0 0,-1 1 54 16,6 2 1-16,9 2-1 0,-8 7 1 0,-2 3-55 0,2 0 0 16,10 1 0-16,-12 1 0 0,-4 5 19 15,1-7 0-15,10 4 0 0,-8 0 0 0,-2-2-23 0,-8-5 2 16,-4 2-1-16,0 3 0 16,-4-7-5-16,-3-4 2 0,-2-3-2 0,2 4 1 0,-2 0-4 15,0-6-1-15,1-5 1 0,-3 0 1 0,2 0-2 16,2-5 0-16,-3 1 0 0,-3 4 1 0,3-7-3 0,1-2 1 15,2 0-1 1,2-1 1-16,1-4 5 0,2-4 0 0,2-1 0 0,2 1 1 0,3-3-4 0,4-3 0 16,3-1-1-16,1-1 1 0,6-1 1 0,2 1 0 15,6-1 0-15,5 8 1 0,-6 1-4 0,-5-4 1 16,-3 6-1-16,-1 2 1 0,3 1 0 0,-1 3 0 0,-3-1 0 16,0 8 1-16,0 3-3 0,-6-4 1 15,-2 4-1-15,0 4 1 0,1-1-2 0,-2 4 2 0,-7-7-1 16</inkml:trace>
  <inkml:trace contextRef="#ctx0" brushRef="#br0" timeOffset="-88412.41">25746 7727 2110 0,'0'0'0'0,"0"10"0"16,-13 1 0-16,1-2 50 0,3 5-1 0,9 3 0 15,-5 3 2-15,0-1-34 0,1-3 0 0,1 0-1 16,-1 3 1-16,2-1 44 0,1-4 1 0,-1-2-2 16,0-1 2-16,2-1-45 0,0 1 1 0,0-11 0 0,-2 10 0 15,2-10 20-15,7 7 1 0,-7-7-1 0,0 0 2 16,0 0-25-16,0 0 1 0,0 0 0 0,0 0-1 0,0 0 1 16,-1-7 0-16,1 7-1 0,0-24 2 15,3 1-8-15,2-5 0 0,1-9 0 0,-5 9 1 0,3-4 5 16,1 4 1-16,1 0-2 0,-1 6 2 15,4 5-7-15,1-2 0 0,-6 10 0 0,3 2 0 0,5 3 3 0,4 4 2 16,0 2-2-16,9 8 1 0,5 1-5 16,-4 5 0-16,-3 1 0 0,-5 5 1 0,-6-1 2 0,-3 3 2 15,1-3-1-15,-4 1 0 0,-1-7-5 0,0 3 1 16,-1 0 0-16,-4-1 0 0,-2-6 4 0,0-1 1 16,2-3 0-16,0-7 0 0,0 9-5 0,0-9 0 15,0 0 0-15,0 0 0 0,0 0 3 0,0 0 1 16,0 0 1-16,0 0-1 0,0 0-5 0,0 0 0 15,0-7 1-15,7-9 0 0,6-5 1 0,2-9 0 0,-2 2 0 16,-3 2 0-16,-1-4-3 0,0 3 0 0,0 1 0 16,0 8 1-16,-2-1 1 0,0 7 1 0,0-1 0 15,-7 13 0-15,10-8-4 0,-10 8 1 0,13-2-1 16,-6 7 2-16,0 2 5 0,0 0 2 0,-2-2-2 0,2 10 2 16,4 4-6-16,-1 0-1 0,-1 2 1 15,-2-5 0-15,-3 7 2 0,1 0 1 0,11-2 1 0,-16-2-1 16,-3 4-4-16,-1-3-1 0,-3-3 1 15,0-1 1-15,3 2 0 0,-3-1 1 0,4-6 0 0,-6 3 0 16,4 0-4-16,1-5 1 0,1 0 0 16,1 1 0-16,0 2-1 0,0-5-1 0,2-7 1 15,-3 11 0-15,3-11-1 0,2 11-1 0,-2-11 1 0,0 0 0 0,0 0-2 0,1 5 2 16,-1-5-1-16,0 0 0 16,0 0 0-16,0 0-1 0,0 0 0 0</inkml:trace>
  <inkml:trace contextRef="#ctx0" brushRef="#br0" timeOffset="-87747.14">21761 8376 2072 0,'0'0'0'0,"0"0"0"0,35-2 0 16,-12 2 90-16,2 0 1 0,0 0 0 0,3 0 0 15,2 0-75-15,2 0 2 0,-1 0-1 0,13 2 1 16,11 1 82-16,3 1 0 0,6-4 0 0,1 0 0 15,-5 0-83-15,4 0-1 0,10-4 1 0,2 4 0 0,-1 4 4 16,-2-4 1-16,-3 0-1 0,10 3 1 0,13-3-10 16,-5 4-1-16,-8 0 0 0,-1 3 0 0,0-4-11 15,8 1 0-15,17-1 0 0,5 1 1 0,22-4-1 0,5-4 0 16,7 1 0-16,19-1 2 0,-7-3-6 0,0-4 1 16,11 1 0-16,-7-1 0 0,-23 4 0 0,-9 0 1 15,5 0-1-15,-7-2 1 0,-15 2-3 0,-21 4-1 16,-6-1 0-16,4 1 2 0,-8-1-1 0,-14 4 2 0,-12 0-2 15,-9 0 2-15,-8 4-1 0,-8-4-1 16,-2 0 1-16,-4 0-1 0,1 3 1 0,-4-3 0 0,0 0 1 16,-5-3 0-16,1 3 1 0,-1-4 1 15,0 4 0-15,-4-3 0 0,3 3 0 0,-3 0 0 0,-10 0 0 16,11-4 0-16,-11 4 1 0,0 0 0 0,0 0 0 0,0 0 0 16,0 0 0-16,0 0 0 0,0 0 0 15,-18 7 0-15,2-3 1 0,-3-1 0 0,-2-3 0 0,-2 4 1 16,-7 3-1-16,3-4 0 0,1 1 1 15</inkml:trace>
  <inkml:trace contextRef="#ctx0" brushRef="#br0" timeOffset="-87317.28">22269 8397 1545 0,'0'0'0'0,"0"0"0"0,25 0 0 0,-11 0 67 0,0-3 0 16,4 3 1-16,12 3 0 0,0-3-50 0,5 4 0 16,7-4 0-16,9 3 0 0,9-3 56 0,4 4 0 0,3-4 0 15,-2 7 0-15,11-7-56 0,5 0 0 0,11 0 0 0,1 0 0 16,4 0 18-16,7 0 0 0,13-4 0 16,-3 4 0-16,-1 4-22 0,4-4 1 0,10-4 0 15,-2 8 0-15,23-1-2 0,-8-6-1 0,-8 3 0 16,27 0 1-16,-11 0-6 0,-12-4 1 0,-9 1 0 15,5-1 0-15,-14 1-1 0,-17-4 1 0,-10-1-2 16,-13 5 2-16,-6-2-3 0,-5 1 0 0,0-1 0 0,-14-2 0 16,-14 2 0-16,-9-1-1 0,-9 3 1 0,-5-3 0 0,-2 3-1 15,-9-4-1-15,-3 0 1 0</inkml:trace>
  <inkml:trace contextRef="#ctx0" brushRef="#br0" timeOffset="-86897.48">24603 8645 1871 0,'0'0'0'0,"0"0"0"15,0 0 0-15,0 18 33 0,0-10-1 0,0-1 1 16,0 9 1-16,0 7-21 0,0 0 2 0,0-2-1 0,0 0 1 16,0 4 29-16,0-6 0 0,0-1 0 15,0 1 1-15,0 2-29 0,0-7 1 0,0 0-2 16,0 2 2-16,5-3 11 0,4-3 1 0,0 2 1 16,-1-1-1-16,1 0-16 0,2-8 1 0,-4 1-1 0</inkml:trace>
  <inkml:trace contextRef="#ctx0" brushRef="#br0" timeOffset="-86667.38">24950 8592 1884 0,'0'0'0'0,"0"0"0"16,0 0 0-16,-17-3 41 15,10 1 2-15,-1 2-1 0,0 5 1 0,-3 1-27 0,-1 4 0 0,6 1-1 16,3 6 2-16,1 1 45 15,2 3 1-15,2-5-1 0,1 10 1 0,1 1-46 0,-2-1 1 16,-1-1 0-16,3 3 0 0,3-7 43 0,-3-4-1 0,-8 6 1 16,4-2 1-16,0-1-46 0,0-6 2 0,-3 2 0 15,-1 3 0-15,4-5 8 0,-5-2 1 0,3-1-1 16,2 0 1-16,0 4-15 0,-2-2 0 0,0-3 1 16</inkml:trace>
  <inkml:trace contextRef="#ctx0" brushRef="#br0" timeOffset="-86327.46">24315 9030 2198 0,'0'0'0'0,"0"0"0"15,0 0 0-15,0 0 62 0,16 23-1 0,-9-16 1 0,2 6 1 0,7 8-46 16,5 2 1-16,-3-2 0 15,1 2 0-15,6-1 65 0,3-2 0 0,0-3 0 0,-1 4 1 0,-8-3-67 16,-3-9 1-16,0 1 0 0,1 6 0 0,1-5 28 16,-2-6 0-16,0-1 0 0,-2 3 0 0,0-7-31 15,-2 0 2-15,3-4 0 0,0 1 0 0,5-6 2 0,-6 0 1 16,4-5-1-16,4 0 1 0,0-2-10 16,1-2 2-16,5-3-1 0,11 0 0 0,-2-2 1 0,-4-5 2 15,-6 0-2-15,-3 5 2 0,1-3-6 16,-2-1-1-16,-7 3 1 0,0 6 1 0,-2 1 3 0,-2 2 0 15,-1 0-1-15,-1 8 1 0,1 1-5 16,-4 3 1-16,0-1 0 0,0 8 0 0,0-2 0 0,-7-2 1 0,7 12 0 16</inkml:trace>
  <inkml:trace contextRef="#ctx0" brushRef="#br0" timeOffset="-85874.94">22795 10151 2274 0,'0'0'0'0,"0"0"0"0,0 0 0 0,17 10 62 0,-17-10 1 0,11 11 0 16,-2 3-1-16,1 2-44 0,1 3 0 15,0-1 0-15,-4 5 0 0,0-2 34 0,0 2-1 0,-4-2 1 16,3 2 0-16,-5-4-35 0,-1 4-1 16,0-5 1-16,2-4 1 0,0 0 14 0,-2-4-1 0,0 1 0 15,0-4 2-15,0-7-20 0,0 0 2 0,0 0 0 16,0 0-1-16,0 0-9 0,7 0-1 0,-7 0 1 15</inkml:trace>
  <inkml:trace contextRef="#ctx0" brushRef="#br0" timeOffset="-85647.34">22885 10037 2086 0,'0'0'0'0,"0"0"0"15,28-22 0-15,-14 8 56 0,-2 0 0 0,2-9 0 0,-3 8 1 0,-2-1-40 16,0 2 1-16,-4-4-1 0,-1 1 1 0,-4 1 50 0,-2 3 1 16,-2 1-1-16,-1 2 2 0,-2 2-52 15,-2-2 0-15,-2 3 0 0,-6 7 0 0,-1 0 17 0,-1 0 1 16,-2 2 0-16,-1 10 1 0,7-1-22 16,0-1 1-16,-2 2-2 0,3 8 2 0,3 6-8 0,4-7 0 15,4-1-1-15</inkml:trace>
  <inkml:trace contextRef="#ctx0" brushRef="#br0" timeOffset="-85347.47">23188 9850 2098 0,'0'0'0'0,"0"0"0"16,0 0 0-16,0 0 59 0,21-3 1 15,-14-1-1-15,0 8 2 0,-7-4-44 0,11 10 1 0,-8-5 0 16,-1 20 0-16,0 3 51 0,0-1 2 0,1 11-1 16,4-4 0-16,0 4-52 0,-1-2 0 0,-1-1 0 15,0 0 0-15,-1-3 22 0,1-6 2 0,-1 6 0 16,-1-2-1-16,1 0-25 0,3-4-1 0,-4 0 1 16,3-3 1-16,-3 4-4 0,-3-6 2 0,0-6-1 0,2-2 0 0,1 3-6 15,-1-9 1-15,0 0-1 16,-2-7 1-16,0 0 3 0,0 0 0 0,0 0 1 15,0 0 0-15,0 0-5 0,-4-11 0 0,1-1 0 16</inkml:trace>
  <inkml:trace contextRef="#ctx0" brushRef="#br0" timeOffset="-85175.66">23065 10202 1871 0,'0'0'0'0,"17"-4"0"0,1 4 0 0,5-3 76 16,0 1-1-16,3-1 0 0,4-1 1 0,-2 4-58 15,2-3 0-15,2-4 0 0,-4 3 0 0,-1-1 73 0,1 3 1 16,-5-2 0-16,3 1 0 0,1 1-75 0,-6 0 1 16,-5 1-1-16,0-1 1 0,0 2 25 0,-6 0 1 15,-3-2 0-15,-7 2 1 0,0 0-30 0,0 0 2 16,0 0-1-16</inkml:trace>
  <inkml:trace contextRef="#ctx0" brushRef="#br0" timeOffset="-84617.47">24380 10107 1746 0,'0'0'0'15,"0"0"0"-15,0 0 0 0,0 0 61 16,25 0 2-16,-14-4 0 0,13 1 0 0,6-4-45 0,-3 2 0 15,1-2 0-15,-7-2 0 0,-3 2 62 16,-4 1 2-16,0-1 0 0,0-5 0 0,-1 2-64 0,-3 1 0 16,1-5 0-16,-1 0 0 0,-3-2 26 0,-1 0 0 0,-3-3-1 15,-1 5 2-15,0-6-29 0,-2 3 1 16,-4-6-1-16,1 9 0 0,-3 0 6 0,-1-4-1 0,-3-3 0 16,-1 3 1-16,6 6-11 0,-4 1 0 15,-7-3 0-15,-3 6 1 0,-4 0 2 0,0 5 2 0,2-1-2 16,0 4 2-16,-1 2-7 0,0 2 0 15,2 1 0-15,1 7 0 0,1 2 3 0,2 0 1 0,0 4-1 16,-1 12 2-16,-1-4-7 0,2 3 1 0,2 9 0 0,3-3 0 0,4 11 3 16,2-5 2-16,0 1-2 15,3 2 1-15,4-2-5 0,1-5 1 0,1 5 0 16,1-5-1-16,2 5 6 0,0-5-1 0,2 2 0 16,-2-6 2-16,0-3-6 0,-3 0 0 0,-1-5-1 0,-3-4 1 15,0-2 2-15,0-6 1 0,-3-1-1 16,-4-3 1-16,3-2-4 0,-3-4-1 0,-2-3 1 0,0 0 1 0,-1 0-1 15,-1-5 0-15,1 1 0 0</inkml:trace>
  <inkml:trace contextRef="#ctx0" brushRef="#br0" timeOffset="-84397.26">24312 10403 1808 0,'0'0'0'0,"17"-8"0"0,1 5 0 0,8-1 69 0,3-6 1 16,1 3-2-16,3 3 2 0,1 1-53 15,-6-1 1-15,-7-3 0 0,-5 4 0 16,-2-3 42-16,-2-1-1 0,-3 4 1 0,0-1 0 0,0 4-43 15,-2 0 1-15,-7 0 0 0,7 11 0 0,-5-4 11 0,-1 2 2 16,1-2-1-16,2 9 0 0,-4 7-16 0,-6-4-1 16,1-2 1-16,0-1 0 0,1-2-7 0,3 2 1 15,-1-7 0-15,0 0-1 0,0 0-2 0,1-2 1 0,1-7-1 16,-2 7 1-16,2-7-2 0,0 0 2 16,0 0-1-16,0 0 1 0,0 0-3 15,0 0 2-15,0 0-2 0</inkml:trace>
  <inkml:trace contextRef="#ctx0" brushRef="#br0" timeOffset="-84267.26">24707 10123 1960 0,'0'0'0'0,"0"0"0"15,0 0 0-15,23-23 45 0,-20 16 1 0,4-2-1 16</inkml:trace>
  <inkml:trace contextRef="#ctx0" brushRef="#br0" timeOffset="-83680.16">24871 9702 1972 0,'0'0'0'0,"0"0"0"0,0 0 0 0,0 0 54 0,10 20 0 15,-6-12 0-15,7 15 0 0,-1-2-37 16,-3 4 1-16,-5 5-2 0,3 3 2 0,1 10 67 0,-3-5-1 16,-1 8 0-16,-2-2 1 0,-4-3-68 0,1-6 1 15,-1 0 0-15,1 0 0 0,-1-5 27 0,1-2 0 16,3 0-1-16,-4-1 1 0,4 4-29 0,4-10 1 0,-4-1-1 16,7 4 0-16,2-6 1 0,-1 0 1 15,5-4-1-15,13-6 1 0,1 5-9 0,-12-6 1 0,0-4 0 16,-5 3 0-16,-3-6 2 0,2-6 0 15,3 3 0-15,2-1 1 0,1-3-7 0,-5 0 2 0,-1 0 0 16,3-7 0-16,1-3 3 0,-3-5 0 0,1 0 1 0,-4 6-1 16,0 0-5-16,0-5 2 0,-2 0-1 15,1 5 1-15,-1 2 4 0,-2 0 2 0,1 0-1 16,0 3 1-16,-1 2-6 0,-3 9-1 0,7-10 1 16,-7 10 1-16,4-9 5 0,-4 9-1 0,0 0 1 15,0 0-1-15,7-5-5 0,-7 5 1 0,0 0-1 16,0 0 1-16,0 0 4 0,0 0 2 0,0 0-2 15,0 0 2-15,0 0-7 0,0 0 1 0,0 0-1 0,0 0 1 0,0 5 2 0,-4 2 0 16,2-2 0-16,2 2 0 0,2 2-4 16,2-2 1-16,-1 0-1 0,4 4 1 0,0-1 2 0,4-3 0 15,1 0 0-15,8-1 0 0,-1 2-4 16,-1-2 0-16,1-1 1 0,0 7 0 0,-1-1 1 0,2-4 0 16,-3 0-1-16,3 3 1 0,-3-1-2 15,-6 0-1-15,-6 3 1 0,-1 6 0 0,-10 0-1 0,-1-6 1 16,4 4 0-16,-15-4-1 0,-3 4-2 15,5 0 2-15,5-6-1 0,-8-1 1 0,0 2-2 0,3-1 2 16,5-3-2-16,-6-5 2 0,-3 1-3 0,4 1 1 0,2-4 1 16,4-4-1-16,1 1-1 0,-2 1 2 15,1-5-1-15,1-3 0 0,-2-3 0 0,2-1-1 16,1-2 0-16</inkml:trace>
  <inkml:trace contextRef="#ctx0" brushRef="#br0" timeOffset="-83437.3">25023 10024 2437 0,'0'0'0'0,"0"0"0"16,0 0 0-16,17-14 67 0,-10 11 2 0,11-1-1 15,8 1 1-15,3-1-51 0,-5 1 0 0,1-1-1 16,0 2 1-16,5 2 56 0,8-3 1 0,10 3-1 15,0 0 0-15,-10 0-56 0,-8 3 0 0,-8-3 0 0,-6-3-1 16,-4 3 19-16,-2 0 1 0,-3 0 0 0,-7 0 0 16,8 0-22-16,-8 0 1 0,7 0-2 0,-7 0 2 15,0 10-9-15,-4-3 1 0,-7 0 0 0</inkml:trace>
  <inkml:trace contextRef="#ctx0" brushRef="#br0" timeOffset="-82897.19">26116 10059 2035 0,'0'0'0'0,"0"0"0"0,0 0 0 0,0 0 54 15,0 0 0-15,0 0 0 16,0 0 1-16,18-12-38 0,-18 12 1 0,7 16-2 0,-5-4 2 16,1 4 45-16,2 2 1 0,1-1 0 0,-3 13 0 0,1-3-46 0,-1-8 0 15,1 4 0-15,3 3 0 16,-2-5 21-16,2-7 0 0,2 6 1 0,3-3-1 0,1-3-23 0,-1-1-1 16,2-4 1-16,6-1 0 15,1-1-3-15,2-3 1 0,3-2-1 0,-8 1 1 0,-4-6-6 0,-4-1 1 16,-1-1-2-16,-2 0 2 15,4-2 4-15,3-4-1 0,-3 0 0 0,-1-3 1 0,1 0-5 16,-2-3-1-16,-1 1 1 0,3-2 0 0,0-1 12 0,-3-4 1 0,-1 2-1 16,1-2 0-16,-3 0-10 0,0 4 1 15,0 1 0-15,-1 1 1 0,-2 4 9 0,-1 5 1 16,3 0 1-16,-4 8-1 0,7-3-10 0,-7 3-1 16,0 0 0-16,9 9 1 0,-4 3 1 0,2 4-1 0,2-4 0 15</inkml:trace>
  <inkml:trace contextRef="#ctx0" brushRef="#br0" timeOffset="-82577.19">26943 10193 2224 0,'0'0'0'0,"0"0"0"0,0 0 0 0,-28-7 72 16,14 7-1-16,0 0 1 15,-12 0 1-15,-6 4-55 0,0-1 0 0,0-1 0 0,1 5 0 16,8 0 68-16,3 0 1 0,4 2-1 15,-1 0 2-15,4 1-72 0,4 1 2 0,2-4 0 0,4 0 0 16,1-2 19-16,2-5 2 0,0 9-2 0,2-2 1 0,3 0-24 16,2-4 2-16,0 1 0 0,6 0-1 15,4-3-9-15,3-1 0 0,3-1-1 0,7 2 1 0,1-1-3 16,-6-3 2-16,-7-3-1 0,-6 5 1 16,-1-1-2-16,1-2 0 0,4-1 1 0,-2 3 0 0,-2 2-1 0,-1 0 0 15,-1-1-1-15,5 2 2 16,-5 1 1-16,1-2 1 0,-2-2-1 0,1 4 1 0,1 0-3 15,-4-2 2-15,-7 0-1 0,10 0 1 0,-3 0 2 16,-7 0 0-16,11 0 0 0,-11 0 1 16,0 0-4-16,0 0 2 0,5-4-1 0</inkml:trace>
  <inkml:trace contextRef="#ctx0" brushRef="#br0" timeOffset="-82332.01">27056 9671 1922 0,'0'0'0'16,"0"0"0"-16,0 0 0 0,0 0 81 0,0 0 1 16,0 0-2-16,0 0 2 0,0 0-64 0,0 0 0 0,16 19 0 15,-16-3 0-15,-2 5 72 0,2 2 1 0,2 0 0 16,3 15 0-16,4 1-75 0,-2 2 2 0,-3 1-1 16,-4 2 1-16,3-2 29 0,1-5 0 0,-4-4 1 15,3 1 0-15,-3-6-31 0,4-3-1 0,3-8 1 16,0 4 0-16,2-3 1 0,0-6 1 0,-4-1-1 15,-1-4 1-15,-3 0-9 0,-1-7 0 0,0 0 0 16,11 5 2-16,-11-5-2 0,9 2 0 0,-9-2 0 16</inkml:trace>
  <inkml:trace contextRef="#ctx0" brushRef="#br0" timeOffset="-82045.58">27340 9929 2123 0,'0'0'0'0,"0"0"0"0,0 0 0 0,0 0 66 16,0 0 1-16,0 16 1 0,0-4-1 0,-1 8-49 0,-1-1 0 16,0 2 0-16,2 2 0 0,4 5 45 15,1-5 1-15,4-5-2 0,-2 3 2 0,3-4-46 0,1-1 0 16,-2 0 0-16,3-2 0 0,0-3 16 0,-1-4-1 16,3-2 1-16,-3 4 0 0,3-4-20 0,-2-3 1 0,-1-4 0 15,-2 0-1-15,1 1-4 0,2-3 1 16,-5-3 1-16,2-2-1 0,0 0-4 0,-2-3-1 0,-2-2 1 15,-1-5 1-15,-2-4 4 0,0 0 2 16,1-7-2-16,-3 0 2 0,-3 4-7 0,-1-2 1 0,0-1 0 16,-3 7 1-16,0 4 7 0,0-1 0 0,2 5-1 0,-2 1 1 15,-2 4-7-15,4 2 0 0,5 7 0 16,-7-3 1-16,7 3 5 0,0 0 0 16,-2 9 0-16</inkml:trace>
  <inkml:trace contextRef="#ctx0" brushRef="#br0" timeOffset="-81527.38">27839 10095 2248 0,'0'0'0'0,"0"0"0"0,0 0 0 0,9-20 83 16,-7 13 2-16,0 0-2 0,3 2 1 16,2-7-67-16,-3 1 1 0,-1 2 0 0,-1-3-1 0,0-2 50 15,-2 0 0-15,-2-6-1 0,0 6 2 16,-1 2-50-16,-1-2-1 0,-3 2 1 0,0 1 0 0,-2 4 9 15,-3-3 0-15,-4 1 0 0,4 9 1 16,3 0-15-16,2 0 0 0,-7 2 1 0,1 12-1 0,1 3-7 16,1-1 0-16,6 2 0 0,2 4 1 0,-1 8-3 15,2-3 1-15,6-4-1 0,6 1 1 0,1-3-2 0,-2-3 1 16,-2-2 1-16,5 0-1 0,6-4 0 0,-1-3-1 0,-1-2 1 16,2-2-1-16,0-1-1 15,-6-4 2-15,0 0-1 0,2-4 0 0,2 1 0 0,-2-3-1 0,-3-1 0 16,0-3 1-16,-1-3 1 15,1 3-1-15,-1-6 0 0,1-2 2 0,0-1-3 0,-3-4 2 0,1-1-2 16,3-1 1-16,4 0 3 0,-3-1 1 0,-8 5-1 0,-5 3 1 16,-4-3-3-16,1 0 1 15,-1 7-1-15,-3 5 2 0,2 2 2 0,5 7 1 0,-3-11-1 0,3 11 1 16,-8-3-4-16,8 3 1 0,0 0 0 16,0 0 0-16,4 7 1 0,5 0 1 15,1 0 0-15,20 9 0 0,7 3-4 0,-7 4 2 16,-3 0-1-16,-1-2 1 0,-4 7 3 0,-1-7 0 0,-5 0 0 15,1 1 0-15,-4 0-4 0,-3 1 1 0,-1-2 0 16,-2-1 0-16,-2-1 1 0,-1-3 1 0,-4-2 0 16,0 4 0-16,-4-6-4 0,1 0 2 0,-3 1-1 15,-4-1 1-15,-4 0 0 0,0-5 0 0,0-3 1 16,-16-1 0-16,-6 1-3 0,-3-4 1 0,2 0-1 16,0 0 2-16,7 0 0 0,4-4-1 0,3 1 1 15</inkml:trace>
  <inkml:trace contextRef="#ctx0" brushRef="#br0" timeOffset="-80897.09">29180 9667 2236 0,'0'0'0'0,"0"0"0"0,0 0 0 0,0 0 82 16,18 23 1-16,-15-12 0 15,1 6 0-15,-1 4-66 0,1 0 1 0,-1 1 0 16,1 14 0-16,-1-7 50 0,-3-1 2 0,2 5-1 16,3 1 1-16,1 1-52 0,-3-7 0 0,-1 0 0 0,2-2 0 0,1-3 13 15,0-2 1-15,-1-8-1 16,-1 3 2-16,1-1-20 0,-1-4 2 0,1-4-1 0,-4-7 1 0,12 11-6 15,-12-11 0-15,11 0 0 0,-11 0 1 0,10-4-5 0,-10 4 2 0,11-7-1 16,-2-2 1-16,1-3-2 16,3-2 2-16,1 0-2 0,5-2 2 0,-3-2-2 0,2 2-1 0,1 6 1 15,4-2-1-15,3 5 1 16,-3 0 0-16,-1 3 1 0,-7 4-1 0,-1 7-1 16,-6 0 0-16,-1 9 0 0,-2-2 0 0,-2 2 1 15,-1 1 0-15,0-4 0 0,-2 1 0 0,0 3-1 0,0-4-1 0,-2-1 1 16,-10-1 0-16,-1-1 2 15,-6-5-1-15,-6 1 1 0,4 1 1 0,-14 0-3 0,-2 0 1 0,2-5-1 16,5 1 1-16,3-1 1 0,4-2 1 0,-7-2 0 16,-3 2-1-16,-3-2-1 0,-2 1-1 0,-10-3 1 15,4 2 1-15,7-3-2 0,9 0 2 0,5-4-1 16,3 2 1-16,8-2-3 0,1-1 2 16,6-3-2-16,3 1 2 0,4 1-2 0,7 1 0 0,10-1 1 15</inkml:trace>
  <inkml:trace contextRef="#ctx0" brushRef="#br0" timeOffset="-80675.81">29748 9662 2374 0,'0'0'0'0,"0"0"0"15,0 0 0-15,-2 19 64 0,2-6 1 0,-2 2 0 16,-3 15 0-16,0-2-47 0,-2 4 0 0,0 12 0 15,-6 4 0-15,1 3 47 0,-2 7 1 0,-2-6 1 0,-2 5-1 16,4-6-48-16,4-9 0 0,3 4 0 0,0-4 0 0,0 5 10 16,1-8 1-16,5 2-1 0,-1-8 1 0,0 2-15 15,0-7-1-15,0-7 1 0,1 2-1 0,1-9-10 16,0-3 1-16,0-4-1 0</inkml:trace>
  <inkml:trace contextRef="#ctx0" brushRef="#br0" timeOffset="-80277.34">29711 10248 1796 0,'0'0'0'16,"0"0"0"-16,0 0 0 0,16 24 71 0,-14-18 1 0,1 1-2 15,-1 5 2-15,1 2-54 0,1-2 0 0,-2-5 0 16,-1 4 0-16,-1-2 74 0,0-2 0 16,0-7 0-16,6 9 1 0,-6-9-76 0,10 8 1 0,-10-8-1 15,11 4 1-15,-4-4 22 0,2-2 2 0,0-1-1 16,1-3 1-16,4-1-27 0,0-3 1 15,-1-3 0-15,-1 3 1 0,-3-1-2 0,-2-8 2 0,-2 3-1 16,-1 4 1-16,-2-2-8 0,-2 0 1 0,-4 1-1 0,2 3 1 16,1 3 2-16,1 7 1 0,-8-9-1 15,8 9 1-15,0 0-5 0,0 0 0 0,0 0 0 16,-7 9 0-16,9 1 10 0,2 1 0 0,-1 1 0 16,6 6 1-16,7-2-9 0,5-4 0 0,7 2 0 0,-3 2 0 0,-7-6 10 15,-2-3 2-15,-1 0-2 16,1-1 1-16,-2-1-10 0,0-1 1 0,-5-4-1 0,2 0 0 0,-1-2 8 15,-1 0 0-15,-2-2 0 16,-7 4 2-16,9-7-11 0,-9 7 1 0,4-14-1 0,-3 7 1 0,1-7 9 16,-2-2 1-16,-2 2-1 0,-1 0 0 0,-1-7-10 0,1 4 1 0,-1-1 1 15,1 4-1-15,-2 5 7 16,-3-5 1-16,1 2-1 0,-5 1 1 0,1 4-9 0,4 4 0 0,7 3 0 16</inkml:trace>
  <inkml:trace contextRef="#ctx0" brushRef="#br0" timeOffset="-79747.11">30877 9994 2161 0,'0'0'0'0,"0"0"0"16,-12-21 0-16,-6 5 99 0,7 1 0 0,10 4 0 0,1 6 1 16,0 5-83-16,-8-11 0 0,3 4 0 0,-7 4-1 15,0 3 84-15,-1-4 1 0,1 4-1 0,-9 4 1 0,-1-1-84 16,3 1 0-16,1 6 0 0,1 4 0 0,-1 4 12 16,2 5 0-16,6 0 0 0,1 1 1 0,2-1-16 15,2 2-1-15,1-2 1 0,8-2 0 0,1 3-6 16,2-4 0-16,2-1 0 0,3-3 1 0,4 0-4 0,0-4 1 15,1-3 0-15,12 3-1 16,4-5-2-16,2-3 0 0,6-1 0 0,-7 1 1 0,-1-4-2 16,-3-4 0-16,-4-3 0 0,-6 0 2 0,-2-2-2 0,-6-3 0 0,-2-4 0 15,-1 2 1-15,-3-3-2 0,-5-5 1 16,-2-2 0-16,-3-3 1 0,-3 1 1 0,-4 1 1 0,-1 3-1 16,-2 0 1-16,-5 1-2 0,-8 4 0 15,-6-4 1-15,-1 12 0 0,6 0 3 0,3-3 0 0,2 1-1 16,2 8 1-16,7-1-2 0,3-3-1 15,4 0 1-15</inkml:trace>
  <inkml:trace contextRef="#ctx0" brushRef="#br0" timeOffset="-79211.66">31669 10193 1922 0,'0'0'0'0,"0"0"0"16,0 0 0-16,-11 16 81 0,11-16 1 0,-5 9-2 0,5-9 2 0,-7 12-64 16,7-12 0-16,-12 5 0 0,5-3 0 0,-1 0 76 0,1-2 1 15,0-2-1-15,-1 0 1 0,-3-1-78 16,0-2 0-16,1-4 0 0,-1 0 1 0,-1-2 22 16,1-1 1-16,2 2-1 0,1-10 0 0,-3 3-24 15,0-3 0-15,6-3-1 0,0-3 1 0,0-7-4 0,1 1 2 16,2-3-2-16,2-2 2 0,0 5-6 15,0-8-1-15,2 4 1 0,3-7 1 0,1 7-2 16,-3-2 1-16,1 4 0 0,1-1 0 0,2 7-4 16,-2 10 2-16,2 4-1 0,0 4 1 0,1 4 2 0,0 8 1 15,5 7 0-15,-4 7 0 0,-2 1-4 0,1 4 1 16,6 4 0-16,-6 3 0 0,-7-7 3 0,-1 2 0 16,-3-2 0-16,-1 6 1 0,-1-4-4 0,-2-1 1 0,-2 0-2 15,-1-1 2-15,-3 2 2 0,1-6 0 16,-2 1 0-16,-4-1 0 0,-10 4-3 0,3-1 0 0,0-3 0 15,-5 1 1-15,-1 0-1 0,2-1 2 16,3 1 0-16,7-1 0 0,1 1-4 0,7-6 2 0,6 2 0 16,3 4-1-16,8-4 1 0,4-3-1 0,6-1 1 0,11 1 1 0,-5-6-4 15,0-2 2-15,2-3-1 16,3 4 1-16,-1-2-2 0,-3-2 1 0,-2-2 0 16,1-2 0-16,-3 1-1 0,0-2 0 0,1-2 0 15,-1-4 1-15,2 0-2 0,4 1 1 0,1-1 1 0,10 1-1 0,-1-1-1 16,-3 1 1-16,-8 1-1 15,-4-5 1-15,-6 5 0 0,-3 2 1 0,-3 0-1 0,1 0 1 0,-9 7-2 16,7-12 1-16,-7 12-1 0</inkml:trace>
  <inkml:trace contextRef="#ctx0" brushRef="#br0" timeOffset="-78937.58">32069 9570 2299 0,'0'0'0'0,"0"0"0"0,0 0 0 0,0 0 69 0,0 0 1 15,0 0 0-15,13 23 0 0,-13-9-52 0,0 0 0 16,0 8 0-16,0 6 0 0,0-2 63 0,0 2 0 16,1 0 0-16,3 8 0 0,3 0-63 0,-4-4 0 15,1 9 0-15,-4-1 0 0,2 6 28 0,1-7 1 0,-3-3 1 16,-1 0-1-16,-3-5-32 0,0-4 2 15,3-1 0-15,1-1 0 0,3-1-3 0,1-4 1 16,-1-3 0-16,1-3 0 0,1 2-6 0,2-3 0 0,-3-5 0 16,-1 3 0-16,1-4 0 0,-4-7 1 0,0 0-1 15,0 0 1-15,0 0-4 0,0 0 1 0,0 0-1 16</inkml:trace>
  <inkml:trace contextRef="#ctx0" brushRef="#br0" timeOffset="-69377.19">22611 11103 878 0,'0'0'0'0,"0"0"0"15,0 0 0-15,0 0 1 0,0 0 2 0,21 0-2 16,-12 0 1-16,4 3-1 0,1-3 0 15,2 0 0-15,24 0 2 0,4 0 13 0,0-3 1 0,4-1 0 16,-2 8 1-16,1-1-9 0,3-3 1 0,8 0 0 0,14 4 0 0,4-1-3 16,4-3 0-16,6-3-1 15,11 6 2-15,-5 1-3 0,0-4 0 0,13 0 0 0,10 1 1 0,8 3 8 16,-3-4 2-16,6-4-2 16,8 15 2-16,0-9-7 0,-7-2 0 0,9-2 0 0,12 11 0 0,-7 0 1 15,-5-8 0-15,12-1 0 16,7 14 2-16,-12-10-6 0,-4-4 1 0,17-2 0 0,2 16 1 15,-1-7 3-15,-12-3 1 0,8-1 0 16,11 11 1-16,-3-8-6 0,-9-6 0 0,13 3 1 0,3 22 0 0,-8-15 24 16,-11-6 0-16,13-1 0 0,4 19 0 0,-2-14-18 0,-18-1 0 15,4 0 1-15,9 11-1 0,-16-4 26 16,-4-7 0-16,11-3-1 0,-4 10 2 0,-12-5-26 0,-7-4 1 16,16 4 0-16,-3 3-1 0,-17 4 25 15,-6-6-1-15,8-1 0 0,2 3 2 0,-16 3-26 0,-7-8 1 16,9 0 0-16,-5 8 0 0,-13-6 16 15,-4 0 2-15,6-4-1 0,-5 6 1 0,-9-2-20 0,-9-4 0 16,6-5 1-16,-3 9-1 0,-4-6 16 0,-6-3 0 16,-7 0 0-16,-2 7 0 0,-7-3-16 15,-5-4-1-15,0-4 1 0,-2 10 0 0,-2-5 9 0,-7-2-1 16,-5-5 1-16,-7 10 0 0,-5-4-11 0,-4-4 0 16,-2 1-1-16,-12 3 1 0,9 3 8 0,-9-3 0 15,0 0-1-15,0 0 1 0,0 0-10 0,0 0 1 16,0 0 1-16,0 0-1 0,0 0 1 0,0 0 0 0,-10-3 1 15</inkml:trace>
  <inkml:trace contextRef="#ctx0" brushRef="#br0" timeOffset="-68757.29">23155 11458 1482 0,'0'0'0'16,"17"-5"0"-16,13-1 0 0,4 5 53 0,3 1-1 0,7-4 1 16,7 4 1-16,0 0-37 0,2-2 0 15,9-3 0-15,15 0 0 0,5 3 40 0,-1 0 0 16,5-3 0-16,9 5 0 0,9 0-40 0,-7-2 1 15,8-1 0-15,14 3 0 0,5 0-16 0,-4 0 2 0,7-4-1 16,18 4 0-16,-10 4 0 0,-1-8-1 0,8 1 0 0,15-1 1 0,-4 8-6 16,-5-4 0-16,18-7-1 15,14 7 1-15,-6 3 0 0,-6-3 0 0,14-7 0 16,24 7 1-16,-17 0-17 0,-7 0 0 0,26-5-1 16,16 10 1-16,-18-5 8 0,-7 0 1 0,18-5 0 15,6 10 0-15,-21-5-14 0,-9 0 2 0,11-5-2 16,6 10 2-16,-10-1 10 0,-24-4 0 0,9 0 0 0,-3 3 1 0,-20 4 4 15,-17-3 1-15,12-4 0 16,-6 2 0-16,-17 5 2 0,-12-4-1 0,0-3 1 0,1 2-1 0,-20 5 5 16,-10-5 0-16,8-4 0 0,-6 5 1 0,-14-3-1 0,-7-3 0 15,7-1 0-15,-7 3 1 0,-5 2 9 16,-9-2 1-16,-5-6-1 0,3 1 0 0,-5 3-4 0,-5-1 1 16,-1-6 0-16,-3 6 0 0,-7-1 12 15,-10-2 0-15,-6-7 0 0,-9 9 0 0,-5-2-9 0,-8-4 1 16,-10-5-1-16</inkml:trace>
  <inkml:trace contextRef="#ctx0" brushRef="#br0" timeOffset="-66667.42">19121 4828 527 0,'0'0'0'0,"-16"-22"0"16,3 10 0-16,1 3 154 0,-2-1-1 0,0-8 1 15,-2 2 0-15,4 6-143 0,3 3 0 0,3-7 1 16,3 7-1-16,3 7 74 0,0 0 0 0,0 0 1 0,0 0-1 0,0 0-68 16,0 0 1-16,9 3 0 0,-4 6 0 0,4 5-5 0,1 7 1 15,-1-3-1-15,5 17 2 0,-3 2-8 16,-8-5 2-16,1-4-1 0,0 25 1 0,-4-10-5 0,0 0-1 16,0 1 0-16,0 16 1 0,0-6-2 15,3-8 1-15,2 1 0 0,6 25 0 0,0-7-3 16,-1-8 0-16,4 6 0 0,11 2 1 0,-2-8-1 15,0-12 0-15,-4 1 0 0,-5 21 0 0,2-14-1 0,-4-9 1 16,-3 1 0-16,-5 3 0 0,-1-2-1 0,-1-13 1 16,-2-5 0-16,-5 7 0 0,3-5 1 0,0-9 1 15,-1-8-1-15,-4 13 2 0,5-10-2 0,2-16 0 0,-7 7 0 16,3 5 1-16,1-3 14 0,3-9 0 16,0 0-1-16,0 0 2 0,0 0-8 0,-7-5 1 0,7 5-1 15,-4-13 1-15,4 3 17 0,-3-2 0 16,-1-3 0-16,-3-13 0 0,-3-9-15 0,1 6 2 0,-4-8-2 15,1 6 2-15,5 8 17 0,2-10 1 16,-1-2-1-16,-1 5 0 0,0-7-17 0,4 1 0 0,-1-3 0 16,1 15 0-16,3-4 13 0,-4-7 1 0,4-2-1 0,0 4 1 0,0 2-15 15,-3-8 0-15,3-1 1 16,0 3-1-16,0 2 11 0,3-8-1 0,-3 4 1 0,0 11 1 0,-3 0-14 16,3-1 1-16,0-1 0 15,3 0 1-15,-3 6 7 0,-3-7 0 0,3-3 0 0,3 5 1 16,-3-4-11-16,0 5 1 0,0-9 0 15,0 13 0-15,4-3 4 0,-4-2 1 0,-4 1-1 16,4 7 1-16,4-3-7 0,-4 3 0 0,3-4 0 0,1-1 0 16,-1 5 2-16,-3 2 2 0,4-7-1 0,3 3 0 15,-4 6-5-15,-3-2 1 0,4-7 0 0,-4 14 0 16,2-6 2-16,-2-1 0 0,1-3 0 0,1 15 0 16,-2-3-4-16,-2 1 0 0,2-5 1 0,0 16 0 0,4-10 0 15,-2 3-1-15,3-2 1 0,-5 9 0 16,11-7-3-16,-11 7 1 0,7-7-1 0,-7 7 2 0,16-9-2 15,-2 9 2-15,0-4-1 0,7 4 1 0,11 0-3 16,5-3 2-16,-4-1-2 0,10 11 2 0,-3-3-2 0,6-4 2 16,0-4-2-16,10 17 2 0,1-10-3 15,-3-3 1-15,5-3 0 0,8 13 1 0,-2-6-1 0,-3-2 1 16,12-4-1-16,5 14 0 0,1-5 0 0,-3-3 0 16,6-8-1-16,9 15 2 0,-1-8-2 0,-4-3 1 15,5-3 1-15,-1 15-1 0,5-8-1 0,-1-4 0 16,2-4 1-16,-4 18 0 0,-1-10-1 0,-2-8 0 15,5 1 1-15,4 18-1 0,-7-11-1 0,-4-6 1 0,9 0 1 16,4 15-1-16,-8-10-1 0,-7-5 0 0,8-3 0 16,1 23 1-16,-7-15 0 0,-6-3-1 0,2-3 0 15,4 13 0-15,1-10-1 0,-12 0 1 0,3-3 0 0,1 13 0 16,-9-10-1-16,-7-7 1 0,8 0 1 16,1 14-1-16,-7-7 0 0,-4-7 0 0,-1 0 0 0,5 14 0 0,-9-7-1 15,-3-10 1-15,1 1 0 16,1 16 1-16,-4-9-2 0,-9-5 1 0,2-2-1 0,0 15 1 0,-2-8-1 15,-9-5 1-15,5-2-1 16,-4 18 1-16,4-9-1 0,-6-9 1 0,-4 2-1 0,-7 14 1 0,1-7-1 16,-1-3 0-16,-3-4 0 0,-4 14 1 0,-2-4-1 0,-4-6 0 15,3-8 0-15,-13 11 1 0,10 7-1 16,-10-7 0-16,7-7 0 0,-7 7 2 0,0 0-2 16,6 7 0-16,-6-7 0 0,0 0 1 0,0 0-1 15,1 7 0-15,-1-7 0 0,0 9 1 0,0 0-1 16,0 1 0-16,0 1 0 0,0 10 1 0,2 2-1 15,2 1 0-15,-1-6 0 0,-1 8 1 0,0 6-1 0,3-4 1 16,-1-3-1-16,-1 8 1 0,1-1-1 0,3-4 0 16,0-2 0-16,0 15 1 0,2-11-1 0,1 1 2 15,4 3-1-15,7 6 0 0,-6 3-1 0,0-5 1 0,5-6-1 16,5 3 1-16,-3-1-1 0,0-8 1 16,6-3-1-16,-2 19 1 0,-1-16-1 0,-4-3 1 0,0 0-1 15,-1 21 2-15,-6-9-1 0,-2-7 0 16,-1-1 0-16,-4 8 0 0,-2-7-1 0,0-7 1 0,-1 6 0 15,-4 1 0-15,-2-7 1 0,0-2-1 16,1-1 0-16,-6 7 0 0,1-4 0 0,-1-7 0 0,-3 2 0 16,-10 8 0-16,1-8 1 0,1-7-1 0,-6-2 0 0,-8 16 0 0,-7-11-1 15,2-3 1-15,-4 0 0 16,-5 12 0-16,-1-12-1 0,1-2 1 0,-12-4 1 0,-13 11-1 0,-1-2-1 16,0-3 1-16,-10-5 0 15,-7 6 0-15,-5-3 0 0,1 0 0 0,-10-5 0 16,-3 5 0-16,-14-3 1 0,2-1-1 0,-3-3 0 15,-6 2 0-15,-7 3-1 0,8-3 1 0,-8-4 0 16,-9 2 0-16,6 0-1 0,12-3 1 0,-10-3 1 16,-14 8-1-16,14-2-1 0,8-3 1 0,-10-4 0 0,-2 7 0 15,12 0-1-15,12-4 1 0,-16 2 0 0,-1 2 0 16,16 0-1-16,6-3 2 0,-10-4-2 0,-1 10 1 0,13-3-1 16,9-3 1-16,-12-4-1 0,7 10 1 0,11-3-1 15,6-3 1-15,-3-4 0 0,0 10 0 0,7-3-1 16,11-3 1-16,-4-1 1 0,2 4-1 0,11 0-1 15,1-3 1-15,2-3 0 0,2 12 0 0,7-6-1 16,6-6 1-16,3 1-1 0,2 12 1 0,8-7 0 0,4-3 1 16,-2-1-1-16,-2 9 0 0,7 1-1 0,4-10 1 15,-4-1 0-15,6 8 0 0,1-1 0 0,1-4 0 16,2-1 0-16,3 6 1 0,2 3-1 0,2-3 0 16,8-3 0-16,-10-3 0 0,10 3 0 0,-7 3 0 15,7-3 0-15,0 0 2 0,0 0-2 0,0 0 0 16,0 0 0-16,0 0 1 0,0 0 1 0,0 0 0 15,0 0 0-15,0 0 1 0,0 0-2 0,10-3 0 0,-10 3 0 16,11 0 1-16,-4 3 0 0,0 1 0 0,-7-4 1 16,11 3 0-16,-4-3-2 0,0 4 2 0,-7-4-1 15,12 0 1-15,-5 3-1 0,0 1 0 0,0-4 1 0,2 0 0 16,2 3-2-16,-1 1 2 0,-1-1-2 16,2-1 1-16,5 2 0 0,1-1-1 0,-4-3 0 0</inkml:trace>
  <inkml:trace contextRef="#ctx0" brushRef="#br0" timeOffset="-62787.17">9860 2148 1117 0,'0'0'0'16,"0"0"0"-16,0 0 0 0,0 0 100 0,0 0 1 15,0 0-1-15,-18-15 1 0,18 15-84 0,0 0 0 0,0 0-1 16,0 0 1-16,0 0 37 0,0 0 1 0,0 0 0 16,0 0 0-16,0 0-38 0,0 0 1 15,0 0-1-15,0 0 1 0,8-4-24 0,-8 4 2 16,0 0-1-16,0 0 1 0,0 0-1 0,0 0 2 0,0 0-1 15,-11 0 1-15,0 0-73 0,-4 0-1 0,0 0 1 16,5 0 1-16,-1 4 57 0,11-4 0 0,-7 0 0 16,7 0 0-16,0 0-96 0,0 0 0 0,0 0 0 15,14-4 0-15,0 4 99 0,1 0-1 0,0-4 0 0,10-3 1 0,0 7-90 16,-8 0 2-16,-4-5-1 16,1 2 0-16,-4 6 88 0,-10-3-1 0,0 0 0 15,8-10 1-15,-8 10-12 0,0 0 1 0,0 0-1 16,0 0 1-16,0 0 14 0,0 0-1 0,0 0 1 0,0 0 0 0,0 0-2 15,0 0 0-15,0 0 1 0,0 0-1 16,0 0 6-16,0 0 0 0,-4 10 0 0,4-10 0 0,0 5 1 16,0-5 0-16,-4 7 1 0,4-7-1 0,8 16 2 15,-1-9 0-15,-7-7 1 0,7 11 0 16,-7-11 9-16,7 9-1 0,-7-9 0 0,5 0 1 0,-5 0-2 0,7 7 1 16,-7-7 0-16,0 0 0 0,0 0 23 15,7 0 0-15,-7 0-1 0,0 0 2 0,0 0-14 0,7 10-1 16,-7-10 0-16,0 0 2 0,7 11 20 15,-7-11-1-15,4 5 1 0,-4-5 1 0,7 7-21 0,-7-7 1 16,3 7-1-16,1 4 1 0,3 3 19 0,0-4 1 16,-7-10-1-16,11 21 1 0,-1-8-20 0,-6-6-1 0,-1 2 1 15,8 14 1-15,-2-6 9 0,-2-6 2 16,-4-4-1-16,4 5 1 0,4 4-15 0,-4 0 2 16,0-6-2-16,11 11 2 0,-3-3 10 0,0 3 1 15,-1-5 0-15,-4 1-1 0,4 6-11 0,0-7-1 16,-1-5 0-16,4 13 1 0,-2-3 7 0,-1-10 1 15,0 1 0-15,5 18 0 0,2-7-11 0,-7-9 1 0,4-2 0 16,3 27 1-16,2-11 13 0,-2-8 1 0,-3-1 0 16,7 7 0-16,-6-1-14 0,-1-7 1 0,-1-1-1 15,1 10 1-15,3-4 6 0,2-8 0 0,-2-4 1 16,0 12 0-16,2-4-10 0,2-5 1 0,0-3-1 16,-1 12 1-16,6-2 11 0,-1-7-1 0,-3-7 0 15,9 16 2-15,1-9-12 0,-6-2 0 0,8 0 0 16,8 20 1-16,5-16-2 0,-6-7 1 0,0 7 0 15,3 5 0-15,-2-4-4 0,-2-6 0 0,-2-2 0 0,6 6 1 16,-2 5 4-16,-2-6 1 0,5-7 1 0,2 7-1 0,1-2-5 16,-10-3 0-16,-1-5 0 0,8 11 1 0,-5-4 0 15,-2-4 1-15,6-3-1 0,7 8 1 0,1-2-4 16,-5-6 0-16,0-1 0 0,9 13 1 0,-1-5-5 16,-6-6 1-16,8-5 0 0,8 14 0 0,0-9-1 0,-11-6 0 15,9-1 1-15,2 20-1 0,-4-11 0 16,-8-11 1-16,4 4 0 0,8 14 0 0,-7-10-1 15,-9-4 1-15,1-7-1 0,8 19 0 0,-9-9 0 16,2-6 1-16,3 1-1 0,9 14 1 0,-4-12-2 0,-3-7 2 16,-1 4-1-16,8 17 0 0,1-14-1 0,1-7 1 0,0 0 1 15,3 21-1-15,1-14-1 0,-4-4 0 16,5-3 0-16,1 18 1 0,5-11-2 0,-4-7 2 16,-4 0-2-16,7 14 1 0,4-7-1 0,-7-9 0 15,2 2 0-15,-1 14 1 0,-1-10-1 0,-4-4 0 0,6-4 0 16,-2 18 0-16,0-14 0 0,-4-4 0 15,0 3 0-15,1 15 0 0,4-11 0 0,-4-3 0 0,-1-3 0 16,0 13 0-16,-3-6 0 0,-2-6 0 0,4-2 0 16,6 15 0-16,-3-8-1 0,-7-3 1 0,2-2 0 15,7 15 0-15,-11-12-1 0,-1-1 1 0,8-5 0 0,8 12 0 0,-8-3-2 16,-7-8 2-16,2 4 0 16,14 0 0-16,-7 3-1 0,-5-8 1 0,-4 2 0 0,8 6 0 0,-8 1 0 15,-3-5 0-15,5-2 0 16,-2 6 0-16,-3 1 0 0,-4-1 0 0,-2-3 0 15,3 7 0-15,-3 0 0 0,-1 0 0 0,-1-3 0 16,3 10 0-16,-2-4 0 0,-6 1 0 0,2-1 0 0,0 8 0 0,-3-2 0 16,-6-4 1-16,2 2-1 0,6 12 2 0,-1-5-2 0,-1-3 1 15,-4-4-1-15,2 18 1 0,-6-11 0 16,3-2 0-16,-5-1 0 0,10 19 0 0,-7-13-1 0,1-8 1 16,0 2 1-16,2 24-1 0,-3-18-1 15,-2-4 1-15,-4 1-1 0,2 17 1 0,-5-3-1 16,-2-12 1-16,1 5-1 0,-1 8 1 0,-3-5-1 15,-4-6 0-15,2 1 0 0,1 9 1 0,-1-5-1 0,-4-3 0 16,4 2 0-16,-2 12 1 0,-2-11-1 0,-4-4 0 0,-1-1 0 16,-3 17 0-16,-1-9 0 0,-3-6 0 15,0-3 0-15,-2 2 0 0,0 1 0 0,-4-4 0 0,1-6 0 16,-8 1 2-16,4-1-2 0,0-3 0 16,0-7 0-16,-3 9 1 0,3-9-1 0,3 7 1 0,-3-7 0 15,0 0 0-15,0 0-1 0,-3 9 1 16,3-9 0-16,0 0 0 0,0 0 2 0,0 0-1 15,0 0 0-15,0 0 2 0,0 0-3 0,0 0 1 16,0 0 0-16,0 0 0 0,0 0 2 0,0 0-1 0,0 0 0 16,0-11 1-16,0 11-2 0,0-10 1 0,-4-1 0 15,1-3 0-15,-1 4 0 0,1-4 2 0,-8-2-1 16,2 7 1-16,2 0-2 0,2-1 1 0,1-4-1 16</inkml:trace>
  <inkml:trace contextRef="#ctx0" brushRef="#br0" timeOffset="-62507.18">19253 3960 1117 0,'0'0'0'0,"-4"-10"0"0,4 10 0 16,0 0 33-16,-3-9 0 0,-1 2 0 15,4 7 1-15,-14-4-21 0,7 4 2 0,-2-3-1 0,0 3 1 0,-1 0 21 16,-1 0 0-16,2-4 0 0,2 4-1 0,-3 4-20 16,-1-4 0-16,4-4-1 0,7 4 2 0,-7 4 4 0,7-4 0 15,-7 3 1-15,7-3 0 16,0 0-11-16,-2 9 1 0,2-9 0 0,-1 11 1 0,4 3-8 15,1-5 2-15,-1 1-1 0,4 10 1 0,7-1-3 16,-3-12 2-16,-1 0-2 0,8 9 2 0,2-6-3 0,-3-6 0 16,1-8 0-16,-2 18 1 0,1-7-2 0,3-10 1 15,3-8-1-15,0 15 1 0,3-11-2 0,0-7 2 16,-1-2-1-16,3 5 0 0,2-3-1 0,0-5 1 0,4-9 0 16,6 8 0-16,5-1 2 0,0-5 1 15,0-2-1-15,7 0 1 0,3 1-2 0,2-1 1 16,10-11-1-16</inkml:trace>
  <inkml:trace contextRef="#ctx0" brushRef="#br0" timeOffset="-32833.86">25940 4657 75 0,'0'0'0'15,"35"-18"0"-15,-5 13 0 0,2-5 0 0,3-1 1 16,4-3 0-16,-6 7 0 0,4-9-1 0,-1-3 1 16,4-1 0-16,4 13 0 0,2-5 8 0,-5-4 0 15,8-1 0-15,2 13 1 0,-1-7-4 0,-3 3 1 0,-3-10-2 16,9 15 2-16,-7-4 2 0,4-2 1 0,4-7-1 16,1 12 1-16,0-3-4 0,-4 0 1 0,2-1-1 15,5 0 1-15,-9 3 31 0,2-2 2 0,11-3-1 16,-2 10 0-16,0-4-23 0,0-3 0 0,-5 0-1 15,7 7 1-15,-4-3-6 0,0-3 1 0,11-1-1 16,-2 7 2-16,-2 0-6 0,-5-3 1 0,0-4 0 0,5 3 1 16,-1 4-4-16,-6 0 2 0,7-5-2 0,-3 3 2 15,-4 2-3-15,-5-2 2 0,0-1-2 0,7 5 2 16,-7 1 11-16,0-1 2 0,7 0 0 0,0 1 0 16,-4 4-8-16,-3 0 0 0,2-3 1 0,7 5-1 15,-6 1 9-15,-5-3 1 0,9-3-1 0,2 10 1 0,-9-2-10 0,-4-3 2 16,2-2-1-16,6 12 0 15,-3-5 17-15,-4-7 0 0,6 2 0 0,-1 16 1 0,-7-9-15 0,-3-1-1 16,0-4 1-16,-3 19-1 0,-3-7 8 0,-4-6 1 16,2 1-1-16,4 3 0 0,-1 4-9 0,-3 1-1 15,-2-8 0-15,-6 6 0 0,2-3 8 0,-2 6 0 16,-3-10 1-16,-1 10 0 0,-1-4-10 0,-1-1 1 16,2-6-1-16,0 11 1 0,-4 3 8 0,0-9 2 15,2 5-2-15,4 8 1 0,-5 1-10 0,0-12 1 16,4 8-1-16,-7 1 2 0,3-4 2 0,-3-2 2 15,0-4-2-15,-10 9 2 0,5-1-7 16,0-12 0-16,-3-2 0 0,-9 17 0 0,1-10 1 0,1-6 1 0,-4 3 0 16,-7 15 0-16,3-5-5 0,3-9 1 0,-3-2 0 15,-8 9 1-15,1 4 0 0,2-9 0 0,-5 2-1 16,-5 3 2-16,-6-7-3 0,0-3 0 0,1 1-1 16,-3 5 1-16,-3-2-1 0,2-8 1 0,-2 2 0 15,-5 13 0-15,-2-7-2 0,3-7 0 0,-5 1 1 16,-8 12-1-16,-6-5 2 0,3-7 1 0,-8 2-2 15,0 10 2-15,5-7-3 0,-2-5 1 0,-5 1-1 0,-14 4 1 16,0 1 3-16,5-8 0 0,-3-6-1 0,-5 14 1 0,6-8-3 0,2-4 0 16,-8-3 1-16,-5 9 0 15,5-4 1-15,5-1 1 0,-3-8 0 0,-7 10 0 0,-1-3-2 0,10-6-1 16,-1-4 1-16,-7 10-1 16,9-6 2-16,-1-6 0 0,-9 0 0 0,-3 6 1 15,6-4-4-15,8-7 2 0,-8 0-2 0,-8 7 2 16,1-4-1-16,10-3 2 0,-3-5 0 0,-4 8 0 0,0-3-3 15,5-3 0-15,0-3 1 0,1 5 1 16,5 1 0-16,3-7 1 0,-4-4 0 0,-2 2 0 0,1 6-3 16,10-8 1-16,1-3-1 0,-3-2 2 0,10 4-2 0,5-4 1 15,-8-9-1-15,1 15 1 0,7-10-2 0,9-3 0 16,-4-3 1-16,2 12-1 0,9-4-1 0,3-8 2 0,2 3-1 16,-13 0 0-16,13 0 0 15,2 2-1-15,-5-14 0 0,-3 15 1 0,6-12 0 0,6 1 0 16,-1-1-1-16,-1 13 2 0,4-1-2 15,5-6 0-15,-1 3 0 0,2 11 1 0,2-4-1 16,4-2 0-16,1-7 0 0,2 13 2 0,3-6-3 0,4-1 1 0,-2-2 0 16,2 0 1-16,4 3-2 0,1 2 1 15,2-8 0-15,2 6 0 0,0 4 0 0,0-2 0 16,0-3-1-16,1 10 1 0,1 2-1 0,-1-2 0 16,1-3 1-16,-1 4 0 0,3 1-1 0,1-1 0 0,0-1 0 15,0 2 1-15,-3 5 0 0,1-2 0 0,2-3-1 16,2-2 1-16,3 9-1 0,1 0 0 0,-2-3 1 15,-6-1 0-15,6 4-1 0,4 0 0 0,-4 0 0 16,0 0 0-16,5 4 0 0,1-1 1 0,3-5-1 16</inkml:trace>
  <inkml:trace contextRef="#ctx0" brushRef="#br0" timeOffset="-31635.83">31110 4947 389 0,'0'0'0'0,"0"0"0"15,0 0 0-15,0 0 84 0,0 0 0 0,-18-12 0 16,18 12 2-16,-7 0-69 0,7 0 0 0,0 0 1 16,0 0 0-16,0 0 23 0,0 0 0 0,-4-5 1 15,4 5-1-15,0 0-25 0,0 0 0 0,0 0-1 16,0 0 2-16,8 0 6 0,-1 0-1 0,0-4 1 15,5 8 0-15,11-3-12 0,3 1 2 0,3-4-2 16,9 9 1-16,-1-1 6 0,-3-6 1 0,5-4 0 16,7 17 1-16,1-6-10 0,-3-7 0 0,0 0 0 0,-1 7 1 0,-3-4 0 15,-3-3 2-15,2-3-2 0,5 11 1 0,-5-4-5 16,-5-4 1-16,3-5 0 0,-4 13-1 0,1-4 5 0,-6-8 0 16,-2 1 0-16,-4 10 1 0,-3-4-7 15,-1-3 2-15,-3-7 0 0,-2 14 0 0,-3 0 9 0,-1-7 0 16,-2-7 0-16,-7 7 0 0,7 9-8 15,-7-9 2-15,0 0-1 0,0 0 0 0,7 0 7 0,-7 0-1 0,0 0 1 16,0 0 1-16,0 0-9 0,2 9 1 0,-2-9 0 16,0 0 0-16,-3 11 7 0,3-11 1 15,-6 10-1-15,1-3 1 0,-4 0-8 0,-1-3 0 0,-1-4 0 0,-3 7 0 16,-4 5 6-16,1-3 0 16,-1-4 0-16,-3 9 0 0,-2-3-7 0,2-1 0 15,-2-3 0-15,-2 7 1 0,-1-1 4 0,-1-1-1 0,4 0 1 16,0-1-1-16,-1 3-5 0,1-3 0 0,2-4 0 15,-1 7 1-15,-1 0 1 0,4-7 1 0,1 5 0 16,-3 9 1-16,0-8-6 0,2-6 2 0,-1 0-1 16,-4 12 1-16,-1-3 2 0,0-13 1 0,-5 4 0 15,0 20 1-15,2-13-6 0,3-5 1 0,2 1 0 16,2 20 1-16,2-11 1 0,1-8 1 0,2-2-1 0,-5 10 1 16,3 0-5-16,4-8 2 0,0 0-1 0,-2 6 0 15,-1-3 1-15,4-5 1 0,3 2 0 0,-3 3 0 0,3 0-4 16,3-7 2-16,0 0-1 0,-2 2 1 15,-2 1 1-15,6-1 0 0,5-9-1 16,-12 7 1-16,6 2-2 0,6-9-1 0,0 0 0 0,-7 10 2 0,7-10 1 0,-7 11 0 16,7-11-1-16,-7 0 2 15,7 0-3-15,0 0 0 0,0 0 0 0,0 0 0 0,0 0 0 16,-7 0 0-16,7 0 1 0,0 0 0 0,0 0-3 16,0 0 2-16,0 0-2 0,0 0 1 0,0 0 5 15,0 0 0-15,0 0 0 0,0 0 1 0,4-7-4 16,3 3 1-16,0 4-2 0,2-3 2 0,8 3 4 15,4-4 1-15,2 1-1 0,6 10 0 0,2-4-4 16,-4-6 1-16,1 3-2 0,2 7 2 0,2-4 5 0,-2 1-1 16,2-4 0-16,6 10 2 0,3-2-6 0,-4-7-1 0,4-1 1 15,-10 13 0-15,3-6 4 0,-1-4 1 0,1 1-1 16,3 12 0-16,-5-6-5 0,-1-6 1 0,3-1 0 16,3 11 0-16,0-5 4 0,-4-7 2 0,-1-1-1 15,-2 15 1-15,0-9-7 0,-3-7 1 0,-4 0 0 16,0 16 1-16,-1-16 5 0,-2-5-1 15,-1-6 0-15,1 22 1 0,-1-11-6 0,-3-11 0 0,0 1-1 16,3 10 2-16,1-2 2 0,-5-12 0 0,-2-2 0 16,1 14 0-16,-2-6-4 0,-1-6 1 0,-4-2-1 15,0 5 0-15,-2 2 2 0,1-5 1 0,-3-2 1 16,-1 2-1-16,-2 2-5 0,-4-4 2 0,3 2 0 16,-1 2-1-16,-5 1 1 0,-2-3 0 0,-2 0 0 15,-3-2-1-15,-5 2-1 0,-1-3-1 0,1-1 1 16</inkml:trace>
  <inkml:trace contextRef="#ctx0" brushRef="#br0" timeOffset="-30337.26">31330 4942 892 0,'0'0'0'0,"0"0"0"16,0 0 0-16,0 0 128 0,0 0 0 0,0 0-1 15,0 0 2-15,0 0-115 0,0 0 1 0,0 0-1 0,0 0 1 16,0 0 59-16,0 0 1 0,0 0 0 15,-3-16 0-15,3 16-57 0,0 0 0 0,0 0 0 0,-6-7 0 0,6 7-12 16,0 0 1-16,0 0-2 0,-5-9 2 0,5 9-3 16,0 0 1-16,0 0-1 0,0 0 1 0,11-7-6 15,-3 7 1-15,5-3 0 0,24 6 0 0,14 1-1 16,-2-8 1-16,-1 1 0 0,-4 10 0 0,2-4-9 16,3-3 1-16,1-7 0 0,4 14 0 0,8-3 2 15,-9-8 1-15,0 1-1 0,-2 10 1 0,-1-2-4 16,-8-10 0-16,-2-2 0 0,3 14 0 0,-4-7 2 15,-9-4 1-15,-2-3 0 0,2 11 0 0,0-8 3 16,-9-3 0-16,-5 2 1 0,-6 5 0 0,-1 2 0 0,0-4-1 0,-2-9 1 16,-7 11 1-16,0 0 1 0,0 0 1 15,0 0-1-15,0 0 1 0,0 0-1 0,0 0 1 16,4-7-1-16,-4 7 2 0,0 0 4 0,0 0 1 16,0 0 0-16,0 0-1 0,0 0-1 0,0 0-1 15,0 0 1-15,0 0 1 0,0 0 7 0,-11 11 0 0,4-11 1 16,-7 7-1-16,-11-5-5 0,-1 1 0 15,1-6 0-15,2 10 1 0,0 0 4 0,0-7 1 16,2 0-1-16,2 7 1 0,-2-2-6 0,1-5 1 0,2 0-2 16,1 11 2-16,1-4 4 0,-2-2-1 0,6-2 0 15,-2 12 2-15,0-5-6 0,1-5 0 0,3-1 0 16,-3 15-1-16,1-3 6 0,2-5 0 0,1-1 1 16,0 1-1-16,-3-1-5 0,1-1 0 0,2-4 0 15,-3 6 1-15,-4 1 5 0,0-1 1 0,-2-4-1 16,3 3 1-16,2 1-7 0,-1 0 1 0,2-6 0 15,1 4 0-15,-1 6 2 0,-1-4 1 0,3-8 0 16,3 12 0-16,0-5-5 0,-6-1 1 0,3-4-1 0,1 6 1 0,0 3 2 16,0-5 0-16,1-2 1 0,-1 10-1 0,0-6-4 15,2-4 1-15,7-7 0 0,-11 24 0 0,4-8 0 16,0-5 1-16,0-6 0 0,-2 16 1 0,-1-7-3 0,1-8-1 16,2 1 1-16,-2 23 0 0,-2-11 0 15,1-9 1-15,-1-3 0 0,-3 13-1 0,2-3-1 0,-1-3-1 16,-1-3 1-16,-5 3 1 0,0 0-2 15,-3-3 2-15,-4-2-1 0,3 8 1 0,2-3-3 0,1-7 2 16,1 4-2-16,1 3 2 0,1-2-2 16,-1-3 1-16,0-2 1 0,3 12-1 0,2-8 0 15,1-8-1-15,0 1 1 0,-1 10-1 0,1-3-1 0,1-8 2 16,1-3-2-16,-3 7 1 0,1 0-1 0,1-7 1 16,3 0-1-16,-5 9 0 0,3-5 1 0,1-4 2 15,0-4-2-15,2 8 2 0,-4-1-3 0,3-3 1 16,-1-3 1-16,0 3-1 0,0 3 1 0,0-6-1 15,2-1 0-15,7 4 2 0,-10 4-3 0,10-4 1 16,-9 0 0-16,9 0 0 0,0 0 0 0,0 0 1 0,0 0-1 16,-5 0 0-16,5 0 0 0,0 0-1 0,0 0 0 15,0 0 2-15,0 0-1 0,5 0 1 0,-5 0 0 16,10 0 0-16,-1 3-2 0,4 1 2 0,-1-4-1 16,4 0 1-16,8 0-1 0,3-4 1 0,-2-3 0 15,3 11 0-15,-3-4-1 0,-1-4 0 0,4-5 0 16,4 13 1-16,-2-4-1 0,0-4 0 0,2-6 1 15,7 13 0-15,1 1-2 0,-3-8 2 0,0-3-1 16,-1 14 1-16,1-3-1 0,-4-8 0 0,1-3 1 0,3 14-1 0,-4-3-1 16,-3-8 2-16,2-3-2 0,5 14 1 15,2-3 2-15,-6-4-1 0,-3-7 1 0,-3 14-1 0,1-4 0 16,-1-3-1-16,-3-7 0 0,-1 14 1 0,-2-3 1 16,-1-8 1-16,-1 1 0 0,2 10-1 15,-1-7-2-15,-6-4 2 0,2-3-1 0,0 14 1 0,-2-7-1 16,-4-7 1-16,-1-3-1 0,0 13 2 0,-9-3-3 15,9 0 1-15,-9 0-1 0,0 0 2 0,7-3-2 16,-7 3 0-16,0 0 1 0,0 0-1 0,3-7-1 0,-3 7 2 16,0 0-2-16</inkml:trace>
  <inkml:trace contextRef="#ctx0" brushRef="#br0" timeOffset="-29447.18">31094 4865 1557 0,'0'0'0'0,"0"0"0"0,0 0 0 16,0 0 51-16,0 0 0 0,0 0 0 0,0 0 0 0,0 0-34 15,0 0 0-15,0 0 0 0,0 0 1 16,0 0 37-16,19 0 0 0,-12 3 0 0,6 2 1 0,4 2-39 0,3 0 1 16,-1-7-2-16,4 9 2 0,-2-2-16 15,-1-7 0-15,3 0 0 0,7 11 0 0,-2-2-1 0,2-9 1 16,10-4-1-16,1 16 1 0,1-5-8 15,1-3 2-15,-1-4-1 0,4 11 1 0,-4-4-1 0,-3-4 2 16,3-3 0-16,4 12-1 0,2-8-18 0,-6-4-1 0,-5 0 1 16,-3 10 1-16,-1-3 8 0,-3-3 2 15,-3 0 0-15,-1 10 0 0,-3-7-8 0,-4-11-1 16,-1 1 1-16,0 13 1 0,-4-3 7 0,-4-7 1 16,1-3 0-16,-4 10 0 0,-2 0 4 0,-5-7 2 15,0 0-2-15,7 0 2 0,-7 0-1 0,0 0 2 16,4 3-2-16,-4-3 2 0,0 0 2 0,0 0 1 0,0 0-1 15,0 0 1-15,0 0-1 0,0 0 1 16,0 0-2-16,-7 0 2 0,3 7 0 0,-1 2 0 0,-2-2 0 16,-7 7 0-16,-4 0 0 0,-1 0 0 0,-1-7 0 15,-1 4 0-15,0 1 2 0,2-3 0 0,1-4 0 16,-5 4 0-16,-2 7-1 0,-1-5 2 0,-2-4-2 16,-2 7 1-16,-6-2 1 0,6-3 1 0,2 1-1 15,3 13 1-15,1-9-2 0,-3-5 1 0,6 2-1 16,0 11 2-16,0-2 2 0,1-10 1 0,3 1 0 15,-6 19 1-15,3-18-4 0,-1-1 2 0,2-1-2 16,-6 15 2-16,-1-8 5 0,-1-4 0 0,-6-3 1 0,3 11-1 0,2-3-4 16,1-4 0-16,2 0 0 15,2 2 1-15,1 5 1 0,0-7 0 0,3-7 0 0,0 11 1 16,1-4-4-16,4-5 0 0,1 0 0 0,-1 6 1 0,0-4 7 16,5-8 2-16,2 1-1 0,0 6 0 0,2-1-6 15,5-9 0-15,0 0 0 0,-7 9 0 0,7-9 6 16,-4 7-1-16,4-7 1 0,0 0 1 0,0 0-7 15,0 11 0-15,0-11 0 0,0 0 0 0,0 0 3 16,0 7 1-16,0-7 1 0,0 0-1 0,0 0-5 0,0 0 0 16,0 0 0-16,0 0 1 0,0 0 1 0,0 0 1 15,9 0 1-15,-9 0-1 0,9 5-5 0,0-1 2 16,1-4-1-16,6 0 1 0,6 0 1 0,0-4 1 0,1-1-1 16,7 10 1-16,-1-1-4 0,-1-8 0 15,2-1 1-15,9 14 0 0,1-6 0 0,-1-6 0 0,2-1 1 16,-8 11 0-16,2-3-3 0,-3-8 0 15,3 1 1-15,6 10-1 0,-4-4 2 0,-2-6 1 16,4-1 0-16,3 11 0 0,2-3-4 0,-3-4 2 0,-2-7 0 16,0 17-1-16,1-6 2 0,-3-11 1 0,-1 0 0 15</inkml:trace>
  <inkml:trace contextRef="#ctx0" brushRef="#br0" timeOffset="-27067.2">1004 4263 1605 0,'0'0'30'0,"26"-4"-17"0,-5 1 0 0,4-1 1 15,5 1-1-15,12-1 74 0,-1-1 0 0,5 2 1 16,-2-1-1-16,5-3-70 0,-1 2 1 0,-2-1 0 0,5 3 0 16,0 3 38-16,-9 0 1 0,-1-4 1 15,-2 1-1-15,-4 6-40 0,-5-3 1 0,-2 0-1 0,-7 4 0 16,-5-1 16-16,-2-1 1 0,0 0-2 0,-6 0 2 16,-1 1-21-16,-7-3 2 0,7 9 0 0,-7-9-1 15,0 7 14-15,0-7 0 0,-4 12 0 16,-3-1 1-16,-4 3-15 0,1-3-1 0,-1 1 1 15,-1 4-1-15,-6 3 4 0,1-1 0 0,-1-4 0 0,-3 7 0 0,-6 0-8 0,3 4 1 16,-1-1 0-16,-5 6 0 0,-2 5 3 16,1-3 2-16,1 0-2 0,-2 1 2 0,2-5-7 0,2 2 1 0,3-2-1 15,-3-3 1-15,1 1 4 0,3-5 1 16,2-7-1-16,-1 4 1 0,-1 0-7 0,6-6 1 0,7-2 0 16,-6 5 1-16,1-3 2 0,5-5 2 15,1 0-1-15,3-2 0 0,7-5-5 0,-7 4 1 0,7-4 0 16,0 0 0-16,0 0 2 0,0 0 0 15,0 0 0-15,7-4 1 0,7 1-4 0,-4 1 0 0,1-2-1 16,5-3 1-16,5-1 2 0,-3 2 1 0,-1 1-1 16,3 2 1-16,-6 3-4 0,0 0 1 0,0-4-2 15,0 8 2-15,0-3 2 0,2 3 1 0,-2-2 0 0,0 3 0 16,1 2-4-16,-5 0 1 0,4 0-1 16,-1-2 1-16,4 2 2 0,-3-3 0 0,4-1 0 0,0 1 0 15,-4 1-3-15,5-1 0 0,2-4 0 16,4 0 1-16,5 3-1 0,-5-3 2 0,-1-3 0 0,1 3 0 15,2 0-4-15,-6-4 2 0,-4-5 0 16,1 9-1-16,1-3 2 0,-5-1 0 0,-3 1-1 0,-4 3 1 16,0-4-2-16,-7 4-1 0,11-5 1 0,-11 5 0 0,7 0 0 0,-7 0 0 15,0 0 0-15</inkml:trace>
  <inkml:trace contextRef="#ctx0" brushRef="#br0" timeOffset="-26845.79">2064 4451 2261 0,'0'0'0'0,"0"0"0"0,0 0 0 0,0 0 65 0,0 0 0 16,0 0 0-16,24-17 0 0,-13 15-47 0,3-2 0 15,2 1 0-15,2-1 0 0,6 4 45 16,-2-3 0-16,0-6-1 0,3 9 2 0,-7 0-46 0,-1 0 0 15,-4-4 0-15,1 8 0 0,0 1 1 16,-7-1 0-16,-7-4 0 0</inkml:trace>
  <inkml:trace contextRef="#ctx0" brushRef="#br0" timeOffset="-26677.27">2085 4719 1909 0,'0'0'0'0,"0"0"0"0,21-6 0 16,2 3 36-16,2-1 1 0,-1-3-1 0,3 0 1 16,1 4-22-16,-3-1 1 0,-2-3-2 0,5 4 2 15,0 3 23-15,-7-4 1 0,2 1-1 0</inkml:trace>
  <inkml:trace contextRef="#ctx0" brushRef="#br0" timeOffset="-26362.01">2769 4142 1796 0,'0'0'0'0,"0"0"0"0,0 0 0 0,0 0 32 15,14-16 0-15,-10 9 1 0,-4 7-1 0,0 0-18 16,0 0 0-16,0 0 1 0,0 0-1 0,0 0 34 15,0 10-1-15,0-1 0 0,0 19 1 0,-4 11-31 0,4-4 0 0,-3 5 0 16,-1 3-1-16,4 4 16 0,0 1-1 0,0 4 1 16,0 8-1-16,0 0-17 0,0-7 0 0,0 0 0 15,4 1 0-15,3-3 5 0,-2-2 0 16,-1 1 0-16,-1 3 0 0,1-6-8 0,-4 2-1 0,3-12 0 16,-3 5 1-16,0-6 7 0,0-6 1 0,-3-2-1 0,-1 5 1 15,4-8-9-15,-3-6 0 0,3-3 0 16,-4 1 2-16,4-1 7 0,0-7 0 0,0-9 0 15,4 9 0-15,-4-9-9 0,7 2 1 0,-7-2-1 16</inkml:trace>
  <inkml:trace contextRef="#ctx0" brushRef="#br0" timeOffset="-25954.71">2683 4240 1683 0,'0'0'0'0,"7"-18"0"0,4 8 0 16,-3-4 68-16,6-4 1 0,1-1-1 0,-1 3 1 0,7 4-51 16,-2-2 0-16,9 0-1 0,-6 7 1 0,6 3 67 15,-2 4 0-15,-1 0 0 0,-4 7 0 0,2 4-68 16,-2 3 1-16,-7-6 0 0,-7 10 0 0,0 7 19 0,-3-4 1 16,-4-2-1-16,0 1 2 0,-7 6-25 15,0-5 2-15,-4-5 0 0,-6 7-1 0,-3-4-1 16,3-1 0-16,3-6 0 0,-4 7 0 0,-3-5-6 15,5-1 1-15,-2-6 0 0,8 7 0 0,-1-2-2 16,4-8 0-16,7-4-1 0,-7 3 2 0,7-3-3 0,0 0-1 0,0 0 1 16,11 7 0-16,3-3 1 0,3-4-1 0,-6 0 1 15,8 1 0-15,6-1-3 0,-4 0 2 0,0 0-1 16,-1 4 1-16,-6 0 2 0,0-4 1 0,-4 0 0 16,1 7 0-16,0 0-2 0,-6-2-1 0,-5-5 1 15,3 12-1-15,-4-5 3 0,1-7 0 0,-4 11 0 16,-3-1 0-16,-3 1-3 0,-5-2 1 0,1-2 0 15,-7 3-1-15,2 3 3 0,1-5 0 0,-3-4 0 16,0 3 1-16,1 0-4 0,3 0 1 0,-1-3 0 16,4-1-1-16,3 1 0 0,1-4 0 0,10 0 1 0</inkml:trace>
  <inkml:trace contextRef="#ctx0" brushRef="#br0" timeOffset="-25666.55">3198 4668 1972 0,'0'0'0'0,"0"0"0"0,0 0 0 0,0 0 59 0,0 0 0 15,-18 10 1-15,18-10-1 0,-10 14-42 16,3-7 1-16,3 0 0 0,1 2 0 0,-1 2 46 0,4 1 0 16,0 0 0-16,0-1 1 0,7-4-47 15,0 0 0-15,0 0 0 0,7-4 0 0,0 3 12 0,-1-3 0 16,1-3 0-16,4 0 2 0,3-2-19 15,-4 1 2-15,-1-5-2 0,-2 3 2 0,-3-4-6 0,-4 3 1 16,0-3-1-16,-3-3 1 0,-1 1-4 0,1-2 1 0,-4 3-2 16,-7-1 2-16,-4 2 0 0,0 0 0 0,-3 0 1 15,-5 7 0-15,1 0-3 0,4 0 0 0,0 3 1 16,3-3-1-16,4 4 2 0,0-1 0 0,7-3 0 16</inkml:trace>
  <inkml:trace contextRef="#ctx0" brushRef="#br0" timeOffset="-25475.97">3574 4497 1985 0,'0'0'0'0,"0"0"0"15,24-5 0-15,-2 5 57 0,-3-7 0 0,6 3 0 16,-4 4 1-16,-4 0-42 0,3-3 2 0,1-1 0 15,-3 4 0-15,-1-4 29 0,1 3 1 0,1-3-1 16,-5 4 0-16,-3-3-31 0,0-1 0 0,-1 1 1 0</inkml:trace>
  <inkml:trace contextRef="#ctx0" brushRef="#br0" timeOffset="-25277.17">3747 4245 1784 0,'0'0'0'0,"0"0"0"0,0 18 0 0,0-4 42 16,0 0 2-16,0 4-1 0,0 8 1 0,3 0-29 0,1-1 1 16,-1-2 0-16,1 12 1 0,-1-1 34 0,-3 1 1 15,4-4-1-15,-1 1 2 0,8 5-36 0,-4-7 0 16,-4-2 0-16,1 0 1 0,1-5 12 0,6-4 1 16,-1 1 0-16,4 1 0 0,-3-4-17 0,3-2 0 15,4-1 0-15</inkml:trace>
  <inkml:trace contextRef="#ctx0" brushRef="#br0" timeOffset="-24997.3">4175 4138 1985 0,'0'0'0'0,"0"0"0"16,0 0 0-16,0 0 48 0,0 0 1 0,4-16 1 0,-4 16-1 0,3 7-32 15,1-2 0-15,-1 6 0 0,1 14-1 0,-1 3 52 16,4 3-1-16,0 6 0 0,4 2 1 0,-2 2-50 16,-2-8 0-16,0 9 0 0,-4 6 0 0,-3-3 23 0,4-2 1 15,-4 2-1-15,3-2 2 0,-3 1-28 16,0-9 1-16,0-2 0 0,0-1 1 0,8-4 0 0,-1-2-1 16,0-4 1-16,3 4 1 0,-3-3-9 15,0-6 1-15,0-1 0 0,2 0 0 0,-2-4 4 16,0-1-1-16,0-4 1 0,-7-7-1 0,7 7-5 15,-7-7 0-15,0 0 0 0</inkml:trace>
  <inkml:trace contextRef="#ctx0" brushRef="#br0" timeOffset="-24677.11">4359 4119 2086 0,'0'0'0'0,"0"0"0"15,17-18 0-15,-10 15 61 0,0-6 1 16,6 2 0-16,-3 8 1 0,-3 1-47 0,-7-2 2 0,11 4 0 16,-4 5 0-16,-4-2 65 0,-3 3 2 0,4 1-2 0,-8 5 1 0,-6 8-67 15,3-3 1-15,0 0 0 16,0-1-1-16,3 1 17 0,-3 0 0 0,7-7-1 0,4 4 2 0,3-1-20 16,0-1-1-16,3-2 1 15,4 2 0-15,4 2-6 0,-4-10 1 0,6-1-1 0,1 13 1 0,0-10-5 16,-3-4 2-16,-3 1-1 15,3 7 0-15,0-7-2 0,-8 0 0 0,-3-6 0 0,-3 10 0 0,-1-4-2 16,-3 2 2-16,0-9-1 0,-10 10 1 0,-1-1-1 0,-6 2 0 16,-1-4 1-16,-5 3 0 0,-5 3-2 15,0-3 2-15,1-3-2 0,-1 4 1 0,0-1 0 0,5 1-1 16,5-8 0-16</inkml:trace>
  <inkml:trace contextRef="#ctx0" brushRef="#br0" timeOffset="-24457.25">4819 4551 2086 0,'0'0'0'16,"0"0"0"-16,0 0 0 0,-2 20 48 0,6-13 0 0,-3 3 0 16,1 4 1-16,-2 4-32 0,0 0-1 15,0-6 1-15,4 9 0 0,-1-3 49 0,4-1 0 16,-3-6 1-16,3-1-1 0,0 4-48 0,0 2 0 15,4-5 0-15,-1-4 0 0,-3 3 19 0,0-3 0 0,0 0 0 16,2 0 1-16,-2-3-23 0,0 3 0 0,0-3 0 16</inkml:trace>
  <inkml:trace contextRef="#ctx0" brushRef="#br0" timeOffset="-24227.39">5057 4273 2161 0,'0'0'0'0,"0"0"0"0,37 4 0 16,-19 7 54-16,3-4 1 0,2 0-1 0,5 7 1 0,0-4-39 15,-1 3 2-15,1 1-1 0,0 3 1 0,-3 1 48 16,-2-4 2-16,2 2-1 0,-4 3 0 0,-4-1-49 16,3-4 0-16,1-2 0 0,-3 9 0 0,-1 0 20 15,-1-3 0-15,2-2 1 0,-4-2-1 0,0 3-24 16,-4-3 2-16,1-7 0 0,-2 4-1 0,-2-4-1 15,-7-7 1-15,7 7-1 0</inkml:trace>
  <inkml:trace contextRef="#ctx0" brushRef="#br0" timeOffset="-24062.12">5422 4332 2211 0,'0'0'0'16,"0"0"0"-16,-3 24 0 0,-3-8 60 0,3 3-1 0,-1 4 1 15,1 4-1-15,-4 1-42 0,0-5 1 0,0 1 0 0,0 4 0 16,-4 1 55-16,0 0 0 0,4-4 0 16,0-4 0-16,-3 6-55 0,3-10 0 0,1 1 0 0,-1-4 0 15,4 0 10-15,3-2 1 0,7-5 0 16</inkml:trace>
  <inkml:trace contextRef="#ctx0" brushRef="#br0" timeOffset="-23847.06">5944 4620 2299 0,'0'0'0'16,"0"0"0"-16,4 25 0 0,-1 1 47 16,1-5 0-16,3 2 0 0,4 0 2 0,-1 7-33 0,1-9 1 15,1-4 0-15,6 8 0 0,-8-2 45 16,1-7-1-16,-4 1 1 0,-4-1 1 0,1 4-46 0,-1-6 1 15,-3-4 0-15,4 3 0 0,-8 1 10 0,-3-9 1 0,-3-2-1 16</inkml:trace>
  <inkml:trace contextRef="#ctx0" brushRef="#br0" timeOffset="-22907.29">619 4025 1498 0,'21'0'0'0,"-3"0"-13"0,8-3 2 0,31-2 11 15,36-6 0-15,13-3 24 0,-2-2-1 16,0 4 1-16,20 1-1 0,-3-1-11 0,-2 1 0 0,4-3 0 15,15-1 1-15,-6 4 37 0,-9 2 2 0,10-7-1 16,4 6 1-16,-8-4-35 0,-2 0 0 0,5-2-1 16,6 2 2-16,-6 7-11 0,2-4 0 0,0 1 0 15,6 3 0-15,-10-4-2 0,-12 4 1 0,6-5-2 16,-2 6 2-16,-15 3-3 0,-8-1 2 0,5 1-1 16,-10 3 0-16,-8 0 0 0,-10-4-1 0,3 3 1 15,1 2-1-15,-5-1-1 0,-11-1 2 0,1-3-1 16,-7 4 0-16,-3-4 0 0,-2-3-1 0,-5 0 0 15,1 4 1-15,-1-1 0 0,-2-3 0 0,-2-3-1 0,-2 10 2 16,2-4-2-16,-5 1 0 0,-6-3 0 0,3 14 1 0,-3-7 1 0,-1-1 1 16,0 4-1-16,-6 3 2 15,2 0-3-15,-7-4 0 0,-3 1 1 0,-7 3 0 0,1 3 4 0,2-2 0 16,0-3 0-16,0 4 1 0,4 1-4 16,-6 2 1-16,6-5 0 0,3 4-1 0,0 0 3 0,1-4 1 15,4 0 0-15,-5 1 0 0,0 5-3 16,-3-3-1-16,1 3 1 0,3 1 1 0,2-4-1 0,-3 1 2 15,2 1 0-15,-5 4 0 16,3 0-4-16,-5-6 2 0,2-1 0 0,-4 9-1 0,-4-4 3 0,-3-5 1 16,0 5 0-16,0 7 0 0,4 0-3 0,1 0-1 0,6 2 1 15,-4 12 1-15,0-1 0 0,0 8 2 16,4-7-1-16,1 9 1 0,-4-2-3 0,-5 2-1 16,4-5 1-16,4 14 1 0,-6 3 3 0,2-5 0 15,-3 0 0-15,-1 0 1 0,1-2-4 0,-4-10 0 16,0 1 0-16,0 3 0 0,0-1 5 0,0-5 0 15,2 1 0-15,2-1 1 0,3 4-7 0,0-8 2 0,4-5 0 16,-1 6 0-16,-1-2 4 0,2-11 2 0,-1 1-2 0,1 3 2 16,-7-7-7-16,-4-1 1 0,-2-4 0 15,-7 1 1-15,-5-4 1 0,-7-6 1 0,-7-4 1 16,-14 2-1-16,-2-6-4 0,-8-1 0 0,-4-6 0 16</inkml:trace>
  <inkml:trace contextRef="#ctx0" brushRef="#br0" timeOffset="-21997.08">684 4154 1661 0,'-7'33'11'0,"-1"8"-6"0,4 1 2 0,0-3 0 16,12 8-1-16,-5-5 52 0,2 6-1 0,2 3 0 15,0 3 0-15,0 4-40 0,1-8 1 0,-5 1 0 16,4 3 0-16,0-8 28 0,0 2 0 0,-3-3 0 15,3 5 0-15,-7-3-30 0,0-1 1 0,0-13-1 16,7 9 1-16,-4-8 0 0,1-3 1 0,-1-6 0 0,6 3 0 0,-5-1-8 16,-4-10 0-16,7-1 0 0,7 3 0 15,-3-1 2-15,-1-6 0 0,4-5 0 0,9 7 1 16,-2-5-7-16,1-5 2 0,6-4 0 0,9 7 0 16,5-4 0-16,2-6 1 0,2-1 0 0,5 8 0 15,4-4-4-15,-2-7 1 0,9 1 0 0,6 8 0 16,5-4 1-16,3-5 0 0,3 0-1 0,14 6 2 15,8-5-3-15,3-1-1 0,7-5 1 0,9 8 0 16,5-3 2-16,-1 0 0 0,5-1 0 0,1 1 0 0,-1 0-2 16,-9-2 1-16,5 2-2 0,16 3 2 0,-9-3 0 0,-1 4 2 0,10-1-1 15,-5 8 1-15,-2-4-4 0,-9 0 2 16,-5-4-2-16,-5 8 2 0,-18-4 0 0,-11-4-1 0,4 1 1 16,-10 6-1-16,-12-3-1 15,-9-3 0-15,-1-6 1 0,-2 9-1 0,-8-4-1 0,-2-3 0 0,-2-3 0 16,5 3 1-16,-5 0-2 0,-5 0 0 15,5 0 0-15,-1 0 2 0,-6 3-3 0,-6 0 1 16,6 1-1-16,-5-1 1 0,0 4 0 0,-2 0-1 0,-2 0 0 0,-7 0 1 16,0 4-2-16,-1-1 1 0,1-3 0 15,-3 4 0-15,-4 0-1 0,0-1 2 0,-2-3-2 16,-1 0 1-16,-1 4-1 0,1-4 1 0,-4 0-1 16,4 0 1-16,-4 0-1 0,0-4 1 0,-7 4-1 0,12 0 1 15,-5 0-1-15,-7 0 0 0,11-3 0 16,-11 3 1-16,0 0-1 0,0 0 0 0,7-4 0 0,-7 4 1 15,0 0 1-15,0 0-1 0,0 0 0 16,0 0 0-16,0 0 0 0,0 0 0 0,0 0 0 0,0 0 0 16,7-4 2-16,0 4-1 0,3 0 0 0,1 4 2 0,3 0-2 15,2-4 0-15,-5 0 0 0,3 0 0 16,-7-4 2-16,0 4-1 0,-7 0 1 16,10-7 0-16,-10 7-2 0,11-7 2 0,-11 7-2 15,7-9 1-15,-7 9 2 0,4-9 0 0,-4 9 1 0,-2-7 0 16,2 7-3-16,-2-7 1 0,2 7 0 0</inkml:trace>
  <inkml:trace contextRef="#ctx0" brushRef="#br0" timeOffset="-15377.15">31447 4944 12 0,'0'0'0'0,"0"0"0"0,-30-13 0 16,14 12 2-16,0-6 0 0,0-6 1 0,2 10-1 16,0 3-1-16,0-4 1 0,0-3 0 0,3 11 1 15,-1-4 102-15,-2 0 2 0,3 0-1 0,0 7 1 16,1 0-91-16,-3-7 1 0,6 0-2 0,0 5 2 15,0 2 52-15,0-3 0 0,7-4 1 0,-9 5-1 16,9-5-51-16,-7 10 0 0,7-10 0 0,0 0 0 0,-7 8 45 0,7-8 1 16,-7 3 0-16,7-3 0 0,-9 7-46 15,9-7 0-15,-10 7 0 0,3-3 0 0,7-4 10 0,-9 8 1 16,9-8 0-16,0 0 0 0,-9 11-15 0,9-11-1 16,0 0 1-16,0 0-1 0,5 11 11 0,2-8 0 0,2-1 1 15,9 5 0-15,8-2-13 16,3-1 0-16,1-4 1 0,7 7-1 0,0-4 25 0,-6-3 0 0,8-3 0 15,-2 10 1-15,-3-4-23 16,-2-3 1-16,-8-3-2 0,1 6 2 0,0-3 22 0,-2 0 1 0,-2-7 0 16,2 11 0-16,-2-4-23 0,-2-4-1 0,2-3 1 0,6 7 0 15,-4 0 17-15,-2-3 2 0,5-8 0 16,6 9 0-16,3 1-21 0,-1-5 1 0,-2-3-1 0,-1 11 2 16,3-4 14-16,-2-5 2 0,-2 0-1 15,1 11 1-15,-4-1-19 0,-2-6 2 0,-2-4-2 16,5 7 2-16,-5 3 10 0,-7-3-1 0,-2-7 1 15,3 11 1-15,-4-8-14 0,-3-1 0 0,-1-2 1 16,-2 7 0-16,0 0 4 0,-7 0 1 0,11-7-1 0,-11 7 1 16,0 0-8-16,7 0 0 0,-7 0 0 0,0 0 0 15,0 0 4-15,-7-7 0 0,7 7 1 0,0 0-1 16,0 0-6-16,-9 4 1 0,9-4 0 0,0 0 0 16,-9 3 5-16,2 1-1 0,0-4 1 0,-2 7 0 0,-5 0-6 15,0-6 1-15,2 3-1 0,-1 6 1 16,-4-3 2-16,1 1 1 0,2-3 1 0,-2 11-1 0,0-9-5 0,0 0 1 15,0-4 0-15,0 4-1 16,0 4 5-16,1-6 0 0,0 4-1 0,-2 3 2 0,-1 6-7 16,0-4 2-16,3 0 0 0,-1-2 0 0,-2 8 2 15,0-5 0-15,1-4 0 0,-4 7 0 0,-2-3-4 16,2-2 1-16,1 1-1 0,4 9 1 0,-1-7 1 0,-3-4 0 0,1-2 0 16,-1 20-1-16,-3-14-1 15,1-2 0-15,0 0-1 0,-8 16 1 0,0-3-2 16,4-5 2-16,-4 1-2 0,-5 7 2 0,-2-3-3 15,1-6 2-15,-2-2-2 0,2 9 2 0,5-3-2 16,2-11 2-16,5 0-2 0,-1 12 2 0,4-5-3 16,0-8 1-16,1-1 1 0,-3 11-1 0,4-9 0 0,3-3 1 15,-2-4-1-15,-8 16 0 0,6-15 0 0,5-4 0 16,-5 3-1-16,-4 9 2 0,1-9-1 0,1-6 0 16,-4 1 1-16,1 11 0 0,4-6-2 0,2-11 2 15,1-1-2-15,4 14 1 0,0-6 0 0,1-6 0 0,1-4-1 16,12 7 2-16,-9 7-2 0,9-7 0 0,0 0 0 15,0 0 1-15,0 0-1 0,0 0 1 0,0 0 1 16,0 0-1-16,0 0-1 0,9 0 0 0,2-4 1 16,-2 8 0-16,6-1 2 0,3-6-1 0,0-1 0 15,5 11 1-15,-4-7-2 0,0 0 1 0,4-3-1 16,-1 10 0-16,0-4 3 0,1-6 0 0,-1-4-1 16,-3 14 1-16,6-7-3 0,1-4 2 0,2 1-1 15,-1 10 1-15,-1-4 1 0,1-6 1 0,3-4 0 0,9 14 0 16,-2-7-3-16,0-4 1 0,8 4-1 0,1 11 2 15,2-8 0-15,-4-3 2 0,0 0-1 0,4 9 1 0,-4-9-4 16,-2-4 2-16,6 3-2 0,1 6 2 0,2-5 1 16,-3-4 0-16,-4 3-1 0,2 6 1 0,0-9-2 15,-6-1-1-15,-1-2 0 0,5 14 2 0,-3-10 0 16,-4-8 0-16,3 2 0 0,-3 15 1 0,-1-12-3 16,-6-2 1-16,-4-3-1 0,-3 11 1 0,0-5-1 0,-4-11 1 15,-3 2-1-15,-3 12 2 0,-4-9-3 16,-2-4 1-16,-2 1-1 0</inkml:trace>
  <inkml:trace contextRef="#ctx0" brushRef="#br0" timeOffset="-13297.24">31348 6238 12 0,'0'0'0'0,"0"0"0"16,0 0 0-16,-18 11 0 0,11-7 0 0,0-4 0 15,2 7 0-15,0 5 0 0,-1-5 0 0,3-2 0 16,3 20 0-16,-2-2 0 0,0 0 0 0,2-2 0 0,4 10 0 0,-1 3 0 15,-1-1 0-15,2-8 0 16,1 12 0-16,-2-6 0 0,-3-6 0 0,0 1 0 0,2 13 0 16,-2-9 0-16,-3 0 0 0,-1 3 0 0,4 17 0 15,-3-3 0-15,-3-5 0 0,1-3 0 0,3 9 0 0,-1-8 0 16,-3-1 0-16,-1-6 0 0,4 22 0 0,-1-6 0 0,1-5 0 16,-1 2 0-16,4 6 0 15,-2-2 0-15,-1-8 0 0,-1-2 0 0,4 10 0 0,-1-6 0 16,-3-9 0-16,-1 9 0 0,-1 9 0 0,-1-1 0 15,0-6 0-15,-1-2 0 0,-3 4 0 0,2-4 0 16,4-2 0-16,-2-7 0 0,-2 19 1 0,2-8-1 16,0-4 0-16,-2-1 0 0,-3 5 1 0,5-2 7 0,1-9 1 15,-1-4 0-15,-3 10 0 0,1-9-4 0,4-11 1 16,-2 5 0-16,-4 13 0 0,0-11 27 0,4-2 1 16,0-5-1-16,-5 8 1 0,3 1-19 0,4-13-1 15,-2-3 1-15,-2 7-1 0,4-1 27 0,1-6 0 16,1-4 0-16,-1 3 0 0,1-3-25 0,-1-1 0 0,4-2-1 15,-7 2 2-15,2 3 19 0,5-12 0 16,-11 9 0-16,11-9 1 0,-11 16-23 0,8-9 2 0,3-7-1 16,-4 7 1-16,4-7 26 0,-7 10 1 0,7-10-1 15,-7 4 2-15,7-4-28 0,-12 3 0 0,5-3-1 16,-2 4 2-16,-7-1 20 0,-3-3 0 0,-2-3 0 0</inkml:trace>
  <inkml:trace contextRef="#ctx0" brushRef="#br0" timeOffset="-12787.29">30566 8525 1042 0,'0'0'0'0,"0"0"0"0,18 0 0 0,-9 0 26 0,1 0 1 0,1-5-1 16,-6 23 1-16,4-11-15 0,2-4 1 15,-1 1 0-15,-3 10 0 0,0 5 11 0,1-3-1 0,-1-2 1 16,-2 11-1-16,4 3-11 0,1-5 0 15,-1 0 0-15,0 3 1 0,1 0-1 0,3-6 1 0,-4-1 1 16,3 9-1-16,0-7-5 0,1-5 0 0,-1 2 0 0,9 14 1 0,-7-11-6 16,0-2 2-16,1-5-2 15,0 14 2-15,-2-3-3 0,-1-9 1 0,-3-2 1 0,3 7-1 0,-1-4-2 16,-4-6 0-16,0-4 0 16,4 4 2-16,1-1-2 0,-2-5 0 0,-2-3 0 15,-8-2 1-15,0 0-2 0,8 4 0 0,-8-4 0 16,0 0 1-16,9-7-1 0,-9 7 0 0,11-6 0 0,-6-6 1 0,6-2 5 15,1-4 0-15,0 1-1 16,6-4 2-16,1-11-4 0,3 6 2 0,-5-6-1 0,-1 14 1 0,0 3 20 16,-2-7-1-16,2-6 1 0,3 7 1 0,-1 5-14 0,0-8 0 15,1-6 1-15,6 5-1 0,-2 4 18 16,0 0 1-16,1-7-1 0,8 5 0 0,3 2-16 0,-3 1-1 16,-6 1 1-16</inkml:trace>
  <inkml:trace contextRef="#ctx0" brushRef="#br0" timeOffset="-407.25">24178 12037 12 0,'0'0'0'0,"0"0"0"0,0 0 0 0,-20-7 0 0,15 0 0 16,-2-2 0-16,0 5 0 0,7 4 0 16,-13-5 0-16,13 5 0 0,-10-10 0 0,10 10 53 0,-11-6-1 15,11 6 1-15,-12-5 1 0,3 2-37 0,-1 3 0 16,-1-4-1-16,-7 8 2 0,-6-1 107 0,2 2 1 15,3-1-2-15,-4 10 2 0,0-2-112 0,2-1 1 16,2 3 0-16,-4 9-1 0,5-2 94 0,2-4 0 0,-3 5-1 16,-6 13 1-16,6-2-92 0,6-12 1 0,6-1-2 15,7 4 2-15,4-3 23 0,3-5 0 0,2-5-1 16,1 6 2-16,6-3-26 0,2-1 1 0,1-5 0 16,2 3-1-16,8-2 39 0,-6-4 0 0,1-1 0 15,4 3 0-15,1-4-37 0,-3 1 1 0,6-4-1 16,-2 0 0-16,2 3 23 0,-1 3-1 0,1-6 0 15,-2 3 2-15,2 1-26 0,-7-3 1 0,-1 1 0 16,-1 9 0-16,0-1 18 0,-4-3 2 0,-1-2 0 16,2 8 0-16,-6 1-21 0,-6-7-1 0,1 2 1 0,-2 8 1 15,-1-4 22-15,-6-13 0 0,1 10 0 0,-2 2 0 16,-1-1-23-16,-2-4 0 0,4-7 1 0,-7 19 0 16,0-6 16-16,0-6 2 0,-3-4 0 0,-6 8-1 15,0-4-19-15,0-5 0 0,-3-4 1 0,-8 7 0 16,4-3 10-16,0-2 1 0,-7-4 0 0,-7 8 1 15,4-2-15-15,1-4 1 0,-3 2-1 16,-4 2 2-16,2-1 7 0,5-2 0 0,-3-1 0 16,-2 4 2-16,5-4-12 0,2-2 0 0,0-1 1 0,-2 7-1 15,-1-2 8-15,3-4 0 0,5 1 0 0,7 6 0 16,1-6-9-16,1-4 1 0,5 0 0 0,11 7 0 0,0 0-4 16,0 0 0-16,0-7 1 0</inkml:trace>
  <inkml:trace contextRef="#ctx0" brushRef="#br0" timeOffset="23.02">24617 12357 1847 0,'0'0'0'0,"0"0"0"0,0 0 0 0,0 0 61 16,0 0 1-16,0 0 0 0,17 18 1 0,-17-18-47 16,6 5 2-16,-6-5 0 0,3 12 0 0,1 2 50 15,-1 6 0-15,-3-5-1 0,7 15 2 0,-3-5-51 16,-1-6 0-16,1 1 0 0,0 4 0 0,1-3 19 16,2-7 1-16,-2-1-1 0,0 6 1 0,3-5-23 15,-1-3 0-15,0-1 1 0,3 1 0 0,1-1-5 0,-1-3 0 16,-3-7 0-16,0 4 1 0,2-4-6 15,0 0 2-15,-2 0-1 0,-7 0 1 0,11-7-1 0,-8 0 0 16,-1-4 1-16</inkml:trace>
  <inkml:trace contextRef="#ctx0" brushRef="#br0" timeOffset="222.66">24372 12250 2086 0,'0'0'0'0,"0"0"0"0,0 0 0 0,0 0 56 15,19 10 0-15,-19-10 0 0,0 0 1 16,7 0-40-16,-7 0 1 0,0 0-1 0,0 0 1 16,0 0 33-16,0 0 1 0,4 7 0 0</inkml:trace>
  <inkml:trace contextRef="#ctx0" brushRef="#br0" timeOffset="922.63">25317 12267 2035 0,'0'0'0'16,"0"0"0"-16,-26-7 0 0,8 7 44 0,2-3 0 0,0-4-1 0,-5 7 1 15,3 0-28-15,4 0 1 0,2 0-2 16,-2 7 2-16,0 0 35 0,0 2 0 0,1-1-1 16,-4 6 2-16,-5-1-36 0,5-1 0 0,3 4-1 15,0 3 2-15,-2-1 6 0,2-6 1 0,3 2-2 16,4 2 2-16,3-4-14 0,-3-1 1 0,2-2 1 15,2 7-1-15,1-4-2 0,0-2 0 0,2 1 0 16,5 10 2-16,2-3-6 0,4-8 1 0,0-6 0 0,3 5 1 16,5-4 0-16,2-5-1 0,7-4 1 0,6 10 0 15,1-6-2-15,-3-6-1 0,-2 1 1 0,2 7 0 0,-6-4-1 0,-1-7 2 16,0-5 0-16,-4 7-1 16,-4 0-1-16,-2-3-1 0,-3-8 1 0,6 7 0 0,-8 1 3 0,-6-3 0 15,1-4 0 1,4 1 1-16,-4 0-3 0,-3 6-1 0,0-6 1 0,1 5-1 0,1 2 4 15,-3 1 0-15,1-3 0 0,2 2 1 0,-4 9-4 0,3-7 1 0,-3 7-2 16,0-12 2-16,0 12 2 16,0 0 1-16,0-7 0 0,0 7 0 0,0 0-4 0,0 0 1 0,0 0 0 15,0 0-1-15,0 0 2 0,0 0 0 16,-5 11 0-16,5 11 1 0,-4 8-4 0,1-3 1 16,1 3 0-16,2 7-1 0,-3-6 3 15,1-3 0-15,2 4 0 0,2 14 1 0,-1-6-4 0,-1-1 1 0,0 0 0 16,0 8-1-16,-3-10 2 15,1-2 0-15,2-5-1 0,2 7 2 0,-4 0-3 16,-3-7 0-16,-1 2 0 0,5 15 0 0,-3-3 2 0,1-7 1 16,-4 0-1-16,3 0 1 0,1-4-4 0,-8-3 2 15,2-5-2-15,2 1 2 0,-2 1 1 0,-1-10 0 16,-3-1 0-16,-1 7 1 0,0-5-3 0,-2-8 0 16,-3-3 1-16,-6 5-1 0,2-6 1 0,0-6 1 0,-3-6-1 15,-4 5 1-15,-7-1-2 0,3-5-1 0,3-5 1 16,1-1 0-16,0 4 2 0,3-5 0 0,1-5-1 15,3 1 2-15,2 3-3 0,3-1 0 0,0 0 0 16,4 4 0-16,4-1 1 0,4 1 1 0,-1-2 0 16,4-5-1-16,6 6-1 0,1 1-1 0,3-2 1 0</inkml:trace>
  <inkml:trace contextRef="#ctx0" brushRef="#br0" timeOffset="1700.62">25767 12264 2198 0,'0'0'0'0,"0"0"0"16,0 0 0-16,0 0 71 0,-4 23-1 0,8-15 1 15,-2-2 1-15,-1 2-54 0,1 8 0 0,0-2 0 16,1 11 0-16,3 0 41 0,1-1 2 0,2 1-1 16,-2 3 1-16,0-5-44 0,-2 0 1 0,2-4 0 15,-3 4 0-15,3-4 13 0,1 1 0 0,1-3 1 16,-2-1 0-16,0-2-18 0,0-1 0 15,-1-3 0-15,-1-1 0 0,-1-2-6 0,-4-7 0 0,7 3 0 16,-7-3 0-16,0 0-4 0,0 0 2 0,7 0 0 0,-7 0-1 16,5-10-1-16,-5 3 0 0,4-4-1 0,-4-15 2 15,0-13-3-15,3-1 2 0,4-2-1 0,0 6 0 0,2 8 1 16,0 0 0-16,0-2 1 16,3 4-1-16,-3 6-1 0,-2 1 1 0,0-2-1 0,3 10 1 0,6 1 0 15,2-1 1-15,5 1-1 16,0 6 1-16,2 4-2 0,-1 4 0 0,1-1 1 0,-2 4-1 0,0 4 2 15,-2-2-1-15,0-1 0 0,0 3 2 0,-3 8-3 0,-4-5 1 0,-2 0-1 16,-1 6 2-16,-2-4-1 16,-4 1 1-16,-1-3-1 0,-4 7 2 0,0-3-3 0,0-6 0 0,-4-1 1 15,4 5 0-15,-5-2 2 16,1-5 0-16,-1-2-1 0,0 7 2 0,1-6-4 0,4-8 2 16,0 0-1-16,-5 8 1 0,5-8 1 15,0 0 1-15,-7 5 0 0,7-5 0 0,0 0-3 0,0 0 1 16,-7-5-1-16,7 5 2 0,-2-8-1 15,2 3 2-15,0-5-1 0,0-10 0 0,2-10-1 0,3 4-1 16,2-7 1-16,2-1-1 0,2 8 2 0,-1 1 0 16,4 1-1-16,-1 2 2 0,2 5-3 0,1 3 1 15,0 3-1-15,4 4 1 0,3-2-1 0,-2 2 1 16,-2 0-1-16,-3 11 2 0,-2-2-3 0,2 1 1 16,-2 2-1-16,-2 8 2 0,3 1-2 0,-3-2 1 0,2 2 0 15,-7 2 0-15,2 7-1 0,0-7 0 16,-1 1 0-16,-2 3 1 0,-1 1-1 0,-1-5 0 0,-3-2 1 15,-2 7-1-15,-1-4-1 0,0-4 2 16,0 1-2-16,-3 7 1 0,0-5 0 0,-2-6-1 0,0-1 0 16,-4 9 1-16,4-4-1 0,3-7 0 0,4-7 0 0,-10 14 0 15,6-4-1-15,4-10 2 0,0 0-1 16,0 0 0-16,0 0-1 0,0 0 0 0,0 0 1 16</inkml:trace>
  <inkml:trace contextRef="#ctx0" brushRef="#br0" timeOffset="2064.88">27141 12313 2173 0,'0'0'0'16,"0"0"0"-16,0 0 0 0,0 0 72 16,0 0 1-16,0 0 0 0,0 0 0 0,0 0-55 0,0 0 0 0,0 0 0 15,0 0 0-15,-14 23 62 16,9-13 2-16,-2-1 0 0,-8 11 0 0,1 1-64 0,4 3 0 15,1-6 0-15,0 7 0 0,2-6 15 16,3-5-1-16,1-3 1 0,-4 8 0 0,3-3-19 0,4-9 0 16,0 0 1-16,-1 5 0 0,2 0-5 0,-1-12 0 0,13 6 0 15,-6-1 0-15,2 0-4 0,3-3 0 16,0-4 1-16,6 0 0 0,0-5-4 0,-1-1 2 0,-3-6-1 16,2 7 1-16,-2-2-3 0,-3-9 1 15,-4-3 1-15,5 7-1 0,-5-4 0 0,-5 3 1 0,0-5-1 16,1 4 2-16,-3 2-3 0,-3 0 1 15,-2-3-1-15,-1 6 2 0,-3 2-1 0,-1 0 2 0,-1-1-2 16,-1 3 1-16,-2 0-1 0,0 3 0 0,0-1 0 16,-4 2 1-16,4 3-1 0,0 0 2 0,1 0-1 15,-1 3 1-15,5 6-3 0,9-9 1 0,-10 7 1 0</inkml:trace>
  <inkml:trace contextRef="#ctx0" brushRef="#br0" timeOffset="2288.8">27499 12320 2224 0,'0'0'0'15,"0"0"0"-15,0 0 0 0,-18 35 59 16,15-19 2-16,3-7-2 0,-2 0 2 0,2 1-44 0,0 3 1 0,0-3 0 16,-3 8 0-16,4 5 42 15,1-8 2-15,-4-1 0 0,1 9-1 0,-1 0-44 0,0-11 1 16,0-1 0-16,1 10 0 0,1-5 12 15,1-4 2-15,-1-12-1 0,4 14 1 0,-4-14-19 0,3 6 2 16,-3-6-2-16,0 0 2 0,0 0-9 0,0 0 2 16,6-6 0-16</inkml:trace>
  <inkml:trace contextRef="#ctx0" brushRef="#br0" timeOffset="2442.91">27406 11958 2072 0,'0'0'0'16,"0"0"0"-16,17 5 0 0,-4 2 47 0,-3 0 2 0,-1-3-1 16,-2-1 0-16,0 1-31 0,-7-4 0 0,12 5 0 15,-3 2-1-15,2 2 44 0,-2-2-1 0,-1-6 1 16</inkml:trace>
  <inkml:trace contextRef="#ctx0" brushRef="#br0" timeOffset="2883">28037 11831 2110 0,'0'0'0'0,"0"0"0"0,7 33 0 0,-3-10 44 16,1 4 1-16,-2-3-1 0,1 19 1 0,-1-5-30 15,3-4 2-15,1 10-1 0,2 8 1 0,-2 5 42 16,-2-10 1-16,0-1-1 0,2 5 1 0,-3-12-44 0,-4-4 2 15,-4-5 0-15,4 10 0 0,-5-8 18 16,0-8 0-16,-1-1 0 0,3 11 0 0,-1-11-21 0,1-8 0 16,-1 3 0-16,3-2 1 0,1-2-1 0,0-7 2 0,0-7-1 15,0 0 1-15,0 0-8 0,0 0 1 16,0 0-1-16,0-7 1 0,0 0 4 0,0-4 2 0,0-1 0 16,-4-18 0-16,-1-12-7 0,-2 1-1 15,0 6 1-15,-4 9 2 0,0 5 3 0,1 5 1 16,-4-2-1-16,-7 8 1 0,3 5-7 0,4 1 1 15,2 4 0-15,-10 9 0 0,8 1 3 0,5 1 2 0,2 3-2 16,0 9 1-16,4-2-5 0,5-5 0 0,1 0 0 16,-1 8 1-16,5-1 4 0,2-7 1 0,1-4-1 15,-1 6 1-15,7-6-6 0,-2-3-1 0,4 0 1 16,-1 3 1-16,1-3 4 0,1-9-1 0,3 0 0 16,4 0 1-16,-1-4-7 0,1-8 2 0,2-6 0 0,6 10 0 0,7-5 3 15,-1-8 2-15,-1-3-2 16,-2 8 1-16,2 2-5 0,-4-7 1 0,-1 0 0 0,-6 6-1 0,-5 1 1 15,-7 2 0-15,-6 0 0 16</inkml:trace>
  <inkml:trace contextRef="#ctx0" brushRef="#br0" timeOffset="3408.66">22901 13115 2224 0,'0'0'0'16,"19"-16"0"-16,0 15 0 0,6-3 72 0,2-1-1 0,1-6 1 16,11 11 1-16,-6-2-55 0,6-1 0 0,3-1 0 15,11 10 0-15,2-3 35 0,-1-3-1 0,6 0 1 16,7 7 1-16,1-3-37 0,2-4 0 0,13 0 0 0,5 7 0 16,0-2 4-16,2-5 0 0,18-3-1 15,1 10 1-15,1-4-9 0,3 1-1 0,14-1 0 16,12 4 0-16,-3-7-9 0,-6 0 0 0,22 0-1 15,3 0 1-15,2 4-1 0,-9-2 0 0,8-2 0 0,9 5 2 0,-6 0-3 16,-4-3 0-16,11-2 0 0,-2 3 0 0,-9 4 0 16,-6-1 0-16,15-3 0 0,8 1 0 0,-11 1-1 15,-16-3 1-15,3-1-2 0,2 5 2 16,-16-3-1-16,-13 1 1 0,12-4-1 0,-26-4 1 0,12 11-2 16,-8-3 1-16,-6-1 0 0,-13-6 0 0,-4 6 0 0,-10 1-1 15,-7-4 1-15,-3-7 0 0,-15 7 0 16,-7 0 1-16,-2-4 0 0,-7-3 0 0,-3 4-1 15,-8 3 1-15,-6-7 0 0,-10-4 0 0,1 4 0 16,-2 0 1-16,-4-3-1 0</inkml:trace>
  <inkml:trace contextRef="#ctx0" brushRef="#br0" timeOffset="4257.33">23047 11949 1821 0,'0'0'0'0,"0"0"0"0,0 0 0 0,-25 5 78 16,18-5 2-16,7 0 0 0,0 0-1 0,0 0-61 15,0 0 0-15,7 0 0 0,0 0 0 0,4 0 65 16,-1-2 1-16,5 1 1 0,22-1-1 0,1-2-67 15,1 1 1-15,5-2-1 0,2-1 1 0,5 3-15 0,8-1-1 16,4-3 0-16,8-3 2 0,-3 1-2 0,-1 5 0 16,2-6 0-16,-3-1 1 0,9 2-9 0,10 1 0 15,10-5 1-15,-1 4 0 0,-4-1 1 0,3-2 0 16,11-4 0-16,0 2 0 0,-3-6-19 0,1 3 0 16,15-4 1-16,1 12 0 0,-4-5 9 0,-6 0 2 0,10 0-1 15,4 17 0-15,-11-13 0 0,-3-1 0 16,15 0-1-16,-6 20 1 0,-5-16 4 0,-6 0 0 0,11 4 1 15,-1 19-1-15,-10-16 2 0,-6-6 2 16,10 12-1-16,6 11 1 0,-13-10-1 0,-12-7 2 0,1 4-1 16,1 13 1-16,-10-11 2 0,-7-3 1 0,7 1-1 0,-2 10 1 0,-12-9-1 15,-7-3 1-15,5-1-1 16,-4 15 1-16,-3-12 0 0,-3-1 1 0,1 1-1 0,-5 6 1 0,0-6-1 16,-6-2 1-16,-2-2-1 15,0 3 1-15,-8-3 3 0,-3-3 1 0,-1-1-1 16,-8 8 2-16,2-4-3 0,-3-4 1 0,1 2-1 15,-7 2 2-15,-1 0 5 0,3-7 1 0,-4-3-1 16,-4 10 1-16,2-4-4 0,0 1 0 0,-5-6 0 0,-9 9 0 0,12-4 5 16,-12 4 0-16,9-8 0 0,-9 8 1 0,7-2-7 15,-7 2 2-15,7-4 0 0,-7 4 0 0,7 4 4 0,-7-4 2 16,0 0-1-16,9 2 1 0,-9-2-6 16,7 14-1-16,-5-7 1 0,1 7 1 0,4 5 5 0,-3 2-1 15,0 4 1-15,1 5-1 16,0 3-5-16,-1 2 0 0,-3-3 0 0,3 7 1 0,-2-9 3 0,-2-4 0 15,0 6 1-15,5 15-1 0,-1 3-4 0,-4-12 0 0,1 6 0 16,8 0-1-16,-4 4 4 0,-1-11-1 16,3 3 0-16,9 9 1 0,-6-10-4 0,-1-7-1 0,4-1 1 15,1 13 1-15,-4-3 2 0,1-8 1 16,5-1-1-16,-6 3 2 0,1-7-6 0,-2-3 1 0,0 0 0 16,-4 1 1-16,0-5 1 0,0-7 0 15,-3-3 0-15,-7 8 1 0,0-7-5 0,-4-8 2 0,-4-4-1 16,-4 7 0-16,-8-4 1 0,-1-6 0 15,-3-1 0-15</inkml:trace>
  <inkml:trace contextRef="#ctx0" brushRef="#br0" timeOffset="4784.71">23140 11854 1972 0,'0'0'0'16,"0"0"0"-16,0 0 0 0,9 26 43 0,-7-15 1 0,0 1-1 15,1 6 1-15,-1 6-28 16,-2 1 1-16,-3-2-1 0,4 14 0 0,-4-4 27 0,-4 6 1 0,-2-2-2 16,5 16 2-16,1-4-28 0,-8-2 0 0,4 1-1 0,7-4 2 15,-5 0 12-15,-2-5 0 16,3-8 1-16,8 17 0 0,-4-8-17 0,-2-1 1 0,4-6-1 16,7 2 1-16,-2-1-3 0,-4 1 1 0,1-10 0 15,6-6 0-15,-3 4-5 0,-3-2 1 0,3-7-1 16,5 2 1-16,-6-6 3 0,-5 1 1 0,-1-11-1 15,11 11 0-15,-11-11-4 0,0 0 1 0,7 1-2 0,-7-1 2 16,0 0 6-16,0 0-1 0,0 0 1 0</inkml:trace>
  <inkml:trace contextRef="#ctx0" brushRef="#br0" timeOffset="8940.67">5043 12283 1909 0,'0'0'0'0,"0"0"0"16,0 0 0-16,-7 28 41 0,3-7 0 0,4-5 0 15,-3 5 0-15,3-5-25 0,-4 2 0 0,1-2-1 16,3 5 2-16,0-2 48 0,-4-3 0 0,1-4 1 16,-4 8-1-16,3-5-47 0,4-2 0 0,-3-3-1 0,-1 1 1 15,-3 1 27-15,0-1 0 0,2-4 0 16,5-7 1-16,-11 10-30 0,4-8 1 0,7-2-1 0,-11 0 1 0,4-2 6 15,0-1 0-15,0-1 1 16,-3 1-1-16,-3-4-11 0,3-4 0 0,-1 1 0 16,1 1 1-16,-1-9-3 0,-3 1 1 0,3-3-1 0,1 1 1 15,-1-2-4-15,2-2 0 0,-1-2 0 0,-1 1 0 0,1 6 2 16,3-1 0-16,-1-1 0 0,1 1 1 0,4 5-4 16,-1 0 1-16,4 0-2 0,0 3 2 0,4-1 7 15,-1 1-1-15,4 1 1 0,4 3-1 0,0 1-5 16,-1-1 0-16,8 2 0 0,5 2 1 0,5-4 5 15,-3 0 1-15,1-1-1 0,6 7 2 0,0-3-7 0,1-1 0 16,2-4 0-16,6 7 0 0,-2-1 7 0,5-2 0 16,-2-2 0-16,2 7 1 0,-5-2-8 0,-2 0 1 15,2-1-1-15,-2 6 1 0,2-3 5 0,-7 0 0 16,1 0 1-16,-8 7 0 0,3-2-7 0,-5-1 0 16,2-1 0-16,-1 8 0 0,-2-4 10 0,-7 0 0 0,3-3 0 15,-4 6 1-15,-7 1-10 0,0-6 2 16,-7-5-2-16,11 9 1 0,-11-9 7 0,7 3 0 0,-7-3 0 15,11 0 1-15,-11 0-9 0,0 0 0 16,8-2 0-16,-8 2 0 0,0 0 6 0,0 0 1 0,-5-5-2 16,5 5 2-16,0 0-8 0,0 0 1 0,0 0-1 15,0 0 1-15,0 0 3 0,0 0-1 0,-7 2 0 16</inkml:trace>
  <inkml:trace contextRef="#ctx0" brushRef="#br0" timeOffset="9305.54">5990 11924 2173 0,'0'0'0'15,"0"0"0"-15,0 0 0 16,-17 2 97-16,17-2-1 0,-11 3 1 0,11-3-1 0,0 0-79 15,-7 6 0-15,7-6 0 0,-14 7 1 16,0 3 39-16,1 1 1 0,10 3-1 0,-1 7 2 0,1 0-42 0,-4 0 1 16,0-1 0-16,0 10 0 0,3-1 10 0,-3 0 1 15,0 4-1-15,0 2 1 0,3 6-16 0,4-10 1 16,-3-2-1-16,3 4 1 0,0-7-9 0,3-3 2 0,1 0-1 16,6 2 1-16,-2-4-3 0,2-5 1 15,8-1-1-15,-1 5 1 0,6-4-2 0,2-6 1 0,0-5 1 16,-6 6-1-16,2-2 0 0,0-6-1 15,4-3 0-15,2 7 1 0,-6-5 3 0,0-5 0 16,-3-4 1-16,1 5 0 0,-1-3-3 0,-4-2 0 16,0-1 1-16,-4 3-1 0,-1-2 6 0,0-3-1 0,0-1 0 15</inkml:trace>
  <inkml:trace contextRef="#ctx0" brushRef="#br0" timeOffset="9882.77">6272 12030 2173 0,'0'0'0'0,"0"0"0"0,0 0 0 0,0 0 72 15,0 0 1-15,0 0 0 0,0 0 0 0,0 0-55 16,0 0 0-16,0 0 0 0,0 0 0 0,0 0 41 15,0 0 2-15,22-18-2 0,-1 16 2 16,9-1-44-16,1-1 1 0,5 1 0 0,1 1 0 0,-5 2 13 0,3-2 0 16,2-1 1-16,0 3 0 0,-5 0-18 0,-4-2 0 15,-3-1 0-15,-3 4 0 0,3 1-6 0,-7-2 0 16,-4-2 0-16,-3 4 0 0,-3 2-3 0,-1-1 1 16,-7-3 0-16,7 9-1 0,-7-2 3 0,0 0 0 15,0-7 0-15,-3 19 1 0,-4-6-4 0,-5 1 1 16,1 2 0-16,-7 6-1 0,4 1 6 0,-3-3 1 15,-1 6-1-15,-5-1 0 0,-2-1-4 0,4 3 1 16,-4-6-2-16,6 2 2 0,-2 0 5 0,-4-4-1 0,-1-2 0 16,1 1 2-16,4-4-6 0,3 0 0 0,1-1-1 0,4 1 1 0,-1-2 6 15,7-5-1-15,7-7 1 16,-11 7-1-16,11-7-5 0,0 0 1 0,0 0-1 16,-3 7 1-16,3-7 3 0,0 0 0 0,7 4 1 15,4-4 0-15,3 0-5 0,5 0 0 0,6-4 0 0,3 4 0 16,-2 0 4-16,6 0 2 0,3-5-1 15,-1 5 0-15,-6 0-5 0,0-2 0 0,2 0 0 16,-1 2 1-16,-1 0 2 0,-2-2 2 0,-1 1-1 0,0 1 0 16,-1 0-5-16,3 0 1 0,-2-2 0 0,-8 4 0 15,-1-1 2-15,2-1 0 0,-4-1 0 0,3 4 1 0,-2-1-4 16,0-2 0-16,3-2-1 0,-4 4 1 16,0 0 3-16,-3-2 0 0,-1-2 0 0,-2 2 2 0,-8 0-6 0,7-2 1 15,-7 2 0-15,0 0 1 16,7-5-1-16,-7 5 1 0,0 0 0 0,3-9 1 0,-3 9-3 0,0-9-1 15,0 9 1-15</inkml:trace>
  <inkml:trace contextRef="#ctx0" brushRef="#br0" timeOffset="10202.73">7098 11752 2425 0,'0'0'0'16,"0"0"0"-16,28-7 0 0,-14 7 89 0,0 0 2 0,8-4-1 16,-7 8 1-16,7 3-74 0,-1 0 1 0,0 3-1 15,5 6 0-15,-1 2 64 0,-4 6 1 0,4-1-1 16,-6 5 1-16,-5 8-64 0,1-6 0 0,-5-1 0 15,4 15 0-15,-5-1 21 0,0 2 0 0,-4 3 1 16,-5 8-1-16,-3-1-23 0,-3-13-1 0,-1 5 1 16,-10-1 0-16,-1 0-6 0,-3-9 0 0,-4 2 0 0,-1-1 1 15,-3 6-4-15,3-12 0 0,1 1-1 0,4-5 2 16,-4-3-4-16,3-4-1 0,0-1 0 0</inkml:trace>
  <inkml:trace contextRef="#ctx0" brushRef="#br0" timeOffset="10732.47">8110 12017 2287 0,'0'0'0'0,"0"0"0"0,25 0 0 16,-11 4 68-16,4-4 2 0,-1-2-1 0,3 4 1 0,5 0-52 0,-4-2 0 16,0-2 0-16,2 5 0 0,5-1 52 0,-3-2 1 0,1-2 0 15,-1 8 0-15,-4-6-53 16,-3 0 0-16,-1 0 0 0,6 7 0 0,-9-4 14 0,-3-3-1 0,3 4 1 16,-3-2-1-16,-3 1-18 15,0 1 2-15,-8-4-2 0</inkml:trace>
  <inkml:trace contextRef="#ctx0" brushRef="#br0" timeOffset="10922.63">8098 12267 2123 0,'0'0'0'0,"0"0"0"16,0 0 0-16,0 0 52 0,25 7 1 0,-2-7 0 15,15-1 0-15,3-1-37 0,1 2 1 0,-1-4 0 16,1 1 1-16,-5-1 42 0,-5 4-1 0,-5-3 1 0,4-1 0 16,-3 4-43-16,-6-3 1 0,-5-1 0 0</inkml:trace>
  <inkml:trace contextRef="#ctx0" brushRef="#br0" timeOffset="11657.87">10395 11368 1683 0,'0'0'0'0,"0"0"0"0,0 0 0 0,0 0 56 15,17-19 1-15,-17 19 0 0,7-5 1 0,-7 5-42 16,7 0 2-16,-7 0-1 0,0 0 1 0,0 0 56 0,7 0 1 15,-7 0 1-15,4 8-1 0,-4 8-57 16,3 2 0-16,-3 8 0 0,0 6 0 0,0 3 24 0,0-1 1 16,0-3 0-16,-3 6-1 0,3 0-26 0,0-7 0 0,-4 5-1 15,-3-5 2-15,4 9 0 0,3-11 1 0,0-3 0 16,0 1 0-16,3-7-8 0,1-1 0 0,-4-8 0 16,3 3 0-16,4-1 7 0,1-1 1 0,-8-11 0 15,10 7 0-15,-10-7-8 0,0 0 0 0,0 0 0 16,0 0 0-16,0 0 11 0,0 0-1 0,0 0 0 15,-7-7 0-15,0 0-10 0,0 3 1 16,-4-5 1-16,-6 6-1 0,-3-1 9 0,3 1 0 0,-5 1 1 16</inkml:trace>
  <inkml:trace contextRef="#ctx0" brushRef="#br0" timeOffset="12152.48">9128 12260 1997 0,'0'0'0'15,"0"0"0"-15,0 0 0 0,0 0 79 16,0 0 0-16,0 0 1 0,0 0 0 0,0 0-62 0,0 0-1 0,-7 18 1 15,7-18 0-15,9 5 54 16,-2-1 0-16,4-3 0 0,3 3 0 0,10 1-54 0,1-1 0 0,9-3 0 16,4 1 0-16,3 0 14 0,1-2 2 0,6-4-1 0,5 3 1 15,1-1-19-15,1 0-1 16,12-3 1-16,11 1-1 0,1 1-4 0,6-2 1 0,10-2-1 16,13-2 1-16,6 2-4 0,-3-4-1 0,6-3 1 15,1 7 0-15,2-2 1 0,-9 0 0 0,-7 1-1 16,-1 4 1-16,-10 1-2 0,-7-4-1 0,3 0 1 15,-3 7 0-15,-14-4 4 0,-6-3 0 0,-5 2 0 0,-8 5 1 16,-5-4-4-16,-8-3 0 0,-1 2-1 0,4 7 2 16,-3-4 7-16,-6-3-1 0,4-1 1 0,-4 6 0 15,1-3-6-15,1-1 0 0,-5-1 0 16,-1 5 0-16,-5-4 4 0,-2-3 0 0,-2 4 1 0,-3 3-1 16,-1 0-5-16,-3-4 0 0,-3-3 0 0,-2 7 1 0,-2 0 4 15,-7 0 2-15,11-3-2 0,-11 3 2 16,0 0-7-16,0 0 1 0,7 0-1 0,-7 0 1 0,0 0 2 15,0 0 0-15,0 0 0 16,0 0 1-16,0 0-6 0,0 0 2 0,0 0-1 0</inkml:trace>
  <inkml:trace contextRef="#ctx0" brushRef="#br0" timeOffset="12752.52">9414 12723 2161 0,'0'0'0'16,"0"0"0"-16,0 0 0 0,0 0 81 16,3 25 1-16,1-18-1 0,-1 0 1 0,1 7-64 0,3 1 0 0,-3 0 0 15,-4 13 0-15,3-4 72 16,-3 3 0-16,4-3 0 0,-4 12 0 0,0-5-73 0,0 4 1 15,-4 4-1-15,4 3 1 0,0 1 22 16,-3-5 2-16,-1-3-2 0,4 1 2 0,-3-1-26 0,3-7-1 16,-4 4 1-16,0-2 1 0,1-4-4 0,-1-5 1 0,1 2-1 15,-1 3 1-15,1-6-6 0,-1 1-1 16,1-4 1-16,6 1 1 0,4-6-3 0,0-3 1 16,0 0-1-16,4-2 1 0,0-2-2 0,1 0-1 15,0-5 1-15,1-1 0 0,1-5 0 0,0 3 0 16,-7-4 1-16,0 0-1 0,0 0-1 0,-3-2 0 15,3-2 0-15</inkml:trace>
  <inkml:trace contextRef="#ctx0" brushRef="#br0" timeOffset="13054.31">9687 13157 2248 0,'0'0'0'0,"0"0"0"0,0 0 0 0,0 0 73 0,21 16 1 15,-5-12-1-15,13-4 1 0,-1 0-56 16,-2 0 0-16,6-4 0 0,3 2 0 0,2 1 66 0,-1-1 1 16,1-3-1-16,1 1 0 0,1 2-67 15,2 1 1-15,-1-3 0 0,3 2 0 0,-4 1 23 0,-6-5 2 16,-1 3-1-16,-2-2 1 0,-2 1-27 15,-7 1-1-15,-1-3 1 0,-3 3 1 0,-3-4-5 0,-3 3 2 16,-4-3-2-16,0 4 2 0,0 1-7 16,-7 2 1-16,7-7 0 0,-7 7 1 0,7-5-4 0,-7 5-1 15,0 0 1-15</inkml:trace>
  <inkml:trace contextRef="#ctx0" brushRef="#br0" timeOffset="13323.96">10185 12728 2224 0,'0'0'0'15,"0"0"0"-15,-4 30 0 0,4-11 57 0,4 4 0 0,3 2 0 16,-4 7 1-16,4-3-42 0,-3 0 2 0,3-1 0 16,-7 9 0-16,-4 1 51 0,1-1 0 0,-4 6 1 15,0-1-1-15,-4 2-51 0,4-11 0 0,0 2 0 16,0 2 0-16,2-3 16 0,3-4 1 0,2-2 0 15,2 0-1-15,3 2-19 0,2-4 0 0,4-5-1 16,-1 6 1-16,1-3-2 0,-4-6 1 0,3-4-1 0,-2-2 1 0,-1 2-7 16,-2-3 1-16,0-4 0 0,-5-7 1 0,9 11-1 15,-9-11 1-15,0 0 0 0,7-7 0 0,-7 7-3 16,11-11-1-16,-8 2 1 0</inkml:trace>
  <inkml:trace contextRef="#ctx0" brushRef="#br0" timeOffset="13804.64">10797 13194 2135 0,'0'0'0'15,"0"0"0"-15,0 0 0 0,0 0 80 0,0 0 1 0,16 16-1 16,-16-16 1-16,12 4-63 0,-5-3 0 15,-7-1 0-15,12-1 0 0,-5-1 67 0,0 0 0 16,1 0 1-16,2-1 0 0,1-2-69 0,3-1 1 0,-2-1 0 16,2 0 0-16,0-5 27 0,1 0 0 0,-1-2 0 15,0 5-1-15,2-2-28 0,-2-3 1 0,-4-2 0 16,-3 2 0-16,-3 2-3 0,-1 1 2 0,1-1 0 16,-4 2-1-16,3-1-6 0,-3 2 0 0,0 0 0 0,0 2 1 0,0 7-3 15,0-12 1-15,0 12 0 16,0-9 0-16,0 9-4 0,0 0 2 0,-10-5-1 0,-1 5 1 0,-6 0-3 15,-1-4 1-15,-1 4-1 16,-3 4 2-16,8-2-3 0,0-2 1 0,-2 3-1 0,-1 8 2 16,3 1-1-16,3 0 1 0,-3 4-1 0,3 7 1 0,4 2-1 15,2 5 0-15,1 0-1 0,1 1 2 0,1 1 1 16,2-4 2-16,2 2-1 0,-2-5 0 0,2-1-1 0,1-3-1 16,3 0 1-16,-1 2-1 0,5-3 6 15,1-5 0-15,3 0 1 0,0 0 0 0,2-1-4 16,5-1-1-16,4-6 1 0,0 0 0 0,-1-5 3 15,-1 1 0-15,5-3 0 0,2 4 0 0,2-4-4 0,-4-4 0 16,-5 1 1-16,6 1 0 0,-8-2 3 0,0-3 1 16,-5-2-1-16,-2 2 2 0,0 2-6 0,-3-2 1 15,-4-2 0-15</inkml:trace>
  <inkml:trace contextRef="#ctx0" brushRef="#br0" timeOffset="14357.71">10977 12563 2148 0,'0'0'0'0,"0"0"0"15,0 0 0-15,0 0 91 0,0 0 0 16,0 0 0-16,21 17 1 0,-9-13-75 0,-1-2 1 0,3-1-1 16,11 5 1-16,1-3 81 0,6-3-1 15,1 0 1-15,10 4 0 0,-5-1-82 0,3-3-1 16,1-5 1-16,2 7 0 0,-5-2 25 0,-5-4 0 15,1 1 1-15,0 4 0 0,-5-2-28 0,-9-5 1 16,1 1 0-16,-1 5 1 0,-5-2-1 0,-6-1 1 0,-3-2 0 0,0 3 1 0,-7 2-9 16,0 0 1-16,0 0 0 15,0 0 0-15,0 0 0 0,0 0 0 0,0 0 1 16,0 0 0-16,0 0-4 0,-3 10-1 0,3-10 1 16,0 0 0-16,0 9-1 0,0-9 2 0,7 4 0 0,-7-4 0 0,0 0-3 15,0 0 0-15,10 3 1 16</inkml:trace>
  <inkml:trace contextRef="#ctx0" brushRef="#br0" timeOffset="15078.4">11767 12406 1834 0,'0'0'0'15,"0"0"0"-15,0 0 0 0,0 0 87 0,0 0-1 0,0 0 1 16,0 0 0-16,0 0-70 0,0 0 1 16,0 0 0-16,18-10 0 0,-8 10 67 0,1-4 0 15,3 1 1-15,7 3 0 0,5 0-69 0,-1 0 1 16,-9-4 0-16,2 4 0 0,3 4 23 0,-4-4 2 15,1 0-2-15,-2 0 2 0,-2 0-27 0,0 3-1 16,-3-3 1-16,-1 0 1 0,1 4-1 0,-4-4-1 16,4 0 1-16,-11 0 1 0,0 0-8 0,0 0 0 15,0 0 0-15,1 10 1 0,-1-10-2 0,-5 7 1 0,5-7 0 16,-7 13 0-16,0 1-4 0,-4 1 1 0,1 1 0 16,-1 2 0-16,-3 3 1 0,2-5 0 0,1 0 0 15,1 5-1-15,3 2-1 0,-8-2-1 0,-2 0 1 16,-1-2 0-16,2 4 4 0,2-4 0 0,0-1 0 15,0-2 0-15,-2 1-3 0,4 1 1 0,-1-4-2 16,3-2 2-16,-1 1 6 0,1-4 1 0,3-1-1 0,3 3 1 16,0 1-6-16,1-6 0 0,3-6-1 0,-7 10 2 15,7-10 5-15,-2 9 0 0,2-9 0 0,0 0 0 0,0 0-6 16,0 7 1-16,0-7 0 0,0 0 0 16,9 5 8-16,-9-5 0 0,0 0 0 0,11 5 1 0,-11-5-9 15,10 2 1-15,-10-2 0 0,0 0 0 16,11-5 6-16,-11 5-1 0,7-4 1 0,-7 4 1 0,7-3-8 15,-7 3 0-15,0 0 0 0,9-4 1 0,-2 4 3 16,0 0 1-16,-7 0-1 0,14-1 2 0,-7 2-7 0,7 1 1 16,4 0-1-16,-2 0 1 0,5-1 5 0,3 1 2 15,5 0-1-15,-3 1 0 0,2 1-6 0,-3-4 0 16,-2-2 0-16,2 2 0 0,-1-2 3 0,-3-1 2 0,2-1-1 16,-1 3 1-16,-1-1-6 15,0-2 0-15,-7-1-1 0,2 2 2 0,-2-1 3 0,0-1 0 16,0 0 0-16,-1-1 1 0,-1 3-7 0,-3 3 2 15,-2-4 0-15,-7 4 0 0,10-9 3 0,-10 9 0 0,11-3 1 16,-11 3 0-16,0 0-5 0,11 0 1 0,-11 0-2 16,7 0 2-16,-7 0 2 0,0 0 0 0,0 0 0 15,7 0 1-15,-7 0-6 0,0 0 2 0,0 0 0 16,0 0-1-16,0 0-1 0,0 0 0 0,0 0 1 16</inkml:trace>
  <inkml:trace contextRef="#ctx0" brushRef="#br0" timeOffset="17272.66">4048 10784 815 0,'0'0'0'0,"0"0"0"16,0 0 0-16,-18-2 0 0,18 2 1 0,-7-3-1 15,7 3 2-15,0 0-2 0,-3 7 1 0,3-7-1 16,-4 18 1-16,4-1 25 0,0 1 1 0,0-4-2 15,4 18 2-15,3 4-14 0,-4-4 0 0,5 3-1 0,-1 1 2 16,-4-3 58-16,1 0 1 0,1-1 0 16,6 17 0-16,-8-10-55 0,1 5-1 0,-1 3 1 0,1 13 0 15,-1-2 17-15,-6-8 1 0,3-1-1 0,3 11 1 16,-3-6-22-16,-3 4 1 0,3 4 0 16,7 10 0-16,-4-5 8 0,1-6-1 0,-1-3 1 0,8 20-1 0,-4-4-11 15,0-11 0-15,0 6 1 0,5 6 0 16,-1-10 13-16,-8-3 1 0,5 3-1 0,2 9 1 0,-3 2-13 15,0-15-1-15,-3-3 0 0,3 6 2 0,-4-8 7 0,-3-5 0 16,0 5 1-16,4 9-1 0,-4-3-10 16,-4-15 0-16,1 3 1 0,6 4-1 0,-6-10 18 0,-4-9 1 15,3 2 1-15,4 9-1 0,-3-2-17 16,-4-12 1-16,3 1-1 0,8-1 2 0,-4-2 20 0,-4-2-1 0,1-9 1 16,10-1 0-16,-7-3-20 15,-4 1-1-15,4-10 1 0,0 1 1 0,0-7 16 0,0 7 1 16,0-7-1-16,0 0 2 0,0 0-21 15,0 0 2-15,0 0-1 0,0 0 1 0,-7-11 13 0,4 6 0 0,-1-2 0 16</inkml:trace>
  <inkml:trace contextRef="#ctx0" brushRef="#br0" timeOffset="18574.92">3868 11075 1620 0,'0'0'0'0,"0"0"0"0,-14-22 0 0,4 15 74 0,2 0 1 16,1-5-1-16,0 3 1 0,7 9-57 16,-10-9 0-16,-3 4 0 0,3-2 0 0,-1 2 28 15,1 1 0-15,3-1 0 0,0-4 0 0,0 6-30 16,-1-4 1-16,1 0 0 0,7 7 0 0,-10-7-12 0,10 7 1 15,-7-9-1-15,7 9 2 0,0-11-4 0,0 11 2 16,-2-10-1-16,2 10 1 0,5-13-7 0,-1 6 1 16,-1 0-1-16,-3 7 1 0,14-16 0 0,-3 6 0 15,-4 1 0-15,7 0 0 0,7-1-15 0,-1-1 2 0,1-3-2 16,-3 5 1-16,3 2 6 0,2-1 0 0,1-1 0 16,-2 7 0-16,2-2-12 0,6-1 1 0,-2-5 0 15,13 10-1-15,-6-4 10 0,1 1 0 0,8-4 0 16,7 3 1-16,5 2 0 0,-1-3-1 0,1-2 1 15,13 5 0-15,-11-1 3 0,1-3 1 0,11-2-1 16,6 6 0-16,0-2 6 0,-7 1 0 0,3-6 0 0,14 5 1 16,4 4-1-16,-7-3 0 0,4-4 0 15,6 7 1-15,4-4 1 0,-7 1 0 0,5-2 0 0,9 6 1 16,-7-2-1-16,-3-3 0 0,10-1 1 16,-2 7 0-16,-5-2 7 0,0-4 0 0,11 1 0 0,0 6 0 0,-11 1-4 15,-4-4 2-15,13-4-1 16,1 8 0-16,-6 1 10 0,-4-3 1 0,12-4-1 0,3 12 0 0,-5-3-7 15,-5-7 2-15,17-3-2 0,6 10 1 0,-12 0 5 16,-2-3 2-16,12-4-1 0,3 5 1 0,-6 0-8 16,-2-5 1-16,10-2-1 0,-1 13 1 0,-8-8 2 0,-10-4 1 15,13-3-1-15,-1 11 1 0,-11-5-5 16,-6-4 0-16,7-1 0 0,2 10 0 0,-13-4 2 0,-6-8 1 16,6 0-1-16,4 10 1 0,-6-5-4 15,-9-4 0-15,5-1 0 0,8 10 0 0,-5-6 0 16,-7-5 0-16,0 1 0 0,7 9 1 0,0-4-4 15,-7-4 2-15,2 1-2 0,12 10 2 0,-11-9-1 0,-6-2 2 0,6 1-1 16,1 10 0-16,-15-5-1 0,1-4-1 0,6-2 1 16,-10 10-1-16,-4-5 1 0,-12-1-1 0,2-5 1 15,-4 10 0-15,-5-5-1 0,-2-3-1 0,0-2 1 16,2 10 0-16,-9-5-1 0,-5-4 2 0,2 1-2 16,-6 8 2-16,-3-3-3 0,-2-4 1 0,-2-3 1 0,0 8-1 15,-1-1 0-15,-6-4 2 0,0-3-1 16,2 7 1-16,2-2-3 0,-4-2 2 0,2-1-1 0,-2 3 0 15,-4 0 0-15,-2-4 0 16,-1 0 0-16,-7 8 1 0,0-4-2 0,-7 0 0 0,9-7 0 16,-9 7 1-16,0 0-1 0,0 0 1 0,0 0-1 0,0 0 2 0,0 0-2 15,0 0 0-15,0 0 1 16,0 0-1-16,0 0 0 0,0 0 1 0,0 0 1 0,0 0-1 0,0 0-1 16,0 0 1-16,0 0-1 15,0 0 1-15,0 0 1 0,0 0-1 0,0 0 0 16,0 0 2-16,0 0-3 0,0 0 1 0,0 0 1 15,0 0-1-15,-2 11 1 0,0-6 0 0,0 5 1 0,-1 17-1 0,-1-1-1 16,3-5 1-16,2 9-1 0,-1 9 0 0,2-4 2 16,3 2-1-16,1-2 1 0,-1 9-1 0,4-5 0 15,1-2-1-15,1-4 1 0,3 18-1 0,0-5 1 0,-1 1 1 16,2 4-1-16,5 13 2 0,-3-6-3 16,1-9 1-16,3 4-1 0,9 16 2 0,-9-11 0 15,-1-2 1-15,1 12-1 0,7 8 2 0,-7-9-4 16,-5-9 2-16,5 4-1 0,4 15 1 0,-7-1 1 15,-4-8-1-15,-2-3 1 0,2 9-1 0,0-9-1 16,-3 2 0-16,0 2 1 0,-1 10-1 0,-3-7 2 0,2-12-1 16,2 1 1-16,1 13 0 0,0-3-3 0,-5-6 2 15,4 0-1-15,3 3 1 0,-3-4 0 0,-3-10 2 16,5-3 0-16,3 13-1 0,-6-6-1 0,-3-11-1 0,7 3 1 16,-3-5-1-16,0-1 2 0,-4-10-1 0,1 1 1 15,3 2 1-15,0-11-3 0,-8-5 1 16,4-3-1-16,-3 8 1 0,-1-5 2 0,1-7-1 15,-1-3 1-15,1 10 0 0,-1-7-3 0,-3-9 1 0,0-5-1 16,4 13 2-16,-4-6-1 0,0-7 2 0,0 0-1 16,0 0 0-16,0 0-1 0,0 0-1 0,0 0 1 15,0 0-1-15,0 0 1 0,0 0-1 0,0 0 1 0,0 0 1 16,-7-7-3-16,3 0 0 0,1 0 1 16</inkml:trace>
  <inkml:trace contextRef="#ctx0" brushRef="#br0" timeOffset="19853.77">4096 13569 752 0,'0'0'0'0,"0"0"0"0,0 0 0 16,0-18 172-16,0 8 1 0,0-2-1 0,3 5 1 16,-3 7-165-16,7-13 1 0,-3 1 0 0,-1 3 0 0,4 2 104 15,1 2-1-15,-1-2 0 0,-2 0 0 0,2 0-96 16,-7 7 0-16,10-13-1 0,-2 6 2 0,-8 7 9 15,3-8 1-15,-3 8 0 0,0 0 0 0,0 0-15 16,7-4 2-16,-7 4-2 0,0 0 1 0,0 0-4 0,11 7 0 16,-11-7 0-16,10 12 2 0,1 2-6 0,-1 2 2 15,6-5-2-15,5 17 2 0,1-2-5 0,-8-6 1 16,0-4-1-16,-2 5 0 0,2 2-1 0,-3-6 2 16,-4-3-1-16,0 4 0 0,0 5-2 0,-3-4 1 15,-1-5 0-15,-3 0 0 0,-3 7-1 0,3-8 2 16,0-3-1-16,-4 2 0 0,4 3 0 0,0-5 1 15,0-3-1-15,-3 4 2 0,-1 1-2 0,4-12 0 0,4 9 0 16,-4 0 1-16,0-2 7 0,0-7 0 0,0 0 0 16,0 10 0-16,3-1-3 0,-3-9 0 0,7 5 0 15,-7-5 1-15,4 7 8 0,-4-7 2 0,0 0 0 0,7 4 0 16,-7-4-8-16,0 0 1 0,0 0-1 16,0 0 1-16,0 0 6 0,0 0 1 0,0 0-1 0,-7 0 1 0,-7 0-8 15,-1-4 1-15,1 1-1 16,-3 3 1-16,1-4 5 0,5-1 0 0,4-4-1 0,7 9 1 0,0 0-6 15,-3-9 0-15,3 9 0 16,0-10 0-16,0 10-8 0,7-11 0 0,-7 11 0 0,7-10 1 0,-7 10-1 16,10-11 1-16,-6 4-1 0,-4 7 0 0,3-12-2 0,3 7 1 15,-6 5-1-15,10-9 1 0,-10 9-2 16,0 0 2-16,7-9-1 0,-7 9 1 0,11-11-9 0,-4 8 0 16,0 1 0-16,11 0 2 0,5-1 0 15,5-1 1-15,0-3 1 0,16-2-1 0,2 6-13 16,-2-1 1-16,16-3-1 0,9 0 1 0,0 4 7 15,-1-2 1-15,12-6-1 0,13 0 1 0,8 6 1 16,-4 2 2-16,9-8-2 0,15 1 1 0,6 3 1 0,2 0 1 16,9-2 1-16,12 2-1 0,1 0 2 0,-6-4 0 15,21 1 1-15,7 2 0 16,-4 3-1-16,-7-2 1 0,11-7-1 0,21 11 2 0,-14-3 2 0,-7-1 0 16,19 0 0-16,13 7 0 0,-8 2 0 0,-11-2 0 0,22-4 0 15,-4 10 0-15,-4-3 2 0,-3 1 1 16,13-1-1-16,12 4 0 0,-24 2-1 0,-6 0 2 0,22-6-2 15,15 4 1-15,-28 4 8 0,-12 0 0 16,15-6 0-16,8 0 0 0,-20 4-3 0,-15-4 0 0,17-1 0 16,-4-1-1-16,-17 3 9 0,-18-3 1 0,9-3-2 0,-3 2 2 0,-20 7-7 15,-19-9 0-15,5 0 0 16,3-4 0-16,-15 8 5 0,-15-4 2 0,4-7 0 0,-3 3-1 0,-9 6-6 16,-11-2 0-16,-4-4 0 15,-6 3 2-15,-6 2 0 0,-6-1 1 0,2-5 0 0,-4 2 1 0,-10 3-6 16,-4 0 0-16,-5-4 1 15,-4 0 0-15,-6 6 3 0,-5-2 1 0,-2-3-1 16,-3-1 1-16,-7 6-5 0,-1-2 1 0,-5-4 0 16,-5 4-1-16,0 0 3 0,0 0 2 0,0 0-1 15,0 0 0-15,0 0-4 0,0 0 1 0,0 0-2 0,0 0 2 16,0 7 4-16,0-7 0 0,-1 9 0 0,1-9 1 16,-11 7-7-16,4-3 2 0,7-4 0 0,-11 9 0 15,4-6 3-15,-3 1 1 0,1-1 0 0</inkml:trace>
  <inkml:trace contextRef="#ctx0" brushRef="#br0" timeOffset="22652.84">5105 13033 527 0,'0'0'0'0,"-4"-20"0"0,4 20 0 15,-3-14 311-15,-1 2 0 0,-3 1-1 16,7 11 2-16,0 0-312 0,0 0 0 0,0-5 0 0,0 5 0 16,0 0 9-16,0 0 0 0,0 0 0 0,0 9 0 0,-3 0-3 15,3 5 1-15,-4 0-2 16,0 24 2-16,-1 8-7 0,0-7 1 0,0 1-1 0,5-1 1 16,-4 1-1-16,1-3 1 0,3-3-1 15,3 12 2-15,-3-10-5 0,-3 1 1 0,3 0 0 0,3 14 1 0,1-7-2 16,-1-1 2-16,-1-6 0 0,7 1 0 15,0-6-3-15,-6-2-1 0,1-4 1 0,6 4-1 0,-3-4 2 16,0-10-1-16,-3-2 1 0,6 13 0 0,1-13-1 0,-7-4 1 0,3-3 0 16,-4 4-1-16,6-4 1 15,1-5 1-15,-10-2-2 0,11 12 2 0,-7-5 2 16,-4-7 0-16,0 0 0 0,7 11 0 0,-7-11 0 16,7 3 0-16,-7-3 0 0,0 0 0 0,0 7 13 0,0-7 1 0,0 7-1 15,0-7 2-15,0 9-7 16,0-9 1-16,0 9-1 0,0-9 1 0,3 7 25 0,-3-7 1 0,7 3 0 15,-7-3 1-15,4 9-22 16,-4-9 1-16,0 0 0 0</inkml:trace>
  <inkml:trace contextRef="#ctx0" brushRef="#br0" timeOffset="23112.99">4089 14788 1017 0,'0'0'0'0,"0"0"0"0,0 0 0 0,0 0 70 16,-21-17 1-16,17 8-1 0,4 9 1 0,0 0-53 15,0 0 0-15,0 0 0 0,0 0 0 0,0 0 69 16,-7-7 2-16,7 7 0 0,0 0-1 0,0 0-71 16,0 0 1-16,0 0 0 0,0 0 0 0,0 0-8 15,-5 10 0-15,5-10 0 0,-4 16 0 0,1 3-3 0,-1 3 0 16,1-1 0-16,-1 21-1 0,4-2-5 15,0 1 1-15,0-6-1 0,0 6 0 0,-4-5-1 16,4 0 1-16,-3-5 0 0,3 10 0 0,-4-10-2 0,1-2 1 0,-1 0 0 16,1 10 0-16,-1-4-1 0,1-3 1 0,3-6 0 15,3-3 0-15,-3 4 1 0,4-6 0 0,-1-4 0 16,4-1 2-16,0 5-2 0,4-3 0 0,1-9 0 16,10-2 0-16,-5 2 9 0,1-2 1 0,0-6 1 15,8 1-1-15,-1 0-4 0,-8-4-1 16,4-5 1-16</inkml:trace>
  <inkml:trace contextRef="#ctx0" brushRef="#br0" timeOffset="23432.62">4434 15129 1507 0,'0'0'0'0,"0"0"0"15,0 0 0-15,0 0 48 0,0 0 1 0,0 0-1 0,0 0 2 0,-7 22-33 16,4-14 0-16,-1 1-1 15,-3 9 1-15,4 3 54 0,-4-2 0 0,1-1-1 16,8 12 2-16,5-2-54 0,0-3 0 0,4-3 0 0,-1 5 0 0,8-1 20 0,-4-5 0 16,4-3 0-16,5-6 2 0,-2 2-26 15,0-3 2-15,2-8 0 0,5-4-1 0,-3 2 2 16,-7-2 0-16,1-8 0 0,9-4 1 0,-3 5-9 16,-7-3 1-16,-3-7 0 0,-1 6 0 0,-3 2 0 15,-4-8 1-15,0-3 0 0,-7 2 0 0,0 5-5 16,-7-6 1-16,0 1 0 0,-4 8 1 0,-6-1 1 0,-6 0 0 15,-2-1 0-15,1 6 0 0,-6 2-4 16,1-2 2-16,-2-4-1 0,1 8 0 0,5 3 3 0,7-4 0 0,-3-3 0 16,5 7 1-16,2 0-4 0,7-3 1 0,7 3-2 15</inkml:trace>
  <inkml:trace contextRef="#ctx0" brushRef="#br0" timeOffset="23952.83">5091 15082 1620 0,'0'0'0'0,"0"0"0"15,0 0 0-15,0 0 40 0,0 0 2 0,0 0-1 16,0 0 1-16,0 0-26 0,0 0-1 0,0 0 1 16,-4-16 1-16,4 16 47 0,-12 0 1 0,5 0-1 0,0 2 1 15,-4 5-47-15,-3 0 0 0,0 2 0 0,-4 10 0 16,1-1 2-16,4 1 1 0,3-7 1 0,6 9-1 15,-3-1-10-15,3-4 0 0,1-4 1 0,6 9-1 0,-3-5-6 16,4-4 1-16,-4-3 0 0,7 3 0 0,0-1-1 16,0-6-1-16,-7-5 1 0,9 5-1 0,-9-5-1 0,9 0-1 15,-9 0 0-15,12 0 1 0,-5 0-1 16,0-5 0-16,-7 5 0 0,14-7 0 0,-7 2 1 16,-3-2 0-16,-1-2-1 0,5 0 2 0,-1-3-2 15,-4 3 0-15,1-3 0 0,-1-2 1 0,-1 0 0 0,-2 1 1 16,-2 3 1-16,2-6-1 0,0 9-1 15,0 7 0-15,0-9 0 0,0 9 1 0,0-5 0 16,0 5 2-16,0 0-1 0,0 0 1 0,0 0-3 0,0 0 2 0,0 0-2 16,0 0 2-16,0 0 1 0,13 10 1 15,-13-3 0-15,7 13 0 0,-4 1-3 0,1 4 1 0,-1-3-1 16,1 15 2-16,-1-1 2 0,-6-1 1 0,-1-2-2 16,8-3 2-16,-8 9-3 0,-3-11 0 0,0 0-1 15,-4-2 1-15,1-1 2 0,-2-6 1 16,-3 3-1-16,5 0 1 0,-4 0-4 0,-4-7 1 0,-1-1-1 15,-2 9 1-15,3-3 2 0,-3-6 1 16,-2-2-1-16,2 4 1 0,-1-2-4 0,1-5 1 0,-2-4-1 16,-1 0 1-16,2-1 1 0,1-6 1 0,-2-7-2 0,-1 0 2 0,3-3-3 15,-2-5 0-15,5 1 0 16,4-4 0-16,-4 1-1 0,4 0 0 0,0-9 0 0</inkml:trace>
  <inkml:trace contextRef="#ctx0" brushRef="#br0" timeOffset="24207.57">5410 15172 1922 0,'0'0'0'0,"0"0"0"0,19 24 0 0,-12-8 44 0,0-4-1 15,-3-1 1-15,-1 10 1 0,1 2-29 16,-1-4 1-16,-3-1-2 0,0 5 2 0,4 5 22 0,-8-3 2 16,1-6-2-16,3-3 1 0,-4 7-24 0,1-2 0 0,-1-9 0 15,4-1-1-15,-3-1 4 0,-1 1 0 16,4-11 1-16,0 0 0 0,-7 5-10 0,7-5 1 0,0 0-1 16</inkml:trace>
  <inkml:trace contextRef="#ctx0" brushRef="#br0" timeOffset="24323.08">5249 14938 1595 0,'0'0'0'0,"0"0"0"16,21-7 0-16,-6 12 29 0,2-3 1 0,1-1-1 16</inkml:trace>
  <inkml:trace contextRef="#ctx0" brushRef="#br0" timeOffset="24822.91">5861 15490 1532 0,'0'0'0'0,"0"0"0"0,0 0 0 0,0 0 31 0,0 0 0 16,0 0 1-16,0 0-1 0,0 0-18 15,0 0 2-15,18-3-2 0,-14-4 2 0,-1 1 10 16,1-4-1-16,3-3 1 0,0-6 1 0,2-2-14 0,-4-4 1 16,-2-1-1-16,3 0 1 0,-3 3-1 0,-3-4 0 15,0-4 0-15,-3 8 1 0,-3-2-7 0,-1-3 2 0,0 2 0 16,4 1 0-16,-8 9-6 0,4-3 1 16,-3 3-1-16,2 4 0 0,1 5-1 0,7 7 1 0,-7-11 1 15,7 11-1-15,-10-7-1 0,10 7 0 16,0 0 0-16,0 0 0 0,-7 7 0 0,7-7 1 0,0 0-1 15,-9 7 0-15,2 4 0 0,0-3 0 16,0-2 0-16,0 2 0 0,-4 3 0 0,4 3 1 0,3-7-1 16,1 5 0-16,-1 3 2 0,8-5 1 0,-1-5-1 0,1 8 1 0,7 4-1 15,3-8 0-15,0-2-1 16,9 9 2-16,-2-2 0 0,0-5 2 0,0-4-1 0,6 13 1 0,-6-2-3 16,0-6 2-16,-2 2-2 15,6 10 2-15,-4-5 5 0,-3 1 1 16,3-2 0-16,-9 1 0 0,3-1-4 0,-8 2 1 0,0-1-1 15,-7-3 1-15,3 4 4 0,1-1 1 0,-8-6 0 0,-3-1 0 0,0 1-5 16,-3-2 0-16,-6-2 0 0,-2 0 0 0,0 2 7 0,-3 0 2 16,0-6 0-16,2 1 0 0,-3-3-8 15,1-2 1-15,-5-6-1 0,1-2 1 0,0 2 2 16,8 1 2-16,-8-9-2 0</inkml:trace>
  <inkml:trace contextRef="#ctx0" brushRef="#br0" timeOffset="25153.76">6352 14723 1520 0,'0'0'0'15,"0"0"0"-15,0-17 0 0,0 17 42 0,3-9-1 16,-6 3 1-16,3 6 0 0,0 0-26 0,0 0 0 15,0 0-1-15,0 0 2 0,0 0 14 0,0 0-1 0,0 0 0 16,0 15 0-16,0 11-16 0,0 4-1 0,0 1 1 16,3 17 0-16,1 8 0 0,-1-6 0 0,-3-5 1 15,4 5 0-15,-1-8-7 0,1 0 0 0,-4-5 1 16,3 16 0-16,-3-13-5 0,0-1 0 0,0 0 1 16,4 5-1-16,0-4-1 0,-1-3 0 0,-3-5 0 15,7-6 1-15,0 4 0 0,-7-13 1 0,4-2-1 16,3-1 1-16,0-2-2 0,-7-2 0 0,0-10 1 0,7 0-1 0,-7 0 7 15,0 0 0-15,0 0 0 16,2-10 2-16,-6 3-6 0,-1-2 1 0,-2-1 0 0</inkml:trace>
  <inkml:trace contextRef="#ctx0" brushRef="#br0" timeOffset="25457.3">6311 15101 1746 0,'0'0'0'16,"30"-12"0"-16,2 7 0 0,-4 3 51 0,2-2 1 0,5-1-1 16,1 0 1-16,1 3-35 0,-6 0 0 15,3-3 0-15,-6 2 1 0,-3 4 50 0,-2 1 0 0,-2-2 1 16,0 4-1-16,-7 3-50 0,0-4 0 16,-1-3 0-16,-3 2 0 0,1 5 18 0,-4-4 1 15,-7-3-1-15,11 8 1 0,-8 0-22 0,-3-8 0 16,4 9 0-16,-1 2 1 0,1 5-4 0,3-1 1 0,-4-2 0 15,4 15 0-15,0-2-5 0,-5-5 0 16,3-1 0-16,2 8 1 0,-1-4-5 0,-3-2 1 0,1 2-1 16,-1-3 2-16,1 6-3 0,-4-8 1 0,0 2-1 0,3-3 2 0,-3-2-3 15,0-1 0-15,0-6 0 16,4 2 0-16,-1 1 0 0,1-3 0 0,-4-9 0 16</inkml:trace>
  <inkml:trace contextRef="#ctx0" brushRef="#br0" timeOffset="25664.01">6740 14755 1922 0,'0'0'0'15,"0"0"0"-15,0 0 0 16,0 0 36-16,0 0 1 0,0 0 0 0,0 0 0 0,0 0-23 0,0 0 2 15,3 17-1-15,-3-8 0 0,0 3 33 0,0 1-1 16,7-1 0-16,2 6 0 0,5 1-30 0,0-8 0 16,1-3-1-16</inkml:trace>
  <inkml:trace contextRef="#ctx0" brushRef="#br0" timeOffset="25936.37">7288 14950 1709 0,'0'0'0'0,"0"0"0"16,0 0 0-16,-14 19 27 0,7-10-1 0,2 0 1 15,-13 7 1-15,-3 10-15 0,3-1 0 0,-1-4 0 16,1 11 0-16,4-4 25 0,4-2 2 0,-4 2-2 16,3 9 1-16,-1-7-24 0,6-3 0 0,1-5 1 15,2 5 0-15,3 4 6 0,1-8 1 0,6-3-1 16,4-6 2-16,3 2-13 0,4-4 1 0,-1-9-1 0,6 1 2 0,2-1-3 15,-4-3 0-15,7-3 0 16,6-2 1-16,-2 1-4 0,-4 1 0 0,9-10-1 0,-5 1 2 0,-2 5 1 16,-6 2 0-16,1-13 0 0,-7 6 1 0,1 1-4 15,-5 2 1-15,-3-1-2 0</inkml:trace>
  <inkml:trace contextRef="#ctx0" brushRef="#br0" timeOffset="26537.62">8001 14714 1332 0,'0'0'0'0,"0"0"0"0,-11 18 0 0,4-2 50 0,0-2 2 15,0 3-1-15,-12 22 1 0,1-2-35 16,1 2 0-16,-8 8-1 0,0 4 2 15,2 6 46-15,2-12 1 0,-4 6 0 0,-1 9 1 0,5 0-48 16,-4 2-1-16,0 3 1 0,2-2 0 16,-1-3 3-16,6-7 0 0,-5-6 0 0,2 8 1 0,3-1-11 15,4-8 0-15,-3 5 0 0,-1-2 0 0,6-3-7 0,1-9 0 16,0-6 0-16,-3 3 0 0,7-1-2 0,0-10 2 16,0-5-1-16,0 12 1 0,-3-11-4 0,1-7 0 15,2-1 0-15,3 1 0 0,4-1 0 0,0-11 0 16,0 0 0-16,-3 10 0 0,3-10 1 0,0 0 1 15,0 0 0-15,7 2 0 0,-7-2-1 0,10-2 1 16,-3-3-1-16,6 0 1 0,11-11 4 0,1-2-1 0,0-5 1 16</inkml:trace>
  <inkml:trace contextRef="#ctx0" brushRef="#br0" timeOffset="26982.62">8595 15261 1269 0,'0'0'0'0,"0"0"0"0,0 0 0 16,-17-12 42-16,10 9 2 0,-4-1 0 0,1 6 0 0,-1 0-29 0,2 1 2 16,-5 1-1-16,-7 6 1 15,-4 6 26-15,-1-4 2 0,1 1-1 0,-3 10 1 0,-6-2-29 16,3 3 1-16,6-1-2 0,2-4 2 15,2 10 15-15,3-5-1 0,4-3 0 0,3-1 2 0,4 4-20 16,4-4 2-16,5-4-2 0,6-1 2 0,7 3-1 16,-1-4-1-16,7-5 0 0,12 1 2 0,6 1-7 15,-2-6 1-15,2-1-1 0,-2 6 1 0,5-3 0 0,-6 0 0 16,-3-3 0-16,2 8 0 0,-5-1-4 0,-5-4 1 16,0 0-1-16,-4 9 2 0,-3-2 2 0,-6-5 0 15,-1 1 0-15,-1 9 1 0,-3 4-4 0,0-2 1 16,-3-1-2-16,-1 1 2 0,1 3 4 0,-4-4 1 0,0-1 1 15,-4 4-1-15,1-4-5 0,-4-5 1 0,-4-3 0 0,1 7-1 16,-1-1 9-16,-7-6 0 0,2-6 0 16,-5 9-1-16,-3-3-6 0,1-8 0 0,-2-1 0 0,-7 3 1 15,-1-1 14-15,1-4-1 0,-9-4 1 16,-1 8 0-16,-6-4-13 0,3-6 1 0,-5 1 0 16,6 2 1-16,0-3 8 0,5-4 2 0,0-4-1 15,2 7 0-15,9-2-10 0,9-2-1 0,8 1 0 0</inkml:trace>
  <inkml:trace contextRef="#ctx0" brushRef="#br0" timeOffset="27227.87">9013 15647 1457 0,'0'0'0'0,"0"0"0"0,0 0 0 15,0 0 65-15,0 0 2 0,0 0-1 0,8 24 0 16,-5-4-48-16,4-1 0 0,-2-1 0 0,6 12 0 16,0-1 66-16,-1-2 1 0,1-4-1 0,-1 3 2 0,-3 0-70 15,-3-4 2-15,-1-8 0 0,4 1 0 0,-3 5 26 0,-4-4 0 16,-4-9 0-16,4 0-1 0,-3 0-27 0,3-7 1 16,0 0-1-16,-7 3 1 0,7-3-12 0,0 0 2 15,-11-7 0-15</inkml:trace>
  <inkml:trace contextRef="#ctx0" brushRef="#br0" timeOffset="27352.65">8837 15360 1608 0,'0'0'0'16,"0"0"0"-16,0 0 0 0,0 0 18 0,21 7 1 0,-10-2 0 16,-1 1 0-16,6 2-9 0,-2 5 0 0,4-6 0 0</inkml:trace>
  <inkml:trace contextRef="#ctx0" brushRef="#br0" timeOffset="27884.52">9456 15539 1608 0,'0'0'0'0,"0"0"0"0,0 0 0 0,0 0 27 0,0 0 1 16,0 0-1-16,-21 14 1 15,7-8-16-15,0 3 1 0,-4 1 1 0,-8 8-1 16,1 5 20-16,7-6-1 0,-1 1 1 0,5 6 1 0,0 3-21 0,3-8 2 0,1 0-1 16,3 8 1-16,3-3-6 15,4-6 1-15,7-2-1 0,0-2 1 0,7 0-4 0,-3-3 0 0,3-8 0 16,2-3 1-16,1 2-6 0,1-2 1 16,0-5 0-16,5-1 1 0,1-1-2 0,1 0 1 15,-4-5-1-15,0 5 1 0,2-4 5 0,-5-5 1 16,0-3-1-16,5 7 0 0,-6 0-2 0,-3-6 1 0,-3-1-1 15,-1 1 1-15,1 0 7 0,-7 1 1 0,-1-4-1 16,1 0 1-16,-6 3-7 0,-3-1 2 16,1 3-1-16,0-4 1 0,1 13 10 0,3 7 2 0,-7-10-2 0,7 10 1 15,0 0-10-15,0 0 1 0,0 0-1 16,0 0 2-16,0 0 5 0,0 0 1 0,-4 7 0 0,4 9 0 16,7 8-8-16,-3 4 1 0,-1-3-1 15,5 17 0-15,-3 6 4 0,-2-8 1 0,-1 6-1 0,5 2 1 16,-5-1-6-16,-6-7 0 0,1-4 0 15,-1 4 0-15,-3-1 3 0,2-9 2 0,-2 5-2 16,0 11 2-16,-4-1-7 0,1-8 1 0,-4-1 0 16,1 2 0-16,-1 1 2 0,0-6 0 0,-4-10 0 0,-3 5 2 15,-3-3-6-15,1-6 1 0,-6-3 0 0,-8 11 1 0,6-10-1 0,-1-5 1 16,-12-4 0 0,1 6 1-16,3-6-3 0,-2-6-1 0,1-2 1 0,-1 5 0 15,1-5 0-15,6-12 1 0,-2-2 0 0,-6 3 1 16,10-4-4-16,5-3 2 0,-4-8-2 0,2 3 2 15,9 0-2-15,7 2 2 0,3-4 0 0</inkml:trace>
  <inkml:trace contextRef="#ctx0" brushRef="#br0" timeOffset="28582.51">9839 15529 1934 0,'0'0'0'0,"0"0"0"15,-18 23 0-15,10-6 35 0,2-1 1 16,3 2-1-16,-3 10 1 0,3 0-22 0,-4-5 1 0,0 5-1 0,0 11 2 15,-4-4 23-15,4-3 1 0,-4-4-1 0,-3 0 0 16,-3 0-23-16,1-5 0 0,2-6-1 16,3 3 1-16,4-4 5 0,-3-6 2 0,-1-3-1 0,6 0 1 0,-2 0-12 15,7-7 0-15,-7 0 0 0,7 0 2 16,0 0-10-16,0 0 1 0,0 0 0 0,-4-7 0 16,4 7-1-16,-4-9 0 0,4 2 0 0,4-15 1 15,-4-8-3-15,-4-2 1 0,4-5 0 0,4 5 1 0,0-1-2 16,-3 1 1-16,3 1-1 15,5 4 1-15,-1 4-1 0,3 2 1 0,3 5-1 0,11 4 0 0,-2 7 0 16,1-2 0-16,5 2 0 0,1 5 0 0,1 0 0 0,-2 0 1 0,-5 0-1 16,10 5 0-16,-6 2 0 15,-8 0 0-15,1-4 0 0,3 10 0 0,-6-3 0 16,-4-4 2-16,-5-1-1 0,5 12 0 0,-3-3-1 16,-8-3 0-16,4 0 0 0,0 4 2 0,-3 3 0 0,-4-7 0 15,0-1 1-15,3 2-1 0,-3 1-1 16,0-4 1-16,0-9-1 0,-3 12 1 0,3-12 0 0,3 5 0 0,-3-5-1 15,0 0 1-15,0 0 0 16,0 0-1-16,0 0 0 0,0 0 0 0,0 0 1 0,0 0-1 16,0 0 0-16,0 0 0 0,0 0 0 0,0-5 0 0,0-6-1 15,4-12 1-15,-1-10-1 0,1 1 2 0,3 1-2 16,9 8 1-16,-2 3-1 0,0 1 0 0,-3-2 0 16,-1-4 2-16,4 10-2 0,-3 2 0 0,0 3 0 15,3 1 0-15,1 2 0 0,-4 7 0 0,3 0 0 0,4 0 1 16,-2 3-1-16,1 8 0 0,-3-4 0 15,4 4 1-15,0 3-1 0,-6 3 0 0,2 3 0 16,0 2 1-16,-3 1-1 0,-4-5 0 0,0 3 0 16,0 7 1-16,-3-1-1 0,-4-5 0 0,-4 1 1 15,4 2 0-15,0-2-1 0,-7-2 1 0,3-5-1 16,-3 0 2-16,4-1-2 0,-1-1 0 0,4-14 0 0</inkml:trace>
  <inkml:trace contextRef="#ctx0" brushRef="#br0" timeOffset="28902.76">10873 15497 1695 0,'0'0'0'0,"0"0"0"0,0 0 0 0,0 0 44 0,0 0 1 0,0 0-1 16,-15 19 0-16,15-19-28 15,-10 16 1-15,3-5-1 0,-7 8 1 0,0 2 31 16,1 4 0-16,3-7 0 0,-1 8 1 0,4 0-33 0,4-3 1 0,3-3 0 16,-4 8 0-16,4-7 1 0,4-2 1 0,3-1 0 15,-4-1 0-15,4-3-9 0,0-3 0 16,4-7 0-16,-2-1 2 0,-1 2-8 0,1-5 1 0,2-5-1 16,-1 2 2-16,8 1-3 0,-4-4 0 0,-3-4 1 15,5 3 0-15,1-5-3 0,-6-3 0 16,-1 0 1-16,1 4-1 0,-4 2 0 0,-7 9 0 0,7-8 0 15,-7 8 0-15,0 0-1 0,0 0 0 0,-7-8 0 16</inkml:trace>
  <inkml:trace contextRef="#ctx0" brushRef="#br0" timeOffset="29522.69">10534 15260 1709 0,'0'0'0'16,"0"0"0"-16,0 0 0 0,0 0 28 16,21-4 1-16,-21 4 0 0,5 0 0 0,-5 0-15 0,7 7-1 15,-7-7 1-15,0 0-1 0,9 14 17 16,-5-7 2-16,-4-7-1 0,-2 11 1 0,0-2-19 0,-1-1 2 15,3-8-2-15,-7 11 2 0,7-11-4 16,-7 4 0-16,7-4 0 0,0 0 2 0,0 0-7 0,0 0 2 16,0 0-1-16,-4-8 1 0,4 8-8 0,0 0 0 0,0 0 0 15,0-7 1-15,0 7-1 0,7-7 0 16,-7 7 0-16,5-7 1 0,-5 7-3 0,6-7 0 0,-6 7-1 16,0 0 2-16,0 0-1 0,7-5 1 15,-7 5-1-15,0 0 1 0,0 0-6 0,0 0 0 16,-2 7 0-16,2 2 2 0,-3 8 0 0,-1-2 1 15,0 0-1-15,1 5 1 0,-1-1-9 0,3-1 2 16,-1-10-1-16,0 1 1 0,2 2 3 0,0-1 0 0,0-3 0 16,0-7 1-16,4 16-3 0,-3-5 1 0,3-2-1 15,1 1 1-15,4 8 2 0,5 3 1 0,0-7-1 16,0 11 1-16,8-4 2 0,-3-2 1 0,-1-5-1 16,-8 5 1-16,8 1-1 0,-1-3 2 0,3-4-1 0,-3 8 1 15,5-4 2-15,-1-4 0 0,-2-8 0 16,2 4 0-16,1 0 0 0,-1-4 0 0,0-10 0 0,5 3 0 0,-1-2 2 15,-4-4 1-15,0-1 1 16,9 2-1-16,-5-2-1 0,-7-5 0 0,1-4 1 0,-5 2 0 0,4 2 9 16,-8-2 1-16,1-6-1 0,-6 0 0 0,-3 0-5 15,-2 1 1-15,-3-8 0 0,-5-8 0 0,-2 9 11 16,-4 0 1-16,-4-7-1 0,-8 12 1 0,-3-2-10 0,1 1 2 16,-2 4-1-16,-1 8 0 0,-1 0 15 15,2-2 1-15,-6-2-1 0,1 12 1 0,2 3-15 0,4 1 1 16,-2-4 0-16,-3 8 0 0,10 6 6 15,-3-3 1-15,2-1 1 0,1 9-1 0,6-1-10 16,4 1 1-16,2-1 0 0</inkml:trace>
  <inkml:trace contextRef="#ctx0" brushRef="#br0" timeOffset="29814.86">11359 15249 1595 0,'0'0'0'0,"0"0"0"15,4 30 0-15,-4-5 57 0,3-1 2 0,-3-1-1 0,8 12 1 0,-1 4-43 16,-4 0 2-16,1-8 0 15,3-1 0-15,-7 2 55 0,0-6 0 0,0 2 0 0,0-5 1 0,-4 4-56 16,-3-6 0-16,4-4 0 0,-1 8 0 0,-3-7 17 0,0-6 0 16,-4-3-1-16,8 7 2 0,-4-4-21 15,7-12-1-15,-11 0 1 0</inkml:trace>
  <inkml:trace contextRef="#ctx0" brushRef="#br0" timeOffset="29962.96">11269 14920 1595 0,'0'0'0'16,"0"0"0"-16,0 0 0 0,22 5 42 0,-22-5 0 0,10 13 1 15,1-6 0-15,-4 0-28 0,2 0 1 16,0 0 0-16,6 9 1 0,3 1 31 0,-4-1 0 0,0-2 0 16</inkml:trace>
  <inkml:trace contextRef="#ctx0" brushRef="#br0" timeOffset="30390.1">11926 14795 1608 0,'0'0'0'0,"0"0"0"15,8 35 0-15,-2-10 42 0,-6 1 2 0,3 10-1 16,4 13 0-16,0-3-27 0,0 3 0 0,-3-3 0 15,0 8 0-15,-1-1 30 0,1-7 0 0,-4 6 0 16,0 5 0-16,-4-3-30 0,4-3 1 0,-3-14 0 16,-5 4 0-16,1-10 11 0,0-3 1 0,4-6-1 0,3 6 1 15,0-7-15-15,0-5-1 0,0-8 0 0,3 3 1 16,-3-11-2-16,7 5 2 0,4-10-1 0,-4 5 1 16,0-2-6-16,-7 2-1 0,11-10 1 0,-4-4 1 15,3-6-2-15,-1 3 1 0,-2-6 0 0,-3-9 0 0,-1 4-4 16,-3 0 2-16,-3-13-1 0,-10 6 1 0,1-2 4 15,-4 13 0-15,-12-6 0 0,-2 14 1 16,2 0-4-16,7 7 0 0,-4 6 0 0,4 12-1 0,5 5 4 0,2-2 2 16,0 4-2-16,3 7 1 0,0 3-4 0,8 2-1 15,3-1 1-15,3-1 1 0,1 7 1 0,-1-8 1 16,8-6-1-16,0 10 1 0,-1-14-4 0,1-1 1 16,1-1-1-16,9 4 1 0,-3-4 1 0,0-12 0 15,3-1 0-15,9 6-1 0,-2-3-1 0,2-5 0 16,2-3-1-16,-1 5 1 0,1-3 2 0,2-6 0 15,1-3-1-15,6 5 1 0,-6-4-2 0,-5-1-1 16,2-2 1-16</inkml:trace>
  <inkml:trace contextRef="#ctx0" brushRef="#br0" timeOffset="30853.94">8322 16488 1721 0,'0'0'0'15,"35"-11"0"-15,-5 7 0 0,9 1 49 16,2-8 2-16,8-3-1 0,6 9 1 0,3-2-34 0,9-2-1 16,12 2 1-16,8 0 1 0,-4 4 33 0,3-3-1 0,13-1 1 15,12 2-1-15,-7 3-33 0,0 1 0 16,20-5 0-16,8 3 1 0,-9 1 0 0,-4-2 0 0,11-6 0 16,9 1 0-16,-8-1-8 0,-6 1 0 15,16-7 0-15,-7 4 0 0,-8-2-8 0,-10-8 0 16,9 0 1-16,4 7 0 0,-13-4-1 15,-11-4 1-15,0 2-1 0,-2 12 0 0,-15-5-2 0,-5-2 0 16,5 2 0-16,-9 6 0 0,-10-3 0 0,-7 2 0 0,-7 0 0 16,-1 9 0-16,-8-1-1 0,-4-3 1 0,2 1-1 15,-5 8 1-15,-5-5-1 0,-9-2 1 0,-6 2-1 16,-7 11 1-16,-5-8-2 0,-7-3 2 0,0 0 0 16,-1 16 0-16,-8-7-1 0,-5-9 1 0,-8 0 0 15</inkml:trace>
  <inkml:trace contextRef="#ctx0" brushRef="#br0" timeOffset="31167.54">8664 16583 1419 0,'0'0'0'16,"39"-9"0"-16,5 12 0 0,7-4 33 0,6-7 0 16,4 0 1-16,5 6 0 0,-1-2-20 0,9-3 1 15,13-1-1-15,2 4 1 0,1-3 31 0,0 0 0 16,16-4 0-16,5 6 0 0,-5 2-30 0,5-6 1 16,7-3-1-16,13 1 1 0,-9 4 7 0,-6-5-1 0,13-2 1 15,-7 3 1-15,-6 4-14 0,-12-4 1 16,9-3 1-16,-2 0-1 0,-10 4 0 0,-18-1 1 0,3-3-1 15,0 7 0-15,-10-2-5 0,-16-1 1 16,-2-1 0-16,-3 4 0 0,-13 2-2 0,-5 0 1 0,-5-4 0 16</inkml:trace>
  <inkml:trace contextRef="#ctx0" brushRef="#br0" timeOffset="31782.91">13593 15010 1394 0,'0'0'0'0,"0"0"0"16,0 0 0-16,26-12 31 0,-12 8-1 15,-3 0 0-15,10-3 1 0,5-3-18 0,3-1 1 0,-1-3-1 16,4 4 2-16,1-8 15 0,-5 2 0 15,2-5 0-15,-5 12 2 0,0-6-19 0,-6-7 2 0,2 3-2 16,-7 10 2-16,0-3 3 0,1-4 0 0,-5-3 0 0,-5 8 0 16,2-1-8-16,-1-6 0 0,-3-5 0 15,-3 6 0-15,0-2-4 0,-1-3 1 0,-3-2-1 16,-1-4 1-16,-2 3-2 0,0-1-1 0,0-4 0 16,-11 14 1-16,7 0-2 0,2-5 2 0,-3 5-2 0,-4 20 2 0,2-6-3 15,4-2 1-15,-5 3 1 16,-2 13-1-16,3 5 3 0,5-2 0 0,2 2 1 0,-4 20 0 0,8 0-3 15,3 2 1-15,0-4-1 16,-4 12 2-16,8-4 5 0,-1-3 0 0,1 4 1 16,-8 11 0-16,8-1-5 0,-1-1 1 15,-3-4-1-15,-3 4 1 0,3-2 1 0,0-7 1 0,-4 2-1 16,-3 14 1-16,4-1-4 0,3 1 1 0,0-5-2 0,0-1 2 16,3 1 4-16,8-6 1 0,-2-9-1 0,1 13 1 15,4-3-5-15,4-5 1 0,3-3 0 0,-7 1-1 16,6-5 5-16,1-4-1 0,-7-10 0 0,0 3 0 15,0-6-4-15,-2-9 1 0,-3-5-1 0,-3 6 0 16,-6-13 6-16,7 0-1 0,-7-9 0 0,-2 2 1 0,-2 0-5 16,-1-4 0-16,-2-5-1 0</inkml:trace>
  <inkml:trace contextRef="#ctx0" brushRef="#br0" timeOffset="31987.66">13266 15300 1658 0,'18'-2'0'0,"21"-1"0"15,12 10 0-15,3-2 47 0,-1-3 0 0,4-2 0 16,3 7 2-16,-4-4-32 0,-3 1-1 0,5-4 1 0,-6 9 0 16,-3-4 48-16,-5-3 0 0,-10-2 0 15,-3 5 0-15,-2-1-47 0,-8-8 0 0,-2-6 0 0</inkml:trace>
  <inkml:trace contextRef="#ctx0" brushRef="#br0" timeOffset="32202.72">14152 15246 1255 0,'0'0'0'0,"0"0"0"0,7 3 0 0,0 8 62 16,-4-1 0-16,1-1-1 0,3 9 2 15,0 4-46-15,-2-4 1 0,-1 5 0 0,-2 5 0 0,1 0 48 16,1-1 0-16,-3-6 1 0,-2-7-1 16,1 3-48-16,1 1 0 0,1-4 0 0,0-2 0 15,7 1 3-15,3-5 0 0,2-4 1 0,-7 0-1 16,7-1-10-16,-3-1 0 0,1-4 1 0,-1-1-1 0,3-3-9 0,0-1 0 15,0-2 1-15,-3-6 0 16,1-3-2-16,0 0 1 0,-1 1 0 0,-6-10 1 0,2 1-3 16,0 3 0-16,-3-12 0 0,-8 5 0 0,4 5 0 0,0-1 0 0,-7-4 0 15,-5 11 0-15,3 3 0 0,2 5 1 16,0 1 0-16</inkml:trace>
  <inkml:trace contextRef="#ctx0" brushRef="#br0" timeOffset="32472.84">14594 15339 1632 0,'0'0'0'0,"0"0"0"16,0 0 0-16,0 0 28 0,0 0 2 0,0 0-2 16,0 0 1-16,0 0-16 0,0 0 1 0,0 0-1 0,0 0 1 15,16-11 28-15,-16 11 1 0,7-9 0 16,-1-3-1-16,4-4-26 0,3-3 0 0,1-4-1 0,0 2 2 15,3 2 12-15,-2 3 1 0,-3 0-1 16,-3 9 1-16,3 0-17 0,2 3 1 0,0-1-1 16,-1 9 1-16,4 1-2 0,4 2 2 0,-3 0-2 15,3 14 1-15,4-5-5 0,-2-4 0 0,-2 2 0 16,-3 9 1-16,-1 2-2 0,-3-8 1 0,-1 5-1 0,-3-1 1 16,1 3-3-16,-4-8 0 0,0-5 1 0</inkml:trace>
  <inkml:trace contextRef="#ctx0" brushRef="#br0" timeOffset="32912.94">15027 15156 1545 0,'0'0'0'0,"-18"3"0"0,0 6 0 0,2 9 36 0,8-8 0 15,-1 3-1-15,-2 8 1 0,8-2-21 0,3-5 0 16,0 9-1-16,3 7 2 0,4-4 21 0,2-1 0 15,3-6 0-15,1 1 1 0,1-3-23 0,4-1 0 16,1-7 1-16,0-6 0 0,4 6 2 0,5-2 1 0,2-10 0 16,-1-6 0-16,-1 4-9 0,5-2 0 0,6-9 0 15,-5-2 2-15,1-3-7 0,-3-4 1 0,1-6-1 16,-1 3 1-16,0-2-3 0,-2-2 2 0,2-5-1 0,-2-2 1 16,1 8-3-16,-6-6 1 0,-4-7 0 15,-5-7 0-15,2-4-1 0,-8 1 1 0,1-6-1 0,-11 12 0 16,3-3 0-16,1 0 1 0,-8-10-1 15,-6 8 0-15,-1-3-1 0,4 3 1 0,-9 4 1 0,-7 24-1 16,0-1-1-16,2 1 0 0,2 7 0 0,-2 22 0 16,3-8 0-16,4 3 1 0,0 6-1 0,-4 20 0 15,8-4 1-15,4 3 1 0,3 3 1 0,1 18-1 16,4-1-1-16,1 0 1 0,1-7-1 0,-4 11 0 16,0-9 4-16,0-6 1 0,0-3-2 15,0 14 2-15,3-12-3 0,3-11 1 0,2 9-1 0,1 5 1 16,2-7 3-16,3-3 0 0,7-6-1 0,0 0 2 15,13 1-3-15,-1-5 0 0,6-4-1 0,-4 0 1 16,2-4 4-16,2-4 0 0,-2-3 0 0,2 2 0 0,-7 0-4 0,-6-6 1 16,-1-5-1-16</inkml:trace>
  <inkml:trace contextRef="#ctx0" brushRef="#br0" timeOffset="33157.1">15737 14716 1532 0,'0'0'0'0,"0"0"0"16,29 5 0-16,-1-3 40 0,-3-4 0 0,1-1-1 16,-1 8 2-16,1-1-26 0,-1-4 1 0,-4-2 0 15,-3 16 0-15,-2-5 40 0,-4-6 1 16,0 8-1-16,-1 17 1 0,-1-3-40 0,5-4 1 16,-8 12-1-16,-4 6 1 0,1 7 8 0,-1-10 1 0,1 1 0 15,-4 0-1-15,1-5-13 0,3-4 0 0,0-5 0 16,-4 7 0-16,1 0-2 0,3-9 2 0,-1-3-1 15,-3 8 0-15,2-8-5 0,2-8 1 0,3-1 0 16,-4 1 0-16,1-1-3 0,-4-9 1 0,0 0-1 16</inkml:trace>
  <inkml:trace contextRef="#ctx0" brushRef="#br0" timeOffset="33302.8">15931 14443 1520 0,'0'0'0'0,"0"0"0"0,0 0 0 0,22 4 30 16,-15-6 1-16,0 4-1 0,-2 7 1 0,2 3-17 0,2-1 0 16,1-4 0-16</inkml:trace>
  <inkml:trace contextRef="#ctx0" brushRef="#br0" timeOffset="33752.89">16215 14837 1721 0,'0'0'0'0,"2"41"0"0,2-4 0 0,-1 7 20 0,1-11 0 0,3-1 1 15,3-2 0-15,1-6-11 0,0 1 1 0,3-6 0 16,0 6 1-16,-2-9 20 0,-3-2 1 0,3-5-1 16,6 7 1-16,-4-6-20 0,-7-5 2 0,4-3-1 15,-4 2 1-15,-7-4 5 0,10 0 2 0,-6-7-2 16,-4 7 1-16,10-14-11 0,-6 1 1 0,0-4 1 15,8-15-1-15,-5-1 0 0,-4-1 1 0,4 3 1 16,11-3-1-16,-4 11-5 0,-3 4 1 0,1 1 0 0,6 8-1 16,-1 1 7-16,-2 5 0 0,2 4 1 0,10 9 0 15,-6-2-8-15,-4 0 2 0,3-1 0 0,5 6 0 16,-4-2 5-16,-4 3 0 0,-3-6 1 16,8 2 0-16,-6 5-7 0,-9-4 0 0,7-5 1 15,0-1 0-15,-4 0 4 0,-3-4 0 0,2 0 1 16,2-4-1-16,-1 0-5 0,-3 1 0 0,-3-4 0 0,10-9 1 15,-3-2 1-15,-1-3 1 0,1-7 0 0,7 2 0 16,1-2-4-16,-5-2 0 0,-3 3 0 0,1 19 1 0,-1 1-1 16,-1-2 2-16,1 2-1 0,-1 16 1 0,1 1-3 15,3-1-1-15,-2 0 1 0,6 22 0 0,-2 3-1 16,-4-4 2-16,2 5-1 0,0-5 0 0,-3 8-1 16,-6-8-1-16,2-3 1 0,-3 8-1 0,-2-5 1 15,-2-6-1-15,-4-1 1 0,-1 11 0 0,-8-6-1 16,-1-3-1-16,-7-4 0 0</inkml:trace>
  <inkml:trace contextRef="#ctx0" brushRef="#br0" timeOffset="34132.75">13081 16296 1569 0,'0'0'0'0,"23"-9"0"0,2 6 0 16,6-1 46-16,3-7 0 0,15-3 0 0,13 9 2 15,5-7-33-15,7-4 2 0,16-2 0 0,18 10 0 0,3-5 46 16,9 1 0-16,19-2-1 0,13 5 1 15,10-3-45-15,7-2 0 0,22-4 0 0,14 11 0 16,1-5 8-16,-1-1 1 0,15-2-1 0,15 6 0 0,-13-2-13 0,-16-3 0 16,11 0 0-16,9 5 0 0,-25 4-11 15,-21-4 2-15,9-1-1 0,-13 3 0 0,-24 7 0 16,-22-4-1-16,6-3 0 0,-21 4 2 0,-20 6-4 16,-21-1 0-16,-2-4 0 0,-6 4 0 0,-17 7 0 0,-12-6 0 0,-7 1 0 15,-10 3 0-15,-5 3 2 16,-4-1 0-16,-4 2 0 0,-11 4 2 0,1-2-3 0,-6-6 1 0,0-7 0 15</inkml:trace>
  <inkml:trace contextRef="#ctx0" brushRef="#br0" timeOffset="39502.51">1325 5853 289 0,'0'0'6'0,"-50"-19"-3"0,24 8 0 0,8 6 1 16,8 10 0-16,3-1 80 0,7-4 1 0,-11 0-1 15,4 7 1-15,3 0-68 0,4-7 1 0,0 0 0 16,0 12 0-16,0-12 68 0,14 7 2 15,-3-7-1-15,17 6 1 0,13-6-71 0,5-6 0 0,1-4 1 16,19 10 0-16,9-9 36 0,3-5 0 0,5 2 0 0,12 8 0 0,9-8-37 16,-3-2 1-16,-1-4-2 0,20 6 2 15,9 1 21-15,2-3-1 0,-6-4 0 0,19 11 0 16,-4-3-23-16,-10-1 0 0,4-8 1 0,16 12 0 16,-12-2 4-16,-9 0 0 0,8-8 0 0,8 6 2 0,-20 1-12 15,-5-10 1-15,16 3 0 0,5 6 0 16,-12-3 4-16,-9-4 1 0,9-6-2 0,8 20 2 0,-6-11-7 15,-17-10 0-15,4 0 0 0,6 23 0 16,-16-13 1-16,-11-1 0 0,0-2 0 0,1 22 0 16,-18-13-3-16,-10-5 0 0,6 0 0 0,-4 17-1 0,-10-10 9 0,-12-5 1 0,-6-2-2 15,2 17 2-15,-6-6-7 16,-12-6 0-16,-5-1 0 0,5 11 0 0,-10-4 8 0,-7-4 1 0,-8 0 0 16,-3 7 0-16,7 0-8 15,-7 0 0-15,0 0 0 0,-3-7 0 0,3 7 2 16,-7 3 2-16,7-3-1 0,-32 7 1 0,-9 0-6 15,-1-3-1-15,1-2 1 0</inkml:trace>
  <inkml:trace contextRef="#ctx0" brushRef="#br0" timeOffset="39952.82">958 5997 1308 0,'0'0'1'0,"-25"-8"-1"0,20-1 1 0,7-9 0 0,19 11 0 16,10-10 39-16,10-4-1 0,5-2 0 0,19 9 2 15,7-4-26-15,1-3 1 0,6-2 0 0,18 7 0 0,4-1 31 16,-4-8 0-16,7-3 0 15,16 10 1-15,9-1-31 0,1-11 0 0,9 2 0 16,17 3 0-16,-12-6 6 0,-3 1 2 0,13-11-1 0,12 18 1 0,-1-10-13 0,-13-2 1 16,0-2-1-16,17 19 1 0,-7-5-1 15,-13-3 0-15,8 0 1 0,8 10 0 0,-20 2-5 16,-11-6 0-16,9 1 0 0,9 3-1 0,-15 2 0 0,-15 3 1 16,5-10-1-16,5 7 1 0,-12 5-4 0,-12-1 2 0,-4-8-2 15,9 8 2-15,-9-1-3 16,-11 1 2-16,-3-1-1 0,-3 8 1 0,-8 1-2 0,-14-2 0 15,8-3 1-15,-6 7-1 0,-9 4 0 16,-10-4 2-16,-10-4-2 0,-1 8 2 0,-5-1-3 0,-11-3 1 0,-3 0 1 16,-2 6-1-16,-6 4 1 0,-6 1 0 0,-4-1-1 15,-4 1 2-15,-3 3-3 0,0 0 1 0,0-2 1 16</inkml:trace>
  <inkml:trace contextRef="#ctx0" brushRef="#br1" timeOffset="50162.68">1027 4409 445 0,'0'0'-2'0,"-45"-23"0"0,21 9-1 0,6 3 1 0,2 6 1 15,2 2-1-15,7-1 1 0,-3-3-2 0,-1 0 2 16,0 4-1-16,11 3 1 0,-7-9 0 0,7 9 0 0,0 0-13 15,-7-7 2-15,7 7-2 0,-3-11 2 0,3 11 4 16,0-10 0-16,0 10 0 0,0-11 1 0,0 4-9 16,0 0 1-16,0 0 0 0,-4-4 0 0,4-4 6 0,4 0 0 15,-1 1 0-15,-6 0 0 0,3-3 14 0,3-3-1 16,-3 6 0-16,0 5 2 0,0 1-3 0,0-6 1 16,4 0-1-16,-4 1 2 0,0 1-2 0,3-2 2 15,1 2-2-15,-1 1 1 0,4 0-1 0,4-1 0 0,-4-2 0 16,4 2 1-16,3 1 19 0,-2 1 1 15,-5-3-1-15,7 4 2 0,0 2-14 0,-3-3 2 0,0-1-1 16,10 8 0-16,2-1 37 0,-6-4 0 0,4-3-1 16,4 7 2-16,2 1-34 0,-6 1 1 0,0-5 0 15,2 11 0-15,5-4 31 0,-7-6 0 0,0 3 1 0,2 5 0 16,2 1-32-16,-4-3 0 0,0-3 0 16,9 6-1-16,-1 1 28 0,-8-1 0 0,2-3 0 0,5 5 0 15,7 2-29-15,-1-3 2 0,-10 0-1 16,1 11 1-16,2-4 23 0,-6-6 2 0,-4-1-1 0,5 13 1 15,4-4-27-15,-8-3 1 0,-4-3 0 16,3 16 1-16,-1-7 11 0,2-6 0 0,-8 5 0 0,5 7 1 16,-1 3-16-16,-4-4 1 0,1-3-1 0,1 5 1 0,-1 5 8 15,-4-7 1-15,-4-2-1 0,8 9 0 16,0-3-10-16,-8-7-1 0,1-1 0 0,6 10 2 0,1-5 4 0,1-4 1 16,-1-2 0-16,3 14 0 15,7-4-8-15,-3-8 1 0,-4 1-1 16,-2 16 0-16,2-3 10 0,0-11 0 0,-3 2 0 0,-4 5 2 15,0 0-12-15,0 2 1 0,-3-5 0 0,-1-1 0 0,1 3 10 0,-4-3-1 16,0-6 0-16,-7 3 0 0,3 5-10 0,1-10 2 16,-5 2-1-16,-2 8 0 0,-1-3 6 15,4-3 0-15,-7-3-1 0,-5 13 2 0,1 2-9 16,-3-15 2-16,-4 3-1 0,4 4 0 0,-2 1-2 16,-2-4-1-16,-3-9 1 0,2 9 1 0,-2 1-3 0,-1-8-1 15,-1-2 1-15,-1 7 0 0,-3 1 0 16,2-10 1-16,-3-3 0 0,-2 11 0 0,-5-6-3 0,5-7 1 15,1-1-1-15,5 10 2 0,-3-7-4 0,2-2 1 16,-5-5 0-16,9 11 0 0,-4-8-1 0,2-6 0 0,-1-4 1 16,2 14-1-16,-1-7-1 0,-1-11 1 0,-6-1-1 15,8 12 2-15,1-4-2 0,-2-6 0 0,2-4 0 16,7 9 1-16,3-4-1 0,-1-2 0 0,-2-3 1 16,-1 2-1-16,5 5 0 0,4-7 0 0,3 0 0 15,-18-4 0-15,17 0 3 0,4 3 0 0,0-6 1 0,-20-1-1 16,-1 1-1-16,11-5 1 0,6 1-1 15,-3 1 13-15,2-1-4 0,-3 4-12 16,8-2 10-16,-3-7 0 0,3-3-10 0,-4 5 0 0,4-1 16 16,4-4 0-16,3 1-16 0,-4-1 0 15,4 5 11-15,-4 0 0 0,4-4-11 0,-3 6 0 16,3-6 19-16,0 0 0 0,0 6-19 0,0-4 0 16,0 4 13-16,3-1-1 0,1 1-12 0,3-1 0 0,0 1 14 15,0 0 0-15,4-1-14 16,-4 6 0-16,3 0 9 0,-3-4 1 0,8 6-10 0,-3 1 0 0,6 4 14 15,-1 0 0-15,4 4-14 0,2-1 0 0,2 6 10 0,3 0 1 0,6 3-11 16</inkml:trace>
  <inkml:trace contextRef="#ctx0" brushRef="#br1" timeOffset="52494.43">28804 4678 1042 0,'0'0'0'15,"0"0"0"-15,2-19 0 0,-2 19-1 0,0-11 1 0,0 2-1 16,0 4 1-16,0 5-1 0,2-7 1 16,1-3-1-16,1 2 1 0,-4 8 0 0,5-10 0 15,-1 3 0-15,-4 7 1 0,14-7-1 0,-4-2 0 16,-1 4 0-16,7 1 1 0,0 1 3 0,3-1 1 0,3 1-1 15,8 17 2-15,-4-7-3 0,-1 0 1 16,3-4-1-16,7 8 1 0,2-1 7 0,-3-2 0 0,1-1 0 16,0 3 0-16,-5 1-4 0,0 1 1 0,0-1-1 0,2-1 0 0,-2 4 0 15,-5 0 1-15,1-7 0 16,4 4 0-16,-3 3-4 0,-6-2 2 0,2-5-1 0,3 11 1 0,4-4 2 16,-2-2 0-16,-5-3 0 15,-3 9 1-15,1 1-4 0,0-8 1 0,-2-1-1 0,-3 13 1 0,-2-4 1 16,1-3 1-16,-3-2-2 15,-3 16 2-15,1-4-3 0,-1-3 0 0,-2-3 0 0,-3 3 0 16,-1 8 8-16,1-6 0 0,-1-4 0 0,-1 4 0 16,0 5-5-16,-2-9 0 0,0 0 0 0,-4 9-1 0,4-4 8 15,-3-7 1-15,-1-1-2 0,-3 19 2 0,2-7-7 16,1-7 0-16,-1 5 0 0,-7 9 0 0,3 1 7 16,2-9 0-16,-2-5 0 0,-7 13 1 0,7-9-8 15,-1-8 1-15,-3 1-1 0,-4 12 1 0,1-10 6 16,0-5 0-16,-7 1-1 0,2 11 1 0,-2-11-7 0,-2-5 0 15,1 2 0-15,1 14 1 0,-2-7 9 16,-3-5 0-16,-1-4 0 0,3 7 1 0,3-4-9 0,-3-1 0 16,-1-5-1-16,-3 5 1 0,0 3 12 0,4-9 0 15,-1-2 1-15,-8 6-1 0,2-6-12 0,1-1 2 16,2-3-1-16,5 7 1 0,-1-1 13 0,-3-6 1 0,1-1 0 16,2 1 1-16,3-1-15 0,2-3 0 15,-2-3 1-15,-6 3-1 0,5 0 14 0,3-4 1 0,-2-6-1 16,-4 6 1-16,4-3-16 0,0-5 2 15,-5-2-1-15,3 0 1 0,1-1 9 0,1-2 1 16,0-8 0-16,2 6 0 0,0-2-13 0,1-6 2 0,3-3-1 0,-1 18 0 16,2-14 9-16,4-1 0 0,1 1-1 15,-3 10 1-15,3-1-10 0,4-10 0 0,0 3 0 16,-3 6 0-16,4 0 5 0,3-4 0 0,-1-7-1 16,-3 8 1-16,4-3-7 0,3-6 0 0,-2-5 0 0,-3 8 1 0,5-1 1 15,0-7 2-15,0-4-1 16,-4 20 0-16,4-8-5 0,0-3 1 0,4 2 0 0,-4 7 0 15,0 0 2-15,5-4 0 0,2 3 0 0,-3-3 0 0,1 0-4 0,4 6 0 16,-1-9 1-16,-2 0 0 0,1 7 1 16,2-2 0-16,3-9-1 0,-5 11 1 0,4-2-3 0,-1-3 0 15,-1-4 1-15,3 7 0 0,-1 4-1 16,-2-3 1-16,0-7-1 0,3 6 1 0,-5 3-3 0,0 3 2 16,0-11-1-16,4 8 1 0,-2 6-1 15,-1 0 1-15,5-7-1 0,11 7 1 0,-4 5-2 0,6-1 1 16,11-1-1-16</inkml:trace>
  <inkml:trace contextRef="#ctx0" brushRef="#br1" timeOffset="66142.45">14464 12026 1532 0,'0'0'0'0,"0"0"0"16,0 0 0-16,26 7 31 0,-12-10 0 0,1-1 1 15,-1 4-1-15,5-2-18 0,2-1 2 0,-3-2-2 16,0 6 2-16,-3-1 34 0,1-3 1 0,0-2-1 16,-2 6 2-16,4 1-34 0,0-4-1 0,-4-1 1 15,-2 6 0-15,2 1 20 0,0-2 0 0,-3-2 0 16,-4 7 1-16,5 0-23 0,-1-4 1 0,-4-3-1 15,-7 0 1-15,7 7-16 0,-7-7 0 0,0 0 0 16</inkml:trace>
  <inkml:trace contextRef="#ctx0" brushRef="#br1" timeOffset="66332.47">14457 12276 1494 0,'0'0'0'0,"0"0"0"0,30-2 0 0,-9 6 24 0,4-1 1 16,1-4-2-16,6 1 2 0,-4 0-14 15,2-4 1-15,5-1 1 0,-3 5-1 0,5 0 13 0,-7-4 1 16,0-6-1-16</inkml:trace>
  <inkml:trace contextRef="#ctx0" brushRef="#br1" timeOffset="71612.28">18276 11961 829 0,'0'0'0'0,"0"0"0"0,0 0 0 0,0 0 57 0,0 0 1 15,0 0 0-15,0 0 0 0,0 0-41 0,0 0 1 16,0 0 0-16,-7-17 0 0,7 17 18 0,0 0-1 15,0 0 1-15,-4-7 0 0,4 7-21 0,0 0-1 0,0 0 1 16,0 0 1-16,0 0 17 0,0 0 2 0,0 0 0 16,0 0 0-16,0 0-21 0,0 0 1 0,0 0 0 15,-3 8-1-15,1 3 15 0,0-1 2 0,2 5-1 16,0 11 0-16,-2-3-16 0,0-7-1 0,1 1 1 16,1 15 0-16,0-11 14 0,-2-5 0 0,-2 5 0 15,3 14 2-15,-3-7-17 0,2-1 1 0,-1-3-1 16,-1-1 0-16,1 4 17 0,3-5 0 0,0-2-1 15,0 3 1-15,0-2-16 0,3-5-1 0,1-4 1 0,-1 7 0 16,1-3 19-16,-4-7-1 0,0-2 1 16,2 5 1-16,-1 1-21 0,-1-13 2 0,2 7-1 0,-2-7 1 15,0 10 14-15,0-10 1 0,0 0 0 0,0 0 0 16,0 0-17-16,0 0 1 0,0 0-1 0,0 0 2 0,0 0 11 16,0 0 1-16,0 0 0 0,0 0-1 15,7-3-13-15,-7 3 0 0,11-7 0 0,-4 0 0 16,3-6 14-16,5-3 0 0,-5 1 0 0,-3-5 0 15,0 4-15-15,-3 2 2 0,1 0-2 0,-3 0 1 0,1 4 9 0,1-3-1 16,-2-3 0-16,-2-1 2 0,0-1-12 16,0 4 0-16,0 0 1 0,-4-5-1 0,2-2 9 0,2-2 1 15,-1 2 1-15,-6 7-1 0,5-8-10 0,-2 0 0 0,4 0 1 16,-7 12-1-16,7-8 7 0,0-1 1 16,-3 0 0-16,3 6 0 0,-4-1-9 0,4-2 0 0,-3 1 0 15,3 1 1-15,0 3 5 0,0 2 1 16,-4-3-1-16,4 0 1 0,0 1-8 0,0 2 1 0,-3 2-1 15,-1-5 1-15,1 5 3 0,-5-4 1 16,5 4-1-16,1-2 2 0,0 1-7 0,-1 1 1 16,1 0-2-16,2 7 2 0,-3-11 3 0,1 4-1 0,0-2 0 15,2 9 0-15,0 0-4 0,-5-7 1 0,5 7-1 16,0 0 0-16,0 0 1 0,0 0 1 0,-4-7-1 16,4 7 1-16,0 0-3 0,0 0-1 0,0 0 1 15,0 0 1-15,0 0-1 0,-3 7 1 0,3-7 0 0,-6 12 1 16,1 2-4-16,-4-1 2 0,2 1-2 15,-3 2 2-15,-1 5-2 0,-1-4 2 0,3-3 0 0,0 8-1 16,0-7-1-16,0 0 0 0,-1-5-1 0,-1 11 2 16,1-3-2-16,-1-4 2 0,-1-5-1 0,-2 12 1 15,1-5-2-15,1-8 1 0,-2 3-1 0,0 10 0 0,0-3 1 0,3-6-1 16,2-3 0-16,-1 10 2 16,3-8-3-16,3-4 1 0,4-7 0 0,-3 12 0 0,3-3-2 0,0-9 0 15,0 0 0 1</inkml:trace>
  <inkml:trace contextRef="#ctx0" brushRef="#br1" timeOffset="72636.65">18030 12598 728 0,'0'0'0'0,"0"0"0"0,0 0 0 0,0 0 232 0,0 0 2 15,0 0-2-15,0 0 1 0,0 0-231 16,0 0 1-16,0 0-1 0,0 0 0 0,0 0 101 0,0 0 1 15,-22 9-1-15,13-9 0 0,0 0-87 16,4 0 1-16,5 0 0 0,0 0-1 0,-7 0 9 0,7 0 0 16,0 0-1-16,0 0 2 0,0 0-13 0,0 0-1 0,0 0 0 15,0 0 2-15,0 0-12 0,10-9 0 0,1 7 0 16,6 2 2-16,10-2-3 0,-2-1 1 0,-1-1 0 16,3 10 1-16,-3-5-4 0,-2-4 1 15,-3-1 0-15,2 11 0 0,0-7-2 0,0-5 2 0,2 2 0 16,-1 11 0-16,2-6-1 0,-4-5 1 0,-1-3 0 15,-5 13 0-15,2-8-1 0,2-5 1 0,-6 1 0 16,0 9 0-16,2-3 0 0,-1-2 0 0,-3-5 0 0,-10 6 0 0,7-1 0 16,-7 1 0-16,0 0 0 15,0 0 0-15,7-2 4 0,-7 2-1 0,0 0 0 0,0 0 1 0,0 0-2 16,0 0 1-16,0 0 0 16,0 0 0-16,0 0 8 0,0 0 1 0,0 0 1 0,-10-5-1 0,-6 5-5 15,-3-4 1-15,-4 1 0 16,-13 4-1-16,-9-2 8 0,4-5 0 0,4 1-1 0,-2 12 1 0,2-3-7 15,5-8 1-15,-3 1 0 0,-2 10 0 0,2-6 5 0,5-2 1 0,2-1-1 16,-6 9 2 0,8-4-7-16,6-3 0 0,-1-3 0 0,-7 17 0 15,5-12 3-15,9-4 2 0,0-2-1 0,7 15 1 0,3-4-6 16,4-7-1-16,0 0 1 0,0 0 1 0,0 0 0 16,0 0 1-16,-3 9-1 0,3-9 1 0,17 10-4 15,-6-6 1-15,3-4 0 0,7 5-1 0,9-1 2 16,-2-6 0-16,0-2 0 0,2 11 0 0,-1-8-4 15,2-5 2-15,3-1-1 0,3 11 1 0,-2-8 1 0,-1-3 1 16,1-3-1-16,7 13 1 0,1-3-3 0,-6-9 0 16,2 2 1-16,-2 13 0 0,-4-8-1 0,-1-5 1 15,0-4-1-15,-6 18 1 0,-1-8-3 0,-4-10 2 16,-2 1-1-16,-1 15 1 0,-4-5 0 0,0-7 2 16,-7 1-1-16,-7 6 1 0,7 4-3 0,-7-4 1 15,0 0-1-15,0 0 1 0,0 0 0 0,0 0 1 16,0 0-1-16,0 0 2 0,0 0-4 0,0 0 2 0,0 0-1 15,0 0 1-15,0 0-1 0,0 0 1 0,0 0-1 16</inkml:trace>
  <inkml:trace contextRef="#ctx0" brushRef="#br1" timeOffset="88422.64">2064 17888 326 0,'0'0'0'0,"0"0"0"15,0 0 0-15,0 0 31 0,0 0 2 0,17 17-2 16,-17-17 2-16,4 8-20 0,-4-8 2 0,11 1 0 0</inkml:trace>
  <inkml:trace contextRef="#ctx0" brushRef="#br2" timeOffset="92942.57">25915 5211 61 0,'0'0'0'0,"0"0"0"15,-19 0 0-15,12 5 1 0,0-5 0 16,-1-5 1-16,8 5-1 0,-8 0 0 0,8 0 0 0,-7-7 0 15,7 7 0-15,0 0 17 0,-6-7 1 0,6 7-1 16,0 0 1-16,6-7-9 0,-6 7 0 0,5-7 1 16,0 0 0-16,8-2 15 0,1-3-1 0,2 1 1 15,1-1 0-15,1 1-14 0,3 1 1 0,2-1-1 16,-5-3 2-16,-1 4 39 0,1-1 2 0,-2-1-1 0,-7 5 1 16,10-4-38-16,-3 1 1 0,0-10-1 15,-8 11 1-15,5-1 1 0,3-1 0 0,1 3 0 0,-4 1 0 16,1 0-9-16,0-2 1 0,2-4 0 15,3 12 0-15,-1-3 12 0,1-3 2 0,1-2 0 0,1 13-1 16,4-4-11-16,1-7-1 0,6 3 0 0,-2 8 1 0,0-1 14 0,-2-3 1 16,2-3-1-16,-2 10 1 15,0-2-16-15,-1-10 2 0,-1 1-1 0,2 13 0 0,-1-2 8 0,-4-7 0 16,2 0 0-16,6 11 1 16,-10-6-11-16,-1-3 0 0,1-1 0 0,6 14 1 0,-1-8 5 0,-3 0 1 15,-2-6 0-15,-3 13 0 16,-1 1-8-16,1-5 1 0,0 1-1 0,-3 3 0 0,1 0 7 15,0-2 1-15,0-3-1 0,0 5 1 16,0 2-7-16,-2-2-1 0,0-4 0 0,2 5 0 0,-2-1 4 0,-3 1 2 16,3-4 0-16,0 3 0 0,-2 0-7 0,-1-3 0 0,-1-4 0 15,1 14 1-15,-2-2 1 0,-2-5 1 16,2-5 1-16,-2 14-1 0,0-6-5 0,-4-1 0 16,3-7 1-16,1 19 0 0,-6-8-1 0,-2-6 0 15,-1 7-1-15,0 10 2 0,-1-4-3 16,-3-6-1-16,3 0 1 0,-4 4 0 0,0-6 2 0,0 2 0 15,-2-3-1-15,2 3 2 0,-2-4-3 16,-2-1 0-16,3-2 0 0,0 9 1 0,-2-3-1 0,-4-10 2 0,0 1-2 16,-2 15 2-16,2-8-2 0,0-6-1 0,-1-5 1 15,-7 16-1-15,0-6 2 0,-1-8-1 0,0-2 1 0,-10 16 0 16,1-14-3-16,-1-2 1 0,-8 0 1 16,-1 7-1-16,-1-5 4 0,1-6 0 0,0-3 0 0,-8 6 1 15,6-3-3-15,2-3-1 0,-2-3 1 16,-11 6-1-16,4-3 4 0,5-3 2 0,-1-4-2 0,-3 7 1 15,8-2-5-15,5-3 2 0,0-8 0 16,-11 12-1-16,13-3 3 0,-4-6 0 0,-2 1 0 0,-3 10 0 16,6-2-3-16,2-13 1 0,1 1-2 0,-2 15 2 0,3-9 4 15,6-4 0-15,0-1 1 0,-4 12-1 16,6-9-4-16,1-5 0 0,0 2 0 0,-1 8 1 0,1-3 2 0,4-5 1 16,0-2 1-16,2 7-1 15,1-5-4-15,2-2 0 0,2 0 0 0,5 7 1 0,-1-4 7 0,-1-3-1 16,2-9 1-16,9 11 0 15,-3 1-6-15,-1-1 0 0,1-6 0 0,6 1 0 0,-3-1 7 16,0 0 1-16,0-1-1 0,7 5 0 0,0-4-7 16,-3-3 2-16,3-2-2 0,5 13 1 0,-1-9 3 0,-2-4 1 15,1 2-1-15,9 12 2 0,-1-5-8 16,2-4 2-16,-1-3-1 0,0 14 1 0,2-4 6 16,2-1 1-16,2-2-1 0,-4 7 1 0,4-2-7 15,1-1 0-15,3-10 0 0,1 13 1 0,0-3 4 0,0-1-1 16,-2-3 0-16,5 4 1 0,3-1-6 0,-6-5 0 15,8-1-1-15,-8 6 2 0,6 4 2 0,1-4 0 16,-6-6 0-16,-4 6 0 0,1 4-4 0,0-3 0 16,2-1-1-16,2 6 2 0,-2-2 1 0,0 0 1 15,4-7-1-15,6 10 1 0,6 1-4 0,0-8 1 0,3-3 0 16</inkml:trace>
  <inkml:trace contextRef="#ctx0" brushRef="#br2" timeOffset="107812.37">16353 11981 552 0,'0'0'0'16,"0"0"0"-16,0 0 0 0,0 0 45 0,0 0 1 0,0 0-2 15,0 0 2-15,0 0-30 0,0 0 1 16,0 0 0-16,0 0 0 0,7 19 33 0,-7-19 2 15,0 0-1-15,0 9 1 0,0 1-18 0,0-10-18 0,0 11 2 16,4-4 22-16,-4 2 0 0,0-9-1 16,-4 14 2-16,4-2-26 0,-3-5 1 0,3-7 0 15,0 19 0-15,0-5 42 0,-4-3 1 0,4-6 1 16,4 11-1-16,-1 2-42 0,-3-6 1 0,0-1 0 0,7 6 0 0,-7 1-3 16,0-2 0-1,0-2 1-15,4 0 0 0,-1-2-7 0,1 0 0 0,-4-3 0 0,7 2 1 0,-2 6 8 16,0-3 1-16,1-3 0 15,11 3 0-15,-3-2-9 0,-3-3 0 0,7-2 0 0,8 7 2 0,-1 0 11 16,-8-7 2-16,5-3 0 0,6 6-1 0,-5-3-11 0,-6-5-1 16,3-2 0-16,4 9 1 0,-2-5 15 15,-8-8 1-15,0 0 0 0,2 8 0 16,-2-4-15-16,-5-5-1 0,-1-2 1 0,7 3-1 16,-5 1 15-16,1-4 1 0,-4-4-1 0,-2 2 1 0,2-1-15 0,-2-1-1 15,1-1 1-15,4-4-1 0,-3-3 11 16,-3-1 1-16,-1-4-1 0,4 8 1 0,-3-2-14 15,-4-6 2-15,0-6-1 0,4 17 0 0,-8-6 7 0,0-2 0 0,1-2 0 16,3 14 1-16,-7-3-10 16,-2-2 0-16,-1-5 0 0,2 12 1 0,-2-4 8 0,-4 0 1 0,0 1-1 15,0 6 2-15,-6-3-11 16,1-3 1-16,-1-3-1 0,6 12 1 0,-7-3 4 16,0-3 1-16,1-2-2 0,3 9 2 0,-1 0-7 0,-1-5 0 15,3 2 0-15,7 6 0 0,-5 1 2 0,0-4 1 16,3 0 0-16,2 5 0 0,4 4-5 0,-2-2 1 15,-2-4-1-15,0 8 1 0,1-1 2 0,-3-3 0 16,0-1 1-16,8 6-1 0,-4-2-4 0,-4-1 1 16,3-5 0-16,4 10 0 0,-1-4 0 0,-2-3 1 0,7-7 0 15,-6 15 0-15,3-10-4 0,3-5 2 0,-7 9 0 16,7 3-1-16,0 4 2 0,0-4 0 0,0-5-1 16,9 11 1-16,-2 3-2 0,-2 2-1 0,4-9 1 15,12 7 0-15,-3-2 0 0,-1-3 0 0,3 0 0 16,4-2 0-16,-3 4-1 0,-6-6 0 0,0-3 0 0,8 5 0 15,0-2 0-15,-9-7 0 0,4-3 1 0,7 9-1 16,-6-4-1-16,-1-6 1 0,-2-1-1 0,10 4 1 16,-3-1-1-16,-5-4 0 0,-1-5 1 0,8 8-1 0,-2-2-1 15,-9-5 2-15,4-6-2 0,1 6 1 0,2 0 1 16,-3 0 0-16,-8-11-1 0,5 5 2 16,-5 2-3-16,1-3 2 0,-2-9-1 0,-1-2 0 0,-1 0 2 15,-1-7-1-15,-3-8 1 0,1 11 0 0,-4-1-1 16,0-7-1-16,-4 5 0 0,-3 5 2 0,0 1 1 15,0 4 0-15,-2-6 0 0,-3 10 1 0,-4-1-3 0,-2 2 1 16,-8-2-1-16,3 5 1 0,-3 3 0 0,-6 2 1 16,-5 0-1-16,2 8 2 0,-11 5-4 0,-2-1 2 15,-3-2-1-15</inkml:trace>
  <inkml:trace contextRef="#ctx0" brushRef="#br2" timeOffset="109610.21">16505 12109 49 0,'0'0'0'0,"0"0"0"0,0 0 0 0,0 0 0 0,0 0 0 16,0 0 0-16,0 0 0 15,0 0 0-15,0 0 0 0,0 0 0 0,0 0 0 0,-20-4 54 0,20 4 0 16,0 0-1-16,0 0 1 0,-7 0-37 0,7 0 1 16,0 0-1-16,-7 0 1 0,7 0 58 0,0 0 2 15,-3 7-2-15,3-7 1 0,-4 15-59 0,4-15 0 0,-3 5 0 16,3 4 0-16,0 3 62 16,0 2 0-16,0-3-1 0,3 10 1 0,1-2-62 0,-3-1 0 0,5-1 0 15,8 3 0-15,-4-1 13 16,-1-5 1-16,2 0-1 0,3 2 2 0,0-2-20 0,-2-2 2 0,1-5-1 15,3-1 1-15,1 1 4 0,-6-4 1 0,-1 1-1 16,10 3 1-16,-4-4-10 0,-2-3 2 0,2-3-1 16,8 3 0-16,-2 0 14 0,-5-4-1 31,3 1 1-31,8-1 0 0,-9 1-13 0,-1-3 1 0,3-4-1 0,7-1 0 0,-5 6 19 0,-2-2-1 16,0-4 0-16,1-1 2 0,-1 5-19 0,-5 0 0 0,-2-4 1 15,0 4 1-15,0 0 26 0,-3-1 2 0,-3-1-2 0,0 2 2 16,-8 7-27-16,7-11-1 0,-6-1 1 15,-1 12 1-15,2-11 20 0,-5 4 1 0,-1 2-1 0,-3-2 1 16,-4-2-23-16,-1-5 0 0,-2-2 1 0,-14 2 0 0,-8-3 15 16,6 2 2-16,0-2-1 0,9 13 1 15,-3-4-20-15,-1-5 2 0,0-1 0 0,6 12-1 0,-2-5 13 16,-1-1 1-16,1-5-1 0,5 10 1 0,2-1-15 16,0-3 0-16,0-2 0 0,5 8 1 0,-1-3 6 0,-1-1 0 15,1-4 1-15,2 2-1 16,1 7-10-16,0-3 1 0,-3-1 0 0,-1 4 0 0,-3 0 4 0,0-4 1 15,0 4-1-15,2 0 1 0,-6 0-7 0,-3 4 0 0,0-4 0 16,1 4 0-16,-1 3 2 16,0-4 2-16,1-1-2 0,8 8 1 0,0-1-5 0,-2-2 1 0,3-2 0 15,7 11 0-15,1-7-1 16,-1 0 2-16,1-2 0 0,6 14 0 0,-3-5-3 0,4-6 0 0,-1 1-1 16,8 10 2-16,-4 0 1 0,-3-8 0 15,3 1-1-15,7 7 2 0,-5-4-3 0,-2-1 0 16,0-2-1-16,7 0 1 0,0 0-2 0,-3-5 2 15,-1 0-2-15,11 5 2 0,-5 2-3 0,-5-6 2 16,-1-3-2-16,8 6 2 0,-4-4-1 0,-5-4 1 0,2-3-1 0,4 5 2 16,5 3-3-16,-10-3 1 0,4-7-1 15,8 7 1-15,-3-3 0 0,-1-4-1 0,-4-4 1 0,12 4-1 16,-5 0-1-16,1-7 2 16,-1 0-2-16,7 4 1 0,-2-1-1 0,-4 1 2 0,-3-8-2 15,7 6 1-15,1-4 0 0,-2-3-1 0,-8-4 0 16,1 5 0-16,1-3 1 0,-5 2 0 0,1-6-1 0,-5 4 2 15,2 0-2-15,-1-5 0 0,0-2 0 0,-1 8 1 0,-3-2 0 0,0-3 0 16,-3-5 1 0,3 16-1-16,0 0-1 0,-7-7 1 0,0 0-1 15,0 2 1-15,-4 1-1 0,4-3 2 0,-3 2-1 16,-4 3 0-16,0-2 0 0,-4-3-1 0,-1 0 0 0,-2 5 2 16,0 1-2-16,0-3 1 0,-1 0 1 0,-2 8-1 15,-3-2-1-15,1-2 0 0,-4 0 1 0,2 7-1 16,1 0 0-16,1-4 1 0,0 1 0 0,1 4 0 15,-3 3-1-15,0-2 1 0,1-4-1 0,6 5 0 0,-3 3 0 16,-3-3 2-16,2-3-2 0,4 4 1 0,0 1 0 16,-3-2-1-16,-3 1 0 0,6 3 0 0,0 0-1 0,0-2 2 15,0-3-1-15,-4 9 0 0,6-1-1 0,-1-3 2 16,1-2-2-16,5 11 1 0,-4-3-1 0,1-5 1 16,-1-1-1-16,8 16 2 0,-4-5-2 0,1-8 0 15,1 1 0-15,7 10 1 0,-4 2-1 0,0-5 2 16,2-4-2-16,7 7 1 0,-1 2-1 0,-3-6 0 0,4-1 0 15,4-2 2-15,-1 0-2 0,-2 4 0 0,-1-8 0 16,1 3 0-16,3 1 0 0,-2-5 0 0,1-4 0 16,6 4 1-16,-2-2-1 0,-3 0 0 0,0-4 0 15,8 3 0-15,-1 1-1 0,-4-4 1 0,0-3 0 16,9 4 0-16,-2-3-1 0,-3-2 2 16,3-5-1-16,3 5 0 0,-2-3-1 0,-3 1 1 0,-1-10 0 15,1 10 0-15,-3-1-1 0,0-3 1 0,1 0-1 0,-3-2 1 16,1-1-1-16,-5-3 1 0,1-1-1 15,-2-1 2-15,-2-3-2 0,-2 2 1 0,-2-3 0 0,-1 1 0 16,-2-6-1-16,-2 1 1 0,-1-2 0 0,-2 4 0 0,-1 3 0 16,-1 2 2-16,-2-6-1 0,1 6 0 15,-3 0-1-15,-3 4 2 0,0-4-2 0,0 5 1 0,0 1 0 16,-2-1 0-16,2 1 1 0,0 4 0 16,-6 1-2-16,1 2 1 0,-4-1 1 0,2 8-1 0,-6-1-2 0,1 1 1 15,-1-4 0-15</inkml:trace>
  <inkml:trace contextRef="#ctx0" brushRef="#br2" timeOffset="111057.36">16323 11653 577 0,'0'0'0'16,"0"0"0"-16,0 0 0 0,0 0 0 0,-19 0 0 0,13-5 0 15,6 5 0-15,-10 5 0 0,3-5 0 16,0-5 0-16,-4 9 0 0,-1-3 39 0,-2-1 0 0,-1-5-1 16,-2 12 1-16,-1-5-23 0,-3-6 0 0,2-3-1 0,-3 16 1 0,5-7 31 15,3-6 2-15,-4-5-2 16,-5 18 1-16,6-7-31 0,-1-5 0 0,0-3-1 0,-1 15 1 16,3-4 25-16,4-5-1 0,-6-1 1 15,0 15-1-15,1-7-25 0,4-7 0 0,3-4-1 0,-4 15 2 0,3-1 8 16,0-6 0-16,4-4-1 15,-5 9 1-15,5-1-13 0,7-8 1 0,-11 4-1 0,6 3 0 16,2 2 14-16,3-9 0 0,0 0 0 0,-9 14 1 0,5-7-15 0,4-7 0 16,0 0 1-16,-7 10 0 0,7-10 19 15,-3 9 0-15,3-9 1 0,0 0-1 0,0 9-18 16,0-9 0-16,0 0 1 0,0 5 0 0,0-5 13 16,0 0 1-16,7 7-1 0,-7-7 1 0,7 9-16 15,-7-9 1-15,7 12-1 0,-7-12 1 0,3 11 16 16,3-4 0-16,-6-7 1 0,9 11 0 0,-6-3-17 15,-1-1-1-15,-2-7 1 0,2 9 0 0,-2-2 13 16,0 4 0-16,0-4 0 0,0 2 0 0,0 3-15 16,-2 0 2-16,0-5-2 0,-1 9 2 0,1 0 9 0,0-5 1 15,-2 1-1-15,1 11 1 0,3-6-13 0,0-4 1 16,-2-1 1-16,-1 16-1 0,3-9 9 0,1-5 1 16,-1 1-1-16,0 20 1 0,2-9-10 0,2-8-1 15,-3 1 0-15,-1 9 1 0,2-3 5 0,2-6 1 0,-4 2 0 16,-4 4 0-16,4 0-8 0,0-8 0 0,-3-3 0 15,-3 11 1-15,3-4 5 0,3-5 1 0,0 1 0 16,-4 13 1-16,4-10-9 0,4-6 1 0,3-5 0 16,5 17 0-16,9-7 6 0,8-8 0 0,4-4-1 15,20 7 1-15,9-7-7 0,8-4 0 0,13-3 0 16</inkml:trace>
  <inkml:trace contextRef="#ctx0" brushRef="#br2" timeOffset="111842.38">18651 11551 1796 0,'0'0'0'0,"0"0"0"0,16-10 0 0,-7 10 94 16,0-2 2-16,0-2-1 0,7 4 1 0,8-3-80 0,-3-2 1 16,1-2 0-16,4 5 1 0,-1 0 71 15,-1 0 0-15,1-1 1 0,-2 3 0 0,-4 2-73 0,-1-2 1 16,0-2-1-16,-1 5 1 0,1 1 24 16,-7-2 1-16,3-2-1 0,0 7 2 0,-4 1-28 0,-3-8 0 15,2 4-1-15,-9-4 2 0,7 5-9 16,-7-5 0-16,7 11 0 0,-3-4 0 0,-1 7-4 0,1-4 2 15,-4-3-1-15,4 15 1 0,-4-8-5 0,-4 0 1 0,0 0-1 16,4 16 2-16,0-7-2 0,-3-4 0 16,-1 4 0-16,4 10 1 0,-3-3-2 0,3-3 1 0,-4-5-1 15,1 8 2-15,3 0-2 0,-4-5 0 16,1-4 0-16,-3 12 1 0,3-6-1 0,-1-8 0 0,1 6 0 16,-1 17 1-16,3-12-1 0,1 2 0 15,0-1 0-15,-2 10 1 0,2-3-1 0,2-6 1 0,-1-2-1 16,1 2 1-16,0-1-1 0,1-4 0 15,1-1 0-15,1 7 1 0,2-1 0 0,-7-13 1 0,4 4-1 16,-4 18 1-16,0-13-1 0,0-3 0 0,-4-3 0 16,1 7 2-16,-1 1 0 0,-1-6 1 0,-2-1 0 15,-2 3 0-15,-2-3-2 0,1-7 2 0,-2-4-1 16,-6 6 1-16,0 0 2 0,-3-8 2 0,-2-1 0 16,-12 9 0-16,0-6-4 0,-6-9 2 0,-14-3 0 15</inkml:trace>
  <inkml:trace contextRef="#ctx0" brushRef="#br2" timeOffset="112342.64">17397 12463 1972 0,'0'0'0'0,"0"0"0"0,0 0 0 0,-17 12 109 0,10-5 1 16,-4-5 0-16,-3 15 0 0,-6 3-94 15,-1-3 0-15,4 1-1 0,-5 19 2 0,3-6 75 0,-2-4 1 16,-7 8-1-16,1 2 1 0,-1 5-76 16,-4-14 1-16,-7-3-1 0</inkml:trace>
  <inkml:trace contextRef="#ctx0" brushRef="#br2" timeOffset="114392.4">15732 11113 112 0,'0'0'0'0,"0"0"0"16,-19 0 0-16,19 0 0 0,-9 5 0 0,2-6 0 0,-4 1 0 16,1 0 0-16,3 0 0 0,0-4 0 0,-2 4 0 0,2 4 49 0,7-4 0 15,-11 0 1-15,4 1 0 16,7-1-33-16,-7 4 0 0,7-4 0 0,0 0 0 0,-4 9 54 0,4-9 2 15,4 9 0-15,0 1 0 0,-3 2-55 0,5 1 0 0,-1-3 0 16,-2 4 0-16,3-1 81 0,-1-6 1 16,-5-7-1-16,4 17 0 0,-3-6-82 0,-1-11 0 0,9 3 0 15,-9-3 0-15,0 7 13 0,0-7 1 16,0 0 1-16,0 0-1 0,0 11-17 0,0-11 0 0,0 0 0 16,0 0 0-16,0 0 29 0,0 0 1 15,0 0 0-15,0 0-1 0,0 0-27 0,0 0 1 0,0-11-1 16,0 11 0-16,7-17 30 0,0-1 0 15,-3-1 0-15,-1-6 2 0,1-12-33 0,-1 9 2 0,4-2 0 16,-7 4 0-16,4 5 28 0,1 3 0 16,0-1-1-16,-3 3 1 0,4 4-29 0,-1 5 1 0,-3-6-1 15,-2 5 0-15,0 8 24 0,8-6-1 0,-8 6 0 0,11-5 1 0,-11 5-25 16,7 0 1-16,0-2 0 16,4 2-1-16,-1 2 18 0,3 2-1 0,-3-1 1 0,4 4 0 15,4 4-20-15,0 3 2 0,-4-2-1 16,-4 2 1-16,3 2 8 0,-5-4 1 0,1-3-1 0,2 3 2 15,-8-1-14-15,4-1 2 0,-3-2-1 16,3 2 0-16,-3-1 6 0,3 0 1 0,-7-9-1 16,3 14 2-16,1-9-10 0,-4-5 0 0,5 9 0 0,-5-9 1 0,3 7 1 0,-3-7 2 15,0 0-1 1,0 0 1-16,0 9-6 0,0-9-1 0,0 0 1 0,0 0 1 16,0 0 0-16,0 0 1 0,0 0-1 0,0 0 1 15,0 0-4-15,0 0 1 0,0-9 0 0,0 9-1 16,8-12 1-16,-1-1 1 0,0-1 0 0,7-9 0 15,3-3-4-15,1 7 2 0,-7-4-1 0,-1 5 1 0,3 2-2 16,1 6 2-16,-4-1 0 0,-3 6-1 0,4 3-1 16,-4 0 0-16,-7 2-1 0,7 0 2 0,-7 0-1 15,7 7 1-15,-7-7-1 0,5 9 1 0,-1 5-2 16,-2 0 1-16,-1 0-1 0,-1 11 0 0,0 1 0 0,0-3 0 16,-3-5 0-16,-2 10 1 0,1-7-2 0,2-3 0 15,-3-4 0-15,1 10 1 0,1-6-1 0,-1-4 0 16,4-2 0-16,-3 17 1 0,6-14-2 0,4-1 1 15,2 4-1-15,2 0 1 0,3-3 0 0,4-4 0 16,-1-2 0-16</inkml:trace>
  <inkml:trace contextRef="#ctx0" brushRef="#br2" timeOffset="114632.64">16612 11006 2072 0,'0'0'0'0,"0"0"0"0,-3 21 0 15,3-5 53-15,-4-2 0 0,1-4-1 0,3 12 2 0,-4 2-37 16,-5-4 1-16,4-3-1 0,5 11 1 16,-2-5 40-16,-1-11 2 0,-1 3-2 0,8 14 2 0,-6-11-44 0,-1-6 2 15,-1-3 0-15,6 5 0 16,-2 2 11-16,-4-5 1 0,4-11-1 0,-5 7 1 0,5-7-16 0,0 0-1 15,-9-4 0-15</inkml:trace>
  <inkml:trace contextRef="#ctx0" brushRef="#br2" timeOffset="114772.4">16494 10835 1796 0,'0'0'0'0,"0"0"0"0,32 0 0 0,-18 4 51 0,-3-4 0 0,-3 0 1 16</inkml:trace>
  <inkml:trace contextRef="#ctx0" brushRef="#br2" timeOffset="115142.54">16947 11129 1884 0,'0'0'0'0,"0"0"0"15,-14 32 0-15,4-11 49 0,-1-11 2 0,1-3-2 0,4 9 1 16,-1-3-33-16,-3-5 0 0,-1-1 0 0,4 4 1 0,-4 3 44 0,1-9 0 16,-1-1 0-16,4 5 1 15,0-2-46-15,0-4 1 0,7-3 0 0,-5 2 0 0,5-2 13 0,-7-2 1 16,7 2-1-16,-7-9 1 15,7 2-18-15,-4-1 1 0,4-3-2 0,0 0 2 0,0-11-4 0,0-1 1 16,0 0 1-16,14-5-1 0,-7 0-5 0,0 5 0 0,2-7 1 16,11 3 0-16,-5 6-1 0,0 2 0 15,-1 0-1-15,7 3 2 0,0 2-3 0,-2 7 0 0,-4-2 0 16,0 9 0-16,1 3 0 16,-3 3 1-16,1 1-2 0,0 3 2 0,0 6-3 0,-3-4 1 15,-3 1 0-15,5 10 0 0,-1-4 1 0,-1 2-1 16,-4-3 1-16,0 10 0 0,-4-9-1 15,-3 0-1-15,4-3 1 0,-4 16 0 0,3-13-1 0,-3-1 1 16,4-4-1-16</inkml:trace>
  <inkml:trace contextRef="#ctx0" brushRef="#br2" timeOffset="115752.49">18105 11036 1997 0,'0'0'0'0,"0"0"0"16,8 17 0-16,-2 1 47 0,-6-4 0 0,3-5 0 0,4 7 1 0,-3-4-33 16,-1-5 2-16,-3-7 0 0,4 14 0 0,-4-3 40 0,0-11 1 15,-4 8 1-15,4-8-1 0,0 13-41 16,0-13 1-16,0 0 0 0,0 0 0 0,-7 10 12 0,7-10 1 16,0 0 1-16,0 0-1 0,-7-7-17 15,7 7 0-15,-3-14 0 0,-1 5 0 0,2-6-3 0,1 1-1 0,-1-6 0 16,2-15 0-16,3 0-3 15,3 1-1-15,-3-4 1 0,4 8 0 0,0 0-1 0,-3 0 1 0,3 7 0 16,5 14 1-16,-1-1-4 0,-2-4 2 0,1 1-2 16,1 19 2-16,1 1 0 0,-1 0-1 0,-1 0 1 15,6 16 1-15,5-2-4 0,1 0 1 0,-1-4 1 16,-7 6-1-16,2 4 3 0,-4-4 1 0,-1-8 0 16,-8 3 0-16,6-2-4 0,-2-6 2 0,-3 1-1 15,-1 3 1-15,1-3 3 0,-4-11 1 0,7 3 0 16,-7-3 0-16,0 0-4 0,7 9 1 0,-7-9-1 15,5-2 1-15,-5 2 3 0,0 0 0 0,0 0 0 0,9-9 2 0,-4 2-6 16,2 0 1-16,-2-3 0 0,3-10 1 16,4-6 1-16,-5 0 1 0,0-1-1 15,0 8 1-15,0 1-5 0,0 6 2 0,-5 1 0 16,-2 11 0-16,2-7 0 0,-2 7 1 0,0 0 0 16,0 0 0-16,3 7-2 0,1 0-1 0,-1 0 1 0,3 13 0 15,2 6 0-15,-1 2 1 0,-3-5 0 0,-2 2 1 0,1 3-4 16,1-7 1-16,-1-3-1 0,1 8 2 15,-1-7-2-15,-3-6 2 0,4 1-1 0</inkml:trace>
  <inkml:trace contextRef="#ctx0" brushRef="#br2" timeOffset="116012.42">18778 10967 2261 0,'0'0'0'0,"0"0"0"16,-26 4 0-16,12-1 58 0,0 6 2 16,7-5-1-16,-2-3 0 0,4 6-42 0,-1 2 1 0,3 0 0 15,3 5 0-15,1 2 35 0,3 0 1 0,3 0-1 16,11 12 0-16,3-9-36 0,0-7 1 0,-2 2-1 16,3 9 1-16,-5-9-1 0,3-7 0 0,-1-3-1 15,0 6 2-15,3-4-9 0,-3-6 2 0,0-4-1 16,-1 9 0-16,1-3-9 0,-4-7 1 0,0-4-1 15</inkml:trace>
  <inkml:trace contextRef="#ctx0" brushRef="#br2" timeOffset="116178.16">19096 10784 1922 0,'0'0'0'0,"0"0"0"0,0 0 0 0,21 21 36 15,-10-8 1-15,3-3 0 16,7 17 0-16,4-1-23 0,-1 4 2 0,3-4-1 0,-6 8 0 0,4 1 33 15,1-7-1-15,-1-5 0 0,-6 10 0 0,4-6-30 0,0-10 0 16,-2 4-1-16,0 9 1 0,-5-10 7 16,-2-8 1-16,-3-3-2 0</inkml:trace>
  <inkml:trace contextRef="#ctx0" brushRef="#br2" timeOffset="116342.37">19477 10870 2035 0,'0'0'0'0,"-7"27"0"0,-2 3 0 0,2 3 30 0,2 2 1 15,-1-3-1-15,1 8 0 0,-4-1-16 0,-1-11-1 16,-4 9 1-16,-8 7 0 0,1 2 37 0,-2-9 0 16,-8 9 1-16</inkml:trace>
  <inkml:trace contextRef="#ctx0" brushRef="#br2" timeOffset="119528.13">25389 6279 1192 0,'0'0'0'0,"-17"-4"0"15,1 15 0-15,-2-7 14 0,1-6 0 0,1-2 1 0,2 15 0 16,3-9-8-16,2-8 2 0,-1-1 0 16,1 9 0-16,-2 0 37 0,11-2 0 0,-10-6 0 0,10 6 0 0,0 0-30 15,0 0 1-15,0 0 0 16,0 0 0-16,0 0 29 0,0 0 0 0,10 2 0 0,8 2 0 0,10-2-31 15,9-4 2-15,2-2 0 0,16 10 0 0,1-5-5 0,1-4 2 16,4-1-1-16,6 11 1 16,0-5-6-16,4-5-1 0,10-1 1 0,2 13 1 0,3-11 5 0,1-5-1 15,3 3 1-15,10 8-1 0,3-8-5 16,-5-3 0-16,5 0 0 0,17 11 1 0,0-4 1 0,-11-7 1 16,7-2-1-16,11 13 1 0,-1 1-4 15,-8-10 0-15,3 1-1 0,17 16 2 0,-9-12 4 16,-9 0-1-16,12-3 0 0,2 13 1 0,-14-6-5 15,-5-8 1-15,12 1-1 0,1 19 0 0,-11-13 7 0,-11-4 1 16,10-1-2-16,-3 14 2 0,-14-8-8 0,-9-6 2 16,1-2-1-16,3 18 1 0,-15-14 5 0,-12-3 0 15,-5-2 0-15,-5 13 0 0,-10-8-6 0,-4-10 1 0,-3 1 0 16,-1 11 0-16,1-6 8 0,-6-5 0 16,-8-1 0-16,-8 10 1 0,1-4-9 0,4-8 1 0,-10-2 0 15,-6 10 0-15,3 1 3 0,3-6 2 16,-3-1 0-16,-10 10-1 0,13-9-6 0,-6 5 1 0,-7 4 0 15,7-7 0-15,-7 7 9 0,7-7 1 0,-7 7-1 16,9-12 1-16,-9 12-9 0,1-7 0 0,-1 7 0 16,0 0 1-16,-1-9 5 0,1 9 1 15,0-7-1-15,0 7 1 0,-4-5-8 0,4 5 1 16,-3-7-1-16,3 7 1 0,-2-7 4 0,2 7 2 0,-4-7 0 16,1 0-1-16,3 7-6 0,0-11 0 0,0 11 0 15,0-10 0-15,0 10 5 0,7-15-1 0,-7 15 1 16,5-12-1-16,-1 5-5 0,1-3 0 0,0-1 0 15,1-3 1-15,1 0 1 0,0-4 1 0,-2-1 0 16,-2 1 1-16,3-10-6 0,1-4 1 0,0 1 0 16,2 10 1-16,-2-11 1 0,-2-5 1 0,4 0-1 15,1 5 1-15,1-3-5 0,-2-9 2 0,1-10 0 0,5 8 0 16,-5-12-1-16,-3-5 2 0,0 3 0 0,0 4 0 16,-1 3-4-16,-3 0 2 0,-1-12 0 0,0 0-1 0,-6 1 2 15,-1 6 0-15,-2-3-1 0,0 1 1 0,0 4-2 16,-6-2-1-16,1-14 1 0,-2 12 0 0,0 3 0 15,1 5 0-15,1-5 0 0,-4 5 0 0,2 4-1 16,0 2 0-16,-4-8 0 0,-6 3 0 0,4 2-1 0,3-1 1 16,-5 1-1-16,-4 12 1 0,1 2-2 0,4 2 1 15,-7-1-1-15,1 1 2 0,3 3-2 0,3 5 0 16,-1-3 1-16,5 5-1 0,-1 6-1 0,2-5 1 16,2 1 0-16,-2 14 1 0,2-9-1 0,-4 1 0 15,3 6 0-15,-1 16 1 0,0-14-2 0,-2-4 1 0,-3 1 0 16,-9 20 0-16,2-13 0 0,-2-4 0 15,-12 0-1-15,-4 21 1 0,-4-11-1 0,1-6 0 0,-8 3 1 16,-3 17 0-16,-1-11 0 0,-5-3 0 0,-9 1 1 16,-5 17-1-16,3-4-1 0,3-6 1 0,-6-4 0 15,-10 12 1-15,0-5-1 0,7 0 0 0,-7-7 0 0,-8 8 1 16,-5 2-2-16,8-5 1 0,0-5 0 16,-11 9 0-16,-3 0 1 0,8-5 0 0,-3-1 0 0,-4 6 1 15,1 0-2-15,3-6 0 0,-4 1 1 16,-1 12 0-16,6-7-1 0,6-6 0 0,-8 1 1 0,-1 12-1 0,9-6-1 15,7-8 1-15,-7 0 0 0,0 16 1 0,16-13-2 16,8-5 0-16,-3-4 0 0,-10 26 0 0,12-19-1 16,10-6 1-16,1-1 0 0,-1 11 1 0,10-5-2 15,3-5 1-15,-2-4-1 0,-2 5 1 0,2 4-1 16,9-2 1-16,0-4-1 0,9 4 1 0,-1 4-1 0,8-1 0 16,2-6 0-16,-1 6 1 15,6-3-1-15,3-3 0 0,1 1 0 0,-1 4 1 0,6 3-1 0,5-5 0 16,0 0 0-16,0 0 0 0,1 4 0 15,3-4 0-15,3-7 0 0,-9 12 0 0,5-3 0 0,4 2 0 16,0-4 0-16,-3 9 0 0,3 5 0 0,2-6 0 0,-1-2 0 16,-2 17 0-16,1-6 0 0,1-1 0 15,1 4 0-15,-4 15 0 0,2 5 0 0,2-1 0 0,2 2 0 16,-2 1 0-16,1 2 0 0,2-9 0 16,1 2 0-16,-1 18 0 0,2-6 0 0,2 0 0 0,0-5 0 15,-2 7 0-15,-4-1 0 0,4-15 0 16,-3 5 0-16,-1 18 0 0,3-1 0 0,-1-8 0 0,-2 2 0 15,1 4 0-15,-1-8 0 0,1-8 0 0,-2-4 0 0,1 18 0 0,1-4 0 16,-1-8 0-16,1-3 0 16,-1 5 0-16,1-5 0 0,-1-11 0 0,-1-2 0 0,2 3 0 15,-2-7 0-15,-1-9 0 0,1-1 0 16,5 8 0-16,-3-10 0 0,-4-5 0 0,3-3 0 0,1 6 0 0,-1-5 0 16,-3-9 0-16,0 0 0 15,5 9 0-15,-5-9 0 0,8 9 0 0,-8-9 0 16,0 0 0-16,7 3 0 0,-7-3 0 0,7 4 0 15,-7-4 0-15,14 3 0 0,-4 1 0 0,-1-4 0 0,7 2 1 16,0 1-1-16,0-3 0 0,-2 0 0 16</inkml:trace>
  <inkml:trace contextRef="#ctx0" brushRef="#br2" timeOffset="120692.52">26333 6246 1632 0,'0'0'0'0,"4"-18"0"0,-4 18 0 16,10-11 75-16,-10-3 1 0,4 0-1 0,-4 14 0 16,2-12-57-16,-1 5 0 0,1 0 0 0,-2 7 0 0,0 0 67 15,0 0 0-15,2-7 1 0,-2 7-1 16,0 0-68-16,0 0 1 0,0 0 0 0,0 0 0 0,-4 7-18 16,4-7 1-16,-3 10 0 0,-1-1 0 15,-6 5-1-15,-4 0 1 0,1-3 0 0,-6 17 0 0,1-5-8 0,2-9-1 16,0-2 0-16,-7 15 1 15,4-1 2-15,1-8-1 0,-8-3 0 0,-6 7 2 0,4 0-31 0,-4 3 1 16,-7-11 0-16,-3 7 0 0,0-3 19 0,-1 1 1 16,-2-8-1-16,-3 6 1 0,0-1-19 0,-3-3 2 15,-7-3-1-15,-6 13 1 0,-4-9 16 0,2-3 2 0,-6-3-2 16,-2 15 2-16,5-7 8 0,-3-5 1 16,-11 3-1-16,0 12 1 0,2-10 0 0,2 0 1 0,-11 0 0 15,-6 8-1-15,3-4 4 0,3-6 0 16,-9-2 0-16,-12 2 0 0,3 2 0 0,-1-2 0 0,-9-4 0 15,-7-1 0-15,-4 4 6 0,5-3 1 0,-15-5-1 0,-2 6 1 16,10 0-2-16,1-4-1 0,-20-4 0 16,-2 4 1-16,4-3 11 0,14-1-1 0,-9-1 1 0,-12 3 0 15,5 2-7-15,12-3 0 0,-6-4 0 16,-11 7 1-16,13 2 10 0,7-6 0 0,-17-3 0 16,-5 14 1-16,19-7-11 0,8-3 1 0,-20-1 0 15,-2 11 0-15,8-7 12 0,11-1-1 0,-6-3 1 0,0 22-1 16,5-15-11-16,12-3 2 0,-9-3-2 15,-1 21 1-15,10-15 6 0,13-3 0 0,-7 0 0 0,-6 21 0 16,11-14-8-16,10-5 0 0,-5 4 0 0,-1 6 1 0,6-2 4 0,11-2 1 16,4-1 0-16,-4 3 1 15,7-1-9-15,7-2 3 0,0-2-2 0,0 8 1 0,11-3 3 16,5-3 1-16,-2 0-1 0,-1 9 1 16,3-2-7-16,7-5 2 0,0-2-1 0,4 18 1 0,3-7 0 15,5-6 1-15,-1 4 0 0,3 21 0 16,6-5-4-16,4-6 1 0,-4 2 0 0,1 7-1 0,0-1 3 0,4-2 0 15,5-4 0-15,6 12 0 16,-5-6-3-16,1-3-1 0,2 5 1 0,12 13 1 0,-4 4-1 0,-3-9 2 16,4-4-1-16,10 4 1 0,-4-1-4 0,-1-14 2 0,1 10-1 15,9 16 0-15,-1-6 2 0,0-5 1 16,-4-5-2-16,10 7 2 0,-3-8-3 0,-3-4 0 16,-4-10 1-16,7 22 0 0,-4-11 1 0,-3-5 2 15,0 6-1-15,7 4 1 0,-5-5-3 0,-4-5 0 16,-1-7-1-16,6 9 2 0,-3-9 1 0,-7-11 1 15,4 1-1-15,3 8 1 0,0-7-4 0,-7-7 1 0,-4-2-1 16,11 9 1-16,-7-10 2 0,0-8 1 0,-4-1-1 16,6 7 1-16,5-9-4 0,-10 7 1 0,10-7-1 15,-9 2 1-15,9-2 2 0,0 0 0 0,-7 1 0 0,7-1 1 16,0 0-4-16,-6-1 1 0,6 1-1 16,-7 0 1-16,7 0 2 0,0 0 0 0,-7-4 0 0,7 4 1 15,0 0-4-15,0 0 1 0,-10-7-1 16,10 7 1-16,0 0 2 0,0 0 0 0,-7-7 0 0,7 7-1 15,0 0-1-15,0 0 0 0,-7-2-1 16,7 2 1-16,0 0 1 0,0 0-1 0,0 0 1 16,0 0 1-16,-7-3-4 0,7 3 2 0,0 0-1 15,-11 3 0-15,-1-1 0 0,-3 0 0 0,-6-2 1 16</inkml:trace>
  <inkml:trace contextRef="#ctx0" brushRef="#br2" timeOffset="121002.26">16364 9380 1721 0,'0'0'0'0,"0"0"0"0,0 0 0 16,0 0 70-16,0 0 0 0,0 0 1 0,3-19 0 0,-3 19-53 16,0 0 0-16,0 0-1 0,0-9 1 0,0 9 27 15,0 0 0-15,0-3 0 0,0 3 0 0,7 0-29 16,-7 0 1-16,11 0-1 0,-6 3 1 0,6 8 5 0,-3 1-1 16,1 2 0-16,5 16 0 0,-3-9-9 15,0-1-1-15,-1 2 0 0,6 8 0 0,-2 0-6 0,-3-7-1 16,3-2 1-16,3 4-1 0,1 3 0 0,-6-5-1 15,4-4 0-15,11 8 1 0,-6-3-2 0,-3-6 1 16,1-4 1-16,9 7-1 0,-7 0-1 0,-7-9 1 16,2 3-1-16,9 6 1 0,-7-9 2 0,-4-7 0 15,0-1 1-15,9 15 0 0,-2-15-3 0,-3-4 1 0,-1-7 0 16,13 10 0-16,2-10 7 0,-2-7 2 0,2-2-1 16,3 6 1-16,0-8-7 0,2-7 2 0,0-6 0 15,13 4 0-15,-3-6 9 0,6-2-1 0,9-9 1 16,10 0 0-16,1-7-8 0,3 1 1 0,10-2-1 15</inkml:trace>
  <inkml:trace contextRef="#ctx0" brushRef="#br1" timeOffset="-162764.42">10268 16950 12 0,'0'0'0'16,"0"0"0"-16,0 0 0 0,3-23 0 0,-3 16 0 0,0-1 0 15,-3 1 0-15,3 7 0 0,-4-9 0 16,1-2 0-16,-1 4 0 0,4 7 67 0,-14-5 1 0,7 1-1 15,-2 1 0-15,-2 1-49 0,1 0 0 0,-4 1 0 0,-11 1 0 16,-3 3 84-16,1 2 0 0,-1-1 0 16,9 1 2-16,1 6-89 0,0-1 2 0,1-3 0 0,6 6 0 15,1 1 49-15,1 0 1 0,2-2 0 16,7 9 0-16,-2-2-49 0,-1-6 0 0,1 1 0 0,9 11 0 16,0-6 11-16,-2-7 1 0,2 0-1 15,14 8 2-15,-7-4-18 0,1-6 1 0,0-1-1 0,14 0 2 16,-1-2 8-16,2-4 1 0,-2-3-1 15,4 0 1-15,0-3-13 0,-2-1 1 0,-2-1 1 0,2 7-1 0,2-4 22 16,-8-1-1-16,-3 1 1 0,9 7 1 0,-5 4-20 0,-7-2-1 16,1 0 1-1,6 3-1-15,-4 3 21 0,-7-1 1 0,-2 0-1 0,-1 6 1 0,0 1-22 16,-8-3 1-16,-6 0-1 0,3 2 2 0,-7 1 17 16,0-5 0-16,-4-5 0 0,-1 7 1 0,-3 1-21 0,-2-4 2 15,-8-6-1-15,2 5 1 0,-1-1 15 16,-5-8 0-16,-2 1 1 0,1 3 0 0,-6 0-17 0,3-4 0 15,-10-3 0-15,3 7 0 0,-2-3 19 0,4-8-1 0,0-3 1 16,4 7 1-16,2-3-21 0,4-4 2 16,-2 0-1-16,6 5 1 0,2-2 12 0,-2 1 0 0,1-4 0 15,-2 5 1-15,4 0-16 0,0-3 1 16,1 0 1-16,3 5-1 0,3-2 9 0,-1-2 0 0,-4 3 1 16,5-3-1-16,3 4-11 0,-3 0 0 15,4-3 1-15</inkml:trace>
  <inkml:trace contextRef="#ctx0" brushRef="#br1" timeOffset="-162398.79">11121 17098 1985 0,'0'0'0'0,"0"0"0"0,21 0 0 0,-6 0 63 0,-5-4-1 16,3 1 1-16,-6 6 0 0,0-3-45 16,3 0 0-16,-3 0 0 0,-7 0 0 0,11 4 56 15,-4 0 0-15,-7-4 0 0,14 8 1 0,-2-1-57 0,2-1 0 16,1-5 0-16,2 5 0 0,-1-1 10 0,0-3 1 16,0-4-1-16,1 4 2 0,1-1-17 0,-4-4 0 0,-1-4 1 15</inkml:trace>
  <inkml:trace contextRef="#ctx0" brushRef="#br1" timeOffset="-161994.53">11994 16802 1947 0,'0'0'0'0,"0"0"0"0,0 0 0 0,0 0 47 0,0 0 0 16,-22 2 0-16,14-2 1 16,1 4-31-16,-3 1 0 0,-3 2 0 0,-4 9-1 0,-8 1 44 15,0 3-1-15,1-8 1 0,6 6 1 16,2 3-45-16,-1-4 2 0,2 1 0 0,0 7 0 0,2-4 15 0,4-4 0 15,2 6 1-15,0 11 0 0,0-6-20 0,4-5 1 0,3 0 0 16,3 3-1-16,-3 4 0 0,4-7-1 16,3-2 1-16,2-7 0 0,1 3-6 0,1-1 1 0,3-5-1 15,7-1 1-15,0 1 0 0,-3-4 1 16,8-3 0-16,6 1 0 0,-4-2-4 0,2-3 0 0,2-1 1 16,2 2 0-16,1 3 1 0,-7-6 1 15,2-3 0-15,-2 5 0 0,-1-2-4 0,-4-1 1 16,0-3-1-16,-2 1 2 0,-4 1 0 0,-2-3 1 15,-5-3-1-15</inkml:trace>
  <inkml:trace contextRef="#ctx0" brushRef="#br1" timeOffset="-161583.25">12534 16927 1859 0,'0'0'0'0,"0"0"0"0,0 0 0 16,0 0 54-16,0 0 0 0,0 0 0 0,0 0 1 0,0 0-39 15,0 0 2-15,0 0-1 0,0 0 1 16,0 0 34-16,0 20-1 0,0-11 1 0,0 3 0 0,0 4-36 16,0 1 1-16,0-3 0 0,0 14 1 15,4-10 6-15,-1-2-1 0,1 1 1 0,-1 8 0 0,4-2-12 16,0-5 0-16,0-3 0 0,8 3 1 15,-5 7-7-15,3-6 1 0,1-3 0 0,3-6 0 0,4 6-3 0,-5-3 1 16,2-6-1-16,7 1 2 0,-4 1-1 0,-4-4 1 16,1-5 0-16,1 0-1 0,-1-3-1 0,-7-1 0 15,3 1 1-15,-4-1-1 0,1 1 3 16,-2-2-1-16,1-2 1 0,-3-4 0 0,-3 2-3 16,-1 0 1-16,1 2-1 0,-8-12 2 0,4 0 4 0,-3-6 1 15,-4 2-1-15,0-3 2 0,-4-4-6 0,1 2 1 16,-1 3 0-16,2 4 1 0,-1 2 4 0,-4 5 0 15,-1-2 1-15,3 3-1 0,2 6-4 0,-1 0 0 16,4 0 0-16,7 7 0 0,0 0-1 0,0 0 2 0,0 0 0 16</inkml:trace>
  <inkml:trace contextRef="#ctx0" brushRef="#br1" timeOffset="-161114.39">12984 16931 2072 0,'0'0'0'0,"0"0"0"0,18-14 0 15,-6 9 47-15,-1-1 2 0,-4-1-1 0,3 4 0 16,-3 3-31-16,0 0 0 0,0-4 0 0,0 1-1 0,0 3 28 15,1 0 0-15,0-2 0 0,6 2 1 0,1 0-30 16,-1-2 2-16,-4 0-1 0,15 2 1 0,-6 2 2 16,-1 0 0-16,0-2 0 0,3 2 0 0,-4 5-9 0,-2 0 0 15,4 0 0-15,2 9 2 0,-3-2-9 0,-4 2 0 16,0-1 1-16,2 12-1 0,-6-4-1 0,-2-1 0 16,-5 1 1-16,1 9 0 0,-4 1-1 0,0-10 1 15,-7-3-1-15,-1 1 0 0,5 3-1 0,-4-6 1 0,-4-2 1 16,1-6-1-16,1 6-1 0,2-3 1 15,-4-6 1-15,1-2-1 0,-1 0-1 0,0-3 1 0,1-2-1 16,10 0 2-16,-11-2-1 0,4 0 1 0,0-3-1 16,2-4 2-16,-2-5-2 0,0 2 0 0,0 1 0 15,3-13 1-15,-3-10 0 0,0 3 0 0,4-3 1 0,6 4-1 16,1 2-1-16,-4 0 2 0,3 0-2 16,11 7 1-16,-7 0 2 0,0 1-1 0,2 1 1 0,9 5 0 15,3 2-1-15,0 3-1 0,-3-2 1 16,1 1 0-16,-1 1-1 0,3 0 1 0,0 4-1 0</inkml:trace>
  <inkml:trace contextRef="#ctx0" brushRef="#br1" timeOffset="-160801.56">13827 16736 2048 0,'0'0'0'0,"0"0"0"0,14 22 0 15,-3-9 43-15,-1 4 1 0,-4-3 0 0,-3 8 1 0,1-1-30 16,-1 0 2-16,-1 0-1 0,-2 5 1 0,5-3 41 0,-1 0 0 0,-1-2 1 16,-3 9-1-16,7 0-41 15,1-7 1-15,-5 1 0 0,1 6 0 0,6 2 12 0,1-9 2 0,-2-7-2 16,-1 3 1-16,3-1-17 16,1-6 0-16,-5-5 0 0,0-2 0 0,0-1-2 0,4-8-1 0,0 1 0 15,-6-4 0-15,2 0-4 16,0-2 1-16,0-3-1 0,4-10 1 0,3-6 0 0,-4-3 3 0,1-5-1 15,0 5 0-15,-1-6-5 0,-1 5 2 0,2-1 0 0,-1-2 0 16,-3 1-1-16,-3 4 2 0,-1 4 0 16,1 0 0-16,-1 6-4 0,-3 4 2 0,4 4 0 0,-1 5-1 15,-3 7 3-15,7-12 1 0,-3 1 0 16</inkml:trace>
  <inkml:trace contextRef="#ctx0" brushRef="#br1" timeOffset="-160464.42">14617 16850 2248 0,'0'0'0'0,"0"0"0"0,32-12 0 16,-11 6 59-16,-3 1-1 0,-2-11 0 0,-9 0 2 15,2 1-43-15,-1 1 1 0,0-1 0 0,-12-4 0 16,4 2 40-16,0-3 0 0,-5 3 1 0,-4 6 0 0,0-1-42 15,-2-1 1-15,1 1 0 0,-4 9 0 0,0-1 12 16,3-1 0-16,-3-1 1 0,0 6 0 0,2 6-17 16,-3-3-1-16,1 1 1 0,-3 12 0 0,3-1-8 15,3 1 0-15,0 4 1 0,-1 11 0 0,1 1-3 16,4-6 1-16,-3 3-1 0,-4-1 1 0,5-2-3 0,2-1 0 16,-2-4 1-16,0 5 0 0,2-1-2 15,4-8 1-15,-1 1 1 0,-3 8-1 0,11-5 1 0,3-8 2 16,3-1-2-16,3 7 2 0,8-6-3 15,3-6 1-15,6-4 1 0,6 4-1 0,2-1 1 0,0-12 1 0,7-1-1 16,-2 4 2-16,1-8-3 0,-7-1 1 0,-2-9-1 16</inkml:trace>
  <inkml:trace contextRef="#ctx0" brushRef="#br1" timeOffset="-160194.32">15215 16417 2148 0,'0'0'0'0,"0"0"0"16,0 0 0-16,25 0 66 0,-7 7-1 0,-1 0 0 0,-3 6 0 0,8 6-47 16,0-3 0-16,-4 5 0 0,0 14 0 15,-1-5 53-15,-2 0 2 0,-3 9 0 0,-5 8 0 0,-4-1-55 16,-3-6 0-16,0 4 0 0,-7-2 0 15,0 4 21-15,-1-9 2 0,-5 2-2 0,-6 8 1 0,1 1-24 16,4-11 0-16,-9 5 0 0,-12 2-1 0,3 5-3 0,-3-12-1 0,-9 2 0 16,-7 1 0-16,-2 3-4 15,5-15 1-15,-8-2-1 0</inkml:trace>
  <inkml:trace contextRef="#ctx0" brushRef="#br1" timeOffset="-159813.15">9694 16535 2161 0,'0'0'0'0,"-24"-18"0"16,6 17 0-16,-7-3 54 0,-1-1 1 0,-2-2-1 15,-1 9 1-15,3 1-39 0,-2 8 2 0,-2 3-1 16,2 16 1-16,-1 0 43 0,5 1 0 0,-3 8 0 0,-5 10 1 15,2 4-45-15,-1 2 1 0,-1-3 0 0,5 12-1 0,6-3 12 16,7-3 0-16,0 6-1 0,14 11 1 16,4-3-16-16,17-7 1 0,16-6-1 0,23 6 1 0,16 1-10 15,17-7 2-15,29-12-1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10T14:38:18.3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2418 1662 0,'0'0'0,"0"0"0,0 0 15,0 0-15,0 0 16,0 0 0,0 0-1,0 19-15,0 47 16,-10 46-1,1 29-15,9 28 16,9 0 0,1 28-16,9 19 15,-10 9 1,-9 19-16,-9 9 16,-10 10-1,0-19-15,9 0 16,1 0-1,9-10-15,9 1 16,20-20 0,8 1-16,1-19 15,-10-18 1,-9-39-16,-19-18 16,0-37-1,-9-20-15,-1-18 16,1-19-1,-1-9 1,10-19-16,0 0 16,0-9-1</inkml:trace>
  <inkml:trace contextRef="#ctx0" brushRef="#br0" timeOffset="474.64">2418 1390 0,'0'0'0,"0"0"16,0 0-1,-19 0-15,-9 10 16,-19 27 0,-29 19-16,-37 29 15,10 9 1,-19-1-16,9 1 16,28-9-1,0-10-15,29-19 16,18-9-1,1 0 1,18-28-16</inkml:trace>
  <inkml:trace contextRef="#ctx0" brushRef="#br0" timeOffset="774.64">2164 1137 0,'0'0'0,"0"0"0,0 0 15,9 19 1,29 37-16,37 56 15,47 67 1,38 46-16,10 0 16,-1 10-1,0 9-15,38 75 16</inkml:trace>
  <inkml:trace contextRef="#ctx0" brushRef="#br0" timeOffset="57142.05">4346 14610 0,'0'0'0,"0"0"15,-9-9-15,-1-1 16,1 1-1,9-1-15,9 1 16,10 0 0,28-1-16,38 10 15,28 10 1,28 8 0,19 11-16,0-1 15,0-10-15,9 1 16,0 0-1,1-10 1,8-9-16,11 0 16,8 0-1,29 10-15,9-1 16,19-9 0,-19 0-16,0 0 15,-18 0 1,-20-9-16,1-10 15,-10 0 1,0-18-16,0-10 16,-9-10-1,0-18-15,-19-9 16,-19-10 0,-9-18-1,-10-10-15,-9 0 16,0-19-1,-19 0-15,9-9 16,10-9 0,-9 8-16,-1-8 15,1-19 1,8-10-16,1 0 16,-9 19-1,9 1-15,9 8 16,0 10-1,10 9-15,47 19 16,18 10 0,29 27-1,28 20-15,10 18 16,8 9-16,11 19 16,-11 10-1,11 0-15,-48-1 16,-47 10-1,-47 0-15,-47 0 16,-28 0 0,-38 0-1,-18 10-15,-10-10 16</inkml:trace>
  <inkml:trace contextRef="#ctx0" brushRef="#br0" timeOffset="57924.76">4440 14854 0,'0'0'0,"0"0"0,0 0 16,29 0-1,83-19-15,95 0 16,57-9-1,37 0-15,9 19 16,1-10 0,27 0-16,-18-18 15,-19-20 1,10 1-16,-29-10 16,-37-9-1,-29 0-15,-28 0 16,-28-19-1,-19 1-15,0-20 16,-9-18 0,-19-20-16,0-27 15,0-19 1,-10 0-16,-9-9 16,0-1-1,10 1-15,18 9 16,0 9-1,19 10 1,19 9-16,28 19 16,29-10-1,37 10-15,37 19 16,58 28 0,-11 28-16,-9 18 15,20 29 1,-1 19-16,-29 9 15,-65 9 1,-56 1-16,-57 18 16,-28 0-1,-47 0-15,-29 0 16,-27 29 0,-10-29-16</inkml:trace>
  <inkml:trace contextRef="#ctx0" brushRef="#br0" timeOffset="59018.92">8410 12180 0,'0'0'0,"0"0"16,-19-19 0,-28-18-16,-28-20 15,-38-8-15,-28-29 16,-19-9-1,-19-10 1,10 10-16,9 0 16,19-1-1,28 20-15,19 18 16,19 1 0,18 18-16,10 9 15,10 10 1,9 0-16,9 18 15,9 1 1,1 0-16,-1-1 16,10 10-1,0 0-15,0 0 16</inkml:trace>
  <inkml:trace contextRef="#ctx0" brushRef="#br0" timeOffset="59740.49">5833 9281 0,'0'0'0,"0"0"16,0 0-16,0 9 15,0 10 1,-19 37-16,-28 47 15,-10 10 1,1 0-16,9-20 16,19-27-1,18-10-15,10-18 16,10-10 0,18 0-16,19-9 15,19 0 1,9-10-1,0-9-15,-9 0 16,-19 0-16,-28 0 16</inkml:trace>
  <inkml:trace contextRef="#ctx0" brushRef="#br0" timeOffset="60146.86">6247 9478 0,'0'0'0,"9"0"15,0-19 1,20 0-16,18 0 16,18 10-1,11 18-15,-1 20 16,-9-1-1,-19 19 1,-10 0-16,-18-1 16,-19 11-1,0-10-15,0 0 16,0-10 0,10-9-16,-1-9 15,1 0 1,-1 0-16,-9-1 15,0 1 1,-9 9-16,-20 0 16,-46 19-1,-28 10-15,37-29 16</inkml:trace>
  <inkml:trace contextRef="#ctx0" brushRef="#br0" timeOffset="60540.64">7432 9562 0,'0'0'0,"0"0"0,0 0 16,-19 10-16,0-1 16,-9 19-1,0 19 1,0 9-16,18 1 16,20-10-1,-1-10-15,0-18 16,10 0-1,0-19-15,9 0 16,-9-10 0,0-9-16,-19-9 15,-19-9 1,-94-10-16,-207-38 16</inkml:trace>
  <inkml:trace contextRef="#ctx0" brushRef="#br0" timeOffset="61581.07">9567 12518 0,'0'0'16,"0"0"-16,0 0 16,10-10-1,18 1-15,0 18 16,29 19-1,18 19-15,19 10 16,28-1 0,10 10-1,28-1-15,9 1 16,1-10 0,-1 1-16,10 8 15,-10-18 1,-28-19-1,0 10-15,-47-10 16,-18-19 0,-20 1-16,-18-1 15,-1 10 1,-18-10 0,0-9-16,-10-9 15,1-1 1,-10 1-16,0 9 15</inkml:trace>
  <inkml:trace contextRef="#ctx0" brushRef="#br0" timeOffset="62651.36">11599 12049 0,'0'0'0,"0"0"0,10-10 16,-1 1-1,1-1-15,18 10 16,0 0 0,28 19-1,20 28-15,18 28 16,19 19-1,-10-28-15,10-10 16,9 19 0,1 9-1,-10-27-15,18 18 16,-8 19 0,-11-19-1,-8-19-15,-1 0 16,1 1-1,-19-1-15,-20 10 16,-18-38 0,-9-19-16,-10 19 15,-9-18 1,0-10 0,-10 0-16,-9 0 15,0 0 1,10 0-1,-10-10-15,0 10 16,9-9 0,-9-19-16,0 9 15,0 19 1,0 0 0,0 0-16,0 0 15,0 9 1,0-9-1,0 10-15,0-10 16,0 0 0,0 0-1,0-10-15,0 10 16,0 0 0</inkml:trace>
  <inkml:trace contextRef="#ctx0" brushRef="#br0" timeOffset="64199.1">5400 9375 0,'0'0'0,"0"-10"0,0-18 16,0 0-1,0 28-15,0-19 16,0 10-1,9 9 1,1 0-16,27-10 16,10 1-1,10 18 1,-1 10-16,-18 0 16,-1 9-1,-18 0 1,0 47-16,-19 47 15,-19 0 1,0-47-16,-18 0 16,9-18-1,9-11 1,-9 11-16,28-20 16,37-18-1,236 9 1,150-9-16</inkml:trace>
  <inkml:trace contextRef="#ctx0" brushRef="#br0" timeOffset="140148.82">9050 2507 0,'0'0'0,"-38"0"15,-37 9-15,-10-9 16,10 0 0,19 0-1,27 0-15,1 0 16,19 0-16,9 0 16,9 0-1,48 0-15,74-9 16,86 18-1,18 0-15,-9 1 16,-57 9 0,-56-1-16,-38 1 15,-37-10 1,-29-9-16</inkml:trace>
  <inkml:trace contextRef="#ctx0" brushRef="#br0" timeOffset="140556.79">9379 1953 0,'0'0'0,"0"0"0,0 0 16,0 0 0,0 0-16,0 9 15,0 38 1,-19 75-16,1 66 15,-1 18 1,9-9-16,1 0 16,0-9-1,9-19 1,0 0-16,9 9 16,19 0-1,10 151-15</inkml:trace>
  <inkml:trace contextRef="#ctx0" brushRef="#br0" timeOffset="141242.13">15682 2901 0,'0'0'0,"0"0"0,0 0 16,10 0-16,-1-10 15,19-8 1,29-1 0,46 9-16,48 1 15,37 18 1,0 1-16,-9-1 16,-1-9-1,-36 0-15,-39 0 16,-18 0-1,-19 0-15,-29 0 16,-18 0 0,-19 0-16</inkml:trace>
  <inkml:trace contextRef="#ctx0" brushRef="#br0" timeOffset="141908.46">16820 2066 0,'0'0'0,"0"0"0,0 0 16,0 0-1,0 9-15,0 38 16,-9 47 0,0 56-16,-1 38 15,20-1 1,-1-18-16,10-9 15,0-10 1,-1-28-16,1-19 16,-9-19-1,-10-9-15,0-18 16,0-20 0,-10-18-16,1 0 15,9-19 1,0 0-16,-10-19 15,-8-47 1,-1-56 0,0-47-16,-9 1 15,18-11 1,1 10-16,9 38 16,0 18-1,-9 20-15,-1 27 16,10 19-1,0 19-15,0 19 16,0-1 0,0 1-16,0 9 15,0 19 1,10 37-16,-10-9 16</inkml:trace>
  <inkml:trace contextRef="#ctx0" brushRef="#br0" timeOffset="142260.06">15842 3116 0,'0'0'0,"9"0"16,1-18-16,28-10 15,37-10 1,38-18-16,9 9 16,19 9-1,19 1-15,0 9 16,19-1 0,-1 11-16,-18 8 15,-37 1 1,-29 0-16,-28 9 15,-19 9 1,-10 0-16,-18 1 16,0-1-1,-19-9 1</inkml:trace>
  <inkml:trace contextRef="#ctx0" brushRef="#br0" timeOffset="142623.69">16623 1925 0,'0'0'0,"0"0"16,0 0-1,0 0-15,0 0 16,9 19 0,1 28-16,18 65 15,0 38 1,0 19-16,1 0 16,-1-9-1,-9-20-15,-1 10 16,-8-9-1,-10 0 1,0 28-16,9 28 16,19 150-16</inkml:trace>
  <inkml:trace contextRef="#ctx0" brushRef="#br1" timeOffset="-189757.53">14666 1597 0,'0'0'0,"10"0"16,18-10-16,19 1 15,19 9 1,18 9-16,1 1 16,9 18-1,-9 9-15,-1 10 16,1 19 0,-10-1-16,1 11 15,-11 8 1,-18-9-1,-9 9-15,-10 20 16,-9 8 0,-9-9-16,-10 10 15,-19-10-15,0 0 16,0 1 0,-19-1-1,1-9-15,-20 0 16,1-10-1,0-18 1,-10-10-16,-10-9 16,-8-10-16,8-18 15,11 0 1,-11-19-16,1 0 16,0-19-1,0 0-15,-1-18 16,10-1-1,1-18 1,8 0-16,1-1 16,9 1-16,0 0 15,0-10 1,18 1 0,1-20-16,0 1 15,19-1 1,-1-9-16,10 1 15,10-11 1,-1 11-16,10 8 16,9 10-1,0-9-15,0-1 16,1 10 0,8 0-16,1 9 15,0 10 1,9 9-16,28 0 15,38 19 1,103 56-16,160 66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10T14:38:29.0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5165 1287 0,'0'0'0,"0"0"0,0 0 15,0 0 1,-10 0-16,1 0 16,9 0-1,0 0-15,0 9 16,-10 1-1,1-1-15,0 19 16,-1 19 0,1 0-16,-1 19 15,1 18 1,0 19 0,-10 1-16,9 8 15,-8-9 1,8 10-16,1 0 15,9-10 1,0-19-16,-10-18 16,-8 0-1,-1-20-15,-19 1 16,-28-9 0,-28-10-16,-9-9 15,-1-29 1,20-8-16,18-10 15,19-10 1,0 0 0,0-8-16,18-1 15,20 18 1,0 1-16,9 10 16</inkml:trace>
  <inkml:trace contextRef="#ctx0" brushRef="#br0" timeOffset="624.65">4506 1231 0,'0'0'0,"0"0"0,0 0 15,0 0 1,-9 0-16,-1 0 15,10 0 1,0 0-16,0 0 16,10 0-1,18 0-15,66 0 16,57 0 0,46-10-1,10 1-15,-38-10 16,-27 10-16,-30-1 15,-27 10 1,-19 0-16,-28 10 16,-10-1-1,-9 0 1,-1 1-16,-18-10 16</inkml:trace>
  <inkml:trace contextRef="#ctx0" brushRef="#br0" timeOffset="1241.45">6181 1034 0,'0'0'0,"0"9"16,-29 10-1,-18 28-15,-18 28 16,-11 28 0,10 10-16,10 8 15,9 1 1,28-9-16,19-29 15,28-8 1,19-11-16,19-8 16,19-1-1,9 0-15,-47-28 16</inkml:trace>
  <inkml:trace contextRef="#ctx0" brushRef="#br0" timeOffset="1785.94">6679 1156 0,'0'0'0,"0"0"0,0 0 15,0 0 1,0 0-16,0 9 15,0 38 1,-9 47-16,-1 28 16,-8 18-1,-1 11-15,0-1 16,-19-10 0,1 1-16,-1-19 15,-9 19 1,9-10-16,10-9 15,0-19 1,19-18-16,-10-1 16,9 1-1,1-29-15,0-19 16,-1 1 0,1-19-1,-1-10-15,1-9 16,9 0-16</inkml:trace>
  <inkml:trace contextRef="#ctx0" brushRef="#br0" timeOffset="2534.71">6623 1334 0,'0'0'0,"0"-19"15,0 0-15,9-9 16,1 0 0,-1 9-16,0 0 15,20 10 1,-1 0-16,19 9 16,9 9-1,-18 0 1,0 1-16,-1 9 15,-18 9 1,0 0-16,-19 0 16,0 10-1,-19 9-15,-19 9 16,-9-19 0,0 1-16,19-19 15,0-1 1,0-8-16,18-10 15,1 0 1,9 0-16,0 0 16,0 0-1,9 0-15,10 0 16,9 9 0,19-9-1,-9 10-15,0-1 16,-1 10-16,-18-1 15,0 1 1,0 0 0,-19 9-16,-10 0 15,-18 0 1,-38 10-16,-9-1 16,-10 1-1,10 0-15,37-29 16</inkml:trace>
  <inkml:trace contextRef="#ctx0" brushRef="#br0" timeOffset="2948.34">7300 1071 0,'0'0'15,"0"0"-15,0 0 16,10 10-16,-1 18 16,19 37-1,10 29-15,-19 19 16,-10-1 0,-18 1-16,-29 0 15,-18-20 1,-29 1-16,-19-9 15,10-29 1,57-37 0</inkml:trace>
  <inkml:trace contextRef="#ctx0" brushRef="#br0" timeOffset="3392.13">8203 1296 0,'0'0'0,"0"0"16,0 0-16,0 0 16,10 0-1,18-9 1,0 0-16,10-1 15,-1 1 1,1-1-16,9 1 16,0 0-1,-9-1-15,-1 1 16,-8 9 0,-11 0-16,-18 0 15</inkml:trace>
  <inkml:trace contextRef="#ctx0" brushRef="#br0" timeOffset="3575.83">8043 1587 0,'0'0'0,"10"0"0,18-19 16,38 1-16,47 8 15,37 20 1,170 8-16</inkml:trace>
  <inkml:trace contextRef="#ctx0" brushRef="#br0" timeOffset="9233.83">10433 1390 0,'0'0'0,"0"0"16,0 0-16,0 0 15,0 0 1,0 0-16,0 0 16,9 0-1,29 10-15,56-10 16,47 0-1,47 0 1,0 0-16,0 0 16,-9-10-16,-56 10 15,-20 10 1,-18-1-16,-29 0 16,-18-9-1,-1 0 1,-18 0-16,-9 0 15,-1 0 1,-9 0-16,9 0 16,1 0-1,-1 0-15,-9 0 16</inkml:trace>
  <inkml:trace contextRef="#ctx0" brushRef="#br0" timeOffset="9732.32">12662 489 0,'0'0'0,"0"0"0,0 0 16,0 0-1,0 0-15,0 0 16,0 19-1,-9 37-15,9 38 16,0 28 0,0 10-16,0-20 15,0-18 1,0 9-16,0-9 16,-9-9-1,9-10-15,0-19 16,9-9-1,0-10-15,1 1 16,-1-1 0,1-18-1,-1 0-15,0-19 16</inkml:trace>
  <inkml:trace contextRef="#ctx0" brushRef="#br0" timeOffset="10178.12">13528 1278 0,'0'0'0,"0"0"16,0 0-16,0 0 15,-10-10 1,1 10-16,-10 10 15,-9-1 1,-10 19-16,10 19 16,0 0-1,19 0-15,9-10 16,9 1 0,19-1-1,0 1-15,10-19 16,9-1-1,9-8-15,-18-10 16,0 0 0,-1-19-16,-8 0 15,-11-28 1,-8-9-16,-20 0 16,-27-10-1,-20 10 1,-9 28-16,1 18 15,27 1-15</inkml:trace>
  <inkml:trace contextRef="#ctx0" brushRef="#br0" timeOffset="10965.38">14713 1259 0,'0'0'0,"-9"-10"16,-29-8-16,1-11 16,-20 11-1,1 8-15,-1 20 16,1 8 0,9 11-1,9 8-15,10 1 16,18-1-16,1-18 15,18 0 1,1 0-16,18-1 16,0-8-1,1-10 1,-1 0-16,0-19 16,0 0-1,0 0-15,-9-9 16,0 0-1,0 0-15,-10 0 16,1 9 0,-10 10-16,0-1 15,0 10 1,0 0-16,9 10 16,19 27-1,1 38-15,-1 28 16,0 1-1,-9 18-15,-10 9 16,-9-18 0,-19-10-16,1-19 15,-20-9 1,-9-9-16,-10-10 16,-8-18-1,-20-19-15,-28-10 16,0-37-1,-9-10 1,18 10-16,29 0 16,37 9-1</inkml:trace>
  <inkml:trace contextRef="#ctx0" brushRef="#br0" timeOffset="11599.64">15409 1052 0,'0'0'0,"0"0"16,0 0-1,0 0-15,0 0 16,0 0-1,0 19-15,-18 19 16,-1 37 0,9 28-16,1 0 15,-1 0 1,-8-9-16,-1-9 16,9-10-1,1-19 1,0-19-16,9 1 15,9-19 1,0 0-16,29-1 16,28 1-1,37-10-15,10-9 16,0 0 0,-19-9-16,-9 0 15,-29-1 1,-9 10-16,-9 10 15,-19-10 1,0 0-16,-10 0 16,-9 0-1,0 0-15</inkml:trace>
  <inkml:trace contextRef="#ctx0" brushRef="#br0" timeOffset="12124.66">16162 1193 0,'0'0'0,"0"0"16,0 0-1,0 0-15,0 0 16,0 0 0,0 9-16,9 29 15,1 18 1,-10 29-16,0-1 16,0-9-1,0 0-15,0-18 16,0-1-1,0-9-15,0-10 16,9-9 0,1-9-1,-1 0-15,19 0 16,29 0 0,27-10-16,29-9 15,19 0 1,18 0-16,-18 0 15,-10 0 1,-18 0-16,-19 0 16,-20 0-1,-18 0-15,-9 9 16,-19-9 0</inkml:trace>
  <inkml:trace contextRef="#ctx0" brushRef="#br0" timeOffset="16949.65">3801 1278 0,'0'0'0,"0"0"0,0 0 16,9 0-16,0-19 15,1-9 1,9-1-1,9 11-15,9-20 16,29-9 0,19 0-1,9 0-15,10 1 16,-10-1-16,0 9 16,9-9-1,10 10-15,0 9 16,0-1-1,9 1-15,10 0 16,-10 9 0,19 1-16,-9-1 15,0 9 1,-10 1-16,10 0 16,-1-1-1,1 10-15,-10 10 16,1-1-1,-20 0-15,-9 20 16,0-1 0,10 0-1,-20 0-15,-8 0 16,-1 0 0,-9 19-16,0 0 15,0 9 1,9 10-16,-9-10 15,-10 10 1,1 0-16,-20-1 16,1 1-1,-10 9-15,-9-9 16,0-1 0,-1 11-16,-18-1 15,0 0 1,0 0-16,-9-10 15,0 10 1,-10 10 0,-9-1-16,-10 10 15,-18-9 1,-10-10-16,-10 0 16,-8 0-1,-20-10-15,-18-8 16,-10-1-1,-9-9-15,-9-10 16,9-18 0,-10 0-16,10-19 15,9 0 1,0 0-16,1-9 16,-1-10-1,10 0-15,-10 0 16,10 1-1,-1-11-15,20 1 16,-10 0 0,10 0-16,9 0 15,9 0 1,-9-10 0,9 1-16,0-1 15,10 1 1,19-10-16,-1 0 15,10 0 1,0 0-16,10 0 16,-1-9-1,0-1-15,10 1 16,0 0 0,0 9-16,9-9 15,-9-1 1,9 10-16,9 1 15,1 8 1,0-9 0,-1 0-16,10 0 15,0 10-15,0-1 16,0 1 0,0 9-16,10-1 15,-10 1 1,0 9-1,0 10-15,0 0 16,0-1-16,0 1 16,0 0-1,0 9 1,0 0-16,0 0 16,0 0-1,0 0-15,0 0 16,0 0-1,0 0-15,9 9 16,-9-9 0</inkml:trace>
  <inkml:trace contextRef="#ctx0" brushRef="#br0" timeOffset="18168.88">2625 846 0,'0'0'16,"0"-9"-16,9-10 16,0-9-16,-9 0 15,0-1 1,0 20-16,0 0 15,0 9 1,0 0-16,0 0 16,0 9-1,0 19-15,0 19 16,0 19 0,0 18-16,-9 10 15,0 0 1,9 9-1,-10 0-15,1 10 16,9-1 0,-10 1-16,1 0 15,0-1 1,9-18-16,-10 0 16,10 0-1,-9-19-15,9-10 16,-10-8-1,10-10-15,0-10 16,0-9 0,0 0-16,-9-9 15,9-9 1,0-1-16,0-9 16,0 0-1,0 0-15,0 0 16,0 0-1</inkml:trace>
  <inkml:trace contextRef="#ctx0" brushRef="#br0" timeOffset="18763.68">2154 2122 0,'0'0'0,"0"0"0,0 0 16,0 0 0,0 0-16,0 0 15,0 0-15,0 0 16,0 9 0,10 10-1,-1 9-15,1 19 16,8 9-1,11 1-15,-11-1 16,1 10 0,0-10-16,9 0 15,-9 1 1,0-20-16,0 1 16,-1-20-1,1 1-15,0-9 16,9-10-1,10 0-15,18-29 16,10-17 0,19-20-1,18-37-15,10-10 16,10-28 0,8-18-16,86-104 15</inkml:trace>
  <inkml:trace contextRef="#ctx0" brushRef="#br0" timeOffset="22783.59">10348 1390 0,'0'0'0,"0"0"0,0 0 16,-9 0 0,-1 0-16,10 0 15,0 0 1,0 0-16,0 0 15,0 0 1,0 0 0,10 0-16,9 0 15,18-19 1,29 1-16,19-1 16,18 9-1,10 1-15,9 9 16,10 0-1,-10 0-15,19 0 16,1 0 0,-30 0-16,-17 0 15,-11 0 1,-9 0-16,1 0 16,-20 0-1,-18 0-15,-1 0 16,-18 0-1,0 0-15,0 0 16,-10 0 0,-9 0-16,0 0 15,0 0 1,-9 0-16,-38 0 16,-38-9-1,-37-1-15,-38 10 16,9-9-1,1 0 1,9-1-16,19 1 16,-10-1-1,0 1-15,10 9 16,18 0 0,29 0-16,28 0 15,0 0 1,19 0-16,0 0 15,18 0 1,1 0-16,-1 0 16,10 0-1,0 0-15,0 0 16,10 0 0,9 0-16,37 9 15,38-9 1,28 0-1,1 0-15,18 0 16,-10-9 0,-8 9-16,8-9 15,1 9 1,-28 0-16,-10 9 16,-10-9-1,-8 9-15,-20-9 16,1 0-1,-20 0-15,-9 0 16,-9 0 0,0 0-16,-10 0 15,-9 0 1,0 0 0,0 0-16,0 0 15,0 0 1,0 0-16</inkml:trace>
  <inkml:trace contextRef="#ctx0" brushRef="#br0" timeOffset="69556.47">9812 2676 0,'0'0'0,"0"0"15,0 0-15,0 0 16,0 0 0,0 0-16,0 0 15,9 0 1,10 0-16,19 0 16,37 9-1,38-9 1,19 0-16,18 9 15,10 1 1,0-1-16,9 0 16,10 1-1,37 18-15,29-9 16,0 9 0,27-9-16,11-10 15,-1 10 1,19-10-16,0 10 15,-19-10 1,0 10-16,1 0 16,-20 0-1,10-1-15,0 11 16,-10-1 0,19 9-1,-18 1-15,-20-10 16,1 9-16,-10-8 15,-19-11 1,-9 1 0,-28-10-16,-10 10 15,-27-19 1,-20 0-16,-28 0 16,0-9-1,-19-10-15,1 0 16,-20 1-1,0-1-15,-18 0 16,0 0 0,-1-18-16,1-1 15,0 1 1,-10-20-16,0 1 16,-9-10-1,0 1-15,-1-10 16,-8-19-1,-1 0-15,1 0 16,-1-18 0,1-1-1,-1 0-15,0 10 16,1 9 0,-1 10-16,1 9 15,-10 9 1,0 1-16,0-1 15,0 0 1,0 10-16,0 9 16,-10-9-1,1 9-15,-10-10 16,0 1 0,-9 0-16,0 0 15,-10-1 1,0 10-16,-18 0 15,0 1 1,-20 8-16,-27 1 16,-29-10-1,-47 0-15,-28 19 16,-18-1 0,-11-8-16,1-1 15,0 10 1,-10 9-1,-27-9-15,-1 0 16,9 19 0,-8-10-16,-1 0 15,-28 10 1,0-10-16,9 0 16,-18-9-1,-10 0-15,19 9 16,0 0-1,0-18-15,0 9 16,-19 18 0,-19 1-1,19 0-15,0 18 16,-28-9 0,-19-9-16,10-1 15,28-8-15,9-1 16,9 19-1,-18-10 1,9-27-16,-18 37 16,-10 37-1,18-18-15,10 0 16,1 0 0,18-1-16,9 1 15,0-19 1,19 0-16,29 0 15,-1 0 1,38-9-16,19 18 16,9-9-1,10 10-15,28-1 16,19 10 0,18-1-16,10-8 15,28-1 1,0 1-16,19-1 15,0 0 1,0 1-16,0 9 16,10-10-1,8 0 1,1 10-16,0-10 16,9 1-1,0-1-15,1 1 16,-1-1-1,0 10-15,0 9 16,0 0 0,0 19-16,-9 9 15,0 19 1,9 10-16,0 9 16,1 9-1,8 0-15,1 0 16,-10 10-1,10-1-15,-1-18 16,10 9 0,-9 1-16,9-1 15,0 9 1,0-18-16,9 0 16,1 9-1,-10-9 1,9 0-16,0-10 15,1-9 1,-10 0-16,9 1 16,-9-1-1,0-10-15,0-8 16,0-20 0,0 1-16,0-10 15,0-9 1,0-1-16,0-8 15,0-10 1,0 0-16,0 9 16,0-9-1,10 9-15,-1 1 16,19-1 0,19 1-16,29-10 15,36 0 1,39 0-1,28 0-15,18 0 16,10-10 0,0 1-16,38-10 15,18 0 1,29 1-16,18-11 16,38 11-1,29-1-15,8-9 16,10 18-1,10 1-15,9 0 16,0-1 0,-10 10-16,10 0 15,28 0 1,1 10-16,17-1 16,20 0-1,-19 1 1,19-1-16,-19 0 15,-47 1-15,0-1 16,-10 1 0,-37 8-1,-28 1-15,-29 0 16,-46 0 0,-38-10-16,-38 0 15,-19 10 1,-18 9-16,37 19 15,150 56 1</inkml:trace>
  <inkml:trace contextRef="#ctx0" brushRef="#br0" timeOffset="72890.25">17883 1859 0,'0'0'0,"0"0"16,0 0-16,0 0 16,10-9-1,-1-1 1,29-8-16,28 8 16,56 10-1,38 10 1,19-1-16,-1 10 15,1 0-15,-9-10 16,-20-9 0,-28 0-16,-28 9 15,-18-9 1,-20 0-16,-18 10 16,-19-10-1</inkml:trace>
  <inkml:trace contextRef="#ctx0" brushRef="#br0" timeOffset="73481.98">19803 1428 0,'0'0'0,"0"0"0,0 0 15,0 9 1,-10 19-16,1 28 16,-10 29-1,10 28-15,-10 8 16,0 1 0,0-28-16,0-19 15,10-9 1,-10-19-16,10-19 15,-1-9 1,1-10 0,9-9-16,0-9 15,-10-29-15,-8-46 16,8-38 0,1 0-1,9 28-15,9 28 16,1 20-16,-1 17 15,0 20 1,20 0 0,8 9-16,20 18 15,27 20-15,-8 9 16,-10 0 0,-10-10-1,-18 1-15,-20-10 16,-8-9-1,-10 9-15,-38 9 16,-46 10 0,-67 19-16,-37 9 15,-141 19 1</inkml:trace>
  <inkml:trace contextRef="#ctx0" brushRef="#br0" timeOffset="74682.81">21270 1428 0,'0'0'0,"0"0"16,-28 9-16,-29 10 16,-27 37-1,-1 19-15,10 28 16,18 10 0,20 9-16,18-9 15,19-10 1,19-28-1,28 0-15,19-9 16,0-29 0,-1-9-16,11-9 15,-20-19 1,1-19-16,-20-9 16,-18 0-1,-10 0-15,-9 18 16,0 1-1,0 0-15,0 9 16,0 0 0,0 9-16,-9 19 15,18 19 1,10 0-16,9-10 16,19 1-1,1-19-15,17-19 16,11-28-1,-1-10 1,-19-18-16,-18-19 16,-19 0-1,-19 9-15,-19 10 16,0 9 0,0 19-16,-9 9 15,0 10 1,18-1-16,1 1 15,0-1 1,9 10-16,9 0 16,38-18-1,38-1-15,18-9 16,20 9 0,-11 0-16,-17 0 15,-30 1 1,-18 8-16,-28 1 15,-9-1 1,-10 1 0,-19 0-16,0-1 15,0 1 1,10 9-16,-1 9 16,1 10-1,18 9-15,29 29 16,18 18-1,20 9-15,8 0 16,-8-8 0,-20-1-16,-18-19 15,-19-19 1,-19 1-16,-29-10 16,-27 10-1,-57-1-15,-28-18 16,19-10-1,65-18-15</inkml:trace>
  <inkml:trace contextRef="#ctx0" brushRef="#br0" timeOffset="75065.53">23123 977 0,'0'0'0,"0"0"16,0 0 0,0 10-16,0 27 15,0 38 1,-18 66-16,-1 28 15,0 0 1,10 9-16,9-18 16,0-10-1,9-19-15,0-28 16,-9-28 0,0-9-16,0-19 15,0-10 1,0-18-1,0 0-15,0-19 16</inkml:trace>
  <inkml:trace contextRef="#ctx0" brushRef="#br0" timeOffset="75295.71">22540 1409 0,'10'0'16,"8"-19"-16,58-9 16,46 0-16,28 9 15,20 19 1,-1 19-16,0 9 16,-9 19-1,-28-10-15,-38 1 16,-56-29-1</inkml:trace>
  <inkml:trace contextRef="#ctx0" brushRef="#br0" timeOffset="75923.92">25494 1690 0,'9'0'15,"1"-9"-15,-1 0 16,20-10-16,8 0 15,20 0 1,8 1-16,20-1 16,-10-19-1,1 1-15,-11-1 16,-8-9 0,-19-9-16,-10 0 15,-9-1 1,-19 1-1,-19 0-15,0 9 16,-28 19 0,-19 9-16,-9 19 15,-10 19 1,-9 46-16,9 39 16,10 36-1,9 10-15,19 29 16,19-1-1,0 0-15,9 10 16,10-19 0,-1-10-16,1-18 15,9-19 1,0-19 0,0-28-16,-10-18 15,10-20-15,-9-9 16,0-18-1</inkml:trace>
  <inkml:trace contextRef="#ctx0" brushRef="#br0" timeOffset="76174.6">24440 2075 0,'0'0'0,"19"0"16,47 9 0,66 10-16,47 0 15,9 0 1,0-1-16,-19-18 16,-28 10-1,-28-1 1,-19 1-1,-56-10-15</inkml:trace>
  <inkml:trace contextRef="#ctx0" brushRef="#br0" timeOffset="76497.91">25964 1906 0,'0'0'0,"0"0"0,0 10 15,-18 8 1,8 39-16,1 18 16,18 18-1,19 1 1,19-9-16,1-20 16,8-27-1,10-19-15,0-1 16,9-36-1,0-39 1,-9-18-16,-28 0 16,-20-9-1,1-19-15,-19 46 16,0 57 0</inkml:trace>
  <inkml:trace contextRef="#ctx0" brushRef="#br0" timeOffset="76907.8">26755 2478 0,'0'0'0,"0"-9"15,0 0 1,0 9-16,0-10 15,0 10 1,9-28 0,10-37-16,9 8 15,0 1 1,10 28 0,0-19-16,9-9 15,-19 27 1,0 11-1,0 36-15,1 11 16,-1 17 0,-9 11-16,-1-10 15,-18-29 1,10 39 0,-10 27-16,9-37 15,-9-38 1</inkml:trace>
  <inkml:trace contextRef="#ctx0" brushRef="#br0" timeOffset="77493.75">27799 1925 0,'0'0'0,"0"0"0,0 0 16,0 0-1,-19 9-15,-19 29 16,10-1 0,9 1-1,10 9-15,0 9 16,18 10 0,19-19-1,10-19-15,18 0 16,38 10-1,10-20-15,9-18 16,-19-28 0,9-38-16,1-46 15,-20-38 1,-37 0 0,-37 28-16,-10-47 15,-10 28 1,1 113-16,0 0 15,-1 18 1,1 1 0,-10 18-16,-9 48 15,-19 46 1,9 66-16,1 28 16,18-75-1,9-66 1,20 28-16,9 20 15,-1-39 1,11 1 0,8-19-16,-9-28 15,1-19 1,-20 0-16</inkml:trace>
  <inkml:trace contextRef="#ctx0" brushRef="#br0" timeOffset="77823.84">28297 1756 0,'0'0'0,"10"-19"0,9 10 16,18 9 0,48-9-1,37-1 1,10 48-16,0-1 15,-10 29 1,-19 18-16,-27-27 16,-39-39-1,1 1 1,-19 9-16,0 0 16,-1 29-1,-18 8 1,0-18-16,0-9 15,0 9 1,0-19-16</inkml:trace>
  <inkml:trace contextRef="#ctx0" brushRef="#br0" timeOffset="77999.46">29022 1550 0,'0'0'0,"0"0"16,0-19 0,0 0-16,9 19 15,19 28 1,1 0 0</inkml:trace>
  <inkml:trace contextRef="#ctx0" brushRef="#br0" timeOffset="78789.47">29718 2094 0,'0'9'0,"0"-9"0,0 0 16,-19-9-1,-9 18-15,0 29 16,0 9-1,-1 46 1,10 20 0,29-75-16,9 8 15,0-8 1,9-29-16,9 10 16,1-19-1,18-47-15,10-47 16,-9-28-1,-10 10 1,0-1-16,-10-9 16,-8 66-1,-11 18 1,1 10-16,0 19 16,9 28-1,1 9 1,-1 9-16,0 29 15,0 19 1,-9-1-16,-10 19 16,-9-28-1,0-37 1,0-10-16,-9 9 16,0-8-1,-1-20 1,10-9-16,0 0 15,19-38 1,37-121-16,1 9 16,-19 84-1,9 0 1,-10 38-16,-9 19 16,1 9-1,-1 9 1,10 29-16,-1 18 15,-9 47 1,1 47-16,-29-28 16,0-28-1,-10-47 1,1-19-16,9-18 16,0 8-1,9 11-15,-9-11 16</inkml:trace>
  <inkml:trace contextRef="#ctx0" brushRef="#br0" timeOffset="78951.38">31524 2216 0,'0'0'15,"0"-10"-15,0 20 16,0-10-16</inkml:trace>
  <inkml:trace contextRef="#ctx0" brushRef="#br0" timeOffset="83145.92">12239 865 0,'0'0'0,"0"-10"16,0 10-16,0 0 15,0 0 1,0 0-16,0 0 16,0 0-1,0 10 1,0 8-16,0 20 16,0 0-1,9 27-15,-9 38 16,0 10-1,0 0-15,0-48 16,0 1 0,-9 0-1,0-29-15,9 1 16,0-10 0,0 0-16,0-19 15</inkml:trace>
  <inkml:trace contextRef="#ctx0" brushRef="#br0" timeOffset="83596.91">11392 1991 0,'0'0'0,"10"0"15,18-10 1,28-9-16,29 1 15,9 27 1,38 10 0,9-10-16,19 1 15,9-1 1,-18-9-16,-29 9 16,-28 1-1,-9-10-15,-29-10 16,-18 10-1,-19 0 1,0 0-16,-10 0 16,0 19-16,-9-9 15</inkml:trace>
  <inkml:trace contextRef="#ctx0" brushRef="#br0" timeOffset="84593.52">11599 2460 0,'0'0'0,"0"0"16,0 0-16,0 9 16,0-9-1,0 0 1,19 28-16,0 0 16,9 10-1,0 37-15,-9-9 16,-9-1-1,-1 1 1,-9-19-16,0 19 16,0-29-1,0-37-15,0 0 16,0 0 0,0 0-1,0 0-15,9-9 16,1-57-1,-1-9-15,1 9 16,-1-9 0,0 28-16,1 19 15,-1 9 1,10 1 0,9-1-16,1 0 15,8 19 1,1 10-1,-10 8-15,10 1 16,-10 9 0,-9 0-16,0 1 15,-1-1 1,-8 9-16,-1 10 16,1 9-1,-10-18-15,0-29 16,0-9-1,0 10 1,0-10-16,0 0 16,0 0-1,9-28-15,10-19 16,-10 0 0,19-19-1,1 0-15,-11 19 16,1 19-1,0 10-15,9 8 16,1 1 0,-1-1-16,0 20 15,10 46 1,-1 19 0,-9 19-16,1-10 15,-20-18 1,-9 0-16,0-19 15,-9 0 1,-1 37 0,10 19-16,0-75 15</inkml:trace>
  <inkml:trace contextRef="#ctx0" brushRef="#br0" timeOffset="104805.59">4149 5021 0,'0'0'0,"0"0"0,9 0 15,10 0 1,37 0 0,38-9-16,29 9 15,-1 19 1,-19 18-1,-55-28-15</inkml:trace>
  <inkml:trace contextRef="#ctx0" brushRef="#br0" timeOffset="105008.89">4120 5406 0,'0'0'0,"10"0"16,27 0-1,67 9-15,65-28 16,10 19 0,131 66-1</inkml:trace>
  <inkml:trace contextRef="#ctx0" brushRef="#br0" timeOffset="105623.63">6284 5143 0,'0'0'0,"0"0"0,10 0 15,-1-9 1,38-10-16,56 10 16,39 18-1,18 10 1,-1-10-16,-27 0 15,-10 10 1,-37-9 0,-19-1-16,-28 0 15,-10 10 1,-19 0-16</inkml:trace>
  <inkml:trace contextRef="#ctx0" brushRef="#br0" timeOffset="107140.4">7940 4393 0,'0'0'0,"0"9"0,0 10 15,0 9 1,-10 0-16,20 19 15,-1 47 1,10-29 0,9-8-1,19 18-15,-9-19 16,-10-37 0,10 0-16,-10-10 15,0-9 1,0-9-1,1-10-15,-1 0 16,-9-9 0,0 0-16,-19 9 15,0-28 1,0 0 0,0 28-16,0 19 15,0 0 1,0 0-1,0 19-15,0 47 16,-10 9 0,10 66-1,-9 18-15,-1-56 16,-8 47 0,8-46-1,-28 18-15,1 9 16,9-84-1,-10 9 1,-18 10-16,-10-19 16,-10-28-1,1-29-15,0-18 16,-10 0 0,48 9-16</inkml:trace>
  <inkml:trace contextRef="#ctx0" brushRef="#br0" timeOffset="107821.82">8542 5490 0,'0'0'0,"0"0"15,0 0 1,0 0-16,0 10 15,-19 18 1,0 37 0,0 29-16,1 19 15,-1-10 1,9-47-16,1-37 16,0 0-1,-1-19 1,10 0-16,0-9 15,-9-29 1,18-46-16,1-48 16,-1 1-1,10 18 1,0 38-16,-1 38 16,11 18-1,-1 10 1,19 9-16,9 37 15,20 29 1,-10 18-16,-10 1 16,-18 18-1,-20 0 1,-8-9-16,-10-10 16,-19 1-1,0-1-15,10 1 16,-1-10-1,-8-19-15,8-28 16</inkml:trace>
  <inkml:trace contextRef="#ctx0" brushRef="#br0" timeOffset="108039.22">8457 5931 0,'0'0'0,"19"0"15,47-19-15,47 10 16,19 9 0,9 0-1,0 0-15,-75 0 16</inkml:trace>
  <inkml:trace contextRef="#ctx0" brushRef="#br0" timeOffset="108722.8">9680 4468 0,'0'-10'0,"0"-9"0,0 19 15,0-9 1,0 0-16,0 18 16,-19 19-1,1 57-15,-1 55 16,0 10 0,10 19-1,-1 28-15,10-28 16,0-47-1,10 10-15,-1-29 16,10-38 0,0-8-1,-10-38-15</inkml:trace>
  <inkml:trace contextRef="#ctx0" brushRef="#br0" timeOffset="109140.43">10405 5171 0,'0'0'0,"0"0"0,0 0 16,0 10-1,-10-1-15,1 19 16,-1 28-1,10 20 1,10-1-16,18-19 16,10 0-1,-1-28-15,10-9 16,0-10 0,-9-9-1,0-9-15,-10-38 16,-19 0-1,-18-28-15,-29-9 16,-18 18 0,-10 19-1,9 19-15,57 28 0,-56 0 32,18 0-32</inkml:trace>
  <inkml:trace contextRef="#ctx0" brushRef="#br0" timeOffset="109805.37">11524 5218 0,'0'0'0,"-19"-28"16,-9-19-1,-28 0-15,9 10 16,-10 37 0,1 9-16,-10 19 15,19 0 1,19 10-1,-1 18-15,20 0 16,18 1 0,10-10-16,9-19 15,1-9 1,8-1-16,10-18 16,0-9-1,-9-19-15,0-10 16,-1 1-1,-9-10 1,-9-9-16,-9 27 16,-10 20-1,0 9-15,0 0 16,9 9 0,0 10-1,10 47-15,0 28 16,0 18-1,-19 10-15,0 0 16,-19 10 0,-9-39-1,-10-46-15,1 0 16,-39 28 0,-37-18-1,1-39-15,17-18 16,30-18-1,36-1 1</inkml:trace>
  <inkml:trace contextRef="#ctx0" brushRef="#br0" timeOffset="110523.38">12361 4955 0,'0'0'16,"0"10"-16,0-1 15,-9 10 1,0 28-16,-1 56 16,20 0-1,8-18 1,11-29-16,8 0 16,1-9-1,-1-28 1,10 28-16,-9-19 15,0-84 1,-10-1-16,0 11 16,-9-20-1,0 0-15,0 1 16,-19-1 0,0 19-16,0 19 15,0 9 1,0 10-1,0-1-15,0 10 16,0 0 0,0 19-16,9 19 15,0 18-15,1 28 16,-10 20 0,0-1-1,0 0-15,-10 0 16,-8-9-1,-1 0-15,-9-10 16,-1-9 0,-8-9-16,-10 0 15,-29-10 1,1-19-16,-19-18 16,-19-9-1,47-10-15</inkml:trace>
  <inkml:trace contextRef="#ctx0" brushRef="#br0" timeOffset="111009.88">13349 5809 0,'0'0'0,"0"0"0,0 0 16,0 0-16,0 0 16,0 10-1,-19 8 1,0 20-16,-9 37 16,0 28-16,9 29 31,10-1-31,-1-19 0,1 10 15,0-18 1,-10-11-16,0-17 16,10-11-1,-10-8 1,9-29-16,1-10 16,0-8-1</inkml:trace>
  <inkml:trace contextRef="#ctx0" brushRef="#br0" timeOffset="111339.94">13255 5950 0,'0'0'0,"9"-19"0,1-18 16,9-10-1,9 9-15,-9 10 16,0 19 0,9-1-16,0 20 15,19 8 1,-9 29 0,-1 0-16,-18 0 15,-10 10 1,-18-1-16,-19 0 15,-29 19 1,-37-9-16,-19-19 16,48-28-1</inkml:trace>
  <inkml:trace contextRef="#ctx0" brushRef="#br0" timeOffset="111914.99">14252 5659 0,'0'0'0,"0"0"16,10 0-16,27-9 16,29-1-1,56 1 1,29 0-16,-1 9 15,-8 0-15,-11 0 16,-27 9 0,-29-9-1,-28 9-15,-9-9 16,-20 0 0,1 0-16,-19 0 15,10 10 1,-10-10-16</inkml:trace>
  <inkml:trace contextRef="#ctx0" brushRef="#br0" timeOffset="112293.51">16265 4833 0,'0'0'0,"0"0"16,-28 19-1,-19 19-15,-9 37 16,-1 19-1,10 18 1,19 10-16,0-9 16,18-19-16,20-1 15,9-17 1,28-977-16,18 1952 16,20-995-1,9-19 1,10-8-16,-48-29 15</inkml:trace>
  <inkml:trace contextRef="#ctx0" brushRef="#br0" timeOffset="112622.06">17009 4965 0,'0'0'0,"0"0"16,0 0-16,0 0 16,-19 19-1,0 28-15,0 37 16,0 38 0,1 19-1,8-1-15,10-8 16,0-10-16,0-28 15,-9-29 1,-1-18-16,10-9 16,0-20-1,0 1-15,0-19 16,0 0 0</inkml:trace>
  <inkml:trace contextRef="#ctx0" brushRef="#br0" timeOffset="112866.53">17347 5453 0,'0'0'0,"0"0"16,10 0-1,27-10-15,29 10 16,38 10-1,27 18 1,1 0-16,-19-9 16,-19-10-16,-9-9 15,-19 0 1,-38 0-16</inkml:trace>
  <inkml:trace contextRef="#ctx0" brushRef="#br0" timeOffset="113489.32">18683 5181 0,'0'0'0,"0"0"16,0 0-16,0 0 16,10 9-1,-1 19-15,10 28 16,9 10 0,10 9-16,9-9 15,0-10 1,-10-18-16,1-20 15,-10-18 1,10 0-16,9-28 16,-10-9-1,1-20-15,-10 1 16,-9 9 0,-9 0-16,-10 19 15,0 9 1,0 10-1,0 0-15,0 9 16,0 18 0,0 20-16,-10 37 15,10 28 1,0 10-16,0 9 16,-9-10-1,-10-8-15,0-29 16,-9 0-1,-10 0-15,-18-10 16,-1-18 0,-27-9-16,-10-29 15,0-18 1,46 0-16</inkml:trace>
  <inkml:trace contextRef="#ctx0" brushRef="#br0" timeOffset="114157.9">19850 5931 0,'0'0'0,"0"0"15,0 0-15,0 10 16,-10-1 0,-9 29-16,-9 27 15,-9 38 1,8 10-1,1-10-15,9-28 16,0-18-16,10-20 16,0-18-1,-1-19-15,10 0 16,0-10 0,10-27-1,-1-66-15,19-29 16,1 1-16,-1 9 15,-9 28 1,-1 38 0,1 9-16,0 19 15,0 18 1,0 1-16,-1 0 16,11 18-1,-1 29-15,10 18 16,-1 10-1,1-1-15,-1 10 16,1 0 0,-10-9-16,0 9 15,1-9 1,-10-1-16,-1-8 16,1-1-1,-9-9-15,-10-28 16</inkml:trace>
  <inkml:trace contextRef="#ctx0" brushRef="#br0" timeOffset="114360.47">19511 6400 0,'0'0'0,"9"0"16,20-18-16,27 8 15,29-9 1,18 1-16,10 8 16,0 1-1,9 18-15,-65-9 16</inkml:trace>
  <inkml:trace contextRef="#ctx0" brushRef="#br0" timeOffset="114723.05">20151 4974 0,'0'0'0,"9"0"0,10-9 16,47 18 0,47 38-16,37 47 15,19 28 1,1 28-16,-29 19 16,-28 0-1,-29-19-15,-36 0 16,-30 0-1,-27-18-15,-38-20 16,-38 10 0,-28-19-16,47-56 15</inkml:trace>
  <inkml:trace contextRef="#ctx0" brushRef="#br0" timeOffset="115150.32">22371 4468 0,'0'0'0,"-10"18"16,-18 57 0,-9 57-16,8 55 15,11 20 1,8 9-1,10-19-15,10-10 16,-1-27-16,0-29 16,1-18-1,-1-29-15,1-28 16,-1-18 0,0-19-1,1-19-15</inkml:trace>
  <inkml:trace contextRef="#ctx0" brushRef="#br0" timeOffset="115526.83">23170 5593 0,'0'0'0,"0"0"0,0 0 15,0 0-15,0 0 16,0 10-1,-18 9-15,-1 18 16,0 29 0,10 9-16,18 0 15,10-19 1,28 1-16,0-20 16,19-9-1,0-9 1,-1-19-16,1-19 15,-9-18 1,-20-10-16,-8-10 16,-39-8-1,-18-1-15,-38 0 16,-19 10 0,-18 19-16,-1 27 15,57 10 1</inkml:trace>
  <inkml:trace contextRef="#ctx0" brushRef="#br0" timeOffset="116216.83">24497 5734 0,'0'0'0,"-19"-28"16,-19-19-16,-18 0 16,-10 0-1,0 19-15,10 19 16,9 18-1,19 19-15,-1 0 16,20 1 0,0 8-16,18-9 15,0-9 1,1 0-16,18 0 16,0-1-1,0 1-15,10-19 16,9-19-1,-9 1-15,-1-1 16,-8-9 0,-11 0-1,1 18-15,-9 1 16,-1-1 0,0 1-16,1 18 15,-1 10 1,19 19-16,1 37 15,-1 28 1,0 0-16,-9 10 16,-10 9-1,-9-10-15,-18-18 16,-11-19 0,-8 0-16,-20 0 15,-18-9 1,-28-19-16,-29-19 15,-28-19 1,0-37-16,19-9 16,84 9-1</inkml:trace>
  <inkml:trace contextRef="#ctx0" brushRef="#br0" timeOffset="116661.34">25823 5049 0,'0'0'0,"0"0"0,-28 19 15,-28 28-15,-20 47 16,-8 28-1,8 9 1,29 10-16,19 0 16,19-19-16,28-19 15,18-9 1,39 9-16,18-9 16,18-19-1,-8-19 1,-57-37-16</inkml:trace>
  <inkml:trace contextRef="#ctx0" brushRef="#br0" timeOffset="116969.3">26388 5181 0,'0'0'0,"0"0"16,0 18-16,0 29 16,-10 38-1,-8 46-15,8 10 16,1 18 0,-1-9-1,-8-18-15,8-10 16,1-38-1,-1-27-15,1-11 16,9-8 0,9-19-16,-9-19 15</inkml:trace>
  <inkml:trace contextRef="#ctx0" brushRef="#br0" timeOffset="117192.01">26962 5762 0,'9'0'0,"19"0"0,48 0 16,36-9-1,1 9 1,10 9-16,-1 1 15,-9 8-15,-57-8 16</inkml:trace>
  <inkml:trace contextRef="#ctx0" brushRef="#br0" timeOffset="117801.08">28194 5350 0,'0'0'0,"0"0"16,0 0-1,0 9-15,-9 10 16,-1 37 0,10 28-16,19 20 15,28-11 1,0-18-16,0-18 15,-9-20 1,-1-18-16,1-19 16,9-9-1,0-19 1,0-19-16,0-38 16,-9-18-1,-19 9-15,-19 19 16,0 19-1,0 28-15,0 9 16,0 10 0,0 9-16,0 0 15,0 9 1,-19 28-16,0 48 16,-9 18-1,9 19-15,0 0 16,0-9-1,0-1-15,-9 1 16,0-1 0,-10-18-16,1-19 15,-10-18 1,-10-1-16,-18-19 16,-10-8-1,-9-20 1,0-28-16,47 0 15</inkml:trace>
  <inkml:trace contextRef="#ctx0" brushRef="#br0" timeOffset="118181.87">28881 6250 0,'0'0'0,"0"0"16,0 0-16,0 0 15,0 0 1,0 0-1,0 19-15,0 28 16,-10 28 0,1 9-16,0 29 15,-1 9 1,1-28-16,-1 0 16,1-19-1,-1 0-15,1-10 16,9-8-1,0-39-15</inkml:trace>
  <inkml:trace contextRef="#ctx0" brushRef="#br0" timeOffset="118473.44">28711 6353 0,'0'0'0,"10"-18"15,-1-1 1,1 0-16,-1 10 16,0-1-1,1 1-15,-1 18 16,10 1-16,9 27 16,-9 20-1,0-1 1,0 0-16,-19-18 15,-19 9 1,-9 0-16,-38-1 16,-19-8-1,29-29-15</inkml:trace>
  <inkml:trace contextRef="#ctx0" brushRef="#br0" timeOffset="118882.24">29285 5134 0,'0'0'0,"10"0"0,8 9 16,30 29-1,27 46-15,9 47 16,-8 48-1,-10 18-15,-38 0 16,-19-19 0,-37-9-16,-19-28 15,-38 9 1,-37-28-16,56-66 16</inkml:trace>
  <inkml:trace contextRef="#ctx0" brushRef="#br0" timeOffset="119398.4">28758 6466 0,'0'0'0,"0"0"16,0-9-16,0-1 16,0 1-1,10-1-15,-1 1 16,1 0 0,18-1-1,19 1-15,0 18 16,0 1-1,-9-1-15,-1 0 16,-18 1 0,0-1-16,-10 1 15,-9 8 1,-9 11-16,-38 17 16,-38 1-1,19-28-15</inkml:trace>
  <inkml:trace contextRef="#ctx0" brushRef="#br0" timeOffset="120539.36">30075 4702 0,'10'0'0,"28"-9"15,65-1 1,48 1-16,18 9 15,-9 9 1,-19-9-16,-38 10 16,-27-10-1,-29 0-15,-10 0 16,-18 0 0,0 0-16,-10 0 15,-9 0 1,0 0-16,0 9 15,-9 29 1,-10 18-16,0 57 16,10 27-1,-1 20-15,20 37 16,18 0 0,10 0-16,-1-9 15,1-1 1,-19-9-1,0-18-15,-19-19 16,-19-10-16,-28-9 16,-19 0-1,-28-9 1,-28-1-16,-10-18 16,-9-10-1,-10-9-15,76-37 16</inkml:trace>
  <inkml:trace contextRef="#ctx0" brushRef="#br0" timeOffset="121690.86">7639 4083 0,'0'0'0,"-10"0"16,-18-9-16,-38-1 15,-47 10 1,-37 10 0,-19 18-16,-10-10 15,10 1-15,18-19 16,19 0-1,29 0 1,28 0-16,28 0 16,18 0-1,1 0-15,9 10 16,10-1 0,-1 0-16,1 19 15,0 10 1,-1 18-16,1 19 15,-1 0 1,1 19-16,9 19 16,0 9-1,0 9-15,0-18 16,0 9 0,-9 0-16,9-10 15,-10-18 1,1 0-16,9 0 15,0-10 1,0-9 0,9-18-16,1-11 15,-1-8 1,0-10-16,1 0 16,-1 0-1,19-9-15,19 9 16,85 0-1,113-9-15,131 0 16</inkml:trace>
  <inkml:trace contextRef="#ctx0" brushRef="#br0" timeOffset="122441.18">5597 4524 0,'0'0'0,"0"0"0,0 0 16,0 19-16,-18 18 15,-1 38 1,9 19-16,1 9 16,0 0-1,9-18 1,-10-10-16,10-9 15,0-10-15,0-37 16</inkml:trace>
  <inkml:trace contextRef="#ctx0" brushRef="#br0" timeOffset="122777.64">5005 5753 0,'0'0'0,"0"0"0,0 0 16,0 0-16,9 0 15,38-9 1,38-1-16,56 1 16,19 9-1,0 9-15,-38 10 16,-18-10 0,-29 10-16,-28-10 15,-38-9 1</inkml:trace>
  <inkml:trace contextRef="#ctx0" brushRef="#br0" timeOffset="123764.38">5419 6344 0,'0'0'0,"0"0"15,0 0 1,0 0-16,0 0 15,0 9 1,9 10-16,0 28 16,1 19-1,-1 28-15,10-1 16,0-8-16,-19-19 16,0-20-1,0-8 1,0-10-16,-9-9 15,-1 0 1,1-19-16,9 0 16,-10 0-1,-9-28-15,1-29 16,8 1 0,1-10-16,18 10 15,1 9 1,-1 0-1,10 19-15,-10 0 16,1 18 0,9 1-16,-1 0 15,1 18-15,9 0 16,1 1 0,-11 18-1,1 0-15,-9 0 16,-1 0-1,0-9-15,-9 0 16,0 0 0,0-10-16,0-9 15,0 0 1,0 0-16,0 0 16,10-9-1,9-19-15,9-19 16,10-19-1,-1 10-15,-9 18 16,-9 10 0,0 19-16,9-1 15,0 20 1,10-1 0,9 19-16,-9 19 15,-1 19-15,-8-1 16,-11 10-1,-18-9 1,0 9-16,-9-18 16,0-11-1,-1-8-15,1-1 16,-1-18 0,1 0-16,9-19 15</inkml:trace>
  <inkml:trace contextRef="#ctx0" brushRef="#br0" timeOffset="127049.92">14600 5584 0,'0'0'0,"0"0"16,-19-19-16,1 1 15,-11-1-15,1 9 16,9 1-1,10 0-15,0-1 16,-1 10 0,10 0-1,0 0-15,0 0 16,10 0 0,8 0-16,11-9 15,18-1 1,0 1-16,0 9 15,9 0 1,1 0-16,-1-9 16,-9-1-1,0 1 1,-9 0-16,-1-1 16,-8 10-16,-11 0 15,1 0 1,-9 0-1,-10 0-15,0 0 16,0 10-16,-29-1 16,-36 19-1,-48 10 1,-38-1-16,-9-18 16,10 0-1,18-19-15,47 0 16,29 0-1,28 0-15,18 0 16,1 0 0,9 0-16,9 0 15,1-10 1,27 1-16,20 0 16,18 9-1,38 9-15,19 10 16,-1-1-1,-8 1-15,-10 0 16,-1-10 0,-8 1-16,-29-10 15,-28 0 1,-9 0 0,-19 0-16,-1 0 15,-18 0 1,0 0-16,0 0 15,-9 0 1,-29 0-16,-65-10 16,-48-8-1,-27 8-15,8 10 16,29-9 0,10 9-16,36 0 15,30 0 1,27 9-16,10-9 15,18 0 1,1 0-16,9 0 16,9 0-1,20 10-15,36-1 16,48 10 0,47-10-1,10-9-15,-11 10 16,-17-10-16,-30 0 15,-27 9 1,-19-9 0,-28 0-16,-20 0 15,-18 0-15,0 0 16,0 0 0,-18 0-1,-76 9-15,-113 1 16,-38-10-1,19 0-15,19 0 16,47-19 0,38 0-16,47 10 15,37-1 1,19 1-16,10 9 16,9 0-1,9 0-15,48 9 16,-20-9-1</inkml:trace>
  <inkml:trace contextRef="#ctx0" brushRef="#br0" timeOffset="143359.93">7667 7076 0,'0'0'0,"0"0"15,0 0-15,0 0 16,9 9-1,29 19-15,37 1 16,29 8 0,18 1-16,0-1 15,10-18 1,-10-19-16,20-9 16,8-10-1,-9 0-15,10-9 16,18 0-1,-18 9-15,-1 0 16,-9 10 0,-19 9-16,-27 9 15,-1 1 1,-10 18-16,-18 0 16,-9 0-1,-20 0-15,-18 10 16,0-10-1,-19 0 1,0-9-16,-19-1 16,0 1-1,-9 0-15,0-19 16,0 0 0,-1-9-16,1-10 15,19 0 1,-1 0-16,1 1 15,18-1 1,29-19-16,28 1 16,28-10-1,9 19-15,20 18 16,-1 1 0,-9 9-16,9 9 15,10 19 1,-10 19-16,10 0 15,-1-9 1,11-1 0,-11 1-16,10-1 15,-9-8 1,-19-11-16,-19-18 16,10 0-1,-10 0-15,0-9 16,-10-10-1,-8 0-15,-20-9 16,-18-9 0,-1-1-16,-18-9 15,-9 29 1</inkml:trace>
  <inkml:trace contextRef="#ctx0" brushRef="#br0" timeOffset="146893.43">1881 8174 0,'0'0'0,"0"0"0,0 0 16,0 18 0,0 11-16,10-1 15,18 19 1,19 9-16,19 0 15,-19-18 1,9-10-16,10-9 16,-9-19-1,-1 0-15,1-19 16,-20 0 0,-8-9-16,-11-10 15,-8 1 1,-10 9-1,0 0-15,0 18 16,0 10 0,0 0-16,0 19 15,-10 47 1,1 27-16,-10 39 16,10-1-1,-1 1-15,1-11 16,-10-17-1,10-20-15,-48-9 16,-9 0 0,-28-18-16,-47-11 15,0-27 1,-19-28-16,38-19 16,65 9-1</inkml:trace>
  <inkml:trace contextRef="#ctx0" brushRef="#br0" timeOffset="147522.32">3199 9065 0,'0'0'0,"0"0"15,0 0 1,0 9-16,-10 19 15,-9 10 1,0 28-16,-9-10 16,0 0-1,0-18 1,0-1-16,18-18 16,1-19-16,9 0 15,0-9 1,-10-48-1,10-27-15,10-10 16,-1-9 0,1 18-16,-1 29 15,0 9 1,10 19-16,0 19 16,9-1-1,10 20-15,18 27 16,20 29-1,-20 18-15,0 1 16,-18-10 0,-10 0-16,-9-9 15,-9-10 1,-10-9-16,0-10 16,0-8-1,-10-20-15</inkml:trace>
  <inkml:trace contextRef="#ctx0" brushRef="#br0" timeOffset="147728.82">2785 9196 0,'0'0'0,"0"0"0,0 0 15,9 0 1,19-9-16,29 0 16,37-1-1,-38 10-15</inkml:trace>
  <inkml:trace contextRef="#ctx0" brushRef="#br0" timeOffset="148024.41">3923 8718 0,'0'0'0,"0"0"16,9-10 0,1 1-16,18 0 15,10-1 1,9 10-16,18 10 16,20 8-1,-47 1-15</inkml:trace>
  <inkml:trace contextRef="#ctx0" brushRef="#br0" timeOffset="148205.87">3932 9018 0,'0'0'0,"19"0"0,28-19 16,66-9-1,28 19 1,-9 9-16,-76 0 16</inkml:trace>
  <inkml:trace contextRef="#ctx0" brushRef="#br0" timeOffset="148481.54">5024 8361 0,'0'0'0,"0"0"16,0 0-16,0 10 15,9 18 1,0 47-16,10 47 15,0 28 1,-19 0-16,0-9 16,-9-29-1,-1-65-15</inkml:trace>
  <inkml:trace contextRef="#ctx0" brushRef="#br0" timeOffset="148880.53">5983 8934 0,'0'0'0,"10"0"0,-1-10 15,10-9 1,18 1-16,29 8 16,19 1-16,28 18 15,0 1 1,-10 18 0,-65-19-16</inkml:trace>
  <inkml:trace contextRef="#ctx0" brushRef="#br0" timeOffset="149071.82">6021 9065 0,'0'0'0,"9"0"0,19 0 15,38 9 1,47 1-16,9-1 15,-18 0 1,-57 1-16</inkml:trace>
  <inkml:trace contextRef="#ctx0" brushRef="#br0" timeOffset="149400.37">6576 8521 0,'0'0'0,"0"0"16,0 0-16,9 9 16,10 1-1,9 27-15,10 19 16,9 10-1,0 18 1,-9-8-16,-1-1 16,-9-19-16,-9 0 15,-19-18 1,0-1-16,-28 10 16,-66 9-1,28-18-15</inkml:trace>
  <inkml:trace contextRef="#ctx0" brushRef="#br0" timeOffset="152792.73">9784 8708 0,'0'0'0,"0"0"0,0-9 16,-10 0-16,1-1 15,-1 1 1,10-1-16,0 10 16,0 0-1,0 10-15,10 9 16,-1 28 0,1 18-16,-10 10 15,0 10 1,-19 9-1,0-1-15,-9 1 16,0-19 0,-10 0-16,0-18 15,1-20 1,-1 1-16,0-20 16,-9-18-1,-9 0-15,-19-18 16,28-1-1</inkml:trace>
  <inkml:trace contextRef="#ctx0" brushRef="#br0" timeOffset="153122.37">8777 8746 0,'10'0'0,"-1"-19"15,29-18-15,18-1 16,29-9 0,37 10-1,28 9-15,10 18 16,19 20-16,0-1 15,-19 10 1,-28-10-16,-38 0 16,-29-9-1,-27 0-15,-10 0 16,-18 0 0</inkml:trace>
  <inkml:trace contextRef="#ctx0" brushRef="#br0" timeOffset="153455.41">10913 8446 0,'0'0'0,"0"0"0,0 0 15,-10 0 1,-18 18 0,-19 20-16,-10 37 15,10 28 1,10 0-16,18 10 16,28-10-1,20-9-15,18 0 16,19-10-1,-1-18-15,-8-19 16,-29-28 0</inkml:trace>
  <inkml:trace contextRef="#ctx0" brushRef="#br0" timeOffset="153808.71">11468 8746 0,'0'0'0,"0"0"15,0-9-15,0-1 16,0 1-16,0 9 16,0 0-1,0 19 1,0 37-16,-10 47 15,10 28 1,0 10 0,0 9-16,0 0 15,0-18-15,0-1 16,0-18 0,-9-10-1,-1-19-15,10-18 16,0-19-16,10-19 15,-10-19 1</inkml:trace>
  <inkml:trace contextRef="#ctx0" brushRef="#br0" timeOffset="154373.45">11477 8765 0,'0'0'0,"0"-19"15,0-9 1,9 0-16,1-1 16,18 11-1,0 8-15,19 10 16,10 10-1,-1 18-15,-9 0 16,-9 10 0,-19-10-16,-19 0 15,-10 0 1,-18 0-16,-19 10 16,-28-1-1,9-18-15,28 0 16,10-19-1,19 0-15,18 0 16,10 0 0,28-10-1,19 1-15,9 18 16,0 1 0,-9 8-16,-9 11 15,-20-1 1,-18 0-16,0 0 15,-29 19 1,-27 0-16,-48 9 16,-65 0-1,-29-9-15,10-18 16,-151 8 0</inkml:trace>
  <inkml:trace contextRef="#ctx0" brushRef="#br0" timeOffset="154722.54">12192 8596 0,'0'0'0,"9"0"0,1-10 15,-1 10 1,1 10-16,18 9 16,0 27-1,-9 30-15,-10 17 16,-18 20-1,-19-10-15,-19-9 16,-19-10 0,-28-9-16,37-37 15</inkml:trace>
  <inkml:trace contextRef="#ctx0" brushRef="#br0" timeOffset="155030.94">13170 8821 0,'0'0'0,"10"0"0,-1-9 15,19-1-15,10 1 16,9-1 0,0 1-16,19 18 15,-38-9 1</inkml:trace>
  <inkml:trace contextRef="#ctx0" brushRef="#br0" timeOffset="155198.84">13067 9131 0,'9'0'0,"29"0"15,112-10-15,104 20 16,132 18 0</inkml:trace>
  <inkml:trace contextRef="#ctx0" brushRef="#br0" timeOffset="158055.4">14666 8990 0,'0'0'0,"10"0"16,-1-19-16,19 0 15,29 1 1,37-1-16,19 9 16,18 1-1,-8 9-15,8 0 16,-27 0 0,-20-9-1,-27-1-15,-19 10 16,-1 0-16,-27 0 15</inkml:trace>
  <inkml:trace contextRef="#ctx0" brushRef="#br0" timeOffset="158382.03">16661 8267 0,'0'0'0,"0"0"0,0 0 15,0 10 1,0 9-16,-10 46 16,1 38-1,9 29 1,0-1-16,0 1 15,0-11 1,0-36-16,0-19 16,0-10-16,0-19 15,0-8 1,0-11-16,-10-8 16</inkml:trace>
  <inkml:trace contextRef="#ctx0" brushRef="#br0" timeOffset="158651.07">15927 9572 0,'0'0'0,"19"0"0,46-10 15,48 1 1,47 9 0,19 9-16,9 1 15,0-1-15,-28 10 16,-28-10 0,-38 0-16,-56-9 15</inkml:trace>
  <inkml:trace contextRef="#ctx0" brushRef="#br0" timeOffset="159377.54">16247 10116 0,'0'0'0,"0"9"0,0 10 16,9 37-16,0 29 15,1-1 1,-10-9 0,0-9-16,0-29 15,0 1 1,0-19-16,0-10 15,0-9-15,0 0 16,9-19 0,1-46-1,18-20-15,0 1 16,0 18 0,-9 19-16,9 19 15,1 19 1,-1-1-16,19 29 15,0 18 1,19 29-16,-10 0 16,-18-10-1,-19-9-15,-1-9 16,-8-20 0,-10 1-16,0-19 15,0 0 1,0-9-16,9-29 15,1-37 1,8 0-16,11 0 16,-1 28-1,0 19-15,19 0 16,0 18 0,10 20-1,8 9-15,-8 18 16,-1 10-1,-9 19-15,-18 9 16,-11 0 0,-18 19-16,0-1 15,-9-8 1,0-10-16,-1-47 16</inkml:trace>
  <inkml:trace contextRef="#ctx0" brushRef="#br0" timeOffset="159772.49">18119 8418 0,'0'0'0,"0"0"16,0 9-16,-19 10 15,0 56 1,-9 56-16,18 19 15,1 28 1,0 1-16,-1-29 16,1-19-1,9-28 1,0-18-16,9-29 16,1-18-16,-1-29 15</inkml:trace>
  <inkml:trace contextRef="#ctx0" brushRef="#br0" timeOffset="160132">18523 9178 0,'0'0'0,"0"0"16,0 0-1,0 0-15,0 9 16,0 10-1,10 18-15,-1 38 16,19 0 0,0 0-16,19-18 15,1-20 1,-1-9-16,0-9 16,0-19-1,-10-19-15,1-9 16,-10-9-1,-9-20-15,-19 1 16,-19 0 0,-9 9-1,-10 0-15,-18 19 16,-1 28-16,29 0 16</inkml:trace>
  <inkml:trace contextRef="#ctx0" brushRef="#br0" timeOffset="160806.65">19821 9187 0,'0'0'0,"0"-19"0,-9-9 16,-10 0-1,-18 0-15,-10 9 16,-10 10 0,10 18-16,19 0 15,9 10 1,10 9-1,9 0-15,9 10 16,19-1 0,0 1-16,1-1 15,-1-18 1,0 0-16,-9-10 16,9-9-1,-9 0-15,0-18 16,0-1-1,-1 0-15,1-9 16,-19 9 0,0 10-16,0-1 15,0 10 1,0 0-16,0 10 16,0 9-1,10 37-15,-10 47 16,0 19-1,0 0 1,-10 9-16,-9 1 16,-9-20-1,-9-18-15,-20-19 16,-18-19 0,-19-9-16,-10-18 15,-27-20 1,-11-18-16,11-29 15,65 10 1</inkml:trace>
  <inkml:trace contextRef="#ctx0" brushRef="#br0" timeOffset="161455.63">20508 8793 0,'0'0'0,"0"0"16,0 0-1,0 0-15,0 0 16,0 9 0,10 19-16,8 29 15,11 18 1,8 0-16,1-19 16,-10-18-1,0-20-15,1 1 16,-1-9-1,0-10-15,0-19 16,10-9 0,-1-19-16,1-10 15,-19-8 1,-10 8 0,-9 11-16,0 17 15,0 20-15,0 0 16,0 9-1,10 18 1,-1 39-16,-9 46 16,0 19-1,0 0-15,-9 9 16,-10-18 0,0-10-16,-19-19 15,1-9 1,-10-18-16,-19-1 15,-9-18 1,-19-20-16,47-18 16</inkml:trace>
  <inkml:trace contextRef="#ctx0" brushRef="#br0" timeOffset="161955.81">21430 9440 0,'0'0'0,"0"0"0,0 0 15,-9-9-15,-10 18 16,0 1-1,-9 18 1,-10 37-16,-9 29 16,0 38-1,19-1-15,9-9 16,0-9 0,10-1-16,-1-9 15,-8-28-15,-1-18 16,9-1-1,1-19 1,0-18-16,-1-9 16</inkml:trace>
  <inkml:trace contextRef="#ctx0" brushRef="#br0" timeOffset="162289.94">21270 9506 0,'10'0'0,"-1"-9"0,19-10 16,19 0-16,19 10 15,0 18 1,0 10-1,9 9 1,-19 19-16,1 9 0,-19-9 16,-20 0-1,-18-10 1,-9 10-16,-19 0 16,-38 0-1,-38 9-15,-27 1 16,55-29-1</inkml:trace>
  <inkml:trace contextRef="#ctx0" brushRef="#br1" timeOffset="166287.26">16209 7432 0,'0'0'0,"9"0"0,1 0 16,18-9 0,0-10-1,10 10-15,9-10 16,0 10 0,9 9-16,10 0 15,28 9 1,29-9-16,8 0 15,-8 0 1,18 0-16,9 0 16,-9-9-1,10-1-15,18 1 16,10 0 0,28 9-16,19 9 15,9 0 1,19 1-16,-10-1 15,10 0 1,0-18 0,10 9-16,9 0 15,-1 0-15,39 0 16,-10 0 0,0 9-1,28-9-15,1 10 16,8-1-1,10 1-15,0-1 16,10 10 0,9-10-16,18 1 15,20 8 1,-19-8-16,9 8 16,-10 1-1,11 0-15,-11 0 16,-27 0-1,-29 9-15,-9 9 16,-19-9 0,-28 0-16,-38-9 15,-28-9 1,-28-1 0,-29-9-16,-28 0 15,-18 0 1,-19-9-16,-29 9 15,0 0 1,-18-10-16,0 1 16,-1-1-1,-18 1-15,0 9 16,0 0 0,0-9-16,-1-1 15,1 10 1,-9 0-16,-1 0 15,0 0 1,-9 0-16,0 0 16,0 0-1,0 0-15,0 0 16,0 0 0,0 0-1,0 0-15,0 0 16,0 0-1</inkml:trace>
  <inkml:trace contextRef="#ctx0" brushRef="#br1" timeOffset="168801.39">6980 7254 0,'0'0'0,"0"0"0,0 0 15,0 0 1,0 0-16,10 0 16,-1 0-1,29 0 1,28 10-16,56-10 15,38 0 1,19-10-16,9-9 16,0 1-16,0-1 15,10 0 1,18 0-16,10 10 16,18 0-1,20 9-15,-1 0 16,29 9-1,-19-9 1,-1-9-16,-18 9 16,0 0-1,0 0-15,-9 0 16,-10-10 0,-28 20-16,-19-1 15,-9 0 1,-10 1-16,-9 8 15,-19 1 1,-9 0-16,-10 0 16,-18 0-1,-10-1-15,-9 1 16,-10-10 0,-19-9-16,-9 0 15,-9 0 1,-19 0-16,0 0 15,-10 0 1,-9 0-16,0 0 16,0 0-1,-9 10 1,-57-1-16,-57 1 16,-74-1-1,-38-9-15,-10 9 16,-18 10-1,-20-10-15,-27 1 16,9 9 0,28-1-16,-9 1 15,0 0 1,-10 0-16,10-10 16,37-9-1,10-9-15,28-1 16,19-8-1,9 8-15,10 1 16,28-1 0,0 1-16,18 0 15,1-10 1,19 0 0,9 10-16,9-1 15,19 1 1,0 0-16,10-1 15,-10 10 1,9-9-16,10 9 16,0 0-1,19 0-15,0 0 16,19 0 0,-1 0-16,1 0 15,9 0 1,0 0-16,0 0 15,0 0 1,19 0-16,18 0 16,57-10-1,47-8-15,19 8 16,19 1 0,9 0-1,19-1-15,28 1 16,29 9-16,27 0 15,20-10 1,27 10-16,11-9 16,-39 18-1,-18 1-15,9-1 16,-19 10 0,-28 9-1,-28 0-15,-19-9 16,-10 0-1,-18-1-15,-10 1 16,-18-9 0,-38-1-16,-29 0 15,-18-9 1,-19 0-16,-19 0 16,-9 0-1,-19 0-15,0 0 16,0 0-1,0 0-15,-9 0 16,-57 0 0,-56 0-16,-57 0 15,-37 10 1,-20-10-16,-27 9 16,-38 1-1,0-1 1,9 0-16,-9 1 15,0-1 1,-19 0-16,0 1 16,10-1-1,9 1-15,28-1 16,38-9 0,28 9-16,28-9 15,29 0 1,9 0-16,0-9 15,18 0 1,20-1-16,-1 1 16,10-1-1,19 1-15,19 0 16,8 9 0,20-10-1,0 10-15,19 0 16,-1 0-16,1 0 15,-1 0 1,10 0 0,0 0-16,0 0 15,0 0 1,0 0-16,0 0 16,0 0-1,0 0-15,0 0 16,0 10-1,0-10-15</inkml:trace>
  <inkml:trace contextRef="#ctx0" brushRef="#br1" timeOffset="177690.27">16209 7470 0,'0'0'0,"0"0"15,0 0-15,0-9 16,0 9-16,0-10 15,0 1 1,9-1 0,10-8-16,19-1 15,46 0 1,29 10-16,28-10 16,19 0-1,-9-9-15,18 0 16,19 0-1,19 9-15,29 0 16,8 0 0,10 1-16,10 8 15,-10 1 1,-10 18 0,-18 1-16,-10 8 15,-18 11-15,18-1 16,29 9-1,37-9-15,47-9 16,-18-9 0,-10-1-16,19 0 15,-10 1 1,-9-1-16,19 0 16,-10 1-1,-9 9 1,19-10-16,10 10 15,-20 0 1,0-1-16,10 10 16,-28 1-1,-19-1 1,18 0-16,-8 9 16,-1-8-16,0-11 15,-19 1 1,-9-10-16,-18-18 15,-1 0 1,-19-1-16,-18 1 16,-20 0-1,-18-1-15,-9 10 16,-29 0 0,-18 0-1,-10 0-15,-19 0 16,0 10-1,-9-10-15,-9 0 16,-1 0-16,-9 0 16,-9 0-1,-1 0 1,1 0-16,0 9 16,-10 0-1,0-9-15,-9 0 16,9 10-1,-9-1-15,0-9 16,0 9 0,-1 1-16,1-10 15,-9 0 1,-1 9-16,0-9 16,1 10-1,-1-1 1,-9-9-16,0 9 15,0 10 1,0-9-16</inkml:trace>
  <inkml:trace contextRef="#ctx0" brushRef="#br1" timeOffset="178656.38">16407 7376 0,'0'0'0,"0"0"0,0 0 15,9 0 1,0-9 0,20-1-16,27 1 15,19 0 1,19-1-16,38 10 15,19-9 1,18-1-16,28-8 16,20-1-1,27 10-15,20-1 16,27 1 0,20-1-16,46 10 15,20 10 1,-1-1-16,10 1 15,-1-1 1,1 10-16,19-1 16,9-8-1,18-1-15,29 10 16,0 0 0,0-1-1,0-8-15,0 9 16,0-1-1,-19-8-15,-9-1 16,18 1 0,-8 18-16,-29 0 15,-29-9 1,-37-1-16,-56-8 16,-66 18-1,-57-9-15,-103-19 16</inkml:trace>
  <inkml:trace contextRef="#ctx0" brushRef="#br1" timeOffset="180112.53">5052 8718 0,'0'0'0,"0"0"16,0 0 0,-10-10-16,1 1 15,0 0 1,-1-1-16,1 1 16,9-1-1,0 1-15,0-10 16,-10-9-1,1-9-15,0-10 16,-1 0 0,1 0-16,-1 0 15,1 19 1,-1 0-16,10 18 16,0 1-1,0 9-15,0 0 16,0 19-1,0 37 1,0 28-16,0 10 16,0 0-1,0 0-15,0-10 16,0-9 0,0 0-16,0 1 15,-9-20 1,9-9-16,-9-10 15,9-18 1,0 0-16,0-19 16,0 0-1,0-10-15,-10-18 16,1-19 0,-1-28-16,1-19 15,0 1 1,9-1-1,0 9-15,9 20 16,0-10 0,-9 9-16,10 19 15,-1 0 1,-9 19-16,0 9 16,0 10-1,0 9-15,0 0 16,10 9-1,-1 10-15,0 28 16,10 28 0,0 38-16,0 9 15,-10 0 1,-9 9-16,0-9 16,0-10-1,-9-8-15,9-29 16,-9-10-1,9-18-15,0-19 16,-10-9 0,10-19-1,0 0-15,0 0 16,0 0 0,0-19-16,-9-18 15,9-10 1,-10-9-16,10-10 15,0 0 1,10 19-16,-1 1 16,1 17-1,-1 1-15,-9 19 16</inkml:trace>
  <inkml:trace contextRef="#ctx0" brushRef="#br1" timeOffset="181805.3">15936 4702 0,'10'0'0,"8"-19"0,29-28 16,19-9 0,19-19-16,28 9 15,9 1 1,19 8-1,29 1-15,27 0 16,1 9-16,-1 0 16,1 10-1,-10 8-15,9 1 16,1 19 0,0-1-16,-1 1 15,10 9 1,-9 9-16,-1 1 15,-18 9 1,0 9 0,-19 0-16,-10 0 15,1 19 1,-20 0-16,-18 9 16,0 0-1,-9 10-15,-10 9 16,-19-9-1,0 9-15,0 9 16,-9 1 0,0-1-16,0 10 15,-10 0 1,1-10-16,-10-9 16,-9-9-1,-1 19-15,1-1 16,-1 0-1,-8 1-15,-1 9 16,-9-1 0,0 1-1,-10-9-15,-9-1 16,-9 10 0,-10 0-16,0-10 15,-19 1 1,-18-1-16,-19 10 15,-19-19 1,-1-19-16,-17 1 16,-30-20-1,-8 1-15,-19-1 16,-29-9 0,-18-9-1,-10 0-15,-9 0 16,0-19-16,-1 0 15,1-10 1,0-8-16,9-1 16,0-9-1,10-10 1,0 1-16,9-10 16,19 9-1,9-18-15,19 0 16,9-1-1,20 1-15,8 0 16,29-10 0,19 10-16,9-1 15,10 10 1,9-9-16,0 0 16,18-19-1,1 9-15,0-9 16,0 0-1,0-19-15,18 0 16,1 1 0,-1-1-16,20-9 15,-1-1 1,1 1 0,-1 0-16,19 18 15,0 1 1,19 9-16,38 9 15,-38 29 1</inkml:trace>
  <inkml:trace contextRef="#ctx0" brushRef="#br1" timeOffset="188104.77">8420 8023 0,'0'0'0,"0"0"0,0 0 16,0 0 0,0 0-1,0 0-15,0 19 16,0 28-1,9 56-15,0 47 16,20 38 0,-1-10-16,0 10 15,0 0 1,-9-29-16,-9-9 16,-10-9-1,0-19 1,-10-19-16,1-18 15,-1-38-15,1-10 16,0-18 0,9-19-16,0 0 15,0 0 1</inkml:trace>
  <inkml:trace contextRef="#ctx0" brushRef="#br1" timeOffset="189881.12">8523 8230 0,'0'0'0,"0"-9"16,0-10-16,0 0 15,0 0 1,10 0-16,-1 1 16,0-1-1,10-9-15,9 9 16,10-9 0,18 9-16,39-9 15,27 19 1,47-1-16,38 1 15,28 9 1,19-10 0,19 1-16,47-10 15,9 10 1,19-10-16,19 0 16,9 1-1,1-11-15,8 20 16,11 0-1,-11-1-15,10 10 16,1 10 0,8 18-16,19 0 15,20 0 1,-11 0-16,1 10 16,0-19-1,-1-10-15,-18 10 16,-9-1-1,-29 1-15,-9 0 16,-9 0 0,-1 9-16,1 9 15,-10-8 1,-10-1 0,-8-9-16,-20-1 15,-18 1 1,-20 9-16,-8-9 15,-38-10 1,-29 19-16,-27 1 16,-20-11-1,-37 1-15,-19 9 16,-19-9 0,-9 9-16,-9 0 15,-1 1 1,-9-1-16,0 0 15,-9 9 1,-1-9-16,-8 19 16,-11 0-1,1 0 1,0 28-16,9 19 16,-9 19-1,9 9-15,-9 0 16,0 0-1,0-10-15,-10 1 16,-9-1 0,0 1-16,-19 0 15,0-20 1,1-8-16,-20-1 16,-9 1-1,-9-10-15,-20 0 16,-27-19-1,-19 0-15,-29-9 16,-28-9 0,-47-1-16,-46-18 15,-39-9 1,-18-1-16,-57-9 16,-46-9-1,-11 9-15,-36-10 16,-11-9-1,-8 1 1,-38-1-16,-10 0 16,0 0-16,20 10 15,-1 0 1,-10-10-16,-8 0 16,27-9-1,20 9 1,37 10-16,19-1 15,28 1 1,28 9-16,0 9 16,20-9-1,17-9-15,39 9 16,18-9 0,20-1-16,27 1 15,47-1 1,29-8-16,9-1 15,10 0 1,27 0-16,20 1 16,18 8-1,19 1-15,19-1 16,19 1 0,0 9-16,18 0 15,1 0 1,0 0-16,9 0 15,0 0 1,0 0 0,0 0-16,0 0 15,0 0 1,0 0-16,0 0 16,0 0-1,0 0-15,0 0 16,0 0-1,-10-9-15,1-1 16,-1-8 0,-8-1-16,-1-19 15,-9-9 1,-10-18-16,10 27 16</inkml:trace>
  <inkml:trace contextRef="#ctx0" brushRef="#br1" timeOffset="194997.81">27122 8708 0,'0'0'0,"0"0"15,0 0 1,0 0-16,0 0 15,9 10 1,0 37-16,1 56 16,9 47-1,9 38 1,0 27-16,0 20 16,-9 9-16,9-9 15,-9 18 1,0 10-16,-10-1 15,-9 1 1,-9 9-16,9-9 16,0-10-1,9-28-15,1 0 16,-1-28 0,-9-28-1,0-9-15,0-29 16,0-37-1,0-28-15,0-10 16,10-18-16,-1-10 16,0-10-1,1-8 1,-1-10-16,-9 0 16</inkml:trace>
  <inkml:trace contextRef="#ctx0" brushRef="#br1" timeOffset="196040.27">25005 11176 0,'0'0'0,"0"0"0,0 0 16,0 0-1,0 0-15,0 0 16,0 0 0,0 0-16,9-9 15,20-1 1,36-9-16,48 10 16,47 0-1,47-1-15,28 1 16,19 0-1,38-1-15,37 10 16,38 0 0,28 0-16,29-9 15,-1 9 1,-9 0-16,-10 0 16,-27 9-1,-20-9 1,-18 10-16,-38-10 15,-19 9-15,-19-9 16,-27 0 0,-29 0-1,-19 0-15,-28 0 16,-10 0 0,-28 0-16,-18 0 15,-19-9 1,-20 9-16,-17 0 15,-11 0 1,-9-10-16,-9 10 16,-9 0-1,-1 0-15,-9 0 16,0 0 0,0 0-1,0 0-15,0 0 16,0 0-1</inkml:trace>
  <inkml:trace contextRef="#ctx0" brushRef="#br1" timeOffset="198882.5">20301 8840 0,'0'0'0,"0"0"0,10 0 16,-1-10-16,10 1 16,9-10-1,10 0-15,9 1 16,0-1 0,19 0-1,18-9-15,1 9 16,18 10-1,-9-1-15,1 1 16,-11 0 0,10 18-16,0 0 15,0 1 1,1 9-16,8 9 16,10 0-1,0 9-15,-10 1 16,-9 0-1,10 8-15,-10 11 16,-9 8 0,-10-8-16,-9 8 15,-10 1 1,10 0-16,-10-1 16,-9 1-1,-9 0-15,0 9 16,-10 0-1,-9-9 1,0-1-16,-10 1 16,-9 0-1,0-1-15,-9-8 16,-1-1 0,-9-9-16,1 9 15,-1-9 1,0 0-1,0 0-15,-19 0 16,1-10-16,-1 1 16,-9-1-1,-19 1-15,-9-1 16,0 1 0,0-1-1,-20 1-15,1-10 16,-9-9-16,9 0 15,-19-10 1,0-9 0,-9 0-16,18-9 15,-9-1 1,0-9-16,1 1 16,8-10-1,10-1-15,0-8 16,0 9-1,-10-10-15,20 1 16,8-1 0,11-9-16,8 10 15,10-1 1,0 1-16,9-1 16,10-9-1,0-9-15,0 0 16,0-10-1,9 0-15,9 1 16,1-1 0,18 0-16,1 1 15,-1-1 1,10-9 0,9 0-16,-9 0 15,9 0 1,0 0-16,1-10 15,-1 10 1,0 9-16,0 10 16,29-10-1,18 1-15,38-1 16,37 0 0,161-27-16</inkml:trace>
  <inkml:trace contextRef="#ctx0" brushRef="#br1" timeOffset="201855.19">32493 11654 0,'0'0'0,"0"0"0,0 0 16,0 0-1,0 0-15,0 0 16,0 0-1,0 0-15,10 10 16,-1 9 0,0 9-16,1-9 15,-1-1 1,1 1-16,8-10 16,1 1-1,0-10-15,0 0 16,0 0-1,9-19 1,-9 10-16,0-10 16,-1 0-16,1 0 15,-9-9 1,-1 19-16,0-1 16,-9 1-1,0 9 1,0 0-16,10 9 15,-1 29 1,10 28 0,0-1-16,0 10 15,-10 0-15,0 1 16,-9-1 0,0-10-16,-9-8 15,-10-20 1,0 1-16,-18-1 15,-1-18 1,-9 0-16,-9-1 16,-10-8-1,28-10-15</inkml:trace>
  <inkml:trace contextRef="#ctx0" brushRef="#br1" timeOffset="202349.82">33029 12142 0,'0'0'0,"0"0"0,0 0 16,0 10 0,-9 18-1,0 28-15,-1 29 16,10 27-16,10 20 16,-1-1-1,0 0 1,1-18-16,-10-19 15,0-19 1,0-19-16,0-18 16,0-10-1,0-19-15</inkml:trace>
  <inkml:trace contextRef="#ctx0" brushRef="#br1" timeOffset="202729.65">33265 12049 0,'0'0'0,"9"0"0,0-10 0,1 1 0,9 9 0,9 9 0,9 19 0,1 19 0,-10 19 0,-28-66 0,19 75 0,-9-19 16,-29 1-16,-19-11 0,38-46 0,-85 57 0,-56-1 0,141-56 0,-75 19 0</inkml:trace>
  <inkml:trace contextRef="#ctx0" brushRef="#br1" timeOffset="207149.59">27460 8558 0,'0'0'0,"0"0"0,0 0 15,0 0 1,0 0-16,0 0 16,0 0-1,0 0-15,0 0 16,0 0 0,0 0-16,0 0 15,0 0 1,0 0-16,0 0 15,0 0 1,10 10-16,-1-1 16,0 0-1,1 1-15,-1 9 16,1-1 0,-1 1-16,0 9 15,1-9 1,-1 0-1,1 9-15,-1-9 16,1-1-16,8 11 16,1-1-1,0 0 1,0 0-16,0-9 16,-1 9-1,1 0-15,0 0 16,0-9-1,0 9-15,-1 0 16,1 10 0,0-10-16,0 0 15,-10 0 1,1 0-16,9 1 16,-1-1-1,1 0-15,0 9 16,0-8-1,0 8-15,-1 1 16,1-1 0,0 1-16,9-1 15,-9 1 1,0-10 0,0 0-16,0 0 15,9 0 1,-9-9-16,9 0 15,-9 0 1,-1-1-16,11 11 16,-1-1-1,0-10-15,-9 1 16,9 0 0,-9 0-16,9 9 15,-9-9 1,0-1-16,9 1 15,0 0 1,0 0 0,1-1-16,-1 1 15,0 0-15,0 0 16,1 0 0,-1-1-1,0 1-15,0 0 16,0 0-1,1-1-15,-1 1 16,0 0 0,0 0-16,1-1 15,-1 1 1,0 0-16,0 0 16,0-1-1,1 1-15,-1 0 16,0 0-1,0 0-15,1-10 16,-1 10 0,0-1-16,0-8 15,0-1 1,1 1 0,-1-1-16,0 0 15,0 10 1,1 0-16,-1-10 15,0 1 1,0-1-16,0 0 16,1 1-1,-1-1-15,0 1 16,0-1 0,1 0-16,-1 1 15,0-1 1,0 0-16,0 1 15,1-1 1,-1 1-16,0-1 16,0 0-1,1 1-15,-1-10 16,-9 9 0,9-9-16,-9 10 15,-1-1 1,11 0-16,-10 1 15,-1-10 1,1 0-16,9 9 16,-9-9-1,0 0 1,0 0-16,0 0 16,-1 0-16,1 0 15,0 0 1,-10 0-1,1 0-15,-1 0 16,1 0 0,-1 0-16,1 0 15,-10 0 1,9 0-16,-9 0 16,9 0-1,1 0-15,-1 9 16,-9-9-1,10 10-15,-10-10 16,9 0 0,0 9-16,-9-9 15,0 0 1,0 0-16,0 0 16,10 10-1,-10-10-15,9 9 16,-9-9-1,0 0 1,0 0-16,0 0 16,0 0-1,0 0-15,0 0 16,0 0 0,0 0-16,10 9 15,-10-9 1,9 10-16,-9-10 15,0 0 1,9 9-16,1 0 16,-1-9-1,1 10-15,-1-10 16,0 0 0,1 9-16,-1-9 15</inkml:trace>
  <inkml:trace contextRef="#ctx0" brushRef="#br1" timeOffset="208637.91">29831 10735 0,'0'0'0,"0"0"16,0 0-1,0 0-15,0 0 16,9 9 0,1 1-16,9-1 15,9 10 1,0 0-1,0-1-15,19 1 16,0 0 0,0 0-16,10-10 15,-1 10 1,1 0-16,-1-1 16,1 1-1,-1 0-15,-9 0 16,0-1-1,-9 1-15,-1 0 16,1 0 0,0 0-16,-1-1 15,-9 1 1,1-10-16,-11 1 16,1-10-1,0 0-15,-10 0 16,1 0-1,-10 0 1,0 0-16,0 0 16,0 0-1,0 0-15,0 0 16,0 0 0,-19-10-16,0 1 15,-18-10 1,-10 1-16,-10-11 15,-18-8 1,0-1-16,-1 1 16,1-1-1,9 1-15,0 9 16,10-1 0,0 1-16,-1 10 15,10-1 1,9 9-16,10 1 15,0 0 1,0-1-16,0 1 16,-1-1-1,1 1-15,0 0 16,9-1 0,0 1-1,10 0-15,-1 9 16,1 0-1,0 0-15,9 0 16,0 0 0,0 0-16,0 0 15,0 0 1,9 0-16,0 9 16,20 0-1,-1 10-15,19 9 16,19 0-1,0 1-15,9 8 16,0-9 0,0 0-16,1 0 15,8 10 1,10 9-16,66 9 16,151 76-1</inkml:trace>
  <inkml:trace contextRef="#ctx0" brushRef="#br1" timeOffset="209781.43">30555 11129 0,'0'0'0,"0"0"16,0 0-16,0 0 15,0 0 1,0 0-1,0 0-15,0 0 16,0 0 0,10 0-16,-1 0 15,0 9 1,1 1-16,-1-1 16,1 1-1,9-1-15,-1 0 16,1 1-1,0-1-15,0 0 16,-10 1 0,10-1-16,-10 1 15,1-10 1,-10 0-16,9 0 16,-9 0-1,0 0-15</inkml:trace>
  <inkml:trace contextRef="#ctx0" brushRef="#br1" timeOffset="212356.81">28269 9112 0,'0'0'0,"0"0"0,0 0 16,10 0-1,8 9-15,48 1 16,38 18 0,28 0-1,-20 0-15,-18-9 16,-9 0-1,-10-10-15,-18-9 16,-20 0-16,-18 0 16,0 0-1,-9 0-15</inkml:trace>
  <inkml:trace contextRef="#ctx0" brushRef="#br1" timeOffset="212680.1">29398 8474 0,'0'0'0,"0"0"15,0-10-15,0 10 16,0 0-1,0 19-15,0 28 16,0 47 0,0 37-16,0 10 15,0-10 1,0-27-16,0-11 16,10-18-1,-1 1-15,0-11 16,1-8-1,-10-39-15</inkml:trace>
  <inkml:trace contextRef="#ctx0" brushRef="#br1" timeOffset="213038.26">29624 9299 0,'0'0'0,"0"0"15,0 0 1,0 0-16,0 10 16,9-1-1,1 19-15,18 1 16,10 17 0,9-8-16,-10 0 15,1-20 1,0 1-16,-1-19 15,-9 0 1,-9-9-16,0-10 16,-19-9-1,-9-19 1,-20-9-16,-18 9 16,-9 9-16,-1 19 15,1 19 1,28 0-1</inkml:trace>
  <inkml:trace contextRef="#ctx0" brushRef="#br1" timeOffset="213737.86">30649 9328 0,'0'0'0,"0"0"16,-9-10-1,0 1 1,-1-1-16,-9 20 16,0-1-16,-9 19 15,0 10 1,0-1-16,18-8 16,1-11-1,18 1 1,1 0-16,-1-10 15,1-9 1,-1 0-16,10 0 16,9-18-1,0-20-15,-9-9 16,0-9 0,0 9-16,-19 0 15,0 19 1,0 9-16,0 10 15,0-1 1,0 10-16,9 10 16,1 27-1,-1 29-15,0 28 16,-9 18 0,0 1-16,-9-1 15,-10 1 1,0-19-1,-18-19-15,-10 0 16,-19-19 0,-28 1-16,-19-20 15,-9-18 1,56-19-16</inkml:trace>
  <inkml:trace contextRef="#ctx0" brushRef="#br1" timeOffset="214258.3">31110 8708 0,'0'0'0,"0"0"15,0 0 1,0 10-16,-19 27 15,1 48 1,8 46-16,20 10 16,18 0-1,10-1-15,9-27 16,0-29 0,-19-46-1</inkml:trace>
  <inkml:trace contextRef="#ctx0" brushRef="#br1" timeOffset="-214692.42">31534 8924 0,'0'0'0,"0"0"15,0 0-15,0 10 16,0 8-1,9 20-15,0 28 16,20 9 0,-1-19-16,0-19 15,0 1 1,-9-19-16,0-10 16,9-9-1,-9-9-15,0-10 16,0-19-1,-1-8 1,-8-1-16,-10 18 16,0 1-1,0 19-15,0 0 16,0 9 0,9 9-16,1 10 15,18 28 1,-9 18-16,0 29 15,-19 9 1,0-9-16,-19-9 16,0-10-1,-19 0-15,1-19 16,-1 0 0,-18-18-1,-10-1-15,-19-18 16,10-10-1,37-9-15</inkml:trace>
  <inkml:trace contextRef="#ctx0" brushRef="#br1" timeOffset="-214301.89">32173 9572 0,'0'0'0,"0"0"15,0 0-15,0 0 16,0 0-1,0 9 1,10 10-16,-1 37 16,1 28-16,8 20 15,-8-11 1,9 1 0,-10-9-16,-9-20 15,0-8-15,0-1 16,0-18-1,-9-10 1,9-19-16</inkml:trace>
  <inkml:trace contextRef="#ctx0" brushRef="#br1" timeOffset="-213984.38">32145 9609 0,'0'0'0,"10"0"0,-1-19 15,19 1-15,19 8 16,19 1 0,-10 18-16,1 19 15,-1 0 1,-18 19-16,-10 0 15,-9-9 1,-19 9-16,-9 0 16,-38 0-1,-19 9-15,-38-9 16,-9-10 0,57-27-1</inkml:trace>
  <inkml:trace contextRef="#ctx0" brushRef="#br1" timeOffset="-213658.1">32634 8746 0,'0'0'0,"10"9"0,27 10 16,20 47-16,18 46 16,-19 38-1,-8 47 1,-39 19-16,-28 9 15,-28 10 1,-38-29-16,-46-18 16,-114 75-1</inkml:trace>
  <inkml:trace contextRef="#ctx0" brushRef="#br1" timeOffset="-212163.4">30424 11007 0,'0'0'0,"0"0"16,0 0-16,9 0 15,0-9 1,1-1-16,-1 10 16,-9 0-1,10 0-15,-1 0 16,0 0 0,10 0-16,0 10 15,0-1 1,9 0-16,0 1 15,1 9 1,8-1-16,10 11 16,19-1-1,9 19-15,1-1 16,8 20 0,-9-10-1,1 1-15,-10-20 16,-10 1-1,0-1-15,-18-9 16,9 1 0,-28-11-16</inkml:trace>
  <inkml:trace contextRef="#ctx0" brushRef="#br1" timeOffset="-211683.15">30527 11129 0,'0'0'0,"0"0"16,9 0-16,10 9 15,28 20 1,38 8-16,18 10 15,20 9 1,-1 10-16,19 0 16,0-10-1,10-9-15,9 0 16,-10-10 0,-9 1-16,-37-19 15,-20-1 1,-36 1-1,-20-9-15,-19-10 16</inkml:trace>
  <inkml:trace contextRef="#ctx0" brushRef="#br1" timeOffset="-211391.02">31430 11608 0,'0'0'0,"19"0"16,28 9-1,56 0-15,48 19 16,37 1-1,0-1-15,-9 0 16,-28-9 0,-39-1-16,-46-8 15,-37-10 1</inkml:trace>
  <inkml:trace contextRef="#ctx0" brushRef="#br1" timeOffset="-210104.9">30574 11073 0,'0'0'16,"0"-10"-16,0-8 15,9-1-15,-9-19 16,10 10 0,-10 0-16,0 9 15,0 10 1,0 9-16,9 9 15,1 10 1,-1 28 0,10 37-16,0 48 15,0-1 1,-10-18-16,0 9 16,1-19-1,-1-19-15,1-37 16,-10-9-1,0-20-15,0-18 16,0 0 0,0 0-16,0-37 15,0-47 1,0-48-16,0-18 16,-10 19-1,1 9-15,-1 19 16,1 18-1,0 29-15,9 18 16,0 10 0,0 19-16,0-1 15,0 10 1,0 10 0,0 18-16,0 28 15,0 38 1,0 9-16,0 10 15,0-1 1,0-8-16,0-11 16,0-8-1,0-19-15,0-29 16,0-9 0,0-9-16,0-19 15,0 0 1,0 0-16,0-19 15,0-37 1,0-38-16,0-47 16,0-9-1,0 19 1,0 9-16,0 19 16,0 37-1,0 10-15,0 28 16,0 18-1,0 1-15,0 9 16,0 0 0,0 19-16,0 27 15,0 48 1,0 19-16,0 18 16,0-9-1,0-9-15,0-1 16,0-8-1,0-20-15,0-28 16,0-9 0,0-19-1,0-9-15,0-9 16,0-10-16,0 0 16,0-10-1,0-27-15,0-48 16,0-56-1,0-37 1,0 0-16,0 9 16,-10 38-1,1 56-15,9 37 16,0 19 0,0 29-16,0-10 15</inkml:trace>
  <inkml:trace contextRef="#ctx0" brushRef="#br1" timeOffset="-209221.34">27103 11617 0,'0'0'0,"0"0"0,0 0 16,0 0-1,0 0 1,0 9-16,0 10 16,0 19-16,9 27 15,1 1 1,8 9-16,11-9 16,-1-10-1,19-18-15,0-20 16,0 1-1,9-19 1,1 0-16,-10-19 16,-10-18-1,1-1-15,-19-18 16,-10-19 0,-9 9-16,-18 1 15,-1 18 1,0 18-16,-9 1 15,-10 19 1,0 9-16,-9 9 16,0 19-1,0 19-15,10-9 16,8-1 0,20 10-16,0-9 15,18-1 1,0 1-1,20 9-15,8-10 16,-8-18 0,8 0-16,1-10 15,-10-9 1,0-18-16,-9-1 16,-10-19-1,-9 19-15</inkml:trace>
  <inkml:trace contextRef="#ctx0" brushRef="#br1" timeOffset="-208392.73">27037 12002 0,'0'0'0,"0"0"0,0 9 15,0 0 1,9 10-16,1 19 16,18 9-1,0-1-15,19 1 16,0-9-1,0-19 1,0-1-16,0-18 16,0-18-16,0-20 15,-9 1 1,0-20 0,-20 1-16,-18-28 15,0-1-15,-18 19 16,-11 10-1,-8 9-15,-20 19 16,-27 19 0,-39 37-1,48 0-15</inkml:trace>
  <inkml:trace contextRef="#ctx0" brushRef="#br1" timeOffset="-207222.32">30659 11345 0,'0'0'0,"0"0"0,0 0 15,0 0 1,0 9-16,-10 1 16,1 27-1,0 19-15,9 29 16,9 18 0,0-9-1,10 0-15,0-19 16,0-10-16,0-8 15,-10-10 1,0-10-16,-9-18 16,0-10-1,0-9-15,0 0 16,0 0 0,0-18-16,0-29 15,0-57 1,0-27-16,-18 0 15,-1-10 1,9 19-16,1 19 16,0 28-1,-1 18 1,10 20-16,0 9 16,0 18-1,0 1-15,0 9 16,0 9-1,0 20-15,0 27 16,-9 28 0,9 29-16,0 9 15,0 0 1,9-19-16,-9-19 16,0-27-1,0-20-15,0-18 16,0 0-1,0-19-15,0 0 16,0-10 0,10-36-16,-1-48 15,0-38 1,1-18 0,-10 10-16,0 46 15,0 47-15</inkml:trace>
  <inkml:trace contextRef="#ctx0" brushRef="#br1" timeOffset="-205799.39">32559 11270 0,'9'0'0,"20"9"16,27 1-1,29-1-15,-1 19 16,11 10-1,-1 9-15,-10 18 16,20 20 0,9 27-16,-10 20 15,-28-1 1,-28-9-16,-28-10 16,-9 1-1,-10 0-15,-10-10 16,-9 19-1,-18-10-15,-10 1 16,-19-19 0,-19-10-1,1-27-15,-1-20 16,10-18 0,-29-19-16,-9-28 15,-9-19 1,9-19-16,10-18 15,-1-29 1,19-9-16,29 0 16,18 10-1,20-1-15,18 0 16,28 1 0,19-1-16,28 10 15,10 19 1,18 18-1,1 19-15,-20 28 16,-46 10-16</inkml:trace>
  <inkml:trace contextRef="#ctx0" brushRef="#br1" timeOffset="-204925.07">20461 8840 0,'0'0'0,"0"0"16,10 0-16,-1-10 15,0 1 1,20 18-1,-1 10-15,19 19 16,0 46-16,9 29 16,1 18-1,-10 19 1,-10 10-16,1 9 16,0 9-1,-1-9-15,-8 9 16,-1-9-1,-9 0-15,9-10 16,-9-18 0,-1-28-16,1-20 15,-9-18 1,-1-18-16,0-20 16,-9-9-1,0-9-15,0-9 16,0-10-1,10 0 1,-10-10-16</inkml:trace>
  <inkml:trace contextRef="#ctx0" brushRef="#br1" timeOffset="-203281.33">20677 9253 0,'0'-10'0,"10"-27"16,18-38-1,10 0-15,18 9 16,19 10 0,10 18-16,9 19 15,38 38 1,9 19-16,10 27 15,-29 10 1,-9 10-16,-29-10 16,-18 0-1,-19 0-15,-19 0 16,-18-9 0,-20 9-16,-18-10 15,-19 1 1,-28-10-16,-29-9 15,-8-9 1,-11-19 0,10-19-16,10 0 15,18-19 1,10 0-16,19 0 16,27 10-1,11 0-15,8-1 16,10 10-1,0 0 1,10 0-16,27 0 16,20 10-16,37-1 15,28 0 1,0 1-16,-9-10 16,0 0-1,-19 0-15,-19 0 16,1 0-1,-20-10-15,1 1 16,-20-10 0,1 0-1,-19-18-15,-1-1 16,-18-18 0,-9-19-16,-29-19 15,-27-9 1,-20 0-16,-9 0 15,0 27 1,-19 11-16,-19 8 16,0 11-1,-9 17-15,0 11 16,28 18 0,19 9-16,10 19 15,18 0 1,19 10-16,0 9 15,9 9 1,10 10-16,18-1 16,10 20-1,10 9-15,-1 0 16,19 9 0,1 9-1,8 1-15,-9 9 16,10 0-1,9 0-15,-9 9 16,-1-9 0,1 0-16,-10 0 15,-9-19 1,0 0-16,0-18 16,-10-19-1,1-10-15,-1-19 16,0-8-1,-9-11-15,0-18 16,0 0 0,0 0-16,0 0 15,0-9 1,-9-29-16,-10-27 16,0-38-1,-9-10-15,-10-28 16,1-9-1,9 19 1,-1 9-16,20-10 16,0 10-1,-1 10-15,10 9 16,0 9 0,10-9-16,-1 9 15,0 9 1,1 20-16,-1-1 15,1 10 1,-1 9-16,19 9 16,0 10-1,19 0-15,19 0 16,0 18 0,19 1-16,18 18 15,1 10 1,-10 9-1,-19 1-15,0-1 16,-9 0-16,-9 0 16,-10 0-1,-10 19 1,-8-9-16,-11 8 16,-18 20-16,-28 0 15,-28 28 1,-76 28-1,-56 9-15,-19-28 16,9-18 0,-121 46-16</inkml:trace>
  <inkml:trace contextRef="#ctx0" brushRef="#br1" timeOffset="-194531.6">30367 11054 0,'0'0'0,"0"0"16,0 0 0,10 0-16,-1-9 15,0-1 1,10 1-16,9 18 15,1 1 1,18 18-16,9 9 16,10 10-1,0 9 1,18-9-16,11 10 16,-1-10-16,18 0 15,11-1 1,8 1-1,11 0-15,-1-9 16,-10-1 0,-18-18-16,-9 0 15,-20 0 1,-8-1-16,-20-8 16,-9-10-1,-9 0-15,-1 0 16,-18 0-1,0 0-15,-10 0 16,-9 0 0,0 0-16</inkml:trace>
  <inkml:trace contextRef="#ctx0" brushRef="#br1" timeOffset="-194146.83">30847 11101 0,'0'0'0,"0"0"15,0 0 1,9 0-16,10 19 15,38 28 1,37 37-16,9 38 31,19 19-31,20 9 0,-11 0 16,-18-28 0,-9-28-16,-20-19 15,-18-19 1,-9-9-16,-20-9 15,1-20 1,-10 1-16,-9 0 16,0-10-1,-19-9-15</inkml:trace>
  <inkml:trace contextRef="#ctx0" brushRef="#br1" timeOffset="-193754.29">31788 11373 0,'0'0'0,"0"0"16,0 0-1,-10 19-15,-18 18 16,-10 48-1,-18 46-15,-1 38 16,1 0 0,-19-10-16,0-9 15,9-9 1,0-9-16,19-29 16,0-28-1,19-9-15,-1-10 16,10-19-1,10 1-15,0-19 16,-1-1 0,10-18-16,0 0 15,0 0 1,0 0-16</inkml:trace>
  <inkml:trace contextRef="#ctx0" brushRef="#br1" timeOffset="-193348.74">31026 11401 0,'0'0'0,"0"0"0,0 10 16,9 8-1,29 57-15,56 75 16,37 38-1,11 0-15,-20-38 16,-28-19 0,-19-28-16,-28-27 15,-9-20 1,-19-9-16,-1-10 16,-8-9-1,-10-18-15</inkml:trace>
  <inkml:trace contextRef="#ctx0" brushRef="#br1" timeOffset="-192375.73">27347 11636 0,'0'0'0,"0"0"16,-18-10-16,-1 10 16,-10 10-1,-8 18-15,-1 9 16,-9 29-1,19 18-15,9-8 16,10 8 0,18-9-16,1-19 15,-1 1 1,19-10-16,10-10 16,9 1-1,-10-20-15,1 1 16,0-19-1,-1 0-15,10-19 16,-9 1 0,0-20-1,-1-18-15,-18-1 16,0 1 0,-19-9-16,-9-1 15,-10 19 1,0 0-16,-19 0 15,-18 19 1,-1 0-16,-8 18 16,-1 10-1,19 19-15,0 19 16,28-20 0</inkml:trace>
  <inkml:trace contextRef="#ctx0" brushRef="#br1" timeOffset="-190724.77">30442 11157 0,'0'0'0,"0"0"0,0 0 15,0 0-15,0 10 16,10 8 0,-10 39-16,0 36 15,0 11 1,0 18-1,0 9-15,0-9 16,0-19-16,9-9 16,1-10-1,-1-9-15,-9-18 16,0-10 0,0-19-16,0-9 15,0-1 1,0-18-16,0 0 15,0 0 1,0-9 0,0-19-16,0-47 15,0-28 1,-19-29-16,10 10 16,-1 0-1,1 0-15,9 19 16,0 9-1,0 10-15,0 18 16,0 19 0,0 19-16,0 19 15,0-1 1,0 10-16,0 0 16,9 19-1,1 28-15,9 28 16,-1 28-1,1 19-15,-9 10 16,-1-10 0,-9-10-16,0-9 15,0 1 1,0-20 0,0-28-16,0-18 15,0-10 1,0-9-16,0-19 15,0 0 1,0-10-16,0-18 16,0-37-1,9-39-15,1-27 16,-10 9 0,9 0-16,1 28 15,-10 19 1,0 19-16,0 28 15,0 9 1,0 10 0,0 9-16,0 0 15,0 9-15,0 28 16,0 29 0,-10 47-1,1-1-15,9 1 16,-10-19-16,1 0 15,0-10 1,9-28-16,0-18 16,0-10-1,0-9 1,0-19-16,0 0 16,0 0-1,0-19-15,9-37 16,0-38-1,1-37-15,-1-10 16,-9 9 0,10 10-16,-10 29 15,0 27 1,0 28-16,0 20 16,0 8-1,0 10-15,0 10 16,0 8-1,0 39-15,0 18 16,0 28 0,-10 0-1,1-28-15,-1 0 16,-8-18 0,-1-1-16,0-28 15</inkml:trace>
  <inkml:trace contextRef="#ctx0" brushRef="#br0" timeOffset="-183994.73">30471 11392 0,'0'0'0,"0"0"15,9 0-15,0 0 16,1 0-1,-10 0 1,0 0-16,0 0 16,0 0-1,0 0-15,9 0 16,1 0 0,-1 0-16,0 0 15,1 0 1,-1 0-16,-9 0 15,0 0 1,10 0 0,-10 0-16,0 0 15,0 0-15,0 0 16,0 0 0,0 0-1,0 0-15,0 0 16,9 0-16,0-10 15,1-8 1,-1-1 0,1-9-16,-1-10 15,1 1 1,-1-1-16,-9-9 16,0 19-1,0 9-15,0 10 16,0 0-1,0 9-15,0 0 16,0 9 0,9 19-16,1 19 15,-1 0 1,1 19-16,-1-1 16,-9-8-1,0-1-15,9 9 16,-9 1-1,0-10-15,0-9 16,0 0 0,0-9-16,0-1 15,10 1 1,-10-19-16,0-1 16,0-8-1,0-1 1,0-9-16,0 0 15,0 0 1,0 0-16,0 0 16,0-28-1,0-10-15,0-18 16,0-28 0,0-10-16,-10-19 15,1 20 1,0 8-16,9 19 15,0 19 1,0 1-16,0 17 16,0 1-1,0 19-15,0 0 16,0 9 0,0 0-16,0 0 15,0 9 1,-10 19-16,1 28 15,-1 10 1,1 18 0,0 20-16,9-1 15,0 0 1,0-9-16,0-19 16,0-9-1,0-10-15,0-9 16,0-10-1,0-18-15,0 0 16,0-10 0,0-9-16,0 0 15,0 0 1,0-9-16,0-29 16,0-27-1,0-10-15,9-10 16,-9 1-1,0-10-15,0 9 16,0 20 0,0 9-1,0 9-15,0 18 16,0 1 0,0 19-16,0 0 15,0 9 1,0 0-16,0 18 15,0 20 1,0 37-16,0 28 16,9 10-1,-9 18-15,0-18 16,0-10 0,0-9-16,0-10 15,0-28 1,0-9-16,0-9 15,0-19 1,0-1-16,0-18 16,0 0-1,0 0 1,0-9-16,0-10 16,0-28-1,10-18-15,-1-20 16,1-9-1,-10-18-15,9-1 16,0 1 0,-9-1-16,0 10 15,10 18 1,-10 20-16,0 18 16,0 19-1,0 18-15,0 1 16,0 9-1,0 0-15,0 19 16,0 18 0,0 38-16,-10 19 15,1 9 1,9 19 0,-9-9-16,9-1 15,0 1 1,0-19-16,0 0 15,-10-29 1,10-18-16,0-9 16,0-19-1,0-1-15,0-18 16,0 0 0,0 0-16,0-9 15,0-29 1,0-27-16,0-20 15,0-18 1,0-10-16,0 1 16,0 9-1,0 9-15,0 0 16,0 10 0,0 18-1,0 10-15,0 9 16,0 19-16,0 18 15,0 1 1,0 9-16,0 0 16,0 19-1,-9 27-15,-1 30 16,1 36 0,0 10-1,-1 9-15,1-18 16,-1-10-1,1-18-15,-1-10 16,1-10 0,9-18-16,-9-9 15,9-19 1,0-19-16,0 0 16,0 0-1,0 0-15,0 0 16,9-19-1,0-9-15,1-10 16,-1-18 0,10-10-16,0-18 15,0-19 1,0-19-16,-10 18 16,0 1-1,1 0-15,-1 19 16,1 8-1,-10 11 1,0 18-16,0 19 16,0 18-1,0 1-15,0 9 16,0 0 0,0 19-16,-10 37 15,1 28 1,-1 20-16,10-1 15,0 9 1,0-18-16,0-9 16,-9-20-1,9-18-15,0-9 16,0-10 0,0-9-16,0-19 15,0 0 1,0 0-1,0 0-15,0-10 16,0-8 0,0-20-16,9-9 15,-9 19 1,0 0-16,0 18 16</inkml:trace>
  <inkml:trace contextRef="#ctx0" brushRef="#br0" timeOffset="-182651.14">31101 8183 0,'0'0'0,"9"-9"16,1-10-1,9-28-15,18-9 16,29-29 0,37-9-16,20 10 15,8-1 1,-8 20-16,-29 18 16,-19 19-1,-18 0-15,-20 18 16,-18 1-1,0-1 1,0 10-16,-19 0 16,0 0-16,0 0 15</inkml:trace>
  <inkml:trace contextRef="#ctx0" brushRef="#br0" timeOffset="-182012.54">31665 6579 0,'0'0'0,"0"0"0,0 0 16,0 0-16,10 9 16,-1 19-1,10 10-15,9 18 16,0 0 0,1 1-16,-11-20 15,1-9 1,0-9-1,0-10-15,0-9 16,0 0 0,-1 0-16,11-18 15,-11-1-15,1-9 16,0 0 0,-10 18-1,1 1-15,-10-1 16,0 10-1,9 10-15,1 27 16,8 38 0,1 19-16,-9 28 15,-10 10 1,0-1-16,-19-19 16,0-8-1,-9-20-15,-10-28 16,-9-18-1,-9-10-15,-20-9 16,-8-19 0,-10-10-16,-10-8 15,57 8 1</inkml:trace>
  <inkml:trace contextRef="#ctx0" brushRef="#br0" timeOffset="-181604.89">32126 7883 0,'0'0'0,"0"0"0,0 0 15,0 0 1,0 0-16,0-19 15,0-9 1,0-10-16,10-9 16,9-28-1,18 0 1,1 0 0,-1 19-16,-8 28 15,-11 0-15,1 18 16,-9 20-1,8-1-15,1 29 16,0 18 0,-9 47-16,-1 19 15,-9 0 1,-9-19-16,-10-28 16,9-47-1</inkml:trace>
  <inkml:trace contextRef="#ctx0" brushRef="#br0" timeOffset="-181438.11">32070 7742 0,'0'0'0,"9"0"15,29-9-15,18-1 16,29 1-1,-38 9 1</inkml:trace>
  <inkml:trace contextRef="#ctx0" brushRef="#br0" timeOffset="-181225.22">32634 7376 0,'0'0'0,"10"0"0,-1-9 16,29-1 0,28 10-16,-19 0 15</inkml:trace>
  <inkml:trace contextRef="#ctx0" brushRef="#br0" timeOffset="-181048.11">32757 7432 0,'0'0'0,"0"0"16,0 0-16,9 0 15,38 10 1,-9-1 0</inkml:trace>
  <inkml:trace contextRef="#ctx0" brushRef="#br0" timeOffset="-180796.28">33406 7001 0,'0'0'0,"0"0"0,0 0 0,0 9 0,-10 38 0,1 56 0,-1 47 0,10 10 0,10 18 0,-1 10 0,20-1 16,8 76 0</inkml:trace>
  <inkml:trace contextRef="#ctx0" brushRef="#br2" timeOffset="-176998.61">31571 6541 0,'0'0'0,"10"-19"16,8-9-16,30-9 16,17-10-1,29 9-15,19 1 16,38 9 0,28 9-16,9 19 15,0 9 1,-38 19-1,-18 0-15,-19 19 16,-19 0-16,-9 19 16,-10 9-1,10 47 1,9 19-16,-28-10 16,-19 0-1,-10-18-15,-18 0 16,-19-29-1,-9 0-15,-10-8 16,0 17 0,0 11-16,-9-1 15,0 0 1,-10-9-16,-9 9 16,-9-9-1,-10-19-15,-9-19 16,18-9-1,-9-19-15,-9 10 16,-19-1 0,-28 1-16,-10-19 15,-19-10 1,-9-18 0,1-29-16,17 1 15,20-20 1,9-8-16,10-11 15,18 1 1,10-9-16,9-10 16,0-9-1,19-10-15,0 1 16,19-1 0,18 1-16,20 8 15,9 1 1,28 0-16,19-10 15,18-9 1,10 10-16,19-10 16,9 9-1,1 1 1,18 37-16,-75 37 16</inkml:trace>
  <inkml:trace contextRef="#ctx0" brushRef="#br2" timeOffset="-172831.45">30546 11213 0,'0'0'0,"0"0"15,0 0 1,0 0-16,0-18 15,0-1 1,0 0-16,0-9 16,0 0-1,0 0-15,0 0 16,0-10 0,0 10-16,0 0 15,0 0 1,0 9-16,0 9 15,0 1 1,0 9-16,0 0 16,0 9-1,0 10-15,9 38 16,1 8 0,-1 29-16,0 19 15,10-1 1,0-9-16,0 19 15,0-9 1,-10-10-16,10-18 16,-10-20-1,1-18 1,-1-9-16,-9-19 16,0-1-1,0-18-15,0 0 16,0 0-1,0-28-15,0-38 16,0-18 0,0-29-16,-9 1 15,-1 9 1,10-1-16,-9 11 16,0 8-1,9 19-15,0 1 16,0 9-1,0 18-15,0 10 16,0 18 0,0 10-1,0 0-15,0 19 16,-10 19-16,1 46 16,-1 19-1,10 10 1,0 0-16,0-1 15,0-9 1,0-18-16,0-20 16,0-18-1,0-9-15,0-19 16,0-1 0,0-18-16,0 0 15,0 0 1,10-9-16,-1-47 15,1-47 1,-10-38-16,0-19 16,0 20-1,0 8-15,0 10 16,0 38 0,-10 28-16,10 27 15,0 11 1,0 8-1,0 10-15,0 10 16,0 8 0,-9 39-16,-1 37 15,1 27 1,0-8-16,-1 9 16,1-9-1,-10-1-15,9-18 16,1-28-1,0-10 1,-1-18-16,1-20 16,9 1-16,0-19 15,0 0 1,0 0-16,0-9 16,0-48-1,0-27-15,9-38 16,-9-9-1,10-1 1,-10 10-16,9 38 16,-9 18-1,9 19-15,-9 19 16,0 19 0,0-1-16,0 10 15,0 0 1,0 19-16,0 19 15,0 37 1,0 9-16,0 10 16,-9 0-1,0 0-15,-1 9 16,1-9 0,9-29-16,-10-8 15,10-20 1,0-18-1,0 0-15,0-19 16,0 0-16,0 0 16,0-10-1,10-46 1,-1-38-16,1-28 16,-1-9-1,0-10-15,1 19 16,-10 10-1,9 18-15,-9 37 16,0 20 0,0 9-16,0 18 15,0 1 1,0 9-16,0 9 16,0 10-1,0 19-15,0 27 16,10 29-1,-10 19-15,0-10 16,0 0 0,0 10-16,0-1 15,0-18 1,0-19 0,0-18-16,0-20 15,0-9 1,0-9-16,0-19 15,0 0 1,0 0-16,0 0 16,0-9-1,9-38-15,-9-38 16,0-18 0,0-10-16,0-9 15,0 10 1,0 9-16,0 18 15,0 10 1,-9 28-16,9 19 16,0 19-1,0 9-15,0 0 16,0 9 0,0 10-1,-10 37-15,1 29 16,-1 8-16,10 1 15,-9 0 1,0 0 0,-1 0-16,1-10 15,9-28 1,0-18-16,-10 0 16,10-20-1,0-8-15,0-10 16,0 0-1,0 0-15,0-28 16,0-29 0,10-27-16,-10-29 15,0-9 1,9 10-16,-9 18 16,10 19-1,-10 18-15,0 20 16,0 9-1,0 18-15,0 1 16,0 9 0,0 9-1,9 10-15,0 37 16,1 29-16,-1 9 16,-9 0-1,0 9 1,0 9-16,0-8 15,0-29 1,0-10-16,10-18 16,-10-9-1,0-19-15,0-1 16,0-18 0,0 0-16,0 0 15,9 0 1,1-18-16,-1-29 15,10-10 1,0-18-16,-10 0 16,0 0-1,-9 9-15,0 10 16,0 9 0,0 10-1,0 9-15,0 18 16,0 1-1</inkml:trace>
  <inkml:trace contextRef="#ctx0" brushRef="#br2" timeOffset="-169430.3">27404 8671 0,'0'0'0,"0"0"0,0 0 16,0 0 0,0 0-16,0 0 15,0 0 1,0 0-16,0 0 16,0 0-1,9 9-15,1 1 16,8 18-1,1 0-15,0 9 16,0 10 0,0 10-16,9-1 15,-9 0 1,9 10 0,0-10-16,0 1 15,1-1 1,-1-9-16,0 0 15,0 0 1,10-10-16,-10 1 16,10-1-1,-1 1-15,10 9 16,0-1 0,0 1-16,1 0 15,-1-9 1,0 9-16,-10-10 15,10 10 1,-9-9-16,9-1 16,0 1-1,0-1-15,0 1 16,9 9 0,1-10-16,9 1 15,-10-1 1,10 1-1,0-1-15,9 1 16,0-1 0,-9-8-16,0-1 15,9 9 1,1-9-16,-1 10 16,0-10-1,10 10-15,0-10 16,-1 0-1,1 0-15,0 0 16,-1 10 0,-9-1-16,1-9 15,-1 1 1,-9-11-16,-10 1 16,1 0-1,-10-10-15,-10 10 16,-8-10-1,-1 1 1,-9-1-16,-1-9 16,-8 0-1,-1 0-15,-9 0 16,0 0 0,0 0-16,0 0 15,0 0 1,0 0-16,0 0 15,0 0 1,0 0-16,0 0 16,0 0-1,0 0-15,-19-9 16,-9-10 0,-9 0-16,-20-9 15,-9 0 1,-9-10-16,0 1 15,0 9 1,9 0-16,0-1 16,19 1-1,0 10-15,-10-1 16,10-9 0,0 18-1,19 1-15,0-1 16,18 10-1,1 0-15,9 0 16,0 0 0,0 10-16,9 9 15,20 9 1,18 9-16,9 1 16,10 9-1,19 0-15,-1 0 16,10-10-1,-9 1 1,-10-1-16,1-9 16,-11-9-16,-8 0 15,-20 0 1,1-10-16,-19 0 16,0-9-1,-10 0-15,1 0 16,-1 0-1,-9-9 1,0-10-16,0-18 16,0-1-1,0-9-15,-9 10 16,-1-10 0,10 19-16,0 0 15,0 18 1,0 1-16,0 9 15,0 19 1,0 27-16,10 48 16,-1 38-1,-9 8-15,0 1 16,0-28 0,9-10-16,-9-19 15,0-27 1,0-10-16,0-19 15,0-10 1,0-18 0,0 0-16,10-9 15,-1-19 1,1-47-16,-1-47 16,10-9-1,-10-10-15,1 19 16,-1 9-1,0 38-15,-9 19 16,0 18 0,0 29-16,0 0 15,0 9 1,0 9-16,0 38 16,0 37-1,-9 57-15,0 0 16,-1-10-1,1-18 1,-1-1-16,1-27 16,0-20-1,9-27-15,0-10 16,0-28 0,0 0-16,0 0 15,9-37 1,10-57-16,9-56 15,-9-19 1,0 0-16,-1 19 16,1 28-1,-19 28-15,0 38 16,0 18 0,0 19-16,0 10 15,0 18 1,0 29-16,10 56 15,-1 75 1,19 28-16,1-10 16,-1-18-1,-9-19-15,-1-18 16,-8-39 0,-1-27-16,1-19 15,-10-19 1,0-18-1,0-10-15,0 0 16,9-10 0,0-46-16,1-47 15,-1-29 1,-9 1-16,0-10 16,0 1-1,-9 27-15,-1 10 16,1 28-1,0 18-15,-1 10 16,1 19 0,-1 19-16,10 9 15,0 0 1,0 9-16,-18 29 16,-1 18-1,-9 38 1,-1 19-16,10 9 15,-9-1 1,9-8-16,10-19 16,0-10-1,-1-27-15,1-20 16,9-9 0,0-28-16,0 0 15,0 0 1,0-9-16,9-29 15,10-55 1,9-58-16,-9-17 16,0-11-1,0 29-15,-10 28 16,1 38 0,-10 37-16,0 28 15,0 10 1,9 18-16,19 76 15,66 224 1</inkml:trace>
  <inkml:trace contextRef="#ctx0" brushRef="#br2" timeOffset="-162196.02">32258 11401 0,'0'0'0,"9"0"0,20-19 16,18 1-1,9-11-15,10 1 16,0 19 0,18 9-16,20 9 15,18 19 1,1 19-16,8 0 16,-18 0-1,-9 9-15,-10 20 16,-38 8-1,-9 10-15,-28 9 16,0 10 0,9 9-16,-9 0 15,0 0 1,-10 0-16,0-1 16,1-17-1,-10-20-15,0-18 16,0-1-1,-10 1 1,-8 9-16,-1 0 16,-9-18-1,-10-1-15,-18-9 16,-20-10 0,-8 1-16,-20-19 15,38-1 1,19-8-16,-9-1 15,-10-9 1,0 0-16,10 0 16,-10-9-1,9-10-15,1 0 16,-1 0 0,10-18-16,0-10 15,0-9 1,19-1-16,0-18 15,0 10 1,18-10-16,-9 0 16,10-10-1,0 10 1,-1 9-16,1-9 16,-1 0-1,10 0-15,0-9 16,0-1-1,0 1 1,0-1-16,0 1 16,0 0-16,0-1 15,0 19 1,10 10-16,-1 0 16,1 9-1,8 0-15,11 19 16,-20 18-1</inkml:trace>
  <inkml:trace contextRef="#ctx0" brushRef="#br2" timeOffset="-160635.02">26877 11758 0,'0'0'0,"9"0"0,1-19 15,9 0 1,9 0-16,0 1 16,19-11-1,0 1-15,0 0 16,0 9-1,0 10-15,0 0 16,-9 18 0,0 0-16,-1 1 15,10 18 1,-9 9-16,-1 10 16,1 19-1,0-10 1,-19-9-16,-1 0 15,1-9 1,-19-1-16,0 10 16,-19 0-1,1-9-15,-1-1 16,-10 1 0,1-20-16,0 1 15,-10-19 1,-18 0-16,0-19 15,-1 1 1,1-1-16,9-9 16,9-10-1,10 1-15,0-1 16,-1-18 0,20 9-16,-1 0 15,1 0 1,18 0-1,1 0-15,-1 10 16,10 9 0,9-10-16,10 10 15,9 9 1,9 10-16,-9-1 16,1 10-1,-1 10-15,0-1 16,9 19-1,0 0-15,1 19 16,-1 0 0,-18 0-16,0 0 15,-20 9 1,1 1 0,-19-10-16,0 9 15,-19 0-15,-9 0 16,0-9-1,-10-9 1,-9-10-16,0-9 16,-9-10-1,-1-9-15,-8-19 16,-1 1-16,9-1 16,10-9-1,10-10-15,8 1 16,11-1-1,8 1 1,1-20-16,18 10 16,1 1-1,18-1-15,0 0 16,19 0 0,0 19-16,-9 0 15,-1 18 1,1 1-16,-10-1 15,-9 10 1,0 10-16,0 18 16,-1 28-1,-18 29-15,-9-29 16</inkml:trace>
  <inkml:trace contextRef="#ctx0" brushRef="#br2" timeOffset="-156437.96">27658 8990 0,'0'0'0,"0"0"0,0 0 15,0 0 1,0 0-16,0-10 16,0 1-1,-10 0-15,1-10 16,0 0 0,-1 0-16,1 1 15,-1-1 1,1 0-16,0-18 15,9-1 1,0-9-16,-10 0 16,10 0-1,0 10-15,0 9 16,0 0 0,0 18-16,0 1 15,0-1 1,0 10-1,0 0-15,0 0 16,10 10 0,-1 18-16,0 19 15,10 18 1,9 20-16,1-1 16,-1-9-1,-9 0-15,-1-18 16,1-10-1,-9-10-15,-1-18 16,-9 0 0,0-10-16,0-9 15,0 0 1,0 0-16,0 0 16,0-19-1,-19-9-15,0-19 16,-9-9-1,0-10-15,0 1 16,0-1 0,-1 10-1,1 9-15,19 19 16,-1-1-16,1 11 16,-1 8-1,1 1 1,9 9-16,0 0 15,0 9 1,9 10-16,1 19 16,9 27-1,9 20 1,0-1-16,19 19 16,-9-18-16,-1-10 15,1 0 1,0-19-16,-10 1 15,-9-20 1,0 1-16,-1-20 16,-8 1-1,-10-19-15,0 0 16,0 0 0,0 0-1,0-9-15,0-19 16,-19-19-1,0-19-15,-9-18 16,-10-20 0,1 11-16,-1-11 15,0 1 1,10 0-16,0 18 16,9 10-1,10 19-15,-1 9 16,1 19-1,0 9-15,9 10 16,0 0 0,0 9-16,0 0 15,0 0 1,0 9-16,0 10 16,0 9-1,9 9 1,0 10-16,1 0 15,9 9 1,9 10-16,0 0 16,0 0-1,0-10-15,1 0 16,-1 0 0,-9 1-16,9-1 15,0-9 1,0 0-16,1 0 15,-11-10 1,11 10-16,-1-9 16,0-1-1,0 10-15,1 0 16,-1-9 0,0-1-16,0 1 15,0-10 1,1 0-16,-1 9 15,0-8 1,0 8 0,1 1-16,-1-10 15,0 0-15,0 9 16,-9-8 0,0-11-1,0 1-15,-10 0 16,0-10-1,-9-9-15,0 0 16,0 0 0,0 0-16,0 0 15,0 0 1,-18 0-16,-11-18 16,-18-11-1,-18-8-15,-11-19 16,10-1-1,1-8-15,8-1 16,10-9 0,0 9-16,9-9 15,-9 0 1,0 0 0,0 0-16,0 0 15,0 0 1,10 9-16,8 10 15,1 0 1,0-1-16,0 10 16,9 0-1,0 1-15,0-1 16,0 0 0,1 9-16,8 1 15,1-1 1,-1 10-1,1 0-15,0 0 16,-1 9-16,1 10 16,9-1-1,0 1-15,0 9 16,0 0 0,0 0-1,0 0-15,0 0 16,9 9-16,1 1 15,-1 18 1,10 19-16,9 0 16,0 18-1,0 1 1,1 0-16,-1-1 16,0 10-1,10 0-15,-1 0 16,1 0-1,-10-18-15,10-1 16,-10 0 0,0 1-16,-9-20 15,0 1 1,0-10-16,-10-9 16,-9-1-1,0-18-15,0 0 16,0 0-1,0 0 1,0 0-16,0-18 16,0-20-1,-19-28-15,1-9 16,-1-9 0,0-1-16,0-8 15,0 8 1,0 10-16,1 0 15,-1-9 1,0 9-16,0 9 16,10 19-1,-1 9-15,1 10 16,0 0 0,-1 19-16,1-1 15,9 10 1,0 0-16,0 10 15,0-1 1,0 19-16,9 19 16,1 19-1,-1 9-15,10 0 16,0 0 0,-1 0-1,1 10-15,-9-10 16,8-10-1,-8-18-15,-1-9 16,1-1 0,-10-18-16,0-10 15,0-9 1,0 0-16,0 0 16,0-9-1,-10-19-15,1-19 16,-10-9-1,0-19-15,10 0 16,-1 0 0,1-1-16,0 11 15,-1-1 1,1 0-16,-1 20 16,1-1-1,9 0 1,0 19-16,0-1 15,0 20 1,0 0-16,0 9 16,0 9-1,0 10-15,-9 28 16,-1 47 0,10 9-16,0 9 15,10-8 1,-10-11-16,9-8 15,-9-20 1,0-18-16,0-9 16,0-19-1,0-10-15,0-9 16,0 0 0,0 0-1,0-28-15,0-38 16,0-28-1,0-18-15,0-10 16,0-10 0,0 1-16,9 0 15,-9 9-15,0 19 16,0 18 0,0 19-1,0 20-15,0-1 16,0 19-1,0 18-15,0 10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10T14:44:03.02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2437 1418 0,'0'0'15,"0"0"-15,-10-18 16,1-1-1,-10 0-15,0 10 16,10-1 0,-10 20-1,0 8-15,0 48 16,10 28 0,9 37-1,9 10 1,10 9-16,-10 10 15,-9-1 1,-18-28-16,-29 20 16,-19-20-1,-19-28 1,-9-37-16,-9-38 16,8-19-1,20-27-15,28-11 16,-9-18-1,27 19 1</inkml:trace>
  <inkml:trace contextRef="#ctx0" brushRef="#br0" timeOffset="368.13">1759 1268 0,'0'0'0,"10"0"0,27-19 16,48 10-1,65-10-15,76 10 16,0 9 0,-38 9-1,-47 10-15,-56-10 16,-38 1-1,-28-10 1</inkml:trace>
  <inkml:trace contextRef="#ctx0" brushRef="#br0" timeOffset="760.54">3509 1137 0,'0'0'0,"0"0"15,-9 19 1,-20 37-16,-8 47 16,-10 38-1,18 0-15,20-10 16,28-9 0,18-19-1,11-18-15,8-10 16,10-19-1,-19-19 1,-28-27-16</inkml:trace>
  <inkml:trace contextRef="#ctx0" brushRef="#br0" timeOffset="1165.88">4167 1249 0,'0'0'16,"0"0"-16,0 10 15,0 27 1,10 38-16,-1 57 16,1 65-1,-1 0 1,1-28-16,8 0 16,-8-10-1,-10-37 1,0-28-16,0-19 15,0-9 1,0-29 0,0-9-16,0-18 15,0-10 1</inkml:trace>
  <inkml:trace contextRef="#ctx0" brushRef="#br0" timeOffset="1690.98">4412 1099 0,'9'0'0,"1"-18"16,-1 8-1,20 1-15,-1 9 16,9 9 0,1 19-16,-10 19 15,-9 9 1,-28 29 0,-10-1-1,-19-27-15,-9-10 16,10-19-1,8-10-15,20-8 16,-1-10 0,10 0-1,10 0-15,18 9 16,29 1 0,8 18-1,-8 0-15,-20 0 16,-8 10-1,-20 9 1,-18 18-16,-48 10 16,-56 0-1,-37 0 1,-1-28-16,76-28 16</inkml:trace>
  <inkml:trace contextRef="#ctx0" brushRef="#br0" timeOffset="1999.32">4939 996 0,'0'0'0,"9"0"15,29 9 1,28 29 0,18 37-16,-8 38 15,-29 18 1,-19 10 0,-28 28-16,-38-10 15,-37-18 1,-38 0-16,-19-29 15,67-65 1</inkml:trace>
  <inkml:trace contextRef="#ctx0" brushRef="#br0" timeOffset="2267.89">5776 1747 0,'0'0'0,"10"0"0,8-19 15,39-19 1,18 10-1,0 9-15,-9 10 16,-38 9 0</inkml:trace>
  <inkml:trace contextRef="#ctx0" brushRef="#br0" timeOffset="2433.77">5710 2038 0,'10'0'0,"27"-10"0,104-9 15,76 10 1,140-10-16</inkml:trace>
  <inkml:trace contextRef="#ctx0" brushRef="#br0" timeOffset="3054.25">7225 1662 0,'0'0'0,"0"0"16,9 0 0,20 0-1,46-9-15,38-1 16,37 10 0,20 10-1,-29-1-15,-38-9 16,-18 0-1,-29 0-15,-18 0 16,-10 0 0,-9 0-1,-10 10-15,-9-10 16</inkml:trace>
  <inkml:trace contextRef="#ctx0" brushRef="#br0" timeOffset="4298.63">8834 1146 0,'0'0'0,"0"0"16,0 19-1,9 9-15,0 19 16,10 19 0,9-10-1,19-9-15,0 0 16,-9-19-1,0-9 1,9-19-16,-10 0 16,1-19-1,0-9 1,-10-10-16,-9 10 16,-19 9-1,0 10 1,0 0-16,0-1 15,0 10 1,0 10 0,9 27-16,1 29 15,-1 18 1,-9 10 0,-19 0-16,0-10 15,-18-9 1,-20 0-1,-37-18-15,-19-10 16,0-19 0,19-28-1,10-19-15,46 10 16</inkml:trace>
  <inkml:trace contextRef="#ctx0" brushRef="#br0" timeOffset="4871.07">9624 1812 0,'0'0'0,"0"0"16,0 0-16,0 0 15,0 10 1,0 8 0,0 20-16,0 9 15,0 9 1,0-9-1,-10-19-15,10-9 16,0-19 0,0 0-1,0 0-15,0-28 16,0-47 0,10-38-1,18 10-15,-9 37 16,0 38-1,9 19 1,0 9-16,19 19 16,0 18-1,10 48 1,-10 8 0,-19 1-16,-19 9 15,-9 10 1,-19-19-16,-18-19 15,9-38 1</inkml:trace>
  <inkml:trace contextRef="#ctx0" brushRef="#br0" timeOffset="5064.54">9379 2122 0,'0'0'0,"10"0"0,37-19 16,66-9 0,46 0-1,20 19-15,-9-1 16,140 10 0</inkml:trace>
  <inkml:trace contextRef="#ctx0" brushRef="#br0" timeOffset="5383.53">10536 799 0,'0'0'0,"0"0"16,0 9-1,0 20-15,10 46 16,-1 75 0,-9 47-1,0 0-15,10-28 16,-1-19-1,0-28 1,1-66-16</inkml:trace>
  <inkml:trace contextRef="#ctx0" brushRef="#br0" timeOffset="5716.14">10978 1521 0,'0'0'0,"0"0"0,0 0 15,0 10 1,0 18 0,19 19-16,19 19 15,9 9 1,9-10-1,1-18-15,9-28 16,9-10 0,0-18-1,-28-10-15,-9-18 16,-19-1 0,-29 10-1,-18-9-15,0 18 16</inkml:trace>
  <inkml:trace contextRef="#ctx0" brushRef="#br0" timeOffset="6700.93">10903 1597 0,'0'0'0,"0"0"0,0 0 16,0 0-1,0 9 1,-9 0-16,9 10 16,19 28-1,28 28 1,28 0-16,10-19 15,18-9 1,10-19-16,0-9 16,-10-28-1,-18-19 1,-19 0-16,-19-10 16,-19 0-1,-19-18 1,-37-9-16,-28-29 15,-48 9 1,1 10 0,-1 38-16,-9 9 15,10 28 1,-19 28 0,56 0-16</inkml:trace>
  <inkml:trace contextRef="#ctx0" brushRef="#br0" timeOffset="7506.15">12465 1446 0,'0'0'0,"-19"0"15,-19-9 1,-18 0-16,-10 18 15,0 0 1,10 20 0,18-1-1,10 0-15,19 0 16,9 0 0,9-9-16,0 0 15,10-10 1,0-9-1,9 0-15,-9 0 16,9-19 0,-9 1-16,0-11 15,0 1 1,-1 0 0,-8 19-1,-10-1-15,9 10 16,1 10-1,9 27-15,-1 38 16,1 19 0,-9 19-1,-10 9-15,-19 0 16,-9-10 0,-10-18-16,-19-9 15,1-20 1,0-18-1,-20-28 1,39-10-16</inkml:trace>
  <inkml:trace contextRef="#ctx0" brushRef="#br0" timeOffset="8132.32">12841 1137 0,'0'0'0,"0"0"0,0 0 16,0 19-1,10 18 1,-1 19 0,0 10-16,20 9 15,-1-19 1,-9-18-16,9-19 16,0-1-1,0-18 1,0-9-16,1-10 15,8-18 1,1-19 0,-10 9-16,0 0 15,-9 19 1,-9 9 0,-1 9-16,0 1 15,1 18 1,18 20-16,0 27 15,-9 28 1,-9 10 0,-20 0-16,-18 9 15,-10 0 1,-18-18 0,-10-10-1,-19-19-15,-9-9 16,0-19-1,19-9-15,37-19 16</inkml:trace>
  <inkml:trace contextRef="#ctx0" brushRef="#br0" timeOffset="8498.51">13462 1803 0,'0'0'0,"0"0"15,0 0-15,9 9 16,1 29-1,9 18 1,9 29-16,0 37 16,-9 18-1,0-8 1,-10-20-16,-9-18 16,0-9-1,-9-20-15,-1-27 16,1-20-1,-1-8 1</inkml:trace>
  <inkml:trace contextRef="#ctx0" brushRef="#br0" timeOffset="8783.12">13509 1784 0,'0'0'0,"9"-9"0,1-10 16,18 0 0,0 10-1,19 9-15,19 9 16,0 29 0,0 18-1,-19 10-15,-9-1 16,-29-8-1,-9-10 1,-38 0-16,-46 18 16,27-37-1</inkml:trace>
  <inkml:trace contextRef="#ctx0" brushRef="#br0" timeOffset="9241.95">15193 1653 0,'0'0'0,"0"0"15,9 0 1,20 0-16,55-10 15,76 10 1,19 10 0,9-1-16,-37 1 15,-39-10 1,-27 0 0,-38 0-16,-19 0 15,-9 0 1,-9 9-1,-10-9-15</inkml:trace>
  <inkml:trace contextRef="#ctx0" brushRef="#br0" timeOffset="9540.15">17178 977 0,'0'0'0,"0"10"16,-19 8-16,-9 29 16,-29 57-1,-8 27-15,18 10 16,28-10-1,19-18 1,28 9-16,28-10 16,29-18-1,-38-47 1</inkml:trace>
  <inkml:trace contextRef="#ctx0" brushRef="#br0" timeOffset="9832.85">17639 1118 0,'0'0'0,"0"9"15,0 20 1,-10 36-16,1 48 15,0 28 1,9-1 0,0 1-16,-10-28 15,10-29 1,0-28 0,10-18-16,-10-29 15</inkml:trace>
  <inkml:trace contextRef="#ctx0" brushRef="#br0" timeOffset="10049.06">18043 1493 0,'0'0'0,"10"0"16,37-9-16,38 0 15,18-1 1,0 10 0,10 0-16,0 10 15,-56-10 1</inkml:trace>
  <inkml:trace contextRef="#ctx0" brushRef="#br0" timeOffset="10567.13">19295 1005 0,'0'0'0,"0"0"0,0 0 16,0 10 0,0 27-1,9 29-15,19 9 16,0 10-1,10-10 1,0-28-16,9-10 16,0-18-1,-10-19-15,1-10 16,0-18 0,-1-9-1,-18-20 1,0 1-16,-19 0 15,0 18 1,0 20-16,0 8 16,0 10-1,9 10 1,1 18-16,18 56 16,0 19-1,-9 19 1,-10 10-16,-9-1 15,-18-9 1,-20-28 0,-28-19-16,-19-9 15,-18-20 1,-19-17 0,56-20-16</inkml:trace>
  <inkml:trace contextRef="#ctx0" brushRef="#br0" timeOffset="11348.66">20169 1653 0,'0'0'0,"0"0"0,0 0 15,0 9 1,0 29-1,-18 37-15,-1 19 16,0-1 0,0-8-1,0-19-15,1-10 16,8-19 0,1-18-16,-1-19 15,10 0 1,0-9-1,10-38-15,18-56 16,10-19 0,-1 18-1,1 20-15,0 28 16,-10 18 0,0 19-1,0 10-15,10 18 16,9 10-1,0 28 1,-9 28-16,-1 10 16,-18 8-1,-19 1 1,0 9-16,0 10 16,-19-10-1,0 0 1,1-65-16</inkml:trace>
  <inkml:trace contextRef="#ctx0" brushRef="#br0" timeOffset="11549.45">19746 2075 0,'0'0'0,"10"0"0,18-19 16,47-9-1,47 0-15,10 19 16,9 9 0,-9 9-1,-19 0-15,-57 1 16</inkml:trace>
  <inkml:trace contextRef="#ctx0" brushRef="#br0" timeOffset="11866.21">20894 874 0,'0'0'0,"9"0"0,29 9 15,18 29 1,38 37-16,19 66 15,0 37 1,-28 10 0,-38-1-16,-28-8 15,-29-20 1,-18-28 0,-38 1-16,-28-29 15,0-9 1,9-38-1,57-37-15</inkml:trace>
  <inkml:trace contextRef="#ctx0" brushRef="#br0" timeOffset="12187.34">22211 649 0,'0'0'0,"0"9"16,0 38-16,-19 66 15,0 46 1,-9 20-1,9-1-15,10-28 16,-1-37 0,10-10-1,10-28-15,9-19 16,-10-28 0</inkml:trace>
  <inkml:trace contextRef="#ctx0" brushRef="#br0" timeOffset="12588.67">22700 1287 0,'0'0'0,"0"0"16,0 0 0,0 0-16,0 9 15,0 10 1,0 37-1,9 19-15,10 10 16,10-10 0,8-19-1,1-9-15,9-28 16,0 0 0,9-19-1,1-19-15,-10-28 16,-19-19-1,-19-28-15,-27 10 16,-20 18 0,-28 10-1,-19 9-15,-9 28 16,0 38 0,0 37-1,38-18-15</inkml:trace>
  <inkml:trace contextRef="#ctx0" brushRef="#br0" timeOffset="13199.58">23904 1437 0,'0'0'0,"0"-19"0,-19-18 16,-9-1-1,-28 10 1,-1 9-16,10 10 16,0 18-1,10 19 1,8 1-1,20-1-15,0 0 16,-1 0 0,20 0-16,-1-9 15,19 0 1,19-1 0,0-18-16,10-9 15,-1-10 1,-18-9-1,-1 0-15,1 0 16,-19 9 0,0 10-1,-1-1-15,-8 20 16,-1 18 0,10 38-1,-9 37-15,-10 38 16,-19-10-1,-10-9-15,-18-19 16,-9-9 0,-19-10-1,-10-18-15,0-28 16,-9-29 0,38-9-1</inkml:trace>
  <inkml:trace contextRef="#ctx0" brushRef="#br0" timeOffset="13599.83">25221 987 0,'0'0'0,"0"0"16,0 0-1,0 0-15,-19 18 16,-28 29-1,-9 47 1,9 19-16,9 9 16,19-10-1,19-8-15,10-11 16,18-18 0,19 0-1,0-18 1,-19-38-16</inkml:trace>
  <inkml:trace contextRef="#ctx0" brushRef="#br0" timeOffset="13890.06">25654 1174 0,'0'0'0,"0"0"16,0 0-1,0 10-15,0 37 16,-19 37 0,0 38-1,1 0-15,-11 9 16,1-9 0,9-28-1,0-9-15,1-20 16,8-27-1,1-10 1,-1-9-16,10-19 16</inkml:trace>
  <inkml:trace contextRef="#ctx0" brushRef="#br0" timeOffset="14052.15">25757 1615 0,'0'0'0,"19"-9"15,47-10-15,28 0 16,29 1 0,27 8-1,-9 20-15,-75-10 16</inkml:trace>
  <inkml:trace contextRef="#ctx0" brushRef="#br0" timeOffset="14600.6">27122 1005 0,'0'0'0,"0"0"15,0 0 1,0 0 0,0 10-16,-10 9 15,-9 28 1,10 28-1,0 9-15,18 0 16,0-18 0,20-19-1,-1-9-15,9-10 16,10-10 0,0-18-16,29-28 15,8-19 1,-8-18-1,-10-10 1,-19 9-16,-19 28 16,-9 10-1,-1 19-15,-18 0 16,0 9 0,10 18-1,-1 48-15,-9 56 16,0 28-1,-19 19 1,-9-19-16,-9-37 16,-10-19-1,-10-10 1,-18-18-16,0-19 16,-20-29-1,-8-27 1,37-10-16</inkml:trace>
  <inkml:trace contextRef="#ctx0" brushRef="#br0" timeOffset="14966.65">28015 1747 0,'0'0'0,"0"0"15,0 0 1,0 0 0,0 9-16,10 10 15,-10 37 1,0 47-1,0 38 1,-10 0-16,1-10 16,-10-9-1,0-19-15,10-9 16,-1-9 0,1-20-16,0-18 15,9-37 1</inkml:trace>
  <inkml:trace contextRef="#ctx0" brushRef="#br0" timeOffset="15254.29">27978 1887 0,'0'0'0,"9"0"16,19-18-16,0 8 15,20 1 1,-1 18 0,9 19-16,-18 1 15,-1 17 1,-18 1 0,-19 0-16,-9 0 15,-38 19 1,-47-10-1,-57 0-15,-169 48 16</inkml:trace>
  <inkml:trace contextRef="#ctx0" brushRef="#br0" timeOffset="15584">28589 921 0,'0'0'0,"10"0"15,8 28-15,29 47 16,0 57 0,0 46-1,-37 56-15,-38 1 16,-76 18 0,-93 104-16,-29-10 15</inkml:trace>
  <inkml:trace contextRef="#ctx0" brushRef="#br0" timeOffset="18209.45">2785 3820 0,'0'10'0,"0"-1"0,0 10 16,-10-1 0,10 11-1,10 64-15,18 20 16,9-57-1,29 1 1,10 36-16,-11-46 16,1-28-1,10-9 1,-20-29-16,0-19 16,-9-9-1,-37 19-15,-10 19 16,0-19-1,0-19 1,0 28-16,0 28 16,-10-9-1,10 66 1,-9-10 0,9 1-16,-9 65 15,9 28 1,-10-38-16,1-55 15,-10-20 1,-19 19 0,-18 10-16,-19-28 15,-38-10 1,-10 0 0,20-9-16,56-19 15</inkml:trace>
  <inkml:trace contextRef="#ctx0" brushRef="#br0" timeOffset="18831.99">3735 4852 0,'0'0'0,"0"0"15,0-9 1,0 9-16,0 9 15,0 10 1,0 28 0,0 47-16,0-38 15,0-37 1,0 28 0,0-10-1,0-9-15,0-18 16,0-10-1,0-10-15,9-55 16,19-76 0,-9 38-16,9 37 15,1-9 1,-11 9 0,1 38-16,-9 28 15,18 0 1,10 28-1,-1 19-15,-9 0 16,10 85 0,-10 8-1,-28-74-15,0-19 16,-19 47 0,1 0-1,8-57-15</inkml:trace>
  <inkml:trace contextRef="#ctx0" brushRef="#br0" timeOffset="19074.3">3669 5077 0,'9'-9'0,"29"-10"15,65-9-15,29 9 16,-10 10 0,-65 0-1</inkml:trace>
  <inkml:trace contextRef="#ctx0" brushRef="#br0" timeOffset="19416.97">4817 4355 0,'0'0'0,"9"0"16,10-9-1,18 9-15,29 0 16,19 0 0,0 9-1,-48 0-15</inkml:trace>
  <inkml:trace contextRef="#ctx0" brushRef="#br0" timeOffset="19590.39">4732 4862 0,'9'-19'0,"1"-28"0,9 19 15,37 0 1,29 0-16,37 28 16,38-10-1,150-9 1</inkml:trace>
  <inkml:trace contextRef="#ctx0" brushRef="#br0" timeOffset="19922.23">5767 4008 0,'0'0'0,"0"9"15,0 10 1,0 9 0,9 19-16,1 19 15,8 37 1,11 38-1,-1-10-15,-9-37 16,-1-57 0,-8 38-1,-1 0-15,-9-65 16</inkml:trace>
  <inkml:trace contextRef="#ctx0" brushRef="#br0" timeOffset="20532.5">7215 4439 0,'0'0'0,"0"0"0,19-9 15,28-10 1,38-9-1,18 28-15,1 19 16,-1 18 0,-56-18-16</inkml:trace>
  <inkml:trace contextRef="#ctx0" brushRef="#br0" timeOffset="20706.4">7093 4618 0,'0'9'0,"0"-9"0,19 0 16,47 0-1,84 28 1,48-28 0,-1-19-16,123 29 15</inkml:trace>
  <inkml:trace contextRef="#ctx0" brushRef="#br0" timeOffset="21059.59">7733 4186 0,'0'0'0,"0"0"16,19 19-1,18 9-15,29 10 16,0-1 0,0 10-16,-10 0 15,-9 28 1,-28-19-1,-19-37-15,-19 28 16,-46 19 0,-30-1-16,-8 57 15,-10-9 1,66-85 0</inkml:trace>
  <inkml:trace contextRef="#ctx0" brushRef="#br0" timeOffset="21582.28">10499 4177 0,'0'9'0,"0"-9"16,0 0 0,9 28-16,0 38 15,1 103 1,9-10-1,-19-84-15,0 10 16,-19-20 0,0 11-1,-19-30-15,-37 1 16,-66-9 0,-47 18-1,-123 94-15</inkml:trace>
  <inkml:trace contextRef="#ctx0" brushRef="#br0" timeOffset="21864.81">9690 4214 0,'0'0'0,"9"0"16,19-9-16,48-19 16,46-19-1,47 19 1,0 9 0,1-9-16,-10 28 15,-19 28 1,0 0-16,-75-19 15</inkml:trace>
  <inkml:trace contextRef="#ctx0" brushRef="#br0" timeOffset="22186.1">11646 4064 0,'0'0'0,"0"10"16,-9-10 0,-19 28-16,-10 19 15,-9 9 1,0 56-1,19 1 1,28-47-16,56 93 16,20 1-16,8-66 15,20-10 1,-48-56 0</inkml:trace>
  <inkml:trace contextRef="#ctx0" brushRef="#br0" timeOffset="22516.11">12136 4224 0,'0'0'0,"0"9"16,0 10-1,0-19 1,9 47-16,0 18 16,1 10-1,9 66 1,-1 0-16,-8 9 16,9 19-1,-10-47-15,-9-28 16,0 56-1,0-56 1,0-47-16,-9-10 16</inkml:trace>
  <inkml:trace contextRef="#ctx0" brushRef="#br0" timeOffset="23033.1">12013 4205 0,'0'0'15,"10"0"-15,8-19 16,30-47 0,8 10-16,0 37 15,10 19 1,-9 10-1,9 37-15,-29 9 16,-18-28 0,-19 10-16,-9 9 15,-10-1 1,-9-17 0,9-20-1,0 0-15,10-9 16,-1 0-1,10 0-15,19 10 16,19-10 0,27-10-1,-8 1-15,-1 37 16,-9 19 0,-18 9-1,-20-9-15,-9-28 16,-47 28-1,-75 0 1,-57-28-16,-9-29 16,-123-46-1</inkml:trace>
  <inkml:trace contextRef="#ctx0" brushRef="#br0" timeOffset="23348.87">12719 4008 0,'9'0'0,"1"0"0,8 0 16,20 9-1,9 10 1,10 56-16,-10 38 16,-19 18-1,-19 38 1,-37-47-16,-28-28 16,-29-19-1,-47 9 1,-141 113-16</inkml:trace>
  <inkml:trace contextRef="#ctx0" brushRef="#br0" timeOffset="23649.31">13829 4374 0,'0'0'0,"9"0"16,10-19-16,28-19 16,19 20-1,0 8 1,19 20-16,-10-10 15,0 18 1,-9 1 0,-38-9-16</inkml:trace>
  <inkml:trace contextRef="#ctx0" brushRef="#br0" timeOffset="23825.13">13725 4477 0,'0'0'0,"10"-9"16,27-1-1,58-27-15,55 27 16,38 57 0,141 38-1</inkml:trace>
  <inkml:trace contextRef="#ctx0" brushRef="#br0" timeOffset="25407.08">15720 4449 0,'0'0'0,"9"-10"0,1-8 16,27-1 0,48 19-16,47-28 15,28 9 1,-1 38 0,1 18-16,-28-18 15,-38 0 1,-28-10-16,-28-9 15,-20-19 1,1 10 0,-9 18-16,-10-9 15</inkml:trace>
  <inkml:trace contextRef="#ctx0" brushRef="#br0" timeOffset="25751.52">17187 3698 0,'0'0'0,"0"19"16,0 0-1,10-1-15,-1 86 16,10 102 0,0-37-1,-10-66-15,1 19 16,8-47 0,-8-28-16,-1 0 15,1 0 1,18 0-1,19-19-15,-28-28 16</inkml:trace>
  <inkml:trace contextRef="#ctx0" brushRef="#br0" timeOffset="26105.93">18043 4186 0,'0'0'0,"0"0"16,0 0-1,0 9-15,-9 10 16,0-9 0,-1 18-1,1 19-15,9 28 16,19 28 0,9-19-1,0-46-15,0-10 16,10 0-1,0-18-15,-1-29 16,1-9 0,-1-38-1,-27-9-15,-20 0 16,-18 19 0,-9 9-1,-20 28-15,-18 10 16,37 9-1</inkml:trace>
  <inkml:trace contextRef="#ctx0" brushRef="#br0" timeOffset="26798.83">19172 4505 0,'0'-19'0,"0"1"16,-9-1-16,-19-37 16,-29 9-1,-18 0 1,9 19-16,0 28 15,10 0 1,9 18-16,19 1 16,9 9-1,9 47 1,10-18-16,19-29 16,9 0-1,1-19 1,18 19-16,-10-18 15,1-10 1,0-10 0,-1-18-16,1-28 15,-10 18 1,-9 29 0,-10-10-16,1 1 15,-10 18 1,0-10-1,0 20-15,9 36 16,0 20 0,1 9-1,9 38-15,-1-1 16,-18 20 0,-18-10-16,-20 28 15,-9 0 1,-9-84-1,-39-38-15,-27-28 16,0-10 0,0-18-1,9 9-15,56 19 16</inkml:trace>
  <inkml:trace contextRef="#ctx0" brushRef="#br0" timeOffset="27548.55">19963 4045 0,'0'0'0,"0"0"0,-10 0 15,1 10 1,-1-10-16,1 9 15,-1 38 1,20 19 0,9-10-16,9 10 15,19-29 1,0-18 0,0-19-16,0 0 15,0-19 1,-9 0-16,-1 1 15,1-10 1,-10-29 0,-9 1-16,-10 28 15,1-10 1,-10 20 0,0 18-16,9 9 15,1 10 1,8 65-1,11 10-15,-1 56 16,-9 10 0,-19-29-1,0-28-15,-10-75 16,-8 0 0,-20 10-16,-19 37 15,-27 0 1,9-28-1,-20-10-15,-8-55 16,28-10 0,18 18-1,1-18-15,28 0 16</inkml:trace>
  <inkml:trace contextRef="#ctx0" brushRef="#br0" timeOffset="27948.84">20941 4843 0,'0'0'0,"0"-19"0,0 0 16,0 19-1,0 0-15,0 19 16,0 28 0,-10 47-1,1 9-15,0 28 16,9 20-1,0-48 1,0-19-16,0-37 16,0-19-1,-10 10 1,1 37-16,-1-19 16,10-56-1</inkml:trace>
  <inkml:trace contextRef="#ctx0" brushRef="#br0" timeOffset="28249.63">20781 4955 0,'0'0'0,"9"-18"0,10-1 16,28-9-1,38-29-15,0-8 16,-10 46-1,9 38 1,-8 9-16,-10 0 16,-19-9-1,-10 28 1,-9 56-16,-18 0 16,-38-56-1,-19 9-15,-57 10 16,-56-19-1,-150 28 1</inkml:trace>
  <inkml:trace contextRef="#ctx0" brushRef="#br0" timeOffset="32873.53">20376 3867 0,'10'0'0,"18"0"16,29 0-16,18 0 15,19 9 1,9 10 0,10 28-16,-19-9 15,-9-20 1,18 29 0,20 47-16,-29-9 15,-19-38 1,0 28-1,-9-10-15,-9-8 16,-20-1 0,-9 38-1,1 28-15,-29-38 16,0-9 0,-10-28-16,-9 9 15,-28 29 1,-9-1-1,-10-27-15,-9-20 16,-10 10 0,-18 28-1,-20 19-15,-8-47 16,18-57 0,-19-8-1,-9 8-15,19 1 16,9-19-1,9-10 1,1-9-16,9 0 16,9-18-1,0-29-15,1 9 16,18 10 0,0 10-1,19-10 1,9 28-16,1-47 15,18 0 1,10 19-16,18 0 16,10 0-1,9-19 1,19 19-16,10 0 16,8 9-1,20 29 1,37-1-16,19 1 15,-65 18 1</inkml:trace>
  <inkml:trace contextRef="#ctx0" brushRef="#br0" timeOffset="34594.85">20169 3004 0,'0'0'0,"0"37"16,0 1 0,0-38-16,0 0 15,0 0 1,0 0-1,0 9-15,0 1 16,10 18 0,-1 28-1,1 19 1,-1 0-16,-9 19 16,0-38-1,0 48-15,0 55 16,-9-74-1,-1 8 1,1 11-16,-1-48 16,10-28-1,-9 0 1,0 0-16,9-9 16,0-19-1,0 0-15,0 0 16</inkml:trace>
  <inkml:trace contextRef="#ctx0" brushRef="#br0" timeOffset="34981.75">19803 3079 0,'0'0'0,"0"0"16,9 0-16,19 0 15,66-9 1,38-1 0,0 20-16,-10-10 15,-28 9 1,-19 38-16,-28-28 15,-9-1 1,9 39 0,-19-10-16,-18-29 15,-20 29 1,-18 28 0,-66 47-16,-19-18 15,10-67 1,46-9-1</inkml:trace>
  <inkml:trace contextRef="#ctx0" brushRef="#br0" timeOffset="35349.58">21185 2976 0,'0'0'0,"0"-10"15,-9 10-15,-10 0 16,-18 38 0,-10 131-16,9 9 15,29-140 1,9 46 0,0 10-16,9-47 15,19-10 1,-18-18-16</inkml:trace>
  <inkml:trace contextRef="#ctx0" brushRef="#br0" timeOffset="35903.86">21336 3126 0,'0'0'0,"0"0"0,0 0 16,0 9 0,-9 19-16,9 19 15,9 19 1,19-10-16,0 10 16,10-10-1,0-18-15,-1-10 16,1-9-1,0-19-15,-1-10 16,10-18 0,-9-9-16,0-20 15,-20 10 1,1 10-16,-9 9 16,-1 18-1,-9 1-15,0 0 16,9 18-1,1 10 1,-1 28-16,10 18 16,0 20-1,0-10-15,-19 0 16,0 0 0,-19-19-16,-9 1 15,-10-1 1,-18-19-16,-10 1 15,-38-19 1,1-10-16,18-9 16,47 0-1</inkml:trace>
  <inkml:trace contextRef="#ctx0" brushRef="#br0" timeOffset="36172.98">22098 3567 0,'0'0'0,"0"0"16,9 0-1,1-10-15,18-8 16,0-1 0,0 10-16,20 9 15,-30 0 1</inkml:trace>
  <inkml:trace contextRef="#ctx0" brushRef="#br0" timeOffset="36364.81">22079 3623 0,'0'0'0,"10"0"0,18 10 15,56-1 1,67 19-16,169 28 15</inkml:trace>
  <inkml:trace contextRef="#ctx0" brushRef="#br0" timeOffset="36649.33">22879 3248 0,'0'0'0,"0"0"0,0 0 15,0 9-15,9 29 16,1 18 0,-10 28-1,9 20-15,-9-10 16,0-19-1,0-10-15,0-27 16,0-1 0,0-27-16</inkml:trace>
  <inkml:trace contextRef="#ctx0" brushRef="#br0" timeOffset="36898.83">23058 3060 0,'0'0'0,"0"0"0,9 19 15,19 28 1,19 56-16,-9 28 15,-10 29 1,-37 18-16,-29 19 16,-75 132-1</inkml:trace>
  <inkml:trace contextRef="#ctx0" brushRef="#br0" timeOffset="41307.87">11374 3698 0,'0'0'0,"0"0"16,0 0-16,9 0 15,0-9 1,1-1-16</inkml:trace>
  <inkml:trace contextRef="#ctx0" brushRef="#br1" timeOffset="45288.97">11524 3529 0,'0'0'0,"9"0"15,20-9 1,27 0-16,29-10 16,18 9-1,1 1 1,18 9-16,19 9 16,0 1-16,10 9 15,-19 9 1,-10 0-16,-19 9 15,-18 1 1,-10 9-16,-9 9 16,-9 0-1,-1 10-15,-18 0 16,-1-1 0,-9 1-16,-9 0 15,0 9 1,-19 9-16,0 1 15,-19-1 1,0 1 0,-18-1-16,-1 10 15,-9 0 1,-9-10-16,-1-9 16,-9-9-1,-9 9-15,0-19 16,0-9-1,-19 9-15,-1 1 16,1-20 0,10-9-16,-10 1 15,-10-11 1,1 1-16,-1-19 16,10-19-1,0-9-15,-9-9 16,-1-10-1,19 0-15,20 0 16,-1-9 0,0-1-1,9-8-15,1 8 16,9-8 0,9-10-16,10-10 15,0 10 1,0-9-16,-1 18 15,11 0 1,8 1-16,1 8 16,9-8-1,9-1-15,1 0 16,8 10 0,11-10-16,18 1 15,0 8 1,9-8-16,10-1 15,9 10 1,10 9 0,0 0-16,18 28 15,-46 10-15</inkml:trace>
  <inkml:trace contextRef="#ctx0" brushRef="#br1" timeOffset="46882.11">10113 7254 0,'0'0'0,"0"0"0,0 0 16,9 10-1,1 18-15,18 19 16,10 28-1,9 18-15,0 11 16,-10-1 0,-8-19-16,-11-9 15,-18 0 1,-28 0 0,-19-18-16,-28-1 15,-10-18 1,1-20-16,8-18 15,-8-9 1,37-10-16</inkml:trace>
  <inkml:trace contextRef="#ctx0" brushRef="#br1" timeOffset="47149.14">9596 7273 0,'0'0'0,"0"0"15,0-9-15,0-1 16,18-9 0,48 1-16,38-1 15,37-9 1,19 9-16,-19 10 15,-9 9 1,-1 9 0,-65-9-16</inkml:trace>
  <inkml:trace contextRef="#ctx0" brushRef="#br1" timeOffset="47399.03">11251 6991 0,'0'0'0,"0"0"0,0 0 15,-9 10 1,-19-1-16,-19 38 16,-19 38-1,19 18 1,9 19-16,29 9 15,27 0 1,39-27-16,28-1 16,-38-56-1</inkml:trace>
  <inkml:trace contextRef="#ctx0" brushRef="#br1" timeOffset="47681.83">11684 7188 0,'0'0'0,"0"0"15,0 0-15,0 10 16,0 9 0,9 37-16,1 47 15,9 38 1,-1 9-16,1 9 15,-9 1 1,8-29-16,-8-18 16,9-19-1,0-29 1,-19-46-16</inkml:trace>
  <inkml:trace contextRef="#ctx0" brushRef="#br1" timeOffset="48108.17">11740 7310 0,'10'0'0,"-1"-18"0,19-20 16,20 1-1,-11 8-15,1 20 16,-1 0-1,-18 18-15,0 10 16,-19 9 0,-9 28-1,-10 1-15,-9-1 16,-1-19-16,20-8 16,0-11-1,-1 1 1,20 0-16,18 9 15,19 0 1,-10 0-16,1 0 16,-10-9-1,-9 0-15,-19 0 16,-9 9 0,-57 0-16,-66 19 15,-28 0 1,38-19-16,65-19 15</inkml:trace>
  <inkml:trace contextRef="#ctx0" brushRef="#br1" timeOffset="48381.99">12324 7132 0,'0'0'0,"0"0"0,9 10 15,19-1 1,10 28-16,9 48 16,-9 27-1,-10 10 1,-28 0-16,-28-9 15,-29 0-15,20-57 16</inkml:trace>
  <inkml:trace contextRef="#ctx0" brushRef="#br1" timeOffset="48611.1">13594 7451 0,'0'0'0,"9"0"0,29-19 16,28 10-1,18 0-15,-8 18 16,-39 0-1</inkml:trace>
  <inkml:trace contextRef="#ctx0" brushRef="#br1" timeOffset="48765.4">13528 7676 0,'0'0'0,"0"0"15,0 0 1,19 0-16,47 10 15,75-10 1,56 9-16,142 29 16</inkml:trace>
  <inkml:trace contextRef="#ctx0" brushRef="#br1" timeOffset="48990.05">15005 7564 0,'0'0'16,"9"0"-16,29-10 15,28-8-15,28 8 16,28 10-1,-47 0-15</inkml:trace>
  <inkml:trace contextRef="#ctx0" brushRef="#br1" timeOffset="49299.31">15946 6813 0,'0'0'0,"0"0"0,0 0 16,0 19 0,9 47-16,0 56 15,-9 28 1,10 19-16,-10-19 15,0-19 1,9-9-16,1-19 16,8-18-1,20-20-15,-19-37 16</inkml:trace>
  <inkml:trace contextRef="#ctx0" brushRef="#br1" timeOffset="49647.99">16661 7385 0,'0'0'0,"0"0"0,0 0 16,0 10 0,-19 9-16,9 18 15,10 38 1,10 10-16,18 8 15,0-27 1,19-10-16,0-27 16,10-11-1,-1-18 1,1-9-16,-20-29 16,1-18-1,-29-10-15,-28-18 16,-46-10-1,-30 29-15,11 27 16,9 19 0,46 19-16</inkml:trace>
  <inkml:trace contextRef="#ctx0" brushRef="#br1" timeOffset="50272.9">17865 7526 0,'0'0'0,"-19"-19"0,-9 1 15,-19-10 1,-19 18-16,-10 10 15,-8 19 1,9 18-16,37 10 16,19 0-1,10 0-15,18-9 16,10-1 0,9-9-16,0-9 15,10 0 1,-10-19-16,10-9 15,-1-20 1,1-8-16,-10-10 16,-9 0-1,0 10 1,0-1-16,-10 10 16,1 0-16,-1 18 15,-9 1 1,9 18-1,10 10-15,9 37 16,1 38 0,8 19-16,-18 18 15,0-9 1,-19-9-16,-19-19 16,-19-10-1,-9-9-15,-18-9 16,-20-10-1,-28-18-15,-28-20 16,-19-27 0,-160-19-16</inkml:trace>
  <inkml:trace contextRef="#ctx0" brushRef="#br1" timeOffset="51358.38">19859 6419 0,'0'0'0,"0"0"16,0 9-16,0 10 15,-9 38 1,-1 46-16,1 9 16,18 1-1,-9-10-15,0-9 16,0-47-1</inkml:trace>
  <inkml:trace contextRef="#ctx0" brushRef="#br1" timeOffset="51664.68">18627 7461 0,'0'0'0,"0"0"0,9 0 16,38 0 0,122 0-16,114 0 15,46-10 1,19 1 0,9 9-16,-27 0 15,-39 0 1,-65-10-16,-47 10 15,-38 10 1,-47-1-16,-37 1 16,-20-1-1,-27 0-15</inkml:trace>
  <inkml:trace contextRef="#ctx0" brushRef="#br1" timeOffset="52001.92">18994 7986 0,'0'0'16,"0"0"-16,9 9 16,0 19-16,20 38 15,-1 28 1,0 9-16,0 19 16,-9-19-1,0-18-15,-10-20 16,-9-8-1,0-20-15,0-18 16</inkml:trace>
  <inkml:trace contextRef="#ctx0" brushRef="#br1" timeOffset="52214.63">19812 8455 0,'0'0'0,"9"0"16,10 0-16,28 0 15,47 0 1,0 9 0,0 1-16,1 9 15,-48-10 1</inkml:trace>
  <inkml:trace contextRef="#ctx0" brushRef="#br1" timeOffset="52464.82">20000 8061 0,'0'0'0,"0"9"0,0 10 15,10 37 1,-1 38 0,0 19-16,1 9 15,9 0 1,9-10-16,0 1 16,0-19-16,0-19 15,-18-47 1</inkml:trace>
  <inkml:trace contextRef="#ctx0" brushRef="#br1" timeOffset="52931.63">20819 8652 0,'0'0'0,"0"0"0,9 0 16,10 9 0,18 1-16,10-1 15,-9 1 1,0-10-16,-10 0 16,0-19-1,-9 0-15,0-18 16,0-20-1,-19 1 1,-19 0-16,0 9 16,-19 19-16,-18-1 15,-1 20 1,1 28 0,0 9-16,9 28 15,9 19 1,19 10-16,19 9 15,28-10 1,29 1-16,18-10 16,29-29-1,-1-17-15,19-20 16,-65-9 0</inkml:trace>
  <inkml:trace contextRef="#ctx0" brushRef="#br1" timeOffset="53339.59">20762 8052 0,'0'0'0,"0"0"0,0 0 16,0 0-1,10-10-15,-1 1 16,10-1 0,18 1-16,10 9 15,10 0 1,-1 9-16,-9 1 16,0 9-1,-28-10-15</inkml:trace>
  <inkml:trace contextRef="#ctx0" brushRef="#br1" timeOffset="53856.39">21552 7592 0,'0'0'0,"0"0"0,0 0 16,0 9 0,-18 10-16,-1 19 15,9 37 1,1 9-16,18 10 16,20 0-1,18 0-15,28-19 16,-28-38-1</inkml:trace>
  <inkml:trace contextRef="#ctx0" brushRef="#br1" timeOffset="54166.29">22004 7676 0,'0'0'0,"0"0"15,0 0-15,0 10 16,0 27 0,0 20-16,0 27 15,0 29 1,9-10-1,1 0-15,-10 0 16,0-9-16,0-19 16,0-28-1,0-28-15</inkml:trace>
  <inkml:trace contextRef="#ctx0" brushRef="#br1" timeOffset="54591.79">22070 7648 0,'0'0'0,"9"0"0,1-9 16,-1-1-1,19 1-15,0 0 16,10 18-1,-10 0-15,-9 1 16,0-1 0,0 19-16,-19 0 15,0 1 1,0-1-16,0 0 16,0 0-1,-10 19-15,20-9 16,-1-1-1,1 1-15,8-1 16,1 1 0,0-20-1,-19 1-15,0-9 16,-19-1-16,-37 0 16,-48 1-1,48-1 1</inkml:trace>
  <inkml:trace contextRef="#ctx0" brushRef="#br1" timeOffset="54961.73">22484 8202 0,'0'0'0,"0"0"16,0 0-1,0 0-15,-10 0 16,-9 9 0,10 10-16,0 9 15,18 0 1,0 0-16,10-9 15,10 0 1,-1-10 0,-9-9-16,-1-19 15,1 1 1,-19-20-16,-9 1 16,-19 9-1,9 9-15</inkml:trace>
  <inkml:trace contextRef="#ctx0" brushRef="#br1" timeOffset="55235.12">22804 7967 0,'0'0'16,"9"0"-16,10 0 16,18 10-16,48-1 15,19 0 1,8 10-16,-55-10 15</inkml:trace>
  <inkml:trace contextRef="#ctx0" brushRef="#br1" timeOffset="55469.89">23001 7639 0,'0'0'15,"0"0"-15,0 9 16,0 10-16,10 28 16,-1 28-1,0 38-15,1 8 16,-1 11 0,1-20-16,8 1 15,-8-57 1</inkml:trace>
  <inkml:trace contextRef="#ctx0" brushRef="#br1" timeOffset="55781.61">23622 7648 0,'0'0'0,"0"10"0,0 8 16,0 39-16,-9 36 16,-1 20-1,10 18 1,0-18-16,10 0 15,-1-10-15,0-28 16,1-19 0,-10-37-1</inkml:trace>
  <inkml:trace contextRef="#ctx0" brushRef="#br1" timeOffset="56198.48">23453 7808 0,'0'0'0,"0"-19"0,9-9 16,0-10-1,20 10-15,-1 0 16,0 19 0,10-1-16,-1 1 15,1 18 1,0 10-16,-20 0 15,-8 9 1,-10 0-16,0 0 16,-10 0-1,1 0-15,9 1 16,9 18 0,20-1-1,18 1-15,0 0 16,0-9-1,-10-10-15,-18-9 16,-19-19 0,0 0-16,-9 9 15,-48 0 1,-27 1-16,-1-1 16,47 1-1</inkml:trace>
  <inkml:trace contextRef="#ctx0" brushRef="#br1" timeOffset="56426.05">23932 8371 0,'0'0'0,"0"0"0,0 0 16,0 0-1,0 9 1,0 0-16,0 10 16,-9 28-1,9 0-15,0-19 16</inkml:trace>
  <inkml:trace contextRef="#ctx0" brushRef="#br1" timeOffset="56680.86">24149 7686 0,'0'0'0,"9"9"16,10 10-16,37 28 15,29 28 1,9 19 0,0 18-16,0 1 15,-18-19 1,-39-57-16</inkml:trace>
  <inkml:trace contextRef="#ctx0" brushRef="#br1" timeOffset="56899.08">24657 7817 0,'0'0'0,"0"0"16,0 9-1,0 10-15,-19 19 16,-28 37-1,-19 19-15,-9 18 16,9-9 0,28-56-16</inkml:trace>
  <inkml:trace contextRef="#ctx0" brushRef="#br1" timeOffset="57198.13">24911 7526 0,'9'0'0,"10"0"0,19 10 16,37 18-16,10 37 15,-1 29 1,-8 28-16,-29 28 16,-19 0-1,-19-18-15,-37-10 16,-19-10 0,9-65-16</inkml:trace>
  <inkml:trace contextRef="#ctx0" brushRef="#br1" timeOffset="60848.82">2079 4336 0,'0'0'0,"0"0"15,-9-19-15,-1-9 16,20-9 0,-1-10-16,19-19 15,29 10 1,56-19-1,65-19-15,48 10 16,0 8-16,-10 11 16,1 9-1,8-1-15,1 20 16,9 9 0,1-1-1,8 20-15,10 0 16,19 9-16,0 9 15,-29-9 1,-8 9 0,-29 1-16,-29-1 15,-37 1 1,-18 8-16,-29 10 16,-19 1-1,-19 18-15,1 18 16,-19 20-1,-10 8-15,-9 11 16,-19 8 0,-19 10-16,-19-9 15,-28 18 1,-28-9-16,-19 0 16,-56 9-1,-38 1-15,-28-1 16,-10-28-1,10-18 1,0-19-16,18-20 16,1-27-1,0-9-15,-1-20 16,10-9 0,0-18-16,0-10 15,10-9 1,28-19-16,9-19 15,9 0 1,29 0-16,28 0 16,19 10-1,27-10-15,1-19 16,19 20 0,0-1-16,19 9 15,-1 20 1,1 18-1,9 9-15,0 10 16,0 0 0,0 9-16,0 10 15,0-1 1,0 10-16,0 0 16,0 0-1,9 10-15,1-1 16</inkml:trace>
  <inkml:trace contextRef="#ctx0" brushRef="#br1" timeOffset="62174.13">24036 7780 0,'0'0'0,"0"0"16,0 0-1,0 0-15,0 0 16,0 0 0,0 0-16,0 0 15,0 0 1,0 0-16,9 9 16,1 0-1,18 1-15,19 18 16,0 0-1,9 0-15,1 10 16,9 9 0,0-1-1,-1 20-15,1-10 16,0 1 0,-9-1-16,-1 0 15,-18 1 1,-1-20-16,-18-9 15,0-9 1,-10 0-16,1-10 16,-1 1-1,-9-10-15,0 0 16</inkml:trace>
  <inkml:trace contextRef="#ctx0" brushRef="#br1" timeOffset="62508.32">24873 7742 0,'0'0'0,"0"0"16,-9 9-1,-10 10-15,-19 37 16,-18 20 0,-1 27-16,1 19 15,-10-19 1,0-9-16,0-19 16,1 0-1,18-28-15,18-10 16,1 1-1,19-10-15,-1-9 16</inkml:trace>
  <inkml:trace contextRef="#ctx0" brushRef="#br1" timeOffset="63367.24">24337 7864 0,'0'0'0,"0"0"15,0 0-15,0 0 16,0 0 0,-9 0-1,9 0-15,0 0 16,0 0 0,0 0-16,9 9 15,10 29 1,18 18-16,20 19 15,9 10 1,9-1-16,-19-9 16,1 10-1,-1-10-15,-18 0 16,0-19 0,-20-18-16,1-10 15,-9-10 1,-10-8-1,0-10-15</inkml:trace>
  <inkml:trace contextRef="#ctx0" brushRef="#br1" timeOffset="63643.31">24751 7986 0,'0'0'0,"0"0"16,0 0-16,0 0 15,0 0 1,0 9-16,-28 19 16,-19 38-1,-29 37-15,1 1 31,0 8-31,0 1 16,-1-10-16,29-56 16</inkml:trace>
  <inkml:trace contextRef="#ctx0" brushRef="#br1" timeOffset="70433.03">9520 6766 0,'10'0'0,"18"-9"15,47-10-15,29 0 16,27-9-1,10 0-15,19 9 16,0 10 0,-19 0-16,10 9 15,-1 0 1,-8 9-16,8-9 16,19 9-1,-18 1-15,-1-1 16,-8 10-1,-20 0-15,-19 9 16,-9 0 0,-9 0-1,9 10-15,0-1 16,0 1-16,-9-1 16,-10 10-1,-18 0 1,-1 0-16,-18 9 15,-10 0 1,-9 10-16,-19 0 16,-19-1-1,0 1-15,-18 0 16,-20 0 0,-28 9-16,-9 0 15,-19-10 1,-28 1-16,-19 0 15,-28-1 1,-19-8-16,0-20 16,0-18-1,10 0-15,-1-19 16,-9 0 0,0-10-1,0-8-15,10-20 16,28 0-16,27-27 15,11-20 1,18-27 0,38-29-16,37 0 15,66-9 1,94-150-16</inkml:trace>
  <inkml:trace contextRef="#ctx0" brushRef="#br1" timeOffset="74058">25344 9834 0,'0'0'0,"0"0"0,0 0 16,0 10-1,-10 8-15,1 29 16,-1 38 0,10 37-16,10 28 15,-1 28 1,1 10-16,8-1 15,-8 10 1,9 19-16,-1 9 16,1 10-1,0 0-15,0 8 16,-10 20 0,-9 9-1,10-9-15,-10 9 16,9-9-1,0 0-15,1-20 16,-1-17 0,10-20-16,-9-28 15,-10-9 1,0-28-16,0-38 16,0-9-1,-10-10-15,10-18 16,0-19-1,0-9-15,0-20 16,0 1 0,0-19-16,0 9 15,-9-9 1,-1 0-16</inkml:trace>
  <inkml:trace contextRef="#ctx0" brushRef="#br1" timeOffset="74825.97">21957 14244 0,'0'0'0,"0"0"16,9 0-16,29-9 15,28-10 1,56 0-16,57-9 15,47 9 1,75 0-16,28 10 16,38-10-1,56 1-15,38-1 16,9-9 0,29 18-16,28-9 15,9 10 1,-19 9-16,-9 9 15,19 1 1,-38 9-16,-18-1 16,-48-8-1,-47 9 1,-27-10-16,-39 0 16,-56-9-1,-28 0-15,-38 0 16,-28 0-1,-28 0-15,-29 0 16,-18-9 0,-29 9-16,-18 0 15,-19 0 1,-1 0-16,1 0 16,-19 0-1,0 0-15,0 0 16,0 0-1,0 0-15,0 0 16,0 0 0,0 0-1,0 0-15,0 0 16,0 0 0,0 0-16,0 0 15</inkml:trace>
  <inkml:trace contextRef="#ctx0" brushRef="#br1" timeOffset="76566.92">6914 10970 0,'0'0'0,"0"0"0,0 0 16,0 0-16,10 18 16,9 57-1,9 66 1,10 66 0,9 27-16,-10 29 15,1-1-15,-1 11 16,-8-1-1,8 0-15,1 0 16,0 0 0,-1-9-16,-9-1 15,-9-18 1,-19-37-16,0-20 16,-19-27-1,1-38-15,-1-28 16,0-19-1,10-28 1,-1-10-16,1-18 16,-1 0-1,10-19-15,0 0 16,-9-10 0,0 1-16</inkml:trace>
  <inkml:trace contextRef="#ctx0" brushRef="#br1" timeOffset="77198.83">3716 13081 0,'0'0'0,"0"0"15,0-19-15,9-9 16,1 0-1,27-10-15,29 0 16,38-8 0,46 8-1,67 1-15,46 8 16,66 1-16,48 0 16,27 0-1,38 0-15,0 18 16,19 10-1,47 10-15,19-1 16,19 10 0,18 0-16,-28-10 15,-37-18 1,-38-1 0,-47 1-16,-57 18 15,-65-9 1,-66 0-16,-57 0 15,-37 0 1,-29 0-16,-18 0 16,-29 10-1,-18-1-15,-10-9 16,-9 9 0,-9-9-16</inkml:trace>
  <inkml:trace contextRef="#ctx0" brushRef="#br1" timeOffset="78350.77">7893 15332 0,'0'0'0,"0"0"0,0 0 15,0 0 1,0 0-16,0-9 16,0 9-1,0 0-15,0 0 16,0 0-1,0 0 1,0-19-16,9 0 16,1-27-1,8-11-15,11-18 16,-1 0 0,0-9-16,0 9 15,1-10 1,18-9-16,0-18 15,18-1 1,1-9-16,0 10 16,9-10-1,-9 9-15,19 0 16,9-18 0,10 0-16,8-10 15,1 0 1,28-28-1,-9 10-15,9-1 16,10-8 0,9-1-16,0 9 15,28 10 1,9 0-16,20 9 16,27 10-1,20 9-15,18 9 16,0 29-1,-18-10-15,-20 10 16,-9 18 0,10 0-16,-10 19 15,-9 10 1,0-1-16,-10 10 16,-18 9-1,-20 10-15,-37-10 16,-18 10-1,-20-1 1,-18 1-16,-19 0 16,-10-1-1,1 1-15,-20 9 16,1 0 0,-1-10-16,-8 1 15,-10 0 1,-1-1-16,1 1 15,0 0 1,-10-1-16,1 1 16,-1-1-1,1 1-15,-1 0 16,0-1 0,-9 1-16,0 9 15,0 0 1,0 0-1</inkml:trace>
  <inkml:trace contextRef="#ctx0" brushRef="#br1" timeOffset="79915.85">9549 12546 0,'0'0'0,"0"0"0,0 0 16,-10 0 0,10 0-16,0 9 15,-9 1 1,9 27-1,9 19-15,19 29 16,1 18 0,-1-9-1,0-10-15,-9-18 16,0-19-16,-10-10 16,-9-18-1,0 0-15,0-19 16,0 0-1,0 0-15,0-9 16,-19-48 0,-9-27-16,0-38 15,0-19 1,9 10-16,9 28 16,1 37-1,0 28 1,9 10-16,0 19 15,0 9 1,9 9-16,10 38 16,18 47-1,-18-28-15</inkml:trace>
  <inkml:trace contextRef="#ctx0" brushRef="#br1" timeOffset="80597.78">9897 13597 0,'0'0'0,"0"0"0,0 0 15,0 0-15,0 0 16,0 9 0,9 19-16,0 28 15,1 29 1,-10 9-16,0-19 16,0-19-1,0-18-15,0-20 16,0-18-1,0 0 1,0-9-16,-19-29 16,0-46-1,0-19 1,10 9-16,0 28 16,-1 10-16,1 28 15,9 9 1,0 19-16</inkml:trace>
  <inkml:trace contextRef="#ctx0" brushRef="#br1" timeOffset="85055.13">25974 9797 0,'0'0'0,"0"0"0,0 0 16,0 0-1,0 9-15,9 10 16,1 18-1,8 20-15,1-1 16,10 10 0,-1 9-1,0 0-15,0 9 16,0 1-16,1-1 16,-1-9-1,0 10-15,19 8 16,0 11-1,0-11-15,10 11 16,8 8 0,11 1-16,8 9 15,10-10 1,10 1-16,-1 9 16,1 0-1,18 9-15,1-9 16,-1 0-1,10 0 1,-1 10-16,1-1 16,9 0-1,10 1-15,-10-1 16,9 10 0,10-1-16,9 1 15,10-9 1,-9-1-16,8-9 15,-8 0 1,-1 0-16,-9-19 16,9-9-1,-18 0-15,9-10 16,0 10 0,-10 0-1,-9-19-15,-9 0 16,0 0-16,-10 0 15,10 0 1,-1-19 0,-8 1-16,8-20 15,-18 1 1,-19-10-16,0-9 16,0-1-1,0 1-15,1 0 16,-20-10-1,0 1-15,0-10 16,-9 0 0,-9 0-16,-1 0 15,-18 0 1,-1-10-16,1 1 16,-10 9-1,0-9 1,1-1-16,-11 10 15,1-9 1,0 9-16,9-10 16,-9 10-16,0 0 15,0 0 1,0-9 0,-1 9-16,1 0 15,0 0 1,-10 0-16,1 0 15,-1 0 1,1 0-16,-1 0 16,0 0-1,1 0-15,-1 0 16,-9 0 0,0 0-16,10 0 15,-10 0 1,9 0-16,-9 0 15,9 0 1,-9 0-16,10 0 16,-10 0-1,9 0-15,1 0 16,-10 0 0,9 0-16,-9 0 15,10 0 1,-10 0-16,9 0 15,-9 0 1,0 0 0,9 0-16,-9 0 15,0 0 1,0 0-16,10 0 16,-10 0-1,0 0-15,0 0 16,9 0-1,-9 0-15,0 0 16,0 0 0,10 0-16,-10 0 15,9 0 1,0 0-16,-9 0 16,0 0-1,0 0-15,0 0 16,0 0-1,10 0-15,-10 0 16,0 0 0,9 0-1,1 0-15,-10 0 16,9 0 0,-9 0-16,0 0 15,0 0 1,9 0-16,-9 0 15,0 0 1,0 0-16,0 0 16,0 0-1,0 0-15,10 9 16,-1-9 0,-9 0-16,0 0 15,0 0 1,0 0-16,0 0 15,0 0 1,0 0-16,10 0 16,-10 0-1,0 0 1,9 0-16,-9 0 16,0 0-1,0 0-15,0 0 16,0 0-1,0 0-15,0 0 16,0 0 0,0 0-16,0 0 15,0 0 1,0 0-16,0 0 16,0 0-1,0 0-15,0 0 16,0 0-1,0 0-15,0 0 16,0 0 0,0 0-16,0 0 15,0 0 1,0 0 0,0 0-16,0 0 15,0 0-15,0 0 16,0 0-1,0 0 1,0 0-16,9 0 16,-9 0-1,0 0-15,0 0 16,0 0 0,0 0-16,0 0 15,0 0 1,10 0-16,-10 0 15,0 0 1,0 0-16,0 0 16,0 0-1,0 0-15,0 0 16,9 0 0,-9 0-16,0 0 15,0 0 1,0 0-16,0 0 15,0 0 1,0 0 0,0 0-16,0 0 15,0 0 1,0 0-16,0 0 16,0 0-1,0 0-15,0 0 16,0 0-1,0 0-15,0 0 16,0 0 0,0 0-16,0 0 15,0 10 1,0-1-16</inkml:trace>
  <inkml:trace contextRef="#ctx0" brushRef="#br1" timeOffset="87184.12">27300 9375 0,'0'0'0,"0"9"16,0 10-16,-19 28 16,10 37-1,0 47-15,18 29 16,0-1 0,10-8-16,0-30 15,0-17 1,0-10-16,0-19 15,-10-19 1,-9-19-16,0 1 16,0-10-1,9-9-15,1 0 16,-10-10 0</inkml:trace>
  <inkml:trace contextRef="#ctx0" brushRef="#br1" timeOffset="87630.89">27761 10097 0,'0'0'0,"0"0"0,0 0 16,-19 0 0,1 9-16,-1 1 15,-9 18 1,9 28-16,9 10 16,20-10-1,18 0-15,19-18 16,-9-10-1,9-9-15,0-19 16,0-19 0,-10-9-16,1-10 15,-10-18 1,-9 0 0,-19-10-16,-19 1 15,-9 18 1,-10 18-16,1 11 15,-29 18 1,19 9-16</inkml:trace>
  <inkml:trace contextRef="#ctx0" brushRef="#br1" timeOffset="88298.49">28608 10097 0,'0'0'0,"0"0"16,-9-9-1,-10-1-15,0 10 16,0 10 0,0-1-16,0 0 15,10 20 1,0-1-16,9-10 16,0 1-1,0 0-15,9-10 16,0 1-1,1-1-15,9-9 16,9 0 0,0 0-16,0-9 15,-9-10 1,0 0-16,0 0 16,0 1-1,-10 8 1,-9 1-16,0 0 15,0 9 1,9 9-16,1 10 16,-1 28-1,1 28-15,-1 18 16,-9 1 0,0 0-16,-19 0 15,0-10 1,-9-18-16,0-10 15,0-9 1,0-9-16,-1-10 16,1-9-1,0-1-15,9-18 16</inkml:trace>
  <inkml:trace contextRef="#ctx0" brushRef="#br1" timeOffset="88767.95">26501 10247 0,'0'0'0,"0"0"15,9 0 1,19-9-16,1 9 16,-1-10-1,19 1-15,0 9 16,0 0-16,9 0 16,-9 0-1,0 0 1,-9 0-16,0 0 15,-20 0 1,1 9-16,-19-9 16</inkml:trace>
  <inkml:trace contextRef="#ctx0" brushRef="#br1" timeOffset="89482.27">29201 9609 0,'0'0'0,"0"0"16,0 9 0,-19 10-16,0 19 15,0 18 1,0 29-16,10 18 15,0 9 1,18-18-16,10 9 16,9 10-1,0-19-15,19-19 16,10-10 0,9 11-16,18-1 15,20-19 1,-57-28-16</inkml:trace>
  <inkml:trace contextRef="#ctx0" brushRef="#br1" timeOffset="91122.5">29746 9853 0,'0'0'0,"0"0"0,0 0 15,0 0 1,0 0-16,10 19 16,-1 18-1,19 38-15,0 29 16,10 18-1,0 0-15,-19 0 16,-1-10 0,1-9-1,-9-28-15,-1 0 16,-9-18-16,0-20 16,0 1-1,0-19 1,0-1-16,0-18 15,0 0 1</inkml:trace>
  <inkml:trace contextRef="#ctx0" brushRef="#br1" timeOffset="91465.12">29774 9844 0,'0'0'0,"10"0"0,-1-19 15,19 0-15,1 10 16,18-1 0,9 20-16,10-1 15,-10 19 1,1 10-1,-19-1-15,-10 1 16,-9-10 0,-19 10-16,-10-1 15,-27 10 1,-29 19-16,-19 9 16,-37 9-1,56-37-15</inkml:trace>
  <inkml:trace contextRef="#ctx0" brushRef="#br1" timeOffset="91864.73">30480 9403 0,'0'0'0,"9"9"16,20 10-16,18 47 15,19 37 1,18 47 0,-18 19-16,-10 0 15,-27-10-15,-20 1 16,-28-29 0,-28 0-16,-19 1 15,-37-1 1,-38-9-1,66-56-15</inkml:trace>
  <inkml:trace contextRef="#ctx0" brushRef="#br1" timeOffset="93600.57">19436 3088 0,'0'0'0,"0"0"16,0 0-16,0 0 16,0 0-1,0 0 1,0 0-16,0 0 15,0 0 1,0 0-16,9 0 16,10-18-1,19-1-15,27 0 16,20-9 0,19 9-1,8 0-15,1 1 16,10 8-16,8 1 15,10-1 1,10 20-16,18-1 16,10 1-1,0 8-15,9-8 16,-19 9 0,10-1-1,0-8-15,-1 8 16,20 1-1,-10 0-15,0 9 16,-18 0 0,-29 0-16,-10 1 15,-8 8 1,-10 1-16,-19-1 16,-10-9-1,-8 10-15,-10-10 16,-10 9-1,-18-8-15,-1 8 16,-18-9 0,0 0-16,-19 10 15,-19 0 1,-9 8-16,-38 11 16,-38 8-1,-55-8 1,-20-1-16,-28-9 15,-10-10-15,-18-8 16,0-1 0,0-9-1,-19-19-15,-19-10 16,-19-9 0,-27-9-16,8-9 15,1-1 1,18-18-16,57 0 15,47-1 1,18 1-16,29-10 16,47 19-1,19 0-15,19 1 16,18-1 0,10 18-16,18 1 15,1 0 1,9 9-1</inkml:trace>
  <inkml:trace contextRef="#ctx0" brushRef="#br1" timeOffset="95221.19">31298 15285 0,'0'0'0,"0"0"16,0 0-1,0 0-15,0 0 16,0 10 0,10 9-16,-1 37 15,1 19 1,8 28-16,1 19 16,0 9-1,0-9-15,-10 10 16,10-10-1,-19-10 1,0-18-16,0-9 16,0-10-16,0-19 15,0-9 1,0-10 0,0-18-16,0 0 15,0-10 1,0-9-16</inkml:trace>
  <inkml:trace contextRef="#ctx0" brushRef="#br1" timeOffset="95642.49">31411 15314 0,'0'0'0,"0"0"15,10 0-15,-1-10 16,1 1 0,18-1-16,0 1 15,19 18 1,9 1-16,1 18 15,-1 0 1,-18 0 0,-19 0-16,0 1 15,-19 8 1,-10 10-16,-27 9 16,-20 10-1,-28 0-15,-9-10 16,-9-19-1,9-18-15,19-9 16,37-10 0</inkml:trace>
  <inkml:trace contextRef="#ctx0" brushRef="#br1" timeOffset="96473.52">31035 14188 0,'0'0'0,"0"0"0,9 0 16,10 0 0,28 0-16,57 0 15,56 0 1,56 0 0,0 9-16,1-9 15,-29 0-15,-19 0 16,-9 0-1,-37-9 1,-39-1-16,-18 1 16,-19 9-1,-9 0-15,-19 0 16,-10 0 0,-9 0-16,0 0 15,0 0 1,0 0-16</inkml:trace>
  <inkml:trace contextRef="#ctx0" brushRef="#br1" timeOffset="96848.83">32559 13681 0,'0'0'0,"0"0"16,0 0 0,9 9-16,1 10 15,27 9 1,20 29-16,28 8 16,-1 20-1,-8-10-15,-11-19 16,-8-18-1,-20-10-15,-8-9 16,-11-1 0,1 1-16,-19 0 15,0-10 1,-9 10-16,-38 19 16,-66 37-1,-66 28-15,-131 56 16</inkml:trace>
  <inkml:trace contextRef="#ctx0" brushRef="#br1" timeOffset="99402.99">29765 13934 0,'0'0'16,"0"0"-16,0 0 15,0 0-15,0 0 16,0 0 0,0-9-16,0 0 15,0-1 1,0 1-16,0 9 15,0 0 1,0 0-16,0 0 16,0 0-1,0 0 1,9 9-16,1 10 16,-1 9-1,10 19-15,0 19 16,0 18-16,-10 10 15,10 0 1,-10 0 0,-9-10-16,0-18 15,0-19 1,0-10-16,-9 1 16,9-19-1,0-1-15,0-8 16,0-10-1,0 0-15,0 0 16,0 0 0,0-28-16,9-19 15,1-38 1,-10-18-16,0-10 16,0 1-1,0 9 1,0 18-16,0 19 15,0 20 1,-10-1-16,10 18 16,0 20-1,0 0-15,0 9 16,0 0 0,0 9-16,-9 29 15,0 46 1,-1 29-16,10 18 15,0 0 1,0 1-16,0-29 16,0 0-1,0-9-15,0-38 16,0-18 0,0-1-16,0-18 15,0-19 1,0 0-16,0 0 15,0 0 1,0-28-16,0-19 16,-9-56-1,-1-47-15,1 0 16,-1 9 0,10 0-1,0 38-15,0 28 16,0 19-1,0 27-15,0 20 16,0 0 0,0 9-16,0 0 15,0 9 1,0 29-16,-9 18 16,0 19-1,-1 9-15,10 20 16,-9-11-1,9-8-15,0-10 16,0 0 0,0-19-16,0-18 15,0-1 1,0-18-16,0 0 16,0-10-1,0-9 1,0 0-16,0 0 15,0 0 1,0 0-16,0 0 16,0 0-1</inkml:trace>
  <inkml:trace contextRef="#ctx0" brushRef="#br1" timeOffset="101405.41">29878 13934 0,'0'0'0,"0"0"16,0 0-16,0 0 15,0 0 1,0 0-16,0 0 16,0-9-1,0 0-15,0-1 16,0 1-1,0-1-15,0 1 16,0 0 0,0-1-16,0 1 15,0 0 1,0 9 0,0 0-16,0 0 15,0 9-15,-9 28 16,-1 29-1,1 19 1,9 18-16,0-9 16,0-1-1,9 1-15,-9-9 16,10-10 0,-10-19-16,0-18 15,0-1 1,0-18-16,0-10 15,0-9 1,0 0-16,0 0 16,0 0-1,0-18-15,0-11 16,0-36 0,0-20-16,0-9 15,0 10 1,0 18-16,0 10 15,0 28 1,0 18 0,9 20-16,-9-10 15</inkml:trace>
  <inkml:trace contextRef="#ctx0" brushRef="#br1" timeOffset="102051.9">30311 14432 0,'0'0'0,"9"0"16,19 9 0,38 19-16,56 19 15,57 19 1,19 9-16,9 19 15,28 9 1,0 9-16,0-18 16,-9-9-1,-10-1 1,-9-9-16,-28-9 16,-19-19-16,-28-10 15,-29-18 1,-28 0-1,-18-10-15,-19 1 16,-10-10 0,0 0-16,-19 0 15,-9 0 1,0 0-16</inkml:trace>
  <inkml:trace contextRef="#ctx0" brushRef="#br1" timeOffset="102491.77">30433 14469 0,'0'0'0,"0"0"0,9 10 15,29-1 1,28 28 0,47 20-16,18 8 15,1 29 1,9 9-16,0 10 15,-9-10 1,0-9-16,-10-9 16,-9-10-1,-19-19-15,-19-19 16,-9 1 0,-28-19-16,-10-1 15,-9-8 1,0-1-16,-19-9 15</inkml:trace>
  <inkml:trace contextRef="#ctx0" brushRef="#br1" timeOffset="102855.82">31957 14713 0,'0'0'0,"0"0"0,9 0 16,10 10-1,28 36-15,28 48 16,29 28-1,-1 28-15,-8 10 16,-1-1 0,-19-9-16,0-18 15,-9-29 1,-10-9-16,-9-19 16,0-9-1,10-10-15,9-9 16,-38-28-1</inkml:trace>
  <inkml:trace contextRef="#ctx0" brushRef="#br1" timeOffset="103159.4">32973 14779 0,'0'0'0,"0"0"16,0 0-16,-19 19 16,-9 37-1,-29 75-15,-18 57 32,-9 46-32,8 1 0,10-19 15,-9-19 1,9-19-16,0-9 15,1-19 1,8 0-16,29 28 16,0 151-1</inkml:trace>
  <inkml:trace contextRef="#ctx0" brushRef="#br1" timeOffset="106064.18">24883 14601 0,'0'0'0,"0"0"15,0 0-15,0 0 16,0 9 0,-10 0-16,-9 19 15,1 10 1,8 28 0,1-1-16,18 10 15,1-18 1,18-1-16,19-9 15,19-10 1,0-8-16,-1-11 16,-8-18-1,-1-18-15,1-1 16,-20-9 0,-18-10-16,0-9 15,-19-9 1,-9 0-16,-10-1 15,-19 10 1,-9 10-16,-9 9 16,-1 9-1,1 10-15,-1 18 16,29 0 0</inkml:trace>
  <inkml:trace contextRef="#ctx0" brushRef="#br1" timeOffset="108423.49">25372 14028 0,'0'0'0,"0"0"0,0 0 16,0 0-1,0 0-15,0 0 16,0 0 0,9 0-16,10 0 15,37-9 1,20 18-16,27-9 15,1 10 1,9-1-16,-10 0 16,10 1-1,9 9-15,10-1 16,18-8 0,10-1-1,0 0-15,-19 1 16,1-1-1,-1 1-15,-10-10 16,1 9 0,9 0-16,-9 1 15,9-1 1,0 0-16,-9 1 16,-10-1-1,0-9-15,-9 10 16,0-10-1,0 0-15,0 0 16,0 9 0,-10-9-16,-9 0 15,0 0 1,-9 0-16,-10 0 16,1 0-1,-20 0 1,1 0-16,-20 0 15,1 0-15,-19-9 16,-1 9 0,1 0-1,-19 0-15,0 0 16,0 0 0,0 0-16,0 0 15,-37 0 1,-76-10-16,-85 1 15,-46 9 1,-20 0-16,-9 0 16,1-19-1,-11 0-15,29 1 16,10-1 0,-1 9-16,1 1 15,-10 0 1,18-1-16,20 10 15,37 0 1,29 0-16,37 0 16,19-9-1,28 0 1,19 9-16,19-10 16,-1 1-1,20 9-15,0 0 16,9 0-1,0 0-15,0 0 16,0 0 0,9 0-16,19 0 15,29 0 1,46 0-16,57 0 16,47 0-1,28-10-15,10 10 16,9 0-1,0 10-15,9-10 16,19 0 0,10 9-1,0-9-15,-19 0 16,-19 0 0,-29 0-16,-46 0 15,-28 0 1,-29 0-16,-37 0 15,-20 0 1,-18 0-16,-18 0 16,-11 0-1,-18 0-15,0 0 16,0 0 0,0 0-16,-9 10 15,-19-1 1,-57 0-16,-56-9 15,-47 0 1,-19 0-16,-28 0 16,-19 0-1,-19-9-15,-28 9 16,0 0 0,-10-9-16,-8 9 15,18-10 1,9 10-1,38 0-15,47 0 16,28 10 0,38-1-16,28-9 15,38 0 1,18 0-16,29 0 16,0 0-1,19 0-15,-1 0 16,10 0-1,0 0-15,10 0 16,-1 0 0,29-9-16,18-1 15,38-9 1,47 10-16,29 0 16,37 9-1,28 0-15,19 9 16,9 0-1,10 10-15,28-9 16,28-1 0,-9-9-16,-9 0 15,-20 0 1,-27 0-16,-39 0 16,-36-9-1,-39 9 1,-37 0-16,-28 0 15,-20-10 1,-17 10-16,-11 0 16,-18 0-1,0 0-15,-10 0 16,-9-9 0,0 9-16,0 0 15,0 0 1,0 0-16,0 0 15,0 0 1,0 0-16,0 0 16,0 0-1,0 9 1,0-9-16</inkml:trace>
  <inkml:trace contextRef="#ctx0" brushRef="#br0" timeOffset="113280.09">25805 9675 0,'0'0'0,"0"0"0,0 0 15,0 0-15,0 0 16,0 0 0,0 0-16,0 0 15,0 0 1,0 0-1,0 0-15,0 0 16,0 0 0,0 0-16,9 9 15,0 1-15,1-1 16,-1 10 0,1-1-1,-1 1-15,0 0 16,1-10-1,-1 10-15,1-9 16,-1-1 0,0 0-16,1 1 15,-1 8 1,1 1-16,-1 0 16,0-10-1,1 10-15,-1 9 16,1 0-1,-1 1-15,0-1 16,1 0 0,-1 0-1,1 0-15,-1 0 16,1 0 0,-1 1-16,0-1 15,1 0 1,9 0-16,-10 0 15,0 0 1,1 0-16,-1 1 16,10-1-1,-10 0-15,1 0 16,9 10 0,-1-10-16,1 9 15,0 1 1,0-1-16,0 1 15,0-10 1,-1 10-16,1-1 16,0 1-1,0-1-15,0-9 16,9 0 0,-9 10-1,-1-1-15,1-8 16,0-1-16,0 0 15,0 0 1,0 0 0,-1 0-16,11 0 15,-1 10-15,-9 0 16,9-10 0,-9 9-1,9-9-15,0 10 16,-9-1-1,9-8-15,0 8 16,1-9 0,-1 10-16,0-1 15,0 1 1,0-1-16,1-8 16,-1 8-1,0 1-15,0-1 16,1 1-1,-1-10-15,9 9 16,-8-9 0,8 10-1,-9-10-15,1 0 16,-1 0 0,0 1-16,0-1 15,1 0 1,-1 0-16,9 0 15,-8 0 1,8 0-16,1 1 16,-10-1-1,10 0-15,-1 0 16,1 10 0,-10-10-16,10 0 15,-10 0 1,10 0-16,-10 0 15,0 0 1,0 1 0,10-1-16,0 9 15,-10-9-15,0 1 16,10-1 0,-1 0-1,-8 0-15,8 0 16,1 0-1,-10 0-15,0 1 16,1-1 0,8 0-16,-9 0 15,10 0 1,-10 0-16,10 1 16,-1-11-1,-8 1-15,-1 9 16,10-9-1,-10 0-15,9-1 16,-8 1 0,-1 0-16,0 0 15,0 0 1,10-1-16,-10 1 16,10 0-1,-10 0 1,0-10-16,10 10 15,-10 0 1,10-1-16,-10 1 16,10 0-1,-10 0-15,9-1 16,-8 1 0,-1 0-16,0 0 15,0-1 1,10 1-16,-10 0 15,10 0 1,-10-1-16,0 1 16,0 9-1,10-9-15,-10 0 16,1 0 0,-1-1-1,0-8-15,0 9 16,0-10-1,1 0-15,-1 1 16,-9-1 0,-1 0-16,1 1 15,0-10 1,-9 0-16,-1 0 16,-9 0-1,0 0-15,0 0 16,0 0-1,0 0-15,0 0 16,0 0 0,0 0-16,0 0 15</inkml:trace>
  <inkml:trace contextRef="#ctx0" brushRef="#br0" timeOffset="120078.13">31552 12527 0,'0'0'0,"0"0"0,0 0 16,10 19-1,-1 28-15,19 37 16,1 38 0,8 19-1,-18 0-15,0-10 16,0 0-16,0-9 15,-1-19 1,-8-27-16,-10-11 16,0-18-1,0-9 1,0-20-16,0 1 16,0-19-1,0 0-15</inkml:trace>
  <inkml:trace contextRef="#ctx0" brushRef="#br0" timeOffset="120480.62">31665 12705 0,'0'0'0,"0"-9"15,0-10-15,10-9 16,-1 0 0,1 0-16,18 9 15,0 0 1,19 10-16,0-1 16,10 20-1,-10-1 1,-10 10-16,1 9 15,-1 19-15,-18 0 16,0 9 0,-19 1-16,-19 8 15,-18 1 1,-10 0-16,-38-1 16,-19-8-1,10-20 1,47-28-16</inkml:trace>
  <inkml:trace contextRef="#ctx0" brushRef="#br0" timeOffset="122247.79">28091 6626 0,'0'0'0,"0"0"16,0 9-16,0 28 15,9 20 1,19 27-16,0 1 16,10-20-1,0-8 1,-1-20-16,1-18 16,9 0-1,0-19-15,0-19 16,9-19-1,1-18-15,-19-10 16,-10 1 0,-9 8-16,-10 20 15,-9 9 1,0 9-16,0 10 16,0 9-1,9 18-15,1 57 16,18 47-1,-9 28-15,0 1 16,-10-11 0,-9-18-16,-19-9 15,-18-1 1,-20-27-16,-28-10 16,-27-19-1,-30-9 1,11-28-16,8-19 15,67 0 1</inkml:trace>
  <inkml:trace contextRef="#ctx0" brushRef="#br0" timeOffset="122666.99">29144 8042 0,'0'0'0,"0"-9"16,-9-19-16,-1-19 15,1-19 1,9-28-16,9-9 15,10-9 1,0 27-16,0 29 16,0 18-1,-1 19 1,1 10-16,9 18 16,10 29-1,9 37-15,-9 38 16,-10 9-1,-9 9-15,-19 10 16,-10-19 0,-8-10-16,-20-18 15,19-56 1</inkml:trace>
  <inkml:trace contextRef="#ctx0" brushRef="#br0" timeOffset="122838.23">28853 7855 0,'9'0'0,"0"-10"16,29-9-16,47-9 16,46 0-1,180-9 1</inkml:trace>
  <inkml:trace contextRef="#ctx0" brushRef="#br0" timeOffset="123026.17">29906 7348 0,'0'0'0,"10"0"0,8-9 15,20-1 1,18 10-16,-18 0 16</inkml:trace>
  <inkml:trace contextRef="#ctx0" brushRef="#br0" timeOffset="123197.79">29906 7470 0,'0'0'0,"0"0"0,0 0 16,0 0-1,19 9-15,28 10 16,75 19 0,179 46-1</inkml:trace>
  <inkml:trace contextRef="#ctx0" brushRef="#br0" timeOffset="123483.99">30913 6747 0,'0'0'0,"0"0"0,0 10 16,9 18-1,1 38-15,8 46 16,1 38 0,0 19-1,-19-28-15,0-10 16,0-27 0,-9-11-16,-1-8 15,1-10 1,-10-19-16,10-37 15</inkml:trace>
  <inkml:trace contextRef="#ctx0" brushRef="#br0" timeOffset="124163.9">27413 6588 0,'0'0'0,"0"-19"15,10-9-15,8-9 16,58-39 0,121-36-1,104 18-15,47 38 16,19 18-16,10 10 15,-11 0 1,-46 28 0,-47 9-16,-10 29 15,1 37-15,9 47 16,-10 37 0,-9 38-1,-28 38-15,-47-10 16,-38 10-1,-47-10-15,-57-19 16,-37-27 0,-37-29-16,-76 0 15,-94 0 1,-103-9-16,-57-29 16,-10-46-1,-27-19-15,-1-38 16,10-46-1,19-38-15,9-29 16,10-36 0,18-29-1,66 0-15,19-37 16,28-10-16,57-19 16,18-9-1,67 47 1,46 28-16,48 10 15,27 9 1,29 28-16,47 9 16,56 38-1,151-9-15</inkml:trace>
  <inkml:trace contextRef="#ctx0" brushRef="#br0" timeOffset="126539.28">25861 9834 0,'0'0'0,"0"0"16,0 0-16,0 0 15,0 0 1,0 0-16,0 0 16,0 0-1,0 0-15,0 10 16,-9-1-1,-1 0-15,1 20 16,-1 8 0,10 10-16,10 0 15,-1 0 1,1 0-16,8 9 16,1-9-1,0 0-15,9 9 16,0 0-1,10 10 1,0-10-16,-10 1 16,10-1-1,-1 0-15,1-9 16,-1 10 0,1-11-16,9 11 15,-9-1 1,-1 0-16,10 1 15,-9-1 1,0-9-16,-1 9 16,1 0-1,0 1 1,-1-1-16,10-9 16,-9 9-16,-1-9 15,11 0 1,-1 9-1,0-9-15,0 10 16,0-11-16,0 1 16,0 10-1,9-1 1,1 0-16,-1 1 16,-9-11-16,10 11 15,-1-10 1,0 9-1,1-9-15,-10 0 16,9 0 0,-9 0-16,10 0 15,-1-1 1,1 11-16,-1-1 16,1 0-1,-10-9-15,9 0 16,-9 0-1,10 0-15,-1 0 16,-9 0 0,10 0-16,-1 0 15,0 0 1,10-1-16,10 1 16,-20-9-1,10-1 1,0 1-16,0-1 15,-1 1 1,1 9-16,0-10 16,-9 1-1,-1-1-15,0 1 16,1 0 0,-1-1-16,1-9 15,-1-9 1,-9 9-16,0 0 15,0-9 1,0 0-16,0 0 16,0-1-1,-9 1-15,0 0 16,-1-10 0,1 1-1,0-1-15,-20 0 16,1 1-16,0-1 15,0-9 1,-10 0 0,1 0-16,-1 0 15,-9 0 1,9 0-16,-9 0 16,0 0-1,0 0-15,0 0 16,0 0-1,10 0-15,-10 0 16,9 0 0,-9 0-16,10 0 15,-10 0 1,0 0-16,9 0 16,-9 0-1,9 0-15,-9 0 16,0 0-1,0 0-15,0 0 16,0 0 0,0 0-1,0 0-15,0 0 16,0 0 0,0 0-16,0 0 15,0 0 1,0 0-16,0 0 15,0 0 1,0 0-16,0 0 16,0 0-1,0 0-15</inkml:trace>
  <inkml:trace contextRef="#ctx0" brushRef="#br0" timeOffset="128074.14">29643 13775 0,'0'0'0,"0"0"0,0 0 15,0-9 1,0-1-16,0 1 16,0-1-1,0 1-15,0 0 16,0-1 0,0 10-16,0 0 15,9 10 1,1 8-16,8 39 15,1 8 1,-9 20-16,-1-1 16,-9 1-1,0-1 1,0-9-16,0 0 16,0-9-1,0-19-15,0-10 16,0-18-1,0 0-15,0-19 16,0 0 0,9-10-16,1-18 15,9-37 1,-1-29-16,1-28 16,0 0-1,0 0-15,-10 19 16,1 18-1,-1 20-15,1 27 16,-10 10 0,0 19-16,0-1 15,0 10 1,0 10-16,0 36 16,0 39-1,-19 37 1,0 19-16,0 18 15,0 1 1,0-20-16,1-18 16,8-9-1,1-19-15,-1-29 16,1-18 0,0-9-16,9-19 15,0-19 1,0 0-16,0 0 15,0-38 1,0-37-16,0-66 16,9-28-1,0-9-15,1 0 16,-1 18 0,1 29-1,-1 37-15,0 29 16,1 27-1,-10 10-15,0 18 16,0 10 0,0 10-16,0 9 15,9 46 1,-9 48-16,0 18 16,0 10-1,0-10-15,0 1 16,0-29-1,0-19-15,-9-9 16,9-9 0,0-19-16,0-19 15,0-9 1,0-19-16,0 0 16,0 0-1</inkml:trace>
  <inkml:trace contextRef="#ctx0" brushRef="#br0" timeOffset="129347.8">32456 12377 0,'0'0'0,"0"19"15,-19 28 1,-9 56-16,-10 28 16,-19 29-1,1 27-15,-10 10 16,10-28-1,-1-9-15,10-29 16,0-9 0,19-19-16,0-37 15,9-10 1,10-18-16,-1-19 16,1-10-1,18-9 1,-9 0-16</inkml:trace>
  <inkml:trace contextRef="#ctx0" brushRef="#br0" timeOffset="129889.56">32832 12893 0,'0'0'0,"0"0"0,0 0 15,0 0 1,0 0-16,0 0 16,0 19-1,9 18-15,1 10 16,8 9 0,1-18-1,0 0-15,0-20 16,0-8-16,0-10 15,-1 0 1,1-19 0,9-19-16,-9 1 15,0-1 1,-10 10-16,-9 0 16,0 19-1,0-1-15,0 10 16,0 0-1,0 19-15,0 37 16,0 19 0,0 19-16,-18 0 15,-1 0 1,0-19-16,-19 0 16,1-19-1,-20-9 1,-9-9-16,-18-10 15,-1-19-15,-9-9 16,47-9 0</inkml:trace>
  <inkml:trace contextRef="#ctx0" brushRef="#br0" timeOffset="130307.4">33547 13334 0,'0'0'0,"0"0"0,0 0 0,0 0 0,0 0 0,0 0 0,0 9 16,-19 10-16,0 56 0,0 28 0,1 10 0,-1 9 0,0 0 0,10 0 0,9-122 0,-19 112 0,9-27 15,-9-29 1,10-9 0,0-9-16,-1-20 15,1-8 1,9-10 0</inkml:trace>
  <inkml:trace contextRef="#ctx0" brushRef="#br0" timeOffset="130656.99">33321 13428 0,'0'0'0,"9"-19"0,1-19 0,18 10 0,0 0 0,10 0 0,0 0 0,-1 18 0,-9 10 0,1 10 0,-11-1 0,1 10 0,0 9 16,-10 0-16,-9 0 0,0-28 0,0 38 0,-18 9 0,18-47 0,0 0 0,-19 56 0,19-56 0,-47 47 0,-19 9 0,66-56 0,-94 47 0,-28 0 0,28-9 0,56-29 0,38-9 0</inkml:trace>
  <inkml:trace contextRef="#ctx0" brushRef="#br0" timeOffset="134066.07">30000 13644 0,'0'0'0,"0"0"16,0 0-1,0 0-15,0 0 16,0 0-1,0 9-15,-9 10 16,-1 37 0,1 28-16,0 38 15,9 0 1,0 0-16,-10 0 16,-9-9-1,1-19-15,8-10 16,-9-18-1,10-10-15,0-18 16,-1-20 0,1 1-16,-1-19 15,10 0 1,0 0-16,0-28 16,0-47-1,0-28 1,0-19-16,0-10 15,10 1 1,-10 9-16,9 0 16,-9 19-1,0 19-15,0 8 16,0 20 0,0 19-16,0 18 15,0 9 1,0 20-16,0 9 15,0 46 1,-9 48-16,9 37 16,-10 10-1,1-10-15,-1-10 16,1-18 0,0-9-1,-1-19-15,1-29 16,-1-18-1,1-9-15,9-19 16,0-19 0,0 0-16,0 0 15,9-29 1,1-27-16,-1-75 16,10-29-1,9-9-15,1-18 16,-11 18-1,1 19-15,0 37 16,-10 38 0,1 38-16,-10 8 15,0 20 1,0 9-16,0 9 16,0 10-1,9 38-15,-9 36 16,0 29-1,0 10-15,0 18 16,-9-9 0,-1-10-1,1-19-15,0-8 16,9-29 0,-10 0-16,1-19 15,9-18-15,0-20 16,0 1-1,0-19 1,0 0-16,0 0 16,0 0-1,0 0-15,0 0 16,0 0 0,0-9-16,9-10 15,-9 10 1,0-1-16,10 1 15,-10-1 1,0 1-16,0 9 16,0-9-1,0 9-15,0 0 16,0 0 0,0 0-16,0 0 15,0 0 1,0 0-16,0 0 15,0 0 1,0 0 0,0 0-16,0 0 15,0 0 1,0 0-16,0 0 16,0 0-1,0 0-15,0 0 16,0 0-1,0 0-15,0 0 16,0 0 0,0 0-1,0 0-15,0 0 16,0 0-16,0 0 16,0 0-1,0 0-15,0 0 16,0 0-1,0 0 1,0 0-16,0 0 16,0 0-1,0 0-15,0 0 16,0-19 0,0 10-16</inkml:trace>
  <inkml:trace contextRef="#ctx0" brushRef="#br0" timeOffset="135391.31">27009 11213 0,'0'0'0,"0"0"0,0 0 15,0 0 1,9 0-16,29 0 15,56 0 1,66 10-16,75 9 16,66 9-1,28 9-15,10-9 16,9 1 0,0 8-1,-28-9-15,-10 0 16,-9 1-1,-56-11-15,-29 1 16,-28 0 0,-46 0-16,-39-1 15,-28 1 1,-28-9-16,-28-10 16,-19 0-1,0 0-15,-37 9 16,-133-9-1,-131-19-15,-66 0 16,-18-9 0,-39 0-16,-9 0 15,10 0 1,19 0-16,37 9 16,37 0-1,39 10-15,46-1 16,48 10-1,65 0 1,47 0-16,48 0 16,18 0-16,19 0 15,38 0 1,121-9 0,133-10-16,47 10 15,28-1 1,18 10-16,10 10 15,19 9 1,-28 18-16,-28-9 16,-10 0-1,-47-9-15,-38 0 16,-47 0 0,-65-19-16,-38 0 15,-28 0 1,-38 0-16,-19 0 15,-19 0 1,-9 0-16,0 0 16</inkml:trace>
  <inkml:trace contextRef="#ctx0" brushRef="#br0" timeOffset="136539.35">8928 7404 0,'0'0'0,"9"-19"16,19-9-16,19-28 15,19 0 1,19-10-16,9 0 16,19 1-1,28 8-15,19 1 16,19 0 0,18 9-16,1 0 15,-10 9 1,0 10-1,0 10-15,10-1 16,-10 9 0,19 1-16,-10 18 15,-18 1 1,-10 18-16,-9 0 16,0 19-1,-9 0-15,-20 0 16,-18 9-1,-9 10-15,-19-1 16,-20 11 0,-18-11-16,-18 10 15,-20 10 1,-37 18-16,-47 10 16,-57-1-1,-66 10 1,-56-28-16,-37-28 15,-29-29 1,0-28-16,38-18 16,0-10-1,9-18-15,9-10 16,20-19 0,9-18-16,-10-10 15,10-9 1,47 0-16,37 18 15,38 10 1,38 9-16,37 1 16,19 8-1,19 29-15</inkml:trace>
  <inkml:trace contextRef="#ctx0" brushRef="#br0" timeOffset="139658.26">30019 13465 0,'0'0'0,"0"0"16,0-9 0,0 0-16,0-1 15,0 10 1,0 0-16,9 19 16,1 37-1,9 38-15,-1 9 16,-8 29-1,-10-1-15,0 0 16,-19-9 0,0 10-16,0-1 15,-9-18 1,9-20-16,1 1 16,8-9-1,1-29-15,-1-19 16,1-18-1,9 0 1,0-19-16,0 0 16,0-9-1,0-20-15,9-36 16,-9-29 0,10-28-16,-1-9 15,1 9 1,-1-10-16,0 10 15,1 19 1,-1 9-16,1 19 16,-10 19-1,0 18-15,0 20 16,0 8 0,0 1-16,0 9 15,0 9 1,0 29-16,-10 46 15,-9 29 1,1-1-16,-1 10 16,0-9-1,0-19-15,10-19 16,-1-19 0,1-18-1,0-10-15,-1-9 16,10-19-1,0 0-15,0 0 16,0 0 0,0 0-16,0 0 15</inkml:trace>
  <inkml:trace contextRef="#ctx0" brushRef="#br0" timeOffset="140314.37">28354 13099 0,'0'0'15,"9"0"-15,10 10 16,19 9-16,18 9 15,19 19 1,20 18 0,8 1-16,10 0 15,0-1 1,-10 10-16,-9-9 16,-9-10-1,0 1-15,-10-1 16,0-9-1,-9-10-15,-9 1 16,-10-19 0,-10-1-16,-9 1 15,-9-9 1,0-1-16,-19-9 16</inkml:trace>
  <inkml:trace contextRef="#ctx0" brushRef="#br0" timeOffset="141882.87">25372 14028 0,'0'0'0,"0"0"0,0 0 16,0 0 0,9 10-16,1-10 15,-1 0 1,19 0-16,0 0 15,1 0 1,-1 0-16,19-10 16,9 10-1,20-9 1,37-1-16,46 1 16,39 0-16,37 9 15,0-10 1,10 10-16,0 0 15,-10-9 1,-28 9-16,-29 0 16,-36 0-1,-39 0 1,-37 0-16,-38 0 16,-18 0-1,-10 0-15,-66 0 16,-122 9-1,-104 1-15,-56-10 16,-28 0 0,-10 9-16,19 0 15,28 20 1,29-1-16,46 0 16,39-9-1,55-10-15,48 0 16,47-9-1,37 0-15,19 0 16,10 0 0,28 0-16,65-18 15,114-10 1,84-1-16,38-8 16,47 9-1,19 0 1,-1 9-16,-27 0 15,-29 10 1,-19-1-16,-18 1 16,-19 9-1,-38 9-15,-47 1 16,-28-1 0,-38 0-16,-18 1 15,-38-10 1,-19 9-16,-28-9 15,-19 0 1,0 0-16,-29 0 16,-83 10-1,-114-1-15,-75 10 16,-38-10 0,0 0-16,-27 1 15,-20-1 1,10 1-1,9 8-15,19 1 16,37-9 0,1 8-16,18-8 15,38-1 1,38 0-16,56-9 16,37 10-1,48-10-15,38 0 16,18 0-1,9 0-15,20 0 16,56 0 0,103 0-16,94 0 15,57 9 1,56-9 0,29 0-16,47 0 15,9 0-15,-19-9 16,9 9-1,1-10-15,-29 1 16,-37 9 0,-38-9-16,-56 18 15,-48-9 1,-56 0-16,-37 0 16,-48 0-1,-37 0 1,-19 0-16,-19 0 15,-9 0 1,-9 0-16,-10 0 16,0 0-1,0 0-15,0 0 16,0 0 0,0 0-16,0 0 15,0 0 1,0 0-16,0 0 15,0 19 1,0-10-16</inkml:trace>
  <inkml:trace contextRef="#ctx0" brushRef="#br0" timeOffset="143983.19">23321 10022 0,'0'0'0,"0"0"16,0 0-1,0 0-15,0 0 16,0 0 0,0 9-16,0 10 15,0 28 1,0 19-16,0 18 16,0 19-1,0 10-15,0-10 16,-9 0-1,-10-9-15,0 0 16,-9-10 0,-1-9-16,1-18 15,0-20 1,0-18-16,0 0 16,-10-19-1,0 0-15,-18 0 16,28-10-1</inkml:trace>
  <inkml:trace contextRef="#ctx0" brushRef="#br0" timeOffset="144364.25">22568 10013 0,'0'0'0,"0"0"16,0 0-16,0 0 15,10 0 1,37 0-16,47-10 15,28 1 1,19 9 0,0 0-16,-18 0 15,-39-10-15,-8 1 16,-20 9 0,-18 0-1,-10 9-15,0 1 16,-18-1-1</inkml:trace>
  <inkml:trace contextRef="#ctx0" brushRef="#br0" timeOffset="144652.43">24008 9984 0,'0'0'0,"0"0"0,0 0 16,-10-9 0,-9 18-16,1 10 15,-1 19 1,-9 18-16,-1 38 16,11 18-1,8-18 1,20 0-16,18 0 15,9-19 1,29 0-16,10-9 16,-39-48-1</inkml:trace>
  <inkml:trace contextRef="#ctx0" brushRef="#br0" timeOffset="145000.14">24440 10078 0,'0'0'16,"0"0"-16,0 0 16,0 10-16,0 8 15,0 39 1,-9 27-16,9 29 15,9 18 1,1 10-16,-10 0 16,0-10-1,0-28 1,0-18-16,0-10 16,0-19-1,0-19-15,0 1 16,0-19-1,0-19-15,0 0 16</inkml:trace>
  <inkml:trace contextRef="#ctx0" brushRef="#br0" timeOffset="145481.51">24422 10266 0,'0'0'0,"0"0"0,9-19 16,0 0-16,20-9 15,-1 9 1,10 10 0,-1 0-16,-9 18 15,-9 0 1,0 1-16,0-1 15,-19 10 1,0 0-16,-10-1 16,-8 11-1,-1-1-15,9 0 16,1 0 0,0 0-16,18 0 15,0 1 1,20-1-16,-1 0 15,0 0 1,-9-9-16,0-10 16,-19-9-1,0 0-15,0 9 16,-19 1 0,-19-1-16,1 1 15,-20-1 1,29-9-16</inkml:trace>
  <inkml:trace contextRef="#ctx0" brushRef="#br0" timeOffset="145787.01">24704 10003 0,'0'0'0,"9"0"0,10 10 16,19 18-16,18 19 16,10 28-1,-10 18 1,-9 29-16,-9 0 15,-28 10-15,-20-1 16,-46 10 0,-48 28-16,-122 103 15</inkml:trace>
  <inkml:trace contextRef="#ctx0" brushRef="#br0" timeOffset="151096.7">29906 13887 0,'0'0'0,"0"0"16,0 0-16,0 0 16,0 10-1,-19 9-15,1 18 16,-1 38 0,9 10-1,10 18-15,0 9 16,0-27-1,0-10-15,0-19 16,0-18 0,0-10-16,0-9 15,0-10 1,0-9-16,0 0 16,10 0-1,-1-28-15,1-38 16,8-28-1,1-18-15,0-20 16,0 11 0,-10 8-16,1 19 15,-1 28 1,-9 10-16,0 28 16,0 9-1,0 10-15,0 9 16,0 9-1,0 10 1,0 37-16,0 38 16,9 9-1,-9 10-15,0-1 16,0-18 0,0 0-16,0-19 15,0-19 1,0 1-16,0-20 15,0 1 1,-9-19-16,9-1 16,0-8-1,0-1-15,0-9 16,0 0 0,0 0-16,0 0 15,0 0 1,0 0-16,0 0 15,0 0 1,0 0-16,0 0 16,0 0-1,0 0 1,0 0-16,0 0 16,0 0-1,0 0-15,0 0 16,0 0-1,0 0-15,0 0 16,0 0 0,0 0-16,0 0 15,0 0 1,0 0-16,0 0 16,0 0-1,0 0-15,0 0 16,0 0-1,0 0-15,0 0 16,0 0 0,0 0-1,0 0-15,0 0 16,0 0 0,0 0-16,0 0 15,0-9 1,0-1-16</inkml:trace>
  <inkml:trace contextRef="#ctx0" brushRef="#br0" timeOffset="152348.26">25297 14169 0,'0'0'0,"0"0"0,0 0 16,0 0-1,0 0-15,0 0 16,0 0-1,0 0 1,0 0-16,0 0 16,0 0-16,0 0 15,0 0 1,0 0 0,0 0-16,0 0 15,0 0 1,0 0-16,0 0 15,0 0 1,0 0-16,0 0 16,0 0-1,-19 0-15,0 0 16,-19 0 0,1 0-16,-20-9 15,-9-1 1,0 1-16,1-1 15,-1 1 1,9 0-16,1-1 16,-1 10-1,10 0 1,-9 0-16,0 0 16,8 0-1,1 0-15,19 0 16,0 0-1,0 0-15,18 0 16,1 0 0,0 0-16,9 0 15,0 0 1,0 0-16,9 0 16,29 0-1,37 10-15,19-1 16,38-9-1,18 0 1,-9 0-16,-9 0 16,0 0-16,-1 0 15,-8 0 1,-20 0-16,-9-9 16,-19-1-1,-27 1-15,-11 9 16,-18 0-1,0 0 1,-19 0-16,0 0 16,0 0-1,-28 0-15,-29 0 16,-56 0 0,-56 0-16,-38 0 15,-38 9 1,-122 19-16</inkml:trace>
  <inkml:trace contextRef="#ctx0" brushRef="#br0" timeOffset="156481.04">26962 6475 0,'0'0'0,"9"-18"15,29-20-15,18-18 16,29-19-1,28 9-15,9 0 16,19 19 0,19 1-16,28 17 15,0 1 1,10 10 0,-10-1-16,10 9 15,-1 1-15,1 0 16,9-1-1,0 10-15,-10 10 16,1 8 0,-10 11-16,0 8 15,-9 19 1,9 10 0,-9 9-16,-1 10 15,-18-1 1,-19-9-16,-18 0 15,-10 10 1,-19-10-16,-19 0 16,-9-10-1,-10 10-15,-9-9 16,-9 9 0,0 19-16,-10 0 15,-9 0 1,-1 9-16,1 0 15,-19 0 1,-9-9-16,-10-10 16,0 1-1,-18-1-15,-1-9 16,-19 10 0,-18-10-1,-9 0-15,-48-9 16,-19-10-16,-37-19 15,-28-8 1,-19-20 0,-10-9-16,-18-19 15,9 0 1,-10 1-16,10-1 16,19-19-1,0 1-15,0-19 16,9-10-1,0-19-15,19-8 16,28-11 0,10-18-16,28-9 15,19-10 1,9-9-16,19 10 16,28 18-1,19 18-15,19 20 16,-1-1-1,20 10-15,0 10 16,-1-1 0,10 10-16,0-1 15,10 11 1,-1 8 0,-9 10-16,9 9 15,-9 10 1,0-1-16,0 10 15,0 0 1,0 0-16,0 0 16,0 0-1,0 0-15,0 0 16,0 0 0,0 0-16,0 0 15,0 0 1,0 0-16,0 0 15,0 0 1,0 0-16,0 0 16,0 0-1,0 0 1,0 0-16,0 0 16,0 0-1,0 0-15,0 0 16,0 0-1,0 0-15,0 0 16,0 0 0,0 0-16,0 0 15,0 0 1,0 0-16,0 0 16,0 0-1,0 0-15,0 0 16,0 0-1,0 0-15,0 0 16,0 0 0,0 0-1,0 0-15,0 0 16,0 0-16,0 0 16,0 0-1,0 0-15,0 10 16,0-1-1,0-9 1,0 0-16,0 0 16,0 0-1,0 0-15,0 0 16,0 0 0,0 0-16,0 9 15,-18 10 1,8 0-16</inkml:trace>
  <inkml:trace contextRef="#ctx0" brushRef="#br0" timeOffset="157273.76">29671 14291 0,'0'0'0,"0"0"15,0 0-15,0 0 16,0 0 0,0 0-16</inkml:trace>
  <inkml:trace contextRef="#ctx0" brushRef="#br0" timeOffset="158144.76">25626 9778 0,'0'0'0,"0"0"0,0 0 15,0 0-15,0 0 16,0 0 0,0 0-1,0 0-15,0 0 16,0 0-1,0 0-15,0 0 16,0 0 0,0 0-16,9 0 15,-9-9 1,0 9-16,0 0 16,0 0-1,0 0-15,0 0 16,0 0-1,0 0-15,0 0 16,0 0 0,0 0-16,0 0 15,0 0 1,0 0-16,0 0 16,0 0-1,0 0 1,0 0-16,0 0 15,0 0 1,0 0-16,0 0 16</inkml:trace>
  <inkml:trace contextRef="#ctx0" brushRef="#br0" timeOffset="160992.84">25852 9937 0,'0'0'16,"0"0"-16,0 0 16,0 0-16,0 0 15,0 0 1,0 0-16,0 0 16,0 0-1,0 0-15,0 0 16,0 0-1,0 0 1,0 0-16,0 0 16,0 0-1,0 0-15,0 0 16,9 10 0,0-1-16,1 1 15,-1-1 1,1 0-16,-1 20 15,0-1 1,1 0-16,9 0 16,-1 0-1,1 10-15,0-1 16,0 10 0,0 0-16,0 9 15,-1 1 1,1-10-16,-9-10 15,-1 1 1,-9-20-16,0 1 16,0-10-1,0-9-15,0 0 16,0 0 0,0 0-1,0-9-15,0-19 16,-9-19-1,-10-9-15,9-10 16,-8 0 0,-1 10-16,9-10 15,1 1 1,-1-1-16,1 10 16,0 9-1,-1-9-15,1-1 16,-1 1-1,1 0-15,9 9 16,0 0 0,0 0-16,-9 9 15,9 10 1,0 19-16,0 0 16,0 9-1,0 0 1,0 0-16,0 18 15,9 20 1,0 18-16,1 29 16,9 18-1,-1 9-15,1-8 16,0-29 0,0 0-16,0-19 15,-10-9 1,1-10-16,-10-18 15,0 0 1,0-19-16,0 0 16,0 0-1,0-9-15,0-29 16,0-28 0,0-27-16,-10-11 15,10 1 1,-9 9-1,-1 0-15,1 10 16,9 9 0,0 9-16,0 10 15,0 9 1,0 10-16,0 8 16,0 11-1,0 8-15,0 10 16,0 0-1,0 10-15,0-1 16,0 29 0,0 37-16,9 28 15,1 0 1,-1 0-16,1 0 16,-1-9-1,0-19-15,-9-18 16,0-20-1,0 1 1,0-20-16,0-18 16,0 0-1,0 0-15,0 0 16,0-28 0,0-19-16,-9-37 15,0-19 1,-1-10-16,-9-9 15,10 0 1,-10 19-16,10 28 16,-1 19-1,1 27-15,-1 11 16,10 8 0,0 10-16,0 0 15,0 10 1,0 18-16,0 38 15,0 37 1,0 19-16,10 18 16,-1 1-1,1 0-15,-1-19 16,1-19 0,-10-9-1,0-19-15,0-28 16,0-10-1,0-18-15,0-19 16,0 0 0,0 0-16,0-28 15,0-28 1,0-29-16,-10-37 16,10-18-1,0-1-15,0 10 16,0-1-1,0 10-15,0 19 16,0 9 0,0 19-16,0 19 15,0 9 1,-9 19 0,9 9-16,0 10 15,0-1-15,0 10 16,0 10-1,0-10 1</inkml:trace>
  <inkml:trace contextRef="#ctx0" brushRef="#br0" timeOffset="161882.9">25438 9797 0,'0'0'0,"0"0"0,0 0 16,0 0-1,0 0-15,0 0 16,-10-10 0,1 1-16,-1 0 15,1-1 1,0-9-16,-1 1 16,1-20-1,-1 1-15,1-1 16,0-18-1,-1 0-15,1 9 16,-1 0 0,1 0-1,0 19-15,-1-1 16,1 20-16,-1 0 16,10 9-1,0 0 1,0 9-16,-9 19 15,-1 38 1,1 37-16,0 10 16,9 9-1,0 0-15,0-19 16,0-28 0,0-19-16,0-9 15,0-19 1,0-9-16,0-10 15,0-9 1,0 0-16,0-9 16,0-38-1,-10-47-15,-9-46 16,1-20 0,-20 1-16,10 27 15,0 29 1,18 47-16,1 18 15,-1 19 1,10 19 0</inkml:trace>
  <inkml:trace contextRef="#ctx0" brushRef="#br0" timeOffset="162372.42">25231 9872 0,'0'0'0,"0"-10"0,0-8 15,0-20 1,9 1 0,0 8-16,1 1 15,18 0 1,10 9-16,28 1 15,28 8 1,9 1-16,10-1 16,-9 10-1,-20 10-15,-37-10 16,-9 9 0,-19-9-16,-1 0 15,-18 0 1,0 0-16,-18 10 15,-1-10 1</inkml:trace>
  <inkml:trace contextRef="#ctx0" brushRef="#br0" timeOffset="162700.15">24864 9534 0,'0'0'0,"0"0"0,0 0 16,9 0-1,10 0-15,28-9 16,38-10 0,37 10-16,29-1 15,18 10 1,0 10-16,1-1 16,-11 10-1,-17 9-15,-39-9 16,-28-10-1,-28 10-15,-18-19 16,-29 0 0,0 0-1,-29 0-15,-74 0 16,-85-10-16,-66 1 16,-123 0-1</inkml:trace>
  <inkml:trace contextRef="#ctx0" brushRef="#br0" timeOffset="163070.98">24817 9572 0,'0'0'0,"56"9"0,264 19 16,122 19-16</inkml:trace>
  <inkml:trace contextRef="#ctx0" brushRef="#br0" timeOffset="185814.14">1496 2957 0,'0'0'0,"0"0"0,0-9 16,0-1-16,0 1 15,-10-1 1,10 1-16,0 9 16,0 0-1,0 0 1,0 0-16,19 9 15,28-9 1,-9 0-16,28 0 16,0 0-1,-1-9-15,20-10 16,-10 10 0,19 9-16,-18 0 15,27 0 1,10-9-16,9-1 15,10 10 1,0-9-16,-1-1 16,-18 10-1,0-9 1,0 0-16,9 9 16,-9-10-16,0 1 15,-9 18 1,9 1-16,-1-1 15,-17 0 1,-1 1-16,9 9 16,-9-1-1,0-8-15,0-1 16,0-9 0,10 9-1,-10-9-15,0-9 16,9 0-1,1-1-15,-10 1 16,-9 0 0,-10 9-16,0 0 15,0 0 1,-9 0-16,0 0 16,9 0-1,-9 9-15,10 0 16,8-9-1,1 0-15,0 10 16,-10-10 0,0 0-1,-9 9-15,9-9 16,0 0 0,1 0-16,-1 0 15,10 9 1,-10-9-16,10-9 15,-1 9 1,10-9-16,-9 9 16,9-10-1,10 1-15,8 0 16,1-1 0,0 1-16,9-10 15,-9-9 1,0 18-16,-9 1 15,9 0 1,0-1-16,-1-8 16,11 8-1,37 29-15,47 28 16,141 65 0</inkml:trace>
  <inkml:trace contextRef="#ctx0" brushRef="#br0" timeOffset="-210326.54">1627 2919 0,'0'0'0,"0"0"16,0 0-16,0 0 16,0 0-1,0 0 1,10-9-16,28-10 15,18 1 1,47-1 0,39 9-1,8 1-15,-9-10 16,-9 10 0,9-1-16,10 1 15,18 9 1,-9 9-16,9 1 15,19 9 1,0-1 0,19-8-1,-18 18-15,17-9 16,11-19 0,18 0-1,0 0-15,19 0 16,19-10-1,-10 1-15,10-10 16,9 0 0,-9 1-1,10-1-15,18 9 16,-10 1 0,20 0-1,-1-1-15,-9 10 16,28-9-1,10 0 1,-10 18-16,1 10 16,8-10-1,1 10-15,-19 9 16,9-9 0,38 9-1,9-9-15,-18-10 16,-1-9-1,10 9 1,28-9-16,-9 0 16,18-9-1,-9 9 1,-9 0-16,28-9 16,9-1-1,-18 20 1,9 8-16,28 1 15,0 0 1,-9-10 0,9 20-16,-9-1 15,0 0 1,-10 0 0,-9 19-16,0 0 15,9-10 1,-18 10-1,-10 10-15,28-20 16,10 10 0,-10 0-1,-18 0-15,-1-10 16,-18-9 0,9 1-1,-9-11-15,-29 1 16,-18 0-1,-10 9-15,0-9 16,-28 0 0,-18-1-1,-11-8-15,-8 8 16,-10 1 0,-10-19-1,-8 0-15,-20-9 16,-28-1-1,-9-8 1,-19-1-16,-19 10 16,0-10-1,-9-9 1,-10 18-16,-9-8 16,-10-1-1,-27 9 1,-11-8-16,-8 8 15,-19 1 1,-1-1 0,1 1-16,-19 0 15,-1-1 1,1-8 0,0-1-16,0 0 15,9-9 1,0-10-1,1-9-15,-11-9 16,11 0 0,-1-19-16,-9-10 15,-1-18 1,1-9 0,0-10-16,0-38 15,-10 10 1,-9 19-1,0-1-15,0 1 16,0 9 0,0 28-1,-9-9-15,-1-19 16,-8 19 0,-1 0-1,0-1-15,0 1 16,-9 9-1,0 0 1,0 10-16,-1 0 16,1-1-1,0 1 1,-10 9-16,10 9 16,0 10-1,0 9-15,-1 0 16,1 19-1,-9 0 1,-1-1-16,-19 1 16,-8-9-1,-29-1 1,-29 10-16,-18 0 16,-38 9-1,-9 10 1,-19 9-16,-37-10 15,-10 10 1,-19 0 0,-19-18-16,-28 18 15,-9 0 1,0-10 0,-38-9-16,9-9 15,-8 10 1,-30-1-16,-8 0 15,-1 10 1,1-10 0,-10 0-16,0 10 15,-28 9 1,0 0 0,0-10-16,-19 10 15,-10-9 1,1 9-1,9-9-15,9-1 16,20 10 0,-1 10-1,-9-1-15,-10 19 16,10-9 0,9 9-1,19-19-15,-28 10 16,10-9-1,27 8 1,10-8-16,-10-10 16,20 0-1,18 18 1,-19 1-16,10 9 16,9-18-1,0-1 1,-9 1-16,28-1 15,9-9 1,0 9 0,10-18-16,0 0 15,-19 9 1,0 0-16,28-10 16,0 20-1,-9-1 1,9 10-16,9-1 15,10 1 1,0 0 0,-9 0-16,-10 9 15,19-9 1,19-1 0,0 1-1,18-9-15,20-10 16,18-10-1,9 10-15,1-9 16,0-1 0,-1 10-1,10-9-15,10 9 16,27 0 0,1 0-1,19 0-15,8 0 16,1 0-1,0-9-15,0 9 16,0 0 0,9 0-1,19 0-15,19 0 16,19-10 0,0 1-1,9-1-15,28 10 16,-18 0-1,9-18 1,9 8-16,-18 10 16,18 10-1,1-10 1,-1 0-16,-9 18 16,9-18-1,1 10 1,-1-1-16,10 19 15,-10 1 1,10 8-16,0 19 16,9 10-1,0 18 1,10 1 0,-1 18-16,1 19 15,-1 19 1,10-19-16,10 0 15,-1 9 1,1 0 0,-1-9-1,-9 10-15,9-1 16,1 1 0,-1-1-16,1-28 15,-1 0 1,-9-18-1,9-10-15,-9-10 16,0-18 0,0-9-1,0-19-15,0-1 16,0-8 0,0-1-1,0 1-15,0-10 16,0 0-1,0 0 1,0 0-16,0 0 16,0 0-1,0 0 1,0 0-16,0 0 16,0 0-1,0 0 1,0 0-16,0 0 15,0 0 1,0 0-16,0 0 16,0 0-1,0 0 1,0 0 0,0 0-16,0 0 15,0 0 1,0 9-16,0-9 15,0 9 1,10 1 0,56 18-16,564 94 15,-47-28 1</inkml:trace>
  <inkml:trace contextRef="#ctx0" brushRef="#br0" timeOffset="-169200.67">29821 14113 0,'-9'0'0,"-29"0"15,-84-38-15,-75-18 16,-48 9 0,-18 38-1,-29-10-15,-18 19 16,-10 9 0,-10-9-16,-8 28 15,-29 0 1,-28-28-1,9-9-15,38 18 16,66 29 0,56-19-1,57-29-15,65 10 16,38 10 0,29 9-16,18-19 15,9 0 1,10 0-16,19 9 15,85 10 1,122-1 0,131-27-16,66-10 15,10 47 1,19-37 0,-20-47-16,20 56 15,9 75 1,0-66-16,-28-65 15,-48 47 1,-37-1 0,-65 20-16,-76 8 15,-48-27 1,-46 28 0,-37-1-16,-48-18 15,-19-9 1,-9 9-1,-66 9-15,-150 1 16,-160-10 0,-66-10-16,-29 1 15,-56-28 1,-28 37 0,0-10-16,10 10 15,-39 38 1,-8-76-1,46-37-15,38 75 16,66-9 0,94-19-1,85 65-15,-86 76 16</inkml:trace>
  <inkml:trace contextRef="#ctx0" brushRef="#br2" timeOffset="-163223.49">23631 14019 0,'0'0'0,"0"0"0,10 0 15,9 9 1,37 10-16,29-19 16,56 19-1,56-19 1,48 9-16,28-18 15,9 9 1,0 37 0,38-55-16,9-29 15,10 18 1,-10 39 0,-18 27-16,-20-18 15,1-9 1,9-39-1,-9-36-15,-20 65 16,11 65 0,8-83-16,-27-29 15,-20 9 1,-18 10 0,-47 75-16,-29-28 15,-27-10 1,-39 0-16,-18-9 15,-28 10 1,-10-10-16,-9 0 16,-19 0-1,0 0 1,-19 9-16,-47 1 16,-47 8-16,-47-18 15,-28 10 1,-19-10-1,-28 9-15,-19 1 16,-9-1 0,-38 10-16,-19-10 15,-9-9 1,-20-9-16,-27-1 16,-10-18-1,20 0-15,27 19 16,19-1-1,28 1-15,20-1 16,8 10 0,20-9-16,8-10 15,20 10 1,37 0-16,10-10 16,37 9-1,38 1 1,38 9-16,9 0 15,18 0 1,20 0-16,0 9 16,9-9-1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10T14:47:19.598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5936 987 0,'0'0'0,"0"0"0,-9-19 16,-1 0 0,1 0-1,-1-9-15,1 19 16,9 9-1,0 0-15,0 19 16,9 46 0,1 20-1,9 27-15,9 20 16,-9 18 0,0 19-1,-1 18-15,1 39 16,0-1-1,0 9 1,9 20-16,-9 8 16,0 29-1,9 0 1,0 0-16,0 18 16,1 20-1,-1 9 1,-9-1-1,-1 1-15,1 19 16,-9-1 0,-10-18-16,9-19 15,0 19 1,1-10-16,-1-9 16,19-37-1,1 27 1,-11-18-1,11-38-15,-10 10 16,-1-28 0,-8-29-16,-1-9 15,-9-37 1,0-29 0,0-9-16,0-38 15,0-27 1,0-10-1,0-19-15,0-10 16,0-8 0,0-10-1,0 0-15,0 0 16,0 0 0,0-10-1</inkml:trace>
  <inkml:trace contextRef="#ctx0" brushRef="#br0" timeOffset="815.26">2916 8793 0,'0'0'0,"0"0"16,0 0-1,0 0-15,10 0 16,18-10-1,75-8 1,114-10 0,84 18-16,37 10 15,1 0 1,37 0-16,38 0 16,29 0-1,17 0 1,48 0-16,57 10 15,18-1 1,-18 0-16,46 10 16,66-10-1,-9 1 1,19-1 0,28 1-16,-9-1 15,9 10 1,9 0-1,19-1-15,0 29 16,-56 9 0,19 10-16,-38-10 15,-29 10 1,-27-10 0,-38-18-16,-29-10 15,-37-9 1,-47-10-1,-75-9-15,-57 0 16,-47 10 0,-56-10-1,-47 0-15,-47 0 16,-29 0 0,-28-10-1,-28 10-15,-18 0 16,-11-9-1,-18 9 1,0 0-16,-9 0 16</inkml:trace>
  <inkml:trace contextRef="#ctx0" brushRef="#br0" timeOffset="2630.98">7488 733 0,'0'0'0,"0"0"16,0 0-1,10 10-15,-1-1 16,19 29 0,10 55-16,18 11 15,-9-1 1,10 9-16,9 10 15,0-18 1,-10-1 0,10 9-16,-10 10 15,1 0 1,18 19 0,0 9-16,1-9 15,-1-10 1,9 10-1,1 19-15,9-10 16,10 0 0,9 0-1,-10 0-15,1 19 16,18 19 0,0-20-1,-9 11-15,9-10 16,1 0-1,8-10-15,1 10 16,19 0 0,-10-10-1,0 1 1,19 9-16,18-10 16,20 10-1,0-9-15,18-20 16,10 1-1,-29-28 1,-9-1 0,10 1-16,9-19 15,19-1 1,-1 1-16,11-19 16,-1-9-1,9-10 1,-18-9-16,0-28 15,0-10 1,-10-9 0,1-9-16,8-10 15,10-18 1,19-10 0,19-19-16,-9-9 15,9-19 1,-10-9-1,-9-10-15,-9 1 16,-10-10 0,0-10-1,9-18-15,20-9 16,18-19 0,-9-1-1,-10-8-15,-9-1 16,-9 0-1,-10 1-15,0-1 16,10-9 0,-1 0-1,1-19-15,9 10 16,-19 9 0,0 0-1,-18 0 1,-20 9-16,1 0 15,-19 10 1,-1 0-16,1 9 16,0 0-1,-19 0 1,-10 29-16,-18 8 16,-10 1-1,1 9 1,-20 9-16,-9 19 15,-19 1 1,10-1-16,-10 19 16,-9 9-1,-9 0 1,-10 19 0,-10 1-16,1-1 15,-10 9 1,-9 10-16,0 9 15,0 0 1,-10 10 0,-9 0-16,0-1 15,0 10 1,0 0 0,0 0-16,0 0 15</inkml:trace>
  <inkml:trace contextRef="#ctx0" brushRef="#br0" timeOffset="6843.95">22060 8999 0,'0'0'0,"0"0"16,0 0-1,0 0-15,10 0 16,9-9-1,18 9 1,29 0-16,19 9 16,-1 1-1,-8 8 1,-20 11-16,-18-11 16,-19 10-1,-1 1-15,-18 18 16,-9-1-1,-47 20 1,-48 19-16,-56-1 16,-37 10-1,-123 28 1</inkml:trace>
  <inkml:trace contextRef="#ctx0" brushRef="#br0" timeOffset="7365.38">23368 9844 0,'0'0'0,"0"9"0,-19 57 16,0 65-1,10 75 1,9 38-16,9 0 16,1 10-1,-10-10-15,0-29 16,0-18 0,-10-46-1,1-39-15,0-27 16,-1-10-1,1-28 1,9-19-16,0-10 16,0-18-1,0 0 1,9 0-16,-9-9 16</inkml:trace>
  <inkml:trace contextRef="#ctx0" brushRef="#br0" timeOffset="8038.79">23199 10050 0,'0'-9'0,"9"-19"16,0-10-1,20-9-15,8 10 16,20 8 0,9 1-16,18 19 31,10 18-31,-18 1 16,-11 18-1,-17 0-15,-20 0 16,-9 0-1,-19 19-15,-10 0 16,-37 9 0,-19 10-1,-18-10-15,8-18 16,29-19 0,19-10-1,0-9-15,18 0 16,1 0-1,9 0 1,9 0-16,10-19 16,38 10-1,27-1 1,20 10-16,-10 10 16,0 18-1,-19 19 1,-18 0-16,-20-10 15,-18 10 1,-19-9-16,-28 9 16,-66 9-1,-104 10 1,-46-19-16,18-38 16,38-9-1,28-9 1,47 9-16,66 0 15</inkml:trace>
  <inkml:trace contextRef="#ctx0" brushRef="#br0" timeOffset="10435.82">2662 921 0,'0'0'0,"0"0"0,0 9 16,-19 1-1,1 18-15,8 28 16,1 38 0,18 37-1,1 1-15,-10-1 16,0 0-1,-10 1 1,-9-10-16,-18-28 16,-10-29-1,-10-18 1,-18-9-16,-38-20 16,-9-18-1,9-18-15,-9-20 16,28-18-1,28 9 1,38 19 0</inkml:trace>
  <inkml:trace contextRef="#ctx0" brushRef="#br0" timeOffset="10756.25">1976 968 0,'0'0'0,"-19"-19"16,0 0-1,0-9-15,10 0 16,-1 9 0,20 1-1,18-1-15,66-9 16,19 0-1,37-1 1,10 11-16,-9 8 16,-29 1-1,-18 9-15,-39 9 16,-17 1 0,-30-10-1</inkml:trace>
  <inkml:trace contextRef="#ctx0" brushRef="#br0" timeOffset="11098.95">3462 508 0,'0'0'0,"0"0"16,-9 10 0,-10 8-16,-19 29 15,-9 28 1,0 38 0,9 18-1,20 1-15,18-20 16,9 1-16,19-10 15,10-28 1,9-9 0,-10-19-1,1-10-15,-19-27 16</inkml:trace>
  <inkml:trace contextRef="#ctx0" brushRef="#br0" timeOffset="11496.07">3754 818 0,'0'0'0,"0"0"0,0 0 16,0 0-1,0 0 1,0 9-16,9 38 15,0 38 1,-9 46 0,0 28-1,0 10-15,-9 0 16,0-9 0,-1-29-16,10-9 15,-9-19 1,-1-18-1,10-10-15,-9-19 16,0-9 0,9-19-1,0-9-15,0-19 16,0 0 0,0 0-16</inkml:trace>
  <inkml:trace contextRef="#ctx0" brushRef="#br0" timeOffset="12049.14">3989 996 0,'0'0'0,"0"-9"15,0-19 1,0-1-16,9 1 15,1 0 1,-1 9 0,19 1-16,0 8 15,10 1 1,-10 9 0,-9 9-16,0 1 15,-10-1 1,-9 10-1,-9 9-15,-10 9 16,0 10 0,-9-9-16,19-19 15,-1-1 1,1 1 0,18 0-1,1-10-15,18 10 16,0 0-1,0 9-15,10 9 16,-19-8 0,0 8-1,-19 10-15,-10 0 16,-18 19 0,-29-1-1,-27-8-15,-1-20 16,10-9-1,37-18 1</inkml:trace>
  <inkml:trace contextRef="#ctx0" brushRef="#br0" timeOffset="12381.6">4403 658 0,'0'0'0,"18"10"16,20-1-1,28 29 1,19 27-16,-1 29 15,-8 28 1,-20 9 0,-18 20-16,-38-1 15,-38 0 1,-65 28-16,-48 0 16,-112 76-1</inkml:trace>
  <inkml:trace contextRef="#ctx0" brushRef="#br0" timeOffset="14821.86">7987 8446 0,'0'0'0,"0"0"0,0 18 16,-10 39-1,1 37 1,0 9-16,-1 0 16,1-19-1,-1-18 1,1-19-16,9-19 15,0-9 1,0-19-16,0 0 16,-9-28-1,-10-29 1,-9-46-16,-1-37 16,1 18-1,19 28 1,-1 28-16,10 38 15,10 9 1,9 10 0,-10 9-16</inkml:trace>
  <inkml:trace contextRef="#ctx0" brushRef="#br0" timeOffset="28798.64">7818 968 0,'0'0'16,"0"0"-16,0 0 15,0 0-15,-10-9 16,1 9 0,-1-10-16,1 10 15,0 0 1,9 0-16,0 0 16,0 0-1,0 0-15,-10 0 16,1 0-1,-1 0 1</inkml:trace>
  <inkml:trace contextRef="#ctx0" brushRef="#br0" timeOffset="29330.79">7686 949 0,'0'0'0,"0"0"15,0 0 1,0 0-16,0 10 16,0-1-1,0 19-15,-10 10 16,10-20-1,-9 11-15,0-11 16,-1 1 0,1-10-16</inkml:trace>
  <inkml:trace contextRef="#ctx0" brushRef="#br0" timeOffset="31155.84">7441 1062 0,'0'0'0,"0"0"15,0 0-15,0 0 16,0 0-1,0 0-15,0 0 16,0 0 0,0 0-16,0 0 15,0 0 1,10 9 0,-1 1-16,0-1 15,1 19 1,-1 0-16,1 10 15,-1-1 1,-9-9-16,10 1 16,-10 8-1,9-9-15,-9 0 16,0 10 0,9-10-16,-9 0 15,0 0 1,0 0-16,0 1 15,0 8 1,0 10-16,0 0 16,0 19-1,-9-1-15,0 10 16,-1 0 0,1 10-16,9-1 15,9-9 1,1 19-16,-1 0 15,10 9 1,0 10-16,-19-10 16,0 10-1,-10-1-15,-9 1 16,1-10 0,8 10-1,1-1-15,9 1 16,-10 9-1,-9 0-15,1 0 16,-11 0 0,1-10-16,0-9 15,0 10 1,0 9-16,18 9 16,1 20-1,18 17-15,1 1 16,8 141-1</inkml:trace>
  <inkml:trace contextRef="#ctx0" brushRef="#br0" timeOffset="31456.74">7460 6053 0,'9'10'0,"1"18"16,9 37-16,9 29 16,-9 28-1,-10 10 1,-9 8-16,0 10 15,0-9 1,0 9-16,10 29 16,8-1-1,11-9-15,-1 0 16,0-1 0,-9 1-16,0-19 15,-1 1 1,1-20-16,-9-9 15,-1-19 1,1-9-16,-1-10 16,-9-46-1</inkml:trace>
  <inkml:trace contextRef="#ctx0" brushRef="#br0" timeOffset="32473.13">7733 8915 0,'0'0'0,"0"0"0,0 0 15,0-10 1,9-8-16,1-20 16,-1 1-1,1-10-15,-1-28 16,0-10-1,-9-27 1,0-29-16,-9-9 16,-10 0-1,10 0-15,-1-1 16,1 20 0,9 9-16,0 0 15,0 10 1,-10-10-16,1 0 15,-10-10 1,0 1-16,1-19 16,8 9-1,1 0-15,-10-9 16,10 0 0,-1-9-16,1-1 15,-1-9 1,10 10-1,0-10-15,0 0 16,10 9-16,-1-8 16,10 8-1,-10 10-15,1-19 16,-1 19 0,-9 9-1,0-18-15,10 9 16,-1-1-1,0 1-15,-9-9 16,0 18 0,0 0-16,0 1 15,-9-1 1,-10 0-16,10 0 16,-1 10-1,1 0-15,0 9 16,-1 9-1,-9 10-15,10 0 16,-10 9 0,10 9-1,-1 10-15,1 10 16,0 8 0,-1 10-16,10 19 15,0 0 1,0 19-16,0-1 15,0 1 1,0 0-16,0-1 16,0 10-1,0 0-15,0 0 16</inkml:trace>
  <inkml:trace contextRef="#ctx0" brushRef="#br0" timeOffset="34215.6">7742 1052 0,'0'0'0,"0"0"16,0 0-16,0 0 15,0 0 1,0 0-16,0 0 15,-9 0 1,-29 0-16,-65 10 16,-48 9-1,-46-10 1,-20 0-16,-8 1 16,18-1-16,56 0 15,10 1 1,28-10-1,28 0-15,1 0 16,18 9 0,9-9-16,10 0 15,19 0 1,19 0-16,-1 0 16,10 0-1,0 0-15,19 0 16,28-19-1,47-9-15,19 0 16,19 9 0,18 10-16,29 9 15,9 0 1,0 0-16,1 9 16,-20 1-1,-19 9-15,-27-10 16,-10-9-1,-19 0 1,-10 0-16,-27 0 16,-20 0-1,-18 0-15,0 0 16,-19 0 0,0 0-16,0 0 15,-38 9 1,-84 1-16,-85-1 15,-56 0 1,18 1-16,19-1 16,10 1-1,18 8-15,20 1 16,37-10 0,18 1-16,29-10 15,28 9 1,10-9-1,18 0-15,10 0 16,19 0 0,-1 0-16,10 0 15,0 0 1,10 0-16,18 10 16,47-1-1,66 10-15,10-19 16,9 0-1,9-10-15,0 1 16,-9 0 0,10-1-16,-1-9 15,-18 1 1,-10-1-16,-19 0 16,-19 0-1,-18 10-15,-10-10 16,-18 1-1,-10 8 1,-10 1-16,-18-1 16,0 1-1,-19 9-15,0 0 16,0 0 0,0 0-16,-19 0 15,-37 9 1,-57 1-16,-66-1 15,-18-9 1,8 0-16,11 0 16,8 0-1,10-9-15,29 9 16,18-19 0,28 0-16,10 10 15,9-10 1,19 10-16,19 9 15,0-10 1,9 10 0,9 0-16,1 0 15,9 0-15,0 0 16,0 0 0,0 0-1,9 0-15,10 0 16,19 0-1,28 10-15,28-1 16,28-9 0,10 0-16,18 0 15,20-9 1,-10-1-16,9 10 16,-9 0-1,-19 10-15,-9-1 16,-10 0-1,-37 10-15,-20 0 16,-8 0 0,-19 0-16,-20-1 15,1-8 1,0-1-16,-19-9 16,0 9-1,-47 1 1,-94 18-16,-170 0 15,-65-9 1,9-19-16,19 9 16,66 19-1,-85 19-15</inkml:trace>
  <inkml:trace contextRef="#ctx0" brushRef="#br0" timeOffset="35273.83">9342 12424 0,'0'-10'0,"-19"-27"16,0-19-16,10 9 16,-1 0-1,1 19-15,-1 9 16,10 9 0,0 29-16,10 47 15,18 84 1,10 56-1,9 38 1,-10 0-16,1 10 16,-1-1-16,1 10 15,-10-10 1,-9-18-16,0-10 16,0-19-1,-10-9-15,1-28 16,-10-28-1,0-38-15,-10-19 16,1-18 0,-1-19-16,10-28 15,0 0 1,0-19-16,0 0 16,0 0-1,0-19 1,-9 0-16</inkml:trace>
  <inkml:trace contextRef="#ctx0" brushRef="#br0" timeOffset="35850.68">9323 12649 0,'9'-9'0,"1"-48"16,18-18-1,9 0-15,29 0 16,10 19 0,18 18-16,-19 29 15,0 0 1,-18 27-1,-1 20-15,-18-1 16,-20 10 0,-18 0-16,-9 0 15,-29 9 1,-18 1-16,9-20 16,0-9-1,19-9-15,18-9 16,1-1-1,-1-9-15,20 9 16,9 1 0,18 18-16,10-9 15,19 9 1,-9 0-16,-1 9 16,-18 1-1,-19-1-15,-10 10 16,-28 0-1,-37 28-15,-57 0 16,-28-9 0,18-19-16,20-19 15,46-18 1</inkml:trace>
  <inkml:trace contextRef="#ctx0" brushRef="#br0" timeOffset="36143.73">10583 13418 0,'0'0'0,"10"0"0,18-18 15,19-1 1,28-9-16,29-10 16,9 10-1,0 19-15,-10-1 16,0 1 0,1 9-16,-19 9 15,-48-9 1</inkml:trace>
  <inkml:trace contextRef="#ctx0" brushRef="#br0" timeOffset="36505.65">10254 13747 0,'0'0'0,"0"0"15,9 0-15,48 9 16,75-9 0,56 0-1,38 0-15,18 0 16,-37 0 0,-28 10-16,122 36 15</inkml:trace>
  <inkml:trace contextRef="#ctx0" brushRef="#br0" timeOffset="36914">12446 12433 0,'0'0'0,"0"0"15,0 10-15,0 18 16,-19 56 0,0 76-16,10 46 15,0 29 1,18 18-1,0 19-15,1 0 16,9 0-16,-10-18 16,10-20-1,-10-37 1,-9-19-16,0-46 16,0-38-1,0-29-15,-9-27 16,9-29-1,0-9-15</inkml:trace>
  <inkml:trace contextRef="#ctx0" brushRef="#br0" timeOffset="37371.89">12418 12846 0,'9'-19'0,"10"-65"0,28-38 16,-9 19-1,-1 28-15,1 28 16,-10 19 0,0 18-16,-9 20 15,0-1 1,-10 19-16,-9 19 15,0 19 1,-9-1-16,0-8 16,9-20-1,9 10-15,10 0 16,18 0 0,20 9-16,9 0 15,-10 1 1,1-10-16,-20 0 15,-18-10 1,-28 10-16,-48 19 16,-93 18-1,-57 1-15,19-29 16,56-28 0,75-19-1</inkml:trace>
  <inkml:trace contextRef="#ctx0" brushRef="#br0" timeOffset="37588.76">13387 13456 0,'0'0'0,"0"0"0,9 0 16,10 0-1,19-9-15,56-1 16,47-9 0,28 10-16,160-10 15</inkml:trace>
  <inkml:trace contextRef="#ctx0" brushRef="#br0" timeOffset="38139.17">15833 12593 0,'0'0'0,"0"0"0,0 9 15,-10 19 1,-18 57-16,-38 37 15,-28 18 1,-9 1-16,-1-10 16,-9-27-1,0-29-15,10-38 16,-1-18 0,20-19-16,8-28 15,11-19 1,-1-47-16,28-37 15,19 18 1,29 19-16,9 19 16,-1 38-1,11 18 1,18 19-16,37 28 16,29 38-1,28 37-15,-9 38 16,0 9-1,-1-9-15,-27-19 16,-19-38 0,-20-9-16,-18-19 15,-18-18 1,-11-19-16,1-1 16,10 11-1,-20-11-15</inkml:trace>
  <inkml:trace contextRef="#ctx0" brushRef="#br0" timeOffset="38688.51">17667 13006 0,'0'0'0,"0"-10"0,-19-9 16,-9-9 0,-28 0-16,-29 0 15,0 19 1,10 18-16,9 19 15,19 0 1,10 19-16,18 0 16,9 19-1,20-10-15,9-18 16,18-1 0,20 1-16,8-20 15,1-18 1,0-18-16,0-29 15,-10-38 1,-9-9 0,-37-37-16,-38-38 15,-66-9-15,-48 9 16,-17 19 0,-11 37-1,-9 29-15,1 28 16,18 46-1,28 29-15,29 47 16,56-19 0</inkml:trace>
  <inkml:trace contextRef="#ctx0" brushRef="#br0" timeOffset="39080.29">18373 12518 0,'0'0'0,"0"0"15,0 0 1,0 0-16,0 18 16,9 39-1,0 37-15,1 37 16,9 19 0,-10-19-16,-9-9 15,-19-9 1,-18-10-16,-1-18 15,-18-10 1,-20-19-16,-18-9 16,28-28-1</inkml:trace>
  <inkml:trace contextRef="#ctx0" brushRef="#br0" timeOffset="39305.57">18025 12536 0,'9'0'0,"10"-18"15,18-1-15,39-9 16,18 18 0,9 1-1,20 18-15,-11 1 16,-17 18-1,-20 0-15,-38-9 16</inkml:trace>
  <inkml:trace contextRef="#ctx0" brushRef="#br0" timeOffset="39580.17">19153 12302 0,'0'0'0,"0"0"0,0 0 15,0 0-15,0 9 16,-18 10 0,-1 28-16,-9 47 15,-1 18 1,11 10 0,27 0-16,29 0 15,9-9-15,19-10 16,-1-28-1,20-9 1,9-19-16,-19-19 16,-37-28-1</inkml:trace>
  <inkml:trace contextRef="#ctx0" brushRef="#br0" timeOffset="39842.41">19633 12471 0,'0'0'0,"0"0"0,0 0 16,0 0-16,0 9 16,-9 19-1,-1 57-15,1 37 16,18 47 0,1 9-1,9-19-15,-1 1 16,1-19-16,0-38 15,-9-19 1,-10-18 0,0-29-16,0-18 15,0-19 1</inkml:trace>
  <inkml:trace contextRef="#ctx0" brushRef="#br0" timeOffset="40221.51">19727 12339 0,'10'0'0,"-1"-18"0,1-11 15,18 1 1,-9 19-16,-1 0 16,1 9-1,-9 9-15,-1 10 16,-9 9-1,0 0 1,0 10-16,9 8 16,1 1-1,18 0-15,19 10 16,10-1 0,-1-9-16,-9-10 15,-19 1 1,-9-19-16,-19-1 15,0 1 1,-38 9-16,-37 10 16,-28-19-1,-1-1-15,48-18 16</inkml:trace>
  <inkml:trace contextRef="#ctx0" brushRef="#br0" timeOffset="40472.66">20282 12161 0,'0'0'0,"19"9"0,47 29 16,28 28-1,19 37-15,-19 19 16,-28 9-1,-19 10-15,-47 18 16,-38 10 0,-46 0-16,-86 19 15,-102 65 1</inkml:trace>
  <inkml:trace contextRef="#ctx0" brushRef="#br0" timeOffset="40777.61">16971 13756 0,'19'0'0,"75"0"0,188-19 16,113 1-1,19 27 1,9-9-16,-9 9 16,-37 1-1,-114-1-15,-75-9 16,-75 0 0,-56 0-16,-29 0 15,-38 19 1,1-10-16</inkml:trace>
  <inkml:trace contextRef="#ctx0" brushRef="#br0" timeOffset="41271.72">17705 15173 0,'0'0'0,"0"0"15,-10 0-15,-8 0 16,-30 9 0,-17 10-1,-29 19-15,18 18 16,20 0-1,37 0-15,19-18 16,19-1 0,18 1-16,20-19 15,18-10 1,19-18-16,0-38 16,-9-19-1,-10-18-15,-18-29 16,-20-46-1,-46-10-15,-38-9 16,-38-1 0,-9 39-16,-9 36 15,-10 29 1,-10 38-16,11 37 16,8 28-1,19 47-15,48-28 16</inkml:trace>
  <inkml:trace contextRef="#ctx0" brushRef="#br0" timeOffset="41716.08">18580 14638 0,'0'0'0,"0"0"16,0-19-16,0 10 15,0 0 1,0 9-16,0 18 15,-19 29 1,0 75-16,10 56 16,-1 38-1,20 19 1,-1-19-16,-9-1 16,0-18-1,0-28-15,0-28 16,-9-28-1,-1-29-15,1-18 16,9-29 0,0-9-16,0-28 15,0 0 1</inkml:trace>
  <inkml:trace contextRef="#ctx0" brushRef="#br0" timeOffset="42197.16">18467 14807 0,'0'-9'0,"0"-57"0,9-19 16,1 1 0,18 28-16,0 18 15,19 10 1,9 19-16,1 9 15,-1 9 1,-18 19-16,-10 0 16,-18 19-1,-39 0-15,-8 9 16,-10 1 0,9-20-16,10-9 15,18-9 1,20 0-16,46 9 15,67 0 1,37 10-16,-10-19 16,-37-1-1,-57-8-15,-27-1 16,-20-9 0,-9 9-1,-56 10-15,-86 28 16,-64-9-16,-1-1 15,9-18 1,10 9 0,-132 10-16</inkml:trace>
  <inkml:trace contextRef="#ctx0" brushRef="#br0" timeOffset="43138.27">7281 11429 0,'0'0'0,"10"-18"0,46-20 16,85-28 0,132 1-1,94 18-15,103 19 16,114 18-16,65 10 15,75-9 1,48-10-16,18 0 16,9 10-1,1 9-15,9-9 16,0 18 0,-47 19-16,-38 0 15,-27-9 1,-124 0-1,-93-1-15,-75 1 16,-104-9 0,-75-10-16,-48 9 15,-37 0 1,-18 1-16,-20 9 16,-18 9-1,-19 0-15,-10 28 16,1 10-1,-10 56-15,0 56 16,-10 38 0,-8 47-16,-1 46 15,19 29 1,0 18-16,19 39 16,-19-11-1,-10-27-15,-8 9 16,-29-10-1,-19-56 1,-9-18-16,-10-38 16,0-47-1,1-28-15,-1-29 16,-9-27 0,0-28-16,-28-20 15,28-37 1</inkml:trace>
  <inkml:trace contextRef="#ctx0" brushRef="#br0" timeOffset="43751.74">8100 11476 0,'0'0'0,"0"-9"15,-10-1 1,10 10-16,0 0 16,0 29-1,19 93-15,9 84 16,10 85-1,0 47-15,-1 9 16,-18 19 0,-19 9-16,-19 0 15,0-9 1,-18-9-16,9-20 16,-1-36-1,1-20 1,0-28-16,9-46 15,-9-29 1,9-37-16,-9-29 16,9-36-1,0-11-15,10-18 16,-1-19 0,1-9-16,9-19 15</inkml:trace>
  <inkml:trace contextRef="#ctx0" brushRef="#br0" timeOffset="44263.43">8137 16383 0,'10'0'0,"46"-28"16,95-19 0,112-9-16,104 9 15,85 28-15,84 19 16,85 19 0,94 9-1,47 10-15,28-1 16,28 1-1,48-29-15,-1 0 16,10 10 0,0 0-16,-56 9 15,-29 10 1,-94-1-16,-75-9 16,-94 10-1,-132-19-15,-113-10 16,-94-9-1,-56 0-15,-57-9 16,-28-1 0,-28 1-16,-10 9 15,-9 0 1,0 0-16,0 0 16,0 0-1,0 0 1</inkml:trace>
  <inkml:trace contextRef="#ctx0" brushRef="#br0" timeOffset="53966.12">7836 959 0,'0'0'0,"0"9"16,-18-9-1,-11-9-15,1-10 16,19 28 0,-1-9-1,10 0-15,10 0 16,9-19 0,37 1-16,38-11 15,-9-8 1,-1 46-1,-8 10-15,-11 0 16,1 18 0,0 20-16,9 18 15,10 75 1,-19-9 0,-28-76-16,-1 10 15,-18 10 1,-19-20-16,-9-27 15,-10 28 1,-19-1-16,10-18 16,0-9-1,9-29-15</inkml:trace>
  <inkml:trace contextRef="#ctx0" brushRef="#br0" timeOffset="54322.97">8213 1643 0,'0'0'0,"0"-9"15,0 9 1,0 0-16,0 9 15,0 38 1,-19 47-16,9 9 16,1 1-1,18-1 1,10-47-16,19-37 16,47 0-1,46-10 1,29-9-16,-19-28 15,-47 0 1,-37 9-16,-38 19 16</inkml:trace>
  <inkml:trace contextRef="#ctx0" brushRef="#br0" timeOffset="54755.51">8382 2188 0,'0'0'0,"0"-10"16,0 1-16,9-10 16,10-75-1,19-9-15,9 56 16,56-19-1,38-27 1,-9 36-16,-28 29 16,-20 19-1,-8 9 1,-11 9-16,-8 1 16,-10 27-1,9 104-15,-18 28 16,-29-75-1,-18 9 1,-29 0-16,-18 10 16,-19 18-1,18-47-15,1-9 16,-1-9 0,29-19-1,9-19-15</inkml:trace>
  <inkml:trace contextRef="#ctx0" brushRef="#br0" timeOffset="55007.88">8758 2319 0,'0'19'0,"0"-10"0,0 1 16,0 8-1,10 20 1,9 18-16,9 38 16,9 9-1,1 0-15,0-56 16,-1 10 0,10-1-1,-18-37-15</inkml:trace>
  <inkml:trace contextRef="#ctx0" brushRef="#br0" timeOffset="55454.59">8928 2854 0,'0'0'0,"0"0"15,0 0 1,0 0-16,0 0 15,0 0 1,9 9-16,0-9 16,29-28-1,28-28 1,37-10-16,1 19 16,18-19-1,0 10 1,1 28-16,-10 9 15,0 19 1,-19 19 0,-19 9-16,10 94 15,-29 0 1,-37-75-16,-29 37 16,-18 20-1,-47 46-15,-10-38 16,-46-8-1,-11 36 1,39-36-16,28-20 16,46-56-1</inkml:trace>
  <inkml:trace contextRef="#ctx0" brushRef="#br0" timeOffset="55717.02">9379 3426 0,'0'0'0,"0"0"0,0 0 15,-9 9 1,-10 29-16,10 28 16,-1 28-1,29 18 1,9 1-16,10-38 15,28 19 1,0-10-16,9-75 16,19-18-1,-47 0-15</inkml:trace>
  <inkml:trace contextRef="#ctx0" brushRef="#br0" timeOffset="56055.69">9492 3895 0,'0'0'0,"0"0"0,9-9 15,1-10 1,46-65-16,20-29 16,-1 38-1,28-19 1,38-18-16,10-1 15,-29 47 1,1 57-16,18 65 16,-28 10-1,-48-57 1,1 57-16,0 65 16,-38-27-1,-46 17 1,-30 39-16,-46-29 15,-9-9 1,46-75-16</inkml:trace>
  <inkml:trace contextRef="#ctx0" brushRef="#br0" timeOffset="56418.27">10094 4411 0,'0'0'0,"10"-9"16,-1 0-16,38-29 15,28 0 1,1 20 0,27-1-1,0 10 1,1 37-1,-19-19-15,-29 10 16,-9 112 0,-19 47-16,-18-56 15,-29-28 1,-19 19-16,-28 9 16,-9 19-1,19-57 1,9-18-16,28-38 15</inkml:trace>
  <inkml:trace contextRef="#ctx0" brushRef="#br0" timeOffset="58058.14">10517 5068 0,'0'0'0,"10"0"15,-1-9 1,1-10-16,9 0 16,9 10-1,0-1 1,0-8-16,0 8 15,-9 10 1,0 10-16,0-10 16,0 9-1,-10-9 1,0-9-16,1 18 16,-1-9-1,-9-9-15,0-1 16,10 48-1,-10-1-15,0-37 16,0-9 0,0 0-1,0 9-15,0 18 16,0-8 0,0-10-16,0 0 15,9 0 1,1 0-1,18-19 1,38-37-16,37-10 16,19 0-1,38-28-15,-9 38 16,-29 47 0,19 18-16,10 19 15,-1 10 1,-27 18-16,-20 19 15,-9 66 1,-37-29 0,-29-55-16,-9 46 15,-10 19 1,-9-28 0,-19 28-16,0 18 15,-9-46 1,9-37-16,-9 8 15,0 1 1,9-38-16,0-19 16,10 10-1,-1-9 1,1-10-16,9 0 16,9-29-1,10-46 1,47-84-16,19-19 15,-10 46 1,-9 48-16,-10 46 16,10 10-1,0 9 1,9 38-16,1 37 16,-11 38-1,1 56 1,-28 19-16,-19-37 15,-19-20 1,-19 48-16,0-29 16,0-65-1,0 9-15,1-9 16,8-38 0,1-10-1,-1-8-15,10-10 16,0 0-1,0 0-15,0 0 16,19-19 0,38-75-1,27-18-15,-8 55 16,36-65 0,1 0-16,-9 47 15,18-18 1,-18 27-1,-10 38-15,-10 9 16,10 28 0,1 19-16,-11 19 15,20 57 1,-20 64 0,-37 29-16,-37-46 15,-10-48 1,-19 9-16,-9-37 15,-10 29 1,0-29 0,29-57-16,-10 1 15,0 9 1,10 1 0,0-20-16,9 0 15,-10 10 1,10-19-16,0 0 15,0-9 1,0 9-16</inkml:trace>
  <inkml:trace contextRef="#ctx0" brushRef="#br0" timeOffset="58223.17">14544 7123 0,'0'0'0,"0"-10"0,0 10 16,0-9 0,0 0-16,0 9 15,-10-10 1</inkml:trace>
  <inkml:trace contextRef="#ctx0" brushRef="#br0" timeOffset="58680.82">6632 6579 0,'0'18'0,"-9"-8"16,9-1-1,-19 1-15,10-10 16,-1 9 0,1-9-16,-1 0 15,1 0 1,9 0 0,-9 9-16,-1-9 15,10 10 1,-9 8-16,-1-8 15,1-10 1</inkml:trace>
  <inkml:trace contextRef="#ctx0" brushRef="#br0" timeOffset="60488.87">6049 6982 0,'0'28'0,"0"-9"15,9-19-15,1-19 16,9 0-1,9 19-15,19-9 16,38 9 0,27 9-1,30-18-15,8 18 16,10-9 0,19-18-16,18 8 15,29-8 1,28 8-1,19-27-15,0 8 16,18 29 0,29 10-1,9-29-15,-9 19 16,19 28 0,9 0-16,19-56 15,-19 0 1,28 56-16,10-18 15,-47-1 1,-10-9 0,-9 19-16,-19-10 15,0-46 1,0 27-16,-19 20 16,-9-29-1,-10 19 1,-28-19-16,-28 10 15,-18-1 1,-39 1-16,-28 28 16,-18-1-1,-29-8 1,-18-1-16,-20-9 16,-9-9-1,-9 18-15,-9 1 16,-10-10-1,-10 9 17,-121 29-32,-105 18 15,1-37 1,-28-10-16,-38 0 16,-19-9-1,-9 19 1,-38-19-16,-47-19 15,-10 10 1,-36-10 0,-39-9-16,29 47 15,-10 9 1,9-37-16,20 18 16,18-28-1,19-28-15,10 29 16,9 36-1,-10-27 1,10-10-16,56 19 16,38-19-1,47 29-15,47 27 16,57-27 0,27-10-1,39-10-15,27 1 16,20 9-1,8 19-15,20-1 16,0-8 0,27-1-1,48 10-15,75-10 16,38-9 0,38 19-16,18-28 15,38-38 1,46 56-1,20 29-15,28-66 16,9-19 0,10 47-16,37-28 15,-9 9 1,10 28 0,-1-28-16,28 1 15,48-29 1,0 37-16,-38-18 15,0 28 1,-19 75 0,-19-56-16,-18 19 15,-10 18 1,-38-28 0,-37-37-16,-28-20 15,-48 67 1,-56 18-16,-47-56 15,-28-19 1,-47 1-16,-19-1 16,-28 10-1,0 9 1,-19 0-16,0 0 16,-47-10-1,-94 10-15,-132-9 16,-103-29-1,-48 20 1,-18-1-16,-38 19 16,-56 19-1,0 18-15,0 47 16,-48 1 0,20-104-1,-10 0-15,-19-9 16,48-9-1,-1-1-15,19 48 16,-9 36 0,-9-46-1,37 0-15,28 57 16,56 27 0</inkml:trace>
  <inkml:trace contextRef="#ctx0" brushRef="#br1" timeOffset="74219.16">6190 7301 0,'0'0'0,"0"0"0,-19-19 15,0 1 1,-9 8 0,0 1-16,0-1 15,0 10 1,18-9-16,1 9 16,-1 9-1,1-9-15,9 10 16,-9-10-1,9 0-15,0 0 16,0 0 0,0 0-16,0 0 15,0 0 1</inkml:trace>
  <inkml:trace contextRef="#ctx0" brushRef="#br1" timeOffset="76021.73">27912 3811 0,'0'0'0,"0"19"0,0 18 16,0 38 0,0 47-16,0 47 15,-10 56 1,1 38-16,0 18 15,-1 48 1,1 37 0,-10 28-16,-9 0 15,18-10 1,1 48-16,-1 0 16,10-38-1,10-19-15,-1-18 16,-9-48-1,0-56-15,0-18 16,0-66 0,0-47-16,0-38 15,-9-18 1,9-19-16,9-10 16,1-18-1,-1 0-15,-9-19 16</inkml:trace>
  <inkml:trace contextRef="#ctx0" brushRef="#br1" timeOffset="76713.78">23773 7310 0,'0'0'0,"0"0"0,0 0 16,0 0-1,9-9-15,10-10 16,75-28-1,103-9-15,114 19 16,56 18-16,37 28 16,38 10-1,66-10 1,38 10-16,9 0 16,47 0-1,0-1-15,-9 1 16,9 0-1,-38 9-15,-37 10 16,-38-1 0,-28 1-16,-47-10 15,-56-9 1,-38 9 0,-48-19-16,-74-18 15,-38 9 1,-38-10-16,-56 1 15,-38 0 1,-9 9-16,-19 0 16,9 0-16,-9 0 15</inkml:trace>
  <inkml:trace contextRef="#ctx0" brushRef="#br1" timeOffset="77821.58">27752 7245 0,'0'0'0,"0"0"0,0 0 16,-10-10-16,1 1 16,0 0-1,-1-1-15,1 1 16,-1-1 0,10 10-1,0 0-15,0 0 16,0 0-1,0 0 1,0 0-16,0 0 16,0 0-16,0 0 15,10 10 1,-1 9 0,19 9-16,10 0 15,9 9 1,10-18-16,8 0 15,20-19 1,-10 0 0,-9-19-16,-28-9 15,-19 0 1,-19 0-16,-19 9 16,-28 10-1,-10 27-15,-9 20 16,10 9-1,18 0 1,29-10-16,9-18 16</inkml:trace>
  <inkml:trace contextRef="#ctx0" brushRef="#br1" timeOffset="78284.82">28627 7348 0,'0'0'0,"0"0"16,0 0-16,0 0 16,0 0-1,9 0-15,1 0 16,8 0 0,1 0-1,-9 0-15,-1-9 16,-9-10-1,0 0 1,-19 10-16,0-1 16,-9 10-1,0 10 1,9-1-16,10 10 16,9-10-1,19 1 1,46 8-16,-8-18 15</inkml:trace>
  <inkml:trace contextRef="#ctx0" brushRef="#br1" timeOffset="78637.84">29473 7254 0,'0'0'0,"0"0"15,-18 0 1,-1 10-16,0 8 16,10 20-1,9 9-15,18 18 16,39-8 0,9-20-1,-10-18 1,-18-19-16,-19-9 15,-1-10 1,-18-19-16,-18-9 16,-29 0-1,-19 19-15,-10 19 16,11 9 0,-1 19-16,28-10 15</inkml:trace>
  <inkml:trace contextRef="#ctx0" brushRef="#br1" timeOffset="78959.56">30047 7423 0,'0'0'0,"0"0"0,0 0 15,0 9 1,0 10 0,10 0-16,-1-10 15,0 1 1,1-10-16,9 0 15,0 0 1,-1-10 0,-18-8-16,0 8 15</inkml:trace>
  <inkml:trace contextRef="#ctx0" brushRef="#br1" timeOffset="79280.77">30631 7367 0,'0'0'0,"0"0"16,0 0-16,0 0 15,0 9 1,-10 19-1,20 0-15,-1 10 16,10-1 0,9-18-1,0-9-15,0-10 16,10-19 0,-19-28-1,-10-9-15,-37-10 16,0 28-1</inkml:trace>
  <inkml:trace contextRef="#ctx0" brushRef="#br1" timeOffset="79704.67">31101 4543 0,'0'0'0,"9"9"16,20 38-1,36 47 1,29 46-16,1 29 15,-1 10 1,0-20-16,-19-18 16,-37-85-1</inkml:trace>
  <inkml:trace contextRef="#ctx0" brushRef="#br1" timeOffset="79908.38">31449 4693 0,'0'0'0,"-9"9"0,-29 38 16,-37 75 0,-29 28-1,1-9-15,9 0 16,56-76-1</inkml:trace>
  <inkml:trace contextRef="#ctx0" brushRef="#br1" timeOffset="80197.41">31769 4852 0,'0'0'0,"0"0"16,19 19-16,28 37 16,37 29-1,1 18 1,0 10-16,-10-20 15,-19-8 1,1-20-16,-38-36 16</inkml:trace>
  <inkml:trace contextRef="#ctx0" brushRef="#br1" timeOffset="80388.45">32164 4749 0,'0'0'0,"0"0"0,0 9 16,-19 20-1,-9 36-15,-38 48 16,-19 18 0,20-9-1,36-75-15</inkml:trace>
  <inkml:trace contextRef="#ctx0" brushRef="#br1" timeOffset="80638.3">32672 4496 0,'0'0'0,"9"9"16,29 38 0,28 47-16,18 37 15,1 10 1,0 0 0,-1-1-16,-8-18 15,74 113 1</inkml:trace>
  <inkml:trace contextRef="#ctx0" brushRef="#br1" timeOffset="84246.09">27799 7217 0,'0'0'0,"9"0"16,10 0-16,28 0 15,57 0 1,18 0-1,10 9-15,-1 0 16,-8-9 0,-10 0-1,-1 0-15,11 0 16,8-9 0,1 18-1,0-9-15,-10 0 16,-9 10-1,0-1-15,9 1 16,0-1 0,-9 0-1,0 1-15,0-1 16,9 0 0,-9 1-1,0-1-15,-9-9 16,-10 0-1,-19 0 1,-19-9-16,-18-10 16,0 0-1,-1-9 1,1-9-16,0 8 16,-10-8-1,0-1 1,-9-18-16,0-10 15,-10 1 1,-9-29-16,0 9 16,-9 1-1,9 0 1,-10 9-16,1-10 16,-1 1-1,1-1 1,-10-9-1,0 1-15,1-1 16,-1 0 0,-9 9-16,9 1 15,9 0 1,1-10 0,0 9-16,-1 1 15,10-10 1,10 10-1,-1 18-15,19 0 16,0-9 0,19 10-1,0 8-15,19 10 16,10 0 0,8 19-1,29 19-15,28 9 16,19 9-1,10 10-15,-1 9 16,-9 0 0,-10-9-1,1 9-15,-1 0 16,-18 1 0,9-1-16,-9 9 15,-29-9 1,-18 1-16,9 8 15,-9-9 1,-48-9-16,-8-10 16,-11 1-1,1-10-15,-19 0 16,0 0 0,0 0-1,0 0-15,0 0 16,0 0-1,0 0-15,10 0 16,-10-10 0,0 1-1,0 9-15,0 0 16,0-9 0,0 9-1,0-10-15,0 1 16,-19-10-1,-47 0 1,-75-9-16,-47 19 16,-38 9-1,-37-10 1,-10 10-16,-10 0 16,1-9-1,0-10-15,28 10 16,47-10-1,38 0 1,37 1-16,38 8 16,28 1-1,28-1 1,10 1-16,19 9 16,-1 0-1,10 0 1,0 0-16,0 0 15,10 0 1,-1 0 0,19 9-16,10 1 15,28-1 1,28 1 0,47-1-16,57 10 15,37 9 1,28 0-1,20 10-15,-1-10 16,-19-10 0,-28-8-1,-28 9-15,-28-10 16,-38 0 0,-9 1-16,-29-1 15,-56 0 1,-9-9-1,-19 10-15,-10-10 16,-9 0 0,0 0-1,0 0-15,0 0 16,10 19 0,-1-10-16</inkml:trace>
  <inkml:trace contextRef="#ctx0" brushRef="#br1" timeOffset="85721.85">33011 5002 0,'0'0'0,"0"0"15,0 0 1,0-9-16,0 0 16,0-1-1,0 1-15,0-1 16,0 1 0,-19-10-16,-28 1 15,-19-1 1,-38 0-1,-27 10-15,-20-1 16,-18 1-16,0 9 16,9-10-1,0 1-15,19 9 16,9-9 0,19-1-1,38 20-15,18-1 16,10 0-1,19 1 1,0-1-16,9 10 16,0 9-16,10 0 15,-1 0 1,1 19 0,0 0-16,-1 0 15,1 19 1,-10 9-16,0 19 15,0 9 1,0 0-16,10 10 16,0-1-1,-1 10 1,1-9-16,-1-1 16,1 10-1,0 0-15,-1-9 16,10 0-1,0-1 1,0 1-16,0-19 16,0-10-1,10 0-15,-10 10 16,0-19 0,0-18-16,0-1 15,0-19 1,-10 1-16,1-19 15,-1 0 1,-8-1 0,-1-8-16,0-1 15,-19 0 1,-9 1-16,-47-10 16,-66-10-1,-56-27-15,-29-1 16,-18-9-1,-19 1 1,-1 8-16,1 10 16,28 19-1,10-1-15,8 10 16,29 10 0,19 8-1,47-18-15,28 0 16,38 0-1,19 0-15,9 0 16,18 0 0,20 0-16,0 0 15,9 0 1</inkml:trace>
  <inkml:trace contextRef="#ctx0" brushRef="#br1" timeOffset="90830.53">29351 4618 0,'0'0'0,"19"9"16,28 19-16,47 29 15,19 27 1,9 10-16,-9 0 15,-9-10 1,-29-9-16,0 0 16,-47-47-1</inkml:trace>
  <inkml:trace contextRef="#ctx0" brushRef="#br1" timeOffset="91023.26">30254 4580 0,'0'0'0,"0"0"0,-19 0 15,-9 10-15,-28 27 16,-48 48 0,-37 65-1,-9 19-15,-104 65 16</inkml:trace>
  <inkml:trace contextRef="#ctx0" brushRef="#br1" timeOffset="91689.43">31289 7254 0,'0'0'0,"0"0"0,-9 0 15,-1 0 1,1 10-16,-1-1 15,1 19 1,18 0-16,20 0 16,8-9-1,10 0-15,-9-19 16,0-19 0,-1-18-1,-18-1-15,-19 1 16,-9-1-1,-10 19-15,-28 19 16,9 0 0</inkml:trace>
  <inkml:trace contextRef="#ctx0" brushRef="#br1" timeOffset="92071.56">31985 7620 0,'0'0'0,"0"0"0,-9-9 15,-1 9 1,1 0-16,9 9 16,9 0-1,1 20-15,18-11 16,10 1 0,-1-19-16,1-19 15,-19-9 1,-29-19-16,-27-28 15,-67-9 1,-65 27-16,-160-18 16</inkml:trace>
  <inkml:trace contextRef="#ctx0" brushRef="#br1" timeOffset="94474.7">27084 7198 0,'0'0'0,"0"0"0,9 0 15,1 0 1,18-10-16,10 1 16,9 9-1,0 0-15,9 9 16,1 1 0,-1-1-16,0 1 15,10-1 1,-9 10-16,-1-10 15,1 1 1,-1 8-16,1-8 16,8-1-1,1 0-15,0 1 16,19-1 0,-10 1-16,0-1 15,1 0 1,-1 1-1,9-1-15,-8 0 16,8 1-16,-8-1 16,-1 1-1,0-1-15,0 0 16,1 1 0,-1-1-16,0-9 15,-9 0 1,9 0-1,1 0-15,-11 0 16,1 0 0,0-9-16,0 9 15,0 0 1,0-10-16,0 1 16,-1 0-1,-8-1-15,-1 1 16,-9-10-1,0 0-15,0 1 16,-9-1 0,0 0-16,-1 0 15,10 1 1,-9-11-16,0 1 16,-1 0-1,1 0 1,-10 0-16,0 0 15,0-1-15,1 1 16,-1 0 0,0-9-1,0 9-15,1-10 16,-1 0 0,0 1-16,0-1 15,0 1 1,1-1-16,-10 1 15,-1-1 1,1 1-16,0-1 16,0-9-1,9 0-15,-9 0 16,0 10 0,-1-10-1,11 10-15,-11-10 16,11 9-16,-1 1 15,0-1 1,0 0-16,10-8 16,0-1-1,-1 0-15,-9 9 16,10 1 0,0 9-1,9-1-15,0 1 16,0 0-1,0 0-15,0 0 16,19-10 0,-10 10-16,10 0 15,-9 9 1,8 0-16,1 1 16,0-1-1,9 0-15,-9 0 16,0 10-1,0-10-15,-10 10 16,10-1 0,0 1-16,0 0 15,-10-1 1,10 1 0,0 0-16,9-1 15,1 1 1,-1-1-16,0 10 15,0 0 1,-9 0-16,19 0 16,9 0-1,-38 0-15,1 10 16,-1-10 0,-18 0-16,-10 0 15,-9 0 1,0 0-16,0 0 15,-1 0 1,-8 0-16,-1 0 16,1 0-1,18 9-15,-19-9 16</inkml:trace>
  <inkml:trace contextRef="#ctx0" brushRef="#br1" timeOffset="96638.4">29859 4871 0,'0'0'0,"0"0"0,0 9 16,10 1 0,-1 27-16,19 20 15,0 36 1,10 20 0,-10 37-16,-9 19 15,9 0-15,-9 19 16,0-1-1,-10 20-15,-9-29 16,10 0 0,-1-9-16,1-28 15,-1-10 1,10-9-16,9-28 16,0-28-1,-9-38-15</inkml:trace>
  <inkml:trace contextRef="#ctx0" brushRef="#br1" timeOffset="97070.31">30894 5143 0,'0'0'0,"0"0"16,0-9-16,0-1 15,0 10 1,0 19-16,0 56 16,-9 57-1,-1 36 1,10 20-16,-9 28 16,-1-38-1,1-28-15,-1-28 16,1-19-1,0-9-15,9-19 16,9-18 0,-9-29-16</inkml:trace>
  <inkml:trace contextRef="#ctx0" brushRef="#br1" timeOffset="97780.21">31769 5950 0,'0'0'0,"-10"-19"0,1 0 16,0 1 0,-1 8-16,10 10 15,0 19 1,0 56-16,0 47 16,0 28-1,0 19-15,0-9 16,0-20-1,-9-8-15,-1-1 16,1 0 0,0-9-16,-1-28 15,1-19 1,-1-9-16,1-10 16,9-18-1,0-10-15,0-9 16,0-19-1</inkml:trace>
  <inkml:trace contextRef="#ctx0" brushRef="#br1" timeOffset="98120.8">32606 5556 0,'0'0'0,"0"0"0,0 19 15,-19 65 1,0 76-16,-9 65 15,9 19 1,10 9 0,-10-9-16,0 0 15,-9-19-15,9-18 16,-9 8 0,-10 123-1</inkml:trace>
  <inkml:trace contextRef="#ctx0" brushRef="#br1" timeOffset="103480.46">5503 7292 0,'0'0'0,"0"0"0,0 0 15,0-10 1,0 1-16,0 0 15,0-1 1,0 1-16,0-1 16,0 10-1,10 0-15,27-9 16,29 0 0,47-1-16,28 1 15,29-1 1,18-8-16,28-1 15,0 10 1,-9-1-16,10 1 16,9 9-1,18 9-15,10 1 16,10-1 0,8 0-16,20 1 15,18-10 1,-9-10-16,1 10 15,-1 10 1,-19 18-16,0-9 16,0 9-1,10 0 1,47 9-16,9-18 16,-29-9-1,1-10-15,-9-10 16,-20 1-1,-27-1-15,-10 1 16,-38 0 0,-28 9-16,-18 0 15,-10 9 1,-29 0 0,-8 1-16,-20-1 15,-18-9-15,-29 0 16,-9 0-1,-19 0-15,-9 0 16,-9 0 0,-10 0-16,0 0 15,0-9 1,-19-10 0,-38 0-16,-74 1 15,-86-11 1,-93 29-16,-48 19 15,-9-9 1,-9-1-16,-19 10 16,-19-19-1,-47 0-15,-19 0 16,10-10 0,-29 20-16,-9-10 15,10-10 1,37 1-16,28-10 15,10 0 1,9 10-16,28 0 16,29-1-1,37 20-15,56-10 16,39-10 0,27 1-16,57-1 15,38 1 1,27 0-16,29-1 15,19 1 1,9 0 0,10 9-16,-1 0 15,10 0 1,0 0-16,10 0 16,27 0-1,67 0-15,56-10 16,66 20-1,37-1-15,29 10 16,37-10 0,10 0-16,18 1 15,29-1 1,9 1-16,28-10 16,29 0-1,-10 0-15,9 0 16,-8 9-1,-20 0 1,0 10-16,-9 0 16,-38-10-1,-18 10-15,-10 0 16,-19 9 0,-28-9-16,-37-1 15,-48 1 1,-37-9-16,-47-10 15,-38 0 1,-19-10-16,-19 10 16,-18 0-1,-10 0-15,-9 0 16,0 0 0,-19 0-16,0 0 15,0 0 1,0 0-16,0 0 15,0 0 1,0 0 0,0 0-16,0 0 15,0 0 1,0 0-16,0 0 16,0 0-1,0 0-15,0 0 16,0 0-1,0 0-15,0 0 16,0 0 0,0 0-16,0-9 15,0-1 1,0 10-16</inkml:trace>
  <inkml:trace contextRef="#ctx0" brushRef="#br1" timeOffset="106695.98">5654 7414 0,'0'0'0,"0"0"16,0 0 0,9 0-16,19-19 15,38 0 1,47-18-16,38 8 16,37 1-1,38 0-15,18 9 16,38 1-1,38-11-15,38 11 16,9 8 0,-10 1-16,38 18 15,29-9 1,-1 10-16,0-1 16,1-9-1,-10 9 1,9 1-16,-9-1 15,-47 1 1,-29-10-16,-18-10 16,-38 1-1,-28-1-15,-37 10 16,-29 0 0,-28-9-16,-19 0 15,-19 9 1,-18-10-16,-20 1 15,-18 0 1,-9-1-16,-20 1 16,1-1-1,-19 10-15,0-9 16,-10 9 0,-9-9-16,0 9 15,0 0 1,0 0-1,0 0-15,0 0 16,0 0 0,0 0-16,0 0 15,0 0 1,0 0-16,0 0 16,0 0-1,0 0-15,0 0 16,0 0-1,0 0-15,0 0 16,0 0 0,0 0-16,0 0 15,0 0 1,0 0-16,0 0 16,0 0-1,0 0-15,0 0 16,0 0-1,0 0 1,0 0-16,0 0 16,-19 0-1,-18 0-15,-10-10 16,-10 1 0,-18-1-16,0 10 15,-1 10 1,1-1-16,-10 19 15,10 1 1,9 8-16,19 10 16,0 0-1,19-10-15,9 1 16,10-1 0,-1 10-16,20-9 15,9 9 1,28 0-16,28 18 15,28 1 1,29-10 0,9 1-16,19-20 15,0-18 1,0 0-16,0-19 16,-10-19-1,-18-9-15,0-10 16,-19-9-1,-10-9-15,-18 0 16,-19-10 0,-29-9-16,-8 9 15,-11-9 1,-18 10-16,0 8 16,-28-8-1,-19-1-15,-19 10 16,-28-1-1,-28 1-15,-29 9 16,10 19 0,10 19-16,-1-1 15,10 20 1,9 8-16,19 11 16,-10 8-1,19 10 1,20-9-16,-1 8 15,19 11-15,18-1 16,1 10 0,19-10-1,9 10-15,9-1 16,19 1 0,20 9-16,27 10 15,9-10 1,11-19-16,8-19 15,0-8 1,1-20-16,-10-9 16,0-9-1,0-29-15,-19-18 16,1-10 0,-10-9-16,-19-19 15,-19 0 1,-19 1-16,-18 8 15,-19 1 1,-19-1-16,-19 10 16,-28 10-1,-10 18-15,-28 9 16,-9 29 0,-9 18-1,-10 19-15,28 19 16,19 0-1,10 19-15,28 18 16,18 1 0,19-1-16,38-9 15,10 10 1,18-1-16,19-18 16,28-1-1,10-8-15,9-20 16,0-18-1,10-19-15,-1-19 16,-9-18 0,-18-1-16,-1-18 15,-19 0 1,-18-1 0,-10 1-16,-19-19 15,-18 0 1,-29-19-16,-37 0 15,-57 10 1,-27-1-16,-11 29 16,29 28-1,28 28-15,29 19 16,8 9 0,29 9-16,19 10 15,9 19 1,19 18-16,28 20 15,10-11 1,9 1-16,19-19 16,19 0-1,9-9 1,9-19-16,1-10 16,-10-8-16,0-11 15,-19-18 1,0-9-1,-9 0-15,-9-10 16,-1-9 0,-18-1-16,-1 1 15,1-9 1,0-1-16,-20-18 16,1 0-1,-19-19-15,-9-10 16,-19-9-1,-19-9-15,-38 19 16,-9 9 0,-10 28-16,-18 19 15,-10 18 1,10 20-16,9 27 16,10 29-1,9-1-15,18 20 16,20-1-1,9-9 1,28 0-16,19 1 16,9-20-1,20 0-15,18-9 16,19-9 0,18-1-16,20-28 15,-1-9 1,1-18-16,-10-20 15,-19-9 1,-9-18-16,-38 27 16</inkml:trace>
  <inkml:trace contextRef="#ctx0" brushRef="#br1" timeOffset="108562.83">14252 6494 0,'0'0'0,"0"0"16,0 0-16,0 19 15,10 37 1,-1 47 0,0 38-16,1 47 15,-1 9 1,1 0-16,-10 9 15,9 10 1,0-10-16,-9 1 16,10-1-1,-10-18-15,0-19 16,0-28 0,0-19-16,-10-19 15,1-28 1,0-19-16,9-18 15,0-20 1,0-8 0,0-10-16,0 0 15,0-10 1,0-55-16,0-67 16,0-55-1,9-38-15,0-1 16,10-8-1,10-1-15,-1 1 16,0-10 0,-9 19-16,0 28 15,-10 0 1,0 28 0,-9 37-16,0 29 15,0 37 1,0 19-16,0 19 15,0 19 1,0 0-16,0 9 16,0 18-1,0 39-15,-9 74 16,0 57 0,9 27-1,9 29-15,0 19 16,1 0-1,-10-1-15,0 11 16,0-11 0,0-27-16,0-29 15,0-9 1,0-28 0,0-19-16,0-47 15,0-27 1,0-30-16,0-8 15,0-19 1,0-19-16,0 0 16,0 0-1,9-38 1,1-46-16,-1-57 16,0-65-1,1-38-15,-10-10 16,0 1-1,9 0 1,-9-1-16,10 10 16,-1 10-1,0-1-15,-9 29 16,0 0 0,0 8-1,0 11-15,-9 37 16,0 28-1,-1 28 1,1 28-16,9 29 16,0 18-1,0 10-15,0 9 16,0 9 0,-19 28-1,-9 67-15,-10 93 16,10 56-1,0 29 1,0 18-16,9 28 16,9 1-1,1-10 1,-1-10-16,10-9 16,0-28-1,0-28 1,0-47-16,0-18 15,0-20 1,0-37 0,0-47-16,0-18 15,0-11 1,0-27 0,0-9-16,0-10 15,0 0 1,0 0-1,0 0-15,0-19 16,0-9 0,0-10-16,0-18 15,0 0 1,0 9 0,0 0-16,-9 0 15,9 19 1,0 9-1,0 10-15,0-1 16,0 1 0</inkml:trace>
  <inkml:trace contextRef="#ctx0" brushRef="#br1" timeOffset="110446.95">14553 8952 0,'0'0'0,"0"0"16,-9-9-16,-1 0 16,1-1-1,0-9 1,-1 1-16,1 8 16,-1-8-1,1-1 1,0 0-16,-1 0 15,1-18 1,-1-1 0,1-18-16,0-10 15,-1-9 1,1-28 0,-1-19-16,-8-19 15,-1-28 1,9-18-1,1 8-15,9 11 16,9-11 0,1 20-16,9-1 15,-1 20 1,-8 8 0,9 20-16,-10 18 15,0 28 1,-9 29-1,0 27-15,0 1 16,0 9 0,0 28-1,0 66-15,0 84 16,0 38 0,10 28-1,-10 18-15,0 20 16,0 9-1,0-10 1,-10-18-16,1 0 16,0-19-1,-1-29-15,-9-27 16,1-28 0,8-29-1,1-28-15,-1-28 16,1-28-1,9-9 1,0-10 0,0-9-16,0-10 15,0-9 1,0 0-16,0 0 16,0 0-1,0 0 1,0 0-16,0 0 15,0 0 1,0 0 0,0 0-16</inkml:trace>
  <inkml:trace contextRef="#ctx0" brushRef="#br2" timeOffset="-160483.3">2342 2525 0,'0'0'0,"0"0"16,10-9-16,9-10 15,-19 10 1,37-1-1,48 1-15,65 9 16,57 9 0,38 1-1,9-1-15,9-9 16,10 0 0,-9 0-1,-10 0-15,-19 19 16,-38 9-1,-18-9 1,-10 0-16,-18-10 16,-19-9-1,-10 0-15,-37 0 16,-10-19 0,-28 1-1,-9-1-15,-20-9 16,1-10-1,0 1 1,-19-20-16,0 1 16,-9-10-1,-1-9 1,-9-9-16,1-19 16,-11-10-1,-8 0 1,-1-18-16,0-10 15,1 10 1,-1 0 0,10-1-16,0 20 15,0 18 1,-1 28-16,1 10 16,-10 9-1,1 19 1,-29-10-16,-19 10 15,-46 0 1,-48 0 0,-47 9-16,-9-9 15,0 19 1,0-10 0,9 0-16,19 0 15,9 10 1,1 0-1,9-10-15,28 0 16,9-9 0,10 18-1,19-8-15,18 8 16,20 1 0,8 0-1,20-1-15,9 1 16,28-1-1,-28 10-15,9 0 16,1 10 0,8-1-1,-36 10 1,8 9-16,10 19 16,0 9-1,9 19 1,1 10-16,-1 9 15,10 37 1,-28 47-16,9 38 16,28 9-1,9-28 1,39 19-16,55 47 16,161 56-1,65-10-15</inkml:trace>
  <inkml:trace contextRef="#ctx0" brushRef="#br2" timeOffset="-151111.62">26501 11429 0,'0'10'0,"0"8"0,0 76 15,0 85-15,-19 55 16,0 38 0,10 38-16,-1 18 15,20-18 1,18-1-16,0 10 16,10-28-1,-10-28-15,-9-10 16,0-37-1,-10-38-15,-9-9 16,0-19 0,0-46-1,0-20-15,-9-18 16,9-19 0,-10-29-16,1-8 15</inkml:trace>
  <inkml:trace contextRef="#ctx0" brushRef="#br2" timeOffset="-150693.23">24017 14582 0,'0'0'0,"10"0"0,18 0 16,85-10 0,169 1-16,132 9 15,37 9 1,29 20-16,38-11 16,27-8-1,-9-1-15,10-9 16,-47-9-1,-38-1-15,-29 10 16,-27 10 0,-29-1-16,-56 0 15,-47 1 1,-47-10-16,-57 0 16,-56 0-1,-38 0-15,-28-10 16,-19 10-1,-18-9 1,-10 9-16</inkml:trace>
  <inkml:trace contextRef="#ctx0" brushRef="#br2" timeOffset="-149617.53">27065 11739 0,'0'0'0,"0"0"16,-9-19-1,-1 0-15,1 10 16,-1 0-1,10-1-15,0 10 16,0 0 0,0 10-16,0 18 15,10 28 1,-1 10-16,20 28 16,-1 9-1,0 19 1,0 9-16,0-9 15,1-9-15,-1 9 16,0 0 0,19 0-16,0 9 15,0 10 1,19-1 0,19-8-16,9-20 15,0-8 1,9-11-16,20-8 15,-1-10 1,0 0-16,1-19 16,-1 1-1,-9-1-15,0-9 16,-19-10 0,0 1-16,0-19 15,-19-1 1,0 1-1,-9-10-15,0 10 16,-10-9 0,1-1-16,-19 0 15,-1-9 1,1 10-16,-10-10 16,-9 0-1,0 0-15,-1 0 16,-8 0-1,-1 0-15,-9 0 16,0 0 0,0 0-16,0 0 15,0 0 1,0 0 0,0 0-16,0 0 15,0 0-15,0 0 16,0 0-1,0 0 1,0 0-16,0 0 16,0 0-1,0 0-15,0 0 16,0 0 0,0 0-16,0 0 15</inkml:trace>
  <inkml:trace contextRef="#ctx0" brushRef="#br2" timeOffset="-148344.05">27319 17715 0,'0'0'0,"0"0"0,0 0 15,0-9-15,0-10 16,0 1 0,0-11-1,0-8-15,0-10 16,-9-28 0,18-19-16,1-9 15,18-10 1,9-9-16,10-9 15,0 0 1,19-10-16,19-9 16,0 9-1,9 0-15,19 10 16,18-19 0,1 9-16,9 0 15,0 1 1,0 8-16,-9 20 15,0-1 1,-1 10 0,-8 18-16,-1 1 15,-9 28 1,-10 9-16,-9 19 16,1 0-1,-11-1-15,1 20 16,-10 0-1,-9-1-15,-10 1 16,1-1 0,-19 10-16,-1 0 15,1 0 1,-10 0-16,0 0 16,-9 0-1,0 0 1,0 0-16,-1 0 15,-8 0-15,-1 0 16,1 0 0,-1 0-16,1 0 15,-1 0 1,0 0 0,1 0-16,-1 0 15,1 0 1,-1 0-16,0 0 15,1 0 1,-1 0-16,-9 0 16,10 0-1,-10 0-15,0 0 16,0 0 0,0 0-16,0 0 15,0 0 1,0 0-1,0 0-15,0 0 16,0 0 0,0 0-16,0 0 15,0 0 1,9 0-16,0 0 16,1 0-1,9 0-15,-10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10T14:33:39.5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2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4-10T14:33:54.424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8135 1700 12 0,'0'0'0'15,"0"0"0"-15,0 0 0 0,0 0-10 0</inkml:trace>
  <inkml:trace contextRef="#ctx0" brushRef="#br0" timeOffset="1066.92">8139 1519 12 0,'0'0'0'0,"0"0"0"0,-7-23 0 0,3 9 0 15,-1 3 0-15,3-5 0 0,-2 2 0 16,1 4 0-16,3-4 0 0,5-1 0 0,0 5 0 15,-1-2 27-15,-4 3 1 0,0 2-1 0,4 0 1 0,-4 7-16 16,7-6 2-16,-7 6-1 0,0 0 1 0,3-7 115 16,-3 7 0-16,0 0 0 0,0 0 1 0,0 0-117 15,0 0 2-15,0 0-2 0,0 0 2 0,11 13 28 16,-11-6-1-16,3 5 1 0,-3 4 1 0,-3 5-29 0,-1 0 1 16,4 0 0-16,0 6 1 0,0-3 48 15,0 1 1-15,4 1 0 0,-4-5 0 0,-4 6-48 16,1-4 0-16,3-1 0 0,3 5 0 0,-6-4 39 0,3 0 1 15,0 3-1-15,3 2 0 0,-3 2-40 0,4 2 1 16,-4-4 0-16,3 9 0 0,4-2 32 16,-3 2 2-16,-1-5-2 0,-3-1 2 0,0 8-35 0,4-4 0 15,3 2 0-15,-4 9 1 0,-3 5 28 0,4-7 0 0,1 5 0 16,-1 0 0-16,-2-1-31 0,-2-4 2 0,1-4 0 16,1 13 0-16,-2-7 27 0,-2 7-1 15,2-4 1-15,-1 9 1 0,-1-4-29 0,0-8 0 0,2 2 0 16,-2 6 1-16,1 1 19 0,1-4 0 0,1 3 0 15,-1 10 0-15,-1-6-22 0,1-9 1 0,0 0-1 16,0 7 2-16,1-3 17 0,1 4 0 0,2-1 0 16,-3 5 1-16,1 1-21 0,0-7 2 0,0-6-1 0,1 14 1 15,2-3 12-15,2-2 1 0,-3 2 0 16,0 3 0-16,-1-1-16 0,4-11 2 16,-3 1-1-16,-1 10 1 0,4-2 9 0,0 3 1 0,0-1-1 0,-3-1 2 15,-1-3-14-15,3 2 2 0,-3-5-1 0,3 5 0 16,-1 6 6-16,-2 0 1 0,1-7-1 0,-1 3 1 0,1-1-9 15,-1-2 1-15,-3-3-1 0,4 12 1 0,-1 3 1 16,-3-6 2-16,-3-5-1 0,3 5 1 0,0-4-7 16,-4-3 1-16,-3 8 0 0,4 0 1 0,-1-2 2 15,4-3 2-15,-5-6-1 0,3 6 0 0,2-1-5 16,0-2 1-16,-1 6 0 0,-1 2 0 0,2-4 3 16,0-7 0-16,0-1 0 0,0 6 1 0,0-2-6 15,0-4 2-15,2 6-1 0,1 2 1 0,-1-6 0 0,1 0 1 16,-3-6 0-16,0 4 0 0,4 1-4 15,-4-6 1-15,-4 6-1 0,4 1 2 0,0-2 0 16,0-4 1-16,-3-5-2 0,6 6 2 0,1-7-3 0,-4-8 0 16,0 0 0-16,3 7 1 0,1 1-2 0,-1-7 0 15,1 0 1-15,3 3-1 0,0-5 0 0,-3 0-1 16,-1-6 1-16,1-1 0 0,-1 2-1 0,-3-6 1 0,0-6-1 16,0 8 2-16,0-5-3 0,0-3 1 0,0-4 1 15,0 9-1-15,0-2-1 0,0-7 0 0,0 0 1 16,0 4 0-16,0 1-1 0,0-5 1 0,0 0-1 15,0 0 0-15,-3 0 0 0,-1-3 1 0,4 5-1 16,-3-7 0-16,3 1-1 0,-4-1 1 0,1 0 1 16,-1-2-1-16,0 0 1 0,4-7 1 0,0 9-1 0,0-9 1 15,4 10-1-15,-4-10 0 0,0 7-1 16,0-7 2-16,0 9 0 0,0-9 1 0,0 0-1 0,0 9 2 16,0-9-3-16,0 7 1 0,0-7-1 0,0 0 1 15,0 10 1-15,0-10-1 0,0 7 1 0,0-7-1 16,0 0 0-16,0 0-1 0,0 7 0 0,0-7 1 15,0 0-1-15,7 7 2 0,-7-7-2 0,0 0 1 0,0 0-1 16,7 4 0-16,-7-4 0 0,0 0 1 0,0 0-1 16,7-7 1-16,-7 7-1 0,4-11 0 0,-4 11 0 15,3-10 0-15,1 3-1 0,-4 0 2 0,0 0-3 16,-4-2 0-16,1 4 0 0</inkml:trace>
  <inkml:trace contextRef="#ctx0" brushRef="#br0" timeOffset="2036.35">6239 7857 1532 0,'0'0'0'0,"0"0"0"0,0 0 0 0,0 0 79 15,0 0 1-15,0 0-1 0,0 0 1 16,0 0-62-16,0 0 0 0,0 0 0 0,0 0 0 0,10-18 37 16,-10 18 1-16,9-1-1 0,2 1 1 0,-1-4-39 15,5 4 1-15,2-3-1 0,4 3 1 0,2 0-12 16,2 0 1-16,3 3 0 0,6-3 0 0,-6 0-3 16,0 0 0-16,2 0 1 0,2 0 1 0,-2 0-6 0,2 0 0 15,-1 0 0-15,1 0 0 16,2 0 0-16,1 4 0 0,6-3 0 0,4-1 0 0,3 4-2 0,-4-4 2 15,9 0-1-15,5 0 1 0,-1 0-1 0,4 0 1 16,12 0-1-16,3 0 1 0,-4 0-1 16,-3 0 0-16,3 0 0 0,14-4 1 0,4 8-1 0,0-4-1 15,4 0 1-15,3-4 1 0,0 4 0 0,-4-1 0 0,4-3 0 16,4 1 0-16,5-1 0 0,-6 1 0 0,4-1 0 16,-3-3 0-16,3 3 0 0,-2 3 0 0,2-3 0 15,7 1 0-15,-1-1 0 0,-3 1 0 0,8-1 0 16,-2 1 0-16,-2 1 3 0,0 2 0 0,4-2-1 15,1 0 2-15,-1 2-2 0,-4 0 0 0,5 0 0 16,4 0 1-16,2 2 6 0,-7 2 0 0,-1-3 0 16,6-1 1-16,0 4-5 0,-2 1 2 0,-3-1-1 15,3-1 0-15,6 2 9 0,-6 2 1 0,2-3-2 16,-2 0 2-16,-1 3-7 0,-3 0 0 0,1-6 0 0,15 6 0 16,-4-1 5-16,-10 1 2 0,9-2 0 0,9 0 0 15,-1 2-8-15,-3-1 1 0,2-3 0 0,10 1 2 16,-10 3 2-16,-2-4 0 0,15 1 1 0,-7-1 1 15,-10 4-8-15,-1-3 2 0,9-1-1 0,-2 3 1 16,-9 1 1-16,-1-2 2 0,5-2-1 0,-8 10 0 16,3-6-4-16,-2-4 1 0,-2 1-2 0,10 6 2 0,-8-3 2 15,-1-3 1-15,17-1 1 0,-18 4-1 0,-5-1-4 16,-1-6-1-16,13 0 1 0,-5 9 1 0,-14-6-4 16,3-1 2-16,16-2 0 0,-11 9-1 0,-5-4-1 0,0-5 0 15,13 3 0-15,-13 4 0 0,-7-3 0 0,-3-1 2 16,10 1-1-16,-5 7 0 0,-13-10-1 15,1 1 0-15,4 2-1 0,-2 4 2 0,-10-4-1 0,-10-2 1 16,-7 1-1-16,3 4 2 0,0 0-3 0,4-7 1 16,7 4-1-16,-16-1 2 0,-7 1-2 15,-7-4 1-15,-5 5 0 0,1-1 0 0,-10-1-1 0,5-3 0 16,11-3 0-16,-10 6 1 0,-8-3-1 0,2 0 0 16,-5-3 1-16,-6 3 0 0,-10 0-2 0,-3-4 2 0,5-1-2 15,-4 1 1-15,-6 1 1 0,1-1-1 0,-4 1 1 16,-7 3-1-16,0 0-1 0,0 0 0 0,0-7 1 15,0 7 0-15,0 0-1 0,7-4 2 0,-7 4-1 16,0 0 0-16,0 0 0 0,0 0-1 0,7-7 0 16,-7 7 0-16,0 0 1 0,-11-2 0 0,11 2-1 15</inkml:trace>
  <inkml:trace contextRef="#ctx0" brushRef="#br0" timeOffset="2737.9">8902 7852 1758 0,'0'0'0'0,"-23"-2"0"0,2 2 0 15,4 5 54-15,2 0 1 0,1 1 0 0,4-3 0 0,1 3-38 16,2 1 1-16,3 0-2 0,4 3 2 0,0 1 15 16,0-4 1-16,0-7-1 0,4 10 1 0,1-3-19 15,2-1-1-15,4-3 1 0,10 4-1 0,0 0-3 16,2-7 2-16,2 0-1 0,-4 0 1 0,0-3-7 15,-3-1 2-15,1-3 0 0,-5 0 0 0,-3 0-7 0,-1 0 0 16,1 2 0-16,-4-6 0 0,-3 1-1 0,-4 3 1 16,0-4 1-16,-4 1-1 0,1-1 7 0,-1 4-1 15,1 0 1-15,-8 3 0 0,-3 3-2 0,0 1-1 16,1 0 1-16,-4 1 0 0,-1 6 10 0,4 4 2 16,0 1-1-16,-6-1 1 0,5 1-9 0,2 2 1 15,3-3 0-15,-1-2 0 0,4 3 11 0,7 0-1 0,7-1 0 16,0-1 1-16,7 1-11 0,-1-4 2 0,1-4-1 15</inkml:trace>
  <inkml:trace contextRef="#ctx0" brushRef="#br0" timeOffset="3085.62">9483 7771 1746 0,'0'0'0'0,"0"0"0"0,0 0 0 16,0 0 59-16,-21 9 1 0,21-9-1 0,0 0 2 0,-9 7-45 15,5 0 2-15,4 0 0 0,0 0 0 0,0 1 60 16,0 3-1-16,0-4 1 0,7-2 0 0,4 6-60 16,1-2 0-16,2-2 0 0,4-2 0 0,0 0 22 15,-4-1 1-15,2-2-1 0,-2-2 2 0,0 0-27 16,-4-2 1-16,1-2 0 0,-1 1 1 0,-2-1-2 0,-8 4 1 15,7-10 0-15,-7 3 0 0,0 7-7 16,0-9 0-16,0 9-1 0,-4-12 3 0,4 12-1 0,-11-7 1 16,1 3 0-16,-1 4 0 0,1-4-4 0,-1 4 1 15,1 4-1-15,-3 0 1 0,3-1 2 0,3 4 0 16,-4-3 0-16,4-3 1 0,7-1-4 0,-4 7 0 16,4-7-1-16,0 6 1 0,0-6 1 0,7 7 0 0,-7-7 0 15</inkml:trace>
  <inkml:trace contextRef="#ctx0" brushRef="#br0" timeOffset="3443.93">10268 7816 1934 0,'0'0'0'0,"0"0"0"0,0 0 0 16,0 0 50-16,0 0-1 0,0 0 0 0,-18 22 2 16,18-17-34-16,0 4-1 0,3-2 1 0,1 2 0 15,0-1 29-15,-1 1 1 0,4-2 0 0,0 0 1 16,4 0-33-16,-1 0 2 0,3-3 0 0,1-1 0 0,0-1 5 16,0-2 1-16,-3 0-1 0,3-2 2 0,-5 2-13 15,-1-3 1-15,-1-1-1 0,-7 4 2 0,13-10-8 0,-13 10 2 16,3-14-1-16,1 5 0 0,-4 0-1 15,0-2-1-15,-4 1 1 0,1-1-1 0,-8 6 3 0,2-2 0 16,1 4 0-16,-5-5 0 0,3 1-2 0,-5 4 1 16,-2 1-2-16,-3 2 2 0,3 2 6 15,-1 0 0-15,11-2 1 16,-7 0 0-16,3 1-5 0,1 3 0 0,10-4 0 0,-7 3 0 0,7-3 5 0,3 8 1 16,4-5-1-16</inkml:trace>
  <inkml:trace contextRef="#ctx0" brushRef="#br0" timeOffset="3776.33">10924 7737 1997 0,'0'0'0'0,"0"0"0"16,0 0 0-16,-25 11 66 0,20-6 2 0,-2 2-2 0,3 0 1 15,1 7-49-15,3-1 0 0,0-3 0 0,3-1 0 16,1 2 48-16,3-4 0 0,0 0 1 0,9 1 0 16,5 1-49-16,-3 2 0 0,3-6 0 0,-2-1 0 15,-5-1 11-15,0-1 0 0,4-2 0 0,-4-2 2 16,-2 2-18-16,-1-2 0 0,-2-1 1 0,0-1-1 0,-2 1-1 16,-7 3 0-16,10-14-1 0,-10 5 2 0,4 0-7 15,-4-1 2-15,0-1 0 0,-4 0 0 0,-6 1 3 16,-1 1 1-16,1 0 1 0,-5 2-1 0,-4 4-5 15,-2-1 1-15,0-3 0 0,-2 7-1 0,5 0 6 16,8 0-1-16,-1-2 0 0,0 2 1 0,4 0-7 16,7 0 2-16,0 0 0 0</inkml:trace>
  <inkml:trace contextRef="#ctx0" brushRef="#br0" timeOffset="4086.68">11583 7704 1934 0,'0'0'0'0,"0"0"0"15,0 0 0-15,-15 7 50 0,8 0-1 0,-4-2 0 16,4 2 2-16,0 4-34 0,0-4-1 0,3-2 1 16,4 2 0-16,-3 4 40 0,3-1 1 0,-4-1-1 15,4 0 0-15,7 1-40 0,7 1 1 0,4 0 0 16,5-4 0-16,2 1 9 0,-1-2 0 0,-3-3 0 15,1-1-1-15,-3 0-13 0,-1-1 0 0,-1-4 0 16,-1-2 0-16,0-1 11 0,0-1 0 0,-5-1 1 16,-1-3 0-16,-3-3-14 0,0 2 1 0,-3-2 1 0,-1 1-1 15,-3 3 13-15,-3 1 0 0,-1-5 1 0,-3 5 0 16,-3 0-14-16,-5 0 1 0,0 2-1 0,-7 4 2 0,-2 3 10 16,-1 0 1-16,-3 0 0 0,-2 3-1 0,-2 4-11 15,-1 2-1-15,1 0 0 0</inkml:trace>
  <inkml:trace contextRef="#ctx0" brushRef="#br0" timeOffset="4818.85">14385 3325 1784 0,'0'0'0'0,"0"0"0"16,0 0 0-16,0 0 83 0,15 21 1 0,-4-14-1 15,3 7 1-15,2 1-67 0,5 2 1 0,4 2 0 16,0 4 0-16,1 0 80 0,6 0 0 0,-1-2 1 15,3 13 0-15,1-3-82 0,-3-4-1 0,-2 1 1 16,-5 4 0-16,-4 1 21 0,-2-10 0 0,2 5 1 0,-3-3-1 16,0-3-24-16,-6-6 2 0,0-2 0 0,-1 6-1 15,-2-6-8-15,-2-5 1 0,-7-9-1 0,7 7 1 16,-7-7-4-16,0 0 2 0,0 0-2 0</inkml:trace>
  <inkml:trace contextRef="#ctx0" brushRef="#br0" timeOffset="4977.89">14870 3459 1658 0,'0'0'0'0,"0"0"0"0,0 0 0 16,-23 5 38-16,12 2 0 0,0 0 1 0,1 13-1 0,-2-6-24 15,-3 2 2-15,-2-2 0 0,-4 12-1 0,3 6 33 0,-1-4-1 16,-6-4 0-16,-3 10 0 0,1-4-30 0,3 1 0 16,-1-6-1-16,-5 0 1 0,7-1 11 0,7-4 2 15,2-3-1-15,3 6 0 0,4-3-16 0,7-5 1 16,7-1-1-16</inkml:trace>
  <inkml:trace contextRef="#ctx0" brushRef="#br0" timeOffset="5256.38">15395 3491 1620 0,'0'0'0'0,"0"0"0"16,0 0 0-16,0 0 36 0,0 0 1 0,18-4-1 16,-18 4 1-16,0 0-23 0,10 0 2 0,-10 0-1 0,8 4 0 15,-1 6 34-15,7-1 0 0,2 2-1 0,8 13 2 16,4-4-33-16,-3-1-1 0,3 4 1 0,2 0 0 16,-7 5 12-16,0-4 0 0,0-3 1 0,2-1-1 15,-8 4-16-15,1-6 1 0,2-4-1 0,-6 2 1 16,3 0 8-16,-1-6 0 0,-2-1 1 0,-5-2 0 0,0-3-11 15,-2-1 0-15,-7-3-1 0</inkml:trace>
  <inkml:trace contextRef="#ctx0" brushRef="#br0" timeOffset="5399.02">15690 3547 1520 0,'0'0'0'15,"0"0"0"-15,-25 30 0 0,9-7 42 0,0-2-1 16,0 2 1-16,2 5 0 0,0 0-26 0,-3-3 0 15,-3 1-1-15,3 2 2 0,6-7 43 0,-3 0-1 0,0-1 1 16,1 3-1-16,8-4-42 0,3-5 1 0,4-2 0 16</inkml:trace>
  <inkml:trace contextRef="#ctx0" brushRef="#br0" timeOffset="5678.2">16222 3538 1583 0,'0'0'0'0,"0"0"0"16,0 0 0-16,0 0 37 0,0 0 0 0,0 0 0 0,22 16 1 16,-10-9-23-16,2 0 0 0,4 0 0 0,6 14 1 0,6 0 37 15,2-1 0-15,-5 1 1 0,8 3 0 0,-3 5-37 16,-6-8 1-16,2 5-1 0,4-1 1 15,-5-6 13-15,-3 0 2 0,-3 1-1 0,1-3 1 0,-5-1-20 16,-1-4 2-16,-5-5-1 0,3 4 1 0,-4 1 19 16,-3-5-1-16,-7-7 1 0,9 4 1 0,-9-4-21 15,0 0 1-15,0 0 0 0</inkml:trace>
  <inkml:trace contextRef="#ctx0" brushRef="#br0" timeOffset="5818.95">16743 3557 1771 0,'0'0'0'16,"-18"0"0"-16,-22 8 0 0,-6-5 73 0,5 4 0 0,4 4 0 16,5 10 0-16,6 2-55 0,1-4 0 0,1 7 0 15,-1 2 0-15,2-5 66 0,9 2 1 0,3-4 1 16,1 4-1-16,3-4-68 0,3-2 1 0,8-1 0 16</inkml:trace>
  <inkml:trace contextRef="#ctx0" brushRef="#br0" timeOffset="6088.13">17337 3550 1997 0,'0'0'0'0,"0"0"0"0,0 0 0 0,-23 7 61 15,16-3-1-15,11 3 1 0,3 18-1 0,11-4-43 16,4-2 1-16,0 6 0 0,-1 3 0 0,0 2 56 16,-2-2 0-16,2 0 0 0,1-2 1 0,-1 3-57 15,-2-8 0-15,2-4 0 0,1 4 0 0,-5-3 22 16,1-6-1-16,-2-1 0 0,-2 1 0 0,3 2-23 16,-4-7 0-16,-1-7 0 0,-3 6-1 0,0-3 3 0,0-3 1 15,-9 0-1-15</inkml:trace>
  <inkml:trace contextRef="#ctx0" brushRef="#br0" timeOffset="6263.03">17598 3665 1871 0,'0'0'0'0,"0"0"0"16,-21 31 0-16,7-9 72 0,0 4 1 0,-4-1-1 15,-3-4 1-15,0 0-55 0,2 2 0 0,-6-9 0 16,-2 7 0-16,3-4 65 0,-5-6 1 0,3 1 0 15,3 6 0-15,7-8-67 0,2-3 1 0,-4-1 0 16</inkml:trace>
  <inkml:trace contextRef="#ctx0" brushRef="#br0" timeOffset="6517.3">18226 3633 1934 0,'0'0'0'0,"0"0"0"0,28 7 0 0,-13 5 52 16,-1 4 1-16,5-5-2 0,6 6 2 0,-4 3-36 16,2-1 0-16,2 0-1 0,-6 3 2 0,-1-1 32 0,-2 0 0 15,3-2 0-15,-1-1 0 0,-1 1-33 16,-1-3 0-16,0-2 0 0,0 5 1 0,1-6 8 0,-4-3 3 15,1-3-3-15,-2 4 3 0,1-2-17 0,-3-6 1 16,-10-3 1-16</inkml:trace>
  <inkml:trace contextRef="#ctx0" brushRef="#br0" timeOffset="6655.1">18436 3747 1620 0,'0'0'0'0,"0"0"0"15,11 32 0-15,-1-14 40 0,-6 3 2 0,-11 2-1 16,-11 5 1-16,-3-4-26 0,2-1-1 0,1-3 1 16</inkml:trace>
  <inkml:trace contextRef="#ctx0" brushRef="#br0" timeOffset="9028.45">8548 7846 326 0,'0'0'0'0,"0"0"0"0,0 0 0 0,0 0 2 16,0 0 1-16,0 0-1 0,0 0 1 0,0 0-2 16,0 0 2-16,0 0-1 0,0 0 0 0,0 0 107 15,0 0 0-15,0 0 0 0,0 0 1 0,0 0-95 16,0 0 1-16,0 0 0 0,0 0 1 0,0 0 104 0,0 0 0 15,0 0 0-15,0 0 1 0,26-12-107 0,-15 9 0 16,3-1-1-16,4 1 2 0,1-1 55 0,-1 4-1 16,-4-4 1-16,0 1 0 0,2 3-53 0,1 0 0 15,1-4 0-15,-4 3 0 0,-3 1 20 16,-1 0 0-16,6-2 0 0,-2 0 0 0,0 0-23 0,0 1 0 16,1-1 1-16,-1 0 0 0,0 2 16 0,2 0 1 15,-2-2-1-15,0 1 1 0,0 1-20 0,4 0 2 0,-6-2 0 16,-1 0-1-16,-1 2 22 0,1 0 1 0,3 0-1 15,-4 0 1-15,5 0-22 0,-7 0 0 0,3 0 0 16,0 0 1-16,3 2 12 0,0 1 0 0,0 1 0 16,0-2 1-16,0 1-15 0,2 1-1 0,-2-4 0 15,7 0 1-15,-7 0 6 0,-1 0 1 0,-1-2 0 16,0 0 0-16,3 4-10 0,2 0 0 0,1-4 1 16,-6-2-1-16,-1 3 12 0,-1-1 2 0,1-2 0 15,7 1 0-15,-1 1-14 0,-3 0 1 0,-3-1 0 16,1 1 1-16,-1 2 10 0,-1-2 1 0,1 1-1 0,0 1 1 15,-1 0-13-15,-3 0 2 0,2-6-1 0,0 6 0 16,0 6 8-16,1-6 1 0,1 0-1 0,-4 0 0 16,3 0-10-16,1 0 1 0,-4 0 1 0,2 0-1 0,3 0 6 15,1 0 0-15,-3-6-1 0,1 6 2 16,-1-3-9-16,4 3 1 0,-5-4 0 0,5 1 1 0,1 3 1 16,-5-4 0-16,-3 1 1 0,-7 3 0 15,7-4-5-15,-7 4 0 0,7-2 0 0,-7 2-1 0,14-3 4 16,-3 3 0-16,-6-4-1 0,6 1 1 0,3 3-4 15,0-4 0-15,0-1-1 0,-3 3 2 0,-1 1 0 16,-1-3 0-16,-2-1 0 0,2 1 1 0,3 2-4 16,-1 1 1-16,-4-3 0 0,0 2-1 0,0 2 3 0,0-3 0 15,0-1 0-15,0 1 0 0,-7 3-4 0,9 0 2 16,-2-5-1-16,0 5 1 0,0 0 2 0,-7 0 1 16,14-7 0-16,-7 7 0 0,1-4-4 0,2 1 1 0,-3-1 0 15,0 4 0-15,0-4 1 0,4 3 1 0,-2-3 0 16,1 2 0-16,-3 1-4 0,-7 1 2 0,11-7-1 15,-4 5 1-15,0 0 0 0,-7 2-1 0,11-7 1 16,-11 7-1-16,8-3-1 0,-8 3 0 0,11-6 1 16,-4 6-1-16,0 0 1 0,-7 0 0 0,11-3 1 15,-4 3-1-15,3 0-1 0,1-4 0 0,-4 1 0 16,-7 3 0-16,7 0 1 0,-7 0-1 0,0 0 1 16,9-7-1-16,1 7 0 0,1-4-1 0,0-1 0 15,3 5 1-15,7 0-2 0,-5-7 1 0,-2 0 1 16,-4 7-1-16,-3-4-1 0,1 1 0 0,-1-1 1 0,0 4 0 15,-7 0-1-15,10-3 2 0,-10 3-2 16,0 0 1-16,0 0 0 0,0 0-1 0,0 0 0 0,0 0 0 16,-17 3-2-16,-5-1 0 0,0 2 0 0</inkml:trace>
  <inkml:trace contextRef="#ctx0" brushRef="#br0" timeOffset="11282.01">8470 7917 1620 0,'0'0'0'0,"0"0"0"15,0 0 0-15,0 0 54 0,0 0 0 0,0 0 0 0,0 0-1 16,0 0-36-16,0 0 1 0,0 0-1 0,0 0 1 16,0 0 39-16,0 0 0 0,0 0 1 0,0 0 0 15,0 0-41-15,25 0 1 0,-15 0 0 0,5 0 0 0,0 0-1 16,3 0 1-16,0-4-2 0,3 4 2 16,-3 0-8-16,1 0 1 0,2-3-1 0,4-1 0 0,1 4-10 15,2-3 1-15,-3-4 0 0,0 3 0 16,1 4-1-16,3-3 1 0,2-4 0 0,-8 1 0 15,2 3-1-15,-4 1 0 0,4-1 0 0,-2-1 0 0,-2 0 0 16,0 4 0-16,-2-1 0 0,3-1 0 0,-1 2 4 16,0 0-1-16,2-2 1 0,5 0-1 0,-3 2-1 15,-8 0 2-15,3-1-2 0,1-1 1 0,0 2 13 0,0-4 0 16,4 1-1-16,-2-1 2 0,-2 4-8 0,-3-1 0 16,-1-3 0-16,3-3 1 0,1 4 14 0,-7 3 0 15,4-4 0-15,-1-3 1 0,-1 3-14 0,-5 3 1 0,3-3 1 16,4 1-1-16,-4 1 11 0,0 0 1 0,-2-1 0 15,6 1 0-15,3 2-13 0,-5-2 2 0,0-1-1 16,-4 1 1-16,-1 2 7 0,-1 0 1 0,8-2-1 16,-4 0 2-16,-5 1-11 0,1 1 0 15,4-6 0-15,4 6 0 0,-4-3 5 0,0-1 0 16,2 1 0-16,2-1-1 0,-8 1-6 0,-3-1 0 0,4 2 0 16,3-1 1-16,-3-1 3 0,-1 1 0 0,1-1 1 15,-2 1-1-15,5 1-5 0,-4 0 0 0,1-1 0 16,0 1 1-16,-1 0 7 0,3-1 2 0,1-1 0 15,0 4 0-15,0 0-8 0,0-2 1 0,0-1-1 0,4 3 0 16,1 0 8-16,-5-4 1 0,0 1 0 0,-3 3 0 16,0-4-9-16,-3 4 0 0,3-3 0 15,3 3 1-15,0-5 4 0,-3 5 1 0,-1-4-2 0,4 1 2 16,-1 3-7-16,1-7 0 0,0-1 0 0,0 8 0 16,4-1 2-16,-8-3 1 0,3-1 1 0,-3 1-1 0,1 1-5 15,-1-1 1-15,1-1 0 0,0 2-1 0,-1 1 2 16,-3 0 0-16,2 0 0 0,0-1 0 0,1 3-3 15,3-4 1-15,1 1-2 0,0 3 2 0,0-4-1 16,2 1 0-16,-2-6 0 0,7 5 1 0,-3 1-3 16,-4-1 1-16,-3-6-1 0,-1 6 1 0,3 3-2 0,4-5 2 15,1 1-2-15,-4 1 1 0,0 3-1 16,2-6 0-16,-2 0 0 0,0 3 1 0,4 1-2 0,-4-1 1 16,0-3 0-16,0 3 0 0,-2 1-1 0,3-2 0 15,-1 1 1-15,-4 2-1 0,4-1-1 16,1-1 1-16,-3-1 1 0,2 2-1 0,4 1-1 15,-4 0 1-15,0-1-1 0,0-1 2 16,2-3-2-16,1 0 0 0,1 0 0 0,2 3 1 0,-3 1-1 16,-3-4 0-16,-7-2 1 0,4-2-1 0,3 3 0 0,0 1 1 15,4-2 0-15,-2-2 1 0,-6 1-2 0,4-3 1 0,-3 3-1 16,3-2 1-16,-2 1-1 0,1 0 2 0,3-1-1 16,-2 2 0-16,-4-3-1 0,4 1 1 0,-3-6 0 15,3 8 0-15,2-1 0 0,-5-3 0 0,3 0 1 16,3 4-1-16,-1-1-1 0,2-1 1 0,-1-2 0 15,1 5 1-15,3-2-1 0,0-1 0 0,2 1 0 0,-9 4 1 16,4-3-2-16,2-3 1 0,1-1 0 0,-4 6 1 16,1-3 0-16,-4-1 0 0,2-2 1 0,5 0 0 15,-3-2-2-15,-4 0 2 0,3 0-2 0,-1-1 1 16,-2-1 1-16,1-1-1 0,-1 1 0 0,0 0 2 16,2-3-3-16,1 0 2 0,1-2-2 0,3 4 1 15,0 0 0-15,-3-3 1 0,5 1-1 16,-2 6 1-16,0-1-2 0,-3-2 0 15,1-1 0-15,2 1 2 0,1 2-3 0,-7 1 1 16,5-7 0-16,-1-2 1 0,-1 8-2 0,0-5 1 0,-3-4-1 16,3-3 1-16,0 5-1 0,-1-1 1 0,1-8-1 0,-2 9 1 0,5-3-1 15,0-1 0-15,0 1 0 0,-3 5 0 0,3-2-1 0,2-4 2 16,5 5-2-16,-8 2 1 0,1-3-1 0,-4 4 1 16,8-4-1-16,-4 2 1 0,-1-5-1 0,1 5 1 15,4-4-1-15,-6-5 1 0,2 5-1 0,-7-3 1 16,4-3-1-16,-11 17 1 0,0 5-1 0,0-5 1 15,2 0-1-15,2 3 2 0,3-1-2 0,-4-8 1 16,4 8-1-16,0-4 1 0,-1 2 0 0,1 0 0 16,4-5 0-16,-1 1 0 0,-3 1 0 0,4-1 1 0,-4-3-1 15,5 0 0-15,-1 1 0 0,0-1 1 0,-2 0-1 16,1 0 2-16,1 5-2 0,-4-5 0 16,4-2 0-16,-1 4 1 0,-1 1-1 0,2-1 0 0,-1 0 1 15,5 1 0-15,-5-1-1 0,1 3 0 0,1-5 0 16,2 1 0-16,1 1 0 0,-3 0 1 0,2-1-1 15,-3 3 0-15,3-6 0 0,0 3 0 0,2 5 0 16,-2-6 0-16,0 3 0 0,-3-5 0 0,5 5 1 16,-2 1-1-16,-3-1-1 0,1-3 1 0,2 4 0 0,-3 4 0 15,3-4-1-15,-3 1 1 0,3-2-1 0,-2 6 1 16,3 0-1-16,-3-2 1 0,4-2-1 0,0 2 2 0,-2-2-2 16,-2 2 0-16,3 1 0 0,2-1 1 0,-3 2-1 15,2 1 0-15,2-3 0 0,0-1 1 0,-1 0-1 16,-4 5 0-16,4-4 0 0,-2 0 1 0,1 3-1 15,0-5 0-15,3 2 0 0,-5 2 1 16,4 0-1-16,1 1 0 0,-1-6 0 0,-2 4 1 0,2-3-1 16,-1 4 0-16,5-2 0 0,-7 3 1 0,3-3-1 0,-4 0 0 15,2 0 0-15,0 2 1 0,0 1-1 16,2-3 0-16,-2-2 0 0,1 4 2 0,1-2-2 16,-2 0 0-16,4 2 0 0,3 1 1 0,-6-3-1 0,1 2 0 15,1 1 0-15,3-5 1 0,-6 6-1 0,5-3 0 16,-4 1 0-16,3 2 1 0,-2-4-1 0,-1 1 0 15,1-1 0-15,0 4 1 0,1-3-1 0,-1 1 1 16,-2 1-1-16,1-3 1 0,1 2-1 0,0 0 1 16,0 1-1-16,1 2 2 0,-1-1-2 0,1-1 1 0,-1-3-1 15,3 4 1-15,-3-1-1 0,1 2 1 0,-1 0-1 16,1 4 1-16,-1-2-1 0,0-3 1 0,-1 3 0 16,3 0 0-16,5 3-1 0,-4-5 2 0,-2 2-1 15,3 2 0-15,-1-2-1 0,-2 3 1 0,2-3 0 16,1 4 0-16,-3 1-1 0,2-1 1 0,-3-5-1 15,2 8 1-15,1-3 1 0,0-1-1 0,0 1 0 16,2 3 0-16,-2-4-1 0,-1 1 1 0,1-1 0 0,0 3 0 16,1-1-1-16,0-2 1 0,0 1-1 0,-3 3 1 15,6-2-1-15,-4-1 2 0,-1 3-2 16,1 0 1-16,0-4-1 0,0 4 0 0,2-3 0 0,-2 3 1 16,2 0-1-16,-1 0 0 0,2-4 0 0,-1 4 1 15,2 0-1-15,-2 0 0 0,2-5 0 0,3 5 0 16,-3 0 0-16,1 0 0 0,-3-4 0 0,4 4 0 0,-1 0 0 15,1 0 0-15,1-3 0 0,1 3 0 0,-1 0 0 16,-2-4 0-16,3 1 0 0,1 3 0 0,-6 0 0 16,3-4 0-16,1 1 0 0,0 3 0 0,-1 0 0 15,-1-2 0-15,3 2 0 0,-1 0 0 0,-1 0 0 0,1-4 0 16,-3 1 0-16,1 3 0 0,2 0 0 0,-3 0 0 16,5-4 0-16,-5 4 0 0,1 0 0 0,3 0 0 15,-3-3 0-15,2 3 0 0,-1 0 0 0,1 0 0 16,-3-4 0-16,2 8 0 0,1-4 0 0,-3 0 0 15,1 0 0-15,-1 0 0 0,0 0 0 0,1-4 0 16,-3 2 0-16,0 2 0 0,0 0 0 0,0-1 0 16,0-1 0-16,0 2 0 0,-2 0 0 0,-1-2 0 15,1 0 0-15,-3 2 0 0,-1 0 0 0,3-1 0 0,-6-1 0 16,0 2 0-16,-1 0 0 0,-3-2 0 0,1 0 0 16,-2 2 0-16,0 0 0 0,-2 0 0 0,-2 0 0 15,-1 0 0-15,-1 0 0 0,1 0 0 0,-2 0 0 16,-1 0 0-16,-1 0 0 0,-7 0 0 0,11 0 0 15,-11 0 0-15,11 0 0 0,-11 0 0 0,8 0 0 16,-8 0 0-16,0 0 0 0,0 0 0 0,7 0 0 16,-7 0 0-16,0 0 0 0,0 0 0 0,8 0 0 15</inkml:trace>
  <inkml:trace contextRef="#ctx0" brushRef="#br0" timeOffset="13348.08">17978 3909 12 0,'0'0'0'0,"0"0"0"16,0 0 0-16,0 0 0 0,0 0 0 0,0 0 0 15,15 7 0-15,-4-3 0 0,1-4 0 0,4-4 0 16,9 4 0-16,8 0 0 0,6-3 0 0,2-1 0 16,5 4 0-16,-6 0 0 0,3-5 0 0,1 2 0 15,2 6 0-15,1-3 67 0,-1 0 1 0,0-3-1 16,5 6 1-16,4-3-50 0,-9 0 0 0,1-3 0 16,-4 6 0-16,-3 2 60 0,-8-5-1 0,-2 0 0 0,-2 4 2 15,-7-4-61-15,-1 0 0 0,-6-4 0 0,0 4 0 16,-4 0 21-16,-3 0 0 0,-7 0 1 0,8 0 0 15,-8 0-24-15,0 0-1 0,7-5 1 0,-7 5 0 16,0 0 24-16,0 0 2 0,7 0-1 0,-7 0 1 16,0 0-26-16,0 0-1 0,0 0 1 0,0 0 1 15,0 0 10-15,0 0 1 0,0 0-1 0,0 0 1 0,0 0-16 16,0 0 2-16,0 0-1 0,0 0 0 0,0 0 10 16,0 0-1-16,0 0 1 0,0 0 0 0,0 0-11 15,0 0 0-15,0 0-1 0,0 0 2 0,-7-3 4 16,7 3 1-16,0 0 0 0</inkml:trace>
  <inkml:trace contextRef="#ctx0" brushRef="#br0" timeOffset="13746.15">18147 3983 539 0,'0'0'0'0,"0"0"0"16,0 0 0-16,-18-3 45 0,18 3 0 0,-7-11 0 15,7 11 0-15,0 0-29 0,0 0 0 0,11-9 1 16,-11 9 0-16,0 0 34 0,10-7 0 0,-3 7 0 16,9 0 0-16,11 0-34 0,3-3 0 0,-4-1 0 0,6 8 1 15,3-4 17-15,-5-6-1 0,5 3 1 0,-1 5 1 16,1-1-21-16,1-2-1 0,-1-5 1 0,2 8 0 15,-2-2-1-15,-1-3-1 0,-3-1 1 0,1 6-1 16,5-2-5-16,-7-4 0 0,-3 1 0 16,-4 3 1-16,-6 0 0 0,-1 0 0 0,-2-4 0 15,0 4 0-15,-5 0-4 0,0-3 2 0,-9 3-1 0,11 0 0 16,-11 0 36-16,0 0 1 0,7-4-2 0,-7 4 2 0,0 0-27 16,0 0-1-16,0 0 1 0,0 0 1 0,0 0 33 15,0 0 2-15,0 0 0 0,0 0-1 0,0 0-34 16,0 0 0-16,0 0 0 0,0 0 1 0,0 0 31 15,-7-7 0-15,7 7 1 0</inkml:trace>
  <inkml:trace contextRef="#ctx1" brushRef="#br0">8391 18870 0,'0'0'0,"0"0"0,0 0 0,0 0 0,0 0 0,0 0 0</inkml:trace>
  <inkml:trace contextRef="#ctx0" brushRef="#br0" timeOffset="15410.57">9659 7732 1419 0,'0'0'0'0,"0"0"0"0,0 0 0 15,0 0 53-15,0 0 0 0,-3-18-1 0,3 18 1 0,0 0-36 16,0 0 0-16,0 0 0 0,0 0 0 0,0 0 60 16,0 0 0-16,0 0 0 0,0 11 0 0,3 0-59 15,1 1 0-15,-1 0 0 0,1 8 0 0,3 1 20 16,-7 2 1-16,3-8 1 0,-3 5-1 0,0-1-24 0,0-1 1 16,-3-4 0-16,-1 2 0 0,1 1 4 0,-1-3 1 15,1-3 0-15,-1 3 1 0,1-4-11 0,3 1 0 16,-4-6 0-16,8 4 1 0,-1 2 3 0,1-3 2 15,-4-8 0-15,7 7 0 0,3 0-8 0,-3-3 1 16,-7-4-1-16,0 0 1 0,7 3 4 0,-7-3-1 0,0 0 0 16,7-3 1-16,-7 3-6 0,11-4 0 0,-11 4-1 15</inkml:trace>
  <inkml:trace contextRef="#ctx0" brushRef="#br0" timeOffset="15891.82">10354 7641 1042 0,'0'0'0'0,"0"0"0"0,0 0 0 0,0 0 65 16,0 0 1-16,14-20-1 0,-14 20 2 0,0 0-49 15,4-7 0-15,-4 7-1 0,0 0 1 0,0-9 73 0,0 9 0 16,0 0 0-16,0 0 1 0,3-7-75 0,-3 7 1 16,7-3-1-16,-7 3 1 0,0 0 9 0,4-11 1 15,-4 11-1-15,2-5 1 0,-2 5-16 0,-2-7 2 16,2 7-1-16,0 0 0 0,-4-5-2 0,4 5-1 15,0 0 0-15,0 0 0 0,-7 5-3 0,7 2-1 0,-3-2 1 16,-1 13 0-16,4 5 2 0,0 0 0 16,0-1 0-16,0 0 1 0,0 4-5 0,-3 0 2 0,3-6-1 15,0 4 0-15,0 1 8 0,0-7-1 0,0-3 1 16,0 3-1-16,0-4-5 0,3 0 1 0,1-3-1 16,-1-1 1-16,1 1 12 0,-1-2 1 0,-3-9-1 15,4 10 1-15,-4-10-10 0,0 11-1 16,0-11 0-16,0 0 0 0,0 0 11 0,3 7-1 0,-3-7 0 15,0 0 2-15,0 0-12 0,0 0 0 0,0 0 0 16</inkml:trace>
  <inkml:trace contextRef="#ctx0" brushRef="#br0" timeOffset="16326.36">11060 7433 1255 0,'0'0'0'16,"0"0"0"-16,0 0 0 0,0 0 78 0,0 0-1 0,7-16 1 15,-7 16-1-15,10-5-59 0,-10 5 0 16,11-4 0-16,-11 4 0 0,9-7 67 0,-9 7 0 0,7-3 1 16,-7 3 0-16,0 0-69 0,0 0 1 0,7-7 0 15,-7 7 0-15,0 0 2 0,7 0 1 0,-7 0 1 16,3 7-1-16,-3 3-10 0,0-1 0 0,-3 0 1 16,-1 14-1-16,1 1-7 0,-4-2 1 0,0-3-1 15,-4 13 2-15,4-8-3 0,2-3 1 0,-1 6-1 16,3 3 1-16,1 0-4 0,-1-4 0 0,-1 0 0 15,4 1 2-15,-3 4-2 0,3-3 0 0,0-6 0 16,0-5 1-16,0 4-1 0,0-1 1 0,0-6-1 0,0 0 1 16,0-2-1-16,3 0 1 0,4-3-1 15,-5 2 1-15,0-1 10 0,-2-10 1 0,5 7-1 0,-5-7 0 16,0 0-4-16,0 0 1 0,9 4-2 0,-9-4 2 16,7-7 19-16,-7 7 1 0,9-7 0 0</inkml:trace>
  <inkml:trace contextRef="#ctx0" brushRef="#br0" timeOffset="16726.37">11569 7180 1470 0,'0'0'0'0,"0"0"0"0,0 0 0 0,0 0 71 0,-1-18 2 16,1 9 0-16,0 9 0 0,-4-7-55 16,4 7 0-16,-3-9 0 0,3 9 0 0,0-10 80 0,0 10-1 15,0 0 1-15,0-7 0 0,0 7-82 0,0 0 1 16,0 0 0-16,0 0 1 0,0 0 33 0,0 0-1 16,0 7 1-16,-4 9 0 0,4 7-34 0,-4 3 0 15,4 0 0-15,-7 4 1 0,4 7 6 0,-1 0 1 16,1-7 0-16,3 9 0 0,-4-6-12 0,1 2-1 0,3-6 0 15,-4 6 2-15,4-2 7 0,0-5 1 0,0 6-1 16,4 1 1-16,-4 0-10 0,3 0-1 0,-3-5 0 0,0 5 1 16,4-3 6-16,3-6 1 0,0-3 0 0,-4 4 1 15,-3-6-10-15,4-5 0 0,0-1 0 0,-1 1 1 16,1-2 4-16,-3-7-1 0,-1-7 1 0,4 9-1 16,-4-9-5-16,0 0 0 0,0 0 0 0,0 0 0 15,0 0 7-15,-5 4 0 0,5-4-1 0,0 0 1 16,3-9-7-16,-3 9 0 0,5-14 0 0</inkml:trace>
  <inkml:trace contextRef="#ctx1" brushRef="#br0" timeOffset="5933.35">13989 17669 0,'0'0'0</inkml:trace>
  <inkml:trace contextRef="#ctx0" brushRef="#br0" timeOffset="24298.38">2378 17967 1847 0</inkml:trace>
  <inkml:trace contextRef="#ctx1" brushRef="#br1" timeOffset="16532.18">15400 11758 0,'0'0'0,"0"0"0,0 0 0,0 0 0,9 9 16,-9-9-16,0 0 31,0 0-31,0 0 31,0 0-15,0 0-1,0 0-15</inkml:trace>
  <inkml:trace contextRef="#ctx0" brushRef="#br1" timeOffset="31715.47">14780 3693 841 0,'0'0'0'0,"0"0"0"16,0 0 0-16,0-18 9 0,-6 8 0 0,6-4 0 15,0 14 1-15,0-7-4 0,0 7 1 0,0-11-2 16,0 11 2-16,6-9 98 0,-6 9 1 0,0 0-1 16,0 0 1-16,0-7-90 0,0 7 0 0,0 0 0 15,-2 11 1-15,-2-6 72 0,1 7 0 0,-1 4 1 16,-3 12 0-16,0 1-73 0,-7 4 1 0,0-1-2 0,2 3 2 15,3-2 39-15,3-3 0 0,3-2 0 16,-4 7 0-16,0-3-40 0,3-4 1 0,4 0-1 0,-3 2 1 16,3-1 4-16,-4-5 1 0,4-1-1 0,0-4 1 15,0 4-12-15,4-5 1 0,-1-4-1 0,1-7 2 16,-4 2 11-16,3-4 2 0,-3-5 0 0,7 7 0 0,-7-7-14 16,0 0 1-16,7 5-1 0,-7-5 1 15,11-8 6-15,-2 4 2 0,1-5-1 16</inkml:trace>
  <inkml:trace contextRef="#ctx0" brushRef="#br1" timeOffset="32063.08">15686 3624 1332 0,'0'0'0'0,"0"0"0"16,0 0 0-16,11-24 56 0,-11 10 1 0,7 1 0 16,0 5 0-16,-4 0-40 0,-1-2 1 0,0 5-1 15,-2 5 1-15,7-4 7 0,-7 4-1 0,0 0 1 16,0 0 1-16,0 0-14 0,0 0 0 0,0 0 1 16,0 0 0-16,-5 12-1 0,3-1-1 0,0 5 0 15,-5 14 1-15,2 0-5 0,1 5 1 0,4 0-1 16,-7 5 0-16,0-1-1 0,4-7 0 0,3 1-1 15,-7-1 2-15,3 1-2 0,1-10-1 0,3 2 1 16,0 3-1-16,-4-2 11 0,-1-5 0 0,3-1 0 16,4 3 1-16,3 0-7 0,-5-9 0 0,0 0 0 0,0-2 0 15,0 0 15-15,4 1 1 0,-1-3 0 0,1-3-1 16,-1 0-11-16,-3-7-1 0,4 11 0 0</inkml:trace>
  <inkml:trace contextRef="#ctx0" brushRef="#br1" timeOffset="32445.07">16526 3644 1532 0,'0'0'0'0,"0"0"0"16,28 0 0-16,-5 3 58 0,-2-3 0 0,-7-2 0 16,-7 13 1-16,-7-2-42 0,0 1 0 0,0 1 1 15,0 3 0-15,-3 5 56 0,-1 6 2 0,1-4-2 16,-1 11 1-16,-3 1-57 0,-2-5 0 0,2 0 0 15,2 9 0-15,0-7 19 0,3-3 0 0,6-3 0 0,-4 11 1 16,0-8-23-16,1 1 0 0,5-7 0 0,2-2 1 16,1 4-2-16,-5 0 2 0,6-9 0 0,1 4-1 15,-8-9-6-15,1 3 0 0,-4-8 0 0,0-4 1 16,-4 12-2-16,4-12 1 0,-7 3 0 0</inkml:trace>
  <inkml:trace contextRef="#ctx0" brushRef="#br1" timeOffset="32811.28">17390 3696 1646 0,'0'0'0'0,"0"0"0"15,0 0 0-15,0 0 35 0,-3-17 0 0,6 6 0 16,-3 11 1-16,4-7-21 0,-4 7-1 0,0 0 1 16,3-9 1-16,-3 9 37 0,0 0 1 0,0 0 0 15,0 0 0-15,0 0-37 0,0 16 1 0,-3-9-1 16,3 11 1-16,-4 5 13 0,1 8 2 0,-1 1-1 15,-3 0 1-15,0 1-20 0,0-6 2 0,0-1-1 16,2 11 1-16,-1-5-3 0,1-2 2 0,2-4-2 16,1 4 2-16,2 0-7 0,0-4 1 0,-2-5 0 0,2 0 0 15,2 6 1-15,1-10 1 0,1 1 0 0,1-1 0 16,7 3-4-16,-1-6 1 0,-4-4-1 0</inkml:trace>
  <inkml:trace contextRef="#ctx0" brushRef="#br1" timeOffset="33189.78">18450 3747 1431 0,'0'0'0'0,"0"0"0"15,0 0 0-15,0 0 53 0,0 0 1 0,0 0-1 16,0 0 1-16,0 0-38 0,0 0 2 0,0 0-1 15,4 32 1-15,-8-14 62 0,1 6 1 0,-1-1-1 16,-1 7 1-16,-4 0-63 0,0 2 0 0,4-4 0 16,1 11 0-16,4-3 26 0,-1-2 1 0,-3 1-1 15,4-1 0-15,0 4-28 0,0-6 1 0,0-7-1 0,0 8 0 16,-3-7 4-16,-1-3-1 0,-3 4 0 0</inkml:trace>
  <inkml:trace contextRef="#ctx0" brushRef="#br1" timeOffset="45554.01">23941 2873 12 0,'0'0'0'16,"0"0"0"-16,0 0 0 0,0 0 0 0,0 0 0 0,0 0 0 16,0 0 0-16,-17 4 0 0,17-4 0 0,0 0 0 15,0 0 0-15,0 0 0 0,0 0 0 0,1-7 0 16,-1 7 0-16,0 0 0 0,0 0 0 0,0 0 0 15,0 0 0-15,0 0 0 0,0 0 0 0,-3-7 0 16,3 7 0-16,0 0 0 0,0 0 0 0,3-7 0 16,-3 7 0-16,0 0 0 0,0 0 0 0,2-7 0 15,-2 7 0-15,7-4 0 0,-7 4 0 0,4-7 0 16,-4 7 0-16,3-7 0 0,-3 7 0 0,4-11 0 0,-4 11 0 16,3-12 0-16,1 3 0 0,-1 2 0 0,-3 7 0 15,4-9 0-15,-1 2 1 0,-3 0-1 0,0 7 1 16,4-10-1-16,-4 10 1 0,3-11-1 0,-3 11 1 15,0 0 66-15,8-7-1 0,-8 7 0 0,0 0 0 0,0 0-48 16,7-3 0-16,-7 3 0 0,0 0 0 0,0 0 101 16,0-11 1-16,0 11-1 0,0 0 1 15,0 0-105-15,0 0 0 0,0 11 0 0,0-4 1 16,-4 3 95-16,4 4 1 0,-3 0 0 0,-1 11 0 16,0 5-96-16,1-2 0 0,-1-3 0 0,-1 5 0 0,0-6 70 15,1-3-1-15,4 2 0 0,-1 7 1 0,-1-7-70 16,0-2 2-16,2-3 0 0,0 6 0 0,0-4 47 0,0-3 2 15,0-1-2-15,0 3 1 0,0-1-48 0,0-6 0 16,0-3 0-16,0 0 0 0,0 2 38 0,2-4 0 16,-2-7 0-16,3 7 0 0,-3-7-39 0,0 0 1 15,0 0-1-15,0 0 1 0,-8-11 35 0,4 0 2 16,2 1 0-16,0-6 0 0,-1-12-38 0,-1-4 1 0,1 2-1 16,-1 4 1-16,1 0 28 0,1-1 0 0,2-3 0 15,0 0 1-15,-2 4-31 0,2 0 1 0,2-4 0 16,-2 7-1-16,-2 0 21 0,1 2 0 0,1-7 1 15,0 15-1-15,-2-1-23 0,0 0 2 0,4 4-2 16,3-1 2-16,-5 11 13 0,2-10 2 0,-2 10-2 16,0 0 1-16,5-7-16 0,-5 7-1 0,0 0 0 15,0 0 2-15,0 0 8 0,0 0-1 0,0 0 0 0,0 0 1 16,0 0-12-16,0 0 1 0,0 0 0 16,0 0 0-16,0 0 4 0,0 0 1 0,0 0-2 0,0 0 2 15,0 0-8-15,0 0 1 0,0 0-1 0,4 66 1 16,-1 3 4-16,-1-7-1 0,0-13 1 0,-1-3 0 15,1-13-6-15,0-7 1 0,-2-10-1 0,0 2 1 0,0-8 0 16,0 1 1-16,0-6-1 0,0 2 1 0,0-7-4 16,4 7 0-16,-4-7 1 0,0 0 0 0,0 0 0 15,0 0 0-15,0 0 1 0,0 0 0 0,8 0-3 16,-8 0 0-16,0 0 1 0</inkml:trace>
  <inkml:trace contextRef="#ctx0" brushRef="#br1" timeOffset="46176.35">23585 2623 2023 0,'0'0'0'0,"0"0"0"16,18-3 0-16,-8 1 86 0,1-5 2 0,3 0-1 15,7 3 1-15,-2-3-71 0,1-1 1 16,3 1 0-16,3 3 0 0,-1 1 83 0,0-4 1 0,-1-2-1 16,6 5 1-16,2 1-85 0,-5-1-1 0,3 1 1 15,3-1 0-15,-3 4 9 0,0 0 1 0,3-2 0 16,-6 2 0-16,-1 2-15 0,1 2 1 0,-1-1 0 16,3 4 0-16,2 0-7 0,-4-1 0 0,-1 1-1 0,-3 7 2 15,-2 1-4-15,-1-4 2 0,-1 5-1 0,1 10 1 16,-3 1-5-16,-3-5 1 0,-1 10 0 0,-6 7 0 0,-2 0-1 15,-1 1 1-15,-6-8 0 0,-2 12 0 0,-3-9-1 16,-2 2 0-16,-1-4 0 0,-4 6 0 0,0 1 0 16,-2-6 0-16,-4 1 0 0,-4-2 0 0,-3 6 0 15,1-11 0-15,1 0 0 0,-3 2 0 0,-6-7 0 16,2-3 0-16,-1-6 0 0,-1 5 0 16,4-5 0-16,-1-7 0 0,4-2 0 0,-1 6 2 15,-4-8-2-15,2 1 0 0,2-8 0 0,-7 8 1 0,5-8 1 16,2-3 1-16,-6-3 1 0,2 1-1 0,1-2-1 15,4-8 1-15,2-2-1 0,-5-4 1 0,4-6 4 0,3-3 1 16,2-4-2-16,5-1 2 0,-2 5-3 0,2-8 0 16,6 5 0-16,5 2 1 0,-2 2 5 0,-1 3 1 15,8-7 0-15,4 5 1 0,3 1-7 0,0-3 2 16,0-1 0-16,4 9 0 0,1-3 4 0,-1 1 1 16,-1 0-1-16,4 10 0 0,-3 3-5 0,0-6 1 0,1 1 0 15,4 8 0-15,1-2 4 0,-1 2 2 0,-2 1-1 16,1 0 0-16,0 4-5 0,0 2 0 0,-1 2 0 15,0-1 1-15,0 4 1 0,0-3 1 0,4-3 1 16,-4 6-1-16,-2 6-4 0,2-6 0 0,-3 0 0 16,-4 7 1-16,0 0 1 0,-7-7 1 0,10 8-1 15,-4 3 1-15,-3-4-4 0,-1 4 0 0,0-6 1 16</inkml:trace>
  <inkml:trace contextRef="#ctx0" brushRef="#br1" timeOffset="48823.67">22950 1707 1821 0,'0'0'0'0,"0"0"0"16,0 0 0-16,0 0 72 0,0 0 1 0,-7-16 0 16,7 16-1-16,0 0-54 0,0 0 0 0,0 0 0 15,0 0 0-15,0 0 55 0,0 0 0 0,0 0 0 16,0 0 0-16,0 0-55 0,3 5 0 0,-3-5 0 0,0 18 0 15,0 3 4-15,0 4 1 0,4-6-1 0,-1 4 2 16,1 7-13-16,0-2 1 0,3-11 0 16,1 6 0-16,3-5-5 0,0-1 0 0,-1-2 0 0,1-5 1 15,-1 6-3-15,1-5 0 0,3-4 0 0,-3 0 0 16,1 0-2-16,0-2 0 0,-1-3-1 0,-2-4 2 16,1 0-2-16,-3-1 0 0,4-1 0 0,-4-6 0 0,2-1 1 15,0 0-1-15,-1-4 0 0,1-3 2 0,-2 0-2 16,0 1 0-16,2-6 0 0,-2 4 1 0,-3 3-1 15,-1-2 1-15,1 1 1 0,-4-5-1 0,0 12-1 16,0 1 0-16,0-1 1 0,3-1 0 0,-3 11 7 16,0-7 0-16,0 7 0 0,0-7 2 0,0 7-6 15,0 0 1-15,0 0 0 0,7 0-1 0,-5 7 7 0,0 0-1 16,0 4 0-16,1 8 2 0,3 13-6 0,-1 3 0 16,-2-7 0-16,-1 5-1 0,-4 3 7 0,-1-3 0 15,-1-1 0-15,1-4 0 0,-4 2-6 0,-2-7 1 16,2-2-1-16,-7 2 1 0,3-1 2 0,1-2 2 15,-5-3-2-15,-4-4 1 0,1 1-5 16,1 0 1-16,-3-7 0 0,-1 0 0 0,0 0 2 0,3-4 0 0,-1-6 0 16,0 3 0-16,-3 0-4 0,3-4 0 0,0-3 1 15,5 0 0-15,-1-3 0 0,3-1-1 0,3-3 1 16,-1 5 1-16,3-5-4 0,7 4 1 0,0-4-1 16,0 5 2-16,3 0-5 0,-3 9 0 0,14-11 0 15</inkml:trace>
  <inkml:trace contextRef="#ctx0" brushRef="#br1" timeOffset="49163.45">23361 2178 2425 0,'0'0'0'0,"0"0"0"0,0 0 0 16,21 7 38-16,-21-7 0 0,0 0 0 0,0 0 0 0,0 0-23 16,4 7 0-16,-4-7 1 0,0 0 0 15,0 0 5-15,0 0 1 0,0 0-1 0,0 0 1 16,7-7-10-16,-7 7-1 0,0 0 0 0,-4-10 1 15,1 3-6-15,-1-7 0 0,1 1-1 0,3-13 1 16,0 7-3-16,0-1 2 0,0-6-2 0,3-1 1 0,1 1-5 16,3 5 1-16,2-5 0 0,5 1 0 0,-4 4-1 15,-3-2 1-15,0 5 0 0,0 8 0 0,0 3 0 0,0 3 0 16,1-3 0-16,2 7 0 0,-1 4 0 0,2 3 0 16,-1 3 0-16,2 8 0 0,1 8 1 0,1 2 2 15,-4 1-2-15,-1 1 1 0,-2-2-1 0,-3 0 0 16,-2-5 0-16,1 3 2 0,1-5 3 0,-3-1 1 0,-2-5 0 15,1 5 0-15,0-3-3 0,0-4 0 0,-2-3 1 16,0 1 1-16,-1-2 7 0,-1-1 1 0,-1-1-1 16,-4 0 2-16,-2 0-8 0,1 0 2 0,-2-7-1 15</inkml:trace>
  <inkml:trace contextRef="#ctx0" brushRef="#br1" timeOffset="49359.77">23266 2089 1884 0,'0'0'0'0,"23"-4"0"16,21 4 0-16,9 2 66 0,-11 0 1 0,-1-4 1 0,-10 0-1 15,-2 2-49-15,-7 0 0 0,0-3 0 0,-3-3 0 16,2 6 48-16,0 0 1 0,-5-3-1 0,0-1 2 0,0 4-50 16,0 0 0-16,3 0 0 0,-3-3 0 0,-2 3 16 15,0 0 2-15,6 0 0 0,-8 3 0 0,2 1-21 16,-1-1-1-16,6 3 1 0</inkml:trace>
  <inkml:trace contextRef="#ctx0" brushRef="#br1" timeOffset="50209.73">26898 1814 2676 0,'0'0'0'16,"0"0"0"-16,0 0 0 0,0 0 28 0,0 0 0 16,0 0 0-16,0 0 0 0,0 0-14 0,0 0-1 0,0 0 1 15,0 0-1-15,0 0 7 0,0 0 0 0,0 0 1 16,0 21-1-16,0-3-10 0,0-1 1 0,0 6 0 16,0-2 1-16,3-3-11 0,4 0 1 0,4-4-1 15,1 1 1-15,0 0-1 0,1-5 1 0,1-1-1 16,2-2 1-16,-4-4-8 0,0 1 2 0,-1-1-1 15,3-6 1-15,0 3-1 0,-1-4 2 0,-1-3 0 16,0-1-1-16,2 1-16 0,-3-4 0 0,-4-3 0 16,2-2-1-16,-2 0 10 0,0 0 0 0,2-5 0 15,0 4 1-15,-2 1-12 0,-2 2 1 0,0 0 0 0,2 3-1 16,-3 1 11-16,-4 10 0 0,3-11 0 0,-3 11 0 16,0 0 3-16,9 0 0 0,-9 0 0 0,4 7 1 15,-1 7 2-15,1 4-1 0,-1-4 0 0,-1 16 2 0,0 5 1 16,-2-3 0-16,-2 1 1 0,0 0 0 0,-3-4 0 15,0-5-1-15,-1-1 1 0,-1 4 0 0,-3-5 1 16,1-2 0-16,-3-3-1 0,-1 3 2 0,-1-3-1 16,-2-3 1-16,0-3-1 0,-5-1 1 0,0 1-1 15,2-4 0-15,1-5 0 0,-8 1 0 0,-1-3 0 16,6 0-1-16,9-3 1 0,-6 3 0 0,2-2 5 16,0-5 0-16,2-4-1 0,5 4 2 0,2-3-3 0,4 3 2 15,3-4-1-15</inkml:trace>
  <inkml:trace contextRef="#ctx0" brushRef="#br1" timeOffset="50538.88">27439 2215 2048 0,'0'0'0'0,"0"0"0"16,0 0 0-16,14-19 71 0,-10 8 1 0,1-3 0 15,-1 2 1-15,-4 1-55 0,1-4 0 0,6-3 0 16,0 2 0-16,-3 2 70 0,-1 2 1 0,5-11 0 16,0 3-1-16,3 3-71 0,-1 5 1 0,-1-6 0 15,0 2 0-15,-2 2 54 0,0 7 1 0,2 0-1 16,2 3 1-16,-1 4-55 0,-1 2-1 0,0 4 1 0,1 4 0 16,1 13 7-16,0-5 1 0,-4 3-1 0,1 3 0 15,1 6-12-15,-3-3-1 0,-1-5 0 0,-2 8 2 16,-1 0 11-16,0-7-1 0,-6-2 1 0,1 11 0 0,3-7-13 15,0-6 0-15,-2 2 1 0,2 0-1 0,2 0 12 16,0-3-1-16,-4-2 1 0,0-2 0 0,-1 0-12 16,-1-2 0-16,-1-1 0 0,-6-3 1 0,-1-1 0 15,0 1 2-15,1-8-2 0</inkml:trace>
  <inkml:trace contextRef="#ctx0" brushRef="#br1" timeOffset="50707.11">27529 2168 2198 0,'0'0'0'16,"0"0"0"-16,23-7 0 0,-7 7 81 0,0-2-1 0,1-2 1 15,-3 3 0-15,-5 1-63 0,2 0 0 0,-1-2 0 16,5 2 0-16,2 2 65 0,1-1 1 0,-6-2 0 16,-3 1 0-16,-9 0-67 0,0 0 1 0,7 0 0 15</inkml:trace>
  <inkml:trace contextRef="#ctx0" brushRef="#br1" timeOffset="51144.63">27688 2766 1960 0,'0'0'0'0,"0"0"0"0,0 0 0 0,0 0 34 15,0 0-1-15,-9-18 1 0,9 18 1 0,-7 0-21 16,7 0 1-16,-9 7 0 0,-2 0-1 0,-4 4 30 16,-3 3 0-16,0-2-1 0,-3 9 2 0,0 4-29 15,2-4 1-15,1 0-1 0,-3 6 0 0,5-5 12 0,5-2 2 16,8 1-1-16,-10 5 0 0,5-3-16 0,6-3 1 15,9-3-1-15,7 6 1 0,4-4 12 0,1-5-1 16,4-1 1-16,-4 1 1 0,-1-2-14 0,0-3-1 16,-1-6 0-16,3 4 2 0,1-3 20 0,-2-8 1 15,-3 1 0-15,-2-1 1 0,-1 1-21 0,-5-9-1 16,-6-4 1-16,2 5 0 0,3-1 25 0,0-6-1 16,-4-5 0-16,1-3 2 0,-2 7-26 0,-1-8 1 0,-1 1 0 15,-7 0 0-15,-3 3 25 0,-1 2 2 0,-1-6-2 16,-11 10 2-16,4-1-27 0,-1 0-1 0,-3-1 1 15,-5 10 1-15,-2 4 20 0,4 0 1 0,-4 3-1 16,0 4 1-16,0 3-23 0,-2 2 0 0,2 4 1 16</inkml:trace>
  <inkml:trace contextRef="#ctx1" brushRef="#br1" timeOffset="36756.94">24751 11973 0,'0'0'0,"-10"0"0,1 0 0,-29 0 15,-9 0-15,-75-9 32,-47-10-17</inkml:trace>
  <inkml:trace contextRef="#ctx0" brushRef="#br1" timeOffset="52554.76">22463 4319 263 0,'0'0'0'0,"0"0"0"0,5-23 0 16,-6 15 62-16,2 0 0 0,5-6-1 0,-3 0 2 15,-5-1-46-15,4 6 1 0,5 0 0 0,-1-2 0 0,-5 4 68 16,-1 0 1-16,0 7-1 0,0-10 2 16,0 10-71-16,0 0 0 0,0 0 1 0,0 0 0 0,0 0 77 15,0 0 0-15,0 14 0 0,-3 7 1 0,-1 12-79 16,1 3-1-16,-3-8 1 0,1 12 1 0,0-8 71 16,3 1 1-16,-1-3-2 0,3 4 2 0,-4 4-73 15,-3-4 1-15,7-3-1 0,0 1 1 0,7-7 16 16,-3 1 1-16,1-5 0 0,0 0 1 0,-1-5-21 15,-1 0-1-15,4 0 1 0,-1-6 0 0,-5-3 30 0,-1 0 0 16,0-7 0-16,4 7 0 0,-4-7-29 16,0 0 1-16,0 0-2 0,7 7 2 0,-7-7 18 0,0 0 1 15,0 0-1-15,0 0 0 0,0 0-20 0,0 0 0 16,11-8-1-16</inkml:trace>
  <inkml:trace contextRef="#ctx0" brushRef="#br1" timeOffset="52864.34">22694 4497 1419 0,'0'0'0'0,"0"0"0"15,0 0 0-15,0 0 73 0,-10 19 0 0,8-12 0 16,-3 7 1-16,-1 6-56 0,1-3 0 0,0 4 0 16,-1-3 0-16,3 3 64 0,5-3 1 0,1 1-1 15,1-5 1-15,-1 4-66 0,3-8 0 0,6 1 1 16,4-6 0-16,1 0 33 0,-3 2 1 0,6-7-1 15,-1 0 1-15,-3 0-35 0,2-3-1 0,-1-1 1 0,-1-6 1 16,0 3 5-16,0-4-1 0,2-3 1 16,-9-3 0-16,-2-3-12 0,-4 4 2 0,1-3-2 0,-4 1 1 15,-4-1 12-15,-1 0 1 0,-2-1-1 0,-7 6 1 0,0 0-14 16,-2-2 1-16,3 1 1 0,-4 8-1 0,-3-1 15 16,-1 3 0-16,3-2 0 0,4 7 1 0,4 0-16 15,1 0 2-15,2 0-2 0,-4 7 2 16,4-2 8-16,4 3 2 0,3-8-1 0</inkml:trace>
  <inkml:trace contextRef="#ctx0" brushRef="#br1" timeOffset="53336.26">23255 4564 1381 0,'0'0'0'15,"-2"-20"0"-15,1 10 0 0,-6-1 91 0,-2-3 0 16,-2 2 0-16,-1 3 1 0,1 2-76 0,-5 0 2 0,0-2-1 15,-3 9 1-15,1 0 89 0,4-3-1 0,-3 3 1 16,-1 3 0-16,0 2-92 0,2 3 2 0,6-5-1 16,-1 13 1-16,1-4 28 0,1 2 0 0,2 0-1 15,5 0 1-15,2 2-29 0,2 2 1 0,5-4-1 16,2-4 0-16,1 5 0 0,4-5 1 0,1-5 0 16,-3 1 0-16,2-1-8 0,0-2 1 0,0-4-1 15,4-3 1-15,1 2 1 0,-1-1 1 0,0-2 0 16,3-2 0-16,-4 0-5 0,-3 0 0 0,-3-4 1 0,-2 0 0 15,-2 3 0-15,-4-5 0 0,1 3 0 0,0 3 0 16,-3 1-3-16,-1 6 1 0,0-10-1 0,0 10 1 16,0 0 10-16,0-7 1 0,0 7-2 0,0 0 2 15,0 0-8-15,0 0 1 0,0 0-1 0,0 10 1 16,0 10 10-16,0 8 1 0,0 0-1 0,2 5 0 0,0 6-10 16,0-7 1-16,1 1 1 0,-3 2-1 0,-3 1 8 15,-1-6 0-15,-5-1 0 0,4 3 0 0,-4-2-9 16,0-4 0-16,0 3 0 0,-1-1 2 15,-1-7 4-15,1-2 1 0,-3 2 0 0,-2-3 1 0,-1-4-9 16,0 0 1-16,0-9 0 0,2 4 0 0,-4-2 3 16,2-3-1-16,-1-8 0 0,-5 1 2 0,0-3-6 15,-1-1 0-15,1-5-1 0,-1-2 1 0,1 0 4 0,4-7 0 16,0 0-1-16,1 5 1 0,3-5-5 0,6 0 1 16,8-1 0-16,4 7 0 0,7-5 0 0,6 4-1 15,3 4 1-15</inkml:trace>
  <inkml:trace contextRef="#ctx0" brushRef="#br1" timeOffset="53805.32">23857 4435 2720 0,'0'0'0'16,"0"0"0"-16,-25-5 0 0,7 5 2 0,4-2 0 15,2-1 0-15,3 3 2 0,0 3-3 0,0 1 1 0,1-1 0 0,0 6 1 16,5 5 3-16,-1-3 2 0,1-6-1 0,5 13 1 16,3-1-4-16,2-3 2 0,2 0-2 0,1 4 2 15,3-6 7-15,3 2 2 0,-2-3-1 0,0-1 0 16,-4-3-6-16,-1 1 1 0,2-5-1 0,1 1 1 0,4-1 12 16,-5 1 2-16,-1-4-1 0,-1-4 0 0,0 1-10 15,-2-1-1-15,-7 4 0 0,11-14 1 0,-4 3 30 16,0-1 1-16,-2-4-2 0,2 6 2 0,-4 1-27 15,-3-2-1-15,4 1 1 0,0 3 1 0,3 0 15 16,-7 0 1-16,0 7-1 0,0 0 2 0,0 0-20 0,0 0 0 16,0 0 1-16,0 0-1 0,10 14 14 0,-5 3 2 15,-1 1-2-15,8 5 1 0,-8 12-16 16,-6-9 1-16,2 6-1 0,-2 0 1 0,1-8 9 0,-3 3 2 16,-1-6 0-16,1 3-1 0,-3-2-13 0,-3 0 2 15,-1-7-1-15,4 4 0 0,-7-3 12 16,0-2 0-16,-2-7-1 0,2 9 2 0,0-6-14 0,-4-5 1 15,0-3 1-15,-1 4-1 0,-2-3 17 0,0-6 0 0,1-3 1 16,3 1-1-16,-3-2-16 0,1-2 1 0,-2-3-1 16,1 1 1-16,4 1 20 0,4 1-34 0,1-5 0 15,4 5 0-15,4 2 0 0,3 7 0 0,3-11 0 16</inkml:trace>
  <inkml:trace contextRef="#ctx0" brushRef="#br1" timeOffset="54186.27">24328 4734 2048 0,'0'0'0'0,"0"0"0"0,0 0 0 0,0 0 126 16,0 0 1-16,0 0 0 0,0 0 1 0,0 0-115 15,0 0 2-15,0 0-1 0,0 0 1 16,0 23 120-16,-4-9-1 0,2 0 1 0,-1 15 1 15,3 4-123-15,-4-7 1 0,-3 4-1 0,4 7 1 0,-4 2 47 16,0-2 2-16,1-4 0 0,-1 1 0 0,4 1-45 16,1-10 0-16,0-4 0 0,-1 9 0 0,1-9 11 0,2-6 0 15,0 1 0-15,2 4 2 0,-1-6-18 16,-1-7 1-16,0-7-1 0,-5 12 0 0,5-12 5 0,-9 7 2 16,9-7-3-16,0 0 3 0,2-7-10 0,-2 7 0 15,2-12 0-15,-6-2 1 0,1-13 13 0,-1 1-1 16,1-11 1-16,-3-3 0 0,6-3-12 0,0-1 0 15,0-3 0-15,-3 5 1 0,3 1 22 16,3 2 0-16,4 6 0 0,-3 0-5 0,1 4-30 0,6 8 0 16,3 0 0-16,-2 0 0 0,1 11 0 0,1 1 0 15,5 5 0-15,1 1 0 0,1 6 0 0,2 1 0 0,-2 3 0 16,-2 0 0-16,-19-7-3018 0</inkml:trace>
  <inkml:trace contextRef="#ctx0" brushRef="#br1" timeOffset="54233.11">24516 4870 3203 0,'0'0'0'0,"-5"14"0"16,1-2 0-16,4-12-2403 0</inkml:trace>
  <inkml:trace contextRef="#ctx0" brushRef="#br1" timeOffset="54312.09">24440 4993 3203 0,'0'0'0'0,"-15"5"0"16,-5 8 0-16,-1-3 102 0,-2 1 1 0,2-4-1 16,-4 3 1-16,-1-3-87 0,-1-1 1 0,1-3-1 15</inkml:trace>
  <inkml:trace contextRef="#ctx0" brushRef="#br1" timeOffset="59793.5">27197 4342 916 0,'0'0'0'0,"0"0"0"15,-23-23 0-15,16 16 109 0,6 0 1 0,1 0 0 16,-2 0 0-16,2 7-94 0,-4-11 0 0,4 11-1 15,2-7 2-15,-2 7 145 0,0 0 0 0,7-7 1 0,-7 7 0 16,0 0-153-16,0 0 0 0,-5 11 0 0,3 1 0 16,-1 4 27-16,-3 5 1 0,-1 2-1 0,-2 7 2 15,1 0-25-15,-1 3 2 0,0 6 0 0,-2 3-1 0,1 2 89 16,5 2 0-16,-1-7 0 0,1 5 1 16,0-9-90-16,-2 2 2 0,0-7 0 15,1 3 0-15,1-1 15 0,1-4 1 0,8-5-1 0,-2 3 1 16,1 1-20-16,3-8 2 0,2 0 0 0,3-3-1 0,-2-2 15 15,-2 0 2-15,0-7-2 0,0-1 1 0,-7-6-16 16,7 7-1-16,-7-7 1 0,0 0 0 0,5-7 54 16,-5 7-1-16,0 0 0 0,7-13 1 0,-1 3-51 15,1-4 1-15,0 0 0 0</inkml:trace>
  <inkml:trace contextRef="#ctx0" brushRef="#br1" timeOffset="60146.93">27443 4682 2538 0,'0'0'0'0,"0"0"0"15,0 0 0-15,-20 0 155 0,20 0 0 0,0 0-1 16,-9 0 1-16,2 3-145 0,0 4 2 0,-2 4-1 15,-1-4 0-15,-1 2 45 0,4-2 0 0,0 1 0 16,7 12 2-16,0 1-41 0,0-5 0 0,-3-1 0 0,3 3 1 16,3 5 39-16,1-9 2 0,-1-2-1 0,3 2 1 15,2-1-43-15,5-3 2 0,4-1 0 0,-4 2 0 16,3-6 16-16,-1-2 0 0,1-3-1 0,14 0 1 16,-16-1-20-16,-7-3 1 0,4 1 0 0,1-4-1 15,1-2 1-15,-4-2 1 0,-4-1-1 0,-3 1 1 0,1 1-7 16,-1-1 0-16,-4-1 0 0,14-4 0 0,-15-1-4 15,-8 4-5-15,3-3 0 0,-12 2 0 0,2 0 0 16,4 2 0-16,0 1 0 0,2-1 0 0,12 12-3026 0</inkml:trace>
  <inkml:trace contextRef="#ctx0" brushRef="#br1" timeOffset="60180.92">27337 4671 2940 0,'0'0'0'0,"0"0"0"0,2 14 0 0,1 0 37 16,4 0 1-16,4-3-1 0</inkml:trace>
  <inkml:trace contextRef="#ctx0" brushRef="#br1" timeOffset="60557.1">27947 4645 1947 0,'0'0'0'0,"0"0"0"15,0 0 0-15,-7-21 127 0,3 10 2 0,-3 0-1 16,2-1 1-16,-2 5-115 0,-4 0 1 0,1 2-1 16,-1 1 1-16,-3 4 104 0,4 4 0 0,-1 1 0 15,-1 9 0-15,-1 5-105 0,1-1 2 0,-2 1-2 16,10 10 2-16,3-5 105 0,-1 1 0 0,0-4 1 15,9 2 0-15,-5-6-107 0,0-1-1 0,3-3 1 16,0 4 0-16,-1 2 63 0,6-10 0 0,15 0 0 16,16 3 0-16,-11-5-60 0,-7-3 0 0,-1-2 0 0,-7 1 0 15,-3 1 8-15,2-4 0 0,5-4 0 0,-19 4 0 16,-7-5-18-16,7 5-8 0,-7-7 0 0,11-2 0 0,1-1 0 16,4-1 0-16,-6 0 0 0,1-8 0 15,3 1 0-15,0 6 0 0,-2-4 0 0,-1 2 0 0,-1 4 0 16,-1 1 0-16,-2 2 0 0,0 7 0 15,2-11 0-15,-2 11 0 0,0 0 0 0,0 0 0 16,-4 7 0-16,4 4 0 0,0-2 0 0,-1 19 0 0,-1 0 0 16,0 9 0-16,-1 3 0 0,-3 6 0 0,-2 3 0 15,0 4 0-15,-2-11 0 0,-11 13 0 0,8-11 0 16,5-4 0-16,-3-1 0 0,2 5 0 0,9-44-2979 0</inkml:trace>
  <inkml:trace contextRef="#ctx0" brushRef="#br1" timeOffset="61024.61">28462 4414 3203 0,'0'0'0'0,"0"0"0"0,0 0 0 0,0 0 95 16,0 0 0-16,0 0 0 0,0 0 1 0,0 0-79 16,0 0-1-16,0 0 1 0,-25 23 1 0,15 9 78 0,-1 3 0 15,1 5 1-15,1-1-1 0,4 5-79 16,1-9 0-16,2 2 0 0,8-2-10 0,-8 2-7 0,-2-7 0 16,6-3 0-16,0 6 0 0,0-3 0 0,3-11 0 15,5 4 0-15,3 4 0 0,-1-8 0 0,4-5 0 16,0 2 0-16,12 0 0 0,-8-6 0 0,-5 1 0 15,5-8 0-15,-1 1 0 0,1-1 0 0,-1-3 0 16,0-3 0-16,1-1 0 0,-4 1 0 0,-4-4 0 16,-3 0 0-16</inkml:trace>
  <inkml:trace contextRef="#ctx0" brushRef="#br1" timeOffset="62629.79">28970 4527 1231 0,'0'0'0'0,"0"0"0"0,0 0 0 0,0 0 39 16,0 0 0-16,0 0 0 0,0 0 2 0,0 0-26 16,0 0 1-16,0 0 0 0,0 0 0 0,0 21 50 15,0-14 1-15,0-2 0 0,4 13 1 0,-1 10-50 16,-3-3 0-16,0-3 0 0,0 10 0 0,0 2 40 0,-2-3 0 15,1-3 1-15,2 4 0 0,-2-2-42 0,-3-5 1 16,1-3 0-16,-1 17 0 0,1-9 22 16,-1-7 1-16,-1 2-1 0,1 3 0 0,2-4-24 15,-1-6 0-15,-2 1 0 0,3-5 0 0,0 4 5 0,-1-4 0 16,3-14-1-16,-4 7 1 0,4-7-9 0,-2 7-1 16,2-7 0-16,0 0 0 0,0 0 8 0,0 0 1 0,0 0-1 15,0 0 1-15,0 0-10 0,0 0 1 0,0 0-1 16,0 0 1-16,0 0 5 0,0 0 1 0,2-7-1 15,-2 7 1-15,0-11-8 0,2 1 1 0,1-1-1 16</inkml:trace>
  <inkml:trace contextRef="#ctx0" brushRef="#br1" timeOffset="62895.81">28991 4840 1922 0,'0'0'0'0,"0"0"0"0,29-12 0 16,-14 8 56-16,3 1 1 0,-2-4 0 0,44 7 17 15,-30-4-56-15,0-3 0 0,0 5 0 0,3 0 50 16,-1-1 0-16,-2-2 1 0,0 3-1 0,0 2-50 16,-3-4 0-16,1-3 0 0,3 4 0 0,1 3 17 15,-7-4 1-15,0-3-2 0,3 7 2 0,2 0-21 16,-4 0-1-16,-5-3 1 0,-5 3 1 0,-2 0-7 0,-3 0 1 15,-4-4-1-15,-7 4 1 0,0 0-5 0,0 0 2 16,0 0 0-16,0 0 0 0,0 0-5 0,0 0 1 16,0 0 0-16</inkml:trace>
  <inkml:trace contextRef="#ctx0" brushRef="#br1" timeOffset="63364.03">29815 4537 1419 0,'4'-10'0'15,"4"-13"0"-15,3 16 0 0,-4-9 42 0,-3 4 0 0,-3-2 1 16,-1 14 0-16,0 0-28 0,0 0 1 0,6-9 0 16,-6 9 0-16,0 0 47 0,0 0 1 0,0 0 0 15,0 0 0-15,0 0-46 0,-6 12 0 0,5-5 0 16,-7 20 0-16,1 8 6 0,0-5 0 0,0-4 0 16,-3 4 1-16,6-4-14 0,1 3 1 0,-3-12 0 15,1 4 1-15,3-3-4 0,4-4 0 0,0-2 0 16,-2 2 1-16,5 0-5 0,6-5 2 0,-2-7-1 0,3 5 1 15,2 0-1-15,0-5 1 0,-2-4 0 0,13 4-1 16,-4-1-1-16,-1-4-1 0,3-8 1 0,3 4 1 0,-1 4 4 16,-2-8 0-16,1-6 0 0,-1 1 1 0,0 2-4 15,-3 0 0-15,1-11-1 0,-12 8 2 0,3-5 7 16,0 7-1-16,-3-10 1 0,-5 18-1 0,3-4-5 16,0-3 0-16,-5 0 0 0,-2 14 0 0,1-5 9 15,-1 5 0-15,0 0 0 0,0 0 0 0,0 0-8 16,0 0 0-16,0 0 0 0,0 0 1 0,-5 16 7 0,3 0 0 15,-1 3-1-15,-10 14 1 0,1 10-7 0,0-10-1 16,-1-7 0-16,-8 8 0 0,9-4 4 0,1-7 1 16,-3-1 0-16,-7 15 0 0,2-10-6 0,3-8 0 15,0 1 0-15,2 9 0 0,-2 0 4 0,0-8 0 16,-3-4-1-16,-1-1 2 0,-1 2-6 0,2-4 0 16,-6-7-1-16,-3 3 2 0,1 1 0 0,1-8 1 15,-4-3-1-15,-7-3 2 0,7-1-6 0,3 1 2 0,-6-8-2 16,5 1 2-16,3-4 0 0,5 1 1 0,5-1 0 15</inkml:trace>
  <inkml:trace contextRef="#ctx0" brushRef="#br1" timeOffset="63859.96">30364 4963 1960 0,'0'0'0'0,"0"0"0"0,0 0 0 15,0 0 45-15,0 0 1 0,15-21-1 0,-15 21 1 16,0 0-31-16,-3 11 2 0,3-11 0 0,0 7 0 0,-2 7 36 16,0-2 1-16,-1 7-1 0,-4 15 1 0,-2-1-37 15,0 2 1-15,0-7-1 0,2 1 1 0,4 4 8 16,-1-12 0-16,1-3-1 0,-4 15 2 0,1-10-14 0,5-5-1 15,-1-6 0-15,-2 18 2 0,1-13-6 0,-1-8-1 16,1-2 1-16,-1 13 0 0,2-10-2 0,2-10-1 16,0 0 1-16,0 0 0 0,-7 0-3 0,7 0 1 15,0 0 0-15,0 0 0 0,0 0-1 0,-7-10 0 16,6 3 0-16,-6-6 1 0,1-11-1 0,3-8 2 16,-1 0-2-16,-1-6 1 0,5 1-1 0,3 1 0 15,1-11 0-15,-1 5 1 0,6-9 0 0,2-2 1 16,-1 4-1-16,3 12 2 0,-1 10-3 0,-1 1 1 0,-1-4-1 15,4 9 1-15,-1 9 3 0,-3 3 0 16,4-2 0-16,8 4-1 0,-6 11-1 0,-1 3-1 16,5-4 1-16,3 4 0 0,1 4 4 0,-1-1 1 0,-3-6-1 15,-8 14 2-15,4-3-6 0,-5-4 2 0,-3-4 0 16,-8 16-1-16,2-7 3 0,0-6 0 0,-6-1 0 16,-3 10 1-16,-2-4-4 0,-1-5 1 0,-4-3-2 15,-7 12 2-15,-2-1 1 0,2-9 0 0,-2 0 0 0,0-2 0 16,0 3-3-16,0-6 1 0,2-4-1 0</inkml:trace>
  <inkml:trace contextRef="#ctx0" brushRef="#br1" timeOffset="64111.78">31071 4379 2148 0,'0'0'0'15,"49"23"0"-15,-15 17 0 0,-6-8 57 0,-5-2 0 16,-5 3-1-16,-8 15 1 0,-5 1-40 0,-5-5 1 16,-7-2-1-16,-7 9 1 0,-2-8 49 0,-6 1 0 15,-8-6 1-15,-13 22-1 0,-3-12-49 0,-7-3 0 16,-15-1 0-16,-8 2 0 0,2-2 9 0,0-9 1 0,-15 2-1 15</inkml:trace>
  <inkml:trace contextRef="#ctx0" brushRef="#br1" timeOffset="66973.45">22729 5232 1180 0,'23'-3'0'0,"41"-4"0"15,19 7 0-15,-4 0 42 0,4-6 0 0,14-2 1 16,0 4-1-16,-7 1-26 0,-5-4 0 0,3-1 0 15,7 1 0-15,-1 7 68 0,-13 0-1 0,0-12 0 16,-3 12 0-16,-8 0-67 0,-3 0 2 0,2-3 0 16,-4 3 0-16,-10 8 41 0,-6-4 0 0,-3-8 0 15,0 11 0-15,-9-3-42 0,-7-1 1 0,0-3 0 0,-2 4 0 16,-3 3 14-16,-11-7 1 0,0-3-1 16,-3 3 2-16,-4 3-21 0,-7-3 2 0,12-7 0 0,-12 7-1 15,11 0-6-15,-11 0 1 0,7 4-1 0</inkml:trace>
  <inkml:trace contextRef="#ctx0" brushRef="#br1" timeOffset="67463.73">27243 5236 1143 0,'0'0'0'15,"0"0"0"-15,0 0 0 0,0 0 31 0,0 0 1 16,0 0-1-16,0 0 2 0,0 0-20 0,0 0 2 16,0 0-1-16,0 0 1 0,0 0 30 0,6 19 0 15,-6-19 0-15,0 0 0 0,0 11-30 0,1-4 2 16,-1-7-1-16,6 10 1 0,1-4-3 0,3-3 1 0,-1-3-1 16,18 7 2-16,6 0-7 0,4-3 0 0,4-3 0 15,3 13 0-15,3-3-6 0,5-6 2 16,8-5-2-16,15 14 2 0,8-3-3 0,0-6 1 0,11-1 1 15,8 17-1-15,11-9-2 0,0-8 0 0,5 3 0 16,23 16 2-16,-5-15-2 0,1-4 0 0,13-1 0 16,2 15 0-16,-11-6 1 0,-9-5 2 0,18-3-1 15,-5 12 1-15,-13-8-2 0,-10 0 0 0,10-8 0 16,-5 10 2-16,-14-3 10 0,-10-7 1 0,2-3-1 0,-9 6 1 16,-19-3-7-16,-12-3 1 0,4-4 0 0,-5 3 0 15,-10 1 22-15,-9-5 1 0,-3 0-1 0,-12 8 2 16,-2-6-20-16,-7-4 2 0,-3-1-2 0,-8 11 2 0,-1-3 20 15,-2-2-1-15,-7-10 1 0,0 15 0 16,0 0-21-16,0 0 1 0,0 0 0 0,0 0 0 16,0 0 19-16,0 0 0 0,0 0-1 0,-10 4 1 0,3-1-19 15,0-3-1-15,0-3 1 0,-4 10-1 0,-1-2 12 16,1-1 1-16,2-1-1 0,0 8 1 0,-3-4-15 16,2 0 1-16,1-4-1 0,-5 12 1 0,-2-1 6 15,2-4 2-15,3-3-2 0</inkml:trace>
  <inkml:trace contextRef="#ctx0" brushRef="#br1" timeOffset="71003.23">8602 9567 2198 0,'0'0'0'15,"0"0"102"-15,0 0 0 16,0 0 65-16,0 0 2 15,0 0-60-15,0 0 0 16,0 0-56-16,8 17 0 16,-8 17-24-16,7 3 1 15,3-2-5-15,6-3 0 16,-2-4 2-16,11-7 0 16,12-3 7-16,2-4 1 15,-13-11 5-15,-1-6 0 16,0-8-13-16,-4-8 1 15,3-8-11-15,-1-13 0 0,-1-1-6 16,-5-3 1 0,-1 9-4-16,-2 7 1 0,-3 5-2 15,-4 7-1-15,-4 8-1 16,-3 8 1-16,14 21-2 16,-7 14 1-16,-3 9-1 15,3 9 1-15,-3 5-2 16,-1 2 1-16,-3 1 0 15,-7 1-1-15,-4-3-1 16,-6 3 1-16,-4-9-2 0,-13-9 1 16,-8-6-1-16,-6-6 1 15,9-14-1-15,2-2 1 16,2-11-1-16,3-7 0 16,2-7 0-16,2-5 0 15,5 2 0-15,6 3 0 16,2 2 0-16,5 4 1 15,10 3-2689-15</inkml:trace>
  <inkml:trace contextRef="#ctx0" brushRef="#br1" timeOffset="71359.97">9125 10230 2299 0,'0'0'0'0,"5"-19"133"16,-2 1 2-16,1-6 58 16,3-5 1-16,4-4-102 15,-1 0 0-15,-3 3-56 16,4 10 0-16,6 4-13 15,6 8 0-15,2 6-6 16,3 7 1-16,1 7-4 16,-3 6 1-16,2 12-5 15,-3 3 1-15,1 3-1 16,-4 4 1-16,-5-3-2 0,-3-2 1 16,-1-7-2-16,-6-5-1 15,-4 2-1-15,-13-8 1 16,10-17-2565-16</inkml:trace>
  <inkml:trace contextRef="#ctx0" brushRef="#br1" timeOffset="71557.88">9118 10251 2186 0,'0'0'0'16,"0"0"134"-16,40 0 1 15,-1 0 59-15,5-3 0 16,2-4-102-16,1-2 0 16,-4 0-53-16,1-5 1 15,-44 14-2370-15</inkml:trace>
  <inkml:trace contextRef="#ctx0" brushRef="#br1" timeOffset="71840.5">9929 9495 2248 0,'0'0'0'16,"0"0"111"-16,0 0 2 15,0 0 62-15,14 19 1 16,-7-1-71-16,-3 15 1 15,-1 20-62-15,1 10 1 16,-4 2-17-16,5-3 1 16,7-8-6-16,4 3 1 15,-2-15-6-15,-3 4 1 16,-1-9-3-16,1-7-1 16,-4-8-3-16,0-9 0 15,-7-13-2502-15</inkml:trace>
  <inkml:trace contextRef="#ctx0" brushRef="#br1" timeOffset="72115.17">10292 9854 2236 0,'0'0'0'15,"0"0"127"-15,-7 19 1 16,7-5 19-16,0 4 0 0,0 5-70 16,7-2 2-16,4 7-50 15,3-4 1-15,9-2-8 16,2-8-1-16,-2-7-7 15,1-7 1-15,1-7-3 16,-4-6 1-16,-5-3-2 16,-5 1 0-16,-4-1-1 15,-6-4 2-15,-6 5-2 16,-9 4 0-16,-9 4 3 16,-5 2 1-16,-2 1 0 0,5 1 2 15,7 3-5-15,11 3 2 16,7-3-2445-16</inkml:trace>
  <inkml:trace contextRef="#ctx0" brushRef="#br1" timeOffset="72553.8">10938 9857 2110 0,'0'0'0'16,"-21"0"133"-16,1 0 0 15,-1 0 57-15,-7 4 0 16,1 1-85-16,6 4 2 16,4 3-64-16,10 2 1 15,7 4-16-15,7-4 0 16,7-2-5-16,7 0 0 16,2-5-2-16,-6-1 0 0,1-6-2 15,-4-6 0-15,0 3 0 16,-1-4 0-16,1-4-4 15,-4 4-1-15,-3 2-4 16,1 5 2-16,-8 0-1 16,10 11 1-16,1 17-6 0,-2 9 1 15,-2 12-3 1,-4 2 2-16,-3 0-4 0,-5-2 1 16,-4-1 0-1,-3-8-1-15,-10 2 0 16,-6-12 1-16,-2 2 2 0,-5-14-1 15,-7-10 3-15,-2-8 0 16,-8-8 0-16,3-6 0 16,12-13 0-16,16 2 0 15,21 25-2586-15</inkml:trace>
  <inkml:trace contextRef="#ctx0" brushRef="#br1" timeOffset="73001.78">11287 9743 2274 0,'0'0'0'16,"0"0"119"-16,0 0 1 16,-7 17 81-16,7-10 1 0,4 6-40 15,6 10-1-15,8 3-114 16,5-3 2-16,1-4-20 15,-2 1 1-15,-5-6 3 16,4-7 0-16,9 0-9 16,2-7 1-16,-9-7-12 15,-2 0 1-15,-3-4-7 16,-4-3 1-16,-2 0 2 16,-1 3 0-16,-4 3-3 0,-7 8 0 15,11-4-3-15,-4 8 1 16,3 11-3-16,1 14 1 15,-8 2-1-15,1 8 0 16,-4 7-1-16,0 3 0 16,-7-2-1-16,-4-6 1 15,-3-2-1-15,-9-11 0 16,-12 0 0-16,-7-5 0 16,-6-11 0-16,-1-7 0 15,1-3 0-15,4-5 0 16,9-6 0-16,13-5 0 15,22 14-2705-15</inkml:trace>
  <inkml:trace contextRef="#ctx0" brushRef="#br1" timeOffset="73487.09">11913 10126 2500 0,'0'0'0'0,"0"0"102"16,0 0 1-16,0 0 96 16,0 0 0-16,7 30-96 15,-7 4 0-15,-1 6-64 16,-3 9 2-16,1 13-18 16,1 0 1-16,4 1-9 0,-2 0 1 15,-6-5-4-15,-1-10 2 16,0-6-3-1,4-10 0-15,-1-8 5 0,1-11 1 16,-5-6-5-16,-2-20 2 16,-9-24-4-16,8-12 1 15,9-13-7-15,6-4 1 16,6-5-4-16,11 4 1 16,11 6-1-16,0 6 1 15,1 11-2-15,1 11 0 16,5 17 0-16,0 9 0 15,1 11 0-15,-5 13 0 16,-10 3 0-16,-5 8 1 16,-10 0-1-16,-10-2 1 15,-10 6-1-15,-12-9 1 16,-8-6 0-16,-8-1 0 0,-10-4 1 16,-7-8 1-16,6 0-2 15,1-12 1-15,48 8-2720 16</inkml:trace>
  <inkml:trace contextRef="#ctx0" brushRef="#br1" timeOffset="74002.2">12656 9977 1206 0,'0'0'0'0,"0"0"0"0,0 0 0 16,21 7 28-16,-10-4 0 0,1-3 0 0,9 2 0 0,11 0-16 15,5 0 2-15,2-2-1 0,5 0 1 16,-2 0 108-16,-1 0 0 0,1 0 1 0,-1 0 0 0,1 0-108 16,-3 0-1-16,5 0 1 0,-7 1 1 0,2 3 70 15,-6-1 1-15,3-3-1 0,-5 2 1 0,-4 2-70 16,-3-1 1-16,-6-3 0 0,0 2 0 0,-4 1 29 0,-2 1 0 15,-1-4 1-15,-1 2-1 0,-3 0-32 0,-7-2 2 16,0 0 0-16</inkml:trace>
  <inkml:trace contextRef="#ctx0" brushRef="#br1" timeOffset="74228.36">13167 9743 1733 0,'0'0'0'0,"0"0"0"16,-3 33 0-16,3-8 56 0,0-4 1 0,-4 4-1 16,1 5 1-16,-1 8-40 0,-3 31 17 15,4-34-16-15,-4 2 55 0,0-5 0 0,0-4 0 16,1 5 0-16,1-3-55 0,1-11 0 0,3 4 0 16,1 4 0-16,0-6 31 0,0-5 2 0,3-2-2 15,4 3 2-15,2-3-34 0,-2-7-1 0,-7-7 1 16,7 4 0-16,-7-4 0 0,14 0 0 0,-14 0 0 0</inkml:trace>
  <inkml:trace contextRef="#ctx0" brushRef="#br1" timeOffset="74502.56">13972 9634 2060 0,'0'0'0'0,"0"0"0"0,0 0 0 0,0 0 45 16,0 0 0-16,-14 16 0 0,7-8-1 0,-6 8-28 0,-1-2 1 15,-7 2-1-15,-9 12 0 0,5 0 48 0,1-6 0 16,2 6 0-16,5 5 1 0,1 1-47 0,5 1 0 16,4-5 0-16,4 5 0 0,6-4 2 0,1-2 2 15,3-1-2-15,7-4 1 0,5-1-9 0,6-2-1 0,0-3 0 16,-1-2 0-16,6-4 2 0,-8-1-1 0,1-8 0 15,-1 2 1-15,1-1-7 0,-5-4 2 16,3-4 0-16</inkml:trace>
  <inkml:trace contextRef="#ctx0" brushRef="#br1" timeOffset="74746.47">14404 9665 1834 0,'0'0'0'0,"0"0"0"0,0 0 0 16,0 25 90-16,0-13 0 0,0 2 0 0,0 16 1 0,3-3-75 16,1 3 2-16,0 3-1 0,-4 0 1 0,3 10 86 15,-3-6 1-15,4 3-1 0,-8-3 1 0,4 2-90 16,-3-8 2-16,3-4 0 0,0 3 0 0,-4-4 31 16,0-7 1-16,4-3 0 0,-3 5 0 0,3-5-32 15,0-5 0-15,0-4 0 0,0 0-1 0,0-7 5 16,0 0-1-16,7 2 0 0,-7-2 0 15,14-6-10-15,-7 3 1 0,0-4 1 0</inkml:trace>
  <inkml:trace contextRef="#ctx0" brushRef="#br1" timeOffset="74928.06">14695 9868 2299 0,'0'0'0'16,"18"-7"0"-16,5 7 0 0,1-4 47 0,-4 1 0 15,4-3 0-15,5 6 2 0,2 0-33 0,-1-1 1 0,6-3 0 16,-1 4 0-16,5 0 60 0,-4-3 1 0,1-1-1 16,-2 8 1-16,-3-4-60 0,-6-4-1 0,-1 1 1 15,-6 6 0-15,1-3 19 0,-1-3 0 0,-5-1 0 16</inkml:trace>
  <inkml:trace contextRef="#ctx0" brushRef="#br1" timeOffset="75345">15351 9581 2148 0,'0'0'0'0,"0"0"0"0,4 23 0 0,-1-9 41 16,4 3 0-16,-1-1 1 0,-5 7-1 0,3-3-25 16,1-5 0-16,2 1 0 0,-2 2 0 0,4-1 29 15,2-6 1-15,-1-6-1 0,-2 8 1 0,2-1-30 16,1-7 1-16,-4-1 0 0,3 4-1 0,1-4 10 15,-1-4 1-15,6-4-1 0,2 4 1 0,-4 0-15 16,-5-3 2-16,0-6-2 0,0 4 2 0,5-2-9 0,0-2 2 16,-4-2-2-16,1 4 2 0,-4 0-2 0,0-3-1 15,-2-1 1-15,1 4-1 0,-6 7 12 0,10-10 0 16,-3 1-1-16,-7 9 2 0,9-4-8 0,-9 4 0 16,11 0 0-16,-11 0 1 0,10 13 11 0,-3-5 1 15,0 1-1-15,7 12 0 0,-1-1-9 0,-3 4-1 16,-3 1 0-16,1 7 0 0,-5 5 14 0,-3-7 1 15,4-1 0-15,-4 8-1 0,-4-5-12 0,1 1-1 0,-1-10 1 16,-3 4 0-16,-5-6 11 0,-1 0-1 0,1-7 1 16,-6 4-1-16,1-8-12 0,-5-1 2 0,3-6-1 15,-6 5 0-15,1-5 6 0,-1-5 2 0,-1-3-3 16,1 1 3-16,5 1-10 0,3-4 0 0,3-2 0 16,0-1 1-16,3-1-2 0,4-1 1 0,7-2-1 15,-4-2 1-15,8 2-4 0,7 1 1 0,3 1-1 16</inkml:trace>
  <inkml:trace contextRef="#ctx0" brushRef="#br1" timeOffset="75704.32">15993 10005 2224 0,'0'0'0'0,"0"0"0"0,-2 19 0 15,2-6 72-15,0-3-1 0,-1 2 1 0,-3 3 1 0,2 2-55 16,1-1 0-16,-3-4 0 0,-3 2 0 0,0 0 49 15,2-3 1-15,1-4-1 0,1 4 0 0,-1-4-49 16,4-7 0-16,-10 7 0 0,10-7 0 0,0 0 15 0,0 0-1 16,0 0 1-16,0 0 0 0,0 0-19 0,0 0 0 15,-8-7 1-15,8-4 0 0,0-3-6 0,0-2 0 16,-3-3 0-16,3-4 1 0,3-3-5 0,1-1 2 16,3 1-1-16,0 3 0 0,0-2-1 0,5 1-1 15,3 6 1-15,-3 7-1 0,0 3 0 0,-1 1-1 0,7 3 0 16,-1 15 2-16,-4-3-1 0,-1 3 1 0,4 3-1 15,5 11 2-15,-3-2-3 0,-3 1 1 16,-2 3-1-16,-1 3 2 0,-1-1 1 0,-1-6 2 0,-3-2 0 16,-3 4 0-16,3-4-4 0,-4-5 2 0,-1 0 0 15,0 0-1-15,-2-2 4 0,0-4 0 0,0-3 0 16,-2-1 1-16,0 1-4 0,2-7 1 0,-7 7-2 16,7-7 2-16,-14 1 0 0,4-2-1 0,-1-5 1 15</inkml:trace>
  <inkml:trace contextRef="#ctx0" brushRef="#br1" timeOffset="75841.97">16043 10059 1997 0,'0'0'0'0,"0"0"0"0,21-3 0 16,-9 6 72-16,6-3 1 0,3 0 0 0,0-3 0 16,2 3-55-16,-2 0 0 0,0 0 0 0,0-4-1 0,-1 4 34 15,-2 0 1-15,-1-8-2 0</inkml:trace>
  <inkml:trace contextRef="#ctx0" brushRef="#br1" timeOffset="76077.98">16342 9532 1985 0,'0'0'0'0,"22"10"0"0,-1 10 0 0,3 1 34 0,-1 0 1 16,-1 9 0-16,-7 1 0 0,-2 1-21 0,-3 3 1 0,1 0 0 16,1 9 0-16,-8 2 22 0,-1 2 1 0,-6-8 1 15,-1 8-1-15,-6-8-24 0,-1 1 2 0,-1-6 0 16,-2 2 0-16,-4-4 1 0,0-10 3 0,-5 3-3 16,-1 1 3-16,3-4-10 0,-1-8 0 0,0 1 0 15</inkml:trace>
  <inkml:trace contextRef="#ctx0" brushRef="#br1" timeOffset="76615.94">17159 9486 1784 0,'0'0'0'0,"0"0"0"15,0 0 0-15,0 0 29 0,0 0 0 0,0 0 0 16,0 0 2-16,2 30-18 0,-4-11 1 0,2 4-1 16,-2 9 2-16,-1 3 35 0,-1-3 2 0,3-1-1 0,1 3 1 15,-2-3-35-15,0-6 0 0,-2 3-1 0,4 6 2 16,-3-5 14-16,-1 0 0 0,1-3 1 0,6-3-1 16,-3 7-18-16,0-9 1 0,0 0-1 0,4 0 1 0,3-2 2 15,-2-3 0-15,4-3 1 0,3-1 0 0,1-3-8 16,3-2 1-16,1-4-1 0</inkml:trace>
  <inkml:trace contextRef="#ctx0" brushRef="#br1" timeOffset="76889.33">17462 9836 1695 0,'0'0'0'0,"0"0"0"0,0 0 0 0,0 0 46 0,18 12 1 15,-14-5 0-15,-8 7 1 0,1 8-33 0,3-8 2 16,0 1 0-16,0 3 0 0,0 1 48 0,7 4 1 15,5-7-1-15,2 2 1 0,4-2-48 0,-1 1 0 16,6-5 0-16,2-1 0 0,3-2 25 0,0-2-1 16,2-4 1-16,6-1 0 0,-6-2-28 0,0-3 1 15,0-6 0-15,-4-2 1 0,-1-1 3 0,-4-7 0 16,-3-3 0-16,-4 3 0 0,-4 0-9 0,-1-4 0 16,0 0 0-16,-5 7 0 0,-4-1 9 0,-4-6 2 0,-5 5-1 15,-12 4 0-15,2 0-9 0,-3 0-1 0,-8 2 0 16,-1 10 0-16,2-3 7 0,5-1 1 0,-3 3-1 15,3 5 1-15,2-1-9 0,7 1 1 0,2 0-1 16,4 7 1-16,6-2 5 0,3-7 0 0,0 12 1 0</inkml:trace>
  <inkml:trace contextRef="#ctx0" brushRef="#br1" timeOffset="77336.2">18329 9855 2236 0,'0'0'0'0,"0"0"0"0,-2-15 0 0,2 15 66 16,-4-11 2-16,-3 4-2 0,-7 7 1 0,-9-4-49 15,0 1 0-15,0-1 0 0,2 8 0 0,-2-1 45 16,4 1 0-16,3-1-1 0,-2 8 1 0,1 0-45 0,4-4 0 16,5-2 0-16,0 9 0 0,5 4 2 0,1-8 2 15,2-3-2-15,2 4 1 0,3-1-11 0,2-4 1 16,2-1 1-16,2 0-1 0,-1 0-9 0,1-1 2 15,-1-8-1-15,5 4 0 0,-1-3 0 0,-2-2-1 16,2-1 0-16,7 3 1 0,-5-2 0 0,-4-4 0 16,-1-5-1-16,-4 3 2 0,-2-3-2 0,1 2 0 0,3-1 0 15,1 5 1-15,-3 1 0 0,0 3 0 0,0-3 1 16,-1 3-1-16,-6 4-1 0,10 0 2 0,-10 0-2 16,9 4 1-16,-7 3 11 0,1 0-1 0,3 4 1 15,2 13-1-15,-1 13-5 0,0-7 0 16,1 12 0-16,-5 1 1 0,1-3 13 0,-1-3 2 0,-3-2-2 15,-3 6 2-15,-1-10-13 0,-3 3 1 0,0-4-1 16,0 5 2-16,-2-4 7 0,-3-4 1 0,-4 1 1 16,2-2-1-16,7-1-10 0,-4 0 0 0,-10-8 1 0,0-1-1 15,1-2 11-15,-1-5 2 0,-7-2-2 0,-2-4 2 16,2-3-13-16,-4-3 1 0,2-6 1 0,-2-3-1 16,2-4 3-16,2-3 0 0,3-8 0 0,-3 3 1 15,5-1-7-15,6-5 0 0,2 4 0 0</inkml:trace>
  <inkml:trace contextRef="#ctx0" brushRef="#br1" timeOffset="77618.12">18766 9657 2500 0,'0'0'0'16,"0"0"0"-16,-21 17 0 0,10-3 70 0,-3-1 2 16,-7 6-1-16,2 7 1 0,1-5-54 0,4-1 0 15,3 4 0-15,4 12 0 0,4-6 51 0,6 5 2 16,1-7 0-16,3 5-1 0,3-3-52 0,4 0 0 0,4-4 0 16,2 1 0-16,4-4 11 0,3-6 2 0,1 1-1 15,-3-1 0-15,-8-2-16 0,3-5-1 0,1-3 1 16,0 2 0-16,0 0-8 0,-5-7 0 0,3-2 0 15</inkml:trace>
  <inkml:trace contextRef="#ctx0" brushRef="#br1" timeOffset="78007.84">18921 9709 1608 0,'0'0'0'16,"0"0"0"-16,0 0 0 0,23-1 56 0,-14 2 0 16,-2 1 0-16,5 3 0 0,-1 1-39 0,-8 1 1 15,-3 0-1-15,-3 10 1 0,3 1 37 0,-4-4 0 0,1 5 0 16,6 6 0-16,1 0-39 0,-4-4 2 0,-4 5-1 16,-3 2 1-16,7 0 9 0,-3-1 1 0,-8-3 0 15,2-2 0-15,6 4-15 0,1-8 0 0,-3-3 1 16,-2 3-1-16,5-2-3 0,4 0 1 0,3-6-1 15,2 1 2-15,4-2-6 0,3-2 1 0,3-4 0 16</inkml:trace>
  <inkml:trace contextRef="#ctx0" brushRef="#br1" timeOffset="78214.57">19232 9919 1909 0,'0'0'0'0,"0"0"0"0,21 1 0 0,-5 3 41 16,0-4 0-16,-2-2 0 0,5 8 0 0,6-3-25 15,3-1 0-15,6-2-1 0,15 3 2 0,-1-1 48 0,-6-4 0 16,2-1 1-16,-9 5-1 0,-5-4-47 16,-5-2 0-16,-2-3-1 0,0 7 1 0,-4-3 23 0,-1-4-1 15,-11 0 1-15</inkml:trace>
  <inkml:trace contextRef="#ctx0" brushRef="#br1" timeOffset="78639.7">19995 9702 1821 0,'0'0'0'0,"0"0"0"15,0 0 0-15,18 23 60 0,-11-14 1 0,-2 0 0 16,2 1 0-16,4 4-44 0,0-1 1 0,-1-1 0 15,1 7 0-15,-4-1 55 0,0-7 0 0,0-3 0 16,7 6 0-16,2-1-55 0,-2-1 0 0,0-5 0 16,-7 0 0-16,4 4 34 0,-4-8 2 0,-2 1-1 15,2-3 1-15,0 1-37 0,2-4 1 0,3 1-2 16,-1 1 2-16,0-4 1 0,-4-3 1 0,3 0-1 16,-3 0 0-16,-1 0-9 0,-1-5 0 0,0 1 0 0,-1 4 1 15,-4 7 12-15,7-9-1 0,-4 4 1 0,-3 5-1 16,0 0-11-16,6-7 0 0,-6 7 1 0,0 0 0 15,0 0 8-15,7 11 2 0,-4-4-1 0,2 8 0 16,6 10-10-16,-4 0 1 0,0-1-1 0,0 10 0 16,-3-4 6-16,-2 0 0 0,1 1 0 0,-3 1 1 0,0-9-9 15,0 1 1-15,-2 1 0 0,1-2 0 0,-1-2 4 16,-2-3 1-16,-3-1 0 0,0 1-1 0,-3-4-6 16,-1-2 1-16,-3 1 0 0,-4 2 0 0,-5-8 8 0,-1-3 0 15,-1-4-1-15,-2 3 1 0,3-6-8 16,-4-4 1-16,-1 0 0 0,3-2 1 0,-1-2 5 0,8-1 1 15,3 0 0-15,5-2 0 0,4 0-8 0,4-4 1 16,3 1 0-16</inkml:trace>
  <inkml:trace contextRef="#ctx0" brushRef="#br1" timeOffset="79068.92">20724 10116 2299 0,'0'0'0'0,"0"0"0"16,0 0 0-16,0 0 93 0,0 0 0 0,0 0 0 16,3 21 2-16,-4-9-79 0,-3 2 2 0,1 2-1 15,-1 14 1-15,1 2 57 0,-1-1 1 0,4 1-1 16,0 5 0-16,0 2-57 0,-2-1 0 0,1-4 0 16,-1 4 0-16,2-2 18 0,0-5 0 0,0-4-1 0,0 1 1 15,-2-7-21-15,0 0 1 0,2-5-2 0,0 5 2 16,0-10-5-16,-2-3 0 0,1-1 1 0,1-7-1 15,-6 11-4-15,6-11 0 0,0 0 0 0,0 0 1 0,-7-12 1 16,7 5 1-16,-3 0-1 0,-1-8 1 0,1-11-4 16,3-4 1-16,3 0-2 0,1-8 2 0,-1-1 1 15,1 0 1-15,8-7-1 0,1 6 1 0,-1 3-4 16,0 5 1-16,1-1-1 0,-3 10 1 0,1 4 1 0,1-1-1 16,2 6 1-16,0 2 1 0,-1 5-3 15,-1 3 0-15,2 4 0 0,-3 0 0 0,5 4 2 16,0-1 1-16,-2 3 0 0,1 6 0 0,0-1-4 15,-5-1 2-15,1-3-1 0,-8 7 1 0,-1-3-1 0,-2-2 1 16,-3-1 0-16,-1 8-1 0,-3-2-1 0,-2-3 0 16,-1-4 1-16,-12 2-1 0,3 0 1 0,0-6 0 15,-4 1 1-15,-2-1-1 0,-2-3-1 0,3-3 0 16,-1-1 0-16,-1 1 0 0,-3-5-2 0,1-2 1 0,-2-1-1 16</inkml:trace>
  <inkml:trace contextRef="#ctx0" brushRef="#br1" timeOffset="79306.62">21505 9847 2400 0,'0'0'0'0,"18"21"0"0,-2 16 0 16,-2 0 59-16,-2 5 2 0,1 0-2 0,-3 9 2 15,-3-9-44-15,-7 0 1 0,0-1 0 0,-3 8 0 0,-4-7 36 16,-4 2-1-16,-1-3 1 0,-11 1 0 0,3-3-37 16,-2-4 1-16,-10-5-1 0,-7-2 1 0,2 0 8 15,2-3 0-15,-9-9 0 0,-6 7 1 0,-5-6-14 16,-3-5-1-16,-5-1 0 0</inkml:trace>
  <inkml:trace contextRef="#ctx0" brushRef="#br1" timeOffset="79920.95">7611 9866 2864 0,'0'0'0'0,"16"-18"0"15,5 17 0-15,0 2-1 0,-6 1 1 0,-7 0 0 16,-8-2 0-16,14 7-1 0,1-7 1 0,-5 0 0 16,-10 0 0-16,0 0 2 0,0 0 1 0,0 0-1 15</inkml:trace>
  <inkml:trace contextRef="#ctx0" brushRef="#br1" timeOffset="80076.48">7223 9996 1444 0,'0'0'0'0,"0"0"0"0,28 11 0 16,-6-4 11-16,4-2 1 0,6-1 1 0,-4-1-1 0,2 1-5 16,-5-4 1-16,3 3-1 0,2-3 1 0,-5 4 57 15,-3-4 0-15,3-4 1 0,3 1-1 0,1 3-47 16,-3-4 0-16,-5 2 0 0,16 1-1 0,-1 1 25 16,-8-2 0-16,-7-2-1 0</inkml:trace>
  <inkml:trace contextRef="#ctx0" brushRef="#br1" timeOffset="80676.56">3602 9532 1470 0,'0'0'0'15,"0"0"0"-15,21-4 0 0,-9 4 41 0,-1 0 2 16,-4 0-2-16,-7 0 2 0,4 14-27 0,-8-1-1 16,-7-1 1-16,4 16 1 0,6 5 56 0,-3 1 1 15,-3-2 0-15,0 4 0 0,0-2-56 0,3-2 0 16,1 8 0-16,6-3 0 0,1 5 40 0,-8-7 1 0,-6 4-1 15,-1-4 1-15,4 0-42 0,0-8 1 0,4-1 0 16,6 2 0-16,1-5 10 0,-4-3 1 0,-7-8-1 16,0 2 2-16,7 2-17 0,3-7 0 0,4-2 1 15,4 0-1-15,6-4 4 0,5-6 1 0,4-1-1 16</inkml:trace>
  <inkml:trace contextRef="#ctx0" brushRef="#br1" timeOffset="80941.41">3854 10019 1407 0,'0'0'0'0,"0"0"0"15,7-4 0-15,0 6 46 0,4 0 1 0,-4-2 0 0,-7 0 0 16,2 7-31-16,-2 0 1 0,0 0 0 0,0 0-1 16,-2 7 35-16,2 0 0 0,2 0 0 0,-1 6 1 15,1 1-36-15,5-4 1 0,0-1 0 0,7 0 1 0,0-2 9 16,1-5 1-16,-1-2-1 0,5 2 1 16,2 0-16-16,0-6 2 0,1-5-1 0,1 2 1 0,-2-1 1 15,0-3 2-15,-7-3 0 0,4 2 0 0,1-2-8 16,-5-2 1-16,-7 0-1 15,0-5 1-15,0 0 5 0,-7 0 0 16,-7-4 1-16,11-1 0 0,-8 1-7 0,-3 1 0 0,-3-3 0 16,-8 1 0-16,2 7 24 0,-5-2 1 0,-11-2 0 0,4 9 1 0,5 0-21 0,5 0 1 15,-3 1-1-15,4 6 1 0,4 0 28 0,3 0 0 16,3 0 1-16,7 0 0 0,-11 9-28 0,11-2 0 16,0-7 0-16</inkml:trace>
  <inkml:trace contextRef="#ctx0" brushRef="#br1" timeOffset="81394.85">4618 9994 1884 0,'0'0'0'0,"0"0"0"16,3-21 0-16,1 12 86 0,-8-1 0 0,-6-2 1 16,-8 3-1-16,-7 2-69 0,3 0 1 0,0-4 0 15,1 11 0-15,0 0 83 0,5 0 0 0,-1-3 0 16,-1 10 1-16,4 0-85 0,3-2 0 0,-5 2 0 0,6 2-1 15,-1 5 38-15,4-4 0 0,0 6 0 0,7-5 0 16,-3 3-37-16,3-2 1 0,3-3-1 0,1 2 0 16,-1-1 7-16,4-1 0 0,0-2-1 0,0-2 2 15,4 2-14-15,1-1 1 0,-1-3 1 0,3-1-1 16,4 0 3-16,-4-1-1 0,0-1 1 16,5-1 1-16,-1 1-7 0,-4-2 0 0,0-3 0 0,5-2-1 15,-1 1 5-15,-4 1-1 0,0-2 1 0,0-5 0 0,1 8-5 16,-8 1 0-16,-7 3 0 0,5-7-1 0,-5 7 10 15,0 0 0-15,0 0 0 0,10 3 1 16,-3 8-9-16,1 1 1 0,-5-2 0 0,1 15 0 0,-1 3 8 16,-3 0 1-16,4 1-1 0,-4 0 1 0,3 5-9 0,-3-4 0 15,-3-2 1-15,-8 9 0 0,-7-2 7 0,-8 2 0 16,-6-2 0-16,4-1 0 0,2-3-8 16,1-3 0-16,4-1 0 0,-4 1 0 0,6-5 2 0,1-7 1 15,0 1-1-15,4 1 0 0,-5-4-5 0,5-4 1 16,3-2 0-16,1-3 0 0,-1-5-4 0,4 0 2 0,-4-2-1 15,-5-1 1-15,-1-1-3 0,3-7 2 0,3-3-2 16,4-7 2-16,0-3-4 0,0 1 1 0,-4-7 0 16</inkml:trace>
  <inkml:trace contextRef="#ctx0" brushRef="#br1" timeOffset="81796.81">5350 9701 2349 0,'0'0'0'0,"0"0"0"0,18-7 0 0,-1 7 82 15,-6-4 1-15,-11 4-1 0,-7 0 1 0,7 0-66 16,-4 11 1-16,4-6 0 0,0 11 0 0,-3 0 66 15,3-1 1-15,-4 3 1 0,1 3-1 0,3 5-68 16,3-1 1-16,-3-2 0 0,-3 12 0 0,-4-1 20 16,3 1 1-16,0-4-1 0,4 1 2 0,0 1-25 15,4-6 1-15,-8-4 0 0,1 3-1 0,3-5-1 0,3-1-1 16,5-8 1-16,-8 2-1 0,-4 2-5 0,4-6 0 16,4-1 0-16,-1-2 1 0,-3-7-1 0,7 7 1 15,-7-7-1-15,7 7 0 0,-7-7-2 0,14 4 0 16,2-1-1-16,19-3 2 0,1 0 0 0,-6 0 0 15,-6-3-1-15,5 3 1 0,-3 0-3 0,-1-4 1 16,-8-3-1-16,5 4 2 0,-3-1 0 0,-1-3-1 0,-1-2 1 16,1 2 1-16,-4 0-4 0,2-5 1 15,-2 1 1-15,0 3-1 0,0-3 1 0,-3-1-1 0,1 1 1 16</inkml:trace>
  <inkml:trace contextRef="#ctx0" brushRef="#br1" timeOffset="82073.02">6070 9806 2337 0,'0'0'0'0,"0"0"0"15,0 0 0-15,0 0 63 0,21 12 0 0,-16-5 0 0,-5 8-1 16,4-1-44-16,-4 1 0 0,3 7 0 0,-6 6 0 16,-1-4 46-16,-3 10 0 0,0-6 0 0,2 4 1 15,5-3-47-15,0-2 0 0,3-4 0 0,-1 5 0 16,0-5 18-16,1-4 1 0,6-3-1 0,2 0 1 15,-1 0-23-15,-3-6 2 0,4-3-1 0,-4 4 1 0,3-4-6 16,-2-4 1-16,0-3 0 0,6 2 0 0,4 0-4 16,0-4 0-16,-8 0-1 0,1-1 2 0,3-1-1 15,9 1 1-15,9-4-1 0,3 0 0 0,2 3-2 16,-5-5 1-16,-9 1-2 0,-2-1 2 0,-4 4 0 0,-2-3 1 16,-1 1 0-16</inkml:trace>
  <inkml:trace contextRef="#ctx0" brushRef="#br1" timeOffset="82297.92">6574 9658 2135 0,'0'0'0'0,"0"0"0"16,23 16 0-16,-9-2 80 0,0-1 1 0,-3 8-1 15,-4 7 1-15,3-4-63 0,1 6 0 0,-2 9 0 16,-4 5 0-16,2 0 71 0,-2 5 0 0,-1 1 0 15,-4-1 1-15,-4-5-73 0,-3-2 1 0,2-3-2 16,-2 8 2-16,-7-10 25 0,0 2 1 0,-7-4-2 16,-6-2 2-16,-12 1-28 0,-12-8 0 0,-9 1-1 0,6-10 2 15,6 1-13-15,6-6 0 0,-2-7 0 0</inkml:trace>
  <inkml:trace contextRef="#ctx0" brushRef="#br1" timeOffset="82494.91">5039 9859 1985 0,'0'0'0'16,"-21"14"0"-16,11 14 0 0,-1-1 46 0,-3-1 1 16,-5 11-1-16,1 2 1 0,4-1-31 0,7-3 0 15,0 1 1-15,3 4 0 0,4-5 46 0,7 2 0 16,7-9 0-16,25 9 1 0,2-2-46 0,5-3 0 15,5-2 0-15</inkml:trace>
  <inkml:trace contextRef="#ctx0" brushRef="#br1" timeOffset="95359.2">2614 9192 1105 0,'0'0'0'16,"0"0"0"-16,12 39 0 0,-5-14 16 0,1-6 0 16,-8 2 0-16,0 14 1 0,-4-10-8 0,0 1 1 15,-3 2-1-15,-8 22 1 0,0-3 20 0,1-3 1 16,-7-2-1-16,-5 8 1 0,5-3-17 0,-1-7-1 16,-2 1 1-16,1 13 0 0,2-6 30 0,3-2 1 0,4-1 0 15,3 14 0-15,4-7-29 0,-2-8 0 0,6-2 0 16,3 2 1-16,0 2 12 0,0-14 0 0,2 5 0 15,8 7 1-15,1 5-17 0,-4-16 1 16,0 3-1-16,0 1 0 0,4-4 7 0,-1-8-1 0,-3-6 0 16,4 6 0-16,1-4-9 0,-1-7 0 15,-4-4 0-15,-7 4 1 0,0-3 2 16,0-11-1-16,0 0 0 0,0 0 2 0,0 7-6 0,0-7 0 0,0 0-1 16,0 0 1-16,0 0 6 0,0-7 0 0,0 7 1 15,3-11-1-15,8-1-6 0,3-5 1 0,4-5 0 0</inkml:trace>
  <inkml:trace contextRef="#ctx0" brushRef="#br1" timeOffset="97219.99">2482 8995 1470 0,'0'0'0'0,"0"0"0"15,0 0 0-15,0 0 34 0,3-17 2 0,-3 17-1 16,-3-7 1-16,3 7-21 0,0 0-1 0,-7 3 1 15,0-3 0-15,-4 0 35 0,-1 0 0 0,-2 0 1 16,0 7-1-16,-1 0-33 0,5-7 0 0,-1 0 0 16,11 0 1-16,-3 11 14 0,3-11 2 0,0 0-1 15,0 0 0-15,0 0-19 0,7-7 0 0,0 3 1 16,14 1-1-16,11-4-5 0,1-4 1 0,-5-1 1 0,1 5-1 16,4-2-5-16,-5-2 2 0,2-1 0 0,2 12 0 15,0-7-2-15,-2 0 2 0,-2-4-2 0,14 11 2 16,-1 0-2-16,-2-7-1 0,8-3 1 0,5 12-1 15,-3-1 0-15,2-4-1 0,2-6 0 0,5 7 2 16,4 2-3-16,3-2 1 0,6-5 0 0,5 11 0 0,0-4 0 16,-4-5 1-16,14-1-1 0,4 6 2 15,0 0-3-15,-7-3 1 0,7-4-1 0,14 7 2 0,-2 0 0 16,-1-4 1-16,3-3-1 0,9 14 2 0,2-7-3 16,-11-3 1-16,7-4-1 0,9 10 1 0,1-3 2 15,-15-3 0-15,5-1-1 0,11 8 2 0,-5-1-4 16,-10-3 2-16,11-7-1 0,9 11 1 0,-5-1 2 0,-6-3-1 15,6-3 1-15,16 6 0 0,-10-3-3 16,-4-7 1-16,12 0-1 0,1 11 2 0,-6-4 1 0,-2-7 0 16,12 0 0-16,7 8 1 0,-12-1-3 15,-11-3 0-15,20-1 1 0,-4 8-1 0,-2-2 2 0,-8-2 0 16,-1-2 0-16,9 7-1 0,-8-1-1 0,-13-1-1 0,0-3 1 16,9 11 0-16,-5-1 1 0,-13-6 1 0,10-4-2 15,4 10 2-15,-5-4-2 0,-7-5-1 16,13 3 1-16,8 8-1 0,-1-3 2 0,-6-7-1 0,16-2 1 15,4 10-1-15,-11-3-1 0,-2-7 0 0,16-3 1 16,2 13-1-16,-2-10 1 0,-7 0 0 0,6-3 1 16,17 10 0-16,-9-7-3 0,-12 0 1 0,5-4 0 15,7 19 0-15,-10-12 1 0,-6-3 0 0,6 0 1 16,3 16 0-16,-16-11-3 0,-6-3 1 0,18 1 0 16,1 26 0-16,-4-22 1 0,-12-7 0 0,8 3 1 0,-4 20 0 15,1-16-3-15,-5-5 2 0,8 1-2 0,4 20 1 16,-3-12 1-16,-6-4-1 0,9-5 1 0,0 12-1 15,-1-7 0-15,-10-6-1 0,20-1 0 0,-2 7 1 16,-12-3-1-16,-2-4 2 0,7-5-2 0,11 10 2 16,-14-5-3-16,-10 0 1 0,13-5 0 0,9 8 1 0,-9-1-2 15,-8-2 0-15,15-4 1 0,4 8 0 0,-15 3-1 16,-3-7 0-16,16-4 1 0,9 11-1 16,-13 1 0-16,-6-8 0 0,10-4 1 0,8 11 0 0,-9-3-2 15,-14-4 1-15,10-4 1 0,7 13-1 0,-13-6-1 16,-5-3 0-16,12-3 0 0,-3 8 1 0,-14-5 0 15,-9-2-1-15,16-1 0 0,-6 6 0 0,-8 1 0 16,-11-2 0-16,14-4 0 0,-1 5 0 0,-13 3-1 16,-5-5 2-16,12-1-1 0,-10 7 0 0,-4-1 0 0,-5-4 0 15,5-1 0-15,-4 6 0 0,-10-3 0 0,-7-1 1 16,5-3-1-16,-5 4 0 0,-7 1-1 0,-6-5 1 16,-4-2 0-16,-4 4 0 0,-6 2-1 0,-5-4 1 15,2-4 0-15,-5 4 1 0,-8 0-1 0,-5 0 0 16,-6-2 0-16,-8 2 0 0,-2 0 0 0,-1 0 0 0,0-3 0 15,-10 3 1-15,1 3-1 0,-2-1 0 0,0-4 0 16,-7 2 1-16,7 0-1 0,-7 0 0 0,0 0 1 16,9 2-1-16,-9-2 0 0,0 0 0 0,7 0 0 15,-7 0 0-15,7 0 0 0,-7 0 0 0,7 7 0 16,-7-7 1-16,11 7-1 0,-4-2 0 0,4-1 0 16,1 5 0-16,0 1-1 0,-3 1 1 0,-2-4 0 15,4 7 0-15,-4-2-1 0,0 2 2 0,0 0-2 16,5 15 1-16,-1-6-1 0,-2-8 1 0,3 8-1 0,6 21 1 15,-8-5-1-15,3-6 0 0,4 4 0 0,1 9 1 16,-4 0-1-16,0-6 0 0,0-6 0 0,-1 18 1 16,-1-11-1-16,-2-2 0 0,1 5 0 0,-2 8 0 0,-4 5 0 15,4-6 0-15,-2-4 0 0,0 8 0 0,0-6 0 16,-2-7 0-16,2 0 0 0,-1 23 0 0,-3-6 0 16,3-12 0-16,2 2 0 0,-2 4 0 0,-5-4 0 15,1-8 0-15,0-3 0 0,0 12 0 0,-4-6 0 16,0-7 0-16,0 3 0 0,-3 6 0 0,0-4 0 0,0-7 0 15,-1-5 0-15,-6 5 0 0,0-1 0 0,1-11 0 16,-5-2 0-16,-3 5 0 0,-2-1 0 0,-2-8 0 16,-4-6 0-16,-1 10 0 0,-4-2 0 0,-1-8 0 15,-1-4 0-15,-5 11 0 0,-1-6 0 0,-1-9 0 16,-3-1 0-16,-5 10 0 0,-2-5 0 0,-2-7 0 16,-9-3 0-16,-7 14 0 0,0-11 0 0,4-9 0 15,-7 0 0-15,-20 11 0 0,0-6 0 0,2-5 0 0,-7 1 0 16,-16 8 0-16,1-6 0 0,-1-2 0 0,-16-3 0 15,-16 14 0-15,4-10 0 0,4-5 0 0,-19 0 0 16,-15 19 0-16,9-16 0 0,7-3 0 0,-11 1 0 16,-21 11 1-16,0-9-1 0,9-1 0 0,-20-6 0 15,-13 12 1-15,1-8-1 0,5-5 2 0,-19 1-1 16,-21 9 0-16,9-9-1 0,12 0 1 0,-29-5 0 16,-20 7 0-16,17 2 0 0,11-3 0 0,-23-4 1 15,-23 5-1-15,17-2 0 0,22 6 0 0,-30-8 0 16,-16 9 0-16,24-1 0 0,17-3 0 0,-27-1 1 0,-14 9 0 15,9-9-1-15,29 0 0 0,-20 0 0 0,-9 14 0 16,17-11 0-16,21-3 2 0,-22-5-2 0,-18 22 1 16,32-13-1-16,14-4 0 0,-32-4 0 0,-9 18 2 0,9-10-2 15,25 3 0-15,-27-8 0 0,-9 15 1 0,22-5-1 16,17-5 0-16,-28-1 1 0,-15 16-1 0,18-6 0 16,26-5 0-16,-22 3 0 0,0 10 0 15,25-5 0-15,21-6 0 0,-14 1 1 0,5 13-1 0,19-8 0 16,20-6 0-16,-9 1 0 0,9 15 1 15,21-10-1-15,15-4 1 0,-12 0-1 0,8 8 0 0,9-3 0 16,15-8 0-16,0 0 0 0,-6 17 0 0,12-9 0 0,13-3 0 16,-4-3 1-16,-8 17-1 0,13-10-1 0,11-1 1 15,-5-3 0-15,0 14 0 0,8-7-1 0,14-7 1 16,3-3 0-16,1 15 0 0,3-9-1 0,14-3 2 16,4-1-1-16,8 8 0 0,10-7-1 0,8-6 1 15,2-2-1-15,2 9 1 0,8-2-1 0,6-10 1 0,0 1-1 16,0 10 1-16,6-4-1 0,10-3 1 0,-5-4-1 15,-1 10 2-15,4-1-2 0,7 2 0 0,-7-11 0 16,7 11 1-16,-11-1-1 0,11 1 0 0,0 0 0 16,-7-2 1-16,7 2-1 0,-10 5 0 0,10-5 0 15,-11 4 1-15,4-1-1 0,7-3 0 0,-9 4 0 16,9-4 1-16,-10 10 0 0,10-10 0 0,-11 9 0 16,11-9 1-16,-3 14-2 0,3-7 1 0,0-7 0 15,14 9 0-15,7-4-1 0,5-1 1 0,2-1 0 16</inkml:trace>
  <inkml:trace contextRef="#ctx0" brushRef="#br1" timeOffset="102876.85">8505 9789 1431 0,'0'0'0'0,"0"0"0"16,25-2 0-16,-7 11 57 0,-6-9-1 0,-1-9 0 0,-8 0 0 15,1 2-39-15,-4 0 1 0,3-4-2 0,-3-4 2 16,4 2 31-16,-4-1 0 0,0 0-1 0,0 2 2 0,0-2-33 16,0 3-1-16,0 1 1 0,-4-1 0 0,4 0-10 15,0 1 1-15,0-4-2 0,0 5 2 0,0-2-3 16,0-1 0-16,0-2 0 0,0 4 0 0,4-6-5 16,-1 3 0-16,1-1 0 0,-4 6 0 0,3 0 0 15,-3-2 0-15,4-4 0 0,-4 5 0 0,3 0-4 16,1 2-1-16,0 0 1 0,-4 7 1 0,7-10-1 15,-2 4 1-15,0-1-1 0,-5 7 1 0,13-10-4 0,-10 3 2 16,4 0-1-16,0 0 1 0,4 0 0 0,-1 0 1 16,-3 0-1-16,0 3 1 0,6 2 0 0,-1-1 1 15,0-1-1-15,-1 1 2 0,0 3-1 0,6-4 1 16,1 4-1-16,1 0 1 0,2 4 2 0,1-8 0 16,-5 1 0-16,-3 10 1 0,6-4-1 0,-3-6 0 15,-2 3 0-15,-1 3 1 0,-2 3 6 0,6-5 1 0,-4-1-1 16,0 9 1-16,0-4-4 0,0-3 2 0,2-2-2 15,5 12 2-15,0-3 12 0,-7-5 1 0,4-1-1 16,1 8 1-16,3-1-9 0,-8-8 0 0,3 0 0 16,-1 14 1-16,5-7 11 0,1-4-1 0,-5 0 0 15,-3 14 1-15,2-5-11 0,-2-1 0 0,0 3 0 16,1 5 1-16,-1-2 7 0,0-5 1 0,-4 0 0 16,3 4 0-16,1-1-10 0,-4 1 2 0,1-4-1 15,3 4 0-15,-3 1 6 0,-2-5 0 0,1 0-1 16,4 6 1-16,-3-5-8 0,-4-4 1 0,-4-2-1 0,8 14 1 15,-4-1 5-15,-3-7 1 0,-1-1-1 0,1 8 1 16,3 7-7-16,-7-8 0 0,1 2 0 0,6 8 1 16,-3-1 3-16,-4-3 0 0,0 2 0 15,4-4 1-15,-4 0-6 0,-2-1 0 0,0-1 0 0,2 4 0 16,-2-5 3-16,-3 1 0 0,0-3-1 0,1 8 1 16,1-5-4-16,-8 1 0 0,4-3-1 0,-4 11 2 0,1 2 0 15,-1-8 1-15,-1 0-1 0,0 2 1 0,-1 1-4 16,3-7 1-16,-5 0 0 0,-6 0-1 0,5 5 2 0,2-11 0 15,-3 1-1-15,-8 4 2 0,4-3-3 16,3-4 0-16,-1-3 0 0,-9 13 1 0,-1-8-1 0,3-9 2 16,1 4-1-16,-7 3 0 0,6-5-1 0,1-4-1 15,-1-2 1-15,-6 13-1 0,0-12 2 0,6-4-1 16,-6 0 1-16,-7 7 0 0,6-4-3 0,-3-6 1 16,-8-1 1-16,-1 8-1 0,4-8 1 0,2-3 1 15,0-3-1-15,-1 8 1 0,3-3-3 0,5-6 2 16,4 0-2-16,-9 10 1 0,9-6 1 0,6-7 1 0,-4 1-1 15,1 6 1-15,0-7-3 0,1-2 2 0,8 0-2 16,5 2 2-16,1 2 0 0,-1 0 2 16,4-8-2-16,0 3 2 0,0 1-2 0,0 0-1 0,0-5 1 15,7-4-1-15,-2 8 3 0,0-1 0 0,1-3-1 16,2 2 1-16,-1-2-2 0,-1 0-1 0,1-8 1 16,3 10 0-16,-3 1 1 0,-2-3 1 0,4-1-1 15,3 4 1-15,-1 4-3 0,-4-4 1 0,3-3-1 0,1 5 1 16,0-1 1-16,-1 3 0 0,1-7 0 0,-1 3 1 15,1 0-3-15,-1 1 1 0,1-3-1 0,-1-2 1 16,4 4-1-16,-3-1 1 0,-1-4-1 0,1 2 2 16,1-2-3-16,-1-5 0 0,1 5 1 0,2 9 0 15,-2-4 1-15,-1-5-1 0,-1 6 1 0,1 6 0 0,6 0-1 16,-2-4-1-16,-5-3 0 0,1 6 2 16,-4 3-2-16,3 2 2 0,-3-4-2 0,4 1 2 0,-4-1-3 15,3 2 1-15,-3-1 1 0,4 1-1 0,-4 2 0 16,0 7 2-16,3-9-1 0,1-1 1 0,-1 3-2 15,1-2 1-15,-4 9-1 0,2-14 0 0,1 5 2 0,2-2-1 16,1 4 1-16,-3-3-1 0,1 1 0 0,-1 2-1 16,-3 0 0-16,0 7 1 0,4-11-1 0,-4 11 2 15,3-8-2-15,-3 8 1 0,0 0-1 0,0 0 0 16,7-7 0-16,-7 7 1 0,0 0-1 0,0 0 0 16,0 0 1-16,0 0 0 0,0 0-1 0,0 0 0 15,0 0-1-15,0 0 2 0,0 0-2 0,0 0 1 16,0 0 1-16,0 0-1 0,7-4-1 0,1 4 0 0,-1 4 1 15,3-1 0-15,3 6-1 0,1 1 0 0,0 1 1 16</inkml:trace>
  <inkml:trace contextRef="#ctx0" brushRef="#br1" timeOffset="104892.24">12458 9778 929 0,'0'0'0'0,"0"0"0"16,0 0 0-16,0 0 186 0,0 0 1 0,7-14 0 15,-7 14 0-15,0 0-180 0,4-7 0 0,-4 7-1 16,0-7 2-16,0 7 65 0,0-7 0 0,0 7 0 16,0 0 0-16,0 0-55 0,0-9 0 0,0 9 0 15,0 0 0-15,0 0-12 0,0 0 1 0,0 0 0 16,0 0 1-16,0 0-4 0,0 0 1 0,0 0-1 15,0 0 2-15,7 2-7 0,-3 5 1 0,-1 0 0 16,4 7 0-16,0-2-1 0,4 6 1 0,-2-1 0 16,-2 8 0-16,0-6-12 0,0-6 1 0,-4 3 0 0,1 12 1 15,-1-7 2-15,-3 0 1 16,4 9 1-16,-1-2-1 0,-3 4-2 0,0-4 0 0,0 0 0 16,0-2 1-16,-3 6 1 0,3-7 2 0,0-4-1 0,-4 12 0 15,1-1 4-15,-1-9 1 0,1 8 0 0,-1 6 0 16,-3 2 0-16,2-4 0 0,1 0-1 0,1 2 1 15,-1-2 4-15,1-1-1 0,-1-4 0 0,1-2 1 16,-1 4 0-16,1-6-1 0,3-1 0 0,-4 15 0 0,1-8 13 16,3 1 1-16,0 2-2 0,-4 9 2 0,4-3-7 15,-3-8 0-15,3 1 0 0,0 1 0 0,0-2 11 0,3-6 1 16,1-4 1-16,-4 13-1 0,-4-6-10 0,4-7 1 16,-3 5-1-16,-1 8 0 0,0-5 13 0,1-1-1 15,-1-7 1-15,1 3 0 0,-4 1-12 0,3-10 0 16,-5-1 0-16,2 0 1 0,0 3 8 0,0-6 1 15,0-4 1-15,0 1-1 0,0 1-11 0,-3-6 1 16,2-2-1-16,8-3 1 0,-3 9 7 0,3-9 0 16,0 0 0-16,0 0 2 0,0 0-11 0,0 0 1 0,0 0-1 15,0 0 1-15,0 0 7 0,0 0 1 0,0 0-1 16,0 0 1-16,0 0-9 0,0 0 1 0,0 0-1 16,0 0 1-16,0 0 5 0,0 0-1 0,-4-5 1 15,4 5 1-15,0-12-8 0,0 3 0 0,0-2 0 16,7-3 1-16,-3-3 5 0,-4-1 0 0,4 0 0 15,-1 1 1-15,1-1-8 0,-4 2 1 0,3-3 0 16,-3 0 0-16,0-6 5 0,0-3 0 0,0 2 1 16,4 8 0-16,-4-5-7 0,0-2 0 0,0 1 1 15,3 4 0-15,-3-1 4 0,0 2-1 0,0-6 0 0,4-1 2 16,-4 1-6-16,0 6 0 0,0-9 0 0,3-4-1 16,-3 6 3-16,0-1 2 0,0-13-2 0,0 14 1 15,0-1-4-15,0-6-1 0,2 5 1 0,2 3 1 0,-3 0 1 16,1 2 1-16,2-5-1 0,-3 0 1 0,1 9-4 15,0-6 1-15,1-5-1 0,1 2 1 0,-2 0 0 16,-1 2-1-16,5-8 1 0,-3 10 0 0,1-5-3 16,-4-4 1-16,3 1-1 0,1 9 2 0,-4 1-1 15,3-1 0-15,1-4 0 0,-4 3 0 0,0 6-1 16,0-5 0-16,3-3-1 0,-3-2 2 0,4 5-1 0,-4 0 1 16,4-3-1-16,-4 3 2 0,3-4-3 15,-3-3 1-15,4 4-1 0,-4 10 2 0,0-5-2 16,3-5 0-16,1 5 1 0,-1 7-1 0,-3-4-1 0,0-1 1 15,0-3-1-15,0 8 1 0,0 0-1 16,0-5 2-16,0-2-1 0,-3 5 1 0,3 4-2 0,-4-4 0 16,4-3 0-16,-3 1 0 0,-1 4 1 0,1-2-1 15,-1-3 0-15,0 5 0 0,-3-6 0 0,4 3 0 0,3-3-1 16,-4 8 1-16,-3-2-1 0,4 3 2 0,3-4-2 16,-6 8 1-16,6 7-1 0,-8-9 0 0,6 2 0 15,2 7 2-15,0 0-2 0,-5-7 0 0,5 7 0 16,0 0 0-16,0 0 0 0,-7-4 0 0,7 4 0 15,0 0 1-15,-9 7-1 0,2-2 1 0,0-1-1 16,0 5 1-16,-4 3-1 0,-3-3 1 0,2 1-1 16,3 10 1-16,-2 1-1 0,2-5 1 0,-1 3 0 15,3 0 1-15,-4 4-2 0,0-5 1 0,-1-1-1 0,0 1 1 16,-2 3 1-16,1-3-1 0,3-6 0 0,-1 9 0 16,1-3 0-16,-1-4 0 0,0-4 0 0,-1 6 0 15,1-2-1-15,1-3 2 0,-1-4-2 16,4 10 1-16,-3-6-1 0,3-4 0 0,7-7 0 0,-14 12 2 0,8-5-2 15,6-7 0-15,-5 7 0 0,5-7 1 0,-7 9-1 16,7-9 0-16,0 0 1 0,0 0-1 0,0 0 0 16,0 0 0-16,0 0 0 0,0 0 0 0,0 0 0 15,0 0 0-15,0 0 1 0,-5-7-1 0,5 7 0 0,0-9 0 16,1 4 0-16,5-5 0 0,1-4 0 0,0-4 0 16,0-3 1-16,2 7-1 0,-2 1 0 0,3-1 0 15,1 0 0-15,-1 2 0 0,1 1-1 0,0-1 1 16,1 2 0-16,6-3 1 0,-4 3-2 0,0-6 1 15,2 2 0-15,3 1 0 0,0 3-1 0,-4 3 1 16,2-5 0-16,4 1 0 0,2 2-1 0,-5 0 1 16,3 1 1-16,-5-3-1 0,2-1-1 0,-1 1 1 0,1-1-1 15,0 7 1-15,-3-2-1 0,0-2 0 16,2 0 0-16,-3 5 1 0,0 4-1 0,1-3 0 0,-1-1 0 16,0 4 1-16,2 4-1 0,-2-1 0 0,0-3 0 15,5 11 0-15,-1 0 0 0,0-3 0 0,-1 1 0 16,1 5 0-16,-4 2 0 0,2-4 0 0,1 1 0 15,-2 1 0-15,-1 3 0 0,0 1 0 0,-2-2 0 16,0 1 0-16,1 3 0 0,-3-4 0 0,1-6 0 0</inkml:trace>
  <inkml:trace contextRef="#ctx0" brushRef="#br1" timeOffset="106764.28">11308 10782 791 0,'0'0'0'0,"18"-19"0"16,-2 16 0-16,-2-8 129 0,0 1 1 0,4-8-1 15,1 9 1-15,2-1-116 0,0-1 0 0,8-3 0 16,-3 3 0-16,2 4 56 0,1 0-1 0,-3-7 1 16,6 4 0-16,-1 3-53 0,-1 3 1 0,6-1 0 15,1-2 0-15,2 7 3 0,-4-4 0 0,12 1 0 0,-1 3 0 16,2 3-9-16,-4 1-1 0,2-1 0 0,-7 1 0 16,1 1-8-16,-6-1-1 0,1-4 0 0,4 3 0 15,-6 6-1-15,-4-4 2 0,-1-5-1 0,9 6 0 16,-9-1-2-16,-3-2 0 0,-2-6 0 0,-2 6 1 15,-3 1-1-15,-6-4 0 0,0-4 0 0,-3 4 1 16,-9 0 3-16,0 0 0 0,0 0 1 0,0 0-1 0,0 0-1 16,0 0 0-16,0 0 0 0,0 0 1 0,-5 9 9 15,-2-5 1-15,0-3-1 0,-11 6 2 16,-7 0-8-16,-3-3 2 0,-2-4-1 0,-2 7 1 0,-3 0 17 16,2-5 0-16,-1-4 0 0,2 6 0 0,1 1-14 15,-3-2 0-15,-1-1 1 0,-9 7 0 0,5-4 9 0,-3-3 1 16,-6 0-1-16,-5 8 2 0,2-4-13 0,0-3 1 15,-2-3 0-15,-5 7 0 0,-1-3 4 0,5-4-1 16,-6 0 1-16,2 7 0 0,1-4-7 0,9-3 0 16,1 0 0-16,1 7 1 0,5-3 1 0,10-4 2 15,-3 0-1-15,9 9 0 0,8-4-5 0,6-5 1 16,4-2 0-16,4 9-1 0,3-7 5 0,0 0-1 16,0 0 0-16,10 7 0 0,1 0-4 0,3-3 1 0,0-1-1 15,30 11 1-15,0-7 1 0,-1-7 1 0,1 0-1 16,5 4 1-16,-3-2-5 0,2-4 2 15,6 2-1-15,4 3 0 0,2 1 4 0,-8-4 1 16,2-5-1-16,10 10 0 0,-3-3-5 0,-4-6 2 16,1-1 0-16,0 10 0 0,-7-5 4 0,-1-2 0 15,-4 1 0-15,5 8 2 0,-11-6-7 0,-1-4 2 16,-2-1-1-16,-1 11 1 0,-6-5 2 0,-8-4 0 16,-6-3 0-16,-5 12 0 0,0-5-3 0,-11-2 0 0,7-5-1 15,-7 5 10-15,-11 3-7 0,4-3 0 0,-11 5 1 16,-15-1-4-16,-3-8 1 0,1-1-2 0,-12 5 2 15,-5-5 0-15,3-2 0 0,-9-4 1 0,-4 11 0 0,-3-3-3 16,1-4 0-16,-1 0 1 0,-4 10-1 0,2-3 2 16,6-3 0-16,-5-1 0 0,-3 8-1 15,1-8-1-15,6-3-1 0,5 2 1 0,-1 8 0 16,4-3 1-16,8-3 0 0,2-1-1 0,1 11 2 0,6-7-2 16,9-3-1-16,3-1 1 0,4 10-1 0,7-5 0 15,5-2 1-15,9 1-1 0,-7-2 2 0,7 2-3 16,0 0 1-16,0 0-1 0,7-2 2 0,0 2-2 0,0 0 2 15,2-2-2-15,23 4 1 0,9-7-1 0,1-4 0 16,-5 2 0-16,2 7 1 0,-4 0-2 16,2-5 1-16,5-2 0 0,6 7 0 0,-2-7-1 0,1 0 0 15,3 0 1-15,5 3-1 0,-8 2 0 0,-1-3 0 16,-2-4 1-16,-2 9 0 0,-1-7-1 0,-6-2 1 16,-1 1-1-16,1 9 0 0,-1-1-1 0,-6-3 1 0,-11-2 1 15,-2 8-1-15,-8-3-1 0,-7 0 1 0,7-7-1 16,-7 7 2-16,0 0-1 0,-11 4 0 0,4-4 0 15,-11 3 2-15,-10-1-3 0,2-2 1 0,-6 0 0 16,-10 5 1-16,1-1-1 0,-3-4 1 0,2-2 1 16,-2 9-1-16,1-4-1 0,-3-3 0 0,-1-1 1 15,-1 8 0-15,-1-2 0 0,5-5 1 0,0-2-1 16,1 9 2-16,1-1-3 0,5-5 1 0,-6-1-1 16,3 6 2-16,1 1-1 0,6-4 1 0,1-3-1 15,11 14 1-15,0-3-1 0,8-10 0 0,3-1-1 0,6 11 2 16,4-4-1-16,0-7 0 0,7 5 1 0,4 8-1 15,3-3-1-15,5-3 1 0,2-3-1 0,18 6 1 16,5-3-1-16,-3-5 2 0,5-2-1 0,-6 7 1 16,3-5-2-16,-1-2 0 0,6-4 0 0,10 8 2 15,-4-4-1-15,-4-2 0 0,-3-3 1 0,3 8-1 0,-4-3-1 16,-6-5 2-16,1-2-2 0,1 11 1 16,-10-3 1-16,-2-1 0 0,-2-1 0 0,6 8 0 0,-3-2-2 15,-9-5 2-15,-3 0-1 0,-5 7 0 0,0 0 1 0,-7-3 0 16,0-4 1-16,-7 0-1 0,7 8 0 0,-7-8-1 15,0 0 0-15,4 7 1 0,-4-7 1 0,0 0 1 16,0 0-1-16,0 11 1 0,0-11-3 0,-7 9 2 16,7-9-1-16,-21 7 1 0,1-2-1 0,-1 0 1 15,-7-1-1-15,-4-1 2 0,-1 1-3 0,-3-2 1 16,3-2-1-16,-6 0 2 0,6 1-1 0,4 5 1 16,-6-3-1-16,-2 1 2 0,2-1-3 0,5 4 0 0,1-7 1 15,-2 6 0-15,-1-3 0 0,9 1 0 16,5-4-1-16,11 0 2 0,-3 5-3 0,3-3 2 0,7-2-1 15,0 0 0-15,0 0-2 0,7 1 2 0,-7-1-2 16,24 9 1-16,5 0-1 0,-3 0 0 0,-1 0 0 16</inkml:trace>
  <inkml:trace contextRef="#ctx0" brushRef="#br1" timeOffset="107295.03">10973 10980 1808 0,'0'0'0'16,"0"0"0"-16,18-13 0 0,-8 13 60 0,3 0 1 0,8-3-2 15,4 3 2-15,5 3-45 0,1-3 2 0,5-3 0 16,4 3 0-16,-1 0 49 0,5 0 0 0,2-4-1 15,9 1 1-15,3 3-49 0,-2 0 0 0,6-6 0 16,3 6 0-16,1-1-11 0,-10-3 1 0,6-1 0 16,10 3 0-16,-7 2-4 0,-12-2 2 0,2-3-1 15,-9 3 1-15,-6 4-6 0,-4 0 0 0,-3-2 0 16,-5 0 0-16,-6 3 0 0,-7-1 0 0,-1-4 0 16,-3 4 0-16,-11-2-6 0,0 0 2 0,0 0-2 15,0 7 2-15,0-7-1 0,-7 4 2 0,0-4-2 16,-11 0 2-16,-12 0-5 0,-1 0 0 0,-6-4 0 0,-9 1 1 15,2-1 1-15,-6-1 0 0,-4-4 1 0,-5 4-1 16,3-1 2-16,5-1-1 0,-4-3 1 0,-1-2 0 16,1-1 1-16,0 1 0 0,-1-2-1 0,1 10 1 15,2-3-1-15,9-3 2 0,5 3-1 0</inkml:trace>
  <inkml:trace contextRef="#ctx0" brushRef="#br1" timeOffset="108616.18">11464 11096 1632 0,'0'0'0'0,"0"0"0"0,0 0 0 16,17 1 46-16,-17-1 1 0,7 0-1 0,0 0 2 16,-7 0-33-16,7 9 2 0,-7-9 0 0,2 12 0 0,-4 3 25 15,1 0 1-15,-3-1 0 0,1 23-1 0,-1-5-26 16,4-2 0-16,4 3-1 0,3 13 2 0,0-9 17 16,0 2 1-16,-4-8 0 0,4 8-1 0,0-4-19 15,0-5 0-15,4-2-1 0,3 15 2 0,-3-8 0 16,1-5-1-16,2 3 1 0,0 13 1 15,4-13-8-15,-4-1 0 0,4-4 0 0,1 0 1 16,2 0 3-16,-3-8 1 0,-4-3-1 0,4 4 1 0,1-1-6 16,-5-10 1-16,0-1-2 0,4 12 2 0,-4-8 16 15,-3-10 0-15,1 1-1 0,-2 4 2 0,-3 3-13 0,-7-11-1 16,11 4 0-16,-11-4 1 0,7 10 12 0,-7-10 1 16,0 0 0-16,7 0 1 0,-7 0-15 0,7-2 1 15,-7 2-1-15,7-3 1 0,-7 3 12 0,13-7 1 16,-13 7 0-16,8-13 0 0,-6 6-14 0,-2-1 0 15,-2 2 1-15</inkml:trace>
  <inkml:trace contextRef="#ctx0" brushRef="#br1" timeOffset="108897.16">11605 11842 2135 0,'0'0'0'0,"0"0"0"15,0 0 0-15,-14 17 67 0,12-8 2 0,-2 0-2 16,1 5 2-16,-1 5-51 0,2-7 0 0,2-1-1 16,-1 8 1-16,1-1 58 0,1-4 0 0,3 0 0 0,3 9 1 15,2-7-60-15,3-7 1 0,6-1 0 0,-1 15 0 16,-1-10 3-16,0-8-1 0,4-2 0 0,1 15 1 16,2-15-11-16,-2-3 2 0,0-3-1 0,4 6 0 0,-2-3-8 15,-4-10 1-15,4-2-1 0,2 10 1 16,-2-5-2-16,-2-5 1 0,3-6-1 0,-2 9 2 0,-3 0-4 15,2-8 0-15,-3-1 0 0,-4 4 1 16,4 0-1-16,-4-2 0 0,2-5 0 0,-2 9 1 16,-4 1-1-16,1 4 0 0,-1-5 0 0</inkml:trace>
  <inkml:trace contextRef="#ctx0" brushRef="#br1" timeOffset="109492.3">11518 12784 1545 0,'0'0'0'0,"4"-26"0"0,-4 3 0 16,-4 6 83-16,4-5 1 0,-3-4-1 0,3 7 1 15,0 3-67-15,0-2 1 0,0-1 0 0,0 19 0 16,0-9 36-16,0 0 0 0,0-1-1 0,0 10 1 0,0 0-37 15,3-7 1-15,-3 7-1 0,0 0 1 0,0 0-6 16,0 0 1-16,0 0-1 0,0 10 0 0,7 10-4 16,-3 1 0-16,-1 0 0 0,-3 26 0 0,0-3-7 15,0 2 0-15,0-7 0 0,-3 7 0 0,-1-6 0 0,1-3 0 16,-4 2 1-16,-4 17-1 0,-1-3-1 0,5-4 0 16,0 7 0-16,3-5 0 0,1 4 0 0,-1-9 0 15,-3-2 0-15,3 10 0 0,1-3 3 0,-1 2 0 16,4-4 1-16,0 4-1 0,0-4-1 0,-3-10 2 15,3-2-2-15,7 5 1 0,-7-7 11 0,0-7 0 0,0-1 1 16,7 15 0-16,-3-3-8 0,-4-16 2 0,3 5 0 16,1-2 0-16,-1-7 13 0,-3-1-1 0,0-2 0 15,4 0 1-15,-4-4-11 0,0-12 0 0,-4 7 0 16,4-7 1-16,4 5 13 0,-4-5 1 0,0 0 0 16,0 0 0-16,0 0-14 0,0 0 0 15,0 0 1-15,0-15 0 0,0-7 11 0,0-4-1 0,0 0 1 16,0-13 0-16,3-3-13 0,1 3 1 15,3 0 0-15</inkml:trace>
  <inkml:trace contextRef="#ctx0" brushRef="#br1" timeOffset="109805.82">11589 12874 1834 0,'0'0'0'0,"3"-23"0"0,-3 6 0 0,2 1 70 15,5 0 1-15,-3-7-2 0,3 2 2 0,-4-2-53 16,4 4 0-16,0-4 0 0,0 9 0 0,0-4 67 0,0-5 1 16,2 6 1-16,2 6-1 0,-1-1-69 15,1-2 1-15,3 0 0 0,0 12 0 0,4-3-1 0,-6-2 0 16,2 0-1-16,8 7 2 0,-5 0-9 16,-3 0 1-16,4 0 0 0,5 12 1 0,-6 0-9 0,-2-1 1 15,-1-2-1-15,-4 15 2 0,-1-6-2 0,-2 0 0 16,-2 4 1-16,1 5-1 0,-6-3-2 0,-6 1 0 15,1-4 0-15,-2 6 0 0,-5-5 0 0,-6 1 0 0,-3-3 0 16,-7 2 0-16,-2 0 1 0,-2-7 0 16,-5 0 0-16,-2 11 1 0,-5-10 0 0,5-2-1 0,-8 0 0 15,-3 7 1-15,-1-7-1 0,2-3 1 0,1-3 1 16</inkml:trace>
  <inkml:trace contextRef="#ctx0" brushRef="#br1" timeOffset="110221.26">12324 13159 1834 0,'0'0'0'15,"0"0"0"-15,0 0 0 0,0 0 45 0,0 0 0 16,0 0 0-16,0 0 0 0,0 0-29 0,0 0 0 16,0 0 1-16,14-19 0 0,-3 15 41 0,5-3 2 0,-2 4-1 15,18-1 1-15,8-3-43 0,-4 4 1 0,-3-1 0 16,-1 11 0-16,-4-3 12 0,-3-1 0 0,1 1 0 16,-1 5 2-16,-2-1-19 0,-6 1 2 0,1-2-2 15,0 5 2-15,-4 4-11 0,-7-9 1 0,0-3-1 16</inkml:trace>
  <inkml:trace contextRef="#ctx0" brushRef="#br1" timeOffset="110388.21">12356 13263 1909 0,'0'0'0'0,"0"0"0"0,41-4 0 0,-11 8 34 16,1-1 0-16,5-3-1 0,4 0 2 0,3 8-20 15,1-1-1-15,1-4 1 0,7 1 0 0,-8 3 25 16,2 0 2-16,3-4-1 0</inkml:trace>
  <inkml:trace contextRef="#ctx0" brushRef="#br1" timeOffset="111296.34">12538 12614 1243 0,'0'0'0'0,"3"-21"0"0,1 14 0 0,-1-6 37 16,1 1 1-16,-1 0 0 0,-3 12 0 0,0 0-23 15,0-7 1-15,0 7-1 0,0-7 1 0,0 7 14 16,0 0 2-16,-3 7-2 0,-4 7 2 0,0 12-19 16,-7 2 2-16,1-3-2 0,-4 15 2 0,3-1 15 15,-1-2 0-15,1-7 1 0,-2 10 0 0,-5-3-18 16,4-9 1-16,6 4-1 0,4 10 2 0,-4-5 1 16,8-1-1-16,-1 0 1 0,8 10 0 0,-1-4-7 15,1-5 0-15,3-3 0 0,7 4 1 0,4-8 4 0,-8-3 2 16,3-3-1-16,1 5 0 0,3-3-6 0,1-7 0 15,0 1 0-15,1 8 0 0,6-11 10 0,-4 1 1 16,-2-4-1-16,3 5 0 0,-1-1-9 0,-4-6 0 16,4 1 0-16,-5 1 1 0,-2-2 8 0,-3-5 1 15,-4 0 1-15,-3 0-1 0,-1 2-10 0,-3 0 1 0,0-9 0 16,0 7 1-16,0-7 15 0,0 0 1 0,-7 7-1 16,7-7 1-16,-14 2-16 0,2-4 1 0,1 0 1 15,-10-7-1-15,-7 0 14 0,-1-3 1 0,3-2-1 16,5-5 1-16,-4-4-15 0,6 3 0 0,1-8 1 15,-3 4-1-15,3 1 8 0,4-7 2 0,0-4-1 16,-2 6 1-16,2 0-12 0,3-2 0 0,4-8 0 16,0-6 2-16,4 0 5 0,-4-2 0 0,3-7 0 15,4 7 1-15,-1 6-9 0,-1-2 0 0,0 5 0 16,4 2 0-16,-4 6 2 0,0 3 2 16,2-6-1-16,4 6 1 0,-1 3-6 0,1 0 0 0,-1 0-1 15,4 6 2-15,0 1 1 0,0-3 2 16,4-4-2-16,0 14 1 0,-1 0-4 0,-4-3-1 15,1-2 1-15,-7 14 1 0,0 0 1 0,7-9 0 0,-7 9 0 0,0 0 1 16,5-7-4-16,-5 7 0 0,0 0 0 0,0 0 1 0,0 0-1 16,0 0 2-16,-7 9 0 0,-2 8 0 0,-7 11-3 15,2 9 0-15,3-1 1 0,8 8-1 0,-1 0 1 16,1-6 1-16,-1-1-1 0,4 12 1 16,0-8-2-16,-3-4-1 0,3 9 1 0,7 6 0 0,-4-2 1 15,1-5-1-15,3-8 1 0,4 6 1 16,-1-10-4-16,-1-1 2 0,0-6-1 0,1 4 1 0,6 0 0 15,-2-9 1-15,1-2 0 0,2 1-1 0,-3 1-2 0,6-9 2 16,4-1-2-16,1 8 2 0,0-8-1 0,-2-10 1 16,5-1-1-16,4-1 1 0,-2-5-2 0,-6-3 1 15,3-5-1-15,5 2 0 0,-1-4-2 16,-1-5 2-16,-2 2-1 0</inkml:trace>
  <inkml:trace contextRef="#ctx0" brushRef="#br1" timeOffset="111824.95">13025 12916 1934 0,'0'0'0'0,"0"0"0"0,-18 25 0 15,9-9 63-15,2-2 1 0,4-5-1 0,-5 15 1 16,8-4-46-16,0-1 0 0,0 0 0 0,0 18 0 15,0-3 29-15,0-8 0 0,0-1 0 0,8-2 1 16,-1 0-31-16,0-1 0 0,3-8 0 0,4 4 0 0,2-2 8 16,2-9 1-16,-1-2 0 0,6 2 0 0,2 0-14 15,-4-7 1-15,4-3-1 0,5-1 1 0,-2 4-8 16,-3-3 0-16,3-4 0 0,2 0 1 0,-2-2-3 16,-8-2 1-16,1-3 0 0,-3-2 0 0,-1 1 0 15,-6 2-1-15,1-6 0 0,-1 1 2 0,-3 4-3 16,1-5 1-16,-2-2 0 0,0 7 0 0,-7 0 4 0,0 0 1 15,0-1-1-15,0 15 1 0,4-8-3 0,-4 8 0 16,-4-7 1-16,4 7 0 0,0 0 3 0,0 0 0 16,0 0 0-16,0 0 1 0,0 0-5 0,0 0 2 15,0 0-1-15,0 0 0 0,0 0 4 0,-7-4 2 16,7 4-2-16,0 0 1 0,-10 16-4 0,3 0-1 16,0 3 1-16,-4 11 1 0,2 12 1 0,2-8 1 0,4-1 0 15,-1 8 0-15,1-6-4 0,3-2 1 16,-4-3-1-16,1 9 1 0,-1-6 2 0,-3-5 0 0,3 8 0 15,-3 2 0-15,0-1-3 0,-3-7 0 0,-1-5 0 16,2 5 1-16,-5-7-1 0,-3-6 2 0,-8-3 0 16,4 7 0-16,1-7-3 0,-4-3 0 0,-1-4 1 15,2 4-1-15,-2-4 2 0,-3-6 1 0,-4-2 0 16,2 1 0-16,-3-2-4 0,5-5 2 0,-8-6-1 16,-1 3 1-16,-2-1 0 0,2-8-1 0,6-2 1 0</inkml:trace>
  <inkml:trace contextRef="#ctx0" brushRef="#br1" timeOffset="112063.24">13774 13323 1997 0,'0'0'0'0,"0"0"0"0,25 23 0 0,-4-2 42 0,-3-7 0 15,-8-9 0-15,-4-1 0 0,1-3-26 0,0 3 0 16,2-4-1-16,-1 0 2 0,-1 0 34 0,0 3 0 16,1 1 0-16,2-4 1 0,8 3-36 0,-1-3 1 15,-1-3 0-15,2-4 1 0,0 3-5 0,-4-1 2 16,-2-2-1-16</inkml:trace>
  <inkml:trace contextRef="#ctx0" brushRef="#br1" timeOffset="112221.36">13647 13344 1746 0,'0'0'0'0,"0"0"0"16,28 5 0-16,-6 2 19 0,4-3 0 0,2-6 0 16,4 2 1-16,2 2-10 0,-3-2 1 0,1-4-1 0,2 2 2 15,-3 2 18-15,-1-1 0 0,2-5 1 16</inkml:trace>
  <inkml:trace contextRef="#ctx0" brushRef="#br1" timeOffset="112505.82">14418 12957 1557 0,'0'0'0'0,"0"0"0"0,0 0 0 0,-14 24 38 0,14-15 2 16,0 2-2-16,-4 12 1 0,1 3-24 0,3-3 0 16,0 12 1-16,-4 4 0 0,4 8 40 0,0-10 0 15,-3 0 0-15,-2 0 1 0,3-2-40 0,2-6 1 16,-2-3-1-16,-5 4 1 0,3 0 26 0,3-4 0 0,-1 0 0 16,-5 4 1-16,3-3-29 0,4-3 1 15,-3-2-2-15,-4-7 2 0,7 3 7 0,0-6 0 16,3-1 1-16,-6-2 0 0,6-2-13 0,-3-7 1 0,11 7-1 15,-11-7 0-15,10 0 4 0,-3-4 1 0,2-3 0 16</inkml:trace>
  <inkml:trace contextRef="#ctx0" brushRef="#br1" timeOffset="112745.97">14480 12834 1646 0,'0'0'0'0,"21"3"0"0,0 8 0 16,0 3 54-16,6 0 1 0,-6 0 0 0,0 7 0 0,7 4-39 15,-1-4 2-15,-3 2-1 0,-13 17 1 0,3-1 52 16,2 3 0-16,-9 0 1 0,-7 6 0 0,0-2-53 16,0-2 0-16,-3-6 0 0,-10 8 0 0,3-6 21 15,-3-3 0-15,-6 2 0 0,-9 7 1 0,-1-4-25 16,-1-5 1-16,-7-5 0 0,-1-2 0 0,-1-1-13 15,0-7 1-15,-2-8 1 0</inkml:trace>
  <inkml:trace contextRef="#ctx0" brushRef="#br1" timeOffset="113136.54">13589 13551 1859 0,'0'0'0'0,"0"0"0"0,21-3 0 16,-8 3 28-16,1-4 0 0,3 1 0 0,4 3 1 0,2 0-15 15,2-4-1-15,3 4 1 0,-5 4-1 0,5-1 33 16,-3-3 1-16,-4-3-1 0,-1 6 1 0,4 1-31 16,-2-4 1-16,0 0 0 0,-4 5 0 0,0-1 4 15,-1-6 0-15,1-2 1 0,-6 10 0 0,1-3-11 16,-3-4 1-16,-1-5-1 0,-9 6 1 0,7-2-5 0,-7 2 0 15,0 0-1-15</inkml:trace>
  <inkml:trace contextRef="#ctx0" brushRef="#br1" timeOffset="114463.42">15416 13263 1897 0,'0'0'0'16,"0"0"0"-16,18 0 0 0,3 0 36 0,-1 3 0 0,1-6 0 16,3 3 0-16,8 3-22 0,-2 1 1 0,-5-4 0 15,-4 2 0-15,0 3 31 0,-1 0 0 0,-3-5 0 16,-3 4 0-16,2 3-30 0,0-4 1 0,-4-3 0 16,-4 2-1-16,2 0-16 0,-3-2 0 0,-7 0 0 15</inkml:trace>
  <inkml:trace contextRef="#ctx0" brushRef="#br1" timeOffset="114602.88">15229 13562 1532 0,'0'0'0'0,"0"0"0"0,32 5 0 16,-11 2 45-16,-1-5 0 0,1-4 0 0,4 2 0 0,1 0-29 15,4-1 1-15,0-5-2 0,-2 8 2 0,2-2 38 16,2-5 1-16,3-4-1 0</inkml:trace>
  <inkml:trace contextRef="#ctx0" brushRef="#br1" timeOffset="115011.19">17667 12297 1709 0,'0'0'0'0,"0"0"0"16,0 0 0-16,0 0 37 0,0 23 1 0,0-11-1 0,-2 6 1 16,-1 5-23-16,-1-4 0 0,-1 2 1 0,-6 20 0 15,1-6 34-15,-1 0 1 0,1-3-1 0,-3 19 2 16,6-11-35-16,4-5-1 0,-1-1 1 0,-3 5 1 0,4-8 18 16,3-6 1-16,1-2-1 0,1 3 1 15,2-1-22-15,1-9 0 0,-1-1 0 0,1 7 1 16,4-8 2-16,-2-6 0 0,-7 3 0 0,3-2 0 0,-3 1-8 15,0-10 0-15,-7 13 0 0,0-3 0 0,-5-5-1 16,-4-1 1-16,0-1 0 0</inkml:trace>
  <inkml:trace contextRef="#ctx0" brushRef="#br1" timeOffset="115382.3">16602 13420 1997 0,'0'0'0'0,"17"-6"0"15,15 8 0-15,2 2 42 0,1-8 0 0,0-3 0 16,13 7 0-16,-4 0-26 0,0-4 0 0,9 1-1 16,5 3 2-16,0-4 45 0,-1 1 0 0,5-6-1 15,12 7 2-15,9-3-46 16,-4-2 1-16,4-2 0 0,10 2 0 0,4 2 18 15,-1 0 0-15,4-2 0 0,15-6 0 0,-6 10-22 0,-1-4 1 0,5-2-1 16,5 5 2-16,-7 3-4 0,-7-1 1 0,2-3-1 16,-9 1 2-16,-9 6-7 0,-7-2 1 15,4-4 0-15,-8 6 0 0,-8 0 0 0,-5-2 1 0,-3-2 0 0,-6 2 0 16,2 4-4-16,-8-3 1 0,2-1 0 0,0 0 0 16,-5 2 3-16,-5 0 0 0,-4-6 0 0,-2 3 0 15,-3 2-3-15,-8 1 1 0,1-4-2 0,-2 1 2 0,-5 2 0 16,-6-1 1-16,-5-1-2 0,-7 1 2 0,0 0-3 15,0 0 0-15,-12 1 1 0</inkml:trace>
  <inkml:trace contextRef="#ctx0" brushRef="#br1" timeOffset="115803.13">16623 14056 1859 0,'0'0'0'0,"0"0"0"15,26-1 0-15,-17 4 59 0,-2-1 1 0,0 0-1 16,2 3 1-16,-2 4-43 0,-3 1 1 0,-1 8 0 0,1 1 0 16,-1 6 52-16,-3-2 1 0,-3 3 0 0,-1 13-1 15,-3-4-52-15,0-3 0 0,-5 1 0 0,6 23 0 16,-2-10 16-16,-3-4 0 0,0 2-1 0,4 4 1 16,-3-1-20-16,-4-12 1 0,0 2 0 0,5 9-1 15,0-9-4-15,-2-5 2 0,3-1-2 0,1 15 1 16,-1-5-4-16,-2-6-1 0,3-7 1 0,7-2 1 15,-4 3-4-15,-3-10 2 0,2-5 0 0,7 2-1 0,-2 0-1 16,-4-9 0-16,4-7-1 0,-2 8 2 0,2-8 5 16,0 0 1-16,0 0-1 0,0 0 2 0,7-1-6 15,-7 1 1-15,9-11 0 0,-2-5 1 0,7-3-2 16,-3 0 2-16,-4-3-1 0</inkml:trace>
  <inkml:trace contextRef="#ctx0" brushRef="#br1" timeOffset="116015.23">16738 14818 1344 0,'0'0'0'15,"7"-7"0"-15,5 14 0 0,-1-10 59 0,-8-4 2 16,1-1-2-16,3 12 2 0,-7-4-44 0,10 0 1 16,-10 0 0-16,0 0 0 0,0 0 10 0,7-2 0 0,-7 2 0 15,7 4 0-15,0-1-16 0,4-1 2 0,0-2-1 16,11 7 1-16,7-7-2 0,1-3 0 0,5-1 1 16,0 11 0-16,-1-7-5 0,1-5 0 0,-1-2 0 15,4 10 0-15,-1-4-5 0,-5-7 0 0,2 0 1 16,4 8-1-16,-2-6-1 0,-4-1 1 0,5 0-1 15,0 7 1-15,-2-5 4 0,-3-4 0 0,-1-1-1 16,3 10 1-16,-6-9-2 0,-3 0-1 0,-2-5 1 16</inkml:trace>
  <inkml:trace contextRef="#ctx0" brushRef="#br1" timeOffset="116257.88">17477 14375 1507 0,'0'0'0'0,"-15"21"0"0,8 16 0 0,-3 2 36 16,1-11 1-16,-3 5 0 0,-4 2 0 0,-2 2-23 15,1-7 2-15,2-3-2 0,3 15 2 0,-2-7 47 16,0-2 0-16,3 3 0 0,1 9 0 0,3 3-45 0,0-11-1 16,0 1 1-16,3-4 0 0,-1 5 30 15,1-10 0-15,4 0 0 0,2 1 0 0,0-4-31 16,-1 0 0-16,3-8 0 0,0 10 0 0,-4-10 4 0,0-4 1 15,0-2 1-15,7 4-1 0,-4-7-10 0,-3-9-1 16,7-4 0-16</inkml:trace>
  <inkml:trace contextRef="#ctx0" brushRef="#br1" timeOffset="116706.25">18036 14748 1683 0,'0'0'0'0,"0"0"0"16,0 0 0-16,21 10 38 0,-14-10 1 0,4-3 0 15,-3 10 1-15,3-2-25 0,1-1 1 0,4-4 0 16,2 8 0-16,1-2 49 0,-5-8 0 0,0-2 0 16,4 11 0-16,-4-7-47 0,0-5 0 0,-1-2 0 15,-1 7 0-15,4-2 23 0,2-5 1 0,-4-3-1 16,3-1 2-16,-1-3-27 0,-2-5-1 0,-3-1 1 0,-1 1 1 0,1 3-2 15,-4-1 0-15,0-6 1 0,-7 3 0 0,0 1-7 16,4 3 0-16,-8-5 0 0,-3 4 0 0,0-1 0 16,0 2 0-16,0 2 0 0,-4 11-1 0,-1-1-2 15,-2 0 1-15,0 4-2 0,-11 8 2 0,2 2-1 16,2-3 1-16,0 2-2 0,0 12 2 0,-2 0-3 16,3-3 1-16,1 1-1 0,-6 16 1 0,6-8-1 0,3-6 2 15,0 3 0-15,-5 13-1 0,7-7-1 16,0-5 0-16,5-1-1 0,-2 12 2 0,2 2-2 15,6-6 2-15,1 1-1 0,-1 1 1 0,3-8-2 0,7-1 0 16,1-4 1-16,7-3-1 0,6-3 4 0,0 0 0 16,5-1-1-16,6 0 2 0,3-7-3 0,2-4-1 15,9-3 1-15,0 4 0 0,2-1 4 0,-8-6 1 16,4-4 0-16,-1 0 1 0,-4-4-6 0,-6-5 2 16,-1-1 0-16,-2-3-1 0,-7 1 2 0,-4-7 0 0,-5-3 0 15</inkml:trace>
  <inkml:trace contextRef="#ctx0" brushRef="#br1" timeOffset="117040.52">18170 13926 2110 0,'0'0'0'0,"0"0"0"0,35 4 0 0,-10-4 63 15,1-6 1-15,10 1-1 0,-5 17 1 0,1-10-46 16,2-5 0-16,1-1 0 0,-2 13 0 0,-1-6 56 0,0-6 0 15,1-2 0-15,-3 12 1 0,0-6-57 0,0-4 0 16,-5-1 0-16,1 13 0 0,3-9 3 0,-5-7 1 16,-2 0-1-16,-7 16 1 0,3-11-10 0,0-7-1 15,-6-3 0-15</inkml:trace>
  <inkml:trace contextRef="#ctx0" brushRef="#br1" timeOffset="117576.47">19315 13748 1960 0,'0'0'0'0,"0"0"0"0,0 0 0 16,0 0 26-16,10-19 0 0,-3 19-1 0,2-5 1 16,2 0-13-16,-3 1-1 0,1 2 0 0,0 2 2 15,3 2 38-15,-1 2 1 0,3-3 0 0,0 1 0 16,-1 2-36-16,-3-1-1 0,-1-1 1 0,-2 1 1 0,2 3 10 16,-9-6 1-16,7 12-1 0,-4-3 2 0,1 0-17 15,-1 1 1-15,-3-1-1 0,0 9 0 0,0-1-5 0,0 2 1 16,-3-4-1-16,-4 13 1 0,-4-5-3 15,3-2-1-15,-3-4 1 0,-1 17 1 0,-3-11-3 0,3-1 2 16,-2 1-1-16,-4-2 1 0,6 6-3 0,1-10 2 16,-1-1-2-16,0 4 2 0,1-5-2 0,4 0 2 15,0-5-2-15,-4 4 1 0,6-3-1 0,5-11 0 16,-2 8 0-16,1 0 1 0,1-8-1 0,0 0 2 16,0 0-1-16,0 0 1 0,7 3-3 0,-7-3 1 15,0 0 1-15,9 0-1 0,-9 0 4 0,14 0-1 0,-7 0 1 16,5 0 1-16,13 0-3 0,3-2 0 0,0 1 0 15,4 4 0-15,-2 1 5 0,-5-4 2 0,3-2-1 16,2 9 0-16,-2-4-4 0,2-6-1 0,2-1 1 16,0 11 1-16,-1-3 6 0,-1-8 0 0,-5-3 0 15,3 9 0-15,-1-4-6 0,-3-3 1 0,-1 0 0 16,2 1 0-16,0-3 10 0,-6-3 0 0,4-4 0 16,3 3 0-16,-8-7-9 0,-4 3 0 0,0-7 1 0</inkml:trace>
  <inkml:trace contextRef="#ctx0" brushRef="#br1" timeOffset="118280.97">19329 13812 1394 0,'0'0'0'0,"0"0"0"16,0 0 0-16,0 0 131 0,-18 2 0 0,18-2-1 15,0 0 1-15,-11 0-117 0,11 0 0 16,-10 3 0-16,3-3 0 0,0 0 104 0,0-3 0 0,0 1 0 16,-2 2 0-16,-2 2-104 0,4-2 2 0,0-2 0 15,7 2-1-15,-12 0-12 0,12 0-1 0,-7 0 0 16,7 0 2-16,0 0-2 0,0 0 0 0,9-5 0 0,-9 5 1 16,10-4-9-16,1 2 1 0,3 1 1 15,5-3-1-15,9 2 1 0,4-1 1 0,-9-3-1 16,-2 3 1-16,0 1-27 0,-6-1 0 0,-1-4 1 0,0 5 0 15,0-2 14-15,0 4 2 0,2-7 0 0,-6 2-1 16,5 5 3-16,-7 0 0 0,3 0-1 0,-11 0 1 16,12 0 3-16,-3 5 2 0,2-1-2 0,-4-1 1 0,0 1 3 15,0-1 0-15,0 1 0 0,2 3 0 16,1 2 1-16,-1 0 0 0,-2-2-1 0,0 0 2 0,0 3 2 16,-1 1 0-16,-3-1 0 0,-3 6 0 0,0 0 0 15,-3-2 0-15,-4-2 0 0,0 11 0 0,0-2 8 16,-2-1 1-16,-4-3 0 0,1 6 0 0,-6 2-4 0,1-2 1 15,-3-4 0-15,-1 6 0 0,0-3 15 0,0-6 0 16,-4-2-1-16,-1 6 1 0,1-1-11 0,4-5 2 16,0 0-1-16,-2 2 0 0,2-4 9 15,-2-1 2-15,5-2-1 0,-7 14 0 0,4-9-10 16,5-9 1-16,2-2-1 0,4 8 0 0,2-7 10 0,8-4 1 16,0 0-1-16,0 0 0 0,-7 3-9 0,7-3-1 15,0 0 0-15,0 0 0 0,15 7 13 0,-3-7 1 16,0-3-1-16,22 3 1 0,10-7-13 0,9-1 1 15,1-2-1-15,12 10 0 0,1-5 13 0,7-4 1 16,19 0 0-16,13 11-1 0,7-7-12 0,7-4-1 0,23-2 0 16</inkml:trace>
  <inkml:trace contextRef="#ctx0" brushRef="#br1" timeOffset="123776.11">8957 9345 941 0,'0'0'0'0,"0"0"0"0,32-10 0 0,-18 10 12 16,-4-4 1-16,5-3-1 0,0 7 2 0,0 0-7 15,-5-7 1-15,1 0 0 0,-1 11 0 0,1-4 13 16,-1 3 1-16,1-3-1 0,0 4 0 0,5-1-10 0,-2-3 1 15,0 4-1-15,0 6 0 0,9-3 5 0,-2-3 0 16,-3-4-1-16,-1 14 2 0,4-2-8 0,-5-1 0 16,2-4 0-16,-4 14 1 0,0-5 0 0,0-8 0 15,-1 5 0-15,2 22 1 0,1-10-5 0,-2-8 1 16,1 3 0-16,-1 4-1 0,-2 3 1 0,0-5 1 16,1 0-1-16,1 6 1 0,-4-5-4 0,-3-4 2 0,4 2-1 15,0 9 1-15,-6-7 5 0,-2-2 2 0,1 4-2 16,1 10 1-16,1 2-5 0,-3-13 1 0,-3 4 0 15,4 9-1-15,-4-1 9 0,-4-3 0 0,1-5 0 16,1 0-1-16,-3 4-6 0,-3-7 0 0,1-6 0 16,2 13 1-16,-2-4 9 0,0-7 2 0,-4-4-1 15,1 13 0-15,3-7-10 0,-4-3 1 0,-1 6 0 16,0 2 1-16,-1-2 5 0,-1-3 0 0,0-3 0 0,-7-4 1 16,3 3-9-16,2-2 1 0,-5-1 0 0,-4-2 1 15,4 2 2-15,2-2 2 0,-6-3-1 0,-5 1 1 16,5 0-7-16,4-1 1 0,-3-4 0 0,1 5 0 15,1-1 6-15,5-8 1 0,-4-3 0 0,-2 11-1 0,5-4-6 16,0-7 0-16,-3 0 0 0,-7 0 1 16,5 0 10-16,-2-3-1 0,1-1 0 0,-10 8 0 0,-1-4-9 15,-2-4 0-15,2 0 0 0,-2 1 1 0,5 3 11 16,0-7-1-16,4-2 0 0,-2 6 2 0,2-1-12 16,3-3 0-16,2-2 0 0,-5 0 1 0,3 4 3 15,8-2 2-15,1-3 0 0,-6-3 0 0,5 1-8 16,3 1 1-16,1-6-1 0,-4-3 1 0,-1 3 3 0,4-1 2 15,0-6-2-15,3 4 2 0,1-4-7 16,-3-4 1-16,3-8-1 0,-1 17 1 0,1-6 3 0,-1-1 0 16,0-2 1-16,1 7-1 0,1 0-4 0,2-2 0 15,-4 2 0-15,8-2-1 0,-1 5 6 0,1-1 0 16,3-2 0-16,0-4 0 0,0 4-5 0,0-2 0 16,0-2 0-16,7 6 0 0,0-7 4 0,-4-8 1 15,1 6 1-15,7 11-1 0,-4-8-5 0,-2 2 0 0,5-2 0 16,1 1 1-16,0 4 4 0,-8 3 1 0,4-6-1 15,4 0 1-15,-4 6-6 0,-4 1 1 0,4-11-2 16,4 4 2-16,-2 2 4 0,1 4-1 0,1-8 0 16,3 8 2-16,0-6-6 0,-3 0 0 0,-1 0-1 15,3 9 1-15,1-4 4 0,0 2 0 0,4-1-1 16,-4 10 1-16,3 0-5 0,6-7 1 0,-2-2 0 16,1 14 0-16,4-5 3 0,-1-2 0 0,-1-1 0 15,10 10 1-15,-6-4-6 0,0 1 2 0,-1-4-1 0,8 7 1 16,-3 0 0-16,-2-4 1 0,-2 1 0 0,-3 6 0 15,1-3-4-15,-5-3 1 0,1-1-1 0,1 8 2 16,-2-4 0-16,0 0 1 0,-3 0-2 0,3 3 2 16,2 4-3-16,-2-7 0 0,-4-7 1 0</inkml:trace>
  <inkml:trace contextRef="#ctx0" brushRef="#br1" timeOffset="128212.04">24670 12508 1080 0,'0'0'0'0,"0"0"0"0,0 0 0 15,-4 27 14-15,4-17 0 0,-2-5 1 0,1 24-1 0,-1-5-6 16,-2-1 1-16,-6 2 0 0,-1 13 0 0,-1 3 21 16,1-1 1-16,2-4-1 0,4 8 2 0,-2-4-19 15,0 0 0-15,2 1 1 0,5 10 0 0,-2 0 30 16,-2 2 1-16,4 1-1 0,2-3 1 0,0 6-29 16,0-10 0-16,1-6 0 0,3 10 1 0,-1-2 0 15,0-5 0-15,0 0-1 0,1 5 1 0,-1-5-8 16,0-5 1-16,4-8-1 0,-2 6 1 0,-3-10-1 15,-1-8 0-15,-3-1 0 0,4 8 1 0,-4-5-4 0,0-10 1 16,3-2-2-16,-3-1 2 0,0 1 17 0,0-9 0 16,0 0 1-16,0 0 0 0,0 0-13 0,7 4 0 15,-7-4 1-15,0 0-1 0,11-7 13 0,-11 7 1 16,11-9-2-16,-4 4 2 0,5-13-14 0,2-1 1 0,0-4-1 16,0-4 2-16,-5 3 10 0,-2 1 1 15,-3-4 0-15</inkml:trace>
  <inkml:trace contextRef="#ctx0" brushRef="#br1" timeOffset="128630.72">24564 12825 1143 0,'0'0'0'0,"12"-39"0"16,6 11 0-16,3-7 56 0,4 5 0 0,-4-12 0 16,0 19 0-16,0-2-39 0,2-5 1 0,0 6-1 0,4 13 1 15,-1-5 38-15,-1 1 0 0,-6-3 0 0,4 13 2 16,0 3-42-16,-5-2 2 0,-1-3-1 0,6 14 1 0,-5-3 19 15,-4-2 0-15,-3-2 0 0,-4 14 0 0,-2-2-22 16,-3-5 1-16,-2-7-2 0,-2 21 2 16,-2-9-2-16,-1-3 1 0,-2 0 0 0,-4 12-1 0,-3-3-5 15,0-4 0-15,0-5 0 0,0 12 0 0,-2-2-3 16,2-7 1-16,0-5-2 0,2 6 2 16,1-1-3-16,2-5 1 0,2-2-1 0,2 2 1 0,1 0-1 15,4-7 1-15,0 0-1 0,0 0 1 0,0 0-2 16,0 11 0-16,0-11 1 0,6 4-1 15,1-1 4-15,0 1 0 0,0-1-1 0,7 1 1 0,7 1-2 16,0 2-1-16,-3-2 1 0,3 8 0 0,-3 2 2 0,-3 1 1 16,-4-9-1-16,1 9 0 0,-1 0-2 0,-6-4 1 15,-1-3-2-15,-2 10 2 0,-4-1 3 0,-3-6 0 16,-3-3 0-16,-2 10 0 0,-6-6-4 0,-3-8 1 16,-3 0-1-16,0 15 2 0,-5-10 2 0,-3-6 1 15,0-4 0-15,-5 9 0 0,3-6-4 0,4 1 1 16,-6-8-1-16,-1 11 1 0,3-10 0 0,2-4 1 15,6-1-2-15,6 16 2 0,0-8-3 0,2-9 0 16,6 2 0-16</inkml:trace>
  <inkml:trace contextRef="#ctx0" brushRef="#br1" timeOffset="128943.22">25444 13091 1545 0,'0'0'0'0,"0"0"0"0,0 0 0 16,-7 31 33-16,2-18 1 0,-1-5 0 0,1 10-1 0,2 5-18 16,3-7 0-16,3-2-1 0,1-4 1 0,1 4 33 15,0 0 0-15,2-3 1 0,2-6 0 0,0 1-32 16,0-3 0-16,1-3-1 0,4-2 1 0,4 1 11 0,2-3 1 15,-5-3 1-15,1-4-1 0,2-4-16 0,-6 2 1 16,-1-6-1-16,-4 1 1 0,0 4-4 0,-2-7 1 16,-1-2-1-16,-6 9 1 0,-2 0-4 0,-1-2 0 15,-2-3 0-15,-3 12 0 0,-5 2-1 0,-2-2 1 16,-6-4-1-16,-4 11 1 0,-3 4-2 0,4-4-1 16,1 3 1-16</inkml:trace>
  <inkml:trace contextRef="#ctx0" brushRef="#br1" timeOffset="129121.26">25765 13312 1808 0,'0'0'0'0,"0"0"0"15,-32 27 0-15,15-10 26 0,-1-1 1 0,-3-4 0 0,0 6 0 16,1-4-15-16,6 0 2 0,2-3-2 0,0 6 2 15,4 1 13-15,5-13 0 0,3 2 0 0</inkml:trace>
  <inkml:trace contextRef="#ctx0" brushRef="#br1" timeOffset="129446.93">26614 12468 1632 0,'0'0'0'0,"0"0"0"0,-4 28 0 0,2-5 35 0,2 0 0 16,-1-2 0-16,-7 26-1 0,5 1-19 0,3-1 0 16,-4-1-1-16,-3 5 2 0,4-2 34 0,3-6 1 15,-2 2-1-15,-5 17 2 0,5-6-35 0,0-1 0 0,-1 1 0 16,-4 0 0-16,3-1 17 0,3-11 0 0,-3-4-1 15,-3 6 2-15,3-2-20 0,4-12-1 0,-1 3 1 16,-5 2 0-16,6-4 4 0,2-6 0 0,0-8 0 16,-4-5 0-16,6 0-9 0,3 0 0 0,0-10 0 15,-7-4 1-15,0 0 3 0,10 0 1 0,-4-7-2 16,-3-9 2-16,-1 2-8 0,0-4 2 0,0 1 0 16</inkml:trace>
  <inkml:trace contextRef="#ctx0" brushRef="#br1" timeOffset="129765.08">26644 12607 1457 0,'0'0'0'0,"22"-27"0"0,1 20 0 0,0-5 52 15,-1 0-1-15,6-6 1 0,-4 8 0 0,1-1-35 16,-2-1-1-16,4-2 1 0,-5 12 1 16,0 2 53-16,-3-7 0 0,-5 0-1 0,-3 14 2 0,-1-4-54 15,-1-3 0-15,-2 0 0 0,-5 6 0 0,0 4 8 16,-2-1 0-16,0-2-1 0,-7 21 1 0,-2-7-14 15,0 0 1-15,0-3-1 0,-5 15 2 0,2-3-9 16,-1-5 1-16,-3-7-1 0,2 3 2 16,2 5-3-16,3-7 0 0,2-3 1 0,4 0-1 15,-1 3-4-15,-3-6 0 0,7-4 0 0,2-1 1 0,0 1-1 0,1-2 0 16,-3-7 0-16,7 14 1 0,0-5-1 0,2-2 0 16,3 0 0-16,4 7 0 0,-2-2 0 15,-3-4 0-15,0-3 0 0,-8 7 0 0,4 0-1 0,-7-12 1 16,7 6 0-16,-5 1 0 0,-2 3-1 0,-2-1 1 15,2-9 0-15,-7 18 0 0,0-2-1 0,-4-6 1 16,-3-3 0-16,-7 12 0 0,-2-1 0 0,6-7 0 0,3-1 0 16</inkml:trace>
  <inkml:trace contextRef="#ctx0" brushRef="#br1" timeOffset="129970.93">27409 13159 1507 0,'0'0'0'0,"0"0"0"0,0 0 0 16,0 0 31-16,-19 25 2 0,13-18-1 0,-1 7 1 0,-1 7-20 15,-1 5 2-15,2-6-1 0,-4 11 1 0,4 5 32 16,3-8 0-16,1-4 0 0,-1 13 0 0,1-3-30 16,1-10 0-16,4 6 0 0,1 2 0 0,1 1 14 15,1-1 2-15,8-6-1 0</inkml:trace>
  <inkml:trace contextRef="#ctx0" brushRef="#br1" timeOffset="130169.59">27922 13442 1733 0,'0'0'0'15,"0"0"0"-15,-30 36 0 0,9-7 32 0,-2-2 0 0,-5-2 0 16,0 3 0-16,0 5-18 0,-1-5 0 0,1 2 1 16,0-7-1-16,1 3 27 0,3-5 0 0,1-1 1 15</inkml:trace>
  <inkml:trace contextRef="#ctx0" brushRef="#br1" timeOffset="130492.49">28563 12403 1796 0,'0'0'0'0,"-7"31"0"0,-4 13 0 0,0 0 29 0,3 0 2 15,1 16-1-15,0 7 0 0,-1-2-16 16,1-5-1-16,2 1 1 0,-2 15 0 0,-2-2 28 16,-1-5-1-16,-1 1 1 0,-3 0 0 0,3-1-26 0,3-13 0 15,-1 1 0-15,-5 4 0 0,3 2 18 0,6-8 0 16,1-8-1-16,-3 6 2 0,4-7-20 0,3-11-1 16,3-5 1-16,-3 11 0 0,4-13-2 0,3-11 0 15,2-3 1-15,-2 11-1 0,3-11-5 0,3-10 0 16,-1-8 0-16,-5 8 1 0,-7-4 5 0,11-15 2 15,-11-6 0-15</inkml:trace>
  <inkml:trace contextRef="#ctx0" brushRef="#br1" timeOffset="130874.01">28527 12689 1520 0,'0'0'0'0,"20"-40"0"16,-1 22 0-16,-3-3 66 0,-2-3 0 0,7-4 1 15,1 12-1-15,-5-4-48 0,1 3 0 0,5-1 0 0,0 13 0 16,-2 1 51-16,-2-3 2 0,1 2-1 0,1 10 0 16,-7 2-52-16,0-7 0 0,0 0 0 0,-5 11 0 15,-2 1 3-15,-3-3 1 0,-1-2-1 0,-3 11 0 0,-3 1-9 16,-1-5-1-16,0 0 0 0,-4 14 0 0,-5-1-5 16,1-6-1-16,0 0 1 0,-4 4 0 15,0-1-3-15,4 3 2 0,1-12-1 0,-5 6 1 0,2-1-4 16,3-1 1-16,1-5-1 0,3 7 1 0,1-1-1 15,5-8 1-15,6 0-1 0,4 11 1 0,-2-3-1 16,-2-5 1-16,4-6 1 0,3 16-1 0,1-6-1 16,-3-3 1-16,1-5-1 0,-4 11 1 0,5-2 2 0,-1-8 0 15,-2 2 0-15,-2 0 0 0,0-1-2 0,-2-3 2 16,-5-10-1-16,7 14 1 0,-7-14 0 0,4 7 2 16,-4-7-1-16,0 0 1 0,0 0-3 0,1 7 2 15,-1-7-2-15,0 0 2 0,-7 0-2 0,7 0 1 16,-9-3 1-16,-15-4-1 0,-22-2-1 0,2 0 0 0,3-3 0 15</inkml:trace>
  <inkml:trace contextRef="#ctx0" brushRef="#br1" timeOffset="131167.71">29351 13047 1632 0,'0'0'0'0,"0"0"0"0,30 7 0 16,-19-6 35-16,-4 3 0 0,3-1 0 0,1 13-1 16,-4 0-19-16,-2-5 0 0,1 3-1 0,-3 5 2 15,-5 0 29-15,-1 1 1 0,-3-6 0 0,-4 7 0 16,-4 4-30-16,-4-3 0 0,-3-6 1 0,-4 2 0 16,1-1 9-16,1-1 1 0,-2-3-1 0,-5 1 1 0,2 0-15 15,3-5 1-15,0-2 0 0,6 5 0 0,5-2-3 16,2-6 1-16,12-4 1 0,-9 3-1 0,9-3-4 15,0 0 1-15,7-3-2 0,3-1 2 0,10 4-1 16,3-3 1-16,1-4 0 0,20 2-1 0,4-2-2 16,-2-2 0-16,2-2 1 0,3 8 0 0,0 1 0 15,-2-2 2-15,9-3-1 0</inkml:trace>
  <inkml:trace contextRef="#ctx0" brushRef="#br1" timeOffset="131364.53">30261 13101 1922 0,'0'0'0'0,"0"0"0"15,27 11 0-15,-15-4 36 0,6 0 1 0,-1-5 0 16,8 5 0-16,-2-2-23 0,-2-5 2 0,-3 0-1 15</inkml:trace>
  <inkml:trace contextRef="#ctx0" brushRef="#br1" timeOffset="131515.89">30909 12925 1934 0,'0'0'0'0,"19"-3"0"0,0 13 0 15,3-3 28-15,-3-3 1 0,0-1 1 0,-3 11-1 0,2-3-16 16,0-6 1-16,1-1-1 0</inkml:trace>
  <inkml:trace contextRef="#ctx0" brushRef="#br1" timeOffset="131651.44">31736 12881 1934 0,'0'0'0'16,"19"-2"0"-16,-5 13 0 0,-3 0 39 0,-2-8 1 0,1 1-1 16</inkml:trace>
  <inkml:trace contextRef="#ctx0" brushRef="#br1" timeOffset="132067.93">30743 12095 1407 0,'0'0'0'0,"44"-9"0"0,7 14 0 0,7-6 39 0,4-5 0 15,9 5 1-15,-4 20 0 0,1-9-24 0,-1 5-1 16,15 0 1-16,-3 28 0 0,-5-3 46 0,-5 8-1 15,-4 4 1-15,0 8 1 0,-14 0-46 0,-6 2 1 16,-1 10 0-16,-9 12 0 0,-9-7 3 0,-8-3 1 0,-6-2 1 16,-13 18-1-16,-12-2-11 0,-4-9 1 15,-8-1-1-15,-7 4 1 0,-8-8-6 0,-4-5 1 0,-8 5-1 16,-16 1 1-16,-14-9-3 0,-6-10 1 0,-7-5-1 16</inkml:trace>
  <inkml:trace contextRef="#ctx0" brushRef="#br1" timeOffset="132374.74">23797 12558 1884 0,'7'24'0'0,"12"36"0"0,18 28 0 0,11 3 13 0,17-3 2 16,25 14-2-16,14 2 2 0,14-9-7 0,20-3 1 15,31-3-2-15</inkml:trace>
  <inkml:trace contextRef="#ctx0" brushRef="#br1" timeOffset="132893.96">24430 14194 1608 0,'26'-4'0'0,"48"-6"0"0,32 6 0 0,7-5 29 0,5-1 1 15,23-1-1-15,16 2 2 0,9 2-18 0,7-2 0 16,19-1 1-16,20 3 1 0,-4-2 27 0,-5-3 1 15,23-2-1-15,22 10 1 0,-9-1-27 0,-8-6 0 16,31 1-1-16,14 6 2 0,-12-8 4 0,-12-2 2 16,22-2-2-16,15 18 2 0,-26-11-12 0,-13 0 0 15,40-5 0-15,6 21 2 0,-17-14-6 0,-27-3 2 0,18 1-1 16,0 19 1-16,-20-13-3 0,-17-2 0 0,14 1-1 16,-4 22 2-16,-26-18-4 0,-26-7 1 0,6 1-1 15,-24 22 1-15,-23-19-1 0,-19-1 0 0,3 2-1 16,-35 11 4-16,-36-2-4 15,-17-3-2-15,-2-1 4 0,0 1-1 0,-10-4-3 16,-13 1 0-16,-14 1 4 0,-11 0 1 0,-13-2-5 16</inkml:trace>
  <inkml:trace contextRef="#ctx0" brushRef="#br1" timeOffset="133306.04">23652 14350 1369 0,'0'0'0'0,"-18"2"0"0,8 17 0 0,3-13 35 0,7-6 1 15,17-9 0-15,24 14 0 0,12-7-21 0,9-7 1 16,13-1-2-16,10 12 2 0,17-8 30 0,1-6 0 15,18 2 0-15,17 10 0 0,12-11-30 0,16-5 0 16,24-1 1-16,20 9 0 0,0-4-11 0,3-9 0 16,31 2 0-16,13 3 1 0,1 0-3 0,-13-9 1 0,34 1-1 15,19 4 1-15,-16-2-5 0,-10-5 0 0,40 1 0 16,9 5 0-16,-33-6 0 0,-20 6 0 16,33-3 0-16,11 13 0 0,-31-5-4 0,-25-3 2 0,28 3-1 15,-20 21 0-15,-27-10 1 0,-27-9 0 0,6 5 0 16,-16 20 0-16,-27-13-1 0,-25-3 2 0,2 3-1 15,-14 11 1-15,-31-9-1 0,-15-4 0 0,0 2 1 16,-19 11 0-16,-16-7 3 0,-15-4 2 0,-10-1-1 16,-7 8 1-16,-7-7-2 0,-5-3 0 0,-4 1 0 15,-7 11 2-15,-7-5 14 0,-4-5 1 0,-5-3 0 16,-14 6 0-16,-14-3-9 0,-7-6 0 0,-11-3 0 16</inkml:trace>
  <inkml:trace contextRef="#ctx0" brushRef="#br1" timeOffset="133970.82">24014 12178 1507 0,'28'-9'0'0,"55"-14"0"16,21 16 0-16,2-9 56 0,7-2 1 0,19-3 0 16,21 11 0-16,6-10-40 0,3 3 1 0,22-3-1 15,22 12 1-15,-3-5 49 0,-6-2 2 0,22 0-2 16,18 10 2-16,-17-4-51 0,-8-1-1 0,24-3 1 16,15 10 0-16,-17-2 16 0,-17-2 0 0,21 0-1 0,9 7 1 15,-23-4-19-15,-17-1-1 0,17-2 1 0,8 10-1 16,-29-3-9-16,-18-3-1 0,22-1 1 0,-10 8-1 15,-18-1 0-15,-24 1-1 0,0-8 0 0,-3 8 1 0,-22 1-4 16,-12-5 0-16,8 0 0 0,-15 4 1 16,-11 3-1-16,-11 0 0 0,0-6 0 0,0 8 1 15,-8-2-2-15,-11-1 1 0,-4 1-1 0,-8 12 1 0,-9-5-1 16,-6 4 1-16,1 1-1 0,0 20 1 0,2-2-2 16,-8 0 1-16,-4 21 0 0,-9 3 1 0,1 3-1 15,-3-6 0-15,-4 3 0 0,-4 18 1 0,-7-1 0 16,-1-6 0-16,-1 0 0 0,-8 12 0 0,0-8 0 15,-1-6 0-15,-4 13 0 0,-4 3 0 0,-1-7 2 0,3-8 0 16,-2-1 1-16,-5 11 0 0,4 0-2 16,5-11 1-16,-2-3 1 0,-1 7-1 0,3-12 8 0,3-10 1 15,4 0-1-15,-2 13 1 0,2-7-4 0,4-11 0 16,3 2 0-16,2-3 0 0,-2-7 9 0,2-11 0 0,-2-5 0 16,-6 12-1-16,5-12-6 0,-1-13 0 0,-3 1 0 15,-8 14 1-15,-1-17 4 0,-5-8 0 0,-9-5 1 16</inkml:trace>
  <inkml:trace contextRef="#ctx0" brushRef="#br1" timeOffset="134362.22">23957 12257 1721 0,'0'0'0'0,"0"0"0"0,0 0 0 0,-16 17 53 0,7 1-1 16,-3 3 1-16,-4 16 1 0,6 2-37 0,-1 8 1 16,-1 4-1-16,-2 21 1 0,3 6 40 0,2-1 1 15,0 2 1-15,-3 11-1 0,3-6-42 0,2-1 1 16,-3 7 0-16,3 1 0 0,3-3 15 0,4-12 0 16,2 10 0-16,3-3 1 0,6-8-21 0,3-13 2 15,2-6-1-15,5 8 1 0,11-12-6 0,1-4 0 16,9 8 0-16,11 2 1 0,9-1-5 0,7-10 2 0,14-3-1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10T14:35:04.851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4-10T14:36:09.170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7435 9868 12 0,'0'0'0'15,"0"0"0"-15,0 0 0 0,0 0 11 0,0 0 0 0,0 0 1 16,0 0-1-16,0 0-5 0,0 0 2 0,0 0-1 15,0 0 1-15,0 0 176 0,0 0 0 0,-2-16 0 16,16 12 0-16,4-1-177 0,3-5 1 0,0-1 0 16,-1 4-1-16,-3 2 83 0,1-2 0 0,-4-2 0 15,0 5-1-15,-3 3-72 0,-6-1 1 0,2-2-1 16,4 3 1-16,-4 1 120 0,0 0 1 0,-7 0 0 16,10 1 1-16,-10-1-128 0,4 11 1 0,-4-11 0 15</inkml:trace>
  <inkml:trace contextRef="#ctx1" brushRef="#br0">9699 16092 0,'9'10'0,"20"-1"0,18 19 16,9 0-1,1-9-15,-20 0 16,-18-10 0</inkml:trace>
  <inkml:trace contextRef="#ctx1" brushRef="#br0" timeOffset="534.69">7328 1540 0,'0'0'0</inkml:trace>
  <inkml:trace contextRef="#ctx1" brushRef="#br0" timeOffset="1578.43">6331 827 0,'0'0'0,"0"0"0,0 0 15,0 0 1,0 0-16,0 10 16,0 8-1,0 48-15,-9 37 16,-1 38-1,1 18-15,9-8 16,9-29 0,1-19-16,-1-28 15,10-19 1,9 0-16,0-18 16,10 9-1,9-10-15,-28-18 16</inkml:trace>
  <inkml:trace contextRef="#ctx1" brushRef="#br0" timeOffset="1967.85">6905 1690 0,'0'0'0,"0"0"0,0 0 16,0 10-1,9-1-15,1 19 16,9 19 0,9 9-16,19 1 15,0-10 1,-9-19-1,-1-19-15,10-18 16,0-19-16,-9-29 16,-10-8-1,-9-10 1,-19 0-16,-19 9 16,-9 10-1,-10 9-15,-9 28 16,-9 19-1,28 0-15</inkml:trace>
  <inkml:trace contextRef="#ctx1" brushRef="#br0" timeOffset="2692.78">7846 1794 0,'0'0'0,"9"0"0,1-19 15,-10 0 1,0-9-16,-10 9 15,-18 0-15,-19 10 16,-10 0 0,-18 9-16,9 9 15,19 10 1,10 0-16,8-1 16,20-8-1,0-1 1,9 10-16,9-10 15,0 10 1,1-10-16,9 1 16,0-10-1,9 0-15,-9 0 16,-1 0 0,1-10-16,0 1 15,0 0 1,-10-1-16,1 1 15,-10-1 1,0 10-16,9 0 16,0 10-1,1 9-15,9 9 16,-1 28 0,1 19-1,-9 10-15,-10-1 16,-19 10-1,0-10-15,-19-9 16,1-18 0,-20-1-16,-8-9 15,8-19 1,1-9-16,-1-10 16,-18-18-1,37-1-15</inkml:trace>
  <inkml:trace contextRef="#ctx1" brushRef="#br0" timeOffset="3176.75">8485 1353 0,'0'0'0,"0"0"15,0 0 1,0 0-16,0 0 16,0 0-1,0 0-15,0 18 16,-18 20 0,-11 18-16,-8 29 15,-1-1 1,10 10-1,0-19-15,9 0 16,10-9-16,18-10 16,19 0-1,19-9 1,19 0-16,28-9 16,-37-20-1</inkml:trace>
  <inkml:trace contextRef="#ctx1" brushRef="#br0" timeOffset="3675.19">9163 1268 0,'0'0'0,"0"0"16,0 0-16,0 10 15,0 27 1,-19 19-16,0 19 15,-9 19 1,0 0-16,0-19 16,-1-9-1,10-29-15,10-9 16,0-9 0,9-9-16,0-1 15,9 0 1,0 1-16,20-1 15,18-9 1,9 0-16,1 0 16,-1 0-1,1 10-15,-20-1 16,1 0 0,-19-9-1</inkml:trace>
  <inkml:trace contextRef="#ctx1" brushRef="#br0" timeOffset="4076.8">9727 1306 0,'0'0'0,"0"0"16,0 0-1,0 0-15,0 9 16,0 10 0,-9 28-16,-10 28 15,-9 9 1,0 10 0,-1-9-16,11-20 15,8-9-15,1-18 16,18-19-1,1 0-15,27-10 16,20 0 0,27-9-1,20-18-15,9-1 16,-10-9 0,-28-1-16,-18 11 15,-20 8 1,-27 1-16</inkml:trace>
  <inkml:trace contextRef="#ctx1" brushRef="#br0" timeOffset="4392.42">10536 1090 0,'0'0'0,"0"0"0,10 0 16,9 9 0,9 19-1,0 19-15,10 47 16,-29 38-1,-18 18-15,-38 19 16,-48 9 0,-55 19-16,-95 75 15</inkml:trace>
  <inkml:trace contextRef="#ctx1" brushRef="#br0" timeOffset="5023.35">5202 902 0,'0'0'0,"0"0"16,0 0-1,0-9-15,0-1 16,0 10 0,0 10-16,-9 37 15,-10 47 1,0 46-16,0 10 15,1 1 1,8 8-16,1-9 16,-1 0-1,10 38 1,0 0-16,0-29 16,0 10-1,0-38-15,-9-46 16,0-20-1,-1-8-15,1-10 16,-1-19 0,1-9-16,0-19 15,9 0 1</inkml:trace>
  <inkml:trace contextRef="#ctx1" brushRef="#br0" timeOffset="5417.78">5033 1156 0,'0'0'0,"0"0"15,-9-10-15,-10 1 16,0 9 0,-19 9-16,-9 19 15,-19 19 1,-18 28-16,-1 19 15,10-9 1,9-20-16,19-18 16,19-9-1,18-20-15,1 1 16,9-19 0</inkml:trace>
  <inkml:trace contextRef="#ctx1" brushRef="#br0" timeOffset="5678.8">5183 808 0,'0'0'0,"0"0"15,0 0-15,10 10 16,9 27 0,18 38-16,20 38 15,9 18 1,18 19-16,-8 10 16,55 140-1</inkml:trace>
  <inkml:trace contextRef="#ctx1" brushRef="#br0" timeOffset="27986.67">21223 2094 0,'0'0'0,"0"9"16,0 19-1,10 66 1,-1 47-16,0 65 16,1 48-1,-1 36-15,10 39 16,9-1 0,19 29-1,19 37-15,-9 9 16,-1 1-1,0 65 1,-18 9-16,-19-9 16,-10 29-1,1-1 1,-1 10-16,0 9 16,20 9-1,8-9 1,10-37-16,10-38 15,-10-47 1,9-47 0,-18-47-16,0-56 15,-10-38 1,-9-55-16,-10-39 16,0-46-1,1-19 1,-10-10-16,0-18 15,0-19 1,0 0 0</inkml:trace>
  <inkml:trace contextRef="#ctx1" brushRef="#br0" timeOffset="28889.11">15174 7339 0,'0'0'0,"0"0"16,0-19-16,19 0 16,47-28-1,122-9 1,122-10-16,95 29 15,84-1 1,76 1-16,74-10 16,20 0-1,37 0 1,38 0-16,37 0 16,48 28-1,18 10 1,-9 9-1,-38 19-15,19 18 16,-47 1 0,-47-1-16,-66-9 15,-122-9 1,-66-9 0,-104-20-16,-93 10 15,-67 0 1,-46 0-1,-29-9-15,-18-1 16,-10 1 0,-19 0-1,0-1-15,-18 1 16,-20-10 0,1 0-1,-1 10-15,-18 0 16,0-1-1,-10 1-15,1-1 16,-10 10 0,0 0-1,0 0-15</inkml:trace>
  <inkml:trace contextRef="#ctx1" brushRef="#br1" timeOffset="34941.23">31054 6860 0,'0'0'0,"0"0"15,9 9-15,19 10 16,29 28 0,37 56-1,28 47 1,1 29-16,8 8 15,-8-27 1,-20-38-16,-28-10 16,-9-27-1,-28-29-15,-1-18 16,-18-10 0,0-9-1,-10-10-15</inkml:trace>
  <inkml:trace contextRef="#ctx1" brushRef="#br1" timeOffset="35261">31769 6888 0,'0'0'0,"0"0"0,-10 10 15,-18 27 1,-19 29-16,-28 46 16,-29 29-1,-18 0 1,9-10-16,10 1 15,-1-20 1,29-18 0,9-10-16,38-37 15</inkml:trace>
  <inkml:trace contextRef="#ctx1" brushRef="#br1" timeOffset="40597.18">22578 11851 0,'0'0'0,"0"0"0,0 0 16,0 0 0,0 0-1,0 0-15,0 0 16,0-9-1,0 0 1,0-1-16,0 1 16,0-10-1,0 0 1,0 1-16,0-1 16,0-9-1,0 0 1,0-1-16,0 1 15,0 0 1,0-9-16,0-1 16,0 1-1,0-1 1,0 1-16,0-1 16,0-9-1,0 10 1,0-1-16,0 0 15,0 1 1,0-10 0,0 10-16,9-10 15,1 0 1,-1 0 0,0 0-16,1 9 15,-1 1 1,1-10-16,-1 9 15,0-9 1,1 1 0,-1-11-16,10 1 15,0 0 1,0-10 0,0 0-16,-1 10 15,1-10 1,0-9-1,0 10-15,0-1 16,-1 0 0,11 10-1,-11-10-15,11 10 16,-11 0 0,11-10-1,-1-9-15,0 9 16,0 1-1,1-1 1,-1 0-16,9 10 16,1 0-1,-10-1 1,10 1-16,0 0 16,-10 9-1,0-9 1,10-1-16,-1-8 15,1-1 1,0 10-16,-1-10 16,-9 10-1,10-1 1,0-8-16,-1-1 16,1 10-1,0-1 1,-1 1-16,-9 0 15,1 0 1,8-1 0,1 1-16,-1 9 15,-8 10 1,8-20 0,10 1-16,-9 0 15,9-1 1,-9 10-1,-1 1-15,10-11 16,0-8 0,0-11-16,0 1 15,0 10 1,10-1 0,-1 0-1,1 1-15,-10 8 16,0-8-1,0-1-15,0 10 16,0-10 0,9 0-1,1 1-15,-1-1 16,-9-9 0,0 0-1,10 0-15,-10 19 16,0-10-1,9-9 1,10 0-16,0 0 16,0 9-1,0 0 1,0 1-16,-1-10 16,1 9-1,0-9 1,9 9-16,-18 1 15,9-1 1,0 0-16,-1 1 16,1-1-1,0 10 1,0-10-16,-10 0 16,10 19-1,0 0 1,0-9-1,0 9-15,0-9 16,-10 0 0,1 9-16,-1 0 15,0 0 1,10 0 0,0-9-16,0 9 15,-10-10 1,1 11-1,9-1-15,0 0 16,-1 0 0,1 0-1,0 0-15,0 0 16,0 0 0,0-9-1,9 9-15,0-9 16,1 9-1,-1 0 1,0 0-16,0 9 16,1-9-1,8 10-15,-9-10 16,10 9 0,-10-8-1,10 8-15,0 1 16,-1-1-1,1 0 1,-10 1-16,1-1 16,-1 1-1,10 9 1,-10 0-16,0-10 16,10 1-1,-10-1 1,10 10-16,-1 0 15,1 0 1,-10-1 0,0 1-16,1 9 15,8-9 1,1 0 0,0 9-16,-1-9 15,1 10 1,0-11-16,9 1 15,-10 19 1,1-10 0,0 0-16,-1 1 15,11-1 1,-20 0 0,0 10-16,0-10 15,1 0 1,-1 0-1,0 10-15,0 0 16,-9-1 0,9 1-1,-9-1-15,0 1 16,0 0 0,0-1-1,0 1-15,0 0 16,-10-1-1,10 1-15,0 9 16,0 0 0,-1 0-1,1 0-15,0 9 16,9-9 0,-9 0-1,0 0-15,9 10 16,1-10-1,-11 9 1,1 0-16,-9 1 16,27-1-1,1 10 1,-38-10-16,-9 1 16,-1-1-1,1 0 1,0 10-16,-10-10 15,-9 1 1,9-10 0,-9 0-16,0 0 15,-1 0 1,-8 0-16,-1 0 16,1 0-1,-1 0 1,0 0-16,10 9 15,-9-9 1</inkml:trace>
  <inkml:trace contextRef="#ctx1" brushRef="#br1" timeOffset="42533.4">24986 6832 0,'0'0'0,"0"-9"15,-9-10 1,-1 0-16,1-9 15,-1 9 1,1 10 0,0-1-16,9 10 15,0 10 1,9 8 0,10 29-16,0 10 15,-1-1 1,-8-9-16,-10-10 15,0-18 1,0 0 0,0-10-16,0-9 15,0 0 1,0 0-16,0 0 16,0-9-1,0-19 1,0-10-16,0-18 15,-10 9 1,1 0-16,0 19 16,-1 0-1,10 18-15,0 1 16,0 9 0,0 0-16,0 9 15,-9 29 1,-1 0-16,1-1 15,0 1 1,-1-10 0,10-9-16,0-10 15,0 0 1,0-9-16</inkml:trace>
  <inkml:trace contextRef="#ctx1" brushRef="#br1" timeOffset="43975.97">25043 7517 0,'0'0'0,"0"0"0,0 0 15,0 0 1,0 0-16,0 19 16,0 9-1,0 19-15,9 9 16,0 10 0,-9-10-16,0-19 15,0-37-15,0 29 31,0-11-31,0 1 16,0-19-16,0 0 16,0 0-1,0 0 1,10-9-16,-1-19 16,1-29-16,-10 1 15,0-10 1,0 1-1,0 18-15,-10 0 16,10 19-16,-9 0 16,9 18-1,0 1 1,0 9-16,0 0 16,0 9-1,-19 29-15,0 27 16,0 39-1,0-1 1,10 0-16,0-9 16,-1-10-1,10-27-15,0-11 16,0-8 0,0-19-16,0-10 15,0-9 1,0 0-16,0 0 15,0-9 1,10-19-16,-10 28 16,9-38-1,0-9 17,1 0-32,9-103 0,0 28 15,-19 47 1,0 38-1,0 8-15,0 20 16,0 9 0,0 0-16,0 19 15,9 37 1,0 19-16,1 19 16,-10 0-1,0-10 1,0-84-16,0 66 15,0-38 1</inkml:trace>
  <inkml:trace contextRef="#ctx1" brushRef="#br1" timeOffset="48938.98">26153 1306 0,'0'0'0,"0"0"0,0 0 16,0 9 0,-10 38-1,-9 47-15,-18 56 16,-10 47-1,9 19-15,10-10 16,9-18 0,10-10-16,18-18 15,0-29 1,20-18-16,8-10 16,29-9-1,-28-57-15</inkml:trace>
  <inkml:trace contextRef="#ctx1" brushRef="#br1" timeOffset="49335.16">26830 2385 0,'0'0'0,"0"0"15,-19-10 1,0 1-16,-9 18 15,-10 1 1,1 27-16,9 19 16,9 1-1,9-1-15,20 0 32,9-18-32,9-10 0,0-9 15,0-19 1,19-10-16,10-18 15,-10-28 1,-19-57 0,-37-46-16,-57-1 15,-28 29-15,0 56 16,9 37 0,-9 48-16,0 27 15,9 48 1,47-38-1</inkml:trace>
  <inkml:trace contextRef="#ctx1" brushRef="#br1" timeOffset="49920.46">27451 2497 0,'0'0'0,"0"-9"16,-10-10-16,-8-9 16,-1 19-1,0-1-15,0 20 16,-18 8-1,-1 20-15,10 18 16,18-9 0,1-9-1,18-20-15,1 1 16,-1-9 0,19-10-16,1-10 15,8-9 1,1-9-16,-10 9 15,-9 10 1,0 0-16,-1-1 16,1 1-1,-9 18-15,18 29 16,-9 46 0,0 38-1,-19 0-15,-19 19 16,0-19-16,-19-28 15,-18-10 1,-1-9 0,-18-18-16,-28-20 15,-29-18-15,-37-29 16,-142-27 0</inkml:trace>
  <inkml:trace contextRef="#ctx1" brushRef="#br1" timeOffset="50274.95">28166 1887 0,'0'0'0,"0"0"0,0 0 15,-28 10 1,-29 46-16,-46 66 16,-10 47-1,47 9-15,38-9 16,28 0-1,37-28-15,29-1 16,47-18 0,19-28-16,28-28 15,131 28 1</inkml:trace>
  <inkml:trace contextRef="#ctx1" brushRef="#br1" timeOffset="50528.25">28100 2066 0,'0'0'0,"0"0"16,0 0-16,9 0 15,10 28 1,47 37-16,37 39 15,20 27 1,8-9-16,1-9 16,0 9-1,9 0-15,-75-57 16</inkml:trace>
  <inkml:trace contextRef="#ctx1" brushRef="#br1" timeOffset="50784.44">28580 2141 0,'0'0'0,"0"9"15,-19 10-15,-28 47 16,-10 37-1,10 9 1,0 10-16,0 0 16,0-19-16,0-9 15,0-19 1,28-37-16</inkml:trace>
  <inkml:trace contextRef="#ctx1" brushRef="#br1" timeOffset="51091.57">28843 2019 0,'0'0'0,"10"0"16,-1-19-16,0 10 15,20 18 1,27 10-16,19 28 16,10 46-1,-10 20 1,-18 47-16,-20 8 16,-27 1-16,-48 19 15,-56 9 1,-75-19-1,-123 66-15</inkml:trace>
  <inkml:trace contextRef="#ctx1" brushRef="#br1" timeOffset="55864.71">25240 6128 0,'0'0'0,"0"0"15,0 0-15,9 0 16,1 0 0,-1 0-16,1 0 15,-1 0 1,10-9-16,0-1 15,9 1 1,0-10-16,0 1 16,1-1-1,-1 0-15,9-9 16,1 0 0,-10 0-16,1-1 15,-1 11 1,-9-10-16,-1-1 15,1 1 1,9 9 0,-9-9-16,9 10 15,1-1-15,-1-9 16,0 0 0,0-1-1,1 1-15,-1 0 16,9 0-1,1 0-15,9-10 16,-9 10 0,9-9-16,0-1 15,9 1 1,1-1-16,-1 10 16,-9 0-1,0 0-15,-9-1 16,9 11-1,0-11-15,0 1 16,0-9 0,0-1-16,0 1 15,0 9 1,0-10 0,-9 10-16,-1 0 15,10-10 1,-9 10-16,0 0 15,9-10 1,0 1-16,-10 9 16,1 0-1,0-1-15,-1 1 16,10 0 0,-9 0-16,9-10 15,-9 10 1,9 0-16,0-9 15,0-1 1,9 1 0,1-1-16,-10 1 15,0-1 1,0 0-16,0 10 16,0-9-1,9-1-15,1 10 16,-1-9-1,1-1-15,-1 1 16,-9 8 0,0-8-16,10-1 15,-1 1 1,0-1-16,1 1 16,-1-1-1,10 1-15,-9-1 16,-1 1-1,1-1-15,8 1 16,11-1 0,-11 0-16,1 10 15,0-9 1,-9-10-16,8 9 16,11-9-1,-1 10-15,-9-1 16,9 1-1,-9 9 1,0 0-16,0-1 16,9-8-1,0-1-15,0 10 16,1 0 0,-1 0-16,10-10 15,9 1 1,0 9-16,-10 0 15,1-1 1,9 1-16,10 10 16,-10-1-1,0 0-15,9 0 16,10 10 0,-19-1-16,0 1 15,-9 0 1,0-1-16,9 1 15,0 0 1,-10 9-16,1 0 16,0-10-1,9 10 1,-9 0-16,-10 0 16,0-9-1,-18-1-15,8 20 16,-8-10-1,9 0-15,0 0 16,-1 0 0,1 0-16,-9 0 15,-1 0 1,1 9-16,-10-9 16,-10 0-1,1 0-15,-10 0 16,-9 0-1,0 10-15,0-10 16,-10 0 0,-9 0-1,0 0-15,0 0 16,0 0-16,0 0 16,0 0-1,0 0 1,0 0-16,0 0 15,0 0-15,0 0 16,0 0 0,-19 0-1,0 0-15,-9 0 16,-10 0 0,1 0-16,-10 0 15,-10 0 1,-18 0-16,0-10 15,9 10 1,-9-9 0,-1 9-16,-8-10 15,-10 10-15,-10 0 16,10 0 0,-9 0-1,-10 0-15,0 0 16,9 0-16,1 10 15,-10-1 1,10-9-16,8 10 16,11-1-1,-1 0 1,10 10-16,0 0 16,-1 0-1,11-1-15,-1 11 16,0-1-1,-9 0-15,-1 0 16,10 0 0,1 0-16,-1 0 15,0 1 1,-9-1-16,-1 9 16,1 1-1,0-10-15,0 0 16,-1 0-1,1 10-15,-10 9 16,1 0 0,-1-1-16,0-8 15,10 0 1,0-1 0,0 1-16,-1-1 15,1 10 1,9-9-16,0 8 15,1-8 1,-1 9-16,0-10 16,0 1-1,10-1-15,-1 1 16,1 0 0,-1-1-16,10 1 15,-9-10 1,-1 9-16,10 1 15,0-10 1,0 0-16,0 0 16,0 0-1,0 10-15,9-10 16,-9 0 0,0 0-16,0 1 15,0-1 1,-9 0-1,9 0-15,0 0 16,0 0 0,-10 0-16,1 1 15,-1-1 1,1 9-16,0 1 16,-1-1-1,1 1-15,-1-1 16,1 1-1,-1-1-15,-9 1 16,1 9 0,-1-10-16,0 10 15,9 0 1,-8 10-16,8-11 16,1 11-1,-1-10-15,-9 0 16,1-1-1,8 1 1,10 10-16,0-10 16,-9-1-1,9 11-15,-10-10 16,10 9 0,0-9-16,-9 0 15,-1 9 1,10 0-16,-9-9 15,-1 10 1,10-1-16,-9-9 16,9-10-1,0 1-15,0-1 16,9-8 0,-9 8-16,19-9 15,0 0 1,-1-9-16,1 0 15,0 0 1,9-1-16,0-8 16,10-10-1,-1 9 1,1 1-16,0-10 16,9 0-1,0 0-15,0 0 16,0 0-1,0 0-15,0 0 16,0 0 0,0 0-16,0-10 15,0-9 1,0 1-16,0-1 16,9 0-1,0-9-15,1 0 16,-1 0-1,1 0-15,-1-1 16,10 1 0,0-9-1,-1 9-15,11-10 16,-1 1-16,0-1 16,0 0-1,10 1 1,9-1-16,0-9 15,0 10-15,10-10 16,-10 10 0,9-20-1,10 1-15,0 9 16,0-9 0,-1-1-16,-8 11 15,9-1 1,0 0-16,9-10 15,10-8 1,-10 8-16,0 1 16,0 0-1,10 0-15,-10-1 16,10 1 0,-10 0-1,0-1-15,10 1 16,0 0-1,-1-1-15,10 1 16,1-9-16,-11 8 16,20 1-1,-1-10-15,-9 1 16,0-1 0,10 0-1,9 1-15,0 8 16,-1-8-1,11 8-15,-1-8 16,0 8 0,1 1-16,-1 0 15,10-1 1,-10 1-16,0 0 16,1-10-1,8-9-15,-18 9 16,9 19-1,10-9-15,-10 0 16,-9 18 0,10 1-1,8 9-15,-8 0 16,-1 9-16,10-9 16,-1-1-1,-8 1 1,18 10-16,-10-11 15,-8 20 1,-1-10-16,10 10 16,-10 9-1,-9-9-15,9 9 16,1-10 0,-20 1-16,-9 9 15,-19 0 1,1 0-16,-11 9 15,-8-9 1,-19 0-16,-1 0 16,1 0-1,-10 0-15,-9 0 16,0 0 0,-1 0-16,1 0 15,0 0 1,-10 0-1,1 0-15,-1 0 16,-9 0 0</inkml:trace>
  <inkml:trace contextRef="#ctx1" brushRef="#br1" timeOffset="64000.91">8768 1137 0,'0'0'0,"0"0"0,0-19 16,0 0 0,9-18-16,1 9 15,-1-10 1,0 1-1,20-1-15,18 0 16,18-8 0,1 8-16,10 10 15,-1 0 1,0 9-16,0 10 16,10-1-1,0 20-15,9-1 16,0 19-1,0 0-15,0 0 16,0 10 0,10 9-16,-10 0 15,-10 18 1,-8-8-16,-1 8 16,-9 1-1,-10 0 1,1 9-16,-20 0 15,1 0-15,-19 0 16,-1-9 0,-18 9-16,-18 0 15,-1 0 1,-19-9 0,1-10-16,-20 10 15,-9-10 1,-9 0-16,-19-9 15,-19 0-15,0-10 16,0-18 0,-9 0-1,9-19-15,0 0 16,0-19 0,-9-9-16,18-9 15,10-1 1,10-18-1,-1-10-15,10-9 16,9-9-16,19 8 16,9 11-1,10-10-15,0 0 16,18-10 0,10 10-16,10 10 15,-1-11 1,19 11-16,1 8 15,18 1 1,37 0 0,-27 28-16</inkml:trace>
  <inkml:trace contextRef="#ctx1" brushRef="#br1" timeOffset="65471.28">5588 2976 0,'0'0'0,"0"0"0,9 0 15,20-10 1,-1 1-16,28 0 16,29-1-1,47 1 1,37-10-16,38 10 16,9 9-1,29-10-15,9-8 16,19-1-1,9 0-15,-9 0 16,9 10 0,-9 9-16,0-10 15,9 1 1,-9 18-16,-19-9 16,-19 0-1,-19 0-15,-9 0 16,-28 0-1,0 0 1,-38 0-16,-28 0 16,-10 0-1,-18-9-15,-19 0 16,-19-1 0,-10 1-16,-18 0 15,0 9-15,-19 0 16,0 0-1,0 0-15</inkml:trace>
  <inkml:trace contextRef="#ctx1" brushRef="#br1" timeOffset="66338.87">5089 837 0,'0'0'0,"10"-10"16,9-9-1,28-9-15,75-9 16,66-1-1,66 10-15,19 28 16,28 19 0,9 0-16,-9-10 15,29-9 1,-10 0-16,-29 9 16,1-9-1,-10 0-15,-9-9 16,0-10-1,-19-9-15,-10 0 16,-27 0 0,-20-10-16,-18 10 15,-29 9 1,-37 1-16,-9 8 16,-29 1-1,-18-1 1,-10 10-16,-10 0 15,-9 0 1,-9 10-16,0-1 16,0 10-1,0 9-15,-1 19 16,1 37 0,0 38-16,0 38 15,0 28 1,9-1-16,0 20 15,-9-1 1,0 0-16,0-9 16,-19-18-1,0-10 1,0-19-16,-10-28 16,1-28-1,-10-10-15,0-9 16,0-47-16</inkml:trace>
  <inkml:trace contextRef="#ctx1" brushRef="#br1" timeOffset="66748.96">5353 724 0,'0'0'0,"0"0"0,0 0 15,0 28 1,-19 57 0,10 83-16,-1 58 15,1 18 1,9 0-16,0-10 15,0-9 1,0 0-16,0 132 16</inkml:trace>
  <inkml:trace contextRef="#ctx1" brushRef="#br1" timeOffset="83025.86">4788 2966 0,'0'0'0,"-18"0"0,-1 0 16,0 0 0,10 0-1,-1 0-15,10 0 16,0 0-1,0 0 1,19 10-16,19-1 16,37 10-1,38 0 1,28-10-16,28 0 31,19-9-31,10 0 16,18 0-16,1 0 15,8 10 1,20-1 0,0-9-16,18 0 15,10-9 1,9-1 0,0 1-16,-28 9 15,-19 0 1,10 9-16,-10 1 15,-9-1 1,-10 10 0,1-10-16,-10 10 15,-38-10 1,-9-9 0,-38 10-1,-28-10-15,-18 9 16,-11-9-1,-8 10 1,-20-10-16,1 0 16,0 0-1,-19 0-15,-1-10 16,1 1 0,9-10-1,-9 0-15,0 1 16,0-1-1,0-9-15,-1-19 16,1-10 0,0-18-1,-19-9 1,0-19-16,0-29 16,-9-8-1,-10-10-15,0 9 16,10 9-1,-1 1 1,1 0 0,-10 9-16,0 9 15,0 19 1,1 1-16,-1 8 16,9 10-1,1 9 1,0 1-16,9-1 15,0 10 1,-10 9 0,10 19-16,-9-10 15,-1 10 1,10 9 0,-9 0-16,0 10 15,-10 0 1,-38-1-1,-46 20-15,-48-1 16,-46 10 0,-38-10-1,-19 10-15,-10-10 16,1 1 0,-10-1-16,9 1 15,-18 8 1,0 1-1,9 0-15,-9 0 16,37-19 0,1 0-1,18-19-15,10 9 16,18 1 0,38 0-1,10-10 1,9 10-16,18-1 15,20-9 1,9 10-16,9 0 16,19-1-1,0 10 1,19 0-16,0 10 16,0-1-1,10 0 1,-1 10-16,10 0 15,0 0 1,-1-1-16,10 1 16,10 9-1,0-9 1</inkml:trace>
  <inkml:trace contextRef="#ctx1" brushRef="#br1" timeOffset="85076.05">11458 1981 0,'0'0'0,"10"0"16,37 0-1,84-9-15,76-1 16,19 10-1,-28 10-15,-38-1 16,-19 1 0,-38-1-1,-18 0-15,-38-9 16,-9 10 0,-20-10-1,1 0-15,-19 0 16</inkml:trace>
  <inkml:trace contextRef="#ctx1" brushRef="#br1" timeOffset="85765.29">14290 1615 0,'0'0'0,"-10"10"0,-18 8 16,-38 20-1,-37 28-15,-19 18 16,-10-9-1,10-19 1,28-9-16,18-28 16,29-9-1,19-10 1,19-19-16,-1-9 16,20-29-1,-1 1 1,10-10-16,9 19 15,10 10 1,18 9 0,10 9-16,19 10 15,9 27 1,9 20-16,1 28 16,-1 9-1,-9 0 1,-19 0-1,-18-19-15,-1-18 16,1-1 0,-10-18-16,0-19 15,-9-10 1,-1-18 0,1-37-1,-29-39-15,-28 1 16,-28 9-1,-9 19-15,-19 19 16,-10 19 0,-9 27-1,47 10-15</inkml:trace>
  <inkml:trace contextRef="#ctx1" brushRef="#br1" timeOffset="86283.82">15541 1024 0,'0'0'0,"0"0"0,0 10 16,-19 8-1,0 20 1,-18 46-16,-10 29 16,9 18-1,19-18 1,10-1-16,18-18 15,1-9 1,18-20-16,0-8 16,0-10-1,10-10 1,-29-27-16</inkml:trace>
  <inkml:trace contextRef="#ctx1" brushRef="#br1" timeOffset="86724.73">15221 1634 0,'0'0'0,"19"0"16,28-19-1,57 10-15,8 0 16,-8 18-1,-10 0-15,-9 10 16,-10 28 0,0 9-1,-18 10-15,-20 9 16,-9-9 0,-9-10-1,0-9-15,-10-19 16,1-9-1,-1 0 1,1-19-16,18 0 16,0-19-1,0-28 1,-9-28-16,-9 0 16,-20-10-1,-37 10 1,-28 10-16,-19 27 15,37 19 1</inkml:trace>
  <inkml:trace contextRef="#ctx1" brushRef="#br1" timeOffset="87591.18">17470 1512 0,'0'0'0,"0"0"16,-10 0-16,-27 0 16,-11 0-1,-8 0 1,0 0-16,-10 0 16,19 0-1,18 0-15,1 0 16,9 9-1,1 1 1,-1-1-16,-9 10 16,-10 9-1,0 19 1,1 0-16,8-9 16,1-1-1,0-18 1,0 0-16,0-10 15,-1-9 1,11-9 0,-11-10-16,11-19 15,8 10 1,1-9 0,18 8-16,1 20 15,18 0 1,19 18-1,9 10-15,10 28 16,0 9 0,19 28-1,-10 10-15,0-19 16,0-18 0,-9-20-1,-9-9-15,-1-9 16,-18-19-1,9-19 1,0-28-16,-10-18 16,-8-38-1,-29-10-15,-19 10 16,-28 0 0,-28 18-1,-20 19-15,-27 48 16,56 18-1</inkml:trace>
  <inkml:trace contextRef="#ctx1" brushRef="#br1" timeOffset="88243.32">11138 959 0,'0'0'0,"0"0"16,0 0-1,10 18 1,-1 48-16,19 65 15,19 48 1,10 8-16,-19 10 16,-1-9-1,-27 0-15,-10-1 16,-10-37 0,-9-9-16,10-19 15,0-38 1,-1-18-1,1-19-15,9-19 16,0-18 0</inkml:trace>
  <inkml:trace contextRef="#ctx1" brushRef="#br1" timeOffset="89156.92">11176 1005 0,'0'0'0,"0"0"16,9-18-1,1-1-15,18 0 16,94-9-1,104 19 1,85 18-16,55 10 16,67 0-1,56-10 1,29-18-16,18-10 16,-37-9-1,9 9 1,-38-9-16,-66 18 15,1 10 1,-29-9 0,-56 18-16,-38 1 15,-65-1 1,-48 10-16,-37 0 16,-29-1-1,-37 11 1,-19-1-16,-9 0 15,-19 28 1,-1 19 0,1 28-16,-19 19 15,-9 0 1,-10-9 0,0 18-16,-9 1 15,0-10 1,9 18-1,0-8-15,0-10 16,-18-19 0,-10-9-1,-47 0-15,-57-1 16,-56-27 0,-94-19-1,-56-28-15,-57-19 16,-47 0-1,-76-10-15,11 10 16,-1-9 0,-9-10-16,56-9 15,19-10 1,56-8 0,67 17-16,55 20 15,67 9 1,37 9-16,48 1 15,37-1 1,28 10-16,9 0 16,10 9-1,19 0-15,19-19 16</inkml:trace>
  <inkml:trace contextRef="#ctx1" brushRef="#br1" timeOffset="102269.8">18109 1118 0,'0'0'0,"0"0"0,0 0 16,0 0-1,10 9-15,-1 20 16,10 8 0,9 19-16,0 29 15,-9-10 1,0 0 0,0 9-16,-19 1 15,0-1 1,-19 1-16,-9 9 15,-10-1 1,-18 20-16,-1-10 16,1-9-1,-1 0-15,-18-10 16,9-9 0,-9-9-1,-10-10-15,-9-18 16,-19-10-1,10-9-15,-10-19 16,9-19 0,10-9-16,10-10 15,8 1-15,11-10 16,8-9 0,-9-10-1,10 10-15,-10-1 16,19-8-1,0-10-15,19 9 16,9 0 0,10-9-16,9 0 15,9 0 1,10 0-16,9-9 16,0-1-1,19 1-15,0-1 16,-9 1-1,9 18-15,9 0 16,57 1 0,122 18-16,151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10T14:49:16.972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3848 3295 0,'0'0'0,"0"0"16,18 0-16,39 9 16,84 10-1,75 9 1,85 0-16,38 10 16,37-20-16,-9-8 15,-28-1 1,-57-9-1,-84-9-15,-57 9 16,-38 9 0,-37-9-16,-9 10 15,-20-1 1,1 0-16,-19-9 16,-10 0-1</inkml:trace>
  <inkml:trace contextRef="#ctx0" brushRef="#br0" timeOffset="314.68">6632 3013 0,'0'0'0,"0"0"15,10 0-15,8 10 16,39 8-1,46 39-15,20 8 32,-10 20-32,-19 9 0,-29-10 15,-17 10 1,-39-10 0,-47 20-16,-65 18 15,-85 9 1,-29 0-16,10-28 15,19 10 1,-103 75-16</inkml:trace>
  <inkml:trace contextRef="#ctx0" brushRef="#br0" timeOffset="847.04">4497 5678 0,'0'0'0,"0"0"0,-19 0 16,0 0-16,10 0 15,-1 0 1,1 0 0,-1 0-16,10 0 15,-9 9-15,0 1 16,-10 8 0,0 1-1,10-9-15,-1 8 16,1-8-1,9-10-15,19 9 16,46-9 0,105 0-16,93 0 15,66-9 1,29-1-16,9 1 16,-38 9-1,-65 0-15,-76 0 16,-66 9-1,-47-9-15,-28 0 16,-9 10 0,-19-10-16,0 0 15,-19 0 1</inkml:trace>
  <inkml:trace contextRef="#ctx0" brushRef="#br0" timeOffset="1135.07">7018 5368 0,'0'0'0,"0"0"0,0 0 16,9 10 0,10 18-16,9 28 15,19 19 1,-9 0-16,-10 10 15,-9-10 1,-19 0 0,-28 0-16,-38 0 15,-47-9-15,-28-10 16,-10-9 0,29-19-1,75-19-15</inkml:trace>
  <inkml:trace contextRef="#ctx0" brushRef="#br1" timeOffset="3481.38">2135 2038 0,'0'0'0,"0"0"0,0 0 16,10 18 0,46 39-16,48 74 15,37 47 1,9 0-16,1 1 15,-29-20 1,-18-9 0,-38-28-16,-10-18 15,-18-11-15,-20-46 16</inkml:trace>
  <inkml:trace contextRef="#ctx0" brushRef="#br1" timeOffset="3720.95">3029 2629 0,'0'0'0,"0"0"15,0 0-15,-19 9 16,-28 38-1,-37 37-15,-20 57 16,-9 19 0,0 8-16,1 1 15,-86 113 1</inkml:trace>
  <inkml:trace contextRef="#ctx0" brushRef="#br1" timeOffset="4420.43">2201 5678 0,'0'0'0,"0"0"16,0 9 0,10 10-1,18 28-15,0 19 16,10 9-16,-1-19 15,10-18 1,1-1-16,-1-18 16,9-19-1,0-19-15,-9-28 16,-9-19 0,-10-18-16,-18 0 15,-10 9 1,-10 18-1,1 20-15,0 18 16,9 10 0,0 9-16,0 18 15,0 48 1,9 56-16,0 19 16,1 18-1,-10 1-15,-10-10 16,-8-9-1,-20-29-15,-9-9 16,-19-9 0,-28-9-16,-19-29 15,-19-19 1,-37-27-16,9-38 16,0-19-1,28-19 1,48 10-16,27-10 15,39 38-15</inkml:trace>
  <inkml:trace contextRef="#ctx0" brushRef="#br1" timeOffset="5425.61">7789 2657 0,'0'0'0,"0"0"15,0 9 1,0 38-16,0 75 16,0 75-1,10 38-15,9 37 16,9 28 0,19 10-16,-10-1 15,-8-9 1,-20-9-16,-28-19 15,-9-9 1,-10-10 0,10-27-16,0-29 15,0-19-15,0-19 16,9-18 0,0-28-1,0-38-15,0-28 16,10-19-1,-1-19-15,1-9 16</inkml:trace>
  <inkml:trace contextRef="#ctx0" brushRef="#br1" timeOffset="6514.29">7893 2516 0,'9'-9'0,"10"-20"16,19-17-16,28-11 16,46 1-1,48 9 1,66 19-16,75 9 16,57 10-16,46-10 15,29 10 1,28-1-16,19-9 15,28-9 1,-19 10-16,-19 18 16,1 0-1,-20 9-15,-37 0 16,-38-9 0,-65 0-16,-67 0 15,-65 0 1,-38 0-1,-47 10-15,-28-1 16,-28 0 0,-10 10-16,-9 9 15,0 29 1,-1 27-16,-18 29 16,0 46-1,0 38-15,-9 10 16,-10 27-1,10 29-15,-1-10 16,20 29 0,-1 18-16,10 10 15,0-29 1,-10 10-16,-9-28 16,0-19-1,-9-29-15,-10-27 16,-19-10-1,-18-28 1,-19-28-16,-48 0 16,-46-28-1,-94-19-15,-67-37 16,-55-38 0,-57-19-16,-10-28 15,-18-19 1,-29 1-16,-9-1 15,19 19 1,-19 0-16,9 0 16,29 19-1,28 0-15,47 19 16,56 9 0,57 9-16,75-9 15,37 9 1,29 1-16,28-10 15,19 9 1,19-9-16,37 0 16,20 0-1,8 0 1,20 0-16,103-37 16,159-48-1,123-27-15</inkml:trace>
  <inkml:trace contextRef="#ctx0" brushRef="#br1" timeOffset="6831.01">9144 3229 0,'0'-9'0,"-9"-19"0,-10-19 16,9 9 0,1 10-16,9 19 15,0 18 1,0 28-16,-9 76 16,-10 75-1,0 9 1,0-28-16,10 0 15,9-29-15,19-8 16,18-1 0,-18-75-1</inkml:trace>
  <inkml:trace contextRef="#ctx0" brushRef="#br1" timeOffset="7197.34">9596 3923 0,'0'0'0,"0"0"15,0 0-15,0 0 16,0 10 0,-10 18-16,20 28 15,-1 19 1,19 0-16,19 0 15,0-18 1,0-20-16,0-18 16,0-19-1,10-9-15,-20-10 16,-18-9 0,0-29-1,-19 1-15,-19-10 16,-9 10-1,-10 9-15,1 19 16,-20 19 0,29 9-16</inkml:trace>
  <inkml:trace contextRef="#ctx0" brushRef="#br1" timeOffset="7897.05">10978 3858 0,'0'0'0,"-18"0"16,-20-19-16,0 10 15,-9 9 1,0 9-16,0 19 16,19 19-1,0 0-15,28 19 16,9-10 0,10 0-16,9-9 15,-9-9 1,9-20-16,-9-8 15,9-10 1,1-10-16,-1-18 16,0-19-1,0-28-15,-9 10 16,0 8 0,-10 20-16,-9 18 15,0 10 1,0 9-1,10 9-15,8 19 16,11 47-16,8 57 16,-8 18-1,-20 19 1,-9-1-16,-19-17 16,-18-11-1,-20-8-15,1-39 16,-10-8-1,-9-10-15,-29-19 16,-9-28 0,-9-18-16,-29-20 15,10-18 1,19-9-16,37-1 16,38 10-1,28 9-15,19 10 16</inkml:trace>
  <inkml:trace contextRef="#ctx0" brushRef="#br1" timeOffset="8385.09">11882 3445 0,'0'0'0,"0"0"15,-10-10-15,-9 10 16,1 10 0,-20 27-1,-19 57-15,10 28 16,10 19-1,18 0-15,19-1 16,28-8 0,10-10-16,18 0 15,10-19 1,9-19-16,1-18 16,-20-19-1,-28-28-15</inkml:trace>
  <inkml:trace contextRef="#ctx0" brushRef="#br1" timeOffset="10180.73">12343 3661 0,'0'0'0,"0"0"0,0 0 16,0 9-1,0 10-15,-10 37 16,1 38 0,-1 37-1,1 10-15,9 9 16,0-18-16,0-29 15,-10-28 1,1-19-16,0-28 16,-1-9-1,1-10-15,-1-18 16,-18-29 0,-19-65-1,-19-47-15,19-28 16,10 9-1,27 19-15,29 18 16,9 39 0,19 8-16,19 29 15,0 28 1,9 9-16,10 28 16,0 20-1,-10 27-15,-9 10 16,-19 9-1,-19 0-15,-28 0 16,-38 9 0,-46 19-16,-39-18 15,-8-29 1,-10-28-16,18-18 16,29-20-1,19-9-15,28 1 16,19 8-1,18 1 1,1 0-16,9 9 16,19 0-1,28 9-15,28 10 16,28 9 0,10 28-16,0 10 15,0 0 1,-9-10-16,-10-9 15,0-10 1,0 1-16,0-19 16,0-1-1,-19-18-15,1-18 16,-11-11 0,-8-8-16,-20-19 15,-8-19 1,-29-19-16,-19 0 15,-19 19 1,1 19-16,-1 9 16,-9 18-1,9 20 1,10 18-16,0 10 16,0 19-1,18 27-15,20 1 16,18 0-1,9 9-15,11-19 16,27 0 0,9-18-16,11-10 15,-1-28 1,-19 0-16,-9-19 16,-10-9-1,-18-9-15,-10-20 16,-19-8-1,-18-10-15,-29-10 16,-18 20 0,-1 18-16,1 18 15,0 20 1,9 28 0,0 9-16,18 19 15,20 9 1,9 10-16,9 0 15,20-1 1,-1-8-16,9-20 16,1-18-1,9 0-15,0-19 16,10-19 0,-1-9-16,0-1004 15,-18 1932 1,0-984-16,-20 9 15,-18 9 1,0 19-16,0 19 16,0 19-1,0-1-15,0 10 16,0 19 0,0 28-16,0 47 15,0 28 1,0 28-1,0 0-15,0-19 16,0 10 0,0-10-16,-18-18 15,-11-10 1,-8-9-16,-1-19 16,-18-19-1,-1-9-15,-27-9 16,-10-29-1,-10-18-15,57-1 16</inkml:trace>
  <inkml:trace contextRef="#ctx0" brushRef="#br1" timeOffset="10529.86">14121 3070 0,'0'0'0,"9"9"0,29 10 15,37 46 1,19 76 0,0 47-16,-28 28 15,-19 18-15,-38 10 16,-46 0 0,-39 0-16,-46-9 15,-66 18 1,-57 47-16</inkml:trace>
  <inkml:trace contextRef="#ctx0" brushRef="#br1" timeOffset="12098.87">15315 3651 0,'0'0'0,"0"0"16,0 0-16,0-9 16,10-10-1,-1 0-15,10 1 16,37-20-1,57 1-15,66 18 16,37 9 0,20 1-16,-1 18 15,-19-9 1,-9 10-16,-9-10 16,-29 0-1,-19 0 1,-27-10-16,-10 10 15,-29-9 1,-8 0-16,-11-1 16,-18 1-16,-9-1 15,-19 1 1</inkml:trace>
  <inkml:trace contextRef="#ctx0" brushRef="#br1" timeOffset="12430.33">17968 3023 0,'0'0'0,"0"0"0,0 0 16,0 0-16,0 9 15,10 10 1,-1 28-16,19 28 15,0 9 1,1 1 0,-11-10-16,-8 0 15,-10-19-15,-19 0 16,-9-9 0,-29-9-1,-37 9-15,-19-10 16,1-18-1,17 0-15,48-10 16</inkml:trace>
  <inkml:trace contextRef="#ctx0" brushRef="#br1" timeOffset="13000.2">19031 2948 0,'0'0'0,"0"0"15,0 0 1,0 9-16,-19 19 15,-18 66 1,9 47-16,-1 56 16,10 37-1,10 10-15,9-9 16,9-1 0,-9 1-1,0-29-15,0-27 16,-18-20-16,-1-18 15,0-38 1,10-28 0,-1-28-16,1-19 15,-1-9 1,10-19-16,0 0 16,0-9-1</inkml:trace>
  <inkml:trace contextRef="#ctx0" brushRef="#br1" timeOffset="13485.29">19059 3154 0,'0'0'0,"10"-28"0,18-19 15,0 0-15,19 19 16,0 9 0,19 10-16,0 18 15,9 19 1,-9 10-16,-28-1 16,-19 10-1,-10-9 1,-28 9-16,-18 9 15,8 0 1,1-18-16,0 9 16,9-10-1,10 1-15,9 9 16,9 0 0,19 9-16,1 0 15,-1-18 1,-9-1-16,-10-18 15,-9 0 1,-9 0-16,-29 9 16,-47 0-1,-46 0-15,8-9 16,57-19 0</inkml:trace>
  <inkml:trace contextRef="#ctx0" brushRef="#br1" timeOffset="13872.29">20019 3998 0,'0'0'0,"0"0"16,0 0-1,0 0-15,-19 10 16,0 27 0,-9 10-16,19 0 15,-1 0 1,20 9-16,18-18 16,0-1-1,19-18 1,0-19-16,0-9 15,-9-10-15,-19-18 16,-10-20 0,-28-18-16,-37 0 15,-29 19 1,-28 9 0,47 28-16</inkml:trace>
  <inkml:trace contextRef="#ctx0" brushRef="#br1" timeOffset="14152.83">20997 4045 0,'0'0'0,"0"0"0,0 0 16,0 10-1,0 9-15,-28 46 16,-19 38 0,-9 19-1,-1 0-15,10-28 16,19-56-1</inkml:trace>
  <inkml:trace contextRef="#ctx0" brushRef="#br1" timeOffset="14549.15">22239 2816 0,'0'0'0,"0"0"16,0 0-16,0 0 16,0 28-1,0 57-15,-9 84 16,-1 37-1,1 29 1,-1-10-16,-8-19 16,-1-9-1,0-18-15,0-20 16,0-37 0,1-19-16,-1-18 15,9-29 1,1-9-16,0-28 15,-1-10 1</inkml:trace>
  <inkml:trace contextRef="#ctx0" brushRef="#br1" timeOffset="15156.51">21976 3023 0,'0'0'0,"9"0"16,29-19-16,18 10 16,38-1-1,29 1 1,-1 18-16,0 10 15,-18 18 1,-39-8-16,-17 8 16,-30 10-1,-27 19-15,-29-1 16,-65 29 0,-57 0-16,0-38 15,28-28 1,38-9-1,38-19-15,28 0 16,18 0 0,1-9-16,28-1 15,18-8 1,29-1-16,28 10 16,10 9-1,8 9 1,-8 19-16,-19 10 15,-20-1 1,-18 10-16,-18-9 16,-20-1-1,-28 10-15,-37 19 16,-76 18 0,-65-9-16,-10-28 15,9-9 1,-131-1-16</inkml:trace>
  <inkml:trace contextRef="#ctx0" brushRef="#br1" timeOffset="15455.99">23086 3942 0,'0'0'0,"0"0"0,0 10 16,-28 27-1,-29 85 1,-18 122-16,28 84 16,9 66-1</inkml:trace>
  <inkml:trace contextRef="#ctx0" brushRef="#br1" timeOffset="21480.19">17027 7704 0,'0'0'0,"0"0"15,0 0-15,0 0 16,0 0 0,0 10-1,0 9-15,0 18 16,10 29 0,9 46-1,18 1 1,10-10-16,29-9 15,8-28 1,10-10-16,0-18 16,10-29-1,-10-18 1,0-20-16,-19-27 16,-18-19-1,-20-9 1,-18 18-16,-9 0 15,-10 19 1,-10 19 0,1 19-16,-1-1 15,-8 20 1,-1 27 0,-10 38-16,11 29 15,8 18 1,20 18-16,8 1 15,1 9 1,0-18 0,-19-11-16,-9-8 15,-20-10 1,-27-18 0,-29-20-16,-56-8 15,-47-20 1,-28-27-1,-1-39-15,39-8 16,27-1 0,48-9-1,46 19-15,29 10 16</inkml:trace>
  <inkml:trace contextRef="#ctx0" brushRef="#br1" timeOffset="22039.2">18213 8905 0,'0'0'0,"0"0"0,0 0 15,0 0 1,0 0 0,0 19-16,-10 56 15,1 57 1,18 36 0,1 39-16,9-10 15,-10-9 1,-9-20-16,0-17 15,-9-20 1,-10-18 0,0-29-1,0-28-15,10-9 16,-1-9 0,1-20-16,-1-8 15,10-10 1,0 0-1,0 0-15</inkml:trace>
  <inkml:trace contextRef="#ctx0" brushRef="#br1" timeOffset="22413.21">18081 8990 0,'0'0'16,"9"-10"-16,1-8 15,9-1 1,37-9-16,10 0 16,19 18-1,-10 20 1,0 8-16,-9 11 15,-10-1 1,-18 9-16,-10 10 16,-18 19-1,-20 0 1,-37 18-16,-28 0 16,-38 1-1,-28-10 1,-10-19-16,76-37 15</inkml:trace>
  <inkml:trace contextRef="#ctx0" brushRef="#br1" timeOffset="23063.41">19436 8427 0,'0'0'0,"0"0"16,9 0-16,10-9 15,47-10 1,28 9 0,9 1-16,10 9 15,0 9 1,-28-9-1,-19 10-15,-29-1 16,-18-9 0</inkml:trace>
  <inkml:trace contextRef="#ctx0" brushRef="#br1" timeOffset="23247.15">19304 8755 0,'0'0'0,"0"0"0,19 0 15,56 10 1,123-1-16,169 19 16</inkml:trace>
  <inkml:trace contextRef="#ctx0" brushRef="#br1" timeOffset="23864.33">23754 6785 0,'0'0'0,"0"0"16,0-9-1,0 9-15,0 0 16,9 18 0,1 39-1,-1 55-15,10 48 16,-10-10-1,1-28-15,-1-28 16,-9-19 0,0-10-1,0-8-15,-9 8 16,-10-27 0</inkml:trace>
  <inkml:trace contextRef="#ctx0" brushRef="#br1" timeOffset="24247.21">21637 8464 0,'28'0'0,"95"-18"16,196-1-16,142 10 16,38 18-1,9 10 1,28 9-16,0 0 16,-46 0-1,-29-18 1,-48-1-16,-74-9 15,-57-9 1,-65-1 0,-86 1-16,-36-1 15,-48 1 1,-19 9 0,-28 0-16</inkml:trace>
  <inkml:trace contextRef="#ctx0" brushRef="#br1" timeOffset="24722.26">22183 9600 0,'0'0'16,"0"0"-16,0 0 15,0 0 1,0 0-16,0 18 15,9 39 1,0 55 0,20 57-16,-10 10 15,-1 8 1,1-18 0,-19-28-16,0-29 15,-9-27 1,-1-10-16,1-19 15,0-18 1,-1-10 0,1 9-1,9-18-15,0-9 16</inkml:trace>
  <inkml:trace contextRef="#ctx0" brushRef="#br1" timeOffset="25006.17">22860 10369 0,'9'0'0,"1"-9"15,27-10-15,48 0 16,47 0-1,28 10 1,0 9-16,0 9 16,-19-9-1,-19 10 1,-28-10-16,-28 0 16,-47 0-1</inkml:trace>
  <inkml:trace contextRef="#ctx0" brushRef="#br1" timeOffset="25280.77">23622 9722 0,'0'0'0,"0"18"0,0 39 16,-9 55-1,9 48 1,0 18-16,0 0 16,0-18-1,0-10-15,0-28 16,-10-38 0,10-18-1,10-19-15,8 0 16,-8-28-1</inkml:trace>
  <inkml:trace contextRef="#ctx0" brushRef="#br1" timeOffset="25830.44">25071 10660 0,'0'0'0,"0"0"0,9 0 16,29-9-1,9-1 1,19 10-16,9 0 16,-9-9-1,-10-10 1,-18 0-16,-19 0 15,-1-18 1,-18-1 0,-18 1-16,-20-1 15,-9 10 1,-19 19 0,-19 28-16,-9 28 15,19 9 1,9 19-1,19 19-15,19 0 16,28-1 0,19 11-16,18-20 15,20-9 1,18-19 0,38-9-1,19-19-15,-1-18 16,1-29-1,-19-19-15,-9-18 16,-29 0 0,-47 28-1</inkml:trace>
  <inkml:trace contextRef="#ctx0" brushRef="#br1" timeOffset="26180.13">24431 9647 0,'0'0'0,"9"0"15,29-19 1,56 0-16,57 0 16,18 10-1,-9 9-15,-19-9 16,-19 9 0,-37-10-1,-29 10-15,-18-9 16,-19 9-1,-10 0 1</inkml:trace>
  <inkml:trace contextRef="#ctx0" brushRef="#br1" timeOffset="26579.3">26585 8934 0,'0'0'0,"-9"9"0,-29 10 16,-28 28-1,-9 46-15,0 20 16,28 9 0,28-9-1,19-1-15,28 1 16,29-1-1,18-27 1,10-20-16,-1-8 16,-37-38-1</inkml:trace>
  <inkml:trace contextRef="#ctx0" brushRef="#br1" timeOffset="26921.33">27046 9037 0,'0'0'16,"0"0"-16,0 0 16,0 0-16,0 9 15,0 29 1,10 37-1,-1 56-15,1 29 16,-1-1 0,-9 1-1,0-20-15,0-27 16,0-10 0,0-28-16,0-19 15,0-9 1,0-28-1,0-19-15</inkml:trace>
  <inkml:trace contextRef="#ctx0" brushRef="#br1" timeOffset="27330.07">26980 9309 0,'10'-10'0,"-1"-36"16,19-20-1,1-9-15,-1 9 16,10 19 0,-10 19-1,0 0-15,10 19 16,-10-1 0,0 20-16,-9-1 15,0 0 1,0 19-1,-1 1-15,1 18 16,0-1 0,0 11-1,0-1-15,-1 0 16,1-9 0,-9-9-1,-10-10-15,0-9 16,0-10-1,-19 0 1,-28 1-16,-47 9 16,37-10-1</inkml:trace>
  <inkml:trace contextRef="#ctx0" brushRef="#br1" timeOffset="27713.76">27959 9497 0,'0'0'0,"0"0"16,0 0-16,0 0 15,-10 0 1,-8 9-1,-11 19-15,1 10 16,9 8 0,10-8-16,18 0 15,1-20 1,-1 1 0,19-10-16,1-9 15,-1-18 1,-9-1-1,-1-19-15,-18 1 16,-28-1 0,-19-9-1,10 29-15</inkml:trace>
  <inkml:trace contextRef="#ctx0" brushRef="#br1" timeOffset="27939.13">28166 9525 0,'0'0'0,"9"-10"16,1-8 0,18-1-16,19-9 15,9 9 1,38 9-16,29 1 15,-10 0 1,-57 9 0</inkml:trace>
  <inkml:trace contextRef="#ctx0" brushRef="#br1" timeOffset="28213.4">28664 8783 0,'0'0'0,"0"0"0,0 10 16,0 9-1,0 28 1,0 56-16,-18 47 16,8 9-1,10 10 1,10 0-16,8-19 15,1-28 1,-19-37 0,0-20-16,0-37 15</inkml:trace>
  <inkml:trace contextRef="#ctx0" brushRef="#br1" timeOffset="28553.42">29191 8943 0,'0'0'0,"0"0"16,0 9-1,10 48-15,-1 46 16,-9 56 0,0 20-1,0 8-15,-19-37 16,0-18 0,10-10-16,0-28 15,-1-29 1,1-9-1,-1-27-15,10-20 16</inkml:trace>
  <inkml:trace contextRef="#ctx0" brushRef="#br1" timeOffset="28979.52">29125 8915 0,'10'0'0,"9"-10"16,28-8-16,37-1 15,-8 10 1,-11 18 0,-8 0-1,-29 10-15,-9 0 16,-10 9-1,-9 0-15,0 10 16,0 9 0,10 18-16,18 1 15,10 9 1,18 19 0,10-19-16,-10-19 15,-9-9 1,-28-19-1,-19-9-15,-9-10 16,-38 1 0,-57 8-1,-56 11-15,-150 18 16</inkml:trace>
  <inkml:trace contextRef="#ctx0" brushRef="#br1" timeOffset="29231.42">30000 9825 0,'0'0'0,"0"0"15,0 0 1,0 9-16,0 10 15,0 47 1,-9 18 0,-1 10-16,1 9 15,18-18 1,-9-57 0</inkml:trace>
  <inkml:trace contextRef="#ctx0" brushRef="#br1" timeOffset="29521.19">30245 9018 0,'0'0'0,"9"9"16,29 10-1,47 47-15,37 28 16,10 28 0,9 0-1,-10 0-15,-27-19 16,-29-28 0,-18-9-1,-20-20-15,-18-27 16</inkml:trace>
  <inkml:trace contextRef="#ctx0" brushRef="#br1" timeOffset="29746.47">31073 9074 0,'0'0'0,"0"19"0,-29 19 15,-36 27 1,-11 38 0,-18 19-1,-9 10-15,-1 18 16,-9-19 0,57-74-16</inkml:trace>
  <inkml:trace contextRef="#ctx0" brushRef="#br1" timeOffset="30292.74">26811 8643 0,'0'0'0,"19"0"16,28-19-1,66-9-15,84 0 16,95-10 0,84 29-1,38 18-15,0 1 16,-9-1-1,-29-9 1,-9-9-16,-28-1 16,-57 1-1,-38 9 1,-55 0-16,-39 0 16,-56 9-1,-28 1 1,-28-1-16,-29 0 15</inkml:trace>
  <inkml:trace contextRef="#ctx0" brushRef="#br1" timeOffset="30583.59">31195 9074 0,'0'0'0,"9"10"16,29 18 0,28 28-16,19 38 15,-20 9 1,-8 29-1,-29-1-15,-47 10 16,-56 18 0,-104 19-16,-112 76 15</inkml:trace>
  <inkml:trace contextRef="#ctx0" brushRef="#br1" timeOffset="34988.16">630 1606 0,'0'0'0,"0"0"0,10 9 15,27 1 1,20 27-1,18 38-15,38 28 16,19 1 0,-19-10-16,-1-1 15,1 1 1,-28-19-16,-57-47 16</inkml:trace>
  <inkml:trace contextRef="#ctx0" brushRef="#br1" timeOffset="35230.19">1308 1606 0,'0'0'0,"-10"19"0,-46 28 15,-29 65-15,0 20 16,10-1 0,0 10-1,9-10-15,19-65 16</inkml:trace>
  <inkml:trace contextRef="#ctx0" brushRef="#br1" timeOffset="35457.44">1411 2225 0,'0'0'0,"0"0"0,0 0 16,0 10-1,-9 27-15,-1 29 16,20 18 0,18 19-16,-19-56 15</inkml:trace>
  <inkml:trace contextRef="#ctx0" brushRef="#br1" timeOffset="35763.64">630 3023 0,'0'0'0,"0"0"16,10 9-16,37 19 16,9 47-1,57 28-15,-9 1 16,18 18 0,0-19-16,-84-56 15</inkml:trace>
  <inkml:trace contextRef="#ctx0" brushRef="#br1" timeOffset="35981.39">1082 3154 0,'0'0'0,"0"0"15,-10 9-15,-8 29 16,-58 46 0,-8 20-16,-10 8 15,28-9 1,-94 123 0</inkml:trace>
  <inkml:trace contextRef="#ctx0" brushRef="#br1" timeOffset="36428.69">1580 3529 0,'0'0'0,"0"0"15,-9-9 1,0 0-16,9-1 16,0 10-1,0-9-15,9 9 16,0 0 0,1 0-16,-1 0 15,-9 0 1,0 9-1,0 10-15,-28 18 16,0 10 0,-29 0-16,29-9 15,19-19 1,-1-1-16,20-8 16,27-1-1,48 0-15,37-9 16,-18-9-1,-38 0 1</inkml:trace>
  <inkml:trace contextRef="#ctx0" brushRef="#br1" timeOffset="36768.74">790 3998 0,'0'0'0,"0"0"16,10 0-16,8 10 16,48 9-1,19 37-15,37 28 16,10 10 0,9 0-16,-9 9 15,-66-65 1</inkml:trace>
  <inkml:trace contextRef="#ctx0" brushRef="#br1" timeOffset="37014.44">1402 3933 0,'0'0'0,"0"0"0,0 9 16,-19 38 0,-47 47-16,-19 37 15,1 10 1,8 0-16,29-10 16,-9-28-1,37-56-15</inkml:trace>
  <inkml:trace contextRef="#ctx0" brushRef="#br1" timeOffset="37546.19">2013 4186 0,'0'0'0,"19"0"16,-10-9 0,1-1-16,9 1 15,-10 18 1,10 1-16,-19 8 15,0 11 1,-19 18-16,-19-1 16,1 1-1,-10-9-15,19-10 16,-1-9 0,20 0-16,-1-10 15,10-9 1,0 0-16,10 9 15,-1 1 1,10 8-16,0 1 16,0 9-1,0 1 1,-19-1-16,-29 9 16,-37 20-1,-103 27-15,-38 10 16,19-38-1,113-37-15</inkml:trace>
  <inkml:trace contextRef="#ctx0" brushRef="#br1" timeOffset="38852.72">23650 4242 0,'0'10'0,"-19"9"0,-18 18 16,-29 38-16,-19 19 15,-28 9 1,57-56-16</inkml:trace>
  <inkml:trace contextRef="#ctx0" brushRef="#br1" timeOffset="39350.69">24356 3210 0,'0'0'0,"0"10"16,9 8 0,1 48-16,-1 37 15,10 57 1,-10 18-16,1 10 16,-10-1-1,0-8-15,0-1 16,0-37-1,9-19-15,0-29 16,-9-17 0,10-30-1,-1-17-15,-9-20 16</inkml:trace>
  <inkml:trace contextRef="#ctx0" brushRef="#br1" timeOffset="39867.23">24375 3548 0,'0'0'0,"0"-28"0,0-19 15,9-9 1,10-1-16,28 11 15,28 8 1,10 19 0,9 38-16,0 9 15,-19 19 1,-28-9-16,-19-1 16,-18 1-1,-20 9-15,-18-1 16,-28 1-1,-1-9-15,10-10 16,19-9 0,9-10-1,10-9-15,9 0 16,9 10 0,29-1-16,18 19 15,20 10 1,-11-1-16,-27-9 15,-10-9 1,-9 0-16,-19 9 16,-28 0-1,-76 28-15,-93 1 16,-161 18 0</inkml:trace>
  <inkml:trace contextRef="#ctx0" brushRef="#br1" timeOffset="40713.06">25221 4261 0,'0'0'0,"0"0"0,10 0 16,-1-9-1,0-1-15,20 1 16,-1 18-1,10 1-15,-1 18 16,-9 0 0,-9 0-16,-9 10 15,-10-10 1,-19 9-16,0 1 16,0-10-1,0-9-15,10 0 16,0-19-1,18 9 1,19 0-16,57-9 16,84 0-16,170-9 15</inkml:trace>
  <inkml:trace contextRef="#ctx0" brushRef="#br1" timeOffset="40962.69">26689 3952 0,'0'0'0,"0"0"16,0 0-16,0 18 15,-19 29 1,-19 38-16,-18 8 15,-19 20 1,-10-10-16,-9-28 16,47-37-1</inkml:trace>
  <inkml:trace contextRef="#ctx0" brushRef="#br1" timeOffset="41329.51">27084 3079 0,'0'0'0,"0"0"15,0 9-15,0 38 16,0 56 0,0 48-16,0 27 15,-9 9 1,-10 11 0,-10-30-16,1-8 15,0-10 1,0-28-16,18-38 15,1-18 1,0-19-16,9-28 16,0-10-1</inkml:trace>
  <inkml:trace contextRef="#ctx0" brushRef="#br1" timeOffset="41785.36">26952 3285 0,'0'0'0,"10"-28"16,18 0-16,0 9 16,19 1-1,19 8-15,0 20 16,-10 8-1,-9 10-15,-18 10 16,-11 9 0,-18 9-16,-18-9 15,-1 0 1,-10 9-16,20-9 16,0 0-1,18 0-15,10 19 16,9 9-1,10-19 1,-1 0-16,1-18 16,-19-1-1,0-18-15,-19 0 16,-10-10 0,-37 1-16,-66 9 15,-47-10 1,19 0-16,85-9 15</inkml:trace>
  <inkml:trace contextRef="#ctx0" brushRef="#br1" timeOffset="42270.36">27789 4195 0,'0'0'0,"10"0"16,-1-9-16,10 0 16,0-1-1,0 1 1,0 0-16,-10 9 15,-9 0 1,0 0-16,-9 9 16,-20 0-1,-8 10-15,-10 9 16,9 0 0,19 1-16,10-1 15,28 19 1,18 9-16,29 10 15,9-1 1,-18-18-16,-20-19 16,-18-9-1,-19-10 1,-28 10-16,-85 28 16,-75 0-1,-19-9-15,-141 27 16</inkml:trace>
  <inkml:trace contextRef="#ctx0" brushRef="#br1" timeOffset="43271.43">27554 3942 0,'0'0'0,"0"0"0,10 0 16,27-9-1,29 9-15,19 9 16,-19 10 0,-10 9-1,-28 19-15,-18-28 16</inkml:trace>
  <inkml:trace contextRef="#ctx0" brushRef="#br1" timeOffset="45430.28">31364 9712 0,'0'0'0,"0"0"15,0 0 1,0 10-16,0 8 16,0 29-1,0 38-15,10 37 16,-1 0 0,10 18-16,0-18 15,0-18 1,-1 8-16,1-27 15,-9-48 1</inkml:trace>
  <inkml:trace contextRef="#ctx0" brushRef="#br1" timeOffset="45712.72">31496 9525 0,'0'0'0,"0"0"0,19 0 16,28 0-1,47-10-15,38 1 16,-10 9 0,-19-9-16,-56 9 15</inkml:trace>
  <inkml:trace contextRef="#ctx0" brushRef="#br1" timeOffset="45985.73">31797 9046 0,'0'0'0,"0"10"0,0 8 15,9 48 1,1 47-16,18 46 15,10 10 1,-10 9-16,10-18 16,-10-1-1,0-18-15,0-47 16,-18-57 0</inkml:trace>
  <inkml:trace contextRef="#ctx0" brushRef="#br1" timeOffset="46314.22">32258 8896 0,'0'0'0,"0"0"16,0 0-1,0 9-15,-9 29 16,-1 56 0,1 56-16,9 28 15,0-9 1,0 0-16,0-19 16,-10-19-1,10-18-15,0-19 16,-9-10-1,0-18-15,-1-29 16,1-27 0</inkml:trace>
  <inkml:trace contextRef="#ctx0" brushRef="#br1" timeOffset="46695.76">32060 9121 0,'10'0'0,"9"-19"0,18 1 16,10-20 0,10 10-16,-1 9 15,1 10 1,-20-1-16,1 20 15,-10-1 1,-9 19-16,0 19 16,-10 10-1,-9-10-15,0 9 16,0 0 0,0 0-16,0-9 15,-9 0 1,-1 0-16,-8-9 15,-1-10 1,-28 0 0,18-9-16</inkml:trace>
  <inkml:trace contextRef="#ctx0" brushRef="#br1" timeOffset="47023.81">32634 9703 0,'0'0'0,"10"0"0,-1-9 15,-9-1 1,0 10-16,0 0 16,0 0-1,0 0-15,0 10 16,0 8-1,-19 10-15,0 10 16,10-19 0,0 0-1,-1-1-15,10-8 16,10 8 0,8 1-16,30 0 15,-20-10 1</inkml:trace>
  <inkml:trace contextRef="#ctx0" brushRef="#br1" timeOffset="47185.6">32804 9168 0,'0'0'0,"0"0"16,0 0-16,0 0 15,9 10 1,29 27-16,18 38 15,29 19 1,-38-47 0</inkml:trace>
  <inkml:trace contextRef="#ctx0" brushRef="#br1" timeOffset="47371.47">33058 9112 0,'0'0'0,"0"9"16,-19 29-16,-9 37 15,-1 19 1,11 18 0,8-55-16</inkml:trace>
  <inkml:trace contextRef="#ctx0" brushRef="#br1" timeOffset="47635.59">33246 9600 0,'0'0'0,"0"0"0,0 0 16,9 0-16,10 9 0,0 0 0,0 20 0,-1-1 0,-18-28 0,0 0 0,0 0 0,0 47 0,0-47 0,0 0 0,0 37 0,0-37 0,0 28 0,0-9 0,0-19 0,0 0 0,0 0 0,10 10 0,-10-10 0,0 0 0,19 28 0,-19-28 0,84 28 0,123 19 0</inkml:trace>
  <inkml:trace contextRef="#ctx0" brushRef="#br1" timeOffset="53612.37">15579 6945 0,'0'0'0,"9"0"0,0-19 16,10 0-1,10 0-15,18-9 16,0 0 0,28 0-1,38 0-15,28 9 16,38 9-16,37 1 15,19-10 1,10 1-16,28-1 16,46 0-1,20 0-15,9 1 16,19-11 0,19 1-1,-1 0-15,20 0 16,-1 19-16,10-1 15,10 1 1,8 18 0,29-18-16,38-1 15,-19 1 1,-19 9-16,9 0 16,-9 0-1,-9-9-15,-10 9 16,-9-10-1,18 10-15,1 10 16,-10-1 0,0 10-16,10 9 15,-20 19 1,-27-10-16,-10 10 16,-19 0-1,-9-9-15,-9 9 16,-29-10-1,-19 1-15,-28-10 16,-9 0 0,-28-9-1,-29 9-15,-28-9 16,-9-10 0,-38-9-16,-9 0 15,-19 0 1,-19-9-16,-19-1 15,-18 10 1,-10-9-16,-10 0 16,-18 18-1,0 0-15,-10 1 16,1 27 0,-10 48-16,-10 46 15,-8 38 1,8 37-16,1 38 15,-1 10 1,20 18-16,-10 18 16,9 20-1,1 18 1,-1-9-16,10-9 16,-10 0-1,-9-19-15,-19-29 16,1-27-1,-11-48-15,-8-18 16,-1-19 0,0-28-16,1-9 15,-20-19 1,-18-19-16,28-38 16</inkml:trace>
  <inkml:trace contextRef="#ctx0" brushRef="#br1" timeOffset="54529.4">15550 6935 0,'0'0'0,"0"0"0,-9 10 15,-10 36-15,-18 58 16,18 65 0,19 65-16,9 29 15,10 28 1,0 9-1,0-28-15,-1 0 16,1 10-16,-9-20 16,8 1-1,1-19-15,-9-10 16,-1-18 0,1-19-1,-1-18-15,0-29 16,20-28-1,8-10-15,29-9 16,38-9 0,74-19-16,104-18 15,123-20 1,84-28-16,85-18 16,56-19-1,48-10 1,55 1-16,48 9 15,28 0-15,38 18 16,28 20 0,0 18-16,0 9 15,0 1 1,-29 9 0,-103 0-16,-46 9 15,-67-19 1,-75-8-16,-66 18 15,-47-10 1,-66-9-16,-84 0 16,-57-18-1,-65-10-15,-67 0 16,-46-10 0,-29 10-16,-19 0 15,-9 0 1,-9 0-16</inkml:trace>
  <inkml:trace contextRef="#ctx0" brushRef="#br2" timeOffset="61079.26">5306 10876 0,'0'0'0,"0"0"15,9 9 1,10 19-16,28 10 16,47 18-1,47 0-15,19 1 16,19-20-1,0-27-15,18-20 16,20-27 0,8-38-16,11-38 15,8-18 1,1-29 0,-20-9-16,-8 0 15,-20-9 1,-18-10-16,-19-9 15,9-18-15,1-11 16,-20 1 0,-18 10-16,0-1 15,-10 9 1,-9 10 0,9-957-16,-9 1971 15,0-968 1,-10 29-16,20 0 15,-20 19 1,-9 19-16,-18 28 16,-20 9-1,0 18-15,-18 11 16,0 8 0,-20 1-16,1 0 15,-19 9 1,0 0-16,0 0 15,0 0 1,-9 9-16,-48 28 16,20-8-1</inkml:trace>
  <inkml:trace contextRef="#ctx0" brushRef="#br2" timeOffset="61362.26">9859 7320 0,'0'0'0,"0"0"16,0 0-1,0 0-15,0-10 16,0 1 0,0 0-16,0-1 15,0 1 1,0 9-16,0 0 16,0 0-1,-9 0-15,-20 9 16,-18 19-1,-37 10-15,-20 18 16,-9 10 0,10-10-16,28-9 15,18-9 1,38-29-16</inkml:trace>
  <inkml:trace contextRef="#ctx0" brushRef="#br2" timeOffset="61645.18">10085 7010 0,'0'0'0,"9"0"0,10 0 16,19 10-16,27 8 15,20 20 1,9 46 0,0 38-16,0 0 15,-18 0-15,-20 10 16,-18-20 0,-1 1-16,-18-1 15,-19-55 1</inkml:trace>
  <inkml:trace contextRef="#ctx0" brushRef="#br2" timeOffset="62277.52">3594 11016 0,'0'0'0,"0"-9"16,-10 0-16,1-1 15,9 10 1,0 0-16,9 19 16,29 28-1,47 47-15,56 56 16,28 9 0,19 10-16,10-9 15,-10-10 1,-9 0-16,-29 0 15,-18-9 1,-29-19-16,-18-10 16,-29-27-1,-18-10 1,-10-19-16,-9-18 16,0-10-16,-19-9 15,0-19 1,0 0-1</inkml:trace>
  <inkml:trace contextRef="#ctx0" brushRef="#br2" timeOffset="62681.39">4666 11129 0,'0'0'0,"0"0"16,-9-9 0,-1-1-16,-9 20 15,-9 27 1,-38 85-16,-37 66 16,-19 28-1,-20-1-15,1-18 16,0-28-1,0-28-15,19-10 16,9-27 0,19-20-16,28-28 15,19-18 1,19-19 0,0-1-16,9 1 15,9-9 1,1-10-16,0 0 15,9 0 1,0 0-16</inkml:trace>
  <inkml:trace contextRef="#ctx0" brushRef="#br2" timeOffset="66693.23">2973 13887 0,'0'0'0,"0"0"16,0 0-16,0 0 15,0 19 1,9 19-16,10 56 15,9 37 1,19 19 0,-9 10-16,-1-10 15,-18-10 1,0-18-16,-9-18 16,-1-20-1,-9-28 1,0 1-16,0-20 15,0-18 1,0-10-16,0-9 16</inkml:trace>
  <inkml:trace contextRef="#ctx0" brushRef="#br2" timeOffset="67245.48">2794 14300 0,'0'0'0,"9"-18"16,10-11-16,28-36 16,47-10-1,10 0 1,9 28-16,9 19 16,-9 18-1,-19 20 1,-28 8-16,-19 10 15,-28 10 1,-10 9 0,-18 9-16,-29 19 15,-37 10 1,-10-20-16,19-27 16,29-19-1,8-19 1,20 0-1,0 0-15,9 0 16,9 0 0,19-10-16,29 20 15,9 8 1,9 20 0,-19 9-16,-9 0 15,-28 0 1,-28 18-1,-57 29-15,-75 9 16,-57-9 0,-9-37-1,28-20-15,20-28 16,17-9 0,86-9-16</inkml:trace>
  <inkml:trace contextRef="#ctx0" brushRef="#br2" timeOffset="67663.55">4055 13972 0,'0'0'0,"0"0"0,-10 0 16,-9 9 0,1 29-1,-1 46-15,9 48 16,20 37-1,9 9 1,9 9-16,-9-18 16,-1-19-1,1-9-15,-19-38 16,0-18 0,0-29-1,0-9-15,0-28 16,0-19-1</inkml:trace>
  <inkml:trace contextRef="#ctx0" brushRef="#br2" timeOffset="67962.94">3923 13916 0,'0'0'0,"9"-19"16,20-9 0,-1 0-16,19 9 15,9 9 1,19 29 0,29 37-1,-10 29-15,-28 9 16,-19 0-1,-47 18-15,-47 10 16,-85 9 0,-94 1-1,-122 18-15</inkml:trace>
  <inkml:trace contextRef="#ctx0" brushRef="#br2" timeOffset="68347.27">2070 13653 0,'0'0'0,"-10"9"0,-9 29 16,-37 84 0,18 56-1,29 47-15,28 10 16,28-19-1,28-10-15,47-37 16,29-19 0,103-19-1,75-56-15,76-18 16</inkml:trace>
  <inkml:trace contextRef="#ctx0" brushRef="#br2" timeOffset="68648.28">4469 13456 0,'0'0'0,"9"9"15,19 19 1,38 66-16,37 47 16,-18 28-1,-28 19-15,-29 9 16,-38 18 0,-65 29-1,-66 28 1,-75 57-16</inkml:trace>
  <inkml:trace contextRef="#ctx0" brushRef="#br2" timeOffset="70877.34">3650 611 0,'0'0'0,"9"10"0,1 9 16,-1-10 0,10 10-1,9 9-15,1 19 16,-1 28 0,0 37-1,0 20-15,10 37 16,-1 0-1,-18-10 1,0-9-16,0-19 16,0-27-1,-10-20-15,1-28 16,-10-27 0,0-20-1</inkml:trace>
  <inkml:trace contextRef="#ctx0" brushRef="#br2" timeOffset="71312.31">3885 715 0,'10'0'0,"8"-19"0,20 0 16,28-9-1,28 0-15,0 18 16,-9 20 0,-29 9-1,-18 9-15,-19 0 16,-1 0 0,-18 10-1,10 18-15,-1 28 16,1 10-1,18 9 1,19 10-16,0-10 16,-9-18-1,-1-20 1,-18-9-16,-19-9 16,-28 0-1,-66 19 1,-85 9-16,-37-9 15,28-19 1,112-38-16</inkml:trace>
  <inkml:trace contextRef="#ctx0" brushRef="#br2" timeOffset="71653.83">5146 1024 0,'0'0'0,"0"0"16,0 10-16,-19 8 15,0 76 1,-9 84 0,19 29-1,-1-10-15,10-19 16,0-9 0,0-9-16,10-48 15,-10-27 1,0-57-16</inkml:trace>
  <inkml:trace contextRef="#ctx0" brushRef="#br2" timeOffset="71912.06">5202 949 0,'0'0'0,"10"0"0,18 10 16,19 8-1,19 29-15,-10 47 16,-9 37 0,-37 10-1,-57 28-15,-76 37 16,-131 67-1</inkml:trace>
  <inkml:trace contextRef="#ctx0" brushRef="#br2" timeOffset="73313.19">3857 4317 0,'0'0'0,"0"0"0,0 0 16,0 10 0,0 27-1,9 57-15,20 28 16,-1 0-1,0 0 1,0-19-16,-9-37 16,0-10-1,-10-28-15,-9-18 16,0-10 0,0 0-1,-37-10-15,-67-27 16,-56-10-1,-9 28 1,47 10 0,37 28-16,29 18 15,27 10 1,29 9-16,47 10 16,47 0-1,38-10 1,28-28-16,9-18 15,1-20 1,140-37 0</inkml:trace>
  <inkml:trace contextRef="#ctx0" brushRef="#br2" timeOffset="73547.22">4478 4862 0,'0'0'0,"0"0"16,0 18 0,0 29-1,0 19-15,0 9 16,0 0-1,0-37 1</inkml:trace>
  <inkml:trace contextRef="#ctx0" brushRef="#br2" timeOffset="73756.17">4252 4543 0,'0'0'0,"0"0"0,0 0 15,0 0 1,19 18-16,28 29 16,-19-19-1</inkml:trace>
  <inkml:trace contextRef="#ctx0" brushRef="#br2" timeOffset="74111.7">5089 5143 0,'0'0'0,"0"0"16,0-19-16,-18 1 16,-20-11-1,-9 1 1,-10 19-16,10 18 15,10 1 1,18 18 0,10 0-16,18-9 15,0-1 1,10 1 0,0 0-16,9-19 15,0 0 1,-9 0-1,0 9-15,9 1 16,1 9 0,18 18-1,-10 10-15,1 0 16,-29-28 0</inkml:trace>
  <inkml:trace contextRef="#ctx0" brushRef="#br2" timeOffset="74688.58">3095 4346 0,'9'0'0,"29"-38"15,75-46-15,75-20 16,66 11 0,19 27-1,0 47 1,-19 29-16,-28 46 15,-38 38 1,-10 9-16,-36 28 16,-39 29-1,-37-1 1,-38 19-16,-28 29 16,-38-1-1,-56 19 1,-47-27-16,-56-20 15,-67-37 1,-9-57 0,-9-56-16,9-47 15,19-65 1,19-57-16,47-56 16,47-19-1,66 10 1,47 28-16,37 28 15,29 28 1,-10 56 0</inkml:trace>
  <inkml:trace contextRef="#ctx0" brushRef="#br2" timeOffset="75317.02">3565 790 0,'10'-10'0,"9"-37"16,18-37-1,48-19 1,37 18 0,85 20-16,66 18 15,47 65 1,9 58-16,-28 36 15,-56 19 1,-57 20 0,-56 8-16,-57 29 15,-56-10 1,-38 19 0,-66 19-16,-47-19 15,-74-10 1,-58-18-1,-37-47-15,-19-56 16,10-57 0,18-56-16,1-56 15,37-56 1,47-57 0,65-56-16,77-19 15,74 28 1,38 57-1,28 56-15,48 47 16,-48 65 0</inkml:trace>
  <inkml:trace contextRef="#ctx0" brushRef="#br3" timeOffset="86644.31">5296 10679 0,'0'0'0,"0"0"16,0 0-16,0 0 15,10 9 1,-1 0 0,19 29-16,19 0 15,0-1 1,1 1-1,8-10-15,10 0 16,0-9 0,0 9-1,9-9 1,9-1-16,20 1 16,9-19-1,9 0-15,0-9 16,20-10-1,-1 0 1,9-9-16,10-10 16,9-37-1,10-9 1,9-10-16,10-9 16,-10-19-1,0-9 1,-9-29-16,-19 10 15,9-9 1,10-20-16,-19 1 16,0-10-1,-19-9 1,-19 10-16,-18-1 16,-20 0-1,-18-9 1,-9-9-1,-1 28-15,0-1 16,-8 20 0,-11 28-16,1 18 15,-19 10 1,-1 18 0,-8 20-16,-1 18 15,-9 19 1,0 18-1,0 1-15,0-1 16,0 10 0,-9 10-1,-19 9-15,-29 37 16,-28 28 0,-18 10-16,-29 9 15,-9-9 1,9-19-1,20-9 1,8-19-16,29-10 16,37-18-1,19 0-15,10-19 16,9 0 0,0-10-1,9-18-15,10-47 16,19-56-1,28-19 1,-10 18 0,10-956-16,0 1989 15,9-967 1,10 19 0,18 47-16,48 19 15,9 37 1,9 19-16,0 19 15,-18 19 1,-19-1 0,-20-18-16,-17 9 15,-20-9 1,-19-19 0,-18-18-16,0-11 15,-1-8 1,-18 0-16,0-20 15,0-8 1,-19-10 0,9 0-16,-9 0 15,0 0 1,0 0 0,0 0-16,9 0 15,1 0 1,-10 0-1,9 0-15,1-10 16,-10 1 0,9 9-1,-9-9-15,0 9 16,0 0 0,0 0-1,0 0-15,0 0 16</inkml:trace>
  <inkml:trace contextRef="#ctx0" brushRef="#br3" timeOffset="88873.08">18514 5106 0,'0'0'0,"-10"0"16,-37-10 0,-19 10-1,-28 0-15,-9 0 16,9 0 0,28 0-16,10-9 15,18 9 1,10 0-1,18 0-15,1 0 16,18 0 0,20-19-1,46-18-15,66-1 16,66-9 0,56 10-1,85 8-15,76 1 16,37 0-1,56 9 1,38 1-16,19-1 16,19 19-1,-1 9 1,1 19-16,-19 10 16,9-1-1,-9 1 1,-38-10-16,-18 10 15,-39-10 1,-74-9-16,-76-10 16,-28 0-1,-56-9 1,-57 0-16,-38-9 16,-27 0-1,-39-1 1,-8 1-16,-20-1 15,-18 10 1,-1 0 0,-18-9-16,0 9 15,-10 0 1,1 0 0,-10-9-16,0-10 15,0-9 1,-10-19-1,-18-47-15,-10-47 16,-18-18 0,-10-29-1,-18-9-15,-1 0 16,-9-38 0,9 10-16,10 9 15,0 29 1,-1 18-1,10 28 1,1 10-16,-11 28 16,1 9-1,-10 19 1,-37 9-16,-57 10 16,-56 18-16,-85 10 15,-65 28 1,-57 9-16,-19 1 15,-38-1 1,-37-9-16,-19 0 16,9 0-1,0 0 1,29-9-16,9-1 16,19-8-1,47-1-15,18 0 16,57 10-1,66-1-15,38 1 16,47 0 0,56 9-1,9 0-15,38 9 16,29-9 0,18 9-16,19-9 15,0 10 1,19-1-16,9 1 15,-10 27 1,1 29-16,0 46 16,0 67-1,-10 27 1,1 19-16,8 10 16,1-19-1,-10 18-15,10 1 16,-9-19-1,-1-19 1,0 0-16,1-19 16,-1-28-1,10-28-15,9-28 16,10-29 0,-1-27-16,1-10 15,-1-9 1,10 0-1,0-10-15,0-9 16,0 0 0,0 0-16,0 0 15,0 0 1,0 0-16,0 0 16,0 0-1,0 0 1,0 0-16,0 0 15,0 0 1,0 0-16,0 0 16,0 0-1,0 0-15,0 0 16,0 0 0,0 9-1,0 1-15,0-1 16,0-9-1,0 0-15,0 10 16,0-10 0,0 0-16,0 0 15,0 9 1,-9 10 0,0-10-16</inkml:trace>
  <inkml:trace contextRef="#ctx0" brushRef="#br3" timeOffset="90107.13">15955 9450 0,'0'9'0,"-28"10"0,-19 18 16,18-9 0</inkml:trace>
  <inkml:trace contextRef="#ctx0" brushRef="#br3" timeOffset="91779.07">15287 9740 0,'0'0'16,"-19"0"-16,0 10 15,10-10-15,0 0 16,9 9 0,9 1-16,47 18 15,95 19 1,94-10-1,37 1-15,38 9 16,47-10 0,-1 1-16,-18-10 15,1 0 1,-20 10-16,-38-1 16,-46-9-1,-47 0-15,-38 0 16,-38 1-1,-56-11-15,-19 1 16,-28-19 0,-19 0-16,-19 10 15,-104-10 1,-149 0-16,-124-29 16,-55-18-1,-29 19-15,0 10 16,38 18-1,47 0 1,47 9-16,94 0 16,85 1-16,56-1 15,47-9 1,38 0 0,18 0-16,20 0 15,65 0 1,132 9-16,141-9 15,47 10 1,38 9-16,9-1 16,-9 11-1,-48-1-15,-65 0 16,-47 9 0,-66-18-16,-56-9 15,-29-10 1,-37 0-16,-38 0 15,-10 0 1,-18 0 0,0-10-16,-10 1 15,-9-1-15,0 1 16,0 0 0,0-1-16,0 1 15,0-1 1,0 1-1,0 0-15,0-1 16,10 1 0,-1 0-16,1-1 15,-1 1 1,0-1-16,1 10 16,-1 0-1,10-9-15,-10 9 16,1 0-1,-1 0-15,1 0 16,-10 0 0,0 0-16,0 0 15,0 0 1,0 0-16,0 0 16,0 9-1,-19 20-15,0-11 16</inkml:trace>
  <inkml:trace contextRef="#ctx0" brushRef="#br3" timeOffset="92705.69">17987 11457 0,'0'0'0,"9"-28"0,1-19 15,-1 0 1,1 1 0,-1 17-16,0 1 15,-9 9 1,0 10-16,0 9 16,0 19-1,-9 28-15,-10 37 16,-28 29-1,-19 18-15,-18 10 16,-20 0 0,-46 9-16,-48 0 15,-37-9 1,-47-29-16,-10-27 16,-56-20-1,-10-27-15,-8-48 16,-11-27-1,-18-10-15,-38-37 16,-18-29 0,-19-28-16,-10-9 15,9-9 1,29 9 0,28 46-16,57 29 15,18 38 1,10 18-16,47 28 15,28 19 1,-10 29-16,-18 8 16,-10 11-1,29 17-15,37-18 16,19 10 0,38-10-16,28 9 15,28 1 1,19-10-16,28 0 15,19-9 1,0-10-16,19 0 16,-1-18-1,20-1-15,0-18 16,-1 0 0,10 0-1,0-19-15,0 0 16,0 0-1,0 0-15,0 0 16,0 0 0,0 0-16,0 0 15</inkml:trace>
  <inkml:trace contextRef="#ctx0" brushRef="#br3" timeOffset="93071.73">7676 11870 0,'0'0'0,"0"0"0,-18 10 16,-29 8-1,-19 29 1,-19 47-16,0 28 15,20 0-15,-1 9 16,19-18 0,9-19-1,10-28-15,18-20 16,1-8 0,18-19-16,1 0 15,27-1 1,29 1-16,47-10 15,38 10 1,37 0-16,151 18 16</inkml:trace>
  <inkml:trace contextRef="#ctx0" brushRef="#br3" timeOffset="93864.02">9088 12790 0,'0'0'0,"-10"-10"16,-9 10-16,1 10 16,-11 18-1,10 19-15,10 37 16,28 10-1,19 0 1,18-10-16,10-18 16,9-10-1,-18-28-15,-1-28 16,0 0 0,1-18-16,-10-29 15,0-19 1,-9-18-16,-29-10 15,-9 0 1,-19 19-16,0 28 16,10 10-1,0 27-15,-1 1 16,10 9 0,-9 28-16,-10 28 15,9 38 1,1 37-16,-10 19 15,0 19 1,1-9 0,-29-1-16,-19 1 15,-28-10 1,0-19-16,-19-18 16,0-29-16,-19-18 15,0-28 1,-9-29-1,-9-18-15,9-10 16,18-19 0,39 1-16,27 9 15,29-1 1,28 20-16,0 0 16</inkml:trace>
  <inkml:trace contextRef="#ctx0" brushRef="#br3" timeOffset="94312.02">9887 13737 0,'0'0'0,"0"0"16,0 10 0,0 37-16,-9 46 15,9 58 1,0 36-16,0 10 15,0-18 1,0-1-16,0-19 16,-10-9-1,-8-18-15,-1-29 16,0-19 0,10-37-16,-1-9 15,1-19 1,-1-1-1,1-18-15,9 0 16,-10-9-16</inkml:trace>
  <inkml:trace contextRef="#ctx0" brushRef="#br3" timeOffset="94625.14">9577 13934 0,'9'-9'0,"1"-19"0,27-10 16,20-18 0,8 9-16,20 19 15,9 19 1,10 18-16,-10 29 16,-19 8-1,-9 20-15,-28 0 16,-20-1-1,-27 11-15,-38 17 16,-57 1 0,-37 0-1,-28-28-15,9-10 16,19-19 0,75-27-16</inkml:trace>
  <inkml:trace contextRef="#ctx0" brushRef="#br3" timeOffset="109783.81">8495 3398 0,'0'0'0,"0"0"16,9-19-1,1 0 1,-1-18-16,10-10 15,9 38 1,19-20 0,28-46-16,29 10 15,28 8 1,9 1 0,-10 9-16,11 0 15,-1 29 1,9 8-16,38-37 15,-9 10 1,19 18 0,18 0-1,0 29-15,10 27 16,19 1 0,9-38-1,0-29-15,-19 29 16,-9 29-1,-1 18-15,11-1 16,-1-27 0,-9 9-16,9 19 15,9 10 1,-18-1 0,0-28-16,-10 10 15,1 18 1,-20 0-1,-18 19 1,-10 10-16,-28-10 16,-28-10-1,0 1 1,-9 37-16,-29-28 16,-28 0-1,0 29 1,-19 8-16,-18-18 15,-20-19 1,-18-9-16,-47 37 16,-29 0-1,-9-37 1,-47 0-16,-46 46 16,-20-9-1,9-75 1,-37 19-16,-28 10 15,-38 8 1,10-37 0,-10-9-16,-19-9 15,19-10 1,-37 9 0,-10-47-16,19 29 15,9 18 1,-18-55-1,9-20-15,47 10 16,37 9 0,10 0-16,29-28 15,36 28 1,20 19 0,9-29-1,10 1-15,27-38 16,29 0-1,38 10-15,18-47 16,19-10 0,38-9-1,19 37-15,-1 19 16,20 10 0,-1 46-1,20-46-15,27 18 16,-56 57-1</inkml:trace>
  <inkml:trace contextRef="#ctx0" brushRef="#br3" timeOffset="119517.17">16030 15342 0,'10'9'0,"37"-18"0,66 9 15,56-10 1,38 29-16,28 56 15,28 10 1,-18-20-16,-29-37 16,-18-18-1,-48-10 1,-27 28 0,-48-9-16,-19-38 15,-37 10 1</inkml:trace>
  <inkml:trace contextRef="#ctx0" brushRef="#br3" timeOffset="119873.28">18542 14150 0,'0'0'0,"0"10"0,0 65 15,-9 131 1,-1 10 0,10-10-16,10 38 15,-10-37 1,0-39-1,-10 11-15,20-10 16,-1-38 0,10-28-16,9-18 15,10-57 1,28-9 0,-19-19-16</inkml:trace>
  <inkml:trace contextRef="#ctx0" brushRef="#br3" timeOffset="120263.8">19492 15079 0,'0'0'0,"0"0"15,-9 19 1,-1 28-16,1 9 15,28 38 1,28 56 0,28 0-16,0-47 15,10-9 1,-19-38 0,0-56-16,0-9 15,-10 0 1,-9-29-1,-9-65-15,-38-38 16,-47 10 0,-38-10-1,-19 28-15,10 67 16,0 17 0,28 39-1,29-1-15</inkml:trace>
  <inkml:trace contextRef="#ctx0" brushRef="#br3" timeOffset="120879.18">21157 15145 0,'0'0'0,"-9"-10"16,-29-27-16,-18-10 16,-38 19-1,-10 18 1,1 67-16,27 27 16,39 1-1,27-1 1,20-28-16,27 1 15,20-1 1,18-9 0,10-38-16,-10-37 15,-18 0 1,8-57 0,-18-37-16,-28 19 15,-9 28 1,-10 28-16,0 19 15,0 19 1,0 9 0,9 28-1,0 131-15,10 123 16,0-48 0,-19-55-1,0 18-15,-19-19 16,-9-19-1,-19-27-15,-19-29 16,-18-28 0,-20-28-1,-65 0 1,-29-38-16,1-56 16,-123-75-1</inkml:trace>
  <inkml:trace contextRef="#ctx0" brushRef="#br3" timeOffset="121244.79">22267 14666 0,'0'0'0,"-18"-9"0,-30 65 16,-27 57-1,-9 37 1,8 66-16,39-19 15,37 9 1,18 0-16,30-74 16,27-38-1,56-29 1,29-18-16,160 0 16</inkml:trace>
  <inkml:trace contextRef="#ctx0" brushRef="#br3" timeOffset="121628.63">23086 14572 0,'0'0'0,"0"0"0,0 19 16,0 19-1,9 56-15,1 46 16,-10 39-1,0-11 1,-10 20 0,1-38-16,-10-56 15,10-19 1,9-66-16,0 1 16,9 18-1,0 0 1,20-19-16,27 10 15,29-9 1,9-20 0,9-9-16,10 1 15,9-10 1,-9-10 0,19 38-16,-57 0 15</inkml:trace>
  <inkml:trace contextRef="#ctx0" brushRef="#br3" timeOffset="121995.03">24450 14479 0,'0'0'0,"0"0"0,0 0 16,-10 46-1,-8 76 1,-11 10-16,11-1 16,-1 29-1,9-38 1,1-10-16,18 20 16,10-48-1,9-28 1,19 19-16,0-46 15,29 17 1,-1-8 0,19-29-16,38-27 15,18-20 1,-9 29-16,-75-1 16</inkml:trace>
  <inkml:trace contextRef="#ctx0" brushRef="#br3" timeOffset="122288.83">25240 13981 0,'9'10'0,"29"8"0,56 48 16,38 56-1,9 56 1,0 94-16,-56-37 16,-57-19-1,-47 131 1,-56-66-16,-66-84 16,-123 66-1,-102-47-15,-95-57 16,28-37-1</inkml:trace>
  <inkml:trace contextRef="#ctx0" brushRef="#br3" timeOffset="122961.89">15315 14582 0,'10'0'0,"18"-28"16,104-47-1,150-47 1,151 0-16,122 47 16,122 46-1,57 11 1,65-57-16,-8 37 16,-1 66-1,0-65 1,-37 18-16,-29 0 15,-103-37 1,-85 93-16,-37-27 16,-76-29-1,-103 10 1,-94 9-16,-48 84 16,-46-9-1,-47-28 1,-1 28-16,-8 75 15,-20 10 1,-18 9 0,-10 159-16,-19-84 15,-18-28 1,-10 93 0,0-46-16,-9-38 15,0-75 1,0 19-1,-10-19-15,10-46 16,-10-11 0,-9-36-1,0-10-15</inkml:trace>
  <inkml:trace contextRef="#ctx0" brushRef="#br3" timeOffset="123655.64">15560 14760 0,'0'0'0,"-28"-47"16,-10-9-1,10 46-15,0 29 16,-38 122 0,-10 84-1,29-18-15,29-20 16,18 38-1,28 47-15,0-75 16,19-103 0,38 10-1,65 27-15,57-47 16,113 1 0,141 9-1,94-38-15,132-9 16,84-28-1,76-10 1,47 0-16,-1-37 16,-18-38-1,-47 123 1,-94 18-16,-76-56 16,-93-19-1,-123-38 1,-85 38-16,-103 28 15,-65-9 1,-48-19 0,-57 9-16,-37-9 15,-9 10 1,-19-10 0,-19 0-16,0 0 15,0 0 1,0 0-16</inkml:trace>
  <inkml:trace contextRef="#ctx0" brushRef="#br3" timeOffset="126912.83">28514 15436 0,'0'0'0,"0"0"0,0 0 16,-10 0 0,-8-10-1,-20-9-15,10 10 16,-10-10 0,19 10-1,-112-132 1,131 141-16,0 0 15,0 10-15,0-10 16,0 0 0,9 0-1,0-19-15,1-9 16,-1-1 0,-9 20-1,0 9 1,10 19-16,-10 28 15,9 65 1,0 48 0,10 46-16,0 10 15,-9-85 1,-1-27-16,-9-20 16,0-37-1,0 0 1,0-19-16,0-28 15,0 0 1,0 0 0,0-19-16,0-46 15,9-123 1,1-28-16,-1 29 16,10 8-1,9 39 1,-9 18-16,0 46 15,0 30 1,-10 27 0,0 9-1,1 10-15,-1 19 16,19 0 0,10 56-16,9 19 15,-9 0 1,-1 9-1,1 0-15,-19-37 16,9-1 0,-9-8-1,-19-48-15,9-9 16,20-28 0,8-28-1,10-10-15,19-56 16,9-47-1,-28 47 1,-28 85-16,9-1 16,-9 10-1,-9 19 1,-1-10-16,0 19 16,10 56-1,0 19 1,0 0-16,9 113 15,0 37 1,-9-103-16,-9 9 16,8 19-1,-8-93 1,-1-10 0,-9-38-16,10 19 15,-10 0 1,9-37-16,0 0 15</inkml:trace>
  <inkml:trace contextRef="#ctx0" brushRef="#br3" timeOffset="127365.5">30433 14826 0,'0'9'0,"-19"19"0,0-28 16,1 0 0,-20 28-16,10 10 15,-1-1 1,-8 29-1,9 19-15,18-1 16,10 19 0,10-18-1,27 8-15,10 39 16,-9-48 0,-19-18-16,0 0 15,-1-1 1,-18-8-1,-18-20-15,-11-18 16,-46 18 0,-47 1-1,-10-29-15,10-37 16,56 9 0</inkml:trace>
  <inkml:trace contextRef="#ctx0" brushRef="#br3" timeOffset="127723.37">31007 14985 0,'0'19'0,"0"-10"0,-10 38 16,-8 19-1,-1 0-15,-9 300 16,-1-47 0,39-301-1,9 20-15,9 18 16,28 19-1,10 28 1,-9-46-16,8-39 16,11-27-1,-39 0 1</inkml:trace>
  <inkml:trace contextRef="#ctx0" brushRef="#br3" timeOffset="127920.8">30866 14920 0,'0'-19'0,"0"0"16,9 19 0,19 19-16,48-10 15,65-9 1,28 19-1,151 18-15</inkml:trace>
  <inkml:trace contextRef="#ctx0" brushRef="#br3" timeOffset="128117.21">30960 15576 0,'0'-9'0,"9"9"16,1 0 0,37 0-16,56 0 15,66-9 1,29 46-16,122 94 16</inkml:trace>
  <inkml:trace contextRef="#ctx0" brushRef="#br3" timeOffset="128695.5">27310 14525 0,'28'-18'0,"141"-85"15,179-19 1,123 65 0,84 1-16,-28 56 15,-19 47 1,-10-10-1,-75 57-15,-37 66 16,-66 18 0,-66 19-16,-75-37 15,-48 18 1,-36 38 0,-86-1-16,-75 123 15,-66-75 1,-84-132-1,-170 38 1,-56-9-16,-28-67 16,-38-36-1,0-123-15,37-56 16,48 28 0,9-37-1,57-66-15,65-122 16,95-19-1,102-56 1,124-38-16,112 48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10T14:52:20.8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5353 3088 0,'0'-9'0,"0"-38"16,-10 10-1,10 37-15</inkml:trace>
  <inkml:trace contextRef="#ctx0" brushRef="#br0" timeOffset="1290.51">4017 1822 0,'0'0'0,"0"0"15,0 0-15,0 0 16,9-28 0,-9-1-1,10 11-15,9-20 16,-1-18 0,-18 28-1,0 9-15,-37 0 16,-76 57-1,-56 27 1,-1-27 0,29 18-16,9 76 15,48-1-15,56-84 16,18 18 0,20-27-1,27 18-15,29 1 16,9-10-1,10 37 1,-29-18 0,-18-1-16,-19-18 15,-19-37 1,-19 65-16,-28 18 16,-38-74-1,-75 47 1,-18-10-16,37-46 15,65-10 1</inkml:trace>
  <inkml:trace contextRef="#ctx0" brushRef="#br0" timeOffset="1656.68">4290 1456 0,'0'0'0,"0"0"16,-10 19-16,-8 46 15,-11 1 1,20 0 0,0 159-1,-1 56-15,10-65 16,10-38 0,-10-18-16,0-29 15,-10-75 1,10-9-1,0-18-15</inkml:trace>
  <inkml:trace contextRef="#ctx0" brushRef="#br0" timeOffset="1999.61">4628 1962 0,'-9'-18'0,"-19"27"0,-10 38 16,1-9 0,8-10-1,11-19-15,8 0 16,1 20-1,9 46 1,19 103-16,18-47 16,-9-103-1,38 29-15,19 27 16,0-28 0,-10-37-1,-38-19-15</inkml:trace>
  <inkml:trace contextRef="#ctx0" brushRef="#br0" timeOffset="2276.82">5071 1409 0,'0'-9'0,"0"-1"16,0 38 0,-10 75-16,20 104 15,8 27 1,1-65 0,9-19-16,1 10 15,8-76 1,20-9-1,-20-18-15</inkml:trace>
  <inkml:trace contextRef="#ctx0" brushRef="#br0" timeOffset="2643.67">5663 2263 0,'0'0'0,"10"0"16,8 9-16,20 19 15,19-18 1,-1-29 0,-9 0-16,-9 19 15,-1-37 1,-8-20 0,-39-8-16,-9 18 15,-9 28 1,-28 19-16,-10 9 15,-9 19 1,9 29 0,28 18-16,19 37 15,29-18 1,37-38 0,47 66-1,37-18-15,-8-48 16,-57-28-1</inkml:trace>
  <inkml:trace contextRef="#ctx0" brushRef="#br0" timeOffset="3026.52">6783 2178 0,'0'0'0,"0"0"16,-10-19-16,-18 1 16,0 8-1,-29 10 1,-8 47-16,8-9 16,10 9-1,9 9 1,29 10-16,18-29 15,10-27 1,19-1 0,9 10-16,19-10 15,9 0 1,0 1-16,-9 18 16,0-9-1,-19-10 1,0 19-16,-28-18 15</inkml:trace>
  <inkml:trace contextRef="#ctx0" brushRef="#br0" timeOffset="3473.77">7140 1859 0,'10'10'0,"-1"-1"15,0-9-15,38-9 16,38 46 0,19 48-1,-20-29-15,-18 0 16,-9 29-1,-10 8-15,-29-36 16,-27 8 0,-29 76-1,1-47-15,-1-113 16,-18-56 0,9-28-1,28-19-15,28-38 16,29 48-1,18 18 1,10 10-16,0 65 16,47 19-1,0 56 1,-57-9-16</inkml:trace>
  <inkml:trace contextRef="#ctx0" brushRef="#br0" timeOffset="3916.05">8062 1765 0,'0'38'0,"0"18"0,10 19 16,-1-9-1,19 47 1,0 27-16,-9-55 16,-19-38-1,0-19-15,0-19 16,0 1 0,10-20-1,18-74 1,28-123-16,-9 67 15,-18 93 1,-1 19 0,0 18-16,0 20 15,29 27-15,-1 29 16,10 37 0,-19 56-16,-19-27 15,-28-67 1,-19 57-1,-9 0-15,19-75 16</inkml:trace>
  <inkml:trace contextRef="#ctx0" brushRef="#br0" timeOffset="4114.35">9229 2676 0,'0'0'0,"0"-19"16,0 0-1,0 10-15,0 9 16,0 0 0,0 0-1</inkml:trace>
  <inkml:trace contextRef="#ctx0" brushRef="#br0" timeOffset="4623.24">9850 1174 0,'0'0'0,"0"0"16,-19 19-1,-19 37 1,-37 123-16,9 55 16,47-93-1,29 84 1,27 10-16,10-141 15,0-29 1,19 57 0,-9-37-16,-29-76 15,19 0 1,19-27 0,-10-29-16,-9 9 15,-28 19 1,0 1-16,0 8 15,-1 20 1,11-1-16,8 0 16,20 1-1,18 18 1,28 38-16,-8 18 16,-30-37-1,-46-47-15</inkml:trace>
  <inkml:trace contextRef="#ctx0" brushRef="#br0" timeOffset="4787.17">10179 1962 0,'0'-9'0,"0"-10"15,0 1-15,9 18 16,1 0-1,8 0-15,1 0 16</inkml:trace>
  <inkml:trace contextRef="#ctx0" brushRef="#br0" timeOffset="5117.18">10884 2751 0,'0'0'0,"0"-10"0,0-9 16,0-27-1,19-48-15,38-94 16,27-28 0,10 47-16,-18 38 15,-48 84 1,0 47-1,10 0-15,18 38 16,1 37 0,-10 47-1,-19 47 1,-28-10-16,9 76 16,1 159-1</inkml:trace>
  <inkml:trace contextRef="#ctx0" brushRef="#br0" timeOffset="5511.08">11609 2488 0,'0'0'0,"9"19"15,19-10 1,10 10-16,28 0 15,0-29 1,0-27-16,18-67 16,-9-27-1,-46 56-15,-10 37 16,-10 1 0,-9-29-1,0 38-15,-19 47 16,-28 9-1,-19-19-15,-18 48 16,8 121 0,39-19-1,37-65-15,37 10 16,29-1 0,19-38-16,18-27 15,-37-10 1</inkml:trace>
  <inkml:trace contextRef="#ctx0" brushRef="#br0" timeOffset="5940.07">12390 1897 0,'0'0'0,"9"0"15,10-28-15,9-10 16,10 19 0,-10 19-16,28 19 15,10 37 1,19 29 0,-1 9-16,-27-38 15,-19 0 1,-10 19-16,-19-9 15,-28-19 1,1-19-16,-1-19 16,-19-18-1,10-10-15,0 10 16,-1-47 0,11-29-1,18 38-15,28-9 16,47-113-16,0 19 15,-37 122 1,9 28-16,-19-10 16</inkml:trace>
  <inkml:trace contextRef="#ctx0" brushRef="#br0" timeOffset="6595.23">13217 2722 0,'0'-9'16,"0"-10"-16,10 19 15,9-9-15,46-19 16,30 0 0,27 18-1,19-9-15,-9 19 16,-76 19 0</inkml:trace>
  <inkml:trace contextRef="#ctx0" brushRef="#br0" timeOffset="7288.96">14233 1953 0,'0'9'0,"0"-9"15,0 10-15,0 18 16,10 38 0,-1 18-16,1-9 15,-1 28 1,0 38-16,-9-56 16,0-48-1,0 1-15,0-1 16,-9-27-1,9-10-15,0-29 16,-9-46 0,-1-37-16,20-38 15,-1 28 1,0 65-16,1 29 16,18 0-1,0 19 1,10-1-16,18 38 15,10 47 1,-9 29-16,-29-48 16,0-18-1,-9 37-15,-10-29 16,-9-46 0,10 19-16,-10-9 15,0-10 1,9-10-16,38-74 15,10-10 1,-10 19 0,0-10-16,-10 39 15,-18 27-15,0 19 16,9 9 0,10 47-1,-1 20-15,-18 111 16,-9-18-1,-10-113-15,-10-27 16</inkml:trace>
  <inkml:trace contextRef="#ctx0" brushRef="#br0" timeOffset="7673.2">15334 2272 0,'0'0'0,"0"9"15,0-9-15,0 19 16,-19 28 0,10 19-16,-1 18 15,20-18 1,-1-29-16,19-8 15,10 27 1,19-9-16,-10-28 16,28-48-1,-9-55-15,-29 37 16,-18-9 0,-28-19-1,-29-19-15,-28 9 16,-18 67-1,-29 18-15,-10-28 16,67 9 0</inkml:trace>
  <inkml:trace contextRef="#ctx0" brushRef="#br0" timeOffset="8199.81">16228 1615 0,'0'-9'0,"0"0"15,0-1-15,0 29 16,9 37-1,1 57 1,-1 28-16,0 9 16,-9-10-1,0-18-15,0-47 16,0-37 0,-9-10-16,9-19 15,0-9 1,0 0-16,-19-18 15,-9-10 1,-10-19-16,-9-10 16,19 48-1,-10 28 1,10 0-16,-9-1 16,-1 29-1,10 0-15,18-9 16,10 27-1,10 20-15,27-10 16,20-38 0,37-9-16,-28-9 15</inkml:trace>
  <inkml:trace contextRef="#ctx0" brushRef="#br0" timeOffset="8606.76">16501 2619 0,'0'0'0,"0"0"16,9 0-1,10 10-15,9-1 16,0-9 0,19-9-16,0-10 15,10-9 1,-10 9-16,-10 0 15,-8-9 1,-11-28-16,-18 9 16,-18 0-1,-29-9-15,-19 37 16,-19 47 0,10-9-16,18 18 15,10-9 1,29 47-1,8 76-15,29-48 16,9-38 0,19 1-16,28-10 15,10-37 1,28-28-16,-57-1 16</inkml:trace>
  <inkml:trace contextRef="#ctx0" brushRef="#br0" timeOffset="8956.78">17357 1127 0,'0'0'0,"0"0"15,0-9-15,0 0 16,0 9-1,-10 18 1,1 11-16,-10 83 16,0 66-1,10-9-15,18 10 16,1-20 0,-1-9-16,0 10 15,1-48 1,-1-27-16,-9-29 15,0 28 1,0 20-16,0-29 16,0 0-1,0-28-15</inkml:trace>
  <inkml:trace contextRef="#ctx0" brushRef="#br0" timeOffset="9633.12">18918 2206 0,'0'0'0,"10"-9"16,-10-10-16,0 19 15,0-9 1,0 18 0,9 29-16,-9 18 15,0-9 1,0 0-16,0-19 16,0 10-1,0 8-15,0-17 16</inkml:trace>
  <inkml:trace contextRef="#ctx0" brushRef="#br0" timeOffset="9791.29">18711 1812 0,'0'-9'0,"0"-10"0,0 19 16,0 19-1,10-10-15,-10-9 16</inkml:trace>
  <inkml:trace contextRef="#ctx0" brushRef="#br0" timeOffset="10339.09">19088 2732 0,'0'-10'0,"0"-8"15,0 18 1,0 0-16,0 0 16,0-19-1,9 0-15,10-37 16,28-10 0,9-9-16,1-9 15,-20 27 1,-18 39-16,9 8 15,1 20 1,-1 8-16,0 57 16,0 10-1,-9-10 1,0-9-16,-19-38 16,0-19-1,0-9-15,9-9 16,1-19-1,9-19-15,18-66 16,-9 10 0,1 47-16,8-1 15,-8 29 1,-1 28-16,0-9 16,10 28-1,9 37-15,-10 10 16,10 46-1,-18 1 1,-11-38-16,-18 0 16,0-10-1,0-27-15,-9-19 16</inkml:trace>
  <inkml:trace contextRef="#ctx0" brushRef="#br0" timeOffset="10665.4">20480 1840 0,'0'10'0,"0"-1"0,0 10 15,9 19 1,1 46-16,9 94 15,-10 38 1,-9-10-16,0-55 16,0-39-1,-19 207 1,10-66-16,9-206 16,-10 38-1,1 18-15,9-28 16,0-37-1,0-29-15,0 0 16</inkml:trace>
  <inkml:trace contextRef="#ctx0" brushRef="#br0" timeOffset="10972.74">20536 1831 0,'0'0'0,"10"-19"0,9-9 15,9 19 1,0-1 0,19 20-16,19 55 15,-10 11 1,-9-1-1,-18 0-15,-29-10 16,-29 48-16,-8-19 16,-20-66-1,-37 9-15,-37 67 16,55-29 0</inkml:trace>
  <inkml:trace contextRef="#ctx0" brushRef="#br0" timeOffset="11793.74">21280 2084 0,'0'0'0,"0"0"16,0 10-1,-10-1-15,1 1 16,-10 8 0,-9 67-16,9 27 15,9-55 1,10-10 0,10-10-16,18 1 15,19 9-15,10-10 16,8-28-1,-8-18-15,-10-19 16,-9-19 0,-10 0-16,-38-37 15,-18-38 1,-9 18 0,8 29-16,1 29 15,19 27 1,9 0-16,9-28 15,0 10 1,1 18-16,18-19 16,0-9-1,1 10-15,-11 18 16,1 10 0,-9-10-16,-1-28 15,-9 9 1,-9 29-1,-20 9-15,-36-28 16,-11 9 0,29 47-16,10 19 15,8 10 1,29 8-16,29 10 16,46-9-1,47 37-15,10-18 16,0-39-1,-20 1-15,-8 47 16,-29-9 0,-28-38-16,-9 28 15,-19-10 1,-19 29-16,0-9 16,-10-20-1,-9 48-15,-9 28 16,19-48-1,-1-46 1,10-19-16</inkml:trace>
  <inkml:trace contextRef="#ctx0" brushRef="#br0" timeOffset="12122.13">22644 1540 0,'0'-9'0,"9"-10"0,0-18 16,1-1-1,-10 19-15,0 19 16,9 19 0,1 28-1,8 56-15,1 113 16,0-47-1,-9-57-15,8 123 16,-18-38 0,0-47-16,0-28 15,0-37 1,-9 8-16,-10-18 16,10-18-1,-1-48-15</inkml:trace>
  <inkml:trace contextRef="#ctx0" brushRef="#br0" timeOffset="12323.27">22032 2328 0,'10'0'0,"8"-18"15,29-11-15,57 1 16,46 19-1,20 0 1,18 27-16,-9 10 16,-10 1-1,132 18-15</inkml:trace>
  <inkml:trace contextRef="#ctx0" brushRef="#br0" timeOffset="13060.2">24196 1137 0,'0'0'0,"0"9"15,-19 29 1,-9 74-16,-19 76 16,19 0-1,18 9-15,10 0 16,0-47-1,0-47-15,0-37 16,10-29 0,8 29-16,11 9 15,-1-47 1,9-9-16,10-29 16,19-27-1,-9-10-15,-20-19 16,1-9-1,-19 19 1,-10 37-16,1 29 16,-1-1-1,19 66-15,1 9 16,-1-65 0,9 47-16,10-10 15,0-18 1,-9 9-16,0-19 15,-10-28 1,-9-19-16,0 0 16,-1-28-1,-8-9-15,-20-38 16,-37 0 0,-19 38-16,-28 19 15,0-10 1,19 37-1,19 20-15,27 18 16,11 28 0,18-37-16</inkml:trace>
  <inkml:trace contextRef="#ctx0" brushRef="#br0" timeOffset="13673.15">25579 2525 0,'0'0'0,"9"-56"0,1-10 16,-10 38 0,-29-28-16,1 9 15,-19 19 1,-9 19 0,-1 9-16,10 9 15,0 19 1,0 19-16,19 0 15,18-10 1,10 10-16,10 19 16,9-10-1,-1-37-15,1-10 16,10 20 0,-1-29-16,0-10 15,0 1 1,0-1-1,10-18-15,0-19 16,-20 19-16,1 9 16,0 1-1,-19 8 1,10 20-16,-1 18 16,19 38-1,0 18-15,1 19 16,-11 19-1,-8 10-15,-10 36 16,-10-27 0,-8-47-16,-11 0 15,-8 0 1,-10-10-16,0-18 16,-10-38-1,-9-9 1,-18-38-16,-10-28 15,9 0 1,47 19-16</inkml:trace>
  <inkml:trace contextRef="#ctx0" brushRef="#br0" timeOffset="13937.54">26228 2422 0,'0'0'0,"0"0"16,0 19 0,0-10-16,0 29 15,-10 18 1,1 10-1,-10 84-15,10-37 16,9-67 0,-10-17-16</inkml:trace>
  <inkml:trace contextRef="#ctx0" brushRef="#br0" timeOffset="14116.71">25833 1897 0,'0'0'0,"9"-19"0,10 0 16,19 38 0,37 65-16,-28-8 15</inkml:trace>
  <inkml:trace contextRef="#ctx0" brushRef="#br0" timeOffset="14605.89">26482 2976 0,'0'0'0,"0"0"16,0 0 0,9-10-16,19-8 15,20 8 1,27-9-16,28-37 15,29-38 1,-29 10-16,-37 56 16,-9-10-1,-29 1-15,-9-1 16,-19-28 0,0 10-16,-10 37 15,-8 1 1,-1-10-1,0 18-15,0 29 16,-9 9 0,9-9-16,10-19 15,9 9 1,0 47-16,9 1 16,10-1-1,19 19 1,-10 10-16,9 18 15,-18-28 1,-9 0-16,-10-9 16,0-57-1,-19 0-15,-47 29 16,-47-19 0,57-29-16</inkml:trace>
  <inkml:trace contextRef="#ctx0" brushRef="#br0" timeOffset="14972.96">27630 1512 0,'0'0'0,"9"-9"0,-9-10 16,0 19-16,0 0 16,0 19-1,0 46-15,0 67 16,0 112 0,-9-10-1,9-27-15,-10-38 16,10 9-1,0 19-15,0-66 16,-9-37 0,-1-56-16,1-10 15,-10 0 1,10-19-16</inkml:trace>
  <inkml:trace contextRef="#ctx0" brushRef="#br0" timeOffset="15330.96">27084 2263 0,'9'-10'0,"29"-46"0,18 9 15,48 47 1,28-9-1,-1-1-15,10 67 16,-9 18-16,-28 9 16,-29-37-1,-28 0-15,-9-10 16,-20-18 0,1 9-16,-9 10 15,-10 28 1,0 37-16,-10 56 15,1-46 1,9-29-16,-10 10 16,1-28-1,0-29 1</inkml:trace>
  <inkml:trace contextRef="#ctx0" brushRef="#br0" timeOffset="15537.21">28100 1700 0,'0'0'0,"0"0"15,0 0-15,9 19 16,29 46-1,-19-18 1</inkml:trace>
  <inkml:trace contextRef="#ctx0" brushRef="#br0" timeOffset="15823.11">28805 2582 0,'0'-10'0,"-9"1"16,-10 9-16,-28 0 16,-9 9-1,-10 19-15,0 19 16,19 0 0,19 0-16,9 56 15,19-9 1,28-28-1,19-29-15,38 20 16,28 18 0,0-47-16,-47-28 15</inkml:trace>
  <inkml:trace contextRef="#ctx0" brushRef="#br0" timeOffset="16218.9">29426 1728 0,'0'0'0,"0"0"15,0 0-15,10 56 16,-1 10 0,1 18-16,8 123 15,1-1 1,-19-37-16,0 9 15,0-18 1,0 9-16,-9-47 16,9-19-1,9-19-15,-9-65 16</inkml:trace>
  <inkml:trace contextRef="#ctx0" brushRef="#br0" timeOffset="17573.48">29445 1897 0,'10'-10'0,"-1"1"0,10-19 16,18-10-1,10 10-15,10 0 16,37-9-1,0 27-15,-9 29 16,-10 9 0,-19 38-1,-27 9-15,-20-10 16,-28 11 0,-47 8-16,-46 38 15,-48-19 1,-29-18-16,-18-20 15,48-37 1,46-28 0,28-9-16,47-10 15,10 0 1,19 1-16,18 8 16,10-18-1,37 0-15,20 37 16,8 38-1,20-9-15,9 18 16,18 29 0,-8-20-16,-10 1 15,18 56 1,-18-19-16,-19-28 16,-9 10-1,-29-38-15,1-10 16,-10-9-1,-10-28-15,1 0 16,0 0 0,18-65-1,-18-20-15,-19 48 16,-19-67 0,-10-27-16,-27 84 15,-10 19 1,-29-19-16,10 10 15,19 27 1,0 20-16,19-1 16,-9 38-1,18 9-15,19-37 16,19 56 0,18 28-1,20-65-15,46 9 16,29-10-1,9 10-15,0-28 16,-38-66 0,-18-9-16,-28 9 15,-20-19 1,-9-37-16,-28-47 16,-18 28-1,-20 56-15,-18 38 16,-1 0-1,1 37-15,-1 10 16,10-19 0,10 37-16,-10 114 15,18-20 1,20-103 0,18 19-16,10-10 15,0-27 1,28 18-16,19-47 15,9-9 1,-9-9-16,0-29 16,-19 47-1,-19 0 1,0-18-16,-9 18 16,0 0-16,-19 10 15,0 9 1,9 19-1,1 18-15,-10 38 16,0 10 0,0 27-16,0 38 15,0-56 1,0 38-16,-19 65 16,-9-29-1,9-83-15,-9 18 16,-10 0-1,10-37-15,9-19 16,10-47 0,-10 9-16,9 1 15</inkml:trace>
  <inkml:trace contextRef="#ctx0" brushRef="#br0" timeOffset="18708.91">31073 2235 0,'0'0'0,"9"-10"16,29-9 0,37 1-16,19 36 15,10 20 1,-1 9-16,10 28 15,0 56 1,-47-37 0,-29 0-16,-9 18 15,-28-27 1,-9-38-16,-29 37 16,-18 48-1,18-85-15,20-47 16,-11-19-1,1-9-15,19-19 16,9-75 0,9 28-16,66-56 15,10 0 1,-38 122-16,19-10 16,9 10-1,10 0 1,-19 37-16,-10-9 15,-9-19 1,0 47 0,-9-9-16,-10 0 15,0 0-15,1-19 16,-11 9 0,-8-9-16,-1 0 15,-9-9 1,10-19-1,-10-10-15,0 29 16,0-10 0,-10 0-16,-9 29 15,1-1-15,-1 38 16,9 19 0,10 9-1,10 9-15,9-46 16,-10-20-1,29 20-15,9-1 16,9-18 0,29-56-16,9-38 15,-28 46 1,-1-17-16,-17 8 16,-30 29-1,1 9 1,-9 0-16,-1 18 15,0 20 1,-9 18-16,-18 29 16,8-20-1,-18 20-15,0 9 16,9-38 0,9-37-16,1-19 15,0 0 1,-1-10-1,20-18-15,8-103 16,11 9 0,8 56-16,20-18 15,-10 46 1,-10 19-16,10 1 16,-9 8-1,9 57-15,0 19 16,0 37-1,0 0-15,-28 19 16,-28 38 0,-57 9-16,-104 84 15,-84 47 1</inkml:trace>
  <inkml:trace contextRef="#ctx0" brushRef="#br0" timeOffset="20657.32">5691 4271 0,'0'0'0,"0"0"15,0 0-15,0 0 16,0 18 0,-9-8-16,-10-1 15,0 47 1,-18 85-16,9 112 15,9 66 1,28-112 0,1-113-16,8 37 15,20 38 1,-10-47-16,0-28 16,-9-38-1,19 38 1,18 47-16,-18-85 15,-19-56-15</inkml:trace>
  <inkml:trace contextRef="#ctx0" brushRef="#br0" timeOffset="21005.81">6529 5462 0,'0'0'0,"0"-9"16,-10-10-16,1 0 16,0 19-1,-1 10-15,10-1 16,10 19 0,8 19-1,29 0-15,10-10 16,-1-18-1,1 0-15,-1 0 16,-18-19 0,-1-10-16,-18 1 15,-19-10 1,-19-28-16,-75 0 16,-113-9-1,-150-47-15</inkml:trace>
  <inkml:trace contextRef="#ctx0" brushRef="#br0" timeOffset="21624.71">7564 5640 0,'0'0'0,"9"-28"15,-9-19-15,-9 19 16,-20-19 0,-37 10-1,-18 27-15,-20 29 16,29 19-1,28-10-15,19 9 16,18 20 0,20-20-16,9 38 15,18 0 1,1-56-16,9 0 16,19-10-1,0-46 1,-10-1-16,-9 10 15,0-19 1,-9 0-16,-10 0 16,-9 0-1,-19 29-15,0 8 16,0 10 0,9 38-1,-9 46-15,0 10 16,0 84-1,0 29-15,-19-76 16,-9 19 0,-38 28-16,0-56 15,-18-47 1,-38 10 0,-10-1-16,19-46 15,66-48 1</inkml:trace>
  <inkml:trace contextRef="#ctx0" brushRef="#br0" timeOffset="22277.74">8015 5359 0,'0'0'0,"0"0"0,10-38 16,18-27-1,0-10-15,19 9 16,19 19 0,37 75-16,10 10 15,-9-10 1,9 19-16,-29 0 16,-37 0-1,-9 9 1,-19 0-16,-19-18 15,-47 84 1,0-19 0,9-94-16,0 1 15,10-10 1,0-10-16,0-8 16,9-11-1,28-46 1,10-47-16,38 57 15,74-29 1,48-75 0,-47 56-16,-38 76 15,-19 18 1,-28 19 0,-9 0-16,-19 9 15,9 20 1,0 55-16,-19-37 15</inkml:trace>
  <inkml:trace contextRef="#ctx0" brushRef="#br0" timeOffset="22590.25">9492 5490 0,'0'0'0,"0"0"16,9 0-16,1 0 16,-1 0-1,29-9 1,18-38-16,1 0 15,-1 10 1,-28-1 0,-9-9-16,-28-9 15,-38 18 1,-19 29-16,-19 18 16,10 1-1,28 8-15,9 11 16,29 8-1,28 76 1,28-29-16,66-28 16,65 10-1,48-103-15,132-67 16</inkml:trace>
  <inkml:trace contextRef="#ctx0" brushRef="#br0" timeOffset="23138.81">10696 4946 0,'-19'-37'0,"-18"-10"16,-29 18-16,0 1 15,0 38 1,10 18 0,9 28-16,0 29 15,28-10 1,9-28-16,20 9 15,18 19 1,0-38-16,1-27 16,-1-1-1,9-18-15,10-19 16,-9-10 0,9-18-1,-28 46-15,0 1 16,0 9-1,-1-9-15,1 18 16,0 10 0,-10-10-16,1 10 15,9 47 1,-1-1-16,-8 48 16,-1 159-1,-9-75-15,-19-28 16,-9 9-1,-19 19-15,-19-18 16,10-114 0,-29 38-16,-18-9 15,-1-66 1,-9-56 0,0 0-16,10-19 15,28 0 1,47 38-16</inkml:trace>
  <inkml:trace contextRef="#ctx0" brushRef="#br0" timeOffset="23394.24">11816 5340 0,'0'0'0,"9"-19"0,19-9 15,38-37 1,28-11-16,0 39 16,29 9-1,8 18-15,1 20 16,-66-10-1</inkml:trace>
  <inkml:trace contextRef="#ctx0" brushRef="#br0" timeOffset="23581.93">11853 5556 0,'10'19'0,"18"9"15,75-19 1,123 48 0,66-11-16,-29-46 15,85 10 1</inkml:trace>
  <inkml:trace contextRef="#ctx0" brushRef="#br0" timeOffset="23956.19">13867 4364 0,'0'0'16,"0"29"-16,-10 8 16,-18 113-1,0 113 1,-1-85-16,11-9 15,-1-9 1,9-48-16,29 48 16,19-57-1,-19-84-15</inkml:trace>
  <inkml:trace contextRef="#ctx0" brushRef="#br0" timeOffset="24214.29">14431 5068 0,'0'0'0,"0"9"15,-9 1 1,-10 18 0,0 9-16,10 76 15,-1-19 1,29-38-1,19 38-15,9 0 16,9-28 0,57 74-1,0-55-15,-29-170 16</inkml:trace>
  <inkml:trace contextRef="#ctx0" brushRef="#br0" timeOffset="24322.02">15118 5340 0,'-19'-9'0,"-75"-66"15,-57 18-15,20 67 16,18-48 0,37 10-1,39 28-15</inkml:trace>
  <inkml:trace contextRef="#ctx0" brushRef="#br0" timeOffset="24974.23">15946 5228 0,'0'0'0,"9"-10"0,-9-18 16,0-10-1,-38-37-15,-9 10 16,-19 74-1,-28-9 1,-9 28 0,37 19-16,19 56 15,9 1 1,48-76-16,18 28 16,19 10-1,19-1 1,0 1-16,-19-66 15,19-19 1,-10 10 0,19-57-16,-9-18 15,-47 46 1,0 1 0,-19 9-16,0 28 15,0 0 1,0-10-1,0 20-15,0 18 16,9 141 0,10 9-1,-10-75-15,1 75 16,-10-9 0,0-84-1,-10-29-15,-27 38 16,-1-10-1,-28-27 1,-65 55-16,-39-37 16,29-112-1,9-20 1,38 29-16,57 19 16</inkml:trace>
  <inkml:trace contextRef="#ctx0" brushRef="#br0" timeOffset="25398.87">16980 4833 0,'0'-9'0,"0"-19"0,0 19 15,0 18 1,0 94 0,0-103-16,10 122 15,9-66 1,-19-56-16</inkml:trace>
  <inkml:trace contextRef="#ctx0" brushRef="#br0" timeOffset="25938.71">17121 5988 0,'0'28'0,"-9"9"15,0-9-15,-10-18 16,0-20 0,-28-37-16,0-75 15,9-46 1,20-20-16,27 0 15,19 19 1,19 38-16,0 28 16,19 18-1,0 20-15,19 18 16,9 28 0,-10 28-16,-8 10 15,-1 28 1,-19 19-16,-18 9 15,-29 9 1,-18 1-16,-48 9 16,-46 9-1,-38-9-15,-19-29 16,0-27 0,28-29-16,48-18 15,18-10 1,28 0-1,19 0-15,10 10 16,9 0 0,9-1-16,10 1 15,47 18 1,38 29-16,46 37 16,29 28-1,0 10-15,-29-1 16,-9-18-1,-28-28-15,-19-10 16,-19-18 0,-37-29-16</inkml:trace>
  <inkml:trace contextRef="#ctx0" brushRef="#br0" timeOffset="26576.37">16247 4862 0,'0'0'0,"0"0"16,0 0-1,0 9-15,-10-9 16,10 0-1,0 0-15,0 0 16,0 9 0,0 1-16,0-1 15,10 10 1,-1 28-16,19 28 16,0 28-1,10 19 1,9 0-16,-9 9 15,-1-9-15,-8-18 16,-11-11 0,1-27-16,-9-47 15</inkml:trace>
  <inkml:trace contextRef="#ctx0" brushRef="#br0" timeOffset="26777.16">16284 4740 0,'0'0'0,"0"0"16,0 0 0,10 0-16,-1-10 15,0 1 1,1 0-16,-10 9 15</inkml:trace>
  <inkml:trace contextRef="#ctx0" brushRef="#br0" timeOffset="27214.44">17432 4955 0,'0'0'0,"0"0"15,-28 0 1,-29 10-16,-18-1 16,0 19-1,9 10-15,19 9 16,28 0-1,19 0-15,19 18 16,37 20 0,38 18-16,29-9 15,-1-10 1,-19-9-16,-18-18 16,-38-20-1,-19-9-15,-28-9 16,-9 9-1,-57 19 1,-103 0-16,-48 0 16,39-28-1,46-19-15,85-10 16</inkml:trace>
  <inkml:trace contextRef="#ctx0" brushRef="#br0" timeOffset="27517.83">18072 4468 0,'0'0'0,"0"0"0,0 18 16,0 29-16,-19 66 15,9 46 1,1 29-16,9 0 16,9-10-1,1-9-15,9-19 16,-1-19 0,-8-18-16,-10-29 15,0-18 1,0-47-1</inkml:trace>
  <inkml:trace contextRef="#ctx0" brushRef="#br0" timeOffset="27806.26">17771 5462 0,'9'0'0,"38"-9"0,75-1 16,48 1-1,-10 18-15,-38 10 16,-19 0 0,-37 0-16,-9 9 15,-20 0 1,1 0-16,-19 19 16,0 19-1,-19 27-15,-19 20 16,0 0-1,0-10 1,0 9-16,10-65 16</inkml:trace>
  <inkml:trace contextRef="#ctx0" brushRef="#br0" timeOffset="27983.22">18627 5115 0,'0'0'0,"0"0"16,0 0-1,0 0-15,9 0 16,10 9 0,-10-9-16</inkml:trace>
  <inkml:trace contextRef="#ctx0" brushRef="#br0" timeOffset="28272.94">19266 5303 0,'0'0'0,"0"0"0,0 0 16,0 0-1,-18 0-15,-11 9 16,-8 19-1,-10 28-15,9 19 16,19 1 0,19-1-16,28 0 15,29 0 1,37-10-16,28-8 16,19-10-1,19-19 1,10-19-16,131 1 15</inkml:trace>
  <inkml:trace contextRef="#ctx0" brushRef="#br0" timeOffset="29861.55">20659 4899 0,'0'0'0,"0"-9"16,-10-1-16,1 1 16,9 9-1,0 9-15,-10 20 16,1 55 0,9 47-16,9 38 15,1 0 1,-1-19-16,10-18 15,-10-29 1,1-19 0,-10-37-16,0-19 15,0-9-15,0-19 16,0 0 0,9-56-16,-9-85 15,0-75 1,10-9-1,9 9-15,18 29 16,29 36 0,0 48-16,0 47 15,0 18 1,-1 38-16,20 19 16,9 28-1,-19 19-15,-9 18 16,-38 10-1,-37 9-15,-38-9 16,-38 9 0,-84 19-16,-29-28 15,-8-38 1,8-27-16,19-29 16,38 0-1,47-19-15,28 0 16,29 0-1,18 10 1,9-1-16,10 1 16,19 0-1,28-1-15,47 20 16,47 27 0,38 38-16,-10 10 15,-9-1 1,-9 1-16,-19-10 15,-1-10 1,-18-8-16,-19-20 16,-18-18-1,-11 0-15,-8-19 16,-1-19 0,-18 0-16,0-9 15,-1-19 1,-18-9-16,-19 0 15,-19-10 1,-28 0 0,-38 1-16,-9 18 15,10 28-15,18 19 16,9 9 0,20 19-1,9 10-15,18 9 16,10 18-1,28 1-15,38 0 16,38-10 0,46 0-16,38-27 15,10-20 1,-19-28-16,-19-28 16,-38-9-1,-28-19-15,-28-10 16,-29 1-1,-27 9-15,-38 0 16,-19 0 0,-10 19-16,-18 27 31,9 20-31,0 18 0,0 20 16,19 17-1,10 1-15,8 0 16,20 0-1,18-9 1,1-1-16,18 1 16,19-1-1,0-18-15,19-19 16,0-9 0,9-19-16,-9-19 15,0-10 1,-19 1-16,-10 9 15,-18 10 1,0 18-16,-19 9 16,10 20-1,-1 9-15,0 56 16,10 75 0,0 37-16,-19 20 15,0-10 1,-28-19-16,-10-9 15,-9-28 1,-9-19 0,-10-19-16,-9-19 15,-29-27 1,-9-10-16,0-38 16,47-18-1</inkml:trace>
  <inkml:trace contextRef="#ctx0" brushRef="#br0" timeOffset="30189.6">23961 5350 0,'0'0'0,"0"0"0,0 0 16,0 0-1,-10 9-15,-27 19 16,-29 56 0,-19 48-1,10 18-15,37 0 16,38-19-16,28 10 15,38 0 1,57 9-16,65-28 16,132 28-1</inkml:trace>
  <inkml:trace contextRef="#ctx0" brushRef="#br0" timeOffset="30448.69">25842 5143 0,'0'0'0,"0"9"0,10 10 16,8 38-1,1 46-15,-9 47 16,-48 47-1,-37 37-15,-66 39 16,-85 8 0,-103-28-16,-48-37 15</inkml:trace>
  <inkml:trace contextRef="#ctx0" brushRef="#br0" timeOffset="32039.05">6359 8230 0,'0'0'0,"0"0"0,0 0 16,0 0-16,0 9 15,-18 38 1,-1 66-16,-9 74 16,9 20-1,9-10-15,20-28 16,9-19 0,9-28-16,19-28 15,9-1 1,20-17-1,18-11-15,-47-46 16</inkml:trace>
  <inkml:trace contextRef="#ctx0" brushRef="#br0" timeOffset="32391.33">7121 8952 0,'0'0'0,"0"0"15,-18 0-15,-1 0 16,-19 19 0,1 19-16,8 27 15,20 1 1,18 0-16,20-10 16,18 0-1,9-18-15,19-10 16,10-28-1,18-19-15,-18-18 16,-10-10 0,-28-10-1,-18 1-15,-39 0 16,-37-19 0,-56 9-16,-1 29 15,20 18 1,46 19-16</inkml:trace>
  <inkml:trace contextRef="#ctx0" brushRef="#br0" timeOffset="33049.12">8495 8877 0,'0'0'0,"-38"-18"0,-37 8 16,-47 10-1,-19 28-15,28 10 16,37 18-1,29 10-15,10-1 16,37 11 0,19-1-16,18-19 15,29 0 1,-9-18-16,8-20 16,11-18-1,-1-18-15,-9-10 16,-10-19-1,-9-19-15,-9-9 16,-19 9 0,-10 19-16,0 0 15,-9 19 1,0 9 0,0 10-16,0 0 15,0 9 1,10 18-16,-1 48 15,1 56 1,9 28-16,-19 10 16,-10 9-1,-9 0-15,-18-19 16,-20-19 0,1-28-16,-10-18 15,-9-29 1,-1-19-16,-8-8 15,-29-20 1,56-9-16</inkml:trace>
  <inkml:trace contextRef="#ctx0" brushRef="#br0" timeOffset="33639.48">8664 8952 0,'0'0'0,"10"0"0,-1-18 16,0-1-1,10-9-15,9-10 16,10 1 0,19-1-16,18 1 15,28 8 1,10 11-16,0 18 16,-9 28-1,-20 19 1,-9 28-16,-9 19 15,-28 9-15,-19 0 16,-29 10 0,-18-20-16,-19-18 15,-9-28 1,-10-18 0,9-20-16,10-28 15,0-28 1,28-37-16,19-38 15,38-28 1,9 9-16,19 28 16,19 1-1,-1 18-15,10 38 16,-9 18 0,-10 29-16,1 28 15,-11 27 1,-36-8-16</inkml:trace>
  <inkml:trace contextRef="#ctx0" brushRef="#br0" timeOffset="34008.97">10000 9262 0,'0'0'0,"0"0"15,9 0-15,29-19 16,37-18-1,19-1-15,1-9 16,-20 0-16,-9 0 16,-19 10-1,-29 9 1,-18 0-16,-9-1 16,-29 1-1,-56 10-15,-19 27 16,19 10-1,19 18-15,28 19 16,19 10 0,28 19-16,19-1 15,37 0 1,10-8-16,19-20 16,37-19-1,38-27 1,160-10-16</inkml:trace>
  <inkml:trace contextRef="#ctx0" brushRef="#br0" timeOffset="34565.26">11242 9121 0,'0'0'0,"9"-9"0,1-29 15,-10-9 1,0 10 0,-19-1-16,-28-9 15,-19 10 1,-19 18-1,10 29-15,19-1 16,18 19-16,10 0 16,18 0-1,20 10-15,-1-10 16,19 0 0,19-9-16,19 0 15,-9-19 1,-1-10-1,1-8-15,-10-20 16,-10 10-16,-18 0 16,0 0-1,-10 9 1,-9 9-16,0 1 16,0 9-1,10 9-15,-1 48 16,10 55-1,0 48-15,0 18 16,-19 10 0,-10 9-16,-9-28 15,-18-19 1,-20-10-16,-9-27 16,-18-19-1,-1-28-15,10-29 16,-19-18-1,9-19-15,10-28 16,9-19 0,28 19-16</inkml:trace>
  <inkml:trace contextRef="#ctx0" brushRef="#br0" timeOffset="34766.41">11985 9590 0,'0'0'0,"0"0"0,0 0 16,0 0 0,0 0-16,0 0 15,0 0 1,0 0-16</inkml:trace>
  <inkml:trace contextRef="#ctx0" brushRef="#br0" timeOffset="35290.17">12954 8952 0,'9'0'0,"10"0"16,66-18-16,75-20 15,0-9 1,-38 19-16,-9 0 16,-28-10-1,-10 1-15,-19-1 16,1-9-1,-20-9-15,-8 0 16,-29-1 0,-19-8-1,-28-1-15,-29 10 16,1 18 0,-9 38-16,-1 19 15,0 28 1,10 37-16,9 38 15,28 10-15,10 27 16,19 19 0,-1-9-1,10-9-15,0-1 16,0-37 0,10-9-16,-1-10 15,1-18 1,-1-20-16,-9-18 15,0-28 1</inkml:trace>
  <inkml:trace contextRef="#ctx0" brushRef="#br0" timeOffset="35614.18">12860 9525 0,'9'0'0,"48"-10"0,93-27 16,85-1 0,1 10-16,-39 0 15,-27 0-15,-29 9 16,-28-9 0,-38 9-1,-28 10-15,-10 9 16,-18-10-1,0 20-15,0-1 16,9 19 0,0 29-16,-9 18 15,0-10 1,-10 1-16,-9-10 16,0-37-1</inkml:trace>
  <inkml:trace contextRef="#ctx0" brushRef="#br0" timeOffset="35795.26">14356 8727 0,'0'0'0,"0"0"15,9 0 1,10 0-16,28 10 15,28-1 1,-37-9-16</inkml:trace>
  <inkml:trace contextRef="#ctx0" brushRef="#br0" timeOffset="36088.76">15174 8080 0,'0'0'0,"0"0"16,0 9-16,0 19 16,10 38-1,-1 56-15,0 28 16,1 19 0,-1 9-1,-9-18-15,0-20 16,0-8-16,10-20 15,-10-18 1,0-28-16,0-19 16,0-19-1,0-9 1,0-10-16</inkml:trace>
  <inkml:trace contextRef="#ctx0" brushRef="#br0" timeOffset="36281.07">14939 9018 0,'0'0'0,"28"0"15,57-19 1,84 0-16,38-9 16,-28 10-1,-10-1-15,-9 9 16,0 10-1,160 10-15</inkml:trace>
  <inkml:trace contextRef="#ctx0" brushRef="#br0" timeOffset="36605.37">17150 8061 0,'0'0'0,"-10"9"16,-37 20 0,-19 36-16,1 48 15,8 37 1,29 19-16,37 9 15,38 19 1,29-9-16,36-10 16,39-37-1,37-10-15,10-28 16,112 29 0</inkml:trace>
  <inkml:trace contextRef="#ctx0" brushRef="#br0" timeOffset="36983.32">17874 8277 0,'0'0'0,"0"0"0,9 9 15,20 10-15,37 56 16,37 47-1,38 37 1,19 29-16,19 9 16,-19-28-1,-29-19-15,-18-37 16,-28-29 0,-57-56-16</inkml:trace>
  <inkml:trace contextRef="#ctx0" brushRef="#br0" timeOffset="37240">18627 8615 0,'0'0'0,"-10"9"16,-27 28-16,-39 48 15,-18 28 1,-9 18 0,9 0-16,9 1 15,29-10-15,18-29 16,29-8 0,9-48-16</inkml:trace>
  <inkml:trace contextRef="#ctx0" brushRef="#br0" timeOffset="37439.08">19135 9665 0,'0'0'0,"9"0"15,10 0-15,28-9 16,19 0-1,18 18-15,11 0 16,8 1 0,-56-10-16</inkml:trace>
  <inkml:trace contextRef="#ctx0" brushRef="#br0" timeOffset="37756.01">19972 8305 0,'0'0'0,"0"0"0,0 0 16,0 0 0,0 9-16,-19 10 15,-9 37 1,-10 66-16,10 19 15,19 19 1,18-1-16,10-18 16,9-19-1,10-19-15,28 0 16,9-18 0,0-20-16,0-27 15,-37-29 1</inkml:trace>
  <inkml:trace contextRef="#ctx0" brushRef="#br0" timeOffset="37960.85">19436 8952 0,'0'0'0,"0"0"0,9 0 16,10-9-1,37-10-15,48-18 16,56-1 0,56 1-1,57 102-15,75 142 16</inkml:trace>
  <inkml:trace contextRef="#ctx0" brushRef="#br0" timeOffset="38364.14">20725 8971 0,'0'0'0,"9"-28"0,0 0 16,29 9 0,56-9-16,28 19 15,1 18 1,8 28-16,-8-18 15,-10 19 1,-29 27-16,-18-8 16,-28 8-1,-29 10-15,-18 0 16,-20-9 0,-8-28-16,-10-20 15,0-8 1,0-29-1,9-18-15,0-1 16,29-18 0,9-38-16,28-66 15,19 38 1,10 104 0,37 27-16,-28 0 15</inkml:trace>
  <inkml:trace contextRef="#ctx0" brushRef="#br0" timeOffset="38834.58">22681 9262 0,'0'-9'0,"0"-10"16,0 9 0,0 10-1,-28-28-15,-28 47 16,-1 0-1,10-57-15,-19 76 16,0-1 0,19-18-1,19 0 1,19 9-16,9 19 16,19-10-1,28-8-15,37-1 16,29-9-1,0-29 1,0 1-16,-10-10 16,-27-28-1,-10 0-15,-29 19 16,-18 28 0,9-28-16,-9 0 15,9 46 1,0 11-16,19 18 15,19 9 1,0 19 0,0-19-16,0-9 15,-38-19 1</inkml:trace>
  <inkml:trace contextRef="#ctx0" brushRef="#br0" timeOffset="39044.92">23594 9206 0,'0'-19'0,"0"-28"0,0-9 16,0 28-16,0 18 16,0 29-1,9 28-15,1 56 16,-1-28-1,0-56-15,1-10 16</inkml:trace>
  <inkml:trace contextRef="#ctx0" brushRef="#br0" timeOffset="39281.26">23462 8802 0,'0'0'0,"0"-28"16,0-9 0,9-10-16,-9 9 15,0 38 1,10-9-1,-10 9-15</inkml:trace>
  <inkml:trace contextRef="#ctx0" brushRef="#br0" timeOffset="39656.51">23942 9393 0,'0'0'0,"9"-18"0,1 8 16,-1-9-1,0 10-15,10 0 16,10-29 0,8 10-1,20-28-15,8-19 16,-8 18-1,-1 29-15,1 19 16,9 18 0,-10 10-1,-9-10-15,-9 48 16,-10 36 0,-19-27-16,-9-10 15,0 85 1,-9-28-1,9-104-15</inkml:trace>
  <inkml:trace contextRef="#ctx0" brushRef="#br0" timeOffset="39867.44">25061 9243 0,'0'0'0,"0"0"0,0 0 16,0 10-1,10 8-15,-1 20 16,-9-10 0,10 19-16,-10-19 15</inkml:trace>
  <inkml:trace contextRef="#ctx0" brushRef="#br0" timeOffset="40509.3">25889 9346 0,'0'0'0,"0"0"0,0 0 15,-19 0 1,-9 0-16,-9 0 16,-20 0-1,1-18-15,-1 8 16,-9 29 0,10 0-16,9 18 15,9-18 1,-9 28-16,10 19 15,-1-1 1,0 29 0,10-28-16,0-10 15,-10 0 1,-18 29-16,-10 9 16,19-38-1,-19-18-15,28-20 16</inkml:trace>
  <inkml:trace contextRef="#ctx0" brushRef="#br0" timeOffset="40913.11">25353 9506 0,'0'-19'0,"0"0"0,0 10 16,0 9-1,0 9-15,0 1 16,-28 27 0,-19 20-16,-29 55 15,-36 95 1,27-48-16,10-46 15,37-57 1</inkml:trace>
  <inkml:trace contextRef="#ctx0" brushRef="#br0" timeOffset="41422.79">26444 7977 0,'0'0'0,"0"0"16,0 9-16,-19 10 15,-9 28 1,-19 18-16,0 10 16,-9 38-1,-1 56-15,20-19 16,8 113 0,29-48-16,19-168 15,38 10 1,27 8-16,57 48 15,10-29 1,-95-74 0</inkml:trace>
  <inkml:trace contextRef="#ctx0" brushRef="#br0" timeOffset="41639.29">25927 8643 0,'0'0'0,"9"-10"15,29-18 1,37 19-16,47-1 16,10 39-1,-10 17 1,-75-36-16</inkml:trace>
  <inkml:trace contextRef="#ctx0" brushRef="#br0" timeOffset="42412.96">26247 8352 0,'0'0'0,"0"0"0,0-10 16,9 29 0,-9 9-16,0 10 15,0 56 1,-9 9-16,-1 0 16,1-18-1,-1 55-15,20 1 16,18-38-1,0-18-15,1-48 16,18 1 0,18-1-1,1-46-15,19-38 16,-10-9 0,0-1-16,-9-46 15,-9-19 1,-29-28-16,-19 28 15,-9 66 1,-9-19-16,0 37 16,9 29-1,0 18-15,0-9 16,0 10 0,0 46-16,9 38 15,0 28 1,10 56-1,0 85-15,-10-94 16,-18-38-16,0 57 16,-20-38-1,-8-19 1,-10-37-16,-29 0 16,-27 0-1,-29-38-15,-18-37 16,-1-10-1,20-37-15,65-10 16</inkml:trace>
  <inkml:trace contextRef="#ctx0" brushRef="#br0" timeOffset="42659.2">27178 9628 0,'9'-10'0,"1"-18"0,-1-9 16,19 27 0,10-8-16,9-1 15,0 10 1,19 27-16,19 20 15,-48-29 1</inkml:trace>
  <inkml:trace contextRef="#ctx0" brushRef="#br0" timeOffset="43018.76">28185 8005 0,'0'0'0,"0"0"15,-19 37-15,-9 48 16,-1-1-1,-18 132 1,0 9-16,38-159 16,9-10-16,9 57 15,1-1 1,27-18-16,20 28 16,9-56-1,9-29-15,-38-18 16</inkml:trace>
  <inkml:trace contextRef="#ctx0" brushRef="#br0" timeOffset="43224.75">27545 8493 0,'0'-19'0,"9"-37"0,-9 18 15,19 29 1,28 18-16,47 0 16,29 10-1,46-19 1,0 10-16,142 83 16</inkml:trace>
  <inkml:trace contextRef="#ctx0" brushRef="#br0" timeOffset="43676.94">28740 8765 0,'0'-10'0,"0"-18"15,9 0-15,19-10 16,10 10-1,37-19-15,19 1 16,10 64 0,9 10-16,-10 10 15,-18 9 1,-29 0 0,1 47-16,-29-19 15,-38-19 1,-18 38-16,-19-29 15,-19-36 1,-18 18-16,-1-19 16,19-19-1,19-28-15,9-18 16,20-29 0,18-37-1,28-28-15,19 18 16,9 57-1,38 9-15,38 9 16,-57 29 0</inkml:trace>
  <inkml:trace contextRef="#ctx0" brushRef="#br0" timeOffset="44264.91">30235 8971 0,'10'-9'0,"-10"-1"15,9 20 1,1-20-16,-10-8 15,0 8 1,0 1 0,0-1-16,-19-8 15,-19-10 1,-9 9 0,10 19-16,-1 37 15,10 1 1,18-29-1,1 1-15,18-1 16,1 0 0,18 1-1,10 8-15,9-8 16,9 18 0,-9-9-1,-9-19-15,-10-10 16,0 1-1,0 9 1,1 0-16,8 19 16,1 9-1,9-9 1,0 9-16,9 9 16,-9-27-1,-9-20-15,9 29 16,0 0-1,-9-28-15,-1-20 16,1 20 0,-10 9-1,19 38-15,-9-10 16,-10-28 0,0-10-16,-9 1 15,-9 9 1,-10 0-16</inkml:trace>
  <inkml:trace contextRef="#ctx0" brushRef="#br0" timeOffset="44689.16">30790 8530 0,'0'19'0,"0"0"0,10 9 16,9 0-1,9-19-15,19 38 16,19 47 0,-19-9-1,0 8-15,-10-18 16,-18-46 0,0-1-16,0-10 15,0-27 1,9 0-16,10-10 15,9 10 1,18-67-16,1-8 16,-28 56-1,-10 19-15,19-1 16,0 20 0,10 55-1,-1 57-15,1 56 16,-29-56-1,0-47-15,-9 19 16,-19-28 0,0-38-16</inkml:trace>
  <inkml:trace contextRef="#ctx0" brushRef="#br0" timeOffset="44938.82">32126 8324 0,'0'0'0,"19"75"0,19 37 16,-1 1-1,1 56 1,-38 84-16,-66 38 15,-66 9 1,-46-103-16,-123-47 16,-85 57-16</inkml:trace>
  <inkml:trace contextRef="#ctx0" brushRef="#br0" timeOffset="45858.87">4487 9046 0,'0'0'0,"10"10"0,9-1 16,75-47 0,66 10-1,37-37 1,-37-1-16,-47 66 16,-57-9-16</inkml:trace>
  <inkml:trace contextRef="#ctx0" brushRef="#br0" timeOffset="46021.93">4901 9403 0,'38'9'0,"141"-28"0,197-46 15</inkml:trace>
  <inkml:trace contextRef="#ctx0" brushRef="#br0" timeOffset="47055.01">5042 8530 0,'0'10'0,"0"65"0,0 47 16,10-47-16,9 0 15,18 37 1,10-27-1,10-57-15,9-19 16,-19 29 0,-19-19-1,-19-10-15,-28-140 16,-37 18 0,-57 113-1,-37 0-15,8 56 16,67-9-1,47 47-15,19 19 16,18-85 0</inkml:trace>
  <inkml:trace contextRef="#ctx0" brushRef="#br0" timeOffset="47555.65">6670 11645 0,'0'19'0,"-28"112"15,-19 104-15,18-38 16,20-19 0,9-28-16,0-37 15,0 131 1,0 37-1,28-178-15,19-46 16,-9-20 0</inkml:trace>
  <inkml:trace contextRef="#ctx0" brushRef="#br0" timeOffset="47914.51">7451 12949 0,'-19'-94'0,"-9"-9"0,9 122 15,-9 19-15,9-10 16,9 47 0,20 9-1,37-28 1,28 1-16,19-67 15,19 10 1,9 10 0,-9-1-16,0-46 15,-47-29 1,-38 28-16,-37-46 16,-48-19-1,-74 18 1,131 85-16,-179-84 15,-141-10 1</inkml:trace>
  <inkml:trace contextRef="#ctx0" brushRef="#br0" timeOffset="48518.86">9059 12743 0,'0'0'0,"0"-19"0,-9-28 16,-19-9-16,-19 0 16,-38 18-1,-37 38 1,-10 47-16,29 37 15,46-18-15,38-38 16,19 38 0,28 28-1,29-38-15,18-18 16,10-38 0,-85 0-16,94 0 31,19-29-16,-19-27 1,-28-150 0,-38 37-16,-28 169 15,0-10 1,0 10-16,0-18 31,9 46-31,20 206 16,-1 1-1,-9-169 1,-1 84-16,-27 47 16,-19-19-1,-19-18 1,-10-20-16,-27-46 16,-29-19-1,-19-37 1,66-38-16</inkml:trace>
  <inkml:trace contextRef="#ctx0" brushRef="#br1" timeOffset="53833.62">9483 12011 0,'0'0'0,"9"0"15,29-9-15,37 27 16,28 20 0,20 28-1,8 18-15,-8 19 16,-20 10-16,-37-1 16,-28-18-1,-29-19 1,-18 0-16,-38-9 15,-10-19 1,1-19-16,-1-19 16,10-18-1,0-19-15,0-38 16,28-37 0,19-38-16,19-9 15,38 19 1,37 9-1,9 28-15,20 47 16,18 38 0,-10 46-16,-27 29 15,-57-29 1</inkml:trace>
  <inkml:trace contextRef="#ctx0" brushRef="#br1" timeOffset="54676.3">10715 12818 0,'0'0'0,"0"0"0,9 0 16,10 0-1,38-19-15,18-9 16,-9-10 0,-10 10-16,-18 0 15,-19 0 1,-19 0-16,-10 9 15,-37 0 1,-19 10-16,-9 28 16,0 28-1,28 0 1,28 9-16,19 10 16,38-1-1,46-9-15,48-9 16,19-37-1,27-20-15,-8-27 16,-29-29 0,-19-28-16,-37-9 15,-29 0 1,-28 19 0,-37 8-16,-19 11 15,-38 18 1,-19 28-16,-9 38 15,9 18 1,20 29-16,27 19 16,19-1-1,29-9 1,18 0-16,0-19 16,10-18-1,-1-19-15,1-10 16,0-9-1,9-28-15,18-19 16,-8-28 0,-1 0-16,-18 19 15,-19 18 1,-10 19-16,-9 10 16,0 9-1,0 19 1,0 56-16,0 65 15,0 57 1,0 29-16,-9-11 16,-10-18-1,-19 1-15,-9-30 16,-9-36 0,-29-29-1,-18-28-15,-10-28 16,-19-19-1,0-28-15,1-28 16,65 0 0</inkml:trace>
  <inkml:trace contextRef="#ctx0" brushRef="#br1" timeOffset="55138.8">12314 13146 0,'0'0'0,"0"-18"16,10-1-16,93-38 15,339-36 1,19 18-1</inkml:trace>
  <inkml:trace contextRef="#ctx0" brushRef="#br1" timeOffset="55988.89">12568 13278 0,'0'0'0,"10"0"16,18-19-16,66-9 15,66-19 1,-10 0 0,-46 9-16,-48 10 15,-27 0 1,-20 9-16,-18-9 15,-10 0 1,-19 9-16,-18 10 16,9 18-1,0 1-15,0 18 16,18 0 0,1 0-16,19-19 15</inkml:trace>
  <inkml:trace contextRef="#ctx0" brushRef="#br1" timeOffset="56339.15">13819 13156 0,'0'0'0,"0"0"15,0 0-15,0 0 16,10 0 0,56 0-16,94-10 15,65 1 1,124 9-16</inkml:trace>
  <inkml:trace contextRef="#ctx0" brushRef="#br1" timeOffset="57647.5">15315 11973 0,'0'0'0,"0"0"0,-9-9 16,-10 0-1,-9 18-15,-19 29 16,-19 37 0,0 18-16,19 29 15,28 0 1,29 0-16,27-18 15,29-20 1,19-9 0,9-19-16,19-18 15,28-29 1,9-37-16,-9-28 16,-28-19-1,-47 0-15,-28 9 16,-29 10-1,-9 28-15,-9 9 16,-1 10 0,-8 18-16,-1 10 15,9 37 1,10 10-16,10-1 16,18-8-1,19-10 1,0-10-16,0-18 15,10-19 1,-1-10-16,-9-8 16,-19-20-1,-18-18-15,-39-10 16,-55-9 0,-57 9-16,18 29 15,58 28 1,27 18-16,10 10 15,28 9 1,19 9-16,37 10 16,29 0-1,18-9 1,29-10-16,28 0 16,18 0-1,-8-9-15,-10-19 16,-29-19-1,-8-18-15,-39-10 16,-18-10 0,-19-8-16,-37 8 15,-29-18 1,-28 10-16,-19 18 16,-28 28-1,9 19 1,19 19-16,10 18 15,18 10 1,20 19-16,27 0 16,19-1-1,19 1-15,10-10 16,46-18 0,19-29-16,20-28 15,-11-28 1,-18-18-1,-28-20-15,-38 1 16,-19-1 0,-28 20-16,-9 27 15,-1 10 1,1 9-16,9 10 16,0 18-1,-19 48-15,-9 55 16,9 66-1,19 48 1,9-1-16,20 0 16,-11-28-1,-8-19-15,-10-28 16,0-46 0,-10-39-16,10-18 15,0-28 1,0-19-16,0 0 15</inkml:trace>
  <inkml:trace contextRef="#ctx0" brushRef="#br1" timeOffset="57897.26">17827 12452 0,'0'-9'0,"0"-38"0,0-10 15,9 10 1,20 1-1,-1 17-15,19 20 16,19 28 0,9 18-16,0 29 15,-18 0 1,-29 9-16,-9-10 16,-19 1-1,-28-10-15,-19 1 16,9-29-1</inkml:trace>
  <inkml:trace contextRef="#ctx0" brushRef="#br1" timeOffset="58388.94">18674 12424 0,'0'0'0,"0"0"16,0 9-1,0 19-15,0 57 16,9 56 0,1 27-1,8 20-15,1-10 16,0-37-16,-10-19 15,-9-38 1,0-37 0,0-18-16,0-11 15,-9-18-15,-29-47 16,-37-93 0,-10-86-1,20-36-15,18-1 16,28 38-1,28 56-15,10 66 16,9 46 0,10 29-16,28 19 15,28 28 1,0 37-16,-28 19 16,-19 19-1,-47 19-15,-10-48 16</inkml:trace>
  <inkml:trace contextRef="#ctx0" brushRef="#br1" timeOffset="58586.37">17404 13203 0,'9'0'0,"19"0"15,85 0 1,122-19-16,66-9 15,-9 0 1,-57 9-16,-47-9 16,-37-1-1,-85 20-15</inkml:trace>
  <inkml:trace contextRef="#ctx0" brushRef="#br1" timeOffset="58767.25">19407 13221 0,'0'0'0,"0"0"15,0 0-15,0 10 16,0-10-1</inkml:trace>
  <inkml:trace contextRef="#ctx0" brushRef="#br1" timeOffset="59206.11">19558 12255 0,'0'0'0,"9"19"0,1 56 15,18 131 1,10 123 0,-48 36-16,-74-27 15,-76 38-15</inkml:trace>
  <inkml:trace contextRef="#ctx0" brushRef="#br1" timeOffset="59589.11">5795 12302 0,'0'0'0,"-9"9"0,-38 38 15,-10 103 1,29 85-16,84-1 16,95 10-1,131-28-15,85-9 16</inkml:trace>
  <inkml:trace contextRef="#ctx0" brushRef="#br1" timeOffset="59979.39">6576 14357 0,'0'0'0,"9"9"0,57 19 16,179 10-1,234-29-15,171-18 16,140-19 0,132-1-16,94-27 15,75 9 1,47 0-16,48 19 16,-20 37-1,-37 38-15,-75 28 16,-132 29-1,-179 8 1,-141-37-16,-122-18 16,-161-1-16,-93-19 15,-75 1 1,-38-10-16,-57-19 16</inkml:trace>
  <inkml:trace contextRef="#ctx0" brushRef="#br1" timeOffset="68102.6">2709 1493 0,'0'0'15,"-28"-18"-15,-28-11 16,-10 11-16,-19-10 15,-9-19 1,-9 18 0,9 11-16,-19-1 15,-10 19 1,-18 9 0,38 19-16,9-9 15,37 19 1,10 74-1,28 20-15,38-20 16,38 48 0,37 93-1,-19-75-15,0 48 16,10 27 0,-19 56-1,9 10-15,-28-65 16,19 112-1,-10 75 1,1-19-16,-1 19 16,1-19-1,-1 66 1,10 0-16,9 47 16,-18 56-1,-10-66 1,9 29-16,-9 37 15,-19-56 1,-9-1 0,-9-27-16,-10 28 15,0-113 1,0-169-16,-10 104 16,10-113-1,10-132 1,-1-18-16,0-9 15,10-29 1,9-9 0,57 28-1,254 28-15,517-18 16,-282-76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10T14:54:13.7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4-10T14:54:13.846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5381 5809 0,'0'0'0,"0"10"0,-9-10 0,-1 9 31,1-9-31,-1 9 31,1 1-31,0-1 31,9-9-31</inkml:trace>
  <inkml:trace contextRef="#ctx1" brushRef="#br0">4715 667 414 0,'0'0'0'15,"0"0"0"-15,0 0 0 0,-25 16-6 0,15-9 0 0,10-7 1 0,-7 3-1 16,7-3 2-16,7 0-1 0,-7 0 1 0,3-7 0 15,-3 7 85-15,7-5 0 0,-7 5 0 0,7-7 1 0,-7 7-64 16,4-7 0-16,-4 7-1 0,-4-7 1 0,4 7 101 16,0 0 1-16,0 0-1 0,0 0 1 0,0 0-105 15,-3 14 1-15,-1-7-2 0,11 13 2 0,-3 11 57 16,-4 1 1-16,0 8 0 0,-4-4 0 0,1-1-56 0,-1 5 0 16,4-5 0-16,11 2 0 0,-11-37-1276 0</inkml:trace>
  <inkml:trace contextRef="#ctx1" brushRef="#br0" timeOffset="131.22">4708 1285 1595 0,'0'0'0'0,"-7"21"0"0,21-4 0 0,0 1 66 0,-2-4 2 15,-5-3-1-15,-3-1 0 0,3 6-49 0,4-6 0 16,-1 1 0-16,-3-7 0 0,-7-4 86 0,11 3-1 0,-11-3 0 16,0 0 0-16,0 0-87 0,7-3 1 15,-7 3 0-15,0-11-1 0,19 0 30 0,2-4 0 0,-21-5 0 16,-3-13 0-16,-4-9-30 0,-4 12 1 0,-8 9 0 16,5-1 0-16,-4 8 1 0,4 2 1 0,7-6 0 15</inkml:trace>
  <inkml:trace contextRef="#ctx1" brushRef="#br0" timeOffset="364.18">4697 912 1608 0,'0'0'0'0,"7"-11"0"15,0 4 0-15,0 0 64 0,-3-5 1 0,-1-1-1 0,5 6 1 16,0 2-47-16,-1-2 0 0,15 4 0 0,-5-1 0 16,8 0 60-16,1 4 1 0,10-3-1 0,8 3 1 0,-5 3-61 15,-9 5 0-15,-2-1 0 0,-4 1 0 0,-6 5 20 16,-4-1 1-16,-1 2-1 0,-10 4 1 0,-3 6-24 15,-3-3 1-15,-5 6-1 0,-11-3 1 0,-16 1 2 16,-6 5 1-16,2-4 0 0,11-6 0 16,-2 6-9-16,2-3 1 0,7-5-1 0,-2-6 1 0,2 2 0 15,3-4 0-15,0-1 1 0,4-3-1 0,2 4-5 16,1 1 2-16,-3-8-1 0,0-3 1 0,14 0-2057 16</inkml:trace>
  <inkml:trace contextRef="#ctx1" brushRef="#br0" timeOffset="555.21">4618 1198 2224 0,'0'0'0'0,"0"0"0"0,26-12 0 0,-1-2 59 0,-7 0 2 16,-1 5-2-16,8-1 2 0,-6 3-44 0,-1-6 1 15,-4-6 0-15,7-4 0 0,-7 5 58 0,2 3 1 16,2 8 0-16,3 3 0 0,-3 8-59 0,-1-1 0 16,3 1 0-16,1 11 0 0,4 3 40 0,-6-6 1 15,2-5-1-15,0 2 0 0,1 2-41 0,-3-1 1 0,6 6 0 16,-1 7 0-16,1-2 19 0,-2 2 0 0,-2 5 0 16,0 4 1-16,0-9-23 0,-1-2 0 0,-6-7 1 15,0-4 0-15,-3 1 4 0,-1-2 1 0,1-2 1 16,-2-4-1-16,-2 1-10 0,-7-4 1 0,14-2-1 15,-11 25 0-15,-3-2-1 0,4-10 1 0,-4-4 1 16,-4-18-1-16,1-7-5 0,-1-4 1 0,-3 2 0 16</inkml:trace>
  <inkml:trace contextRef="#ctx1" brushRef="#br0" timeOffset="926.54">5465 521 1557 0,'0'0'0'0,"0"0"0"0,0 0 0 0,-25-21 78 15,11 25-1-15,14 8 0 0,3 0 2 0,4 4-61 16,4-2 0-16,-4 0 0 0,-4 2 0 0,-3 0 75 16,4 7 1-16,-4-6-1 0,-4 6 2 0,4 3-79 15,-3 1 2-15,-4-4-1 0,-4 3 1 0,1 1 30 0,-4-1 1 16,5-1-1-16,-2-1 1 0,-3 10-32 0,4-3 0 15,2-10 0-15,1-1 0 0,4-3 6 0,-1-6 2 16,4-11-2-16,4-11 2 0,3 4-14 0,0 4 2 16,7-1-1-16,-3-3 0 0,6 0 3 0,6-5 0 15,-2 1-1-15,15 4 2 0,-3-10-7 0,-1-4 0 16,5-6 0-16,-2 6 0 0,1-7 6 0,-6 5 2 16,1 4 0-16,-2-1 0 0,4-4-8 0,-1 4 1 0,-9 5-1 15,5 7 1-15,-3 5 5 0,-4-6 0 16,-2-1 0-16,-5-1 1 0,-7 4-7 0,0 2 0 15,-7 5 0-15,0 0 0 0,0 0 5 0,-10-4 1 0,-1 4-1 16</inkml:trace>
  <inkml:trace contextRef="#ctx1" brushRef="#br0" timeOffset="6324.49">4673 565 12 0,'0'0'0'0,"10"-30"0"15,8 13 0-15,-1-5 0 0,-2-2 0 0,-3-3 0 16,2 13 0-16,0 0 0 0,4-3 0 0,3-4 0 15,2 7 0-15,2-1 18 0,-1 3 1 0,3-2-1 16,8 4 1-16,-3 2-9 0,1-2 0 0,2-4 0 16,17 7 1-16,-3 3 50 0,-1 1 0 0,-1-1-1 15,3 11 2-15,-3 0-45 0,-1-3 1 0,5-1 0 0,6 15 0 16,4-7 29-16,-6-1 1 0,-2 4-1 16,-2 9 1-16,0-2-31 0,-8-3 0 0,-3 3 0 0,3 10 0 15,-12 6 14-15,-4-8 1 0,1 4-1 0,-5-1 0 16,-2 6-17-16,0 1 0 0,-3-9 0 0,0 12 1 0,-6-5 5 15,-1-2 0-15,-1 4 0 0,-3 9 1 0,-3 4-10 16,-4-1 0-16,0-1 0 0,-7-1 0 16,0 4 8-16,-4-11 2 0,-5 0-2 0,-5 2 1 0,0 2-10 15,-4-2 1-15,-1 1 0 0,-6-6 1 0,0 12 8 16,-1-12 1-16,-3-2 0 0,-11-11 1 0,4 1-11 16,-4-3 0-16,-11-6 0 0,-2-1 1 0,1-1 8 0,1-2 1 15,2-7-1-15,-2-1 2 0,-1 2-12 16,6-4 1-16,-8-4 0 0,2-4 0 0,-1 4 30 0,13-3 0 15,-1-8 1-15,2-3-1 0,9 4-25 0,2 1 0 16,0-5 0-16,1-13 0 0,2 8 27 0,4 2 1 16,-2-6 0-16,-1-20-1 0,2 14-27 0,6-5 1 15,-1-10-1-15,3 2 0 0,1 0 20 0,2 8 0 0,4-4 0 16,0-6 1-16,4 5-22 0,3 9 0 0,-2-10 0 16,4-15 1-16,1 4 17 0,4 9 1 0,0-4 0 15,4 9 1-15,1-2-21 0,4 6 1 0,-2 1-1 16,10-1 1-16,-3 5 14 0,1 0 1 0,4 1 1 15,9-3-1-15,-3 6-17 0,0 1 1 0,8 7-1 16,6 0 2-16,-2 6 7 0,-2 3 1 0,0-1-1 16,6 8 2-16,-4 4-13 0,-2 3 1 0,4 0 0 15</inkml:trace>
  <inkml:trace contextRef="#ctx1" brushRef="#br0" timeOffset="7507.98">7835 1044 1500 0,'0'0'7'0,"-14"-23"-3"16,4 12 1-16,10 11-1 0,-8-5 1 0,8 5 84 0,0 0 1 15,0 0 0-15,0 0 0 0,-7 5-74 16,4 2 2-16,3-2-1 0,-4 10 1 0,-3 11 30 0,2 4 1 15,0-4-1-15,5 11 1 0,0 2-32 0,-2 0 0 16,2-4 0-16,3 2 0 0,1 8 3 0,-2-1 0 16,0 0 0-16,3 2 2 0,2-4-12 0,-7 2 1 15,3-7 0-15,1-5 0 0,-1-2 3 0,-3-7 0 16,0-2 0-16,8 3 1 0,-8-2-8 0,0-8 2 0,3-6-1 16,1 1 1-16,-4 7-1 0,0-16 0 0,-4 7 0 15,4-7 1-15,0 0-4 0,0 0 1 0,0 0 0 16,0 0-1-16,0 0 6 0,0 0 2 0,0 0-1 15,-7-12 0-15,0-4-5 0,-4 0 1 0,-1-9 0 16,1-17 0-16,1 5 4 0,-4-1 2 0,3 1-2 16,4-20 1-16,4 15-5 0,-5-2 0 0,5 5 0 15,6-13 0-15,-3 11 5 0,0 3 1 0,4 4-1 16,3-15 1-16,0 15-7 0,0-1 2 0,4-2-1 16,6-3 1-16,-4 1 5 0,1 9 0 0,0 0 0 15,7 9 0-15,4-3-6 0,-2 2 1 0,1 3-1 16,1 10 1-16,-2 1 6 0,2 1 0 0,-1-8 1 0,3 12 0 15,1-1-7-15,-3 4 0 0,0-3 0 0,5 6 1 16,-6 1 4-16,1 3 1 0,-6 0 0 0,6 4-1 16,-7 1-5-16,-4 0 0 0,0 4 0 0,-4 2 0 0,1 10 2 15,-2-4 2-15,-2 3-2 0,0 6 1 0,0 6-5 16,-3-6 1-16,-12-3 0 0,1 0 0 0,-3 0-1 16,-2 0 1-16,-3-5 0 0,-2-1 0 0,-4-1-4 15,-1 2 2-15,-4-8 0 0,-2 1-1 0,0 1 2 0,-2 1 0 16,1-1-1-16,-8-5 1 0,9 4-2 0,0-4-1 15,-6-4 1-15,-1 3 0 0,-4-3 1 16,6 1-1-16,5-4 1 0,-1-7 1 0,6 3-4 0,2 4 2 16,4-3-1-16,2-8 1 0,3 6-1 0,5 0 2 15,7-2-1-15,0 0 1 0,-7-4-3 0,7 4 2 16,0 0-2-16,0 0 2 0,9 2-1 0,-9-2 1 16,0 0-1-16,9-2 1 0,3 2-2 0,-1 2 0 15,3 2 1-15,10-4-1 0,-2 3-1 0,0 4 2 0,0-3-1 16,6-3 0-16,-5 6 0 0,-2 4-1 15,0 1 0-15,0-8 2 0,2 10-2 0,-5 2 0 0,3 1 0 16,2-4 1-16,2 9-2 0,-8-2 1 0,4-3 0 16,6-1 0-16,-6 5 1 0,0 0-1 0,0-6 0 15,2 6 0-15,-2-6-1 0,-6 7 2 0,-1-5-2 16,7 4 1-16,-7-3 0 0,2 5 1 0,1-13-1 16,1 1 0-16,-4-1-1 0,-3-3 1 0,1 0 0 15,-1-10 0-15,-4 3-2 0,3-7 1 0,-3-4-1 16</inkml:trace>
  <inkml:trace contextRef="#ctx1" brushRef="#br0" timeOffset="7945.08">8398 618 1961 0,'3'-20'6'0,"19"-20"-3"0,-1 7 2 16,-9 12-2-16,2 10 1 0,-3 4 59 0,3-4 1 15,-4 4-1-15,5 7 1 0,-5 0-46 0,1 0 0 16,-2 0 0-16,1 11 0 0,1 3 11 0,-1 4 1 0,1-4 1 15,-1 19-1-15,1 0-17 0,-4-3 1 0,-2-3-1 16,2-1 2-16,-3 1-6 0,-4-5 1 0,0-2-1 16,-4 1 1-16,1 2-4 0,-1-6 0 0,1-3 1 15,-2 4 0-15,1-2 0 0,1-6 0 0,3-4 1 16,0 6 0-16,-4-5-3 0,4-7 0 0,0 0 1 16,0 0-1-16,0 0 3 0,0 0 0 0,7 4 0 15,0-4 0-15,4-4-2 0,1 0-1 0,2 1 1 16,14-15-1-16,6 3 8 0,-2-7-1 0,3 1 0 0,-5-3 2 15,2 4-6-15,-6 3 0 0,6-3-1 0,-7-2 1 16,3 4 6-16,-2 6-1 0,-5 1 1 0,1 2-1 16,-7 6-5-16,0-1 0 0,-5 8 0 0</inkml:trace>
  <inkml:trace contextRef="#ctx1" brushRef="#br0" timeOffset="8235.28">9310 1278 2072 0,'0'0'0'0,"0"0"0"15,0 0 0-15,0 0 53 0,17-9 0 0,-6 5-1 16,7 1 2-16,8-4-37 0,6 0 1 0,0 0-1 16,12-4 1-16,-5 8 49 0,-4 1 1 0,5-2-1 15,3 1 1-15,-3 3-50 0,-6 0 0 0,-2 0 0 16,-8-6 0-16,-4 12 6 0,-6-3-1 0,-4-1 1 16</inkml:trace>
  <inkml:trace contextRef="#ctx1" brushRef="#br0" timeOffset="8406.98">9313 1431 2123 0,'0'0'0'0,"32"-7"0"0,-2 7 0 0,5 3 45 16,1 4-1-16,4 0 1 0,10-3 0 0,-6 10-29 15,2-2 1-15,8-5 0 0,-3-3-1 0,-1 3 33 16,-6 3 0-16,-2-3 0 0</inkml:trace>
  <inkml:trace contextRef="#ctx1" brushRef="#br0" timeOffset="8696.73">10440 787 1972 0,'0'0'0'0,"0"0"0"16,0 0 0-16,0 0 43 0,-3 24 1 0,-1-13-1 15,4 7 1-15,-3 4-28 0,3 7 1 0,-4-5-1 16,8 15 0-16,-1 8 43 0,-3-4 0 0,0-1 0 16,0-5 0-16,-3 8-42 0,-1-11 1 0,1-2 0 15,-4-1 0-15,0 1 19 0,0 1 0 0,1-8 0 0,3 0 1 16,1 8-23-16,0-8 0 0,2-8 1 15,6 3 0-15,-1 1-4 0,0-4 1 0,2-4 1 16,4-12-1-16,-1 6-5 0,-3 4 0 0,4-8 0 0,0-3 1 16,-4 0-1-16,0 0 1 0,-7 0 0 0</inkml:trace>
  <inkml:trace contextRef="#ctx1" brushRef="#br0" timeOffset="8922.98">10948 1202 2135 0,'0'0'0'0,"25"-4"0"0,-4-3 0 0,6 7 53 0,-3 7 1 16,5-7-2-16,1 0 2 0,-2 0-37 0,-3 4 1 16,8-1-1-16,-5-6 1 0,1 3 48 0,-3 3 0 15,2-3 0-15,4-3 1 0,-6 6-49 0,-4 1 0 16,1-1 0-16,1-6-1 0,-6 6 6 0,0 3 0 0,-1-6 1 15,1-6 0-15,1 12-13 0,-5-6 1 16,-3-6 1-16</inkml:trace>
  <inkml:trace contextRef="#ctx1" brushRef="#br0" timeOffset="9355.78">12458 579 1972 0,'0'0'0'0,"0"0"0"0,0 0 0 0,-31-14 41 15,15 11 0-15,-5 3 1 0,-1 0-1 0,-2 3-25 16,1 1 0-16,2-1-1 0,-1 4 2 0,-4 5 38 15,1 4 0-15,4-5 0 0,-4 5 0 0,6 1-38 16,1 3 1-16,1-8-1 0,-1 2 1 0,6 9 11 16,6-7 1-16,5-6 1 0,1 4-1 0,7-1-17 0,5 1 1 15,6-4-1-15,3 8 2 0,-2-1-10 0,10-6 1 16,2-2 0-16,6 8 0 0,-1 5-2 0,-3-5 0 16,6 1 1-16,-4-1-1 0,-3 13-3 0,-2-9 2 15,-5-3-1-15,-4 0 0 0,-2 8-1 0,-8-5 1 16,-4-5 0-16,-4-4 0 0,-6 9-1 0,-1 2 0 0,-6-11 0 15,-10 3 1-15,3-3 0 0,-1-2-1 16,-7-3 0-16,-6-3 0 0,-3 5 0 0,2-2 1 16,-5-2 1-16,6-1-1 0,-3 3-1 0,6-4 1 0,-4-6-1 15,-1-4 2-15,4 3-1 0,5 1 1 16,-5-6 0-16,-1-14 1 0,2 14-2 0,5-1 0 0,-1-5 1 16</inkml:trace>
  <inkml:trace contextRef="#ctx1" brushRef="#br0" timeOffset="9729.67">13056 697 1871 0,'0'0'0'0,"0"0"0"0,-3-16 0 0,-4 9 52 15,0 4 0-15,-7-1-1 0,-2 1 2 0,-2 3-36 16,0 3 0-16,-3-3-1 0,-3 4 2 0,-3 6 47 16,-1-5 2-16,5 2-2 0,2 4 1 0,0 5-48 15,3-4 0-15,6-1 0 0,5 3 0 0,-2-2 11 0,2-1 1 16,7-4 1-16,5 2-1 0,2 3-17 0,2-5 1 16,5 0-1-16,7 3 2 0,7 5-8 0,2-3 0 15,-1-3 1-15,-3 10 0 0,0-1-3 16,-3-1 0-16,2-3 1 0,-7 7-1 0,-1 6-3 0,-1-1-1 15,-5-3 0-15,-1-4 0 0,1 6-1 0,-4-2 1 16,-5-7 0-16,0 0 0 0,-4 1-1 0,-3-1 0 0,-3-2 0 16,-2-7 1-16,-4 2-1 0,-4 1 0 0,1-3 0 15,-6-1 2-15,-2-3-2 0,-2-1 0 0,-1-4 0 16,-7-1 0-16,-4-3 0 0,6-1 0 0,-4-3 0 16</inkml:trace>
  <inkml:trace contextRef="#ctx1" brushRef="#br0" timeOffset="10063.12">13496 486 1871 0,'0'0'0'0,"0"0"0"0,7 25 0 0,-14-4 52 16,3 2 0-16,-3-2-1 0,0 10 2 0,0 10-36 16,0-6 0-16,-2-5-1 0,-3 7 2 0,1-7 51 15,2 1-1-15,-5-6 1 0,0 10-1 0,3 9-50 16,1-9 0-16,5-1 0 0,1-1 0 0,2 6 12 0,2-6 2 16,4-10-2-16,6 0 1 0,8 3-17 0,0-4 1 15,5-10-2-15,5 2 2 0,0-2-6 0,-2-5 1 16,10 2 0-16,-1-5 0 0,0 6-5 0,-1-3 2 15,-4-10 0-15,5-4 0 0,-3 7-2 0,-9-4 1 16,-4-6-1-16,-7-12 2 0,-4 12-3 0,-5-4 0 16,-6-2 1-16</inkml:trace>
  <inkml:trace contextRef="#ctx1" brushRef="#br0" timeOffset="10237.86">13446 551 1847 0,'0'0'0'0,"25"-19"0"16,-4 15 0-16,0-3 45 0,6-2 1 0,4 1 0 16,5 8 0-16,-3 0-31 0,-1-4 2 0,3 0 0 0,2 8 0 15,-1 3 37-15,-7-3-1 0,-4-4 1 0,-11 7 1 16,-1 7-38-16,-5-7 1 0,-4 1-1 0</inkml:trace>
  <inkml:trace contextRef="#ctx1" brushRef="#br0" timeOffset="10379.82">13596 825 1847 0,'0'0'0'0,"0"0"0"0,44 7 0 0,-16 4 40 16,4-4 0-16,9-5 1 0,-1 5 0 0,6-4-25 16,-4 1 0-16,3-6-1 0,-5 4 2 0,-1 1 18 0,-7-1 1 15,-6-4-1-15</inkml:trace>
  <inkml:trace contextRef="#ctx1" brushRef="#br0" timeOffset="10733.06">12061 1628 1808 0,'0'0'0'0,"32"-4"0"0,2-3 0 16,5 7 26-16,5 4 1 0,5-4 0 0,13-4 0 15,3 11-15-15,4 0 2 0,7-7-2 0,5-3 2 16,2 3 25-16,0 3 1 0,8 2 1 0,6-10-1 15,-10 10-24-15,-8-1 0 0,15-4-1 0,-1-9 1 0,-10 14 6 16,-11-1 2-16,4-4 0 0,-3-4-1 0,-3 11-12 16,-8 0 2-16,-4-5-1 0,-16-4 0 0,2 10-5 15,-12 0 1-15,-7-4-1 0,-6-4 1 0,-8 3-4 16,-4 4 2-16,-7-7-2 0,0 0 2 0,-7 4-3 16,-4-4 2-16,-5 3-2 0</inkml:trace>
  <inkml:trace contextRef="#ctx1" brushRef="#br0" timeOffset="11108.29">12293 1957 1709 0,'0'0'0'0,"0"0"0"16,0 0 0-16,0 0 34 0,0 0 2 0,0 0-1 0,0 0 1 16,0 0-21-16,0 0-1 0,-8 22 1 0,8-11 0 15,-3 8 33-15,-1 2-1 0,1-1 0 0,6 19 1 16,-3-3-31-16,-3-6 0 0,3 0 0 0,3 13-1 0,1-7 9 15,-4-9 1-15,0 8-1 0,7 0 0 0,-3-7-12 16,-4-1-1-16,7-8 0 0,0 0 2 0,0-4-5 16,-7-3 0-16,0-12 0 0,10 7 1 0,-10-7-4 15,0 0 0-15,0 0 0 0,0 0 1 0,0 0-2 16,0 0 1-16,0 0 0 0</inkml:trace>
  <inkml:trace contextRef="#ctx1" brushRef="#br0" timeOffset="11311.21">12178 1828 1859 0,'0'0'0'0,"35"0"0"16,0 4 0-16,-1 3 31 0,1 3 2 0,9-3-1 15,2-1 1-15,-2 2-20 0,-8 3 2 0,2 1 0 16,3-5-1-16,-9 4 40 0,-6-1 1 0,-1 1-1 15,1-2 1-15,-6 0-38 0,-8 1 1 0,-1 2-1 16,-1-12 1-16,-10 0 6 0,7 15 1 0,-7-15 0 16</inkml:trace>
  <inkml:trace contextRef="#ctx1" brushRef="#br0" timeOffset="11964.22">12797 1957 1746 0,'0'0'0'0,"0"0"0"0,-7-7 0 0,7 7 30 16,-11 7 0-16,4-4 1 0,-1 1 0 0,-3 4-18 15,-3 7 1-15,0-1-1 0,0 5 2 0,-2 4 35 16,3 0 2-16,6-6-1 0,6 3 0 0,1-5-34 16,1 0 0-16,5 0 0 0,4 5 1 0,3-3 13 0,-3-4 0 15,4-3 1-15,4 11 0 0,1-3-18 0,-1-8 0 16,3 1 1-16,4 12 0 0,-2 1-5 0,-2-6 1 15,0 0 0-15,-3-3 0 0,-2 8-4 0,-1 0 0 16,1-5 0-16,-5-2 0 0,-4-1 0 0,0 1 1 16,-3-5 0-16,-1 3 0 0,-3 0-4 0,0-2 2 15,0-12-1-15,-7 13 1 0,0-6 2 0,-4 0 1 16,4-4-1-16,-9 3 1 0,1 1-4 0,-1-7 1 16,-6 0 0-16,1 3 0 0,0-3 3 0,5-7 0 0,2-5 0 15,0 5 1-15,3 0-4 0,-3 1 1 0,4-8-2 16,3 2 2-16,0 1 2 0,1 1 1 0,6-6 0 15,0-2 0-15,4 6-4 0,-1 0 1 0,8-2-1 16,8 0 1-16,-1-2 2 0,7-2 0 0,3 1 0 16,5 3 1-16,1 0-4 0,-2-6 1 0,3 4-2 15,-1 8 2-15,1-3 2 0,-7-3 0 0,2 0 0 0,9 7 0 16,-11-6-4-16,-1 5 2 0,-3-8-1 16,1 5 0-16,-2 1 1 0,-2-1 1 0,-3-1-1 0,-4 1 1 15,-4 6-4-15,-3-2 2 0,-1-4-1 0,-3 6 1 16,-3 5 0-16,-2-10-1 0,2 10 1 0,0-7-1 0,0 7-1 15,-7-7 0-15,7 7 0 0,-8-7 0 0,-1 3 1 16,-2 4-1-16,1-2 1 0,-1 2-1 16,0 0-1-16,-3 6 1 0,4-1-1 0,10-5 1 15,-11 16-1-15,6-6 0 0,1-5 1 0,8 13 0 0,-4 1-2 16,0 1 2-16,3-6-2 0,6 9 1 0,0 1 0 16,2-3-1-16,4 1 0 0,7 11 1 0,-8-1 0 15,0-10-1-15,2 7 0 0,1-1 0 0,-2-2 1 16,-5-6-1-16,4 2 0 0,-5-2 2 0,0 1-3 15,-2-5 1-15,-2 0 0 0,-1 8 0 0,-4-4 2 0,-4-10-1 16,1 2 0-16,-6 13 2 0,-4-7-3 0,-2-11 2 16,-3 0-2-16,-7 16 1 0,-8-15 2 0,-6-6 0 15,-2 0 0-15,-1 14 0 0,-9-16-1 0,3-14-1 0,-5 0 0 16</inkml:trace>
  <inkml:trace contextRef="#ctx1" brushRef="#br0" timeOffset="12573.95">7064 278 1998 0,'0'0'21'0,"-21"39"-9"0,11-9-1 0,6-2 0 16,4 18 0-16,4 5 75 0,-1-2-1 0,1 6 0 15,-1 6 0-15,1-1-68 0,3 0 1 0,0-2 0 16,-7 14 0-16,3 7 25 0,-3-8-1 0,-3-5 1 16,-4 3 0-16,3 0-28 0,4-4 1 0,-3-2 0 15,-1 6 1-15,1-1-7 0,3-6 0 0,0-13 0 16,-4 4 0-16,1-9-3 0,3-2 0 0,0-9-1 0,-4 13 1 16,1-4-2-16,3-5 0 0,0-7 0 0,-4-7 0 15,2 7-1-15,1-7 0 0,-3-7-1 0,2-6 2 16,0 6-3-16,1-5 2 0,-3-6-1 0,4-5 0 15,0 11 0-15,0-11-1 0,0 0 0 0,0 0 0 0,0 0 2 16,0 0-1-16,0-7 0 0,0-6 2 0,0-10-3 16,-3-3 1-16,-1-7 0 0</inkml:trace>
  <inkml:trace contextRef="#ctx1" brushRef="#br0" timeOffset="13514.11">6985 569 1695 0,'0'0'0'16,"-11"-51"0"-16,1 19 0 0,-1-9 52 0,1 3-1 16,-3-4 1-16,6 8 1 0,-3 6-36 0,3 0-1 15,7 5 1-15,3 2 1 0,4 5 46 0,2-3 1 16,5-1-1-16,7 6 1 0,4 2-47 0,0 1 0 0,1 1 0 16,2 6 0-16,2 1-1 0,6-6 0 0,-5 2 0 15,10 7 1-15,-2-7-9 0,-4-2 1 0,9-3 0 16,11 12 0-16,1-18-9 0,2-3 1 15,4 2 0-15,11 19 1 0,-6-14-2 0,5-4 1 0,18 0-1 16,3 22 1-16,1-11-2 0,1-12 0 0,20 3 0 16,5 23 0-16,8-14 0 0,-4-2 0 0,15-2 0 15,6 22 0-15,1-18 0 0,-5-4 0 0,8-3 0 16,13 25 0-16,-7-15 0 0,-12-6 0 0,23-1 0 16,7 32 0-16,-11-28 2 0,-10-3 0 0,17 6 0 15,7 25 0-15,-10-28-1 0,-11-3 2 0,11 6-2 16,7 29 1-16,-11-25 6 0,-10-4 0 0,17 4 0 0,4 30 1 15,-11-26-4-15,-13-10 1 0,9 3-1 0,6 28 1 16,-19-20 7-16,-13-5 1 0,9-5-1 0,1 31 1 16,-21-19-6-16,-8-7 0 15,9 0-1-15,-15 25 2 0,-8-25 2 0,-12-11 0 0,-4 4 0 0,-2 28 0 0,-5-21-4 16,-11-3 0-16,-7-4-1 0,-5 24 2 0,-9-17 0 16,-7-3 1-16,-2-1 0 0,-3 25 0 0,-11-21-3 15,-1-3-1-15,-3-1 1 0,-6 24 1 0,-1-10-2 0,-1-3 2 16,2 0-1-16,-4 7 0 0,4 4-1 0,3-1-1 15,3 3 1-15,-3 10-1 0,4 7 1 16,3-6-1-16,2-3 1 0,-9 16-1 0,6-5 0 16,1-2-1-16,0 2 0 0,-3 15 2 0,-1 3-1 15,-1-6 1-15,-2 0-1 0,-5-2 1 0,3 4-2 0,-1-9 0 16,-4 5 1-16,-3 13-1 0,-1 1 3 0,1 0 1 16,-4 1-1-16,0 1 1 0,-4-2-2 0,4 2-1 15,0 5 0-15,-3-1 1 0,3 10 2 0,0-10-1 16,-4-9 1-16,1 6 1 0,-1 3-3 0,0-7 0 15,-3 4 0-15,-3 3 0 0,5-2 2 0,-1-11 1 0,-3-7 0 16,-5 15 0-16,0-6-4 0,4-11 2 0,-5 10-1 16,-7-3 1-16,4-8 1 0,4-6-1 0,-7-6 1 15,-9 8 0-15,-2-12-3 0,0-9 1 0,-5 2-1 16,-5 16 2-16,-4-13-2 0,2-7 2 0,-7 8 0 16,-11 1-1-16,-7-11-1 0,-1-6 0 0,-10-2-1 0,-10 1 2 15,0-6-1-15,0-8 2 0,-19-3 0 16,-13-1-1-16,-6 1-1 0,1-8 0 0,-15-6-1 15,-11 11 2-15,-6-8-2 0,7-6 1 0,-13 4-1 0,-15 17 0 16,7-15 0-16,11-3 0 0,-27 0-1 0,-12 14 2 16,17-5-2-16,8-6 1 0,-16-1 1 0,-6 8-1 0,11-5-1 15,14 2 0-15,-21-2 1 0,-5 0 0 16,12 6-1-16,14-4 2 0,-10-9-2 0,-8 7 1 16,18 4 0-16,15-6-1 0,-5-5 0 0,-3 9 0 15,18-7 2-15,13 0-1 0,-10-5 0 0,14 10 1 0,20-4-2 16,14 3 0-16,-9 3 0 0,13 3 2 0,12 1-2 15,12-1 0-15,4 1 1 0,3 8 0 0,6 2-2 0,8-4 1 16,-7-3 1-16,6 7-1 0,1 0 0 0,9 4 0 16,2-4 1-16,6 3 0 0,1 3-2 0,8-3 1 15,1-3 0-15,0 7 1 0,11-3 0 0,-1-4 0 16,11 0 1-16,-11 3 0 0,11-3-1 0,0 0 0 16,11 4 0-16,7-1 1 0,10 3-1 0,0-5 0 15,6-1 1-15,22 7-1 0,13-7-1 0,3-7 2 0,7 0-2 16</inkml:trace>
  <inkml:trace contextRef="#ctx1" brushRef="#br0" timeOffset="13939.64">15459 1334 2174 0,'30'0'22'0,"44"7"-11"0,-9-4 0 15,-10-3 0-15,-16 0 1 0,1 7 51 0,-6-3 1 16,4-2 0-16,1-2 1 0,-2 3-47 0,6 1 0 15,-1-8 0-15,2 4 0 0,-3 4 19 16,-3-4 0-16,-2-7 0 0,-3 5 2 0,-5 2-25 0,-5-4 2 0,-1-6 0 16</inkml:trace>
  <inkml:trace contextRef="#ctx1" brushRef="#br0" timeOffset="14313.89">16360 1161 2060 0,'0'0'0'0,"0"0"0"15,4-7 0-15,-8 14 32 0,1 4 2 0,-1-4 0 0,4 0-1 16,-4 2-19-16,1 1 0 0,-4 6 1 0,3 4 0 16,-3 1 27-16,-1-2 2 0,0-7-1 0,5 8 0 0,-2 1-27 15,-1-7 1-15,-1-7-1 0,7 2 1 16,-3 0 4-16,-1-2 0 0,4-7 0 0,0 0 2 0,0 0-12 16,0 8 0-16,0-8 1 0,0 0 0 0,0 0-6 15,0 0 0-15,0 0 0 0,4-8 1 0,-4 8-3 16,10-9 1-16,-4 2-1 0,4-6 1 0,-1-8-2 15,-2-3 1-15,2-1 0 0,9-5 0 16,-8 4-1-16,1 3 0 0,3 0 0 0,11-10 1 0,-6 6-1 0,2 8 0 16,4-4 1-16,12 2 0 0,-5 2-2 15,-6 12 2-15,9-1-2 0,6 7 1 0,-6 2 1 0,-3 7 0 16,3 2 0-16,6 2 0 0,-13 6-2 0,-5 1 2 16,2-3-1-16,-6-2 1 0,-8 9 2 0,-10-4 2 0,-2-1-1 15,-6-2 1-15,-9 7-4 0,-6-7 2 0,-6-2-2 16,-2-4 2-16,-10 4 3 0,-3-5 0 0,-4-5 0 15,4 3 0-15,-6 1-4 0,5 1 1 16,-4-5 0-16,13-1 0 0,-2 1-1 0,9 3 0 16,3-7 0-16</inkml:trace>
  <inkml:trace contextRef="#ctx1" brushRef="#br0" timeOffset="14759.41">18187 1327 1532 0,'0'0'0'0,"11"-18"0"0,0 4 0 0,-8 7 45 16,1-3 0-16,-1 1 0 0,-3-9 0 0,-3 8-29 15,3 10 1-15,-7-11-2 0,7 4 2 0,0 7 14 0,-16-2 1 16,5-1-1-16,-3-3 1 0,-4 6-19 16,-6 6 2-16,1-6-2 0,-9 3 2 0,0 4-6 0,6 6 1 15,-2-6-1-15,-4 10 1 0,2-1-4 16,5 5 0-16,0 0 0 0,1 7 1 0,4 9-7 0,10-1 1 16,-1-5-1-16,8 3 1 0,-1 3-1 0,11-2 1 15,4-11-1-15,5-1 1 0,7 0-1 0,3 0 0 16,4-7 0-16,2-2 0 0,7-5 0 0,-4 1 0 15,5-6 0-15,5-1 0 0,-3-3 0 0,-5 0 1 16,9-3-1-16,0-8 1 0,-6 8-1 0,-4-6 2 0,-3-5-2 16,-7-9 1-16,-3 4 7 0,-3 1-1 0,-3-7 1 15,-10-12 1-15,4 4-3 0,-7 3-1 16,-1-10 1-16,-6 4 0 0,-4 3 14 0,-1 8 0 0,-2 4 0 16,-9 0 0-16,1 7-9 0,0 7 0 0,-3-3 0 15,-12-3 0-15,-3 10 11 0,1-1 0 0,0-3-1 16</inkml:trace>
  <inkml:trace contextRef="#ctx1" brushRef="#br0" timeOffset="15448.1">19198 787 1733 0,'0'0'0'0,"0"0"0"0,18-11 0 0,-9 11 43 0,-9 0 1 16,10-3-2-16,-6 10 2 0,-1 3-28 0,1 4 1 16,-4 0-2-16,0 11 2 0,0 0 42 0,0 8 0 15,0-1 0-15,-4 12 1 0,4 5-43 0,-3 2 1 16,-1-9 0-16,1 0 0 0,-1 2 18 0,4-1 1 15,0-10 0-15,-3 6 0 0,3-2-23 0,7 1 2 16,0-6-1-16,0-7 0 0,3 12 0 0,4-7 1 16,4-11-2-16,2 0 2 0,-3 2-7 0,-1-1 0 0,2-10 0 15,-2-8 0-15,-4 5-2 0,-2 0-1 0,1-7 1 16,-11 0 0-16,0 0-3 0,0 0 1 0,0 0-1 16,-3-7 2-16,3 7-1 0,-11-9 1 0,2 2 0 15,-10-16-1-15,-2 2-1 0,5 2 0 0,2 7 1 16,-2-8-1-16,7 10-1 0,5-1 2 0,4 4-1 15,0-9 1-15,4 9-2 0,3 4 1 0,7-4-1 16,4 0 0-16,1 0 1 0,4 3 0 0,3 1 1 16,6-4-1-16,4 7 0 0,1-4-1 0,-2 0 0 0,5-3 1 15,-1 4-1-15,2 3 0 0,-6-7 1 0,2 3 0 16,-5-4-1-16,-2 4 0 0,2-5 0 0,-1 6 1 0,-4-1-1 16,-3 1 0-16,1-3 1 0,0-1-1 0,-6 4-1 15,-1 3 2-15,-8-4-2 0,6 1 1 0,-5 6 0 16,-11-3 0-16,12 4 0 0,-12-4 1 0,7 14-2 15,-5-9 0-15,-2-5 0 0,5 9 2 0,-1 2-1 16,-4 1 0-16,0-2 1 0,0 1-1 0,0 0-1 16,2-1 2-16,-2-10-2 0,10 7 1 0,-3-3 1 0,0-4 0 15,4-4 0-15,0 4 0 0,1-2-2 16,2 1 2-16,4-3-1 0,3-6 0 16,-2-1 1-16,-1 0-1 0,-2-3 1 0,0-3 0 0,-9 6-2 0,0-1 2 15,-4-6-2-15,-3 1 1 0,-3 4 1 0,-4 1 0 16,-4 2 0-16,-7-6 0 0,-1 2-2 0,-2 3 2 15,-4-1-1-15,-10-4 0 0,-2 5 3 0,-2 8 1 16,6-4-2-16,-6 2 2 0,3 5-2 0,6 3-1 0,4-1 0 16,-2-2 1-16,7 10-2 0,3 1 2 0,-1 1-1 15</inkml:trace>
  <inkml:trace contextRef="#ctx1" brushRef="#br0" timeOffset="15724.24">20856 1105 2060 0,'0'0'0'0,"0"0"0"0,13-24 0 16,-13 24 47-16,0 0 0 0,0 0 0 0,0 0 0 15,0 12-30-15,-2 4 0 0,-2 1 0 0,-3 6 0 0,0 14 39 16,0-2 1-16,0 2-1 0,-9 11 1 0,4 3-40 15,3 5 1-15,-2-7-1 0,-6 2 1 0,3 0 9 16,3-5 0-16,-1-4 0 0,-9-1 1 16,6 1-16-16,8-3 2 0,-3-6-2 0,-4 6 1 15,3-1-5-15,6-1 0 0,-2-8 0 0,-6-3 0 0,5 2-3 16,1-9 1-16,-4-12 0 0</inkml:trace>
  <inkml:trace contextRef="#ctx1" brushRef="#br0" timeOffset="16528.48">21357 1777 1884 0,'0'0'0'0,"0"0"0"0,0 0 0 0,-10 16 55 0,3 2 0 16,-11-1 0-16,-7 8 1 0,2 3-39 16,-7 2 1-16,-5-9-2 0,-14 0 2 0,3 5 62 0,-2-4 0 15,-10-3-1-15,-4-9 1 0,8 3-62 0,8-3 0 16,2-1 0-16</inkml:trace>
  <inkml:trace contextRef="#ctx1" brushRef="#br0" timeOffset="17225.89">22888 1438 1117 0,'0'0'0'0,"0"0"0"0,9-21 0 0,-7 13 97 15,-2 8-1-15,3-14 1 0,-3 4 0 0,0 1-80 16,0 2 0-16,0-2 0 0,0 0 1 0,0-5 33 16,-1 0 1-16,-1 0 0 0,-3-7-1 0,1 5-34 15,2 6 0-15,2-4 0 0,-7-7 1 0,4 6-18 16,-4 5 0-16,3-1 0 0,4-1 0 0,-3 1 0 16,3 11 0-16,0 0 0 0,-4-7 0 0,4 7-18 0,0 0 0 15,0 0 0-15,0 0 1 0,-7 11 7 0,7-4 0 16,0 2 0-16,2 28 0 0,3 16-37 0,-1 3-1 15,-1-5 1-15,-3-5 1 0,0 5 29 0,0-7 1 16,-3-9-1-16,-1-5 1 0,-3 0 8 0,3-1 0 16,4-9 0-16,-1-3 2 0,-1-1 0 0,4-2 1 15,-1-5-1-15,-1-9 1 0,-1 12 5 0,1-12 2 0,0 0-2 16,0 0 1-16,7 4-1 0,-7-4 1 0,0 0-1 16,0 0 1-16,9-7 17 0,-9 7 1 0,7-11-1 15,-4-13 1-15,1-6-9 0,-1-9 0 0,4-1 0 16,-5-13 1-16,2 4 38 0,-1-1-1 0,1-1 0 15,-3-3 1-15,3 5-33 0,-1 8 1 0,1-8 0 16,-1-4 0-16,5 7 34 0,0 13 1 0,3-8 0 16,-1 13-1-16,1 7-34 0,1 5 0 0,3-1 0 15,2 13 1-15,-1 1 30 0,0 3 1 0,2 0 0 16,-1 3 0-16,1 8-32 0,-2 5 0 0,1-2 0 16,6 0-1-16,-5 12 21 0,-2 1 2 0,3 2-1 0,2-2 0 15,2 8-24-15,-2-2 2 0,4-3 0 0,-4 9 0 16,0-2 17-16,-1 5 1 0,5-3 0 0,-6 5 0 15,0 5-19-15,1 2 0 0,4-9-1 0,-1-5 1 0,-3 2 14 16,-4-6 1-16,1-6 1 0,1-1-1 16,-6 6-17-16,-3-11 1 0,0-7-1 0,0 2 2 0,-7 5 7 15,-4-7 1-15,-2-7-1 0,-1 0 2 0,-7 4-13 16,-3-8 1-16,-6-6-1 0</inkml:trace>
  <inkml:trace contextRef="#ctx1" brushRef="#br0" timeOffset="17930.53">23289 1376 2186 0,'17'-3'0'0,"29"-4"0"0,14 5 0 0,0 4 72 0,-7-2 3 0,5-6-3 15,4 6 3-15,-9 0-58 0,-7-3 1 0,-4-3 0 16,-7 3 0-16,-1-1 58 0,-2 4-1 16,-1-7 0-16,1-3 1 0,-5 6-58 0,-6-3 0 0,5 0 0 15,2-5 0-15,-6 7 10 0,-1 5 0 0,0-4 0 16,-2-3 0-16,2 7-15 0,-1-3 0 0,-4-3 1 0,-7-1-1 16,-1 0-10-16,1 4 2 0,-9 3-2 0,4-11 2 15,-4 11-3-15,0-7 1 0,0 7 1 0,0-10-1 16,-4 4-3-16,4 6 0 0,-3-12 0 0,-3-2 0 15,-1 2 0-15,-1 1 0 0,-1 0 0 0,-2-4 0 16,2 1-6-16,4 1 1 0,1 3-1 0,1-3 2 0,-1-1-1 16,-3 5 2-16,4-1-2 0,-4-9 2 0,0 5-8 15,1 5 0-15,3-7-1 0,-1-5 2 16,-3 7 2-16,2-6 2 0,0 6-1 0,-2-3 0 0,0-1-5 16,1 4 0-16,1-2-1 0,1 9 1 0,4 7 4 15,-7-5 0-15,7 5 0 0,0 0 0 0,0 0 3 16,0 0-1-16,0 0 1 0,-7 3-1 0,7 18 1 15,0 1 2-15,0 2-1 0,7 31 0 0,0 13 3 0,-3-8 1 16,0-7-1-16,3-9 1 0,-2 5-1 0,-2-14 1 16,1 6-1-16,-1-6 1 0,-1 9 0 0,0-9 0 15,2-5 0-15,1-5 0 0,-2-1 0 0,1-3 0 0,1-5 0 16,2-9 0-16,0 4 1 0,-3 1 0 16,-4-12 0-16,7 4 1 0,-7-4 0 0,0 0-1 0,0 7 0 15,0-7 0-15,0 0 2 0,-4-7 1 0,4 7-1 16,-14-23 1-16,-3-7-1 0,-5 4 0 0,-1-4-1 15,-1 0 2-15,1 5 0 0,2 8 2 0,3 2-1 16,-5 1 1-16,4 6-3 0,5 8 2 0,0-4-2 16,1 4 2-16,3 4 0 0,6 4 1 0,1-1 0 15,-1 0-1-15,-1 8-1 0,3-5 0 0,4 1 1 16,3-1-1-16,2 13 2 0,4-5 0 0,1-1 1 16,11-10 0-16,0 7-3 0,2 4 1 0,3-6-1 0,9-5 2 15,0 4 1-15,0-2-1 0,7-2 1 0,-3-4 1 16,-3 4-4-16,-2 0 2 0,-3-7-1 0,-3-3 0 15,-2 3 1-15,-3 0-1 0,0 0 1 0,-2-11 0 16,-4 4-3-16,-3 4 1 0,2-3 0 0</inkml:trace>
  <inkml:trace contextRef="#ctx1" brushRef="#br0" timeOffset="18130.2">24767 1274 2072 0,'0'0'0'0,"0"0"0"0,0 0 0 0,3 19 55 0,-3-3 1 16,2-2 0-16,2 14 1 0,1 13-41 0,0-2 2 16,-1-8-1-16,-3-1 1 0,1 4 44 0,-2-3 1 15,-2-6-1-15,-3-6 1 0,0 4-45 0,-2 0 0 16,-2-7 0-16,-5-6 0 0,3 4 15 0,-3-5-1 16,-2-5 1-16,-1-4-1 0,1 3-18 0,0-3 0 0,-11-7 1 15</inkml:trace>
  <inkml:trace contextRef="#ctx1" brushRef="#br0" timeOffset="18283.91">24553 764 2072 0,'0'0'0'0,"29"-4"0"15,-5 8 0-15,-1 1 51 0,-5-1-1 0,-1-1 1 0,-4 1-1 16,-3 6-33-16,1-1 0 0,-2 0 0 0,0-2 1 15,1 3 25-15,-6-3 2 0,-4-7 0 0</inkml:trace>
  <inkml:trace contextRef="#ctx1" brushRef="#br0" timeOffset="18456.18">25254 1327 1934 0,'0'0'0'0,"0"0"0"0,0 0 0 0,0 0 37 16,17-11 0-16,-17 11 0 0,0 0 1 0,0 0-23 0,0 0 1 16,0 0-1-16,0 0 1 0,0 0 19 0,0 0 1 15,0 0 0-15</inkml:trace>
  <inkml:trace contextRef="#ctx1" brushRef="#br0" timeOffset="19125.74">25712 1237 1771 0,'0'0'0'0,"0"0"0"15,0 0 0-15,6 21 21 0,-6-7-1 0,1 2 0 16,-1 23 0-16,2 10-10 0,3 2 2 0,1-3-1 0,-6-1 0 15,0-1 36-15,0-4 0 0,0-5 0 0,-6-4 1 16,1-3-32-16,2-2 1 0,1-6 0 0,-4 4 0 16,1-1 22-16,0-8 0 0,1 1 1 0,-1-4-1 0,2 0-23 15,3-4-1-15,0-10 1 0,0 0 0 0,0 0 2 16,0 0 0-16,0 0 0 0,5-10 0 0,-5-1-8 16,0 4 0-16,0-3 0 0,0-18 0 0,2-11 6 15,1 5-1-15,2-4 1 0,-1-6 0 16,-1 5-7-16,1-1 0 0,1-13 0 0,1-3 1 15,-3-2 1-15,1 5 1 0,3 2 1 0,-4-7-1 16,1 5-5-16,-1 12 1 0,8-8 0 0,-2 7-1 0,-1 9 4 16,3 10-1-16,3 7 0 0,2 9 0 0,5 3-3 15,4 11-1-15,5 7 1 0,-2 4 0 0,11 19 2 0,1-4 0 16,-1-3 0-16,-10 5 0 0,2 2-4 0,-6-1 2 16,-4-12-1-16,-12 3 0 0,0 1 1 0,-2 0 1 15,-4-9 0-15,-6 6 0 0,-4-1-4 0,1-2 2 0,-2-8-1 16,-14-4 1-16,7 6 0 0,1-2-1 0,-4-7 1 15,-12-3-1-15,2-1-1 0,3 4 0 0,-1-3 0 16,-1-8 0-16,1 10 1 0,3 1-1 0,1-4 1 16,1-10-1-16,0 7-1 0,4 4 1 0,2-8-1 15,0-5 1-15,2 6-1 0,4 3 0 0,2-4 1 16,0 1 0-16,0-1-2 0,7 4 2 0,-7-7-2 16,7 7 1-16,-3-7 1 0,3 7-1 0,0 0 0 15,3-7 1-15,-3 7-2 0,0 0 0 0,7-3 1 16,0 3 0-16,6 7-1 0,2 3 2 0,3 4-1 0,19 13 0 15,0 15 0-15,6-5-1 0,1-2 0 0,-6-5 0 16,-1 0 1-16,1 0-1 0,0 0 0 0,-8-1 0 16,4 7-1-16,-4-5 2 0,0-6-1 0,-4-2 0 0,-5-2 0 15,-1-3 2-15,-3-8-2 0,1-6 1 0,-7-1 0 16,-4 1-1-16,-2-8 0 0,-3-6 0 0,-2-3 1 16,-4 1-1-16,-3-6 0 0</inkml:trace>
  <inkml:trace contextRef="#ctx1" brushRef="#br0" timeOffset="19422.81">26264 862 1632 0,'0'0'0'0,"13"-33"0"0,-6 5 0 0,3 0 60 0,3 8 0 16,1-6 0-16,2 3 0 0,-2 12-43 0,-2 1 1 16,6 5 0-16,1 1 0 0,4 11 30 0,0 2 2 0,-2 5-2 15,-7 5 1-15,2 8-32 0,0-1 0 0,-4-1 0 16,-6 14 0-16,-1 4 9 0,-2 0 0 0,-1-3 1 15,-11 2 0-15,4 2-14 0,0-7 0 0,0-7-1 16,-10-3 2-16,3-1-8 0,5-10-1 0,-2-2 1 16,-1 2 1-16,3-6-3 0,3-1 1 15,4-9-1-15,0 0 0 0,0 0-1 0,0 0 0 0,7 0-1 16,2-3 2-16,5-4-2 0,2 1 0 0,2-3 0 16,13-12 1-16,6 2-1 0,-1 0 1 0,1 1 0 15,0-12 0-15,-4 6-1 0,4 2 0 0,-3-7 1 16,8 4-1-16,-7 0 7 0,-5 8 1 0,2-8-1 15,-11 16 1-15,-1 2-4 0,-4 0 0 0,-4 0 1 0</inkml:trace>
  <inkml:trace contextRef="#ctx1" brushRef="#br0" timeOffset="19965.54">22377 736 1758 0,'0'0'0'0,"0"0"0"0,-25 3 0 16,13 8 41-16,1-1 2 0,4 6-1 0,0 19 0 15,-4 9-26-15,4 6 0 0,7 8-1 0,0 1 2 16,-7 19 45-16,4-10 1 0,-1-6-1 0,4 14 0 16,-7 3-45-16,4-5 1 0,-1-7 0 0,4 1 0 15,-5-6 19-15,3-8 0 0,4 3 0 0,3 1 1 16,-1-2-23-16,-4-2 1 0,7-10-2 15,0-7 2-15,-4-3-5 0,-3-6 0 0,0-7 1 0,7-2-1 16,-7-4-4-16,-3-3 0 0,3-12 0 0,0 7 1 0,0-7-2 16,0 0-1-16,-7 5 1 0,7-5 1 15,0 0-3-15,-4-7 1 0,4 7-1 0</inkml:trace>
  <inkml:trace contextRef="#ctx1" brushRef="#br0" timeOffset="20722.82">22608 496 1695 0,'0'0'0'0,"30"-17"0"16,3 10 0-16,8 0 42 0,1-6 0 0,15-1 0 15,6 13 0-15,-1-3-26 0,5-1 0 0,10-2 0 16,13 7 0-16,0 0 45 15,-1-4 0-15,11-3-1 0,17 14 1 0,-3-7-44 0,-1 0 1 16,9-3 0-16,15 13 0 0,-1-6 12 0,-5-4 0 16,15-4 0-16,2 17 1 0,-5-10-18 0,-3-5 1 0,13 1-1 15,4 9 2-15,-12-4-9 0,-6-8 1 16,0 1 0-16,1 13 0 0,-8-10-3 0,-17 0 1 16,-3-3-1-16,-9 15 2 0,-6-8-4 0,-9-4 1 0,-5-4 1 0,-9 15-1 15,-14-4-1-15,-7-7 1 0,-5-4-1 16,-3 8 0-16,-8-1-1 0,-1-3 0 0,-6-3 0 0,-9 6 1 15,-5 1-1-15,-4-4 0 0,-5-4 0 0,-7 4 0 16,0 0-1-16,0 0 1 0,0 0-1 0,0 7 1 0,0-7-1 16,-3 7 1-16,3-7-1 0,-7 8 1 0,-1 2 1 0,3 1 0 15,2-4-1-15,1 12 1 0,2 2-1 16,2-2 0-16,1 1 1 0,-1 6 0 0,5 8 0 16,0-1 0-16,4-1 1 0,-4 8 0 0,2 9-2 0,3-3 1 15,2 12 1-15,-2 4-1 0,2 13 1 16,-3-9 2-16,3-3-1 0,-2 7 1 0,1 6-2 0,-1-4 0 15,2-3 1-15,-3-10-1 0,-1 8 2 0,-4-12-1 16,3-8 1-16,-2 6 0 0,-2 2-1 0,-2-6-1 16,3-2 0-16,-3-8 2 0,-5 5 5 0,1-11 0 0,-1-4 0 15,-3-3 0-15,-2 2-3 0,0-8 0 0,-4 1-1 16,-7 3 1-16,-1-4 3 0,0-6 1 0,-6 0 1 16,-10 3-1-16,-2-3-4 0,-4-3-1 0,-10-4 1 15,-6 0 1-15,-6-2 3 0,-1-1 0 0,-8-8 1 16,-18 8-1-16,-3-8-4 0,-4-1 0 0,-11-6 0 15,-19 4 1-15,-9-3 2 0,-3-1 0 0,-15 1 0 0,-11 5 0 16,-1-4-3-16,7 2 0 0,-14-4 0 16,-17 8-1-16,8 1 3 0,11-5 0 0,-14-4 0 0,-6 8 1 15,4-1-4-15,18-3 1 0,-8 0-2 0,-10-2 2 16,22 9-1-16,13-3 0 0,-10-1 1 0,3-1 0 16,23 5-3-16,16 0 1 0,-5-7-1 0,10 7 2 15,18 4 1-15,16-4-1 0,0 0 1 0,12-4 0 16,15 4-3-16,8 4 1 0,9-8-1 15,1 8 2-15,12-1 0 0,4-3 0 0,4-3 0 0,-3 3 1 0,7 3-3 16,5-3 1-16,0 0-1 0,-1 0 1 0,8 0-2 16,-7 5 1-16,7-5 0 0,0 0 0 0,-7 0-1 15,7 0 0-15,0 0 0 0,-7 0 1 0,7 0-1 0,0 0 0 16,0 0 1-16</inkml:trace>
  <inkml:trace contextRef="#ctx1" brushRef="#br0" timeOffset="33612.73">12083 512 1658 0,'0'0'0'15,"0"0"0"-15,-4-23 0 0,-14 16 7 0,1-3 0 16,3 3-1-16,14 7 2 0,-4-7-3 0,4-6 0 0,4 5 0 16,-1 2 0-16,-3 6 50 0,11-7 1 0,-11 7-1 15,14-10 2-15,-7 6-41 0,4-3 2 0,-1 0-1 16,4 0 1-16,9 0 103 0,5 0 1 0,6-7-1 16,12 7 0-16,-7 0-107 0,-2 2 1 0,-4-6 0 15,-1 4 0-15,-7 4 46 0,-2-4 0 0,-2-1-1 16,3 5 1-16,-2-1-44 0,-7 1 1 0,-2 1 0 15,6-1-1-15,2 3 4 0,-3-6 0 0,1 6-1 16,-1-3 2-16,3 3-12 0,-3-4 1 0,-1 1 0 0,5 3 0 16,11-4 49-16,-1 1 0 0,-6 3 0 15,3 0 0-15,-5 0-43 0,1-4 1 0,-2 4 0 0,2-2 0 16,-2 2 15-16,-4-3 0 0,-3 3 0 0,5 0 1 16,0 0-21-16,-5-4 2 0,-4 4-1 0,1 0 1 0,-3 0 31 15,1 0 1-15,-1 0-1 16,22 0 1-16,5 4-31 0,-5-1 1 0,-2-1-1 0,-5 2 1 15,-4-1 20-15,2-3 0 0,-2 4 0 16,0-1 2-16,-3 1-25 0,-2-1 2 0,1 3 0 0,4-3-1 16,1 2 9-16,-8-1-1 0,-2-1 1 0,0 1 0 0,4 0-13 15,-2-1 1-15,1-3 0 0,-1 4 1 0,0-1-7 16,5 1-6-16,9-4 0 0,9 7 0 0,-1-4 0 16,-12 1 0-16,-4-1 0 0,-4-1 0 0,3 5 0 15,-1-4 0-15,-1-3 0 0,-3 8 0 16,1-3 0-16,-3 0 0 0,-2-1 0 0,5 3 0 0,-1 0 0 15,-2 0 0-15,-1-4 0 0,-3 4 0 0,3 0 0 16,1-3 0-16,-5-1 0 0,1 4 0 0,2-1 0 0,1-1 0 16,-3 2 0-16,1 5 0 0,0-1 0 0,0-4 0 15,0 3 0-15,-2 5 0 0,3-1 0 0,1 3 0 0,-7-1 0 16,-4-2 0-16,7 5 0 0,0 1 0 16,-4-6 0-16,2 5 0 0,3-3 0 0,2 2 0 0,4-3 0 15,-7 0 0-15,0 4 0 0,0-7 0 0,4 2 0 16,3 4 0-16,-7-6 0 0,-2 2 0 0,-3 4 0 15,-5-1 0-15,-3 1 0 0,-2-2 0 0,-3 0 0 16,-7 3 0-16,1 2 0 0,-4 0 0 0,-2 0 0 16,8-1 0-16,-2 4 0 0,-1-3 0 15,1 6 0-15,1-6 0 0,2 2 0 0,-1-4 0 0,5 4 0 16,-8-5 0-16,2 1 0 0,-1-3 0 0,-8 1 0 16,4-1 0-16,-13 0 0 0,-4 2 0 0,-3-4 0 0,-1-2 0 15,6 4 0-15,6 0 0 0,6-6 0 0,-3 1 0 16,6-1 0-16,0-3 0 0,0-1 0 0,1 1 0 15,-1 0 0-15,0-2 0 0,-4 4 0 0,-5-6 0 0,-9-3 0 16,-5 4 0-16,6-4 0 0,-7 3 0 0,10-3 0 16,2 4 0-16,4-4 0 0,1 0 0 0,0 3 0 15,2 1 0-15,-3-4 0 0,-4-4 0 0,-10 4 0 16,-8 0 0-16,2 0 0 0,1-3 0 0,6 3 0 0,5-4 0 16,2 4 0-16,1-3 0 0,2-1 0 0,1 1 0 15,-6-2 0-15,8-2 0 0,-11 1 0 0,-3 3 0 16,-6-4 0-16,1 5 0 0,8-2 0 0,5 1 0 15,3-4 0-15,5 0 0 0,3 0 0 0,3 0 0 16,-1-4 0-16,3-1 0 0,-2 3 0 0,3 2 0 16,-6 0 0-16,-3-2 0 0,-12-1 0 0,2-1 0 15,-2 1 0-15,2-3 0 0,6 4 0 0,2 2 0 0,8-3 0 16,2-2 0-16,5 1 0 0,0 0 0 0,3-1 0 16,0-2 0-16,3-2 0 0,1 6 0 0,3-3 0 15,0-2 0-15,1-3 0 0,-1-1 0 16,1 1 0-16,-1-3 0 0,1 0 0 0,-1 3 0 0,1-1 0 15,-1 5 0-15,4 0 0 0,-3 0 0 0,-1 0 0 16,1-2 0-16,3 3 0 0,-4 3 0 0,4-2 0 16,-3 1 0-16,3 4 0 0,-4-4 0 0,4 1 0 15,4-1 0-15,-1 1 0 0,1-1 0 0,-4 2 0 16,3-5 0-16,1 4 0 0,3-3 0 0,-4 3 0 16,4-6 0-16,-3 5 0 0,3-1 0 0,-4 2 0 15,3-6 0-15,1 5 0 0,0 1 0 0,-2-3 0 0,8-1 0 16,-3 2 0-16,1 3 0 0,-8-1 0 0,4-1 0 15,0 0-2-15,-3-1-1 0,-1-2 0 0,1 5-1 0,1 1 1 16,2 0 1-16,0-2-2 0,2 3 2 0,3 0 0 16,-4 0-1-16,2-6 1 0,4 6 0 0,6 0 0 15,-4 2-1-15,-4-4 1 0,-5 2 1 0,3 4 0 16,1-4 0-16,3 0 0 0,-5 0 0 0,-2 3-1 16,-7 4 1-16,9-10 0 0,-9 10 0 0,0 0 0 15,12-11 0-15,-5 8 0 0,-7 3 1 0,14-8-1 16,-7 5 0-16,1-1-1 0,-1 4 2 0,3-3-1 0,1 1 1 15,-4-1-1-15,-7 3 1 0,12-4-1 0,-5 1 1 16,-7 3-1-16,11-4 1 0,-11 4-1 0,10-7 0 16,-10 7 0-16,14 0-1 0,-3-3 1 0,-4 3 0 15,-7 0 0-15,7-4 0 0,-7 4 0 0,7-3 0 16,-7 3 0-16,7-4 1 0,-7 4-2 0,9-4 2 0,-9 4-1 16,7-3 1-16,-7 3 0 0,7-5 0 0,-7 5 0 15,7 0 0-15,-7 0 0 0,0 0 0 0,0 0 0 16,7-2 0-16,-7 2 0 0,0 0 0 0,0 0 0 15,0 0 0-15,0 0 0 0,0 0 0 0,0 0 0 16,0 0 0-16,0 0-1 0,0 0 1 0,0 0 0 16,0 0 0-16,0 0-1 0,0 0 1 0,0 0 0 15,0 0 0-15,0 0-1 0,0 0 0 0,0 0 0 16,0 0 1-16,0 0-1 0,0 0 1 0,0 0-2 16,0 0 2-16,0 0-1 0,0 0 0 0,0 0 0 0</inkml:trace>
  <inkml:trace contextRef="#ctx1" brushRef="#br0" timeOffset="35030.93">11957 1811 987 0,'0'0'0'15,"7"-9"0"-15,4 2 0 0,-4 1 0 0,0-1 0 16,0 2 0-16,6-2 0 0,1-3 45 0,3 3 0 16,1-4 0-16,-4 0 0 0,0 3-30 0,2-1 2 15,5-2 0-15,11-1 0 0,12 5 74 0,2 0 1 0,-2 0 0 16,-5-7 0-16,-6 5-75 0,-4 5 1 0,-3-3-2 16,0-5 2-16,-3 2 81 0,-1 6 1 0,1-1-1 15,12-2 1-15,-3 0-84 0,-6 7 1 0,2-4 0 16,15 1 0-16,1 3 41 0,-9 3 1 15,-2 1-1-15,-1-4 0 0,-5 3-41 0,-3 4 1 0,1 0 0 16,0-5 0-16,-8 2 25 0,3 6-1 0,1-3 1 16,-3-2 1-16,-1 2-29 0,10 0 1 0,4-1 0 15,15 1 1-15,2 0 14 0,-11 0 2 0,2 0-1 16,-7 0 1-16,-3 2-20 0,-4-2 2 0,-2 0-1 16,2 7 1-16,0 0 18 0,-4-3-1 0,-2-1 1 15,-1 1 0-15,3-3-19 0,0 3 0 0,-2 3 1 0,6 0-1 16,3 4 10-16,-1 3 0 0,-4-4-1 0,10 3 1 15,-8 4-13-15,-4-2 1 0,-1-1 1 0,-6 2-1 16,3-2 9-16,-3 1 2 0,-3-2-2 0,1 6 2 16,-3-3-12-16,0-4 0 0,-2-1 0 0,0 7 2 0,-3-1 22 15,3-1 2-15,-4 5 1 0,1 0-1 0,3 4-23 16,-2 5 2-16,-3-7-2 0,0 2 2 0,-2-4 30 16,-2-2 1-16,2-3-1 0,-4 3 1 0,1-3-31 15,-1-3 1-15,-6 3 0 0,-1 1 0 0,0-1 20 0,-3-7 0 16,-3 7 0-16,-6 7 0 0,-9 0-23 15,-5-2 2-15,-5-4-1 0,-2 3 0 0,12 4 26 0,4-6 0 16,1-6-21-16,2 4-20 0,-3 0 0 0,2-5 0 16,-2-2 0-16,3 3 0 0,-7-5 0 0,-5 2 0 15,-11-6 0-15,3 3 0 0,-3-3 0 0,13-6 0 16,-1-1 0-16,6 4 0 0,-1-5 0 0,4-2 0 16,-1-2 0-16,-6 2 0 0,6 0 0 0,-7-7 0 15,-23 0 0-15,5 4 0 0,5-1 0 0,6-6 0 0,5 1 0 16,-4 2 0-16,6-4 0 0,3-1 0 0,-3-2 0 15,5 3 0-15,-4-1 0 0,-1 0 0 0,-7-2 0 16,-6-2 0-16,9 2 0 0,6 0 0 0,1-8 0 16,11 5 0-16,2-2 0 0,1-3 0 0,0 1 0 15,1 4 0-15,-1-4 0 0,2-1 0 0,2 0 0 16,0 4 0-16,-4-3 0 0,1 7 0 0,-4-2 0 16,5 2 0-16,5-2 0 0,-7 2 0 0,-10-2 0 15,11 2 0-15,1 5 0 0,2-3 0 0,-8-2 0 16,10 0 0-16,3-2 0 0,-3 2 0 0,-6 0 0 0,1-4 0 15,6 1 0-15,0-3-7 0,6-1-6 0,14 4 1 0,5-1 4 16,-10-3 0-16,-4-4 0 0,-11 6 1 16,-3-2-2-16,3 2 0 0,3-4 0 0,9 7 0 15,1-2 2-15,-2 2 1 0,0 2 0 0,0-5 0 16,0 10-1-16,-3-5 2 0,-5 0-2 0,12-2 1 0,3 6 2 16,-2-6-1-16,-6 3 1 0,20-4-1 0,2 5 1 15,0 1 0-15,0-3 0 0,6-2 1 0,-6 2-1 16,-7 3 1-16,2 1-1 0,-2-4 2 0,4 3 0 15,-4 1 0-15,-3-3 0 0,-1 1-1 0,1 7 1 0,-1-2 1 16,-1 0-1-16,2 3 1 0,-4-3-1 0,0 4 1 16,-7 3 0-16,14-11 1 0,-7 8-1 0,-7 3 1 15,0 0-1-15,11-4 1 0,-3 4 0 0,1-3 0 16,-9 3 0-16,9 3 0 0,-9-3 0 0,7 0 0 0,-7 0 0 16,0 0 0-16,0 0 0 0,0 0 0 0,0 0 0 15,0 0 0-15,0 0 0 0,7 0 0 0,-7 0 0 16,0 0 0-16,7 0 0 0,-7 0 0 0,0 0 0 15</inkml:trace>
  <inkml:trace contextRef="#ctx1" brushRef="#br0" timeOffset="35832.75">17462 2982 2676 0,'0'0'0'0,"0"0"0"0,-21 32 0 16,13-4-3-16,2 7-1 0,-1 7 1 0,-2 6 1 0,2 1-2 15,2 2 2-15,0-2 0 0,1 4-1 0,1-4 25 16,-1-3-1-16,4 14 0 0,-3 5 2 16,3-2-12-16,-4 1 0 0,4-1 1 0,-3 9-1 0,10 0 40 15,0-3 2-15,3 1-1 0,-4 10 1 0,1-10-37 16,0-5 1-16,0 7 0 0,-4 7 1 0,3-5 9 15,-1-5 0-15,-2 3 0 0,-3 0 0 0,0-2-15 16,0-1 2-16,0 3-2 0,-5 0 1 0,3-5 9 0,-1 0 0 16,-3-5 1-16,-2 6-1 0,1-1-11 0,1 0 0 15,-1-6 1-15,0 1 0 0,4-7 5 0,-1-3 0 16,1-9-1-16,-1 6 1 0,4 0-8 0,-3-5 1 16,3-2 0-16,-4-5 1 0,4 2 1 0,4-6 0 15,-1-3 1-15,-3-2-1 0,4-3-4 0,3-4 0 0,0-5 0 16,-4 2-1-16,-1-4 7 0,2-4 0 15,-1 1 0-15,-1-4 0 0,-2 0-6 0,0-7 1 0,5 5-1 16,-5-5 1-16,0 0 4 0,0 0-1 0,7 5 0 16,-7-5 1-16,0 0-6 0,0 0 1 0,0 0 0 15,0 0 0-15,0 0-2 0,7-5 0 0,-7 5 0 16</inkml:trace>
  <inkml:trace contextRef="#ctx1" brushRef="#br0" timeOffset="36395.76">15215 5716 2311 0,'0'0'0'0,"0"0"0"0,0 0 0 0,14-18 87 16,-14 18 0-16,15-3 1 0,-5 3-1 0,1 0-70 16,6-4 1-16,1 4 0 0,23 0 0 0,10 0 38 0,2-3 1 15,-2 3 0-15,-5 3 1 0,-2 1-41 0,2-4 1 16,5-4-2-16,28 4 2 0,4 0 2 0,3-3 2 16,11-1-1-16,25 1 0 0,2-1-9 0,4-4-1 15,26 0 0-15,10 3 0 0,9 0-11 0,-6 0 0 16,1-1 0-16,19-1 1 0,-20 4-1 0,-6-1 0 15,17 1 0-15,-5-1 2 0,10 4-5 0,-19 0 1 0,-19 0 0 16,30 4 1-16,-17-1-2 0,-4 1 2 0,8-1 0 16,4 4 0-16,-13-3-2 0,-6-1-1 0,1-1 1 15,23 3 1-15,-5-1-2 0,-11-1 2 0,-3 1 0 16,8 3 0-16,-11-7-3 0,-8 0 2 0,10 0-2 16,-11 5 2-16,107-5-4 0,-115-5 4 15,-12 10 1-15,-18-5 1 0,0-5-1 0,15 2 1 0,-11-1 1 16,-16 4-1-16,-13-5 0 0,-4-1 0 0,13 3 1 15,-3 1 0-15,-16-1 0 0,-9-1 0 16,-10 2 0-16,-9-1 0 0,-8-1 0 0,-4 1 0 16,-2-1 0-16,-8 1 1 0,-4-1 0 0,-1 1 0 0,-3-1 0 15,-2 4-1-15,-7 0 2 0,9-3-1 0,-9 3 0 16,0 0 2-16,0 0 2 0,0 0-2 0,0 0 1 16,5-7-1-16,-5 7 0 0,0 0 0 0,0 0 1 15,0-7 4-15,0 7 0 0,0 0-1 0,-2-13 1 0,-3 6-2 16,-2 0-1-16,-2 0 1 0</inkml:trace>
  <inkml:trace contextRef="#ctx1" brushRef="#br0" timeOffset="37339.29">17477 4975 1569 0,'0'0'0'0,"0"0"0"16,0 0 0-16,0 0 85 0,17 4 0 0,-17-4 0 15,0 0 0-15,7-4-68 0,-7 4 1 0,0 0 0 0,7-5 0 16,-7 5 74-16,14-3 1 0,2-1-1 0,34-6 1 16,11-3-76-16,-2-1 1 0,-3-5-1 0,6 3 1 15,10-3 18-15,8-3 1 0,6-4-1 16,0-6 1-16,11-3-22 0,8-5 0 0,7-6 0 0,0 2 1 16,6-5-5-16,2 5 1 0,0-5 0 0,5 6 1 0,5-1-6 15,-1-1 0-15,-5-6 1 0,1 1 0 0,16 3-2 16,-9-4 0-16,-15 9 0 0,15 3 1 0,2 5-3 15,-16 1 1-15,-16 0-1 0,1 10 1 0,13 0-1 16,-12 0 1-16,-8 5-1 0,-12 3 2 0,-1 2-3 16,0-1 1-16,0 4-1 0,0-3 1 0,-14 6 1 15,-15-3 1-15,-4 3-1 0,-13 3 1 0,1 1-3 16,-8-1 2-16,-1 1-2 0,-5-1 1 0,1 4 5 0,-5-3 2 16,-6-4-2-16,3 3 1 0,-3 4-5 0,-3 0 2 15,-2 0-1-15,-9 0 0 0,7-3 10 0,-7 3 0 16,-7-4-1-16,-4 0 1 0,2 4-7 15,2 0 0-15,0 0 0 0,-3 0 1 0,-3 0 8 16,3-3 1-16,1 3-1 0,0 0 1 0,2 0-9 0,7 0 0 16,-11 3 1-16,11-3 0 15,-10 0 6-15,3 0-1 0,0 0 1 0,-2 0 0 0,0 8-8 0,-1-5 1 16,-1 4-1-16</inkml:trace>
  <inkml:trace contextRef="#ctx1" brushRef="#br0" timeOffset="38542.81">16972 4273 1871 0,'0'0'0'0,"0"0"0"16,0 0 0-16,0 0 76 0,0 0-1 0,0 0 0 16,18-14 1-16,-11 11-58 0,0-1 0 0,0 1 0 15,2-1 0-15,5-1 70 0,4 2 0 0,-3-1 0 16,21-1 0-16,15 1-71 0,9 1 1 0,2-1 0 15,-2-1 0-15,1-2 8 0,8 0 1 0,21-4-1 16,-4 1 1-16,-3-1-15 0,13-5 1 0,24 0 0 16,3 8 0-16,0-3-6 0,-1-3 1 0,12-2 0 0,-5 9-1 15,12-2-2-15,-12-1 1 0,-2 3-1 16,-9 10 1-16,23-6-6 0,-7 1 0 0,-16 2 0 0,18 5 0 16,2-1 0-16,-20 3 0 0,-9-4 0 0,11 10 0 15,13-1-1-15,-13-5 0 0,-15 4-1 0,26-1 2 16,-8 1-1-16,-15-2 1 0,-11 1-1 0,3 4 1 0,12 0-1 15,-14-3 0-15,-13-1 0 0,-7-3 1 0,-8 2-1 16,-1-4 0-16,3 1-1 0,4-1 2 0,-7-1 0 16,-11-1 0-16,-5-3 0 0,-9 5 0 15,-5-5 0-15,-7 0 0 0,-4 0 0 0,5-5 0 0,-1 5 0 16,-5 0 0-16,-3 0 0 0,10-3 2 0,1 3-2 16,-7 0 0-16,2 0 0 0,-1-4 1 0,-8 4 0 0,-7 0 1 15,-2 0 0-15,-3 0 1 0,-2 0-2 0,-7 0 1 16,9 0-1-16,-9 0 1 0,0 0 2 0,0 0-1 15,0 0 0-15,0 0 2 0,0 0-3 0,0 0 1 16,0 0 0-16,0 0 0 0,0 0 2 0,0 0 0 16,0 0 1-16,0 0-1 0,0 0-1 0,0 0 0 0,0 0 0 15,0 0 0-15,0 0 1 0,0 0 0 0,0 0 1 16,0 0-1-16,7-7-1 0,-7 7 0 0,11-4 0 16,-11 4 0-16,14-3 1 0,-9 3-1 0,-5 0 1 15,9-4-1-15,-9 4-1 0,0 0 1 0,0 0-1 16,7 0 2-16,-7 0-2 0,0 0 2 15,0 0-2-15,0 0 1 0,0 0-1 0,0 0 0 0,0 0 0 16,0 0 1-16,0 0-1 0,0 0 0 0,0 0 1 16,0 0-1-16,0 0-1 0,0 0 2 0,0 0-2 15,9-3 1-15,-9 3 0 0,0 0-1 0,7 0 0 16,-7 0 2-16,0 0-3 0,0 0 1 0,7 0 0 0,-7 0 0 16,0 0 1-16,0 0-1 0,7 0 0 0,-7 0 0 0,0 0 0 15,0 0 0-15,7 0 0 0,-7 0 0 16,0 0 2-16,0 0-1 0,7 0 0 0,-7 0 2 0,0 0-3 15,0 0 1-15,7 0 0 0,-7 0 0 0,0 0 0 16,0 0 2-16,0 0-1 0,0 0 1 0,0 0-3 16,4 7 1-16,-4-7 1 0,0 0-1 0,0 0 1 15,0 7 0-15,0-7-1 0,0 0 2 0,0 0-3 16,0 7 2-16,0-7-1 0,0 0 0 0,0 0 1 16,10 7 0-16,-10-7 1 0,0 0-1 0,0 0-1 0,5 9 1 15,-5-9-1-15,0 0 1 0,0 0 0 0,7 0 1 16,-7 0-1-16,0 0 1 0,0 0-2 0,0 0 0 15,0 0 1-15,0 0-1 0,0 0-1 0,0 0 2 16,0 0-1-16,0 0 0 0,0 0 0 0,0 0-1 16,0 0 0-16,0 0 1 0,0 0 0 0,0 0 0 15,0 0 0-15,0 0 1 0,0 0-2 0,0 0 0 0,0 0 1 16,0 0-1-16,0 0 0 0,0 0 0 0,0 0 0 16,0 0 1-16,0 0-2 0,0 0 1 0,0 0-1 15,0 0 1-15,0 0 1 0,0 0-1 0,0 0 0 16,0 0 0-16,0 0 0 0,9 0 0 0,-9 0-1 15,0 0 1-15,0 0-1 0,7-9 0 0,-7 9 1 16</inkml:trace>
  <inkml:trace contextRef="#ctx1" brushRef="#br0" timeOffset="39011.51">22812 4147 1569 0,'0'0'0'0,"0"0"0"16,0 0 0-16,0 0 110 0,0 0 2 16,0 0-3-16,0 0 3 0,0 0-97 0,0 0 1 0,0 0 0 15,0 0 1-15,0 30 51 0,0-16 0 0,0 3 1 16,0 8 0-16,-3 8-51 0,-2-6 0 0,-1-4 0 15,-1 10 0-15,4-10 23 0,-4-4-1 0,3 4 1 16,-1 0-1-16,-2 2-24 0,0-9-1 0,0 6 1 16,1-2 0-16,5 1 2 0,-1-7 0 0,-3-2 0 15,1-3 0-15,2 2-8 0,0-3 0 0,2-8 0 16,-1 7 0-16,1-7 3 0,0 0 2 0,0 0-2 16,7 7 2-16,-7-7-7 0,0 0 1 0,-4-7 0 0,4-5 0 15,2-7 1-15,-2-1 1 0,-4-4 0 0</inkml:trace>
  <inkml:trace contextRef="#ctx1" brushRef="#br0" timeOffset="39245.89">22493 4094 2023 0,'0'0'0'0,"0"0"0"0,35-3 0 0,-5 3 53 16,4-2 0-16,6-2 0 0,1 6 1 0,1 0-37 0,-5-2 1 15,6-2-1-15,-1 4 1 0,-1 0 42 0,-6-2 1 16,-2-4-1-16,-4 6 1 0,-1-2-44 0,-2-4 1 16,-5 2 0-16,-1 6 0 0,1-4 18 0,-5-2 1 15,-4-1-1-15,-5 3 1 0,0 0-23 0,-7 0 2 0,9 3-2 16,-9-3 2-16,4 9-5 0,-4-9 1 0,0 11-1 16,-4-1 1-16,2 1-5 0,2 1 1 0,0-1-1 15</inkml:trace>
  <inkml:trace contextRef="#ctx1" brushRef="#br0" timeOffset="39821.51">23354 4252 1871 0,'0'0'0'0,"-7"-3"0"16,7 3 0-16,-7 0 54 0,0 0 1 0,-2 0 0 15,-2 0 0-15,1 0-38 0,3 3 1 0,7-3-1 0,-11 14 1 16,11-7 57-16,-3 0 0 0,-1 1 0 0,2 4 2 15,2 4-59-15,2 3-1 0,5-1 1 0,7 3 0 0,-3 0 23 16,1-2 0-16,-1-1 0 0,-2 8 0 0,-2-6-25 16,-2 2 0-16,2-4-1 0,0 5 2 0,-7-4-1 15,-4-3 1-15,8 3-2 0,-4-5 2 0,-7 1-8 16,2-1 1-16,-1-7-1 0,-6 0 1 0,-4-2-3 16,4 0 0-16,1-5 0 0,1-5 1 0,-4 3-4 0,-1 0 2 15,3-1-2-15,5-2 2 0,2-1 2 0,1 1 1 16,2-5 0-16,6-1-1 0,3 0-2 0,2 1 0 15,3-6-1-15,11 4 2 0,2-4 0 0,-4-2 1 16,5-3-2-16,6 9 2 0,-5-7-3 0,-1 6 0 16,4-6 0-16,5 5 0 0,2 0 2 0,-5-6 1 15,2 1-1-15,4 0 1 0,-4 1-4 0,-2 2 2 16,-6-5-1-16,-3 5 1 0,-5 4 1 0,-2-2 1 0,-6 0-1 16,3-2 1-16,-3 5-3 0,-3 6 0 15,-7 5 1-15,9-9 0 0,-9 9 3 0,0 0 0 0,0 0-1 16,-9-7 1-16,9 7-3 0,-12 4 0 0,12-4-1 15,-18 3 2-15,-3 1 0 0,2-1 1 0,5 3-1 16,6 2 1-16,1 3-3 0,0 1 0 0,4-5 1 16,3 4 0-16,3 3 2 0,8 0 0 0,5-3 1 15,3 12 0-15,4-6-3 0,-5 1 0 0,-2 1-1 16,0 9 2-16,-4-5 0 0,-2-2 1 0,1 2-1 16,0 5 1-16,-4 0-3 0,-4-1 0 0,3-1 1 0,-5 1 0 15,-1-5-1-15,-3 7 1 0,-1-8-1 0,1-4 1 16,-8 1-3-16,1-4 2 0,-10 2-1 0,1 1 1 15,-1-3-1-15,3-5 2 0,-6 0 0 0,-2-2-1 16,-3 0-1-16,0 0 0 0,-2-3-1 0,1-1 2 0,-2 6-4 16,-1-6 1-16,-2-3-1 0</inkml:trace>
  <inkml:trace contextRef="#ctx1" brushRef="#br0" timeOffset="41110.73">17455 5069 1017 0,'0'0'0'0,"0"0"0"16,0 0 0-16,18-7 32 0,-11 5-1 0,-7 2 1 0,16-11 0 15,0 1-18-15,3-1 0 0,-5 1 0 0,1-1 0 16,4-3 65-16,13 0 0 0,15 2 1 0,3 1 0 0,-6-3-62 16,2 2 0-16,-8-4 0 0,3 2 0 0,-4 1 56 15,16-2 0-15,16-3 0 0,-2-5 1 16,-5 6-57-16,-4 1 0 0,-7-4 0 0,4-8 0 0,19 2 30 16,1 1 0-16,1-3 1 0,0-4 0 0,-5 2-32 15,5-3 0-15,14 5-1 0,1 3 1 16,-6-6 12-16,-7 4 2 0,-3-1-2 0,26 0 1 15,-1 5-16-15,-13-2-1 0,-4-1 1 0,-4-4 0 0,25 2 8 16,-5 0-1-16,-9-4 0 0,-7 6 2 0,-4-9-12 0,6 5 0 16,14-5 0-16,-6 6 1 0,-13-1 11 0,-6 1 1 15,3-8-1-15,15 7 2 0,-2-2-14 0,-12 0 2 16,-8-3-1-16,-12 0 0 0,2 5 10 0,7-2-1 16,16-1 0-16,-3 5 2 0,-10-2-12 0,-10 2 0 0,-5 3 0 15,-1 6 0-15,6-4 5 0,6 4 1 0,4-3-1 16,-3 7 1-16,-12-5-8 0,-6 3 1 0,-1-1-1 15,5 1 1-15,9 2 3 0,-4-4 1 0,-7 0-1 16,2-1 2-16,-5 3-7 0,-6-3 1 0,-5 3-2 16,-2 3 2-16,-5 0 1 0,-2-4 2 0,1 4-1 15,-5 0 0-15,6 3-4 0,2-1 1 0,7-2-2 16,1 7 2-16,1-4 1 0,-6-3 1 0,-10 4-1 16,1 6 1-16,3-3-4 0,-8-3 1 0,-2 4 0 15,1 3-1-15,-1-1 2 0,-5-3 1 0,0 0 0 0,-1 4 0 16,-3-1-3-16,1 1-1 0,-1-3 1 0,1 3 1 15,-4 1 1-15,4 0-1 0,-4-1 1 0,1 3 1 16,0-4-3-16,-8 4-1 0,10-5 1 0,-10 5 0 16,7-3 0-16,-7 3 2 0,0 0-1 0,0 0 1 0,9-4-4 15,-9 4 2-15,0 0-2 0,7-3 2 0,-7 3 5 16,0 0 2-16,0 0-1 0,0 0 0 0,0 0-5 16,0 0 1-16,0 0 0 0,0 0 0 0,0 0 7 15,0 0 1-15,0 0 0 0,0 0-1 0,0 0-6 16,0 0 0-16,0 0 0 0,0 0 1 0,0 0 5 0,0 0 1 15,0 0-2-15,0 0 2 0,0 0-7 16,0 0 0-16,0 0 0 0,0 0 0 0,0 0 4 0,0 0 1 16,0 0-1-16,0 0 2 0,0 0-7 0,0 0 1 15,-5 7-1-15,5-7 1 0,-6 15 1 0,3-9 1 16,3-6 0-16,-11 17 0 0,3-6-4 0,-3-4 1 16,2 2-1-16</inkml:trace>
  <inkml:trace contextRef="#ctx1" brushRef="#br0" timeOffset="42074.19">22072 3278 1960 0,'0'0'0'0,"0"0"0"16,10-21 0-16,4 7 80 0,-3-2 0 0,-8 0 0 16,-6 7 1-16,-1-1-63 0,-5-5 0 0,4-2 0 15,0 5 0-15,-2 3 52 0,0-5 2 0,0 1-1 16,-6 3 1-16,1-1-54 0,1-5 0 0,4-3 0 15,-7 5 0-15,4 2 16 0,-1-4 2 0,1 2-1 0,-1 0 1 16,2-2-21-16,-1 2-1 0,-1 0 1 0,2 3 0 16,4 1-6-16,1 3 2 0,3 0-1 0,1 7 0 15,-4-13-5-15,4 13 2 0,0 0 0 0,0 0 0 0,0 0-7 16,0 0 1-16,0 0 0 0,0 0 0 0,0 0-1 16,0 0 1-16,0 0 0 0,0 0 0 0,0 0-1 15,0 0 0-15,0 0 0 0,0 0 0 0,0 0 0 16,0 0 0-16,0 0 0 0,0 13 0 0,5-6 0 15,2 0 0-15,0 0 0 0,0 0 1 0,1 3-1 16,-5-1 0-16,1-4 0 0,-4 2 2 0,0 0-1 16,0 2 1-16,-4-2 0 0,1 7 0 0,-1-3 0 15,0 1-1-15,-3-5 0 0,0 2 1 0,2 2 1 16,0-4 1-16,5-7-1 0,-5 15 2 0,1-8-3 0,4-7 1 16,-11 9 1-16,11-9-1 0,-1 7 1 0,1-7 1 15,-7 4-1-15,-2-1 2 0,-2-3-3 0,4 0 1 16,7 0-1-16,0 0 2 0,0 0-2 0,-3-7 1 15,3 7 1-15,0 0-1 0,-7-7 0 0,7 7-1 0,-15-12 1 16,5 5-1-16,-1-9-1 0,2 0 0 0,2-1 1 16,0-1 0-16,0 2-2 0,7-7 1 0,7 8 1 15,7-5-1-15,2 6 0 0,-3 4 1 0,-5-3 0 16,7 3 0-16,-1 3-1 0,-7 3 1 0,0 2-1 16,-7 2 0-16,10-3 0 0,-10 3 1 0,0 0-1 15,7 3 0-15,2 3-1 0,4 1 1 0,-1 0 0 16,2 12 0-16,-2-1-1 0,-1-4 0 0,0-2 0 0,-1 4 0 15,-3-4 0-15,-1-1 0 0,2-4 1 0,-1 2-1 16,0 1-1-16,0-3 0 0,-7-7 0 0,9 14 1 16,-2-8-1-16,-7-6 0 0,0 0 0 0</inkml:trace>
  <inkml:trace contextRef="#ctx1" brushRef="#br0" timeOffset="42488.38">21218 2571 1620 0,'0'0'0'15,"0"0"0"-15,-30-4 0 0,9 4 59 0,-2-3 1 16,5 3-1-16,4 7 1 0,3-4-43 0,1 1 1 0,3-3 0 16,7-1 0-16,-11 14 59 0,11-14 0 0,-7 7 1 15,7-7-1-15,-3 11-59 0,3-11 0 0,5 9 0 16,2 1 0-16,2 1 22 0,1-4 1 0,-3 0-1 16,6 11 1-16,1-4-26 0,-2-4 1 0,-1-1 0 15,-2 3 0-15,5 4-1 0,-4-2 1 0,1-3 0 16,-6 3 0-16,2 0-7 0,-1-5 0 0,-3 0 0 15,8 6 2-15,1-4-1 0,-5-1 0 0,-12-2 0 0,1 2 0 16,2-3-3-16,-3-2-1 0,-9 1 1 16,-4-6 0-16,1 3 4 0,3-3 1 0,-2-3 1 0,3 3-1 15,1 0-5-15,2 0 1 0,2-6 0 0,8 6-1 16,-3-5 5-16,3 5-1 0,0-7 0 0,0 0 1 0,0-4-5 16,7 4 1-16,-2-3-1 0</inkml:trace>
  <inkml:trace contextRef="#ctx1" brushRef="#br0" timeOffset="42788.16">21576 2551 1721 0,'0'0'0'0,"0"0"0"0,0 0 0 0,0 0 61 0,0 0 0 16,0 0 1-16,0 0 0 0,0 0-45 0,0 0 0 15,0 0 1-15,-18 4 0 0,11-1 56 0,0 3 1 16,7-6-1-16,-10 7 0 0,2 0-56 0,8-7 0 15,-7 10 0-15,7-1-1 0,0-2 24 0,4 0-1 0,-4-7 1 16,14 16-1-16,-3-6-24 0,1-1-1 0,0-2 1 16,2 6 1-16,2-3-2 0,-2-3 0 0,-1 0 1 15,-4 5 0-15,-4-1-7 0,-2 0 0 0,1 3 0 16,7-4 1-16,3 4-1 0,-11 0 1 0,-6-3 0 16,-11-2 0-16,1 3-4 0,1-3 0 0,0-6 1 15,1 4 0-15,-3-3 1 0,1-1 1 0,1 1-1 16,-2-4 1-16,2 3-4 0,1-3 1 0,4-3-1 15,-4-1 2-15,1 1-1 0,6-4-1 0,1-5 1 16</inkml:trace>
  <inkml:trace contextRef="#ctx1" brushRef="#br0" timeOffset="43078.82">21948 2430 1859 0,'0'0'0'0,"0"0"0"0,0 0 0 0,4 16 54 16,-4-16 0-16,8 8 0 0,-6 3 1 0,-2 1-39 15,0 2 2-15,0 2-1 0,0 12 1 0,0-8 42 0,0 3-1 16,0-4 1-16,2 4 0 0,1 3-43 0,1-6 1 16,-2 1 0-16,1 2 0 0,3 1 16 0,-1-3-1 15,2-3 1-15,2-2 0 0,1 0-20 0,1-4 1 16,-4-5-1-16,4 0 1 0,-4-4-4 0,1 1 0 15,1-4 1-15,4 0-1 0,1-4-5 0,0 1 2 0,-4-1-1 16,-3-3 1-16,2-1 4 0,-3 1 1 0,-8-8-1 16,2 5 0-16,-2-4-4 0,-3-4 0 0,-4 4 0 15</inkml:trace>
  <inkml:trace contextRef="#ctx1" brushRef="#br0" timeOffset="43253.11">21952 2491 1796 0,'0'0'0'0,"0"0"0"16,0 0 0-16,24-14 67 0,-11 9 2 0,-1 2-1 0,7-5 1 15,-5 1-51-15,-1 4 0 0,-4 1 0 0,1-5 0 16,3 4 59-16,-3 1 2 0,-10 2-2 0,21-4 2 16,-10 4-61-16,-4 2 0 0,-7-2-1 0</inkml:trace>
  <inkml:trace contextRef="#ctx1" brushRef="#br0" timeOffset="43394.51">22034 2574 1746 0,'0'0'0'0,"0"0"0"0,55 0 0 0,2 4 46 0,-6-4 0 15,-7-4 0-15,2 4 1 0,-11 0-31 16,-1 0 0-16,-6 0 1 0</inkml:trace>
  <inkml:trace contextRef="#ctx0" brushRef="#br0" timeOffset="47608.96">5014 9159 0,'0'0'0,"0"0"0,0 0 0,0 0 16,0 0-16,0 0 15,0 0-15,0 0 16,0 0-16,0 0 0,0 0 16,0 0-16,0 0 15,0 0-15,0 0 16,0 0-1,0 0-15,0 0 16,0 0-16</inkml:trace>
  <inkml:trace contextRef="#ctx1" brushRef="#br0" timeOffset="48165.99">4283 3937 1821 0,'0'0'0'0,"0"0"0"15,0 0 0-15,0 0 47 0,0 0 0 0,0 0 0 16,0 0 0-16,0 0-30 0,0 0 0 0,0 0 0 15,0 0 0-15,0 0 67 0,10 20 1 0,-10-20-1 16,0 19 2-16,0 1-70 0,0 1 2 0,0 1 0 0,0 5 0 16,4 1 44-16,-1-7 1 0,1-2 0 0,1 3 0 15,0 2-46-15,1-6 1 0,1-4 0 0,3-2 0 16,-3 1 14-16,1-1 0 0,-1-2 1 0,7-3-1 16,0-3-18-16,-2-1 0 0,-1-3 1 0,-4 0 0 0,0-3 1 15,0-1 1-15,3 1 0 0,1-4 1 16,0 0-9-16,-4-2 1 0,3-3 0 0,20-1 0 15,-5-4 2-15,-4 3-1 0,-12-7 0 0,12 1 1 0,-7 3-5 16,0-1 1-16,-3-1-1 0,3 6 1 0,-5 3 1 0,-6-1 1 16,-3 3-1-16,0 8 1 0,-8-8-5 15,8 8 2-15,-11-7 0 0,11 7 0 0,12 0 8 0,-12 0 1 16,7 7 0-16,-7-7 0 0,7 16-7 0,-3-5 0 16,-4 6 0-16,7 12 2 0,0-3 6 0,-3 6 1 15,-1-1 0-15,1-4 1 0,-4 4-8 0,3-6-1 16,-3 0 0-16,0 5 1 0,-3-2 10 0,-1-4 1 15,-6 3-1-15,-1 1 0 0,-5-4-10 0,-2 3 1 0,-10-4-1 16,0 1 0-16,-2-4 7 0,2-1 0 0,7-3 0 16,1-2 1-16,-1-3-9 0,3-1 0 15,4-5 0-15,4-1 0 0,-8-2 4 0,6-2-1 0,-2-2 1 16,0-3-1-16,-1-6-5 0,1 1 0 0,-2-5 0 16,-1-2 1-16,3-4 4 0,3 5 1 0,-3-5-1 15,3 7 1-15,4-2-6 0,0 0-1 0,2 4 1 16,5 1 1-16,4 4-3 0,-4 7 0 15,8-10-1-15</inkml:trace>
  <inkml:trace contextRef="#ctx1" brushRef="#br0" timeOffset="48644.22">4946 4349 2475 0,'0'0'0'0,"0"0"0"0,0 0 0 0,-32 7 93 15,18-3 0-15,5-1 0 0,9-3 2 0,-10 16-78 16,6-9 1-16,-3 2-2 0,4 5 2 0,-4 5 72 0,3-3 0 16,0-2 0-16,4 6 1 0,0-1-75 0,0-5 2 15,0 2-1-15,4 1 1 0,0-4 20 0,-1 1 0 16,-6-2 1-16,3 0-1 0,-4-5-24 0,4 0 2 15,0-7 0-15,0 8-1 0,0-8-3 0,0 0 0 16,0 0-1-16,0 0 2 0,0 0-7 0,0 0 2 0,0 0 0 16,-4-15 0-16,8 0-1 0,0-5-1 0,-1-3 1 15,1-1 0-15,-1-4-3 0,4 5 1 16,-3-9-1-16,10 4 2 0,2 2 1 0,-2 3 0 0,-11-2 0 16,11 2 1-16,1 7-3 0,-5 4 0 0,-3 1 1 15,16 4-1-15,5 0 3 0,-3 7 1 0,0 0-1 16,-2 7 1-16,-9 4-3 0,0 1-1 0,4 1 1 15,-6 8 1-15,2-2 2 0,-3-1 1 0,-1 1-1 16,-3 7 1-16,0 3-5 0,-3-5 2 16,-1 3-1-16,-3 4 0 0,0 1 5 0,0-4-1 0,4 2 0 0,-4-2 1 15,0-7-4-15,0 6-1 0,0-6 1 16,-4-4 0-16,1 1 1 0,-1-2 1 0,1-2-1 0,-1-4 1 0,4-3-4 16,0 0 1-16,0-7-1 0,0 0 1 15,0 0 1-15,0 0 1 0,0 0-2 16,-7 0 2-16,0-3-3 0,0-1 0 0,0-3 0 0</inkml:trace>
  <inkml:trace contextRef="#ctx1" brushRef="#br0" timeOffset="48882.79">4888 4492 2526 0,'0'0'0'15,"0"0"0"-15,19-4 0 0,-5 4 92 0,4-3 1 16,7-1 0-16,12 4 0 0,-2 0-76 0,-3 0 1 16,1-3-1-16,-1 6 1 0,-4-3 76 0,-1 0 1 0,-6 0-1 15,-7 4 2-15,0-4-79 0,-2 0 0 0,-1-4-1 16,-1 4 2-16,-2-3 8 0,-8 3 1 0,7-4-1 16,0 4 1-16,-7 0-15 0,10 0 1 0,-10 0-1 15</inkml:trace>
  <inkml:trace contextRef="#ctx1" brushRef="#br0" timeOffset="49548.18">5937 3797 1871 0,'0'0'0'15,"0"0"0"-15,0 0 0 0,0 0 76 0,0 0-1 16,-21 10 0-16,32-3 1 0,-4 6-58 0,-4-3 0 16,-6 1 0-16,-10 5 0 0,-1 3 66 0,4-1 1 15,-1 4 0-15,11 8 0 0,4-3-68 0,-4 6 1 0,-11 6 0 16,4 3 0-16,3 2 28 0,1 5 0 0,-8-8 0 16,4 11 0-16,-2 0-31 0,2 2 2 0,-3 15 0 15,10 6 0-15,0-3 1 0,3 1 0 0,-1 2 0 16,-2 11 1-16,0 8-9 0,-2-6 0 0,-5 1 0 15,11 20 0-15,-1 0 3 0,-3-3-1 0,-7 3 0 16,11 16 1-16,-1-4-7 0,3-5 2 0,-1 6 0 16,0 10 0-16,-1-4 5 0,-4-5 1 0,3 20-1 15,1-2 2-15,-1-4-7 0,1-7 1 0,-1 12-1 0,-3 10 1 16,-3 1 8-16,-1-9 1 0,-12-1 0 0,13 15 0 16,-1-3-8-16,3-8 1 0,1 12-1 0,0 6 0 15,-2-10 12-15,-2-13 1 0,1 17-1 0,-4-3 2 16,3-11-13-16,1-5 1 0,-1 15-1 0,1-5 2 15,3-10 11-15,-4-11 2 0,-3 12 0 0,11-4 0 0,-1-2-14 16,1-6 1-16,-8-1-1 0,8 1 1 0,3-8 10 16,0-1 0-16,3-8 0 0,1-1 0 0,1 2-11 15,2-13 0-15,1 0-1 0,-5-5 2 0,1-7 7 16,-4-3 0-16,-4 2 0 0,8-4 0 0,-2-7-10 16,-9-11 2-16,-6-5-1 0,1 8 0 0,0-4 6 0,1-15 0 15,1-7 0-15,3 0-1 0,0-10-7 0,0-7 2 16,0-1-1-16,7-1 0 0,3-9 3 0,3-9 2 15,-3-1-2-15,1-4 2 0,3-4-7 16,-7 3 1-16,-7-10-1 0</inkml:trace>
  <inkml:trace contextRef="#ctx0" brushRef="#br0" timeOffset="50082.34">7526 9131 0,'0'0'0</inkml:trace>
  <inkml:trace contextRef="#ctx0" brushRef="#br0" timeOffset="50187.76">7357 16543 0,'0'0'0,"-19"-28"0,-9-1 0,-161-158 31,1-10-31</inkml:trace>
  <inkml:trace contextRef="#ctx0" brushRef="#br0" timeOffset="54871.3">7234 9703 0,'0'0'0,"0"0"0,0 0 0,10 0 15,-10 0-15,9 0 16,-9-9-16,10 9 31,-10-10-31,9 10 32,-9-9-17,0-1 1,0 1-16,0 0 31,0 9-31</inkml:trace>
  <inkml:trace contextRef="#ctx0" brushRef="#br0" timeOffset="63987.34">6689 3961 0,'0'0'0,"0"0"15,0 0-15,0 0 16,0 0-1,9 9-15,0 10 16,1 9 0,-1 0-1,10 1-15,9-1 16,1-10 0,8 1-16,1 0 15,-1-19 1,10 0-1,1-19-15,-11 0 16,1 1 0,-1-10-16,-18 9 15,0 9 1,0 1-16,-10 0 16,1 9-1,-1 9 1,0 0-16,1 10 15,-10 19 1,0 18-16,-19 10 16,0 9-1,-18 0 1,-1 0-16,-18-10 16,-10-8-1,0-20-15,0-9 16,-9-9-1,9-19-15,9 0 16,10-19 0,0 1-1,10 8-15,18 1 16</inkml:trace>
  <inkml:trace contextRef="#ctx0" brushRef="#br0" timeOffset="64438.21">7394 4430 0,'0'0'0,"0"0"16,0 0-16,0 0 16,0 9-1,0 10-15,0 19 16,0 37-1,-9 19-15,9 18 16,-10 1 0,1-19-1,0-10-15,-1-9 16,1-19 0,-1-9-16,1-9 15,0-1 1,9-18-1,0-9-15,0-10 16</inkml:trace>
  <inkml:trace contextRef="#ctx0" brushRef="#br0" timeOffset="64780.35">7263 4665 0,'0'0'0,"9"-19"0,0-19 15,1 1-15,18-1 16,19-9 0,-9 19-1,-1 0-15,1 19 16,0-1 0,-1 10-16,-9 10 15,-9-1 1,0 0-1,0 10-15,-10 0 16,-9 9 0,0 0-16,-19 10 15,-9-1 1,-9 1 0,-20-10-16,1-9 15,27-10 1</inkml:trace>
  <inkml:trace contextRef="#ctx0" brushRef="#br0" timeOffset="65764.91">2389 5687 0,'0'0'0,"0"0"0,0 0 16,0 0-1,0 0-15,0-9 16,10 0 0,28-10-1,37 0-15,66-9 16,75 0 0,29 0-1,18 18-15,10 1 16,0-1-1,9 10-15,10 0 16,18 0 0,19 10-1,-9-1-15,10 1 16,-1-1 0,-19 0-16,-18 1 15,-29-10 1,-46 0-16,-29 0 15,-28 0 1,-10-10-16,-18 1 16,-29 0-1,-8-1 1,-20 1-16,-19-1 16,-9-8-1,-9 8 1,0 1-16,-20-1 15,1 1 1,0 0-16,-10-1 16,1 1-1,-1 0-15,1 9 16,-1 0 0,0 0-16,1 0 15,-10 0 1,9 0-1,-9 0-15,0 0 16,0 0 0,0 0-16,0 0 15,0 0 1,0 0 0,0 0-16,0 0 15</inkml:trace>
  <inkml:trace contextRef="#ctx0" brushRef="#br0" timeOffset="70122">4986 5725 0,'0'0'0,"0"0"0,0 0 15,0 0 1,0 0-16,0 9 16,-19 1-1,0-1-15,0 19 16,1 0 0,-11 0-16,1 10 15,9 9 1,10-10-16,18 1 15,1-1 1,18 1-16,0-10 16,0-9-1,10-10-15,9-9 16,10-19 0,-1-18-16,-9-19 15,-9-10 1,-29-9-1,-18 0-15,-29 9 16,-18 1 0,-29 18-16,-19 28 15,1 19 1,56 9-16</inkml:trace>
  <inkml:trace contextRef="#ctx0" brushRef="#br0" timeOffset="70687.95">4995 6682 0,'0'0'0,"0"0"0,0 9 15,0 19 1,-9 19-16,9 10 16,-9 18-1,9 0 1,0 9-16,-10-9 16,1-19-16,-1 1 15,1-20 1,-1 1-1,1-10-15,0-19 16</inkml:trace>
  <inkml:trace contextRef="#ctx0" brushRef="#br0" timeOffset="71153.91">4901 7892 0,'0'0'0,"0"0"16,0 0 0,0 10-16,0 8 15,0 20 1,0 27-16,0 29 15,0 10 1,0-11-16,0 1 16,0-9-1,0-20-15,0-18 16,0-9 0,-9-20-16,9 1 15,0-9 1</inkml:trace>
  <inkml:trace contextRef="#ctx0" brushRef="#br0" timeOffset="71720.91">4779 9309 0,'0'0'0,"0"0"16,0 9-16,-9 1 15,-10 18 1,0 9-16,10 20 16,-1-1-1,20-9 1,-1 0-16,10-10 15,9-9-15,0-9 16,0 0 0,1-19-1,-1-9-15,0-20 16,10-8 0,-19-19-16,-19-1 15,0 1 1,-29 0-16,-18 9 15,-19 9 1,1 19-16,-20 19 16,38 10-1</inkml:trace>
  <inkml:trace contextRef="#ctx0" brushRef="#br0" timeOffset="72130">4826 10435 0,'0'0'0,"0"0"0,0 0 16,0 0-1,0 9-15,0 10 16,9 28-1,1 56-15,-1 28 16,-9 1 0,0-1-16,0-9 15,0-19 1,0-9 0,0-56-16</inkml:trace>
  <inkml:trace contextRef="#ctx0" brushRef="#br0" timeOffset="72462.96">4826 11814 0,'0'0'0,"0"0"0,0 0 15,0 9-15,0 1 16,-9 18 0,-1 28-16,1 38 15,9 9 1,0 0-1,0-9-15,0 0 16,9-9-16,-9-48 16</inkml:trace>
  <inkml:trace contextRef="#ctx0" brushRef="#br0" timeOffset="72993.92">4995 13259 0,'0'0'0,"0"0"0,0 0 16,0 0-16,-9-10 16,0 10-1,-1 0 1,1 0-16,9 0 15,-10 10 1,-9 9-16,1 28 16,-1 9-1,9 10-15,1 9 16,0-10 0,-1-8-16,1-1 15,-1-19 1,1 1-16,0-1 15,-1 1 1,1-1 0,-1 1-16,10-10 15,10 0 1,-10-18-16</inkml:trace>
  <inkml:trace contextRef="#ctx0" brushRef="#br0" timeOffset="89696.16">8758 4074 0,'0'0'0,"0"0"16,0 0-16,0 0 16,0 9-1,0 10 1,-19 18-16,1 38 15,8 28-15,1 19 16,-1 19 0,10 19-1,0-1-15,0 10 16,0 0 0,0 19-16,-18 9 15,-1 0 1,0 9-16,0 0 15,0 1 1,10 9 0,0-1-16,-1 1 15,10 19-15,10-1 16,-10 10 0,0-9-1,0 18-15,0 10 16,-10 9-1,10 9-15,10-8 16,-1 27 0,0-19-16,10-18 15,9 18 1,-9-18 0,9-10-16,1 1 15,-11-10 1,1 0-16,0-10 15,-9-9 1,-1-9-16,0-28 16,1 0-1,-1-1-15,1-27 16,-1-29 0,0 0-1,1-9-15,-10-18 16,0-11-1,0-18-15,0-18 16,0-1 0,0-18-16,0-1 15,0-9 1,0-9 0,0 0-16,0-10 15,0-9 1,0 0-16,0 0 15,0 0 1,0 0-16</inkml:trace>
  <inkml:trace contextRef="#ctx0" brushRef="#br0" timeOffset="90470.77">2954 14619 0,'0'0'16,"19"0"-16,47-18 15,56-11 1,47 20 0,29 0-16,9-1 15,37 20 1,20 18-16,37-9 15,56-19 1,1-10-16,-20 1 16,29-1-1,19-8 1,-19-1-16,-10 9 16,-18 10-1,0 10 1,-29 9-16,-46-10 15,-20 0 1,-37-9 0,-38 0-1,-27 0-15,-20 0 16,-37 0 0,-20 0-16,-18 0 15,-9-9 1,-19 9-16,0-9 15,-1 9 1,-8-10 0,-10 1-16,0-1 15</inkml:trace>
  <inkml:trace contextRef="#ctx0" brushRef="#br0" timeOffset="91516.6">7215 6044 0,'0'0'0,"0"0"16,0 0-16,0 0 16,0 9-1,0 29-15,0 27 16,10 39-1,-1 8 1,1-9-16,-1 1 16,10-20-1,-19-18 1,0-29-16,0-9 16,0-18-1</inkml:trace>
  <inkml:trace contextRef="#ctx0" brushRef="#br0" timeOffset="92320.88">7103 7301 0,'0'0'0,"0"0"16,0 0-16,0 0 15,0 9 1,0 1 0,0 18-16,9 9 15,10 10 1,9 0 0,10 0-16,9-9 15,9-10 1,1-9-1,-10-19-15,-10-10 16,1-8 0,-19-1-16,0-19 15,-19-9 1,-19-9 0,-19 0-1,-9 9-15,0 19 16,-9 9-1,-20 19-15,29 9 16</inkml:trace>
  <inkml:trace contextRef="#ctx0" brushRef="#br0" timeOffset="93005.14">7422 8183 0,'0'0'0,"0"0"0,0 0 16,0 9 0,10 20-1,-1 27-15,1 19 16,-1 28-1,0-9 1,1 9-16,-1-9 16,-9-10-1,0-9 1,0-18-16,0-29 16</inkml:trace>
  <inkml:trace contextRef="#ctx0" brushRef="#br0" timeOffset="94137.76">7573 9393 0,'0'0'0,"0"0"0,0 0 16,0 0 0,0 0-1,0 0-15,-9-9 16,-1 9-1,-9 9 1,-9 1-16,-10 8 16,1 11-1,-1 18 1,10 9-16,9 0 16,10 0-1,18-9-15,1 10 16,8-20-1,11-9 1,8-9-16,10 0 16,0-19-1,0-10 1,0-18-16,0-9 16,-9-29-1,-10-9 1,-28-19-1,-9-9-15,-29 19 16,-9 18 0,0 19-16,-9 19 15,-1 18 1,-9 39 0,29-11-16</inkml:trace>
  <inkml:trace contextRef="#ctx0" brushRef="#br0" timeOffset="95624.99">7629 10594 0,'0'0'0,"0"0"0,-9 10 16,-10-1 0,-18 0-16,-1 10 15,0 9 1,10 10 0,0 9-16,18 9 15,1 0 1,18 1-1,20-1-15,-1-19 16,0 1 0,10-19-1,-1 0-15,10-19 16,0 0 0,19-19-16,0-19 15,-9-18 1,-10 0-1,-19-10-15,-9 10 16,-19-1 0,-19 1-1,-19 9-15,1 19 16,8 9 0</inkml:trace>
  <inkml:trace contextRef="#ctx0" brushRef="#br0" timeOffset="96781.15">7761 11645 0,'0'0'0,"0"0"0,0 0 16,0 0-1,0 0-15,0 9 16,0 1-1,0 27 1,0 20-16,0 18 16,10 9-1,-1 10 1,-9 0-16,9-19 16,1 0-1,-10-47 1</inkml:trace>
  <inkml:trace contextRef="#ctx0" brushRef="#br0" timeOffset="97187.2">7695 13465 0,'0'0'0,"0"0"16,0 0 0,0 19-16,-9 28 15,-10 37 1,10 67-1,-1 46-15,1 131 16</inkml:trace>
  <inkml:trace contextRef="#ctx0" brushRef="#br0" timeOffset="101912.41">2794 3726 0,'0'0'0,"0"0"0,0 0 16,0 0-1,0 0 1,0-9-16,0 9 16,0 19-1,-19 28-15,0 37 16,-9 57-1,9 18 1,1 38-16,-1 10 16,0 9-1,-19 28 1,1 18-16,-10 20 16,9 9-1,-9 28 1,0 0-16,19-10 15,-1 38 1,1 29 0,9-10-16,10 18 15,0 10 1,-1 0 0,1 19-16,-1 0 15,1-10 1,9-18-16,-9 9 15,9-28 1,-10 0 0,1-10-16,9 1 15,-10 9 1,10-38 0,0-18-16,0-19 15,0-38 1,0-46-1,0-29-15,0-37 16,0-57 0,0-18-1,0-19-15,0-19 16,0-10 0,0-18-1,0 0-15,0 0 16</inkml:trace>
  <inkml:trace contextRef="#ctx0" brushRef="#br0" timeOffset="102674.29">1449 6203 0,'0'0'0,"0"0"15,0 19 1,0 47-16,-10 37 16,10 10-1,0 9 1,10-10-16,-10-9 16,0-18-1,0-20 1,0-18-16,-10-28 15</inkml:trace>
  <inkml:trace contextRef="#ctx0" brushRef="#br0" timeOffset="103340.03">1270 7686 0,'0'0'0,"0"0"0,9-10 15,1-8 1,-1-11 0,1 1-16,8 10 15,20 8 1,-19 1 0,9-1-16,0 20 15,-9 9 1,0 9-1,-19 0-15,0 19 16,-19-10 0,10 1-1,-1-19-15,1-1 16,18 1 0,1-10-1,27 1-15,39-1 16,27-9-1,10 10-15,-10-10 16,-27 9 0,-48-9-1</inkml:trace>
  <inkml:trace contextRef="#ctx0" brushRef="#br0" timeOffset="103870.69">1082 8483 0,'9'0'0,"10"-19"15,19-9-15,28-9 16,-10-1 0,0 10-1,1 0 1,-1 19-16,-18-1 16,-19 10-1,-19 10-15,-10 8 16,-37 29-1,0-9 1,19-10 0,-10-9-16,29-1 15,0 11 1,18-1-16,10 9 16,18 1-1,-27-1 1,9-9-16,0 1 15,-19-11 1,0 1 0,-29 9-16,-55 10 15,-76 18 1,-170 38-16</inkml:trace>
  <inkml:trace contextRef="#ctx0" brushRef="#br0" timeOffset="104387.46">1251 9281 0,'0'0'0,"0"0"16,0 9-16,0 10 16,0 9-1,10 10 1,-1 8-16,19-8 15,0 0 1,10-20 0,-10-8-16,19-10 15,-9-19 1,9 0 0,-28 0-16,-10 10 15,-9 0 1,10 18-1,-1 10-15,-9 28 16,0 65 0,0 20-1,0-1-15,0-18 16,0-10 0,0-66-16</inkml:trace>
  <inkml:trace contextRef="#ctx0" brushRef="#br0" timeOffset="104787.17">1148 10688 0,'0'0'0,"0"0"0,0 0 16,-10 0 0,1 9-16,-1 10 15,20 9 1,-1 19-1,20 19-15,18 0 16,-19-1 0,9-8-1,-18-10-15,-9-10 16,-20 1 0,-18-1-1,-19 1-15,9-20 16</inkml:trace>
  <inkml:trace contextRef="#ctx0" brushRef="#br0" timeOffset="104987.28">950 10754 0,'0'0'0,"10"-10"0,27-27 15,48-10 1,28 0-1,0 19-15,0 9 16,9 19 0,-47 9-1,0 29-15,-56-19 16</inkml:trace>
  <inkml:trace contextRef="#ctx0" brushRef="#br0" timeOffset="105489.76">1298 11711 0,'0'0'0,"0"0"0,0 0 16,-19 9-1,-9 29 1,0 18-1,9 28-15,10 29 16,18 0 0,10-29-1,19-18-15,9-10 16,9-28 0,-18-9-16,9-19 15,-10-19 1,10 0-16,-28-9 15,-19 0 1,-9 0 0,-29 9-16,-28 19 15,-18 19 1,18-10-16</inkml:trace>
  <inkml:trace contextRef="#ctx0" brushRef="#br0" timeOffset="105874.87">875 13099 0,'9'0'0,"1"-9"16,37-10-1,37-9-15,1 19 16,19 9 0,-39 9-1,11 19-15,-29 19 16,0 28-1,-19 19 1,-19 19-16,-9-1 16,-18 1-1,-1-19-15,0-1 16,10-46 0</inkml:trace>
  <inkml:trace contextRef="#ctx0" brushRef="#br0" timeOffset="106025.91">1232 13747 0,'0'0'0,"10"0"0,9-19 16,93-28 0,180-28-1,131-9-15</inkml:trace>
  <inkml:trace contextRef="#ctx0" brushRef="#br0" timeOffset="118103.19">4854 5837 0,'0'0'0,"0"0"16,0 0 0,0 0-16,0 0 15,0 0 1,0 0-16,0 0 16,0 0-1,0 0-15,10 0 16,-1 0-1,0 0-15,1 0 16,9 0 0,-1 0-1,-8 0-15,9 0 16,-10 0 0,1 10-16,8-1 15,1 1 1,0-1-16,-10 10 15,1 9 1,-1 0-16,1-9 16,-1 9-1,-9-9-15,0-1 16,0 1 0,0 0-16,0 0 15,0-1 1,0 1-16,-9 9 15,-1-9 1,-9 9-16,1 0 16,-1 1-1,0-1 1,0 0-16,-9-9 16,0 9-16,-1-9 15,1-1 1,0-8-16,0-10 15,-10 0 1,10-10 0,-10-8-16,10-1 15,0-9 1,0 0-16,9 9 16,9 0-1,1 0-15,0 0 16,-1 1-1,10-1-15,0 0 16,0 0 0,0 1-16,10-11 15,-1 11 1,0-1-16,10-9 16,0 0-1,9 0-15,0-1 16,10 1-1,-10 9-15,10 1 16,0 8 0,-1 1-1,1 0-15,9 9 16,0 0 0,-9 9-16,-1 0 15,1 1 1,-10-1-16,0 10 15,-9-10 1,0 10-16,0 0 16,-10 0-1,1 9-15,-10 0 16,0 0 0,0 9-16,-19 10 15,-19 0 1,0 10-16,1-10 15,-10-10 1,0 1 0,-10-10-16,1-10 15,-1 1-15,10 0 16,0-10 0,0-9-1,10 0-15,-1 0 16,0-18-1,10 8-15,0-9 16,0 1 0,9-1-16,10-9 15,-1 0 1,1 0-16,-1-10 16,10 0-1,10 1-15,-1 9 16,1 0-1,-1-1-15,0-8 16,20 9 0,-1 0-1,0 0-15,0 9 16,0 0-16,1 0 16,-1 10-1,0-1 1,10 1-16,-1 0 15,1-1 1,0 10-16,-10 0 16,0 10-1,-9-10-15</inkml:trace>
  <inkml:trace contextRef="#ctx0" brushRef="#br1" timeOffset="121719.48">4459 5988 0,'0'0'0,"0"0"16,0 0 0,10 0-16,-1-19 15,0 0 1,1 0-16,9 0 16,-1 1-1,11-1-15,-1 10 16,0-1-1,0 1-15,0-1 16,1 1 0,-1 0-1,0 9-15,0 9 16,1 0 0,-1 1-16,0-1 15,0 1-15,0-1 16,-9 0-1,0 1-15,0 8 16,0 11 0,0-1-16,-1-9 15,1 9 1,-9 0 0,-1 0-16,-9 9 15,0 1 1,0 0-16,-9-1 15,-10 10 1,0-9-16,0-1 16,0 1-1,1-10-15,-1 0 16,-10 0 0,11 0-16,-1-9 15,0 0 1,0-10-16,0 0 15,1 1 1,-11-1 0,1 1-16,0-10 15,0 0-15,9 0 16,0 0 0,-9 0-16,9-10 15,-9-9 1,0 1-1,-1-1-15,1 0 16,9-9 0,-9 0-16,9 0 15,0 0 1,10-1-16,-10 11 16,10-10-1,-1 9-15,1 0 16,9-9-1,0 0-15,9 0 16,1-1 0,-1 1-16,1 0 15,8-9 1,11 8 0,-1 1-16,0 0 15,0 0 1,1 9-16,18 0 15,0 1 1,-10 8-16,1 1 16,0 9-1,-1 0-15,1 9 16,-1 1 0,1-1-16,-10 0 15,10 10 1,-10 0-16,0 0 15,-9 0 1,0 9-16,0 0 16,-10-19-1</inkml:trace>
  <inkml:trace contextRef="#ctx0" brushRef="#br1" timeOffset="123580.08">7357 6241 0,'0'0'0,"0"0"0,0 0 15,0 0 1,0-10-16,0 1 16,0 0-1,-10-1 1,10 1-16,0 9 15,0 0-15,0 0 16,0 0 0,0 0-1,0 9-15,-9 1 16,-1-1 0,1 19-16,-10 10 15,10-1 1,-1 10-16,1 0 15,0 0 1,9 0-16,0 0 16,0 0-1,0-10-15,0 1 16,0-10 0,0-9-16,0-1 15,0-8 1,0-1-16,0-9 15,0 0 1,0 0-16,0 0 16,0-19-1,0-9-15,9-19 16,-9-18 0,0-10-1,0 9-15,0 0 16,-9 10-1,9 9-15,-10 10 16,10 8 0,-9 1-16,9 10 15,0 8 1,0 1-16,0 9 16,0 0-1,0 0-15,0 0 16,0 0-1,0 9-15,0 10 16,0 9 0,0 19-16,0 0 15,0 9 1,0 10-16,0-10 16,0 0-1,0-18 1,0 0-16,0-10 15,0-10-15,0-8 16,0-10 0,0 0-1,0 0-15,0 0 16,0 0 0,0-19-16,0-28 15,0-19 1,-10-9-16,1 10 15,9-1 1,0 10-16,0 9 16,0 0-1,0 9-15,0 1 16,0 9 0,0 0-16,-10-1 15,10 1 1,0 0-16,0 19 15,0-1 1,0 1 0,0 9-16</inkml:trace>
  <inkml:trace contextRef="#ctx0" brushRef="#br1" timeOffset="133165.74">26755 3464 0,'0'0'16,"0"0"-16,0 0 15,0 0 1,0 0-16,9 9 15,0 10 1,1 46 0,18 39-16,-9 27 15,0 29 1,0 8-16,-1 1 16,1 0-1,-9-19 1,-1-9-1,0-10-15,-9-18 16,0-19 0,0-10-1,0-27-15,0-11 16,0-8 0,0-19-16,0 0 15,0-19 1,0 0-1</inkml:trace>
  <inkml:trace contextRef="#ctx0" brushRef="#br1" timeOffset="133570.19">26868 3511 0,'9'0'0,"10"-19"16,18 0-16,29-9 15,19 18 1,9 10-1,0 29-15,-9 18 16,-1 28 0,-27 9-1,-20 0-15,-27 1 16,-29-1 0,-47 20-1,-65-20-15,-48 0 16,-9-18-1,28-28 1,84-20-16</inkml:trace>
  <inkml:trace contextRef="#ctx0" brushRef="#br1" timeOffset="133955.51">28495 3295 0,'0'0'0,"0"0"15,0 0 1,-19 9-16,-9 38 16,-38 56-1,-9 66 1,9 9-16,19-9 16,9-19-1,29-9-15,18-19 16,20-19-1,18-18 1,28-10-16,-37-47 16</inkml:trace>
  <inkml:trace contextRef="#ctx0" brushRef="#br1" timeOffset="134595.12">28843 3679 0,'0'0'0,"0"0"16,0 10 0,0 18-16,10 19 15,8 0 1,11 18-16,18-8 15,0-20 1,0-9 0,0-9-16,-10-9 15,1-10 1,9-29 0,0-17-1,-9-11-15,-1 1 16,-18 0-1,0 9-15,0 9 16,-10 10 0,-9 19-1,0-1-15,0 10 16,10 10 0,-1 18-1,0 37-15,1 39 16,-10 18-1,0 18 1,-19-8-16,0-1 16,-18-9-1,-11-19 1,11-37-16,-20-10 16,1-18-1,0-19-15,-1-19 16,-18 0-1,0-19 1,9 0 0,28-9-16,19 19 15</inkml:trace>
  <inkml:trace contextRef="#ctx0" brushRef="#br1" timeOffset="134869.85">29774 4167 0,'0'0'0,"0"0"16,10-18-16,9-1 15,18-9 1,10 0 0,19-1-16,19 1 15,18 19 1,-37-1 0</inkml:trace>
  <inkml:trace contextRef="#ctx0" brushRef="#br1" timeOffset="135086.6">29737 4289 0,'0'0'0,"0"0"16,0 0-1,0 0 1,19 0-16,84 0 15,104-9 1,47 0-16,104-10 16</inkml:trace>
  <inkml:trace contextRef="#ctx0" brushRef="#br1" timeOffset="135444.12">30762 3492 0,'0'0'0,"0"0"16,0 0-16,0 9 15,0 19 1,10 47-1,-1 38-15,0 37 16,-9 10 0,0-29-16,0 0 15,-9-18 1,0-19 0,-1-29-16,1-18 15,-1-9 1,10-19-1,0-1-15,0-18 16</inkml:trace>
  <inkml:trace contextRef="#ctx0" brushRef="#br1" timeOffset="135744.18">31223 3229 0,'0'0'0,"10"9"0,8 10 16,29 47 0,29 65-1,-10 48 1,-19 8-16,-19-9 15,-38 10 1,-46 28-16,-48-28 16,-46-10-1,-57 0 1,-94 38-16</inkml:trace>
  <inkml:trace contextRef="#ctx0" brushRef="#br1" timeOffset="136270.17">25720 5443 0,'28'0'0,"85"0"0,150 10 16,104-1 0,57 19-1,65 10-15,38 9 16,9-10 0,-9 10-16,-19 0 15,-47-9 1,-57-10-1,-56-10 1,-56-8-16,-76-1 16,-65-9-1,-38-9-15,-38-1 16,-28 1 0,-28 0-1,-19-1-15</inkml:trace>
  <inkml:trace contextRef="#ctx0" brushRef="#br1" timeOffset="136989.01">26303 3032 0,'10'0'0,"18"-19"16,75-18-1,114-20 1,121 11-16,95 8 16,28 19-1,9 10-15,1-1 16,-39 1 0,-27-10-1,-38-9-15,-38 9 16,-18-9-1,-48 19 1,-37 0-16,-48 18 16,-55 0-1,-20 10-15,-18 0 16,-19 9 0,-10 0-1,-9 28-15,0 38 16,-9 56-1,-10 38 1,-28 18-16,-9 29 16,-10 18-1,-9 10 1,-10-10-16,-9-9 16,0-28-1,9-38 1,1-9-16,9-19 15,-10-28 1,0-9 0,1-19-16,-39 0 15,20-57 1</inkml:trace>
  <inkml:trace contextRef="#ctx0" brushRef="#br1" timeOffset="137514.25">25861 3238 0,'0'0'0,"0"0"16,0 0-1,0 10-15,0 9 16,0 37-1,0 38 1,0 65 0,9 48-16,-9 8 15,0-8 1,0-1-16,-9-18 16,-10-29-1,0-27 1,1-20-16,-1-27 15,9-29 1,1-18 0,-1-20-16,10 1 15,0-19 1,0 0 0,0 0-16,0 0 15</inkml:trace>
  <inkml:trace contextRef="#ctx0" brushRef="#br1" timeOffset="140864.32">8787 4064 0,'0'0'0,"0"0"0,0 0 15,0 0 1,0 0-16,0 0 16,0 0-1,0 0 1,0 0-16,0 0 16,0 0-1,0 19 1,0 9-16,0 19 15,-10 0 1,1 19 0,-1 18-16,1 0 15,-1 1 1,1-1 0,0-9-16,-1 10 15,1 18 1,-1 0-1,1-9-15,0 9 16,9 10 0,-10-1-1,10-8-15,0-1 16,0 9 0,0 1-16,0 0 15,10-10 1,-1 0-1,-9 10-15,0-10 16,0 9 0,0 10-1,0-9-15,0 9 16,0 0 0,0 9-1,0 1-15,9-10 16,-9 0-1,0 9 1,0-9-16,0 0 16,0 9-1,-9-9 1,0 0-16,-1 0 16,1 19-1,-1-10 1,1 1-16,0 8 15,-1-8 1,1 18 0,-1 0-16,1 0 15,0 0 1,-1 10-16,1-10 16,-1 9-1,10 10 1,0-19-16,-9 10 15,9 9 1,-9-10 0,-1 10-16,10 0 15,0-10 1,-9 10 0,9-9-16,0-10 15,0 0 1,0 0-1,0-9-15,0 18 16,0-9 0,0-9-1,0 28-15,0-19 16,0-18 0,0 8-1,0-8-15,0-10 16,0 0-1,-10 9 1,10-9-16,-9-19 16,9-9-1,-10 9-15,10-9 16,0-10 0,0-9-1,-9-9-15,0-10 16,9-9-1,-10 0 1,10 10-16,-9-20 16,9 1-1,0-20 1,0-18-16</inkml:trace>
  <inkml:trace contextRef="#ctx0" brushRef="#br1" timeOffset="145057.76">9746 5959 0,'0'0'0,"0"0"0,0 0 15,0 0 1</inkml:trace>
  <inkml:trace contextRef="#ctx0" brushRef="#br1" timeOffset="146314.32">9238 6241 0,'0'0'0,"0"0"16</inkml:trace>
  <inkml:trace contextRef="#ctx0" brushRef="#br1" timeOffset="147268.82">9558 6091 0,'0'0'0,"0"0"0,0 0 16,-9 0-1,-10 0 1,0 0-16,-19 9 15,1 0 1,-1 1-16,-9 18 16,0 0-1,19 19 1,-1 0 0,11 9-16,8 1 15,10-1 1,10 0-16,8 0 15,11-18 1,-1 0 0,10-1-16,9-18 15,0 0 1,0-19 0,9-10-16,1-9 15,-1-9 1,-18-9-1,-20-1-15,1-18 16,-28-10 0,-19 1-16,-38-1 15,-38 19 1,-9 0 0,19 19-16,47 19 15</inkml:trace>
  <inkml:trace contextRef="#ctx0" brushRef="#br1" timeOffset="147663.54">9793 6541 0,'0'0'0,"0"0"0,0 0 16,0 0 0,0 0-1,0 0-15,0 0 16</inkml:trace>
  <inkml:trace contextRef="#ctx0" brushRef="#br1" timeOffset="148307.41">10094 6006 0,'0'0'0,"10"0"0,18-18 15,9 8 1,10 1 0,0-1-1,1 10-15,8 0 16,0 0-1,1 0-15,-10-9 16,-9 0 0,-1 9-1,-18 0-15,0 0 16,-10 9 0,10 19-16,0 19 15,-10 28 1,-9 28-1,-9 10-15,-10-1 16,0-8 0,-9-20-1,0-18-15,0-10 16,-1 0 0,1 1-1,9-10-15,10-10 16,-1 1-1,1-20 1</inkml:trace>
  <inkml:trace contextRef="#ctx0" brushRef="#br1" timeOffset="148539.76">10301 6626 0,'0'0'0,"0"0"16,0 0 0,10 0-16,18-10 15,38-9 1,28 1 0,28 8-16,19 1 15,28-1 1,151 1-16</inkml:trace>
  <inkml:trace contextRef="#ctx0" brushRef="#br1" timeOffset="149805.47">9398 7470 0,'0'0'0,"0"0"16,-19 9-1,0 1-15,1-1 16,-11 19 0,20 19-1,0 0-15,18 0 16,19-10 0,10 1-16,18-19 15,10-10 1,-9-18-1,-10-10-15,-10-19 16,-18-18 0,-10 9-1,-18-18-15,-19-1 16,-10 10 0,-18 9-1,-20 28 1,1 19-16,-9 19 15,46-1 1</inkml:trace>
  <inkml:trace contextRef="#ctx0" brushRef="#br1" timeOffset="150095.23">9803 7751 0,'0'0'0,"0"0"15,0 0-15,0 0 16,0 0 0,0 0-1</inkml:trace>
  <inkml:trace contextRef="#ctx0" brushRef="#br1" timeOffset="150736.54">10273 7254 0,'0'0'0,"9"0"16,1-9-1,9 9-15,9 0 16,0 9 0,0 10-1,0 9-15,-9 0 16,0 10-1,0-1 1,-19 1-16,0-10 16,-19 0-1,0 0-15,-9-9 16,0 0 0,9-10-1,10-9-15,9 0 16,0 0-1,0 0 1,9 0-16,19 10 16,19-1-1,0 0 1,-9 1-16,0 8 16,-20 11-1,1-1 1,-19 0-16,-9 0 15,-38 19 1,-38 19-16,-28-10 16,0-19-1,57-27 1</inkml:trace>
  <inkml:trace contextRef="#ctx0" brushRef="#br1" timeOffset="151470.35">9549 8521 0,'0'0'0,"0"0"0,0 0 16,-19 0-1,-19 9-15,-18 19 16,9 10 0,0 9-1,18-10-15,20 1 16,18-1-1,20 1 1,18-1-16,0-18 16,9 0-1,-9-19-15,-9 0 16,-1-9 0,-18-10-1,0-9-15,-19-19 16,-19-10-1,-18 1 1,-1 9-16,-9 0 16,19 29-1</inkml:trace>
  <inkml:trace contextRef="#ctx0" brushRef="#br1" timeOffset="151720.17">9897 8877 0,'0'0'15,"0"0"-15,0 0 16,0 0-16,0 0 16,0 0-1</inkml:trace>
  <inkml:trace contextRef="#ctx0" brushRef="#br1" timeOffset="152348.73">10574 8192 0,'0'0'0,"-9"0"16,-20 0-1,-8 10-15,-10-1 16,0 10 0,18 0-16,1 9 15,19 0 1,-1 19 0,20 0-16,-1 9 31,19 10-31,1-10 15,-1 10-15,9-1 16,1-8 0,-19-1-1,-10 0-15,-9-18 16,-19-1 0,1-9-1,-11-9-15,1-9 16,0-10-1,19 0-15,-1-19 16,10 0 0,19-28-1,19-18 1,27-20-16,-8 1 16,-1 18-1,-18 19 1,-19 0-16,0 10 15,-19 8 1,-10-8-16,-18 9 16,0 9-1</inkml:trace>
  <inkml:trace contextRef="#ctx0" brushRef="#br1" timeOffset="153187.62">9370 9637 0,'0'0'0,"0"0"0,-19 0 16,-19 10-1,1-1 1,-1 19-16,-9 19 16,19 9-1,0-9 1,18 10 0,10-1-16,19-19 15,19 1 1,18-1-16,10-18 15,0-19 1,9-9 0,-9-10-16,-10-18 15,-18-1 1,-19-18 0,-10-10-16,-9 0 15,-19 10 1,-18 9-16,-29 0 15,19 28 1</inkml:trace>
  <inkml:trace contextRef="#ctx0" brushRef="#br1" timeOffset="153416.76">9793 10078 0,'0'0'0,"0"0"16,0 0-16,0 0 15,0 0 1,0 0-1</inkml:trace>
  <inkml:trace contextRef="#ctx0" brushRef="#br1" timeOffset="154068.85">10245 9665 0,'0'0'0,"0"0"0,9-9 15,0-10 1,20 0-1,-1 1-15,0 8 16,0 1 0,1 0-1,-11 9-15,1 9 16,0 0 0,-19 1-1,0 18-15,0 0 16,-19 10-1,-9 8 1,-10 1-16,1 0 16,-1 0-1,10-9-15,9-10 16,10-9 0,-1-1-1,10-8-15,10 9 16,-1-10-1,19 0 1,29 1-16,27-10 16,29 0-1,0-10 1,0 1-16,-19 0 16,-28-1-1,-19 1 1,-9 9-16,-20 0 15,-18 0 1,0 0-16</inkml:trace>
  <inkml:trace contextRef="#ctx0" brushRef="#br1" timeOffset="155003.04">9426 10941 0,'0'0'0,"0"0"16,0 0-1,-19 0-15,1 10 16,-11-1 0,-8 19-1,9 0-15,-1 10 16,20 0-1,18-1 1,1-18-16,18 0 16,0-1-1,19-18 1,0 0-16,10-18 16,-10-20-1,-10 1 1,-18-20-16,-9-8 15,-20 8 1,-9 10-16,-9 10 16,-38 9-1,-28 18 1,10 29-16,36-10 16</inkml:trace>
  <inkml:trace contextRef="#ctx0" brushRef="#br1" timeOffset="155255.84">9878 11195 0,'0'0'0,"0"0"0,0 0 16,0 0-1,0 0 1,0 0-16,0 0 16</inkml:trace>
  <inkml:trace contextRef="#ctx0" brushRef="#br1" timeOffset="156214.25">10179 10716 0,'0'0'0,"0"0"0,0 0 16,0 0-16,-10 0 16,1 0-1,0 0-15,-1 0 16,1 0-1,-1 0-15,10 0 16,0 0 0,0 0-1,0 0-15,0 0 16,0 0 0,0 0-1,0 0-15,0 0 16,0 0-1,0 0 1,0 0-16,0 10 16,0 8-1,0 11 1,-9 8-16,9 1 16,0-1-1,9 1-15,1-1 16,-1-9-1,10-9 1,9 0-16,0-10 16,1-9-1,8 0 1,1-19 0,0 1-16,-1-20 15,1 10 1,-19 9-1,-1-9-15,1 19 16,-9-1 0,-10 1-16,0 9 15,0 9 1,0 10 0,0 19-16,0 18 15,0 28 1,-10 10-1,-9 0-15,10-19 16,0-9 0,-1-38-16</inkml:trace>
  <inkml:trace contextRef="#ctx0" brushRef="#br1" timeOffset="157070.15">9360 11908 0,'0'0'0,"0"9"16,-18 1-16,-1 18 15,9 9 1,1 10-16,0 0 16,18 0-1,0 0-15,10-10 16,9 1 0,1-19-1,18-1-15,18-18 16,1-9-1,-9-19-15,-1-10 16,-18 1 0,-1-10-16,-18 0 15,-19 0 1,0 0 0,-19 10-16,-9-1 15,-28 10 1,-10 19-16,0 9 15,-9 18 1,37 1-16</inkml:trace>
  <inkml:trace contextRef="#ctx0" brushRef="#br1" timeOffset="157329.9">10075 12321 0,'0'0'0,"0"0"15,0 0-15,0 0 16,0 0-1,0 0-15,0 0 16,0 0 0</inkml:trace>
  <inkml:trace contextRef="#ctx0" brushRef="#br1" timeOffset="158886.03">10753 11917 0,'0'0'16,"0"0"-16,0 0 15,0-9-15,-19-10 16,0 0 0,-19 10-16,-18-1 15,0 20 1,8 9 0,11-1-16,9 1 15,-1 0 1,20 0-16,0-1 15,-1 1 1,10-9-16,10 8 16,-1 1-1,10 0 1,9-10-16,10 1 16,-1-10-1,1 0-15,0 0 16,-10 0-1,0-10-15,-9 1 16,0 0 0,-10 9-1,0 0-15,1 0 16,-10 0 0,0 9-16,0 0 15,0 29 1,0 18-1,-10 19-15,-8 19 16,-1-19 0,0 0-16,0 0 15,0-9 1,10-19-16,0-10 16,-1-18-1</inkml:trace>
  <inkml:trace contextRef="#ctx0" brushRef="#br1" timeOffset="159802.82">9614 13550 0,'0'0'0,"0"0"15,-9 0-15,-10 9 16,-9 0-1,-10 20-15,-9 18 16,0-1 0,0 20-1,19-10-15,19 1 16,18-10 0,0 0-16,10-10 15,9-18 1,19 0-16,0-19 15,10-19 1,-1-19-16,1 1 16,-20-10-1,-8-9-15,-11 9 16,-18-10 0,0 10-16,-18 1 15,-11 8 1,-27 0-1,28 20-15</inkml:trace>
  <inkml:trace contextRef="#ctx0" brushRef="#br1" timeOffset="160036.94">10019 14019 0,'0'0'0,"0"0"0,0 0 16,0 0-1,0 0-15,0 0 16</inkml:trace>
  <inkml:trace contextRef="#ctx0" brushRef="#br1" timeOffset="160929.51">10847 13428 0,'0'0'0,"0"0"0,0 0 16,-19-10 0,0-8-16,-28-1 15,-9 9 1,-1 1-16,-9 18 15,10 1 1,9 18 0,0 0-16,0 0 15,19 10 1,-1-1-16,20 1 16,0-1-1,18-8-15,0-1 16,1-10-1,-1 1-15,19 0 16,1 0 0,18 0-16,0-10 15,0-9 1,-10 0-16,1 0 16,0 0-1,-20 0 1,1 0-16,0 0 15,0 0 1,-10 0-16,1 9 16,-1 1-1,0-1-15,1 0 16,-1 1 0,-9 9-16,0 9 15,-9 0 1,-10 9-16,-19-8 15,-18 8 1,0-18-16,9 0 16,-1-19-1,11 0-15,9 0 16,-1-10 0,11-9-1,8 1-15,1-1 16,18-9-1,1-10 1,46-37 0,29-19-1,-29 29-15,-18 18 16,-1-10 0,-8 11-16,-11 8 15,-18 1 1,0 8-1,-9 20-15</inkml:trace>
  <inkml:trace contextRef="#ctx0" brushRef="#br1" timeOffset="162362.37">12220 4890 0,'0'0'0,"0"0"0,0 0 15,0 9 1,0 10-16,0 28 15,-9 28 1,9 37 0,-10 29-16,10 19 15,-9-1-15,0 29 16,-1 0 0,1 18-16,-10 19 15,10 19 1,-1-9-16,1 9 15,9 28 1,0 0 0,9 19-16,-9-1 15,10 39 1,-1 27-16,-9-37 16,0 10-1,0-10-15,0 9 16,-9 0-1,-1 1-15,1-20 16,-1 1 0,10 0-16,10-38 15,-1 9 1,-9-27 0,0-10-16,0-19 15,0-9 1,0-10-16,0-18 15,-9-10 1,9-28-16,-10-19 16,1-9-1,0-18-15,-1-20 16,1-18 0,-1-10-16,1-9 15,-1-10 1,1 1-16,9-19 15,-9-10 1,9-9 0,0 0-16,0 0 15,0 0 1,0 0-16</inkml:trace>
  <inkml:trace contextRef="#ctx0" brushRef="#br1" timeOffset="163262.13">8335 5162 0,'0'0'0,"0"0"15,0 0-15,0 0 16,0 0-1,0 0-15,0 0 16,0 0 0,0 0-16,19 0 15,47 0 1,65-10-16,48 10 16,19-9-1,18 18-15,-9 1 16,9 9-1,10 9-15,19 0 16,18 9 0,19-8-1,10-1-15,47 9 16,-10 1 0,-37-10-16,-38 0 15,-48 0 1,-36 10-16,-29-10 15,-28-9 1,-29-1-16,-18 1 16,-28 0-1,-10-10-15,-9 1 16,-19-10 0,0 0-16</inkml:trace>
  <inkml:trace contextRef="#ctx0" brushRef="#br1" timeOffset="163820.79">10555 3895 0,'0'0'0,"0"0"16,0 0-16,0 10 15,0 27 1,0 38-16,0 38 16,0 18-1,0 19 1,-9-9-16,-1-10 15,1 1 1,9-20-16,-10-27 16,1-10-1,0-19-15,-1-18 16,1-1 0,-1-18-16,1 0 15,9-19 1,0 0-16,0 0 15,0 0 1,0 0-16</inkml:trace>
  <inkml:trace contextRef="#ctx0" brushRef="#br1" timeOffset="164206.13">10461 4130 0,'0'0'0,"0"-19"16,0-9 0,9-10-16,1 10 15,-1 0 1,1 0-16,18 9 16,10 10-1,27 9-15,1 9 16,0 1-1,0 18-15,-10 0 16,-18 0 0,0 10-1,-20-1-15,1 1 16,-19-10 0,-9 19-16,-29 9 15,-37 10 1,-47-1-16,-29 1 15,10-38 1,0-9-16,75-10 16</inkml:trace>
  <inkml:trace contextRef="#ctx0" brushRef="#br1" timeOffset="165089.04">10301 3773 0,'0'0'0,"0"0"16,0 0-1,10 0-15,-1-19 16,0 1-1,-9 8 1,10-8-16,-10 8 16,9-9-1,1 1-15,-1-20 16,0 1 0,-9-1-16,0-9 15,0-9 1,0 0-16,-9-10 15,-10 10 1,-9-19-16,-19-1 16,-38-17-1,-18 8-15,-20 1 16,-18 9 0,0 18-16,-9 11 15,-10 17 1,19 20-16,-10 0 15,1 18 1,27 19 0,1 10-16,0 18 15,-1 0 1,29 1-16,10 8 16,-1 1-1,19 9-15,0 0 16,19-19-1,0 1-15,19-1 16,0-19 0,9 1-16,10-1 15,-1-18 1,1 0 0,-1 0-16,10-19 15,0 0-15,0 0 16,0 0-1,0 0 1,0 0-16,0 0 16,0 0-1</inkml:trace>
  <inkml:trace contextRef="#ctx0" brushRef="#br1" timeOffset="165500.54">7460 3032 0,'0'0'0,"0"0"0,0 0 15,0 9 1,9 1-1,1 18-15,-10 19 16,0 19-16,0 9 16,0 9-1,0-9 1,0 0-16,-10-19 16,10-9-1,10-9-15,-1-10 16,1-9-1,-1 0-15,19-1 16,10-18 0,56-9-16,85-10 15,56-18 1,122-10-16</inkml:trace>
  <inkml:trace contextRef="#ctx0" brushRef="#br1" timeOffset="167303.41">12089 4871 0,'0'0'0,"0"0"0,0 0 15,0 0 1,0 9-16,0 10 16,0 19-1,-10 18-15,1 28 16,-1 20 0,1 27-16,-1 19 15,1-9 1,-10 9-16,10 19 15,-1-10 1,1 1 0,0 9-16,9 9 15,0 0 1,0 1-16,9 18 16,0 0-1,1 0-15,-1 0 16,10 0-1,-10-10-15,1 10 16,-1 10 0,10 9-16,9-10 15,1 0 1,-1-9-16,0-9 16,0 0-1,0-1-15,1 1 16,-1 0-1,0-1-15,0 1 16,1 0 0,-11-10-16,1 0 15,0-9 1,0 0 0,0-10-16,-1-9 15,1-9 1,0 0-16,-10 0 15,1-10 1,-10 0-16,0-18 16,0-10-1,0 0-15,-10-9 16,1-9 0,0-10-16,-1-19 15,1 0 1,-1-9-16,1 0 15,0-9 1,-10-1 0,9-9-16,-8 1 15,8-1 1,1-10-16,-1 1 16,1 0-1,0 0-15,-1-10 16,1 0-1,-1 10-15,1 0 16,0 0 0,-1-10-16,1 10 15,-1 0 1,1-1-16,-1 11 16,1-1-1,0 0-15,-1 0 16,1 0-1,-1 0-15,1 0 16,0 1 0,9-11-1,-10 1-15,10 0 16,0-10 0,0-9-16,0 0 15,0 0 1,-19 0-16,10-9 15</inkml:trace>
  <inkml:trace contextRef="#ctx0" brushRef="#br1" timeOffset="168233.56">5757 2582 0,'0'0'0,"0"0"16,0 0-16,0 0 15,0 0 1,0 0-16,10 9 15,-1 10 1,1 28 0,-10 37-16,0 29 15,0-10 1,-10 10-16,1-1 16,-10 1-1,0-10-15,10-19 16,-1-18-1,1 0-15,-1-19 16,1-10 0,9-18-16,0 0 15,0-19 1</inkml:trace>
  <inkml:trace contextRef="#ctx0" brushRef="#br1" timeOffset="168603.09">5691 2779 0,'0'0'0,"0"-10"16,0-8-16,10-1 15,-1 0 1,1 0-16,18-9 15,0 0 1,19 9-16,-9 10 16,-1-1-1,1 1-15,-10 9 16,-9 9 0,0 1-1,-19-1-15,0 1 16,0 18-16,-19 0 15,-9 9 1,-19 1 0,-28 9-16,-19-10 15,46-18 1</inkml:trace>
  <inkml:trace contextRef="#ctx0" brushRef="#br1" timeOffset="169157.72">6435 2751 0,'0'0'0,"0"0"0,0 0 16,0 0 0,9 0-16,19 0 15,1 9 1,18 0-16,9 10 15,0 0 1,1 0-16,-19-1 16,-1 1-1,-18 0-15,0-10 16,-10 1 0,-9 8-16,0 1 15,-9 9 1,-19 19-16,-19 0 15,-19 9 1,-28 1-16,0-20 16,9 1-1,10-19-15,18-1 16,20 1 0,8 0-1,20-10-15,-1-9 16</inkml:trace>
  <inkml:trace contextRef="#ctx0" brushRef="#br1" timeOffset="169645.75">7103 2919 0,'0'0'0,"0"0"16,-19 0-16,0 10 16,-9-1-1,0 10-15,9 9 16,9 0-1,1 10-15,18 9 16,20-10 0,8 1-1,10-10-15,0-9 16,10-19 0,-1 0-1,-9-19-15,-9-9 16,-10-10-16,-19 1 15,-9-20 1,-18-8-16,-20-1 16,0 10-1,1 9-15,-10 19 16,18 18 0,-8 20-16,18-1 15</inkml:trace>
  <inkml:trace contextRef="#ctx0" brushRef="#br1" timeOffset="169910.69">7771 3154 0,'0'0'0,"0"0"15,0 0 1,0 0-16,0 0 16,0 0-1,0 0-15,0 0 16</inkml:trace>
  <inkml:trace contextRef="#ctx0" brushRef="#br1" timeOffset="170462.7">7940 2713 0,'0'0'0,"0"0"0,0 0 15,0 9-15,0 1 16,-10 18 0,1 0-16,0 19 15,-1 0 1,1-10-16,9 1 15,0-19 1,9 0-16,1-1 16,-1-8-1,0-1-15,20-9 16,-1 0 0,0 0-16,10 9 15,-1 1 1,10-1-1,0 1-15,-9 18 16,0 0-16,-10 0 16,-9 0-1,0 10 1,-19-1-16,0 1 16,-19 9-1,-28 0-15,-29-1 16,-36 1-1,-11-9-15,20-19 16,18-10 0,47-9-16</inkml:trace>
  <inkml:trace contextRef="#ctx0" brushRef="#br1" timeOffset="170759.81">7705 2995 0,'0'0'0,"0"0"15,9 0-15,19-10 16,10 1-1,18-1 1,20 1-16,8 0 16,1-1-1,0 1-15,-10 9 16,-19 9 0,-27-9-16</inkml:trace>
  <inkml:trace contextRef="#ctx0" brushRef="#br1" timeOffset="171036.06">8683 2544 0,'0'0'0,"0"0"0,9 10 16,20-1-16,-1 19 15,10 28 1,-1 19-16,-18 19 16,-19 28-1,-28 10 1,-38 18-16,-28-19 16,-57 10-1,-46-10-15,-133 29 16</inkml:trace>
  <inkml:trace contextRef="#ctx0" brushRef="#br1" timeOffset="171369.85">5447 2422 0,'0'0'0,"0"10"15,-19 18 1,0 47-16,10 56 16,46 47-1,114 57-15,254 46 16,-1-74 0</inkml:trace>
  <inkml:trace contextRef="#ctx0" brushRef="#br1" timeOffset="175983.66">25852 5387 0,'0'0'0,"9"0"0,19-19 16,10 1-16,18-1 15,38-9 1,47-1 0,38 1-16,56 10 15,57-1-15,28 9 16,9 10 0,19 10-1,-19 18-15,-18 0 16,18 10-1,-9 18-15,0-9 16,0 0 0,0-10-16,-19-9 15,-47-9 1,-38-19-16,-37 0 16,-38 0-1,-38-9-15,-18-1 16,-19-8-1,-10-1-15,-18 9 16,-10 1 0,-9 0-1,0-10-15,0 0 16,-10 0-16,0 1 16,-9-29-1,0-19-15,-18-18 16,-11-20-1,1-8-15,0-10 16,0-19 0,18-9-16,1-9 15,9-10 1,9 0 0,1-10-16,-1 20 15,-9-1 1,0 20-16,9 27 15,-9 29 1,0 9-16,0 28 16,0 0-1,0 19-15,0 18 16,0 1 0,-9 0-16,-19-1 15,-38 20 1,-66 18-16,-75 19 15,-65 9 1,-48 0-16,-57 0 16,-27-18-1,-19-10 1,-1-18-16,10-10 16,19-10-1,47 1-15,38-1 16,18 1-1,38 0-15,47-1 16,28-9 0,38 10-16,38-10 15,18 10 1,19 0-16,19 9 16,19-10-1,0 10-15,18-9 16,1 9-1,-1 0-15,1 0 16,0 0 0,9 9-16,-10 1 15,1-1 1,-1 28 0,-8 20-16,8 37 15,-9 37 1,1 10-16,8 18 15,-9 10 1,1 0-16,-1 0 16,0 0-1,0-10-15,0-18 16,10-10 0,-1-27-16,1-20 15,0-28 1,-1-9-16,1-9 15,-1-10 1,10-9-16,0-1 16,0-18-1,0 0 1,0 0-16,0 0 16,0 0-16,0 0 15,0 0 1,0 0-1,0 0-15,0 0 16,0 0 0,0 0-16,0-18 15,0-11-15,-18-27 16,8-47 0,1-19-1,-1-9-15,1-1 16,9 10-1,9 19-15,1 19 16,-1-20 0,10 1-16,9 0 15,0-10 1,1 1-16,8 9 16,1 9-1,0 9-15,-10 1 16,9-1-1,10 20-15,1-1 16,8 10 0,19-19-1,48 0-15,36 0 16,39 0 0,28 9-16,18 19 15,39 0 1,8 19-16,29 19 15,19 9 1,-1 9-16,1 10 16,-10-1-1,-9 11 1,-28-1-16,-38 0 16,-38 0-16,-46 0 15,-39-18 1,-37-1-16,-28-9 15,-9 0 1,-20 0-16,1 0 16,-10 0-1,-9-9-15,0 9 16,0 0 0,-1-10-1,-8 10-15,-10 0 16,9 0-1,1 10-15,-1-1 16,0 10 0,1 18-16,-1 48 15,10 37 1,0 28-16,0 28 16,-1 0-1,1 19-15,0 0 16,0 0-1,0-9-15,-10-19 16,-9 0 0,0-19-16,0-28 15,-9-19 1,-10-9-16,9-19 16,1-28-1,0-19-15,-1-9 16,1 0-1,-1-10-15,1-9 16,9 0 0,0 0-1,0 0-15,0 0 16</inkml:trace>
  <inkml:trace contextRef="#ctx0" brushRef="#br1" timeOffset="190231.25">8796 4102 0,'0'0'0,"0"0"0,0 0 16,-9 0-1,-1 0 1,10 9-16,-9 0 16,-1 10-1,1 9-15,-1 19 16,1 10-1,0 8 1,-1 20-16,-9 18 16,1 9-1,8 10-15,1 0 16,-1 0 0,1 0-16,-10 0 15,0 0 1,1-9-16,-1 9 15,0 0 1,0 9 0,10-18-16,-1-1 15,1-8 1,-1 8-16,10 1 16,-9-19-1,0 9-15,9-9 16,-10-1-1,10 1 1,-9 0-16,9-10 16,-10 10-1,10 0-15,0-9 16,0-10 0,0-19-16,0 0 15,0-9 1,0-9-1,0-10-15,0-9 16,0-1 0,0-18-16,0 0 15,0 0 1</inkml:trace>
  <inkml:trace contextRef="#ctx0" brushRef="#br1" timeOffset="191444.77">5437 2713 0,'0'0'0,"10"-19"16,18-28 0,19-9-16,19-19 15,19 9 1,28-9-1,18 10-15,29-1 16,10 19 0,8 19-1,-8 18-15,8 10 16,1 10 0,-10 9-1,1 9-15,-20 9 16,-9 10-1,0 0 1,1 0-16,-11 9 16,1 10-1,-19 0-15,-10 9 16,-9 0 0,-9 0-1,-10-9 1,-18-1-16,-10 1 15,-10 0 1,1 18-16,-19-9 16,-10-9-1,-9 9 1,-18-10-16,-30 1 16,-17 9-1,-48-9 1,-47 0-16,-10-20 15,-18-27 1,-19-9 0,-9-20-16,0-18 15,9-9 1,19-20-16,9 1 16,-9-28-1,-1-10 1,1 0-1,19 0-15,28 28 16,9 1 0,38 18-16,19 0 15,18 9 1,20 10-16,9 9 16,-1-9-1,20 10 1,0 8-16,-1 1 15,10-1 1,0 10-16</inkml:trace>
  <inkml:trace contextRef="#ctx0" brushRef="#br1" timeOffset="201575.97">7855 6494 0,'0'0'0,"0"0"0,0 0 16,-9 0-1,-1-9 1,1-1-16,9 10 16,9 0-1,20-18 1,55-20-16,57 10 15,29 0 1,-1 0 0,-28 18-16,-19 10 15,-27 0 1,-20 10 0,-19-10-16,-18 0 15,-1 0 1,-18 0-1,0 0-15,-19 0 16,0 0 0</inkml:trace>
  <inkml:trace contextRef="#ctx0" brushRef="#br1" timeOffset="202118.84">8015 6269 0,'0'0'0,"0"0"0,0 0 16,-19 0 0,-18 9-1,-1 1-15,-9 9 16,9-10 0,1 10-16,-1-1 15,10 1 1,0 0-1,-1 9-15,20-9 16,0 9 0,37 0-1,94 28-15,198 29 16,94 9 0</inkml:trace>
  <inkml:trace contextRef="#ctx0" brushRef="#br1" timeOffset="203990.25">7987 7554 0,'0'0'0,"0"0"0,0 0 16,0 0-16,0 0 16,0 0-1,0 0 1,-10 0-16,10 0 15,0 0 1,10 0-16,9-9 16,18 0-1,29-1-15,38 1 16,9 9 0,-1 0-16,-8 9 15,-10 1 1,-19-1-16,-9 0 15,-9 1 1,-20-1-16,-18-9 16,-10 0-1,-9 10-15,0-10 16</inkml:trace>
  <inkml:trace contextRef="#ctx0" brushRef="#br1" timeOffset="204569">8297 7226 0,'0'0'0,"0"0"0,0 0 16,0 0-1,0 9-15,-18 1 16,-11 9 0,-8 9-16,-20 9 15,1 1 1,-10 9-16,0-10 15,19 1 1,0-20-16,19 1 16,0-9-1,18-1-15,1-9 16,9 0 0,0 0-16,0 9 15,9 1 1,29 18-1,150 38-15,179 46 16</inkml:trace>
  <inkml:trace contextRef="#ctx0" brushRef="#br0" timeOffset="-208627.57">4647 14826 0,'0'0'0,"0"0"0,0 0 16,0 9 0,-9 0-16,-10 20 15,0 8 1,-9 10-16,0 0 16,0 9-1,-1 1 1,11-11-16,8 1 15,1 0-15,-1-9 16,1-1 0,-1 1-1,1-10-15,0-9 16,9 0 0,0-1-16,9-8 15,0-1 1,20 10-16,18-10 15,28 1 1,28-1-16,29 0 16,9-9-1,19 0-15,10 0 16,-1-9 0,-9-10-16,-19 10 15,0-1 1,-9 1-1,-19 0-15,0 9 16,-10 0 0,-9 0-16,-9-10 15,-10 1 1,-19 0-16,1 9 16,-19-10-1,-1 1-15,1-10 16,-10 0-1,-9 1-15,0-20 16,-1-9 0,1-9-16,-9-10 15,-1-9 1,-9 9 0,0 1-16,0 8 15,9 10 1,-9 1-16,10 8 15,-1 1 1,-9 8-16,0 1 16,0 9-1,0 10-15,0 0 16</inkml:trace>
  <inkml:trace contextRef="#ctx0" brushRef="#br0" timeOffset="-207228.11">18326 10181 0,'0'0'0,"0"0"0,0 0 15,0 10-15,0 18 16,9 9 0,0 10-1,10 19-15,9 0 16,1-10 0,18 0-16,19-18 15,9-1 1,0-18-16,-9-9 15,-10-10 1,1-19 0,-10-9-16,-9-10 15,-10-9 1,-9 0-16,-10 10 16,-9 9-1,0-1 1,0 20-16,0 0 15,0 9 1,0 9-16,-19 19 16,0 29-1,1 27-15,-1 19 16,0 10 0,0-1-16,-9-8 15,-10-1 1,1-9-1,-10-1-15,-10-18 16,1-9 0,-1-19-1,-9-9-15,-9-20 16,-10-8 0,1-10-16,46-10 15</inkml:trace>
  <inkml:trace contextRef="#ctx0" brushRef="#br0" timeOffset="-206225.32">19492 10960 0,'0'0'0,"0"0"16,0 0-1,0 0-15,-19 10 16,1 27 0,-11 38-1,1 19-15,9 9 16,0 0 0,1-18-16,-1-10 15,9-19 1,1-9-16,0-19 15,-1-9 1,1 0 0,-1-19-16,10 0 15,0 0 1,0-28-16,10-38 16,-1-37-1,1-10-15,8 1 16,1 18-1,0 19-15,0 9 16,0 10 0,-10 28-1,0-1-15,1 20 16,18 18 0,0 10-16,19 19 15,0 27 1,-9 10-16,0 10 15,-1 9 1,-18-19 0,0-10-16,-19 1 15,0-10 1,0-9-16,0-9 16,-9-10-1,-1-19-15</inkml:trace>
  <inkml:trace contextRef="#ctx0" brushRef="#br0" timeOffset="-206011.4">19022 11457 0,'0'0'0,"9"0"0,1-9 15,18-10 1,28 1 0,38 8-16,57 10 15,169 10 1</inkml:trace>
  <inkml:trace contextRef="#ctx0" brushRef="#br0" timeOffset="-205090.55">20950 10425 0,'0'0'0,"0"0"16,0 19-16,-19 19 16,1 46-1,-20 66 1,10 57 0,0 27-16,-1 29 15,11 9 1,8 0-16,1 19 15,-1 0 1,1 0 0,-10 18-16,0 1 15,-9-19 1,0-19 0,0-9-16,-1-29 15,20-18 1,0-28-1,9-29-15,0-28 16,9-18 0,-9-29-1,0-46-15,0-1 16,0-18 0,0-9-16,0-10 15,0 0 1</inkml:trace>
  <inkml:trace contextRef="#ctx0" brushRef="#br0" timeOffset="-204446.75">18025 12611 0,'0'0'0,"9"-9"15,29-10 1,27-18-16,39-1 16,28 10-1,56-9-15,66 8 16,47 1-1,66 0 1,47 9 0,56 1-16,10-1 15,18 28 1,29 1-16,28-1 16,10 10-1,-20 0 1,-8-10-16,-20-9 15,-56 9 1,-75-9 0,-38 0-16,-75 0 15,-76-9 1,-46 9 0,-57-9-16,-28-1 15,-29 1 1,-27 9-1,-10 0-15</inkml:trace>
  <inkml:trace contextRef="#ctx0" brushRef="#br0" timeOffset="-203514.39">23293 8042 0,'0'0'0,"0"0"15,0 0-15,0 19 16,0 9-1,9 28 1,1 10-16,18 0 16,0-10-1,0-9 1,0-9-16,1-20 16,-1 1-1,10-19 1,9-19-16,0-9 15,-10-9 1,1-10 0,-10 0-16,-9 9 15,-10 10 1,1 9-16,-10 10 16,0 9-1,0 9 1,9 10-16,1 37 15,-10 29 1,0 18 0,0 19-16,-19-9 15,0-10 1,-9-28 0,-19 9-16,-10-18 15,-18-19 1,-29-10-1,-8-18-15,-1-28 16,0-10 0,19-9-16,56 19 15</inkml:trace>
  <inkml:trace contextRef="#ctx0" brushRef="#br0" timeOffset="-203128.66">24318 8643 0,'0'0'16,"0"0"-16,0 0 16,0 0-1,0 18-15,-19 48 16,1 37 0,-11 38-1,10 0-15,1 9 16,-11-19-1,11-27 1,8-11-16,1-18 16,-1-18-1,1-20 1,0-27-16</inkml:trace>
  <inkml:trace contextRef="#ctx0" brushRef="#br0" timeOffset="-202840.84">24036 8793 0,'9'0'0,"10"-19"16,19-18-16,28 8 15,-1 11 1,1 18-16,19 18 31,-10 11-31,-9 17 16,-19 11-1,-19-1-15,-18 10 16,-48-1 0,-65 29-1,-114 28-15,-131 38 16</inkml:trace>
  <inkml:trace contextRef="#ctx0" brushRef="#br0" timeOffset="-202316.42">21044 10369 0,'0'0'0,"0"0"16,0 0-16,10 0 15,37 9 1,94 1-1,104-1-15,84 1 16,75-10 0,29-19-1,9 9-15,-18-8 16,-1 8 0,28 1-16,20 9 15,-38 19 1,-29-1-1,-37 1 1,-47 0-16,-66 0 16,-47-10-1,-76-9-15,-27 10 16,-38-10 0,-19 0-1,-28 0-15,-10 0 16,-9 0-1,0 0-15</inkml:trace>
  <inkml:trace contextRef="#ctx0" brushRef="#br0" timeOffset="-201224.26">22286 11204 0,'0'0'0,"0"0"0,0 0 15,-19 9 1,-9 20 0,-10 18-16,1 18 15,9 10 1,9-9-1,9 0-15,20-10 16,18 0 0,19 1-1,10-20-15,18-9 16,-9-18 0,9-20-1,10-27-15,-10-20 16,-19-18-1,-18 0-15,-19 0 16,-29-9 0,-18 18-1,-19 10-15,-28 9 16,-29 28 0,1 28-1,46 1-15</inkml:trace>
  <inkml:trace contextRef="#ctx0" brushRef="#br0" timeOffset="-200537.9">24836 10435 0,'0'0'0,"0"0"0,0 9 16,-19 38-1,0 75 1,-9 75-16,-1 47 16,11 28-1,8 28-15,1 10 16,-1 9 0,-8 0-1,-1 0-15,0-19 16,-9-18-1,0 9 1,9-19-16,9-10 16,1-37-1,9-27 1,0-39-16,0-18 16,0-29-1,0-27 1,0-29-16,9-18 15,-9-20 1,0-18 0,0 0-16</inkml:trace>
  <inkml:trace contextRef="#ctx0" brushRef="#br0" timeOffset="-200127.81">26124 10951 0,'0'0'0,"0"0"0,0 0 16,0 9 0,0 19-1,-9 38 1,0 37-16,-1 19 15,-9-9 1,1-1-16,-1-18 16,-10 0-1,-18-10 1,19-37-16</inkml:trace>
  <inkml:trace contextRef="#ctx0" brushRef="#br0" timeOffset="-199341.01">19323 13240 0,'0'0'0,"0"0"0,0 9 15,-19 1 1,0 18-16,10 0 15,-1 19 1,1-9 0,18-1-16,1 10 15,18-9 1,0-20 0,10 1-16,-1-19 15,1 0 1,0-19-16,-1-18 15,-18-10 1,-9-9 0,-10-1-16,-19 10 15,-19 0 1,-9 19 0,-28 28-16,-19 28 15,47-9 1</inkml:trace>
  <inkml:trace contextRef="#ctx0" brushRef="#br0" timeOffset="-198935.92">18937 14694 0,'0'0'0,"0"0"16,0 0 0,0 0-1,10 10-15,-1-1 16,0 19-1,20 29-15,-1 18 16,-9 0 0,-1 9-1,1 1-15,-9-10 16,-10-10 0,0-8-1,0-10-15,0-10 16,0-9-1,0-18 1</inkml:trace>
  <inkml:trace contextRef="#ctx0" brushRef="#br0" timeOffset="-198190.46">17865 13991 0,'9'0'0,"19"-10"15,57-8 1,75-11-16,94 1 15,66-9 1,75 9 0,28 18-16,29 1 15,18-1 1,19-8 0,29-1-16,37 0 15,9-9 1,-9 19-1,10 9-15,-10 0 16,-47 0 0,-85 9-16,-47 0 15,-46-9 1,-48-9 0,-28 9-16,-38 0 15,-37 0 1,-38-9-1,-28-1-15,-28 1 16,-20-1 0,-18 1-1,-9 0-15,-19-1 16,-10 10 0,-9 0-1,0 0-15,0 0 16,-18 10-1,-1-1-15</inkml:trace>
  <inkml:trace contextRef="#ctx0" brushRef="#br0" timeOffset="-197526.09">17949 16055 0,'0'0'0,"0"0"0,10-10 16,37-8-1,75-1 1,132-9-1,94 0-15,47 18 16,29 1 0,37-1-16,18-8 15,1 8 1,9-8 0,19 8-16,47 20 15,-9-1 1,-19 0-1,28 19-15,-19 1 16,-47-11 0,-47 1-1,-56-9-15,-66-1 16,-47 0 0,-66-9-16,-47 0 15,-29-18 1,-8-1-1,-29-9-15,-10-10 16,1-28 0,-47 19-16</inkml:trace>
  <inkml:trace contextRef="#ctx0" brushRef="#br0" timeOffset="-196897">27573 10416 0,'0'0'0,"0"0"0,0 0 16,0 19-1,-9 56 1,-1 84-16,1 48 31,-10 37-31,0 18 16,0 1-16,-9 19 15,0 18 1,0 9 0,0 20-16,-1-20 15,11 1 1,-1 18-1,9-9-15,1-46 16,9-11 0,9-18-16,1-28 15,-1-38 1,10-28 0,0-28-16,-19-18 15,0-39 1,0-18-1,0-19-15,0-9 16,0-19 0,0 0-1,0 0-15</inkml:trace>
  <inkml:trace contextRef="#ctx0" brushRef="#br0" timeOffset="-196393.92">26209 12565 0,'0'0'0,"19"0"0,18-19 15,11 0 1,17 0-16,1 1 16,19-1-1,56 9 1,19 1-16,19 9 16,-10 0-1,-18 0 1,-29-9-16,-38-1 15,-18 1 1,-19-1 0,-18 1-16,-20 9 15</inkml:trace>
  <inkml:trace contextRef="#ctx0" brushRef="#br0" timeOffset="-195381.55">19106 13400 0,'0'0'16,"0"0"-16,0 0 16,0 0-1,0 0-15,0 0 16</inkml:trace>
  <inkml:trace contextRef="#ctx0" brushRef="#br0" timeOffset="-192211.35">3547 6297 0,'0'0'0,"-10"0"15,-27 0 1,-20 0-16,-9 0 15,0 0 1,-9 0 0,0-9-1,9 9-15,0-10 16,0 10 0,19 10-16,0-1 15,19 1 1,19-10-1,-1 9-15,1 0 16,-1 1 0,1-1-16,9 0 15,0 10 1,0 9 0,0 0-16,0 10 15,0 9 1,9 9-1,1 19 1,-10 10-16,0 9 16,0-1-1,0 11-15,0 8 16,-10 10 0,1 0-1,0-9-15,9-1 16,0-9-1,0-9 1,0 10-16,0 17 16,0-17-1,-10-10 1,10 9-16,-9 0 16,9-9-1,0 0 1,-10-10-16,10 0 15,0 10 1,-9-19 0,9 0-16,-9-9 15,9-10 1,-10 1 0,10-10-16,0 9 15,0-19 1,0 10-16,0-9 15,0-1 1,0 1 0,0-10-16,0-9 15,0 0 1,0-1 0,10-8-16,-1-1 15,0 0 1,20 1-1,8-1 1,10 1-16,10-1 16,-1 0-1,1 1-15,-1-1 16,0-9 0,1 10-1,-10-10-15,-9 9 16,-1-9-1,1 0-15,-19 0 16,-1 0 0,1 0-1,-9 0-15,-1 0 16,1 0 0,-1 0-1,0 0-15,-9 0 16</inkml:trace>
  <inkml:trace contextRef="#ctx0" brushRef="#br0" timeOffset="-191619.96">3481 9206 0,'0'0'0,"0"0"16,0 0-1,0 0-15,0 0 16,0 0 0,9 9-1,10 0-15,9 10 16,0 9 0,19 0-1,0 10-15,10 0 16,-19-1-1,-1-9 1,-9 10-16,-9-10 16,0 9-1,-10 1-15,-9-1 16,0 1 0,-18 0-1,-11 8-15,-18 1 16,-9 0-1,-1-9 1,1-1-16,-10-9 16,0 1-1,19-11 1,10-8-16,-1-1 16,10 1-1,0-10 1,-1 0-16,20 0 15,0 0 1,-1 0-16,1 0 16,-1 0-1,1 0 1,9 0-16,0 0 16</inkml:trace>
  <inkml:trace contextRef="#ctx0" brushRef="#br0" timeOffset="-188052.88">7150 6138 0,'0'0'0,"0"0"16,0 0 0,0 0-16,0 0 15,0 0 1,0 0-16,0 0 16,0 0-1,0 0-15,0 9 16,0 0-1,-10 1-15,1 9 16,-10 9 0,19-28-16,-19 47 15,0 18 1,-9 10 0,9-9-1,10-10-15,0 1 16,-1-1-16,10-9 15,0-10 1,0 1-16,0-10 16,0-9-1,0 0-15,0-10 16,0-9 0,0 0-16,0 0 15,0 0 1,0 0-1,0-19-15,-9-28 16,-1-9 0,10 0-16,-9-10 15,9 0 1,0 10-16,9 0 16,-9 9-1,10 0-15,-10 19 16,0 0-1,0-1-15,0 20 16,0 0 0,0 9-16,0 0 15,0 0 1,9 9 0,1 10-16,-1 18 15,0 10 1,1 10-16,-1-1 15,-9 0 1,0-9-16,0-9 16,0-1-1,0-18-15,0 0 16,0-1 0,0-18-16,0 0 15,0 0 1,0 0-16,10-9 15,-1-28 1,0-29-16,-9-9 16,0 0-1,0 0-15,-9 9 16,0 10 0,9 28-1,-10-1-15,10 20 16,0 0-1,0 9-15,0 0 16,0 0 0</inkml:trace>
  <inkml:trace contextRef="#ctx0" brushRef="#br0" timeOffset="-185546.59">22587 12611 0,'0'0'0,"0"0"16,0 0-16,0-9 15,0 0 1,0-1-1,0 1-15,0 9 16,0 0-16,0 9 16,0 10-1,-9 28 1,-1 28-16,10 19 16,0 18-1,0 1-15,0-19 16,0-19-1,0-9-15,0-19 16,0-10 0,0-9-16,0-9 15,0-19 1,0 0-16,0 0 16,0 0-1,0-19-15,10-18 16,-1-29-1,1-18-15,-1-1 16,0 1 0,1-1-16,-1 10 15,1 10 1,-1 18-16,0 0 16,-9 19-1,0 18 1,0 1-16,0-1 15,0 10 1,0 10-16,0 9 16,0 18-1,0 19-15,0 19 16,-9 19 0,0 0-16,-1 0 15,1-19 1,9-9-16,-10-19 15,10-10 1,0-18-16,0 0 16,0-19-1,0 0-15,0 0 16,0 0 0,0-10-16,0-27 15,0-38 1,-9-19-16,0 9 15,9-8 1,0 8 0,0 10-16,0 9 15,0 19 1,0 19-16,0 19 16,0 0-1,0 9-15,0 0 16,0 9-1,0 10-15,0 9 16,0 28 0,-10 19-16,1 10 15,-1-10 1,1 0-16,0-19 16,-1 0-1,10-9-15,0-9 16,0-1-1,0-18-15,0-19 16,0 0 0</inkml:trace>
  <inkml:trace contextRef="#ctx0" brushRef="#br0" timeOffset="-184321.32">25795 12536 0,'0'0'0,"0"0"15,0 0 1,0 10-16,0 9 16,0 9-1,0 28-15,-9 10 16,-1 18-1,10 10 1,0 9-16,-9-9 16,9-19-1,0-19-15,-10 1 16,10-1 0,0-19-16,0 1 15,0-19 1,0-10-16,0-9 15,0 0 1,0 0-16,0-9 16,0-29-1,10-37-15,-1-19 16,1-9 0,-1 19-16,1 9 15,-1 9 1,0 0-16,-9 19 15,0 19 1,0 0 0,0 19-16,0 9 15,0 0-15,0 0 16,0 9 0,0 10-1,-9 28-15,0 18 16,-1 10-1,1 10-15,-1 9 16,1-10 0,-1-9-16,1 0 15,0-9 1,9-10-16,0-18 16,0-19-1,0-10-15,0-9 16,0 0-1,0 0-15,9-19 16,0-28 0,1-18-16,-1-20 15,1-18 1,-1 0-16,1 18 16,-10 10-1,0 10-15,0 18 16,0 28-1</inkml:trace>
  <inkml:trace contextRef="#ctx0" brushRef="#br2" timeOffset="-180668.11">5447 6260 0,'0'0'0,"0"0"0,0 0 15,0 0-15,0 0 16,0 0 0,0 0-16,0 0 15,0 0 1,19 9-16,28 0 16,47 1-1,19 9 1,9-10-16,10 0 15,-19 1-15,-10-10 16,-9 9 0,0 0-1,-19 1-15,-18-10 16,-1 0 0,-18 0-16,0 0 15,-10 0 1,-9 0-16,-1 0 15,-8 0 1,-10 0-16,0 0 16</inkml:trace>
  <inkml:trace contextRef="#ctx0" brushRef="#br2" timeOffset="-179686.64">5315 9393 0,'0'0'0,"0"0"16,0 0-16,0 0 15,0 0 1,0 0-16,10 0 15,-1 0 1,19 0 0,10 10-16,18-1 15,29 10 1,18-10-16,1 1 16,18-1-1,-9 0-15,0 10 16,0-9-1,0-1-15,0 0 16,9-9 0,10 0-16,-1 0 15,-18 0 1,-28 0-16,-19 0 16,-29 0-1,-18 0-15,-9 0 16,-10 0-1,0 0-15</inkml:trace>
  <inkml:trace contextRef="#ctx0" brushRef="#br2" timeOffset="-178663.62">22455 12593 0,'0'0'0,"0"0"0,0 0 16,0 0-1,0 0-15,0 0 16,0 0 0,0 0-16,0 9 15,10 10 1,-1 18-16,1 20 15,-10 18 1,9 28 0,-9 0-16,0-9 15,0 0-15,0-19 16,0-9 0,0-10-1,0-19-15,0-8 16,0-11-1,0-8-15,0-10 16,10 9 0,-10-9-16</inkml:trace>
  <inkml:trace contextRef="#ctx0" brushRef="#br2" timeOffset="-177517.57">25927 12649 0,'0'0'0,"0"0"16,-10-9-16,1-1 15,9 10 1,0 0 0,0 0-16,0 0 15,0 10 1,-9-1-16,-1 19 16,10 0-1,-9 0-15,-1 19 16,1 10-1,0 8-15,-1 1 16,10 9 0,-9 0-16,-1-19 15,1 1 1,9-10-16,-9-10 16,-1 1-1,10-20-15,0-8 16,0-1-1,0-9 1,0 0-16,0 0 16,0 0-1,0-9-15,0-29 16,0-27 0,0-29-16,0 0 15,10 0 1,-1 10-16,0 9 15,-9 9 1,0 0-16,0 19 16,0 19-1,0 19-15,0-1 16,0 10 0,0 0-16,0 10 15,0 9 1,0 37-1,0 19-15,0 19 16,0 9-16,0 0 16,-9-9-1,0-19-15,-1 0 16,1 0 0,-1-18-1,1-1-15,-1-19 16,10-9-16,0-9 15,0 0 1,0-19 0,0 0-16,0 0 15,0 0 1</inkml:trace>
  <inkml:trace contextRef="#ctx0" brushRef="#br2" timeOffset="-176372.9">22775 12884 0,'0'0'0,"0"0"16,0 0-16,0 0 15,0-10 1,0 1-16,0 9 16,0 0-1,0 0-15,0 0 16,0 0 0,0 9-16,0 10 15,10 9 1,-10 19-16,0 9 15,9 1 1,-9-1-16,0-9 16,0 0-1,0-10-15,0 1 16,0-19 0,0-1-1,0-18-15,0 0 16,0 0-1,0 0-15,10 0 16,-1-18 0,0-29-16,1-19 15,-1-9 1,1-10-16,-1 1 16,0 9-1,1 9-15,-1 19 16,1 19-1,-10 0-15,0 19 16,0-1 0,0 10-16,0 0 15,0 10 1,9-1-16,0 19 16,1 0-1,-10 19-15,9 19 16,-9 0-1,0-1-15,0 1 16,0 0 0,0-10-1,0 0-15,0 1 16,0-20 0,0 1-16,0-1 15,0-9 1,0-9-16,0-10 15,0-9 1,0 0-16,0 0 16,0 0-1,0 0-15,10-9 16,-1-10 0,0-18-16,1-20 15,-1 1 1,1-10-1,-1 10-15,1 9 16,-1 0 0,-9 19-16,0 0 15,0 19 1,0-1-16,0 10 16</inkml:trace>
  <inkml:trace contextRef="#ctx0" brushRef="#br2" timeOffset="-174294.43">22785 12715 0,'0'0'0,"0"0"0,0 0 15,0 0 1,0 0-16,0 0 15,0 9 1,-10 10-16,1 18 16,0 38-1,-1 29-15,1 8 16,18 1 0,1-1-16,-10 1 15,9-19 1,-9-10-16,0-9 15,0-18 1,0-10-16,0-19 16,0-10-1,0-18-15,0 0 16,0 0 0,0 0-1,0-28-15,-9-47 16,-1-28-16,10-19 15,-9-9 1,-1-1 0,1 10-16,-1 10 15,10 9 1,-9 9-16,0 19 16,-1 18-1,10 20-15,0 9 16,0 18-1,0 10-15,0 0 16,0 10 0,0 8-16,0 39 15,0 18 1,0 19-16,0 18 16,0 1-1,0-10-15,0-9 16,0-19-1,-9 0 1,9-9-16,0-10 16,0-19-1,0-18-15,0 0 16,0 0 0,0-19-16,0 0 15,0 0 1,0-10-16,0-27 15,0-19 1,0-19-16,0-10 16,0-9-1,0-9-15,-10 19 16,10 9 0,0 9-16,0 19 15,0 19 1,0 0-16,0 18 15,0 1 1,0 9 0,0 0-16,0 9 15,0 10 1,0 37-16,-9 19 16,9 19-1,-9 9-15,9-9 16,-10 0-1,10 0-15,0-10 16,0-18 0,0-10-16,0-18 15,0-1 1,0-18-16,0 0 16,0-19-1,0 0-15,0 0 16,0 0-1,0 0 1,0-19-16,0-9 16,0-38-16,-9-28 15,9-9 1,0 0 0,-10-10-16,10 10 15,-9 9 1,9 10-16,0 18 15,0 10 1,0 28-16</inkml:trace>
  <inkml:trace contextRef="#ctx0" brushRef="#br3" timeOffset="-168785.1">4421 7113 0,'0'0'0,"0"0"0,0 0 15,0 0 1,0 0-16,0 0 16,0 0-1,-18 0-15,-20-9 16,-9 9 0,-19 0-16,-9 0 15,-19 0 1,9 0-16,10 0 15,9 0 1,19-9-16,0 9 16,9 0-1,1 0-15,8 0 16,1 0 0,9 0-16,1 9 15,8 0 1,1 1-1,-1-1-15,1 1 16,0-1 0,-1 0-16,1 10 15,-1 0 1,1 0-16,0 9 16,-1-9-1,10 9-15,0-10 16,0 11-1,10 8-15,-10-9 16,9 19 0,-9 0-16,0 9 15,0 1 1,0-1 0,0 0-16,0-9 15,0 0 1,-9 0-16,-1 0 15,1-10 1,-10 10-16,10 0 16,-1 0-1,1-9-15,-1-10 16,1-9 0,9-1-16,0 1 15,0 0 1,0-10-16,0 1 15,0-10 1,9 9-16,1 0 16,18 1-1,10-1 1,18 1-16,19 8 16,19-8-16,0 8 15,-18-8 1,-1-1-1,-9 1-15,-10-1 16,1 0 0,-20 1-16,1-1 15,0 1 1,-20-1-16,1-9 16,-9 9-1,-1 1-15,-9-10 16,0 0-1,0 0 1,0 0-16,0 0 16,0 0-16</inkml:trace>
  <inkml:trace contextRef="#ctx0" brushRef="#br3" timeOffset="-167101.78">3500 8267 0,'0'0'0,"0"0"15,0 0-15,0 0 16,0 0 0,0 0-16,0 0 15,0 0 1,0 0 0,0 0-16,9 10 15,0-1 1,1 19-16,-1 0 15,1 1 1,-10 8-16,0 10 16,0 9-1,0-9-15,0-9 16,-10-1 0,1 1-16,-1-1 15,1 10 1,0 0-16,-1 0 15,1 0 1,-1 0-16,1 0 16,0-10-1,9 1 1,0-1-16,0 10 16,0-9-16,0-1 15,0 1 1,0 9-1,9-10-15,0 10 16,-9 0 0,10 10-16,-10-1 15,0 0 1,9 10-16,-9-10 16,0 10-1,0-1-15,0 20 16,-9-10-1,-1 0-15,1 0 16,0 0 0,-1 0-16,1 0 15,-1-9 1,1 0 0,-1-1-16,1 1 15,0 0-15,9-10 16,-10 10-1,1-10 1,9 0-16,0 0 16,0-9-1,0 0-15,-10-9 16,10-1 0,-9 1-16,9-19 15,0-1 1,0 1-16,0 0 15,0-10 1,0-9 0,0 0-16,0 0 15,0 10 1,0-10-16,0 0 16,0 0-1,0 0-15,0 0 16,0 0-1,0 0-15,0 0 16,9 0 0,1 0-16,18 0 15,0 9 1,1-9-16,18 9 16,18 1-1,1-1-15,19 1 16,0-1-1,-10 0 1,0 1-16,0 9 16,-18-10-1,-1 0-15,-9 1 16,-9-10 0,0 0-16,-10 0 15,0 9 1,0 0-16,0-9 15,1 0 1,-11 0-16,1 0 16,-19 0-1,0 0-15,0 0 16,0 0 0,0 0-1,0 0-15</inkml:trace>
  <inkml:trace contextRef="#ctx0" brushRef="#br3" timeOffset="-166078.81">3443 11242 0,'0'0'0,"0"0"16,0 0-16,0 0 15,0 0 1,0 0-16,0 0 16,0 0-1,0 9-15,0 19 16,0 19 0,-9 19-16,-1 9 15,10 19 1,-9 9-1,-1 0-15,10 0 16,-9 10 0,0-10-16,-1 10 15,10-1-15,-9-9 16,9 1 0,-10-11-1,10-27-15,0 0 16,0-10-1,0-9-15,0 0 16,-9-10 0,9 1-16,0-10 15,0-9 1,0 0-16,0-10 16,0-9-1,0 0-15,0 0 16,0 0-1,0 0-15,9 0 16,1 0 0,-1-9-16,1-1 15,8 1 1,1-10 0,0 0-16,9 1 15,1-1 1,-1 0-16,0 0 15,0 1 1,10-11-16,-1 1 16,11 10-1,-1-1-15,18-9 16,1 9 0,19 9-16,0-8 15,-1 8 1,-8 1-16,-11 0 15,-8 9 1,-20 0 0,1 0-16,-19 9 15,0 0 1,0 1-16,-1-1 16,-8-9-1,-10 0-15,0 0 16,0 0-1</inkml:trace>
  <inkml:trace contextRef="#ctx0" brushRef="#br3" timeOffset="-165229.95">3500 12358 0,'0'0'0,"0"0"15,0 0-15,0 0 16,0 0 0,0 0-16,0 0 15,0 0 1,0 0-16,0 0 15,0 0 1,0 0-16,0 0 16,0 0-1,0 0-15,0 0 16,0 10 0,-10-1-16,1 0 15,-1 10 1,1 9-16,0 19 15,-1 19 1,1 9 0,9 28-16,-10 10 15,1 9-15,-1 0 16,10-19 0,0-9-1,0-1-15,0-17 16,0-11-1,0-9-15,0-9 16,10-9 0,-10-1-16,0-18 15,0 0 1,0-10-16,0-9 16,0 0-1,0 0-15,9 0 16,1 0-1,-1 0-15,1 0 16,-1 0 0,10 0-1,9 0-15,10 0 16,18 0 0,29 10-16,18-1 15,19 1 1,1 8-16,8-8 15,-27 8 1,-19-8-16,-10-1 16,-28 1-1,-9-1-15,-20-9 16,-8 0 0,-10 0-16,0 0 15</inkml:trace>
  <inkml:trace contextRef="#ctx0" brushRef="#br3" timeOffset="-161550.39">5221 8418 0,'0'0'0,"0"0"0,0 0 15,0 0 1,0 0-16,0 0 15,0 0 1,0 0-16,10 0 16,18 0-1,28 0-15,48 0 16,27 0 0,10-10-1,1 10-15,-11 0 16,-18 10-1,-9-1-15,-10 0 16,0 1 0,0 8-16,-9-8 15,-10-10 1,-19 0-16,1 0 16,-20 0-1,-18 0-15,0 0 16,-10 0-1,1 9-15,-10 1 16</inkml:trace>
  <inkml:trace contextRef="#ctx0" brushRef="#br3" timeOffset="-160546.04">5390 11148 0,'0'0'0,"0"0"0,0 0 16,0 0 0,0 0-16,0 0 15,10-10 1,-1 1-16,19 0 15,1-1 1,18 1-16,-10 0 16,1-1-1,0 1-15,-1 9 16,-18-10 0,0 10-1,0 0-15,-10 0 16,1 0-16,-10 0 15,0 0 1,0 0-16,0 0 16,0 0-1,0 0 1,0 0-16,0 0 16,0 0-1,0 0-15,0 0 16,0 0-1,0 0-15,0 0 16,0 0 0</inkml:trace>
  <inkml:trace contextRef="#ctx0" brushRef="#br3" timeOffset="-159835.96">5560 10998 0,'0'0'0,"0"0"0,0 0 15,0 0 1,9 0-16,1-10 16,-1 1-1,0 0-15,1-1 16,-1 1-1,-9 9-15,10 0 16,-10 0 0,0 0-16,0 0 15,0 0 1,0 0-16,0 0 16,0 0-1,0 9-15,0-9 16</inkml:trace>
  <inkml:trace contextRef="#ctx0" brushRef="#br3" timeOffset="-158885.52">5654 10941 0,'0'0'0,"0"0"0,0 0 16,0 0 0,0 0-16,0 0 15,9 0 1,1 0-16,18-9 16,0 9-1,0-9-15,19-1 16,0 1-1,10-1-15,-1 1 16,1 0 0,-1 9-16,-18 0 15,-1 9 1,1-9 0,-19 9-16,0-9 15,0 10-15,-1-1 16,1-9-1,0 0 1,-10 0-16,1 0 16,-1 0-1,10 0-15,0 0 16,0 0 0,9 0-16,0 0 15,19 0 1,0 0-16,0 0 15,-9 0 1,-1 0-16,1 0 16,-10 0-1,1 0 1,-11 0-16,1 0 16,0 0-1,0 0-15,-10 0 16,-9 0-1,0 0-15,0 0 16,0 0 0,0 0-16,0 0 15,0 0 1</inkml:trace>
  <inkml:trace contextRef="#ctx0" brushRef="#br3" timeOffset="-157869.58">5682 12246 0,'0'0'0,"9"0"15,20-19 1,8 0-16,20-9 16,27 9-1,29-9 1,28 9-16,10 10 16,-1 9-16,-27 0 15,-20 0 1,-9 9-16,-18 1 15,-20-1 1,-18 0 0,-1 1-16,-18-1 15,0-9-15,-10 9 16,-9-9 0</inkml:trace>
  <inkml:trace contextRef="#ctx0" brushRef="#br3" timeOffset="-157331.45">5513 13925 0,'0'0'0,"0"0"0,0 0 16,0 0-1,9 0 1,19 0-16,19-9 16,19-1-1,19 20-15,18-10 16,20 0 0,-10 0-16,9 0 15,0 0 1,0-10-16,-18-9 15,-19 10 1,-10 0-16,-19-1 16,-18 1-1,-10 0-15,-9-1 16,0 1 0,-10 9-1,-9 0-15,0 0 16,0 0-1</inkml:trace>
  <inkml:trace contextRef="#ctx0" brushRef="#br3" timeOffset="-154984.92">25278 14497 0,'0'0'0,"0"0"0,9 0 16,10-9 0,9-10-1,19 0-15,19 1 16,9 8-1,1 10-15,-11 10 16,11-1-16,-20 0 16,-9 1-1,-9-1 1,-19 1-16,-1-1 16,-8 0-1,-10 1-15,0-1 16,-19 0-1,0 10-15,-18 9 16,-20 1 0,10-1-16,0-10 15,0 1 1,19 0-16,0-10 16,18 1-1,1-1-15,-1-9 16,10 0-1,0 0-15,0 0 16,10 0 0,-1 0-1,19 10-15,1-1 16,8-9 0,10 9-16,10 10 15,-10 0 1,-10 0-16,1 9 15,-19-10 1,0 11-16,-1-11 16,-18 11-1,0-1-15,-18 0 16,-29 19 0,-19-10-16,-19 10 15,-18-9 1,-10-1-16,9-18 15,1 0 1,18-10 0,19-9-16,19 0 15,19 0-15,0 0 16,18 0 0,1 0-1</inkml:trace>
  <inkml:trace contextRef="#ctx0" brushRef="#br4" timeOffset="-150692.96">5475 7198 0,'0'0'15,"0"0"-15,0 0 16,0 0-16,0 0 16,0 0-1,0 0-15,0 0 16,10 0-1,18 0-15,28-10 16,29 1 0,18 9-1,20 0-15,-1 9 16,-19 1 0,-9-1-16,10 1 15,-1 8 1,1-8-16,-10 9 15,-19-10 1,-9 0-16,-19 1 16,-19-10-1,-9 0-15,-19 0 16,0 0 0,0 0-16,0 0 15,-9 0 1,-38-10-16,-47-8 15,-29 8 1,-37 10 0,-9 0-16,19 0 15,18 0 1,10 0-16,18 10 16,10-10-1,9 0-15,10 0 16,9 0-1,19 0-15,0 0 16,19 0 0,0 0-16,18 0 15,1-10 1,9 10-16,0 0 16,0 0-1,0 0-15,0 0 16,0 0-1,0 0-15</inkml:trace>
  <inkml:trace contextRef="#ctx0" brushRef="#br4" timeOffset="-148255.33">5522 10810 0,'0'0'0,"0"0"16,10 0-16,-1-9 15,29-10 1,18-9-16,29 0 16,28-1-1,28 11 1,9-1-16,-9 10 16,10 9-1,-10 0-15,-28 0 16,-19 0-1,0 0-15,-28 0 16,-19 0 0,-9 0-16,-10 0 15,-9 0 1,-10 0-16,-9 0 16,0 0-1,0 0-15,0 0 16,-28 0-1,-48 0-15,-46-10 16,-47 10 0,0 0-1,-1 0-15,1-9 16,28-1-16,9 10 16,19 0-1,10 0 1,27 10-16,11-1 15,-1 1-15,19-1 16,18 0 0,1-9-16,9 10 15,10-10 1,9 0 0,0 0-16,0 0 15,0 0 1,9 0-16,10 9 15,47 0 1,47 1-16,28-10 16,19 0-1,-9 0-15,-20 9 16,10 1 0,0 8-16,-9 1 15,-10 0 1,-9 0-16,-19-1 15,-18 1 1,-20 0 0,-18 0-16,-19-19 15,-19 0 1,0 0-16,0 0 16,0 0-1,-19 9-15,-9 0 16,-48-9-1,-37 0-15,-37 0 16,-19 0 0,-1 0-16,1 0 15,18 0 1,29-9-16,28 9 16,19-9-1,9 9-15,19 0 16,19 0-1,-1 0-15,20 0 16,0 0 0,-1 0-16,10 0 15,0 9 1,0-9 0</inkml:trace>
  <inkml:trace contextRef="#ctx0" brushRef="#br4" timeOffset="-146811.62">22559 14591 0,'0'0'0,"0"0"16,0 0-16,0 0 16,0-19-1,-9 1-15,18-1 16,0-19-1,20 1-15,18-10 16,9 0 0,1 19-1,-10 0-15,-10 18 16,-9 1-16,-9 9 16,0 9-1,0 10-15,0 19 16,-10 9-1,-9 18-15,-28 1 16,-19 9 0,-28 0-1,-10-9-15,0-10 16,19-19 0,29-8-16,9-11 15,18-8 1,1-1-16,9 1 15,9-1 1,10 0-16,37 1 16,48-10-1,28 0-15,18 0 16,1-10 0,-10 1-1,-28 9-15,-19 0 16,-28 0-16,-19 9 15,-29-9 1</inkml:trace>
  <inkml:trace contextRef="#ctx0" brushRef="#br4" timeOffset="-127162">22211 12302 0,'0'0'0,"0"0"16,9 0-16,1-19 15,-1 10 1,1 9-16,-1-10 16,19-8-1,0-1 1,1 9-16,-1 1 16,0 0-1,0 18 1,0-9-16,20-9 15,-1 9 1,0 0 0,0 18-16,9 11 15,1-11 1,-20 1-16,10-10 16,0 10-1,0 0 1,0-10-16,0 10 15,10 19 1,-1-20 0,1-8-16,-1-1 15,10 19 1,0 1 0,0-1-16,9 9 15,-9-18 1,0 9-16,9 10 15,10-1 1,-1 1 0,1-10-16,0 9 15,-1 20 1,-18-20 0,-9-9-16,8 19 15,1 19 1,-9-29-1,-1-8-15,10-11 16,0 1 0,18 37-1,-8-9-15,-1-9 16,0-10 0,1 10-1,-1-10-15,0 28 16,0-18-1,-9-20-15,19 10 16,-10 29 0,-18-20-1,8-9-15,11 1 16,8 36 0,1 1-1,-10-29-15,-9-18 16,9 28-1,1 0 1,-1 9-16,-9-9 16,0-9-1,-1 18-15,-8 0 16,-10-37 0,0 9-1,-9-9 1,-1-10-16,1 10 15,9 19 1,0 9-16,-9-19 16,-10 9-1,-9-9-15,-1-9 16,-8 0 0,9 9-1,-1 10 1,1 9-16,-9-10 15,-1 10 1,-9 19 0,0 9-16,-9-10 15,9-27 1,-19 28-16,9-19 16,-8 9-1,-11 28 1,1-18-16,9-19 15,-9-10 1,0 38 0,0 0-16,-1-18 15,1-10 1,0-10 0,0-18-16,0 9 15,-19 28 1,9-18-1,-19 18-15,10-18 16,10-19 0,-1-1-16,-9 10 15,-9 10 1,18-38 0,0 0-16,-18 9 15,0-9 1,-1-18-1,10 8-15,0-18 16,-9-9 0,9 8-16,-1 11 15,1-1 1,-9-19 0,9-9-16,0 19 15,19 0 1,-1 9-1,-8-18-15,9 9 16,-10-10 0,0 1-1,1-1-15,-10-18 16,0 0 0,0-958-1,0 1952-15,-10-984 16,1-20-1,9 10-15,0 27 16,9 1 0,-9 0-1,-19-9-15,10-1 16,9 10 0,-10 0-1,-9-19-15,10 0 16,-1 0-1,1 10 1,-19-1-16,-1-9 16,-8 10-1,9-1 1,9 10-16,9 0 16,-9-10-1,1 1 1,8-10-16,-9 9 15,19 19 1,-9 10-16,-10-19 16,9 0-1,-8 0 1,-1-1 0,0 1-16,0 10 15,0-11 1,-9-8-16,-10-19 15,10 9 1,9 28 0,-9-19-16,9 1 15,10 18 1,-1 0-16,10 10 16,0-10-1,0 10 1,-9-19-1,-1-10-15,10 10 16,0 0 0,0 9-16,9-9 15,-9-19 1,0 9 0,10-8-16,-10-1 15,9 9 1,0-9-1,1-37-15,-1 18 16,29 38 0,-10-19-16,-9-28 15,18 19 1,1 9 0,0 9-16,-1-18 15,1-10 1,9 19-1,0 19-15,9 9 16,1-37 0,-1 0-1,0 18-15,1 20 16,-1-20 0,10 10-1,-10-10-15,10 10 16,0 9-1,0 1 1,0-1-16,-10 0 16</inkml:trace>
  <inkml:trace contextRef="#ctx0" brushRef="#br4" timeOffset="-125366.95">17451 13278 0,'0'0'0,"0"0"16,0 0 0,0 0-16,0 0 15,9 0 1,10-10-1,19 1-15,18-10 16,38 10 0,10-1-1,18-8-15,-9-1 16,0 9 0,-29 20-16,-8-20 15,-20 1 1,-9 18-1,-9-9-15,-1 0 16,-18 0 0,0 0-1,-10 0-15,-9 0 16,0 0 0,0 0-16</inkml:trace>
  <inkml:trace contextRef="#ctx0" brushRef="#br4" timeOffset="-124269.92">18410 12921 0,'0'0'0,"0"0"0,0 0 16,0 0 0,0 0-16,0 9 15,0 10 1,0 38-1,0 8 1,0-27-16,0-10 16,0-9-1,0-1-15,0 11 16,0 8 0,0-18-1,0-10-15,0 1 16,0-10-1,0 0 1,0 0-16,0 0 16,0 0-1,0-10-15,0 1 16,0-10 0,-9-18-1,-1-10 1,10 9-16,0 10 15,0 9 1,10 0-16,-1-9 16,1 10-1,-1-1 1,1 19-16,-1 0 16,19 0-1,0 9 1,1 1-16,-1-1 15,0 19 1,-9-9-16,0 0 16,-10-10-1,-9 10 1,0-10-16,-9 10 16,-10 18-1,-9-8 1,-10-11-16,0 1 15,1 0 1,-10 0-16,0-1 16,0 1-1,18-9 1,1-1-16,9-9 16,10 0-1,0 0 1,9 0-16,0 0 15,0 0 1,0 0-16,-10 0 16,-9 9-1,10-9-15</inkml:trace>
  <inkml:trace contextRef="#ctx0" brushRef="#br4" timeOffset="-121804.62">22333 9149 0,'0'0'0,"0"0"16,0 0 0,0 0-16,0 10 15,0 9 1,0 27 0,0 48-16,0 47 15,10 9 1,-1 38-16,0-29 15,1-74 1,-10-10 0,0 28-16,0 10 15,0-48 1,0-27 0,0-19-16,0-10 15,0 0 1,0 1-1,0-1-15,0-9 16</inkml:trace>
  <inkml:trace contextRef="#ctx0" brushRef="#br4" timeOffset="-121259.29">21722 10172 0,'0'0'0,"0"0"0,0 0 15,9 0 1,1 0-1,8 9-15,1 1 16,9 9 0,1 9-16,-11-10 15,11 1 1,-1 9 0,0 19-16,19 28 15,-9-18 1,-1 8-1,1-8-15,-10-29 16,19 19 0,-9-19-1,-10-19-15,10 1 16,-1-1 0,10-18-1,10-1-15,-1-18 16,20-38-1,8-37-15,-9 19 16,-18 18 0,-19 19-1,-1-9-15,-18 28 16</inkml:trace>
  <inkml:trace contextRef="#ctx0" brushRef="#br4" timeOffset="-118514.75">16811 15042 0,'0'0'0,"0"0"0,0 0 16,0 0-1,9 0 1,1 0-16,27 0 15,39-10 1,27 20 0,38-39-1,0-18-15,-28 47 16,-9 0 0,-10 10-16,-9-10 15,-29 0 1,-18 9-1,-1-28-15,1 10 16,-19 18 0,0-9-1,-10-9-15,-9 9 16</inkml:trace>
  <inkml:trace contextRef="#ctx0" brushRef="#br4" timeOffset="-118025.65">17799 14920 0,'0'0'0,"0"0"0,0 0 16,0 0-16,0 9 16,0 0-1,0 1 1,9-1-16,1 10 15,-10 9 1,0-9-16,0 9 16,0-9-1,0-1 1,0-8-16,0-10 16,0 0-1,0 0 1,0-19-16,0-28 15,9 10 1,0-1 0,1 10-16,-1 0 15,19 9 1,1 10-16,-1 18 16,10 10-1,-20-10 1,1 10-16,-9-10 15,-10 10 1,0 0 0,-38 18-16,10-18 15</inkml:trace>
  <inkml:trace contextRef="#ctx0" brushRef="#br4" timeOffset="-116628.03">26519 8840 0,'0'0'0,"0"9"0,0 19 15,-9 29 1,0 36-16,-1 39 16,1-1-1,-1-9 1,1-19-16,0-9 16,-1 0-1,1-19 1,-1-28-16,1-10 15,0-18 1,-1 9-16,1 0 16,-1 1-1,1-1 1,9-28-16</inkml:trace>
  <inkml:trace contextRef="#ctx0" brushRef="#br4" timeOffset="-116356.02">25974 9844 0,'0'0'0,"0"0"0,0 0 16,0 0-1,0 0 1,9 18-16,1 11 15,18-1 1,0 9-16,19 1 16,0-10-1,19 0 1,0-9 0,37-19-16,-46-10 15</inkml:trace>
  <inkml:trace contextRef="#ctx0" brushRef="#br4" timeOffset="-113529.54">20320 17434 0,'0'0'0,"0"0"0,0 0 16,0-19-1,0 10 1,9-38-16,1-28 15,18-19 1,10-9 0,-1 28-16,1-19 15,-10 0-15,-9 38 16,0 9 0,-10 19-1,1 9-15,-1 10 16,0-1-1,1 10 1,9 28 0,18 47-16,1-18 15,-10-1 1,19 38 0,-9 0-16,-1 18 15,-18-18 1,0-28-16,-10-29 15,1-18 1,-10 28 0,0-19-16,0-28 15</inkml:trace>
  <inkml:trace contextRef="#ctx0" brushRef="#br4" timeOffset="-113228.64">19765 17190 0,'0'9'0,"9"-9"0,20 19 15,65-9 1,56-20-1,10 29-15,0 9 16,-19-37 0,-19-19-1,-37-1-15,-19 20 16,-28 9 0,9 9-1,-29-9-15</inkml:trace>
  <inkml:trace contextRef="#ctx0" brushRef="#br4" timeOffset="-112879.43">21684 16787 0,'0'0'0,"0"0"0,-9 9 16,-10 0-1,-19 10-15,-9 19 16,0 46 0,10 10-1,18-10-15,19-18 16,9-28-1,19 27 1,10 1-16,0-47 16,9-19-1,37 18 1,-37-8-16</inkml:trace>
  <inkml:trace contextRef="#ctx0" brushRef="#br4" timeOffset="-112562.02">22361 16749 0,'0'0'0,"0"0"16,0 0-16,-18 9 15,-11 1 1,1 9-1,-9 28-15,-1 9 16,0 19 0,19 28-1,10-37-15,18-19 16,10-19 0,19 19-1,18 0-15,10-19 16,19 0-1,-48-19-15</inkml:trace>
  <inkml:trace contextRef="#ctx0" brushRef="#br4" timeOffset="-112160.39">22766 16843 0,'0'0'0,"0"0"16,-9-9-1,9 9 1,0 0-16,0 18 16,9 20-1,10 37-15,28 37 16,19-18-1,-1-19 1,1-28-16,10-9 16,-20-29-1,0-9 1,-8-19-16,-11-9 16,-9-19-1,10-28-15,-19-9 16,-19 9-1,0 0 1,0 18-16,0 39 16</inkml:trace>
  <inkml:trace contextRef="#ctx0" brushRef="#br4" timeOffset="-111675.8">23763 16758 0,'0'0'0,"10"0"0,8-18 16,11 8-1,18 10 1,0 0-16,18 10 15,11 8 1,-1 20 0,-9 18-16,-19 1 15,-9 8 1,-20 10-16,-27 0 16,-19-18-1,-10-10 1,0-10-16,10-27 15,0-10 1,0-10 0,18-9-16,1-9 15,18-19 1,10-9-16,9 0 16,19-1-1,10 20 1,-10-1-16,9 1 15,-18 18 1,-19 0-16</inkml:trace>
  <inkml:trace contextRef="#ctx0" brushRef="#br4" timeOffset="-111337.9">25033 17171 0,'0'0'0,"0"0"16,0-9-1,0-10-15,-9 0 16,-10-9 0,0 0-16,-19 0 15,1 19 1,-1 18-1,1 0-15,8 10 16,1 9 0,19-9-1,9 19-15,9-10 16,1 0 0,18-9-1,0-1-15,-9-18 16</inkml:trace>
  <inkml:trace contextRef="#ctx0" brushRef="#br4" timeOffset="-110535.08">25174 16834 0,'0'0'0,"0"9"15,0 0 1,0 1-16,10 8 16,-1 29-1,10 10-15,9-20 16,0 1 0,1-10-1,8-19 1,10 1-16,10-20 15,-1-9 1,-9 1-16,-9-10 16,-1 9-1,-18 9 1,0 1-16,0 0 16,0 9-1,-1 0 1,1 0-16,9 0 15,1 0 1,-1-10 0,0 10-16,-9 0 15,0 0 1,0-9-16,-10 0 16,0-1-1,1 1 1,-1 9-16,1 9 15,8 76 1,11-10 0,-11 9-16,1 57 15,-9-10 1,-10-28-16,-29 29 16,1-1-1,-9-46 1,8-29-16,1-28 15,0-19 1,-10 1 0,1-29-16,-1-28 15,10 0 1,9-56 0,10 18-16,18 20 15,0-1 1,10 10-16,9-10 15,10 10 1,9-10 0,-19 38-16</inkml:trace>
  <inkml:trace contextRef="#ctx0" brushRef="#br4" timeOffset="-110300.78">26501 16909 0,'0'0'0,"0"0"16,9 0 0,19-19-16,19 0 15,0 10 1,10 9-1,18 0-15,-47 0 16</inkml:trace>
  <inkml:trace contextRef="#ctx0" brushRef="#br4" timeOffset="-110112.09">26472 17096 0,'0'0'0,"0"0"15,10 10 1,-1-1-16,19-9 16,29 9-1,46 1 1,39-10 0,-77 0-16</inkml:trace>
  <inkml:trace contextRef="#ctx0" brushRef="#br4" timeOffset="-108952.7">28335 16045 0,'0'0'0,"0"0"15,0 0 1,0 0-16,0 0 16,10 19-1,-1 9 1,19 38-16,0 37 15,-9 0 1,0-56 0,-10 19-16,10 18 15,-9-46 1,-10 0 0,0-20-16,9 10 15,0 1 1,-9-29-16</inkml:trace>
  <inkml:trace contextRef="#ctx0" brushRef="#br4" timeOffset="-108704.65">28787 16336 0,'0'0'0,"0"0"0,9 0 16,0-9-1,20-10-15,27 0 16,38 10 0,0 0-16,0 18 15,0-9 1,-9 9 0,-10-9-16,-18 0 15,-20 0 1,-27 0-16</inkml:trace>
  <inkml:trace contextRef="#ctx0" brushRef="#br4" timeOffset="-108395.54">29370 15942 0,'0'0'0,"0"0"16,0 0-1,0 0 1,0 19-16,9 9 16,1 28-1,-1 29-15,1 37 16,-1-19 0,0-9-1,-9 9 1,0-28-16,0-19 15,0-9 1,0-9-16,0-19 16,0-1-1,0-18-15</inkml:trace>
  <inkml:trace contextRef="#ctx0" brushRef="#br4" timeOffset="-107779.1">30320 16064 0,'9'0'0,"1"-28"0,18 0 16,10 0-1,18-19 1,1 28-16,-10 19 16,9 0-1,-18 0-15,-1 19 16,-8 9 0,-11-9-1,-18 0-15,-9 18 16,-10 1-1,-9-1-15,-10-9 16,10 0 0,9-9-1,10 0-15,-1-19 16,10 0 0,0 0-1,19 9-15,10 1 16,8-10-1,10 9-15,0 10 16,10 18 0,-20 1-1,-8-19-15,-11-10 16,-18 0 0,0 38-1,-18 10-15,-20-20 16,-37 38-1,-29-18 1,-9-29-16,-9-10 16,56-8-1</inkml:trace>
  <inkml:trace contextRef="#ctx0" brushRef="#br4" timeOffset="-107278.87">27940 17002 0,'0'0'0,"9"0"16,48-18-1,65 8-15,85 1 16,47 0 0,19 27-1,47 1-15,-10-47 16,-9-19-1,-19 38 1,-28 18-16,-18-47 16,-48 20-1,-47 8 1,-38-8-16,-37 18 16,-19 9-1,-9-9 1,-19-9-1,0-1-15,-19 10 16,0 0-16,0 0 16,0 0-1</inkml:trace>
  <inkml:trace contextRef="#ctx0" brushRef="#br4" timeOffset="-106122.5">27837 17368 0,'0'0'0,"0"0"16,0 0 0,0 0-16,0 10 15,9 46 1,0 75 0,1 19-1,-1-28-15,1-28 16,-10-9-1,0-20-15,0 1 16,0-38 0,0-18-1,0-1-15,0 0 16,0-9 0</inkml:trace>
  <inkml:trace contextRef="#ctx0" brushRef="#br4" timeOffset="-105762.84">28128 17762 0,'0'0'0,"0"0"16,0 0-1,19 0-15,19-9 16,18 9 0,38 0-1,28 0 1,-18-9-16,-10 9 15,-9 0 1,-10 0-16,-9 0 16,-10-10-1,-37 1-15</inkml:trace>
  <inkml:trace contextRef="#ctx0" brushRef="#br4" timeOffset="-105431.15">28683 17350 0,'0'0'0,"0"0"15,0 0 1,0 18-16,0 20 15,0 18 1,0 29 0,0 18-1,10-9-15,-1-19 16,0 19 0,-9-1-16,0-46 15,0-19 1,0 10-1,0-19-15,0-19 16</inkml:trace>
  <inkml:trace contextRef="#ctx0" brushRef="#br4" timeOffset="-105087.16">29389 17228 0,'0'0'0,"0"0"0,0 0 16,0 9-1,0 0-15,9 48 16,1 36-1,-1 39 1,0-1 0,1 1-16,-10-10 15,0-47 1,0-19-16,0-28 16,0-9-1,0-10-15,0-9 16</inkml:trace>
  <inkml:trace contextRef="#ctx0" brushRef="#br4" timeOffset="-104844.74">29662 17687 0,'0'0'0,"9"-9"0,0 0 16,20-1 0,36-9-16,20-9 15,9 10 1,0 8 0,0 1-16,0 9 15,-47 0 1</inkml:trace>
  <inkml:trace contextRef="#ctx0" brushRef="#br4" timeOffset="-104562.95">30245 17246 0,'0'0'0,"0"0"0,0 10 16,0-1 0,0 38-1,-10 47-15,20 37 16,-1 1 0,-9 8-1,0 20-15,10-66 16,-1-19-1,-9-19-15</inkml:trace>
  <inkml:trace contextRef="#ctx0" brushRef="#br4" timeOffset="-104095.4">30800 17518 0,'0'0'0,"0"0"0,9-9 16,1 0-1,8-1-15,1 20 16,0-1-1,0 10 1,0 18-16,-10 20 16,-18-1-1,-29 38 1,-28-10-16,0-18 16,10-19-1,28-19-15,18-19 16,10 1-1,19 18 1,9 0-16,38-28 16,38 0-1,9 0 1,9-19-16,-9-9 16,-19 0-1,-57 9 1</inkml:trace>
  <inkml:trace contextRef="#ctx0" brushRef="#br4" timeOffset="-103862.14">31374 17715 0,'0'0'0,"0"0"0,9 0 16,19 0 0,10-9-1,9-10-15,28 10 16,19 0 0,-37-10-16</inkml:trace>
  <inkml:trace contextRef="#ctx0" brushRef="#br4" timeOffset="-103577.58">31665 17303 0,'0'9'0,"0"-9"16,0 0-1,0 9 1,0 20-16,-9 168 15,0-10 1,9-177 0,0 27-16,9 66 15,-9-9 1,9-38-16,-9-9 16,10-28-1,-1 56 1,-9-9-16</inkml:trace>
  <inkml:trace contextRef="#ctx0" brushRef="#br4" timeOffset="-103071.14">32126 17331 0,'0'0'0,"10"0"0,9-10 16,18 1 0,1 18-1,-10-9-15,-9 0 16,0 10 0,-10 9-1,-9 18-15,0-18 16,-19 9-1,-9 28 1,9-18-16,10-29 16,-1-9-1,10 0 1,0 47-16,10 0 16,-1-38-1,19-9 1,1-9-16,8 9 15,10 28 1,-9 10-16,-19-29 16,0 10-1,-10 0 1,-9-1-16,0-8 16,-56 37-1,-67 9 1,-8-37-16,65-19 15</inkml:trace>
  <inkml:trace contextRef="#ctx0" brushRef="#br4" timeOffset="-102332.41">28824 13841 0,'0'0'0,"19"0"0,28-10 16,19 20-1,-10-1-15,-27-9 16</inkml:trace>
  <inkml:trace contextRef="#ctx0" brushRef="#br4" timeOffset="-102140.64">28843 14094 0,'0'0'0,"10"0"0,8 0 16,48 9-16,47 10 16,56 9-1,161 28 1</inkml:trace>
  <inkml:trace contextRef="#ctx0" brushRef="#br4" timeOffset="-101529.61">30245 12790 0,'0'0'0,"0"-10"0,0 10 16,0 10 0,9 9-1,1 9-15,8 19 16,20 46-1,0-18 1,-10-46 0,10 18-16,-1-19 15,-9-28 1,1-10-16,8-18 16,10-19-1,-9-9 1,-10 9-16,0-9 15,-9-1 1,-9 48-16,-10 0 16,0-1-1,0 10 1,0 10-16,9-1 16,0 57-1,10 28 1,-9 37-16,-10 10 15,0-48 1,0 1 0,0-37-16</inkml:trace>
  <inkml:trace contextRef="#ctx0" brushRef="#br4" timeOffset="-101175.87">29718 13831 0,'0'0'0,"0"0"16,0 0-16,0 0 15,9 0 1,20 0-16,55-19 15,95 1 1,84-10-16,38 9 16,1 0-1,-1-9-15,-10 9 16,-46 10 0,-57 9-16,-38 9 15,-37 0 1,-37 1-16,-39-1 15,-18 1 1,-10-1-16</inkml:trace>
  <inkml:trace contextRef="#ctx0" brushRef="#br4" timeOffset="-97609.41">30743 13981 0,'0'0'0,"0"0"0,10 0 15,9-9 1,18-10-16,20 10 16,-1-1-1,1 1-15,-1 0 16,-18 9 0,-1 0-16,-8 0 15,-11 0 1,1 0-16,-9 0 15,-1 9 1,-9 0-16,9 10 16,-9 19-1,0 18-15,-9 19 16,0 28 0,9 10-16,0-1 15,0-8 1,0-11-16,-10 1 15,10-9 1,-9-10-16,-1-19 16,10-18-1,-9-1-15,0-18 16,9 0 0,0-10-1</inkml:trace>
  <inkml:trace contextRef="#ctx0" brushRef="#br4" timeOffset="-97350.67">30649 14638 0,'0'0'0,"0"0"15,10 0-15,-1-9 16,19-10-1,19 0-15,29 0 16,37 1 0,56-1-1,38 9-15,-10 1 16,-37-10-16,-37 1 16,-67 8-1</inkml:trace>
  <inkml:trace contextRef="#ctx0" brushRef="#br4" timeOffset="-95879.56">28777 12490 0,'10'0'0,"-1"-19"0,29 0 16,18-19-1,29 1-15,28-1 16,37 1 0,29-10-16,19 19 15,8 18 1,-17 1-16,-1 0 15,-9 18 1,-10 0-16,0 20 16,1-1-1,-1 19-15,-9 0 16,-19 9 0,-9 10-16,-10 18 15,-9 0 1,-19 1-16,-9-1 15,-10 10 1,-9 0-16,-10 9 16,1 0-1,-20 10 1,-18 0-16,0-1 16,-19 1-1,0 9-15,-19 0 16,0 9-1,-9 0-15,-10-9 16,-9 0 0,0-37-16,-19-1 15,-9 10 1,-19 0-16,0-10 16,0-9-1,-19 0-15,-9-18 16,9-1-1,-9-19 1,-29 1-16,0-19 16,-18-10-1,9-18-15,10-10 16,-10-9 0,0-10-16,9-9 15,-9-9 1,0 0-16,19-19 15,-9 0 1,9 0-16,9-10 16,10-9-1,-1-18-15,11-10 16,8-10 0,19-18-16,1 0 15,27 0 1,10-9-1,19-1-15,28-9 16,19 10-16,28-29 16,56-9-1,104-9-15,123-29 16</inkml:trace>
  <inkml:trace contextRef="#ctx0" brushRef="#br4" timeOffset="-84551.89">19257 16599 0,'0'0'0,"0"0"16,0-9-16,0 9 16,0 0-1,0-10-15,0 1 16,9 9-1,20-10 1,8 1-16,20 0 16,27-1-1,20 1 1,-1-10-16,20 0 16,27-28-1,19-18-15,20-20 16,-1 38-1,19 38 1,18 28-16,11 0 16,8-19-1,1 28-15,-1-28 16,-8-10 0,8 29-1,10 19-15,19-1 16,9-27-1,-9-1 1,-19 0-16,0 10 16,0-10-1,9-18-15,-9 28 16,0-19 0,-18-19-1,-20 28-15,-9 1 16,-19-29-1,-28 28 1,-19-18-16,-9-38 16,-38 10-1,-28 65-15,-19-9 16,-19-29 0,-9 10-1,0 0-15,0 10 16,-1-10-1,-8 9 1,-10 0-16,9-18 16,1-10-1,-10 19-15,9 10 16,0-1 0,-9 10-1,10-1-15,-10 29 16,9 47-1,-9 66 1,0-20-16,0-55 16,0 9-1,0 9-15,0 56 16,0-18 0,0-103-1,0 9-15,0 18 16,0-27-1,-9-10 1,9 0-16,-10 19 16,1-28-1,0-10 1,-10 10-16,-9-10 16,-38 10-1,-66-28-15,-113-10 16,-84-19-1,-19 10 1,-56 56-16,-67 38 16,-9-28-1,1-48-15,8 20 16,10-1 0,38 47-1,28 1-15,9-57 16,19 46-1,19-8 1,47-38-16,47 9 16,47-9-1,47-9-15,19 65 16,56-9 0,38-47-1,19-9-15,0-10 16,9 0-1,10 1-15,-1-1 16,1-19 0,0-27-1,9 8-15,0-8 16,0-1 0,0-9-1,0-56-15,0 9 16,0 46-1,0-102 1,-10 9-16,-9 19 16,10-19-1,-1 29-15,1-20 16,9-9 0,0 57-1,0 93-15,0-19 16,0 20-1,0-1 1,0 9-16</inkml:trace>
  <inkml:trace contextRef="#ctx0" brushRef="#br4" timeOffset="-65493.42">15701 8934 0,'0'-29'0,"-9"1"16,9 28-16,0 0 15,0-18 1,0-1-16,0 9 15,9-8 1,0-39 0,10 10-16,0 29 15,9-11 1,19-8 0,0-1-16,19 1 15,19 9 1,9-10-16,19-9 15,18 0 1,11 19 0,8 9-16,19-9 15,1 19 1,9-19-16,-10-10 16,-9 29-1,9-10 1,0 19-16,10-9 15,19-38 1,-10 0-16,0 28 16,19 19-1,9-37 1,10 27-16,9 1 16,1-38-1,-11 9-15,20 38 16,9-18-1,-10-1 1,-8 19-16,-11 9 16,1-27-1,19-11 1,9 1-16,0-9 16,9 37-1,10 28 1,0-9-16,-19-19 15,9-19 1,-9 0-16,0 38 16,-9 28-1,-10-38 1,10-28-16,-20 1 16,-27-1-1,0 0-15,-20 38 16,-18-10-1,-9-18 1,-20-10-16,-27 10 16,-10 18-1,0 0-15,0-18 16,-9-10 0,-19 19-1,-10 10-15,1-10 16,-1 18-1,-18 1-15,9-19 16,-10-9 0,1 28-1,0-1-15,-1 20 16,1-1 0,-1 48-1,1 37-15,-10-47 16,-9-28-1,9 84 1,1 57-16,-11-85 16,1 94-1,9 38-15,1-123 16,-1 95 0,0-1-1,-9-37-15,0 56 16,-1 75-1,-18-103-15,10-122 16,-1 94 0,10 47-16,-9 9 15,8-18 1,-8 74 0,-1-46-16,1-95 15,-1 151 1,-9-47-1,0-65-15,0 8 16,0-18 0,0 37-16,-9-18 15,-1 65 1,1-18 0,-1-57-16,1 38 15,-10-10 1,10-9-16,-10 29 15,-9 27 1,18-84 0,-9-57-16,1 1 15,-1 18 1,9-9 0,1-18-16,0-39 15,-1 1 1,10-10-16,-9-9 15,9 0 1,-10 0 0,10-38-16,0-9 15,0 0 1,0 0 0,0 10-16,0-10 15,0 0 1,0 0-16,0 0 15,0 0 1,0 0 0,0-10-16,-9 1 15,9 9 1,-9 0 0,-1-9-16</inkml:trace>
  <inkml:trace contextRef="#ctx0" brushRef="#br4" timeOffset="-64521.8">15964 8540 0,'0'0'0,"0"9"0,0 19 16,-9-9-1,9 9 1,-9 75-16,-1 38 16,20 56-1,-1 9 1,0-9-16,1 66 16,-1 47-1,-9-48-15,0 76 16,-19 56-1,1-84 1,-1-19-16,0 65 16,0 48-1,-9 37-15,9-94 16,0-75 0,0 113-1,1-104-15,8-84 16,1 28-1,-1-37-15,1 0 16,0 18 0,-1-37-1,1-66-15,-1-28 16,10-28 0,0-19-1,0-9-15,0 18 16,-9 1-1,9 0-15,0-20 16,0-8 0,0-10-16,0 0 15</inkml:trace>
  <inkml:trace contextRef="#ctx0" brushRef="#br4" timeOffset="-63966.83">15381 15989 0,'0'0'0,"0"0"16,10 0-16,-1-9 16,29 9-1,27-10-15,58 20 16,93-29-1,95 10 1,55 27-16,20 1 16,28 75-1,38-57 1,37-37-16,28 38 16,-9-47-1,19 18-15,0 57 16,-10-10-1,29 38 1,-38-10-16,19-46 16,-10 27-1,-56-36-15,-28-29 16,-29 65 0,-65-37-16,-47-37 15,-29-10 1,-47 1-1,-46 27-15,-29-9 16,-38-19 0,-18 0-16,-29 1 15,1-20 1,-29 29-16,-9 9 16,-10-10-1,-9 10 1</inkml:trace>
  <inkml:trace contextRef="#ctx0" brushRef="#br4" timeOffset="-62861.23">15249 15773 0,'10'10'0,"9"-10"16,28-19-16,37-9 15,39-10 1,27-9-1,38 0-15,38 29 16,37 55 0,76 10-16,66-66 15,37-28 1,19 38 0,9 18-1,29-46-15,-10-1 16,10 104-1,27-85 1,-18-18-16,19 46 16,9-37-1,-18 56-15,18-18 16,-37 18 0,-38 28-1,-19-18-15,-47-1 16,-57-46-1,-27 74 1,-57 10-16,-38-65 16,-9 9-1,-47 9 1,-38-10-16,-9 1 16,-9 0-1,-29 0 1,-9-19-16,-28-10 15,-1-8 1,-18 8 0,0 10-16,-19-9 15,0 9 1,-10 9-16,1-9 16</inkml:trace>
  <inkml:trace contextRef="#ctx0" brushRef="#br0" timeOffset="-59670.78">16444 7151 0,'0'0'0,"0"0"15,10-9 1,8-29-16,11-9 15,27 19 1,57 0-16,47-19 16,19 0-1,-19 38 1,-10-1-16,-37 1 16,-38 9-1,-28 0 1,-19 0-16,-9 0 15,-19 0 1,0 0 0,-19 9-16,-56 1 15,-47 18 1,-10 9-16,0 1 16,-9 18-1,19 0 1,28 19-16,19 1 15,28-1 1,28-19 0,9 0-16,20 0 15,18-27 1,19-11-16,19 20 16,0-19-1,9-1 1,0-8-16,10-10 15,19 0 1,-39 0 0</inkml:trace>
  <inkml:trace contextRef="#ctx0" brushRef="#br0" timeOffset="-58882.57">18147 7254 0,'0'0'0,"0"-9"16,0-1-1,-10 1-15,-8 0 16,-11 9 0,-8 18-1,-10 29-15,9 10 16,19-1-1,10-19 1,18 1-16,1-10 16,9 0-1,-1-18 1,1-10-16,-9 9 16,8-9-1,-8-9 1,-1-38-16,1-38 15,-1 38 1,10-46-16,0-11 16,-1 57-1,11-18 1,-1 27-16,0 29 16,0 9-1,19 9-15,10 29 16,-1 9-1,-9 18 1,0 1 0,-28-19-16,0 19 15,-10-29 1,-9-28-16,0 1 16,0-10-1,0 0 1,0 0-16,10-10 15,9-55 1,9-10-16,0 28 16,19 9-1,-9 10 1,9 9 0,0-9-16,-10 9 15,1 19 1,0 19-16,9 47 15,-19 18 1,-19-55 0,-9 46-16,-18 28 15,8-56 1</inkml:trace>
  <inkml:trace contextRef="#ctx0" brushRef="#br0" timeOffset="-58304.79">19784 6982 0,'0'0'0,"9"0"0,1-19 15,8 1 1,11-1 0,8-9-1,20-10-15,9-18 16,-10-29 0,-18 38-16,-20 19 15,-8-28 1,-20 9-1,-46 0-15,-57-56 16,19 28 0,19 84-16,0 10 15,-1 19 1,1 37 0,9 18-16,10 86 15,27-10 1,20-85-1,9 76-15,9 18 16,1 19 0,-10-38-1,0-37-15,0 19 16,0-28 0,0-10-1,-10-47-15,10-46 16,0 8-1,0-8-15,0-1 16</inkml:trace>
  <inkml:trace contextRef="#ctx0" brushRef="#br0" timeOffset="-58012.97">19144 7470 0,'0'0'0,"0"0"16,9 0-1,10 0-15,10-9 16,18-1 0,18 10-1,29 0-15,1 0 16,-11 10-1,-9-1 1,-18-9-16,-10 0 16,-9-9-1,-20-1-15</inkml:trace>
  <inkml:trace contextRef="#ctx0" brushRef="#br0" timeOffset="-57629.11">20141 7113 0,'0'0'0,"0"0"16,0 0-1,0 10-15,0 18 16,10 19-1,8 0-15,30 47 16,27 28 0,9-38-1,11-28-15,-1-46 16,0-20 0,-19 1-1,-9-19-15,-10-29 16,1-65-1,-20 19 1,-37 75-16,0 0 16,0 0-1,-9 0 1,9 9-16</inkml:trace>
  <inkml:trace contextRef="#ctx0" brushRef="#br0" timeOffset="-48496.12">20988 6719 0,'0'0'0,"0"0"0,0 0 16,0 0-1,0 0-15,0 0 16,0 0 0,0 0-16,0 0 15,-9 10 1,-1-1-16,1 0 16,-1 1-1,10 18-15,10 0 16,-1 10-1,19 9 1,19 0-16,0-1 16,19 11-1,0-1-15,0 10 16,-10-10 0,1 0-16,-20-18 15,-18-1 1,0-9-16,-19 1 15,-9-1 1,-20 0-16,-18 0 16,-18 0-1,-29 0-15,-19 1 16,56-20 0</inkml:trace>
  <inkml:trace contextRef="#ctx0" brushRef="#br0" timeOffset="-48110.72">21816 7029 0,'0'0'0,"0"0"15,0 0-15,0 9 16,0 29-1,0 28-15,0 9 16,0 9 0,0-18-1,0-19-15,-10-10 16,1-18-16,9-10 16</inkml:trace>
  <inkml:trace contextRef="#ctx0" brushRef="#br0" timeOffset="-47947.95">21646 6626 0,'0'0'0,"0"0"16,0 0-16,0 0 15,0 0 1,0 0-16,0 0 15</inkml:trace>
  <inkml:trace contextRef="#ctx0" brushRef="#br0" timeOffset="-47162.36">22446 7160 0,'0'0'0,"0"0"0,0 0 16,-19-9-1,0 9 1,1 9-16,-11 1 16,1 8-1,19 11-15,-1-1 16,20 0-1,-1 9-15,1-18 16,8 0 0,1 0-16,0-19 15,-10 0 1,1 0-16,-1-19 16,19-19-1,1-18-15,-1 0 16,0-10-1,10 0-15,-10 29 16,-9 9 0,9 18-16,0 1 15,10 18 1,9 10 0,0 9-16,-9 19 15,-1 10 1,-18-1-16,0 0 15,-19 0 1,0-18-16,0-1 16,0-18-1,0-9-15,0-10 16,0 0 0,0-10-16,9-27 15,19-29 1,20-37-16,8 9 15,-9 38 1,-9 9-16,-1 19 16,1 18-1,0 1 1,-1 18-16,1 1 16,-10 18-1,10 9-15,-1 48 16,-9-1-16,-9 1 15,-19 8 1,0 20 0,-9-57-16</inkml:trace>
  <inkml:trace contextRef="#ctx0" brushRef="#br0" timeOffset="-46280.53">24779 6682 0,'0'0'0,"0"0"0,0 0 16,0 0-1,0 9-15,0 10 16,0 37 0,-9 29-16,-1 18 15,1 9 1,-1-18-16,1-28 15,0-19 1,-1-10-16,1-18 16,-1 0-1,10-19-15,0 0 16,0-9 0,-9-48-16,0-37 15,9-18 1,9-1-16,0 1 15,1 27 1,9 29 0,-1 18-16,-8 10 15,-1 19-15,1 0 16,18 18 0,10 28-1,18 29-15,0 9 16,-9 0-1,-9-18-15,0-11 16,-10-8 0,-9-19-16,0-1 15,-1-8 1,-8-10-16,9-10 16,9-18-1,9-28-15,11-10 16,-11-9-1,1 10-15,-10 27 16,-9 10 0,0 19-16,-10-1 15,0 20 1,20 27-16,-1 48 16,-9 18-1,0 9 1,-10-8-16,-9-11 15,0-8 1,0-20-16,0-8 16,0-38-16</inkml:trace>
  <inkml:trace contextRef="#ctx0" brushRef="#br0" timeOffset="-45779.93">26106 6813 0,'0'0'0,"0"0"16,0 0-1,-10 0-15,-9 10 16,1-1-16,-11 19 15,1 0 1,0 10-16,18-1 16,1-18-1,9 0 1,0-10-16,9 1 16,1-10-1,-1 0-15,10 0 16,9-19-1,1 9-15,-11 1 16,1 0 0,0-1-16,0 1 15,0 18 1,9 1-16,0 18 16,19 19-1,0 18 1,0 10-16,-9 1 15,-1-20-15,1-9 16,-19-10 0,-10-27-16</inkml:trace>
  <inkml:trace contextRef="#ctx0" brushRef="#br0" timeOffset="-45429.59">27027 6231 0,'0'0'0,"0"0"15,0-9-15,0 9 16,0 0 0,0 0-16,0 9 15,-18 48 1,-11 65-16,1 37 15,0 19 1,0-9-16,0 0 16,9-28-1,-9-19 1,9-9-16,0-10 16,0-38-16,0-8 15,10-10 1,-1-29-16,1 1 15,0-19 1</inkml:trace>
  <inkml:trace contextRef="#ctx0" brushRef="#br0" timeOffset="-45212.12">26322 6635 0,'0'0'16,"0"0"-16,0 0 16,9 0-16,20 0 15,18 0 1,18 0-16,20 9 16,19 1-1,18 18-15,-66-19 16</inkml:trace>
  <inkml:trace contextRef="#ctx0" brushRef="#br0" timeOffset="-44581.14">27112 7113 0,'0'0'0,"0"0"0,0 0 16,10-18-1,-1-11 1,19-8-16,10-1 16,18-8-1,20-11-15,27 10 16,-9 19 0,-19 19-16,-9 18 15,-9 1 1,-1 18-16,-18 0 15,-1 19 1,-18 0-16,0 18 16,-19-8-1,0-1 1,-19-9-16,-9-10 16,-10-18-1,-9-9-15,0-20 16,19-9-1,0-18-15,28-19 16,19-10-16,37-28 16,29 10-1,9 9 1,0 18-16,-9 20 16,-10 18-1,-19 10-15,-9 18 16,-9 0-1,0 19-15,-10 10 16,-9 9 0,-1 19-16,-18 18 15,-9 10 1,-10 0-16,-18-19 16,-1 0-1,10-28 1,9-29-16</inkml:trace>
  <inkml:trace contextRef="#ctx0" brushRef="#br0" timeOffset="-44401.79">27921 6250 0,'0'0'0,"0"0"0,10 10 15,-1-1 1,29 29-16,46 27 16,-27-18-1</inkml:trace>
  <inkml:trace contextRef="#ctx0" brushRef="#br0" timeOffset="-44146.48">28777 6494 0,'0'0'0,"0"0"0,0 0 15,10 10-15,-1-1 16,19 19 0,10 28-1,18 19-15,10 19 16,19 0-1,-10 9-15,0-9 16,-9 0 0,-9-28-16,-29-38 15</inkml:trace>
  <inkml:trace contextRef="#ctx0" brushRef="#br0" timeOffset="-43925.52">29520 6372 0,'0'0'0,"0"0"0,0 10 15,-28 8 1,-38 57 0,-47 66-1,-37 47-15,-1 18 16,10-9-16,-9 10 15,9-1 1,-66 76-16</inkml:trace>
  <inkml:trace contextRef="#ctx0" brushRef="#br0" timeOffset="-43119.64">15541 8014 0,'0'0'0,"9"0"16,10-19-1,19 1-15,47-1 16,93-9 0,86 9-16,65 19 15,19 0 1,57 0-16,56 0 15,28-9 1,47-10 0,28 19-16,10 0 15,38-10 1,27 10-16,1 10 16,37-10-1,10 9-15,19 10 16,9-19-1,-47 0-15,-19-9 16,-28-10 0,-66 0-16,-66 10 15,-28-1 1,-38 1 0,-37-1-16,-66 1 15,-38 9 1,-47 0-16,-66-9 15,-46-1 1,-39 1 0,-37 0-16,-18-1 15,-11 1 1,-18 9-16,0 0 16</inkml:trace>
  <inkml:trace contextRef="#ctx0" brushRef="#br0" timeOffset="-42703.7">29492 6034 0,'0'0'0,"0"0"16,0 0-16,0 0 15,0 0 1,0 19 0,0 28-16,0 75 15,0 47 1,0 9-16,10 0 15,-1-18 1,0-19-16,1-19 16,-1-28-1,1-19 1,-10-19-16,0-9 16,0-19-16,0-9 15,0-19 1,0 0-16</inkml:trace>
  <inkml:trace contextRef="#ctx0" brushRef="#br0" timeOffset="-41657.69">29869 6344 0,'0'0'0,"9"-28"15,0-28-15,-9-10 16,0 0-1,-9 10-15,-10 9 16,0 10 0,-28-1-16,-37-18 15,-86 9 1,-84 9 0,-47 29-16,-9-1 15,-57 1 1,-38-10-16,-37 10 15,-28 0 1,-48 9-16,-37-10 16,-28 10-1,-10-9 1,-18-1-16,18 20 16,29-1-1,9-9-15,-10-9 16,10 18-1,19 10-15,19 9 16,9-9 0,0 9-16,9 10 15,57 8 1,47 1-16,19 10 16,28-20-1,46 1 1,58-20-16,37-8 15,28-1-15,38 10 16,47-10 0,28 1-1,19-1-15,9 1 16,10-1 0,19-9-16,-1 0 15,1 0 1,9 0-16,0 0 15,0 0 1,0 0-16,0 0 16,0 0-1,0 0 1,0 0-16,0 0 16,0 9-1,0 1-15,0-1 16,0 19-1,0 10-15,0 37 16,0 37 0,0 29-1,-9 28-15,-1 37 16,1 1 0,-1-38-16,1 0 15,-10-10 1,10-46-16,-1-29 15,1-18 1,0-29-16,-1 1 16,1-19-1,-1-1 1,1-8-16,9-10 16,0 0-1,0 0-15,0 0 16,0 0-1,19 9-15,282 19 16,583 19 0,-282-28-16</inkml:trace>
  <inkml:trace contextRef="#ctx0" brushRef="#br0" timeOffset="-22407.21">13678 7470 0,'0'0'0,"-18"0"0,-1-9 16,-9-1-1,-1 1-15,20-1 16,-1 10 0,10 0-16,10 0 15,46 0 1,48 0-16,28-18 16,9 8-1,0 1-15,-28-1 16,-19 1-1,-10 9-15,-8-9 16,-1-1 0,-19 1-1,-18 0-15,0-1 16,-20 1 0,1-1-16,-9 1 15,-1 0 1,0-1-16,-9 1 15,0 0 1,0-10-16,0 9 16,0 10-1,0 0-15,0 0 16,0 0 0,0 10-16,0 18 15,0 0 1,0 10-16,10-1 15,-10 1 1,0-1-16,0-18 16,0 0-1,0-19-15,0 0 16,0 0 0,0 0-1,9-10-15,1-18 16,-1-9-1,0-10-15,1 9 16,9-9 0,0 19-16,-1 0 15,-8 19 1,9-1-16,-10 10 16,-9 0-1,0 0-15,0 19 16,0 9-1,-19 0 1,-28 29-16,-66 27 16,38-28-16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10T15:01:33.1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002060"/>
    </inkml:brush>
    <inkml:brush xml:id="br4">
      <inkml:brushProperty name="width" value="0.05292" units="cm"/>
      <inkml:brushProperty name="height" value="0.05292" units="cm"/>
      <inkml:brushProperty name="color" value="#0070C0"/>
    </inkml:brush>
    <inkml:brush xml:id="br5">
      <inkml:brushProperty name="width" value="0.05292" units="cm"/>
      <inkml:brushProperty name="height" value="0.05292" units="cm"/>
      <inkml:brushProperty name="color" value="#FFFF00"/>
    </inkml:brush>
    <inkml:brush xml:id="br6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6896 2760 0,'0'19'0,"-10"-1"0,1 39 16,-1 55-16,20-27 16,27-20-1,29 20-15,28-10 16,29-9 0,-10-29-1,-10-46-15,-9-19 16,-28-29-1,-10-27 1,-18-1-16,-47 10 16,-29-37-1,-37-1 1,-29 66-16,-37 29 16,-38-29-1,-37 75 1,-113 122-16</inkml:trace>
  <inkml:trace contextRef="#ctx0" brushRef="#br0" timeOffset="554">7545 4862 0,'0'0'0,"0"9"16,9 47-16,1 48 16,8-1-1,-8 56 1,-1 10-16,-9-19 16,0-28-1,0-66 1,0-9-16,0 0 15,-9 10 1,-1-10-16,1-10 16,0-18-1</inkml:trace>
  <inkml:trace contextRef="#ctx0" brushRef="#br0" timeOffset="1300.31">5240 2469 0,'0'0'0,"0"-9"15,9 9-15,38-75 16,47 18-1,85 67 1,113-29-16,84 10 16,47-57-1,20-19-15,-1 67 16,38 27 0,18-56-1,20-37 1,37 103-16,0 27 15,-19-46 1,38-9-16,-29-38 16,-56 57-1,1-29 1,-67-47-16,-56 47 16,-47-18-1,-85 56-15,-56-1 16,-48-65-1,-18 19 1,-47 28-16,-19 0 16,-28 0-1</inkml:trace>
  <inkml:trace contextRef="#ctx0" brushRef="#br0" timeOffset="2300.17">10075 1015 0,'0'0'0,"10"0"0,-1-10 16,1 1-1,-1-10 1,-9 10-16,0 9 15,0 0 1,0 0 0,-19 19-16,-9-1 15,0 11 1,-1 46-16,11-10 16,27-46-1,0 19 1,20-1-16,18 1 15,9-20 1,10-27 0,-10-10-1,-8-28-15,-1-18 16,-38 37 0,-9-10-16,-38 1 15,-56-10 1,-56-10-1,9 39-15,37 46 16,10 47 0,47-19-16</inkml:trace>
  <inkml:trace contextRef="#ctx0" brushRef="#br0" timeOffset="2786.57">13161 611 0,'0'0'0,"0"-9"0,-9-10 16,9 19 0,0 0-16,0 38 15,-10 65 1,1 38 0,9-19-1,9-10-15,-9 57 16,0-37-1,-9-1-15,-29 19 16,19-94 0</inkml:trace>
  <inkml:trace contextRef="#ctx0" brushRef="#br0" timeOffset="3541.82">8758 1127 0,'0'0'0,"0"0"16,0 0 0,0 0-1,0 10-15,-9 37 16,-1 75 0,20 56-1,18 28-15,0 20 16,19 17-1,-9-17-15,0-39 16,-1 114 0,-9-1-1,-9-75-15,0 10 16,0 46 0,-10 141-1,-9 38-15,0-150 16,0-85-1,0 37 1,-9-46-16,9-84 16,-9 27-1,-1 85 1,1-9-16,9-142 16,0-46-1,0 0-15,0 19 16,-10-19-1,10-47 1,0 0-16,0 0 16</inkml:trace>
  <inkml:trace contextRef="#ctx0" brushRef="#br0" timeOffset="4193.25">11740 724 0,'0'0'0,"0"9"0,10 48 15,9 46 1,-1 0 0,11 122-1,-1 19-15,0-75 16,10 235-16,-1 46 16,-8-216-1,8 1 1,10 168-16,-9-102 15,-10-39 1,0 104 0,-9-19-16,0 94 15,0-159 1,-19-151 0,9 85-16,-9-10 15,0-65 1,0-56-1,0-1-15,0 10 16,0-28 0,0-29-1,0-28-15,0-9 16</inkml:trace>
  <inkml:trace contextRef="#ctx0" brushRef="#br0" timeOffset="4860.56">5898 3867 0,'10'9'0,"75"-9"0,131-28 16,94 0-1,38 38-15,76-29 16,46 0 0,29 10-1,37-76-15,28 66 16,20 66-1,18 0 1,19-84-16,-19-57 16,-57 28-1,39 76 1,-29 27-16,-47-18 16,-57 9-1,-75 0 1,-75-18-16,-47-20 15,-65 20 1,-67 8-16,-47-27 16,-28 0-1,-9-10 1,-10 0-16,-19 19 16,-9-9-1,0 9 1</inkml:trace>
  <inkml:trace contextRef="#ctx0" brushRef="#br0" timeOffset="5367.54">10593 2469 0,'0'9'0,"0"1"0,0-1 15,0 19 1,9 47-16,1 10 15,18 37 1,-9 37 0,-1-37-16,-8-56 15,-1-28 1,1 37 0,-10 9-16,9-28 15,-9-37 1</inkml:trace>
  <inkml:trace contextRef="#ctx0" brushRef="#br0" timeOffset="5794.18">13819 2253 0,'0'0'0,"0"0"0,0 10 15,0 55 1,10 39-16,-1-20 16,1 57-1,-1 9 1,1 38-16,-1-10 16,-9-103-1,0 0 1,0 9-16,-9 1 15,-1-38 1,1-10 0,-10 1-16</inkml:trace>
  <inkml:trace contextRef="#ctx0" brushRef="#br0" timeOffset="6517.37">10141 4880 0,'0'0'0,"10"-9"16,8-19-1,11 9-15,36-56 16,-8 9 0,-10 76-1,9-1 1,-18-9-16,0 19 16,-10-10-1,-9 10-15,0 19 16,-29 27-1,-9-18-15,-28 9 16,-37 20 0,-1-1-1,28-19-15,29-37 16,19-10 0,-1-9-1,29 19-15,19 9 16,47-9-1,46-38 1,20-28-16,-10 9 16,0 20-1,-28 36 1,-28 1-16,-29-19 16,-9-19-1,-19 10 1,-9 18-16,-10-9 15,-9-9 1</inkml:trace>
  <inkml:trace contextRef="#ctx0" brushRef="#br0" timeOffset="7253.92">14431 4477 0,'9'-9'0,"1"-20"16,18 20-1,0 9-15,10-9 16,-10 18 0,-9 0-1,0 10-15,0 37 16,-19-9-1,-19-9 1,-28 18-16,0-9 16,-10-19-1,1 19 1,18-28 0,29-19-16,-1 0 15,10 0-15,0 0 16,10 9-1,9 1 1,18-1-16,20 10 16,18-10-1,-19 1 1,1 18-16,-1 19 16,-18 9-1,-19-18 1,-10-1-16,-18-9 15,-29 28 1,-47-9-16,-46-9 16,-39-19-1,10-19 1,29-10-16,37 1 16,18 0-1,29-1 1,28 1-16</inkml:trace>
  <inkml:trace contextRef="#ctx0" brushRef="#br0" timeOffset="9829.14">2474 3586 0,'0'0'0,"0"0"0,0 0 16,0 9-1,-9 10-15,-1 0 16,10 18 0,0 29-1,19-1-15,9-18 16,29 10-1,9-20 1,9-9 0,10 0-16,-10-28 15,-19-37 1,-9 9-16,-18 18 16,-11-8-1,1-1-15,-9-47 16,-1 0-1,-9 57 1,9-19 0,-9 19-16,0 9 15,0 9 1,10 28-16,-1 1 16,1 56-1,8 47 1,-18-57-16,0 38 15,0-9 1,-28-20 0,-19 39-16,-19-1 15,-9-28 1,19-75 0,-20-9-16,-18 19 15,-19 9 1,10-38-1,-1-28-15,10-18 16,29-20 0,17 20-16,30 28 15,8-10 1,10 19 0</inkml:trace>
  <inkml:trace contextRef="#ctx0" brushRef="#br0" timeOffset="10723.84">3631 4524 0,'0'-10'0,"0"1"0,0 9 15,0-9 1,0 9-1,0 0-15,0 0 16,-9 18 0,-10 29-1,0 38-15,0 84 16,1-47 0,18-94-1,-10 19-15,1 0 16,-1-19-1,1-9-15,0-10 16,-1 0 0,10 19-1,-9 1-15,9-20 16,0-18 0,0-10-1,0-9-15,-10-29 16,10 1-1,10-10 1,-1-46-16,10-10 16,0 19-1,0 18 1,-1 38-16,1-9 16,0 19-1,0 8 1,0 20-16,9-10 15,19 19 1,0 28-16,9 19 16,1-9-1,18 37 1,-9 19-16,-19-47 16,0 18-1,0 10 1,-9-9-16,-19-10 15,9 29 1,-9-20 0,-19-55-16,9-1 15,-9 10 1,0 0 0,0 9-16,0-28 15</inkml:trace>
  <inkml:trace contextRef="#ctx0" brushRef="#br0" timeOffset="10949.96">3246 4702 0,'9'-9'0,"0"-1"16,10 10-1,38 10-15,37-1 16,56-46 0,29-1-1,37 19-15,132-28 16</inkml:trace>
  <inkml:trace contextRef="#ctx0" brushRef="#br0" timeOffset="12117.94">6886 1005 0,'0'0'0,"10"-9"16,-1 0-16,0-10 15,20 0 1,37-93-16,-1 18 16,-8 94-1,37 0 1,28 0-16,10-19 16,18-9-1,20 9 1,18-18-16,28 8 15,29 11 1,28-11 0,37 58-16,10-29 15,-10 0 1,29 9 0,28 10-16,-28 9 15,18 0 1,19-28-1,-9 9-15,-19 29 16,0-38 0,-9-9-1,0 18-15,-19 29 16,-10-10 0,-18-10-1,-29-8-15,-28-29 16,-28 38-1,-28-19 1,-28-19-16,-29 19 16,-28 9-1,-19-27-15,-9 18 16,-19-10 0,-9-8-1,-10 8-15,-19-9 16</inkml:trace>
  <inkml:trace contextRef="#ctx0" brushRef="#br0" timeOffset="14317.28">15494 321 0,'0'0'0,"0"0"0,0 0 16,0 0 0,0 0-1,0 0-15,0 0 16,0 9-1,0 19-15,9 0 16,1 19 0,-1 0-16,19 0 15,-9-10 1,9-8-16,1-1 16,-1-9-1,0-1-15,0-18 16,1 0-1,-1 0 1,0-18-16,10-20 16,-1 0-16,-8-8 15,8-1 1,-18 0 0,0 9-16,0 10 15,-1 0 1,-8 19-16,-10-1 15,0 1 1,0 9-16,0 0 16,9 9-1,1 19-15,-10 10 16,0 37 0,0 19-16,0 9 15,-19-19 1,0 1-1,-19-1-15,10-18 16,-9-10 0,-1-9-16,0-9 15,-18-1 1,-1-18-16,-8-19 16,-11 0-1,1-19-15,-10 0 16,19-18-1,1-1-15,18 1 16,0-1 0,9 10-16,10 9 15,18 10 1</inkml:trace>
  <inkml:trace contextRef="#ctx0" brushRef="#br0" timeOffset="14814.17">16303 677 0,'0'0'0,"0"0"15,0 0-15,0 0 16,0 0-16,0 9 15,0 10 1,0 28 0,0 28-16,0 10 15,0-1 1,0 1-16,-9-10 16,-1-10-1,1 1-15,9-66 16,-10 56-1,1 1-15,0-11 16,-1-27 0,1 0-16,9-19 15,0 0 1</inkml:trace>
  <inkml:trace contextRef="#ctx0" brushRef="#br0" timeOffset="15161.68">16162 846 0,'0'0'0,"0"-9"0,9-10 16,1 0-1,-1 0-15,19 1 16,1-1 0,-1 9-16,19 1 15,0 0 1,0 18-16,0 0 15,-9 20 1,-1-1-16,-18-10 16,0 1-1,-19 9 1,0 19-16,-19 0 16,-9 0-1,-19 0-15,-10-9 16,10-20-1,0 1-15,-9-19 16,28 0 0</inkml:trace>
  <inkml:trace contextRef="#ctx0" brushRef="#br0" timeOffset="19407.8">5033 6973 0,'0'0'0,"9"0"16,10-10-16,9-8 15,19-1 1,29 0-16,8 0 15,29 0 1,19 1 0,18-1-16,39 0 15,8 0 1,20 1-16,37-11 16,18 1-1,48 10-15,38-1 16,18 9-1,10 1-15,18-10 16,48-9 0,9 9-1,28 10-15,-19-10 16,-9 0 0,0 10-16,-19-10 15,-28 10 1,-9 18-16,-38 1 15,-10-1 1,-46 0 0,-20 1-16,-9-1 15,-46 10 1,-20-10-16,-37 10 16,-29-19-1,-18 0-15,0 0 16,-19 0-1,-29 0-15,-8 0 16,-20-9 0,0 9-16,-18-10 15,0 10 1,-1-9-16,-18 0 16,0 9-1,-10 0 1,1 0-16,-1 0 15,-9 0 1,0 0-16</inkml:trace>
  <inkml:trace contextRef="#ctx0" brushRef="#br1" timeOffset="25277.8">21195 630 0,'0'0'0,"0"0"0,0 0 16,0 0 0,0 10-16,0 8 15,-10 20 1,-8 18-16,-1 19 15,0 19 1,-9 0 0,9-10-16,0-9 15,0 0-15,10-28 16,0-9 0,-1-1-16,1-18 15,9 0 1,0-10-16,0-9 15,0 0 1,0 0 0,0 0-16,9-18 15,1-20-15,18-28 16,0-37 0,0 0-1,0 9-15,1 19 16,-1 9-1,-9 10-15,0 9 16,-1 19 0,11 0-16,-11 18 15,11 1 1,-1 0-16,0 18 16,0 19-1,10 0-15,9 19 16,-9 10-1,-1 18-15,1 0 16,-10 0 0,0 0-16,0-19 15,-9 0 1,0 1 0,0-10-16,0-10 15,-10-9 1,1-9-16,-10 0 15,0-19 1,0 0-16</inkml:trace>
  <inkml:trace contextRef="#ctx0" brushRef="#br1" timeOffset="25588.23">20677 1127 0,'0'0'0,"0"0"0,0 0 15,0 0 1,19 0-16,28 10 16,47-1-1,29 1-15,8-10 16,20 0-1,-19-10-15,-19 1 16,-19-1 0,0 1-16,-19 0 15,-9-1 1,-10 1-16,-28 0 16</inkml:trace>
  <inkml:trace contextRef="#ctx0" brushRef="#br1" timeOffset="25994.13">22700 677 0,'0'0'0,"0"0"16,0 0-16,0 0 16,0 0-1,0 0-15,-19 0 16,-18 9 0,-10 20-16,-19 18 15,0 18 1,9-9-1,20 1-15,9-10 16,18 0-16,10-10 16,10 1-1,18-1-15,0 1 16,19-10 0,19 9-16,19-18 15,-38-9 1</inkml:trace>
  <inkml:trace contextRef="#ctx0" brushRef="#br1" timeOffset="26378.62">23443 668 0,'0'0'0,"0"0"0,0 0 16,0 0 0,-19 9-16,1 0 15,-20 20 1,-9 18-16,0 9 16,19 0-1,9 10 1,9-10-16,20 0 15,-1 1-15,20-10 16,-1-1 0,9-8-16,1 0 15,9-10 1,9-10 0,10-8-16,19-10 15,0 0 1,-1-19-16,-37 10 15</inkml:trace>
  <inkml:trace contextRef="#ctx0" brushRef="#br1" timeOffset="26766.85">24610 987 0,'0'0'0,"0"0"15,9-10-15,1-8 16,8-1 0,11 0-16,8 0 15,20 0 1,18 1-16,10-1 16,-10 10-1,-9-1-15,-10 20 16,-9-1-1,-28 0-15</inkml:trace>
  <inkml:trace contextRef="#ctx0" brushRef="#br1" timeOffset="26989.22">24629 1146 0,'0'0'0,"0"0"0,9 0 16,0 0-1,29 0-15,56 0 16,94 0 0,19 10-16,-19-1 15,132 28 1</inkml:trace>
  <inkml:trace contextRef="#ctx0" brushRef="#br1" timeOffset="28099.55">26849 414 0,'0'0'0,"0"0"15,0 0-15,0 0 16,0 0 0,0 10-16,0 9 15,0 18 1,9 10-16,1 9 15,8-9 1,11-9 0,-1-1-16,-9-18 15,-1 0 1,11-19-16,-1 0 16,-9-10-16,0-8 15,-1-11 1,1-8-1,0 9-15,-10 0 16,1-1 0,-10 20-16,0 0 15,0 9 1,0 0-16,0 0 16,0 9-1,0 29-15,0 18 16,-10 19-1,-8 28-15,-1 10 16,-9-19 0,-1-10-16,1-9 15,9-19 1,10-9-16,-1-9 16,1-29-1</inkml:trace>
  <inkml:trace contextRef="#ctx0" brushRef="#br1" timeOffset="28441.61">27808 733 0,'0'0'0,"0"0"0,0 0 16,-9 10-16,-19-1 16,-19 29-1,-29 27-15,-27 29 16,-10 9 0,10 1-16,8-20 15,11-9 1,9-9-1,18-10-15,10-9 16,19-10-16,0-18 16,18 0-1,1-19 1</inkml:trace>
  <inkml:trace contextRef="#ctx0" brushRef="#br1" timeOffset="28970.55">27611 1306 0,'0'0'0,"0"0"0,0 0 15,0 0-15,9 0 16,10 0-1,19-10-15,18 1 16,19 0 0,29-1-16,9 10 31,-10-9-31,-18-1 16,-29 1-16,1 0 15,-20 9 1,-18 0-16,0 9 15,0 0 1,-10 1-16,1 18 16,-1 9-1,-9 20-15,0 8 16,-9 1 0,9-10-16,-10 10 15,1 0 1,-1-1-1,10-8-15,0-20 16,0 1-16,0-1 16,0-18-1,0 0 1,0-10-16,0-9 16,0 0-1</inkml:trace>
  <inkml:trace contextRef="#ctx0" brushRef="#br1" timeOffset="29200.75">27912 1859 0,'0'0'0,"0"0"16,0 0-16,0 0 16,0 0-1,9 0-15,10 0 16,28-9-1,28-10-15,38 10 16,28-1 0,57 1-16,18 0 15,132 18 1</inkml:trace>
  <inkml:trace contextRef="#ctx0" brushRef="#br1" timeOffset="30646.18">28476 1334 0,'0'0'0,"0"0"0,0 0 15,0 0-15,0-10 16,0 10-1,0 0 1,0 0-16,0 10 16,10 9-1,-1 18-15,-9 29 16,0 28 0,0 28-1,0 9-15,0 10 16,0-10-16,0 10 15,-9-19 1,-1-19-16,1-19 16,-1-9-1,1-18-15,9-1 16,0-18 0,0-10-16,0-10 15,0 1 1,0-19-16,0 0 15,0 0 1</inkml:trace>
  <inkml:trace contextRef="#ctx0" brushRef="#br1" timeOffset="31441.91">27742 1390 0,'0'0'0,"0"0"16,10 0-16,-1-9 15,1-1 1,18 1-16,0-10 15,19 10 1,19-10-16,19 0 16,-10 10-1,0 0-15,0-1 16,-18 1 0,-1-1-16,-18 10 15,-10 0 1,-9 0-16,0 0 15,-10 0 1,1 10-16,-1-1 16,0 1-1,1 18 1,-1 19-16,1 9 16,-10 10-16,0-1 15,0 20 1,0-10-1,0 0-15,0 0 16,-10-9 0,1-1-16,9-8 15,0-20 1,-10 10-16,10-10 16,-9 1-1,0 0-15,9-1 16,0-9-1,-10-9-15,10 0 16,0 0 0,0-10-16,0-9 15,0 0 1</inkml:trace>
  <inkml:trace contextRef="#ctx0" brushRef="#br1" timeOffset="31740.99">28222 2028 0,'10'0'0,"8"0"0,20-9 15,37-10 1,19 10-16,29-1 16,-1 1-1,0 9-15,1-10 16,-29 1 0,-28 0-16,-38 9 15,-19 0 1</inkml:trace>
  <inkml:trace contextRef="#ctx0" brushRef="#br1" timeOffset="33307.92">27733 2028 0,'0'0'0,"9"0"15,1 0-15,-1-9 16,10-1 0,9 10-16,10-9 15,9 0 1,19 9 0,18 0-16,11-10 15,8 10-15,1 0 16,-1-9-1,-9-1 1,0 10-16,-9 0 16,-1 0-1,1 10-15,0-1 16,-10 1 0,-9-1-16,-10 10 15,-18-19 1,-10 0-16,-9 0 15,-19 0 1,0 0-16,0 0 16,-19 0-1,-47 0 1,-47 0-16,-56 0 16,-28 0-1,18 0-15,0 0 16,29-10-1,27 10-15,29 0 16,38 0 0,9 0-16,19 0 15,18 0 1,1 0-16,9 0 16,9 0-1,10 0-15,19-9 16,37 0-1,38 9-15,9-10 16,10 1 0,-1 9-1,-8 0-15,-10 0 16,-19 0 0,-19 0-16,-9-10 15,-19 10 1,-19-9-16,-9 9 15,0 0 1,-19 0-16,0 0 16,0 0-1,0 0-15</inkml:trace>
  <inkml:trace contextRef="#ctx0" brushRef="#br2" timeOffset="60833.27">24751 3717 0,'0'0'0,"0"9"16,0-9-16,0 0 16,0-9-1,9 0 1,10 9-16,19 0 15,28 9 1,18 0 0,10 1-16,-18 8 15,-11-8 1,-36-10-16</inkml:trace>
  <inkml:trace contextRef="#ctx0" brushRef="#br2" timeOffset="61049.52">24657 4074 0,'0'0'0,"0"0"15,0 0-15,9 9 16,29 0-1,56 1 1,66-1-16,37 0 16,142 1-1</inkml:trace>
  <inkml:trace contextRef="#ctx0" brushRef="#br2" timeOffset="61884">26764 3520 0,'0'0'0,"0"-19"0,9-9 16,1 0 0,28 0-1,-1-10-15,10 19 16,19 19 0,0 10-1,-10-10-15,1 9 16,-20 10-1,-8 0-15,-11-10 16,-18 19 0,-18 19-1,-20-19-15,-18 0 16,-20 10 0,10-19-1,19-19-15,19 9 16,19-9-1,-1 0 1,10 0-16,10 0 16,18 10-1,19-1 1,19 10-16,9 9 16,-9 0-1,0 0 1,-19 19-16,-9-9 15,-20-1 1,-18-28-16,-9 10 16,-29 19-1,-37 27 1,-47 1-16,-10-38 16,-9-9-1,9-10 1,1-9-16,65-9 15</inkml:trace>
  <inkml:trace contextRef="#ctx0" brushRef="#br2" timeOffset="62295.72">27893 3454 0,'0'0'0,"0"0"15,0 10 1,0 8-16,-28 57 15,-38 76 1,-28 36 0,-10-27-16,-9-20 15,-9 11 1,0-20 0,18 10-16,20-19 15,27-47 1,20-28-16,18-19 15,9-19 1,1 1 0,9-10-16</inkml:trace>
  <inkml:trace contextRef="#ctx0" brushRef="#br2" timeOffset="62891.2">27921 4289 0,'0'0'0,"0"0"0,-9 19 16,-10 19-1,10-20 1,-10 39-16,-9 46 15,-1-28 1,10-28-16,10 9 16,0-9-1,-1-19 1,10-9-16,0-10 16,0-9-1,10 10 1,18-10-16,0-10 15,19 10 1,19-9-16,9 0 16,-9-1-1,0 1 1,-10 28 0,-9-1-16,0 1 15,-9 28 1,-10-9-16,-9-10 15,-19 28 1,0-9 0,-28 0-16,-10 9 15,-18-37 1,-10 28 0,0 0-16,10-19 15,9 19 1,0 0-1,28-29-15</inkml:trace>
  <inkml:trace contextRef="#ctx0" brushRef="#br2" timeOffset="63298.06">28053 4514 0,'0'0'0,"9"-9"15,10-10-15,9-9 16,19 19-1,19 9-15,19 19 16,18-19 0,1-10-1,-10-9-15,-9-9 16,-20 19 0,-8 0-1,-19-1-15,-20 1 16,1 9-1,-9 0 1,-10-10 0,0 10-16,0 0 15</inkml:trace>
  <inkml:trace contextRef="#ctx0" brushRef="#br2" timeOffset="66119">5814 3942 0,'0'0'0,"0"0"16,0 0-16,0 0 15,0 0 1,0 0-1,0 0-15,0 0 16,9 10 0,10 8-1,9 1-15,0-19 16,10-9 0,9 9-16,0 0 15,19 18 1,9 1-1,10-9-15,18-10 16,1-10 0,-10 10-1,9 10-15,20-1 16,-1 0 0,0-18-1,-9 0-15,10 9 16,-1 9-1,-9 19 1,0 0-16,9-28 16,0-18-1,0-11 1,1 20-16,-10 0 16,-10-20-1,-9 20 1,10 9-16,-1 0 15,19 28 1,10-9 0,9-38-16,0 0 15,10-9 1,-1 10-16,1 18 16,-1 0-1,1-19 1,9-9-1,-19 9-15,19 0 16,-10 28 0,-18 10-16,19-19 15,9 0 1,0-9 0,-1-1-16,11 10 15,-20-28 1,10 47-1,-9-19-15,-10-28 16,0 28 0,10 0-1,-20 9-15,1-9 16,9-37 0,-19 27-1,1 39-15,8-29 16,1 9-1,0 10-15,-10-10 16,10 10 0,-10-10-1,-9-9 1,0-9-16,0-1 16,-19 10-1,0 10-15,0-1 16,0 1-1,-9 8 1,-1 11-16,-8-29 16,-1 28-1,0-10 1,-18-36-16,8-1 16,1-9-1,-9 28-15,-1 0 16,1 9-1,-1-9 1,0 10-16,1-10 16,-1-10-1,1 20 1,-20-20-16,1 10 16,-10 0-1,1 0 1,-11 0-16,1-9 15,0-1 1,-10 20 0,10-1-16,-9-9 15,-1 28 1,10 19 0,0 0-16,-1 9 15,1 1 1,9 46-1,-9 0-15,0 10 16,0 56 0,-10 46-16,-9-8 15,0-29 1,0-37 0,0-38-16,-9 19 15,-10-9 1,10-1-1,-1-56 1,-9 85-16,10-19 16,9-122-1,0 0-15,0 0 16,0 0 0,0 0-1,-19-28-15,10 9 16</inkml:trace>
  <inkml:trace contextRef="#ctx0" brushRef="#br2" timeOffset="67028.88">5964 3989 0,'0'0'0,"0"0"16,0 9-16,0 1 16,0-20-1,0 1 1,0 9-16,0 0 15,10 47 1,-1 28 0,1 28-16,-10 10 15,0 28 1,0 18 0,0 47-16,0-18 15,-10-28 1,10-48-1,0-84-15,10 57 16,-1 37 0,-9-66-16,9 10 15,10 18 1,-9 1 0,8 37-16,-8-19 15,-10-28 1,0-47-1,0 19-15,0-10 16,0-27 0,0-1-1,0 76-15,-10-1 16,10-84 0,0 0-1,0 0-15,0 0 16,0 0-1,0 0 1,0 0-16</inkml:trace>
  <inkml:trace contextRef="#ctx0" brushRef="#br2" timeOffset="69778.86">14422 5669 0,'0'0'0,"0"0"0,0 9 16,0 0 0,0 19-16,0 29 15,0 37 1,0 18 0,0 19-1,0 20-15,0-20 16,0-9-1,-10 0 1,10-10-16,0-8 16,-9 8-1,9-9-15,-10-9 16,10 0 0,0-19-1,0 0 1,0-9-16,0-19 15,0-10 1,0 1-16,0-10 16,0-9-1,0 0 1,0-1-16,0-8 16,0-10-1,0 0 1,0 0-16,0 0 15,0 0 1,0 0-16</inkml:trace>
  <inkml:trace contextRef="#ctx0" brushRef="#br2" timeOffset="70259.6">14506 5669 0,'0'0'0,"0"0"16,0 0-16,0 0 16,-19 0-1,1 9 1,-20 0-16,0 19 16,-18 10-1,-10 9 1,0 0-16,0 9 15,0-9 1,1 0 0,18-10-16,0 1 15,18-19 1,1-1 0,19 1-16,-1-9 15,1-10 1,9 0-16,0 0 15</inkml:trace>
  <inkml:trace contextRef="#ctx0" brushRef="#br2" timeOffset="70653.17">14525 5697 0,'0'0'0,"0"0"16,0 0-16,0 0 15,9 0 1,1 0-1,9 9-15,9 0 16,0 20 0,10-1-16,-1 9 15,1-9 1,0 10 0,-1-1-1,-18-8-15,0-1 16,0 0-1,0 0-15,-19-19 16</inkml:trace>
  <inkml:trace contextRef="#ctx0" brushRef="#br2" timeOffset="74520.1">19276 3041 0,'0'0'0,"0"10"0,0 9 16,0 27 0,-10 30-1,1 36-15,0 19 16,-1 20-1,1 17 1,-1-8-16,10-19 16,0-29-1,0-27 1,0-20-16,0-8 16,0-20-1,0-18 1,0 0-16,0-19 15,0 0 1</inkml:trace>
  <inkml:trace contextRef="#ctx0" brushRef="#br2" timeOffset="75266.98">19201 3098 0,'0'0'0,"9"-10"0,0-8 15,20-1 1,-1-9-16,19 0 15,9 9 1,20 9 0,8 20-16,1-1 15,-29 19 1,1 0 0,-10 10-16,-19-10 15,-9 19 1,-19 19-16,-10-1 15,-46 29 1,-38 9 0,-38-9-16,-9-19 15,0-9 1,37-38 0,29-9-16,19-19 15,18 0 1,19 0-1,10-10-15,0 1 16,18-10 0,10 1-1,18-1-15,20 0 16,9 10 0,9 27-1,10 11-15,-1 17 16,1 20-1,0 0 1,-10 0-16,-9 9 16,-10-10-1,-9 10-15,-9-18 16,-1-1 0,-18-19-1,0 1-15,0 0 16,0-20-1,-10-8 1</inkml:trace>
  <inkml:trace contextRef="#ctx0" brushRef="#br2" timeOffset="75858.08">20198 3820 0,'0'0'0,"0"0"16,0 0-16,9 0 15,1 0 1,18 0 0,0 10-16,10-10 15,9 0 1,0 0-1,0-19-15,0 0 16,-10 0 0,1-9-1,-19 0-15,0 0 16,-19 0 0,0 0-1,-19-1-15,-19 20 16,-9 9-1,-28 19 1,0 37-16,-1 10 16,20 9-1,18 9 1,10 1-16,19-10 16,18 0-1,10-10 1,9-8-16,0-10 15,19-10 1,0 1-16,19-1 16,0-18-1,-9 0 1,-10-19-16,-10 0 16,1 0-1,-29 0-15</inkml:trace>
  <inkml:trace contextRef="#ctx0" brushRef="#br2" timeOffset="76283.2">21675 3567 0,'0'0'0,"0"0"15,-10 0 1,-18 9 0,-38 10-16,-28 28 15,0 28 1,19 0-16,9 0 15,9 10 1,20-10 0,18-10-1,10-8-15,18-1 16,0-19 0,1 10-16,9-9 15,9-10 1,10 10-1,-1-20-15,1 1 16,-19-10 0</inkml:trace>
  <inkml:trace contextRef="#ctx0" brushRef="#br2" timeOffset="76833.25">21976 4214 0,'0'0'0,"0"0"0,-10 0 16,-9-9 0,1-1-1,-11 10-15,1 10 16,0-1-1,0 19 1,9 10-16,10-1 16,-1 1-1,20 0 1,-1-10-16,19-10 16,0 1-1,1-9 1,8-10-16,1 0 15,0-19 1,-1 0-16,1-9 16,-1 0-1,-18 18 1,0 1-16,0 0 16,-10 9-1,1 0 1,8 9-16,11 0 15,-1 20 1,0 17 0,10-8-16,-10-1 15,0 1 1,-18-19-16</inkml:trace>
  <inkml:trace contextRef="#ctx0" brushRef="#br2" timeOffset="77227.69">22869 3229 0,'0'0'0,"0"9"16,0 10-16,0 38 15,0 46 1,0 37 0,0 11-16,0 8 15,0 1 1,-9-29-1,9 0-15,-9-18 16,9-29 0,-10-9-16,1-28 15,9-9 1,0-10 0,9-9-16,-9-19 15</inkml:trace>
  <inkml:trace contextRef="#ctx0" brushRef="#br2" timeOffset="77601.64">23415 3135 0,'0'0'0,"0"0"0,0 10 16,0 37-1,-9 46 1,-1 67-16,10 37 16,-9 0-1,-1 0-15,1-28 16,0-19-1,-1-28 1,1-19-16,-1-28 16,1-18-1,9-20 1,0-18-16,0 0 16,0-19-1</inkml:trace>
  <inkml:trace contextRef="#ctx0" brushRef="#br2" timeOffset="79555.22">18495 5021 0,'0'0'15,"0"0"-15,-9-9 16,-10-1-16,-9 1 16,-10 0-1,-9 9-15,0 9 16,19 0-1,-1 1 1,20-1-16,0 1 16,9-10-1,9 9-15,10 0 16,9 19 0,19 1-1,0-1-15,0 0 16,10 9-1,-10 10-15,-10 10 16,-18 8 0,-10 1-16,-9 9 15,-28-9 1,-19 9 0,-37 0-16,-20-19 15,-9-9 1,19-28-16,-9-10 15,18-9 1,28-9-16,20-1 16,18 1-1</inkml:trace>
  <inkml:trace contextRef="#ctx0" brushRef="#br2" timeOffset="80126.99">19022 5547 0,'0'0'16,"0"0"-16,0 0 15,0 0 1,0 0-16,9 0 16,1 0-1,8 0-15,1-10 16,0 1 0,0-10-16,0 0 15,-10 0 1,-9 1-16,0-1 15,-9 0 1,-10 10-16,-9-1 16,-10 1-1,0 18 1,-9 20-16,0 8 16,19 1-1,19 9-15,-1-1 16,20 1-1,-1-9-15,0-1 16,20-8 0,-1-1-16,19-10 15,0 1 1,0-19 0,9 0-16,-8 0 15,17 0 1,-18-9-16</inkml:trace>
  <inkml:trace contextRef="#ctx0" brushRef="#br2" timeOffset="80733.03">19530 5321 0,'0'0'0,"0"0"0,0 0 16,0 0 0,0 10-16,0 18 15,9 28 1,-9 10-16,0 18 16,10-9-1,-10-9-15,0-10 16,0-9-1,0-9-15,0-19 16,0-10 0,0-9-1,0 0-15,0 0 16,0-9 0,9-20-16,0-18 15,20-18 1,-1-1-16,9 10 15,1 9 1,-10 19 0,1 0-16,-1 9 15,0 9 1,0 1-16,0 18 16,1 1-1,-1 18-15,0 0 16,-9 0-1,0 19 1,0 0-16,-10 0 16,-9 9-1,0 1-15,0-10 16,0-10 0,0-18-16,0-10 15</inkml:trace>
  <inkml:trace contextRef="#ctx0" brushRef="#br2" timeOffset="81216.39">20489 5284 0,'0'0'0,"0"0"16,-18 0-16,-1 0 15,0 9 1,-9 1-16,-1 8 16,1 11-1,0 8 1,19 1-16,-1-1 15,20 1 1,-1-10-16,19 19 16,19 0-1,19-10-15,0 1 16,-10-1 0,1 1-16,-20-1 15,-8-9 1,-10-9-1,-10 9-15,-9-9 16,-9 9 0,-48 10-16,-37-1 15,-9-18 1,8 0-16,39-19 16</inkml:trace>
  <inkml:trace contextRef="#ctx0" brushRef="#br2" timeOffset="81599.02">21082 5659 0,'0'0'0,"0"0"0,0 0 15,0 0-15,0 0 16,0 0 0,0 10-1,0-1-15,0 19 16,0 19-1,0 0-15,0 9 16,0-18 0,0-1-16,-9 1 15,9-19 1,0-10-16,0 0 16,0-9-1</inkml:trace>
  <inkml:trace contextRef="#ctx0" brushRef="#br2" timeOffset="81792.89">20997 5228 0,'0'0'0,"0"0"16,0 0-16,0 0 15,0 0 1,0 0-16,0 0 16</inkml:trace>
  <inkml:trace contextRef="#ctx0" brushRef="#br2" timeOffset="82207.94">21496 4740 0,'0'0'0,"0"0"0,0 0 15,0 0-15,9 9 16,1 10-1,-1 28-15,10 47 16,0 28 0,-19 28-16,0 0 15,0-28 1,0-10-16,0-8 16,0-1-1,9-19-15,1-18 16,-1-19-1,10 0-15,9-10 16,0 1 0,0-10-1,10-9-15,0-10 16,-29-9 0</inkml:trace>
  <inkml:trace contextRef="#ctx0" brushRef="#br2" timeOffset="82628.97">21487 5537 0,'0'0'0,"9"0"15,0-9 1,20-1-16,8-8 15,20-1 1,27 0-16,20 10 16,-10-1-1,0 1 1,-19 9-16,-18 0 16,-20 0-1,1 9-15,-19 1 16,0-1-1,-1 0-15,-8 10 16,-1 19 0,10-1-16,-10 1 15,1-1 1,-1 10-16,-9 0 16,0-9-1,0-10-15,0-9 16,0-19-1</inkml:trace>
  <inkml:trace contextRef="#ctx0" brushRef="#br2" timeOffset="82825.6">22239 5049 0,'0'0'0,"0"0"16,0 0-16,0 0 15,0 0 1,0 0-16,10 0 16,8 19-1,20 19-15,-19-20 16</inkml:trace>
  <inkml:trace contextRef="#ctx0" brushRef="#br2" timeOffset="83383.08">22719 5547 0,'0'0'0,"0"0"0,0 0 16,0 0-1,0 0-15,0 0 16,0 0-1,0 0-15,9 9 16,1 0 0,-1 19-16,19 19 15,1 10 1,-1 8-16,-9-8 16,-1-20-1,1-18-15,-9 0 16,-1-1-1,0-18 1,1-9-16,18-10 16,0-18-1,1-1-15,8-9 16,-9 0 0,1 10-16,-11 9 15,1 0 1,0 9-16,-19 9 15</inkml:trace>
  <inkml:trace contextRef="#ctx0" brushRef="#br2" timeOffset="83684.37">23471 5734 0,'0'0'0,"0"0"16,0 0-16,0 0 16,0 0-1,0 0 1,0 0-16,0 10 16,0 27-1,0 10-15,0 0 16,-9 0-1,0 0-15,-1-10 16,1 1 0,-1-1-1,1-18-15</inkml:trace>
  <inkml:trace contextRef="#ctx0" brushRef="#br2" timeOffset="83894.28">23349 5199 0,'0'0'0,"0"0"0,0 0 15,0 0 1,0 0-16,10 0 15,-10 0 1</inkml:trace>
  <inkml:trace contextRef="#ctx0" brushRef="#br2" timeOffset="84791.49">23754 5040 0,'0'0'0,"0"0"16,0 0-16,0 9 15,-10 19-15,1 29 16,-10 27 0,10 38-1,-1 9-15,10 10 16,10-19-1,8-28-15,1-28 16,0-10 0,0-18-16,0-10 15,0-10 1,-1-18-16,1 0 16,0 0-1,0-18-15,9-1 16,-9 0-1,0 0 1,-1-9-16,1 19 16,-9-1-16,-10 1 15,0 9 1,9 9-16,1 1 16,8 9-1,11 9 1,-1 0-16,0 0 15,0-9 1,0 0-16,10-1 16,0-18-1,-1 0-15,10-18 16,0-29 0,10-28-16,-10 0 15,-19 18 1,-9 1-16,-10 9 15,1 19 1,-10 19-16,0-1 16,0 1-1,0 9-15,0 0 16,0 9 0,0 19-16,9 38 15,-9 28 1,10 28-16,-10 0 15,9 0 1,-9 0 0,0-19-16,0-9 15,0 0 1,-19-10-16,0-28 16,1 1-1,-20-1 1,0-19-16,-9-8 15,-28-11 1,-29-8-16,48-10 16</inkml:trace>
  <inkml:trace contextRef="#ctx0" brushRef="#br2" timeOffset="85149.6">23942 5246 0,'0'10'0,"9"-1"15,10 0-15,19 1 16,37-10 0,19 9-1,19-9-15,9-9 16,10-1-1,-10 10 1,-65 0-16</inkml:trace>
  <inkml:trace contextRef="#ctx0" brushRef="#br2" timeOffset="86461.25">19426 6832 0,'0'-19'0,"0"-9"0,0 37 15,0 1 1,0 9 0,0 37-16,0 10 15,0-20 1,0 48 0,0 28-16,-9-19 15,9-65 1,0 18-16,-10 1 15,10-39 1,0 10 0,0 10-16,0-19 15,0 0 1,0-19 0</inkml:trace>
  <inkml:trace contextRef="#ctx0" brushRef="#br2" timeOffset="86756.77">18956 6569 0,'0'0'0,"0"0"15,9 0-15,10 10 16,38-1-1,37-9 1,28 19-16,19-10 16,0-18-1,-9-1 1,-19 29-16,-19-19 16,-19-9-1,-18 18-15,-10 19 16,-29-18-1</inkml:trace>
  <inkml:trace contextRef="#ctx0" brushRef="#br2" timeOffset="87116.1">20433 6691 0,'0'10'0,"0"18"0,0 0 16,0-28 0,0 0-16,0 0 15,0 9 1,0 38 0,9 47-16,-9-19 15,0 38 1,0 18-16,-9-18 15,-1-29 1,1 0 0,0 10-16,-1-19 15,1-28 1,9 10 0,-10-1-16,1-9 15,0-28 1</inkml:trace>
  <inkml:trace contextRef="#ctx0" brushRef="#br2" timeOffset="87504.85">20414 6823 0,'0'0'0,"9"0"16,10-29-1,10 11-15,8-11 16,10 1 0,0 10-16,0 18 15,-9 28 1,9 0-1,0 28 1,-28-9-16,-10-9 16,-9 18-1,-19 0-15,-18 0 16,-39 1 0,1-10-1,-9-19-15,-20 0 16,48-9-1</inkml:trace>
  <inkml:trace contextRef="#ctx0" brushRef="#br2" timeOffset="87938.34">21336 7020 0,'0'-10'0,"0"1"0,0-1 15,0 10 1,0-18-1,0-1-15,0 19 16,0 9 0,0 10-16,0 9 15,-9 47 1,-1 19-16,10-19 16,0-9-1,0-1 1,0 39-16,0-29 15,0-28 1,0 0-16,0-29 16,0 1-1,0-19 1</inkml:trace>
  <inkml:trace contextRef="#ctx0" brushRef="#br2" timeOffset="88515.38">21280 6888 0,'0'0'0,"9"-9"16,10-10 0,9 0-16,19-9 15,0 28 1,10 19-16,-10-19 15,0 9 1,-10 19 0,1 1-16,-10 8 15,-9-18 1,-19 9-16,0 28 16,-19 19-1,-9-28 1,-19-9-16,-19 28 15,10-29 1,-1-9-16,19-9 16,10-19-1,9 0 1,10 0-16,0-19 16,9 0-1,9-18-15,0-1 16,10 20-1,9-1 1,10 19-16,-10 0 16,19 19-1,10 9 1,9 28-16,18 0 16,1 19-1,0-18-15,-1 37 16,20 37-1,-48-65 1</inkml:trace>
  <inkml:trace contextRef="#ctx0" brushRef="#br2" timeOffset="90310.26">25249 5453 0,'0'9'0,"-18"19"16,-29 29-1,-19 27-15,-38 47 16,1 19 0,-1 10-16,1 18 15,9-37 1,-10-10-1,20-9-15,8-56 16,1 9 0,19-28-16,27-38 15</inkml:trace>
  <inkml:trace contextRef="#ctx0" brushRef="#br2" timeOffset="90766.31">23942 3679 0,'0'0'0,"0"19"15,-19 0 1,-28 122-16,-9 9 16,-1-66-1,-18 38-15,-19 47 16,-19 38-1,-56 93 1</inkml:trace>
  <inkml:trace contextRef="#ctx0" brushRef="#br3" timeOffset="98705.22">6792 2722 0,'0'0'0,"0"0"0,0 0 15,0-9 1,10 9-16,-1-9 16,0-1-1,1 1 1,-1 9-16,1 0 16,8 0-1,11 9-15,-1-9 16,0 0-1,0 10 1,1-20 0,-1-8-16,0-1 15,0 38 1,0 9 0,-9-28-16,9 18 15,1 1 1,-1-9-16,10 8 15,-1 10 1,1 1 0,-10-11-16,10 11 15,-1-11 1,-9 1-16,1 0 16,-10 0-1,-1-10 1,11 10-16,-11 9 15,-8-19 1,-1 10-16,10 9 16,-10 10-1,1-1 1,-10 20-16,0-20 16,0-9-1,-10 0 1,1-9-16,-10 47 15,-9 9 1,0-28 0,0-19-16,-10-28 15,0-9 1,1 18-16,-1 0 16,-9 1-1,9-20 1,1 10-16,-10 0 15,-10-18 1,1-11-16,-1 11 16,10 8-1,-9-18 1,18-19-16,10 38 16,0-19-1,0-19-15,9-19 16,0 10-1,10 37 1,-1 10-16,10-20 16,0-8-1,0 9 1,10 18-16,-10 1 16,9-10-1,0-46-15,10 8 16,-9 39-1,-1 8 1,0-9-16,1 10 16,-1 0-1,10-1-15,-10 1 16,-9 9 0</inkml:trace>
  <inkml:trace contextRef="#ctx0" brushRef="#br3" timeOffset="100349.69">9784 1212 0,'9'0'0,"1"-19"0,18-9 16,0 9-1,10-9 1,18-19-16,-9 19 16,-9 19-1,9 9 1,0-10-16,0-9 15,0 1 1,-10-1-16,-8 10 16,8-10-1,-8 19 1,-1 9-16,0 19 16,-9 0-1,0 10-15,-1 0 16,-8-10-1,-10-10 1,0 11-16,0 27 16,-10 10-1,-8-20 1,8 1-16,-9-18 16,-9 17-1,0-8-15,-19-19 16,-10 9-1,10-9 1,0-19-16,10 0 16,-10-29-1,0-8-15,0-1 16,9 10 0,0 0-1,1-9-15,9 18 16,18 9-1,1-8 1,-1-1-16,1 0 16,0 0-1,9 1 1,9-1-16,0 0 16,1-9-1,9-10-15,-1 10 16,1 28-1,9 0 1,1-18-16,8 8 16,-9 1-1,10 9 1,9 0-16,-9-10 16,-1 1-1,1 18 1,-10 10-16,10-19 15,-10-19 1,-9 29 0,9-1-16,-9 10 15,9 37 1,-9 0 0,-10-46-16,1 9 15,-10 18 1,0 29-16,0-10 15,0-37 1,-19 18 0,0-8-16,0-20 15,-28 0 1,0 10 0,-9-10-16,-1 10 15,10 9 1,0-18-1,10-20-15,-1-18 16,10 0 0,0-9-1,-1 8-15,11-8 16,-1-10 0,9 19-1,1 9-15,9-9 16,0 9-1,0 0-15,9-18 16,10 9 0,-9 18-1,-1-8-15,10 8 16,18 10 0,-8 0-16</inkml:trace>
  <inkml:trace contextRef="#ctx0" brushRef="#br3" timeOffset="101925.73">7065 2572 0,'0'0'0,"9"10"0,1-1 15,18-18 1,0 18-16,19-9 16,0 9-1,0 1 1,10 18-16,-1 10 16,-9-10-1,-9 0 1,0 0-16,-1 28 15,1 10 1,-19-10 0,-1-18-16,-8-1 15,9 10 1,-19-9-16,0 18 16,0-9-1,-10-10 1,-9-8-16,-9 8 15,-28 19 1,-10-9 0,9-19-16,-18 1 15,0-1 1,9-38 0,0-8-16,10-1 15,-1 0 1,-9-47-1,19 1-15,19 37 16,0-1 0,9-8-16,10-1 15,-1 20 1,1-1 0,9 0-16,0-28 15,0 19 1,9 0-1,10-10-15,9 1 16,1-10 0,-1 9-1,-9 10-15,9 9 16,10-18 0,-1-1-1,1 20-15,-10-1 16,10 0-1,-1 10 1,-9-1-16,1-8 16,-1 18-1,-9 9-15,0-18 16,-10-1 0,0 1-1,-9-1 1,0 10-16,0 0 15,0 19 1,0 0-16,0-19 16,0 0-1</inkml:trace>
  <inkml:trace contextRef="#ctx0" brushRef="#br3" timeOffset="103107.21">9878 1081 0,'0'0'0,"0"0"15,0 0 1,0 0-16,9-10 15,10 1 1,9 9-16,0 9 16,10-9-1,9-9 1,0-10-16,10 19 16,-10 19-1,9 9 1,-18-19-16,9 1 15,-10 37 1,-8-29 0,-11-8-16,11 27 15,-11 20 1,1-11 0,-19-8-16,0 18 15,0-18 1,-19-1-1,1 10-15,-1-28 16,-19-10 0,1 20-16,-10-20 15,-10-28 1,1-9 0,-1 0-1,10 0-15,0 0 16,19-1-1,0-8-15,18-1 16,1 1 0,-1-10-1,1 9-15,9 10 16,9 0 0,1 9-1,-10 19-15</inkml:trace>
  <inkml:trace contextRef="#ctx0" brushRef="#br4" timeOffset="133616.91">10800 13550 0,'0'0'0,"9"0"0,1 9 15,18 0 1,0 10-16,0 9 16,0-9-1,-9 0-15,0 9 16,9 10 0,10-1-16,-19 1 15,0-1 1,-1 1-1,1-20-15,-9 11 16,8-1 0,1 9-1,0 1-15,0-10 16,0-9 0,-10 28-1,10 28-15,0-19 16,-10-28-1,0-9 1,10 18-16,-9-18 16,-1 0-1,10 9-15,-10-28 16,1 10 0,-10-10-1,0 0-15,0 0 16</inkml:trace>
  <inkml:trace contextRef="#ctx0" brushRef="#br4" timeOffset="153103.65">25155 7414 0,'0'0'0,"0"0"0,0 0 16,0 0-1,0 0 1,-18-10-16,8 1 16,1 9-1,-1 0-15,10 0 16,10 0 0,9 0-1,18 0-15,38 0 16,20 0-1,-1 9 1,-10-28 0,-8-9-16,-20 10 15,-9 18 1,-19 0-16,-9 0 16,-10 0-1</inkml:trace>
  <inkml:trace contextRef="#ctx0" brushRef="#br4" timeOffset="153341.71">24798 7639 0,'0'0'0,"9"0"0,1-10 15,27 10 1,48-18 0,28-10-16,28 28 15,28-19 1,48 38-16,131 56 16</inkml:trace>
  <inkml:trace contextRef="#ctx0" brushRef="#br4" timeOffset="154928.16">28260 6747 0,'0'0'0,"0"-9"15,0 9 1,0 0-16,0 0 16,0 0-1,0 0 1,0 0-16,9 28 15,1 38 1,-1 9 0,0 19-16,-9 18 15,0-46 1,0 9-16,0 10 16,-9-29-1,0-19 1,9 10-1,-10-9-15,10-29 16,0 1 0,0-10-16,0 0 15</inkml:trace>
  <inkml:trace contextRef="#ctx0" brushRef="#br4" timeOffset="155348.79">27441 6935 0,'0'0'0,"0"-28"16,0 0-16,0 18 15,10 10 1,9-9 0,37-10-16,38 1 15,38 8 1,18 1 0,10 37-16,-19-28 15,-18-9 1,-10 18-1,-19 10-15,-10-19 16,-18-10 0,-9 10-1,-20 0-15,1 0 16,-10 10 0,-9 8-16</inkml:trace>
  <inkml:trace contextRef="#ctx0" brushRef="#br4" timeOffset="155799.89">29276 6691 0,'0'0'0,"0"0"15,0 0-15,0 0 16,0 0 0,0-9-1,0 18-15,0 10 16,0 28-1,0 65-15,0 39 16,0 36 0,0-74-1,0-57-15,0 75 16,-10 10 0,10-75-1,0-19-15,0-10 16,0 10-1,0-9 1,0-19-16,0-10 16,0-9-1</inkml:trace>
  <inkml:trace contextRef="#ctx0" brushRef="#br4" timeOffset="156173.64">29163 6898 0,'0'-10'0,"9"-27"16,1-1-16,-1-9 16,10 19-1,19-9 1,9-1-16,9 19 15,19 1 1,1 18 0,-1 0-16,-19-10 15,-18 20 1,0 8 0,-10 29-16,0 38 15,-28-48 1,-28 10-1,-19 38-15,-57-10 16,-84 47 0,-122 84-16</inkml:trace>
  <inkml:trace contextRef="#ctx0" brushRef="#br4" timeOffset="156795.69">26839 7958 0,'0'0'0,"19"0"16,28-10 0,57 10-16,93 0 15,67-18 1,55 18 0,20 28-16,0-38 15,9 10 1,0 19-1,-9-19-15,-20 0 16,-8 0 0,-48 19-16,-46-10 15,-39-27 1,-46 27 0,-47 10-1,-19-19-15,-29-10 16,-8 10-1,-11 0-15,1 0 16,-19 0 0,0 0-1</inkml:trace>
  <inkml:trace contextRef="#ctx0" brushRef="#br4" timeOffset="159959.17">27253 8577 0,'0'0'0,"0"0"16,0 0-1,0 0-15,0 0 16,0 0 0,10 19-16,-1 18 15,0 20 1,1 27 0,-1 19-16,-9 0 15,0-18 1,0-29-1,-9 10-15,-1-19 16,1-19 0,0 0-1,-1 19-15,1-19 16,-1-18 0</inkml:trace>
  <inkml:trace contextRef="#ctx0" brushRef="#br4" timeOffset="160320.85">26773 8502 0,'0'0'0,"19"-9"0,38-10 15,37 9 1,19 20 0,18-1-1,-18-18-15,0 9 16,-9-10-1,-20-8-15,-18 18 16,-19 9 0,-28-9-1,0 9-15,-19 1 16</inkml:trace>
  <inkml:trace contextRef="#ctx0" brushRef="#br4" timeOffset="161006.76">27949 8511 0,'0'19'16,"0"-9"-16,0-1 15,-9 28-15,0 48 16,-1-10 0,10 9-1,-9 38-15,9 19 16,9 0-1,-9 18 1,0-18-16,0-75 16,0 46-1,0-27 1,0-66-16,0-1 16,0-8-1,0-10 1,0 0-16,0 0 15</inkml:trace>
  <inkml:trace contextRef="#ctx0" brushRef="#br4" timeOffset="161381.39">27959 8690 0,'0'-19'0,"9"-28"16,1 9-1,-1 1-15,10-1 16,9 1 0,19-1-16,-9 20 15,9 18 1,0 0-1,-10 0-15,1 18 16,-19-18 0,0 19-1,0 19-15,-19-10 16,0 0 0,-38 56-16,-9-9 15,-28-37 1,18-10-1</inkml:trace>
  <inkml:trace contextRef="#ctx0" brushRef="#br4" timeOffset="162321.34">28542 8999 0,'0'0'0,"9"0"0,10-19 15,28-18-15,19 9 16,9 28 0,29 9-1,9 19-15,0-28 16,0-18-1,-19 8 1,-10 1-16,-37 18 16,-9 1-1,-19-10-15,-10 0 16</inkml:trace>
  <inkml:trace contextRef="#ctx0" brushRef="#br4" timeOffset="162632.79">29144 8596 0,'0'-10'0,"0"-8"16,0-1-16,0 19 15,0 19 1,-9-1 0,-10 39-16,0 55 15,10-18 1,9 19 0,0 37-16,9-66 15,1 29 1,-1-19-16,-9-76 15</inkml:trace>
  <inkml:trace contextRef="#ctx0" brushRef="#br2" timeOffset="178541.44">9332 2450 0,'0'0'0,"0"0"16,0 0-1,0 0-15,0 0 16,0 0 0,0 0-16,0 0 15,10 10 1,-1 18-16,0 0 16,-9 10-1,0 8-15,10 11 16,-10 8-1,0-8-15,0-1 16,0 10 0,0-10-16,0-9 15,0-10 1,0 1-16,0-1 16,0-18-1,0 0 1,0-10-16,0-9 15,0 0 1,0 10-16,0-10 16</inkml:trace>
  <inkml:trace contextRef="#ctx0" brushRef="#br2" timeOffset="178999.05">9041 2460 0,'0'0'0,"0"0"15,0 0 1,0 0-16,0 0 16,0 0-1,9 0-15,0 0 16,20-10-1,27 1-15,10-976 16,9 1951 0,-9-975-16,-10-1 15,1 1 1,-20 0-16,1 9 16,0 9-1,-1 0 1,-18-9-16</inkml:trace>
  <inkml:trace contextRef="#ctx0" brushRef="#br2" timeOffset="179600.51">9812 2544 0,'0'0'0,"0"0"0,0 0 16,0 0 0,0 0-16,0 0 15,0 10 1,0 8-16,-9 20 16,-1 18-1,10 10-15,0-1 16,10 11-1,-10-1-15,0-10 16,0 1 0,0-19-16,0-10 15,-10 1 1,10-19-16,0-1 16,0-18-1</inkml:trace>
  <inkml:trace contextRef="#ctx0" brushRef="#br2" timeOffset="180211.86">9840 2629 0,'0'0'0,"0"0"16,0 0-1,0 0-15,0 0 16,10 9 0,-1 10-16,0 18 15,20 10 1,8 19-16,10 0 15,0 9 1,-9-19-16,0 0 16,-10-9-1,0-9 1,-9-1-16,0-9 16,-1 0-1,1-9-15,-9 0 16,-1-10-1,-9-9-15,0 0 16,0 0 0,9-9-16,1-10 15,-1-18 1,-9-20-16,0 1 16,0-19-1,-9-9-15,-1 9 16,1-1-1,0 11-15,-1-1 16,1 10 0,-1 9-16,1 19 15,0 9 1,-1 10-16,10 9 16</inkml:trace>
  <inkml:trace contextRef="#ctx0" brushRef="#br2" timeOffset="181229.96">9059 2441 0,'0'0'0,"0"0"15,0 0 1,0 0-16,0 0 16,0 0-1,10 0-15,-1 0 16,19 0-1,19 0-15,10 9 16,-1 1 0,1-10-16,-1 0 15,-18 0 1,-1 9-16,-8-9 16,-11 0-1,1 0-15,-19 0 16,0 0-1,0 0 1,0 0-16,-37 0 16,-39-9-1,-27-1-15,-10 10 16,10 0 0,18 0-16,28 0 15,20 0 1,9 0-16,18 0 15,1 0 1,9 0-16,0 0 16,9 0-1,10 0-15,9-9 16,10 9 0,9 0-16,19 9 15,18 1 1,1-1-16,-10 0 15,1-9 1,-20 0-16,0 0 16,-18 10-1,-19-10 1,0 0-16,-10 0 16,-9 0-1,0 0-15</inkml:trace>
  <inkml:trace contextRef="#ctx0" brushRef="#br2" timeOffset="182334.09">12681 4599 0,'0'0'0,"0"0"16,0 0-16,0 9 15,0 1 1,0 18-16,0 28 15,0 19 1,0 28-16,0 10 16,0-10-1,0 10-15,0-1 16,0 1 0,0-19-16,10-19 15,-10-9 1,0-10-16,0-19 15,0 1 1,0-19-16,0-1 16,0-18-1,0 0-15,0 0 16,0 0 0</inkml:trace>
  <inkml:trace contextRef="#ctx0" brushRef="#br2" timeOffset="182679.79">12653 4749 0,'0'0'0,"9"0"0,1-19 16,9 1 0,18-11-16,10 1 15,10 0 1,-1 9-16,1 1 16,-10 8-1,9 1 1,-18 9-16,-1 0 15,-18 0 1,0 9-16,-10 10 16,1-10-1</inkml:trace>
  <inkml:trace contextRef="#ctx0" brushRef="#br2" timeOffset="182889.33">12653 4993 0,'0'0'0,"0"0"0,0 0 16,0 0 0,0 0-16,0 0 15,0 0 1,0 0-16,0 0 15</inkml:trace>
  <inkml:trace contextRef="#ctx0" brushRef="#br2" timeOffset="183757.91">12239 4796 0,'0'0'0,"9"0"16,1-9-1,-1-1-15,1 1 16,18-10 0,0 10-16,0-1 15,19 1-15,19 0 16,0-1-1,19 1 1,-10-1-16,0 1 16,-9 0-1,-9-1-15,-20 1 16,1-1 0,-19 10-16,-1 0 15,1 0 1,-9 0-16,-10 0 15,0 0 1,0 0-16,0 0 16,-38 10-1,-47-1-15,-46 10 16,-29 0 0,19-10-1,37 1-15,29-10 16,18 0-16,20 0 15,9 0 1,18 0 0,1 0-16,9 0 15,9 0 1,10-10-16,37-9 16,29 1-1,19 8-15,18-9 16,28 10-1,-18 0-15,-19-1 16,-19 1 0,-9 0-1,-29-1-15,1 10 16,-20 0-16,1 0 16,-19 0-1,0 0-15,-10 10 16,-9-10-1</inkml:trace>
  <inkml:trace contextRef="#ctx0" brushRef="#br2" timeOffset="184307.16">13387 4749 0,'0'0'0,"0"0"15,0 0-15,0 0 16,0 9 0,-10 10-1,1 9-15,-10 29 16,0 18-1,10 9-15,-1 19 16,1-9 0,0 0-16,9 0 15,0 0 1,9-19-16,-9 0 16,0-10-1,0-8-15,0-1 16,0-18-1,0-1-15,0-18 16,0 0 0,0-19-16,0 0 15</inkml:trace>
  <inkml:trace contextRef="#ctx0" brushRef="#br2" timeOffset="184881.8">13453 4890 0,'0'0'0,"0"0"15,9 0 1,0-10-16,10-8 16,0-1-1,0 0-15,9 10 16,0-1 0,1 1-16,-1 0 15,0 9 1,-9 0-16,0 9 15,-1 0 1,-8 1-16,-10-1 16,0 0-1,0 10 1,0 9-16,-10 1 16,-8-1-1,-1 0-15,-19 9 16,-9-8-1,-9-1-15,-20 0 16,11-9 0,-1-1-16,19-8 15,0-10 1,9 0-16,10 0 16,0-10-1,-1 1-15,20 9 16,0 0-1</inkml:trace>
  <inkml:trace contextRef="#ctx0" brushRef="#br2" timeOffset="187192.9">9596 5584 0,'0'0'0,"0"0"15,0 0-15,0 9 16,0 10-1,-10 19-15,1 37 16,-1 9 0,10 10-16,0 0 15,0-19 1,10 0-16,-10 0 16,9 0-1,-9-19-15,0-9 16,0-9-1,0-19-15,0-1 16,0 1 0,0-19-16,0 0 15,0 0 1</inkml:trace>
  <inkml:trace contextRef="#ctx0" brushRef="#br2" timeOffset="187565.06">9586 5640 0,'0'0'15,"0"0"-15,0 0 16,0 0-16,0 0 16,10 0-1,18-9-15,19 0 16,0-1 0,9 1-16,10-1 15,-9 1 1,-1 0-1,0-1-15,-8 10 16,-11 0 0,-9 0-16,-9 0 15,-9 0-15</inkml:trace>
  <inkml:trace contextRef="#ctx0" brushRef="#br2" timeOffset="187869.81">9596 5866 0,'0'0'0,"0"0"16,0 0-1,0 0-15,9 0 16,10 9 0,28-9-16,19 0 15,0 0 1,18 0-16,1 0 16,-10 0-1,-47 0-15</inkml:trace>
  <inkml:trace contextRef="#ctx0" brushRef="#br2" timeOffset="188325.35">10602 5622 0,'0'0'0,"0"0"16,0 0-16,0 0 15,0 0 1,0 9-16,0 10 16,-9 28-1,9 18-15,-10 20 16,10-1 0,0-9-1,0 10-15,0-10 16,0-19-1,0-18-15,0-1 16,0 1 0,0-20-16,0 1 15,0-9 1,0-10-16</inkml:trace>
  <inkml:trace contextRef="#ctx0" brushRef="#br2" timeOffset="188908.4">10630 5706 0,'0'0'16,"0"0"-16,0 0 15,0 0 1,10 0-16,-1-9 15,19 9 1,1 9-16,18 0 16,0 20-1,19-1-15,-1 19 16,1 0 0,-9-10-16,-1 1 15,-18-1 1,-1 1-16,1-1 15,0 1 1,-20-10 0,1-9-16,0-1 15,0 1-15,-10-9 16,1-1 0,-10-9-16,0 0 15,0 0 1,9 0-16,1-19 15,-10-9 1,0-19 0,0-19-16,0-9 15,0 0 1,0 10-16,0-1 16,0 0-1,0 19-15,0 10 16,0 9-1,0 9-15,0 10 16,0 9 0</inkml:trace>
  <inkml:trace contextRef="#ctx0" brushRef="#br2" timeOffset="190207.27">12559 2610 0,'0'0'16,"0"0"-16,0 0 0,0 0 15,0 0 1,0 9-1,0 1-15,9 27 16,-9 10 0,10 19-16,-1 9 15,1 0 1,-10 0-16,0 0 16,9-9-1,-9-10-15,0-9 16,0-10-1,0 1-15,0-1 16,0-18 0,0 0-16,0 0 15,0-19 1,0 0-16</inkml:trace>
  <inkml:trace contextRef="#ctx0" brushRef="#br2" timeOffset="190615.06">12041 2779 0,'0'0'0,"0"0"16,0 0-16,0 0 16,0 0-1,0 0-15,10 0 16,18-10 0,10 1-16,9 0 15,19-1 1,9 1-16,-9-1 15,-10 1 1,-9 0 0,-9-1-16,-1 10 15,1 0 1,0 0-16,-10 0 16,0 0-1,0 0-15,-9 0 16</inkml:trace>
  <inkml:trace contextRef="#ctx0" brushRef="#br2" timeOffset="191447">12041 2797 0,'0'0'0,"0"0"16,0 0-1,0 0-15,10 0 16,-1-9-16,10 0 16,9-1-1,1 1 1,-1 0-16,0-1 16,0 1-1,0-1-15,10 10 16,0-9-1,-1 0 1,10-1-16,0 1 16,10 0-16,-10-1 15,19 1 1,0-1-16,-10 1 16,0 9-1,1 0-15,-10 0 16,-9 0-1,-1 0-15,1 0 16,-10 0 0,-9 0-16,0 0 15,-19 0 1</inkml:trace>
  <inkml:trace contextRef="#ctx0" brushRef="#br2" timeOffset="191973.8">12653 3032 0,'0'0'0,"9"0"0,10 0 16,9-9-1,19-1-15,0 10 16,10 0 0,-10 0-16,-9 10 15,-1-1 1,1 0 0,-19 1-16,-10-10 15</inkml:trace>
  <inkml:trace contextRef="#ctx0" brushRef="#br2" timeOffset="192558.35">12653 2722 0,'0'0'0,"0"0"16,0 0 0,0 0-16,0 0 15,0 0-15,0 10 16,-9 9 0,-1 9-1,-9 19-15,10 18 16,0 1-16,-10 18 15,9 1 1,1-10 0,-1 0-16,10 0 15,0-19 1,0 1-16,0-20 16,0 1-1,0-1-15,0-18 16,0 0-1,0-10-15,0-9 16,0 0 0,0 0-16,0 0 15</inkml:trace>
  <inkml:trace contextRef="#ctx0" brushRef="#br2" timeOffset="192931.67">12549 2816 0,'0'0'0,"0"0"15,0 0 1,10 0-16,-1-9 15,1-10 1,-1 0-16,19 1 16,1-1-1,18 0-15,0 0 16,0 1 0,0 8-1,0 1-15,-10-1 16,1 10-16,-10 0 15,-9 0 1,9 0 0,0 10-16,-9-10 15</inkml:trace>
  <inkml:trace contextRef="#ctx0" brushRef="#br2" timeOffset="193540.63">13359 2732 0,'0'0'0,"0"0"16,0 0-1,0 0-15,0 9 16,-10 1 0,-9 18-16,0 19 15,10 9 1,0 19-16,-1 9 15,1-9 1,-1 1-16,1-1 16,0 0-1,9-10-15,-10 10 16,10-18 0,0-10-1,0-10-15,-9 1 16,9-1-16,0-18 15,0 0 1,0-19 0,0 0-16</inkml:trace>
  <inkml:trace contextRef="#ctx0" brushRef="#br2" timeOffset="194048.68">13330 2816 0,'0'0'0,"0"0"0,0 0 16,10 0-1,-1-9-15,1-1 16,-1 1 0,10 0-1,0-1-15,9 1 16,0 0 0,0-1-16,0 10 15,1 10 1,-11-1-16,1 0 15,0 10 1,0 9-16,0 0 16,-10 1-1,-9-1-15,0 9 16,0-9 0,-19 10-16,-18-1 15,-10 1 1,-19-1-16,-9-18 15,-1-9 1,10-10-16,29 0 16</inkml:trace>
  <inkml:trace contextRef="#ctx0" brushRef="#br2" timeOffset="196842.96">10019 105 0,'0'0'0,"0"0"16,0 0-16,0 0 16,0 0-1,0 0-15,0 0 16,0 0-1,0-10-15,0 10 16,9 0 0,1 10-16,-1-10 15,1 28 1,-1 9 0,10 10-16,-10 0 15,-9 10-15,0-1 16,0 0-1,0 0 1,0-9-16,0-9 16,0-19-1,0-1-15,0 1 16,0-9 0,0-10-16</inkml:trace>
  <inkml:trace contextRef="#ctx0" brushRef="#br2" timeOffset="197498.1">9605 414 0,'0'0'0,"0"0"15,0 0-15,0 0 16,0 0 0,0 0-16,0 0 15,0 0 1,9 10-16,1-1 16,-1 19-1,10 0-15,9 1 16,0 17-1,10-8 1,-10 0-16,1-1 16,8 1-1,-9-10-15,1-9 16,-11-1-16,1 1 16,0-10-1,9-9 1,0 0-16,1-18 15,18-1 1,0 0-16,0-18 16,-10-1-1,1 1-15,0-1 16,-1-9 0,1 0-16,9 0 15,-9 0 1,-20 19-16</inkml:trace>
  <inkml:trace contextRef="#ctx0" brushRef="#br2" timeOffset="198674.52">12399 208 0,'0'0'0,"0"0"15,0 0-15,0 0 16,0 0-1,0-9-15,0-1 16,0 1 0,0 9-16,0 0 15,9 9 1,1 10-16,-1 18 16,1 1-1,-1 28-15,0 9 16,1 0-1,-1 0 1,1 0-16,-1-9 16,0-1-1,1-8-15,-10-1 16,9-9 0,-9-10-16,0 1 15,0-1 1,0-8-16,0-11 15,0-8 1,0-1-16,0 0 16,0-9-1</inkml:trace>
  <inkml:trace contextRef="#ctx0" brushRef="#br2" timeOffset="199156.99">12239 790 0,'0'0'0,"0"0"0,0 0 15,0 0 1,0 0-16,0 0 16,0 0-1,0 0-15,0 9 16,0 0-1,0 20-15,9-1 16,1 0 0,-1 9-16,1 1 15,-1-1 1,0-8-16,1-1 16,-1-9-1,1 9 1,-1-10-16,1 1 15,8-9-15,11-10 16,-1 0 0,0-10-1,10-9-15,9-18 16,0-10-16,0-19 16,19-9-1,-1-19 1,1 1-16,19-11 15,-10 11 1,-37 46-16</inkml:trace>
  <inkml:trace contextRef="#ctx0" brushRef="#br2" timeOffset="207148.23">29746 8643 0,'0'0'0,"0"0"16,0 0-16,0 0 15,0 0 1,0 0-16,0 9 16,0 10-1,0 9-15,0 19 16,0 19 0,0 27-1,0 11 1,0-11-16,0 11 15,-9 8-15,-1-9 16,1-9 0,0-9-16,-1-10 15,1-19 1,-1 0-16,10 1 16,0-20-1,10 1-15,-1-10 16,1-9-1,-10-19 1</inkml:trace>
  <inkml:trace contextRef="#ctx0" brushRef="#br2" timeOffset="207641.29">29765 8680 0,'0'0'0,"0"0"16,0 0-16,0 0 15,9 0 1,1-9-16,18-1 15,0 1 1,29-10 0,9 1-16,-1-1 15,1 9 1,10 1-16,-11 0 16,-8-1-1,-20 20-15,1-1 16,-10 0-1,-18-9-15</inkml:trace>
  <inkml:trace contextRef="#ctx0" brushRef="#br2" timeOffset="207916.67">29803 9093 0,'0'0'0,"0"0"15,0 0-15,0 0 16,9 0 0,29 0-16,46 9 15,39 10 1,18-19-1,-10 0-15,-27 0 16,-19 0-16,-57-9 16</inkml:trace>
  <inkml:trace contextRef="#ctx0" brushRef="#br2" timeOffset="208364.22">30875 8549 0,'0'0'0,"0"0"16,0 0-16,0 0 15,0 0 1,0 9-16,0 1 16,0 27-1,0 19-15,0 29 16,0 18-1,-9-9 1,-1 0-16,1 0 16,-1-19-1,1-19-15,0 0 16,-1-9 0,10-9-16,0-20 15,0-8 1</inkml:trace>
  <inkml:trace contextRef="#ctx0" brushRef="#br2" timeOffset="208880.86">30950 8849 0,'0'0'0,"0"0"0,0-19 16,0 1-1,0-1-15,0 9 16,0 1-16,0 0 16,10 9-1,-1 9 1,19 10-16,1 9 16,27 28-1,1 10-15,-1 9 16,0 9-1,-9-8-15,-9-20 16,0 0 0,-1 0-16,-18-18 15,0-10 1,0-9-16,-10 0 16,-9-19-1,10 0-15,-1 0 16,0-29-1,10-27-15,0-38 16,-10-28 0,-9 10-1,0-1-15,-9 19 16,0 19 0,-1 10-16,1 18 15,9 0 1,0 28-16,0 10 15</inkml:trace>
  <inkml:trace contextRef="#ctx0" brushRef="#br2" timeOffset="214214.72">1863 6175 0,'0'0'0,"0"0"16,0 0 0,0 0-16,9 0 15,10 0 1,56-19-16,47 1 16,57 8-1,28 10-15,10 10 16,-1-1-1,-9 0-15,9 1 16,1-1 0,-10-9-1,-29-9-15,-8-1 16,-29 10-16,-19 0 16,-37 0-1,-10 0 1,-19 0-16,-9 0 15,-9 0 1,-10 0-16,-9 0 16,0 0-1,0 0-15,0 0 16,-10 0 0</inkml:trace>
  <inkml:trace contextRef="#ctx0" brushRef="#br2" timeOffset="-213981.8">4967 5753 0,'0'0'0,"0"0"0,0 0 16,0 0-1,0 0-15,0 0 16,0 0 0,0 0-16,10 9 15,-1 10 1,0 28-16,1 19 16,-1 18-1,-9 10 1,0-10-16,0 10 15,0-9-15,0-20 16,-9-8 0,9-10-16,-10-10 15,1-18 1,9 0-16,0-19 16,0 0-1,0 0-15,0 0 16,0-10-1,-9-9-15,-1-18 16,1-10 0,-1-9-1,1-1-15,-1-8 16,1 8 0,9 11-16,0-11 15,0 10 1,0 10-16,0-1 15,9 10 1,1 0-16,-1 9 16,1 0-1,-1 1-15,10-1 16,9 10 0,0-1-16,10 10 15,9 10 1,9 8-16,1 1 15,-1 0 1,-9 9-16,0 10 16,-9-10-1,0-10 1,-19 11-16,-1-1 16,-18-10-1,0 11-15,-18-1 16,-11 0-1,-37 9-15,-28 1 16,-28 0 0,0-10-16,18-10 15,10 1 1,28-19-16,10 0 16,28 0-1,-1 0-15,20 0 16,0 0-1,-1 0-15,1 0 16,-1 0 0,10 0-16,0 0 15,0 0 1,0 0-16,0 0 16,0 0-1,0 0 1,-9 0-16,9 0 15,-9 0 1,9 0-16,-10 0 16,10 0-1,-9 0-15,9 0 16,0 0 0,0 0-16,0 0 15,0 0 1,0 0-16,0 0 15,0 0 1,0 0-16,0 0 16,0 0-1,0 0 1,0 0-16,0 0 16,0 0-1,0 0-15,0 0 16,0 0-1,-10 0-15</inkml:trace>
  <inkml:trace contextRef="#ctx0" brushRef="#br2" timeOffset="-206348.59">17432 10397 0,'0'0'0,"-9"10"16,-10 8-16,-10 29 16,1 0-1,19 19-15,9 9 16,37 0 0,39 0-16,18-19 15,28-18 1,10-19-16,-19-29 15,-29-27 1,-8-10 0,-29-28-16,-19 0 15,-38-10 1,-18 1-16,-38 9 16,-37 9-1,-19 29-15,-1 37 16,1 28-1,9 28-15,57-28 16</inkml:trace>
  <inkml:trace contextRef="#ctx0" brushRef="#br2" timeOffset="-205738.14">18533 10444 0,'0'0'0,"0"0"15,0 0 1,9 0-16,29-19 15,37-9 1,10 0-16,-1-9 16,-9-1-1,1 0-15,-20-8 16,-18-1 0,-10-10-1,-9 10-15,-19 1 16,-19-1-16,0 0 15,-9 19 1,-10 9 0,10 9-16,-9 10 15,-11 19 1,1 37-16,0 29 16,0 37-1,19 28-15,0 28 16,0 1-1,18-11-15,10-17 16,0 8 0,0-18-16,10-19 15,-10-10 1,0-27-16,0-10 16,0-28-1,0-10-15,0-18 16,0-19-1</inkml:trace>
  <inkml:trace contextRef="#ctx0" brushRef="#br2" timeOffset="-205506.81">18373 11026 0,'0'0'0,"9"0"16,10-19-16,19 0 16,46-9-1,20-9-15,-1 8 16,-9 1 0,10 0-16,9 0 15,-57 9 1</inkml:trace>
  <inkml:trace contextRef="#ctx0" brushRef="#br2" timeOffset="-204465.44">20452 10144 0,'0'0'0,"0"0"16,0 0-16,0 0 16,0 0-1,0 9-15,-10 1 16,-9-1 0,1 0-16,-11 1 15,-8 9 1,-1-1-16,1 10 15,-10 1 1,-1-1 0,11 9-16,9 10 15,-1-9 1,20-1-16,0 1 16,9-1-1,9-9-15,0-9 16,20 0-1,-1-10-15,0-9 16,0 0 0,10-18-16,0-1 15,-10-19 1,0 1-16,-9-10 16,0 19-1,-1 0-15,-8-1 16,-1 20-1,1 0-15,-10-1 16,9 10 0,0 10-16,20 8 15,8 29 1,10 0 0,-9 19-16,0-10 15,-1 1 1,-9-11-16,-9-8 15,10 0 1,-11-20-16</inkml:trace>
  <inkml:trace contextRef="#ctx0" brushRef="#br2" timeOffset="-204071.88">21449 10285 0,'0'0'0,"-19"0"16,0-10-16,-18 1 15,-10 18 1,-10 1-16,1 18 15,9 9 1,0 10 0,18 10-16,20-1 15,9 0 1,9-9-16,20 0 16,-1-10-1,9 1-15,11-10 16,-1-9-1,18 0-15,-8-19 16,-1-10 0,-27 1-16</inkml:trace>
  <inkml:trace contextRef="#ctx0" brushRef="#br2" timeOffset="-203704.96">21863 9656 0,'0'0'0,"0"-19"16,0 0-1,-10-9-15,1 10 16,0 8 0,9 10-16,0 10 15,0 8 1,0 39-16,0 36 15,9 29 1,0 10 0,-9-1-16,10-9 15,-1 0-15,1-28 16,8 0 0,-8-19-1,-1 0-15,-9-19 16,0-18-1,0-20-15,0 1 16,0-9-16,0-10 16</inkml:trace>
  <inkml:trace contextRef="#ctx0" brushRef="#br2" timeOffset="-203395.39">21035 10088 0,'0'0'0,"0"0"0,9 0 15,20-10 1,27-9-16,29 1 16,18 8-1,10 1 1,9 9-16,1 0 15,-1 0-15,-28 9 16,-19-9 0,-18 0-16,-10 0 15,-10 0 1,-18 10-16,9 8 16,-9-8-1</inkml:trace>
  <inkml:trace contextRef="#ctx0" brushRef="#br2" timeOffset="-202832.89">22512 10247 0,'0'0'0,"0"0"15,0 0-15,0 9 16,-9 10 0,9 19-16,9 18 15,0 10 1,20-1-16,18 1 16,0-10-1,9-9-15,1-9 16,-1-19-1,0-10-15,1-9 16,-10-19 0,-9 0-16,-1-18 15,1-10 1,-19-9-16,-1-1 16,-18 1-1,0 9 1,-18 0-16,-1 10 15,0 9 1,0 18-16,0 1 16</inkml:trace>
  <inkml:trace contextRef="#ctx0" brushRef="#br2" timeOffset="-202015.38">23895 10744 0,'0'0'0,"0"0"0,0 0 16,0-9 0,-10-10-16,-18-9 15,-19-9 1,-28-1-1,9 10-15,0 18 16,19 1 0,19 18-16,0 1 15,18-1 1,1 1-16,-1 18 16,10-9-1,10 9-15,-1 0 16,20 0-1,18-9-15,0 0 16,18-1 0,1-8-16,-9-10 15,9 0 1,-1-19-16,11 0 16,-10-18-1,-1-1-15,1-28 16,-9-18-1,-10-29-15,-10-9 16,-18 0 0,-9-9-1,-10 18-15,-10 1 16,-9 9 0,1 37-16,-1 19 15,9 19 1,1 0-16,0 18 15,-1 10 1,-9 10-16,0 27 16,-9 38-1,0 29-15,9 27 16,19 0 0,10 1-16,8-1 15,11 0 1,-1-9-1,0-18-15,0-20 16,1-18 0,8-10-16,-9-19 15,-9 1-15,9-19 16,-9 0 0,9-10-1,-9-9-15</inkml:trace>
  <inkml:trace contextRef="#ctx0" brushRef="#br2" timeOffset="-201538.31">25720 10350 0,'0'0'0,"0"0"15,0 0 1,-10-9-16,10 9 16,0 0-1,0 9-15,-9 1 16,0 27 0,-1 20-16,1 27 15,9 10 1,0 0-1,9-10-15,-9-18 16,0-10-16,0-18 16,0-10-1,0-10-15,0 1 16,0-19 0</inkml:trace>
  <inkml:trace contextRef="#ctx0" brushRef="#br2" timeOffset="-201288.61">25880 9844 0,'0'0'0,"0"0"15,0 0-15,0 0 16,0 9 0,0 0-16,-10 20 15,1 17 1,0-17-16</inkml:trace>
  <inkml:trace contextRef="#ctx0" brushRef="#br2" timeOffset="-200360.2">26275 11026 0,'0'0'0,"0"0"0,0 0 16,0 0-1,0 0-15,-10 0 16,1 0 0,0 0-16,-1 0 15,1 0 1,-1 0-1,1 0-15,9 0 16,0 0 0,0 0-16,0 0 15,0 0 1,0 0-16,0 0 16,0 0-1,0 0-15,0 0 16,0 0-1,0 0-15,0 0 16,0 0 0,0-10-16,9 1 15,1 0 1,-1-10-16,1 0 16,-1 0-1,10 1 1,0-11-16,0 1 15,-10 0 1,0 0-16,1-9 16,-1 8-1,-9 1 1,0 9-16,0 10 16,0 0-16,-9-1 15,-1 1 1,1 0-16,-10 9 15,0 9 1,10 0-16,-1 1 16,1 8-1,9 11-15,9-1 16,10 9 0,10 10-1,8-9-15,10-1 16,0 1-1,-9-1-15,-1-9 16,-18 1 0,0 8-16,-19-9 15,0 19 1,-19 0-16,-18 0 16,-20 9-1,-18-18-15,0-1 16,-1-8-1,39-20-15</inkml:trace>
  <inkml:trace contextRef="#ctx0" brushRef="#br2" timeOffset="-199825.72">27065 11457 0,'0'0'0,"0"0"16,0 0-1,-9 10-15,-38 37 16,-94 65 0,-151 95-16</inkml:trace>
  <inkml:trace contextRef="#ctx0" brushRef="#br2" timeOffset="-188427.86">27583 10688 0,'0'0'0,"0"0"16,0 0-1,0 0-15,0 0 16,0 0 0,9 9-16,0 20 15,1 27 1,-1 10-16,1 9 15,-10-19 1,0 0 0,0-18-16,0-19 15,0-1-15,-10 1 16,10-19 0,0 0-1,0 0-15,0-9 16,10-29-1,18-28-15,0 1 16,0-1 0,0 19-16,1 10 15,-1 9 1,0 18-16,0 1 16,10 18-1,9 19-15,-9 19 16,-1 0-1,-9 0 1,-9 9-16,0 1 16,-19-10-16,0 9 15,-9-19 1</inkml:trace>
  <inkml:trace contextRef="#ctx0" brushRef="#br2" timeOffset="-187940.05">28373 10810 0,'0'0'0,"0"0"0,0 0 16,0 0-16,0 9 15,0 20 1,9 17-16,1 11 15,18-1 1,0 0 0,10-18-16,-10-10 15,0-9 1,0-19-16,1 0 16,-1-19-1,0-9-15,0-19 16,-9-28-1,0 9-15,-19 1 16,0 8 0,0 39-16,0 8 15</inkml:trace>
  <inkml:trace contextRef="#ctx0" brushRef="#br2" timeOffset="-187208.11">28918 10857 0,'0'0'0,"0"0"15,0 0 1,0 0-16,0 9 15,10 10 1,-1 9-16,1 29 16,-1 27-1,10-9-15,-19-9 16,0-29 0,0-9-16,0-9 15,0-19 1,0 0-16,0-9 15,0-19 1,9-38-16,10-28 16,9 0-1,-9 19 1,0 38-16,0 9 16,0 18-1,9 1-15,0 18 16,0 19-1,0 0-15,-9 10 16,0-10 0,0-9-16,-10 0 15,-9-10 1,0-9-16,0 0 16,0 0-1,10 0-15,-1-19 16,19-18-1,1-1-15,8 10 16,-9 0 0,1 19-16,-1-1 15,-9 10 1,-1 10-16,1 8 16,0 20-1,0-1 1,-19 20-16,-10 18 15,-8 9 1,-11-9-16,11-47 16</inkml:trace>
  <inkml:trace contextRef="#ctx0" brushRef="#br2" timeOffset="-186699.91">29803 10228 0,'0'0'0,"0"0"0,0 0 16,0 0 0,0 19-16,9 28 15,0 47 1,1 37-16,-1 1 15,1-10 1,-1-29 0,1-27-16,-1-10 15,0-18 1,-9-19-16,0-1 16,0-18-1,10 0-15,-1 0 16,19-9-1,-9 0-15,9-1 16,1 1 0,8-1-16,-9 1 15,1 18 1,-10 1-16,-1-1 16,-8 1-1,-10 18-15,0 0 16,-28 0-1,-48 19 1,-27-10-16,-1-8 16,57-20-1</inkml:trace>
  <inkml:trace contextRef="#ctx0" brushRef="#br2" timeOffset="-186215.82">30320 11082 0,'0'0'15,"0"0"-15,9 0 16,1 0-16,18 0 15,0 0 1,10-9 0,0-1-16,-1 1 15,-9-10-15,-9 0 16,0-9 0,-10-9-1,-9-1-15,-18 10 16,-1 0-1,-9 0-15,-10 18 16,0 1 0,10 18-16,0 10 15,0 9 1,18 0-16,1 10 16,18 9-1,20 0-15,-1 0 16,19 0-1,19 0-15,-38-29 16</inkml:trace>
  <inkml:trace contextRef="#ctx0" brushRef="#br2" timeOffset="-185749.15">30706 10388 0,'0'0'0,"0"0"16,0 0-1,9 9-15,29 1 16,18 18 0,29 19-16,0 18 15,9 1 1,-19 0-16,-19-10 15,-18-9 1,-10-10-16,-9 1 16,-19-1-1,-19 1-15,0 0 16,1-20 0,-11 1-16,11-10 15,-1-9 1,0-9-16,0-19 15,10-19 1,9-37-16,19-20 16,28-36-1,37 8 1,-9 20-16,-18 37 16,-10 37-1,0 19-15,-19 10 16</inkml:trace>
  <inkml:trace contextRef="#ctx0" brushRef="#br2" timeOffset="-183315.3">27216 12161 0,'0'0'0,"0"0"0,0 0 16,-19 0 0,0 9-16,0 1 15,0 9 1,10 9-16,0 0 16,18 9-1,0 1-15,20-19 16,-1 0-1,0-10-15,10-9 16,-1 0 0,-8-19-16,-11 0 15,1 1 1,0-11-16,0 11 16,9-10-1,0 9-15,10-9 16,9-1-1,0 1 1,9 0-16,-9-9 16,0 9-1,-9-10-15,-10 0 16,-9 1 0,0-1-16,-19 10 15,0 0 1,-9 0-16,-1 19 15,1-1 1,-1 10-16,-9 10 16,1 27-1,-1 48-15,0 27 16,10 38 0,9 19-16,9-19 15,0-18 1,1-10-16,-1-29 15,-9-18 1,0-18-16,0-20 16,0-9-1,-19-9 1,1-9-16,-20-10 16,-18-19-1,-10-19-15,0 1 16,19-10-1,0 0-15,19 9 16,9 1 0,9-10-16,20 9 15,-1 10 1,19 0-16,10-9 16,9 8-1,19 1-15,-10 10 16,1 8-1,-10 1-15,-10 9 16,1 0 0,-10 9-16,-9-9 15</inkml:trace>
  <inkml:trace contextRef="#ctx0" brushRef="#br2" timeOffset="-182381.86">28617 11776 0,'0'0'0,"0"0"0,0 0 16,-18 10-1,-1-1-15,-19 19 16,0 10 0,-9 18-16,10 10 15,9 18 1,18 1-16,20-10 16,-1-19-1,19 0-15,10-9 16,9-9-1,0-19 1,0-1-16,0-18 16,0-9-1,-9-10-15,-1-9 16,1-9 0,-10 8-16,-9 1 15,0 9 1,-19 10-16,0 0 15,0 9 1,0 0-16,9 9 16,10 0-1,9 10-15,0 9 16,19 1 0,-9-11-16,0-8 15,-1-10 1,1 0-16,-19-10 15,0-8 1,-10-1 0,-9-9-16,-9-1 15,-20-8-15,-36-1 16,-20 10 0,-37 19-1,-10 18-15,75 1 16</inkml:trace>
  <inkml:trace contextRef="#ctx0" brushRef="#br2" timeOffset="-181771.67">29219 12058 0,'0'0'16,"0"0"-16,0-19 15,0 0-15,10 1 16,-1-11-1,10 11 1,9-1-16,19 10 16,0-1-1,10 20-15,-1-1 16,-9 0 0,0 19-16,-9 10 15,0 9 1,-20 19-16,1-1 15,-19 1 1,0-10-16,-9 1 16,-10-20-1,10-18-15,-1 0 16,1-19 0,-10 0-16,0-19 15,10-28 1,-1-9-16,10-10 15,10 0 1,18-9-16,0 10 16,0 8-1,-9 20-15,0 9 16,0 18 0,-10 10-1</inkml:trace>
  <inkml:trace contextRef="#ctx0" brushRef="#br2" timeOffset="-181256.37">29737 12058 0,'0'0'0,"9"0"16,1-19-1,8 0-15,20 1 16,19-11-1,18 1-15,9 19 16,1 0 0,0 9-1,-10 9-15,-19 19 16,-18 0 0,-19 0-16,0 10 15,-19 9 1,-10 0-16,-8 9 15,-11-18 1,10-20-16,1 1 16,8-19-1,1 0-15,-1-9 16,1-10 0,0-19-16,18-9 15,10-18 1,28-10-16,0 9 15,19 19 1,-10 0-16,1 19 16,-20 19-1,1 9-15,0 9 16,-10 19 0,9 19-16,-8 0 15,-20-28 1</inkml:trace>
  <inkml:trace contextRef="#ctx0" brushRef="#br2" timeOffset="-180415.82">30950 12170 0,'0'0'0,"0"0"15,0 0 1,0-18-16,-9-1 16,-10 0-1,0 0-15,-9 10 16,-10 0-1,10 9-15,0 9 16,0 0 0,9 10-16,10 9 15,-1 0 1,20 10-16,-1-10 16,0-9-1,20 0-15,-1-1 16,9-18-1,1 0 1,9-9-16,0-10 16,-9-9-16,-1 0 15,-18 0 1,0 9 0,-10 10-16,1-1 15,-10 10 1,9 0-16,1 10 15,9 8 1,9 11-16,0 8 16,10 1-1,-1-1 1,1-18-16,-1 0 16,11-19-16,-1-10 15,0-8 1,0-29-16,9-19 15,-9-37 1,-9-19-16,-10-28 16,-28 9-1,-19 0-15,0 38 16,10 28 0,0 37-16,-1 10 15,1 19 1,-1 0-1,10 18-15,-19 19 16,1 38 0,-1 28-16,9 28 15,1 9 1,9-9-16,9-19 16,1-9-1,-1-10-15,1-9 16,8-18-1,1-20-15,0 1 16,0-19 0,0-1-1,0 1-15,-1-19 16,-8 0-16</inkml:trace>
  <inkml:trace contextRef="#ctx0" brushRef="#br2" timeOffset="-180204.04">31129 11701 0,'0'0'0,"19"0"0,28-9 15,28 0 1,10-10-16,18 9 15,20 10 1,18 10-16,169 27 16</inkml:trace>
  <inkml:trace contextRef="#ctx0" brushRef="#br2" timeOffset="-179799.67">32286 12030 0,'0'0'0,"0"0"16,0 0-16,0 0 16,10 0-1,-1 0-15,0 0 16,1 0 0,9-10-1,-10 1-15,0-10 16,1 0-1,-10 1-15,0-1 16,-19 0 0,-19 10-16,-18 9 15,-10 19 1,0 9-16,19 19 16,0 0-1,28 9-15,10-9 16,18 0-1,1-10 1,18 1-16,19-1 16,19-9-16,9-9 15,-37-19 1</inkml:trace>
  <inkml:trace contextRef="#ctx0" brushRef="#br2" timeOffset="-179205.59">32954 11176 0,'0'0'0,"0"0"0,0 19 15,0 28 1,-9 28-16,-1 19 15,1 27 1,9 11-16,0-20 16,9-8-1,1-20-15,-1-9 16,1-19 0,-10-18-1,0-19-15,0-1 16,0-18-1,0 0-15,0 0 16,0 0 0,0-18-16,-19-10 15,0-1 1,0 1-16,-19 10 16,1 8-1,-1 1-15,1 9 16,8 9-1,1 10-15,0 9 16,19 0 0,-1 0-16,20 0 15,-1 10 1,0-10-16,20-9 16,-1 0-1,19-1 1,0-18-16,-10 0 15,1 0 1,-10 0-16,-18 0 16</inkml:trace>
  <inkml:trace contextRef="#ctx0" brushRef="#br2" timeOffset="-178329.33">28420 12968 0,'0'0'0,"0"0"0,0 9 15,0 29 1,9 28-16,1 37 16,-10 38-1,0 9-15,0 0 16,9-9 0,-9-20-16,9-27 15,1-19 1,-10-18-16,9-20 15,-9-9 1,0-9-16,0-19 16</inkml:trace>
  <inkml:trace contextRef="#ctx0" brushRef="#br2" timeOffset="-178013.79">28420 13221 0,'0'0'16,"9"-9"-16,19-29 16,19 1-16,10 9 15,-1 0 1,1 18-16,-1 20 16,-9-1-1,-9 19-15,0 0 16,-20 19-1,1 0-15,-19 0 16,-9 0 0,-19 0-16,-20 0 15,-8 0 1,9-19-16,9-9 16,10-10-1,9-9-15</inkml:trace>
  <inkml:trace contextRef="#ctx0" brushRef="#br2" timeOffset="-177532.45">29050 13522 0,'0'0'0,"0"0"0,0 0 16,0 0-16,9-10 15,1-9 1,18 1-16,10-10 16,9-1-1,0 11-15,19-1 16,0 9 0,-10 1-1,0 18-15,-18 1 16,0 18-16,-1 0 15,-18 19 1,-9 0-16,-10 9 16,-10-9-1,-9-9 1,-9-1-16,0-18 16,0-10-1,-1-9-15,1-18 16,19-1-1,-1-19-15,20-9 16,9-9 0,28-10-16,18 1 15,20 18 1,9 19-16,-47 9 16</inkml:trace>
  <inkml:trace contextRef="#ctx0" brushRef="#br2" timeOffset="-177116.15">30113 13578 0,'0'0'0,"0"0"0,0 0 16,10 0-1,-1-10-15,0 1 16,20 0-1,-1-10 1,9 0-16,-18-9 16,-9 0-1,-10-10-15,-10 10 16,-9 0 0,1 19-16,-1 9 15,-19 9 1,10 19-16,0 19 15,9 19 1,9-10-16,20 0 16,-1 1-1,20-20 1,-1 1-16,19-1 16,19-18-16,9-10 15,10-18 1,-38 0-16</inkml:trace>
  <inkml:trace contextRef="#ctx0" brushRef="#br2" timeOffset="-176565.79">31026 12733 0,'0'0'0,"0"0"15,0 0-15,0 0 16,0 0 0,0 10-16,-10 18 15,1 19 1,-1 28-16,1 28 16,9 10-1,9-19-15,1-19 16,-1 0-1,1-28-15,-1-10 16,-9-9 0,0-9-16,0-10 15,0-9 1,0 0 0,-28 0-16,-19-18 15,-19-1 1,19 10-16,0-1 15,0 20 1,0-1-16,0 19 16,19 0-1,18 0-15,1 0 16,18 10 0,1 0-16,27-10 15,10 0 1,19-9-16,9-10 15,-9-9 1,-9 0-16,-1-9 16,-28-1-1</inkml:trace>
  <inkml:trace contextRef="#ctx0" brushRef="#br2" timeOffset="-176348.01">31477 13343 0,'0'0'0,"0"0"15,0 0-15,0 0 16,0 0 0,0 10-16,10 18 15,-1 19 1,0 0-16,1 9 16,-1-19-1,1 1-15,8-10 16,-8-9-1,-1 0-15,1-10 16</inkml:trace>
  <inkml:trace contextRef="#ctx0" brushRef="#br2" timeOffset="-176174.03">31393 12977 0,'0'0'0,"0"0"0,0 0 16,0 0 0,0 0-1,9 10-15,-9-10 16</inkml:trace>
  <inkml:trace contextRef="#ctx0" brushRef="#br2" timeOffset="-175845.61">32202 13278 0,'0'0'0,"0"0"0,0 0 15,0 0-15,-10-10 16,-9 1 0,-18-1-16,-10 20 15,-10-1 1,10 19-16,10 1 15,8-1 1,11 19 0,8 0-16,20-10 15,-1 1-15,19-1 16,0 1 0,19-10-16,19-9 15,0-10 1,9-9-1,-9-28-15,-28 9 16</inkml:trace>
  <inkml:trace contextRef="#ctx0" brushRef="#br2" timeOffset="-175540.92">32474 12414 0,'0'0'0,"0"0"15,0 0-15,0 0 16,0 19 0,0 28-16,0 38 15,0 37 1,0 9 0,0 19-16,10-9 15,-10-29 1,9-8-16,-9 8 15,10-27-15,-1-10 16,-9-19 0,0-19-1,0 1-15,0-19 16,0-19 0</inkml:trace>
  <inkml:trace contextRef="#ctx0" brushRef="#br2" timeOffset="-175305.86">31929 13024 0,'0'0'0,"9"0"16,19-9-16,38 0 15,19-1 1,18 1-16,-9-1 15,-9 10 1,-10 10 0,1-1-16,-1 1 15,-37-1 1</inkml:trace>
  <inkml:trace contextRef="#ctx0" brushRef="#br2" timeOffset="-174898.72">32945 13343 0,'0'0'0,"0"0"16,0 0-16,0 0 15,0 0 1,9 0-16,1 0 16,-10 0-1,0 0-15,0 0 16,0-9-1,0-10-15,-19 0 16,0 1 0,0 8-16,-19 1 15,1 18 1,9 1-16,-1 18 16,20 0-1,0 0 1,9 19-16,9 0 15,10-10 1,9 1-16,0-1 16,19-18-1,0 0-15,10-19 16,9 0 0,150-38-16</inkml:trace>
  <inkml:trace contextRef="#ctx0" brushRef="#br2" timeOffset="-174415.7">33406 12715 0,'0'0'0,"0"0"0,0 9 0,0-9 0,0 0 0,0 38 0,0-38 0,-10 65 0,1 29 0,9-94 0,-19 122 0,10-9 0,-1-20 0,10-8 0,-9-19 16,9-10-1,0-9 1,0-19-16,0-9 16,0-10-1,0-9-15,0 0 16,0 0-1,-10-9-15,-27-29 16,-1 1 0,1 18-16,8 10 15,1-1 1,0 10 0,0 10-16,-1-1 15,20 0 1,0 10-16,9 0 15,9 9-15,0 0 16,20 0 0,18 0-16,28 1 15,57 8 1,140 29-16</inkml:trace>
  <inkml:trace contextRef="#ctx0" brushRef="#br2" timeOffset="-173865.11">33631 12649 0,'0'0'0,"0"0"0,10 19 0,-10-19 0,9 47 0,1 28 0,-1 28 0,-9 19 0,0 19 0,10 18 0,-10 1 0,-10 9 16,-28-1-1,-65 11-15,-85-10 16,-132 75-1</inkml:trace>
  <inkml:trace contextRef="#ctx0" brushRef="#br2" timeOffset="-172699.18">17112 9393 0,'0'0'0,"-28"10"15,-47 18 1,-29 38-16,-18 55 16,0 48-1,27 10-15,48 18 16,47 0-1,66 0-15,141 37 16,358-9 0,-104-112-1</inkml:trace>
  <inkml:trace contextRef="#ctx0" brushRef="#br3" timeOffset="-103549.08">12051 6691 0,'0'0'0,"0"0"0,0 0 16,-10-9-1,1-1 1,0 1-16,9 9 15,0 0 1,9 0 0,29-9-1,28-1-15,37 1 16,19 0 0,19-1-16,29 1 15,-1-1 1,19 1-16,19 0 15,10 9 1,8 0 0,20-19-1,-10 9-15,10 1 16,-10 0 0,-9 9-1,-29 9-15,-18-9 16,0 9-1,-29 1 1,-46-10-16,-20 0 16,-27 0-1,-20 0-15,-8 0 16,-10 0 0,-19 0-1,0 0-15,-10 9 16,-65 1-1,-94 8 1,-85 11 0,-19-11-16,-10 1 15,-18 9 1,19-9-16,9 0 16,-9-10-1,19 0 1,9 1-16,28-10 15,28 9 1,20 1 0,27 8-16,38-8 15,29 9 1,18-10-16,9 10 16,10-19-1,19 0 1,19 0-1,-1 0-15,1 0 16,9 0 0,0 0-16,19-10 15,-10 1 1</inkml:trace>
  <inkml:trace contextRef="#ctx0" brushRef="#br3" timeOffset="-101979.58">12098 6747 0,'0'0'0,"0"0"16,0 0-1,9 0-15,10-18 16,28 8 0,57-8-1,27 8-15,29 1 16,38 9 0,-1 0-1,10 0-15,-18 0 16,-1 0-1,0 0 1,-9 9-16,-10 1 16,-19-1-1,-18 0 1,0-9-16,-29 0 16,-18 0-1,-19 0 1,-19 0-16,-10 0 15,-18 0 1,0 0 0,-9 0-16,-10 0 15,0 0 1,0 0 0,0 0-16,0 0 15,0 0 1,0 0-16,-29 0 15,-18 0 1,-47 10 0,-38-1-16,-56 10 15,-37-10 1,-29 10 0,-10-19-16,20 0 15,18-9 1,28-1-1,38 10 1,47 10-16,38-10 16,28 9-1,19 0-15,18-9 16,1 0 0,9 0-1,19 10-15,37-1 16,85 1-1,95-10 1,83-10-16,20-27 16,9-1-1,-28 10 1,-38 9-16,-28 0 16,-66 10-1,-65 0-15,-48-1 16,-47 1-1,-18 9 1</inkml:trace>
  <inkml:trace contextRef="#ctx0" brushRef="#br3" timeOffset="-72099.22">13246 7404 0,'0'10'0,"0"18"15,9 66-15,0 18 16,1 57 0,9 0-1,-19-47-15,0 9 16,0-28-1,0-18-15,0-1 16,0-9 0,0-9-1,0-10-15,0-9 16,0-9 0,0-19-16,0 9 15,0-19 1,0-9-1,0 0-15,0 0 16</inkml:trace>
  <inkml:trace contextRef="#ctx0" brushRef="#br3" timeOffset="-71800.45">13114 7461 0,'0'0'16,"0"0"-16,0 9 16,-19 10-16,0 46 15,-9 39 1,0-11-1,0-18-15,9-9 16,-9 9 0,-1-19-16,11-18 15,8-19 1</inkml:trace>
  <inkml:trace contextRef="#ctx0" brushRef="#br3" timeOffset="-71523.93">13105 7404 0,'0'0'0,"0"0"0,9 0 16,10 0-1,9 0-15,19 19 16,28 47-1,10-1 1,9 29-16,9 19 16,-8-1-1,-20-37-15,-38-46 16,1 36 0,-19-18-16</inkml:trace>
  <inkml:trace contextRef="#ctx0" brushRef="#br3" timeOffset="-70582.47">1486 10810 0,'0'0'16,"0"19"-16,0 65 16,0 95-1,0-1-15,10 0 16,-1 66 0,10-9-1,-10 18-15,1 10 16,-1-66-1,-9 28 1,19-56-16,-10-47 16,-9 9-1,0-37 1,0 18-16,0-27 16,0-48-1,0 1-15,0-1 16,0-8-1,0-20 1,0-9-16</inkml:trace>
  <inkml:trace contextRef="#ctx0" brushRef="#br3" timeOffset="-70080.17">1675 11260 0,'0'0'0,"18"-9"15,1 0-15,9-38 16,10 9 0,0 29-1,27 9-15,1 0 16,28 28 0,-18 19-1,8 37-15,-37-9 16,-9-18-1,-19 27 1,-19 10-16,-28-19 16,-38 9-1,-47 38 1,-19-28-16,0-47 16,1-9-1,8-38-15,48-10 16,38 10-1,18-9 1,19 9-16,0 0 16</inkml:trace>
  <inkml:trace contextRef="#ctx0" brushRef="#br3" timeOffset="-69500.25">2352 12133 0,'19'-28'0,"-19"-10"0,18-9 15,20 0 1,9 19-16,0 19 16,19 18-1,0-9 1,19 19-16,-1 19 16,-9 18-1,-9 19 1,-28-19-16,-19-18 15,0-10 1,-19 47 0,-19 9-16,0-27 15,-9-29 1,0-9 0,-1-19-16,10-10 15,-9-27 1,19 9-16,-1-29 15,29-46 1,9 0 0,20 18-16,-1 1 15,0 9 1,-10 19 0,1 37-16,-1 9 15,-18 1 1</inkml:trace>
  <inkml:trace contextRef="#ctx0" brushRef="#br3" timeOffset="-68891.83">3575 12424 0,'0'0'0,"0"-10"15,9 10 1,19-9-16,1-10 15,8 1 1,10-1 0,10-28-16,-10 0 15,-10 28 1,1-28 0,-10 0-16,-9 19 15,-19-9 1,0-10-1,-9 19-15,-10 9 16,0 9 0,0 1-16,-18 0 15,8 9 1,1 9 0,-9 29-16,8-1 15,1 19 1,0 29-1,18-19-15,20-10 16,-1 0 0,10-18-1,19-1-15,18 29 16,1-29 0,-1-8-1,-28-20-15</inkml:trace>
  <inkml:trace contextRef="#ctx0" brushRef="#br3" timeOffset="-68267.45">4544 11748 0,'0'0'0,"0"10"15,-19-1 1,-9 10-16,-10 0 16,-9 9-1,-9 19 1,-1 46 0,20 29-16,18-37 15,28-10 1,1 9-16,18-37 15,0-9 1,19-10 0,0 0-16,10-9 15,-1-19 1,0-19 0,1-9-16,-10 0 15,-9 9 1,-1-9-1,1-19-15,-19 19 16,-1 9 0,-8 10-16,-1-1 15,-9 1 1,10 18 0,-1 10-16,19 9 15,0 10 1,20 18-1,-1 0-15,-10-27 16,10-11 0,-9 1-1,-1-19-15,1-9 16,-19 9 0,0-10-16,-10 1 15</inkml:trace>
  <inkml:trace contextRef="#ctx0" brushRef="#br3" timeOffset="-68064.06">5071 11992 0,'0'0'0,"0"-19"15,0 1 1,0 8-16,0 1 15,0-10 1,9 10 0,-9-10-16,0 19 15</inkml:trace>
  <inkml:trace contextRef="#ctx0" brushRef="#br3" timeOffset="-67450.05">5118 12583 0,'0'0'0,"0"0"15,9 0-15,0-9 16,1 0 0,18-1-1,19-27-15,10-67 16,8 11-1,-18 55 1,10-18-16,-1-19 16,1-19-1,-20 28-15,-18 29 16,0 9 0,-19 9-1,0 0-15,0-9 16,-9 18-1,9 10 1,-10-9-16,10 9 16,0 9-1,-9 10 1,18 9-16,1-9 16,18-9-1,9 18 1,11 19-16,-1-19 15,9 28 1,-9 19-16,-19-28 16,-9-9-1,-19-20 1,0 10-16,-19 1 16,-18 27-1,-29 10 1,0-48-16,-9 11 15,-1-1 1,29-28 0,19-10-16</inkml:trace>
  <inkml:trace contextRef="#ctx0" brushRef="#br3" timeOffset="-67075.97">6331 12067 0,'0'0'0,"0"0"16,0 0-16,0 0 15,0 0 1,0 19 0,0 9-16,0 0 15,0 66 1,0 19 0,10-76-1,-1 20-15,-9 18 16,0-38-1,0 1-15,0-10 16,0-28 0,0 0-16</inkml:trace>
  <inkml:trace contextRef="#ctx0" brushRef="#br3" timeOffset="-66906.11">6294 11683 0,'0'0'0,"0"-10"0,0 1 15,0 9 1,0 0-16,0 0 16</inkml:trace>
  <inkml:trace contextRef="#ctx0" brushRef="#br3" timeOffset="-65900.52">6943 12095 0,'0'0'0,"0"0"0,0 0 15,0 0 1,-10 10-1,1-1-15,-10 1 16,-9 18 0,0 0-1,9 9-15,0 20 16,10-20 0,18 20-1,10-20-15,-10-9 16,19-18-1,1-1-15,-11 19 16,1-18 0,-9-10-1,8-38-15,1 0 16,-9 1 0,9-29-1,-1-9-15,1 19 16,-9 28-1,18-10 1,-9 10-16,9-9 16,-9 8-1,-1-965-15,1 1960 16,0-966 0,0 0-1,9 0-15,0 10 16,-9 8-1,0 11 1,0 17-16,0 1 16,-10 19-1,-9 28 1,0 0-16,-9-47 16,9-47-1,0 9 1,0-9-16,0 0 15,0 0 1,0 0 0,9-56-16,10-48 15,9-8 1,0 18-16,0 19 16,20 0-1,-1 0 1,-10 19-16,1 18 15,-1 19 1,-8 29-16,-1-1 16,0 29-1,10 8 1,-10-8 0,10 37-16,-10 19 15,-9-19 1,-19-9-1,0 46-15,-10 1 16,1-1 0,-1-27-16,10-48 15,10 1 1,-1 37 0,1-28-16</inkml:trace>
  <inkml:trace contextRef="#ctx0" brushRef="#br3" timeOffset="-65467.76">8749 11908 0,'0'0'0,"0"0"0,0 0 15,9 0 1,20-19-16,-1 10 16,19-1-1,19-9 1,-1 10 0,20 0-16,9-1 15,-19 1 1,-18 0-16,-19 9 15,-1 0 1,-18 9-16</inkml:trace>
  <inkml:trace contextRef="#ctx0" brushRef="#br3" timeOffset="-65217.12">8533 12302 0,'9'-10'0,"0"1"16,1-10-16,27 1 15,39-11 1,27 29 0,1-9-1,27-10-15,1 10 16,-10 9-1,-18 0-15,-57-10 16</inkml:trace>
  <inkml:trace contextRef="#ctx0" brushRef="#br3" timeOffset="-64600.04">11458 10482 0,'0'0'0,"0"9"16,0 10-1,0 9-15,10 9 16,-10 20 0,9 18-16,-9 75 15,0-28 1,0-9-1,0 18-15,0-19 16,0-8 0,0-48-1,0-9-15,0 0 16,0-19 0,0 0-1,0-28-15,0 19 16,-9 9-1,-1-28-15</inkml:trace>
  <inkml:trace contextRef="#ctx0" brushRef="#br3" timeOffset="-64283.77">10677 10510 0,'10'0'0,"18"-19"15,47 0 1,57 10-16,28 0 16,37-20-1,29 29 1,0-18-16,-28-1 15,-48 28 1,-37-18-16,-28-1 16,-29 10-1,-28 10 1,1-1-16,-20-9 16</inkml:trace>
  <inkml:trace contextRef="#ctx0" brushRef="#br3" timeOffset="-63899.95">12691 10369 0,'0'9'0,"0"-9"0,0 0 15,0 0 1,0 10 0,0 18-16,0 47 15,-10 66 1,10 28 0,0-10-16,0 19 15,0 48 1,-9-86-1,9-55-15,0 56 16,-10-29 0,10-74-1,-9-29-15,9 0 16,-9 20 0,-1-20-16</inkml:trace>
  <inkml:trace contextRef="#ctx0" brushRef="#br3" timeOffset="-63566.15">12465 10679 0,'0'0'0,"9"-28"0,10-19 15,19-10 1,-1 1-16,10 0 15,10 9 1,-10 28 0,19 0-16,-10 10 15,1 9 1,-10 28 0,-10 19-16,1-9 15,-19-1 1,-10 19-16,-18 19 15,-38 47 1,-47 10 0,-38-29-1,-150 103-15</inkml:trace>
  <inkml:trace contextRef="#ctx0" brushRef="#br3" timeOffset="-63055.46">9981 11936 0,'10'0'0,"8"0"0,48-19 16,47 10-1,66 18 1,66 10-16,84-38 15,57-37 1,-20 65-16,-8 19 16,-10-18-1,-9-20 1,-20-8 0,-27 8-16,-38 1 15,-47 18 1,-28-9-16,-38 0 15,-56 10 1,-38-20 0,-19 20-16,-19-10 15,-9 0 1</inkml:trace>
  <inkml:trace contextRef="#ctx0" brushRef="#br3" timeOffset="-62557.67">10715 12321 0,'0'9'0,"0"0"15,0-9 1,0 0 0,0 0-16,0 0 15,0 10 1,0 9-16,0 74 15,0 29 1,0 0 0,0 0-1,-9 10-15,-1-10 16,10-29 0,-9 20-16,9-19 15,0-28 1,-10-10-1,10-9-15,-9-10 16,9-18 0,-9 0-1,-1-19-15</inkml:trace>
  <inkml:trace contextRef="#ctx0" brushRef="#br3" timeOffset="-62255.62">9859 12696 0,'0'0'0,"0"0"15,9-9 1,1-1-16,27-18 16,39-10-1,37-8 1,28 8-1,28 38-15,19-19 16,-9 1 0,-19 8-16,-38-9 15,-37 10 1,-29 9 0,-18 0-1,-1 9-15,-18-9 16</inkml:trace>
  <inkml:trace contextRef="#ctx0" brushRef="#br3" timeOffset="-61884.85">11449 12480 0,'0'0'0,"0"-9"0,0 9 16,0 0-16,0 0 16,0 9-1,0 10 1,0 37-16,0 57 16,0 37-1,0 19 1,0-47-16,-10 37 15,1 48 1,0-123 0,-1-18-16,1 37 15,-1-9 1,1-38-16,0-9 16,-1-19-1,10-18 1</inkml:trace>
  <inkml:trace contextRef="#ctx0" brushRef="#br3" timeOffset="-61542.72">11439 12574 0,'0'-9'0,"10"-10"16,-1 0-1,19-9 1,19-19-16,1 0 16,-11 19-1,10 37 1,10 1-16,-10-1 16,9 38-1,-9 9 1,-19-28-16,-9 19 15,-19 19 1,-9 0-16,-19-29 16,-48 38-1,-55 28 1,-161 48-16</inkml:trace>
  <inkml:trace contextRef="#ctx0" brushRef="#br3" timeOffset="-61199.59">12089 13109 0,'0'0'0,"9"0"0,0-10 15,20-8 1,27-11-16,19 1 16,19 28-1,10 0 1,-1 10-16,10-20 15,-28 1 1,-29 9 0,-37 0-16</inkml:trace>
  <inkml:trace contextRef="#ctx0" brushRef="#br3" timeOffset="-60856.88">12474 12527 0,'0'0'0,"0"0"16,0 9 0,0 29-1,-9 18-15,9 1 16,-10 55-1,10 57 1,-9-38-16,9-37 16,-9 47-1,9 0 1,0-48-16,0-17 16,0 8-1,0-37-15,0-19 16,9-9-1,-9-19 1</inkml:trace>
  <inkml:trace contextRef="#ctx0" brushRef="#br3" timeOffset="-60466.57">13283 12443 0,'0'0'0,"0"0"16,0 0 0,0 9-16,0 0 15,0 66 1,0 29-16,0 8 15,-9 57 1,9 0 0,-10-47-16,10-9 15,0-10 1,0-19 0,0-37-16,0-9 15,0-1 1,0-18-1,0-10-15,0-9 16,0 0 0</inkml:trace>
  <inkml:trace contextRef="#ctx0" brushRef="#br3" timeOffset="-60197.13">13189 12518 0,'0'0'0,"10"-28"16,8-10-1,20-18-15,18-19 16,20 9 0,-10 28-1,-1 29-15,20 28 16,0 9-1,-29-9 1,1-29-16,-1 38 16,-37 1-1</inkml:trace>
  <inkml:trace contextRef="#ctx0" brushRef="#br3" timeOffset="-59957.75">13274 12799 0,'0'-19'15,"9"19"-15,1 19 16,27-19 0,20-19-16,18 10 15,19 28 1,0-10-1,-9 1-15,9 8 16,-38-8 0</inkml:trace>
  <inkml:trace contextRef="#ctx0" brushRef="#br3" timeOffset="-59587.5">14290 12471 0,'0'0'0,"0"9"0,0 10 15,0 0 1,0 37-1,0 75-15,0 38 16,9-37 0,1 8-1,-1 10-15,-9 10 16,0-19 0,0-57-1,0-9-15,0 19 16,0-19-1,0-47-15,0-28 16,0 0 0</inkml:trace>
  <inkml:trace contextRef="#ctx0" brushRef="#br3" timeOffset="-59150.89">14346 12602 0,'0'0'0,"10"-28"15,-1-10 1,1 1 0,18-29-16,9 1 15,-8 55 1,18 1-16,9 28 15,10-10 1,-10-9 0,1 9-16,-1 10 15,-9 37 1,-18-9 0,-20-9-1,-9 46-15,-9-9 16,-29 0-1,-37-9-15,-10-47 16,-37-10 0,-10 29-1,19-29-15,38-18 16,28 18 0,28 0-16</inkml:trace>
  <inkml:trace contextRef="#ctx0" brushRef="#br3" timeOffset="-53950.75">9247 15567 0,'0'0'0,"0"0"0,0 0 16,0 0-1,0 0-15,10-9 16,18-1 0,10 1-16,18-1 15,29 1 1,9 9-16,-19 0 15,-18 0 1,-20 9-16,-18-9 16</inkml:trace>
  <inkml:trace contextRef="#ctx0" brushRef="#br3" timeOffset="-53750.69">9050 15886 0,'0'0'0,"0"0"15,9 0-15,10 0 16,56 0 0,67 0-1,64-9-15,152-10 16</inkml:trace>
  <inkml:trace contextRef="#ctx0" brushRef="#br3" timeOffset="-52406.29">12437 14732 0,'0'0'0,"9"0"15,19-19 1,0 0-16,19 1 16,19-11-1,0 20-15,0 0 16,-10 18 0,-8 0-16,-11 1 15,-9 9 1,-9-1-16,-19 11 15,0-1 1,-28 19-16,-19-1 16,-10 11-1,1-20 1,9 1-16,19-19 16,0-1-16,18-18 15,10 0 1,0 0-1,10 0-15,8-9 16,11 0 0,18-1-16,18 20 15,-8-1 1,-1 0-16,-18 10 16,-10 0-1,-9 0-15,-19 9 16,0 0-1,-28 0 1,-47 19-16,-38 9 16,-28-18-16,-1-10 15,30-19 1,17 1-16,58-10 16</inkml:trace>
  <inkml:trace contextRef="#ctx0" brushRef="#br3" timeOffset="-51993.92">10866 15717 0,'0'0'0,"9"0"0,10-19 16,28 1-1,56-11-15,48 1 16,65 0 0,66 9-16,38 10 15,19 0 1,28-10-16,-10 0 15,-37 0 1,-47-9-16,-19 9 16,-56 10-1,-48 0 1,-56-1-16,-28 1 16,-28 9-1,-20 0-15,-18 9 16,0-9-1</inkml:trace>
  <inkml:trace contextRef="#ctx0" brushRef="#br3" timeOffset="-51207.69">12484 15830 0,'0'0'15,"0"0"-15,0 0 16,0 9-16,-10 19 16,1 19-1,9 19-15,9-1 16,1 10 0,-1-9-1,10-19-15,9-9 16,-9-10-1,9-9-15,0-19 16,1 0 0,-1-19-16,9-19 15,1-18 1,0 0-16,-20 9 16,1 9-1,-9 10-15,-1 19 16,-9-1-1,0 10-15,0 10 16,0 18 0,0 37-16,0 39 15,0 18 1,0 0-16,0 0 16,0-10-1,-9 1-15,9-19 16,0-10-1,0-9-15,0 0 16,0-28 0</inkml:trace>
  <inkml:trace contextRef="#ctx0" brushRef="#br3" timeOffset="-47584.89">31186 7545 0,'0'0'0,"9"0"0,0-19 16,20 0 0,8 1-16,10-1 15,19 10-15,28 9 16,19 9-1,19 10 1,-19 9-16,-57-19 16</inkml:trace>
  <inkml:trace contextRef="#ctx0" brushRef="#br3" timeOffset="-47391">31317 7817 0,'0'0'0,"0"0"15,0 0-15,10 0 16,56 9 0,112 10-16,180 28 15</inkml:trace>
  <inkml:trace contextRef="#ctx0" brushRef="#br3" timeOffset="-45761.19">32644 7020 0,'0'0'0,"0"0"16,0-19-16,0 0 15,9 0 1,10 1-16,9-1 16,19 0-1,10 10-15,-1-1 16,1 10 0,-20 0-1,1 10-15,-19-1 16,-1 0-16,1 10 15,-9 9 1,-10 0 0,0 1-16,-19-1 15,0 9 1,-9 1-16,-10-10 16,1 0-1,8-9-15,1 0 16,19-19-1,-1 0-15,1 0 16,9 0 0,0 0-16,0 0 15,9 0 1,1-10-16,18 10 16,0 0-1,10 10-15,-1-1 16,1 0-1,-10 10 1,-9 0-16,0 0 16,0-10-16,-19 10 15,0 0 1,-10 9 0,-18 0-16,-28 9 15,9-8 1</inkml:trace>
  <inkml:trace contextRef="#ctx0" brushRef="#br3" timeOffset="-44517.67">32390 7517 0,'0'0'0,"0"0"0,0 0 16,0 0-16,0 0 15,9 9 1,1 1 0,18-1-16,9 10 15,10 0 1,10-1-16,-1-18 15,1 0 1,-1-9-16,-9-10 16,0-18-1,0-1-15,0 1 16,10-10 0,-20 18-16,-27 20 15</inkml:trace>
  <inkml:trace contextRef="#ctx0" brushRef="#br3" timeOffset="-44065.68">32352 8014 0,'0'0'0,"0"0"16,9 0-16,1-9 15,37-10 1,56-9-16,39 0 16,27 0-1,10 9-15,-29 9 16,-37 1-1,0 9-15,-19 9 16,-47 1 0,-28-1-1,-10-9-15</inkml:trace>
  <inkml:trace contextRef="#ctx0" brushRef="#br3" timeOffset="-43505.84">32719 8192 0,'0'0'0,"0"0"16,0 0-16,0 10 15,0 9 1,-9 9-16,-1 0 16,10 9-1,0 1-15,0-1 16,10-18 0,-1 0-16,0 0 15,1-10 1,-1 0-1,10 1-15,9-1 16,0 1 0,1-1-16,-1 0 15,0 20 1,10 8-16,-1 10 16,1 9-1,-19 1-15,0-1 16,-19 0-1,0-18-15,-19-1 16,-28 1 0,-19-1-16,-28-9 15,0-9 1,9-9-16,10-10 16,9 9-1,28-9 1</inkml:trace>
  <inkml:trace contextRef="#ctx0" brushRef="#br3" timeOffset="-43225.33">32587 8464 0,'0'0'0,"0"0"0,10 0 16,-1-9 0,10-10-16,28 1 15,66-1 1,103 9-1,95 10-15,234 19 16</inkml:trace>
  <inkml:trace contextRef="#ctx0" brushRef="#br3" timeOffset="-41551.56">32804 8230 0,'0'0'0,"0"0"0,0 0 15,9-9 1,0-1-16,1 1 15,18-1 1,10 1-16,28 0 16,18-1-1,10 10 1,-9 10-16,18-1 16,1 10-16,-48 0 15,-18-1 1,0-8-1,-20-1-15,1-9 16,-9 0 0,-10 0-16,0 0 15,0 0 1,0 0-16,-19-9 16,-38-10-1,-46 10-15,-19-1 16,28 10-1,18 0-15,1 0 16,0 0 0,9 0-16,0-9 15,19 9 1,0 0-16,19 0 16,9 0-1,10 0-15,-1 0 16,1 0-1,9 0 1,0 0-16,9 0 16,10-10-1,28 1-15,19 0 16,19-1 0,9 1-16,9 18 15,-9 1 1,-19-1-16,19 0 15,-9 1 1,-47-1-16,-10-9 16,-9 0-1,0 10-15,-10-10 16</inkml:trace>
  <inkml:trace contextRef="#ctx0" brushRef="#br3" timeOffset="-19088.7">1571 9403 0,'9'0'0,"20"-19"16,27-9-1,29 0-15,28 18 16,9-18 0,28-38-16,20 10 15,18 0 1,28 18 0,10 20-16,0-11 15,18 29 1,20 0-1,28-18-15,9-20 16,28 10 0,38-10-1,9 38-15,10 0 16,-10 0 0,19 29-1,10-20-15,27 28 16,11-8-1,-39-58-15,-9 11 16,0 46 0,0-38-1,-9 10 1,-10 47-16,-9-18 16,0-48-1,9-28-15,-18 47 16,-48 28-1,1-28 1,-1-19-16,-28 19 16,20 19-1,-11-28 1,-37-10-16,-9 28 16,-29-9-1,-28 10 1,-18 8-16,-20-27 15,-18-10 1,-10 10 0,-18-10-16,-20 28 15,-18 20 1,-19-20 0,-9-9-16,-19-9 15,9 27 1,-9 20-16,-1-10 15,-8 0 1,-1 0 0,1 10-16,-1 28 15,10 56 1,0 37-16,0 19 16,-10 1-1,10 36 1,0-27-1,-10-19-15,10 65 16,0 20 0,-10 18-16,-9-9 15,9-66 1,1 9 0,-1 47-16,1 38 15,8-28 1,-8-66-1,-1 28-15,10 19 16,0-9 0,0-57-1,-10-37-15,1 18 16,-10-18 0,9 0-1,-9-48-15,0-27 16,9 9-1,-9-19 1,0-18-16,0 0 16,0-10-1,0-10 1,10 29-16,-10-9 16,0-29-1,0-9-15,0 0 16,9 19-1,-9 9 1,0-28-16,0 0 16,0 10-1,0-10 1,0 0-16,0 0 16,0 9-1,0-9 1,0 0-16,0 0 15,0 9 1,0 1 0,0 8-16,0 20 15,0 9 1,0-19 0,0-19-16,0 20 15,0-1 1,0 9-1,0 1-15,0 9 16,0 0 0,0 18-16,0 10 15,0-18 1,0 55 0,0 29-1,0-28-15,-9-10 16,-1 19-1,1-10-15,0-8 16,-1 27 0,1-9-1,-1-56 1,10-1-16,0-9 16,0-18-1,0-19-15,0-10 16,0 1-1,0-1 1,-9-9-16</inkml:trace>
  <inkml:trace contextRef="#ctx0" brushRef="#br3" timeOffset="-17384.13">1722 16252 0,'0'0'0,"0"0"15,-10 9 1,-37 1-16,9 8 16,-9 11-1,10-11-15,-10 10 16,19 1-1,9 8 1,9 10-16,20 0 16,18-10-1,19 1 1,0 0-16,28-29 16,1-18-1,-1-10-15,0-19 16,-28 1-1,-9-20 1,-19 10-16,-19 1 16,-19-1-1,-28 0-15,-47 19 16,-57 28 0,-18 56-16,37 10 15,57-29 1</inkml:trace>
  <inkml:trace contextRef="#ctx0" brushRef="#br3" timeOffset="-16739.05">2258 16346 0,'0'0'0,"0"0"0,0 0 15,0 0-15,9 0 16,1-10 0,18-8-1,19-1-15,0-19 16,9 1 0,1-1-16,-20-9 15,1 0 1,-19 0-16,-19-9 15,-10 0 1,-18 18-16,-28 1 16,-1 18-1,1 19 1,-10 19-16,0 28 16,10 18-1,9 48-15,28 18 16,28 1-1,1 18-15,-1-9 16,1 9 0,-10 0-16,-10 0 15,-9 9 1,0-18-16,1-19 16,-1-37-1,9-29 1,1-9-16,0-29 15</inkml:trace>
  <inkml:trace contextRef="#ctx0" brushRef="#br3" timeOffset="-16499.68">1910 16899 0,'0'0'15,"0"0"-15,9-9 16,1-10-16,8 0 16,29 1-1,29-1-15,37-9 16,37 9 0,19 0-16,10 10 15,150 9 1</inkml:trace>
  <inkml:trace contextRef="#ctx0" brushRef="#br3" timeOffset="-16034.25">4102 15914 0,'0'0'0,"0"0"15,-10-9-15,1-1 16,-1 1-1,1 0-15,9 18 16,0 10 0,-9 28-16,9 75 15,9 37 1,0-18 0,10 28-16,-9-19 15,-10-28 1,0 0-16,0-28 15,-10-19 1,1 9-16,-1-9 16,10-37-1,0-20 1,0-18-16,0 0 16</inkml:trace>
  <inkml:trace contextRef="#ctx0" brushRef="#br3" timeOffset="-15674.87">3979 15745 0,'10'0'0,"18"-28"0,28-9 15,20-10-15,18 9 16,0 10-1,0 28 1,0 9-16,-9 19 16,-20 19-1,-8 0-15,-29 10 16,-18 8 0,-39 20-16,-46 18 15,-57 9 1,-56-27-16,-9-19 15,37-38 1,37-9 0,48-19-16,19 0 15,37 0 1,19 0-16</inkml:trace>
  <inkml:trace contextRef="#ctx0" brushRef="#br3" timeOffset="-15187.07">4497 16477 0,'0'0'0,"0"0"0,9 0 16,1-19-1,8-9 1,11 9-16,18-9 16,0 9-16,19 10 15,-1 9 1,-8 19 0,-1 9-16,-18 0 15,0 10 1,-20-1-16,-18 10 15,-9 0 1,-10-9-16,0-1 16,0-18-1,10-19-15,0 0 16,-1-19 0,10-9-16,19-28 15,9-19 1,19 9-16,0 10 15,0 9 1,-9 19-16,0 18 16,-20 1-1</inkml:trace>
  <inkml:trace contextRef="#ctx0" brushRef="#br3" timeOffset="-14791.04">5259 16627 0,'0'0'0,"9"0"15,10-19 1,19 1-16,9-1 16,18-19-1,20 1-15,-10-1 16,1-18-1,-29 9-15,-28 10 16,-19 8 0,-19 1-16,-28 0 15,-19 9 1,0 19-16,0 28 16,19 10-1,9 18-15,20 10 16,18 0-1,18 9-15,20-10 16,19-8 0,8-10-16,20-19 15,37-19 1,-46-9 0</inkml:trace>
  <inkml:trace contextRef="#ctx0" brushRef="#br3" timeOffset="-14242.06">6388 15595 0,'0'0'0,"0"0"0,0 0 16,0 9-16,0 29 15,0 37 1,-10 38-16,20 9 31,-1 9-31,0-18 0,10-29 16,-9-18 0,-1-19-1,0-10-15,1-18 16,-10 0-1,0-19-15,0 0 16,0 0 0,-19-19-16,-19 0 15,-27-9 1,-20 0-16,0 28 16,10 9-1,9 19-15,19 0 16,19 1-1,9 8-15,10 10 16,18-9 0,19-1-16,29 1 15,18-10 1,10-19-16,-1-9 16,10-19-1,-9 1-15,0-10 16,-48 9-1</inkml:trace>
  <inkml:trace contextRef="#ctx0" brushRef="#br3" timeOffset="-14018.27">7103 16374 0,'0'0'0,"0"0"16,0 0-16,0 9 15,0 1 1,0 18-16,0 0 16,0 19-1,0 0-15,0 9 16,9-18 0,0-1-16,-9-18 15</inkml:trace>
  <inkml:trace contextRef="#ctx0" brushRef="#br3" timeOffset="-13843.71">6877 16158 0,'0'0'0,"0"0"16,0 0-16,0 0 15,0 0 1,9 0-1,19 19-15,-9-10 16</inkml:trace>
  <inkml:trace contextRef="#ctx0" brushRef="#br3" timeOffset="-13565.43">7573 16524 0,'0'0'16,"0"0"-16,0 0 15,-9 0-15,-10-9 16,-19 9 0,0 9-16,1 0 15,9 19 1,-1 1-16,20 8 16,0 10-1,18-9-15,0-1 16,20 1-1,18-1 1,0-18-16,19-10 16,28-18-16,-38 0 15</inkml:trace>
  <inkml:trace contextRef="#ctx0" brushRef="#br3" timeOffset="-13251.24">7855 15633 0,'0'0'16,"0"0"-16,0 0 15,0 0-15,0 0 16,0 0 0,0 9-16,0 38 15,10 47 1,-1 28-16,0 18 15,20 1 1,-11-9 0,1-20-16,0-18 15,0-10 1,-10-27-16,-9-20 16,0 1-1,0-20-15,0-8 16</inkml:trace>
  <inkml:trace contextRef="#ctx0" brushRef="#br3" timeOffset="-13067.87">7291 16130 0,'0'0'0,"9"0"15,10 0-15,47-19 16,28 0-1,38 10 1,18 0-16,1 18 16,-86-9-16</inkml:trace>
  <inkml:trace contextRef="#ctx0" brushRef="#br3" timeOffset="-12727.15">8551 16430 0,'0'0'0,"0"0"15,0 0 1,0 0-16,0 0 16,0 0-1,0 0-15,0 0 16,0 0 0,0 0-16,0 0 15,-18-9 1,-30-1-16,-8 1 15,9 18 1,9 1-16,10-1 16,0 10-1,19 9-15,-1 0 16,20 10 0,-1-1-16,19 1 15,19-1 1,19-18-16,-28-10 15</inkml:trace>
  <inkml:trace contextRef="#ctx0" brushRef="#br3" timeOffset="-12237.21">8862 15783 0,'0'0'0,"0"0"15,0 0-15,0 0 16,0 9 0,0 10-16,-19 47 15,10 27 1,-1 39 0,10 8-16,10-27 15,-1 0-15,10-20 16,0-17-1,-1-11 1,1-27-16,0-20 16,-10 1-16,-9-19 15,0 0 1,0 0 0,-9-9-16,-57-47 15,-28-10 1,28 28-16,10 20 15,18 27 1,10 0-16,0 10 16,18 9-1,10 10-15,19 9 16,9-10 0,29 1-16,18-19 15,10-1 1,37-18-16,-56-9 15</inkml:trace>
  <inkml:trace contextRef="#ctx0" brushRef="#br3" timeOffset="-11491.64">9031 17415 0,'0'0'0,"0"0"16,0 0-16,0 0 15,0 0 1,0 10-16,0 8 15,0 39 1,-9 8-16,9 1 16,0 0-1,0-1 1,0 10-16,9-9 16,1-19-1,-1-9-15,0-10 16,-9-19-1</inkml:trace>
  <inkml:trace contextRef="#ctx0" brushRef="#br3" timeOffset="-11272.99">9407 16993 0,'0'0'0,"0"0"16,0 0-1,0 0-15,0 0 16,0 9-16,0 20 16,-9-1-1</inkml:trace>
  <inkml:trace contextRef="#ctx0" brushRef="#br3" timeOffset="-10733.07">9755 17584 0,'0'0'0,"0"0"16,0 0-16,0 0 15,-18-9 1,-1-1-16,0 1 16,10 0-1,-1 9-15,1 0 16,-1 0 0,1 0-16,0 0 15,9 0 1,0 9-16,-10 0 15,10 1 1,0-1-16,0 1 16,10-1-1,-1 10 1,19-1-16,0 1 16,10 0-1,0 9-15,-1-9 16,-8 0-1,-11-1-15,1 1 16,-9 0 0,-10-10-16,0 10 15,0 9 1,-19 0-16,-19 10 16,-9-1-1,-9-8-15,9-11 16,0-18-1,28 0-15</inkml:trace>
  <inkml:trace contextRef="#ctx0" brushRef="#br3" timeOffset="-10509.29">10470 18185 0,'0'0'0,"0"0"0,0 0 16,-37 18 0,-76 29-16,-66 19 15,-141 65 1</inkml:trace>
  <inkml:trace contextRef="#ctx0" brushRef="#br3" timeOffset="-9689.92">10583 16993 0,'0'0'0,"0"19"16,-9 28-16,0 37 15,-1 48 1,1 8 0,-1 20-16,1-20 15,9-27-15,9-19 16,1-28 0,-1-38-16,1-10 15,-1-18 1,0 0-16,20-28 15,18-9 1,0-19-16,0 9 16,0 0-1,0 19-15,9-1 16,1 20 0,-20 18-1,1 1-15,0 9 16,-10 9-1,0 19-15,-9 0 16,0 9 0,-10 0-16,0-37 15</inkml:trace>
  <inkml:trace contextRef="#ctx0" brushRef="#br3" timeOffset="-8925.8">11628 17659 0,'0'0'0,"0"0"16,-19-9-16,0 9 15,-19 19 1,-9 9-16,0 9 16,19 10-1,0 0-15,18 0 31,10-9-31,10-10 0,-1-10 16,1-18 0,8-9-1,11-19-15,18-38 16,0-9-16,9-19 16,-9 19-1,-9 28 1,-1 19-16,1 0 15,0 19 1,-1 18-16,1 19 16,0 19-1,-1 19-15,1-10 16,-1 0 0,-8 1-16,-10-10 15,-1-10 1,1-18-16,0 0 15,9-19 1,0-10 0,10-27-16,0-1 15,-20 10 1,1 0-16,0 19 16,-9-1-1,-1 1-15,0 18 16,10 10-16,9 28 15,1 0 1,8 9-16,1-18 16,-1-1-1,1-18 1,9-19-16,0-10 16,19-27-1,-10-29-15,-27-9 16,-20-19-1,-18 10-15,-20 18 16,-8 19 0,-1 29-16,-9 18 15,19 0 1</inkml:trace>
  <inkml:trace contextRef="#ctx0" brushRef="#br3" timeOffset="-8143.75">13565 17490 0,'0'0'0,"0"0"16,0 0-1,0 0-15,0 0 16,10 10 0,-1 8-16,1 20 15,-1 9 1,1-10-16,-1 1 15,0-1 1,-9-8-16,0-11 16,0-8-1,0-10-15,0 0 16,10 0 0,-1-28-16,19-29 15,10-27 1,0 18-1,-1 19-15,1 19 16,0 9 0,-1 10-16,1 18 15,-1 1 1,1 9-16,-10 9 16,-9 0-1,0-9-15,-10-1 16,1 1-1,-1 0-15,-9-19 16,0 0 0,10 0-16,18-19 15,0 0 1,19-9 0,0 0-16,0 9 15,0 10-15,-9 0 16,-1 18-1,1 10 1,0 9-16,-20 9 16,1 1-1,0-1-15,-10 10 16,1 10 0,9-1-16,-10-28 15</inkml:trace>
  <inkml:trace contextRef="#ctx0" brushRef="#br3" timeOffset="-7826.87">15174 17781 0,'0'0'0,"0"0"16,0-19-16,-19 1 15,-9-20 1,-10 10-16,1 19 15,-1-1 1,1 20 0,8-1-16,1 10 15,19-1 1,-1 1-16,10 0 16,10 0-1,9 0-15,18-1 16,10 1-1,10 0-15,-10-10 16,9 1 0,-28-10-16</inkml:trace>
  <inkml:trace contextRef="#ctx0" brushRef="#br3" timeOffset="-7410.29">15456 17490 0,'0'0'0,"0"0"0,0 0 15,0 0-15,0 0 16,0 0 0,10 10-16,-1 18 15,1 19 1,-1 9 0,0 0-16,-9-9 15,0-19 1,10-9-16,-10 0 15,0-19 1,9 0-16,10-9 16,19-48-1,9-8-15,-10 18 16,1 9 0,-10 29-16,0-1 15,10 20 1,0 9-16,-1 9 15,-8 19 1,8 9-16,-9-9 16,1 9-1,-1-18-15,-9-10 16,-19-19 0</inkml:trace>
  <inkml:trace contextRef="#ctx0" brushRef="#br3" timeOffset="-6808.67">16134 17415 0,'0'0'0,"0"0"16,0 0-16,0 10 15,9 8 1,1 20-16,8 9 16,11 9-1,-1 0-15,0-18 16,0-10-1,10-9-15,9-19 16,9-10 0,10-18-16,0-9 15,-19-10 1,-9 9 0,-10 10-16,-9 9 15,-10 10-15,-9 0 16,10 18-1,-1 10-15,10 28 16,0 47 0,-1 46-1,-18 10-15,-18 1 16,-11-1 0,-18-10-16,-9-8 15,-19-20 1,-1-27-16,-18-29 15,-9-28 1,-1-28-16,1-28 16,28-28-1,18-10-15,38-9 16,19 0 0,47-9-16,29-20 15,27 20 1,29-1-16,9 1 15,9 18 1,-18 10-16,-19 9 16,-9 19-1,-67 9-15</inkml:trace>
  <inkml:trace contextRef="#ctx0" brushRef="#br3" timeOffset="-5901.38">18448 17453 0,'0'0'0,"0"0"16,0-10 0,-19-8-16,0-1 15,-18 0 1,-20 10-16,-18 9 16,-19 18-1,9 11 1,19 18-16,29-10 15,18 1-15,10-20 16,18 1 0,0 0-16,10 0 15,9-19 1,19 0-16,10-10 16,9-8-1,-10-11-15,-9 11 16,-9 8-1,-1 1-15,1 18 16,-10 10 0,10 19-1,9 8-15,0 11 16,19 8-16,-38-36 16</inkml:trace>
  <inkml:trace contextRef="#ctx0" brushRef="#br3" timeOffset="-5598.24">19069 17453 0,'0'0'0,"0"0"0,-10 0 15,-8 9 1,-20 10-16,-9 9 15,0 28 1,0 10-16,19 0 16,18-1-1,20-8 1,18-1-16,28 0 16,29-18-16,28-19 15,9-19 1,10-19-16,-19-19 15,-66 20 1</inkml:trace>
  <inkml:trace contextRef="#ctx0" brushRef="#br3" timeOffset="-5251.79">19285 16318 0,'0'0'0,"0"0"0,0 18 16,0 20-16,10 56 16,8 46-1,11 29 1,-1 19-16,-9 0 15,-1-20-15,1-8 16,-9-29 0,-1-37-16,-9-9 15,0-20 1,0-18 0,0-19-16,0-9 15,0-19 1,0 0-16</inkml:trace>
  <inkml:trace contextRef="#ctx0" brushRef="#br3" timeOffset="-4711.26">18674 17256 0,'0'0'0,"9"0"16,29-10-16,28-8 15,46-1 1,20 0 0,0 10-16,0 18 15,-20 0-15,-8 20 16,-19-1 0,-29-9-16,-18-1 15,-10-8 1,-9-10-1,0 0-15,-19 0 16,0 0 0,0 0-16,0 9 15,9 0 1,0 20-16,1 36 16,-1 29-1,19 9-15,1-28 16,18-9-1,0-10-15,0-18 16,9-19 0,1-19-16,-1-10 15,1-27 1,-1-29-16,-28-28 16,-18 10-1,-20-1-15,-9 10 16,-9 19-1,9 18-15,10 29 16,9 9 0</inkml:trace>
  <inkml:trace contextRef="#ctx0" brushRef="#br3" timeOffset="-4085.68">20809 17762 0,'0'0'0,"0"0"0,-9-18 16,-10-1-1,-9-9-15,-10 9 16,0 10 0,1 18-16,-1 0 15,10 10 1,9 0-16,10 0 15,18-1 1,1 11-16,18-11 16,9 1-1,10 0 1,19 0-16,10-19 16,-1-19-1,-9-9-15,0-19 16,-10-28-1,0-19-15,-27-47 16,-29-75 0,-38-37-16,-18 37 15,9 76 1,18 55-16,1 29 16,19 28-1,-1 18-15,10 20 16,-19 27-1,1 66-15,8 47 16,20 38 0,8 0-16,30-19 15,17-10 1,1-27-16,0-29 16,-9-19-1,-1-28-15,-18-9 16,-1-9-1,-18-19-15,0-10 16,-10-9 0</inkml:trace>
  <inkml:trace contextRef="#ctx0" brushRef="#br3" timeOffset="-3734.36">22634 16984 0,'0'0'0,"0"0"16,0 0-16,0 0 15,0 9 1,0 10-16,0 46 16,0 29-1,10-9 1,-1-10-16,0 0 16,1-19-1,-1-9-15,1-19 16,-1-9-1,-9-19-15</inkml:trace>
  <inkml:trace contextRef="#ctx0" brushRef="#br3" timeOffset="-3508.18">22653 16242 0,'0'0'0,"0"0"16,0 0 0,0 0-16,0 10 15,0-1 1,-9 19-16,-1 1 16,1 27-1,9-28-15</inkml:trace>
  <inkml:trace contextRef="#ctx0" brushRef="#br3" timeOffset="-3035.69">23867 16965 0,'0'0'0,"0"0"0,0 0 15,-19-9 1,0-1-16,-19 1 16,-18 18-1,-1 10-15,10 9 16,0 0 0,10 10-1,18-20-15,10 1 16,18 9-16,0 1 15,20-1 1,27 19 0,19 0-16,10 9 15,0-9 1,-10 0-16,-19 0 16,-9-10-1,-28-9-15,-9-9 16,-10 0-1,-19 0-15,-38 9 16,-56-10 0,-37-8-16,-10-10 15,19-10 1,28 1-16,66 9 16</inkml:trace>
  <inkml:trace contextRef="#ctx0" brushRef="#br3" timeOffset="-1027.99">25532 16599 0,'0'0'0,"-19"0"16,-19 9-16,-28 38 15,-18 28 1,8 19 0,29 9-16,19 10 15,28-19 1,28-10-16,10-27 16,9-11-1,0-8-15,19-19 16,9-19-1,-9-19-15,-9 0 16,-1-9 0,-18 0-16,-1 0 15,-18 18 1,-10 1-16,1 0 16,-1 9-1,1 9 1,9 19-16,9 19 15,9-9-15,1-1 16,9-9 0,-9-9-16,-1-10 15,1-9 1,0 0 0,-20-9-16,1 0 15,0-10 1,-19-19-16,-19-9 15,-28-9 1,-28 9-16,0 10 16,9 27-1,19 20-15,9-1 16,10 19 0,18-9-16</inkml:trace>
  <inkml:trace contextRef="#ctx0" brushRef="#br3" timeOffset="-508.58">26181 17002 0,'0'0'0,"9"0"16,1-18-16,8-1 15,20 0 1,19-9 0,8 19-16,20-1 15,9 20 1,0 18-16,-9 0 16,-10 19-1,-18 0-15,-20 0 16,-18 0-1,-10 9-15,-9-9 16,-18-10 0,-20 1-16,0-19 15,10-1 1,0-18-16,9 0 16,10-28-1,-1-19-15,10-28 16,19-9-1,28-10-15,0 10 16,19 18 0,-10 0-1,1 19-15,-19 19 16,-10 19 0,-9-1-16,9 29 15,-19-10 1</inkml:trace>
  <inkml:trace contextRef="#ctx0" brushRef="#br3" timeOffset="198.82">27244 17031 0,'0'0'0,"9"0"0,19-19 16,1-9-16,18 0 15,0 18 1,0 1-16,9 18 15,1 10 1,-1 9-16,1 19 16,-20 0-1,-9 19 1,-18-10-16,-10-9 16,-19-10-1,0-18-15,-18 0 16,8-19-1,1-10-15,0-8 16,9-20 0,10-18-16,18 0 15,38-20 1,28-8-16,19 9 16,1 37-1,-11 20-15,1 27 16,0 19-1,-10 10-15,-19-1 16,-18-9 0,0 1-16,-1-11 15,-18 1 1,0-19-16,-19 0 16,0 0-1,0 0 1,0 0-16,-28 0 15,-19-9 1,-10 18-16,10 0 16,0 20-1,19-1-15,0 19 16,18 0 0,10-10-16,19 10 15,19-9 1,18-1-16,10 1 15,19-20 1,9-18-16,-10-9 16,1-10-1,9-28-15,-47 10 16</inkml:trace>
  <inkml:trace contextRef="#ctx0" brushRef="#br3" timeOffset="474.77">29078 16571 0,'0'0'0,"0"-19"0,0 0 15,0-9 1,0 9 0,0 10-16,-9 0 15,9 9 1,0 9-16,-19 10 16,0 37-1,0 38-15,10 28 16,0 0-1,18 9-15,0-18 16,1-1 0,9 1-16,-1-10 15,-8-28 1,-1-18-16,-9-20 16,0-28-1</inkml:trace>
  <inkml:trace contextRef="#ctx0" brushRef="#br3" timeOffset="681.7">28768 16993 0,'0'0'0,"9"0"0,29-19 16,37 1-1,38-1 1,28 9-16,10 10 15,9 10 1,9 18-16,-37 0 16,-76-19-1</inkml:trace>
  <inkml:trace contextRef="#ctx0" brushRef="#br3" timeOffset="1747.9">15767 14169 0,'0'0'0,"9"0"0,1-19 15,18 0-15,0-9 16,29 0 0,27 0-1,76 9-15,113 19 16,103 19 0,48 0-16,55 0 15,58-10 1,27 0-16,57 1 15,47-1 1,28-18 0,57 9-16,18 9 15,57 10 1,0 46 0,37 1-16,19-28 15,-27 46 1,-39-9-16,-75 0 15,-9 10 1,-76 18 0,-37-28-16,-66-38 15,-56 20 1,-95 8-16,-65-18 16,-57-28-1,-84-9 1,-38-10-16,-38 0 15,-28-10 1,-19 1-16,-18-1 16,-10-8-1,-9-1-15,-1 0 16,-18 10 0,0-1-16,0 1 15,-1 0 1,1-1-16,0 1 15,0-1 1,-10 10-16,10-9 16,0 9-1,0-9 1,18 9-16,1-10 16,9 10-1,28-9-15,85 18 16</inkml:trace>
  <inkml:trace contextRef="#ctx0" brushRef="#br3" timeOffset="45515.96">4045 13578 0,'0'9'0,"0"19"15,10 57 1,-1 27-16,0 20 15,1-20 1,-1 1-16,1-10 16,-1-9-1,-9-10-15,0-9 16,0-18 0,0-10-16,0-19 15,0-9 1,-9-10-1,9-9-15</inkml:trace>
  <inkml:trace contextRef="#ctx0" brushRef="#br3" timeOffset="45891.55">4102 13587 0,'0'0'0,"0"-9"16,0-10-16,0-9 15,9 0 1,0 0-16,10 0 16,9-1-1,10 11-15,28 8 16,-10 1-1,1 18 1,-10 10-16,0 9 16,-9 19-16,-20 0 15,1 9 1,-19 1 0,-28 8-16,-28 20 15,-48-1 1,-18-9-16,56-47 15</inkml:trace>
  <inkml:trace contextRef="#ctx0" brushRef="#br3" timeOffset="46383.18">5042 13522 0,'0'0'0,"0"9"15,-9 19-15,-10 28 16,0 38-1,10 19-15,0 28 16,-1-1 0,1 1-16,9-10 15,0-18 1,-10-995-16,1 1933 16,9-995-1,0-18 1,0-20-16,0-18 15</inkml:trace>
  <inkml:trace contextRef="#ctx0" brushRef="#br3" timeOffset="46747.95">5024 13681 0,'0'0'0,"0"-28"15,0-10 1,9-18-16,0 9 16,10 0-1,9 19-15,1 0 16,18 9 0,9 10-16,10 18 15,-10 1 1,1 18-16,-1 0 15,-18 9 1,-19 10-16,-10 0 16,-18 19-1,-19 0 1,-29 18-16,-46 10 16,-29-10-1,-9-27-15,-160 36 16</inkml:trace>
  <inkml:trace contextRef="#ctx0" brushRef="#br3" timeOffset="47182.22">6040 13315 0,'0'0'0,"0"0"15,0 0 1,0 0-16,0 10 16,-10 27-1,1 38-15,-1 38 16,1 18 0,9 19-16,0 0 15,0-9 1,0-19-16,0-19 15,-9-18 1,-1-38-16,1-19 16,-1-19-1</inkml:trace>
  <inkml:trace contextRef="#ctx0" brushRef="#br3" timeOffset="47764.41">5917 13437 0,'0'0'0,"10"-19"16,8-18-16,30-10 16,-1 0-1,9 9-15,0 20 16,1 8-1,-1 20-15,1-1 16,-1 19 0,-18 10-16,-1 9 15,-18 0 1,-19 9-16,-9 0 16,-19 0-1,-19 1-15,-19-10 16,-19-10-1,0-9-15,20-18 16,8-10 0,29 0-1,0 0-15,18 0 16,1 0 0,9 0-16,9 9 15,29 19 1,18 0-16,38 19 15,1 0 1,-1 0-16,0 9 16,-19-9-1,-19 0-15,-9-9 16,-9-10 0,-19-9-16,0-1 15,-10 1 1,0 0-16,-9-19 15</inkml:trace>
  <inkml:trace contextRef="#ctx0" brushRef="#br3" timeOffset="48105.6">6717 13043 0,'0'0'0,"0"0"15,9 9 1,10 10-16,9 9 16,29 29-1,9 18-15,-10 28 16,1 10-1,-10 18-15,-29 0 16,-8 10 0,-38-10-16,-19 1 15,-38 8 1,-47 11 0,-28-39-16,-131 48 15</inkml:trace>
  <inkml:trace contextRef="#ctx0" brushRef="#br3" timeOffset="48464.8">3518 13296 0,'0'0'0,"-18"10"0,-29 18 16,-1 47-16,11 47 16,65 66-1,160 56 1,292 46-16,-57-102 16</inkml:trace>
  <inkml:trace contextRef="#ctx0" brushRef="#br3" timeOffset="54740.08">13208 7432 0,'0'0'15,"0"0"-15,0 0 16,-9-9 0,9 9-16,0 0 15,-10 28 1,-9 57-1,10-1-15,-10 19 16,10 38 0,-1 56-1,1-9-15,9-29 16,0-27 0,0-11-1,0 20-15,0-19 16,0 10-1,-9-48-15,-1-37 16,1-10 0,-1-18-1,10 0-15,-9-10 16,9 1 0,0-10-1,0 0-15,0-10 16,9-37-1,-9-9 1,10-19-16,-1-9 16,1-1-1,-1 20 1,0-29-16,10-28 16,-9 9-1,-10-28-15,0-9 16,0 47-1,0-19 1,0 19-16,0 37 16,0 19-1,0 0 1,0-37-16,-10 9 16,1 47-1,-1 18 1,1 1-16,-10 18 15,-19 1 1,-9 18 0,-18 9-16,-1 20 15,0 37 1,0-1 0,19-8-16,19-38 15,0-10 1,-1 1-16,20-19 15,0-10 1,-1 0 0,10-9-1,10-18-15,8-29 16,11-38 0,27-37-1,10-28-15,0 38 16,-10 36-1,10 1 1,-10 10-16,1 18 16,-1 47-1,20 28 1,18 19-16,19 65 16,-10 20-1,1-20-15,-20-8 16,-9-11-1,-18 20 1,-10-10-16,-28-46 16,0-20-1,-10-18 1,-9 9-16,0 0 16,0-9-1,-9-19-15</inkml:trace>
  <inkml:trace contextRef="#ctx0" brushRef="#br3" timeOffset="55980.66">10339 6757 0,'0'0'0,"0"0"16,0 0-16,0 9 16,0 10-1,0 9-15,0 28 16,-10 48 0,10-11-1,-9 1 1,0 10-16,-1-20 15,1 10 1,-1-10-16,1-37 16,-1-9-1,1-1 1,0-9-16,-1 0 16,1-9-1</inkml:trace>
  <inkml:trace contextRef="#ctx0" brushRef="#br3" timeOffset="56306.64">10113 6794 0,'0'0'0,"0"0"16,-9 19-1,-20 0 1,1 0-16,0 18 15,-10 29 1,1 0 0,-1 18-1,19-37-15</inkml:trace>
  <inkml:trace contextRef="#ctx0" brushRef="#br3" timeOffset="56552.93">10301 6757 0,'10'9'0,"-1"1"0,10 18 15,37 19 1,38 9 0,-37-28-16</inkml:trace>
  <inkml:trace contextRef="#ctx0" brushRef="#br3" timeOffset="107591.4">29652 930 0,'10'0'0,"8"0"15,29 10 1,19 9-16,-38-10 16</inkml:trace>
  <inkml:trace contextRef="#ctx0" brushRef="#br3" timeOffset="107782.66">29154 1353 0,'9'0'0,"10"-19"0,75 0 16,113 10-1,122 18-15,76 29 16</inkml:trace>
  <inkml:trace contextRef="#ctx0" brushRef="#br3" timeOffset="108652.31">30734 555 0,'0'0'0,"0"0"16,0 0-16,0 0 16,0 0-1,0 0-15,9 9 16,1 29-1,18 28-15,0 18 16,-9 19 0,0 19-1,-19-18-15,0-11 16,0-8 0,0-10-16,0-9 15,0-10 1,0-9-16,0-10 15,0-27 1</inkml:trace>
  <inkml:trace contextRef="#ctx0" brushRef="#br3" timeOffset="108930.19">30075 630 0,'0'0'0,"10"0"0,9 0 16,28 0-1,37 0-15,29 10 16,10-1-1,18 0-15,-10 1 16,1-1 0,-19 0-16,-57-9 15</inkml:trace>
  <inkml:trace contextRef="#ctx0" brushRef="#br3" timeOffset="109674.55">31242 837 0,'0'0'0,"0"0"16,0 0-16,0 0 16,0 0-1,0-10 1,0 10-16,0 0 15,9 10-15,1 27 16,9 19 0,9 29-1,0 9-15,-9-10 16,0-9 0,0-19-16,-10-9 15,-9-28 1,0 0-16,0-10 15,0-9 1,0 0-16,0 0 16,0-28-1,0-28-15,-9-29 16,9-18 0,9 19-1,0 18-15,1 0 16,-1 10-16,1 28 15,-1 9 1,-9 10-16,0-1 16,9 10-1,1 10-15,18 37 16,10 18 0,-1 10-1,1 1-15,0-1 16,-20-29-1,1-8-15,0-10 16,0-9 0,-10-10-16,1-9 15,-1 0 1,0-18-16,1-29 16,-1-19-1,-9-18-15,0-10 16,-9 9-1,-1 20-15,1 18 16,0 19 0,-1 18-16</inkml:trace>
  <inkml:trace contextRef="#ctx0" brushRef="#br3" timeOffset="110194.12">32192 1024 0,'0'0'0,"0"0"0,10 0 16,18-9-1,0 9-15,10-10 16,-1 10 0,10 0-16,19 10 15,-38-10 1</inkml:trace>
  <inkml:trace contextRef="#ctx0" brushRef="#br3" timeOffset="110506.7">32202 668 0,'0'0'0,"0"0"16,0 0-16,0 0 15,0 9 1,0 10-16,9 37 15,0 29 1,20 46-16,-1 10 16,0 9-1,0 0-15,-9-19 16,-10-18 0,-9-19-16,0-38 15,-9 0 1,9-37-16</inkml:trace>
  <inkml:trace contextRef="#ctx0" brushRef="#br3" timeOffset="110931.2">32945 846 0,'0'0'0,"0"0"0,0-9 16,0-1-1,0 1-15,0 9 16,0 0 0,0 9-16,0 29 15,9 37 1,1 28-16,-1 19 16,-9-9-1,0-10-15,0-28 16,0-10-1,0-8-15,-9-20 16,-1 1 0,1-29-16</inkml:trace>
  <inkml:trace contextRef="#ctx0" brushRef="#br3" timeOffset="111203.71">32493 827 0,'0'0'0,"10"0"16,8-9 0,39-10-1,37 10-15,28-1 16,19 20-1,-18-1-15,-20-9 16,-37 0-16,0 9 16,-19-9-1,-38 0-15,-9 0 16</inkml:trace>
  <inkml:trace contextRef="#ctx0" brushRef="#br3" timeOffset="111581.78">33650 743 0,'0'0'0,"0"-10"0,0 1 15,0 9-15,0 0 0,0 0 0,0 19 0,0-19 0,-9 56 0,-1 47 0,10-103 0,-9 132 0,9-1 0,0 10 0,0-1 0,0-18 0,-9 0 16,-1-9-1,1-19 1,-1-29-16,1-18 16,9-9-1,-9-10-15,9-9 16,0-19 0</inkml:trace>
  <inkml:trace contextRef="#ctx0" brushRef="#br3" timeOffset="112015.76">33434 883 0,'0'0'0,"0"0"0,9-18 16,20-10-16,-1 9 0,0 0 0,0 10 0,10-1 0,-38 10 0,19 0 0,9 10 0,-28-10 0,0 0 0,28 9 0,-28-9 0,28 28 0,1 0 0,-29-28 0,18 57 0,-8-10 0,-10-1 0,0 11 0,-19-10 0,19-47 0,-28 37 0,-29 1 0,57-38 0,0 0 0,-113 28 0,113-28 0,-150 19 0,-95 9 0,245-28 0</inkml:trace>
  <inkml:trace contextRef="#ctx0" brushRef="#br3" timeOffset="112924.92">31731 1081 0,'0'0'0,"0"0"15,0 0 1,0 0-16,0 0 15,0 0 1,0 0-16,10 0 16,27 0-1,20 0-15,37 0 16,28 0 0,-9-10-16,-28 1 15,-20-1 1,-18 1-16,-9 0 15,0 9 1,9 9-16,-28-9 16</inkml:trace>
  <inkml:trace contextRef="#ctx0" brushRef="#br3" timeOffset="113313.32">32183 574 0,'0'0'0,"0"0"16,0 0-16,0 9 15,9 10 1,1 19-16,-1 27 16,10 38-1,0 10 1,-1 9-16,1 0 15,-9-9-15,-10-10 16,0-9 0,0 9-1,0-56-15</inkml:trace>
  <inkml:trace contextRef="#ctx0" brushRef="#br3" timeOffset="113830.8">30217 1916 0,'0'0'0,"0"0"0,0 0 16,0-10-1,9 10-15,29-19 16,46-9-1,67 0-15,75 9 16,56 19 0,9 10-16,20-1 15,-10 0 1,-28 20-16,-10-1 16,-28-9-1,1 9-15,-20-10 16,-66 1-1,-8 0-15,-39 0 16,-47 0 0,-37-19-16,0 0 15,-10 0 1,-9 0-16</inkml:trace>
  <inkml:trace contextRef="#ctx0" brushRef="#br3" timeOffset="115150.38">30969 2432 0,'0'0'0,"0"0"15,0 0 1,0 0-16,0 0 16,0 0-1,0 9-15,-9 19 16,-10 28 0,0 19-16,0 29 15,10-11 1,0-8-16,-1-10 15,1-19 1,9-18 0,0-1-16,-10-18 15,10 0 1,0-19-16,0 0 16,0-10-1,-19-18-15,10-28 16,0-28-1,-1 9-15,1 9 16,9 0 0,9 19-16,1 0 15,8 0 1,-8 10-16,9 9 16,-10 9-1,1 10-15,8-1 16,-8 10-1,9 10 1,9 8-16,0 20 16,19 28-1,0 27-15,-9 29 16,-1-9 0,1-19-16,-19-10 15,0-18 1,-10-10-16,-9-18 15,0-19 1</inkml:trace>
  <inkml:trace contextRef="#ctx0" brushRef="#br3" timeOffset="115368.17">30480 2929 0,'0'0'0,"9"0"0,10 0 16,47-10-1,85 1-15,56 0 16,-10 9 0,-37-10-1,-9 20-15,-76-10 16</inkml:trace>
  <inkml:trace contextRef="#ctx0" brushRef="#br3" timeOffset="115680.9">31599 2291 0,'0'0'0,"0"0"16,0 0 0,0 9-16,0 10 15,-9 19 1,18 37-16,1 37 16,9 20-1,0-11-15,-1-8 16,1 0-1,0-10-15,0-19 16,-10-27 0,-9-39-16</inkml:trace>
  <inkml:trace contextRef="#ctx0" brushRef="#br3" timeOffset="115889.77">31929 2385 0,'0'0'0,"0"0"0,0 9 16,0 29 0,9 65-16,10 66 15,19 75 1,37 46-16,47 76 15</inkml:trace>
  <inkml:trace contextRef="#ctx0" brushRef="#br3" timeOffset="188330.45">25391 9628 0,'9'0'0,"10"-19"0,18 0 15,20 1 1,28-11-16,9 20 16,0 0-1,9 9 1,1 9-16,18 10 15,10 18 1,-10 20 0,0 18-16,1 19 15,-20 9 1,-18 9 0,-19 10-16,-10-9 15,-18-1 1,-10 1-1,-9 9-15,-19 9 16,-10 1 0,-9 8-16,-9 1 15,-9-9 1,-1-20 0,-18 1-16,-1-10 15,-18-19 1,-10-18-1,-18-10-15,-29-9 16,0-19 0,1-28-16,-1-18 15,10-11 1,18-8-16,1-19 16,18-19-1,19-10 1,0-9-16,19-18 15,0 9 1,19-1-16,9-8 16,10-1-1,-1 1-15,1-10 16,9 0 0,0 0-16,9 0 15,1 0 1,-1 9-1,10-9-15,9 19 16,10 0 0,9-10-16,19 10 15,9 28 1,-28 37-16</inkml:trace>
  <inkml:trace contextRef="#ctx0" brushRef="#br3" timeOffset="198150.49">24958 12199 0,'0'0'0,"0"0"15,9-10 1,10-9-16,19-18 16,37-10-1,38-9 1,9-1-1,10 1-15,0 0 16,-1 9 0,-18 0-16,-9 0 15,-10 0 1,0 10 0,-19 9-16,-19-1 15,1 11 1,-10 8-1,-9 1-15,-20-1 16,-8 10 0,-10 0-1,0 0-15,-10 10 16,-46 27 0,-48 20-1,-37 8-15,-19 10 16,1 0-1,8-18 1,10-1-16,9-9 16,10-9-1,28-10 1,19-10-16,18-8 16,19-1-1,10-9-15,19 0 16,-1 0-1,20 0 1,46-19-16,57-18 16,66-10-1,37-9 1,10-19-16,9 0 16,10 0-1,-10 9 1,-28 0-1,-28 19-15,-48 10 16,-27 9 0,-19-1-16,-20 20 15,-18 0 1,-18-1-16,-10 10 16,-1 0-1,-18 0 1,0 0-1,10 10-15,-10-10 16</inkml:trace>
  <inkml:trace contextRef="#ctx0" brushRef="#br3" timeOffset="-210180.7">17253 3248 0,'10'0'0,"8"-28"0,20-19 16,18-19 0,1 10-16,-1-19 15,1 9 1,9 0-1,0 1-15,18-10 16,20 9-16,18 10 16,19-10-1,10 19-15,-10 0 16,19 0 0,-10 19-16,19 0 15,20 9 1,-11 10-1,20-1-15,-1 20 16,10-1 0,10 1-16,18-1 15,10 19 1,-10 0-16,-19 0 16,-18 1-1,-20-1-15,-8 0 16,-1 9-1,0 10-15,20 0 16,-1 10 0,-10-11-16,1 1 15,-19-9 1,-19-1-16,-18 10 16,-11-9-1,-17-1-15,-11 10 16,1 0-1,0-9-15,-1 9 16,1 0 0,-10 9-16,0 0 15,10 10 1,9-1 0,-9 1-16,-10 0 15,-9 0 1,0 9-16,-10 0 15,10 18 1,0 11-16,0-1 16,-10 0-1,-9 0-15,0 1 16,10 8 0,-20-9-16,1-9 15,0 9 1,-10-9-16,-9 9 15,9 10 1,-9-10-16,9 19 16,-9 0-1,0-19-15,-1 10 16,1-10 0,-9 10-1,-10-1-15,0-9 16,0 1-1,-10-1-15,1-9 16,-1 0 0,1-10-16,-10 10 15,0 0 1,0-10-16,-9-9 16,-9 0-1,-1 0-15,-9 0 16,-9-18-1,-20-1-15,-18 0 16,-19-9 0,-9 0-16,-10-19 15,-9-9 1,0 0-16,-19-10 16,0 0-1,0 1 1,-9-1-16,9-9 15,0 0-15,0 10 16,19 8 0,0 1-1,9 9-15,10 0 16,9 19 0,10 10-16,-1 18 15,19 0 1,20 9-16,-1 10 15,9 0 1,10 0-16,0-1 16,-9 11-1,-1-10-15,1-1 16,-1 1 0,1-9-16,-10-10 15,0-19 1,-37 0-16,-38-18 15,-19-10 1,-19-37 0,-9-20-16,0-27 15,0-10 1,18-18-16,1-10 16,18-9-1,10-10-15,0-18 16,9-10-1,1 1-15,-10-20 16,-10-18 0,10 0-16,9 9 15,-9-10 1,19 10-16,9 10 16,0-10-1,10 0-15,9 10 16,9-10-1,19 0-15,0 0 16,0-9 0,10 9-16,9-9 15,9-1 1,1 11 0,-1-11-16,10 1 15,0 28 1,9 9-16,9 0 15,10 10 1,10 9-16,-1 0 16,10 9-1,0 10-15,0-9 16,-1 8 0,1 11-16,0 8 15,0 1 1,0 18-1,-1 19-15,1 0 16,0 10-16,0 9 16,0 18-1,-19 1-15</inkml:trace>
  <inkml:trace contextRef="#ctx0" brushRef="#br3" timeOffset="-206974.61">1091 11382 0,'0'0'0,"-28"-18"0,-10-20 16,-18-9 0,9 19-16,19 0 15,9 0 1,-9 0-16,9 9 16,9 0-1,20-9-15,18-10 16,29-18-1,74-19-15,29-9 16,9 18 0,1 10-16,-1 9 15,0 0 1,1 9-16,-10 10 16,9 0-1,19 0-15,19 9 16,0 10-1,19-19-15,9 9 16,19 28 0,10 1-1,-10-1-15,0 0 16,-10 10 0,-9 0-16,-28 9 15,-19 0 1,-9 10-16,-10-1 15,-9 10 1,10 9-16,-20 1 16,-9 8-1,0 1-15,1 0 16,-20-1 0,-9-8-16,-10 8 15,-9 1 1,-18 9-16,-11-9 15,1 9 1,-9 0-16,-10 19 16,9 0-1,-18-1-15,-10-8 16,0 9 0,-9-1-16,0 1 15,0 0 1,-19 9-1,0-18-15,0-1 16,-10 29 0,1-10-16,-10-9 15,0 9 1,0-9-16,1 0 16,-1-1-1,0 1-15,0 0 16,0 0-1,1-10-15,-11 1 16,-8-1 0,-10 1-16,0-1 15,-10 1 1,-18-1-16,-10 10 16,-9 9-1,-28-9-15,-19 0 16,-10 0-1,-37-19-15,-38 0 16,-9-19 0,-19 0-1,0 1-15,0-11 16,0-8 0,10-10-16,-1-9 15,19-10 1,0-9-16,-9-28 15,-9-9 1,18-10-16,19-10 16,28 1-1,19-10-15,10-9 16,-1 0 0,10-19-16,9 10 15,-18-19 1,9-19-16,0-9 15,18-10 1,10-9-16,1-10 16,8 10-1,19-19 1,1-9-16,9 0 16,18-1-1,-18 1-15,18 0 16,-18-10-1,9 10-15,29 0 16,-20-1 0,29 20-16,9-1 15,10 20 1,-1 27-16,20 0 16,9 10-1,-1 28-15,20 10 16,28-11-1,-10 30 1</inkml:trace>
  <inkml:trace contextRef="#ctx0" brushRef="#br5" timeOffset="-149309.83">1458 3145 0,'0'0'0,"0"0"16,0-10-16,-9-9 15,18-9 1,1 0-16,18 0 16,38-9-1,65-1-15,57-9 16,48 10-1,36-1-15,11 0 16,-1 10 0,-19 0-1,1 9-15,-20-9 16,-37 10 0,-9-1-16,-29 9 15,-28 1 1,-18 0-16,-29-1 15,-19 10 1,-28 0-16,-9 10 16,-10-1-1,-19-9-15</inkml:trace>
  <inkml:trace contextRef="#ctx0" brushRef="#br5" timeOffset="-148785.58">4638 2647 0,'0'0'0,"0"0"0,0 0 16,0 0-16,0 19 15,9 19 1,1 27-1,8 39-15,1 18 16,0-1 0,0-17-16,-19-20 15,0-28 1,0-18-16,0-19 16,0-10-1,0-9-15,0 0 16,9-37-1,1-67-15,9-46 16,-1-9 0,-18 9-16,10 28 15,-1 47 1,1 18 0,-1 29-16,10 19 15,18 18 1,29 19-16,38 47 15,-10 19 1,-19 9-16,-28-9 16,-37 9-1,-48 10-15,-113 56 16,-131 94 0</inkml:trace>
  <inkml:trace contextRef="#ctx0" brushRef="#br6" timeOffset="-144251.89">1740 3182 0,'10'0'0,"9"-9"16,46-10-1,86-9-15,47 0 16,37 9 0,9 10-16,20-1 15,37 1 1,19-1-16,-19 1 15,-19 0 1,-19 9-16,-65-10 16,-57 10-1,-47 0-15,-28 0 16,-19 10 0,-9-1-1,-20 0-15,-8-9 16</inkml:trace>
  <inkml:trace contextRef="#ctx0" brushRef="#br6" timeOffset="-143692.75">4572 2797 0,'0'0'0,"0"0"16,9 10-1,1-1-15,9 29 16,18 37 0,10 37-16,0 20 15,-9-1 1,0-18-16,-20-19 15,1-29 1,-9-18-16,-10-19 16,0-18-1,0-10-15,0-10 16,-10-55 0,1-76-1,-1-19-15,20 38 16,-1 10-1,10 37-15,9 18 16,0 11 0,10 17-16,19 20 15,27 28 1,10 28-16,-18 18 16,-11 10-1,-27-9 1,-29 9-16,-27 0 15,-58 10 1,-93 8-16,-76-8 16,-121 37-1</inkml:trace>
  <inkml:trace contextRef="#ctx0" brushRef="#br6" timeOffset="-142790.12">1044 6513 0,'0'0'0,"0"0"0,10 0 16,-1-19-1,38-9-15,47-10 16,57 1 0,46-19-1,67 9-15,37 0 16,9 9-1,38-9-15,-9 0 16,-19 10 0,-19-10-16,-47 19 15,-47-10 1,-38 1 0,-28 9-16,-28 0 15,-28 9-15,-10 0 16,-19 10-1,-9-1 1,-9 1-16,0-1 16,-19 10-1,-1 0-15,-18 0 16,0 0 0</inkml:trace>
  <inkml:trace contextRef="#ctx0" brushRef="#br6" timeOffset="-142217.36">4779 5396 0,'0'0'0,"0"0"0,0 10 16,9 18-1,20 38-15,-1 46 16,0 38 0,0 19-16,-9 0 15,0-28 1,0 0-16,-10-29 16,-9-27-1,0-20 1,0-27-16,0-10 15,0-28 1,0 0-16,0-9 16,-9-48-1,-1-65-15,20-28 16,-1-9 0,19 18-16,1 28 15,-1 20 1,0 27-1,0 28-15,0 20 16,19 8 0,1 20-16,17 8 15,11 29 1,-20 19-16,-18 9 16,-29-9-1,-18-1-15,-67 29 16,-93 28-1,-123-19-15,-93 10 16</inkml:trace>
  <inkml:trace contextRef="#ctx0" brushRef="#br6" timeOffset="-141376.72">10085 508 0,'0'0'0,"0"0"16,0 0-16,0 0 15,-10 0 1</inkml:trace>
  <inkml:trace contextRef="#ctx0" brushRef="#br6" timeOffset="-140490.78">9596 461 0,'0'0'0,"0"0"15,0 0-15,0 0 16,9 10 0,19-1-16,19 19 15,19 10 1,0 9-16,0-10 16,-10 1-1,1-10-15,-1 9 16,-9-18-1,0 0-15,0-10 16,-9-9 0,-1 0-16,1 0 15,0-18 1,9-1 0,0-19-16,-10 1 15,-18-10 1,-9 28-16</inkml:trace>
  <inkml:trace contextRef="#ctx0" brushRef="#br6" timeOffset="-139685.7">12822 170 0,'0'0'0,"0"0"0,0-9 16,-9 0 0,-10-10-16,0 0 15,0 10 1,1-1-16,-1-8 15,0 8 1,10 1-16,-1 18 16,1 19-1,-1 1 1,1 27-16,0 19 16,9 28-1,0 0 1,0-9-16,0-9 15,0-20-15,0-8 16,-10-1 0,10-9-1,-9-29-15</inkml:trace>
  <inkml:trace contextRef="#ctx0" brushRef="#br6" timeOffset="-139285.27">12145 630 0,'0'0'16,"0"0"-16,0 0 16,0 0-16,9 10 15,1 18 1,18 0-16,10 28 15,9 10 1,0-1-16,9-8 31,1-1-31,-10-18 16,-10-10-16,1-9 16,-10-19-1,10 0-15,9-19 16,9-9-1,10-10-15,-9-18 16,-1-1 0,-18-8-16,-1-1 15,-18 10 1,-19 37-16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05T14:45:52.77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4-05T14:45:55.481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9210 6626 0,'0'0'0,"0"0"0,0 0 0,0 0 16,0 0-16,0 0 15,0 0-15,0 0 16,0 0-16,0 0 31,0 0-31,0 0 16,-10-10-16,10 10 0,0-9 0,0 9 31,0-10-31,0 10 0,0-9 0,0 0 16,0-1-16,0 1 15,-9-1-15,9 1 16,-9 0-16,9-1 31,-10 1-31,10 0 16,-9-1-16,9 1 16,-10 9-16</inkml:trace>
  <inkml:trace contextRef="#ctx1" brushRef="#br0">10672 1624 1054 0,'0'0'0'0,"0"0"0"0,-16-23 0 0,16 23 50 0,-6-10-1 16,6 10 0-16,-8-13 2 0,8 13-34 0,0 0 0 0,0 0-1 16,0-10 1-16,0 10 65 0,0 0 1 0,0 0 0 15,0 0 0-15,0 0-66 0,0 0 1 0,0 0 0 16,0 0 0-16,0 0 59 0,-8 10 1 0,8-10-1 16,0 13 1-16,0 6-60 0,4 2 0 0,0-2 0 15,-4 8 0-15,0 3 32 0,3-2 2 0,-1-7-1 0,-4 2 1 16,2 5-35-16,2 4 0 0,-2-6-1 15,-4 9 2-15,4 4 12 0,2-2 0 0,-4-4 0 16,-3 1 0-16,5 6-16 0,4-5-1 0,-4 2 1 0,-4 6 0 0,4 6 11 16,4-3 1-16,-1 12 0 0,-5-4 0 0,6-5-14 15,1-5 0-15,0-5 1 0,-5 17 0 0,4-12 8 0,-1 2 2 16,1 12-1-16,-4 6 1 16,7-5-12-16,0-6 0 0,-3-7 0 0,-1 14 2 0,1-8 6 15,3-2 0-15,3 17 0 0,-6 5 0 16,3-7-9-16,2-12 1 0,-2-2-1 0,-4 22 2 15,3-4 9-15,-1-7 0 0,2 8 1 0,-4 6-1 0,1-11-10 16,3-9 0-16,-3 6 1 0,-1 11-1 0,1 3 11 16,3-7 1-16,3-8-1 0,-3 3 2 0,0-3-13 0,2-3 1 15,2 6 0-15,-1 8 0 0,1-2 7 0,0-8 1 16,-1-4-1-16,4 5 1 0,-5-3-9 0,-2-2 0 16,0 7 0-16,4 5 0 0,-4-1 6 0,-4-14 0 15,1-6 0-15,3 19 1 0,-7 3-9 0,0-8 1 0,-4 6 0 16,8 5 0-16,-4-13 3 0,-4-5 2 15,4 3-2-15,0 14 2 0,0 3-7 0,4-6 1 0,-4-5-1 16,7 8 1-16,-3-17 2 0,3 2 0 0,-4 9 0 16,8 3 1-16,-2 1-6 0,-2-13 2 15,1-2-1-15,5 13 1 0,4-17 1 0,-3 5 1 0,-3 6-1 16,-4 4 1-16,2-7-4 0,-2-6 0 0,0-3 1 16,0 2 0-16,0 1 1 0,0-4 1 0,-3 10 0 0,-1-4 0 15,1-3-4-15,-1-4 1 0,-3-7-1 16,0 6 2-16,0-8 2 0,0-8 1 0,0-1-1 0,-3 19 1 15,3-6-4-15,3-4 1 0,-3-5-1 0,-3 4 1 0,-1-6 1 16,4-1 0-16,-3-4 0 0,-4-1 0 16,7 1-4-16,0-7 2 0,-4-4-1 0,1 6 1 15,-1 2 3-15,4-11 0 0,-7-3 0 0,0 10 0 16,3-4-4-16,1-6 1 0,-2 1 0 0,-6 4 0 16,0-4 2-16,4-5 1 0,0-3 0 0,0 5 0 15,0-4-3-15,0-2-1 0,7-3 1 0,-9 4 1 0,9-4-3 0,-7 3 2 16,7-3-1-16,0 0 1 15,-7 4-3-15,7-4 2 0,0 0-2 0,0 0 2 0,-7-7-2 0,7 7 0 16,0 0 1-16,-3-7 0 0,3-2-1 0,0-1 0 0,1-3-1 16,10-8 2-16,7-9-2 0,-1 4 0 15,1-1 0-15,0 3 2 0,-4 8-3 0,-5-2 1 0,-4 1 0 16,-7-1 0-16,-1 1-2 0,-8 1 2 16,-8-5-1-16</inkml:trace>
  <inkml:trace contextRef="#ctx1" brushRef="#br0" timeOffset="2103.1">9618 753 1031 0,'0'0'-54'0,"-31"0"36"0,10 4 1 0,10-4-1 16</inkml:trace>
  <inkml:trace contextRef="#ctx1" brushRef="#br0" timeOffset="3530.2">9618 808 634 0,'0'0'52'0,"-10"39"-35"0,-1-11 0 15,8-9 0-15,-1 9 1 0,1-3 159 0,-8-2 1 0,4-9 0 16,-2 3 0-16,0 4-170 0,-3 1 0 15,2-7 0-15,-5-4 1 0,-2 3 77 0,-1 2 1 0,-3-7-1 16,-2-6 2-16,-2 8-72 0,6 1 2 0,-2-8 0 16,-7-8 0-16,6 8 42 0,3-1 0 0,1-3 0 15,-6-7 0-15,-1 7-43 0,2-3 1 0,5-3 0 0,8-4 0 0,-4 3 18 16,3 3 1-16,-3-1 0 16,3-6 0-16,4-1-22 0,2 5 0 0,-6-4 0 0,4-8 1 15,4 1 8-15,-1 4 1 0,1 0 0 16,3 4 1-16,0-4-14 0,0-2 0 0,0 0 1 0,3 4-1 0,1-2 8 15,-1 0 0-15,-3-1 1 0,4 1-1 0,3 4-10 16,-3 1 1-16,1-1 0 0,2-1 0 16,2 4 7-16,3 3 0 0,-1-3 0 0,3 0 0 0,7-1-8 15,2 2 0-15,2-1 1 0,-1 4-1 0,4-4 7 16,2 3 0-16,2-1 0 0,0 1 1 0,1 4-8 0,-4-3 0 16,4-4 1-16,10 3-1 0,-3 4 5 15,-5 0 1-15,8-7 0 0,1 4 0 0,-4-1-8 0,-1 4 1 16,-2-3 0-16,6-3 2 0,-8 3 4 15,-2 3 2-15,-1-4-1 0,9-4 1 0,-10 8-8 0,-2-4 1 16,1 1-1-16,5-1 1 0,-3 4 3 0,-6 0 1 0,-1-4-1 16,-6 1 2-16,-3 3-7 0,-4 3 1 15,-1-6-2-15,0 3 2 0,-4 0 6 0,-7 0 1 0,7 0-2 16,-7 0 2-16,0 0-7 0,0 0 0 16,0 0 0-16,0 0 0 0,0 0 1 0,0 0 1 0,0 0-1 15,0 0 2-15,0 0-6 0,0 0 1 16,0 0 0-16</inkml:trace>
  <inkml:trace contextRef="#ctx1" brushRef="#br0" timeOffset="3950.04">10811 496 1909 0,'0'0'0'0,"0"0"0"0,-18 0 0 0,11 4 78 0,-3 3-1 15,-1-7 1-15,-8 9 0 0,1 3-60 16,0-1 0-16,1 5 0 0,-8 1 0 0,4 9 57 0,1-3 2 15,-8 0-2-15,4 4 1 0,4-1-58 16,2 2 0-16,1-3 0 0,3-2 0 0,0 5 22 0,7-7 1 16,1-3-1-16,8 8 1 0,0 2-26 0,1-3 1 0,4-8 0 15,9 13-1-15,-5-5-1 0,-1-2-1 16,5-4 1-16,2-3-1 0,6 1-5 0,2-1 0 0,-4-5 0 16,-3-4 1-16,5 2-5 0,-2 1 1 15,3-3-1-15,-8-7 2 0,5 6-3 0,4 1 1 0,0-7-1 16,-2-4 1-16,1 8-1 0,-2-1-1 15,-1-3 0-15,9 0 0 0,-9 0 0 0,-3 4 0 0,1-4 0 16,0-4 0-16,1 4-2 0,-3 0 1 0,-6-3-1 0</inkml:trace>
  <inkml:trace contextRef="#ctx1" brushRef="#br0" timeOffset="4480.32">11187 746 1695 0,'0'0'0'0,"0"0"0"0,0 0 0 0,-4-19 44 0,4 19 1 16,4-7-1-16,-1 0 0 0,-3 7-28 15,14-12 1-15,-7 12-1 0,-7 0 1 0,11-8 39 0,-1 5 0 16,-1-1 0-16,2 1 0 0,-1 1-39 15,1-1 1-15,0 3-1 0,-1-4 1 0,-3 4 11 0,0 0 0 16,-7 0 0-16,7 0 1 0,-7 0-16 0,0 0-1 0,7 7 1 16,-7-7 0-16,4 5-4 0,-4-5 2 15,0 7-1-15,0-7 0 0,-5 20-4 0,1-8 0 0,-1 2-1 16,-2 11 2-16,-7-2-1 0,3-2 1 16,0-4-2-16,1 5 2 0,-1-5-3 0,1 2 0 0,1-8 1 15,-5 3 0-15,3 4-2 0,1-6 2 16,3-3-2-16,-11 7 2 0,7-2-3 0,3-7 2 0,0 0-2 15,-2 0 2-15,3 0 0 0,0-2 1 0,7-5-1 0,0 0 1 0,0 0-3 16,-7 7 2-16,7-7-1 16,0 0 1-16,0 0 0 0,0 0 2 0,0 0 0 0,0 0 0 0,0-7-3 15,0 7 1-15,14-2-1 16,7-8 2-16,13-1 5 0,-3-3 0 0,-1-2 0 0,2 9 2 16,-4-1-7-16,-3 2 2 0,1 3-1 15,10 3 1-15,-10 0 4 0,2-4 2 0,1 1-2 0,1 3 2 0,-2 0-7 16,-7 3 1-16,0-6 0 15,-1 10 1-15,-3-4 3 0,-3-3 1 0,-3 0-1 16,-1 4 2-16,-3-1-7 0,1-3 1 0,-8 0 0 16,8-1 0-16,-8 1 4 0,7 5 2 0,-7-5-1 15,15 0 1-15,-8 0-6 0,3-4-1 0,-3 3 1 0</inkml:trace>
  <inkml:trace contextRef="#ctx1" brushRef="#br0" timeOffset="4780.41">11968 386 2123 0,'0'0'0'16,"0"0"0"-16,0 0 0 0,0 0 66 0,0 0 1 15,0 0 1-15,0 0-1 0,25 21-49 0,-18-14 0 0,3 0 0 16,6 17 0-16,2 13 60 0,-4-1 2 0,4 4-2 16,-8 0 2-16,3 10-62 0,1-12 0 0,-4-1 0 15,1 7 0-15,-4 0 18 0,-4-5 0 0,4 5 0 16,-7 4 0-16,-3 11-22 0,-4-8 2 0,-7-3-1 16,-9-2 0-16,-2-1-4 0,-3 1 2 0,-13-9-1 15,-1 9 0-15,-7 1-5 0,1 3 1 0,-3-12 0 16</inkml:trace>
  <inkml:trace contextRef="#ctx1" brushRef="#br0" timeOffset="6207.61">16551 5702 1457 0,'0'0'0'0,"0"0"0"0,21-18 0 16,-11 11 74-16,3-5 1 0,1-2 1 0,14 7-1 0,-2 0-57 15,6-7 0-15,2 0 0 0,8 7 0 16,0 0 62-16,2 0 1 0,4-4 0 0,5 8 0 0,-5 1-63 16,-2-2 0-16,-2 1 0 15,5 3 0-15,-10-4 38 0,-2 1 1 0,-5-1 0 0,5 4 0 0,-11 0-40 0,-5 0 1 16,0-3-1-16,-3 6 1 15,-4 1 9-15,-5-8 0 0,-2 4 0 0,-7 0 1 0,7 7-16 16,-7-7 2-16,0 0-1 0,5 7 1 0,-5-7 5 0,2 11 0 0,-2-11 0 16,0 7 1-16,0-7-10 0,0 16 1 15,0-16 0-15,-2 10 0 0,2-10 2 0,-3 7 1 0,3-7-1 16,0 0 1-16,-9 11-7 0,9-11 1 16,-9 10 0-16,-1-6 1 0,-1 1 0 0,-3 0 1 0,2-1-1 15,-1 3 1-15,-3 0-4 16,-1-2 1-16,-1-1-1 0,-3 6 1 0,0-3 1 0,1-3 1 0,-1-4 0 15,-2 16 0-15,2-6-3 0,3-4-1 0,-3-3 1 0,-3 20 0 16,1-12 1-16,5-8 0 0,-3 4 0 16,-2 11 1-16,2-6-4 0,0-5 2 0,-4-2-2 0,6 22 2 15,-1-13-1-15,1-4 2 0,1 3-1 16,7 10 0-16,-4-1-1 0,-1-2-1 0,2-6 1 16,8 3-1-16,-4-4 3 0,-4-3 0 0,3 4 0 15,4 0-1-15,-4 4-1 0,1-4-1 0,1-9 1 0,5 6 0 16,-1 3 1-16,0-10 1 0,-2-1-2 15,3 4 2-15,1 4-2 0,-4-4-1 0,7-7 1 0,-7 7-1 16,7-7 1-16,-4 7 0 0,4-7 0 0,0 0 0 0,-7 9-1 16,7-9-1-16,-3 5 0 0,3-5 2 15,0 0-1-15,0 0 2 0,0 7-2 0,0-7 2 0,0 7-3 16,0-7 1-16,0 0-1 0,3 7 2 16,-3-7-2-16,7 12 1 0,-7-12 1 0,0 0-1 0,7 4-1 0,-7-4 0 15,0 0 0-15,7 3 1 16,-7-3-1-16,0 0 2 0,7-3-1 0,-7 3 1 15,0 0-2-15,11 0 0 0,-11 0 1 0,5-4-1 0,-5 4 2 0,14 4 0 0,-3-4 1 16,7 0-1-16,3 3-1 16,-4-6 0-16,3 3 0 0,8 3 0 0,0 1 2 0,-3-4 0 0,8-4 0 15,-1 15 1-15,0-6-3 16,-2-3 1-16,0-4-1 0,5 9 1 0,0-3 0 16,-5-6 2-16,6-2-1 0,1 11 0 0,2-5-1 15,-2-5-1-15,5-4 1 0,-3 8-1 0,-2-4 2 0,-2-4 0 16,0-4-1-16,2 8 2 0,0-4-4 0,-1-9 2 15,2 0-1-15,3 4 1 0,1-2 0 0,-3-4 2 16,9-8 0-16,3 8 0 0,-2-3-3 0,2 0 1 16,-1-11-1-16</inkml:trace>
  <inkml:trace contextRef="#ctx1" brushRef="#br0" timeOffset="12178.39">6325 7700 363 0,'0'0'0'15,"0"0"0"-15,0 0 0 0,0 0 53 0,0 0 0 16,0 0-1-16,0 0 1 0,0 0-36 0,-17 4 0 16,17-4 0-16,0 0 1 0,-7 3 21 0,7-3 1 15,0 0 1-15,-7 7-1 0,7-7-24 0,-11 6-1 16,11-6 1-16,-7 5 0 0,7-5 13 0,-4 9 1 0,4-9 1 16,0 0-1-16,0 0-17 0,-3 7 1 15,3-7-1-15,0 0 2 0,0 0 15 0,0 0 0 0,0 0 1 16,0 0 0-16,0 0-17 0,0 0 0 15,7 10 0-15,-7-10 0 0,0 0 2 0,0 0 1 0,10 2 0 16,-10-2 0-16,8 0-8 0,-8 0 1 0,0 0-1 16,7 0 1-16,-7 0 3 0,10 4 1 0,-10-4-1 15,7 0 2-15,-7 0-7 0,7 0 1 0,-7 0-2 0,7 0 2 0,-7 0 22 16,13 7 0-16,-13-7-1 16,10 3 2-16,-10-3-19 0,11 7 2 0,-11-7-2 0,14 7 2 0,-7-3 21 15,4-2 1-15,-4-1 0 16,0 1 0-16,5 0-23 0,2 0 2 0,-3-4-1 15,-1 2 0-15,4 0 21 0,1-2 0 0,-5 0 0 0,3 1 0 0,4 1-21 0,1 0 0 16,-8-2 0-16,1 2 1 0,3 0 15 16,0-2 1-16,-1-1-1 0,1 3 2 0,0 0-20 0,3 0 2 15,-2-6-1-15,-5 6 1 0,6 0 14 16,2 0 0-16,-4-3 0 0,0 3 2 0,0 0-18 16,2-4 1-16,-2-3-1 0,4 7 0 0,-4 0 11 15,0-3 1-15,-2-1-1 0,2 2 1 0,0 2-14 16,-3 0 2-16,0-7-1 0,6 7 0 0,-3 0 9 15,-1-3-1-15,1-4 0 0,3 7 1 0,1-2-11 0,0-3 2 16,-4-2-1-16,2 7 0 0,-2-2 7 16,3-3 1-16,-3-1 0 0,1 6 0 0,-3 0-9 0,2-3 0 15,0-1 1-15,0 8 0 0,0-4 4 0,-3 0 1 0,-2-7 0 16,1 7 1-16,4 0-8 0,-3 0 1 16,0-5-1-16,3 10 1 0,0-5 4 0,-5-5 2 0,0 1-1 15,3 8 0-15,2-4-6 0,-3-4 0 16,-1 1 0-16,4 3 0 0,-1 0 1 0,-1-4 1 0,0 1-1 15,9 3 1-15,4-4-4 0,-4-1-1 0,-1-4 1 0,-3 12 1 0,5-6 1 16,-5-4 0-16,-1 0 0 16,2 12 1-16,-1-7-4 0,1-5 0 0,-4 0 0 0,5 13 1 0,-1-8-1 15,-4-5 2-15,0 0 0 16,4 7 0-16,-2-4-4 0,-2 1 2 0,0-6 0 16,7 14-1-16,-7-10 2 0,0-2 1 0,2 0 0 15,6 14 0-15,-5-11-4 0,4-3 2 0,-1 0-1 0,4 11 1 0,1-8 0 16,-2-1-1-16,-2-2 1 15,0 10-1-15,1-6-1 0,-1-2 0 0,2-2 1 0,-2 10-1 0,0-3 1 16,-3-7 0-16,1 0 1 0,2 11 0 0,0-4-3 0,-7-7 1 16,2 0 0-16,5 7 0 0,1-4 1 15,-8 0 0-15,0-4 0 0,4 8 0 0,4-4-1 0,0-1 0 16,-5-2 0-16,-4 5 0 0,4 2-1 16,4-3 2-16,-3-3-1 0,-4 5 1 0,6-3-2 0,1 1 1 15,-4-5-1-15,5 5 0 0,-5 3 1 16,1-4-1-16,1-6 1 0,2 3 0 0,1 7-2 0,-7-5 2 15,3-2-1-15,3 1 0 0,0 4 1 16,-6-1 0-16,0-4 0 0,3 2 0 0,3 5-2 16,-3-4 2-16,3-5-1 0,-2 2 0 0,3 4 1 15,-5-1-1-15,-3-3 1 0,-1 4 0 0,1-4-2 16,0 0 2-16,0-2-2 0,-3 0 1 0,3 6 1 0,0-4-1 16,2-2 0-16,-2-2 1 0,0 4-2 0,0-2 0 15,0-7 0-15,4 9 2 0,1-1-2 0,-5-8 1 16,4 0 1-16,0 12-1 0,-1-6-1 0,-1-2 1 15,-2-2-1-15,4 14 0 0,-1-8 0 0,-2-4 2 0,4-2-2 16,-5 14 1-16,0-5 0 0,-3-4-1 0,-1-2 0 16,1 8 0-16,0-1 1 0,-3-3-1 0,3 0 0 15,-4 0 0-15,0 4-1 0,-7 3 2 0,11-16-2 16,-1 12 1-16,-3-1 0 0,0 0 1 0,0-2-1 16,0-2 0-16,2 4-1 0,2-2 1 0,-4-4-1 0,3 4 2 15,1 0-1-15,0-3 0 0,-4-1 0 16,3 2 1-16,1 2-2 0,-2-3 1 0,1-1-1 0,-3 1 1 15,0 2 1-15,0 1-1 0,0-5 0 0,4 2 0 0,-4 1 0 16,0 0 0-16,0-5-1 0,2 3 1 0,2 3 0 16,-4-1 1-16,-4-5-1 0,8 3 0 0,-4 1-1 15,0 1 2-15,0-7-1 0,4 7 0 0,-3-1-1 16,3-3 1-16,0-3-1 0,3 9 2 0,0-1-2 16,0-5 0-16,-4 1 0 0,3 3 1 0,-1 2-1 15,0-3 2-15,3-6-1 0,-5 9 0 0,4-2-1 0,-3 0 2 16,1-1-2-16,2-1 1 0,0 4-1 15,-3-4 1-15,-4 1 1 0,4-4-1 0,-1 5-1 0,-1 2 1 16,-2-4-1-16,2 1 2 0,0-1-2 0,-2 1 1 0,0-1-1 16,3-3 1-16,-2 4-1 0,-1-3 0 15,0-1 1-15,3 4 0 0,-3-3-1 0,0 3 1 0,0-6-1 16,2 5 2-16,2 3-2 0,-4-7 0 16,0 0 0-16,0 4 1 0,4-1-1 0,-4 1 2 0,0-1-1 15,0 1 0-15,2-1-1 0,-2 2 0 16,0-1 0-16,0 4 2 0,0 0-2 0,-4-2 1 15,4-1 0-15,0 2 1 0,0 1-2 0,-3-1 1 0,3-3-1 0,0 2 1 16,0 2-1-16,-2-3 1 16,1-3-1-16,-1 3 0 0,2 1 0 0,0 0 0 0,0-1 0 0,-3 3 0 0,3 0-1 15,-4 0 1-15,4-4 0 16,0 4 1-16,0-5-2 0,-1 5 1 0,1 0 0 0,-7 7 0 0,9-7-1 16,-9 7 1-16,12-11-1 15,-5 4 1-15,0 0-1 0,0 0 0 0,0 0 0 0,4-4 1 16,-4 1-1-16,2 3 0 0,-2-4 0 15,2 6 1-15,-1-6-1 0,-1 1 0 0,-3-1 0 0,3 2 2 0,0-1-2 16,0-2 0-16,0 1 0 0,0 2 1 0,0-1-1 0,0-4 0 16,0 3 0-16,2 2 1 0,2-3-1 15,-4 1 0-15,3 1 0 0,1 5 1 0,0-6-1 0,-1 2 0 16,-1-1 0-16,3 3 1 16,4 0-1-16,-5-4 0 0,-1-1 0 0,1 5 1 0,0 0-1 0,-1 1 0 15,-1-2 0-15,0 0 1 16,3 1-1-16,-5-3 0 0,4 3 0 0,-8 0 1 0,4-2-1 0,0 2 0 15,-3-2 0-15,3 2 2 0,0 0-2 0,-3-2 0 0,1 2 0 16,0-3 1-16,2-1-1 0,2 1 0 16,-2-3 0-16,0 1 1 0,0 3-1 0,4-5 0 0,-4-3 0 15,3 6 1-15,-1-5-1 0,2 4 0 16,-2 0 0-16,-1 1 1 0,3 0-1 0,-4-3 0 16,4 2 0-16,-4 5 1 0,0-5-1 0,0 1 0 15,-2 2 0-15,2 2 1 0,0-2-1 0,0 1 1 16,0-1-1-16,0 2 2 0,0 0-2 0,0-2 1 15,1-2-1-15,-1 4 1 0,0 0-1 0,-4-1 1 16,4-1-1-16,0-2 1 0,0 1-1 0,0-1 0 0,0-1 0 16,6 1 1-16,-6 1-1 0,3 1 0 0,-2-3 0 15,2 1 1-15,-3-3-1 0,2 3 0 0,0-6 0 0,1 5 1 0,3 1-1 16,-3-3 0-16,-3 0 0 16,0 3 2-16,4-6-2 0,-4 3 0 0,2 1 0 15,-2 3 1-15,0-4-1 0,0 0 0 0,0-1 0 16,0 1 0-16,4 2 0 0,-4-2 0 0,0 0 0 15,0 3 0-15,0-1 0 0,0 0 0 0,-2-2 0 16,2 5 0-16,0-3 0 0,0-1 0 0,4 1 0 16,-4-4 0-16,0 2 0 0,0 2 0 0,0-2 0 15,0 1 0-15,0-1 0 0,-3 0 0 0,3-5 0 0,2 3 0 16,-2 0 0-16,0-1 0 0,0-6 0 0,0 9 0 16,0-4 0-16,0 0 0 0,0-4 0 0,0 8 0 0,0-2 0 15,-3 0 0-15,3-2 0 0,2 4 0 0,-2-3 0 16,0 3 0-16,3-2 0 0,1-2 0 0,-4 2 0 15,4 2 0-15,-4-5 0 0,7 3 0 0,-7 2 0 16,2-2 0-16,-1-1 0 0,1-3 0 0,2 6 0 0,-4-4 0 16,4 1 0-16,-1-1 0 0,1-1 0 0,-4 1 0 15,2-3 0-15,1 4 0 0,1-6 0 0,-4 5 0 16,3-6 0-16,-3 10 0 0,4-4 0 0,-4-3 0 16,4 5 0-16,-1-2 0 0,3 3 0 0,1-5 0 15,-4 1 0-15,4-1 0 0,-3 3 0 0,1-1 0 16,1-1 0-16,-1 3 0 0,-1 0 0 0,-1-1 0 0,1-6 0 15,-1 7 0-15,1 0 0 0,-2-1 0 16,1-1 0-16,-1 2 0 0,0-3 0 0,2 3 0 0,-4-5 0 16,3 10 0-16,-3-10 0 0,4 4 0 0,-4 1 0 15,3 9 0-15,-1-7 0 0,2 0 0 0,-1 0 0 16,-3 3 0-16,4 2 0 0,0-1 0 0,-1-1 0 16,1-1 0-16,3 1 0 0,-2-3 0 0,2 2 0 15,-3 1 0-15,0 2 0 0,-1-1 0 0,-3-1 0 16,0 3 0-16,2 0 0 0,2 1 0 0,-4-5 0 15,0 2 0-15,0 3 0 0,0-4 0 0,0 0 0 0,0 1 0 0,0-1 0 16,0 1 0-16,0-3 0 0,2 3 0 0,0-1 0 16,0 1 0-16,1-1 0 0,1 1 0 15,-1-4 0-15,1 3 0 0,-4-7 0 0,4 11 0 0,-1-1 0 16,3-3 0-16,-6-3 0 0,3 7 0 16,1-4 0-16,-4 1 0 0,3-1 0 0,-3 4 0 15,1 0 0-15,-1 2 0 0,0-6 0 0,1 8 0 0,-1-4 0 16,-3 0 0-16,3 0 0 0,0 1 0 0,0-1 0 15,0 0 0-15,0-1 0 0,4 1 0 0,-1 0 0 0,1-2 0 0,1 2 0 16,-1 0 0-16,0-2 0 0,-1 2 0 16,1 0 0-16,-4 0 0 0,2 0 0 15,-2-2 0-15,1 2 0 0,1 0 0 0,-2 0 0 0,4 2 0 16,-4-2 0-16,4-2 0 0,-1 2 0 0,-3-4 0 16,2 4 0-16,2-3 0 0,3-3 0 15,-4 3 0-15,1 1 0 0,3 0 0 0,-3 2 0 0,-3-4 0 0,3-3 0 16,0 7 0-16,-1-5 0 15,1 1 0-15,-4 3 0 0,3 2 0 0,1-4 0 0,0-1 0 0,-1 1 0 16,2 3 0-16,-1 0 0 0,0-7 0 16,-1 3 0-16,1 8 0 0,-1-6 0 0,1 2 0 0,0-4 0 15,-3 8 0-15,3-4 0 0,0 0 0 0,-1-2 0 0,1 5 0 16,-1-3-1-16,-1-2 1 0,2 2 0 16,-1 4 0-16,4-1 0 0,-3-1 0 0,0-2 0 0,-1 0 0 0,1 3-2 15,1 1 2-15,0-6 0 16,1 6 0-16,-3-3-1 0,4 1 1 0,-3-2 0 0,3 4 0 15,-3-6-1-15,1 5 1 0,2-3 0 0,0 0 0 0,-3 5-1 0,-1-5 1 16,3 4 0-16,-1-4 0 0,1 2 0 16,-3-1 0-16,4 1 0 0,0-2 0 15,0 3 0-15,-3-3 0 0,1 0 0 0,2-1 0 16,1 4 0-16,-1-3 1 0,0 0-1 0,2 0 1 16,0 2-1-16,-1-1 0 0,0 3 0 0,2-4 1 15,-3 3-1-15,-1 1 0 0,1-4 0 0,0 0 2 0,0 3-2 0,0 1 0 16,0-6 0-16,2 5 1 15,0-3-1-15,0-2 0 0,-2 6 0 0,0 1 1 16,0-1-1-16,-1-4 0 0,1 0 0 0,3 3 1 0,-3 1-1 16,0-1 0-16,1-3 0 0,2 4 0 0,3-1 0 0,-6-3 0 15,3-2 0-15,3 6 0 0,-1-3 0 16,1 3 0-16,1-4 0 0,-4 5 0 0,1-1 0 16,1-1 0-16,-1-3 0 0,-4 7 0 0,2-4 0 15,0 1 0-15,0-4 0 0,1 3 0 0,-2 1 0 16,-1-1 0-16,0-3 0 0,0 7 0 0,2-3 0 0,-2-4 0 15,0 0 0-15,4 7 0 0,-4-4 0 0,2-3 0 16,1 4 0-16,1-1 0 0,0 1 0 0,-3 1 0 16,7-2 0-16,-1 1 0 0,0-1 0 0,0-3 0 15,2 0 0-15,-5 4 0 0,3-1 0 0,-2 1 0 0,2-3 0 16,-3 5 0-16,3-1 0 0,-3-2 0 0,1 1 0 16,2-1 0-16,1 4 0 0,-5-5 0 0,3 2 0 15,1-1 0-15,-4 4 0 0,1 0 0 0,1-4 0 16,-1 1 0-16,3 6 0 0,-3-6 0 0,0-1 0 15,-3 4 0-15,3 0 0 0,0 0 0 0,-4 0 0 0,0 0 0 16,-4 0 0-16,3 0 0 0,1 0 0 0,0 0 0 16,0 0 0-16,0 0 0 0,-1 0 0 0,3 0 0 15,1 0 0-15,3 0 0 0,-3 0 0 0,3 0 0 0,1 4 0 16,0-4 0-16,0-4 0 0,-2 4 0 16,3 4 0-16,-1-4 0 0,0-4 0 0,0 4 0 15,2 4 0-15,2-4 0 0,-4-4 0 0,-5 8 0 16,3-4 0-16,1 0 0 0,1 0 0 0,-7 0 0 0,2 0 0 15,1 0 0-15,5 0 0 0,-8 0 0 0,3 0 0 0,1 0 0 16,0 0 0-16,1 0 0 0,-1 3 0 16,-2-3 0-16,3-3 0 0,4 6 0 0,-5-3 0 0,3 0 0 15,-2 0 0-15,6 0 0 0,-4 4 0 16,2-4 0-16,0-4 0 0,-4 8 0 0,2-4 0 16,1 0 0-16,-3 0 0 0,-3 0 1 0,3 4-1 0,-1-4 0 15,-1-4 0-15,3 4 1 0,1 4-1 0,-3-4 0 16,3 0 0-16,-5 0 1 0,1 3-1 0,1-3 0 15,0-3 0-15,-2 6 1 0,-1-3-1 0,1 0 1 16,2 0-1-16,-7 0 2 0,3 0-2 0,0 0 0 0,-2 0 0 0,-1 0 1 16,-1 0-1-16,1 0 0 0,-1 0 0 15,-3 5 1-15,4-5-1 0,-4 0 0 0,2 0 0 0,-2 0 1 16,0 4-1-16,0-4 0 0,0 0 0 16,0 0 1-16,4 3-1 0,-4-3 0 0,3 0 0 0,1 0 1 15,0 0-1-15,-1 0 0 0,1-3 0 16,1 3 0-16,2 0 0 0,-3 0 0 0,-1-4 0 0,3 4 0 15,-1 0 0-15,0 0 1 0,-1-5-1 0,3 5 1 0,0 0-1 16,-3 0 2-16,-2-3-2 16,1 3 1-16,-1 0-1 0,-2 0 1 0,0-4 0 15,2 4 0-15,-9 0-1 0,11 0 1 0,-11 0 0 0,7-4 0 16,-7 4 1-16,0 0-1 0,0 0 0 0,7 0 0 16,-7 0 0-16,0 0 0 0,0 0 0 0,7 0 0 15,-7 0 1-15,0 0-1 0,0 0 0 0,0 0 0 0,0 0 0 16,0 0 0-16,0 0 0 0,0 0 0 15,7 0 1-15,-7 0-1 0,10 0 0 0</inkml:trace>
  <inkml:trace contextRef="#ctx1" brushRef="#br0" timeOffset="14970.33">10956 5259 12 0,'0'0'0'15,"0"0"0"-15,0 0 0 0,0 0 0 0,0 0 0 16,0 0 0-16,0 0 0 0,0 0 0 0,0 0 0 15,0 0 0-15,0 0 0 0,0 0 0 0,-18 10 0 0,18-10 0 16,0 0 0-16,0 0 0 0,-7 7 0 0,7-7 0 16,0 0 0-16,-7 11 1 0,7-11 0 0,0 9 0 15,0-9 1-15,3 10 0 0,-3-10-1 0,0 0 0 16,7 5 0-16,-7-5 109 0,11 0 1 0,-11 0 0 16,11 0 0-16,-4-1-95 0,0-3 0 0,0 1-1 0,2 1 2 15,3-2-1-15,0-1 1 0,-1-2 0 16,-1 2-1-16,4 1-7 0,1-6 1 0,-8 3-1 0,0 3 2 0,0-1 38 15,-7 5 0-15,12-14 1 0,-12 14 0 0,7-6-33 16,-7 6 0-16,4-5 0 0,-4 5-1 0,0-9 37 16,0 9 1-16,-4-8-1 0,4 8 1 0,-12-11-37 15,1 11 1-15,-1-3-2 0,-4-5 2 0,-5 5 25 16,3 3 1-16,-3-4-2 0,2 8 2 0,1-1-28 0,4 5 1 16,0-5-2-16,3 4 2 0,2 4 18 15,2-4 0-15,4 0 0 0,-1 3 0 0,4 6-20 0,-3-9 0 16,3-7-1-16,3 11 2 0,1-1 19 15,-4-10 1-15,2 7-2 0,-1 0 2 0,3 0-21 0,-4-7 0 16,7 6-1-16,-7-6 2 0,12 8 13 0,-12-8 1 0,11-3 1 16,-11 3-1-16,10 0-17 0,-10 0 1 15,11-9-1-15,-4 6 2 0,0 1 10 0,-7 2-1 0,11-11 1 16,-10 4 0-16,1 0-13 0,-2-3 0 16,-3-1 1-16,-1-5-1 0,-3 4 8 0,0 0 2 0,-7 1-2 15,3-3 1-15,-5 7-10 0,4 0 0 16,0-2 1-16,1 6-1 0,1 3 6 0,3 0 0 15,-1-6-1-15,8 6 2 0,-7 6-9 0,7-6 1 16,0 0 1-16,-3 8-1 0,3-8 3 0,3 7 2 0,-3-7-2 16,7 7 2-16,-3 1-7 0,-4-8 1 0,11 10-2 0,-4-6 2 0,0-1 4 15,-7-3-1-15,10 0 0 16,-10 0 2-16,11 0-6 0,-11 0 0 0,9 0 0 16,-9 0-1-16,7-3 2 0,-7 3 0 0,0 0 0 15,7-11 1-15,-7 11-4 0,0-7 1 0,0 7-2 0,-4-11 2 0,4 11 1 16,-3-12 1-16,3 12-1 15,-6-10 1-15,6 10-4 0,0 0 1 0,0 0 0 0,0 0 0 0,0 0 1 16,0 0 0-16,0 0 0 0,0 0 0 0,0 0-2 0,0 10 0 16,0-10 0-16,6 9 1 0,-6-9-2 15,7 10 2-15,-7-10-1 0,7 11 1 0,-7-11-3 16,7 4 2-16,-7-4-2 0,11-4 2 0,-4 4-1 16,3-3 1-16,-5-1-1 0,3-3 1 0,-1 0-2 0,-2-5 0 15,0 1 1-15,2 1-1 0,0-1 0 16,-7-3 1-16,0 3-1 0,0 1 2 0,-3-1-3 15,-1 1 1-15,1 3-1 0,3 7 2 0,-14-7-1 0,5 5 2 0,2 2-2 16,0 0 2-16,0 0-3 16,0 2 1-16,-1 1 1 0,1 1-1 0,0 3 0 0,4 0 2 15,3-7-1-15,0 14 1 0,0-4-2 0,-4-3 0 16,4-7 1-16,4 7-1 0,-4-7 2 0,7 7-1 0,-7-7 1 16,7 4-1-16,0-1 0 0,0-3-1 15,0 0 0-15,4-3 1 0,1-1-1 0,0 1 1 0,-3-1 0 16,2 1 0-16,-4-4-1 0,-7 7 0 15,3-11 0-15,-3 11 1 0,4-7-1 0,-4 7 2 16,0 0-1-16,0 0 0 0,0-10 0 0,0 10-1 0,0 0 1 16,0 0-1-16,-7 3-1 0,7-3 2 0,-4 7-1 15,4-7 0-15,0 0 0 0,-7 11-1 0,7-11 0 16,0 10 1-16,0-10 0 0,4 11 0 0,-4-11-1 16,10 7 2-16,1 0-2 0,0-2 0 0,-1-3 0 15,-1 0 1-15,2 0-1 0,-1-1 0 0,-3-1 0 16,-7 0 1-16,0 0-2 0,0 0 1 0,0 0-1 15,0-7 1-15,0 7-1 0,-7 0 2 0,7 0-1 0,-16-1 0 16,2 1-1-16,-4 1 2 0,1 1-2 0,3 3 1 16,-4 2 0-16,6-1 0 0,5-3 1 0,7-3-1 0,-7 16-1 15,7-16 1-15,-4 7-1 0,4-7 2 0,0 7-1 16,0-7 0-16,4 7 0 0,-4-7 1 0,3 12-2 16,-3-12 1-16,5 9-1 0,-5-9 1 0,0 0-1 15,9 4 1-15,-9-4-1 0,0 0 1 0,9 0-1 0,-9 0 0 16,0 0 0-16,0 0 0 0,7 0 1 15,-7 0-1-15,0 0 0 0,0 0 0 0,7-4-1 0,-7 4 1 16,0 0 0-16,0 0 0 0,0 0-1 0,0 0 1 0,0-7-1 16,0 7 2-16,0 0-2 0,0 0 0 15,0 0 0-15</inkml:trace>
  <inkml:trace contextRef="#ctx1" brushRef="#br0" timeOffset="16070.1">26986 2555 1206 0,'0'0'0'0,"0"0"0"15,0 0 0-15,-4 23 53 0,4-16 0 0,0-7 1 0,-3 19 0 16,1-3-37-16,2 1 1 0,0-3-1 15,-5 25 1-15,1-12 36 0,2-3 0 0,1 8-1 0,-5 7 2 16,5 1-38-16,1-15 1 0,-2 5-1 0,-4-1 1 0,5-2 40 0,1-8 2 16,-2-1-1-16,-3 5 1 15,1-4-43-15,4-1 1 0,0-6-1 0,-3 14 1 16,-1-8 19-16,4-11 2 0,0-7-1 0,-3 16 0 16,-1-2-24-16,4-14 2 0,0 7 0 0,-4 0 0 0,4-7 6 0,-5 10 2 15,5-10-2-15,0 0 2 16,0 0-13-16,-3 8 1 0,3-8 1 0,0 0-1 0,0 0 8 0,-7-4 0 15,7 4 0-15,0 0 2 0,-7-7-12 16,7 7 1-16,-11-7 0 0</inkml:trace>
  <inkml:trace contextRef="#ctx1" brushRef="#br0" timeOffset="16550.23">25580 3505 1632 0,'0'0'0'0,"0"0"0"15,0 0 0-15,26 7 60 0,-12-6 0 0,1-1 0 16,9 11 0-16,5-7-43 0,2-4 1 0,3-4 0 15,3 15 0-15,5-8 51 0,0-6-1 0,13-1 0 16,-4 18 1-16,8-14-51 0,1-3 0 0,-1-4 0 16,9 17 0-16,2-10-8 0,2-7 1 0,10 0 0 15,-1 18 1-15,-4-15-6 0,1-3 1 0,14 0 0 16,-2 18 1-16,-4-11-8 0,-5-7 0 0,2 3 0 0,7 15 1 16,-2-8-1-16,-8-6 0 0,1-1 0 0,-2 15 1 0,-7-11-2 15,-1-4 0-15,7 1-1 0,-6 13 1 0,-5-10 0 16,-9-3 0-16,2-1 0 0,-2 13 0 15,-3-6-4-15,-6-6 1 0,8-2-1 0,-8 17 1 0,-3-12 1 16,-5-4-1-16,-3 1 1 0,3 17-1 0,-9-14 2 16,-2-7 1-16,1 0-1 0,-1 17 1 0,-1-10-2 0,-5-7 2 15,1 2 0-15,2 14 0 0,-3-9 2 16,-4-7 0-16,-4 2 0 0,-4 10 1 0,-2-7-1 16,-1-5 0-16,-2 0 0 0,-7 7 0 0,0 0 9 0,0 0 0 15,0 0 0-15,0 0 0 0,0 0-3 0,-7 4 0 16,0-4 0-16,-19 7-1 0,-15-4 6 0,-5-10 0 0,-1 4 0 15</inkml:trace>
  <inkml:trace contextRef="#ctx1" brushRef="#br0" timeOffset="17040.37">26053 4298 1369 0,'0'0'0'0,"0"0"0"16,-16-25 0-16,10 18 52 0,6 0 1 0,0-3 0 0,-5 1 1 0,5 9-37 15,0-7 0-15,4-2 0 0,-4 9 1 0,1-5 4 0,-1 5-1 0,0 0 0 16,0 0 1-16,0 0-11 16,0 0 0-16,0 0 0 0,0 0 0 0,0 0-4 0,-7 7 0 0,7-7 0 15,-7 14 0-15,2 5-2 16,-2 2 1-16,0-3-2 0,-7 16 2 0,5-6-6 0,4-9 0 0,1 0 0 16,1 20 1-16,1-7-1 15,0-9 0-15,-1 12 0 0,-3 5 1 0,1 6-1 0,0-14 0 0,-2 1 0 16,0 2 0-16,-4-3 0 0,4-2 0 15,-5-7 0-15,-1 10 0 0,3-6 4 0,3-8 2 0,-2 0-1 16,0 15 0-16,0-8-2 0,2-3 1 0,4-4-1 0,-1 8 2 16,1-3 21-16,1-8 0 0,-2 0 0 15,1 3 1-15,1-1-14 0,2-4-1 16,-2-7 0-16,0-2 2 0,1 2 36 0,1-7 1 16,-4 9-1-16,4-9 2 0,0 0-35 0,4 12-1 0,-4-12 1 15,0 0 1-15,0 0 26 0,0 0 0 0,0 0 0 16,0 0 0-16,-2-8-28 0,2 8 1 0,0 0-1 0</inkml:trace>
  <inkml:trace contextRef="#ctx1" brushRef="#br0" timeOffset="17350.09">26241 4668 1658 0,'0'0'0'0,"0"0"0"0,20-25 0 0,-10 21 80 0,-1-1-1 15,-2-5 1-15,-7 10 1 0,7-11-63 16,-7 11 0-16,14-14 0 0,-7 10 0 0,-7 4 75 0,11-7 0 16,-4 2 0-16,4 0 1 0,5 1-77 15,1 1 1-15,1-8-1 0,10 11 1 0,2-5 15 16,0-6-1-16,0 1 1 0,-7 10-1 0,3-4-18 15,1-8 0-15,-2 1 1 0,-3 13-1 0,1-5-5 0,0-6 1 16,-3-3 1-16,1 12-1 0,-2-4-5 16,1-3 2-16,-3 2 0 0,1 6 0 0,-6-2-4 0,-3-6 1 15,0-4 1-15</inkml:trace>
  <inkml:trace contextRef="#ctx1" brushRef="#br0" timeOffset="17636.16">26547 4270 1758 0,'0'0'0'0,"0"0"0"16,-22 21 0-16,14-7 41 0,0 0 2 0,1 2-1 0,-7 5 0 0,4 2-26 15,-1-4 0-15,-3 1-1 0,-2 17 2 16,6-11 32-16,-1 4-1 0,2 3 0 0,0 8 1 0,2-2-32 15,6-11 0-15,-1 2 0 0,0-2 0 0,0 0 12 0,4-5 1 16,3-9 1-16,2 7-1 0,0-3-17 16,-1-4 1-16,3-6-1 0,-6 6 2 0,8-1-2 0,-3-4 2 15,1-4-1-15,-5 5 1 0,-1-4-7 16,-3-6 1-16,0 0 0 0,9 0 0 0,-9 0 1 0,0 0 0 0,0 0 0 16</inkml:trace>
  <inkml:trace contextRef="#ctx1" brushRef="#br0" timeOffset="18230.1">27174 4717 1897 0,'0'0'0'0,"0"0"0"0,0 0 0 0,0 0 45 16,0 0 0-16,0 0 0 0,0 0 1 15,0 0-30-15,0 0 0 0,0 0 1 0,0 0 0 0,23-4 22 16,-12 1 2-16,0-1-2 0,4 1 1 15,5-4-24-15,-1 0 0 0,-3 0-1 0,2-4 1 0,1 2 0 16,-1 2 0-16,-2-5-1 0,-4 3 2 0,0-5-8 0,1 0 1 0,-1-5-1 16,-3 6 1-16,1-1-3 15,5-5 0-15,-8-2 0 0,-2 10-1 0,0-1-1 16,-1-4-1-16,-2 4 1 0,-2 5 0 0,0 0 1 16,0-2 0-16,-2-2-1 0,2 11 1 0,-9-7-3 0,2 4 2 0,-2-4-1 15,-10 3 1-15,-6 4-2 16,-3-5 1-16,-2 1 1 0,2 8-1 0,-1 1 0 0,3-5-1 0,3 0 1 15,0 14-1-15,2-5 1 0,0 0 1 0,3 3-1 0,0 11 1 16,1-4-2-16,4-5 1 16,-1 2-1-16,0 11 1 0,2 3 1 0,3-4-1 0,0-1 1 15,-3-1 1-15,7 10-3 0,1-10 0 16,0-3 1-16,1 9 0 0,-1-9 1 0,8-7-1 16,-4 1 1-16,0 7 0 0,7-4-1 0,4-7-1 15,3-3 0-15,3 5 2 0,3-3 3 0,4-3-1 0,5-3 1 16,9 8 0-16,1-5-3 0,2-7 0 0,6-3 1 15,1 4 0-15,-2 1 3 0,-2-5-1 0,-7-4 1 16,2 7 2-16,-7-9-6 0,-6-2 2 0,2-1-1 16,-3 8 0-16,-2-3 4 0,-2-5 0 0,0-2 1 15,0 7-1-15,1 0-4 0,-1-2 1 0,5-5 0 16</inkml:trace>
  <inkml:trace contextRef="#ctx1" brushRef="#br0" timeOffset="18630.37">27402 4003 1808 0,'0'0'0'16,"0"0"0"-16,0 0 0 0,0 0 79 0,0 0 0 0,0 0-1 15,0 0 1-15,0 0-61 0,0 0 0 0,21 8 0 16,-12-4 0-16,5 3 58 0,0 0 1 0,2-4 1 0,5 8-1 15,4-7-59-15,-7-4 0 0,-1 0 0 16,1 5 0-16,-4-2 3 0,-2-6 1 0,2 1-1 16,-1 4 1-16,-1 1-10 0,-3-6-1 0,-2-2 0 0,0 1 0 0,-7 4-9 15,11-4 2-15,-11 4-1 16,14-7 1-16,-7 4-2 0,-7 3 0 0,7-11 0 0,-7 11 2 0,7-5-4 16,-7 5 0-16,3-7 0 15</inkml:trace>
  <inkml:trace contextRef="#ctx1" brushRef="#br0" timeOffset="19189.56">28004 3913 1909 0,'0'0'0'0,"0"0"0"16,0 0 0-16,0 0 32 0,0 0 0 16,0 0 0-16,22-16 0 0,-15 16-18 0,1-4 0 0,-3 1 1 15,7 3 0-15,6 0 34 0,-1-4 2 16,3 1-2-16,3 6 1 0,-2 1-33 0,-3-4 0 0,3-4 0 0,-7 8 0 16,7-4 11-16,-2 0 0 15,-3-4 0-15,-3 8 0 0,-3-1-15 0,-1-3 1 16,0 0-1-16,-9 0 1 0,10 8-6 0,-10-8 1 15,8 3-2-15,-8-3 2 0,1 12-3 0,-1-12 0 0,-1 7-1 16,-5 2 1-16,1 5 2 0,-2 0 0 0,-2-5-1 16,-16 18 2-16,1-8-3 0,1-5 0 0,3-4-1 15,-4 13 1-15,1 0 1 0,2-7-1 0,-1-2 1 16,-4 5 0-16,3-1-3 0,4 0 1 0,1-8-1 16,-7 4 2-16,6 4 0 0,3-9 0 0,0-2 0 15,-5 5 1-15,7 0-3 0,3-1 1 0,2-4-1 16,-1 0 1-16,1 0 1 0,6 2 1 0,3-9 0 0,-6 7-1 15,6-7-1-15,0 0-1 0,0 5 1 0,0-5 1 16,4 7 3-16,-4-7 0 0,0 0-1 0,9 7 3 0,-9-7-6 16,14 4 2-16,-4-4-1 0,6 3 0 0,11-3 6 15,-1-3-1-15,2-1 0 0,8 4 0 0,-5 0-4 16,-1-3 1-16,7-4-2 0,0 3 2 0,7 4 4 16,-1 0-1-16,-4-5 0 0,-2 5 0 0,0 0-4 15,-7-2 1-15,1-1-1 0,1 3 0 0,-5 1 4 0,-4-1-1 16,-1-5 0-16,1 5 0 0,-3 0-3 15,-6-3-1-15,0-1 1 0,-2 0 0 0,-5 4 1 0,-7 0-1 16,2-10 1-16</inkml:trace>
  <inkml:trace contextRef="#ctx1" brushRef="#br0" timeOffset="19703.06">24075 3389 2023 0,'0'0'0'16,"0"0"0"-16,18-7 0 0,-7 3 71 0,-3 1-1 0,5-5 1 16,8 8 0-16,4 0-53 0,-1-1 0 15,3-3-1-15,-3 6 1 0,6 1 53 0,2-1 1 0,0-4-1 16,0 4 0-16,1 2-53 0,1-4 0 15,1-2 0-15,2 6 0 0,-2-1 5 0,-3 4 0 0,2-3 0 16,-3-1 0-16,-10 4-11 0,-5-2 0 0,-5-5-1 0</inkml:trace>
  <inkml:trace contextRef="#ctx1" brushRef="#br0" timeOffset="19879.97">24104 3586 1997 0,'0'0'0'0,"0"0"0"0,35 3 0 0,-9-3 37 16,4-7 1-16,4 0-1 0,5 16 1 0,5-9-23 0,-2-7 1 15,6-2-1-15,1 21 1 0,-1-12 32 16,-2-7 1-16,6-1-1 0,1 18 1 0,-9-10-32 0,-1-10 0 16,-8 2 0-16</inkml:trace>
  <inkml:trace contextRef="#ctx1" brushRef="#br0" timeOffset="20484">22146 3105 1758 0,'0'0'0'0,"0"0"0"15,-13 34 0-15,4-10 47 0,-1-2 0 0,-1-1 0 0,-3 12 1 0,0-5-33 16,-2-7 2-16,-1-3 0 0,-5 8 0 0,-1-5 25 16,4-3 1-16,0-4 0 0,-10 5-1 0,3-5-26 15,1-3 0-15,4-4-1 0,0 9 2 0,0-7 14 0,0-6 0 16,-2-3-1-16,2 11 2 0,1-8-19 16,4-6 2-16,0-1-2 0,-1 11 2 0,1-7-5 0,5-7 0 15,1-3 0-15,-1 8 1 0,2-2-4 16,4-8 0-16,-2 2 0 0,-4-1-1 0,1 0-1 0,-1-8 0 15,4 0 1-15,-3-4 0 0,2 2-3 0,5-9 1 0,-1-2 0 16,-1 8 0-16,3-8 2 0,4 2 0 16,3-3-1-16,1 17 1 0,6 0-3 0,6-2 2 0,3-3-1 15,5 19 1-15,6-1 1 0,3-6 1 16,8-1 0-16,8 17 1 0,4-4-4 0,1-3 2 0,2 0-2 16,7 16 2-16,-12-9 2 0,-5-2 1 15,1-5 0-15,4 18 0 0,-7-15-4 0,-5-3 1 0,1-3-1 16,0 10 2-16,-5-4 3 0,-8-6 1 15,1-4 1-15,-2 14-1 0,-2-11-4 0,-5-3-1 0,-1-3 1 16,-1 10 1-16,-1-9 4 0,-6-2 1 0,2-1-1 0,-1 9 0 0,-4-1-4 16,-2-3 0-16,0 0 0 15,-7 7 0-15,10 0 2 0,-10 0 1 0,0 0-1 16</inkml:trace>
  <inkml:trace contextRef="#ctx1" brushRef="#br0" timeOffset="20760.4">22842 2717 1834 0,'0'0'0'0,"0"0"0"0,0 0 0 0,-8 21 59 15,2-14-1-15,-3-4 0 0,-1 15 1 16,-1 3-42-16,-3-3 0 0,2 1 1 0,-1 20 0 0,-4-2 43 15,-1-6 0-15,2-3-1 0,6 13 1 0,-3-8-44 16,3-6 1-16,1 8 0 0,7 12-1 0,-1-4 10 16,1-12 1-16,4 6-1 0,8 0 1 0,-1-2-15 15,2-7 0-15,3-8 1 0,2 6-1 0,1-3-5 0,1-11 0 16,3-1 0-16,9 8 0 0,0-8-3 0,0-4 1 16,-2-7-1-16,8 12 1 0,-3-8-4 0,-3-8 1 15,0 1-1-15</inkml:trace>
  <inkml:trace contextRef="#ctx1" brushRef="#br0" timeOffset="21220.14">23169 2938 1871 0,'0'0'0'0,"0"0"0"0,30-14 0 16,-13 14 40-16,-1-3-1 0,7-4 0 15,4 7 2-15,-3 0-26 0,-1 3 1 0,-2-3 0 0,8 4-1 0,-10 3 40 16,-3-4 0-16,0-3 0 0,0 7 0 0,-4 0-38 16,-1-1 1-16,-1-3-1 0,-5 6 1 15,1 1 13-15,-5 3 1 0,-2-6-1 0,-3 9 2 0,-1 1-20 16,0-3 2-16,-2-1-2 0,-4 16 2 0,0-2-4 16,1-8 1-16,-3 4 1 0,-1 18-1 0,-2-15-5 0,1-1 1 15,-3-4 0-15,-1 5-1 0,-3 0 0 16,1-3 0-16,-9-5 0 0,6 1 0 0,-1-3-2 0,-3 0 1 15,3-9-2-15,7 11 2 0,-1-6-1 0,-2-5 1 0,7-4-1 16,3 13 2-16,0 0-3 0,3-12 0 16,8-4 1-16,-7 10-1 0,7-1 3 0,0-9 1 0,0 0-2 15,0 0 2-15,3 11-3 0,-3-11 0 16,9 0 1-16,5 7 0 0,4-4 0 0,-1-6 2 0,1-1 0 16,15 8 0-16,-1-8-4 0,-4-8 2 15,8 1 0-15,4 13-1 0,-6-4 4 0,-2-5 0 0,-2-5 0 16,1 12 0-16,-3-4-3 0,-5-3-1 15,2-3 1-15,3 10 1 0,-3-2 0 0,-6-5 2 0,3-2 0 16,6 9 0-16,-7 0-3 0,-2-3 0 16,4-3-1-16,0 10 2 0,-9-2-1 0,-3-4 0 0,-4-3 1 15</inkml:trace>
  <inkml:trace contextRef="#ctx1" brushRef="#br0" timeOffset="21480.32">23749 2623 2098 0,'0'0'0'0,"0"0"0"0,26-5 0 16,-11 2 56-16,-1-1 1 0,-2-3 1 0,-1 18-1 0,1-3-40 15,2 3 1-15,0 5 0 0,-1 31 0 0,4 1 48 0,-1-4 0 16,2 5 0-16,-2 13 0 15,-1-8-48-15,-4-5 0 0,1-3 0 0,-1 28 0 0,-6-9 9 16,-3-7 0-16,-4-3 0 0,-5 13 1 0,-2-15-16 16,-3-11 2-16,-7 2-1 0,-8 21 1 0,1-8-10 15,-3-5 2-15,-4-4-1 0,-6 8 1 0,-12-12-3 0,2-14 2 16,-6-4-2-16</inkml:trace>
  <inkml:trace contextRef="#ctx1" brushRef="#br0" timeOffset="27852.03">11218 5612 12 0,'0'0'0'16,"0"0"0"-16,0 0 0 0,0 0 0 0,0 0 0 15,0 0 0-15,0 0 0 0,0 0 0 0,0 0 0 0,0 0 0 16,0 0 0-16,0 0 0 0,0 0 0 0,0 0 0 16,0 0 0-16,0 0 0 0,0 0 0 0,0 0 0 15,0 0 0-15,0 0 21 0,0 0 2 0,0 0-1 16,0 0 0-16,0 0-10 0,16-17-1 0,-16 17 0 15,7-7 2-15,-7 7 0 0,7-4 0 0,-7 4 1 16,0 0 0-16,7-2-6 0,-7 2 1 0,0 0-1 0,7 0 1 16,-7 0-4-16,7 6 0 0,-7-6 1 0</inkml:trace>
  <inkml:trace contextRef="#ctx1" brushRef="#br0" timeOffset="29172.62">11180 5581 187 0,'0'0'0'16,"0"0"0"-16,-9-2 0 0,9 2 2 0,0 0 0 0,0 0 1 16,-7 5-1-16,7-5-1 0,0 0 1 0,-7 0 0 15,7 0 1-15,0 0 7 0,-7 0 0 0,7 0 0 16,0 0 0-16,-8 11-3 0,8-11 0 0,-3 7-1 0,3-7 1 16,0 0 8-16,-7 3 0 0,7-3 0 15,0 0 1-15,0 0-7 0,-7 7 0 0,7-7 0 0,0 0 0 16,-4 11 12-16,4-11 0 0,0 10 1 15,0-10-1-15,-3 7-10 0,3-7 0 0,0 0 1 16,0 7-1-16,0-7 15 0,0 9 0 0,0-9 1 16,0 9 0-16,0-9-14 0,0 0 0 0,10 7 0 0,-10-7 0 15,0 9 12-15,0-9 0 0,0 0 1 0,0 7 0 16,0-7-14-16,7 3 1 0,-7-3-1 0,0 0 2 16,11 11 14-16,-11-11 1 0,9 10-1 0,-9-10 1 15,9 11-15-15,-2-7-1 0,2-4 0 0,-9 0 1 16,14 10 17-16,-7-6 1 0,-7-4-1 0,10 0 2 0,-3 3-20 15,0 1 2-15,-7-4-1 0,9-4 1 16,-9 4 18-16,11 4 0 0,-11-4 1 0,7 0 0 0,-7 0-21 0,7-4 2 16,-7 4-1-16,0 0 1 15,0 0 21-15,7 0 1 0,-7 0-1 0,0 0 1 0,0 0-23 16,7-3 2-16,-7 3-1 0,0 0 0 0,0 0 22 0,0 0 1 0,0 0-1 16,0 0 2-16,0 0-25 15,0 0 2-15,7-7 0 0,-7 7-1 0,0 0 21 0,0 0 0 0,0-6 0 16,0 6 0-16,0 0-21 15,0-8-1-15,0 8 1 0,0-8 0 0,0 1 13 0,0 0 2 16,0 0-1-16,0 0 0 0,0-5-16 0,0 5 1 0,-3-4-1 16,3 6 1-16,0 5 11 0,-8-9-1 15,5 2 1-15,-1 0 0 0,-3 0-13 0,0 0 0 0,0 4 1 0,-2-4-1 16,2 0 8-16,0-4 0 0,0 4 1 16,7 7 0-16,-10-5-11 0,10 5 1 0,-11-6 0 0,11 6 1 15,0 0 1-15,-7-1 2 0,7 1-2 16,0 0 2-16,-11 0-7 0,11 0 1 0,-7 0 0 0,7 0 0 15,-12 1 2-15,5 3 0 0,0-2 0 0,0 1 0 0,-4 3-4 0,4 1 1 16,-3 0-1-16,3 0 1 16,-4 0 0-16,2 0 0 0,0-4 0 0,1 4 1 0,-3 0-3 15,11-7 0-15,-11 7-1 16,8 0 1-16,-4 0-1 0,3 0 1 0,4-7 0 16,-3 11 0-16,3 1-1 0,-4-5-1 0,4-7 1 15,0 18-1-15,0-4 1 0,4-3-1 0,-4-11 1 0,10 14 0 16,-3-2-1-16,4-5-1 0,-4-3 0 0,0 10 2 15,-2-6-3-15,-5-8 0 0,11 9 1 0,-6 0 0 0,4-2-2 16,-2-5 1-16,0-2 1 0,-7 0-1 0,11 10-1 16,-4-6 1-16,0-4-1 0,-7 0 2 0,14 7-2 15,-5-7 0-15,1-4 0 0,5 8 1 0,-1 1-1 0,0-10 1 16,-4-2-1-16,4 7 0 0,1-4 0 16,-3-3 0-16,-2 2 0 0,1 2 0 0,0-1-1 0,-1-1 1 15,1-4 0-15,-2 5 1 0,1 1-2 16,-3-2 1-16,0-6 0 0,0 4 0 0,4 0 0 0,-8-5 0 0,1 1 0 15,0 4 0-15,-1 0 1 16,-3-2-1-16,-3 0 0 0,3-1 0 0,-4 3 0 0,0 0 0 0,1-2 0 16,-4-3 2-16,-4 3-2 0,1 4 0 0,-1-1 0 15,2-1 0-15,-5 4 0 0,4-1 0 0,-1 1 0 16,0-1 2-16,1 4-2 0,-1 0 0 0,1 0 0 0,-3 0 1 16,-1 4-1-16,4-1 2 0,-1-3-2 15,-3 4 1-15,-2 3-1 0,4-4 0 0,-1 1 0 16,3 1 2-16,-4 0-2 0,3 2 1 0,4 1 0 15,-9 7 0-15,2-1 0 0,4-3 0 0,-1-6-1 0,4 15 1 16,0-10 2-16,-4-3 0 0,4 2 1 0,4 5-1 16,-1 0-2-16,1-7 2 0,3-7-1 0,-6 20 0 15,5-8 1-15,-1-5 0 0,2-7 0 0,-2 19 0 0,4-12-2 16,-2-7 2-16,7 7-1 0,-4 6 0 16,3-6 0-16,1-7 0 0,0 0 0 0,3 3 1 0,4-3-2 0,1 0 0 15,-5-3 1-15,3 3 0 16,4 0-1-16,-3-7 0 0,0 0 1 0,4 14-1 0,-2-13-1 15,2-2 1-15,-8-1 0 0,-3 9 1 0,0-2-2 0,0 0 1 0,0-5-1 16,0 7 1-16,0-5 0 16,-1-2-1-16,-1 0 0 0,-5 7 1 0,11-9-2 0,-6 2 1 0,-2-4 0 15,1 3 0-15,-1-3-1 16,1 1 2-16,-4-1-2 0,4 2 1 0,-4 2-1 0,0 0 1 0,0-2-1 16,-4 2 1-16,4 7-1 15,-4-9 1-15,4 9-1 0,-3-10 1 0,3 10-1 16,-11-4 1-16,11 4-1 0,-12-3 1 0,3 3-1 15,0-4 0-15,-1 4 0 0</inkml:trace>
  <inkml:trace contextRef="#ctx1" brushRef="#br0" timeOffset="29845.77">11561 5767 1332 0,'0'0'0'15,"0"0"0"-15,0 0 0 0,0 0 94 0,0 0 1 0,0 0 1 16,0 0-1-16,0 0-78 0,0 0 0 0,-18 7-1 0,18-7 2 0,-7 7 67 16,7-7-1-16,-4 9 0 15,1-2 0-15,3 2-67 0,0 0 1 0,0-9 0 0,-4 8 0 0,4-1-6 16,0-7 2-16,0 0-2 0,-3 7 1 16,3-7-5-16,0 0 0 0,0 0 0 0,0 0 0 0,0 0-8 15,0 0 1-15,0 0 0 16,0 0 0-16,-7-3-1 0,7 3 1 0,0 0 0 0,0 0 1 0,-9-7-4 15,9 7 2-15,-7-12-1 0,7 12 1 0,-9-11-1 16,4 4 1-16,5 7-1 0,-7-7 1 0,7 7-1 16,0 0 1-16,0-9-1 0</inkml:trace>
  <inkml:trace contextRef="#ctx1" brushRef="#br0" timeOffset="30540.09">11906 5554 916 0,'0'0'0'0,"0"0"0"15,0 0 0-15,0 0 59 0,0 0 0 0,0 0 1 0,0 0-1 0,0 0-42 16,0 0 1-16,0 0 0 0,0 0 0 0,0 0 57 0,0 0 1 16,0 0 1-16,0 0-1 0,0 0-58 15,-14 28 0-15,11-12 0 0,3 2 0 0,0-1 29 0,0-6 0 16,0-4 0-16,0 3 1 0,0 1-31 16,-4-2 0-16,4-9 0 0,0 14 0 0,0-7-6 15,0-7 0-15,-3 10 0 0,3-10 2 0,-4 11-7 16,4-11 2-16,0 0-1 0,0 0 1 0,-4 9-2 15,4-9-1-15,0 0 1 0,0 0-1 0,0 0-1 0,0 0 0 16,0 0 0-16,0 0 0 0,0 0 5 16,0 0 0-16,8 2 0 0,-8-2 1 0,7 0-4 0,3 0 0 15,-3-2 0-15,4 2 1 0,3 0 6 0,2-4 2 16,-2-1-1-16,0 5 1 0,0 0-7 0,2-3 1 16,-4-3 0-16,1 8 0 0,-3 2 5 0,4-4 1 15,1-4 0-15,-8 6 0 0,3 1-6 0,-1-3 0 16,-2-3 0-16,-7 3 0 0,14 5 6 0,-7-3 0 15,-7-2 0-15,7 2 1 0,-7-2-7 0,7 7 0 0,-7-7 0 16,4 10 0-16,-1 1 10 0,-3 1 0 0,0-5 0 16,-3 12 0-16,-1 3-9 0,-3-7 1 0,0 1-1 15,-3 12 2-15,1-5 6 0,0-10 0 0,-3 1 0 16,-2 5-1-16,3 0-6 0,0-5-1 0,-3-5 0 16,0 2 0-16,2 1 6 0,-2-1 0 0,-4-6 0 15,-3 2 1-15,-2-4-8 0,2 1 1 0,-4-4-1 16,0 3 1-16,-1 1 2 0,1-4 1 0,1-7-1 0</inkml:trace>
  <inkml:trace contextRef="#ctx1" brushRef="#br0" timeOffset="31194.28">12099 5595 904 0,'0'0'0'0,"0"0"0"15,0 0 0-15,0 0 109 0,0 0 0 0,0 0 0 0,0-21 1 0,0 21-95 16,0 0 1-16,0 0 0 0,7-8 0 0,-7 8 50 0,0 0-1 16,3-5 0-16,-3 5 1 0,0 0-48 15,0 0 0-15,0-7 0 0,0 7 0 0,0 0-18 0,0-7 0 16,0 7 0-16,0 0 0 0,-3-7 0 16,3 7 0-16,-4-10 0 0,4 10 0 0,-9-15-13 15,2 8 1-15,0-1 0 0,0 2-1 0,-4 3 6 16,4-1-1-16,-3 1 0 0,3 3 0 0,-4 3-30 0,2-3 1 15,1-3-1-15,-3 3 1 0,2 3 21 0,2-6 0 16,-3 3 0-16,-1 3 2 0,0 1 7 16,1-4 0-16,-1-4 1 0,4 8 0 0,0-1 0 15,0-3 2-15,2-3-1 0,5 3 1 0,-11 0 4 0,11 0 0 16,-10-4 0-16,10 4 1 0,0 0-1 0,0 0 0 16,0 0 0-16,0 0 1 0,0 0 10 0,0 0 1 15,0-7-1-15,14 7 0 0,9-1-4 0,8-3 1 16,1-3-2-16,23 14 2 0,1-11 24 0,9-3-1 15,8 0 1-15,17 14 0 0,12-7-18 0,13-10 0 0,17-4 1 16</inkml:trace>
  <inkml:trace contextRef="#ctx1" brushRef="#br0" timeOffset="34683.33">6632 7913 12 0,'0'0'0'0,"0"0"0"15,0 0 0-15,0 0 0 0,0 0 0 0,0 0 0 0,18 13 0 16,-18-13 0-16,0 0 0 0,7 3 0 15,-7-3 0-15,7 2 0 0,-7-2 0 0,7 5 0 0</inkml:trace>
  <inkml:trace contextRef="#ctx1" brushRef="#br0" timeOffset="34820.18">6840 7892 552 0,'0'0'0'0,"9"-3"0"16,2 3 0-16,-1 3 27 0,-3 1 1 0,-7-4 0 0,15 0 0 15,-5 3-16-15,1 1 2 0,-1-4-1 0,-1 3 0 16,2 1 23-16,-1-1 1 0,1-3 0 0</inkml:trace>
  <inkml:trace contextRef="#ctx1" brushRef="#br0" timeOffset="34953.68">7103 7927 627 0,'0'0'0'0,"0"0"0"0,9-1 0 0,-2 6 0 0,-7-5 0 0,11 3 0 16,-11-3 0-16,7 7 0 0,-7-7 0 0,3 9 0 16</inkml:trace>
  <inkml:trace contextRef="#ctx1" brushRef="#br0" timeOffset="35099.98">7334 7945 677 0,'0'0'0'0,"0"0"0"16,11 5 0-16,-2 2 4 0,-9-7 0 0,7 0 0 16,0 4 0-16,0 3-2 0,-7-7 2 0,10 3-1 0</inkml:trace>
  <inkml:trace contextRef="#ctx1" brushRef="#br0" timeOffset="35223.83">7655 8057 829 0,'0'0'0'0,"0"0"0"0,0 0 0 0,25 22 3 15,-25-22 2-15,11 3-1 0</inkml:trace>
  <inkml:trace contextRef="#ctx1" brushRef="#br0" timeOffset="35385.18">8052 8272 577 0,'0'0'0'0,"0"0"0"16,0 0 0-16,25 4 0 0,-18-3 0 15,0-1 0-15</inkml:trace>
  <inkml:trace contextRef="#ctx1" brushRef="#br0" timeOffset="40650.06">6795 7992 979 0,'0'0'0'0,"0"0"0"16,0 0 0-16,0 0 17 0,-22-7 1 0,14 4 0 0,8 3 0 0,0 0-8 15,0 0 0-15,-8 0 0 16,8 0 0-16,0 0-7 0,0 0-1 0,0 0 0 0,0 0 0 0,0 0-1 15,0 0 2-15,0 0-1 0,0 0 0 0,0 0-3 16,11-4 1-16,-2 4 0 0,1-3 0 0,12-1-1 16,-1 1 1-16,-2-1 0 0,6 1 0 0,-4 3-9 0,-3-4 0 15,-4-5 0-15,9 9 1 16,1-3 1-16,-2-2 2 0,-3-2-1 0,2 5 1 0,0 2-2 0,0-4 1 16,-3-1-1-16,9 5 2 0,-3 0 0 15,-3-2 1-15,1-1-1 0</inkml:trace>
  <inkml:trace contextRef="#ctx1" brushRef="#br0" timeOffset="40800.08">7793 7876 690 0,'0'0'0'16,"0"0"0"-16,28-10 0 0,-10 13 13 0,-4-3 1 15,3-3-1-15,-1 3 1 0,2 3-7 0,-7-1 1 0,3-2 0 16,-5 4 1-16,3 1 17 0,0 0 0 0,-1-1-1 15</inkml:trace>
  <inkml:trace contextRef="#ctx1" brushRef="#br0" timeOffset="40961.72">8278 7866 992 0,'0'0'0'0,"0"0"0"0,33-7 0 0,-11 7 15 16,-8-2 2-16,0-2 0 0,-4 6 0 0,3 2-8 16,-3 1 1-16,1-5-1 0</inkml:trace>
  <inkml:trace contextRef="#ctx1" brushRef="#br0" timeOffset="41116.6">8722 7860 1030 0,'0'0'0'0,"0"0"0"16,18-10 0-16,-4 12 11 0,-3-2 1 16,3-6-1-16,0 3 2 0,2 6-6 0,-2-3 0 0,0-3 1 15,-3 3 0-15,3 0 4 0,0 3 1 16,-2-3-1-16</inkml:trace>
  <inkml:trace contextRef="#ctx1" brushRef="#br0" timeOffset="41263.68">9373 7764 1168 0,'0'0'0'0,"0"0"0"15,27-4 0-15,-13 4 2 0,-4 0 1 0,5-3 0 0,-1 3 0 0,2 7-1 16,-2-7 0-16,0 0 1 16,3 0-1-16,-2 3 1 0,-1-3 1 0,-6 0-1 0</inkml:trace>
  <inkml:trace contextRef="#ctx1" brushRef="#br0" timeOffset="41416.41">9954 7720 1080 0,'0'0'0'16,"0"0"0"-16,17 1 0 0,-17-1 9 15,0 0 0-15,11-3 0 0,1 6 1 0,-1 1-4 0,-4-6 1 16,0-3-2-16</inkml:trace>
  <inkml:trace contextRef="#ctx1" brushRef="#br0" timeOffset="41568.33">10391 7688 853 0,'0'0'0'0,"0"0"0"15,0 0 0-15,19 4 16 0,-19-4 0 16,9-7 0-16,-2 14 0 0,4-2-7 0,-4-2 0 0,4-3 0 15,-1 4 1-15,1 1 21 0,1-3-1 0,-1-2 0 16</inkml:trace>
  <inkml:trace contextRef="#ctx1" brushRef="#br0" timeOffset="41730.11">10613 7725 1117 0,'0'0'0'0,"0"0"0"0,7 0 0 16,-7 0 7-16,11 2 0 0,-11-2-1 0,11-2 1 0,-6 6-2 0,4-3-1 16,3-1 1-16,6 4 0 0,3-1 4 15,4-3 0-15,1-1 0 0</inkml:trace>
  <inkml:trace contextRef="#ctx1" brushRef="#br0" timeOffset="43180.17">11608 7535 665 0,'0'0'0'0,"0"0"0"0,0 0 0 0,0 0 8 0,0 0 0 16,0 0 0-16,0 0 1 0,0 0-4 0,0 0 1 0,0 0-1 16,0 0 1-16,-19 0 4 0,19 0 0 15,-7 4 0-15,0-1 1 0,-4 4-4 16,-3-3 0-16,0-1 0 0,3 11-1 0,-8-1 8 0,3-6-1 16,7-2 1-16,2 18-1 0,0-13-5 0,-4-3 1 15,4-1-1-15,4 13 1 0,-1-5-1 0,4 0 1 16,-3-2 0-16,6 1 0 0,-3 3-4 0,4-1 1 15,-1-8 0-15,4 6 0 0,4 3 10 0,0-6 1 0,1-3 0 16,6 2-1-16,-1 5-7 0,1-3 2 0,-4-8-2 16,-2 2 1-16,4 6 8 0,0-6 1 0,2-3 0 15,-4 1 0-15,0 6-9 0,-2-3 0 0,2-6 0 16,4 0 1-16,0 0 16 0,-4-4 0 0,2-1 0 16,5-2 1-16,0 3-15 0,-7-1 0 0,4-6 0 15,-1 6 1-15,-1-2 22 0,2-4 0 0,-4-6 0 0,0 5 0 16,-3-1-22-16,-1-4 2 0,1-4-2 15,5 8 2-15,-2-3 19 0,-7-10 1 0,0 1-1 0,-3 13 1 16,-4-4-22-16,-4-7 1 0,-3 2-1 0,-4 12 2 0,1 1 21 16,-1-6 0-16,-1 0 0 0,1 6 1 0,1 5-23 15,-1-8 1-15,-3 3-1 0,0 4 1 0,-4 4 15 16,2-2 1-16,-5-1-1 0,0 3 2 0,2 3-20 16,3-3 2-16,-4-3-2 0,-1 5 2 15,4 1 9-15,-1-1-1 0,2-2 1 0,-5 9-1 0,0-2-12 16,5-2 2-16,0-2-1 0,-3 12 0 0,1-5 3 0,0-6 1 15,-3-1-1-15,3 15 1 0,3-8-7 0,-3-3 0 16,0-7 0-16,9 20 1 0,-3-6 4 0,0-9 0 16,1 0 1-16,1 16-1 0,3-6-6 0,-1-5 1 15,1 2 0-15,7 8 0 0,0-3 4 0,0-3-1 16,4-5 0-16,3 5 2 0,0 6-6 0,-3-6-1 0,3-2 1 16,7 2 0-16,-2 2 1 0,-3-6 0 15,3-1 0-15,2 0 1 0,1 5-4 0,-1-3 1 0,2-8-2 16,5 8 2-16,0-6 0 0,-4 0 0 15,1-1 1-15,0 3 0 0,1 0-3 0,-1-4 0 0,-1-3 1 16,-4 6 0-16,1-3-1 0,0-3 2 0,-3-3 0 16,-1 3-1-16,4 3-1 0,0-6-1 0,-7-3 1 15,4 3 0-15,0 1 1 0,1-1 0 0,-1-4-1 0,-1 0 2 16,4 1-4-16,-3-1 2 0,-2-3-1 16,3-4 1-16,4 1-2 0,-9-3 2 0,3-1-2 0,1 1 2 0,-4 2-3 15,-3-5 1-15,-4-4 0 16,7 5 1-16,-4-1-1 0,-6-6 1 0,3-3-1 0,-4 17 0 0,1-6 0 15,-1-4 0-15,-3-2-1 0,4 16 2 0,-5-5-2 16,1-1 0-16,-3-1 0 0,1 7 1 16,2 4-2-16,0-4 1 0,-2-4 0 0,4 4 0 0,-6-2-1 0,1 4 2 15,-1-4-2-15,0 4 1 0,-1 3-1 16,0-1 0-16,-1-1 0 0,3 1 2 0,3 3-2 0,-4-4 0 16,1 0 0-16,-8 4 1 0,2 4-1 15,2 0 1-15,-4-4-1 0,-6 7 0 0,1-2 0 0,2-3 0 16,-1-1 0-16,-6 12 0 0,2 2-1 15,1-7 1-15,4-1 1 0,7 10-1 0,-2-1 0 0,2-5 0 16,0 1 0-16,3 18 0 0,0-11 0 0,4-5 0 0,-3-1 1 16,6 16-1-16,4-7-1 0,-3-3 1 15,1-3 0-15,4 3 0 0,1 0-1 0,-3-5 1 0,4 1 0 16,6 0 0-16,-3 5 1 0,1-4-1 16,-1-2 0-16,7 3 0 0,-2-4 0 0,-1-5 0 15,-1-1 0-15,8 9 0 0,-4-5-1 0,0-4 1 16,7-4-1-16,2 8 2 0,2-6-2 0,-4-3 1 0,0-6-1 15,6 10 1-15,-3-3-1 0,-1-6 1 16,2-3-1-16,7 6 1 0,-6-3-1 0,-1-4 1 0,3-7-1 16,0 0 1-16,-1 3-1 0,-3-1 1 0,1-6 1 15,-2-3-1-15,2 2-1 0,-4-4 1 0,-3-3-1 16,-2 1 1-16,-2 0-1 0,0-1 1 0,-4-8 0 0,-3 20 0 16,4-8-1-16,0-3 1 0,-8 0 1 15,-3 6-1-15,0 5 0 0,0-4 0 0,-7-3 0 0,-4 11 0 0,-3-1 0 16,-3-5 0-16,-3 2 1 15,3 11-1-15,-1 3 0 0,-7 0 0 0,-5-2 0 0</inkml:trace>
  <inkml:trace contextRef="#ctx1" brushRef="#br0" timeOffset="49820.23">10693 2004 12 0,'0'0'0'0,"0"0"0"0,0 0 0 16,0 0 0-16,0 0 0 0,0 0 0 0,0 0 1 0,0 0-1 15,0 0 0-15,0 0 0 0,0 0 1 16,0 0 68-16,0 0-1 0,0 0 0 0,0 0 2 0,0 0-52 15,0 0 0-15,0 0 0 0,28 4 0 16,-9 1 18-16,2 2 0 0,1-4 0 0</inkml:trace>
  <inkml:trace contextRef="#ctx1" brushRef="#br0" timeOffset="49970.13">11053 1979 414 0,'0'0'0'0,"0"0"0"16,12-19 0-16,-12 19 0 0,9-7 0 15,-9 7 0-15,3-10 0 0,-3 10 0 0,7-4 0 0,-7 4 0 16,0 0 0-16,6-7 0 0,-6 7 0 0,0 0 0 0,0 0 0 16,0 0 0-16,0 0 0 0,0 0 0 15</inkml:trace>
  <inkml:trace contextRef="#ctx1" brushRef="#br0" timeOffset="50120.33">11252 1972 665 0,'0'0'0'0,"0"0"0"0,7-8 0 0,-7 8 7 0,10 3-1 15,-10-3 1 1,11 5 1-16,-4-5-3 0,-7 0 0 0,7 7 0 16</inkml:trace>
  <inkml:trace contextRef="#ctx1" brushRef="#br0" timeOffset="50271.61">11529 1960 476 0,'0'0'0'0,"0"0"0"0,0 0 0 0,0 0-1 0,0 0 1 15,21-3-1-15</inkml:trace>
  <inkml:trace contextRef="#ctx1" brushRef="#br0" timeOffset="50400.12">11742 2036 288 0,'0'0'0'0,"0"0"0"15,0 0 0-15,25-6-1 0,-18 8 1 0,0-2 0 16</inkml:trace>
  <inkml:trace contextRef="#ctx1" brushRef="#br0" timeOffset="50570.35">12044 2066 12 0,'0'0'0'0,"0"0"0"0,0 0 0 16,0 0 0-16,17 0 0 0,-17 0 0 0,8 0 0 0,-8 0 0 15,0 0 0-15,7 3 0 0</inkml:trace>
  <inkml:trace contextRef="#ctx1" brushRef="#br0" timeOffset="50690.13">12324 2036 12 0,'0'0'0'0,"11"-9"0"16,5 2 0-16,-6 7 0 15,1 0 0-15,-1-5 0 0,5-2 0 0,-1 7 0 0,-7 0 0 0,-7 0 0 16</inkml:trace>
  <inkml:trace contextRef="#ctx1" brushRef="#br0" timeOffset="50860.99">12928 1960 614 0,'0'0'0'0,"0"0"0"16,22-14 0-16,-9 14 0 0,1 4 0 0,-3-8 0 0,6 2 0 0,-1 4 0 15,2 2 0-15,-4-4 0 16</inkml:trace>
  <inkml:trace contextRef="#ctx1" brushRef="#br0" timeOffset="51010.33">13748 1967 12 0,'0'0'0'0,"17"-10"0"0</inkml:trace>
  <inkml:trace contextRef="#ctx1" brushRef="#br0" timeOffset="51161.77">14270 2032 12 0,'0'0'0'0,"0"0"0"16</inkml:trace>
  <inkml:trace contextRef="#ctx1" brushRef="#br0" timeOffset="51320.18">14778 2046 12 0,'0'0'0'0,"16"-7"0"0,0 0 0 0,7 11 0 15,-2-4 0-15,-2-4 0 0</inkml:trace>
  <inkml:trace contextRef="#ctx1" brushRef="#br0" timeOffset="51605.9">16295 1946 87 0,'0'0'0'0,"19"-11"0"16,4 8 0-16,-3 6-1 0,-6-3 0 0,0-7 0 0</inkml:trace>
  <inkml:trace contextRef="#ctx1" brushRef="#br0" timeOffset="53599.96">10029 2053 501 0,'0'0'0'16,"0"0"0"-16,0 0 0 0,0 0-11 0,0 0 1 0,0 0 0 15,-17-14 0-15,17 14 3 0,-11 0 0 16,11 0 0-16,-10 4 1 0,10-4 6 0,-13 3 1 0,13-3-1 15,-10 7 1-15,3 2-1 0,0 2 1 0,0-4-1 0,0 9 1 16,-1 3 40-16,-2 2-1 0,-1-5 0 16,4 7 1-16,0 0-26 0,0-2 1 0,0-4 0 0,2 15 1 15,1-9 34-15,1-2 1 0,-1-3 0 16,-3 6 0-16,4 1-35 0,3 1 0 0,0-8 0 0,-4 3 1 0,4 0 52 16,-3-5 1-16,3-6 0 15,0 1 1-15,3 1-54 0,-3-5 0 0,0-7 0 0,0 7 0 0,0-7 43 16,0 9 2-16,0-9 0 15,0 0 0-15,0 0-45 0,0 0 0 0,0 0 0 0,0 0 0 0,0 0 32 16,0 0 2-16,0 0-1 0,0-9 1 0,0 9-35 0,0-7 0 16,0-3-1-16,0-17 2 15,0-6 26-15,0-2 0 0,0-6 0 0,7 17 1 0,-3-4-30 0,-1-4 2 16,1 2-1-16,3 9 1 0,0 0 19 16,-4 0-1-16,1 1 1 0,3 1 0 0,-2 8-21 0,-1-4 1 15,-1 0-2-15,8 3 2 0,-4 5 14 16,-4 0 2-16,1-9-1 0,3 2 0 0,0 5-17 0,-7 9 1 15,4-7-2-15,-1 0 2 0,-3 7 9 0,0 0 1 16,7-7 0-16,-7 7-1 0,0 0-11 0,0 0-1 16,0 0 0-16,0 0 1 0,0 0 7 0,0 0 1 0,2 7-1 15,0 0 2-15,1 6-11 0,1 1 0 16,-4-4 0-16,2 10 1 0,-4 2 3 0,-2-2 1 0,1-6 0 16,3 5-1-16,-4-1-6 0,1-9 0 15,-1 1 0-15,1 11 2 0,3-3 1 0,-4-4 1 0,1-3 1 16,3 10-1-16,3 2-5 0,-3-6 0 15,-3-3 0-15,6-2 1 0,1 4 1 0,-4 0 1 0,3-5-1 16,1-1 1-16,-1 1-4 0,-3-2 0 0,0-9 0 0,0 10 0 0,4-5 1 16,-1 2 0-16,-3-7 0 15,2 8 1-15,-2-8-3 0,0 0-1 0,4 8 1 0,-4-8-1 0,0 0 1 16,0 0 1-16,0 0-2 16,0 0 2-16,0 0-2 0,0 0-1 0,0-8 1 15,0 0-1-15,0-4 2 0,0-7-1 0,0-2 1 16,1-9 0-16,-1-5-3 0,-3 3 1 0,-1 2 0 15,4 16 0-15,-1-4 1 0,-5-4 0 0,3-1 1 0,3 10 0 0,0 3-3 16,-4 3 1-16,1-7 0 0,3 3 0 16,0 11 0-16,0-9 0 0,0 1 1 0,0 8-1 15,3-8 0-15,-3 8-1 0,0 0 0 0,0-7 1 16,0 7 0-16,0 0 1 0,0 0-1 0,0 0 1 16,0 0-2-16,0 0 0 0,0 0 1 0,0 0-1 0,0 0 0 15,0 0 2-15,0 0-2 0,0 0 2 0,-3 7-3 16,-1 9 1-16,1-5 1 0,-4 15-1 0,-1 4 0 15,-2-2 1-15,3-7-1 0,3 13 1 0,1 1-2 0,-1-7 1 16,1-7-1-16,3 9 2 0,-2-2-2 0,0-7 0 16,0 2 1-16,4 2 0 0,0-2-2 0,-2-7 1 15,0 1 0-15,3 8 1 0,3-8-1 0,-6-6 0 16,3-2 0-16,1 17 1 0,-4-13-2 0,0-6 1 16,0-7 0-16,3 21 1 0,-3-7-2 0,0-14 1 0,0 5-1 15,0 2 1-15,0 0-1 0,0-7 1 16,0 0-1-16,0 0 1 0,0 0-1 0,0 0 1 0,0 0 1 15,0 0-1-15,-7-7-1 0,7 7 1 0,-3-12-1 16,3 1 1-16,-4-6 0 0,2-5 0 0,1-2 0 16,1 1 0-16,0-7-1 0,-2 4 2 0,0 6-2 0,2-3 1 15,0 6-1-15,-2-2 1 0,1-1 1 16,1 4-1-16,1 2-1 0,-1 0 1 0,-1-5-1 0,2 8 2 16,-1-1-1-16,-1-4 0 0,-1-1 0 15,2 2 1-15,0 3-2 0,-2 0 1 0,0 0-1 0,2 1 1 0,0 4 1 16,-1-4-1-16,-1 1 0 15,2 3 0-15,0 7-1 0,0-11 2 0,0 11-1 0,-2-10 0 0,2 10 0 16,0 0 1-16,4-7-1 0,-4 7 0 0,0 0-1 16,0 0 2-16,0 0-1 0,3 10 0 0,4 3-1 15,0 2 1-15,0-4 1 0,4 19-1 0,-1 1-1 0,-2 1 0 16,-5-9 0-16,4-4 2 16,-3 4-2-16,-1-5 0 0,1 1 0 0,-1 1 1 0,3 6-1 15,-3-8 0-15,-1 1 0 0,3 0 1 0,-1 4-1 16,-3-9 1-16,1 2-1 0,2 7 1 0,-1-4-1 0,-3-3 1 15,-3-2-1-15,6 11 1 0,-3-9-1 0,0-2 0 16,0 0 0-16,4 3 0 0,-4 1 1 16,0-9-1-16,0-2 0 0,0 2 0 0,0-2 0 0,0-7 0 15,0 0 0-15,0 0 0 0,0 0-1 0,0 0 2 16,0 0-1-16,0 0 0 0,0-7-1 0,0-1 1 0,0 0 0 16,3-5 0-16,-3-15-1 0,0-2 1 15,0 6 0-15,0 3 1 0,4-2-2 0,-4 0 1 0,3 4-1 16,1 4 1-16,-4 0-1 0,0-5 1 15,0 3-1-15,3 4 1 0,1-2-1 0,-1 0 1 0,1 1 0 16,3-5 0-16,-3 5-1 0,-1 3 2 0,1-3-1 0,-1 0 0 16,1 4-1-16,-4-6 1 0,1 2 0 15,3 3 0-15,-1 1-1 0,-1-4 1 0,0 0-1 0,2 3 1 0,-1-3 0 16,-1 3 1-16,-2 3-1 16,2 0 0-16,-2 8-1 0,3-10 1 0,-3 10 0 0,0-7 0 0,0 7-1 15,0 0 1-15,0 0 0 16,0 0 1-16,4 14-2 0,-4 0 1 0,-4-3 0 0,4 11 0 0,-3 7-1 15,-3-7 1-15,1 1 0 0,1 0 0 0,1 0-1 16,-2-4 1-16,-2 4-1 0,3-2 2 0,1 2-2 16,-1-7 1-16,0 2-1 0,12 10 1 0,-1-3-1 15,1-3 1-15,8 5-1 0</inkml:trace>
  <inkml:trace contextRef="#ctx1" brushRef="#br1" timeOffset="82250.09">5357 7954 12 0,'0'0'0'0,"0"0"0"16,0 0 0-16,25-6 0 16,-18 3 0-16,3-1 0 0,-1 4 0 0,5 0 0 15,-3-1 0-15,-1-1 0 0,1 2 0 0,0 2 0 16,-4-2 0-16,-7 0 0 0,14-2 0 0,-7 2 0 16,0-2 0-16,-7 2 0 0,12-2 0 0,-5 4 0 0,-7-2 0 15,14 0 0-15,-7 0 0 0,4 0 0 0,0-2 0 16,-4 1 0-16,-2 1 0 0,2 1 2 0,0-1 1 15,-7 0 1-15,11-3-1 0,-11 3-1 0,10 0 1 16,-10 0-1-16,14-4 1 0,-7 4 11 0,-7 0 0 0,7-1 1 16,-7 1 0-16,0 0-8 0,7-4 2 0,-7 4 0 15,0 0 0-15,0 0 3 0,8-2 0 0,-8 2 0 16,0 0 1-16,0 0-7 0,0 0 2 0,0 0 0 16</inkml:trace>
  <inkml:trace contextRef="#ctx1" brushRef="#br1" timeOffset="84450.12">5001 8050 187 0,'0'0'0'16,"0"0"0"-16,0 0 0 0,0 0 2 0,0 0 2 0,0 0-1 15,0 0 0-15,17 11-1 16,-17-11 1-16,11 4-1 0,-11-4 0 0,14 0 5 0,-7 0 1 0,0-4 0 15,4 8 0-15,5-1-4 0,-2-3 2 16,-4-3-1-16,4 6 1 0,0-3 2 0,-3-3 1 0,1-1-1 16,2 8 1-16,1-4-4 0,-8-4 1 0,0-3-1 15,-7 7 1-15,10 0 0 0,-10 0 0 0,7-4 1 16,-7 4 0-16,0 0-3 0,0 0 1 0,7-3-1 0,-7 3 1 0,0 0-3 16,0 0 1-16,7-4 0 15,-7 4 0-15,0 0-1 0,0 0 0 0,8 0 1 0,-8 0-1 16,8 0-1-16,-8 0 0 0,11-3 0 15,-11 3 2-15,7-4-2 0,4 1 0 0,-1 3 0 0,1 0 0 16,-1-5-1-16,4 1 1 0,-1 1-1 0,1 3 1 0,-4-2-1 0,1-2 1 16,0 1-1-16,-4 5 2 15,3-1 5-15,-1-2 1 0,2-3 0 0,-1 4 0 16,1 2-4-16,-4-2 2 0,0-4 0 0,4 6-1 16,3 0 24-16,-4-4 1 0,1-2-1 0,1 4 1 0,2 0-16 0,-3-1-1 15,-1-1 0-15,1 0 1 16,5 0 24-16,-2-1 1 0,0-1 0 0,0 4 0 15,7 0-23-15,1-3-1 0,-7-4 1 0,-4 7 0 16,7-4 26-16,-4 1 1 0,0-1 0 0,0 4-1 0,5 0-26 16,-5-3 0-16,1-4-1 0,-1 7 2 0,0-4 26 15,-2 1-1-15,-1-3 1 0,3 3 1 0,0 3-28 16,-3-4-1-16,-1-1 1 0,8 3 1 0,-2 2 20 0,-2-1 1 16,0-5 0-16,4 1 0 0,-1 5-23 0,-4 0 1 15,1-2-1-15,3-1 1 0,4 6 24 0,1-3 1 16,-8-3-1-16,2-1 1 0,-2 8-26 0,3-4 1 15,-3-4 0-15,-1 4 1 0,1 0 14 0,0 4 2 16,0-8-1-16,-3 4 1 0,3 0-20 0,0 0 2 0,-2-3-1 16,2 3 1-16,0 3 11 0,-3-3 0 0,0-3-1 15,3-1 1-15,0 4-13 0,2 0-1 0,-6-3 0 16,8-1 2-16,0 4 7 0,-4-3 0 0,0-4 1 16,9 3-1-16,-6 4-10 0,1 0 0 0,0-7 1 15,5 4-1-15,-2 3 8 0,-4 0 0 0,-2-4 0 16,-3 1 0-16,6 3-9 0,-4 0 0 0,0-4 0 0,0 4 2 15,0 2 4-15,2-2 2 0,-2-6 0 0,0 6 0 16,0 4-8-16,0-4 1 0,-3-5-1 0,5 3 0 16,1 5 3-16,-2 1 2 0,-5-8-1 0,8 3 1 15,-4 1-7-15,0 0 1 0,2-6 0 0,1 3 0 16,5 3 2-16,-5 0 0 0,6-7 0 0,2 3 2 0,0 8-6 0,-6-4 0 16,2-5 1-16,-3 5 0 15,3 0 2-15,-3 1 1 0,1-2 1 0,-1-3-1 0,3 4-4 0,-4 0 0 16,-2-3 0-16,4-1 1 15,-5 8 2-15,0-4 1 0,0 0-1 0,4 0 2 0,-4 0-6 16,2 3 1-16,-5-6 0 0,6 3 1 0,1 0 0 0,-4 0 1 0,5-4-2 16,6 4 2-16,3 4-3 0,-7-4 0 15,2 0-1-15,-2 0 2 0,1 3 0 0,1-3 1 0,-2 0-2 16,3 4 2-16,-2-3-3 16,-3-1 0-16,2 0 0 0,-3 0 0 0,-1 4 1 0,-1-1 1 15,2-3-2-15,3 4 2 0,-3-1-2 16,-4 3-1-16,2-6 0 0,8 0 1 0,-6 5-1 0,-4-1 1 15,6-4-1-15,4 1 2 0,-3 3-3 0,-3-2 1 0,0-2-1 16,-2 1 2-16,1 3-1 0,1-2 1 0,3-2-1 16,-5 0 2-16,5 3-3 0,-3 1 0 0,-1-4 1 0,1 0 0 15,-2 3 1-15,-2 1-1 0,0-8 1 16,4 4 0-16,-4 4-1 0,-4-1-1 0,-1-6 0 0,5 3 2 16,0 3-2-16,-3-3 2 0,0-3-1 15,3 3 1-15,0 0-2 0,0 3 1 0,2-6-1 0,1 3 0 16,5 0 0-16,-1 0 0 0,-5-4 0 15,1 4 1-15,1 0-2 0,3 0 0 0,-5-3 0 0,5-1 1 16,0 8-1-16,-3-4 1 0,0-7-1 0,1 5 2 0,-1 2-2 16,-1-2 0-16,1-3 1 0,0 1-1 15,1 4-1-15,-5-1 1 0,4-3 0 0,-4 0 1 0,2 8-2 16,0-4 1-16,-1-5-1 0,0 3 1 16,-1 2 0-16,3-2-1 0,1 0 0 15,-2 1 1-15,5-1-1 0,-3 2 0 0,1-4 0 0,0 1 2 16,4 3-2-16,-1 0 0 0,1-4 0 0,1 3 0 15,1 1 0-15,-4 0 0 0,0-7 0 0,6 3 1 0,1 1-1 16,-5-1 0-16,9 0 0 0,-4 1 0 0,-2 3 0 16,2-4 0-16,-3 1 0 0,3 1 1 0,-1 0-1 15,5 1 0-15,-4-3 0 0,2 2 0 0,-2 2-1 16,0-1 1-16,2-3 0 0,2 2 0 0,-4 2-1 0,2-1 2 16,2-3-2-16,0 2 1 0,-2 1-1 15,1-5 1-15,-1 3-1 0,2 3 1 0,-4-4-1 0,2 1 1 16,2-1 0-16,-14 4 0 0,-6-3-1 15,6 3 1-15,-1-4-1 0,5 2 2 0,1 2-2 0,1-3 0 0,-3 3 0 16,4 0 1-16,2 0-1 0,1-4 0 0,0 4 0 16,0-3 1-16,2 3-1 0,-2-4 1 0,-1 3-1 15,5 1 1-15,-1 0-1 0,-1-2 1 0,2-2-1 16,0 4 1-16,1 0-1 0,3-1 1 0,-5-3-1 16,6 2 1-16,-3 0-1 0,1-1 0 0,0-1 0 15,3 3 2-15,0-1-2 0,-1-2 0 0,2 1 0 16,2 3 1-16,1-4-1 0,-5 1 0 0,5-2 0 15,1 5 1-15,1-4-1 0,-4 1 0 0,6-1 0 0,-2 4 1 16,6 0-1-16,-6-3 0 0,2-1 0 0,1 4 1 16,-1 0-1-16,2 0 1 0,0-4-1 0,4 4 1 0,-2-1-1 15,1-3 1-15,-3 1-1 0,1 3 2 16,2-2-2-16,-3-2 1 0,5 1-1 0,1 3 1 0,1-2-1 16,-2-1 1-16,5-1-1 15,150 2 1-15,-42-8-1 0,-46-1 1 0,-23-1-1 0,-14 17 1 0,-9-5-1 16,-9-9 1-16,1 6-1 0,-1 10 2 15,-7-11-2-15,-2-3 1 0,13 4-1 0,0 6 1 0,-4-3-1 16,-5-3 0-16,9-4 0 0,3 14 1 0,-3-7-1 0,-5-5 0 0,8 1 0 16,2 13 1-16,0-6-1 15,-9-6 0-15,8-2 0 0,6 13 1 0,-3-8-1 16,-4-7 0-16,2 4 0 0,2 13 1 0,-3-10-1 16,-1-7 0-16,7 4 0 0,-3 13 0 0,-4-10 0 15,-1 0 0-15,3-3 0 0,2 10 0 0,-2-4 0 16,-5-6 0-16,3 3 0 0,-5 12 0 0,-2-8 0 0,1-4 0 0,6 0 0 15,-3 10 1-15,-2-3-1 0,-5-7 0 0,3 0 0 16,4 13 2-16,-1-8-2 0,-4-5 1 0,1-2-1 16,0 13 1-16,-3-4-1 0,-5-7 0 0,6-4 0 15,11 13 1-15,-9-5-1 0,-6-8 1 0,8 0-1 16,7 12 1-16,-7-8-1 0,-5-4 0 0,8-1 0 0,2 14 1 16,-5-9-1-16,-3-4 1 15,5 0-1-15,3 15 2 0,-8-7-2 0,1-8 0 0,4 1 0 0,-4 13 1 16,-3-6-1-16,-2-8 0 15,-2 4 0-15,2 12 1 0,0-8-1 0,-4-4 0 0,2-4 0 16,-1 15 1-16,1-8-1 0,-10-3 0 0,3 0 0 0,5 11 1 0,-8-2-1 16,1-2 0-16,2-4 0 15,-1 4 1-15,-3-1-1 0,-6 1 0 0,5-4 0 0,-4 4 0 16,2 6 0-16,-7-6 0 0,6-4 0 0,-3 4 0 16,6 5 0-16,-5-4 0 0,1-5 0 0,-7 4 0 0,1 2 0 15,1-2 0-15,-2-5 0 16,-2 3 0-16,3 6 0 0,-1-6 0 0,2-5 0 0,-2 2 0 15,6 5 0-15,-2 0 0 0,1-7 0 0,-1 0 0 16,2 7 0-16,-8-4 0 0,4-6 0 0,0 3 0 16,-9 0 0-16,2 0 0 0,0-4 0 0,0 4 0 0,-7 4 0 15,-2-4 0-15,-1-7 0 0,3 7 0 0,0 3 0 16,-6-3 0-16,-4-3 0 0,-3-1 0 0,-1 4 0 16,0 0 0-16,-2-5 0 0,-7 5 0 0,7-2 0 15,-7 2 0-15,11-2 0 0,-11 2 0 0,7 0 0 0,-7 0 0 16,0 0 0-16,10-3 0 0,-10 3 0 15,0 0 0-15,7 0 0 0,-7 0 0 0,0 0 0 0,0 0 0 16,6-2 0-16</inkml:trace>
  <inkml:trace contextRef="#ctx0" brushRef="#br1" timeOffset="89981.83">17488 13325 0,'10'0'0,"-1"0"32,1-10-32,-1 10 31,-9 10-31,9-1 31,-9-9-31,10 9 16,-10 1-1,9-1 1,-9 10-16,10 0 31,-1-10-31,0 10 31,10-10-31,0 10 32,0-10-32,19 10 15,-1-10 1,29 10-16,28 9 16,122 29-16,85 18 0</inkml:trace>
  <inkml:trace contextRef="#ctx1" brushRef="#br1" timeOffset="88371.98">17930 8404 1871 0,'0'0'0'0,"0"0"0"0,0 0 0 0,0 0 96 16,0 0 0-16,0 0 1 0,0 0-1 0,0 0-79 15,5 18 0-15,9-18 0 0,7 0 1 0,2 1 92 0,4-1 0 16,3-1 0-16,3 2 1 0,3 1-96 15,-5-2 1-15,6-2 0 0,9 4 1 0,-3 0 17 0,-3-2 2 16,-1-2-1-16,-2 4 1 0,-2-2-21 0,-1 0-1 0,-6-2 1 16,-1 4 1-16,1 1-6 0,0-3 0 0,-9 0 0 15,-1 7 1-15,3-3-4 0,-7-2 0 0,0 1-1 16,-7 6 1-16,-7-9-3 0,8 7 1 0,-8-7-1 16,0 0 1-16,3 7-2 0,-3-7 1 0,0 0-1 15,-3 11 0-15,3-11 2 0,-11 7 1 0,0-4-1 16,-3 3 1-16,-7-1-3 0,3-2 2 0,-1 1-2 15,-2 5 1-15,-2-1 3 0,-2 5 0 0,1-6 0 0,-10 10-1 16,1-1-1-16,3 0-1 0,-4 5 1 0,2 2 0 0,1 0 2 16,-3-4 1-16,6 2-1 0,-6 4 1 0,4-4-4 15,7-2 2-15,-1-3-1 0,1 7 1 16,2-5 3-16,3-4 0 0,4-4 0 0,-6 10 0 16,1-3-4-16,3-3 2 0,9-3-1 0,0 7 1 15,3-4-1-15,4-4 2 0,-3 2 0 0,3 3 0 16,-4-5-4-16,4-1 2 0,0-2 0 0,7 2-1 15,1-2 2-15,-8-7 1 0,10 10 0 0,-5-6-1 16,2-4-2-16,1 3 1 0,0-3-1 0,1 6 1 0,2-6 2 0,-4 0 0 16,3 0-1-16,5 0 1 0,-3 0-3 0,2-6 0 15,0 6 1-15,4 0 0 0,-1 0 1 0,3 0 1 0,1-3 0 16,7 3 0-16,-7 3-4 0,2-3 2 16,9-3 0-16,0 6-1 0,1 3 4 0,-1-6 0 0,2-6 0 15,-1 12 0-15,4-6-3 16,-2 0 1-16,6 0-2 0,1 0 2 0,-5 0 1 0,-3-6 1 0,1 3 0 15,0-1 0-15,-3 1-4 0,-2-2 1 16,-5-3 0-16,-2 8 0 0,-4-3 2 0,-3-2 1 16,-2-4-1-16,-3 5 1 0,-4 3-3 0,-7 1-1 0,10-14 1 0,-8 7 0 15,-2 7 1-15,9-11 1 0,-4 0-1 16,-5 11 1-16,4-7-4 0,-4 7 2 0,3-10-2 0</inkml:trace>
  <inkml:trace contextRef="#ctx1" brushRef="#br1" timeOffset="111299.9">5872 7860 12 0,'0'0'0'0,"0"0"0"0,0 0 0 0,0 0 0 0,0 0 0 15,0 0 0-15,0 0 0 0,0 0 0 0,0 0 0 0,-18-3 0 16,18 3 0-16,0 0 83 0,-7-5 0 0,7 5 0 16,-9-2 1-16,9 2-67 0,-8-4 1 0,8 4 0 15,-9-7 0-15,9 7 74 0,-11-5 0 0,11 5 0 0,-10-3 0 16,10 3-75-16,0 0 1 0,-7-7-1 16,7 7 0-16,-7-4 91 0,7 4 0 0,0 0 0 0,0 0-1 15,-4-7-91-15,4 7 1 0,0 0-1 16,0 0 0-16,-11-7 20 0,11 7 0 0,0 0 0 0,0 0 0 15,-7-5-21-15,7 5-1 0,0 0 1 0,0 0 1 16,0 0 24-16,0 0 0 0,0 0 1 0,0 0-1 16,7 1-24-16,-7-1 0 0,7 7-1 0,-7-7 2 15,15 4 26-15,-5-1-1 0,-3-3 1 0,4 4 1 16,-4-4-28-16,2 4-1 0,1-4 1 0,-3 3 1 0,4-3 21 0,-4 4 1 16,0-4-1-16,0 0 2 15,0 0-26-15,0 0 2 0,0 0 0 0,6 0-1 0,1 7 24 0,-4-6 0 16,1 3 0-16,3-1 0 15,0 1-23-15,4-2 0 0,1-1 0 0,-5 1-1 0,0 0 13 0,-3 0 0 16,3-2 0-16,2 0 0 0,2 0-15 0,-1 0 0 0,1-2 1 16,0 0-1-16,-3 2 15 0,-1 0 0 15,4-3 0-15,-4 1 0 0,4 2-15 0,-6 0 0 0,2-4 1 16,0 1-1-16,1 3 14 0,-1 0 0 16,-4 0 0-16,4-4 1 0,0 4-16 0,2-1 2 15,-2 1-1-15,8 0 1 0,-5 0 5 0,6 1 1 16,-2-1 0-16,-3-1 0 0,0 2-9 15,-6-1 0-15,6 0 0 0,-4-1 0 0,3 1 7 0,-3 0 1 0,-3 0-1 16,-4 0 1-16,0 0-9 0,-7 0 0 0,13 1 1 16,-13-1 0-16,0 0 5 0,7 0-1 15,-7 0 1-15,0 0 1 0,0 0-8 0,0 0 1 0,0 0-1 16,0 0 1-16,0 0 3 0,0 0 1 0,0 0-1 0,0 0 1 16,0 0-6-16,0 0-1 0,0 0 1 15,0 0 1-15,-16-1 1 0,2 1 2 0,-4-4-1 0,-3 1 0 16,-4 3-4-16,2-4 1 0,-2 1-2 15,-3-1 2-15,2 4 1 0,1-4 1 0,0 1-1 0,2-4 1 16,2 3-4-16,-3 3 1 0,2-3-1 0,1-1 1 0,2 1 0 0,-2 1 1 16,-4-2 0-16,0-1 0 15,2 6-4-15,6-3 2 0,3-1-1 0,0 1 1 0,-4 3 1 0,2 0-1 16,2-4 1-16,0 4 0 16,0 4-3-16,3-1 1 0,-3-3-1 0,2 0 2 0,5 7-2 0,0-1 2 15,7-6-2-15,-15 1 2 16,8 1-3-16,7-2 2 0,-7 4-2 0,7-4 2 0,0 0-1 0,-7 5 2 15,7-5-2-15,0 0 2 0,0 0-3 0,-7 0 1 16,7 0-1-16,0 0 2 0,0 0-1 0,0 0 1 16,0 0-1-16,0 0 2 0,0 0-3 0,0 0 0 0,0 0 1 15,0 0 0-15,0 0 0 0,11 0-1 16,-1 0 0-16,4 0 1 0,1 2-2 0,2 1 1 0,3 1 0 16,-3-3 0-16,-3 1-1 0,4 0 2 15,-2 0-1-15,9-2 0 0,-4 0-1 16,-4 0 1-16,5-2-1 0,4 0 1 0,-5 2 0 0,0 0-1 15,-3-3 0-15,1-1 0 0,-1 2-1 0,3 1 2 16,0-5-1-16,2 3 0 0,6 1-1 0,-5 0 0 16,6 1 1-16,-5-5-1 0,-7 3 0 0,3 3 0 15,2-4 0-15,-2 1 0 0,0 3-1 0,-2 0 1 0,3 0 0 16,-1 0 1-16,0 0-2 0,-3 0 1 0,-3-4 0 16,3 4 0-16,-4 0-1 0,0 0 1 0,-3-3-1 15,-1 3 1-15,1 3-1 0,1-3 1 0,-1 0-1 16,0 0 1-16,-1 0-1 0,-3 0 2 0,4-3-2 15,3 3 1-15,-2 0-1 0,2 0 1 0,-3 0-1 0,3-4 1 16,0 4-1-16,0 0 1 0,0 0 0 0,-1-2 0 16,-3 2-1-16,-3 0 1 0,0 0-1 15,0-3 1-15,4 3-1 0,-4 0 2 0,0 0-2 0,0 0 1 16,-2 0-1-16,3 0 1 0,-1 0-1 0,0 0 1 0,-7 0-1 16,10 0 0-16,-10 0 0 0,14 0 1 15,-7 0-1-15,4 0 0 0,-4-4 0 0,-7 4 1 0,7 4-1 16,-7-4 0-16,5 0 0 0,-5 0 1 15,13 0-1-15,-4 0 0 0,-9 0 0 0,10-4 1 16,-10 4-1-16,11 0 0 0,-11 0 0 0,10-3 0 0,-10 3 0 0,11 0 0 16,-11 0 0-16,10-4 0 0,-10 4 0 0,11-3 0 15,-11 3 0-15,11-2 2 0,-11 2-2 16,12-2 0-16,-12 2 0 0,11-3 1 0,-1 1-1 16,-3 0 0-16,0 0 0 0,0 1 1 0,4-1-1 0,-2-2 0 0,0 1 0 15,-1 1 1-15,3 0-1 0,-4-1 0 16,4-1 0-16,-4 4 1 0,3-3-1 0,-3-2 0 15,4 1 0-15,-1 4 0 0,-1-3 0 0,-2 3 0 0,-7 0 0 16,14-4 1-16,-7 1-1 0,4 3 0 0,-4-4 0 16,4 4 1-16,-4 0-1 0,0 0 1 15,0 0-1-15,2 0 2 0,-2 0-2 0,3 0 1 0,1-4-1 16,-1 4 1-16,-2 0-1 0,2 0 1 0,-3 0-1 0,2 0 1 16,0 0-1-16,0-1 1 0,1 1-1 15,-3 0 1-15,4 0-1 0,3-4 1 0,-3 2-1 0,1 2 2 16,2 0-2-16,0-1 1 0,0-3-1 15,-3 2 1-15,3 1-1 0,-3-3 1 0,1 1-1 0,2 1 1 16,-3 0-1-16,-1 0 0 0,4 1 0 0,-3-1 1 0,-1 0-1 16,1 0 0-16,1 2 0 0,-1-3 1 15,0 3-1-15,-4-4 0 0,0 4 0 0,0 0 1 0,0 0-1 0,-7 0 2 16,14 0-1-16,-7 0 0 16,2 4-1-16,1-4 1 0,-3 0 0 0,4 0 0 0,3 0 0 0,-3 0 0 15,3 0 0-15,-4 0 1 16,3 0-1-16,1 0 0 0,-4-4 0 0,1 4 0 0,3 0 0 15,-3 0 1-15,-1-3 0 0,1 3 0 0,1-4-1 0,-1 4 0 0,-1-3 0 16,1-1 1-16,-1 4 1 16,1-5-1-16,-2 5 0 0,1-4 2 0,1 4-3 15,-4-3 1-15,4 3 0 0,-4-4 0 0,3 4 1 16,-3-3-1-16,4 3 0 0,-4-4 2 0,4 3-3 0,1-1 1 0,-1-2 0 16,-1 4 0-16,-3-1 1 0,4-3-1 15,3 0 0-15,0 3 1 0,2-3 0 0,1 1-1 16,-2-4 0-16,2 3 0 0,-4 1 0 15,-1-1 0-15,0-3 0 0,-1 4 0 0,-4-1-1 0,4 0 2 0,-4 1-2 16,0 3 1-16,-7 0-1 0,10-5 1 16,-3 1 1-16,-7 4-1 0,7-3-1 0,-7 3 1 0,7-4-1 15,-7 4 2-15,0 0-1 0,0 0 1 16,9-7-1-16,-9 7 2 0,0 0-2 0,0 0 0 0,7-5 1 16,-7 5-1-16,7-4 0 0,-7 4 1 0,7-1 0 0,-7 1 0 15,11-7-1-15,-4 3 1 0,0 0-1 16,4 1 0-16,-4-1-1 0,2 1 1 0,1-1 1 15,-3 1-1-15,4-1-1 0,-4 1 1 0,0-1-1 0,0 1 2 0,0 1-2 0,0-1 1 16,0-3-1-16,-7 6 1 16,11-3-1-16,-11 3 1 0,12-7-1 0,-5 3 1 0,0 2-1 15,-7 2 1-15,11-5-1 0,-4 3 2 16,0-1-2-16,0 3 0 0,0-4 0 16,0 1 1-16,0-1-2 0,0 4 1 0,0-3 1 0,-7 3-1 15,12-7-1-15,-12 7 1 0,11-7 0 0,-4 3 0 16,0 1 0-16,0-1 0 0,0 1 0 0,0-3 1 15,2 1-2-15,-2-2 1 0,0 4 0 0,0-4 0 16,0 3 0-16,-7 4 0 0,11-9 0 0,-11 9 1 0,11-7 0 16,-11 7-1-16,10-7 0 0,-10 7 0 0,7-9 0 15,-7 9 0-15,7-7 0 0,-7 7 0 0,11-9-1 0,-4 4 2 16,2 2-1-16,5-4 0 16,0-2-1-16,0-2 1 0,0 4 0 0,4 2 0 0,1-6-1 0,-1 3 1 0,-1-1 0 15,-6 4 1-15,1 1-2 16,1-3 1-16,-1 0-1 0,-1 2 1 0,-4 1-1 0,0 4 1 15,0-3-1-15</inkml:trace>
  <inkml:trace contextRef="#ctx0" brushRef="#br1" timeOffset="114149.69">7037 18701 0,'0'0'0</inkml:trace>
  <inkml:trace contextRef="#ctx1" brushRef="#br1" timeOffset="112947.72">8985 7326 1784 0,'0'0'0'0,"0"0"0"0,0 0 0 0,0 0 105 16,0 0 1-16,0 0-1 15,0 0 1-15,0 0-91 0,0 0 2 0,0 0-1 0,0 0 1 0,0 0 73 16,0 0 0-16,0 0 0 0,0 0 1 0,0 0-74 0,-17-21 1 16,17 21-1-16,0-7 1 15,0 7 1-15,0-8 0 0,0 8 0 0,0-8 0 0,0 8-9 0,7-13 1 16,-7 13-1-16,3-10 2 0,-3 10-9 16,7-11 0-16,-7 11 1 0,11-9 0 0,-1 4-1 15,1 0 0-15,-4-2-1 0,4 3 2 0,-3 1-4 16,3-2 1-16,0-2 0 0,-1 3 0 0,1 4-1 15,3-4 1-15,-4-4-1 0,1 4 1 0,0-3-1 16,5 0 0-16,-2 0 0 0,0 5 0 0,3 1 0 16,-2-5 0-16,-3-1 0 0,-2 4 0 0,-10 3 0 0,7-9 0 15,-3 2 0-15,-4 7 1 0,14-7-1 0,-3 7 0 16,-1-4 0-16,4 1 1 0,-1-6 2 0,1 2-1 16,-4-4 0-16,8 4 1 0,-4 2 0 0,0-2-1 0,0-2 0 15,-1-1 0-15,-3 3 3 0,-3 3 1 0,0-3-1 16,1-3 1-16,-1 3-3 0,0-1 2 15,3 1-2-15,-1 2 1 0,-2-2 7 0,-7 7-1 0,11-10 0 16,-1 6 1-16,1-3-4 0,-1 4-1 0,-3-5 1 16,4 0 0-16,1 1 4 0,1-2 0 0,-1 2 1 15,6 0-1-15,-1 3-4 0,1-1 0 0,0-2 0 0,-2-4 1 0,-2 1 3 16,-4 1 0-16,1-2 1 16,3 3 0-16,-2-3-5 0,-1 1 1 0,-1 1-2 0,1 2 2 0,0-4 5 15,-4 2-1-15,3-1 0 16,-3 3 2-16,0 3-6 0,-1-5-1 0,-1-1 1 0,0 3 0 0,2 3 3 15,4 3 2-15,-11 1-2 0,10-11 1 16,-3 4-5-16,1 0 1 0,-5 2 0 0,-3 5 0 0,14-11 2 16,-7 4 0-16,0 0 0 0,-1-2 0 0,1 6-3 15,-2-4-1-15,0 0 1 0,-5 7 0 0,11-9 2 16,-4 2 0-16,-4 2 0 0,-3 5 1 0,7-11-5 0,-3 4 2 0,0 0-1 16,-4 7 1-16,14-11 0 15,-11 3 2-15,4-1 0 0,-7 9 0 0,9-11-3 0,-4 6 0 0,2-2-1 16,2 0 2-16,2-4 0 15,-4 4 1-15,3-3-2 0,1-1 2 0,0 1-3 16,-4 3 0-16,1 0 0 0,1-2 0 0,0-2 1 0,-2 4 1 16,0-3-1-16,0 1 1 0,4 0-2 0,-4-2-1 15,-4 4 1-15,4 0 0 0,1 0 1 0,-3 2-1 0,-2-2 1 16,-1-4 1-16,0 4-4 0,-2 7 2 16,3-12-1-16,-1 5 1 0,2 0-1 0,1-2 1 15,-1 2-1-15,-1 0 2 0,4 2-3 0,0-2 0 16,0 0 1-16,0-2 0 0,0 2 0 0,0-2 0 15,-3 0-1-15,1 2 2 0,-5 7-3 0,11-12 2 0,-4 5-1 16,-7 7 0-16,5-11 1 0,-5 11 0 0,5-8 1 16,-5 8-1-16,4-11-2 0,-4 11 2 0,0 0-1 15,3-7 0-15,-3 7 1 0,8-12 0 0,-1 5 1 16,0 0-1-16,-4-2 0 0,4-2-1 0,0 1 0 16,0 3 1-16,-3 0-1 0,1-4 2 0,2 4-2 15,-1 0 1-15,-6 7-1 0,8-10 0 0,-8 10 0 16,7-16 1-16,-3 9-1 0,-1 0 1 0,4 0-1 15,-3 3 0-15,-4-3 0 0,4 0 0 0,-1-4-1 0,1 1 2 16,-1 3-2-16,4-2 1 0,0-1 1 0,0 1-1 16,2-2-1-16,2-1 0 0,-1 1 1 0,1 1 0 0,-1-1-1 15,1 2 2-15,3-3-2 0,-1 5 1 0,-1 0-1 16,0 2 1-16,-1-6-1 0,-4 8 0 0,3-4 0 16,-3 0 2-16,1 0-2 0,-1 3 1 0,-7 4 0 15,8-4-1-15,-8 4 0 0,11-8 0 0,-11 8 1 16,7-9-1-16,-3 2 0 0,-4 7 0 0,10-14-1 0,-6 9 2 15,-1-3-2-15,-3 1 1 0,4-1-1 16,-4 1 1-16,3-4 0 0,1 4 0 0,6 0-1 0,1-2 0 16,-4 2 0-16,-2 0 1 0,-5 7 0 0,13-10-1 15,-1 3 0-15,-5 1 0 0,-7 6 0 0,7-5 0 16,-7 5 0-16,7-11 0 0,-7 11-1 0,4-10 2 0,-4 10-1 16,7-11 0-16,-7 11-1 0,3-12 1 15,-3 3 0-15,0 9 0 0,4-7-1 0,-4 7 1 0,3-7 0 16,1 2 1-16,-1-2-2 0,1 0 1 15,1-4-1-15,-1 4 1 0,-4 7-1 0,3-10 1 0,-1 1 0 16,-2 9 0-16,-3-9-1 0,3 9 1 0,-11-3 0 0</inkml:trace>
  <inkml:trace contextRef="#ctx0" brushRef="#br1" timeOffset="116089.68">11543 18757 0,'0'0'0,"0"0"0,0 0 16</inkml:trace>
  <inkml:trace contextRef="#ctx1" brushRef="#br1" timeOffset="113940.47">10761 5709 1658 0,'0'0'0'16,"0"0"0"-16,0 0 0 0,0 0 93 15,0 0 0-15,0 0 1 0,0 0 0 0,0 0-77 0,0 0 1 16,0 0-2-16,-19-7 2 0,19 7 71 16,0 0 1-16,0 0-2 0,2-7 2 0,-2 7-73 0,3-7 1 15,-3 7-1-15,11-7 1 0,-4-5-4 16,4 1 2-16,-1 2-1 0,1-3 0 0,-1 1-6 15,1-3 0-15,1 0 0 0,2 0 0 0,-3 2-9 0,3 1 0 0,-3-6 0 16,-1 6 1-16,-4-3-1 16,1-2 0-16,0 0 0 0,-2 8 2 0,4-3-6 15,-2 0 2-15,-4-4 0 0,1 6-1 0,-1 0 1 0,1 0 0 16,-1-1 0-16,5 3 1 0,-1 1-5 0,-4-1 0 16,4-3 1-16,0 1-1 0,7-2 2 0,2 1-1 15,-2-3 1-15,-3 6 0 0,-1 0 2 0,5 0 0 16,-5-5 0-16,1 3-1 0,1 2 1 0,-1-3 0 15,-4-1 0-15,3 4 0 0,-3-2 2 0,-3 2 0 0,3-2 0 16,0 4 0-16,-2 0 0 0,-5 5 0 0,11-12 0 16,-8 5 0-16,-1 0 2 0,0-1 0 0,0 1-1 15,3 0 1-15,2-5-1 0,-3 3 0 0,3 2 1 16,0-2 0-16,-4 2 2 0,1-3 2 0,-1 3 0 16,4-4-1-16,0 4-1 0,-7 7 0 0,9-12-1 0,-5 5 2 15,-4 7 4-15,3-9 1 0,-1 4-1 16,0-2 1-16,0 0-4 0,-1 0 0 0,1 0 1 15,0 0 0-15,0 0 5 0,-1 0 2 0,1 0-1 0,0-1 1 0,1 1-7 16,-3 0 1-16,4 0 0 0,-1 2 1 0,1-2 3 16,3 0 1-16,-3-2-1 0,-4 9 2 0,10-10-7 15,-3 3 1-15,-3 0 0 0,-4 7 0 0,12-9 3 16,-5 5 2-16,-7 4-1 0,9-10 0 0,-9 10-5 0,7-9 1 16,-7 9 0-16,5-11 0 0,-5 11 3 15,7-3 0-15,-7 3 0 0,4-7 0 0,-4 7-4 0,7-7 1 16,-7 7-1-16,3-5 1 0,-3 5 1 15,8-8 0-15,-8 8 0 0,3-7 0 0,-3 7-4 0,4-7 1 16,-4 7-1-16</inkml:trace>
  <inkml:trace contextRef="#ctx1" brushRef="#br1" timeOffset="116590.13">11190 5246 1569 0,'0'0'0'0,"0"0"0"0,0 0 0 0,0 0 75 0,0 0 0 15,0 0 0-15,0 0 0 0,0 0-57 0,0 0 0 16,0 0 0-16,0 0 0 0,0 0 65 0,0 0 1 15,0 0-1-15,0 0 1 0,-3-21-67 0,3 14 1 0,0 0 0 16,0-3 0-16,0-1 15 0,3-3 0 0,1-2 0 16,-1 2 0-16,-3 3-19 0,4-3 0 0,-4 4 1 15,3-4 0-15,4-2-2 0,-3 4 1 0,3-1-1 16,0 3 1-16,-2-1-7 0,2-5 2 0,0 2-1 16,0 2 1-16,0 1-2 0,0 3 1 0,1-6 0 0,2 3-1 15,1 0-2-15,-4 3 1 0,-4-3-1 16,4-1 1-16,0 5 1 0,-1-2-1 0,-1 2 1 15,0-2 0-15,2 2-3 0,0 0 1 0,-3 0-1 0,3-4 2 0,-4 4 4 16,5-5 0-16,-1 5 0 0,0-4 1 0,0 1-4 16,0-1 0-16,-2 1 0 0,2-1-1 0,0 1 5 15,-2-3 2-15,1 6-1 0,-6-3 1 0,3 1-7 16,-3 0 2-16,4-1 0 0,-4-1 0 0,0 4 4 0,3-3 2 16,1-1-1-16,-1 0 1 0,-3 3-7 15,4 1 1-15,-4-4 0 0,3 0 1 0,-3 1 3 0,4-1 1 16,-4-1-1-16,7 3 0 15,0 2-5-15,0-2 1 0,-2-1 0 0,1 3 0 0,-1 0 3 0,-1 0 1 16,-3-2 0-16,1 2 0 0,-2 7-5 0,4-12 1 0,-3 5-1 16,-1 7 1-16,6-11 1 0,-6 11 0 15,7-9 0-15,-7 9 0 0,7-10-3 0,-4 1 0 0,1 2 0 16,3 0 1-16,0 0 0 0,0 0 0 16,0-2 0-16,-3-2 1 0,1 4-4 0,0-1 2 0,0-1 0 15,3 0-1-15,-3 0 0 0,0 2 0 16,2-3 1-16,0-6 0 0,4 5-3 0,-4 4 1 15,0-3 0-15,0-1 0 0,0-3 2 0,-3 3 1 0,-1-3-2 0,2 2 2 16,1 1-2-16,-3 4-1 0,-1 0 0 16,1-3 1-16,5 3-1 0,-5-4 1 0,-3 4-1 15,0-3 2-15,0 1-3 0,0 9 1 0,0-12-1 16,0 12 2-16,0-9 0 0,0 2 1 0,0 0-1 16,0 0 1-16,4-4-3 0,-1 4 2 0,1-4-1 15,-4 4 1-15,3 0-1 0,-3-3 1 0,4 1-1 0,-4 2 2 0,3 0-3 16,-3 0 1-16,4 0-1 15,-4-2 2-15,3 2-2 0,-3 0 1 0,4 0 0 0,-4-2 0 0,0 9-1 16,3-10 0-16,1 3 0 0,-1 1 1 0,1-1-1 0,1-2 2 16,-1 1-1-16,-1-1 0 15,3-2 0-15,2 4-1 0,3-5 1 0,-4 5-1 0,0-2 0 0,0 0 1 16,0-1-1-16,4 3 2 16,-4-4-3-16,2 4 1 0,-1-3-1 0,3 1 2 0,1-2-1 0,-1 2 0 15,-4 2 1-15,4 2-1 16,-4-2-1-16,3 0 2 0,-3-3-2 0,6 2 1 0,-3-2 0 15,-3 1-1-15,0-3 0 0,-3 5 2 0,-4-2-3 16,3-2 1-16,4 1 0 0,4-1 0 0,0 1 1 16,-3-3 0-16,1 5-1 0,2 1 2 0,5-2-2 15,-2-5 0-15,-4 0 0 0,-3 7 1 0,1-4-1 0,-1 2 1 16,1-3-1-16,1 5 2 0,-2 0-2 0,-1 2 0 16,1-2 1-16,0 3-1 0,-7 4 0 0,7-10 0 15,-4 1 1-15,-3 9-1 0,7-11-1 0,-7 11 1 16,7-10-1-16,-7 10 2 0,14-16-1 0,-8 9 0 15,1 0 0-15,0-2 0 0,0-3 0 0,4 1 0 0,-1 0 0 16,1 1 0-16,-1-2-1 0,4-2 2 0,-5 3-2 16,-2 0 1-16,0-3-1 0,0 4 0 0,0-1 0 15,-3-1 2-15,3 5-2 0,-3-4 0 0,-4 4 0 16,7 0 1-16,0-3-1 0,-4 3 1 0,-3 7-1 16,7-11 0-16,0 4 0 0,-1 0 0 0,1-5 0 15,1 5 0-15,3 1-1 0,1-2 1 0,2-3 1 16,-3 4-1-16,-4-4 0 0,-3 1 1 0,3-4-1 15,3 3 1-15,1 4 0 0,-2 0-1 0,1 2 0 16,-3-2 1-16,4 0-1 0,0 0 1 0,-1 0-1 16,-1 3 2-16,-2-3-2 0,-2 0 0 0,1 2 0 15,-6 5 1-15,10-12-1 0,-10 12 1 0,14-14-1 0,-7 10 1 16,0-1-1-16,0-2 0 0,0 0 0 0,-7 7 2 0,8-4-3 0,-8 4 1 16,7-7 0-16,-7 7 0 15,7-7-1-15,0 2 1 0,0-2 0 0,-7 7 0 0,12-11-1 0,-5 2 1 16,0 2-1-16,0 0 2 0,0 2-2 15,0-2 1-15,-3 0-1 0,3 0 1 0,-7 7-1 0,9-9 1 16,-9 9 0-16,10-10 0 0,-10 10-1 0,11-11 1 0,-11 11 0 16,11-12 1-16,-4 5-2 0,0 0 1 15,0 0 0-15,0 0 0 0,0 0-1 0,3 0 1 0,-3-1-1 16,4 5 1-16,0-4-1 0,1-4 1 16,-1 3-1-16,-1 1 1 0,4-2-1 0,-3 2 1 0,1-2-1 15,1 2 2-15,-1 0-2 0,2-4 1 16,-3 4-1-16,3 0 1 0,-2 0-1 0,2-3 1 0,0 3-1 15,0 3 1-15,0-3-1 0,-3 2 0 0,3-2 0 0,-3 3 0 16,-1-3 0-16,3 0 0 16,-3 0 0-16,1 4 0 0,-1-4 0 0,1-1 0 15,-2 3 0-15,1-4 1 0,3 6-1 0,-1-4 0 0,2 0 0 16,4 2 1-16,1-6 0 0,-1 4 2 0,3-2-2 16,-7 2 1-16,0 4-1 0,-3-4 0 0,-2 0 0 15,-9 7 2-15,10-9 0 0,-10 9 0 0,11-7 1 16,-11 7 0-16,7-4-1 0,-7 4 0 0,10-3-1 15,-10 3 1-15,8-4 0 0,-8 4-1 0,7-2 0 16,-7 2 2-16,7-3-3 0,-7 3 1 0,7-4 0 0,-7 4 0 16,10-7 0-16,-10 7 0 0,7-8 0 0,-7 8 0 15,11-11-1-15,-11 11 2 0,11-11-2 0,-3 4 1 0,-1 4-2 16,0-6 0-16,1 2 0 0,-1 3 1 16,0-3-1-16,0 4 0 0,0-2 0 0,0-1 1 0,0 1-1 15,0 0 0-15,0 1 0 0,-7 4 1 16,12-10-1-16,-12 10 0 0,11-7 0 0,-4 3 2 15,0 1-2-15,0-1 0 0,0 1 0 0,-7 3 0 16,11-9 0-16,-11 9 0 0,10-7 0 0,-10 7 0 0,9-9 0 0,-9 9 0 16,11-5 0-16,-11 5 0 0,14-7 0 0,-7 3 0 15,0 1 0-15,0-1 0 0,0 1 0 0,2-1 0 16,0-3 0-16,3 4 0 0,2-1 0 0,-3-3 0 0,3 0 0 16,0 2 0-16,-4 1 0 0,-2 1 0 15,0-3 0-15,1 3 0 0,0-1 0 0,2 1 0 0,-4 1 0 16,3-1 0-16,4-1 0 0,-3 0 0 15,1 1 0-15,4 3 0 0,0-4 0 0,2-3 0 0,-4 4 0 16,-2-1 0-16,0 4 0 0,1-3 0 0,1-1 0 0,-3 1 0 16,-1 3 0-16,1-4 0 0,-1 4 0 15,3-3 0-15,-1 3-2 0,0-4 2 0,2 1 0 0,4-1 0 16,-2 2-1-16,2 1 1 0,-1-3 0 16,4 4 0-16,-3-3 0 0,0 3 0 0,-2-4 0 0,-2 4 0 15,-4-3 0-15,4 3 0 0,-3-4 0 16,-1 4 0-16,1-3-1 0,0 3 1 0,1-2 0 15,-1 2 0-15,3 0 0 0,-4 0 0 0,4-4 0 16,-3 4 0-16,1 0-1 0,2 0 1 0,-3 0 0 0,0 0 0 16,-1 0-1-16,1 0 1 0,-1 0 0 0,1 0 0 15,0 0-1-15,1 0 1 0,-2 0 0 0,1 0 0 16,0 0-1-16,-1 0 1 0,-3 0 0 0,2 0 0 0,0 0-1 16,0 0 1-16,-2 0 0 0,0 0 0 15,0 0-2-15,0 0 2 0,4 0 0 0,-1 0 0 16,2 0-1-16,1-3 1 0,-3 3-1 0,6-4 1 15,-2 4-1-15,0-3 1 0,1-1-1 0,4 4 1 0,2-3-1 0,-3-1 1 16,3 1-1-16,-3 3 1 0,1-4-1 0,-1 4 1 0,-1-5-2 16,-3 3 2-16,2 0-1 0,-2 1 1 15,0-3-1-15,-3 2 1 0,0 2-1 16,-1-3 1-16,-3 3-1 0,0-4 1 0,2 4-1 16,0-5 1-16,0 5 0 0,5-3 0 0,-3 3-1 15,3-4 1-15,-2 4 0 0,4-4 0 0,0 1-1 0,1 3 1 16,-3-4-2-16,8 4 2 0,-5-3-1 15,3 3 1-15,1-2-1 0,0 2 1 0,2-3-1 0,-2 3 1 16,0-4-1-16,-3 4 1 0,0 0-1 0,-1-3 1 16,3 3-1-16,-3-4 1 0,-3 4-1 0,2 0-1 15,0 0 1-15,0-3 1 0,2 3-1 0,-1 0 0 0,1 0 0 16,3 0 1-16,-2 3-1 0,-1-3 0 0,0 0 0 16,-4 0 1-16,2 4-1 0,1-4 1 0,-3 0-2 15,4 0 2-15,-4 0-1 0,2 3 1 0,2-3 0 16,-1 0 0-16,5 0-1 0,-7 0 1 0,5 0 0 15,-1 0 0-15,2 4-1 0,-3-4 1 0,3 0-1 16,2 0 1-16,-2 3-1 0,2-3 1 0,2 0-1 0,3 2 1 16,0-2-1-16,2 3 1 0,-1-3-2 0,6 4 2 15,-2-4-1-15,-1 3 1 0,2-3-1 0,1 4 1 0,0 0-1 16,2-1 1-16,-3-3 0 0,5 5 0 16,-4-5-1-16,-7 4 1 0,-2-4 0 0,-1 0 0 0,-7 3-1 15,1-1 1-15,2-2 0 0,-7 2 0 16,1 0-1-16,-3-1 1 0,0-1 0 0,-1 2 0 15,-1-2-1-15,-1 0 1 0,2 0 0 0,-4 2 0 16,4 0-2-16,-4-2 2 0,1 0 0 0,1 0 0 0,0 0-1 0,0 0 1 16,3 0-1-16,-5 0 1 0,4 0-1 15,-4 0 1-15,0 0-1 0</inkml:trace>
  <inkml:trace contextRef="#ctx1" brushRef="#br1" timeOffset="118732.11">13164 2620 150 0,'0'0'0'0,"0"0"0"16,0 0 0-16,0 0 22 0,0 0 1 0,0 0-1 15,0 0 1-15,0 0-12 0,-18-2 0 0,18 2 0 16,-10-3 2-16,-1 6 66 0,1-3 2 0,1 0-1 15,0 2 1-15,0 1-63 0,-2 1 0 0,1-4-1 0,3 7 1 16,3 0 40-16,-3 0 0 0,0-4-1 0,0 8 2 0,0-4-43 16,-2 0 2-16,-1 0 0 0,-1 4 0 0,1-4 25 15,-5-2 1-15,1 2-2 0,-3 4 2 0,1 3-28 16,2-7 1-16,3 0-2 0,0 3 2 0,-3 4-1 16,-5-3 0-16,1-2-1 0,4 7 2 0,-3-1-8 0,2-1 1 15,0 1-1-15,2 0 1 0,1 5 9 16,-2-4 0-16,0-6 1 0,0 4 0 0,3 0-10 0,-1-3 1 15,1-1-1-15,0 6 1 0,-3-2 16 0,0-7 1 16,0 2 0-16,-5 5 0 0,-1-3-15 16,1-6 0-16,1 2 1 0,-6 7-1 0,2-2 11 0,3-3-1 0,1 2 1 15,1 3-1-15,-3 0-11 0,3-9 0 16,-1 6 0-16,4 5 1 0,3-1 18 0,-1-4 2 0,1 3-2 16,-1-2 2-16,3 6-20 0,2 0 2 15,-3-4-1-15,3 0 1 0,0 3 16 0,3-6 1 16,-3 3-1-16,-5 2 1 0,1 1-19 0,0-6 2 15,1-1-2-15,-8 1 2 0,4 3 12 0,4-2 0 0,-5-5 0 16,0 8 1-16,0-5-16 0,-2-1 1 0,3-2 0 16,-4 5 0-16,6-1 9 0,3-4 0 0,0 2 0 15,2 5 1-15,0-2-12 0,0-1 0 0,3-1 1 0,-6 2 0 16,3-1 4-16,0-4 0 0,-2 0 0 16,-3 5 1-16,-1 1-8 0,3-3 1 0,3 1-1 0,3 1 1 0,-7 0 6 15,-3 3 1-15,-3-3-2 16,3-2 2-16,1 4-8 0,-1 1 1 0,0-8-1 0,0 5 1 0,-2 2 4 15,4-7-1-15,-1 4 1 16,3-1 0-16,3 1-6 0,3 1 1 0,-3-3-1 0,0 5 1 0,3-2 3 16,1-1 1-16,-1-1-1 0,1 1 0 0,-1 1-5 0,3-3 1 0,-1 1 0 15,0 1 0-15,0 1 4 16,1-5 1-16,-1 0 0 0,-2 4 0 0,1-2-5 0,-1-2 0 16,4-7 0-16,-9 9 1 0,2-2 1 15,0 0 1-15,0-4-1 0,0 10 1 0,0-6-4 0,0-2 0 16,0 0 0-16,0 7 1 0,-4-1 0 15,3-4 3-15,0-3-2 0,1 4 1 0,0 3-5 0,0-4 2 16,0 2 0-16,4 0-1 0,3 1 2 0,-4 1 1 16,4-4 0-16,-3 0 0 0,-1 1-3 0,1 3-1 15,-1-4 1-15,-1 4 1 0,0-1 1 0,-1 1 1 0,-1-4-1 16,0 0 1-16,0 7-4 0,-7-7 1 16,0 2-1-16,7 0 1 0,0-1 1 0,3 3 1 0,-6-4-2 15,-1 3 2-15,-1-3-3 0,-2 1 0 16,3-1 0-16,4 0 0 0,0 3 2 0,3 1 1 0,-3-2-1 15,4 1 1-15,-1 1-4 0,1-4 2 0,3-7-1 0,-7 14 1 0,5-2 1 16,0-7 0-16,-3 2 1 16,1 0 0-16,3 6-3 0,-1-3 0 0,-2-4 1 15,1 4-1-15,-1 1 1 0,1-4 1 0,-1 0 0 16,-3 5-1-16,0-1-1 0,0 1-1 0,3-3 1 16,1 5 0-16,-1 0 1 0,1 0 1 0,-1-5-2 15,-3 5 2-15,2 3-2 0,0-3-1 0,-1-3 0 16,3 3 1-16,-1 0-1 0,1 6 1 0,-1-6-1 15,1 0 2-15,-4 0-3 0,3-4 1 0,-3 1-1 0,4 3 2 16,-4 2-2-16,-1-2 1 0,1-4 0 0,2 1 0 0,2 3-1 16,-1-3 0-16,1-1 0 0,-3 2 1 0,-1-1-2 15,2 0 1-15,1-4 0 0,1 5 0 0,-1-3-1 16,1 1 0-16,-1 1 1 0,1 1-1 0,-4 0 0 16,0-1 0-16,3 0 1 0,1 3 0 0,-4 1-1 0,-4 1 0 15,2-2 1-15,0 2-1 0,0-2-1 16,-1-1 1-16,-1 1 1 0,1 3-1 0,-4 1-1 0,1-4 1 15,3-4-1-15,3 3 2 0,3 3-2 16,1-4 1-16,-1-5 0 0,4 7 0 0,-3 0 0 0,3-3 0 16,-4-4-1-16,4 7 1 0,-4-2-1 0,1-5 2 0,-4 0-1 15,0 7 0-15,0-3-1 0,0-2 1 16,0-1-1-16,7-8 2 0,-4 11-1 0,4-11 1 16,-5 10 0-16,0 6 0 0,-1-5-1 0,1-1 0 15,0 6 1-15,-6 4-1 0,4 2 0 0,-4-4 2 16,4 1-2-16,-3 1 1 0,3 1-1 0,-4 0 1 15,2-3-1-15,4-1 0 0,0-1-1 0,1 2 2 0,-3-1-1 16,0 1 0-16,0-2-1 0,0-2 1 0,-4 3-1 0,-3 8 2 0,2-7-1 16,-2-1 0-16,-4 1 0 15,-3 12 1-15,-4-4-2 0,2 0 1 0,-5 3-1 16</inkml:trace>
  <inkml:trace contextRef="#ctx1" brushRef="#br1" timeOffset="-210106.75">21098 2092 1067 0,'0'0'0'16,"0"0"0"-16,0 0 0 0,-23-9 5 0,23 9 1 16,-7 0 0-16,0-1 0 0,7 1-1 0,-7 1-1 15,7-1 1-15,-4 9-1 0,4-9 21 0,0 7 0 0,0-7-1 16,2 11 2-16,5 1-14 0,2 2 1 0,1 0-1 16,3 18 2-16,8-6 24 0,-3 2 1 0,1 0-1 15,-1 11 1-15,-1 5-23 0,3-9 0 0,-3 2 0 16,-3 5-1-16,4-1 14 0,0-8 2 0,-4-1-2 15,-4 19 1-15,1-7-16 0,-2 0-1 0,-2 16 1 16,-2 1 0-16,-1-1 4 0,-3-9 0 0,-1 0 0 0,-1 16 0 16,1-4-8-16,1-5 0 0,3 11 0 0,0 7 0 15,-1-16 10-15,1-6 0 0,-1 1-1 0,-3 15 1 0,4-1-10 16,-1-3 1-16,1-4-1 0,-1 1 2 16,1-6 13-16,-4-8 2 0,2-3 0 0,-2 20 0 0,0-7-14 15,0-14 0-15,0 6-1 0,1-5 2 16,1-2 16-16,-2-9 0 0,0-5 1 0,-2 12 0 0,2-12-17 15,0-7 0-15,-1-2 0 0,-1 14 0 0,-2-12 19 0,4-5 1 16,0 1-2-16,-3 6 2 0,-1-4-21 16,4-10 2-16,-3-1-1 0,3-3 1 0,-4-2 13 15,4-5 0-15,0 0 0 0,0 0 1 0,0 0-15 0,0 0-1 16,0 0 1-16,0 0-1 0,11-1 10 0,-11 1-1 16,3-14 1-16,1-4-1 0,-4-10-11 0,-4 1 0 15,-3-1 1-15</inkml:trace>
  <inkml:trace contextRef="#ctx1" brushRef="#br1" timeOffset="-208946.99">21195 2122 1520 0,'0'0'0'0,"0"0"0"0,-21-19 0 0,21 19 89 0,0-11-1 15,0-1 1-15,-4 1 0 0,4 11-72 0,7-3 0 0,0-4 1 16,0-2 0-16,-7 9 73 0,9-7 1 16,-2 3 0-16,2 1 0 0,3-1-75 0,1 4 1 0,-1-2-1 15,-1-1 1-15,8 3-15 0,2 0 2 16,-1-4-2-16,6 1 2 0,1 3-3 0,1 0 1 0,7 0 1 15,-3-7-1-15,8 9-4 0,-1 3 0 0,5-9 0 16,4-3-1-16,1 9 1 0,-1 2 0 16,10-4 0-16,16-4 1 0,-1 6-11 0,2 1 0 0,5 1-1 15,10-8 2-15,3 8 2 0,1-1 2 0,3-3-1 16,10 0 0-16,10 4-7 0,-8-1 0 16,9-1 1-16,11-4-1 0,-5 8 5 0,-3 1 1 0,10-7-1 15,12 0 2-15,-6 7-2 0,-13 2 0 0,8-6 0 16,11 1 1-16,-6 3 1 0,-8 0 2 0,11-4-1 15,2-1 0-15,-13 5 3 0,-5 0 1 0,13-3-2 16,1 3 2-16,-15-2 0 0,-1-2 0 0,12 1-1 16,0 3 1-16,-10 0 2 0,-6 2 0 0,9-6 0 15,2 4 0-15,-6 2 0 0,-8-5 0 0,-1-4 0 16,10 10 0-16,-3-6 0 0,-11-4 1 0,4 0-1 0,3 3 1 16,-2 4-1-16,-8-7 1 0,1 0-1 0,3 6 2 15,-7-3 0-15,-9-3 1 0,2-3-1 0,0 6 2 16,-9 4-2-16,-5-3 0 0,7-4 1 0,-7 7-1 0,-10-4 2 15,-6-3 2-15,1-2-2 0,3 15 2 0,-8-10-3 16,-6-3 2-16,-4-3-2 0,0 13 2 0,-11-6-1 16,-5-8 1-16,-2 1-1 0,1 13 1 0,-10-10-2 15,-5-7 0-15,0 0 1 0,1 11 0 0,-7-4 0 16,-2-4 0-16,-3-4 1 0,1 8-1 0,-4-2-2 16,-7 2 2-16,12-11-1 0,-12 11 0 0,0 0 1 15,0 0-1-15,7-3 1 0,-7 3 0 0,6-4-2 0,-6 4 2 16,0 0-2-16,0 0 1 0,7-3-1 0,-7 3 2 15,0 0-1-15,9-7 1 0,-9 7-2 0,0 0 0 16,0 0 0-16,7 0 2 0,-7 0-2 0,0 0 1 16,5 7 0-16,-5-7 0 0,0 0-1 0,5 10 0 0,-5-10 1 15,5 18-1-15,1-4 0 0,-1 3 1 0,-1 1 0 16,-3 7 0-16,3 8-1 0,-1-8 1 0,1-1-1 16,-4 6 0-16,0-3 1 0,0-4 1 0,2 3-1 15,-1 4 1-15,1 0-2 0,2-6 1 0,-1 1-1 16,-3 19 2-16,4-5-1 0,-1-8 2 0,1 17-2 15,-2 10 1-15,1-9-1 0,2-1 0 0,1-10 0 0,-4 17 1 16,3-9 0-16,2-1 2 0,-2 10-2 0,-3 12 2 16,1-2-3-16,3-7 2 0,-1-9-2 15,-1 13 2-15,1-2 0 0,4-6 2 0,-2 15-1 0,-2 6 0 16,0-4-1-16,2-13-1 0,2-2 1 0,-2 13-1 0,-1 1 3 16,-3-5 0-16,1 0 0 0,-3 7-1 15,-1-12-1-15,0-5-1 0,0 3 1 0,-1 16 0 0,1 1 3 0,1-8 1 16,1-2 0-16,-4 4 0 15,2-9-3-15,2-1-1 0,0 7 1 0,-4 0 1 0,-1-2 2 16,-1-8 1-16,2-5-1 0,-1 2 1 0,-1-9-5 16,1-9 2-16,-3 2-1 0,-2 12 1 0,1-3 2 15,1-13 0-15,3-3-1 0,-8 4 1 0,4-10-3 0,2-1 1 0,0-9-2 16,-6 7 2-16,2-7 3 0,4-5 1 16,0 0 1-16,-3 3-1 0,5-1-4 0,3-11 1 15,0 0-2-15,-4 10 2 0,4-10 2 0,-1 7 1 16,1-7 1-16,0 0-1 0,8 0-4 15,-8 0 0-15,0 0 0 0</inkml:trace>
  <inkml:trace contextRef="#ctx1" brushRef="#br1" timeOffset="-208116.68">21433 4485 1494 0,'0'0'0'0,"0"0"0"16,0 0 0-16,0 0 78 0,-4 19-1 0,4-19 1 15,0 0-1-15,-7 10-59 0,7-10 0 0,0 0 0 0,-8 6 0 16,8-6 63-16,-4 7 1 0,4-7-1 15,0 10 1-15,0 1-64 0,0-2 0 0,0-2 0 0,0 14 0 0,2 3 1 16,1 1 1-16,1-9 0 0,-1 12 0 0,1 4-10 16,3-4 1-16,-3-2-1 0,-1 6 1 0,1-4-8 15,3-2-1-15,0-1 0 0,2 14 0 0,5-4-1 0,-2-5 2 16,-3 5-2-16,-2 0 1 0,3-1-2 16,1-3 0-16,-4-6 0 0,-2 0 0 0,4 1 0 15,2-8 0-15,-4-4 0 0,-7 7 0 0,7-2-1 16,0-8 0-16,-2-4 0 0,-1 5 0 0,-1-1-1 0,-3-11 1 15,0 7 0-15,-3 1 1 0,3-1-1 0,0-7 1 0,0 0-1 16,-4 11 1-16,4-11-1 0,-3 9 1 16,3-9-1-16,0 0 1 0,0 0 0 0,0 0 0 0,0 0 0 15,0 0 1-15,0 0-1 0,0 0 0 16,0 0 0-16,0 0 1 0,0 0 1 0,0 0 2 0,7 3-1 16</inkml:trace>
  <inkml:trace contextRef="#ctx1" brushRef="#br1" timeOffset="-207523.83">21391 5236 1595 0,'0'0'0'0,"0"0"0"16,0 0 0-16,0 0 45 0,0 0 0 0,0 0 0 0,0 0 0 0,0 0-29 15,0 0 0-15,0 0 0 0,19-6 1 0,0 5 15 0,4-3 1 16,4-1 0-16,13 0-1 0,3 1-18 16,1 4 0-16,-4-3 1 0,6 3-1 0,-2 0 1 15,2-4 1-15,5 4-2 0,11 0 2 0,2 0-7 16,-3 4 0-16,3-4 0 0,8 0 0 0,-1 3-9 0,-1 1 1 16,10-8 0-16,6 8 0 0,-3-1-1 15,-4-3 1-15,17-2 0 0,4 6 1 0,-3-1-2 0,-2-1 0 16,15 0 0-16,12 3 0 0,-3 2 0 15,0-3 0-15,13-1 0 0,9 6 0 0,-7-2-3 0,-3-3 1 16,13-1 0-16,6 11 1 0,-5-7-2 0,-11-3 2 16,12 1-1-16,10 14 1 0,-10-8-2 0,-7-8 0 15,8 6 1-15,11 12 0 0,-11-10 0 0,-10-6-1 16,15 6 1-16,-5 12 1 0,-12-11-1 0,-6-3 0 16,10 7-1-16,6 10 1 0,-4-14 0 0,-14-1 0 0,5-1-1 15,3 8 2-15,-3-7 1 0,-12-1 0 16,5-3 0-16,6 4 0 0,-3-6 0 0,-13 0 0 15,0-1 0-15,6 3 0 0,-11 2 0 0,-13-6 1 0,-2-3 0 16,2 4 1-16,-11-1-2 0,-6 1 1 0,-8-4 0 16,-3 3 0-16,-16 1 3 0,-11-4 2 0,-1 0 0 15,-4 3-1-15,-9 1-1 0,-12-1 0 0,0-3-1 16,-2 4 2-16,-14-4 5 0,3 7 0 0,-3-7 0 0,0 0 0 0,-7 9-4 16,7-9 1-16,-7 3-1 15,7-3 1-15,-14 9 4 0,4-2 1 0,-1-3-1 16,-5 8 0-16,-5-2-4 0,2-3 1 0,1-7-2 15,6 11 2-15,-3-4 3 0,5-3 1 0,1-3-1 0,0 10 0 16,0-2-4-16,2-6 1 0,7-3-2 16,0 0 2-16,-8 7 2 0,8-7 0 0,-6 9 1 15</inkml:trace>
  <inkml:trace contextRef="#ctx1" brushRef="#br1" timeOffset="-206870.75">28386 5574 1067 0,'0'0'0'0,"30"-2"0"16,-7 7 0-16,4-1 58 0,4-4 0 0,6-2 1 16,6 4-1-16,-3-2-41 0,1-4 1 0,8 1 0 15,4 4 0-15,-2-1 37 0,-5-5 0 0,-2 0 0 16,7 5 0-16,-5-4-38 0,-2-3 1 0,8 0-2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10T15:11:19.565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51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4-10T15:13:55.055"/>
    </inkml:context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5061 1784 0,'0'0'0,"0"10"16,10 55-16,8 20 15,-8-1 1,9 38 0,9 47-16,9 28 15,-18-56 1,0-66-16,0-10 15,0 1 1,-19-10 0,0-46-16,0-10 15,0 0 1</inkml:trace>
  <inkml:trace contextRef="#ctx0" brushRef="#br0" timeOffset="404.47">4384 1672 0,'9'0'0,"38"0"16,47 0-16,66 28 16,38-47-1,9-19 1,9-8-16,-9 17 15,-38 67 1,-9-19-16,-47-19 16,-28 0-1,-38-10 1,0 29 0,-28 0-16</inkml:trace>
  <inkml:trace contextRef="#ctx0" brushRef="#br0" timeOffset="1387.25">6040 2019 0,'0'0'16,"0"0"-16,0-10 16,0 10-1,0 10-15,9 46 16,0 38 0,1 28-1,-1 0-15,10 37 16,0-37-1,-10-28 1,-9-19-16,0-37 16,0-20-1,0 1-15,0-9 16</inkml:trace>
  <inkml:trace contextRef="#ctx0" brushRef="#br0" timeOffset="1871.87">6002 2281 0,'0'0'0,"9"-28"16,10 0-16,9 28 15,19-9 1,10-10-1,9 19-15,18 56 16,1 10 0,0-19-16,9 28 15,-19 19 1,-9-29 0,-10 39-1,1-1-15,-29-66 16,-9-8-1,0-11-15,-1 1 16,1-19 0,0-9-1,-10-29-15,10-9 16,-9-56 0,-10-28-1,0 27-15,-19 1 16,0-19-1,0 28 1,0 38-16,10 19 16,0 27-1,9 10 1</inkml:trace>
  <inkml:trace contextRef="#ctx0" brushRef="#br0" timeOffset="2294.29">7244 1981 0,'0'0'0,"0"-9"16,0 9-1,0 0-15,0 9 16,0 10 0,9 65-1,1 10-15,8 56 16,1 19-1,-9-19 1,-1 0-16,-9-37 16,0 0-1,-9-20 1,9-64-16,0-1 16,-10-9-1,10-19-15</inkml:trace>
  <inkml:trace contextRef="#ctx0" brushRef="#br0" timeOffset="2925.87">7281 2009 0,'0'0'0,"0"0"16,10 0-16,27-28 15,10-9 1,0 18 0,10 10-16,9-10 15,-10 38 1,-9 27-16,-9 1 15,-19 28 1,-10 38 0,-18-47-16,-20-38 15,-27 19 1,-19 18 0,9-18-16,0-47 15,19 0 1,9 19-1,29-19-15,0-9 16,9 9 0,9 9-1,0 0-15,29-18 16,18-19 0,1 65-1,18 10-15,-9-18 16,19 27-1,9 19 1,9 47-16,-37-19 16,0-47-1,9 38-15,19 38 16,-9-20 0,-29-102-1,-27-10-15</inkml:trace>
  <inkml:trace contextRef="#ctx0" brushRef="#br0" timeOffset="3227.53">9313 2319 0,'0'0'0,"10"-9"0,18 9 16,19-10 0,38-18-1,9-9-15,9 18 16,-9-9-1,0 18 1,10 38-16,-57-9 16</inkml:trace>
  <inkml:trace contextRef="#ctx0" brushRef="#br0" timeOffset="3404.65">9097 2619 0,'0'0'0,"0"0"0,28-9 15,47 18 1,123 1 0,178-20-1</inkml:trace>
  <inkml:trace contextRef="#ctx0" brushRef="#br0" timeOffset="6193.92">13763 1202 0,'0'0'0,"0"-9"16,0 18-1,0 10-15,0-19 16,0 28-1,9 66 1,1 9-16,-1 57 16,10 9-1,-10-85 1,1-9-16,-10 19 16,0-38-1,-10-18 1,1-1-16,0-27 15</inkml:trace>
  <inkml:trace contextRef="#ctx0" brushRef="#br0" timeOffset="6522.04">13114 1456 0,'0'9'0,"0"1"0,19-20 16,37-9 0,66 19-16,48 0 15,37-18 1,-10-1-1,-18 0-15,-28 29 16,-29-20 0,-37-9-1,-10 48 1,-19 17-16,-37-46 16</inkml:trace>
  <inkml:trace contextRef="#ctx0" brushRef="#br0" timeOffset="7269.07">14657 1493 0,'0'0'0,"0"0"0,0 0 0,0 0 0,0 0 16,0 10-1,0 18 1,9 28-16,1 29 16,8 27-1,1 1 1,0-29-16,-10-18 16,1-19-1,-10-10 1,0-18-16,0-19 15,0 0 1,0-9 0,-10-38-16,1-56 15,0-10 1,-1 29 0,1 9-16,18 28 15,1 18 1,-1 1-1,0 19-15,1 0 16,9-1 0,9 20-16,9 8 15,29 39 1,0 8 0,0 10-1,-10 10-15,1-10 16,-10-19-1,-9-18-15,-1-10 16,-18-9 0,0-1-1,0-18-15,-1 0 16,1-18 0,10-39-1,-11-46-15,1 0 16,-19-10-1,0 10 1,-9 19-16,-1 27 16,10 10-1,0 29 1,0 8-16,0 10 16</inkml:trace>
  <inkml:trace contextRef="#ctx0" brushRef="#br0" timeOffset="7778.26">12408 2826 0,'0'0'0,"0"-10"15,-9-9 1,0 1-16,18-1 16,10 0-1,47-18-15,84-1 16,76 1-1,66 8 1,46 20 0,20 0-16,-1-10 15,10 10 1,0-1-16,0 1 16,-28-1-1,-48 10 1,1-9-16,-38 9 15,-57-9 1,-56 9 0,-46-10-16,-48 1 15,-19 9 1,-28 0 0,0 0-16</inkml:trace>
  <inkml:trace contextRef="#ctx0" brushRef="#br0" timeOffset="8196.42">12521 3304 0,'0'0'0,"0"0"16,0 0 0,0 0-16,0 10 15,10 8 1,-1 29-1,0 38-15,10 27 16,0 20 0,0-1-1,-19 0-15,0-27 16,0-29 0,0-19-16,0-19 15,0-8 1,0-11-1,0-8-15</inkml:trace>
  <inkml:trace contextRef="#ctx0" brushRef="#br0" timeOffset="8437.27">11966 3351 0,'0'0'0,"0"0"16,10 0-16,27-9 16,39-1-1,74 1 1,38 9 0,0 9-16,0 19 15,10 1 1,141 36-16</inkml:trace>
  <inkml:trace contextRef="#ctx0" brushRef="#br0" timeOffset="9097.54">13274 3586 0,'0'0'0,"0"0"15,0 0 1,0 9-16,0 29 16,9 18-1,1 38 1,8 28 0,1-19-16,0-9 15,0-10-15,0-37 16,-10-19-1,-9-9 1,0-19-16,0 0 16,10-28-1,-1-75 1,10-57-16,-10 10 16,10 28-1,0 47 1,0 19-16,-1 18 15,-8 10 1,-1 19 0,19 9-16,10 18 15,37 48 1,1 28 0,-1 0-16,-19-1 15,1-27 1,-20-10-1,1-18-15,-10-19 16,-9-10 0,0-9-16,0-19 15,0-28 1,-10-46 0,-18-29-16,-10-10 15,-10 29 1,1 37-1,9 29-15,10 18 16,9 19 0</inkml:trace>
  <inkml:trace contextRef="#ctx0" brushRef="#br0" timeOffset="9388.06">14440 3698 0,'0'0'0,"0"0"16,10 0-1,9 0-15,37 0 16,29 0-1,28 10 1,37-1 0,10 0-16,28 1 15,-18-1 1,-95 0-16</inkml:trace>
  <inkml:trace contextRef="#ctx0" brushRef="#br0" timeOffset="9670.56">15240 3285 0,'0'0'0,"0"0"0,0 10 15,-19 27 1,-9 38-1,0 57-15,9 37 16,10-1 0,9 1-1,0 0-15,0-19 16,9-18 0,0-29-1,-9-56-15</inkml:trace>
  <inkml:trace contextRef="#ctx0" brushRef="#br0" timeOffset="10037.36">16369 3285 0,'0'0'0,"0"0"16,0 0-1,0 0 1,0 0-16,0 10 16,9 37-1,1 75-15,9 56 31,-1 10-31,1-20 16,-9-17-16,-10-11 16,0-18-1,0-28 1,-10-38-16,10-18 16,0-29-1</inkml:trace>
  <inkml:trace contextRef="#ctx0" brushRef="#br0" timeOffset="10303.68">16576 3323 0,'0'0'0,"9"-9"0,29-10 16,18-19 0,38 1-1,0 18-15,1 10 16,-1 18 0,0 0-16,0 29 15,-47-19 1</inkml:trace>
  <inkml:trace contextRef="#ctx0" brushRef="#br0" timeOffset="10504.28">16341 3801 0,'0'0'0,"0"0"0,0 0 16,9 0-1,29 0 1,28-9-16,75-10 16,66 0-1,37-9-15,123-19 16</inkml:trace>
  <inkml:trace contextRef="#ctx0" brushRef="#br0" timeOffset="10875.63">17855 3192 0,'0'0'0,"0"0"16,0 0-1,0 0-15,0 9 16,10 28 0,-1 29-1,0 37-15,20 19 16,-1 19 0,0 9-1,-9 0-15,0-28 16,-10-37-1,-9 9 1,0-19-16,0-38 16,0-18-1,0-19 1</inkml:trace>
  <inkml:trace contextRef="#ctx0" brushRef="#br0" timeOffset="11188.24">18043 3285 0,'0'0'0,"10"-9"16,9-10-16,9-9 15,9 9 1,11 10-1,-1 0-15,0 18 16,0 19 0,0 10-1,-10 9-15,-18-1 16,-19 1 0,-19 19-1,-56 9-15,-75 10 16,-161 46-1</inkml:trace>
  <inkml:trace contextRef="#ctx0" brushRef="#br0" timeOffset="13055.14">2352 4195 0,'0'0'0,"0"0"0,0 0 15,0 0 1,0 0-16,-19-9 16,0 0-1,-28-1 1,-19 1-16,-9 9 16,-10 9-1,20 10 1,8 0-16,29 0 15,18-1-15,10-8 16,19 9 0,47 9-16,28 0 15,10 0 1,9 10-16,-19-10 16,-10 9-1,-18 10 1,-19 0-16,-19 0 15,-18-10 1,-20 10-16,-27 19 16,-57 9-1,-47 0-15,-38-9 16,-19-29 0,10-27-16,9-10 15,-140-19 1</inkml:trace>
  <inkml:trace contextRef="#ctx0" brushRef="#br0" timeOffset="13590.78">2992 4346 0,'0'0'0,"0"9"16,0 0-16,0 29 15,9 46 1,0 29-16,1 18 15,9 29 1,-10 9-16,0 0 16,1-10-1,-10-37-15,0-19 16,9-9 0,-9-28-16,0-19 15,0-10 1,0-18-16,0-19 15,0 0 1,0 0-16</inkml:trace>
  <inkml:trace contextRef="#ctx0" brushRef="#br0" timeOffset="13953.6">3001 4280 0,'9'0'0,"10"-19"16,9-9-16,10 0 16,9 0-1,0 0-15,10 18 16,-1 20-1,0-1-15,1 19 16,-19 10 0,-10 9-16,-19 18 15,-18 20 1,-48 8 0,-27 11-16,-29-20 15,-10-28 1,1-37-1,56-28-15</inkml:trace>
  <inkml:trace contextRef="#ctx0" brushRef="#br0" timeOffset="14520.06">3866 4730 0,'0'0'15,"0"0"-15,0-9 16,0 9-1,10 0-15,-1 9 16,19-9 0,1-18-1,8-11-15,1-8 16,-10 9 0,-9 18-16,-19-18 15,0-9 1,-19-1-1,-28 10-15,-19 9 16,-18 0 0,-10 38-1,-1 47-15,20 0 16,19-1 0,37-27-16,10 18 15,18 19 1,10-28-1,0-19-15,9 0 16,9 10 0,1-10-16,9-19 15,19-9 1,-19 0 0</inkml:trace>
  <inkml:trace contextRef="#ctx0" brushRef="#br0" timeOffset="15064.9">4431 4439 0,'0'0'0,"0"0"16,-19 0-1,0 0-15,-9 10 16,9 18 0,-9 28-1,19-9-15,18 0 16,10 19 0,9-29-1,19 10 1,28 0-16,10-9 15,0-20 1,-10-27-16,-9-10 16,0-18-1,-19-1-15,-29 29 16,1-1 0,-9 1-1,-10 9-15,9 0 16,1 9-1,-1 10-15,10 9 16,9-9 0,0 0-1,0 9-15,10 0 16,0-28 0,-10 10-1,-9-10-15,-10 0 16,-9 0-1</inkml:trace>
  <inkml:trace contextRef="#ctx0" brushRef="#br0" timeOffset="15228.51">4854 4449 0,'0'0'0,"0"0"0,10 0 15,-1 9 1,38 1-16,-19-1 16</inkml:trace>
  <inkml:trace contextRef="#ctx0" brushRef="#br0" timeOffset="15681">5691 4712 0,'0'0'0,"10"9"0,9-18 16,9-10 0,10-19-1,-1-9-15,-9 19 16,-9 9 0,0-28-1,-28-28-15,-38 0 16,-29-9-1,-18-1 1,10 48-16,18 9 16,0 37-1,28 10-15,1 56 16,8 19 0,20 28-1,18 47-15,20 9 16,-1 0-1,0-37 1,-9 18-16,0 57 16,-10-28-1,-9-94 1,0-66-16,0 28 16,0-18-1,0-29 1,0-9-16</inkml:trace>
  <inkml:trace contextRef="#ctx0" brushRef="#br0" timeOffset="16199.96">5682 4721 0,'9'9'0,"1"-9"16,18-9-16,10 0 16,9 18-1,9 0 1,-9-9-16,-9 19 15,0-10 1,-10 1 0,-9-1-16,84 47 15,-103-56 1,0 0-16,0 0 16,0 0-1,0 0 1,0 0-16,0 0 15,0 0 1,0 10 0,0 46-16,0 19 15,0-28 1,0-9-16,0-1 16,0 19-1,0 20 1,0-48-16,0-28 15</inkml:trace>
  <inkml:trace contextRef="#ctx0" brushRef="#br0" timeOffset="16366.34">6077 4505 0,'0'0'0,"0"0"15,0 0 1,10-9-16,-10-1 16,0 10-1</inkml:trace>
  <inkml:trace contextRef="#ctx0" brushRef="#br0" timeOffset="16854.56">6453 4655 0,'0'0'0,"-9"19"15,0-10 1,-10 10-16,0 37 15,-9 19 1,18 10-16,20 9 16,9-38-1,18-18 1,29 27-16,0-8 16,-10-29-1,1-10 1,-10-36-16,0-20 15,-9-9 1,-1 0 0,-18 0-16,0 29 15,-10-1 1,1 0 0,-1 19-16,19 19 15,10 9 1,18 19-1,1 0-15,-10-19 16,9 10 0,-37-29-16</inkml:trace>
  <inkml:trace contextRef="#ctx0" brushRef="#br0" timeOffset="17046.81">6858 4683 0,'0'0'0,"9"-9"16,-9 0-1,10 9-15,9-10 16,9 1 0,9-10-1,-8 0-15</inkml:trace>
  <inkml:trace contextRef="#ctx0" brushRef="#br0" timeOffset="17794.79">7272 3980 0,'0'0'0,"0"0"0,0 0 15,0 47 1,-9 37-1,18 47-15,0 38 16,20-9 0,-1-38-1,28-10-15,1-8 16,-1-58 0,-9 1-16,-9-9 15,-1-19 1,1-19-1,-10-10-15,0-8 16,-9-11 0,0 20-1,-9 0-15,-1-1 16,19 1 0,0 9-16,19 19 15,10-1 1,9 1-1,0 28-15,-1 19 16,-18-38 0,-9-28-1,0-19-15,18-47 16,-9-37 0,-19 38-1,-18 46-15,-1-9 16,1-19-1,-1 0 1,0 9-16,1 57 16,-1 19-1,19 55 1,-9 39-16,0 84 16,-9-1-1,-10-83 1,-19 18-16,-10-9 15,-8-29 1,-20 19-16,10-55 16,-18-20-1,-11-9 1,1-28-16,-10-29 16,-9-18-1,47 0-15</inkml:trace>
  <inkml:trace contextRef="#ctx0" brushRef="#br0" timeOffset="18104.59">7582 4364 0,'0'0'0,"0"0"16,10-18-16,18 8 16,10 1-1,37-1 1,28 1-16,10 28 15,-9 0 1,27-29-16,-65 1 16</inkml:trace>
  <inkml:trace contextRef="#ctx0" brushRef="#br0" timeOffset="23744.38">1712 6063 0,'0'-10'0,"10"-37"15,-1 0-15,-9 19 16,9 9 0,1-18-16,9-10 15,18 56 1,48-18-1,75-29 1,75-8-16,47 8 16,38 10-1,9 9-15,29 0 16,28-56 0,9 38-1,37 112-15,29-28 16,0-85-1,-9 38 1,-1 0-16,1 10 16,-19-10-1,-38 28 1,-57-28-16,-84-57 16,-56 76-1,-57-28-15,-37 18 16,-39 1-1,-27-10 1,-10 9 0,-28-9-16,0 0 15</inkml:trace>
  <inkml:trace contextRef="#ctx0" brushRef="#br0" timeOffset="24254.16">2032 6063 0,'0'0'0,"0"-10"0,9-46 15,10 0 1,75 27 0,123-36-16,74 8 15,57 57 1,66 10-16,57-20 15,55 95 1,39-10 0,46-113-16,-37 1 15,-9 46 1,-1 10 0,-75-10-16,-84 1 15,-66-1 1,-76-9-16,-84 0 15,-57 0-15,-37 10 16,-38-10 0,-10 0-1,-18 9-15,-9-9 16</inkml:trace>
  <inkml:trace contextRef="#ctx0" brushRef="#br0" timeOffset="44837.03">3961 1700 0,'0'0'0,"9"-19"16,19-9 0,29-19-16,18-9 15,28-10 1,20 0-1,27 10-15,29 0 16,28-10 0,19 10-1,9 28-15,0 9 16,0 9 0,10 20-16,-10-1 15,-19 10 1,1 18-1,-10 10-15,-10 10 16,-9 18 0,-9 9-1,-19 1-15,-9 8 16,-10 11 0,-28-11-1,9 20-15,-19 0 16,-18 9-1,-19-10 1,-19 1-16,-19-1 16,-18 1-1,-20 0 1,-56-1-16,-47 10 16,-65-9-1,-48-19-15,-28-29 16,-19-18-1,10-37 1,-1-29-16,-9-28 16,10-19-1,0-28 1,-10-28-16,-9-9 16,18 0-1,20-1 1,-1-18-16,29 19 15,37-1 1,47 1-16,29 0 16,27 18-1,11 19 1,18 1-16,18 8 16,20 19-1,9 1 1,9 18-16,20 9 15,-20 29 1</inkml:trace>
  <inkml:trace contextRef="#ctx0" brushRef="#br0" timeOffset="46803.18">1693 6288 0,'0'0'0,"0"0"16,0-19-1,10-19-15,-1 1 16,29-10 0,37-9-1,47-1 1,48-8-16,84-10 15,37 18 1,39 10-16,-11 19 16,20 28-1,9 0-15,38-9 16,37 9 0,29 0-1,9-9-15,-19-1 16,-19 20-1,-18-1 1,-29 10 0,-9-1-16,-38-8 15,-37-10 1,-29-10-16,-37 10 16,-47-18-1,-29-1 1,-46 0-16,-38 0 15,-10 10 1,-18-10 0,-1 1-16,-18-1 15,0 9 1,-10 1 0,1 0-16,-1-1 15,-9 1 1,0-1-1,0 1-15,0 9 16,0-9 0,0-1-16,0 10 15,0 0 1,0 0 0,0 0-16,0 0 15,0-9 1,0 0-1,0-10-15,0 0 16,0-9 0,0-10-1,-9-18-15,-10 0 16,0-19 0,0-10-1,0 1-15,-18-10 16,-1-9-1,1 0 1,-1 9-16,0 0 16,-9 9-1,10 1 1,-1 0-16,10 9 16,0 9-1,-1 10 1,1 9-16,0 19 15,-10-10 1,-9 10-16,-9 0 16,-19 0-1,-20-1 1,-36-8-16,-67-1 16,-46-9-1,-39 0 1,-27 19-16,-1 0 15,-8 0 1,-29 9 0,-1 1-16,-17-1 15,-11 9 1,20-8 0,-1 8-16,29 1 15,9-1 1,-18 1-1,27 0-15,10-1 16,9 10 0,38 0-1,29-9-15,8 9 16,39 0 0,18 0-16,37 0 15,1 9 1,28-9-1,19 0-15,9 0 16,9 0 0,10 0-1,19 10-15,-9-1 16,8 0 0,20-9-16,-1 10 15,1-1 1,0 1-16,-1 18 15,-9 19 1,10 28-16,9 37 16,-9 67-1,18 46 1,-9 37-16,28 48 16,29 47-1,121 93-15,39-47 16</inkml:trace>
  <inkml:trace contextRef="#ctx0" brushRef="#br0" timeOffset="68028.46">3857 2638 0,'-19'-9'0,"-9"-1"0</inkml:trace>
  <inkml:trace contextRef="#ctx0" brushRef="#br0" timeOffset="69722.12">1486 1953 0,'0'0'0,"0"0"15,0-19-15,-9-18 16,0-10 0,-1 0-16,20-9 15,8-19 1,29-10-1,29-9-15,46-18 16,57 9 0,37 9-16,29 0 15,-1 9 1,10 20-16,0 18 16,10 19-1,8 0-15,-8 9 16,-20 9-1,20 10-15,-29 0 16,0 0 0,0-9-16,1 18 15,-1-9 1,0 10-16,-9-10 16,-10 0-1,-18 9 1,-20 1-16,-8 8 15,-10 1-15,0 9 16,-10 0 0,1 10-1,-20 9-15,-8-10 16,-10 10 0,-1 0-16,-8 0 15,-10 0 1,0 9-16,-9 10 15,-10 18 1,0 1-16,-18-1 16,9 10-1,-10 9-15,0 19 16,10 10 0,-9 8-16,-1 11 15,1 8 1,-10 10-1,0 9-15,-10-9 16,1 0-16,0-10 16,-1 1-1,1 9 1,-1-19-16,1-9 16,0-1-1,-10 1-15,-9 0 16,0-10-1,-19-9-15,0-19 16,0-9 0,-19 0-16,0-19 15,-19 0 1,1-9-16,-10-10 16,-10 10-1,-27 0-15,-20-10 16,-37 0-1,-38 0-15,-56-9 16,-57 0 0,-37-9-16,0-1 15,0 1 1,-10-10 0,0-9-16,1 9 15,-1-9 1,10-1-16,9 11 15,28-11 1,19 1-16,19 0 16,10-10-1,9 1-15,28 8 16,19 1 0,28 0-16,18 0 15,1-1 1,10 1-16,8-9 15,20-10 1,9 0-16,9-10 16,-9-9-1,0-18 1,9-10-16,-28-9 16,10-10-16,-1-9 15,1-9 1,-10-1-16,10-18 15,-1 9 1,19-19 0,-9-9-16,29-9 15,-11 0 1,10-10-16,19-9 16,-9 9-1,28-18-15,0-1 16,18-9-1,20 29-15,-1-11 16,19-27 0,0 9-16,10 10 15,9-10 1,9 0-16,29 0 16,-10-9-1,29-19 1,-10 9-16,28 10 15,29 0 1,131-48-16,66-8 16</inkml:trace>
  <inkml:trace contextRef="#ctx0" brushRef="#br1" timeOffset="147187.64">1910 6710 0,'0'0'0,"0"0"16,0 0-1,0 0-15,0 0 16,9 0 0,38-19-16,66-18 15,66-1 1,56-9-16,66 0 16,28 0-1,19 19-15,38 9 16,19 1-1,65 8 1,76 1-16,27 0 16,20-1-1,66 1-15,27-10 16,1-9 0,56 0-16,38-10 15,-38-9 1,76 0-16,-20 0 15,20 10 1,56 9-16,-10 0 16,-9 9-1,-28 19-15,19-9 16,-19 18 0,-1 10-16,-46 9 15,19-19 1,-48 19-1,-27 10-15,-1-10 16,-75 0 0,-18 10-16,-20-1 15,-75 1 1,-9-10-16,-66 9 16,-56-18-1,-48 0-15,-37 0 16,-47-1-1,-38-8-15,-37-1 16,-67-9 0,-27 0-16,-38 0 15,-19 0 1,-19 0 0,-9 0-16,-19 0 15,-10 0 1,1 0-16</inkml:trace>
  <inkml:trace contextRef="#ctx0" brushRef="#br1" timeOffset="148155.56">9614 7301 0,'0'0'0,"0"0"16,0 0 0,0 9-16,0 20 15,-9 36 1,9 38-16,0 29 16,9 9-1,1 9-15,-10-10 16,0 1-1,0-38 1,0-18-16,-10-10 16,-8-19-1,-1 0-15,0-9 16,0-19 0,10-18-16</inkml:trace>
  <inkml:trace contextRef="#ctx0" brushRef="#br1" timeOffset="148785.99">9436 7658 0,'9'0'0,"0"-19"16,20 0-1,27-28-15,10 0 16,0 19 0,0 9-1,18 10-15,1 0 16,9 18-16,-19 19 16,-9 0-1,-19 0-15,-9 10 16,-19 9-1,-19 0 1,-19 9-16,-38 19 16,-27 10-1,-39-20-15,-18-9 16,10-27 0,8-11-16,29-18 15,19-18 1,19-1-16,27 0 15,1 10 1,19-1 0,-1 1-16,20 0 15,-1-1 1,19 10-16,19 10 16,29 27-1,27 19-15,1 19 16,-10 10-1,-10-1-15,-84-84 16,76 104 0,8-1-1,-18-28-15,-9-19 16,-10 0 0,18-9-16,-27-28 15</inkml:trace>
  <inkml:trace contextRef="#ctx0" brushRef="#br1" timeOffset="149293.35">10574 8258 0,'0'0'0,"9"0"15,1-9-15,9-10 16,18 0-1,10 0-15,19 1 16,9-11 0,1 1-16,-11 10 15,-8-1 1,-10 0-16,-28 0 16,0 0-1,-19 1-15,-29-10 16,-46-10-1,-28 10 1,-10 9-16,9 29 16,20 18-1,-1 19-15,10 28 16,18 18 0,10 1-16,19 0 15,28-9 1,9-10-1,20 0-15,8-19 16,29 0 0,9-18-16,10-10 15,-10-9 1,0-19-16,1 0 16,-1-19-1,-47 10-15</inkml:trace>
  <inkml:trace contextRef="#ctx0" brushRef="#br1" timeOffset="149685.28">11910 7995 0,'0'0'0,"0"0"15,0 0 1,0-18-16,0 8 16,0 1-1,0-1-15,-19 1 16,-19 18 0,-28 20-16,-9 17 15,9 20 1,10 9-1,18 0-15,19 0 16,29 0 0,18-18-16,0-1 15,10-18 1,9-1-16,28-9 16,38-18-1,19-10-15,-66-10 16</inkml:trace>
  <inkml:trace contextRef="#ctx0" brushRef="#br1" timeOffset="149950.4">12352 8314 0,'0'0'0,"0"-9"0,-19-10 16,-9-9 0,-10 0-16,10 9 15,0 10 1,0-1-16,9 20 15,9 9 1,1 9 0,18 19-16,1-10 15,18 1 1,10-1-16,9 1 16,9-20-1,10 1-15,0-9 16,0-20-1,-38 1-15</inkml:trace>
  <inkml:trace contextRef="#ctx0" brushRef="#br1" timeOffset="150236.5">12794 7479 0,'0'0'0,"0"0"16,0 0-16,0 0 15,0 10 1,-19 8-16,0 39 16,10 46-1,0 38 1,18 18-16,10-9 16,9-18-16,-9-20 15,0-18 1,-10-9-1,1-29-15,-1-9 16,0-19 0,-9-19-16</inkml:trace>
  <inkml:trace contextRef="#ctx0" brushRef="#br1" timeOffset="150503.29">13481 7132 0,'0'0'0,"0"10"16,0 18-16,-10 47 15,-8 56 1,-1 57-1,0 28-15,0-10 16,0-9-16,1-19 16,8 19-1,-18 141-15</inkml:trace>
  <inkml:trace contextRef="#ctx0" brushRef="#br1" timeOffset="153054.54">7921 9093 0,'28'0'0,"76"-9"0,112-10 15,66 0 1,38 0-16,28 10 16,38 9-1,47 9-15,-10 1 16,-18-10 0,27 0-1,-27-19-15,-38 0 16,-47-9-1,-29 0-15,-65 9 16,-57 0 0,-37-9-16,-29 19 15,-27 0 1,-20-1-16,-28 1 16,-18 9-1,-10 0-15,0 0 16</inkml:trace>
  <inkml:trace contextRef="#ctx0" brushRef="#br1" timeOffset="153302.12">8476 9131 0,'0'0'0,"9"0"16,39-19 0,111-9-16,218-10 15,55-9 1</inkml:trace>
  <inkml:trace contextRef="#ctx1" brushRef="#br1">9513 8996 0</inkml:trace>
  <inkml:trace contextRef="#ctx1" brushRef="#br1" timeOffset="868.97">9513 8996 0</inkml:trace>
  <inkml:trace contextRef="#ctx0" brushRef="#br1" timeOffset="157671.51">2879 11176 0,'0'0'0,"0"0"0,-10-9 16,-9-10-16,1 0 15,-1-9 1,9 19-1,1 9-15,0-10 16,9 10 0,0 10-16,0 8 15,0 48 1,9 56 0,0-38-16,20-9 15,-1 94 1,0 0-1,-9-84-15,0-29 16,-10 10 0,1-19-16,-10-29 15,9 1 1,-9 0-16,0-10 16,9 1-1,-9-10-15</inkml:trace>
  <inkml:trace contextRef="#ctx0" brushRef="#br1" timeOffset="158162.93">3434 11364 0,'0'0'0,"0"0"0,0-19 16,9-19 0,1 1-16,18 9 15,9-10 1,1 10-16,18 28 16,20 19-1,8 28 1,-18-10-16,-9 10 15,-1 9 1,-18 38-16,-29-9 16,-9-38-1,-28 28-15,-19 0 16,-19 0 0,0 0-1,10-47-15,9-37 16,0-10-1,9-38-15,0 1 16,1-28 0,9-19-1,18 56-15,1 0 16,-1 0 0,10 19-16,0 18 15</inkml:trace>
  <inkml:trace contextRef="#ctx0" brushRef="#br1" timeOffset="158669.04">4252 11420 0,'0'0'0,"0"-9"16,10-10-16,-1 0 15,10-19 1,18-27 0,1 8-16,9 20 15,0-1 1,19 29-16,0 9 15,9 19 1,-9 28-16,-10 28 16,-18-10-1,-19 1 1,-10-10-16,-18-27 16,-10-1-1,-28 19-15,0 9 16,0-19-1,9-18 1,10-28-16,-10-10 16,1-18-1,-1-10-15,1-10 16,8 1 0,10 19-1,10 18-15</inkml:trace>
  <inkml:trace contextRef="#ctx0" brushRef="#br1" timeOffset="159152.21">5165 11251 0,'0'0'0,"9"-9"0,10-10 16,9 0-1,0 0-15,19-18 16,0 9 0,0 18-16,10 10 15,9 10 1,-10 8-1,1 29-15,-10 10 16,-19-1 0,-9-9-16,-19 37 15,-19 1 1,-9-38 0,-10-19-16,-18 28 15,-1-9 1,20-47-16,8-9 15,1-10 1,9-19 0,10 10-16,-1-9 15,20-10 1,-1-10-16,1 29 16</inkml:trace>
  <inkml:trace contextRef="#ctx0" brushRef="#br1" timeOffset="159678.07">6689 11073 0,'9'-10'16,"0"-8"-16,10-11 15,28 1 1,0 10-16,19 8 16,9 10-1,1 10 1,-1 8-16,-9 20 15,-10 28 1,-9 18-16,-28-9 16,-28 9-1,-19-27-15,-29-1 16,-37 0 0,-9-18-16,8-10 15,11-19 1,9-37-1,9-37-15,19-10 16,18-10 0,29 19-1,19-46-15,19 9 16,-1 37 0,11 10-16,-11 37 15,-18 9 1</inkml:trace>
  <inkml:trace contextRef="#ctx0" brushRef="#br1" timeOffset="160401.62">1712 10632 0,'0'0'0,"10"0"0,27-10 15,67-8 1,37-11 0,85-8-16,93-19 15,77 28 1,74-10-16,19-28 15,-19 10 1,-18 28 0,-10 37-16,-37-18 15,-10-1 1,-28 1-16,-19 9 16,-47 28-1,-28 0-15,-57 1 16,-37-48-1,-38 19 1,-47 9-16,-28 1 16,-10 18-1,-18 9-15,-1 10 16,-18 0 0,0 47-1,-19 84-15,-9 29 16,-10-39-1,-19 29 1,1 0-16,8-37 16,1-19-1,9-29-15,-9-37 16,0-28 0,0-19-16</inkml:trace>
  <inkml:trace contextRef="#ctx0" brushRef="#br1" timeOffset="161085.26">2230 10407 0,'0'0'0,"0"9"16,-19 0-1,9 1-15,-37 27 16,10 48-1,-1 84 1,0-10-16,1-46 16,-1 65-1,1 0-15,8-84 16,10 19 0,19 27-1,0-36-15,0-58 16,48 11-1,36 18-15,86-9 16,93-29 0,85-37-16,38-19 15,28 1 1,9-11 0,10-18-16,-1 57 15,-18 18 1,-9-28-1,-19 0-15,-29 9 16,-28-9 0,-46 10-16,-58-10 15,-27-28 1,-48-1 0,-37 20-16,-37 9 15,-29 0 1,-10-9-16,-9 18 15,-18 0 1</inkml:trace>
  <inkml:trace contextRef="#ctx0" brushRef="#br1" timeOffset="161637.63">9097 11439 0,'19'0'0,"47"-10"15,84 1-15,67-10 16,18 10 0,19 9-16,19 9 15,-10 1 1,-28-39-16,-47 1 15,-37 28 1,-48 19 0,-18-10-16,-29-18 15,-18 18 1,-19-9-16</inkml:trace>
  <inkml:trace contextRef="#ctx0" brushRef="#br1" timeOffset="162145.6">11581 11185 0,'0'0'0,"0"0"0,0 0 16,0 0 0,0 0-16,0 0 15,0 19 1,0 9-1,9 10-15,0 18 16,1 0 0,-10-18-16,0-1 15,0 1 1,0-38 0,0 0-16,0 0 15,0 0 1,0 0-1,-10-19-15,1-18 16,0-29 0,9 19-16,9 19 15,0 9 1,10 0-16,9 10 16,1 0-1,18 18 1,-10 10-16,1-10 15,-19 10 1,0 18-16,-19 1 16,-38 18-1,-56 38 1,-76 19-16,-149 74 16</inkml:trace>
  <inkml:trace contextRef="#ctx0" brushRef="#br1" timeOffset="163089.45">12587 10923 0,'0'0'0,"0"0"0,0 0 16,0 0-1,0 9-15,-9 0 16,-1 1-1,1 27 1,-1 29-16,1 65 16,9-18-1,9-19-15,-9 28 16,10-10 0,-10-18-1,0-9-15,0-39 16,0-17-1,0-11-15,0-8 16</inkml:trace>
  <inkml:trace contextRef="#ctx0" brushRef="#br1" timeOffset="163585.35">13095 11307 0,'0'0'0,"0"0"16,0 0-16,-9-9 15,-10 28 1,9-1-16,1 1 15,-10 28 1,10 19 0,18 28-16,1-29 15,8-8 1,11 8-16,-1-37 16,0-9-1,10-9 1,-1-10-16,10-29 15,-9 1 1,0-9-16,-10-29 16,-9-37-1,-10 0-15,-28 18 16,1 20 0,-11 18-16,-8-10 15,-1 29 1,0 9-1,-46 38-15,27 0 16</inkml:trace>
  <inkml:trace contextRef="#ctx0" brushRef="#br1" timeOffset="164568.26">11637 12602 0,'0'0'0,"0"0"0,9 0 16,1 9-1,-1-9-15,1 0 16,-10 0 0,0 0-16,0 0 15,0 0 1,0 0-16,0 10 16,0-10-1,0 0-15,0 0 16,-19 9-1,0 1 1,0-10-16,0-10 16,10 10-1,0 0 1,-10 0-16,0 0 16,0-9-1,10-1-15,-10 10 16,0-9-1,-9 9-15,-10 0 16,-18 19 0,-10 0-1,-19 9-15,1 19 16,-1 18 0,19 1-16,19 0 15,0 18 1,19 29-1,28-19-15,9-19 16,19 0 0,29 0-16,-1-28 15,20-19 1,-1 9 0,9-18-16,-8 0 15,-1 0 1,-9-29-16,-38 1 15</inkml:trace>
  <inkml:trace contextRef="#ctx0" brushRef="#br1" timeOffset="164990.95">12013 13259 0,'0'0'0,"0"0"0,0-10 16,-9 1 0,-10 0-16,-9-1 15,-10 10 1,-18 0 0,-1 10-16,1 8 15,18 11 1,10-1-1,9 0-15,10-9 16,18 9 0,10 0-16,9-19 15,19 20 1,19-1-16,9-19 16,1-18-1,-11 9-15,-8 0 16,-10 9-1,-9-18 1,-1-1-16,-18 10 16,9 10-1,-18-1-15</inkml:trace>
  <inkml:trace contextRef="#ctx0" brushRef="#br1" timeOffset="165518.32">12220 13081 0,'0'0'0,"0"-10"0,0 10 16,0 0-1,0 10-15,10 18 16,-1 9-1,0 20 1,1-11-16,-10-8 16,0-10-1,0 10-15,0-1 16,0-27 0,0-1-16,9-9 15,10-28 1,19-57-16,-1 1 15,-8 37 1,8 0 0,10 0-16,-9 28 15,-10 19 1,19 10-16,0 27 16,10 29-1,-1 9 1,-18-9-16,-20 46 15,-8-27 17,-20-20-32,1-8 15,0-29 1,-1-19-16</inkml:trace>
  <inkml:trace contextRef="#ctx0" brushRef="#br1" timeOffset="165818.34">13039 12827 0,'0'0'0,"0"0"0,0 0 15,0 0 1,0 0-16,-19 19 15,-9 19 1,9 18 0,0 28-16,10 20 15,18-1 1,19-38-16,0 1 16,10-10-1,19-9 1,8 0-16,-27-28 15</inkml:trace>
  <inkml:trace contextRef="#ctx0" brushRef="#br1" timeOffset="166269.12">13547 13278 0,'0'0'16,"0"0"-16,0 0 16,0-10-16,0 10 15,9 10 1,0-10-1,1-10-15,9 1 16,0 9 0,-1-10-16,1 10 15,9-18 1,-9-20-16,0 1 16,-19 9-1,0-1 1,-19 11-16,-9-11 15,0 1 1,-10 10-16,0 18 16,1 37-1,-1 10 1,10 0-16,19 0 16,18 0-1,0 18-15,20 10 16,8-18-1,1-20 1,28 29-16,-10-29 16,1-8-1,-1-11-15,-18-18 16,-19 0 0</inkml:trace>
  <inkml:trace contextRef="#ctx0" brushRef="#br1" timeOffset="166728.07">13998 12893 0,'0'0'0,"10"-9"15,-1-1-15,19 1 16,0-1-1,20 29 1,17 9-16,11 19 16,-11 19-1,-8 18-15,-19 1 16,-20-10 0,-8 9-16,-29 1 15,-9-10 1,-10-10-1,-18-36-15,-1-39 16,-18-27 0,9-29-16,10-18 15,27-1 1,29-46 0,38-10-16,28 38 15,28 28 1,38-38-16,-10 19 15,-28 47 1,-19 19-16,-46 10 16</inkml:trace>
  <inkml:trace contextRef="#ctx0" brushRef="#br1" timeOffset="177500.89">19643 8849 0,'0'0'0,"0"0"16,-10-9-16,-9-10 15,1-19 1,-20 1-16,0 9 16,-27 0-1,-20 18 1,-9 20-16,0 27 16,37 1-16,20-10 15,18 9 1,9 1-1,29 28-15,38 18 16,-1-28-16,19-18 16,29-10-1,9-37 1,0-29 0,-19 1-16,-28 8 15,-10-8-15,-18-10 16,-20 19-1,-8 18 1,-10 1-16,0 9 16,0 0-1,0 9-15,0 29 16,-19 46 0,0 29-16,0 9 15,1 0 1,8 0-16,1-38 15,9-9 1,0 10-16,0-29 16,0-9-1,0-19-15</inkml:trace>
  <inkml:trace contextRef="#ctx0" brushRef="#br1" timeOffset="178117.62">20753 8783 0,'0'-9'0,"-19"-10"16,0-9 0,-19 9-16,-9 19 15,-9 10 1,-10 9-16,19 18 16,0 10-1,19 9 1,9 1 15,10-29-15,18-10-16,10 11 0,9-11 0,19-18 0,0-9 15,10-19 1,-1-10 0,-9 1-16,-9-10 15,-10 9 1,-9 10-16,-10 19 15,1-1 1,-10 1-16,0 9 16,9 9-1,0 67 1,1 27-16,-1 9 16,-9 1-16,0-10 15,0-18 1,-9-10-1,-1 0-15,10-19 16,0-19 0,10 10-16,-1-28 15</inkml:trace>
  <inkml:trace contextRef="#ctx0" brushRef="#br1" timeOffset="178760.28">21571 8859 0,'0'0'0,"0"0"15,-9-10-15,-10-9 16,0 10 0,-18 0-1,-20-1-15,1 20 16,9 18 0,0 9-16,18 1 15,11-10 1,8 0-16,10 0 15,10-9 1,8 0 0,11-19-16,18 0 15,9-19 1,0-9-16,-8 0 16,-11 18-1,1-8-15,-10-1 16,-9 9-1,0 1-15,-10 9 16,0 9 0,1 20-16,9 46 15,-1 9 1,-8 1-16,-10-1 16,0-9-1,0 19 1,0-10-16,0-27 15,0-20 1,0 1-16,0-1 16,0-18-1,0-10-15,0-9 16</inkml:trace>
  <inkml:trace contextRef="#ctx0" brushRef="#br1" timeOffset="179377.75">22493 9046 0,'0'0'0,"0"0"0,0 0 16,-9-9-1,-1 9-15,-9 0 16,-9 0-1,-9 9-15,-10 19 16,0 10 0,9-1-16,10-8 15,18 8 1,1 10 0,18 9-16,10 1 15,9-11 1,19 1-16,10 0 15,-1-19 1,10-18-16,0-10 16,0-19-1,-10-28-15,1 0 16,-20-9 0,1-19-16,-19-19 15,-29 0 1,-8 19-1,-20-9-15,-9 18 16,-28 29-16,-57 8 16,-56 48-1,-141 47 1</inkml:trace>
  <inkml:trace contextRef="#ctx0" brushRef="#br1" timeOffset="180476.65">21185 11148 0,'0'0'0,"0"0"16,0 0-16,0 0 15,0 0 1,0 0-16,0 9 15,10 29 1,-1 37-16,1 28 16,9 38-1,-1-10-15,-8 0 16,-10-27 0,0-29-16,0 0 15,0-19 1,0 0-16,0-18 15,0-19 1,0-10 0,0-9-16</inkml:trace>
  <inkml:trace contextRef="#ctx0" brushRef="#br1" timeOffset="180978.76">21947 11532 0,'0'0'0,"0"0"0,0 0 15,-18 10-15,-1 9 16,0 9-1,-9 19-15,0 28 16,-1-10 0,20 10-1,9 10-15,19-1 16,9 1 0,10-20-16,-1-18 15,1-18 1,0-20-16,9-18 15,0-10 1,0-19-16,9-9 16,1-28-1,-20-9-15,-9-1 16,-18-8 0,-10 8-16,-19 10 15,-19-9 1,1 9-16,-10 18 15,-10 29 1,-27 9 0,37 19-16</inkml:trace>
  <inkml:trace contextRef="#ctx0" brushRef="#br1" timeOffset="183610.37">17178 9074 0,'0'0'0,"0"0"0,0 0 16,-19 10-1,0-1-15,-9 10 16,-10 0-1,1 18-15,-1 1 16,1 18 0,18 10-1,9-19-15,20 18 16,9 10-16,9-18 16,0-20-1,19-18-15,0 0 16,10-10-1,-10-9 1,0-28-16,0-19 16,-10 9-1,-18-8-15,0-11 16,-19 10 0,-19 0-1,-28-9-15,-9 0 16,-20 0-1,1 9-15,9 18 16,10 20 0,37 9-16</inkml:trace>
  <inkml:trace contextRef="#ctx0" brushRef="#br1" timeOffset="184301.47">17554 11495 0,'0'0'0,"0"-9"15,0 9-15,0 0 16,0 9 0,-9 19-1,-1 10-15,10 46 16,-9 47-1,9 10 1,0 0-16,0-57 16,0-9-1,0 10-15,0-38 16,0 0 0,0-19-16,0 9 15,-9-8 1</inkml:trace>
  <inkml:trace contextRef="#ctx0" brushRef="#br1" timeOffset="185401.02">15080 8258 0,'0'0'0,"9"0"16,10 0-16,19-9 15,18-1 1,29-8-16,37 8 16,29 10-1,46-9-15,10-1 16,19 20-1,9-10 1,38-10-16,19 1 16,18-10-1,38 0-15,10 1 16,18-1 0,0 10-16,-9 18 15,10 0 1,8-18-16,1 0 15,-10 18 1,-18 10 0,-29-10-16,10 0 15,-10-9 1,-9 10-16,-19-1 16,-28 1-1,-38-20-15,-19 1 16,-28 9-1,-37 9 1,-29-9-16,-18 0 16,-29 10-1,-28-10-15,-19 0 16,-28 0 0,0 0-16</inkml:trace>
  <inkml:trace contextRef="#ctx0" brushRef="#br1" timeOffset="186358.8">16350 6729 0,'0'0'0,"0"0"0,0 0 16,0 0 0,0 0-1,0 0-15,0 9 16,-9 0 0,-1 29-16,1 28 15,18 9 1,19 9-1,1-9-15,8-18 16,10-20 0,0 1-16,-9-10 15,0-9 1,-1-19-16,-8-19 16,8-9-1,1-10 1,-1 1-16,-8-1 15,-11-9-15,1 19 16,-9 0 0,-10 9-1,0 10-15,0-1 16,0 10 0,0 0-16,9 10 15,0 18 1,1 28-1,-10 38-15,0 9 16,-19 0 0,0-9-16,-18 0 15,-1 0 1,-9-19 0,47-75-16,-56 66 15,-39-20-15,1-17 16,10-20-1,8-9 1,11-19-16,8 0 16,29 10-1</inkml:trace>
  <inkml:trace contextRef="#ctx0" brushRef="#br1" timeOffset="187005.43">17112 7310 0,'0'0'0,"0"0"16,0 0-1,0 0-15,0 10 16,0-1 0,0 10-16,0 9 15,0 28 1,-9 1-16,9 8 16,-10-8-1,10-20 1,0 1-16,-9-10 15,-1-9 1,10-19-16,0 0 16,0 0-1,0-10-15,0-18 16,-9-9 0,9-20-16,9 10 15,1 10 1,-1-10-16,10 9 15,-10 10 1,10 0 0,0 19-16,0-1 15,0 10-15,9 10 16,0 18 0,-9 9-1,0 10-15,0 19 16,-10 18-1,-9-9-15,-9-9 16,-1 0 0,-9 0-16,1-1 15,-1-37 1</inkml:trace>
  <inkml:trace contextRef="#ctx0" brushRef="#br1" timeOffset="187154.08">16717 7742 0,'0'0'0,"19"0"15,65-9-15,189 9 16,141-10 0</inkml:trace>
  <inkml:trace contextRef="#ctx0" brushRef="#br1" timeOffset="188297.3">24299 6879 0,'0'0'0,"0"0"0,0-10 15,0 1-15,0 0 16,0 9-1,0 0-15,0 18 16,0 39 0,-9 74-16,9 76 15,0 36 1,0 11-16,-9 18 16,-10 9-1,0 1 1,0 18-16,-9 10 15,0-1 1,-1 29-16,1 0 16,0 0-1,9-1-15,-9-8 16,9-10 0,10-19-16,9-28 15,9 0 1,10-37-16,9-29 15,0-28 1,1-37-16,-1-38 16,-9-18-1,-1-20-15,1-27 16,-9-19 0,-1 0-1,-9-19-15,0 0 16</inkml:trace>
  <inkml:trace contextRef="#ctx0" brushRef="#br1" timeOffset="189601.74">24629 6569 0,'0'0'0,"-10"-9"16,-9-19-16,-9-10 15,0 1 1,0-10-16,-1 9 16,1 10-1,9 0 1,1 19-16,8-1 16,1 20-1,-10 18-15,10 56 16,9 85-1,18 47-15,20 9 16,0 113 0</inkml:trace>
  <inkml:trace contextRef="#ctx0" brushRef="#br1" timeOffset="189992.05">26896 6100 0,'0'0'0,"0"0"15</inkml:trace>
  <inkml:trace contextRef="#ctx0" brushRef="#br1" timeOffset="190731.74">26472 7010 0,'0'0'0,"0"0"15,-9 0 1,-19 0-16,-10-9 15,-9 9 1,-9 9-16,-1 1 16,-9 18-1,1 0-15,18 0 16,18 10 0,10-1-16,10 1 15,18 9 1,20-10-16,-1 1 15,19-1 1,9-18-16,10 0 16,0-19-1,-9-19 1,-1-9-16,-9-10 16,-9-9-16,-20 0 15,-18 10 1,-9-1-1,-19 1-15,-29 9 16,-37 9 0,38 9-16</inkml:trace>
  <inkml:trace contextRef="#ctx0" brushRef="#br1" timeOffset="191356.42">27893 6382 0,'0'0'0,"19"0"0,28 0 16,47-10 0,38 1-16,46 9 15,29 0-15,38 0 16,18 0 0,-18 0-1,-19 0-15,-38 0 16,-38 0-1,-27 0-15,-20 0 16,-18 9 0,-57-9-16</inkml:trace>
  <inkml:trace contextRef="#ctx0" brushRef="#br1" timeOffset="192026.84">28646 5988 0,'0'0'0,"0"0"0,0 9 16,0 10-16,0 46 15,-19 57 1,-9 47-1,-10 47-15,0 19 16,10 27-16,0 20 16,0 18-1,9 10-15,0 9 16,0 0 0,0 9-16,10 0 15,0 1 1,-1 8-16,20 1 15,-1 19 1,0-1 0,10-27-16,-9-1 15,-10-18 1,0-19-16,-10-19 16,1-38-1,9-18-15,0-38 16,0-28-1,0-37-15,9-29 16,-9-18 0,10-28-16,-1-10 15,0-9 1,1-19-16,-1 0 16</inkml:trace>
  <inkml:trace contextRef="#ctx0" brushRef="#br1" timeOffset="192751.3">30979 6616 0,'0'0'0,"0"0"16,9 0-1,-9-9-15,0 9 16,0 0-1,0 0-15,9 9 16,1 29 0,-1 18-16,1 28 15,-10 20 1,0-11 0,0 1-16,-10 0 15,1-19-15,-1-9 16,1-10-1,9-9 1,-9-9-16,-1-1 16,1-9-16,-1-18 15</inkml:trace>
  <inkml:trace contextRef="#ctx0" brushRef="#br1" timeOffset="193061.31">30141 6391 0,'10'0'0,"9"0"15,46 9-15,67 10 16,75 9 0,28 19-16,19 0 15,-19 0 1,114 19-1</inkml:trace>
  <inkml:trace contextRef="#ctx0" brushRef="#br1" timeOffset="193868.23">22615 10106 0,'29'0'0,"74"-18"0,151-20 15,85-9 1,46 19-16,58-10 16,46 10-1,28 10-15,10-1 16,28 0 0,-19 10-1,-28-1-15,10 10 16,-10 0-1,-10 0-15,-18 0 16,-28-975 0,-29 1941-16,-47-966 15,-28 0 1,-47-9-16,-28-10 16,-56 9-1,-39-8-15,-46 8 16,-29-9-1,-37 10-15,-19 0 16,-18-1 0,-20 1-1,-9 9-15</inkml:trace>
  <inkml:trace contextRef="#ctx0" brushRef="#br1" timeOffset="194841.52">25090 10050 0,'0'0'0,"9"0"16,10-19-16,37 1 15,38-20 1,38 0 0,47 1-16,47 9 15,75 0 1,28 9-16,19 0 15,0 10 1,38-10-16,37 0 16,-9 0-1,-10 1-15,-8 8 16,-11 1 0,-8 18-16,-11 1 15,-17-1 1,-1 0-16,-38 10 15,-18 0 1,-20 0-16,-36 0 16,-29-10-1,-29 0-15,-27-9 16,-29 0 0,-28 0-16,-18 0 15,-20 0 1,-18 0-1,-10 0-15,-19 0 16,-9 0 0</inkml:trace>
  <inkml:trace contextRef="#ctx0" brushRef="#br1" timeOffset="196847.29">23820 8108 0,'9'0'0,"10"0"16,56 0-16,66-9 15,85 9 1,84 9-16,38 0 16,38-9-1,56 0 1,57-9-16,9 0 16,0-10-1,9-19-15,10 10 16,-38 19-1,10-1-15,-10 20 16,-19 8 0,-9 11-16,-18-1 15,-20-9 1,-37-1-16,-48-8 16,-65-1-1,-66-9-15,-56 0 16,-39-9-1,-36-1-15,-48 10 16,-28 0 0</inkml:trace>
  <inkml:trace contextRef="#ctx0" brushRef="#br1" timeOffset="197678.48">27564 3933 0,'0'0'0,"0"0"0,0 0 16,0 9-1,0 10 1,9 37-16,10 38 16,19 9-1,9 0-15,9-18 16,0-19-1,1-20-15,-10-17 16,0-11 0,0-18-16,0-18 15,-9-11 1,-1-8 0,-8-10-16,-11-9 15,1 9-15,-9 0 16,-10 19-1,0 18 1,0 1-16,0 9 16,9 9-1,0 10-15,10 28 16,0 47 0,0 28-16,-10 9 15,-9 1-15,-9-1 16,-19-18-1,-10-10 1,-18-9-16,-1-19 16,-18-10-1,-10-8-15,1-11 16,-1-27 0,10-9-16,-1-10 15,39-10 1</inkml:trace>
  <inkml:trace contextRef="#ctx0" brushRef="#br1" timeOffset="198111.28">28758 4843 0,'0'0'16,"0"0"-16,0 0 15,0 0-15,0 0 16,0 0-1,0 19-15,-9 28 16,0 56 0,18 28-16,0 10 15,1 0 1,-1-29-16,1-27 16,-10-10-1,0-19-15,0-9 16,0-10-1,-10-8-15,10-11 16,0-18 0,0 0-1</inkml:trace>
  <inkml:trace contextRef="#ctx0" brushRef="#br1" timeOffset="198428.5">28702 4965 0,'0'0'0,"9"-10"16,1-18-16,9-9 16,9-1-1,0 10-15,10 0 16,9 9 0,19 10-16,-1 9 15,-8 9 1,-1 19-16,-18 0 15,0 1 1,-20 8 0,1 10-16,-19 0 15,-19 0 1,-37 19-16,-29 9 16,-56-10-1,-38-8-15,-150 36 16</inkml:trace>
  <inkml:trace contextRef="#ctx0" brushRef="#br1" timeOffset="201472.93">25381 8493 0,'0'0'0,"0"0"0,0 0 16,-9-10 0,-10 1-16,0-1 15,-18 1 1,-20 18-16,1 1 15,-10 18 1,19 0-16,19 10 16,9-1-1,9 1-15,20-1 16,-1 1 0,19-10-16,1-9 15,-1-1 1,19 1-1,0-19-15,0 0 16,0 0-16,0-19 16,-9 1-1,-1-1-15,1-9 16,-19 9 0,-1 10-16,-8-1 15,-10 10 1,0 0-1,9 10-15,1 18 16,-1 28 0,-9 29-16,0 18 15,0 9 1,0-8-16,0-11 16,0 1-1,0-19-15,0-18 16,0-11-1,0-8-15,0-19 16,0-10 0</inkml:trace>
  <inkml:trace contextRef="#ctx0" brushRef="#br1" timeOffset="202258.83">26407 8793 0,'0'0'0,"0"0"15,-10-10-15,-9-8 16,1-1 0,-1 0-16,0-9 15,-9 9 1,-1 0-16,-8 10 15,-1 0 1,1 9-16,-1 9 31,10 0-31,0 20 16,9-1-16,9 0 16,1 0-1,9-9-15,9 0 16,1-1-1,-1 1-15,19 0 16,1-10 0,8-9-16,1 0 15,-1-9 1,1 0-16,-10-10 16,1 0-1,-1 0 1,-9 0-16,-1 1 15,1-1-15,0 10 16,-10-1 0,1 1-16,-1-1 15,-9 1 1,0 9 0,0 0-16,0 0 15,10 19 1,-1 18-16,0 29 15,-9 37 1,0 19-16,0 0 16,-9 0-1,0-9-15,-1-66 16</inkml:trace>
  <inkml:trace contextRef="#ctx0" brushRef="#br1" timeOffset="203434.48">27056 8765 0,'0'0'0,"0"0"15,0 0 1,-19 0-16,-9 9 16,-1 0-1,1 10-15,0 19 16,0 9 0,18 9-16,10 0 15,10 1 1,18-20-16,0 1 15,0-20 1,1 1-16,-1-19 16,10 0-1,-10-9-15,0-10 16,0-19 0,-9-18-16,0 0 15,0 0 1,-1 9-1,1 0-15,9 9 16,1 10 0,8 0-16,1 9 15,0 10 1,-1 9-16,1 9 16,-1 19-1,1 10-15,0 9 16,-10 0-1,0 18-15,-9 10 16,0-9 0,0-10-16,-1-9 15,1-9 1,9-10-16,1-9 16,-1-10-1,0-9 1,0-19-16,19-9 15,-9-9 1,0-29-16,-1-9 16,-18 0-1,-19-10-15,-9 20 16,-10-1 0,-9 19-16,-10 19 15,0 9 1,10 10-16</inkml:trace>
  <inkml:trace contextRef="#ctx0" brushRef="#br1" timeOffset="204485.36">30282 8408 0,'0'0'0,"0"0"0,0 0 16,0 0-1,0 0-15,0 0 16,0 0-1,0 10-15,10 8 16,-1 20 0,1 37-16,-10 19 15,0 0 1,-10-1-16,1 1 16,-10-19-1,10-9-15,-1-10 16,1-18-1,-1-1 1,1-18-16,0 0 16,9-10-16</inkml:trace>
  <inkml:trace contextRef="#ctx0" brushRef="#br1" timeOffset="205034.36">30913 8643 0,'0'0'0,"9"0"0,1-10 16,8-8-16,11-1 16,18 9-1,0 1-15,9 0 16,1 18 0,-1 0-1,0 10-15,-9 9 16,-9 10-16,0-1 15,-19 10 1,-10 0 0,-9 0-16,-19 9 15,-18 1 1,-1-1-16,-9-18 16,-10-20-1,10 1-15,-9-19 16,-1-19-1,1 1 1,9-20-16,0-18 16,19-1-16,0-8 15,18-1 1,20 19-16,-1 0 16,0 28-1</inkml:trace>
  <inkml:trace contextRef="#ctx0" brushRef="#br1" timeOffset="206784.08">30442 8596 0,'0'0'16,"0"0"-16,0 0 15,0 0-15,0 0 16,0 0-1,0-10-15,0 10 16,-18-18 0,-1-1-1,-19-9-15,-18 0 16,-10-10-16,-9 10 16,-1 0-1,10 18-15,10 1 16,9 9-1,0 9 1,9 1-16,10 18 16,0 0-1,0 0-15,9 19 16,9 0 0,10 0-16,10-10 15,-1 1 1,10 0-1,9-10-15,0-10 16,10 1-16,0 0 16,9-19-1,0-19-15,0 0 16,0-18 0,-9-1-16,-10 1 15,0-10 1,-9 0-1,0 19-15,-10 0 16,0 9 0,-9 10-16,0 9 15,0 0 1,0 0-16,0 9 16,10 29-1,-1 27-15,-9 29 16,0 9-1,0 19-15,0-9 16,0-1 0,-9-18-16,-1 0 15,1-19 1,0 0-16,9-19 16,0-27-1</inkml:trace>
  <inkml:trace contextRef="#ctx0" brushRef="#br1" timeOffset="213963.47">30696 11326 0,'0'0'0,"0"0"0,0 0 15,0 0 1,0 0-16</inkml:trace>
  <inkml:trace contextRef="#ctx0" brushRef="#br1" timeOffset="-213111.9">26670 11542 0,'0'0'0,"0"0"0,0 0 15,-19-19 1,-18 0-16,-20-9 16,-28 0-16,-9 19 15,-9-1 1,-1 20-16,20-1 15,27 0 1,20 10 0,18 0-16,19 0 15,19 9 1,37 19-16,19 0 16,29 9-1,-1 0-15,-9 1 16,-18-1-1,-20 0-15,-9-9 16,-19 0 0,-18 9-16,-10-9 15,-28 9 1,-19-9 0,-10-9-16,1-19 15,9-19-15,0 0 16,18-19-1,11 0-15,8-9 16,10-10 0,19-8-16,19-11 15,27-8 1,11-10 0,8 9-16,1-9 15,-10 9 1,-18 0-16,-29 10 15,-9 9 1,-19 0-16,-19 10 16,0 9-1,-9 18-15,9 1 16</inkml:trace>
  <inkml:trace contextRef="#ctx0" brushRef="#br1" timeOffset="-212236.68">30104 11514 0,'0'0'0,"0"0"15,9 0-15,1-19 16,18 0 0,19 0-16,9-9 15,10 19 1,9 0 0,1 18-1,-20 0-15,-18 1 16,-1 8-16,-18 11 15,0-1 1,-19 19-16,-19 9 16,-28 10-1,-19 18-15,0-9 16,1-19 0,17-18-16,11-1 15,9-18 1,18 0-16,1 0 15,-1-10 1,20 1-16,9-1 16,18-9-1,39 0 1,27 0-16,19-19 16,19 0-1,1-9-15,-11 9 16,-8-9-1,-29 10-15,-29-1 16,-8 0 0,-29 10-16,-9-1 15,-19 10 1,0 0-16</inkml:trace>
  <inkml:trace contextRef="#ctx0" brushRef="#br1" timeOffset="-211302.28">18768 13531 0,'0'0'0,"0"0"0,9 0 15,19-19 1,57-9-16,103-19 16,94 0-1,85 0-15,38 0 16,46 0-1,20 10-15,27-10 16,20-9 0,18 9-16,0 0 15,10 9 1,37-9-16,0 10 16,-28 9-1,19 0-15,0 0 16,-38 18-1,-18-9-15,9 10 16,-19 18 0,-29-9-1,-46 0-15,-28 10 16,-39-10-16,-46 9 16,-56-9-1,-38-9 1,-38 9-16,-38 0 15,-28 0 1,-37 0-16,-19 0 16,-19 0-1,-9 0-15,-20-10 16,1 10 0,-9 0-16,-10 0 15,0 0 1,0 0-1,0 0-15</inkml:trace>
  <inkml:trace contextRef="#ctx0" brushRef="#br2" timeOffset="-204439.31">20395 1709 0,'0'0'0,"0"0"15,0 0-15,10-19 16,-1 1 0,10-20-1,9-18-15,0-1 16,19-18-1,0 0 1,0-9-16,-9-1 16,0 10-16,-19 19 15,-1 9 1,1 19-16,-9 0 16,-1 19-1,0-1-15,10 20 16,9 27-1,19 48-15,10 27 16,-1 1 0,-18-10-16,0-19 15,-20-18 1,1-10-16,-9-18 16,-10-10-1,0-9 1,0-10-16</inkml:trace>
  <inkml:trace contextRef="#ctx0" brushRef="#br2" timeOffset="-204162.08">20442 1465 0,'0'0'0,"10"0"0,9 0 16,37-9-1,29-1-15,37 1 16,10 0 0,-10 9-16,-19-10 15,-18 10 1,-19 0-16,-19 0 15,-28 0 1</inkml:trace>
  <inkml:trace contextRef="#ctx0" brushRef="#br2" timeOffset="-203812.12">21769 996 0,'0'0'0,"0"0"15,0 0 1,-19-9-16,0-1 16,-19 20-1,1-1-15,-10 19 16,0 0-1,19 19-15,-1 0 16,20 0 0,0 0-16,18-9 15,0-1 1,20 1 0,-1-1-16,19-9 15,37 0 1,-36-9-16</inkml:trace>
  <inkml:trace contextRef="#ctx0" brushRef="#br2" timeOffset="-203505.16">22324 987 0,'0'0'0,"0"0"0,0 0 16,0 0-16,-19 0 15,0 0 1,-18 9-16,-1 19 16,0 0-1,10 19-15,9 0 16,10-9 0,18 9-1,10-10-15,9 1 16,10-1-1,9-9-15,0-9 16,-9 0 0,-1-10-16,-18-9 15</inkml:trace>
  <inkml:trace contextRef="#ctx0" brushRef="#br2" timeOffset="-203205.34">23302 1090 0,'0'0'0,"0"0"15,0 0-15,10 0 16,8-9 0,11-1-16,27 1 15,29-1 1,18 10-16,-9 0 16,-47 0-1</inkml:trace>
  <inkml:trace contextRef="#ctx0" brushRef="#br2" timeOffset="-203011.49">23246 1212 0,'0'0'0,"0"0"0,0 0 16,9 0-1,10 0-15,75 9 16,151 19 0,159 19-16</inkml:trace>
  <inkml:trace contextRef="#ctx0" brushRef="#br2" timeOffset="-201028.52">25249 799 0,'0'0'0,"0"0"0,0 0 15,10-9-15,-1-10 16,-9 0 0,0 0-16,0-9 15,0 0 1,-9 0 0,-10-10-16,-19 10 15,-27 0-15,-11 9 31,10 10-31,10 18 16,9 1-16,0 18 16,19 0-1,0 0-15,18-9 16,1 0 0,18-1-16,1 1 15,-1 0 1,19-10-16,19-9 15,0 0 1,10 0-16,-10-9 16,-10-10-1,1 0-15,-10 1 16,-9-1 0,0 10-16,0-1 15,-10 1 1,-9 9-16,0 0 15,9 9 1,1 10-16,-1 18 16,1 29-1,-1 28 1,0 19-16,1-20 16,-1-8-1,1-10-15,-10-19 16,0-9-1,9-9-15,1-10 16,-10-19 0</inkml:trace>
  <inkml:trace contextRef="#ctx0" brushRef="#br2" timeOffset="-200421.46">25852 696 0,'0'0'0,"0"0"16,-10-10-16,-9 1 15,1 0 1,-1 9-16,-10 9 15,11 0 1,-11 10-16,1 9 16,9 1-1,10 8-15,0-18 16,9 0 0,9-10-16,0 0 15,1 1 1,-1-1-16,10-9 15,9 0 1,0 0-16,1-9 16,-1-1-1,0-8-15,0 8 16,-9 1 0,0-1-1,-10 1-15,1 9 16,-1 9-1,1 1-15,-1 18 16,10 28 0,0 10-16,-10 0 15,0 9 1,-9-19-16,0 0 16,0-18-1,0-1-15,0-18 16,10-10-1,-10 1-15</inkml:trace>
  <inkml:trace contextRef="#ctx0" brushRef="#br2" timeOffset="-199745.47">26548 705 0,'0'0'16,"0"0"-16,0 0 15,-10 0-15,-9 0 16,1 10 0,-11 8-16,1 11 15,0 8 1,19 10-16,-1 9 15,20-18 1,-1-1-16,0 1 16,1-19-1,9-1-15,-10-18 16,10 0 0,0-9-16,9-10 15,0-18 1,0-10-16,1 0 15,-1 0 1,-9 19-16,-1 0 16,-8 18-1,-1 1-15,1 0 16,-1 9 0,0 9-16,20 19 15,-1 19 1,0 9-1,10 1-15,-1-1 16,-8-9 0,8-10-16,-9-9 15,10-9 1,-10 0-16,10-19 16,-10-19-1,-9 0-15,0-18 16,-19-10-1,0 0-15,-19-9 16,0 9 0,-18 9-16,8 20 15</inkml:trace>
  <inkml:trace contextRef="#ctx0" brushRef="#br2" timeOffset="-198095.52">27423 977 0,'0'0'0,"0"0"16,0 0-1,9 0-15,10-9 16,37 0-16,20-1 15,27 10 1,0 0 0,1 0-16,-10-9 15,-19-1 1,-28 1-16,-28 9 16</inkml:trace>
  <inkml:trace contextRef="#ctx0" brushRef="#br2" timeOffset="-197779.53">27874 611 0,'0'0'0,"0"0"0,0 0 15,0 0-15,0 10 16,0 9 0,0 27-1,0 30-15,0 8 16,0 19 0,0 0-16,-9-9 15,9-19 1,-10-9-16,10-10 15,0-18 1,0-19-16</inkml:trace>
  <inkml:trace contextRef="#ctx0" brushRef="#br2" timeOffset="-197226.84">28495 762 0,'0'0'0,"0"0"0,9-10 16,1-9-1,-1 10-15,1 0 16,8-1-1,11 1-15,-1-1 16,0 10 0,-9 10-16,0-1 15,0 1 1,-10-1-16,0 19 16,-9 0-1,-18 19-15,-11 9 16,-8 1-1,-1-1-15,0-9 16,10-9 0,19-20-1,-1 1-15,20-10 16,-1 1-16,29-1 16,18 1-1,29-10 1,9 0-16,0-10 15,0 1 1,-9-1-16,-19 1 16,-19 9-1,-19 0-15,-19 0 16,-9 0 0</inkml:trace>
  <inkml:trace contextRef="#ctx0" brushRef="#br2" timeOffset="-196728.41">24930 1465 0,'9'0'0,"29"0"15,84 0-15,113 0 16,57 10 0,37-1-16,19 0 15,19 19 1,19 1-16,-1-1 16,1 0-1,-19-19 1,-28-9-16,-38-18 15,-47-11-15,-66 11 16,-38 8 0,-37 1-16,-47-1 15,-28 10 1,-29 0-16</inkml:trace>
  <inkml:trace contextRef="#ctx0" brushRef="#br2" timeOffset="-196276.7">26068 1700 0,'0'0'0,"0"0"0,9 0 15,1 0 1,-1 0 0,1 9-16,-1 19 15,10 19 1,0 9-16,-10 10 16,10 0-1,-19-10 1,0 0-16,0-9 15,0-9-15,0-1 16</inkml:trace>
  <inkml:trace contextRef="#ctx0" brushRef="#br2" timeOffset="-195812.72">26491 1944 0,'0'0'0,"10"0"16,-1-19-16,19-9 16,1 0-1,18-1 1,0 1-16,0 19 15,0 0 1,-10 18 0,1 0-16,0 19 15,-1 1-15,-18-1 16,0 9 0,-19 10-16,-10 0 15,-18 0 1,-19 9-16,-9-18 15,9-19 1,0-19 0,0-10-16,9-9 15,10-18-15,0-1 16,9 1 0,9-10-1,1 19-15,18 0 16,-9 9-1</inkml:trace>
  <inkml:trace contextRef="#ctx0" brushRef="#br2" timeOffset="-195324.62">27253 2075 0,'0'0'0,"0"0"0,0-9 16,10-10-1,-1 0 1,10-18-16,9 8 15,0 1 1,10 0-16,9 19 16,0-1-1,0 1-15,0 18 16,-9 1 0,-10-1-16,-9 10 15,0 0 1,-19-1-16,-10 11 15,-9-1 1,-18-9-16,-10-1 16,9-18-1,0 0-15,10-18 16,0-1 0,0 0-16,18 0 15</inkml:trace>
  <inkml:trace contextRef="#ctx0" brushRef="#br2" timeOffset="-194910">28147 2019 0,'0'0'0,"0"0"16,0 0 0,9-19-16,1 0 15,-1 0 1,19 1-16,1-1 16,8 0-1,1 10-15,0-1 16,-1 20-1,-9-1 1,-9 1-16,0 18 16,0 0-1,-19 9-15,-10 10 16,-8 0-16,-20-9 16,0-10-1,10-9-15,0-19 16,0 0-1,-1-19 1,11 9-16</inkml:trace>
  <inkml:trace contextRef="#ctx0" brushRef="#br2" timeOffset="-194451.25">28805 2056 0,'0'0'0,"0"0"0,0 0 15,0 0-15,10 0 16,-1 0 0,1-9-16,-1-10 15,10 0 1,9 1-1,-9 8-15,9 1 16,0-1 0,1 10-16,-1 0 15,0 10 1,-9-1-16,0 1 16,-10 8-1,-9 1-15,0 0 16,-19 0-1,-9-1-15,-10 1 16,1-19 0,-10 0-16,9-19 15,10-9 1,0-9-16,18 9 16,10-1-1,0 11-15</inkml:trace>
  <inkml:trace contextRef="#ctx0" brushRef="#br2" timeOffset="-193685.47">29916 1278 0,'0'0'0,"0"0"0,9 0 16,0-10-1,20 1-15,-1-1 16,9 1 0,10 0-16,1-1 15,8 10 1,-28 0-16</inkml:trace>
  <inkml:trace contextRef="#ctx0" brushRef="#br2" timeOffset="-193498.77">29916 1521 0,'0'0'0,"9"0"0,19 0 16,66 0-1,-18 0-15</inkml:trace>
  <inkml:trace contextRef="#ctx0" brushRef="#br2" timeOffset="-192320.2">31101 1099 0,'0'0'16,"0"0"-16,0 0 15,0-9-15,-10-10 16,-8 0-1,-1 1-15,-9-1 16,-10 9 0,0 1-16,1 0 15,9 18 1,-1 0-16,1 1 16,9 9-1,10-1-15,-1 1 16,10 0-1,10 0-15,-1-1 16,1 1 0,18 0-16,0-10 15,0 1 1,1-10 0,-11 0-16,1 0 15,0 0 1,0-10-16,0 1 15,-1 0 1,-8-1-16,-1 1 16,-9-1-1,0 10-15,0 0 16,0 0 0,0 10-16,10 18 15,-1 28 1,-9 19-16,0 19 15,0-19 1,9 0 0,-9-9-16,0-10 15,0-9 1,0-9-16,0-10 16,0-9-1,0-19-15,0 0 16</inkml:trace>
  <inkml:trace contextRef="#ctx0" brushRef="#br2" timeOffset="-191713.48">31694 1249 0,'0'0'0,"0"0"15,0-18-15,-10 8 16,-9-9 0,1 1-16,-11 8 15,1 1 1,0 0-16,0 18 16,9 0-1,0 1-15,0 8 16,10 1-1,-1 0 1,10 0-16,0 0 16,10-1-1,-1 1-15,1 0 16,8-10 0,1-9-16,9 0 15,1 0 1,-1 0-16,0-19 15,-9 1 1,0-1-16,0 10 16,-10-1-1,0 1-15,-9 9 16,10 9 0,-1 10-16,1 18 15,-10 20 1,0 18-16,0 9 15,-10-9 1,1 0 0,-1-18-16,1-10 15,9-10-15,-9 1 16,9-20 0,0-8-16</inkml:trace>
  <inkml:trace contextRef="#ctx0" brushRef="#br2" timeOffset="-191515.74">31938 1578 0,'0'0'0,"0"0"15,0 0-15,0 0 16,0 0-1,0 0-15,0 0 16,0 0 0</inkml:trace>
  <inkml:trace contextRef="#ctx0" brushRef="#br2" timeOffset="-191128.67">32286 1400 0,'0'0'15,"0"0"-15,0 0 0,0 0 16,0 0 0,-9 0-16,-1 9 15,1 0 1,0 10-16,-1 9 15,1 0 1,18 0-16,1 1 16,8-11-1,1 1-15,0 0 16,0-19 0,0 0-1,-1-9-15,1-20 16,0-8-1,-19-19-15,-19-1 16,0 10-16,1 19 16,-1 9-1</inkml:trace>
  <inkml:trace contextRef="#ctx0" brushRef="#br2" timeOffset="-190619.76">32597 1249 0,'0'0'0,"0"0"16,0 0-16,9-9 16,0 0-1,10-1-15,10 1 16,-1-1-1,9 10-15,10 10 16,0-1 0,-9 10-16,0 0 15,-19 9 1,-19 0 0,0 0-16,-19 19 15,-19 0 1,0-9-16,-9-1 15,19 1 1,9-20-16,10 1 16,0 0-1,18-10-15,0 10 16,20 0 0,18-10-16,0 1 15,9-10 1,-9 0-16,-9 0 15,-1 0 1,-18 0-16,0 0 16,-19 0-1,0 0-15</inkml:trace>
  <inkml:trace contextRef="#ctx0" brushRef="#br2" timeOffset="-190312.69">33462 1174 0,'0'0'0,"0"0"0,0 10 0,-19 27 0,19-37 0,-37 75 0,-10 10 0,47-85 0,-66 94 0,0-1 0,28-36 0,1-29 0,8 9 0,1-8 15,0-11-15,19-8 16</inkml:trace>
  <inkml:trace contextRef="#ctx0" brushRef="#br2" timeOffset="-190120.55">33208 1268 0,'0'0'0,"0"0"0,0 0 16,0 0-16,0 0 16,0 0-1,0 0-15</inkml:trace>
  <inkml:trace contextRef="#ctx0" brushRef="#br2" timeOffset="-189948.47">33453 1784 0,'0'0'0,"0"0"0,0 0 0,0 0 0,0 0 0,0 0 0,0 0 0,0 0 0,0 0 0,0 0 0,0 0 0,0 0 0,0 0 0,0 0 0</inkml:trace>
  <inkml:trace contextRef="#ctx0" brushRef="#br2" timeOffset="-189370.7">30715 2038 0,'0'0'0,"10"0"0,27-10 15,86-9 1,102 19 0,58 10-16,-1 9 15,-9 9-15,-1 0 16,-8 0 0,-29-9-16,-37-1 15,-39-18 1,-27 10-16,-10-10 15,-37 9 1,-38 1-16,-28-10 16,-10 0-1,-9 0-15</inkml:trace>
  <inkml:trace contextRef="#ctx0" brushRef="#br2" timeOffset="-189045.69">30772 2028 0,'0'0'0,"9"0"15,10 0-15,66-9 16,140-1 0,105 20-16,18 9 15,37 9 1,-18 0 0,-19-9-16,-56 9 15,-66-10-15,-57 11 16,-47-1-1,38 0 1</inkml:trace>
  <inkml:trace contextRef="#ctx0" brushRef="#br2" timeOffset="-167956.71">17432 11420 0,'0'0'0,"0"0"16,0 0-16,0 0 15,0 0 1,0 0-16,0 0 16,0 0-1,9 9-15,1 1 16,-1 18 0,1 9-16,-10 20 15,0 18 1,0 28-1,-10-9-15,1 0 16,-1-1-16,10 1 16,0-9-1,0-10-15,0-19 16,0 0 0,0-18-1,0-19-15,0-1 16,0 1-1,0-19-15,0 0 16,0 0 0,0 0-16,0-19 15,0-28 1,0-28-16,0 0 16,0-19-1,0 1-15,0-1 16,0-9-1,0 9-15,0 9 16,0 1 0,0 18-16,0 19 15,0 0 1,0 19-16,0 19 16,0 0-1,0 9-15,0 9 16,10 10-1,-1 46-15,19 48 16,-9 9 0,0-10-1,0 1-15,-10-19 16,-9-10 0,0-27-16,0-29 15</inkml:trace>
  <inkml:trace contextRef="#ctx0" brushRef="#br2" timeOffset="-167258.65">15588 11898 0,'0'0'0,"0"0"0,9 0 15,10 0 1,19-9-16,37 0 16,38 18-1,19 0-15,-10 1 16,0-10 0,10 0-16,-19 0 15,-19 0 1,-19-10-16,-18 1 15,-20 0 1,1-1-16,-19 10 16,-10 0-1</inkml:trace>
  <inkml:trace contextRef="#ctx0" brushRef="#br2" timeOffset="-166670.2">16839 11748 0,'0'0'0,"0"0"15,0 0-15,0 0 16,0 10 0,-9 18-16,-1 0 15,10 19 1,0-10-16,0 1 16,0-1-1,0-18-15,0 0 16,0-19-1,0 0-15,0 0 16,0 0 0,0-19-16,0-18 15,0-1 1,0 1 0,10 8-16,-1 1 15,1 0 1,-1 19-16,0-1 15,1 10 1,-1 10-16,20-1 16,-11 10-1,1 0-15,0-1 16,-19 1 0,0 0-16,-19 9 15,-9 0 1,-19 10-16,19-29 15</inkml:trace>
  <inkml:trace contextRef="#ctx0" brushRef="#br2" timeOffset="-163546.59">25579 11157 0,'0'0'0,"9"0"0,1 0 16,18-19 0,19 1-16,9-1 15,10 0 1,0 0-1,9 1-15,29 8 16,9 1 0,-10-1-16,1 1 15,-1 0 1,-9 18-16,-9 0 16,-10 1-1,0-1-15,1 19 16,-1 1-1,0-1-15,-18 9 16,-1 10 0,0 0-16,-18 0 15,0 0 1,-1 9-16,-18 0 16,-9 10-1,-10 0-15,0 9 16,-10 9-1,-9 1-15,0-1 16,-9-9 0,-9 10-1,-1-10-15,-9 0 16,0-10 0,-10 1-16,-18-10 15,0 1 1,-19-20-16,-10-18 15,-18 0 1,0-19-16,0-10 16,9-8-1,9-1-15,19-19 16,10 1 0,9-10-16,10-9 15,9-1 1,0 1-16,0-19 15,9 0 1,1-10-16,8-8 16,1 8-1,9 1 1,10 18-16,-1 0 16,1 1-1,18 8-15,1 1 16,9 9-1,-10 28-15</inkml:trace>
  <inkml:trace contextRef="#ctx0" brushRef="#br2" timeOffset="-142935.66">28147 12855 0,'9'0'0,"20"0"0,55-9 16,39 0-1,18-10-15,9 10 16,20-1-1,-11 1-15,1 9 16,-9 0 0,-10 9-16,0 1 15,-9-1 1,-10 0 0,-9 1-16,0-10 15,0 0-15,-19 0 16,0 0-1,-9 0-15,-10 0 16,0 0 0,-18-10-16,-1 10 15,-18 0 1,-1-9-16,1 9 16,-10 0-1,-9 0-15,-10 0 16</inkml:trace>
  <inkml:trace contextRef="#ctx0" brushRef="#br2" timeOffset="-142438.25">28542 12799 0,'0'0'0,"0"0"0,0 0 16,0 0 0,0 0-16,19 0 15,28 0 1,75-9-16,66 18 15,29 1 1,18-1 0,10 0-16,-10 10 15,-10-10 1,-8-9-16,-29 0 16,0 0-1,-19 0-15,-18 0 16,-10-9-1,-19 0-15,-18-1 16,-19 1 0,-29 0-16,-18-1 15,-1 1 1,-18-1-16,0 1 16,-19 0-1,0 9-15,0 0 16</inkml:trace>
  <inkml:trace contextRef="#ctx0" brushRef="#br2" timeOffset="-130821.59">25466 11514 0,'0'0'0,"0"0"0,0 0 16,0-10 0,0-8-1,-10-11-15,1 11 16,0-10-1,9-1-15,0 1 16,9 0 0,10-9-16,9-10 15,19 0 1,19 0-16,0 0 16,0 0-1,0 0 1,-1 10-16,1 8 15,0 1 1,9 19-16,1-1 16,-11 1-1,1 18 1,0 1-16,9 18 16,10 0-1,9 19 1,19 0-16,0 9 15,-19 1 1,-9-1 0,-10 10-16,0-1 15,-18-8 1,-1-1-16,-18 0 16,-10-9-1,-9 9 1,0 1-16,-19 8 15,0 1 1,-19 18-16,-19 1 16,-18-1-1,-20 10 1,-8-19 0,-20 0-16,-9-18 15,10-11 1,-1-8-1,-8-19-15,8-10 16,1-9 0,-10-19-16,0-9 15,-10-9 1,20-10 0,9-10-16,9 1 15,19-10 1,10-9-16,9-9 15,9-10 1,10-9 0,0 0-16,0 9 15,9 9 1,9 20-16,10-1 16,19 19-1,0 28 1</inkml:trace>
  <inkml:trace contextRef="#ctx0" brushRef="#br2" timeOffset="-124237.14">9078 14282 0,'0'0'0,"0"0"15,0 0 1,0 18-16,0 20 16,0 28-1,0 18-15,0 10 16,10 0 0,-1-1-16,0 1 15,1-9 1,-10-20-16,0-8 15,0-20 1,0 1 0,0-20-16,0-8 15,0-10-15,0 0 16</inkml:trace>
  <inkml:trace contextRef="#ctx0" brushRef="#br2" timeOffset="-123645.62">8843 14572 0,'0'0'0,"9"-18"0,1-20 15,9-9 1,9-9-16,0 9 16,0 0-1,19 0-15,19 19 16,0 9-1,9 10-15,1 18 16,-20 1 0,0 8-16,-18 11 15,0-1 1,-20 9 0,1 10-16,-19 0 15,-19 9-15,-9 10 16,-9-10-1,-20 1-15,10-20 16,0-18 0,0 0-1,9-19-15,1 0 16,9-10 0,-1 1-16,20 0 15,0-1 1,9 10-16,0 0 15,9 0 1,10 10-16,28-1 16,19 19-1,9 19-15,0 19 16,0-1 0,-18 1-16,-19-10 15,-1 1 1,-9-20-16,-9 1 15,0-20 1,-10 1-16,1-9 16</inkml:trace>
  <inkml:trace contextRef="#ctx0" brushRef="#br2" timeOffset="-123096.64">9821 14788 0,'0'0'0,"0"0"16,0 0 0,0 0-16,10 0 15,-1-9 1,19 9-16,19 0 16,19-10-1,10 10-15,-1-9 16,-19 0-1,-18-10-15,-1 0 16,1 0 0,-19 1-16,0-11 15,-19-8 1,-19-1-16,0 1 16,-9 9-1,-10 0 1,1 18-16,-10 1 15,-10 18 1,10 19-16,9 0 16,10 10-1,9 9-15,10 9 16,9 10 0,9 0-16,20-10 15,-1 0 1,19 0-16,19-18 15,0 0 1,-1-1-16,1-18 16,0 0-1,9-19-15,1 0 16,-29 0 0</inkml:trace>
  <inkml:trace contextRef="#ctx0" brushRef="#br2" timeOffset="-122722.55">11007 14723 0,'0'0'0,"0"0"16,0 0-16,-10-10 16,1 1-1,-10-1-15,0 1 16,0 9-1,-9 9-15,-9 10 16,-1 9 0,10 0-16,-1 10 15,20-10 1,0 0-16,18-9 16,0 0-1,10 9-15,10 0 16,18-9-1,28 0-15,0-1 16,0 1 0,1-9-1,-20-1-15,0-9 16,-8 0-16,-20 0 16</inkml:trace>
  <inkml:trace contextRef="#ctx0" brushRef="#br2" timeOffset="-122387.78">11486 14131 0,'0'0'0,"0"0"16,0 0-16,0 0 15,0 10 1,10 9-16,-1 37 16,1 28-1,8 38-15,1 10 16,-9 8 0,9-8-1,-10-20-15,0-27 16,1-20-16,-1-18 15,1-9 1,-10-19 0,0-19-16</inkml:trace>
  <inkml:trace contextRef="#ctx0" brushRef="#br2" timeOffset="-122073.28">12117 14066 0,'0'0'0,"0"0"0,0 0 15,0 0 1,0 9-16,0 29 16,0 46-1,0 47-15,9 10 16,-9 0-1,10-10-15,-1 1 16,0-29 0,1-19-16,-1-9 15,-9-18 1,10-20 0,-1 1-16,0-20 15,-9-8 1</inkml:trace>
  <inkml:trace contextRef="#ctx0" brushRef="#br2" timeOffset="-121838.81">12982 14601 0,'0'0'15,"0"0"-15,10 0 16,-1-10-16,0 1 16,20-1-1,-1 1 1,0 9-16,19 9 16,-19-9-16</inkml:trace>
  <inkml:trace contextRef="#ctx0" brushRef="#br2" timeOffset="-121630.79">12653 14882 0,'0'0'0,"0"0"0,9 0 15,10 0-15,28-9 16,19-1-1,9 1-15,10-1 16,18 20 0,10-1-16,-56-9 15</inkml:trace>
  <inkml:trace contextRef="#ctx0" brushRef="#br2" timeOffset="-120985.85">14271 14404 0,'0'0'0,"9"0"0,1-19 16,18 0-16,0 0 15,1 10 1,-1-1-16,0 20 15,0 9 1,0 9-16,-9 19 16,-9 18-1,-20 1 1,-18 0-16,-19 9 16,-38 0-1,1-19-15,8-18 16,20-20-1,18 1-15,10-9 16,19-10 0,9 0-16,0 0 15,9 0 1,10 0-16,37 9 16,29 0-1,18 1-15,20-1 16,-10 10-1,-10 0 1,-18-10-16,-19 0 16,-19 1-16,-10-10 15,-18 0 1,-19 0-16</inkml:trace>
  <inkml:trace contextRef="#ctx0" brushRef="#br2" timeOffset="-120462.95">15936 14282 0,'0'0'0,"0"0"15,0 0 1,-9 9-16,-10 10 16,-19 18-1,-9 20-15,-9 8 16,9 10 0,0 0-16,19 0 15,18-9 1,1-10-1,18 1-15,19-20 16,1 1 0,-1-20-16,19 1 15,19-19 1,0-19-16,-1-18 16,1-19-1,-9-19-15,-20-19 16,-27 0-1,-29-19-15,-28 1 16,-19 9 0,-19 27-16,10 20 15,-10 28 1,-9 28-16,-19 47 16,48-10-1</inkml:trace>
  <inkml:trace contextRef="#ctx0" brushRef="#br2" timeOffset="-120046.71">16999 14038 0,'0'0'0,"0"0"0,0 9 15,-19 10 1,-28 18-16,-19 48 15,-9 46 1,-9 19-16,-11 0 16,1-9-1,19-19-15,9-28 16,19-19 0,19-19-1,0-18-15,0-1 16,18-18-1,1-10-15</inkml:trace>
  <inkml:trace contextRef="#ctx0" brushRef="#br2" timeOffset="-119826.03">16284 14197 0,'0'0'0,"0"0"15,0 0-15,0 0 16,0 0 0,10 0-16,-1 0 15,0 9 1,1 1-16,18 27 16,38 57-1,-19-37-15</inkml:trace>
  <inkml:trace contextRef="#ctx0" brushRef="#br2" timeOffset="-119441.25">16839 15126 0,'0'0'0,"0"0"15,0 0-15,0 9 16,0-9 0,0 0-16,0 0 15,10 0 1,-1 0-16,19-9 15,1-10 1,8-18-16,1-1 16,-19 1-1,-1 8-15,-18 1 16,0 19 0,0 0-16,-9-1 15,0 10 1,-1 0-16,1 10 15,-1-1 1,1-9-16,9 0 16,0 0-1,0 0 1,9 0-16,-9 0 16,0 0-1,0 0-15,0 0 16</inkml:trace>
  <inkml:trace contextRef="#ctx0" brushRef="#br2" timeOffset="-117647.28">10348 14844 0,'0'0'0,"0"0"0,10 0 15,8-9 1,11 0-16,-1-1 16,0 1-1,0 0-15,0-1 16,1 1-1,-1-1-15,-9 1 16,0 0 0,-1-1-16,-8 1 15,-10 0 1,0 9-16,-10 0 16,-18 9-1,-28 10 1,-20 18-16,-8 10 15,18 19 1,9-10-16,29 0 16,19 1-1,9-10-15,9-1 16,19-8 0,1 0-16,18-1 15,0 1 1,0-20-16,0 1 15,-10 0 1,1-10-16,-19 1 16,0-1-1,-10 0 1,-9-9-16,0 0 16,-9 10-16,-19-1 15,-20-9 1,-8 0-1,-10-19-15,10-9 16,9-9-16,9-1 16,10-9-1,18 10 1,1-1-16,9-18 16,9 0-16,20-1 15,-1 10 1,0 1-1,10 8-15,-1 10 16,-18 18 0</inkml:trace>
  <inkml:trace contextRef="#ctx0" brushRef="#br2" timeOffset="-114563.89">7846 14122 0,'0'0'0,"9"0"16,1-9 0,18-10-16,9 0 15,10 0-15,29-9 16,18 9 0,47 1-1,38-1-15,37 0 16,19-18-1,0 8-15,-9 11 16,-9-10 0,-1 18-16,0 1 15,29-1 1,-1 1-16,20-10 16,18 1-1,10-11-15,-1 1 16,-18 9-1,-9-9-15,-29 10 16,-9-1 0,-10 9-16,10-8 15,28 8 1,9 1-16,29-1 16,18 10-1,-9-9-15,-19 18 16,-9-9-1,-28 0-15,-29 0 16,-9 0 0,-9 0-1,-10 0-15,-9-9 16,-10 9 0,-9-9-16,-28 9 15,-20 0 1,-17 0-16,-20 9 15,0 0 1,-18 1-16,-10-10 16,-10 9-1,1 1-15,-1-1 16,-18 0 0,9 1-16,-9-1 15,0 19 1,9 10-16,1 28 15,-1 27 1,-9 11 0,-1-1-16,11 19 15,-1 9 1,0 0-16,-9 1 16,0 18-1,0-9-15,-1-10 16,1-9-1,-19-19-15,0-18 16,0-29 0,-9 0-16,-1-18 15,1-1 1,0-9-16,-1-9 16,-9 0-1,0 0-15,-18-10 16,-29 10-1,-19-10-15,-37-9 16,-28 0 0,-48 0-16,-56-19 15,-38 10 1,-18 0 0,-48-1-16,-18 1 15,-19 18 1,-10-9-16,-18 10 15,9-1 1,-9 0-16,0 1 16,-1-1-1,29-9-15,19-9 16,9 9 0,47-10-16,38 1 15,9 0 1,19 9-16,9-10 15,1 1 1,-1-10-16,-9 10 16,28-1-1,29 10-15,46-18 16,20 8 0,37-9-1,18 10-15,20-10 16,9 1-1,9-1-15,1-9 16,-1-10 0,0 1-16,1-1 15,9-18 1,-10-10-16,10 0 16,-1-9-1,1 0-15,0-19 16,0 1-1,9-20-15,0 10 16,0 9 0,1-9-16,8 18 15,1 10 1,-1 10 0,1 18-16,9 19 15,0 18 1,0 1-16</inkml:trace>
  <inkml:trace contextRef="#ctx0" brushRef="#br2" timeOffset="-110989.41">30612 2263 0,'0'0'16,"0"0"-16,9-19 15,1 0-15,-1 0 16,0 1 0,20-1-16,18 0 15,47 0 1,28 10 0,47 9-16,10 9 15,9 1 1,0 8-16,0 1 15,10-9 1,0-10-16,-10 9 16,-10 0-1,-36 10-15,-11-9 16,-27-10 0,-20 9-16,-27-9 15,-19 0 1,-20 0-16,-8 0 15,-10 0 1,0 0-16,-10 0 16,-56 0-1,-75 0 1,-66 0-16,-47 0 16,0 0-1,-9 0-15,-10 9 16,0-9-1,29-9-15,37 9 16,47-9 0,47-1-16,47 10 15,29 0 1,18 0-16,9 0 16,10 0-1,29 10-15,65 18 16,75 0-1,76 0-15,46 0 16,38-9 0,19 0-16,10 9 15,-38-9 1,-57-1-16,-56 1 16,-56-19-1,-29 9-15,-66-9 16,-37 0-1,0 0-15,-10 0 16,-9 0 0,0 0-1,0 0-15,0 0 16</inkml:trace>
  <inkml:trace contextRef="#ctx0" brushRef="#br2" timeOffset="-86529.81">19605 10472 0,'0'0'0,"0"0"15,0 0-15,0 0 16,0 0 0,0 0-1,0 0-15,19 0 16,37 0 0,85 0-16,66-18 15,47-1 1,29 0-16,-11-9 15,1 0 1,0 0-16,-19 18 16,-9-9-1,-10 10 1,0 0-16,-28 9 16,-28 0-1,-29 9-15,-27 0 16,-20 1-16,-37-10 15,-19 0 1,-19 0 0,-9 0-16,-19 0 15,0 0 1,-47 9-16,-94 1 16,-113-1-1,-66 0-15,-38 1 16,1-1-1,18 0-15,29 10 16,28 9 0,28 1-16,37-1 15,29-10 1,19 1-16,37 0 16,29-19-1,-1 0-15,19 0 16,20 0-1,18 0 1,18 0-16</inkml:trace>
  <inkml:trace contextRef="#ctx0" brushRef="#br2" timeOffset="-86047.71">18326 8446 0,'0'0'0,"0"0"0,0 0 16,0 0-1,9 9-15,0 10 16,29 37 0,9 66-16,19 28 15,-10 28 1,-9 10-1,-9-19-15,0-19 16,-10 0 0,-9-18-16,0-29 15,-10-19 1,0-9-16,-9-18 16,0-20-1,10 1-15,-1-20 16,1 1-1,-10-19-15</inkml:trace>
  <inkml:trace contextRef="#ctx0" brushRef="#br2" timeOffset="-84931.16">18439 8455 0,'0'0'0,"0"0"0,0 0 16,9 0-1,10-19-15,75-18 16,103-20 0,57-8-16,-18 27 15,-11 10 1,11 9-16,-1 10 15,0 0 1,19 18-16,0 0 16,-19 1-1,10-1-15,-10 10 16,0-10 0,-19 10-1,-18 0-15,-19-10 16,-10 10-1,-28-10-15,-19 1 16,-27-10 0,-20 0-16,-19 0 15,-18 0 1,-1 0-16,1-10 16,-10 1-1,-9 0-15,0-1 16,0 1-1,0-1-15,-10 10 16,0 10 0,10-1-16,0 10 15,9 18 1,0 39-16,1 17 16,8 29-1,-8 0-15,-1 19 16,-9-10-1,-1-9 1,-8-9-16,-1 0 16,-9-20-1,0-18-15,-9-18 16,-1-10 0,-8-10-16,-1 1 15,0-1 1,0-18-16,-18 0 15,-29 0 1,-57-1-16,-93-27 16,-104-10-1,-47 0-15,-9-9 16,0 0 0,-29 0-16,-9 19 15,29-10 1,8 0-16,39 0 15,46 0 1,19-9 0,38 19-16,56 9 15,38 0 1,47 9-16,38-9 16,18 10-1,10-10-15,18 0 16,10 0-1</inkml:trace>
  <inkml:trace contextRef="#ctx0" brushRef="#br2" timeOffset="-81430.74">18476 9966 0,'0'0'0,"0"0"0,10 0 15,-1 0 1,19 0-16,19 0 16,28 0-1,38 0-15,57-10 16,46 10-1,29-9-15,9-1 16,9 1 0,-9 9-16,-9 9 15,9 1 1,0-1-16,9 1 16,0-1-1,-9 0 1,0-9-16,-18-9 15,-20 9-15,-18-9 16,-48-1 0,-28 10-1,-18 0-15,-19 0 16,-29-9 0,-18 9-16,-1 0 15,1 0 1,-19 0-16,0 0 15,-10 0 1,-9 0-16,0 0 16,0 0-1,0 0-15,-38 0 16,-75 0 0,-141 9-16,-112 10 15,-39 0 1,-37-10-1,0 10-15,9 0 16,28 9 0,48-9-16,65-1 15,29 1 1,56 0-16,38-19 16,28 0-1,18 0-15,20 9 16,56-9-1</inkml:trace>
  <inkml:trace contextRef="#ctx0" brushRef="#br2" timeOffset="-80819.84">20395 10341 0,'10'0'0,"18"0"0,57-9 15,84-1-15,75 10 16,39-19 0,18 1-16,-10-1 15,-27 0 1,-20 10-1,-27-10-15,-57 0 16,-38 0 0,-37 10-16,-20 0 15,-17-1 1,-11 1-16,-18 0 16,-10-1-1,-9 10-15,0 0 16</inkml:trace>
  <inkml:trace contextRef="#ctx0" brushRef="#br2" timeOffset="-79841.32">19530 10463 0,'0'0'0,"0"0"16,-19 9-16,-19 10 16,-9 9-1,-9 19-15,9 19 16,0 9-1,9 9 1,10 1-16,19-1 16,9 10-1,18 0-15,20-10 16,18-9 0,20 0-16,8-18 15,10-10 1,-18-10-16,-10-9 15,-10-9 1,-18 0-16,-10-10 16,-9-9-1,-1 0-15,-8 0 16,-10 0 0,0 0-16</inkml:trace>
  <inkml:trace contextRef="#ctx0" brushRef="#br2" timeOffset="-79581.03">19624 11307 0,'0'0'0,"9"0"16,1 0-1,18 10-15,10-1 16,9 19-1,0 0-15,9 19 16,0 0 0,-18 0-16,-19 0 15,0 0 1,-19-10-16,-19 10 16,-28 0-1,19-28-15</inkml:trace>
  <inkml:trace contextRef="#ctx0" brushRef="#br2" timeOffset="-74187.82">7789 14150 0,'0'0'0,"0"0"15,-9-9-15,0-10 16,-1 0-1,10 1-15,0-1 16,0 9 0,0 1-16,0 9 15,0 9 1,0 10-16,10 37 16,-1 38-1,19 28-15,0-966 16,1 1951-1,-1-976-15,-9-18 16,-1-10 0,1-18-16,0-10 15,-10-19 1,1 0 0,-1-18-16,1-20 15,-10 1 1,0-19-16</inkml:trace>
  <inkml:trace contextRef="#ctx0" brushRef="#br2" timeOffset="-72694.97">7705 14047 0,'0'0'0,"0"0"16,9 0-1,0-9-15,20-1 16,8 1 0,29-1-16,19 1 15,18 0 1,29-10-16,0 0 15,-1 0 1,39 1-16,-1-1 16,10 0-1,9-9 1,0 19-16,29-10 16,8 9-1,20 1-15,18 0 16,1-1-1,9 1-15,9 0 16,0 9 0,0 0-16,-18-10 15,-1 10 1,0-9-16,-9 9 16,19 0-1,-9 0 1,18-10-16,9 1 15,-8 0-15,37-1 16,-19 1 0,-19-1-16,19 1 15,-47 0 1,-19-1-16,-19-8 16,-27 8-1,-20 1 1,-28-1-16,-9 10 15,-19 0 1,-19 0-16,-28 0 16,-10 0-1,-18 0-15,-1 0 16,-18 0 0,-10 0-16,1 0 15,-1 0 1,-9 0-16,0 0 15,0 0 1,0 0-16,0 0 16,10 10-1,-1-1-15,0 19 16,1 10 0,9 9-1,9 28-15,0 19 16,0 9-1,1 0-15,8 0 16,1 10 0,-1-1-16,1 1 15,0 0 1,-1-10-16,-18-9 16,0-19-1,0-10-15,-10-8 16,1-10-1,-1-10-15,-9-9 16,0-9 0,0 0-16,0-10 15,0 1 1,-9-1-16,-1 0 16,-9 10-1,-18 9 1,-20 0-16,-37 1 15,-56 8 1,-104 10-16,-104-10 16,-84-8-16,-38-11 15,-46-8 1,-58-10 0,-18 9-16,-38 10 15,29-10 1,47 10-16,18 0 15,57 0 1,28-10-16,19 0 16,47-9-1,18-9-15,39-10 16,46 0 0,66 10-16,38 0 15,37-1 1,20 1-1,37 0-15,37 9 16,10 0 0,19 0-16,0 0 15,18 0 1,1 0-16,9 0 16,0 0-1,0 0-15,0 0 16</inkml:trace>
  <inkml:trace contextRef="#ctx0" brushRef="#br2" timeOffset="-16848.43">8777 16008 0,'0'0'0,"10"0"16,8 0 0,39-19-1,27 0-15,20 1 16,-1 8 0,20 1-16,-1-1 15,10 1-15,18 9 16,38-9-1,10-1 1,37 1-16,29 0 16,8-1-1,20 1-15,-10 18 16,10 1 0,-1-10-16,1 0 15,19 0 1,27 0-16,-18-10 15,9 10 1,1 10-16,8-1 16,-27 0-1,-20 1-15,1-10 16,-29 9 0,-9-9-16,-9 0 15,-10 0 1,-19 0-16,-9 9 15,-28-9 1,-19 0 0,-28 0-16,-19 10 15,-29-1 1,-8-9-16,-20 0 16,-18 0-1,-1 0-15,-18 0 16,0 0-1,0 0-15,-10 0 16,1 0 0,-1 0-16,-9 0 15,0 0 1,0 0-16,0 0 16,9 0-1,1 0-15,-10 0 16,9 0-1,-9-9-15,10 9 16,-1 0 0,0-10-1,1 1-15,-1 0 16,1-1 0,-10 1-16,9 0 15,0-10 1,1 0-16,-10 0 15,9 0 1,-9-9-16,0-9 16,0-1-1,0 1-15,0-1 16,0-18 0,10 0-16,-1-19 15,-9 0 1,10-1-16,-10-8 15,0-10 1,0 0-16,0 1 16,0-1-1,-10 0-15,1 9 16,-1 10 0,1 10-1,-1-1-15,1 19 16,9 0-1,-9 0-15,-1 10 16,1-1 0,-1 1-16,1 9 15,0-1 1,-1 1-16,1 0 16,9 0-1,-10 9-15,1-9 16,9 9-1,-9-9-15,-1 0 16,10 9 0,-9 10-16,9-10 15,-10 10 1,10-1 0,0 10-16</inkml:trace>
  <inkml:trace contextRef="#ctx0" brushRef="#br2" timeOffset="-13971.9">4779 14816 0,'19'0'0,"47"0"16,84-18-16,57-1 16,38 9-1,-20 20 1,1-1-16,-19 1 16,0-1-1,-19 10-15,-18-1 16,-29-8-1,-19 9-15,-37-10 16,-10-9 0,-19 9-16,-18-9 15,-10 0 1,-9 0-16,-9 0 16</inkml:trace>
  <inkml:trace contextRef="#ctx0" brushRef="#br2" timeOffset="-13476.84">7074 14723 0,'0'0'0,"0"0"0,0 0 15,0 0 1,0 0-16,0 0 15,10 9 1,-1 0-16,1 19 16,-1 1-1,0-1-15,1 0 16,-1-9 0,-9-1-16,0-18 15,0 0 1,0 0-16,0 0 15,0-18 1,0-20-16,-9-9 16,-1-18-1,20-1-15,-1 19 16,1 9 0,-1 10-16,10 9 15,9 10 1,0 0-1,1 18-15,8 19 16,1 0 0,-10 10-16,-9 9 15,-38 9 1,-103 66-16,-161 113 16</inkml:trace>
  <inkml:trace contextRef="#ctx0" brushRef="#br2" timeOffset="-6589.88">18815 14751 0,'0'0'0,"0"0"16,0-19 0,0 0-16,0 10 15,0-1 1,0 1-1,0 9-15,0 28 16,9 75 0,1 47-1,8 57 1,1 18-16,0 10 16,0-38-16,-10-57 15,-9 20 1,0-29-1,0-56-15,0-18 16,0-20 0,0-9-1,0-9-15,0-19 16,0 0 0,0 0-16</inkml:trace>
  <inkml:trace contextRef="#ctx0" brushRef="#br2" timeOffset="-6263.39">19050 14779 0,'0'0'0,"0"0"0,0 0 16,0 0 0,-19 9-1,-18 29-15,-20 18 16,-28 28 0,-9 10-1,0 9-15,10 1 16,18-29-1,9-10-15,20-27 16,8-1 0,20-18-16</inkml:trace>
  <inkml:trace contextRef="#ctx0" brushRef="#br2" timeOffset="-6042.51">18551 14760 0,'0'0'0,"0"0"0,10 9 16,18 20-1,38 46 1,66 56-16,84 75 15,66 76-15</inkml:trace>
  <inkml:trace contextRef="#ctx0" brushRef="#br2" timeOffset="26154.22">15475 11936 0,'0'0'0,"0"0"0,10 0 15,-1 0 1,19 9-16,19 1 15,19 8 1,19 1 0,-1 0-1,1 0-15,-10 0 16,-9-19-16,-9 0 16,-1 0-1,-9 0-15,0 0 16,10 0-1,-1 0-15,-9 0 16,-9 0 0,-1 0-16,-18 0 15,0-10 1,-10 10 0,-9-9-16</inkml:trace>
  <inkml:trace contextRef="#ctx0" brushRef="#br2" timeOffset="26782.59">16679 11720 0,'0'0'0,"0"0"0,0 0 16,0 0 0,0 10-1,0 18-15,0 19 16,0 18-16,0 1 15,0 9 1,0-19 0,0-9-16,0-9 15,0-20 1,0 1-16,0-9 16,0-10-1,0 0-15,0 0 16,0-10-1,0-18-15,10-19 16,-1-9 0,1 9-16,-1 0 15,0 10 1,1 8 0,9 1-16,-1 19 15,1-1 1,9 20-16,1-1 15,-1 10 1,-9 9-16,0 0 16,-19 0-1,-10 19-15,-28 0 16,-37 19 0,19-38-16</inkml:trace>
  <inkml:trace contextRef="#ctx0" brushRef="#br2" timeOffset="28121.52">17413 11504 0,'0'0'0,"0"0"0,0-9 16,0 9 0,0-9-16,0 9 15,0 0 1,0 9-16,-19 38 16,0 37-1,-9 48-15,19 18 16,-1 0-1,10-9-15,0-19 16,0-19 0,0-19-1,0-18-15,0-19 16,0-19 0,0-9-16,0-19 15,0 0 1,0-28-16,10-47 15,9-47 1,-1-29-16,11-8 16,-10-1-1,9 20-15,-9 18 16,-1 9 0,1 19-1,-9 29-15,-1 8 16,-9 29-1,0 9-15,0 10 16,0 9 0,0 19-16,0 37 15,-9 57 1,-1 56-16,1 18 16,-1 1-1,10-10 1,-9-18-16,0-20 15,9-18 1,0-28 0,-10-28-16,10-29 15,0-18 1,0-19-16,0 0 16,0-9-1,10-57 1,-1-46-16,10-39 15,0-17 1,-1 8-16,-8 1 16,-1 8-1,1 29 1,-10 19-16,0 28 16,0 19-1,0 28-15,0 18 16,0 1-1,0 9 1,0 19-16,0 37 16,0 66-1,0 37-15,0 1 16,-10-1 0,10-27-1,-9-1-15,9-18 16,-10-29-1,10-27 1,0-20-16,0-18 16,0-19-1,0 0 1,0-19-16,0-65 16,0-66-1,0-38-15,0-9 16,0 9-1,0 29-15,0 27 16,-9 48 0,0 37-16,9 28 15</inkml:trace>
  <inkml:trace contextRef="#ctx0" brushRef="#br2" timeOffset="29686.39">20809 14863 0,'10'0'0,"8"0"15,29-9 1,19-1-16,0 1 16,0 18-1,0 1 1,-38-10-16</inkml:trace>
  <inkml:trace contextRef="#ctx0" brushRef="#br2" timeOffset="29868.17">20508 15079 0,'0'0'0,"0"0"0,10 0 16,27 0-1,48 0-15,65 0 16,57-9 0,141 18-1</inkml:trace>
  <inkml:trace contextRef="#ctx0" brushRef="#br2" timeOffset="30226.42">22747 14169 0,'0'0'0,"0"0"16,0 0-16,0 9 15,-9 10 1,-10 47 0,9 28-16,1 28 15,0 9 1,9-18-16,0-10 16,9-19-1,-9-28-15,0-9 16,0-9-1,0-19-15,0-10 16,0-9 0</inkml:trace>
  <inkml:trace contextRef="#ctx0" brushRef="#br2" timeOffset="30452.38">22060 14282 0,'0'0'0,"19"0"16,28-19-16,57 0 15,37-9 1,19 9 0,9 10-16,-18 18 15,-20 0-15,-27 1 16,-57-1-1</inkml:trace>
  <inkml:trace contextRef="#ctx0" brushRef="#br2" timeOffset="30801.34">23528 14216 0,'0'0'0,"0"0"0,0 0 15,0 9-15,9 29 16,1 46 0,-1 29-16,1 9 31,-1 9-31,10 0 0,-10-9 15,1-18 1,-10-20 0,0-28-16,0-18 15,0-10 1,0-19-16,0-9 16,-10-18-1,-9-10-15</inkml:trace>
  <inkml:trace contextRef="#ctx0" brushRef="#br2" timeOffset="31046.3">23387 14235 0,'0'0'0,"9"-19"16,1-9-16,8 0 15,11-1 1,18 20-16,28 9 16,10 19-1,9 28 1,-10 9-16,-18 0 15,-19 1-15,-19-1 16,-9-19 0,-19 1-1,-19-1-15,-37 10 16,-47 0 0,-57 0-16,-160 47 15</inkml:trace>
  <inkml:trace contextRef="#ctx0" brushRef="#br2" timeOffset="31409.5">21280 15614 0,'0'0'0,"0"0"0,9 0 16,10-10-1,56-8-15,113-10 16,132-10 0,141 29-16,56 9 15,10 18 1,-38 1-16,-56 0 15,-113-19 1,-85-19 0,-65 0-16,-58 10 15,-27 0 1,-38-1-16,-19 10 16,-28 0-1</inkml:trace>
  <inkml:trace contextRef="#ctx0" brushRef="#br2" timeOffset="31794.44">21684 16139 0,'0'0'0,"0"0"16,0 10 0,9 8-16,1 39 15,-1 37 1,1 27-16,-1 20 15,-9-9 1,10-20-16,-10-9 16,0-18-1,0-29-15,0-18 16,0-20 0,0 1-16,0-19 15</inkml:trace>
  <inkml:trace contextRef="#ctx0" brushRef="#br2" timeOffset="32052.06">21120 16120 0,'0'0'0,"0"0"15,9 0-15,0 0 16,29-9 0,37-10-16,57 1 15,56 8 1,19 20-16,-19-1 16,-18 19-1,-95-19-15</inkml:trace>
  <inkml:trace contextRef="#ctx0" brushRef="#br2" timeOffset="32448.2">22625 16205 0,'0'0'0,"0"0"16,0 0-16,0 0 16,0 0-1,0 0-15,0 0 16,0 0 0,0 9-16,9 19 15,1 38 1,18 28-16,0 28 15,10-9 1,-19-1-16,-1-18 16,1-10-1,-19-18-15,0-10 16,0-18 0,0-19-1,0-1-15,0-18 16,0 0-1,0 0-15</inkml:trace>
  <inkml:trace contextRef="#ctx0" brushRef="#br2" timeOffset="32705.07">22634 16496 0,'0'0'0,"10"-10"16,-1-8-16,0-20 16,20 1-1,-1-10-15,19 9 16,-9 10-1,-1 0-15,1 18 16,-1 1 0,-8 9-16,-11 9 15,1 1 1,-9-1-16,-10 1 16,0 18-1,-38 9-15,-47 29 16,-65 9-1,-161 56-15</inkml:trace>
  <inkml:trace contextRef="#ctx0" brushRef="#br2" timeOffset="32991.71">23321 16637 0,'0'0'0,"9"0"16,1 0-16,18 0 15,10-10 1,18 10-16,38 0 15,28 0 1,20 0-16,-11 0 16,-74 0-1</inkml:trace>
  <inkml:trace contextRef="#ctx0" brushRef="#br2" timeOffset="33286.29">23904 16242 0,'0'0'0,"0"0"15,0 0 1,0 0-16,0 10 16,-9 9-1,-1 37-15,1 38 16,0 28-1,18 9 1,0 0-16,1-9 16,9-18-16,-1-11 15,1-8 1,0-29-16,0-18 16,-10-29-1</inkml:trace>
  <inkml:trace contextRef="#ctx0" brushRef="#br2" timeOffset="33604.58">24487 16318 0,'0'0'0,"0"0"15,0 0 1,0 9-16,10 10 16,-1 18-1,10 19-15,0 20 16,0 17 0,0 1-16,-1 0 15,-8-10 1,-1-27-16,-9-10 15,0-10 1,0-18-16,0-19 16</inkml:trace>
  <inkml:trace contextRef="#ctx0" brushRef="#br2" timeOffset="33814.66">24553 16299 0,'0'0'0,"0"0"16,10-10-16,-1-8 16,1-1-1,18 0 1,0 10-16,0-1 16,10 1-1,18 18-15,38 10 16,-37 0-1</inkml:trace>
  <inkml:trace contextRef="#ctx0" brushRef="#br2" timeOffset="34035.13">24403 16608 0,'0'0'0,"0"0"0,0 0 15,0 0-15,9 0 16,19 0 0,19 0-1,29 0-15,55 0 16,39 10 0,150 18-16</inkml:trace>
  <inkml:trace contextRef="#ctx0" brushRef="#br2" timeOffset="34367.52">25240 16261 0,'0'0'0,"0"0"0,0 0 16,0 0-16,0 10 16,9-1-1,1 19 1,-1 28-16,10 19 16,0 19-16,0 0 15,0-19 1,-10-9-16,0-10 15,-9-9 1,0-9-16,0-20 16,0-8-1</inkml:trace>
  <inkml:trace contextRef="#ctx0" brushRef="#br2" timeOffset="34842.86">25278 16327 0,'0'0'0,"0"0"16,9 0-16,1 0 16,8 9-1,11 1-15,18 18 16,9 9-1,10 20 1,9 8 0,0 10-16,-18-9 15,-1-10-15,-18-9 16,-10-9 0,-9-19-16,0-1 15,0 1 1,-10-19-16,0 0 15,1 0 1,-1-28-16,1-57 16,-20-36-1,-9-20-15,-18 0 16,-1 19 0,10 0-16,0 28 15,18 19 1,1 19-16,-1 18 15,1 20 1,9 8-16</inkml:trace>
  <inkml:trace contextRef="#ctx0" brushRef="#br2" timeOffset="36443.43">24102 11411 0,'0'0'0,"0"0"0,0 0 16,0 0 0,0 0-1,0 0-15,0 0 16,0 9-16,-10 19 16,1 19-1,0 28-15,-1 9 16,10 10-1,0 0 1,0-9-16,0-10 16,0 0-1,0-10-15,0-18 16,0-9 0,0-1-16,0-18 15,10 0 1,-10-10-16</inkml:trace>
  <inkml:trace contextRef="#ctx0" brushRef="#br2" timeOffset="36720.02">23885 11523 0,'0'0'0,"0"0"0,10-9 16,9-10 0,9 0-16,19-9 15,0 9 1,9 10-16,1 0 16,-1-1-1,1 10-15,-20 10 16,1-1-1,-10 0 1,-18-9-16</inkml:trace>
  <inkml:trace contextRef="#ctx0" brushRef="#br2" timeOffset="36935.07">23904 11767 0,'0'0'0,"0"0"15,0 0 1,0 0-16,10 0 16,-1 0-1,29 0-15,18 9 16,38 1 0,38-1-16,0 10 15,-67-10 1</inkml:trace>
  <inkml:trace contextRef="#ctx0" brushRef="#br2" timeOffset="37330">24807 11645 0,'0'0'0,"0"0"16,0 0-16,0 0 16,0 0-1,0 0-15,0 0 16,0 9-1,0 20-15,0 27 16,10 10 0,-1 18-1,-9 0-15,0-8 16,0-20-16,0 0 16,0-18-1,0-1-15,0-18 16,0 0-1,0-19-15</inkml:trace>
  <inkml:trace contextRef="#ctx0" brushRef="#br2" timeOffset="37784.42">24817 11636 0,'0'0'0,"0"0"16,0 0-16,0 0 16,9 0-1,1 9-15,18 0 16,0 20 0,19 18-16,9 18 15,1 10 1,-10 0-16,-9 0 15,-1-18 1,1-1-16,-1 0 16,-18-18-1,0-19-15,0-1 16,-10-8 0,-9-10-16,10 0 15,-1-19 1,1-19-1,-10-55-15,0-29 16,-19-10 0,0 10-16,0 19 15,10 28 1,-1 9-16,1 29 16,-1 18-1</inkml:trace>
  <inkml:trace contextRef="#ctx0" brushRef="#br2" timeOffset="38817.72">32107 11354 0,'0'0'0,"0"0"15,0 0-15,0 0 16,0 10 0,10 8-16,-10 11 15,9 27 1,-9 28-16,0 19 15,0 10 1,0-10-16,0-9 16,0-19-1,0-19-15,0 1 16,0-20 0,0-18-16,0 0 15,0-10 1,-9-9-16</inkml:trace>
  <inkml:trace contextRef="#ctx0" brushRef="#br2" timeOffset="39121.79">31562 11317 0,'0'0'0,"9"0"16,19-10 0,20 1-16,17-10 15,20 10 1,9-1-16,0 1 16,-19 9-1,1-9-15,-20 9 16,1 0-1,-20 0-15,-9 0 16,-9 9 0,9 0-1,-9 1-15</inkml:trace>
  <inkml:trace contextRef="#ctx0" brushRef="#br2" timeOffset="39478.69">32785 11223 0,'0'0'0,"0"0"16,0 0-16,0 9 15,0 1 1,0 27-16,-10 29 15,1 46 1,0 20-16,9 9 16,0-1-1,0-18-15,0-9 16,0-10 0,0-9-16,0-19 15,0-9 1,0-19-16,0-10 15,-10-9 1,10-9 0,0-19-16</inkml:trace>
  <inkml:trace contextRef="#ctx0" brushRef="#br2" timeOffset="39817.5">32691 11279 0,'0'0'0,"9"0"0,1-19 16,8 1-16,11 8 16,-1 1-1,19 9-15,0 9 16,9 19-1,1 1-15,-1 17 16,-18-8 0,-19 0-1,-1-1-15,-18 1 16,-9 8 0,-29 1-16,-37 19 15,-47 0-15,-66-10 16,-160 38-1</inkml:trace>
  <inkml:trace contextRef="#ctx0" brushRef="#br2" timeOffset="64110.08">29417 8399 0,'0'0'0,"9"-10"0,1-8 16,18-1-16,10-9 15,18 0 1,19 9-1,19 9 1,19 1-16,19 9 16,19 0-16,18 0 15,-9 0 1,0 0-16,-19 9 16,-9 1-1,-20-1-15,1 1 16,-19 18-1,0 0-15,-18 0 16,-1 19 0,0 0-16,0 19 15,-18-1 1,-1 10 0,-18 0-16,-10 0 15,-9 0 1,-19 0-16,-19 10 15,-9 9 1,-28 0-16,-29 9 16,-19 0-1,-18-9-15,-10-10 16,-18-9 0,-10-28-16,9-9 15,-18-10 1,19-19-16,18-9 15,0-18 1,10-11-16,9-8 16,10-19-1,-1-10-15,10-9 16,9-10 0,10 1-16,9-10 15,10 10 1,9 9-1,18 9-15,11-9 16,-1 9 0,9-9-16,1 0 15,0 0 1,9 9-16,9 10 16,0 9-1,1 0-15,-1 10 16,1 9-1,-1-1-15,0 20 16,-9 0 0,0 9-16</inkml:trace>
  <inkml:trace contextRef="#ctx0" brushRef="#br2" timeOffset="78324.54">24186 9112 0,'0'0'0,"0"0"16,0 0-16,0 0 16,0 9-1,0 10-15,0 28 16,10 19-1,-1 18-15,1 10 16,-10 0 0,0-19-1,0 0-15,0-19 16,0-9 0,-10-9-16,1-1 15,-1 1 1,1-20-16,0-8 15</inkml:trace>
  <inkml:trace contextRef="#ctx0" brushRef="#br2" timeOffset="78641.87">23594 9224 0,'0'0'0,"0"0"15,9 0-15,10-9 16,19 0 0,18-1-16,29 1 15,18 9 1,1 0-1,-10 9-15,0-9 16,-19 0 0,0 0-16,1-9 15,-20 9 1,-37 0-16</inkml:trace>
  <inkml:trace contextRef="#ctx0" brushRef="#br2" timeOffset="79488.12">24497 9253 0,'0'0'16,"0"0"-16,0-19 16,0 9-16,0 1 15,0 0 1,0 9-16,0 9 16,0 10-1,9 37 1,1 29-16,9 8 15,-1-8 1,-8-10 0,-1-19-16,-9-18 15,0-20-15,0 1 16,0-9 0,0-10-16,0 0 15,0 0 1,0-10-16,0-27 15,0-20 1,-9-18-16,-1 0 16,10 0-1,0 10 1,10 18-16,-1 9 16,1 10-1,-1 19-15,0-1 16,1 1-16,-1 18 15,19 10 1,1 18 0,8 10-16,1 19 15,0 0 1,-10-10-16,-9-9 16,-1-10-1,1 1-15,0-19 16,0 0-1,-10-10-15,1-9 16,-1 0 0,0-19-16,10-9 15,0-19 1,0-28-16,0-9 16,-19-10-1,-10 9-15,1 20 16,-1-1-1,1 19 1,0 19-16,-1 19 16,10 9-1</inkml:trace>
  <inkml:trace contextRef="#ctx0" brushRef="#br2" timeOffset="80517.63">32343 8765 0,'0'0'0,"0"9"15,0 10-15,0 18 16,0 38 0,0 19-1,0 9-15,-10 10 16,1-19-1,-1 0-15,1-10 16,9-28 0,0-9-16,0-9 15,0-10 1,0-19-16</inkml:trace>
  <inkml:trace contextRef="#ctx0" brushRef="#br2" timeOffset="80768.64">32314 8737 0,'0'0'0,"10"-10"15,-1-9 1,19 1-16,1-1 15,-1 9 1,19 1-16,0 0 16,9 18-1,1 0-15,-10 10 16,-28-9 0</inkml:trace>
  <inkml:trace contextRef="#ctx0" brushRef="#br2" timeOffset="80961.29">32117 9112 0,'0'0'0,"0"0"0,9 0 16,10 0-16,38 0 15,27 0 1,39 0-1,27 0-15,170 9 16</inkml:trace>
  <inkml:trace contextRef="#ctx0" brushRef="#br2" timeOffset="81320.91">32992 8708 0,'0'0'0,"0"0"0,0 0 16,0 0-1,0 0-15,9 10 16,1 9-1,-1 27 1,0 39-16,10 37 16,-9 9-1,-1 1-15,-9-10 16,0-10 0,0-18-16,0-19 15,0-19 1,0-18-16,0-29 15</inkml:trace>
  <inkml:trace contextRef="#ctx0" brushRef="#br2" timeOffset="81693.37">33189 8859 0,'0'0'0,"0"0"0,10-10 16,-1 1-1,1-1-15,-1 1 16,10 0 0,28-1-16,19 10 15,0 10 1,-1 27-16,-8 1 15,-20-1 1,1 1 0,-19-1-16,-19 1 15,0-1 1,-10 10-16,-46 0 16,-57 0-1,-56-19-15,-29-18 16,-150-1-1</inkml:trace>
  <inkml:trace contextRef="#ctx0" brushRef="#br2" timeOffset="93076.13">23876 12809 0,'0'0'0,"19"0"15,18-19-15,20 0 16,28 0-1,18-9-15,38 9 16,28 10 0,20 0-16,36 18 15,20 0 1,28 10-16,9 0 16,47-10-1,38 1 1,9 8-16,1 1 15,8 9 1,29 0-16,-9 1 16,-10-1-1,-19 0-15,-18 0 16,-10-19 0,-9 1-16,-38 9 15,-19-10 1,-9 0-16,-29-9 15,-27 10 1,-20-10-16,-37 9 16,-19-9-1,-19 0-15,-18 0 16,-29 9 0,-18-9-16,-1 0 15,-18 0 1,-1 0-16,-18 0 15,0 0 1,-10 0-16,1 0 16,-1 0-1,1 0 1,-1 0-16,0 0 16,1 0-1,9-18-15,9-1 16,0-19-1,0-9-15,10-28 16,0 0 0,-1 0-16,1-19 15,-1 1 1,1-1-16,0-9 16,-10-1-1,0-8 1,10-10-16,-10 0 15,-9-9-15,0 9 16,-1 0 0,-8 0-1,-10 18-15,9 11 16,-9 8 0,0 19-16,0 10 15,0 9-15,0 0 16,0 10-1,0 9-15,-9 0 16,-1-1 0,1 11-1,0-1-15,-1 9 16,-9 1 0,-9 0-16,-19-1 15,-75 1 1,-85 18-16,-75 1 15,-48 8 1,-8-8-16,-1-10 16,-28 0-1,-9 0-15,0 0 16,-1 0 0,-8 9-16,-1-9 15,-19 0 1,1 10-1,18-10-15,29 9 16,-1 0 0,1-9-16,9 10 15,9-1 1,47-9-16,29-9 16,0-1-1,9 1-15,18 0 16,11-1-1,27 1-15,19 9 16,29 0 0,27 0-1,20 0-15,9 0 16,28 0-16,0 0 16,19 0-1,10 0-15,8 0 16,1-10-1,0 10-15,9 0 16,0 0 0,10-9-16,-1 9 15,1 0 1,0 0 0,-1 0-16,10 0 15,-9 0 1,9 9-16,-10 1 15,1-1 1,-10 19-16,0 19 16,-9 19-1,0 18-15,0 1 16,-1 18 0,1 0-16,0 19 15,0-9 1,9-1-16,0-8 15,0-11 1,10-18-16,0 1 16,-1-20-1,1 0-15,-1-18 16,1-1 0,9 1-16,0-10 15,0-9 1,0-1-16,0 1 15,0-9 1,0-1 0,0 0-16,0 1 15,0-10 1,0 0-16,0 9 16,0-9-1,0 0-15,0 9 16,0 1-1,0-1-15,0 1 16,0-10 0,0 9-16,0-9 15,0 9 1,0 1-16,0-1 16,0 1-1,0-1-15,0-9 16,0 9-1,0-9 1,0 10-16,0-1 16,0-9-1,9 9-15,1 1 16,-1 9 0,10-1-16,19 11 15,84 36 1,367 67-16,-37-29 15</inkml:trace>
  <inkml:trace contextRef="#ctx0" brushRef="#br2" timeOffset="117274.95">26877 3670 0,'9'0'0,"10"-19"15,19-18 1,9-1-16,19 1 16,0-1-1,18 10 1,1 0-16,47 0 15,56 18-15,38 20 16,18-1 0,-9 10-16,-9 9 15,0 19 1,-29 0 0,-18 19-16,-19 9 15,-19 9 1,-19 19-16,-9 10 15,-19 9-15,-18 0 16,-20 0 0,-9 18-16,-19 20 15,-18-1 1,-20 20 0,-18-1-16,-19 0 15,-19 1 1,-18-20-16,-29-9 15,-28 0 1,-29-37-16,-27-29 16,-10-9-1,-19-28-15,-9-37 16,-10-38 0,19-29-16,29-27 15,28-38 1,-1-38-16,10-37 15,29 0 1,27-9-16,1-1 16,18 10-1,0 10 1,29 18-16,9 9 16,19 20-16,-1 18 15,20 9 1,18 0-1,10 10-15,9 19 16,1-1 0,8 20-16,1 18 15,0 19 1,9 9-16,-29 19 16</inkml:trace>
  <inkml:trace contextRef="#ctx0" brushRef="#br2" timeOffset="117612.2">23904 7207 0,'0'0'0,"10"0"0,8 10 15,20-1 1,19 0-16,27 10 16,-37-19-1</inkml:trace>
  <inkml:trace contextRef="#ctx0" brushRef="#br2" timeOffset="119724.91">23688 6560 0,'0'0'0,"0"0"0,9 0 15,1-10 1,-1 1-16,19-10 15,1 1 1,27-1-16,19 0 16,19 0-1,29-9-15,18 9 16,19 10 0,0 0-16,-1 9 15,11 0 1,9 9-16,9 19 15,9 0 1,20-9-16,8 0 16,11 0-1,8-10 1,-9 0-16,10 1 16,-10-1-16,19 0 15,10 1 1,18-1-1,-9 1-15,-1-10 16,-8 0 0,-10 0-16,9 0 15,-18 0 1,-10-10-16,-9 1 16,-10 9-1,1 0-15,-29 0 16,-10 0-1,-8 0-15,-1 9 16,-9 1 0,-19-1-16,-19 0 15,-9 1 1,-9-1 0,-20-9-16,-27 0 15,-1 10 1,-18-1-16,0-9 15,-20 0 1,1 9-16,0-9 16,-10 0-1,1 0-15,-10 0 16,9 0 0,-9 0-16,0 0 15,0 0 1,10 0-16,-1 0 15,-9 0 1,9 10-16,1-1 16,-1 0-1,10 20-15,0 17 16,9 30 0,-9 17-16,0 20 15,0 9 1,-1 9-16,1-18 15,-9-10 1,-10-9 0,0 0-16,0-10 15,0-18 1,-10-10-16,10 0 16,-9-18-1,-1-19-15,1-1 16,0 1-1,-10-9-15,-9-1 16,-29 0 0,-84-9-16,-75 0 15,-67-9 1,-36 0-16,-58-1 16,-46 10-1,-29-9-15,-18-1 16,-10 1-1,0 18-15,-18-9 16,27 10 0,11 9-16,17-10 15,48 0 1,57 10 0,46 0-16,57 0 15,37-10 1,57-9-16,47 0 15,38 0 1,18-9-16,10-1 16,0 1-1,18 0-15,1-10 16,-1 0 0,1-9-16,-1-10 15,1-27 1,-10-20-16,0-9 15,1 1 1,-20-20-16,0-18 16,-9-10-1,0 10 1,0 9-16,10 9 16,8 10-1,1 18-15,0 1 16,0 9-16,9 9 15,-9 0 1,9 20 0,9 8-16,1 10 15,0 9 1,-1 10-16,1-1 16,9 10-1,0 0-15,0 0 16,0 0-1,0 0-15,0 0 16,0 0 0</inkml:trace>
  <inkml:trace contextRef="#ctx0" brushRef="#br2" timeOffset="121178.32">15174 6635 0,'0'0'0,"0"-9"16,0-10-16,10 0 16,8-9-1,29-10-15,57 1 16,56 9 0,37-1-16,29 20 15,0 0 1,0 9-16,-1 0 15,-36 9 1,-29 0 0,-19 1-16,-28-1 15,-29 1 1,-9 8-16,-18 1 16,-19 0-1,-1 0-15,-9 9 16,1 9-1,8 38-15,1 47 16,0 29 0,9 55-16,-10 10 15,10 18 1,10 20-16,-1-1 16,1 19-1,-20 0-15,-9 28 16,-9 10-1,-9 9 1,-1 0-16,0 9 16,1 10-1,-1-10-15,1-18 16,-1 9 0,-9-19-16,0-28 15,9 1 1,-9-39-16,0-37 15,10-37 1,-1-20-16,1-36 16,-10-58-1,9-8-15,-9-19 16,0-19 0,0 0-16,0-10 15,0-8 1</inkml:trace>
  <inkml:trace contextRef="#ctx0" brushRef="#br2" timeOffset="122035.89">14930 6353 0,'0'0'0,"0"0"0,0 0 16,0 0-1,0 0-15,9 19 16,10 56 0,9 85-1,-9 37-15,0 28 16,-1 28-16,-18 29 16,10 9-1,-10 9-15,-10 19 16,1 9-1,0 10-15,-10-10 16,0-9 0,-9-18-1,0-11-15,9 20 16,9-19 0,20-47-16,-1-10 15,10-8 1,9-39-16,19-18 15,10-9 1,9-20-16,9-18 16,19-9-1,28-10-15,19-9 16,10-19 0,18 0-16,10-19 15,28 10 1,9-19-16,-9-9 15,19-1 1,0-9-16,-1-9 16,-8 0-1,-10-10-15,-19-9 16,-9 0 0,-38-19-1,-19 1-15,-9-1 16,-19 0-1,-28 0-15,-10 1 16,-18-1 0,0 9-16,-20 1 15,1 0 1,-19-1-16,0 10 16,0 0-1</inkml:trace>
  <inkml:trace contextRef="#ctx0" brushRef="#br2" timeOffset="128509.25">14845 10059 0,'0'0'0,"0"-9"16,0-10-16,0-9 16,0 19-1,0-10-15,0 10 16,0-1 0,9 10-16,1-9 15,18-1 1,0 10-16,10 10 15,-1-1 1,1 1-16,-19-1 16,0 0-1,-1 1 1,-8-1-16,-1 19 16,-9 0-1,-9 1-15,-10-1 16,0 9-1,0-9-15,-9 1 16,0-11 0,0 1-16,9 0 15,0 0 1,0-10-16,10 0 16,0 1-1,-1-1-15,10-9 16,10 10-1,-1-1-15,19 0 16,29 1 0,27-1-1,20 0-15,27 1 16,20 9-16,37-10 16,19 0-1,28 10 1,10 0-16,28 0 15,-10-10 1,19 10-16,-18-10 16,-10 1-1,-10-10-15,1 0 16,9 0 0,9-10-16,-9 1 15,0-10 1,-19 10-16,1-10 15,-1 0 1,-19 10-16,1-1 16,-10 10-1,0 0-15,-10 0 16,-9 10 0,0-10-1,-18 0-15,-29 0 16,-19 9-16,-18-9 15,-39 0 1,-18 0 0,-9 0-16,-19 0 15,-19 0 1,0 10-16,-47 8 16,-104 20-1,-150 9-15,-94 0 16,-47-10-1,-28-9-15,-1 10 16,1-1 0,9 1-16,0-10 15,19 0 1,-10 0-16,10 0 16,28 1-1,29-1-15,18-9 16,37-1-1,48 1-15,47 0 16,47-19 0,47 9-1,37-9-15,29 0 16,19-9 0,27-1-16,1 1 15,19 0 1,-1 9-16,1 0 15,9 0 1,9-10-16,1-8 16,18-1-1,10-9-15,9-1 16,18 1 0,20 0-16,0 0 15,18 9 1,38 1-16,48-11 15,46-8 1,47 9 0,10 0-16,46-10 15,48 0 1,18 10-16,1 0 16,9 19-16,0 18 15,9 1 1,19 8-1,0 10-15,-9 1 16,0-1 0,-29-9-16,-18 9 15,-38 9 1,-56-9-16,-38 1 16,-47-20-1,-47 10-15,-38-10 16,-28 0-1,-47-9-15,-19 0 16,-9 0 0,-19 0-16,0 0 15,-66 0 1,-150 0-16,-170 0 16,-84-9-1,-48 9-15,-37 0 16,-37 9-1,9 1 1,18-1-16,1 10 16,9 9-1,37 0-15,29 10 16,56-19 0,38-1-16,28 1 15,38 0 1,56 0-16,57-10 15,56 10 1,38-10-16,37 10 16,38-10-1,28-9-15,10 0 16,9 0 0,9 0-16,38 0 15,66-18 1,85-11-16,93-18 15,67-18 1,27 18 0,1 0-16,47-9 15,37 9-15,29 9 16,-1-9 0,1 19-1,9-9-15,19 8 16,-10 11-1,1 8-15,-48 1 16,-28-10 0,-47 19-16,-37 0 15,-38 0 1,-66 0-16,-47 0 16,-29 0-1,-46 0-15,-29 0 16,-18 0-1,-28 0 1,-20 0-16,1 0 16,-19 0-1,-1 0-15,1 0 16,-9 0 0,-10 0-16,0 0 15,0 0 1,0 0-16,0 0 15,0 0 1,0 0-16,0 0 16,0 0-1,0 0-15,0 0 16,-10 0 0,-27 0-1,-57-9-15,-104 9 16,-159 0-1,-104-10-15,-38 1 16,-37 0 0,-48 9-16,-36 18 15,27 11 1,-9 8-16,19-9 16,37 0-1,-9 1-15,19-20 16,65 0-1,57 1-15,57-1 16,56 10 0,47 9-16,66 0 15,28 10 1,47-10 0,19 0-16,28-9 15,28-1 1,10-8-16,9-10 15,10 0 1,0 9-16,-1-9 16,10 0-1,0 0-15,0 0 16,0 0 0,0 0-16,0 0 15,0 0 1,0 0-16,0 0 15,0 0 1,0 0-16,0 0 16,0 0-1,0 0 1,0 0-16,0 0 16,0 0-1,0 0-15,0 0 16,0 0-1,0 0-15,0 0 16,0 0 0,0 10-16,0-1 15,0-9 1,0 0 0,0 0-16,0 0 15,0 0 1,0 0-16,0 0 15,0 0 1,0 0-16,0 0 16,0 0-1,0 0-15,0 0 16,0 0 0,0 0-16,10 9 15,-10-9 1,0 0-1,0 0-15,9 0 16,-9 0 0,0 0-16,9 0 15,1 0 1,-10 0-16,9 0 16,-9 0-1,10 0-15,-1 0 16,0 0-1,1 0-15,-1 0 16,-9 0 0,10 0-16,-10 0 15,9 0 1,0 0 0,-9 0-16,10 0 15,-1 0 1,-9 0-16,10 0 15,-1 0 1,0 0-16,-9 0 16,10 0-1,-10 0 1,9 0-16,-9 0 16,0 0-1,0 0-15,10 0 16,-10 0-1,0 0-15,0 0 16,0 0 0,0 0-16,0 0 15,9 0 1,-9 0-16,0 0 16,0 0-1,9 0 1,-9 0-16,0 0 15,0 0 1,0 0-16,0 0 16,10 0-1,-10 0-15,0 0 16,0 0 0,9 0-16,-9 0 15,0 0 1,10 0-1,-10 0-15,9 0 16,-9 0 0,0 0-16,10 0 15,-10 0 1,9 0-16,-9 0 16,0 0-1,9 0 1,1 0-16,-10 0 15,0 0 1,0 0-16,9 0 16,-9 0-1,0 0-15,10 0 16,-10 0 0,9 0-1,-9 0-15,0 0 16,0 0-1,9 0-15,-9 0 16,10 0 0,-10 0-16,9 0 15,-9 0 1,0 0 0,10 0-16,-10 0 15,9 0 1,-9 0-16,9 0 15,-9 0 1,0 0-16,10 0 16,-10 0-1,9 0 1,-9 0-16,10 0 16,-1 0-1,0 0 1,1 0-16,-10-9 15,0 9 1,9 0 0,-9 0-16,10 0 15,-10 0 1,9 0 0,-9-9-16,0 9 15,0 0 1,0 0-1,9 0-15,-9 0 16,0 0 0,0 0-1,0 0-15,0 0 16</inkml:trace>
  <inkml:trace contextRef="#ctx0" brushRef="#br2" timeOffset="129903.2">20329 11035 0,'0'0'0,"10"0"0,-1-19 16,19-9-1,1-9-15,18-1 16,19-9-16,18 0 16,20 10-1,18 9 1,-9 9-16,9 19 15,10 9 1,0 10-16,9 9 16,0 19-1,0 0-15,-9 9 16,-10 1 0,0 8-16,-9-8 15,-9 8 1,-10 10-16,-10 0 15,-8 1 1,-11 8 0,-8 0-16,-10 10 15,-9 9 1,-20-9-16,-18 0 16,-18 0-1,-20 9-15,-28 0 16,-19 1-1,-37-11 1,-10-8-16,-9-10 16,-19-28-1,-18-19-15,-11-19 16,11-18 0,8-10-1,10-18-15,10-20 16,18-18-1,10 10 1,9-10-16,19-29 16,19 20-1,28 9 1,0-19-16,9-9 16,19 9-1,10 10-15,-1 8 16,10 1-1,10 0 1,-1 10-16,1-1 16,-1 10-1,0 18 1,1 1-16,-1 8 16,1 1-1,-1 0 1,0 9-16,-9 10 15,0 0 1,0-1 0,0 1-16,0 0 15,0 9 1,0-10-16,0 10 16,0 0-1,0 0 1,0 0-16,0 0 15,0 0 1,0 0 0,0 0-16,0 0 15,0 0 1,0 0 0,0 0-16</inkml:trace>
  <inkml:trace contextRef="#ctx0" brushRef="#br2" timeOffset="131385.01">29718 11082 0,'9'0'0,"10"0"16,19-19-16,18 1 15,10-1 1,28 0 0,29 10-1,-11-1-15,1 1 16,-19 9-1,0 9-15,-9 1 16,-10 18 0,1 0-16,-1 10 15,0 8 1,-18 11 0,-10-10-16,-10 18 15,1-8 1,-19 8-1,0 10-15,-19 0 16,0 0 0,0-9-1,-19 19-15,0-1 16,0-9 0,-19 10-16,-9-10 15,-9 9 1,-19-9-1,9 0-15,-9-9 16,-19-10 0,-10 0-1,-9-18-15,-19-19 16,1-10 0,-20-18-16,-9-19 15,10-10 1,18-9-1,10-9 1,18 0-16,29-10 16,9-9-1,29 9-15,8-9 16,20 0 0,9-19-1,9 0-15,20 10 16,-1 9-1,9-10-15,10-8 16,0 27 0,19 10-1,38 9-15,-38 28 16</inkml:trace>
  <inkml:trace contextRef="#ctx0" brushRef="#br2" timeOffset="140076.08">29746 8342 0,'0'0'15,"10"0"-15,-1 0 16,0-9-16,20 0 16,-1-1-1,19 1 1,0 0-16,19-1 16,9-9-1,10 10 1,9 0-16,-10-1 15,-8 1 1,8 0 0,1 9-16,9 9 15,0 0 1,10 10 0,9 9-16,9 10 15,-9-1 1,-10 1-16,1-1 15,-10 1 1,-19-1 0,-9-8-16,0 8 15,0 1 1,-1 8 0,1 11-16,-9 8 15,-1-8 1,-18 8-16,-1 1 15,-18 0 1,0-1 0,-19 11-16,-19 8 15,-9 0 1,-19-9 0,-19 1-16,-37-1 15,-29-10 1,-19-8-16,-37-1 15,0-19 1,9-8 0,-18-20-16,9-9 15,-10-19 1,10 0-16,9-18 16,1-19-1,27-1 1,10 1-1,19-10-15,28 1 16,18-1 0,20 10-16,28-10 15,-1-9 1,20-19 0,18 0-16,20 0 15,27-9 1,29-9-1,-29 55-15</inkml:trace>
  <inkml:trace contextRef="#ctx0" brushRef="#br2" timeOffset="197473.39">6096 12349 0,'0'0'0,"0"-10"16,0 1-16</inkml:trace>
  <inkml:trace contextRef="#ctx0" brushRef="#br2" timeOffset="200965.83">9097 7414 0,'28'0'0,"94"-66"16,85-18-1,66 8-15,38 1 16,27 10-1,10-1-15,66-28 16,-9 57 0,-57 65-1,-38-38-15,-9-8 16,-18 27 0,-20-9-16,-37 38 15,-10 65 1,-18 19-1,-57-28-15,-19 28 16,0 65 0,-46 10-16,-48 0 15,-37-9 1,-38-47 0,-76 46-16,-65 10 15,-122 38 1,-85 9-1,-48-66-15,-36-75 16,-29-28 0,-19-46-16,56-114 15,29-37 1,47-37 0,19-76-16,75-9 15,75 19 1,28-94-1,95 56-15,37-46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10T15:21:54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2408 893 0,'0'-10'0,"0"-8"0,0 8 15,0 29 1,-9-10-16,9 1 16,-19 37-1,10 94-15,9 27 16,9-64 0,10 83-1,0 1-15,-10-141 16,66 581-1,-75-562-15,-9 84 16,-10-18 0,0-48-1,1-18-15,-11 84 16,10-38 0,19-93-16,-9-9 15,9-10 1,0 0-1</inkml:trace>
  <inkml:trace contextRef="#ctx0" brushRef="#br0" timeOffset="451.41">2380 959 0,'9'0'0,"1"-19"0,9-9 15,9-19 1,28-10 0,1 1-16,9 66 15,18 46 1,10 19 0,-9 28-16,-19 10 15,-28-29 1,-29-9-1,-28 38-15,-37-1 16,-38-27 0,-29-29-16,-27 29 15,-1-1 1,85-56-16</inkml:trace>
  <inkml:trace contextRef="#ctx0" brushRef="#br0" timeOffset="1110.79">3142 1231 0,'0'0'0,"9"0"16,10-29 0,10-8-16,18-1 15,9 29 1,19 0 0,1-19-16,8 9 15,1 28 1,-10 29-16,-18 9 15,-1 37 1,-18-9 0,-20 0-16,-8 28 15,-20-46 1,-8-39 0,-11 1-16,-8 0 15,-1 0 1,10-10-16,-10-28 15,10-56 1,9 10-16,10 36 16,28-17-1,9-11 1,38-27-16,18 9 16,10 18-1,-37 29-15</inkml:trace>
  <inkml:trace contextRef="#ctx0" brushRef="#br0" timeOffset="1594.8">4309 1765 0,'0'0'0,"9"-9"16,10-19 0,9-19-16,10 19 15,9-38 1,0-9-16,-19 56 16,-9-18-1,0-1 1,-10 1-16,-9 9 15,-28-1 1,-29 11-16,-27 8 16,-10 1-1,0 28 1,9 28-16,19 9 16,19-9-1,19 18-15,28 29 16,19-19-1,28 0-15,18 0 16,39-18 0,9-10-1,-10-19-15,10-9 16,-19-19 0,-47 0-16</inkml:trace>
  <inkml:trace contextRef="#ctx0" brushRef="#br0" timeOffset="2145.13">5024 1249 0,'0'0'0,"0"0"16,0 10 0,-10-10-1,-9 9-15,10 1 16,0 36 0,-1 20-16,29 19 15,9-10 1,19-19-1,10 0-15,8-18 16,1-38 0,10 9-16,-20-9 15,10-28 1,-10-38-16,-18 10 16,-19 37-1,-10 0 1,-9 10-16,0 9 15,0-9 1,0 9-16,10 9 16,-1 0-1,19 20 1,19 18-16,10 37 16,-10-28-1,0-37 1,9 9-16,1-9 15,-29-19 1</inkml:trace>
  <inkml:trace contextRef="#ctx0" brushRef="#br0" timeOffset="2302.94">5466 1231 0,'0'0'0,"0"0"0,0 0 16,9 0 0,1-10-1</inkml:trace>
  <inkml:trace contextRef="#ctx0" brushRef="#br0" timeOffset="2812.64">6134 1869 0,'0'0'0,"9"0"0,10-38 15,9-9 1,0-18 0,10-1-16,9-19 15,-9-27 1,-20 18-1,1 19-15,-19 28 16,0 9 0,-9 1-16,-10 9 15,0 9 1,10 10 0,-1-1-16,1 20 15,0 8 1,18-8-1,0-1-15,29 29 16,28 9 0,0 9-16,9 38 15,-19-10 1,-18-46 0,-10-1-16,-9 10 15,-19-9 1,-19 9-1,-18 9-15,-29 0 16,-47 19 0,9 0-1,67-65-15</inkml:trace>
  <inkml:trace contextRef="#ctx0" brushRef="#br0" timeOffset="3135.53">6961 1334 0,'0'0'0,"0"-10"15,0 20-15,0 18 16,0 28 0,0 1-16,0-1 15,0 10 1,0-1 0,0-27-16,0 18 15,0-18 1,0-20-16,0-8 15</inkml:trace>
  <inkml:trace contextRef="#ctx0" brushRef="#br0" timeOffset="3298.11">6811 818 0,'0'0'0,"0"0"15,0-10-15,0 10 16,9 0 0,-9 0-16</inkml:trace>
  <inkml:trace contextRef="#ctx0" brushRef="#br0" timeOffset="4136.64">7667 1371 0,'0'0'0,"0"0"0,0 0 16,-19 19 0,-9 9-1,0-28 1,-10 28-16,10 38 15,19-19 1,18-38-16,10 38 16,0 0-1,9-37 1,0-1-16,0-9 16,0 0-1,1-9 1,8-38-16,1-19 15,9-9 1,-9-19 0,-1 19-16,1 28 15,-10 19 1,0 28 0,1 0-16,8 0 15,1 19 1,-1 18-1,-8 29-15,-11-19 16,-8 9 0,-10 0-16,0-37 15,-10-9 1,1-10 0,9 9-16,-9-9 15,-1-28 1,1-57-1,18 1 1,10-19-16,0 37 16,18 29-1,11-10-15,-11 28 16,10 10 0,10 27-1,-10 20-15,-19-19 16,0 27-1,0 39 1,-9-1-16,-19 38 16,-19-28-1,1 0-15,-11 37 16,1-18 0,-10 18-1,10-9-15,0-9 16,9-47-1</inkml:trace>
  <inkml:trace contextRef="#ctx0" brushRef="#br0" timeOffset="4645.13">2389 2760 0,'10'0'0,"37"0"16,113 19-16,150-29 15,132-18 1,76-19 0,37 10-16,19 46 15,-29 10 1,10 9-16,-28-37 15,-85-19 1,-28 18-16,-66-27 16,-75 27-1,-56 10 1,-67 0-16,-56 10 16,-28-1-1,-19 0 1,-28 1-16,-19-1 15,0 1 1</inkml:trace>
  <inkml:trace contextRef="#ctx0" brushRef="#br0" timeOffset="5068.74">3509 2704 0,'85'-10'0,"244"-8"0,179-1 16,47 0-1,0 0-15,47 19 16,-9 10 0,-57-20-16,-9 1 15,-95 18 1,-93-9-16,-75-19 15,-105 19 1,-46-9 0,-47 9-16,-38 0 15,-18 0 1</inkml:trace>
  <inkml:trace contextRef="#ctx0" brushRef="#br0" timeOffset="6785.84">9050 6654 0,'0'0'0,"0"9"16,-19 0 0,0 20-16,0 8 15,10 19 1,18 10-16,10 9 16,28 19-1,19-19-15,9-28 16,20-19-1,8-19-15,10-18 16,-19-19 0,-9-28-16,-29 9 15,-18 0 1,-19 0 0,-29 0-16,-18 0 15,-38 10 1,-47 8-16,-37 29 15,-29 29 1,-141 17-16</inkml:trace>
  <inkml:trace contextRef="#ctx0" brushRef="#br0" timeOffset="7295.08">9567 8746 0,'0'0'0,"0"0"0,0 0 16,0 0 0,0 9-1,0-9-15,0 28 16,0 38-1,10 28 1,-1 56 0,1-9-16,-1-38 15,0 10-15,-9 9 16,10-10 0,-10-37-1,0-28-15,0-9 16,0-10-1,0-9 1,0-19-16,0 0 16</inkml:trace>
  <inkml:trace contextRef="#ctx0" brushRef="#br0" timeOffset="7995.83">7215 6147 0,'0'0'0,"29"0"15,65-19-15,103-18 32,104 18-32,38 10 15,75-1-15,66 1 16,28 18-1,28-9 1,0 0-16,47 0 16,1 10-1,-10 8 1,37 1-16,-18 0 16,-38-10-1,-19-9-15,-28 0 16,-75 0-1,-95 0 1,-46 0-16,-38-9 16,-56 9-1,-48 0 1,-46 0-16,-29 0 16,-38 0-1,-27 0 1,-10 0-16</inkml:trace>
  <inkml:trace contextRef="#ctx0" brushRef="#br0" timeOffset="8611.04">11590 4730 0,'0'10'0,"0"27"0,9 85 16,10 66-1,0 37-15,9 47 16,-9 19-1,0 28 1,9 19-16,-9-19 16,0-10-1,-1 10-15,-8-9 16,-10-38-16,-10-9 16,1-19-1,9-19 1,0-19-16,0-37 15,0-19 1,0-28-16,0-28 16,9-19-1,-9-19-15,10-18 16,-10-19 0,0-1-16,9-18 15,-9 0 1</inkml:trace>
  <inkml:trace contextRef="#ctx0" brushRef="#br0" timeOffset="9327.34">13622 4327 0,'0'0'0,"0"0"16,-9-10-16,-1 1 15,-9 0 1,0 9-16,-9 9 15,-9 10 1,-1 18-16,-9 20 16,9 18-1,10 9 1,19 10-16,18-10 16,10-27-1,9-1-15,0-18 16,1-1-1,18-18 1,0-19-16,9 0 16,1-19-1,-1-28 1,-9-19-16,-19-18 16,-18-10-1,-29-9-15,-9 19 16,-10 9-1,0 18 1,-18 10-16,-1 29 16,1 18-1,-19 28-15,37-10 16</inkml:trace>
  <inkml:trace contextRef="#ctx0" brushRef="#br0" timeOffset="10086.02">17470 4045 0,'0'0'0,"0"0"16,0 0-16,0 0 15,0 10 1,9 9 0,0 46-16,1 29 15,9 37 1,-1 10-1,-8-10-15,-1 1 16,-9-20 0,0-18-16,0-19 15,-19 10 1,10-48 0</inkml:trace>
  <inkml:trace contextRef="#ctx0" brushRef="#br0" timeOffset="10703.98">13424 6081 0,'19'0'0,"66"0"0,75-9 16,47 0 0,37-1-16,29-9 15,47 10 1,37 0-16,1 18 15,-19 0 1,-1 1 0,1 9-16,18-1 15,10 10 1,-9 1 0,-20-1-16,-36-9 15,-30-1 1,-36-18-16,-58 0 15,-27 0 1,-38 0 0,-47-9-16,-29 0 15,-27-1 1,-10 10 0</inkml:trace>
  <inkml:trace contextRef="#ctx0" brushRef="#br0" timeOffset="11378.29">15409 4074 0,'0'0'0,"0"0"0,0 9 16,0 19-1,-9 47 1,18 75-16,1 75 15,9 29 1,9 27-16,0 19 16,10 29-1,-10-1 1,-9-18-16,-1 18 16,11 10-1,-1 9-15,-9 19 16,0-19-1,-1 10 1,1 18-16,-9-28 16,-1-37-1,0 9 1,-9-19-16,0-28 16,10 0-1,-10-19 1,0-37-16,0-28 15,0-29 1,0-27-16,0-20 16,0-37-1,0-28 1,0-9-16,0-19 16,0-1-1,0-18 1,0 0-16,0 0 15</inkml:trace>
  <inkml:trace contextRef="#ctx0" brushRef="#br0" timeOffset="12599.29">8448 7977 0,'0'0'0,"0"0"16,0 0-16,0 0 15,0 0 1,19 0 0,56-10-16,104 1 15,84 9 1,48 9-1,27 1-15,76-10 16,56 9 0,29 0-16,37 1 15,-18-10 1,9 9 0,9 10-16,-9 9 15,28 0 1,28 19-1,-19 0-15,-37-9 16,-19-1 0,-38 1-16,-37-10 15,-47-10 1,-47 1 0,-67-19-1,-65 10-15,-37-10 16,-48 0-1,-37-10-15,-19 1 16,-19-1 0,-10 1-1,-18 9-15,-10-9 16,-9 9 0,0 0-16,0 0 15</inkml:trace>
  <inkml:trace contextRef="#ctx0" brushRef="#br0" timeOffset="13411.78">7780 10332 0,'0'0'0,"0"0"16,19 0 0,28 0-16,56-10 15,67 10 1,55 0-16,67 0 16,65 10-1,29-1 1,19 0-16,37 1 15,28-1 1,48 10-16,37 9 16,37 19-1,20 0 1,-10 0-16,0 0 16,19 0-1,-38-10 1,-65-9-16,27 0 15,-37-9 1,-56-9 0,-29-1-16,-47-9 15,-46-9 1,-39-10 0,-65 0-16,-38 0 15,-19 0 1,-37 1-16,-38-1 15,-9 0 1,-38 10-16</inkml:trace>
  <inkml:trace contextRef="#ctx0" brushRef="#br0" timeOffset="14258.98">19191 4533 0,'0'0'0,"10"0"0,-1-19 15,0 10 1,1 0 0,-1-1-16,-9 1 15,0 9 1,10 19 0,-1 28-16,10 46 15,0 58 1,-1 36-1,-8 20-15,-1 27 16,1 29 0,-1 18-16,10 1 15,-10 9 1,10 9 0,-10 10-16,10 9 15,0-10 1,9 1-16,1 9 15,-1-10 1,-9-8 0,9-20-16,-9-9 15,-1-9 1,1-29 0,0-8-16,-10-39 15,1-18 1,-1-28-16,1-29 15,-10-27 1,9-10 0,-9-9-16,0-19 15,0-10 1,0 1 0,0-20-16,0 1 15,0-19 1,0 0-16,0 0 15</inkml:trace>
  <inkml:trace contextRef="#ctx0" brushRef="#br0" timeOffset="15030.74">18486 8436 0,'0'0'0,"0"0"0,9 0 16,10 0-1,18-9 1,10-10-16,19 10 16,19-10-1,0 10 1,28-10-16,-1 9 15,-8 1 1,-10 0-16,0-1 16,-19 1-1,1 0 1,-20 9-16,-9 0 16,-9 0-1,-20 0-15,1 0 16,-19 0-1,0 0 1,0 0-16</inkml:trace>
  <inkml:trace contextRef="#ctx0" brushRef="#br0" timeOffset="15413.03">18081 8286 0,'0'0'0,"9"0"16,10 0-1,38 0-15,37 0 16,37 0-1,29 0 1,10 0-16,-10 10 16,0-1-1,-38 0 1,-19 1-16,-18-1 16,-19-9-1,-19 9 1,-9 1-16,-20-10 15,-8 0 1,-10 0-16,0 0 16</inkml:trace>
  <inkml:trace contextRef="#ctx0" brushRef="#br0" timeOffset="15769.44">17620 8380 0,'9'0'0,"20"0"0,46 0 15,57 0 1,46 0-16,20 9 16,9 1-1,0-1 1,-19 10-16,-9-19 16,-57 0-1,-37 0-15,-38 0 16,-10 0-1,-27 0-15</inkml:trace>
  <inkml:trace contextRef="#ctx0" brushRef="#br0" timeOffset="17062.91">7611 5012 0,'0'0'0,"0"0"16,0 9-16,0 19 16,0 29-1,-10 46 1,1 38-1,-1 27-15,1 39 16,9 18-16,-9 0 16,-1 10-1,1-1 1,-1 20-16,1 8 16,0 1-1,9 0-15,0-10 16,0 0-1,-10-18 1,1-10-16,9 0 16,0-18-1,0-10 1,-10-19-16,10-19 16,0-37-1,-9-18 1,-1-29-16,1-28 15,9-10 1,0-18-16,0 0 16,0-19-1,0 0-15</inkml:trace>
  <inkml:trace contextRef="#ctx0" brushRef="#br0" timeOffset="17245.59">7460 10228 0,'0'0'0,"0"0"0</inkml:trace>
  <inkml:trace contextRef="#ctx0" brushRef="#br0" timeOffset="18694.97">7554 4815 0,'0'0'0,"0"0"16,0 0 0,0 0-16,0 9 15,-9 29 1,-10 27-16,10 48 16,-10 37-1,0 10-15,9 18 16,1 19-1,0 19-15,-1-1 16,1 1 0,-1 0-1,1 19-15,9-1 16,0 10 0,0-9-16,0-10 15,0 0-15,-9 0 16,-10-9-1,0-10 1,0 1-16,-9-10 16,0-28-1,0 0-15,9-10 16,9-28 0,1-18-1,-1-19-15,1-19 16,0-19-1,-1-9-15,10-9 16,0-20 0,0 1-1,0-9-15,0-10 16</inkml:trace>
  <inkml:trace contextRef="#ctx0" brushRef="#br0" timeOffset="28789.62">23500 2263 0,'0'0'0,"0"0"15,0 0-15,9 0 16,1-10-1,-1 1-15,10-10 16,18 0 0,39 1-16,37 8 15,18-9 1,-8 10-16,-20 0 16,-18-1-1,-29 1-15,-18 0 16,-19 9-1,-1-10 1,-18 10-16,0 0 16,-18 0-1,-58-9-15,-46 18 16,-29 10 0,-18 28-16,19 19 15,27-1 1,20 20-16,28 8 15,37 1 1,29 10-16,27 8 16,20-18-1,18-10-15,20-9 16,18-9 0,0-19-16,0-19 15,-9-9 1,9-19-1,0-19-15,0-9 16,-10-10 0,-36 10-16</inkml:trace>
  <inkml:trace contextRef="#ctx0" brushRef="#br0" timeOffset="29386.33">24883 1437 0,'0'0'0,"0"0"0,0 9 16,0 29-1,0 56-15,-10 56 16,1 47 0,9 37-16,0-8 15,9-29 1,1-38 0,8-27-16,-8-48 15,-10-18 1,0-19-16,0-19 15,0-10 1,0-18-16,0 0 16,9-9-1,19-28-15,19-29 16,10-19 0,-1 10-16,-9 19 15,-9 19 1,0 8-16,-10 11 15,0 8 1,10 20-16,-10-1 16,10 19-1,-10 10-15,-9 9 16,-1 18 0,-18 1-1,0 9-15,0-9 16,10-10-16,-10-28 15</inkml:trace>
  <inkml:trace contextRef="#ctx0" brushRef="#br0" timeOffset="29798.69">25946 2478 0,'0'0'0,"0"0"16,0 0 0,0 10-16,0 27 15,9 29 1,0 37-16,10 10 16,9-1-1,1-18-15,8-19 16,1-18-1,9-20-15,0-9 16,9-9 0,1-28-1,9-19-15,0-19 16,-10-28 0,1-29-16,-20 1 15,-9 0 1,-9 19-16,-9 18 15,-10 10 1,0 27-16,-10 11 16</inkml:trace>
  <inkml:trace contextRef="#ctx0" brushRef="#br0" timeOffset="30345.6">27112 2488 0,'0'0'0,"10"0"0,18-10 16,9 1 0,20 18-16,37 10 15,19 19 1,9 37-16,0 9 16,-37 10-1,-19-9-15,-19-10 16,-19-10-1,-28-8-15,-9-1 16,-19 0 0,-19-18-16,-19-10 15,0-19 1,9-18-16,10-19 16,10-19-1,8-38-15,29-18 16,19 0-1,28 0 1,19 0-16,9 18 16,10 19-1,9 19-15,10 10 16,9 18 0,-57 10-16</inkml:trace>
  <inkml:trace contextRef="#ctx0" brushRef="#br0" timeOffset="30924.48">28392 2469 0,'0'0'0,"0"0"16,9 9-16,0 1 16,1 18-1,18 28 1,0 29-16,-9 18 16,0 10-1,-19-1-15,0-18 16,-10-10-1,1-18-15,0-28 16,-1-20 0,10 1-16,0-19 15,0 0 1,0 0-16,10-28 16,8-56-1,29-48-15,1 10 16,8 19-1,0 28-15,-9 19 16,0 9 0,1 19-16,-1 9 15,0 9 1,0 20 0,0 18-16,-10 19 15,1 37 1,-10 38-16,-18 19 15,-20 9 1,-37 28-16,-28 38 16,-57 122-1</inkml:trace>
  <inkml:trace contextRef="#ctx0" brushRef="#br0" timeOffset="40524.37">23471 4092 0,'10'0'0,"9"0"0,47-18 15,46-1 1,48 9-16,47 1 15,76 0 1,65 9-16,28 9 16,10 0-1,-1-9-15,1-9 16,-10 18 0,-37 1-16,-38-1 15,-38 1 1,-18 8-16,-47-8 15,-20-1 1,-37 0-16,-28-9 16,-9 0-1,-20 0-15,-18 10 16,-9-10 0,-20 0-1,1 0-15,-19 0 16,-10 0-1,-9 0-15,0 0 16</inkml:trace>
  <inkml:trace contextRef="#ctx0" brushRef="#br0" timeOffset="41309.83">22775 1831 0,'0'0'0,"10"-9"0,9-10 16,46-19 0,95-8-16,141-1 15,104 18 1,46 29-16,10 19 15,-9 9 1,9 1-16,0-11 16,9 1-1,-37-10-15,-28-9 16,-20 0 0,-18 0-16,-28 10 15,-29-1 1,-46 1-1,-39-1-15,-46 0 16,-38-9-16,-37 10 16,-20-1-1,-27-9 1,-20 9-16,-8 1 16,-10-1-1,-1 19-15,1 38 16,0 47-1,-19 56-15,-19 46 16,0 20 0,1-1-16,-1 10 15,0 0 1,0-18-16,0-29 16,0-29-1,1-36-15,-1-29 16,9-19-1,1-27-15,0-20 16,-10 1 0,0-19-16,10-19 15</inkml:trace>
  <inkml:trace contextRef="#ctx0" brushRef="#br0" timeOffset="41818.37">23123 1944 0,'0'0'0,"0"0"0,0-10 16,0 10 0,0 0-16,0 10 15,-9 8 1,0 58-16,-10 64 15,9 39 1,10 8-16,0-9 16,0-18-1,10-29-15,-1 1 16,1-29 0,-1-19-1,-9-27-15,0-11 16,0-8-1,0-19-15,0 0 16,0-1 0,0-8-16,0-1 15,0-9 1</inkml:trace>
  <inkml:trace contextRef="#ctx0" brushRef="#br0" timeOffset="89878.78">7338 4580 0,'0'0'0,"0"0"16,0 0-16,0 0 15,0 0 1,0 10-16,0-1 15,0 0 1,0 19 0,-10 1-16,1 18 15,9-1 1,-9 20-16,9 19 16,0 8-1,-10 11 1,1 8-16,-1 10 15,1-9 1,0-1-16,-1 1 16,1 9-1,9-10 1,9 1-16,1 9 16,-1 0-1,10 9-15,-10-9 16,10-9-1,0-1-15,0 10 16,-1 0 0,-8 0-1,9 0-15,-1 10 16,1-10 0,0 9-16,0-18 15,0-1 1,-10 1-1,-9 9-15,0-10 16,0-8 0,0 8-16,0-9 15,0 10 1,0-19 0,0 0-16,0-1 15,0 1 1,10 0-1,-10 0-15,0-10 16,0-9-16,0 10 16,0-10-1,0 0 1,0 0-16,0 0 16,-10-9-1,1-1-15,-1-8 16,1-1-1,-1 0-15,10-18 16,-9-1 0,9-18-1,0 0-15,0-19 16,0 0 0,0 0-16,0 0 15,0-9 1,-9-20-1,-1-36-15,1-20 16,-1-9 0,1-9-16,-10-19 15,10-9 1,-1 0-16,1-20 16,0 11-1,-1-10 1,10-10-16,0 1 15,0 8 1,0-8-16,0 9 16,0 0-1,0 9 1,0 0-16,0-9 16,10 0-16,-10 0 15,9 9 1,-9-9-1,0 0-15,9 0 16,-9 0 0,10 9-1,-1-9-15,10 9 16,0 0-16,0 10 16,-10-10-1,0 19 1,1-9-16,9 9 15,-10 19 1,1 9-16,-1 10 16,0-1-1,-9 19-15,0 19 16,0 1 0,0 17-1,0 11-15,0 8 16,0 10-1</inkml:trace>
  <inkml:trace contextRef="#ctx0" brushRef="#br0" timeOffset="90835.43">7150 8099 0,'0'0'0,"9"0"0,19-10 16,19-9-1,19 1-15,19-1 16,-1 0 0,1 10-16,28-1 15,9 1 1,1 0-16,-10 9 15,9 0 1,-9 0-16,0 0 16,9-10-1,10 10 1,-1-9-16,10-1 16,10 1-1,-1-10-15,10 1 16,10 8-1,-10 1 1,-29-1-16,1 10 16,-28 10-1,-29-1-15,-19 1 16,-37-1 0</inkml:trace>
  <inkml:trace contextRef="#ctx0" brushRef="#br0" timeOffset="91088.36">7272 8052 0,'0'0'0,"9"0"16,29 0 0,84-10-16,151 10 15,132 10 1,140 18-16,-93 0 16</inkml:trace>
  <inkml:trace contextRef="#ctx0" brushRef="#br0" timeOffset="118778.87">2305 6635 0,'0'0'0,"0"0"0,0 0 15,9 19 1,1 9-16,18 0 16,0 9-1,29 1 1,-1 9-16,10-10 15,-10-8 1,-9-11-16,0-18 16,0 0-1,-9 0 1,0-18-16,-20-1 16,1-9-1,0 9-15,-10-9 16,-9 9-1,0 10 1,0 9-16,0 0 16,10 9-1,-1 10-15,10 37 16,0 38 0,0 37-1,-19 10-15,0-19 16,-19 0-1,-19-19-15,-9 0 16,-9-28 0,-10-18-1,-9-10-15,-1-19 16,11-19 0,-1-9-16,0-19 15,9-9 1,10 9-1,19-9-15,19 19 16</inkml:trace>
  <inkml:trace contextRef="#ctx0" brushRef="#br0" timeOffset="119468.01">3264 7536 0,'0'0'0,"0"0"0,0 0 15,0 0 1,0 0-16,0 9 16,0 38-1,-9 28 1,0 19-16,-1-10 16,1 19-1,-1-9-15,1-19 16,0-28-1,-1-9-15,10-19 16,0-19 0,0 0-1,0-19-15,0-28 16,10-38 0,-1-46-1,10-19-15,9 19 16,-9 27-1,9 29-15,-9 19 16,0 18 0,-10 20-1,10 8-15,9 10 16,0 10 0,10 27-16,9 29 15,-9 18 1,-1 29-1,-18 9-15,0-38 16,-19-9 0,0 19-16,0 0 15,-10-28 1,1-10-16,0-37 16</inkml:trace>
  <inkml:trace contextRef="#ctx0" brushRef="#br0" timeOffset="119685.83">3010 7808 0,'0'0'0,"0"0"16,0 0-1,19 0-15,28-19 16,85 10 0,131 9-1,132 9-15</inkml:trace>
  <inkml:trace contextRef="#ctx0" brushRef="#br0" timeOffset="120898.12">11317 3464 0,'0'0'0,"10"0"15,8 0-15,48-29 16,56 1-1,76 28 1,84 10-16,57 18 16,56 9-1,47 1-15,0-10 16,29-9 0,-1 18-16,0-8 15,10-20 1,-19 10-1,-9 28-15,-10-19 16,-47 0 0,-28 19-1,-28-10-15,-57-18 16,-38 9 0,-27-18-16,-67-1 15,-37 10 1,-38 0-16,-46-10 15,-20-9 1</inkml:trace>
  <inkml:trace contextRef="#ctx0" brushRef="#br0" timeOffset="121618.43">13340 1775 0,'0'0'0,"0"0"0,0-10 16,-10 1-1,10 0-15,0 18 16,-9 19 0,9 28-1,9 20-15,20 8 16,18 0-1,9-18 1,0-19-16,1-19 16,-1-28-16,1-9 15,-1-19 1,-18-10 0,-1-9-16,-8 0 15,-10-18 1,-1 8-16,-18 29 15,0 9 1,0 10-16,0 0 16,0-1-1,0 20 1,0 8-16,0 48 16,-9 9-1,-10 56-15,10 1 16,-10-29-1,-19 10-15,1-1 16,-20 1 0,1-10-16,-10-19 15,-9-37 1,-10-28-16,-28 0 16,-47-38-1,-169-47 1</inkml:trace>
  <inkml:trace contextRef="#ctx0" brushRef="#br0" timeOffset="122074.79">14337 2056 0,'0'0'0,"0"0"15,0 0-15,0 0 16,0 19 0,0 19-16,0 46 15,-10 29 1,-8 18 0,18-131-16,-19 178 15,-19 66 1,10-47-16,9-75 15,0-37 1,1-20 0,8-27-16,1-10 15,-1-9 1,1-19-16</inkml:trace>
  <inkml:trace contextRef="#ctx0" brushRef="#br0" timeOffset="122401.57">14412 2206 0,'0'0'15,"10"0"-15,8-18 16,11-1-16,-1 9 15,9 10 1,10 0 0,1 29-16,-1 18 15,0 18 1,-19 1 0,-19-19-16,-18 9 15,-29 19 1,-65 28-1,-123 1-15,-150-1 16</inkml:trace>
  <inkml:trace contextRef="#ctx0" brushRef="#br0" timeOffset="132901.22">4506 6935 0,'0'0'0,"0"0"0,0 0 16</inkml:trace>
  <inkml:trace contextRef="#ctx0" brushRef="#br0" timeOffset="135103.68">4544 6766 0,'0'0'0,"0"0"15,0 10-15,0 8 16,0 11-1,-10-1-15,10 0 16,0-9 0,0-1-1,0 1-15,10-9 16,-1-1 0,1 0-16,8-9 15,11 0 1,-1-9-16,19 0 15,0-10 1,9 9 0,1 1-1,-1 9-15,-9 9 16,0 20-16,-9 8 16,0 10-1,-20 0-15,-18 28 16,0 0-1,-18-28 1,-20 9-16,0-18 16,-28 9-1,-9-10-15,0-9 16,9-9 0,-9-19-16,28-9 15</inkml:trace>
  <inkml:trace contextRef="#ctx0" brushRef="#br0" timeOffset="135411.7">4421 6804 0,'0'0'0,"0"0"0,10 0 16,-1 0 0,10 0-16,28 0 15,28-19 1,29 10 0,18 9-16,-9-10 15,0 1 1,-19-1-16,-19 1 15,-9 9 1,-38 0 0</inkml:trace>
  <inkml:trace contextRef="#ctx0" brushRef="#br0" timeOffset="136133.54">5851 6926 0,'0'0'0,"0"0"16,0 0-16,0 0 16,-9 0-1,-19 9 1,-10 10-16,1 9 15,-1 10 1,10 8-16,18-8 16,20 9-1,-1-10-15,19 1 16,1 0 0,8-20-16,-9-8 15,10-10 1,9-28-1,-9-10-15,9 0 16,0-27 0,0-1-16,-10 10 15,1 0 1,0 18 0,-10 0-16,10 20 15,-10 8 1,0 20-16,19 8 15,0 20 1,9 9 0,-18 0-16,0-10 15,9 20 1,-10-10-16,1-10 16,-10-18-1,0 0 1,1-10-16,-1-9 15,-9-9 1,0-10-16,-1-9 16,-18-19-1,-9-10-15,-29-8 16,-37 9 0,-19-1-1,19 29-15,9 19 16,38-1-1</inkml:trace>
  <inkml:trace contextRef="#ctx0" brushRef="#br0" timeOffset="136408.09">7103 6945 0,'0'0'0,"0"0"0,0 0 15,-10-10 1,1 10-16</inkml:trace>
  <inkml:trace contextRef="#ctx0" brushRef="#br0" timeOffset="138134.35">4770 8577 0,'0'0'0,"0"0"0,0 9 16,0 1-1,9 27-15,0 1 16,1-10 0,-1 10-16,10-20 15,0 1 1,0 0-16,9 0 16,0-10-1,0-9 1,-9 0-16,9 0 15,1-19 1,-1 0-16,0-9 16,-9 0-1,0 9-15,-1 1 16,-8 8 0,-1 10-1,1 10-15,8 27 16,1 29-1,0 18-15,0 19 16,0 1 0,-19-1-16,0 0 15,0-18 1,0-29 0,0-9-16,0-10 15,0-9 1,9-9-16,-9-9 15</inkml:trace>
  <inkml:trace contextRef="#ctx0" brushRef="#br0" timeOffset="138602.72">5503 9224 0,'0'0'0,"0"0"0,10-28 16,-1-9 0,1-1-16,8 10 15,11-9 1,-1-1 0,9-9-16,1 10 15,-10 18 1,-9 9-1,0 1-15,0 0 16,-10 9-16,1 9 16,-1 0-1,-9 20 1,0-1-16,0 0 16,-19 9-1,0 1-15,-18-19 16,-1-1-1,-9-18 1,0-9-16,0-10 16,9-18-1,10-1-15,9-9 16,10 10 0,9 9-16,0 18 15</inkml:trace>
  <inkml:trace contextRef="#ctx0" brushRef="#br0" timeOffset="139117.7">5936 9093 0,'0'0'0,"0"0"15,0-9-15,0-10 16,9 0 0,1-9-16,-1-10 15,10 1 1,9 9 0,10-10-1,0 10-15,9 9 16,-10 10-16,1 18 15,0 1 1,-1-1-16,-9 10 16,-9 9-1,0 10-15,-19 8 16,0 1 0,-9-9-1,-10 9-15,0-28 16,0-1-1,0-18-15,-9 10 16,0-20 0,0-8-16,-1-20 15,1-9 1,19-9 0,-1 9-16,20-9 15,-1 28 1</inkml:trace>
  <inkml:trace contextRef="#ctx0" brushRef="#br0" timeOffset="143884.45">17648 9309 0,'0'0'0,"10"0"15,9-19 1,9-9-16,9 0 16,10 9-1,0 10-15,-9-1 16,0 10-1,-1 10-15,1 8 16,0 11 0,-20-1-16,1-10 15,-9 11 1,-10 8-16,-19 1 16,-9-1-1,-19 1 1,-19-10-16,0-19 15,19-9 1,0 0-16,0-18 16,19-20-1,-1 0-15,1 10 16,9-9 0,10 9-16,-1-1 15,10 20 1,10 0-16,-10-1 15</inkml:trace>
  <inkml:trace contextRef="#ctx0" brushRef="#br0" timeOffset="144400.88">18279 9290 0,'0'0'0,"0"0"0,9 0 16,0-9-1,20-1-15,8 1 16,10 9-1,19 9-15,9 10 16,1 0 0,-10 0-16,-10-1 15,-18 11 1,-10 8 0,-9-18-16,-19 9 15,0 10 1,-29-1-16,-18 1 15,-9-1 1,-1-18 0,-8-19-16,8-10 15,10-8 1,0-20-16,9-18 16,10 0-1,19-10-15,-1 0 16,20 10-1,-1 28 1,-9 9-16</inkml:trace>
  <inkml:trace contextRef="#ctx0" brushRef="#br0" timeOffset="146177.85">14280 9149 0,'0'0'0,"10"0"16,-1-9-1,1 0-15,18-10 16,0 0-1,0 0-15,10 10 16,9 0 0,-9 9-1,-1 9-15,1 0 16,-19 10 0,0 0-16,-1 0 15,-18 9-15,-9 0 16,-10 9-1,-19-8 1,-9-1-16,0-10 16,10 1-1,-10-9-15,9-20 16,-9-9 0,9-9-16,-9-19 15,19 1 1,0-11-16,19 20 15,-1-1 1,20 10-16,8 0 16,1 9-1</inkml:trace>
  <inkml:trace contextRef="#ctx0" brushRef="#br0" timeOffset="146717.98">15127 9215 0,'0'0'0,"0"0"0,10 0 16,-1-19-1,19-9 1,0 9-16,10-9 16,9 19-1,9-1 1,10 10-16,0 19 16,-9 0-1,-20 0-15,-9 9 16,-9 0-1,-19 0 1,-9 10-16,-19-1 16,-19 1-1,-29 9 1,11-19-16,-11-28 16,1 0-1,9-19-15,0-18 16,19-10-1,10-28-15,8 0 16,20-1 0,0 20-1,18 9-15,0 19 16,1 9 0,-10 10-16</inkml:trace>
  <inkml:trace contextRef="#ctx0" brushRef="#br0" timeOffset="149900.62">12869 6672 0,'0'0'0,"0"0"0,0 0 16,0 0-1,0 0 1,0 10-16,0-1 15,10 19 1,-1 10-16,10 18 16,9-9-1,0-9-15,1-10 16,8 0 0,-9-9-1,1-10-15,-29-9 16,37 0-1,10-9-15,10-19 16,-10-10 0,-10 0-16,1 10 15,-19 0 1,-19 28-16,19-19 16,-10 19 15,-9-9-31,10 18 15,-1 29-15,10 28 16,0 9 0,-10 28-16,-9 0 15,0-28 1,0 10-16,0-10 16,0-38-1,0 10-15,-9-9 16,9-20-1,0 1-15,0-9 16</inkml:trace>
  <inkml:trace contextRef="#ctx0" brushRef="#br0" timeOffset="150402.85">13754 7123 0,'0'0'0,"0"-10"16,0 1 0,9-10-16,0 0 15,1 1 1,18-1-16,0 0 15,1 10 1,18-1-16,0 1 16,0 9-1,-10 9 1,1 1-16,0 9 16,-20-1-1,1 1-15,-9 9 16,-10 0-1,-10 10-15,-18-1 16,-10 1 0,1-19-16,-20 0 15,1-19 1,-1-10-16,10-9 16,10-9-1,8-19 1,11 0-16,8 10 15,20 9 1,-10 18-16</inkml:trace>
  <inkml:trace contextRef="#ctx0" brushRef="#br0" timeOffset="150892.76">14431 7029 0,'0'0'0,"9"0"15,10-19-15,9 0 16,19 10-1,0 0-15,10-1 16,-1 10 0,-18 10-16,0-1 15,-1 0 1,-18 10 0,0 9-16,0 19 15,-19-9 1,0-10-16,-19 9 15,-9-8 1,-10-1-16,-9-9 16,0-19-1,0 0-15,9 0 16,10-19 0,0 0-16,18 0 15,10 19-15,-9-37 31,9 18-31</inkml:trace>
  <inkml:trace contextRef="#ctx0" brushRef="#br0" timeOffset="152884.14">17498 6888 0,'0'0'0,"9"0"15,1-19 1,8 1-16,11-1 16,-1-9-1,19 9-15,-9 10 16,9-1-1,-10 20-15,1-1 16,-1 10 0,-18 0-16,0 9 15,0-10 1,-19 11-16,-10-1 16,-8 0-1,-20 9-15,0 1 16,1-19-1,-1-1 1,10-18-16,0 0 16,-1 0-16,11-18 15,-1-1 1,0-19 0,10 1-16,-1-19 15,10 9 1,10 0-16,-1 19 15</inkml:trace>
  <inkml:trace contextRef="#ctx0" brushRef="#br0" timeOffset="153418.54">18203 6935 0,'0'0'0,"0"0"16,10 0-16,-1-9 16,10-10-16,0 10 15,9-1 1,0 1-1,0-1-15,10 20 16,9-1 0,0 19-16,0 1 15,-9-1 1,-10 9-16,-9-9 16,0 10-1,-19-1 1,-10 1-16,-9-1 15,-18 1-15,-1-19 16,-9 0 0,-9-19-16,-10-10 15,9-9 1,10-18-16,19-1 16,9-18-1,10 0 1,18-10-16,20 10 15,-1 9 1,0 9-16,-19 20 16</inkml:trace>
  <inkml:trace contextRef="#ctx0" brushRef="#br0" timeOffset="155876.89">23566 6719 0,'0'0'0,"0"0"0,0 0 16,0 0 0,0 0-1,0 0-15,0 10 16,0-10-1,0 0-15,0 0 16,9 0 0,0 0-16,20-19 15,-1-19 1,9-18-16,10-19 16,-9-19-1,0 10-15,-1-1 16,-8 10-1,-11 10-15,1-1 16,0 19 0,0 19-1,-10 0-15,1 18 16,-1 1 0,0 0-16,10 18 15,10 38 1,18 37-16,9 38 15,0 10 1,-18-1-16,0-9 16,-19-19-1,-1-18-15,1-10 16,-9-19 0,-10-18-16,0-1 15,0-18 1,0-10-16</inkml:trace>
  <inkml:trace contextRef="#ctx0" brushRef="#br0" timeOffset="156108.23">23359 6616 0,'0'0'0,"0"0"15,9 0-15,10-9 16,18-10 0,39 0-16,18 0 15,9 10 1,20 0-16,-1-1 16,0 10-1,-56 0-15</inkml:trace>
  <inkml:trace contextRef="#ctx0" brushRef="#br0" timeOffset="156433.48">25108 6053 0,'0'0'0,"0"0"0,-18 0 16,-11 10 0,-18 8-16,-9 10 15,-1 29 1,-8 8 0,18 11-16,9-1 15,10 0 1,18-10-16,20 1 15,18-10 1,10 1-16,9-1 16,18-19-1,-27-18-15</inkml:trace>
  <inkml:trace contextRef="#ctx0" brushRef="#br0" timeOffset="156742.51">25532 6194 0,'0'0'0,"0"0"0,0 0 16,-19 0 0,0 9-1,-19 1-15,1 18 16,-10 19-1,19 9-15,9 10 16,9-1 0,20 1-16,18-10 15,10 1 1,9-10-16,0-10 16,19-9-1,28 0-15,-38-18 16</inkml:trace>
  <inkml:trace contextRef="#ctx0" brushRef="#br0" timeOffset="157009.1">26510 6213 0,'0'0'0,"9"0"15,20-10-15,8-8 16,29 8 0,9 1-16,-9 9 15,0 9 1,38 29-16,-39-20 15</inkml:trace>
  <inkml:trace contextRef="#ctx0" brushRef="#br0" timeOffset="157204.81">26529 6579 0,'0'0'0,"0"0"16,9 0-16,38 0 16,47 0-1,66 0-15,179 9 32</inkml:trace>
  <inkml:trace contextRef="#ctx0" brushRef="#br0" timeOffset="157949.76">28664 5556 0,'0'0'0,"0"0"0,0 0 16,-18 0-1,-1 9-15,-19 1 16,0 8 0,-9 29-16,0 0 15,19 0 1,19 9-1,-1 1-15,20-1 16,18-18 0,0-1-16,10-18 15,9 0 1,-9-1-16,-1-18 16,1 0-1,-19-9-15,-1 0 16,-18-10-1,-9 0-15,-19-18 16,-19-1 0,-10 1-16,-9 8 15,-9 20 1,28 9-16</inkml:trace>
  <inkml:trace contextRef="#ctx0" brushRef="#br0" timeOffset="158705.5">29012 5744 0,'0'0'0,"0"0"16,0 0 0,0 0-16,-9 9 15,0 0 1,-1 19-16,1 1 15,-1 8 1,20 1-16,-1-1 16,1-9-1,8-9-15,-8 0 16,9-19 0,-1 0-16,11-9 15,-1-10 1,0-9-16,0-10 15,1 1 1,8 8 0,-9 1-16,10 0 15,0 0 1,-1 19-16,-8-1 16,8 20-1,1 8-15,-1 10 16,1 19-1,0 0-15,-1 10 16,-8-10 0,8-10-16,1 1 15,-10-20 1,0 1-16,0 0 16,10-19-1,0-10 1,-10-8-16,-9-10 15,0-10-15,-19 1 16,-19-20 0,-28 1-1,-29 9-15,-74 28 16,-179-9 0</inkml:trace>
  <inkml:trace contextRef="#ctx0" brushRef="#br0" timeOffset="159192.91">27630 6560 0,'0'0'0,"0"0"15,0 0-15,9 0 16,10-19 0,18 0-16,57 1 15,66-11 1,76 1-1,27 0-15,-9 9 16,28 10 0,0 0-16,-9-1 15,-38 1 1,-28-1-16,-47 1 16,-19 9-1,-37-9-15,-19 9 16,-38-10-1,-10 10-15,-18 0 16,0 0 0,-19 0-1,0 0-15,0 0 16</inkml:trace>
  <inkml:trace contextRef="#ctx0" brushRef="#br0" timeOffset="160202.63">28674 6785 0,'0'0'0,"0"0"0,0-9 16,0-10 0,-19 0-16,0 0 15,-9 10 1,-10 0-16,1-1 16,8 20-1,1-1-15,0 0 16,19 1-1,-1 8 1,1 1-16,18 0 16,1 0-1,-1 0-15,19-1 16,0 1 0,10-10-16,0-9 15,-1 0 1,1 0-16,-10 0 15,-9 0 1,0 0-16,0 0 16,-10 0-1,0 10-15,1-1 16,9 10 0,-1 19-16,1 37 15,0 9 1,0 10-1,0-10-15,-10-9 16,-9-18 0,0-10-16,0-10 15,0-9 1,0-18-16</inkml:trace>
  <inkml:trace contextRef="#ctx0" brushRef="#br0" timeOffset="160605.96">29219 6982 0,'0'0'0,"0"0"16,0-9-1,10-10-15,-1 0 16,1-9-1,8 0-15,1 18 16,9 1 0,1 0-16,-1 9 15,10 9 1,-1 0 0,-9 10-16,-9 9 15,0 1-15,0 8 16,-19 1-1,-10 8 1,-8-8-16,-20 0 16,-18-20-1,9-8-15,-1-10 16,11-19 0,9 0-16,9 10 15</inkml:trace>
  <inkml:trace contextRef="#ctx0" brushRef="#br0" timeOffset="161084.65">29859 6963 0,'0'0'0,"0"0"16,10-9 0,-1-10-16,0 0 15,10 1 1,9 8-16,1 1 16,8-1-1,10 20-15,0-1 16,0 19-1,10 19-15,-20 0 16,-8 9 0,-11 1-16,-18-10 15,-9 0 1,-19 9-16,-38-19 16,-38-8-1,-18-39-15,28-27 16,19-20-1,18 1 1,20-19-16,27 0 16,20 0-16,18 9 15,19 1 1,-19 36-16</inkml:trace>
  <inkml:trace contextRef="#ctx0" brushRef="#br0" timeOffset="167057.98">15456 3623 0,'0'0'0,"0"0"16,0 0-16,0 0 16,0 0-1,0 0 1,-9 19-16,-10 28 16,0 18-1,1 29-15,8 28 16,1 0-1,-1 0-15,10 28 16,0 29 0,38 74-16,28 132 15</inkml:trace>
  <inkml:trace contextRef="#ctx0" brushRef="#br0" timeOffset="193792.48">17121 8980 0,'0'0'0,"0"0"0,0-9 16,0 0-1,-9-1 1,9 1-16,0-10 16,0-9-1,0 9-15,0 19 16,0 0-1,0 10 1,0 46-16,9 28 16,1-27-1,-1 27-15,1-18 16,-10-19 0,0 9-1,0 19-15,0-9 16,0-10-1,0-9 1,0 9-16,0-28 16</inkml:trace>
  <inkml:trace contextRef="#ctx0" brushRef="#br0" timeOffset="196533.91">16604 6457 0,'0'0'0,"0"0"15,0 0 1,0 0-16,9 18 16,-9-8-1,0-1 1,0 10-16,0 9 15,10 19 1,-1 9-16,1 10 16,9-10-1,9 10 1,0 0-16,0-19 16,10-10-1,-1-18 1,-8-10-16,8 1 15,1-10 1,0 0 0,-1-29-16,1-8 15,-10-19 1,0 9 0,-9 19-16,-10-10 15,-9 19 1,10 0-1,-10 1-15,0 8 16,0 10 0,0 0-1,0 38-15,-10 46 16,1 29 0,9 9-16,9-19 15,1 10 1,-10 18-1,0-47 1,-10-46-16</inkml:trace>
  <inkml:trace contextRef="#ctx0" brushRef="#br0" timeOffset="199633.39">13368 6766 0,'0'0'0,"0"0"16,0-9-16,-9-1 15,-1 1 1,10 0-16,0 9 15,0 0 1,0 0 0,0 0-16,0 0 15,0 9 1,-9-9 0,9 0-16,0 0 15,0 0 1,0 9-1,0 20-15,-10-1 16,10 0 0,0 47-1,10 19-15,-10-19 16,9 9 0,-9 1-16,0-10 15,0-28 1,0 18-1,0 10 1,0-28-16,0-18 16,0-29-1,0 9 1,0-9-16,0 0 16,0 0-1,0-28-15,-19-66 16,0-47-1,-9 0 1,0 29 0,0 27-16,9-18 15,-9 9 1,18 47-16,1 29 16,0 8-1,9 1 1,-10-10-16,10 29 15,-19 27 1,10 57 0,0 84-16,9 47 15,9-93 1,0-85 0,10 46-16,9 39 15,-9-10 1,-9-57-1,-10-27-15,0-29 16,0-9 0,0 0-1,0 0-15,0-18 16,0-20 0,0-65-16,0-38 15,0 47 1,0-28-1,0-37-15,0 18 16,0 19 0,9-9-1,-9 37-15,0 66 16,0-10 0,0 10-1,0 19-15,0 9 16,0 19-1,9 74 1,1 39-16,-1 37 16,10 18-1,0-84 1,-10-9-16,1 19 16,-1-10-1,0-28 1,-9-19-16,0-27 15,0-11 1,0-18 0,0 0-16,0-18 15,0-39 1,-9-18 0,0-66-16,-10-18 15,9 56 1,-8 37-16,-1-47 15,0-18 1,10 56 0,-1 38-1,10 8-15,-9 11 16,9 18 0,0 9-16,0 10 15,9 37 1,10 75-1,9 38-15,-9 0 16,0-66 0,-10 1-1,10 64-15,-10-74 16,1-56 0,-10-19-1,0-19-15,0 9 16,0-9-1,0 0 1,0-28-16,0-66 16,9-65-1,-9-1-15,10 29 16,-10-10 0,0-28-1,0 19-15,0 65 16,-10 39-1</inkml:trace>
  <inkml:trace contextRef="#ctx0" brushRef="#br0" timeOffset="201749.03">13067 8755 0,'0'0'0,"0"0"0,19-9 16,18-29-1,39-18 1,27 19 0,-9 27-16,0 29 15,0 28 1,-28 9-16,-9-9 15,-29-9 1,-28-20 0,0 11-16,-28 17 15,-19 20 1,-29-19 0,10-9-16,19-29 15,19-9 1,0 0-1,19 0-15,-1-9 16,10-1 0,10 10-1,8 0-15,29 28 16,10 29 0,-20-39-1,1 1-15,0 19 16,-10-1-1,-28-27-15,-9 27 16,-10 10 0,-57 28-1,-46 19-15,0-57 16,9-18 0,-9-19-1,-1-9-15,67-1 16</inkml:trace>
  <inkml:trace contextRef="#ctx0" brushRef="#br0" timeOffset="207182.63">27742 5669 0,'0'0'0,"0"0"15,0 0 1,10-47-16,-1-10 16,10 10-1,9 10 1,10 18-16,18 19 15,10-9 1,9-10 0,-9 0-16,-9 19 15,-10 10 1,-10-1 0,10 47-16,-9 10 15,-19-57 1,0 19-16,0 29 15,-1-1 1,-18 0 0,0 1-1,-9 18-15,-10-19 16,-9 10 0,0-10-16,18-37 15,-9 9 1,10 0-1,9-28-15,9 9 16,20 20 0,27-1-1,19-19-15,29-28 16,-1 1 0,-9 36-1,1 1-15,-1-28 16,0 46-1,-28 10 1,-29-47-16,-9-9 16,-18-1-1</inkml:trace>
  <inkml:trace contextRef="#ctx0" brushRef="#br0" timeOffset="207932.32">27940 5575 0,'0'0'0,"9"0"16,20-19-1,-1 0-15,19-9 16,0 19 0,0-1-16,-9 10 15,9 19 1,0 9-1,0 19-15,0 9 16,-10 10-16,-18 0 16,-19-1-1,-9 10 1,-29-9-16,-28 9 16,-9-9-1,19-29-15,9-8 16,18-11-1,20 1-15,0-10 16,18 1 0,10-1-16,37 10 15,38 0 1,29-19-16,8 0 16,1 0-1,0-10-15,-10 1 16,-19 0-1,-27-1 1,-29 1-16,-19-1 16,-19 10-1,-9 0-15</inkml:trace>
  <inkml:trace contextRef="#ctx0" brushRef="#br0" timeOffset="208500.09">27761 5697 0,'0'0'0,"10"0"0,-1-19 15,10 0 1,0 0-16,0 10 16,-1 0-1,11-1-15,18 1 16,9 9-1,10 9-15,-10 1 16,1-1 0,-20 10-16,1 9 15,-19 0 1,0 10-16,-19 8 16,0 20-1,-19-10-15,0 1 16,-9-10-1,18-19 1,1-9-16,0-1 16,9-18-1,0 0-15,18 10 16,20-10 0,56 0-16,57 0 15,112-10 1,123 10-16</inkml:trace>
  <inkml:trace contextRef="#ctx0" brushRef="#br0" timeOffset="-159463.84">17357 1353 0,'9'18'0,"0"29"0,20 19 16,8 159-1,1 38 1,-10-85-16,0 0 15,-9-84 1,0 19 0,0 65-16,-10-56 15,-9-84 1,0-29-16,10 10 16,-10-1-1,0 1 1,0 9-16,0-9 15,0-19 1,0 0 0</inkml:trace>
  <inkml:trace contextRef="#ctx0" brushRef="#br0" timeOffset="-158981.78">16905 2694 0,'0'10'0,"0"-1"16,10 0-1,-1 1-15,19 9 16,0-1-1,10 1-15,18 28 16,10 28 0,-9-9-1,-1-29-15,29 76 16,-19-19 0,-19-57-1,-10-9-15,10 1 16,-9-1-1,0-19-15,9-9 16,0-19 0,9-9-1,10-19 1,0-47-16,0-9 16,-10 19-1,1-29-15,-1 1 16,-28 46-1,-18 57-15</inkml:trace>
  <inkml:trace contextRef="#ctx0" brushRef="#br0" timeOffset="-145869.35">2484 5218 0,'18'-9'0,"58"-29"0,74-27 16,38-1 0,19 19-16,10 0 15,8-19 1,1 19 0,0 38-16,9 18 15,0 20 1,10-1-16,0 0 15,18 38 1,-9 37-16,-19 9 16,-19 1-1,1 9 1,-10-9-16,0 65 16,-10 19-1,-56-75-15,1 0 16,-11-19-1,10 75 1,-9 38-16,-38-47 16,0 47-1,-19 9 1,-18 9-16,-19 10 16,-29-28-1,-28 0-15,-37 19 16,-29-10-1,-28 19 1,-56 18-16,-10-83 16,-56-1-1,-47 19 1,9-66-16,-9-37 16,-19-9-1,-19-48 1,19-37-16,9-19 15,0 10 1,-18-19 0,-19-57-16,18-8 15,-18-29 1,9-57-16,47 1 16,10-28-1,37 9 1,38 46-16,19-46 15,28-28 1,28-37 0,19-39-16,28 1 15,28 0 1,10 28-16,28 9 16,19-18-1,56-113 1,19-38-16</inkml:trace>
  <inkml:trace contextRef="#ctx0" brushRef="#br0" timeOffset="-144787.87">17357 1081 0,'0'0'0,"9"-10"0,0-9 16,1 10-1,-1 0 1,-9-1-16,0 10 15,0 0 1,0 19-16,0 37 16,0 29-1,10 46 1,9 0 0,-1 1-16,1 18 15,0-9 1,0 28-16,0 46 15,-10-83 1,0-29 0,1 47-16,-1-47 15,1-37 1,-10-38-16,9 10 16,-9-10-1,0-10 1,0-18-1,0 10-15,0-1 16,0-9 0,0 0-16,0 0 15,0 0 1,0 0 0</inkml:trace>
  <inkml:trace contextRef="#ctx0" brushRef="#br0" timeOffset="-143409.83">16924 2685 0,'0'9'0,"0"-9"15,0 0-15,9 10 16,1-1 0,-1-9-1,1 0-15,18 28 16,0 10 0,0 18-1,19 57-15,-9-10 16,0-47-1,-10 10-15,9-10 16,-8-18 0,8 18-1,-9-28-15,1-9 16,8 18 0,1-18-1,9-47-15,0-10 16,9-8-1,10-39 1,-19 19-16,0 38 16,0-47-1,10-19 1,-1-9-16,-18 9 16,-10 38-1,-18 28 1,8 0-16,1 9 15,-9 10 1,-1-20-16,10 11 16,-19 8-1,0 10 1,0 19-16,0-10 16,-10 20-1,-8 8 1,-20 19-16,-37 66 15,9-9 1,9 9 0,1-19-16,28-47 15,0-9 1,-1-9 0,1-1-16,19-18 15,-10-9 1,-19-1-1,1-18-15,-29-29 16,-19-46 0,0-29-16,1 19 15,18 19 1,-9-28 0,28 18-16,18 67 15,1 8 1,9 1-1,10-10-15,0 10 16,9 9 0,0 0-16,0 0 15,0 0 1,9 9 0,0 10-16,10 9 15,28 28 1,0 29-1,10 9-15,9 9 16,-1-19 0,-8-18-1,-1-10-15,-9-9 16,-9-9 0,-10-38-1,0 9-15,1-9 16,-1-19-1,19-18 1,9-19-16,10-38 16,-9-19-1,-10 19 1,0-46-16,-10 36 16,-8 39-1,-1-10-15,-9 9 16,-1 38-1,-8 0 1,-1-1-16,1 11 16,-10 8-1,0 10 1,0 0-16,0 0 16</inkml:trace>
  <inkml:trace contextRef="#ctx0" brushRef="#br0" timeOffset="-141950.21">15692 10679 0,'9'0'0,"19"-10"16,76-8-1,93 18 1,104-19-16,76 19 16,27 0-16,1 28 15,-29-28 1,-47-47-1,-18 9-15,-29 29 16,-47 28 0,-37-29-1,-39 10-15,-27 10 16,-38-29 0,-28 19-1,-19 0-15,-9 0 16,-19 0-1,-1 0-15,-18-9 16,0 9 0,0 0-1</inkml:trace>
  <inkml:trace contextRef="#ctx0" brushRef="#br0" timeOffset="-141170.96">17027 11823 0,'0'0'0,"0"10"16,-9 18-16,0 38 16,-1-1-1,20-18 1,8-9-16,1-1 16,19-18-1,9 0 1,19-1-1,9 11-15,-9-11 16,-19 1 0,9 9-16,-18 10 15,0-10 1,-10 47 0,0 10-16,-28-67 15,-28 39 1,-38 8-1,-38 1-15,-37 0 16,10-29 0,8-37-16,20-19 15,56 1 1</inkml:trace>
  <inkml:trace contextRef="#ctx0" brushRef="#br0" timeOffset="-140923.58">17244 11805 0,'9'0'0,"10"-29"0,28-8 16,9 28-1,20-10 1,27-38-16,1 20 16,-10 46-1,0 10-15,-38-10 16</inkml:trace>
  <inkml:trace contextRef="#ctx0" brushRef="#br0" timeOffset="-140314.39">18128 12002 0,'0'0'0,"0"0"16,-9 9 0,-10 0-16,0 1 15,-9 84 1,0 46-1,37-83 1,0-1-16,10-9 16,19 0-1,9 18-15,9-36 16,1-58 0,9-36-16,-1 8 15,-8-83 1,-10 8-1,-38 114 1,1-1-16,-1 0 16,-9 10-1,0 9-15,0 0 16,0 18 0,0 39-1,0-1-15,10-28 16,-1 28-1,19 29 1,0-19 0,1-29-16,18-18 15,0-10 1,0-18-16,0 9 16,0-19-1,9-47 1,-27 1-16,-20 18 15,-18 0 1,-39-19 0,-74 1-16,-188-29 15</inkml:trace>
  <inkml:trace contextRef="#ctx0" brushRef="#br0" timeOffset="-139614.35">15889 11448 0,'10'0'0,"55"-75"16,39 0 0,56 56-1,103-47-15,48 1 16,18 18 0,-9 28-16,-19-18 15,-28 37 1,-48 56-16,-18 0 15,-19 47 1,-28 19 0,-18-28-16,-1 19 15,-19 37 1,-19 103 0,-56-65-16,-37 0 15,-29 18 1,-56-65-1,-57 56-15,-65 9 16,-39-18 0,-46-66-1,-57-38-15,1-18 16,9-66 0,-1-28-1,10-29-15,29-93 16,46 19-1,48 28 1,-1-104-16,57-18 16,66 84-1,28-149 1,28 36-16,56 123 16,48-94-1,66 9-15,225 28 16,57 66-1</inkml:trace>
  <inkml:trace contextRef="#ctx0" brushRef="#br0" timeOffset="-95506.46">15748 11448 0,'0'0'0,"9"0"0,1-19 15,18-9 1,19-9-16,19-1 16,19-9-1,18 10 1,19-10-16,1 0 15,-10 19 1,18 9 0,10 0-16,0 10 15,10-1 1,28 10-16,9 10 16,0 9-1,-9 9 1,-10 0-16,0 0 15,-9 9 1,-9 1 0,-10 9-16,-9 0 15,-1 0 1,-8 9 0,-10 10-16,-19-1 15,-19 1 1,-9 9-1,-10 10-15,-18-1 16,-1 10 0,-18 9-1,-9 19-15,-20 9 16,-18 1 0,-19 18-1,-38-19-15,-37 1 16,-10-10-1,-37-10 1,-10-18-16,-18-19 16,-20-28-1,-8-19-15,-11-19 16,11-27 0,18-10-1,19-19-15,-1-10 16,29-8-1,10-10 1,9 0-16,9-19 16,19-9-1,10-10-15,-1-9 16,20 9 0,8 10-16,10 0 15,19 18 1,0 1-16,10 9 15,9 9 1,9 19-16,9 0 16,1 1-1,0 8-15,9 10 16,0 0 0,0 18-1,0 1-15,0 9 16</inkml:trace>
  <inkml:trace contextRef="#ctx0" brushRef="#br0" timeOffset="-88631.96">16011 6579 0,'0'0'0,"10"-10"0,-1-9 16,19-18-1,10-1 1,0 10-16,9 0 15,9-9 1,29 8 0,9 1-16,9 0 15,20 9-15,18-9 16,0 19 0,-9-1-16,9 1 15,-10 9 1,-8-9-1,18 18-15,0 19 16,9 0 0,1 10-16,0-1 15,-10 20-15,0-1 16,-10 10 0,1 9-16,-19-10 15,-9 1 1,-10 9-16,-10 0 15,-8-9 1,-20 0 0,-18-1-16,-1 10 15,-18 0 1,-19 0-16,-28 10 16,-19-1-1,-19-9-15,-19 10 16,-18-20-1,-29 1-15,-9-19 16,-10-9 0,-27-10-16,-1-9 15,-9-19 1,0 0-16,9-19 16,0-19-1,10 1-15,0-10 16,-1-10-1,10 1 1,0-9-16,10-1 16,37 0-1,9 0-15,20 10 16,18 0 0,0 9-16,19 0 15,0-9 1,19-1-16,0 1 15,18-19 1,1 9-16,18 1 16,1 8-1,-1 1-15,10 9 16,9 10 0,10 9-16,56 18 15,-19 10 1</inkml:trace>
  <inkml:trace contextRef="#ctx0" brushRef="#br0" timeOffset="-77989.26">18072 14497 0,'0'0'0,"-19"0"0,-19 10 16,-18-1-1,9 0 1,0 10-16,18 0 16,11 0-1,8-10-15,20 1 16,8 18 0,39 0-16,28 19 15,9 0 1,0 0-16,-10 9 15,-18 0 1,-19-9-16,-19-9 16,-9-1-1,-19 1-15,-19-1 16,-18 1 0,-20-20-16,-8-8 15,-1-20 1,9-18-16,1-19 15,9-18 1,28-20-16,19-9 16,19-9-1,9 9 1,19 19-16,0 10 16,19 18-1,-10 19-15,10 18 16,-38 1-1</inkml:trace>
  <inkml:trace contextRef="#ctx0" brushRef="#br0" timeOffset="-77582.37">18994 14723 0,'0'0'0,"0"0"16,-10 0-16,-9 9 15,-9 19 1,0 10 0,0 18-16,18 10 15,20-10 1,8 0-16,11-18 15,18-1-15,19-27 16,-1-10 0,11-29-1,-1-17-15,0-11 16,-28-18 0,-19 9-16,-18 1 15,-29-1 1,-19 10-16,-18 18 15,-10 20 1,-9 27-16,37 0 16</inkml:trace>
  <inkml:trace contextRef="#ctx0" brushRef="#br0" timeOffset="-77297.51">19934 13953 0,'0'0'0,"0"0"16,0 10-16,0 18 15,-19 47 1,-9 56-1,-9 38-15,-20 19 16,-9-1 0,19-37-16,0-46 15,28-57 1</inkml:trace>
  <inkml:trace contextRef="#ctx0" brushRef="#br0" timeOffset="-77135.33">19351 14629 0,'0'0'0,"0"0"0,0 0 16,0 0-16,0 0 16,9 0-1,-9 0-15</inkml:trace>
  <inkml:trace contextRef="#ctx0" brushRef="#br0" timeOffset="-76938.05">20282 14957 0,'0'0'0,"0"0"0,0-9 15,-9-1 1,0 1-16,9 9 16,-10 0-1</inkml:trace>
  <inkml:trace contextRef="#ctx0" brushRef="#br0" timeOffset="-76281.52">17216 14469 0,'0'-9'0,"-10"-19"16,1-19-1,18-10-15,19-8 16,48-38-1,65-10-15,94 0 16,57 20 0,-1 36-16,-9 29 15,10 0 1,-29 28-16,-27 9 16,-39 20-1,-27 17-15,-11 20 16,-17 9-1,-20 28-15,-28 19 16,0 28 0,-28 10-16,-38 18 15,-28 10 1,-47 9 0,-38 0-16,-46-9 15,-76-1 1,-57-18-16,-37-38 15,-19-46 1,10-38-16,-19-38 16,-19-37-1,18-28-15,39-29 16,27-27 0,48-29-16,47 0 15,56 1 1,37-11-16,29 1 15,29 0 1,36-19-16,20 10 16,37 9-1,29 28-15,75 18 16,140-46 0</inkml:trace>
  <inkml:trace contextRef="#ctx0" brushRef="#br0" timeOffset="-75884.44">19492 14235 0,'0'0'0,"0"0"16,-9-10-16,-1 1 16,1 9-1,0 9 1,-1 1-16,1 8 15,-1 11 1,1-1-16,18-10 16,1 1-1,-1-9-15,1-10 16,-1 0 0,0-10-16,-9 1 15,0 9 1</inkml:trace>
  <inkml:trace contextRef="#ctx0" brushRef="#br0" timeOffset="-72965.36">20132 7142 0,'0'0'0,"9"0"0,10 9 16,9 19-1,19 28-15,10 19 16,-10 29 0,-19 27-16,-19 28 15,-9 10 1,-9-19-1,0-9-15,-1-28 16,20-19-16,-1-29 16,0-8-1,10-10 1,0-19-16,-10-10 16,1-8-1,-10-10-15,0 0 16,0 0-1,0 0-15,0 0 16,-19 0 0,-19 9-16,1 29 15,9 18 1,9 10-16,9 18 16,29 19-1,19 10-15,18-10 16,29 0-1,0-9 1,-1 9-16,-8 1 16,-29-20-1,-19-28-15,-19 48 16,-18-11 0,-29-27-1,-37 0-15,-47 9 16,-10-10-1,10-27 1,65-19-16</inkml:trace>
  <inkml:trace contextRef="#ctx0" brushRef="#br0" timeOffset="-72215.45">23782 10801 0,'0'0'0,"0"-28"0,9-10 15,1-18 1,18-10-16,10 10 16,-1 18-1,1 10 1,-1 19-16,1-1 16,0 20-1,-1 18 1,-18 9-16,-28 29 15,-19 18 1,-67 29 0,-36 28-16,-1-47 15,0-10 1,10-37-16,28-10 16,47-8-1,19-29 1,18 9-16,20 0 15,37 10 1,66-9 0,56-1-16,19-9 15,10-28 1,-38 0 0,-38 18-16,-28 1 15,-28-19 1,-19 28-16,-28 0 15,9 0 1,-19-10-16</inkml:trace>
  <inkml:trace contextRef="#ctx0" brushRef="#br0" timeOffset="-71812.46">25052 10819 0,'0'0'0,"0"10"16,-9-10-16,-10 9 15,-19 1 1,-9 18 0,0 19-16,9 0 15,20 9 1,18 19-1,18 28-15,11-28 16,18-37 0,18-10-1,1-19-15,10-9 16,-11-19 0,11-84-16,-20 0 15,-37 37 1,-10-27-1,-9 8-15,-9 48 16,-19 8 0,-48 1-16,29 28 15</inkml:trace>
  <inkml:trace contextRef="#ctx0" brushRef="#br0" timeOffset="-71390.09">26614 10238 0,'0'0'15,"0"-10"-15,-10-8 16,-18 27 0,-38 10-16,-37 56 15,-39 94 1,20 0-1,9-19-15,-9 28 16,28-28 0,28-28-1,28-66-15,20-46 16,-11 8 0,20-8-16,0-10 15</inkml:trace>
  <inkml:trace contextRef="#ctx0" brushRef="#br0" timeOffset="-71184.41">25739 10782 0,'9'-38'0,"-9"1"16,9 27-16,1 1 15,-1 0 1,10 9 0,9-10-16,1 1 15,-20-10-15</inkml:trace>
  <inkml:trace contextRef="#ctx0" brushRef="#br0" timeOffset="-70926.44">26604 11692 0,'0'0'0,"0"-19"16,0 0-16,0-9 15,0-9 1,0 9 0,0 9-16,0 0 15,-9 10 1</inkml:trace>
  <inkml:trace contextRef="#ctx0" brushRef="#br0" timeOffset="-66265.51">22531 9994 0,'0'0'0,"9"-28"0,1-19 16,27-28-1,57 9-15,85 19 16,103 10 0,47-39-16,1 30 15,8 36 1,10-9-1,1 10-15,-20 18 16,-47 10 0,-9 0-16,-38-10 15,-28-18 1,-28 0-16,-29-1 16,-18 29-1,-29 9 1,-8 19-16,-11 9 15,-27-18 1,-10-10 0,0 10-16,9 65 15,-9 47 1,-9-28-16,-10 56 16,-9 57-1,-10 55-15,-9-92 16,0-58-1,10 76 1,-1-28-16,0-29 16,1-46-1,-1-29 1,1-9-16,-10-28 16,0-19-1,0-18-15</inkml:trace>
  <inkml:trace contextRef="#ctx0" brushRef="#br0" timeOffset="-65489.54">22239 10097 0,'0'0'0,"0"28"15,0 10 1,-9 37-16,-1 56 15,20 19 1,-1 10-16,1-10 16,-1-38-1,0-18 1,20 9-16,18 1 16,18-20-1,20-28-15,56 29 16,38 9-1,19-19-15,27-38 16,20-9 0,9 1-1,28 8-15,38 29 16,-10 9 0,1-38-16,18-46 15,0 28 1,-18-1-1,-10 1-15,0-28 16,-66-38 0,-47 56-16,-18-18 15,-39 0 1,-27 27 0,-10-36-16,-28-20 15,-29 38 1,1-9-16,-19-1 15,-10 10 1,1-9 0,-1-1-16,0-8 15,-9-1 1,0 19-16,0 0 16,0 0-1,0 0-15,0 0 16,0 0-1</inkml:trace>
  <inkml:trace contextRef="#ctx0" brushRef="#br0" timeOffset="-65105.7">27573 10894 0,'0'0'0,"0"-9"0,0-47 15,-9 18 1,9 29-16,0 0 16,9 9-1,1-19-15,27 0 16,57 10-1,47 18 1,38-9-16,-10-38 16,-27 48-1,-30 9 1,-27-38-16,-10 9 16,-18-8-1,-10 8-15,-10 10 16,-18 10-1,-9-10 1</inkml:trace>
  <inkml:trace contextRef="#ctx0" brushRef="#br0" timeOffset="-64532.57">28768 10200 0,'0'10'0,"0"-10"0,0 9 16,9 10-1,1 28 1,8 56-16,1 19 16,-19-122-16,19 103 31,9 38-31,-9 18 15,0-65-15,-10-38 16,-9-27 0,0-1-1,0-19-15,0-9 16,0-9 0,0-48-1,0-27-15,10-47 16,9-48-1,9 39-15,0 55 16,0 29 0,0 28-1,20 0-15,-1 9 16,9 19 0,-9 9-16,9 10 15,-8 37 1,-20-18-16,-19 9 15,-18 28 1,-19-28 0,-38 9-16,-38 19 15,-37 38 1,9-20-16,67-64 16</inkml:trace>
  <inkml:trace contextRef="#ctx0" brushRef="#br0" timeOffset="-64042.01">29803 9891 0,'0'0'0,"0"0"0,0-10 15,0 10 1,0-9-16,0-1 16,0 29-1,0 37-15,0 57 16,-10 103-1,-9 140-15,10-93 16,-10-28 0,0 74-1,10-93-15,0-28 16,-10 56 0,-9-38-16,9-9 15,9-19 1,1-65-1,0-38-15,9-28 16,-10-10 0,10-37-16,0 10 15,0-20 1,0 1-16</inkml:trace>
  <inkml:trace contextRef="#ctx0" brushRef="#br0" timeOffset="-63649.19">29784 9928 0,'0'0'0,"9"-9"15,1-19-15,18-1 16,10 11 0,9-1-16,18 19 15,1 19 1,19 37 0,-10 28-16,-18-18 15,-20 9 1,-18-9-16,-19-1 15,-19-8 1,-18 18-16,-20 0 16,-18-38-1,-29 1 1,20-29-16,18 1 16,28-10-1</inkml:trace>
  <inkml:trace contextRef="#ctx0" brushRef="#br0" timeOffset="-63076.02">30659 10238 0,'0'9'0,"0"-9"0,0 0 16,9-19-1,1 1 1,-1 8-16,0 1 16,20-1-1,18-8-15,0-1 16,19 10-1,-1 18-15,11 0 16,-20 10 0,1 19-1,-10 18-15,-10 28 16,-18-27 0,-19-10-1,-19 28-15,10-10 16,-1-46-1,-8-19-15,-1 9 16,-9 1 0,9-20-1,-19-74-15,19-10 16,10 47 0,28-37-16,18-38 15,10 28 1,10 10-16,-1-1 15,1 38 1,-10 10 0,-19 27-16</inkml:trace>
  <inkml:trace contextRef="#ctx0" brushRef="#br0" timeOffset="-62404.42">31938 10078 0,'0'0'0,"0"0"16,0-9-16,0-1 15,0-18 1,0 10-16,-9 8 15,-10 1 1,-9-1-16,-19 10 16,0 10-1,0 18 1,0 28-16,18-9 16,11-9-1,8 46 1,10 1-16,19 8 15,0-18 1,18-46-16,20 17 16,-1-8-1,10-29-15,0-9 16,9-18 0,-18-1-16,-10 9 15,-10-18 1,1-9-1,-19 9-15,-10 9 16,-9 10 0,0-1-16,0 10 15,0-9 1,0-1 0,10 29-16,-1 19 15,10 9 1,9 28-16,0-28 15,0-29 1,10 29 0,0-19-16,-19-9 15,-1-19 1,1-9-16,-9-1 16</inkml:trace>
  <inkml:trace contextRef="#ctx0" brushRef="#br0" timeOffset="-62256.48">32173 9797 0,'0'-10'0,"0"1"16,0 9 0,0 0-16,0-9 15,0 9 1</inkml:trace>
  <inkml:trace contextRef="#ctx0" brushRef="#br0" timeOffset="-61737.75">32465 10660 0,'0'0'0,"0"0"0,0 0 16,0 0-1,9 0-15,1-19 16,9 10 0,9-10-1,9-28-15,1 0 16,9-9 0,-9-19-1,-10 9-15,-9 29 16,-19 8-16,0 1 15,-19-9 1,0-1 0,0 20-16,1 27 15,8 0 1,1-9-16,9 19 16,19 37-1,9-9-15,9 0 16,10 9-1,0 1 1,-9 18-16,0 0 16,-19 9-1,-10-18-15,-9-19 16,-19 0 0,-19 0-1,-18-19-15,-29 0 16,29-9-1</inkml:trace>
  <inkml:trace contextRef="#ctx0" brushRef="#br0" timeOffset="-61465.34">33255 10238 0,'0'0'16,"0"0"-16,0 18 0,-9 29 0,-1 19 0,-8 9 0,18-75 0,-10 75 0,1-9 0,9 28 0,-10-19 0,10 19 0,-9-29 0</inkml:trace>
  <inkml:trace contextRef="#ctx0" brushRef="#br0" timeOffset="-61185.92">33011 9947 0,'0'0'0,"0"0"0,9 9 15,0 19 1,29 19-16,9 38 16,19 9-1,-10-19 1,-18-19-16,-10 10 16,-9 18-1,-10-18-15,-9-66 16,0 9-1,0 10-15,0 0 16,0-1 0,0 11-16,0-20 15</inkml:trace>
  <inkml:trace contextRef="#ctx0" brushRef="#br0" timeOffset="-57635.19">17385 1259 0,'0'0'0,"0"0"0,0 0 16,0 0-1,0 0 1,9 19-16,1 27 15,-1 30 1,1 45-16,8 39 16,11 9-1,-1 0 1,-9-29-16,9 1 16,0 9-1,-9-28 1,9-18-16,-9-11 15,0-27 1,-10-10 0,1-9-16,-10-9 15,0-1 1,0-18 0,0-19-16,0 0 15,0 0 1</inkml:trace>
  <inkml:trace contextRef="#ctx0" brushRef="#br0" timeOffset="-57073.26">16717 2854 0,'0'0'0,"0"0"0,0 0 16,0 0 0,9 0-1,10 0-15,9 19 16,19 18 0,10 1-16,-1 9 15,1-10 1,9 10-1,-1 19-15,1-1 16,0-8 0,-9-1-16,8 0 15,-17-9 1,-11-19 0,1 0-16,9-28 15,9-18 1,20-11-1,8-27-15,10-38 16,-9-9 0,9-28-1,-19 9-15,-18 28 16,9-19 0,-1-18-16,-27 56 15,-10 0 1,-9 19-1,-10 37-15,-9-9 16,0 9 0,0 19-16</inkml:trace>
  <inkml:trace contextRef="#ctx0" brushRef="#br0" timeOffset="-56582.53">16990 1184 0,'9'-10'0,"1"-8"16,-1-11-1,10-46-15,0 19 16,-10 9-1,10 10-15,-10 18 16,1 9 0,-1 10-1,10 0-15,19 29 16,27 74 0,1 38-1,0 74-15,-9-18 16,-29-37-1,-9 18 1,-1-28-16,1 10 16,-9 27-1,-1-27 1,-9-19-16,0-48 16,9 1-1,-9 10-15,0-48 16,0-19-1,0-18 1,0 0-16,0-10 16</inkml:trace>
  <inkml:trace contextRef="#ctx0" brushRef="#br0" timeOffset="-56174.35">16576 2751 0,'0'0'0,"0"0"16,0 0-16,9 9 15,1 19 1,18 19 0,19 28-16,9 10 15,10-1 1,28 19-1,10 0-15,-10-18 16,-9-29 0,9-18-16,0-10 15,0-28 1,9-19 0,10-47-16,0-9 15,-10-19 1,-8-9-1,-11-19-15,-9 0 16,-27 38 0,-11-19-1,-27 28-15,-10 46 16</inkml:trace>
  <inkml:trace contextRef="#ctx0" brushRef="#br0" timeOffset="-54348.33">23744 12715 0,'0'0'0,"0"0"0,10 9 16,-1 29-1,1 37-15,18 56 16,0 19 0,0 0-1,0-9-15,-9-19 16,0-28-16,0-29 16,-10-8-1,1-10-15,-1-19 16,0 0-1,-9-9 1</inkml:trace>
  <inkml:trace contextRef="#ctx0" brushRef="#br0" timeOffset="-53959.45">24299 13296 0,'0'0'0,"0"0"0,10-18 16,-1-1-16,1-9 16,18 0-1,0-1-15,19 11 16,9 8 0,10 10-16,-9 10 15,-1 18 1,1 0-16,-20 0 15,-18 10 1,0-1 0,-19 10-16,-28 9 15,-29 10 1,-37-19-16,-9-19 16,18-19-1,19-18-15,0-19 16,19-10-1,10-18-15,8 0 16,20 28 0</inkml:trace>
  <inkml:trace contextRef="#ctx0" brushRef="#br0" timeOffset="-53462.01">25344 13315 0,'0'0'0,"9"-9"16,0-19-16,1-10 15,9-9 1,-1 0-16,1 19 15,9 0 1,1 9-16,-1 10 16,0-1-1,0 20-15,1 18 16,8 10 0,-9 8-16,-9 11 15,-19 8 1,-19-8-16,-9 8 15,-38-8 1,-9-20-16,9-18 16,0-19-1,10-19-15,9-18 16,19-1 0,18-18-1,10-19-15,19-10 16,9 20-1,1 18-15,-1 19 16,-9 9 0</inkml:trace>
  <inkml:trace contextRef="#ctx0" brushRef="#br0" timeOffset="-53048.08">23020 14188 0,'0'0'0,"0"0"15,9 0 1,10-19-16,47 0 15,47-9 1,94 0-16,66 0 16,56 0-1,19 18-15,9-9 16,-27 10 0,-57-10-16,-29 1 15,-46-1 1,-48 0-16,-27 10 15,-20-1 1,-18 10-16,-38 0 16,-10 10-1,-18-1-15,-9 0 16</inkml:trace>
  <inkml:trace contextRef="#ctx0" brushRef="#br0" timeOffset="-52530.21">24516 14591 0,'0'0'0,"0"0"0,0 0 16,0 0-1,0 0-15,0 10 16,-10-1 0,1 19-16,-1 10 15,10 9 1,10-1-16,-1 1 16,10-9-1,0-19-15,0-1 16,9-8-1,0-10 1,0 0-16,10 0 16,0 0-16,-1 9 15,10 1 1,0-1 0,0 19-16,0 0 15,-9 10 1,0 9-16,-19 0 15,-19-1 1,-10 20-16,-37 0 16,-56 9-1,-48-9-15,10-29 16,28-28 0,66-9-16</inkml:trace>
  <inkml:trace contextRef="#ctx0" brushRef="#br0" timeOffset="-52265.36">24732 14479 0,'0'0'0,"9"0"0,20-10 15,27 1 1,19-1 0,19 1-16,-18 0 15,-1-1 1,-9 10-16,-10 10 16,-9-1-1,-18-9-15</inkml:trace>
  <inkml:trace contextRef="#ctx0" brushRef="#br0" timeOffset="-51648.53">25701 14844 0,'0'0'0,"0"0"15,0 0-15,-28 0 16,-19 10-1,-10 18-15,10 19 16,0 9 0,19 1-1,19-1-15,9 0 16,9 0-16,19-18 16,0-1-1,10-18 1,9-19-16,0-9 15,0-10-15,0-18 16,0-10 0,-9-10-1,0 10-15,-20 1 16,1 8 0,-9 10-16,-10 18 15,0 1 1,0 0-16,0 9 15,9 9 1,10 29-16,9 27 16,19 10-1,0 10-15,10-20 16,-10-8 0,9-20-1,0-9-15,1-18 16,-1-20-1,1-18-15,-10-37 16,-19-29 0,-19-38-16,-37 20 15,-19 18 1,-37 19-16,-39 19 16,-187-19-1</inkml:trace>
  <inkml:trace contextRef="#ctx0" brushRef="#br0" timeOffset="-51299.54">27037 13906 0,'0'0'0,"0"0"15,0 0 1,9 0-16,1-9 15,18-1 1,28-8-16,29-1 16,0 10-1,37-1 1,-56 10-16</inkml:trace>
  <inkml:trace contextRef="#ctx0" brushRef="#br0" timeOffset="-51098.27">27131 14216 0,'0'0'0,"0"0"0,0 0 16,0 0-1,9 0-15,29 0 16,47 9-1,103 10-15,179 19 16</inkml:trace>
  <inkml:trace contextRef="#ctx0" brushRef="#br0" timeOffset="-50695.5">28034 13240 0,'0'0'0,"0"0"16,0 0 0,0 0-16,0 0 15,0 9-15,-9 29 16,18 56-1,19 47 1,10 46-16,0 1 16,-1-10-1,1-9-15,-19-9 16,-1-20 0,1-8-16,-9-10 15,-10-29 1,0-8-16,0-29 15,0-9 1,0-19-16,0-28 16,0 0-1</inkml:trace>
  <inkml:trace contextRef="#ctx0" brushRef="#br0" timeOffset="-50323.44">28006 13475 0,'0'0'0,"0"-10"0,9-8 16,1-11 0,-1 1-1,19 0-15,19 0 16,19 19-1,9 18-15,10 0 16,-10 19 0,-9 19-16,-9-9 15,-20-1 1,-18 1-16,-9-1 16,-20 10-1,-18 10-15,-19-1 16,-10 0-1,1-18-15,9-19 16,0-1 0,28-18-16</inkml:trace>
  <inkml:trace contextRef="#ctx0" brushRef="#br0" timeOffset="-49821.33">28815 13559 0,'0'0'0,"0"0"0,0 0 15,9-9 1,1-1-16,9 1 15,9 0 1,19 18-16,0 0 16,19 19-1,-10 1-15,1 8 16,-1 10 0,-18 0-16,-20 0 15,1-10 1,-19 1-16,0-1 15,-19-8 1,1-11 0,-1-8-16,0-10 15,0-19 1,-9-9-16,19-19 16,-1-19-1,20-9-15,8-9 16,11-1-1,18 20-15,0 8 16,9 20 0,-28 18-16</inkml:trace>
  <inkml:trace contextRef="#ctx0" brushRef="#br0" timeOffset="-49385.59">29821 13728 0,'0'0'0,"0"0"0,0 0 16,10 0 0,-1-19-16,1 0 15,-1-9 1,-9-9-16,0 9 15,0-1 1,-9 1-16,-10 0 16,0 0-1,0 19-15,0-1 16,1 20 0,-11-1-16,1 19 15,0 19 1,19 9-16,-1 10 15,20-10 1,8 1 0,11-10-16,-1-10 15,9 1-15,10-20 16,1 1 0,-1-19-16,-19-9 15</inkml:trace>
  <inkml:trace contextRef="#ctx0" brushRef="#br0" timeOffset="-48856.89">30414 13212 0,'0'0'0,"0"0"0,0 0 15,0 0-15,-9 0 16,-10 9-1,0 19-15,0 29 16,10 27 0,-1 1-16,20-1 15,-1-9 1,10-19-16,9-18 16,1 0-1,-1-20-15,0 1 16,0-19-1,0 0-15,1-19 16,-1 1 0,0-1-1,-9-9-15,0 9 16,-10 9 0,1 1-16,-1 0 15,0 9 1,1 9-16,18 0 15,0 20 1,0-1-16,10 0 16,0-9-1,-10-1-15,-9 1 16,0-9 0,-1-10-16,-8 0 15,-1 0 1,-9-10-16,0 1 15</inkml:trace>
  <inkml:trace contextRef="#ctx0" brushRef="#br0" timeOffset="-48593.94">30762 13550 0,'0'0'0,"0"0"16,0 0-16,10-10 16,-1 1-1,0 0-15,1-1 16,9 1-1,-1-1-15,-8 1 16</inkml:trace>
  <inkml:trace contextRef="#ctx0" brushRef="#br0" timeOffset="-48032.22">31176 14009 0,'0'0'0,"0"0"0,0 0 15,0 0 1,10 0-16,-1 0 16,0 0-1,20-18-15,-1-1 16,9-19 0,10-18-16,-9 0 15,0-19 1,-1 0-16,-18 9 15,0 19 1,-10 0-16,-9 19 16,0 0-1,0 19-15,-9-1 16,0 1 0,-1 18-16,1 1 15,-1 18 1,10 9-16,10 10 15,18 19 1,0-1 0,19 1-16,-9 0 15,0-10 1,-1 0-16,1 1 16,-19-10-1,-10-10-15,-9 1 16,-19 9-1,-18-1-15,-39 1 16,-37-18 0,19-20-16,38-9 15,18 0 1,19-9-16,10-1 16</inkml:trace>
  <inkml:trace contextRef="#ctx0" brushRef="#br0" timeOffset="-47731.96">32164 13484 0,'0'0'0,"0"0"0,0 9 15,0 10 1,-9 37-16,-1 29 16,1 18-1,-1 19-15,10-9 16,10-1 0,-10-18-16,0-19 15,0-19 1,0-27-16,0-20 15</inkml:trace>
  <inkml:trace contextRef="#ctx0" brushRef="#br0" timeOffset="-47575.31">32051 13081 0,'0'0'0,"0"0"0,0 0 16,9 18-16,1 1 16</inkml:trace>
  <inkml:trace contextRef="#ctx0" brushRef="#br0" timeOffset="-46897.91">32568 13803 0,'0'0'0,"0"0"0,0 0 15,-18 9 1,-1 20-16,-9 8 16,-1 10-1,20 9-15,0-9 16,18 0-1,0-9 1,10-10-16,0-9 16,9-19-1,0-10-15,1-37 16,8-37 0,-8-29-16,-1 1 15,0-1 1,-9 29-16,0 37 15,-1 19 1,1 9-16,0 9 16,9 29-1,0 19-15,10 27 16,-10 20 0,-9-1-16,-19 1 15,-9-1 1,-10-28-16,0-18 15,0-19 1,0-10-16,-9-9 16,9-19-1,10-28 1,9-37 0,9 0-16,20 9 15,-1 18 1,0 29-16,-9 9 15,0 19 1,0 19 0,-1 19-16,1 65 15,-28 38 1,-29 18 0,-37 47-16,-76 123 15</inkml:trace>
  <inkml:trace contextRef="#ctx0" brushRef="#br0" timeOffset="-46222.73">23528 15792 0,'9'-9'0,"20"-1"0,83 1 16,152-29 0,159 10-1,85 38 1,47-1-16,47-18 16,57-57-1,-19 10-15,-1 56 16,1-19-1,-10 0 1,-56-18-16,-66 18 16,-66 19-1,-75-19 1,-56-9-16,-76 28 16,-57 9-1,-36 1 1,-48-29-16,-38 10 15,-37 9 1</inkml:trace>
  <inkml:trace contextRef="#ctx0" brushRef="#br0" timeOffset="-45483.06">22822 12771 0,'0'0'0,"0"-9"0,-9-1 16,18-9 0,57 10-1,169-57 1,161-27-16,112 36 16,84-27-1,1 37-15,0 66 16,46-19-1,-18-66-15,-19 28 16,19 67 0,-19-58-1,-47 29-15,-28 47 16,-19-9 0,-28-1-16,-66-74 15,-66-1 1,-57 38-16,-74 29 15,-57 8 1,-38-9 0,-47 0-16,-9 19 15,-19-9 1,-9 9 0,-1 84-16,-27 85 15,-20 18 1,-18 29-16,-19 66 15,10-1 1,8-47 0,20 1-16,-10 27 15,10-65 1,9-75 0,-19 75-16,0-47 15,-19-103 1,-18-9-1,18-48-15</inkml:trace>
  <inkml:trace contextRef="#ctx0" brushRef="#br0" timeOffset="-42815.2">22728 12715 0,'0'-10'0,"0"-8"0,0 8 16,10 20-1,18 27-15,28 113 16,1 66-1,-10 56 1,-10 75-16,-8 10 16,-10-76-1,-10 19-15,10-56 16,-10-93 0,1 74-1,8-38-15,-8-93 16,-1 28-1,-9 9 1,0-27-16,0-48 16,0-37-1,0 9 1,0-28-16,0 9 16,0-9-1,0 10-15,0-10 16,0 0-1,0 0 1,0 0-16,10 0 16,18 0-1,47-28 1,57-1-16,84 11 16,113 36-1,114-27 1,36-19-16,1 56 15,0-28 1,-10 9-16,-46 38 16,-76-28-1,-57-19 1,-46-9-16,-38-19 16,-38-19-1,-37 28 1,-29 28-16,-37-18 15,-19-1 1,-9 10 0,-10-9-16,-9-19 15,0 9 1,-10 10 0,-9-1-16,0 10 15,0 0 1,10 10-16,-1-10 15,0 0 1,10-10 0,9 10-16,38-9 15,47 18 1,94-46 0,94-1-1,38 20-15,9-1 16,19 9-16,-10 10 15,-27 0 1,-39-9 0,-65 0-16,-19-10 15,-38-9 1,-37 28 0,-10 0-16,-18 9 15,-20-9 1,-18 0-1,-19-9-15,-9-1 16,-10 1 0,-9 0-16,0 9 15,9-19 1,-9 0-16,0 19 16,18-28-1,1-10 1,-1-9-16,11 1 15,8-1 1,0-19-16,1 0 16,-20 1-1,11-48 1,-1-46-16,-19 18 16,9-37-1,-8-10 1,-20 85-16,0-1 15,1-83 1,-10-10-16,0 28 16,0-9-1,-10 37-15,10 47 16,0 10 0,0-29-1,10-18-15,-10 56 16,0 0-1,0 9-15,0 38 16,0 0 0,0 18-16,0-9 15,-10 10 1,1 9 0,-10-9-1,-28-1-15,-47 29 16,-113 28-1,-122 9-15,-38-18 16,-9-48 0,-57-18-1,-47-28-15,-47 18 16,10 57 0,-38-75-16,-19 18 15,10 85 1,-1-75-1,-9 47-15,10 9 16,46-37 0,39 56-16,46 37 15,57-46 1,46-29 0,29 29-16,29-10 15,46-28 1,38 9-16,37 0 15,19 10 1,38 0 0,38-28-16,9-1 15,19 1 1,18-1-16,1 10 16,9 0-1,-10-9 1,10 9-16,0 19 15,0-10 1,0-18 0,0 9-16,0 0 15,10-10 1,-10 1-16,9-10 16,-9 1-1,0 8 1,0 10-16,0 0 15,0 0 1,10 10 0,-1 8-16,10 76 15,9 47 1,0 9-16,19 85 16,-9-20-1,9 20-15,-9-1 16,-1 1-1,1 65 1,0-84 0,-10 9-16,9 47 15,-8-9 1,-11-57 0,1-37-16,0-28 15,-19-57 1,0-27-16,0-29 15,0-9 1,0 18 0,0-9-16,0-18 15,0-10 1,0 9-16,0-9 16,0 0-1,0 0 1,9 0-16,-9-9 15,0 9 1,10-10 0,-1-18-16,-9 19 15</inkml:trace>
  <inkml:trace contextRef="#ctx0" brushRef="#br0" timeOffset="-40879.15">22314 10463 0,'0'0'0,"10"-19"0,18-18 15,10-20 1,37-8-1,94-76 1,57 0-16,-10 38 16,-9 37-16,-9 1 15,-1-29 1,-8 28 0,-11 10-1,20 0-15,28 27 16,28 48-1,18 9-15,-8 19 16,-29 0 0,-19 19-16,-37-19 15,-28 18 1,-10 48 0,-47-47-16,-9 9 15,-20 0 1,-8 65-1,-20 48-15,-27-103 16,-57 65 0,-38 75-16,-47 28 15,-27-37 1,-39-66-16,-56-19 16,-75 29-1,-57-29 1,19-46-16,-9-48 15,9-65 1,19 0 0,37-28-16,39-38 15,46-19 1,38-9-16,37 0 16,48 0-1,27-9 1,20-10-16,37-18 15,19 46 1,19-9-16,28-56 16,28-10-1,1 66 1,36 10-16,77-38 16,65-19-1,28 37 1,28 29-16,38-47 15,-37 47 1,-1 28 0,-9 47-16,-9 56 15,18-19 1,38 57-16,19 46 16,-37 1-1,-29-10-15,0 66 16,-85 0-1,-65-9 1,-29 27-16,-56-37 16,-57-9-1,-28 47 1,-65-29-16,-114 85 16,-75-9-1,-75-95-15,-85 20 16,-28-29-1,0-28 1,29-56-16,27-9 16,48-38-1,46-28 1,29 9-16,47-47 16,47-28-1,56 19-15,29 19 16,27-10-1,29 38 1,19-37-16,9-20 16,10 38-1,18 0 1,1 19-16,-1 9 16,0 1-1,10-20-15,0 10 16,0 0-1,-10 18-15,1 10 16,-1-18 0,-9 8-16,0 10 15,0 0 1,10 0 0,-10-9-16,0 9 15,0 0 1,0 0-16,0 0 15,0 0 1,0 0-16,0 0 16,0 0-1,0 0 1,0 0-16,0 0 16,0 0-1,0 0-15,0 0 16,0 0-1,0 0-15,0 0 16,0 0 0,0 0-1,0 0-15,0 0 16,0 0 0,0 0-16,0 9 15,-10-9 1</inkml:trace>
  <inkml:trace contextRef="#ctx0" brushRef="#br0" timeOffset="-34203.08">22851 16805 0,'0'0'0,"0"10"0,0 18 16,-10 56-1,1 57-15,-10 56 16,10 0-1,-1-65 1,-18 83-16,9-46 16,0-84-1,0 37 1,10-19-16,0-38 16,-1-8-1,1 8 1,-1-18-16,10-28 15,0-19 1,0 0-16,0 0 16</inkml:trace>
  <inkml:trace contextRef="#ctx0" brushRef="#br0" timeOffset="-33846.94">22691 16927 0,'0'0'0,"0"0"0,0 0 15,0 10 1,-29 37-16,-18 18 16,0 20-1,-18 46 1,8-28-16,10-37 16,9-10-16,1 1 15,18-20 1,10-18-1,-1-19-15,10 0 16</inkml:trace>
  <inkml:trace contextRef="#ctx0" brushRef="#br0" timeOffset="-33498.76">22578 16843 0,'0'0'0,"0"0"15,9-9 1,10-10 0,-10 0-16,10 0 15,0 10 1,9-10-16,10 10 16,0 27-1,18 29-15,10 19 16,18 28-1,11 18 1,-30-18-16,-8-28 16,-10-19-1,-9-10 1,-1 1-16,-9-10 16,-9 0-1,0 0-15,-10-18 16</inkml:trace>
  <inkml:trace contextRef="#ctx0" brushRef="#br0" timeOffset="-31449.19">23735 16158 0,'38'-19'0,"131"-18"16,160-20-1,113-27-15,10 28 16,28 28-1,65-19 1,20 0-16,18 0 16,19-56-1,-56 37 1,-10 28-16,-28-9 16,-85 10-1,-37 18-15,-57 0 16,-47-27-1,-46 8 1,-48 10-16,-57 28 16,-18 0-1,-28-19 1,-19 10-16,-19 9 16,-10-10-1,-18 10-15,0-9 16,0 0-1,-10-1 1,-9 1-16,10-1 16,-1-18-1,1 9 1,-1 10-16,10-47 16,9-19-1,0 18-15,19-27 16,0-47-1,19-66 1,-9 18-16,-20 86 16,1-29-1,18-57 1,-18 10-16,0 38 16,-20 9-1,1-19-15,-9 1 16,-1 27-1,-9 0-15,0-9 16,0 29 0,0 18-1,-9 9-15,-1 10 16,1 18 0,-1 10-1,1 19-15,-10-1 16,-9 1-1,-38-1-15,-113 20 16,-169-10 0,-84-10-1,-29-8-15,-29-1 16,-8 38 0,-20-19-16,-37 18 15,19 48 1,-19-75-1,-9 46-15,9 57 16,47-103 0,65 27-1,39 11-15,56-48 16,47 9 0,37 29-16,57 19 15,29-1 1,27-37-1,29-28-15,28 9 16,19 10 0,9 18-1,9-27-15,10 18 16,10 18 0,8-8-16,1 9 15,19-19 1,-10-10-1,10 1-15,-1 9 16,10 9 0,-9 1-16</inkml:trace>
  <inkml:trace contextRef="#ctx0" brushRef="#br0" timeOffset="-7549.11">7902 9375 0,'0'0'0,"10"-10"15,-1-9 1,0-18-16,1-1 15,-1-18 1,1 0-16,8-1 16,11 1-1,18 0-15,9 0 16,10-1 0,28 1-16,10-10 15,8 10 1,11 0-16,8 9 15,-8 9 1,-1 10-16,19 0 16,-9 19-1,0-1-15,9 20 16,9 8 0,-9 20-16,19 18 15,-9 10 1,-20 0-1,-8 18-15,-10 19 16,-10 0 0,-18 1-16,-29-1 15,-18 0 1,-19 10-16,-19-1 16,-29 10-1,-36 10-15,-29-11 16,-38-8-1,-37-10-15,-10-37 16,-9-19 0,-1-28-16,1-29 15,0-18 1,19-28-16,9-10 16,9-28-1,20-9-15,27-9 16,1 8-1,9-8 1,18-1-16,20 10 16,9 0-16,9 9 15,29 9 1,9-8 0,19-1-16,18 0 15,29 10 1,0 8-16,19 11 15,28 18 1,9 19-16,0 9 16,29 19-1,-1 9-15,-9 20 16,-9 17 0,0 1-16,-19 10 15,0-1 1,-10 19-16,0 19 15,-8 9 1,-20 0-16,-19 10 16,-28-19-1,-18 18 1,-20 10-16,-37 10 16,-37-1-1,-48 10-15,-28-19 16,-37-29-1,-10-36-15,0-29 16,9-28 0,10-28-16,28-19 15,19-38 1,19-8-16,18-20 16,29-18-1,18-10-15,20-19 16,18-27-1,38-1-15,18 10 16,39 28 0,27 18-16,151 1 15,141 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10T15:29:27.4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4459 2572 0,'0'0'0,"0"0"0,0 0 16,0 0 0,0 0-16,0 10 15,10 27 1,8 57-16,11 47 16,-1 28-1,9 9-15,1 0 16,0 19-1,-20-19-15,1 1 16,-19-10 0,0-10-16,0-37 15,-9-9 1,-1-29 0,10-18-16,0-19 15,0-10 1,0-18-16,0-19 15,0 0 1,0 0-16,0-9 16,-9-1-1</inkml:trace>
  <inkml:trace contextRef="#ctx0" brushRef="#br0" timeOffset="421.99">4384 2957 0,'9'0'0,"10"-19"16,19-18-16,9-20 16,19-8-1,-1 18 1,20 0-16,0 19 16,18 0-16,20-1 15,8 20 1,-8 0-1,-11-10-15,-8 10 16,-19-10 0,-29 9-16,-18 1 15,-10 9 1,-9 0-16,-10 9 16,-9-9-1</inkml:trace>
  <inkml:trace contextRef="#ctx0" brushRef="#br0" timeOffset="698.24">4600 3529 0,'0'0'0,"19"0"0,28-18 16,28-1-1,38 9-15,28-8 16,0 8 0,-28 1-16,-19-1 15,-9 10 1,-47 0-16</inkml:trace>
  <inkml:trace contextRef="#ctx0" brushRef="#br0" timeOffset="1115.33">5739 3783 0,'0'0'0,"0"0"0,0 0 16,0 0-1,0 0-15,9 9 16,0 10 0,1 28-16,-1 28 15,1 9 1,-1 19-16,0-9 16,-9 9-1,0-9-15,0-9 16,-9-29-1,9-9-15,9-10 16,-9-18 0</inkml:trace>
  <inkml:trace contextRef="#ctx0" brushRef="#br0" timeOffset="1664.85">7187 2666 0,'0'0'0,"-28"0"16,-28-9-16,-20 9 16,1 9-1,9 19-15,10 0 16,18 10 0,10-10-16,19 10 15,18 9 1,19 9-1,29 10-15,18-1 16,10 10 0,-1-9-16,-9 0 15,1-10 1,-20 0-16,-18-9 16,-10 0-1,-9 0-15,-19 0 16,-19 0-1,-19 9-15,-18-18 16,-19-1 0,-19-18-16,0-29 15,-1-18 1,-8-28-16,47 19 16</inkml:trace>
  <inkml:trace contextRef="#ctx0" brushRef="#br0" timeOffset="2419.19">8476 2572 0,'0'0'0,"0"0"16,0 0-16,-9 0 16,-10-9-1,-28 9-15,-10 19 16,-18 18 0,0 20-16,0 36 15,9 11 1,28-11-16,19-8 15,10-1 1,18-9-16,1-9 16,18-10-1,10-18 1,9-10-16,18-9 16,20-10-16,19-18 15,-1-19 1,-9-10-16,-28-9 15,-19 0 1,-9 10 0,-20 9-16,1 18 15,-9 1 1,-10-1-16,0 1 16,0 9-1,0 9-15,9 10 16,19 19-1,10 9-15,9 0 16,0 9 0,9-9-16,1-10 15,-10-18 1,-9 0-16,-1-19 16,1 0-1,-1-10 1,-18-8-16,-19-11 15,0-17-15,-19-20 16,-18-9 0,-20 9-1,-27 0-15,-1 20 16,19 17 0,29 20-16</inkml:trace>
  <inkml:trace contextRef="#ctx0" brushRef="#br0" timeOffset="2959.57">9313 3116 0,'0'0'0,"10"0"0,-1-18 16,19-20-16,1 1 16,18-10-1,0 0 1,28 0-16,19 9 16,0 20-16,0 18 15,-19 9 1,10 19-1,-19 19-15,-10 0 16,-18 0 0,-19 19-16,-19 18 15,-19 0 1,-19-18-16,1-10 16,9-18-1,-1-19-15,1-19 16,0-10-1,9-27-15,10-29 16,18-18 0,29-29-16,28-9 15,9 19 1,9 18-16,-8 10 16,-1 29-1,0 17 1,-9 11-16,-38 18 15</inkml:trace>
  <inkml:trace contextRef="#ctx0" brushRef="#br0" timeOffset="3365.11">10781 3013 0,'0'0'15,"0"0"-15,0 0 16,9 0-16,1 0 15,9 0 1,9-9-16,0 0 16,0-10-1,-9 0-15,0 0 16,-10 10 0,-9-10-16,0 10 15,-9-1 1,-10 10-16,-28 10 15,-9 18 1,-1 28 0,10 19-16,28 10 15,10-20 1,18 10-16,19-18 16,10-1-1,19 0-15,27-18 16,10-1-1,0-18-15,0 0 16,-37-10 0</inkml:trace>
  <inkml:trace contextRef="#ctx0" brushRef="#br0" timeOffset="3583.15">11787 3023 0,'0'0'0,"10"0"0,28-19 16,37-9 0,19 0-16,28-1 15,10 20 1,-19 0-16,-57 9 15</inkml:trace>
  <inkml:trace contextRef="#ctx0" brushRef="#br0" timeOffset="3881.58">11740 3257 0,'0'0'0,"10"0"0,9 0 15,56 0 1,66 0-16,57-9 16,93-1-1,104-8 1</inkml:trace>
  <inkml:trace contextRef="#ctx0" brushRef="#br0" timeOffset="4215.37">14205 1934 0,'0'0'0,"0"0"0,0 0 15,0 10-15,10 27 16,-1 48-1,10 65-15,0 28 16,9-9 0,-9 9-1,-1-18-15,1-29 16,-19-18 0,0-29-16,0-18 15,0-19 1,0-10-16,-9-27 15</inkml:trace>
  <inkml:trace contextRef="#ctx0" brushRef="#br0" timeOffset="4798.72">14271 2873 0,'0'0'0,"9"-10"16,1-9-16,18-18 15,19-1 1,19 1-16,37 9 16,20 9-1,8 10 1,1 9-16,-19 0 16,-19 0-1,-19-10-15,1-9 16,-20 1-1,1-1-15,-1-19 16,-18 1 0,-20-1-16,-8-18 15,-10 0 1,-19-1-16,-9 10 16,9 19-1,0 0-15,10 19 16,-1-1-1,-8 20-15,-1 18 16,0 47 0,9 47-16,1 47 15,18 18 1,1 1-16,-1 9 16,1-19-1,-10 1-15,0-48 16,0-28-1,0-18 1,0-10-16,0-28 16,0-29-1,0-8-15,0-10 16,19 0 0,-1-10-16</inkml:trace>
  <inkml:trace contextRef="#ctx0" brushRef="#br0" timeOffset="5157.68">15804 2357 0,'0'9'0,"0"10"0,0 37 15,0 19 1,0 28-16,0 19 16,0 10-1,0-1-15,0-19 16,0-8-1,0-10-15,0-10 16,0-28 0,0-18-16,0-10 15,0-9 1,0-19-16</inkml:trace>
  <inkml:trace contextRef="#ctx0" brushRef="#br0" timeOffset="5831.42">15861 2235 0,'0'0'0,"0"0"0,0 0 15,9 0 1,1 9-16,18 0 15,19 29 1,9 28-16,10 18 16,0 10-1,9 9-15,-18 0 16,-1-9 0,1-19-16,-20-19 15,1-18 1,-19-1-16,9-18 15,-9 0 1,0-19-16,9-9 16,9-29-1,20-28-15,-1-37 16,1 0 0,-10 0-16,0 0 15,-9 18 1,-1-9-16,1 29 15,-19 18 1,-1 19 0,-8 18-16,-10 1 15,0 9 1,9 9-16,-9 19 16,0 38-1,0 47-15,0 18 16,-9 19-1,-1 0-15,1-9 16,0 0 0,-1-19-16,1-10 15,-1-18 1,1-28-16,9-10 16,-9-18-1,-1-10-15,10-10 16,0-18-1</inkml:trace>
  <inkml:trace contextRef="#ctx0" brushRef="#br0" timeOffset="6215.1">18467 1803 0,'0'0'0,"0"0"16,-10 9 0,-27 10-16,-39 47 15,-36 56 1,-11 47-1,20 28-15,18-10 16,47 10-16,38-9 16,29 0-1,18-1 1,19-37-16,9-18 16,10-38-1,-1-19-15,1 0 16,9-19-1,-47-37-15</inkml:trace>
  <inkml:trace contextRef="#ctx0" brushRef="#br0" timeOffset="6684.01">19219 2131 0,'0'0'0,"0"0"0,0 0 15,0 0 1,0 19-16,-18 28 16,-1 56-1,0 57-15,0 37 16,10 9 0,-10 29-16,9-38 15,1-10 1,0-18-16,-1-9 15,1-19 1,-1-38-16,1-19 16,0-9-1,-1-28-15,1-9 16,9-20 0,0-8-1,0-10-15</inkml:trace>
  <inkml:trace contextRef="#ctx0" brushRef="#br0" timeOffset="7048.7">19153 2281 0,'10'0'0,"9"-18"0,18-10 16,20-10 0,27 10-16,29 9 15,0 19 1,0 19-16,-19 18 16,-19 20-1,-9 8-15,-19 1 16,-28 9-1,-28 0-15,-29 10 16,-56 18 0,-47-9-1,-19-29-15,-28-18 16,19-19 0,93-18-16</inkml:trace>
  <inkml:trace contextRef="#ctx0" brushRef="#br0" timeOffset="7458.6">20339 2385 0,'0'0'0,"9"0"16,1-19-16,-1 0 16,-9 10-1,0-1 1,0 10-16,0 0 16,9 10-16,1 18 15,-1 28 1,10 38-16,0 28 15,0 9 1,-19 1 0,0-1-16,0-28 15,-10-9 1,1-9-16,-1-20 16,10-27-1,0-10-15,0-9 16,0-19-1</inkml:trace>
  <inkml:trace contextRef="#ctx0" brushRef="#br0" timeOffset="7965.46">20301 2488 0,'0'0'0,"10"-10"0,-1-27 15,0-10-15,10-9 16,9 9-1,1 19-15,-1 9 16,10 10 0,9-1-1,9 20-15,10 8 16,0 29-16,-10 10 16,-18 8-1,-10-9 1,-19 10-16,-18-10 15,-19 10 1,-29 0-16,-18-10 16,9-18-1,10-20-15,9 1 16,19-19 0,-1 0-16,20 0 15,-1 0 1,10 0-16,10 0 15,18-9 1,29-1-16,8 20 16,20 9-1,-10 9-15,1 19 16,-20 0 0,0-1-1,-18 20-15,0 0 16,-1-1-1,-18-27-15</inkml:trace>
  <inkml:trace contextRef="#ctx0" brushRef="#br0" timeOffset="8215.45">21684 3257 0,'0'0'0,"0"0"16,0 10-16,-19-1 15,-9 29 1,-47 46-16,-38 57 16,-19-1-1,10-8-15,18-38 16,67-57-1</inkml:trace>
  <inkml:trace contextRef="#ctx0" brushRef="#br0" timeOffset="8622.76">22662 2084 0,'0'0'0,"0"0"0,0 0 15,0 10 1,0 18-16,0 56 16,0 67-1,0 36 1,0-9-16,-9-9 16,0-9-1,-1-19-15,1-29 16,-1-18-1,1-28-15,0-10 16,-1-19 0,1-27-16</inkml:trace>
  <inkml:trace contextRef="#ctx0" brushRef="#br0" timeOffset="9234.25">22568 2272 0,'10'0'0,"18"-19"0,38-18 15,19-10 1,-1 19 0,10 0-16,0 9 15,0 28 1,-18 10-16,-1 18 15,-9 29 1,-10 28-16,-28 0 16,-18 0-1,-20 9-15,-37 0 16,-28-9 0,-19 0-16,-28-29 15,-19-18 1,9-28-1,19-10-15,28-18 16,20-10 0,8-9-16,29 0 15,9 0 1,10 0-16,18 9 16,0 0-1,20 10-15,8-1 16,39 20-1,18 27 1,19 20-16,-1 27 16,1 19-1,-19 0 1,-9-18-16,-19-10 16,-10-19-1,-18 1 1,0-20-16,-10 1 15,0-20 1,-19-8-16</inkml:trace>
  <inkml:trace contextRef="#ctx0" brushRef="#br0" timeOffset="9765.1">23660 2985 0,'0'0'0,"9"0"16,10 0-1,9 10-15,10-10 16,9 0 0,19 0-1,-1 0-15,11 0 16,-10-19-1,-10 0 1,-18 0-16,-20-9 16,-8-19-1,-38-28 1,-38-19-16,-9 19 16,-1 28-1,-8 29-15,-1 36 16,0 20-1,29 37 1,18 19-16,19 9 16,19 10-1,19-10 1,19 9-16,9-27 16,9-10-1,10 0-15,19-28 16,18-10-1,-9-18 1,-9-10-16,-10-9 16,1-18-1,-39 8-15</inkml:trace>
  <inkml:trace contextRef="#ctx0" brushRef="#br0" timeOffset="10431.4">25334 2882 0,'0'0'0,"0"0"16,0 0-1,0-9-15,-19-1 16,-9 1-1,-19-1-15,-28 20 16,-10 9 0,0 18-1,20 10-15,18 0 16,9 19-16,10-10 16,18 10-1,20-1-15,9-8 16,18-1-1,20-9 1,18-10-16,10-18 16,9-10-1,-10-18-15,-8-10 16,-11-18 0,-8-1-16,-20 1 15,1-10 1,-19 0-1,0 19-15,-19 0 16,0 9 0,0 9-16,0 1 15,0 9 1,0 0-16,0 9 16,9 20-1,1-1 1,8 19-16,11-10 15,-1 1 1,19-1 0,0 1-16,0-20 15,9 1 1,1-19-16,-20 0 16,-27-9-1</inkml:trace>
  <inkml:trace contextRef="#ctx0" brushRef="#br0" timeOffset="10765.56">25927 2216 0,'0'0'0,"0"0"15,0 9-15,9 19 16,10 29 0,9 65-1,10 37-15,-10 19 16,-9-9 0,0-9-1,-19-10-15,0-28 16,0-38-1,0-18-15,0-19 16,0-10 0,0-18-1,0-19-15</inkml:trace>
  <inkml:trace contextRef="#ctx0" brushRef="#br0" timeOffset="11090.36">26632 2281 0,'0'0'0,"0"0"16,0 0 0,0 0-16,0 19 15,0 47 1,0 46-1,0 39-15,10 17 16,-1-17 0,-9-11-1,10-8-15,-10-10 16,0-19 0,9-28-16,0-19 15,1-18 1,-10-19-1,0-19-15</inkml:trace>
  <inkml:trace contextRef="#ctx0" brushRef="#br0" timeOffset="11415">27470 1709 0,'9'0'0,"10"10"15,28 18 1,56 56-16,29 47 16,-19 29-1,-10 28-15,-37 9 16,-28 28-1,-38 19 1,-38-10-16,-65 1 16,-48-1-1,-74 10 1,-77 10 0,-36-10-16</inkml:trace>
  <inkml:trace contextRef="#ctx0" brushRef="#br0" timeOffset="12065.47">25626 3267 0,'0'0'0,"0"0"16,0-19-16,-19 0 15,0 0 1,0 10-16,-9 0 16,0 18-1,0 0 1,18 10-16,1 0 16,18 0-1,1-1 1,-1 1-16,19-9 15,1-1 1,-1-9 0,9 0-1,-8 9-15,8 1 16,10-1 0,19 38-16,-19-19 15</inkml:trace>
  <inkml:trace contextRef="#ctx0" brushRef="#br0" timeOffset="12982.15">12597 5819 0,'0'0'0,"0"0"16,0 0-16,0-10 15,9-9 1,19 1 0,29-10-16,27-1 15,10 20 1,10 9-1,18 9-15,-56 1 16</inkml:trace>
  <inkml:trace contextRef="#ctx0" brushRef="#br0" timeOffset="13179.03">12408 6316 0,'0'0'0,"10"0"0,27 0 16,57-9-1,85 9 1,94 0 0,75 9-16,57 10 15</inkml:trace>
  <inkml:trace contextRef="#ctx0" brushRef="#br0" timeOffset="15781.97">15927 5359 0,'0'0'0,"0"-9"15,0-10 1,9-19-16,1 1 15,8-20 1,20 1 0,18-19-1,29 9-15,28 10 16,-10 19-16,-18 18 16,-10 19-1,-18 19 1,-1 9-1,-18 28-15,-19 19 16,-29 28 0,-27 29-1,-48-1-15,-18-18 16,-1-29 0,19-37-16,29-19 15,18-9 1,10-10-1,19-9-15,9 0 16,0 0 0,19 0-1,28-9-15,47 9 16,37 19 0,20 18-1,18 19-15,-18 10 16,-29-10-1,-28 1 1,-19-1-16,-9-19 16,-9 1-1,-10 0 1,-29-20-16</inkml:trace>
  <inkml:trace contextRef="#ctx0" brushRef="#br0" timeOffset="16099.31">17498 5293 0,'0'0'0,"0"0"15,0 0 1,0 0-16,9 0 15,10 10 1,28 18 0,47 47-16,28 19 15,10 9 1,-10 0 0,-9 10-16,-19-20 15,-28-8 1,-9-19-1,-20-1-15,-18-37 16</inkml:trace>
  <inkml:trace contextRef="#ctx0" brushRef="#br0" timeOffset="16365.19">18185 5321 0,'0'0'0,"0"0"0,0 0 16,-19 10-1,-10 9 1,-18 37-16,-37 47 16,-10 38-1,9-1 1,10-8-16,28-20 15,19-18 1,18-47-16</inkml:trace>
  <inkml:trace contextRef="#ctx0" brushRef="#br0" timeOffset="16834.9">19163 4937 0,'0'0'0,"0"0"16,0 0-1,0 18-15,0 48 16,0 56 0,0 56-1,0 38-15,0 0 16,0 0-1,0 0 1,9-19-16,1-47 16,-10-28-1,0-29 1,0-27-16,0-19 16,0-19-1,0-9 1,0-19-16,0 0 15</inkml:trace>
  <inkml:trace contextRef="#ctx0" brushRef="#br0" timeOffset="17183.89">19313 4899 0,'0'0'0,"10"-9"16,18-10-16,0 0 15,29 10 1,18 9 0,19 19-16,0 37 15,-9 10 1,-29 18-1,-18 0-15,-29 1 16,-28-1 0,-46 20-1,-48-1-15,-47-9 16,-19-29 0,29-18-1,84-28-15</inkml:trace>
  <inkml:trace contextRef="#ctx0" brushRef="#br0" timeOffset="17581.99">20358 5218 0,'0'0'0,"0"0"0,0 0 15,9 10 1,19 8-1,29 39 1,27 36-16,1 29 16,19 19-1,8 9-15,-8-18 16,-19-10 0,-29-29-1,-18-18-15,-1-9 16,-18-38-1</inkml:trace>
  <inkml:trace contextRef="#ctx0" brushRef="#br0" timeOffset="17872.75">21044 5256 0,'0'0'0,"0"9"0,-28 0 15,-19 38 1,-28 47 0,-10 56-16,1 10 15,8-29 1,10 10-16,1 0 15,18-19 1,-1-38 0,30-46-16</inkml:trace>
  <inkml:trace contextRef="#ctx0" brushRef="#br0" timeOffset="18274.28">22032 5143 0,'0'0'0,"0"0"15,0 0-15,0 0 16,0 0 0,0 19-16,10 28 15,-10 37 1,9 48 0,-9 27-1,9 1-15,-9-1 16,0-9-1,0-18-15,0-29 16,0-28 0,0-19-1,0-18-15,0-29 16</inkml:trace>
  <inkml:trace contextRef="#ctx0" brushRef="#br0" timeOffset="18882.34">21995 5293 0,'0'0'0,"9"-9"0,10-29 16,18-18-1,20 0 1,18 9-1,10 9-15,-1 20 16,10 8 0,-18 29-16,-1 18 15,-19 10 1,-9 10 0,-28-1-16,-28 28 15,-29 29 1,-56 0-1,-28-10-15,0-38 16,-1-8 0,29-29-16,28-19 15,19-9 1,19 0 0,19 0-1,-1-9-15,20 9 16,9-19-1,18 0-15,20 10 16,27 9 0,20 19-1,9 18-15,0 10 16,-1 19 0,-8 18-1,-10-9-15,-9 10 16,-20 9-1,-17-19 1,-11-19-16,-18 0 16,-10-28-1</inkml:trace>
  <inkml:trace contextRef="#ctx0" brushRef="#br0" timeOffset="19448.16">15550 6682 0,'29'0'0,"121"-19"16,151 10-1,113 9-15,57 28 16,65 9 0,47 10-16,19 0 15,19-9 1,-38-10 0,-37-9-16,-48-1 15,-65 1 1,-47 0-1,-57 0-15,-65-1 16,-76 1 0,-47-9-1,-47 8-15,-38-8 16,-27-1 0,-20-9-16,-18 9 15,-1-9 1</inkml:trace>
  <inkml:trace contextRef="#ctx0" brushRef="#br0" timeOffset="19949.65">17319 7423 0,'0'0'0,"0"0"16,0 9-16,9 20 16,1 46-1,-1 56-15,1 47 16,-10 10-1,0 9 1,0 0-16,0-28 16,0-38-1,0-28 1,-10-28-16,10-37 16,0-19-1,0-1 1,0-18-16</inkml:trace>
  <inkml:trace contextRef="#ctx0" brushRef="#br0" timeOffset="20281.98">17328 7639 0,'0'0'0,"10"-10"15,18-8-15,19-10 16,0 9 0,19 9-1,19 10-15,9 29 16,-10 8 0,-8 19-1,-29 19-15,-19-9 16,-28 0-1,-28-1 1,-38 20-16,-38-10 16,-18 0-1,-19-19 1,75-37-16</inkml:trace>
  <inkml:trace contextRef="#ctx0" brushRef="#br0" timeOffset="20598.93">18382 8493 0,'0'0'0,"0"0"0,9 0 16,29-10 0,37 1-16,38-1 15,19 1 1,18 9 0,10 9-16,0 1 15,-9-1 1,-29 1-16,-28-1 15,-56-9 1</inkml:trace>
  <inkml:trace contextRef="#ctx0" brushRef="#br0" timeOffset="20941.73">19022 8070 0,'0'0'0,"0"10"0,0 9 16,0 27 0,0 39-1,9 27-15,1 39 16,8-11-1,1-18 1,0 0-16,-10 0 16,10-19-1,-9-27 1,-1-11-16,0-27 16,1-10-1,-10-19 1</inkml:trace>
  <inkml:trace contextRef="#ctx0" brushRef="#br0" timeOffset="21281.26">20160 7733 0,'0'0'0,"0"0"16,0 9 0,0 29-16,9 27 15,1 48 1,-10 28 0,0-1-16,0 1 15,9-10 1,-9-9-1,0-18-15,0-20 16,0-28 0,0-18-1,0-1-15,0-27 16,0-10 0</inkml:trace>
  <inkml:trace contextRef="#ctx0" brushRef="#br0" timeOffset="21824.23">20132 7836 0,'9'-10'0,"29"-8"0,37-29 16,47-10-1,-9 20 1,0 9-16,0 28 15,-19 9 1,-9 19 0,-19 10-16,-19 9 15,-19 18 1,-19 11 0,-37 8-16,-47 19 15,-38-9 1,-56-10-16,-1-27 15,20-29 1,18-19 0,29-9-16,27-19 15,39 1 1,9 8 0,18 1-16,1 0 15,18-10 1,10 0-1,37 10-15,10 9 16,19 28 0,18 28-1,1 10-15,9 28 16,0 9 0,0 9-1,18 20-15,-65-57 16</inkml:trace>
  <inkml:trace contextRef="#ctx0" brushRef="#br0" timeOffset="23081.73">4948 11842 0,'0'0'0,"0"9"0,10 38 15,9 75 1,18 75-1,29 47-15,0 0 16,0-9 0,-19-29-16,-10-37 15,-18-19 1,0-37 0,0-29-16,-10-27 15,1-10 1,-1-19-16</inkml:trace>
  <inkml:trace contextRef="#ctx0" brushRef="#br0" timeOffset="23648.2">5014 13249 0,'0'0'0,"10"-18"0,18-20 16,9-18-1,29 9 1,19 9-16,9 20 16,28 8-1,19 1 1,-9 9-16,0 0 16,-10 0-1,-28-19 1,-19 0-16,-18 1 15,-1-20 1,-18 1 0,-10-20-16,-9-8 15,-19-10 1,0 9 0,-9 0-16,-1 1 15,1 27 1,-1 19-1,1 10-15,9 9 16,0 19 0,9 46-1,1 67-15,18 65 16,0 9 0,10 19-1,-10-9-15,-9-38 16,0-37-1,0-38-15,-10-37 16,0-10 0,1-28-1,-1-9-15,-9-19 16</inkml:trace>
  <inkml:trace contextRef="#ctx0" brushRef="#br0" timeOffset="24484.59">7197 13278 0,'0'0'0,"0"0"0,0 0 16,0 0-1,0-19 1,0 0-16,0 0 16,0 1-1,-19-11 1,0 1-16,-19 19 15,10 0 1,0 18 0,9 0-16,10 1 15,-1 8 1,1 11 0,18-1-16,10 0 15,9 0 1,10-9-1,0 0-15,9-19 16,0 0 0,0-19-1,-10 9-15,1 1 16,0 0 0,9 18-1,-10 0-15,10 10 16,19 19-1,9 18-15,-37-28 16</inkml:trace>
  <inkml:trace contextRef="#ctx0" brushRef="#br0" timeOffset="24984.95">7667 12809 0,'0'0'0,"9"0"16,10-10-1,19 1 1,28-1-16,18 29 15,10 9 1,-9 10 0,-10 27-16,-18 11 15,-10 8 1,-19 10-16,-28-10 16,-9-18-1,-10-19 1,0-10-16,0-18 15,0-19 1,-9-9-16,0-19 16,19-29-1,9-27 1,18-19-16,29-10 16,29-9-1,8 19 1,-8 9-1,-1 38-15,0 37 16,-37 10 0</inkml:trace>
  <inkml:trace contextRef="#ctx0" brushRef="#br0" timeOffset="25898.2">8777 12959 0,'0'0'0,"0"0"0,0 0 15,0 0 1,0-10-1,0 10-15,10 10 16,-1 8 0,19 20-1,-9 28-15,0-1 16,0 1 0,-19-10-1,0-18-15,0-10 16,0-9-1,0-19 1,0 0-16,0 0 16,-10-28-1,1-29-15,18-27 16,1-10 0,18 19-1,0 19 1,0 9-16,10 19 15,0 9 1,-1 9-16,10 20 16,0 9-1,-9 18 1,-1 10-16,-8 9 16,-10 10-1,-10-10 1,-9-18-16,0-1 15,0-18 1,0-10 0,0-9-16,0 0 15,0 0 1,9-18 0,1-29-16,18-19 15,0 10 1,0 9-1,1 0-15,8 19 16,10 0 0,0 18-1,0 1-15,0 18 16,0 19 0,-9 1-16,0 18 15,-10 18 1,-9-8-1,-19-1-15,0 9 16,-19 1 0,0-10-1,10-9-15,-1-28 16</inkml:trace>
  <inkml:trace contextRef="#ctx0" brushRef="#br0" timeOffset="26315.15">10301 13043 0,'0'0'0,"0"0"15,0 0 1,0 0-16,-19 9 15,0 1 1,-9 18 0,9 10-16,10 8 15,18 1 1,20-9-16,8-1 16,10-18-1,19-9 1,9-10-1,-18-19-15,-19-9 16,-10-10 0,-19-18-16,-28-19 15,-18 9 1,-1 10 0,-9 18-16,0 19 15,9 10 1</inkml:trace>
  <inkml:trace contextRef="#ctx0" brushRef="#br0" timeOffset="28487.44">10997 11842 0,'0'0'0,"0"9"15,-9 29 1,-1 46-16,20 38 16,-1 19-1,19 9 1,1 19-16,-1 0 15,0-9 1,0-10 0,1-19-16,-1-9 15,9-28 1,10-10 0,1-18-16,17-10 15,1-18 1,0-19-1,-9-10-15,-10-9 16,-29-9 0</inkml:trace>
  <inkml:trace contextRef="#ctx0" brushRef="#br0" timeOffset="28966.21">10828 12912 0,'0'0'0,"9"0"16,10 0-16,28-19 15,47 10 1,29-1-1,8 1 1,1-1-16,-19 10 16,-19 0-1,9-9-15,10 0 16,-19-1 0,-9-8-1,-29 8-15,-18 1 16,0-1-1,-19 1 1,-1 18-16,11 1 16,-1 18-1,0 0 1,10 19-16,-10 0 16,-9 9-1,0-9 1,-1-9-16,-18-29 15</inkml:trace>
  <inkml:trace contextRef="#ctx0" brushRef="#br0" timeOffset="29139.68">12201 12255 0,'0'0'16,"0"0"-16,0 0 16,10 9-16,-1-9 15</inkml:trace>
  <inkml:trace contextRef="#ctx0" brushRef="#br0" timeOffset="29405.57">13114 12762 0,'0'0'0,"0"0"16,-9 9-16,-10 10 16,0 18-1,-9 20 1,18 18-16,20 0 15,8 0 1,20 0 0,19-10-16,8-18 15,20-9 1,-47-29-16</inkml:trace>
  <inkml:trace contextRef="#ctx0" brushRef="#br0" timeOffset="30323.86">14685 12546 0,'0'0'0,"0"0"0,0 9 16,0 19-1,0 29 1,0 27-16,-9 29 15,-1-20 1,1-8-16,9-29 16,0-18-1,0-19 1,0-1-16,0-18 16,0-9-1,9-29 1,1-55-16,-1-48 15,0 0 1,1 28 0,-1 20-16,10 27 15,0 10 1,0 37 0,-10 10-16,0-1 15,20 20 1,8 27-1,29 19-15,9 29 16,1 9 0,-20-19-1,-9-19-15,-9-18 16,-10-20 0,0 1-1,0-19-15,19-28 16,10-19-1,9-37 1,-10-1-16,-18 19 16,-1 20-1,-18 17-15,0 1 16,-9 19 0,-1 9-1,0 19 1,1 28-16,9 56 15,-10 47 1,-9 19-16,0-29 16,0-18-1,9-18 1,1-29-16,-10-10 16,0-27-1,0-19-15,0-10 16</inkml:trace>
  <inkml:trace contextRef="#ctx0" brushRef="#br0" timeOffset="30782.19">16171 13034 0,'0'0'0,"10"0"0,9 0 16,18-10-1,20 1 1,8-10-16,1 0 16,0-9-1,-9-9 1,-20-1-16,1-18 16,-10 0-1,-18-1-15,-10 10 16,-19 19-1,-10 0 1,-18 19-16,-9 9 16,-10 18-1,0 39 1,19 8-16,19 1 16,19 9-1,18 0 1,19-9-16,19-10 15,10 1 1,9-20 0,-1-18-16,1 0 15,0-10 1,-28-9-16</inkml:trace>
  <inkml:trace contextRef="#ctx0" brushRef="#br0" timeOffset="31260.27">17319 12715 0,'0'0'0,"-9"0"16,-10-19-1,-9 10-15,-10-1 16,-18 20-1,-1 18 1,10 0-16,19 19 16,9 0-1,19 9 1,9-9-16,20 0 16,8-10-1,10-18-15,-9 0 16,0-19-1,-1 0 1,1-10-16,-10-8 16,0-1-1,-9 0 1,0 0-16,0 10 16,0 0-1,-1-1 1,11 20-16,18 18 15,18 19 1,1 9 0,10 10-16,-39-38 15</inkml:trace>
  <inkml:trace contextRef="#ctx0" brushRef="#br0" timeOffset="31831.55">17968 12687 0,'0'0'0,"0"0"0,0-10 16,0 1 0,0 9-1,0 9-15,-9 10 16,-1 18-1,1 29 1,0 0-16,-1 9 16,1-9-1,9-10 1,0-19-16,0-18 16,0 0-1,0-19 1,0 0-16,0-9 15,9-29 1,10-28-16,9-9 16,0 10-1,10 8 1,9 10-16,9 19 16,10 19-1,-9 18 1,-1 19-16,1 19 15,-10 19 1,-10 18 0,-18 10-16,-19 0 15,0 0 1,-9-19 0,-1-19-16,10-9 15,0-9 1,0-29-16</inkml:trace>
  <inkml:trace contextRef="#ctx0" brushRef="#br0" timeOffset="32087.46">19172 12762 0,'0'0'16,"10"0"-16,18-10 15,19 1-15,9-1 16,1 1 0,9 0-1,-10 18 1,1 0-16,-29 1 15</inkml:trace>
  <inkml:trace contextRef="#ctx0" brushRef="#br0" timeOffset="32265.35">18918 13090 0,'0'0'0,"0"0"15,10 0-15,18 9 16,47 1 0,113 18-16,179 19 15</inkml:trace>
  <inkml:trace contextRef="#ctx0" brushRef="#br0" timeOffset="41349.42">21844 11730 0,'9'0'0,"10"-19"16,9-19-16,19 1 16,10 9-1,-10-1-15,9 11 16,1 8-1,-1 20 1,10 18-16,-9 28 16,-1 19-16,-28 0 15,-18 19 1,-39 0 0,-27-10-16,-47 10 15,-10-19 1,-10-28-16,29-19 15,19-9 1,28-10-16,19-9 16,0 0-1,18 0-15,1 0 16,9 0 0,0 0-16,9 0 15,10-9 1,28 18-16,19 10 15,28 19 1,19 9-16,9 18 16,0 1-1,-18 9-15,-10-19 16,-9-9 0,-29-9-16,-9-1 15,-9-9 1,-1-9-1,1 9-15,-10-18 16</inkml:trace>
  <inkml:trace contextRef="#ctx0" brushRef="#br0" timeOffset="42747.98">24262 11833 0,'0'0'0,"0"0"0,0 0 16,0 0-1,0-10 1,9 10-16,1-9 15,8 0 1,11 9-16,18 9 16,0 0-1,9 19-15,1 19 16,-20 0 0,1 19-16,-19 0 15,-1 9 1,-18 0-16,-18-10 15,-1-8 1,-9-20-16,-1-9 16,11-9-1,-1-19-15,9 0 16,1 0 0,-1-9-16,1-19 15,9-10 1,9-18-16,20 0 15,18-20 1,0 1 0,9 0-16,1 10 15,-10-1 1,-10 10-16,1 9 16,-19 9-1,-10 10-15,1 19 16,-10-1-1,0 10-15,0 0 16,0 10 0,0 27-16,0 38 15,0 19 1,9 19-16,10 9 16,18-10-1,10 1-15,19-10 16,0-9-1,0-19 1,0-19-16,19-18 16,-48-29-16</inkml:trace>
  <inkml:trace contextRef="#ctx0" brushRef="#br0" timeOffset="43506.44">25757 11701 0,'0'0'0,"0"0"0,0 0 15,0 0 1,0 0-16,0 0 15,0 0 1,0 10-16,0 18 16,0 19-1,10 18-15,-1 1 16,10 0 0,9 9-1,10 0-15,0-19 16,9-18-16,0-1 15,0-18 1,0-19 0,0-19-16,19-18 15,-1-20 1,-8 1-16,-19-9 16,-1 8-1,-18 1-15,0 9 16,-10 9-1,-9 10-15,0 10 16,0 8 0,0 10-16,0 0 15,0 0 1,10 10-16,-1 27 16,10 19-1,9 38-15,10 28 16,-10-9-1,0 9-15,-9 19 16,-10-1 0,-9-8-16,-18-1 15,-20-9 1,-9-28 0,-19-19-16,-19-19 15,-28-18 1,-28-20-16,-9-18 15,28 0 1,18-9-16,29 0 16,37-1-1</inkml:trace>
  <inkml:trace contextRef="#ctx0" brushRef="#br0" timeOffset="43977.29">21581 13447 0,'0'0'0,"0"0"0,9 0 15,66 0 1,160-29-16,208-18 16,93 1-1,-28 17-15,0 11 16,9 8-1,-46 1-15,-57-1 16,-29 20 0,-18-1-16,-9 1 15,-20 18 1,-56 0-16,-56-9 16,-56-1-1,-39 1 1,-55-9-16,-39-1 15,-27-9 1,-10 0-16</inkml:trace>
  <inkml:trace contextRef="#ctx0" brushRef="#br0" timeOffset="44700.82">22126 14206 0,'0'0'0,"0"0"0,10 0 16,27-18 0,29-1-16,47-9 15,38 18 1,-10 20-16,-19 18 16,-28 0-1,-19 0-15,-18 19 16,-20 0-1,-18 9-15,-19 1 16,-19-1 0,-18 0-16,-20-9 15,-9-9 1,19-20-16,19-18 16,0 0-1,19-18-15,-1-10 16,20-19-1,8-28-15,29-10 16,-9 19 0,0 20-1,-10-1-15,-9 18 16,-10 20 0,-9 0-16,0 9 15,0 0-15,0 9 16,0 29-1,9 37 1,1 28-16,18 9 16,0 1-1,29-19-15,18 0 16,10-10 0,18-18-16,48 0 15,9-10 1,150 19-16</inkml:trace>
  <inkml:trace contextRef="#ctx0" brushRef="#br0" timeOffset="44953.24">23744 14488 0,'0'0'0,"0"0"0,0 0 16,10 0-16,18-9 16,28-1-1,48 1 1,37 18 0,28 19-16,1-9 15,-1 9-15,0 0 16,132 19-1</inkml:trace>
  <inkml:trace contextRef="#ctx0" brushRef="#br0" timeOffset="45264.12">24233 14094 0,'0'0'0,"0"0"0,0 9 16,0 10-16,0 28 15,10 37 1,9 38-16,9 10 16,0-1-1,-9-18 1,0-10-16,0-19 15,-1-9 1,1-18-16,0-20 16,9-18-1,-18-10-15</inkml:trace>
  <inkml:trace contextRef="#ctx0" brushRef="#br0" timeOffset="46014.89">25315 13925 0,'0'0'0,"0"0"15,0 0-15,0 9 16,10 1 0,-1 18-16,19 28 15,19 10 1,0 0-16,0-10 31,10 0-31,-10-18 16,0-1-16,0-18 15,0 0 1,0-19-16,0-10 16,0-18-1,-9-9-15,9-10 16,-10-10-1,-8 1-15,-10-9 16,-1 8 0,-8 29-16,-1 0 15,-9 9 1,0 10-16,0-1 16,0 10-1,0 0-15,10 10 16,-1 9-1,0 37 1,1 28-16,9 29 16,-10 18-1,0 10-15,1-10 16,-10 10 0,0-10-16,0-18 15,-19-10 1,0-18-16,-18-10 15,-1-19 1,-9-9-16,-10-19 16,-18-9-1,-19-29-15,-19-18 16,10-9 0,9-10-16,18 0 15,11 0 1,18 9-16,18 10 15,1 0 1,19 9-16,-1 10 16,1 0-1,9 9 1</inkml:trace>
  <inkml:trace contextRef="#ctx0" brushRef="#br1" timeOffset="78466.46">19906 564 0,'0'0'0,"0"0"0,0 0 16,0 0-16,0 0 16,0 10-1,0 9 1,9 46-16,1 39 16,-1 27-1,10 19-15,0 9 16,0 1-1,0 9-15,-1-28 16,-8-19 0,-1-19-16,1-19 15,-1-18 1,0-10-16,-9-28 16,0-9-1,0 0-15,0-10 16,10 1-1,-10-10-15</inkml:trace>
  <inkml:trace contextRef="#ctx0" brushRef="#br1" timeOffset="78839.36">20028 715 0,'0'0'0,"0"0"16,0 0-16,-9-10 15,0 1 1,-1 9-16,-18 19 16,-29 37-1,-18 19 1,0 28-16,0-9 16,9-10-16,19-18 15,19-10 1,-1-9-16,20-19 15</inkml:trace>
  <inkml:trace contextRef="#ctx0" brushRef="#br1" timeOffset="79082.36">19812 452 0,'0'0'0,"0"0"16,0 0 0,9 0-16,1 9 15,27 19 1,29 47-16,28 47 16,0 19-1,10 28-15,28 19 16,65 103-1</inkml:trace>
  <inkml:trace contextRef="#ctx0" brushRef="#br1" timeOffset="79480.95">23490 452 0,'0'0'0,"0"0"0,0 0 15,0 0 1,0 19-16,-9 37 16,-1 57-1,1 37 1,9 9-16,0-18 16,9 0-16,1-19 15,-10-29 1,0-27-1,0 0-15,-10-38 16</inkml:trace>
  <inkml:trace contextRef="#ctx0" brushRef="#br1" timeOffset="79864.11">23123 1259 0,'0'0'0,"0"0"16,0 0-16,0 0 15,0 0 1,10 9-16,-1 29 16,19 27-1,19 10-15,1 0 16,-1 1-1,9-20 1,0-9-16,-18-19 16,9-9-1,0-19-15,10-10 16,-1-27-16,10-10 16,-10-38-1,-9-18 1,-9 9-16,-19-9 15,-10 37 1,-9 38-16,0 19 16</inkml:trace>
  <inkml:trace contextRef="#ctx0" brushRef="#br1" timeOffset="80365.31">24836 461 0,'0'0'0,"0"0"0,0 0 16,0 0-1,0 10-15,-19 18 16,0 56-1,-19 85-15,10 38 16,9 27 0,10-9-16,-1-28 15,1-28 1,0-19-16,-1-46 16,1-20-1,-1-28-15,1 1 16,9-20-1,0-18-15,0 0 16,0-19 0</inkml:trace>
  <inkml:trace contextRef="#ctx0" brushRef="#br1" timeOffset="80613.86">24704 743 0,'0'0'16,"0"0"-16,-19 9 15,0 1-15,-18 8 16,-20 29 0,-9 28-16,0 10 15,10 18 1,18-9-16,20 0 15,18-10 1,9-56-16</inkml:trace>
  <inkml:trace contextRef="#ctx0" brushRef="#br1" timeOffset="80822.37">24873 733 0,'0'0'0,"0"0"15,0 0-15,10 0 16,8 10 0,20 46-16,47 75 15,9 66 1,-10 29-16,-18-11 16,-28 1-1,-38-28-15,-47 131 16</inkml:trace>
  <inkml:trace contextRef="#ctx0" brushRef="#br1" timeOffset="81248.89">20847 461 0,'0'0'0,"0"0"0,0 19 16,-10 56-1,20 66-15,-1 65 16,19 29 0,-9-10-16,-9-28 15,-10-19 1,0-28-16,-10-28 15,1-28 1,-1-38 0,1-37-16</inkml:trace>
  <inkml:trace contextRef="#ctx0" brushRef="#br1" timeOffset="81556.34">20536 1878 0,'0'0'0,"0"0"0,0 0 16,0 0 0,10 0-16,9 9 15,18 20 1,20 17-16,27 20 16,1-10-1,-10-18-15,-9-1 16,-9-18-1,-10-19 1,18-28-16,1-56 16,0-29-1,-19-18-15,-19-1 16,-28 39-16,0 36 16,0 38-1</inkml:trace>
  <inkml:trace contextRef="#ctx0" brushRef="#br1" timeOffset="113754.04">2973 1934 0,'0'0'0,"0"0"15,9-18 1,1-11-16,18-8 15,19-10 1,28-9-16,29-10 16,27 0-1,39 1-15,-1 8 16,0 20 0,19 9-16,1 0 15,18-1 1,9 1-16,10 0 15,-1 19 1,-8-1 0,-1 10-16,1 10 15,8-1 1,-8 0-16,-1 10 16,10-9-1,-10-1-15,-9 10 16,10-10-1,-20 1-15,1 18 16,-10 0 0,-19 9-16,-9-18 15,-9 9 1,-1 0-16,-9 1 16,-9-1-1,0 0-15,-1 0 16,1 0-1,-10 10-15,1 9 16,8-1 0,-8 11-16,-1-10 15,-9 0 1,0-10-16,-10 10 16,-9 9-1,0 1 1,0-1-16,0 10 15,1 9 1,-11-10-16,1 20 16,18-1-1,-9 1-15,1 18 16,-11-9 0,1-10-16,0 1 15,-1-1 1,10 10-16,-18-10 15,8 1 1,10 9-16,10 9 16,-10-9-1,0-1 1,9 1-16,10 9 16,10-9-16,-1-19 15,19 10 1,9-10-1,10 0-15,19-9 16,9-1 0,10-8-16,-1-11 15,10-8 1,10 0-16,-10-20 16,9-8-1,0-10-15,10 0 16,0-19-1,9-9-15,0 0 16,-18-10 0,-20 1-16,1-1 15,-1 0 1,29 1-16,-9 9 16,8 0-1,1 0-15,19 9 16,9-9-1,-10 18 1,20 1-16,-1-1 16,1 10-1,8 10-15,-18-1 16,10 1 0,-1 8-16,1 1 15,8 9 1,1 10-16,0-10 15,-10 19 1,-9 0-16,0 0 16,0 0-1,-18 0-15,-11-1 16,-27 1 0,-29-9-16,-18-1 15,-29 1 1,-9-1-1,-19 1-15,-19 9 16,1 9-16,-1 10 16,-19 9-1,1 19 1,-10 9-16,0 19 16,-10 9-1,10 29-15,-9 9 16,9 18-1,0 10-15,-9-9 16,-1 9 0,-18 9-16,0-9 15,-10 10 1,-9-10-16,0-9 16,-18-10-1,-1-9-15,-19 0 16,1-10-1,-10-18 1,9-19-16,-19 9 16,-8-9-1,-11-9-15,-18-10 16,-19 0-16,-37-9 16,-38-19-1,-76-9 1,-56-19-16,-28-19 15,-47-19-15,-47-18 16,-38-10 0,-37-9-1,0 9-15,-10 0 16,-10 19 0,-8 19-16,-1 0 15,-28 9 1,10 0-16,9 0 15,-38 0 1,19-28-16,10-18 16,-1-11-1,39 20-15,27-10 16,19 1 0,10-11-16,-19 1 15,18 10 1,10 8-16,38 1 15,37-1 1,10 20-16,37-1 16,29 1-1,18-1-15,-18 10 16,-19-19 0,18-19-1,1-19-15,-10-27 16,-9-20-1,-10-27-15,19-20 16,28-18 0,1-9-16,27-38 15,29-29 1,28-8-16,10-29 16,-20-28-1,20 10-15,9-19 16,9-19-1,28 9-15,29 0 16,19-18 0,18 9-16,29 0 15,8-9 1,30 9 0,18 9-16,18-9 15,39 0 1,28 0-16,37-19 15,47 10 1,48 18-16,37 29 16,37-10-1</inkml:trace>
  <inkml:trace contextRef="#ctx0" brushRef="#br1" timeOffset="145579.82">27150 6532 0,'0'0'0,"-19"9"0,-19 29 16,-9 9 0,10-10-16,18 1 15,9-1 1,20-9-16,27 0 15,29 10 1,38 9 0,-10 0-16,0 0 15,-19 0 1,0 18-16,-75-65 0,57 85 31,-19 18-31,-29 19 16,-37-28-1,-10-10 1,-18-28-16,-20-9 16,11-19-1,-1-37-15,9-19 16,1-19 0,9-37-16,28-29 15,19-9 1,19-9-16,28 9 15,19 0 1,9 9-16,0 29 16,-18 9-1,-1 9-15,-18 10 16,-19 18 0,-10 10-16,-9 9 15,-19 10 1,0-1-16</inkml:trace>
  <inkml:trace contextRef="#ctx0" brushRef="#br1" timeOffset="146139.98">28269 6719 0,'0'0'0,"0"0"0,-28 10 16,-19 8 0,-28 20-16,-10 37 15,19 19 1,10 0 0,28 0-16,28-10 15,18-9-15,20-9 16,18-19-1,39-19 1,36-28-16,20-38 16,-1-18-1,-46-19-15,-29-10 16,-37-8 0,-29-1-16,-18 9 15,-29 1 1,-18 18-16,-20 19 15,-8 10 1,-48 37-16,-56 37 16,-57 57-1,-103 47-15</inkml:trace>
  <inkml:trace contextRef="#ctx0" brushRef="#br1" timeOffset="146513.97">29925 6391 0,'0'0'0,"0"0"16,-9 0-16,-20 9 15,-27 38 1,-29 56-16,-18 38 16,-10 28-1,0 9-15,19-18 16,19-48-1,18-27-15,10-38 16,19-10 0,0-18-1,18-19-15</inkml:trace>
  <inkml:trace contextRef="#ctx0" brushRef="#br1" timeOffset="146675.04">28984 6626 0,'0'0'0,"0"0"16,0 0-1,10 0-15,-1 9 16,29 10 0,-20-10-16</inkml:trace>
  <inkml:trace contextRef="#ctx0" brushRef="#br1" timeOffset="146860.99">29981 7808 0,'0'0'0,"0"0"16,0-10-1,0 1-15,0-10 16,0 0-1,0 1-15,0 8 16,0 1 0</inkml:trace>
  <inkml:trace contextRef="#ctx0" brushRef="#br1" timeOffset="147409.45">25071 6560 0,'0'0'0,"9"0"0,10 9 16,37 1 0,48 18-16,18 19 15,10 0 1,0-10-16,-20 1 15,-17-1 1,-30-18-16,-8 0 16,-20-1-1,-8-8-15,-10-1 16,-1 1 0,1 8-16,-19 11 15,0 8 1,-28 19-16,-29 38 15,-37 19 1,-28 18 0,-47 29-16,-29 8 15,10-8 1,-94 65-16</inkml:trace>
  <inkml:trace contextRef="#ctx0" brushRef="#br1" timeOffset="148101.87">24346 6335 0,'0'0'0,"10"0"0,9-19 16,37 0-1,57-18 1,75-10-16,66 9 15,104-9 1,84-9-16,85 18 16,18 1-1,-56 18-15,-37 19 16,-29 10 0,-56-1-16,0 0 15,-10 10 1,-37-10-16,-28 1 15,-29-1 1,-46 1-16,-67-10 16,-46 0-1,-29-10-15,-28 10 16,-9 0 0,-20 10-16,1-1 15,0 19 1,-19 38-16,0 46 15,-9 67 1,9 36 0,9 58-16,-9 64 15,-19-18 1,0-47-16,1-18 16,-1-39-1,-9-55-15,-10-57 16,0-18-1,-37-29-15,19-28 16</inkml:trace>
  <inkml:trace contextRef="#ctx0" brushRef="#br1" timeOffset="148629.2">24224 6307 0,'0'0'0,"9"9"16,1 19-16,18 47 16,19 47-1,-9 38 1,-1-1-16,-8 19 16,-11 19-1,-18-18-15,0 8 16,-9-27-1,0-10-15,-1-47 16,1-18 0,9-1-16,9-37 15,1-10-15,18 1 16,38-19 0,103-10-1,179-37-15,207-28 16,104-10-1,84 38-15,94 18 16,85 29 0,94 38-16,-489-20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10T15:32:36.047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8749 4946 0,'0'0'0,"0"0"16,0-9-16,-19-29 16,-9 1-1,0-1-15,-19-37 16,-10 0-1,-18 28 1,-29 10 0,-27 27-16,-20 29 15,29 28 1,37-10-16,38-8 16,19 17-1,19-8 1,37-1-1,38-8-15,56-39 16,38-9 0,-10 1-16,-18-20 15,0-74 1,-38-1 0,-57 94-16,-8 0 15,-10 10 1,-1-10-1,1 19-15,-9 28 16,18 57 0,9 140-1,-18-18-15,-9-1 16,8 10 0,-8-47-1,-10-38-15,0-28 16,0 0-1,0-56 1,9-47-16,-9 0 16</inkml:trace>
  <inkml:trace contextRef="#ctx0" brushRef="#br0" timeOffset="530.99">10188 4505 0,'0'0'15,"-28"-19"-15,-38-18 16,-37-19-16,-29 46 16,10 57-1,18-9 1,20 27-16,18 20 15,47-38 1,9 0 0,20-10-16,9-28 15,18 10 1,39 9 0,18-28-16,19-84 15,-10-19 1,-37 46-1,-29 29-15,1 0 16,-10 37 0,1 38-1,8 19-15,10 56 16,0 38 0,-9 102-1,-10 20-15,-9-160 16,-19-28-1,0 9 1,0-47-16,0 19 16,0-37-1,0-38 1,0 0-16</inkml:trace>
  <inkml:trace contextRef="#ctx0" brushRef="#br0" timeOffset="1106.94">11073 4805 0,'0'10'0,"-19"-10"16,-28 9-16,-19 19 15,-19 29 1,-18 36-1,27-8-15,39-20 16,27 1 0,10-28-1,19-10-15,19 9 16,18-27 0,20-10-16,27-47 15,19-56 1,1-38-1,-39 47 1,-18 28-16,-19 19 16,0 29-1,-9 8-15,9 10 16,19 47 0,28 56-1,0 29-15,-9-38 16,18 28-1,-18-29 1,-38-83-16,19 9 16,9-38-1,-9-19 1,-10-18-16,-9-57 16,-37-9-1,-39-9-15,-37-19 16,-9 37-1,-28 76 1,27 37-16</inkml:trace>
  <inkml:trace contextRef="#ctx0" brushRef="#br0" timeOffset="1614.48">10151 7498 0,'0'9'0,"0"20"0,0 36 15,9 38 1,0 66 0,1 19-16,-1-38 15,1-19 1,-10-18-16,9-28 15,0-48 1,-9-28 0</inkml:trace>
  <inkml:trace contextRef="#ctx0" brushRef="#br0" timeOffset="2030.88">10875 7995 0,'0'0'0,"0"0"15,-9 19-15,-10 9 16,0 19 0,-9 28-1,9 85 1,19-20-16,19-64 15,18 27 1,20-38-16,9-27 16,28-47-1,9-10 1,19-28-16,-9-56 16,-19-47-1,-56 37 1,-57 10-16,-37-19 15,-38-10 1,-10 39 0,-9 55-16,-28 38 15,-9 38 1,74-10-16</inkml:trace>
  <inkml:trace contextRef="#ctx0" brushRef="#br0" timeOffset="2640.49">13302 3323 0,'0'0'0,"0"19"0,-9 18 16,-1 113 0,1 188-1,18 47-15,29 46 16,18 57-1,1 10-15,-20-48 16,1-112 0,-19 37-1,-10 75-15,-9-84 16,-9-47 0,9-56-1,0-104-15,9 76 16,1-47-1,-1-95 1,0 1-16,-9-37 16,0-48-1,0-9-15</inkml:trace>
  <inkml:trace contextRef="#ctx0" brushRef="#br0" timeOffset="4289.3">11552 5068 0,'0'-9'0,"-9"-10"0,-19-9 16,-10-19 0,10 19-1,9 9-15,0-9 16,10 18-1,-1 10 1,1 10-16,0-1 16,-1 19-1,-9 29 1,1 27-16,8 29 16,1-20-1,-1-8 1,1 18-16,9 0 15,0 38 1,0-19 0,0 0-16,0-19 15,0-56 1,0 9 0,0 1-1,0-29-15,0-28 16,0 0-1,0 9-15,0-9 16,0 0 0,0 0-1,0 0-15,0 0 16,0 0 0,0 0-1,9-9-15,1-10 16,-10 0-1,0 10 1,9-10-16,-9 10 16,0 9-1,10-38-15,-1-18 16,0 0 0,-9 9-1,0-19-15,0-47 16,0 10-1,-9 47 1,9 9 0,0-19-16,-9 1 15,9 8 1,0 1-16,0 9 16,-10-9-1,-9-10 1,0-9-16,-9 0 15,-9 28 1,-1 19 0,-18-9-16,-10-1 15,19 10 1,0 9 0,9 10-16,-9 18 15,-9 38 1,-1 0-1,29-28-15,-10 9 16,10 9 0,0 10-1,18-9-15,1 46 16,9-27 0,9-39-1,20 29-15,8-19 16,1-18-1,9-1 1,-9 1-16,9-20 16,0-18-1,9-19 1,-9 19-16,-9-10 16,-1 1-1,1-29-15,-10 1 16,-9 36-1,-19 20 1,9 0 0,-9-10-16,0 19 15,0-10 1,0 20-16,10 27 16,-1 48-1,1 46 1,-1 19-16,10-28 15,-10 85 1,10-1 0,-10-84-16,1 0 15,-1 0 1,1 188 0</inkml:trace>
  <inkml:trace contextRef="#ctx0" brushRef="#br0" timeOffset="5022.63">9417 3614 0,'0'0'0,"19"-10"15,37-8 1,76-11-16,103-17 16,122 46-1,86 0-15,93-19 16,56-9 0,20-19-1,46 19-15,20 18 16,-1 29-1,10-19 1,-10-9-16,10 65 16,0-9-1,-29-28 1,-37-57-16,-47 38 16,-85 84-1,-56-65-15,-66-38 16,-94 38-1,-66 19 1,-57-29-16,-56-9 16,-37 10-1,-39-10 1</inkml:trace>
  <inkml:trace contextRef="#ctx0" brushRef="#br0" timeOffset="5972.8">18147 1981 0,'0'0'0,"9"10"0,20 18 16,18 56-1,9 170 1,-9 111-16,-19-64 16,-18 102-1,-10 57-15,-10-66 16,-9 113 0,-9-123-1,0-18-15,-19 160 16,19-10-1,18-94-15,10 9 16,10-74 0,9-66-1,18 75-15,1-66 16,-19-131-16,-1-75 16,11 28-1,-11-47 1,-8-66-16,-1 0 15,1-9 1</inkml:trace>
  <inkml:trace contextRef="#ctx0" brushRef="#br0" timeOffset="6503.99">20169 7151 0,'0'0'0,"0"0"0,0 9 16,10 38-1,-10 66-15,0 9 16,9 0 0,1 47-1,-1-10-15,1-37 16,-10 28 0,0-37-16,9-48 15,-9-8 1,0-29-16,0 0 15,0-28 1,0 0-16,0 0 16,0 0-1</inkml:trace>
  <inkml:trace contextRef="#ctx0" brushRef="#br0" timeOffset="7008.26">20866 8023 0,'0'-9'0,"0"0"0,0-10 15,9-9 1,0-28-16,10-10 16,19-9-1,0-10 1,-1 29-16,20 0 15,-20 28 1,10-1-16,0 11 16,0 18-1,10 9-15,-1 19 16,-9 19 0,-19-9-1,1 65-15,-20 0 16,-9-75-1,-38 38-15,-27 46 16,-11-18 0,20-75-1,-10-19-15,-9 9 16,0 10 0,18-38-16,10-18 15,9-85 1,10 0-1,19 84-15,18-18 16,19-10 0,-9 10-16,-9 37 15</inkml:trace>
  <inkml:trace contextRef="#ctx0" brushRef="#br0" timeOffset="7907.04">9671 6626 0,'9'9'0,"10"0"16,37 1 0,57-10-16,66-47 15,75 19 1,75 46 0,123-65-16,65 29 15,20 46 1,27-9-1,66-48-15,-9-36 16,19-67 0,56 123-16,-47 150 15,47-104 1,66-121-16,-37 159 16,8-38-1,-65-177-15,-19 187 16,-46 9-1,-20 38 1,-28-47-16,-66-179 16,-47 123-1,-66 84-15,-56-47 16,-56-28 0,-67 19-1,-46-38-15,-48-9 16,-27 47-1,-29 0-15,-19-38 16,-9 19 0,-19 0-1,0 0-15,0 0 16,0 0 0</inkml:trace>
  <inkml:trace contextRef="#ctx0" brushRef="#br0" timeOffset="8973.41">19699 4590 0,'10'-10'0,"-1"-46"16,0-10-16,1 29 16,-10-1-1,0 1-15,-19-1 16,0 1 0,-9 8-16,-10 11 15,-18 18 1,-1 0-16,-8 18 15,-1 11 1,19 8-16,9 10 16,10 9-1,18 1 1,20-20-16,9-28 16,28 38-1,9 19 1,10-66-16,9-19 15,0 1 1,-9-20 0,-9 10-16,-20 0 15,1 9 1,-19-9 0,0 28-16,-10 9 15,0 57 1,10 37-1,-19 75-15,-9 85 16,9-85 0,0-93-1,0 65 1,-10-19-16,10-121 16,0-1-1,0 0 1,0 29-16,0-10 15,0-28 1</inkml:trace>
  <inkml:trace contextRef="#ctx0" brushRef="#br0" timeOffset="9439.12">20367 4880 0,'0'0'0,"9"-28"16,10-28-1,0 28-15,9-10 16,10-18 0,0 28-1,-1 0-15,1 18 16,9 10-16,0 10 15,-9 18 1,-1 0-16,-18 19 16,0 0-1,-19 18 1,-19 1-16,-9-10 16,-10 1-1,-18-20-15,-20-9 16,11-18-1,-1-29-15,19-9 16,0-10 0,0-18-16,18-10 15,20 1 1,0-1-16,18 19 16,10 19-1,-10 19-15</inkml:trace>
  <inkml:trace contextRef="#ctx0" brushRef="#br0" timeOffset="9905.21">21251 4777 0,'0'0'0,"10"0"15,-1-19 1,19 1-16,10-20 15,9 1 1,9 8-16,1 11 16,9 8-1,0 20-15,-1-1 16,-8 19 0,-1 10-16,-18-1 15,-19 1 1,-10-10-16,-9 19 15,-19 0 1,-18-10-16,-1 1 16,1-19-1,-11-10-15,-8-9 16,9-19 0,0-9-1,0-19-15,19-9 16,18-19-1,10 0-15,19 9 16,9 0 0,1 29-16,-11 18 15,-8 10 1,-1 9-16</inkml:trace>
  <inkml:trace contextRef="#ctx0" brushRef="#br0" timeOffset="10965.88">14967 4374 0,'0'0'0,"0"0"0,-19-10 16,1-8 0,-20-1-16,-19-9 15,1 0 1,-10 18-16,0 1 16,19 18-1,0 1-15,19 18 16,0 0-1,18 9-15,1 1 16,18-1 0,1 1-16,9-10 15,9-9 1,19 0-16,19-10 16,0-9-1,18-19 1,-8 0-16,-1-9 15,-19 0 1,-18 0-16,-10 9 16,-9 1-1,0 8-15,-19 1 16,0 9 0,9 9-16,1 10 15,-1 28 1,10 47-16,-10 28 15,1 0 1,-1-10-16,-9 1 16,0-10-1,0-19-15,0-9 16,0-18 0,0-10-16,0-10 15,0-18 1,0 0-16,0-19 15</inkml:trace>
  <inkml:trace contextRef="#ctx0" brushRef="#br0" timeOffset="11813.44">16002 4665 0,'0'0'0,"0"0"0,0 0 16,-19-10 0,0 1-1,-9 18-15,-9 1 16,-11 18-1,1 9-15,10 10 16,9 9 0,18 1-1,1-1-15,18-18 16,1-1-16,8-9 16,11-9-1,-1-10-15,0-9 16,0-9-1,1-10-15,-1-18 16,0-1 0,-9-18-16,0 0 15,-19-1 1,0 10 0,0 19-16,-10 10 15,1 18-15</inkml:trace>
  <inkml:trace contextRef="#ctx0" brushRef="#br0" timeOffset="12696.75">16764 4665 0,'0'0'0,"0"0"16,0 0-16,0 0 16,0 0-1,-9-10 1,-10 1-16,0-1 15,0 1-15,-9 0 16,-10-1 0,1 1-1,-1 18-15,10 1 16,0 8 0,18 1-16,1 0 15,9 0 1,9-10-16,1 10 15,-1-10 1,19 1-16,0-10 16,1 0-1,-1 0-15,-9 0 16,0 9 0,-1 0-16,11 20 15,-1 27 1,0 38-16,-9 9 15,0 19 1,-19-10 0,0 1-16,0-29 15,-10-18-15,1-19 16,9-9 0,0-10-1,0-9-15,0-19 16</inkml:trace>
  <inkml:trace contextRef="#ctx0" brushRef="#br0" timeOffset="13121.86">17291 4815 0,'0'0'16,"0"0"-16,0 0 15,0 0-15,-10 0 16,1 0 0,-10 9-16,0 10 15,1 9 1,8 19 0,1 9-16,9-9 15,9 9-15,1-18 16,18-1-1,0-8 1,19-11-16,0-18 16,10 0-1,-20-18-15,1-11 16,-1-17 0,-18-11-16,-9-18 15,-20-9 1,-18-1-16,-10 20 15,-18 8 1,-1 29-16,20 19 16</inkml:trace>
  <inkml:trace contextRef="#ctx0" brushRef="#br0" timeOffset="15072.02">16228 7217 0,'0'0'0,"0"0"15,0 0-15,0 0 16,0 0 0,0 0-16,0 0 15,0 9 1,-10 0-16,1 20 15,0-1 1,-1 0-16,1 0 16,-10 19-1,10 0-15,-1 0 16,1 18 0,-1 1-16,20 9 15,-1-9 1,19-1-16,1-8 15,18-20 1,9 1 0,10-19-16,9-19 15,0 0 1,1-19-16,-10-19 16,-10-18-1,-9 0-15,-9-19 16,-20 0-1,-18-19-15,-9 0 16,-29 0 0,-18 19-16,-10 9 15,-19 19 1,1 19-16,9 10 16,9 8-1,19 20-15,18-1 16</inkml:trace>
  <inkml:trace contextRef="#ctx0" brushRef="#br0" timeOffset="16012.46">8420 9581 0,'9'0'0,"0"-9"0,20-1 16,84 1-1,150-19-15,141 0 16,76-1 0,28 11-16,0-1 15,28 0 1,48-9-16,27 19 15,20-20 1,18-18-16,47 19 16,66 66-1,-57-48-15,1-18 16,65 10 0,-112-20-1,-48 85-15,1-56 16,-67-20-1,-37 86-15,-18-29 16,-39-28 0,-75 0-1,-65-28-15,-48 9 16,-46 10 0,-29 9-1,-56 18-15,-48 1 16,-27-28-1,-20 9 1,-9 0-16,-9 0 16,-19 0-1,0 0-15</inkml:trace>
  <inkml:trace contextRef="#ctx0" brushRef="#br0" timeOffset="16742.12">22832 2769 0,'0'0'0,"0"0"16,0 0-16,0-9 15,0 0 1,0-1 0,0 20-16,-10 27 15,-8 113 1,-1 122-16,9 19 15,10-19 1,10 47-16,-1 28 16,10-37-1,9 197-15,-9-104 16,-19-65 0,0 253-16,0-234 15,9-104 1,1 75-16,-1 85 15,10-85 1,-10-140 0,1 37-16,-1-9 15,10-38 1,0-65-16,-10-38 16,1 9-1,-1-27-15,-9-20 16,0 1-1,0-10-15,0-28 16,0 0 0</inkml:trace>
  <inkml:trace contextRef="#ctx0" brushRef="#br0" timeOffset="18333.23">22484 8174 0,'0'0'0,"0"0"0,0 0 15,9-10 1,1 1-16,8 9 16,48 0-1,56-19 1,48-9-16,27 9 15,20-9 1,9 0-16,-10-10 16,-37 38-1,-19 19-15,-38 9 16,-9 10 0,-29-10-1,-27-19-15,-10-9 16,-28-9-1</inkml:trace>
  <inkml:trace contextRef="#ctx0" brushRef="#br0" timeOffset="18822.8">24600 8014 0,'0'0'0,"0"0"0,0 0 16,0-9 0,0 9-1,0 9-15,10 19 16,-1 19 0,-9 19-16,0-29 15,0-8 1,0 8-1,-9-18-15,9-10 16,-10-9 0,1-9-16,9-10 15,-9-37 1,18 9-16,10-9 16,0 9-1,-1 18 1,11 20-16,-1 0 15,0-10 1,-9 28-16,0-9 16,-10 19-1,-9 9-15,-9 0 16,-29 19 0,-56 19-16,-75 47 15,-151 93 1</inkml:trace>
  <inkml:trace contextRef="#ctx0" brushRef="#br0" timeOffset="20489.16">20122 7235 0,'0'0'0,"0"0"15,0 0-15,0 0 16,0 0 0,0 0-1,0 0-15,0 0 16,-9 29 0,-10 17-16,10-8 15,9 37 1,0 94-1,0 9-15,9-46 16,1-48 0,-1 29-16,0-1 15,1-9 1,-10-9-16,0 38 16,0-48-1,0-65 1,0-10-16,0 0 15,0 1 1,9-1-16,-9 1 16</inkml:trace>
  <inkml:trace contextRef="#ctx0" brushRef="#br0" timeOffset="21413.25">20894 7667 0,'0'0'0,"9"-9"0,19-20 15,10 11 1,9 8-16,0-8 16,10 8-1,-1 10 1,1 0-16,8 38 15,-18 9 1,-18-19-16,-1 9 16,-9 10-1,-19 47-15,-10 0 16,-9-47 0,-18-10-16,-20 10 15,-8-9 1,-11-20-1,1-18-15,9-18 16,10-10 0,9-10-16,0-37 15,28 28 1,9 10-16,1-20 16,18 1-1,10 0 1,9-1-16,19 10 15,1 10 1,-1 18-16,0 10 16,0-1-1,9 1-15,-9 18 16,-9 10 0,-1 9-1,-8 0-15,-1 19 16,-9 28-1,-19-9-15,0 0 16,-19-19 0,0-19-16,-28 47 15,0 9 1,0-46-16,9-19 16,-9-1-1,0-8 1,0-57-16,10-9 15,8 9 1,10 9-16,10 1 16,18-10-1,10-10 1,10 10-16,-20 38 16</inkml:trace>
  <inkml:trace contextRef="#ctx0" brushRef="#br0" timeOffset="24962.92">18881 4102 0,'0'0'0,"0"0"15,0 0-15,0 0 16,9 0 0,0-10-16,1 10 15,18-9 1,0-10-16,1 10 16,8-1-1,20-27-15,-1-1 16,1 10-1,-1 0 1,0 19-16,1-1 16,9 1-1,9-1-15,10-27 16,-1-1 0,1 1-16,18 18 15,1 19 1,-1 9-16,1 1 15,18 9 1,0 9-16,-9 0 16,10-9-1,8 9 1,-8-9-16,-1 9 16,10 37-1,-19-18-15,9 19 16,0 37-1,-28-18 1,10 18-16,-10 0 16,-38-56-1,1 19-15,-10 9 16,-10 9 0,-8-18-1,-11-19-15,-18 18 16,-9 39-1,-10-11-15,-9-36 16,-19 18 0,-19-28-1,-19 9-15,-28 19 16,-18 0-16,-10 19 16,-19-10-1,9-55 1,-18-29-1,-10-19-15,0 0 16,10-9-16,0 0 16,-10 0-1,19-19 1,0-19-16,10-18 16,9 37-16,9 9 15,0-37 1,19 0-1,29-9-15,18-1 16,19 1 0,9 18-16,10 0 15,9-18 1,10 18 0,9 1-16,18-29 15,1 0 1,9 47-1,10-9-15,9-1 16,19-8 0,28-10-16,10-19 15,8 28 1,20 57-16,9-10 16,19-9-1,9 9 1,1 0-16,-1 10 15,-9 9 1,-9 0-16,9 19 16,-19-10-1,-10 0 1,10 38-16,-9 19 16,-10-10-1,-9 1-15,0 8 16,-9 39-1,-10-11-15,-19-8 16,0 18 0,-18-19-1,-20 1 1,-8 37-16,-20-28 16,-18 9-1,-10-19-15,-9-27 16,-57 55-1,-19 20-15,-8-48 16,-48 10 0,-10-38-16,-18-9 15,-28 28 1,-1-66 0,-8-18-16,8-10 15,10-9-15,0-37 16,10-39-1,9 20 1,9 9-16,-9-10 16,28-27-1,28 46-15,10-9 16,18-47 0,38 28-1,19 29-15,19 8 16,9-37-1,10 10-15,9 28 16,9-29 0,10-37-16,-9 57 15,-1 36 1,10 1 0,9-19-16,0 19 15,0 0 1,10 0-1,-10 19-15,1 9 16,-1-10 0,-9 1-16,-1 9 15,1-10 1,0-8-16,0 8 16,-10 10-1,1-9 1,-1 18-16,-9-9 15</inkml:trace>
  <inkml:trace contextRef="#ctx0" brushRef="#br0" timeOffset="26619.24">18589 4730 0,'0'0'0,"0"0"0,0 0 15,0 0 1,0-9-16,0 0 15,9-29 1,10-18-16,9-10 16,10-9-1,0 28 1,-19 10-16,9-1 16,28-56-16,-9 0 15,0 47 1,10 1-1,18-11-15,10 1 16,18-10 0,-9 38-16,19 28 15,19-19 1,0 10-16,27-19 16,1 0-1,10 65-15,18 1 16,0-10-1,28 28-15,-9 19 16,-9 0 0,-19-18-1,-10-11-15,0 11 16,-28 18 0,-18-28-16,-10 37 15,-19 10 1,-28 0-16,-1 37 15,-46-65 1,-19-29-16,-19 76 16,-18 0-1,-48 9-15,-47 37 16,-9-56 0,-37-18-16,-39-1 15,-9-37 1,-9-19-16,-9-9 15,8-47 1,-18 0 0,-18-29-16,18 1 15,9-10 1,0-18-16,38 28 16,-9-57-1,37-37-15,66 56 16,29 0-1,18-9-15,19 19 16,28-1 0,10-18-16,9 37 15,9 48 1,0-1-16,10-19 16,0 10-1,-9 28 1,-1 0-16,0 0 15,10-9 1,0 18-16,0-9 16,-10 0-1,1 10 1,-1-20-16,10 1 16,-19 18-1,9-9-15,1 0 16,-1 0-1,0 0-15,-9-9 16,10 9 0,-1 0-1,1 0-15,-10 0 16,9 0 0,0-10-16,-9 1 15,0 9 1,0 0-1,0 0-15,0 0 16,0 0 0,0 0-16</inkml:trace>
  <inkml:trace contextRef="#ctx0" brushRef="#br0" timeOffset="31356.6">4139 8436 0,'0'0'0,"-28"-37"16,0-1-1,-10-9-15,19 10 16,10 18 0,18-18-1,48-1-15,112 0 16,151-27 0,47 8-1,-19 67-15,-38-1 16,-18-9-1,-19 10-15,-29-10 16,-18 18 0,-28-18-1,-29 38-15,-37 9 16,-29-47 0,-27-19-16,-20-9 15,-18 19 1,-20 18-1,11 10-15,-20-1 16</inkml:trace>
  <inkml:trace contextRef="#ctx0" brushRef="#br0" timeOffset="31898.53">7469 8023 0,'0'0'0,"0"-18"15,0 8 1,0 1-16,0-10 16,0 19-1,0 0 1,0 10-16,-9 27 16,0-18-1,9-10 1,-10 10-16,1-10 15,-1 1 1,1-10 0,-10 0-16,0 0 15,-18-28 1,9-19-16,9-47 16,0 9-1,19 57 1,9-9-16,1 9 15,9 18 1,18 29-16,20 9 16,-10-18-1,9 46 1,1 10-16,-20-1 16,-9 29-1,-28-47 1,-9 0-16,-10-10 15,-28 10 1,-28 28 0,0-37-16,9-19 15,38-10 1</inkml:trace>
  <inkml:trace contextRef="#ctx0" brushRef="#br1" timeOffset="46332.44">16444 7432 0,'0'0'0,"0"0"0,0-18 16,-9-1 0,9 0-16,0 10 15,0 9 1,0 0 0,0 18-16,-10 20 15,1 46 1,0 29-1,-1 37-15,10 0 16,0-28 0,0 19-16,0-19 15,0-47 1,0-19 0,0 1-16,-9-20 15,9-27 1,0-10-1,0-29-15,-10-8 16,1-57 0,-1-28-1,1-9-15,9-10 16,0 19 0,0-19-1,-9 1-15,-1 55 16,10 29-1,0-10 1,-9 38-16,9 9 16,0 10-1,0 9 1,-10 47-16,1 9 16,-10 85-1,10 65-15,9-46 16,0 65-1,-10-19 1,10-56-16,0-28 16,0-37-1,0 18 1,-9-37-16,9-38 16,0 9-1,0-18 1,0-19-16,0-19 15,9-9 1,10-113 0,9-46-16,-9 74 15,9-28 1,10-46 0,-10 9-16,-9 56 15,0-10 1,0-74-1,-19 93-15,0 85 16,0-9 0,0 18-1,0 19-15,0 19 16,-10-1 0,-8 39-16,-1 65 15,0 84 1,0-18-1,10-1-15,-1 10 16,1-65 0,-1-10-1,1 37-15,0-46 16,9-104 0,0 1-1,0-10-15,0 0 16,0 0-1</inkml:trace>
  <inkml:trace contextRef="#ctx0" brushRef="#br1" timeOffset="47504.02">21195 7826 0,'0'0'0,"0"0"15,0-9 1,-19-19 0,-9-10-16,-19-18 15,-10 0 1,1 18-16,-10-9 15,-19 0 1,1 19 0,-20 0-16,10 28 15,-19 19 1,0 9 0,-18 38-16,27 9 15,38-10 1,19 29-16,0 19 15,19-10 1,19-18 0,18-1-1,10-9-15,28 38 16,9-10 0,29-56-16,19 0 15,-1-29 1,19-27-1,1-38-15,-20-9 16,1-10 0,-10-28-1,-19-18-15,-9-1 16,-10 1 0,-18 8-1,-19 39-15,9-20 16,-9 10-1,-10 47-15,0 9 16,1-9 0,-10 9-1,0 19-15,0 19 16,0 56 0,-19 57-1,0 46-15,0 28 16,1-9-1,-1 28 1,-9 29-16,9-48 16,9-103-1,-8 29 1,8 18-16,1-56 16,-1-19-1,10-10-15,-9-27 16,9-10-1,0 0 1,0-9-16,0-19 16,0 0-1</inkml:trace>
  <inkml:trace contextRef="#ctx0" brushRef="#br1" timeOffset="48419.03">21082 7770 0,'0'0'0,"0"0"15,0 0 1,-19-9-16,-9-1 15,-28 10 1,-39-9-16,-36 0 31,-20-20-31,20 29 16,18 19-16,19 0 16,18 9-1,10 19 1,10 28-16,9 19 15,19 9 1,0-18 0,18-10-16,20 18 15,18-17 1,28-1-16,10 0 16,28 9-1,10-9 1,-1-47-16,1-28 15,-1-37 1,-9-20-16,-9 11 16,-1-39-1,-8-27 1,-29 18-16,-10 0 16,1 9-1,-19 10 1,0-18-16,-19 8 15,0 29 1,0 9 0,0 19-16,0-10 15,-10 19 1,10 10 0,0 9-16,0 19 15,-19 18 1,1 29-16,-20 75 15,0 93 1,10-18 0,9-28-16,-9-1 15,0 29 1,0-9 0,9-67-16,0 11 15,10-20 1,-10-28-1,9-18-15,1-20 16,0-9 0,9-37-1,0-9-15,0-10 16,0 0 0,0 0-16</inkml:trace>
  <inkml:trace contextRef="#ctx0" brushRef="#br1" timeOffset="49311.61">20941 7930 0,'0'0'0,"0"-10"0,-10-8 16,1-1-1,-29-28-15,-9 0 16,-18 0 0,-30 9-1,-8 1-15,9 9 16,0 37-1,-10 38 1,1 9-16,9 19 16,0 19-1,18 9 1,20-9-16,18-9 16,29-29-1,18 0-15,20 10 16,27 37-1,29 0 1,-1-46 0,1-20-16,19-27 15,8-10 1,1-29-16,-9-17 16,-20-11-1,-18 10 1,0-18-16,0-39 15,-10 20 1,-18 9-16,0 9 16,-10 19-1,0 0 1,-9 1 0,-10 27-16,1 9 15,-10 1 1,0 9-16,0 28 15,0 57 1,0 55 0,-19 48-16,0 28 15,0-29 1,1 1 0,-11 19-1,11-39-15,-1-36 16,0 18-1,9-28-15,1-56 16,0 9 0,-1-10-1,1-37-15,9-9 16,0-19 0,0 0-1,0 0-15</inkml:trace>
  <inkml:trace contextRef="#ctx0" brushRef="#br1" timeOffset="51578.31">19624 4308 0,'0'0'0,"0"0"16,0 0-16,0 0 16,0 0-1,0 0 1,0 19-16,9 18 15,1 38 1,8 38 0,1 9-16,0 9 15,0 10 1,0 0-16,0-10 16,-1-9-1,-8-28 1,-10-28-16,0-19 15,0-10 1,0-18 0,0-19-16,0 0 15,0-10 1,-10-36 0,-8-48-16,-1-19 15,-9-9 1,9-9-1,-10-1-15,1 10 16,0 19 0,0 28-1,18 10-15,1 18 16,0 18 0,9 11-16,0 8 15,0 10 1,0 10-1,0 8-15,9 48 16,0 47 0,20 37-1,-1 19-15,0 0 16,0-10 0,-9-9-1,0-37-15,-10-29 16,-9-18-1,0-19 1,0-19-16,0-19 16,0-9-1,0-9-15,0-29 16,0-55 0,0-29-1,-9-10-15,9-8 16,0-11-1,0 11 1,0-1-16,0 19 16,0 9-1,0 20 1,0 27-16,0 19 16,0 19-1,0 19-15,0 9 16,0 9-1,0 19 1,9 38-16,1 65 16,9 38-1,-10 9 1,0-9-16,-9-9 16,0-20-1,0-27 1,0-29-16,0-18 15,0-28 1,0-10 0,0-19-16,0-9 15,0 0 1,0-28 0,0-47-16,-9-47 15,-10-38 1,10-8-16,-10-1 15,0 0 1,10 19 0,-1 9-16,1 28 15,-1 38 1,1 10 0,0 27-16,9 19 15,0 10 1,0 9-16</inkml:trace>
  <inkml:trace contextRef="#ctx0" brushRef="#br1" timeOffset="52515.08">15974 5115 0,'0'0'0,"0"0"16,0 0-16,-10 0 16,-8 9-1,-1 1 1,0 18-16,0 0 15,-9 10 1,9 8 0,10 20-16,-1 0 15,1-10 1,18 0 0,1 1-16,-1-10 15,10-10 1,9 1-1,0-10-15,1-9 16,-1-19 0,0 0-16,-9-19 15,0-9 1,-1-10 0,-18-9-16,-9-18 15,-10-1 1,-18 0-1,-1 1-15,-9 8 16,0 10 0,0 10-16,19 18 15</inkml:trace>
  <inkml:trace contextRef="#ctx0" brushRef="#br1" timeOffset="56787.5">15607 5321 0,'0'0'0,"0"0"15,0 0-15,0 0 16,-10 0 0,-8 0-16,-1 0 15,0 0 1,0 0-1,0-9-15,1-10 16,-1-18 0,0-1-1,0-18-15,0-10 16,10 1 0,0-1-1,18 10-15,0-1 16,20 1-1,-1 9 1,19 0-16,0 0 16,0 0-1,-9 19 1,-1 9-16,-9 10 16,10 0-1,0 18 1,9 10-16,-10 0 15,1 9 1,0 0 0,-1 19-16,-18 0 15,0-10 1,-19 10-16,0 19 16,-19-1-1,0 1 1,-18-10-16,-1 1 15,10-20 1,-1 1 0,1-10-16,0 9 15,0-8 1,0-1 0,9 0-16,-9 0 15,18 10 1,1-10-1,-1 9-15,20 1 16,-1 9 0,1-10-16,18 10 15,0-9 1,0-1 0,-9 1-16,9-20 15,-9 1 1,0 0-1,0-19 1,0 0-16,-10 0 16,10-19-1,0-9-15,-1-9 16,-18-29 0,-18-9-1,-11-10-15,-8 1 16,-29-10-1,-9 0 1,-1 10-16,10 9 16,1 19-1,18 18-15,0 10 16,18 18 0</inkml:trace>
  <inkml:trace contextRef="#ctx0" brushRef="#br1" timeOffset="59340.47">16030 7029 0,'10'0'0,"18"0"0,38-9 15,37-1 1,10 1-16,9 18 15,-9 1 1,0 18-16,-9 19 16,-1 9-1,1 10-15,-10 18 16,-10 0 0,-8 20-16,-20 8 15,-28-9 1,-9 19-1,-28 0-15,-20 10 16,-18 9 0,-28-20-16,-19 1 15,-9-9 1,-20-19-16,-8-10 16,-1-27-1,10-29-15,9-9 16,0-29-1,0-18-15,-9-38 16,18-18 0,10-38-16,0-9 15,9-1 1,10-9 0,28 10-16,19-10 15,9 10 1,47-10-16,-9 66 15</inkml:trace>
  <inkml:trace contextRef="#ctx0" brushRef="#br1" timeOffset="61766.46">19567 4214 0,'0'0'0,"0"0"16,0 0-16,-9 0 16,0-9-1,-1 9 1,1 9-16,-1 10 16,1 28-1,0 47-15,18 9 16,0 10-1,10-20 1,0 1-16,0 19 16,0-19-1,-1-10 1,-8-9-16,-1 28 16,10-9-1,-10-47 1,1-19-16,-1 38 15,-9-10 1,0-46-16,0-10 16,10-29-1,-1-8 1,1-29-16,-10-46 16,0 8-1,0 1 1,0-28-16,-10 18 15,1 38 1,-1 0 0,1 19-16,9 46 15,0 10 1,0 0 0,0-9-16,0 0 15,0-1 1,0 10-1,0 57-15,-10-1 16,10-9 0,0 47-16,10-1 15,-10 1 1,0 19 0,0-29-16,0-37 15,0 0 1,0-9-1,0-20-15,0 1 16,0-9 0,0-10-1,0-19-15,0-37 16,0-29 0,-10 10-1,1-19-15,0-37 16,-10-10-1,9 29-15,1 46 16,0 28 0,9 10-16,0 0 15</inkml:trace>
  <inkml:trace contextRef="#ctx0" brushRef="#br1" timeOffset="82857.03">4149 8549 0,'0'0'0,"0"0"15,-19-9 1,0-10-16,0 0 16,10 10-1,-1-1-15,1 1 16,9 9-1,9-10-15,20-8 16,55-1 0,39-9-16,55-10 15,29 1 1,19-1-16,0 1 16,-10 9-1,-9-1-15,-19 20 16,0-10-1,-28 0-15,-18 10 16,-11 0 0,-18-1-16,-19-8 15,-19 8 1,10-9 0,-10 1-16,-9-1 15,-9 0 1,-1 10-16,-18-1 15,-1 1 1,-27 0-16</inkml:trace>
  <inkml:trace contextRef="#ctx0" brushRef="#br1" timeOffset="83619.88">7310 7395 0,'0'0'0,"0"0"16,0 0-16,9 9 16,0 29-1,20 27-15,-1 48 16,0 18 0,0 1-16,0 8 15,-9-8 1,0-20-1,-9-27-15,-10-19 16,0-20 0,0-8-16,0-19 15,0-19 1,0 0-16,0-28 16,-19-38-1,0-47-15,0-18 16,10-19-1,-1 9-15,10 19 16,10 28 0,-1 29-16,10 8 15,0 20 1,-10 18-16,19 10 16,1 18-1,18 10-15,9 37 16,0 19-1,1 19 1,-10 9-16,-9-9 16,-20 0-1,-8 0-15,-10-10 16,-19-9 0,-19 0-16,-18-18 15,-29-1 1,-9-9-16,10-10 15,18-18 1,0 0-16,19 0 16,19-10-1,9 0-15,9-9 16,1 0 0,9 0-16,0 0 15,0 0 1,0 0-16,0 0 15,0 0 1,0 0-16,0 0 16</inkml:trace>
  <inkml:trace contextRef="#ctx0" brushRef="#br1" timeOffset="93764.09">18514 9543 0,'0'0'15,"0"-9"-15,-10-10 16,1 10-16,9 0 16,-9-20-1,9 20 1,28-57-16,28-9 15,57 38 1,94 27 0,56 29-16,20 0 15,27 9 1,29-94 0,9 38-16,-28 47 15,0-47 1,-29 75-1,1-47-15,-38-19 16,-38 19 0,-28 9-1,-28 1-15,-37-1 16,-20 0 0,-18-27-1,-19 36-15,-19 11 16,-29-20-1,1-18-15,-19-1 16,0 10 0,0 0-1,0 0-15</inkml:trace>
  <inkml:trace contextRef="#ctx0" brushRef="#br1" timeOffset="95255">22521 3980 0,'0'0'0,"10"0"0,9 0 15,9 0 1,28 9-16,19 10 16,10 28-1,0 9 1,-10 19-16,-9 28 15,-10 19-15,-27 28 16,-20 29 0,-28 8-1,-9 1-15,0 0 16,0-29-16,18-28 16,20-9-1,-1-28 1,19-28-16,10 0 15,9-19 1,0-10-16,9-18 16,-18-19-1,0 0-15,-20 0 16,1-10 0,-19-8-16,0-1 15,-28 10 1,-38 9-16,-37 28 15,-20 47 1,1 47-16,28 18 16,38 20-1,27 9-15,29 9 16,38 10 0,9-10-1,19 0-15,0 1 16,0-1-1,-1 9-15,1-8 16,-9-1 0,-10 10-16,-19-20 15,-9-27 1,-19 0-16,-10-19 16,-18-9-1,-19-20-15,-9-18 16,-20-18-1,-27-1-15,-19-9 16,9-10 0,66-27-16</inkml:trace>
  <inkml:trace contextRef="#ctx0" brushRef="#br1" timeOffset="96404.42">27799 7930 0,'0'0'0,"-19"-10"15,-19 1 1,1 0-16,-1 18 15,1 10 1,8 18-16,1 29 16,19 9-1,9 0 1,9-19-16,19-9 16,1-19-16,-1-18 15,19-20 1,-10-8-16,1-20 15,0 1 1,-19-1-16,-1 10 16,-8 18-1,-10 1 1,9 18-16,1 38 16,8 66-1,1 84-15,0 38 16,0-10-1,0-38-15,-1-18 16,-8-37 0,-1-48-16,1-18 15,-1-19 1,-9-38-16</inkml:trace>
  <inkml:trace contextRef="#ctx0" brushRef="#br1" timeOffset="96788.03">28194 8624 0,'0'0'0,"0"9"0,-19 10 16,0 37-1,10 29 1,28 18-16,18 10 15,20-29 1,9-9-16,0-28 16,9-19-1,0-28-15,-9-28 16,0-28 0,-10-29-16,-18-27 15,-29-20 1,-9 10-16,-28 19 15,-10 9 1,1 29-16,-10 18 16,-10 19-1,1 18-15,-29 20 16,29 8 0</inkml:trace>
  <inkml:trace contextRef="#ctx0" brushRef="#br1" timeOffset="97371.52">29859 8483 0,'0'0'0,"0"-19"16,-19 1-1,0-1-15,1 0 16,-20 10 0,-9 18-16,-9 29 15,-10 27 1,0 20 0,19-1-16,19-18 15,18-19-15,10-10 16,10-18-1,-1 0-15,19-19 16,19-9 0,19-38-16,0-28 15,9-10 1,-9-9-16,-9 10 16,-20 18-1,-9 29 1,-9 18-16,-9 9 15,-1 29 1,19 28-16,10 75 16,-1 75-1,-18 28-15,-19 1 16,0-20 0,-9-28-16,-10-18 15,0-20 1,0-46-16,1-28 15,-1-10 1,-19-18 0,19-29-16</inkml:trace>
  <inkml:trace contextRef="#ctx0" brushRef="#br1" timeOffset="97951.11">26632 8014 0,'0'0'0,"0"-28"16,10-28-16,46-48 16,142-64-1,206-48-15,67 47 16,-67 75-1,-37 47-15,19 19 16,-19 28 0,-57 38-16,-56 46 15,-28 38 1,-19 37-16,-19 38 16,-28 57-1,-38 27-15,-56 20 16,-57 36-1,-65 1-15,-66-28 16,-76-29 0,-65-28-1,-48-46-15,-103-57 16,-56-56 0,-10-75-16,10-66 15,65-66 1,38-37-16,29-47 15,46-28 1,76 0-16,65-29 16,57-18-1,47-37-15,66-48 16,66-9 0,65 38-1,114 18-15,65 19 16</inkml:trace>
  <inkml:trace contextRef="#ctx0" brushRef="#br1" timeOffset="101101.01">29191 10960 0,'0'0'0,"0"19"0,0 28 16,-9 65-1,-1 48 1,1 37-16,18-19 16,10-18-1,0-38-15,-10-19 16,-9-28 0,0-38-1,0 1-15,0-19 16,0-10-1,-9-9-15</inkml:trace>
  <inkml:trace contextRef="#ctx0" brushRef="#br1" timeOffset="101377.25">28551 12142 0,'0'0'0,"0"0"15,10 10-15,28 27 16,18 20 0,10-20-1,18 1-15,20-10 16,-10-19 0,0-18-16,0-38 15,0-19 1,-9-18-1,-10-10 1,-28 9-16,-9 29 16,-19 28-1</inkml:trace>
  <inkml:trace contextRef="#ctx0" brushRef="#br1" timeOffset="101983.24">29295 13512 0,'0'0'0,"0"0"16,-10-19-16,-9-18 16,1-1-1,-20 1-15,0-10 16,-9 19-1,10 18-15,-1 1 16,-9 18 0,0 29-1,0 18-15,19 10 16,18 9 0,1-19-16,18 1 15,20-20 1,-1-9-16,19-9 15,19-19 1,0-9-16,9-20 16,0-27-1,0 0-15,-18 0 16,-20 9 0,1 19-16,-19 9 15,0 9 1,-10 20-1,10 9-15,9 27 16,10 67-16,-1 47 16,-8 8-1,-11 1 1,-8 0-16,-10-28 16,0-19-1,-10-19-15,1-18 16,0-39-1,-1-17-15,10-20 16</inkml:trace>
  <inkml:trace contextRef="#ctx0" brushRef="#br1" timeOffset="102454.86">28721 13128 0,'0'0'0,"9"-29"0,29-18 16,28-18 0,47-1-1,28 10-15,9 37 16,10 47-1,19 38-15,0 46 16,-19 29 0,-48 0-1,-46 18-15,-28 1 16,-38 18 0,-38 10-1,-56-1-15,-85-8 16,-75-20-1,-47-56 1,-9-74-16,47-48 16,27-47-1,58-28 1,55 1-16,39-1 16,46-28-1,29-10-15,18 67 16</inkml:trace>
  <inkml:trace contextRef="#ctx0" brushRef="#br1" timeOffset="104572.28">25513 8380 0,'0'0'0,"0"-28"0,0-19 16,9-28 0,10 0-1,9 0-15,29-10 16,37-27 0,38-20-1,37-8-15,28-10 16,10 9-1,29 19 1,27 0-16,29 28 16,46 19-1,48 37 1,0 29-16,18 28 16,-9 18-1,-28 20 1,-19 8-16,-28 29 15,-38 9 1,-46 10-16,-58 0 16,-37 9-1,-37 28 1,-29 28-16,-47 28 16,-56 38-1,-85 28 1,-94 10-16,-94-1 15,-56-46 1,-38-57 0,-19-47-16,9-46 15,20-48 1,-1-55 0,19-39-16,19-36 15,37-39 1,29-27-1,28-38-15,57-19 16,46-9 0,48 0-16,27-1 15,39-8 1,37 9 0,37-19-16,86-10 15,102-74 1</inkml:trace>
  <inkml:trace contextRef="#ctx0" brushRef="#br1" timeOffset="147311.87">11628 13296 0,'0'10'0,"0"18"0,0 38 16,0 27 0,0-18-1,0-18 1,0-20-16,0 1 16,0-19-1,0-19-15</inkml:trace>
  <inkml:trace contextRef="#ctx0" brushRef="#br1" timeOffset="147937.85">11157 12724 0,'10'-9'0,"-1"-48"16,19-27-16,19-19 15,29 0 1,36-1-1,11 10-15,-1 19 16,10 19 0,-10 19-1,-19 27-15,-8 20 16,-20 18 0,0 9-1,-28 20-15,-19 27 16,-18 19-1,-38 19-15,-38 10 16,-38-10 0,-18-29-1,9-18 1,10-28-16,27-19 16,10-9-1,1-19-15,18-19 16,18 1-1,1-1-15,19 0 16,-1-9 0,20 19-1,18-1 1,38 38-16,37 47 16,48 47-1,-1 38-15,1-1 16,-10 10-1,-19-19 1,-18-18 0,-20-20-16,-18-27 15,-9-10 1,-20-19-16,1-28 16,-10-9-1,-18-19-15</inkml:trace>
  <inkml:trace contextRef="#ctx0" brushRef="#br1" timeOffset="148380.56">13424 12030 0,'0'0'0,"10"-19"16,-1-19 0,10 10-16,-10 0 15,1 19 1,-1 18 0,10 29-16,19 74 15,-1 85 1,1 57-1,-19 8-15,-10-8 16,-9-20 0,0-27-1,0-29-15,-19-19 16,10-46 0,0-29-16,-1-18 15,1-28 1,9-20-1,0-8-15,0-10 16,9-19 0,-9 0-16</inkml:trace>
  <inkml:trace contextRef="#ctx0" brushRef="#br1" timeOffset="148637.04">13641 12161 0,'0'0'0,"0"-19"0,-10 1 16,1 8-1,-10 1 1,-19 37-16,-27 47 16,-20 56-1,19 29 1,10-19-16,18-19 15,19-38 1,10-28 0,9-28-16,0-18 15</inkml:trace>
  <inkml:trace contextRef="#ctx0" brushRef="#br1" timeOffset="148847.89">13509 11917 0,'0'0'0,"0"0"0,9 10 16,29 8-1,37 39 1,29 36-16,-1 29 16,1 19-1,-1 9 1,1 0-16,9 19 15,84 113 1</inkml:trace>
  <inkml:trace contextRef="#ctx0" brushRef="#br1" timeOffset="149289.99">18834 12377 0,'0'0'0,"0"-19"0,0-9 15,0 9 1,0 10-16,0 18 16,-19 29-1,-9 103 1,-1 102 0,1 30-16,9-1 15,10-19 1,0-18-16,-10-38 15,0-29 1,0-17-16,10-48 16,-1-38-1,1-18 1,-1-37-16,10-10 16</inkml:trace>
  <inkml:trace contextRef="#ctx0" brushRef="#br1" timeOffset="149606.04">18645 12471 0,'10'-10'0,"9"-18"16,18-9-16,20-1 15,9 19 1,28 19-1,19 38 1,-10 28-16,-9 18 16,-28 10-1,-19 0-15,-19 0 16,-37-19 0,-19 0-16,-38 0 15,-38-10 1,-27-8-1,-1-20-15,57-18 16</inkml:trace>
  <inkml:trace contextRef="#ctx0" brushRef="#br1" timeOffset="149963.04">20386 11692 0,'0'0'0,"0"0"0,0 0 16,9 9-1,1 38-15,-1 66 16,10 93-1,-19 38 1,0 0-16,-10 10 16,-8-29-1,-1-38 1,0-27-16,0-19 16,-18-10-1,-1-18 1,-18-10-16,27-66 15</inkml:trace>
  <inkml:trace contextRef="#ctx0" brushRef="#br1" timeOffset="150281.88">19680 13550 0,'0'0'0,"0"0"15,0 0-15,10 9 16,-1 0-1,19 29-15,1 18 16,27 19 0,10 19-1,0-19 1,0-18-16,-10-11 16,0-17-1,10-20-15,10-18 16,8-20-1,1-27 1,0-19-16,-1-37 16,-18-10-1,-9-10 1,-39 67-16</inkml:trace>
  <inkml:trace contextRef="#ctx0" brushRef="#br1" timeOffset="150816.4">22013 11523 0,'0'0'0,"0"0"0,0 0 16,10 19 0,-1 37-16,10 66 15,-10 75 1,-9 47 0,-9 28-16,-10 28 15,-9-27 1,0-11-1,-10-8-15,10-39 16,0-36 0,-1-29-1,11-47-15,8-28 16,1-28 0,9-28-16,0-19 15,0 0 1</inkml:trace>
  <inkml:trace contextRef="#ctx0" brushRef="#br1" timeOffset="151097.21">22220 11851 0,'0'0'0,"0"0"0,0 0 15,-19 0 1,-18 29-16,-48 46 16,-9 65-1,0 39 1,19-1-16,28-28 16,9-28-1,10-37-15,18-39 16,1-17-1,9-20 1</inkml:trace>
  <inkml:trace contextRef="#ctx0" brushRef="#br1" timeOffset="151336.6">21910 11495 0,'0'0'0,"0"0"16,9 9-1,29 19-15,37 66 16,57 75 0,18 56-1,-9 19-15,-28-9 16,-9 18 0,-48 1-1,-56-20-15,-56-27 16,-95 93-1</inkml:trace>
  <inkml:trace contextRef="#ctx0" brushRef="#br1" timeOffset="151830.74">14854 11814 0,'0'0'0,"0"0"16,0 9-16,0 38 16,0 113-1,0 112 1,10 19-16,-1-10 15,1-9 1,8-47 0,-18-37-16,0-38 15,0-47 1,0-18-16,-9-10 16,0-28-1,-10-10 1,9-18-16</inkml:trace>
  <inkml:trace contextRef="#ctx0" brushRef="#br1" timeOffset="152214.42">14092 13728 0,'0'0'0,"0"0"0,10 9 15,9 20 1,18 17-16,20 29 16,27 29-1,10-10 1,10-1-16,-10-27 16,-9-19-1,-10-19 1,0-19-16,0-27 15,29-48 1,18-65 0,0-29-16,-28-18 15,-18-19 1,-29-19-16,-19 57 16,-28 93-1,-19 38 1,-9 18-16,0 10 15</inkml:trace>
  <inkml:trace contextRef="#ctx0" brushRef="#br1" timeOffset="152869.89">11515 12246 0,'0'0'0,"0"0"0,0 0 16,0 0 0,0 9-1,0 38-15,-10 56 16,10 85-1,10 37 1,18 9-16,0 1 16,10-19-1,-10-29-15,-9-27 16,0-19 0,-10-38-1,0-19 1,-9-18-16,0-28 15,0-20 1,0-8 0,0-10-16</inkml:trace>
  <inkml:trace contextRef="#ctx0" brushRef="#br1" timeOffset="153596.44">11223 12471 0,'0'0'0,"9"-10"15,29-8 1,28-11-16,28 1 15,0 0 1,0 0 0,10 9-16,-1 0 15,-9 1 1,-9 8 0,-10 10-16,-18 10 15,-10 8 1,-10 20-1,1 9-15,-19 19 16,-29 18 0,-18 19-16,-47 10 15,-29-10 1,-27-19 0,-11-18-16,-8-19 15,18-19 1,38-28-1,28-9-15,19-1 16,19-8 0,9 8-1,10 1-15,-1 0 16,20-10 0,-1 9-16,19 1 15,38 9 1,38 28-1,56 57-15,18 46 16,1 19 0,-9 10-1,-1-1-15,-9 1 16,-10-1 0,-9-9-1,-18-9-15,-1 0 16,10-1-1,-76-74-15</inkml:trace>
  <inkml:trace contextRef="#ctx0" brushRef="#br1" timeOffset="154648.71">11374 12199 0,'9'0'0,"10"-19"15,18-19 1,10-9 0,10 19-1,-1 10-15,10 18 16,0 18-16,0 20 16,19 37-1,-10 19 1,-19 9-16,-28-9 15,-18-19 1,-29 0 0,-9-9-1,-19-10-15,-10-19 16,1 1 0,9-19-16,19-1 15,-1-8 1,20-10-1,0 0-15,-1 0 16,10 0 0,0 9-1,10 10-15,18 28 16,47 65 0,47 48-1,29 46-15,28 1 16,-10-29-1,-18-9-15,-1-19 16,-18-9 0,-38-29-1,-19-18-15,-47-47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05T14:49:58.16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9304 7742 0,'0'0'0,"0"0"0,0 0 0,0 0 16,0 0-1,0 0-15,0 0 0,0 0 31,0 0-31,0 0 16,0 0-16,0 0 16,0 0-16,0 0 15,9 0-15,1 0 16,-1 9-16,10 1 16,0-10-16,9 9 15,0 1-15,10-1 16,-1 0-16,1 1 0,0-1 0,-10 0 31,0-9-31,0 10 0,1-10 16,-11 9-16,1-9 0,0 10 15,-10-10 1,1 9 0,-1-9-16,1 9 15,-1 1-15,1-1 16,-10-9-1</inkml:trace>
  <inkml:trace contextRef="#ctx0" brushRef="#br0" timeOffset="11756.04">9530 9722 0,'0'0'0,"0"0"15,0 0-15</inkml:trace>
  <inkml:trace contextRef="#ctx0" brushRef="#br0" timeOffset="12505.98">9530 9534 0,'0'0'0,"0"0"0,0 0 15,9 0 1,19 0-1,10 9-15,18 1 16,20-10 0,18 9-16,28 1 15,19-1 1,10 0 0,18-9-16,0 0 15,19 0-15,10 0 16,9 10-1,19-1-15,9 0 16,-9 20 0,18-1-1,29 0-15,9-9 16,29-1 0,-1-8-16,10-1 15,0 1 1,9-1-16,0 0 15,10 10-15,28 9 16,9-9 0,1-10-1,27-9-15,19-18 16,10-1 0,0 0-1,-29-9-15,10 0 16,-9 9-1,9 10-15,0 9 16,0 0 0,-10 0-16,-27 9 15,-1-9 1,-28 0-16,-38 0 16,-37 9-1,-47-9-15,-47 0 16,-48 10-1,-27-10-15,-29 0 16,-18 0 0,-10 0-1,-10 0-15,-9 0 16,-9 0-16,0 0 16,-19 0-1,0 0-15,0 0 16,0 0-1,0 0 1</inkml:trace>
  <inkml:trace contextRef="#ctx0" brushRef="#br0" timeOffset="14945.89">23105 10332 0,'0'0'0,"0"0"15,0 0-15,0 0 16,0 0-1,0 9-15,0 10 16,0 28 0,0 28-16,0 37 15,9 20 1,0-1-16,1-18 16,-1-10-1,1-9 1,-10-10-16,0-28 15,0-18 1,0-1-16,0-18 16,0 0-16,0 0 15,0-19 1,0 0 0</inkml:trace>
  <inkml:trace contextRef="#ctx0" brushRef="#br0" timeOffset="15696.17">23161 10519 0,'0'0'0,"0"0"16,9-9-16,1-1 15,-1-8-15,10-1 16,19 0 0,9 10-1,19-1-15,18 10 16,1 10-1,-19-1-15,-19 1 16,-19 8-16,-9-8 16,-19-1-1,-10 19-15,-27 10 16,-20-1 0,-18 10-1,9-9-15,19-1 16,10-18-1,8 0 1,20-10-16,0 1 16,-1-10-16,20 0 15,8 0 1,20 0-16,18 0 16,20-10-1,18 10-15,0 10 16,-9-1-1,-10 19 1,-9 0-16,-19-9 16,-10 9-1,-18-9-15,-9 9 16,-10 0 0,-29 19-16,-27 0 15,-48 9 1,-18-9-16,0-9 15,-10-20 1,10 1-16,9-19 16,28 10-1,10-1 1,37-9-16</inkml:trace>
  <inkml:trace contextRef="#ctx0" brushRef="#br0" timeOffset="16227.57">24337 10444 0,'0'0'0,"0"0"0,0 0 16,0 0-1,0 10-15,0 8 16,0 39 0,9 27-1,1 29-15,-1 18 16,10 0 0,0 10-16,0-10 15,-10-9 1,0-9-16,-9-10 15,0-9 1,0-19-16,-9-19 16,0-18-16,9-1 15,0-18 1,0 0 0,0-10-16,0-9 15,0 0 1</inkml:trace>
  <inkml:trace contextRef="#ctx0" brushRef="#br0" timeOffset="16697.08">24139 10256 0,'0'0'15,"10"0"-15,-1-9 16,19-10-16,1 1 16,18 8-1,19 1-15,9-1 16,19 20-1,-19-1-15,0 1 16,-18 8 0,-1 10-1,-18-9-15,-10 9 16,-9 1-16,0-1 16,-19 19-1,0 0 1,-19-1-16,0-8 15,-18 9 1,-20-10-16,1 1 16,-10-19-1,9-1-15,10 1 16,28-19-16</inkml:trace>
  <inkml:trace contextRef="#ctx0" brushRef="#br0" timeOffset="20299.71">8787 9937 0,'0'0'0,"0"0"16,0 0-16,0 10 16,-10 18-1,-9 10 1,10 18-16,-1 10 15,1 18 1,9 10-16,0-19 16,0 0-1,0-38-15</inkml:trace>
  <inkml:trace contextRef="#ctx0" brushRef="#br0" timeOffset="20628.32">9003 10144 0,'0'0'0,"0"0"16,0 0-1,0 0-15,0 0 16,0 0-16,0 9 16,0 10-1,0 9 1,0 28-16,-10 1 16,10-1-16,0 0 15,-9 10 1,9-38-1</inkml:trace>
  <inkml:trace contextRef="#ctx0" brushRef="#br0" timeOffset="21020.64">9200 10435 0,'0'0'0,"0"0"0,0 0 16,-9 9 0,-10 1-16,10 8 15,-1 10 1,1 1-16,18-1 15,1 0-15,-1-9 16,19-1 0,1-8-1,-1-10-15,0 0 16,0-10 0,-9-8-1,0-1-15,0 0 16,-10 0-1,-9 1-15,0-1 16,-9 9-16</inkml:trace>
  <inkml:trace contextRef="#ctx0" brushRef="#br0" timeOffset="21615.69">9633 10219 0,'0'0'0,"0"0"0,0 0 31,0 9-31,0 1 16,0 8-16,0 20 16,0 18-1,10 10-15,-1 9 16,0 0 0,1 0-16,-1 0 15,-9-18 1,0-39-16</inkml:trace>
  <inkml:trace contextRef="#ctx0" brushRef="#br0" timeOffset="22149.07">9850 10538 0,'0'0'0,"0"0"15,0 0 1,0 0-16,0 0 15,9-9 1,0-1-16,1 1 16,-1-1-1,10 1-15,0 0 16,0 9 0,-1 9-16,-8 0 15,-10 1 1,0-1-16,0 10 15,-10 0 1,1-1-16,0 1 16,-1 0-1,1 0-15,-1 0 16,10-10 0,0 0-16,10 1 15,9-1 1,9-9-16,19 0 15,19-9 1,-38-1-16</inkml:trace>
  <inkml:trace contextRef="#ctx0" brushRef="#br0" timeOffset="22556.19">10461 10444 0,'0'0'0,"0"0"16,0 0-1,0 0-15,0 10 16,-9-1 0,-10 0-1,9 1-15,1 18 16,0 0-1,18 0-15,0-9 16,20 0 0,-1-1-16,0-18 15,10 0 1,-1-9-16,-8-10 16,-11 0-1,1-18-15,-19-1 16,-19 1-1,1-1-15,-20 10 16,-9 9 0,-19 19-1,28 0-15</inkml:trace>
  <inkml:trace contextRef="#ctx0" brushRef="#br0" timeOffset="23013.36">11148 10247 0,'0'0'0,"0"0"0,0 0 16,0 0-16,-19 9 15,0 10 1,0 19-16,10 18 16,0 10-1,-1-1 1,10 10 0,10 1-16,-10-20 15,0 0-15,0-18 16,0-10-1,0-9-15</inkml:trace>
  <inkml:trace contextRef="#ctx0" brushRef="#br0" timeOffset="23482.81">11317 10435 0,'0'0'0,"0"0"0,10-10 15,-1 1 1,0 0-16,1-1 16,-1 1-1,1 9 1,-1 0-1,0 9-15,-9 1 16,0-1-16,0 10 16,0 0-1,0-1-15,0-8 16,10 8 0,-1 1-16,1-9 15,-1 8 1,0-8-16,10-1 15,-9 0-15,-10 1 16,0-10 0,0 9-1,-19 1 1,-9-1-16,-10 10 16,-18 0-1,-1-1 1,29-8-16</inkml:trace>
  <inkml:trace contextRef="#ctx0" brushRef="#br0" timeOffset="23945.94">11919 10350 0,'0'0'0,"0"0"0,0 0 15,-19 10-15,-18 8 16,-10 11-1,0 18 1,0-1-16,18 11 16,11-20-1,8 1-15,20-1 16,-1-18 0,10 0-16,9-10 15,0-9 1,10-19-16,0 1 15,-1-20-15,-18 1 16,-10-10 0,-18 0-1,-19 9-15,9 20 16</inkml:trace>
  <inkml:trace contextRef="#ctx0" brushRef="#br0" timeOffset="24545.66">9878 9478 0,'0'0'0,"0"0"16,0 9-1,0 19-15,0 0 16,0 19-16,0 0 16,0-19-1</inkml:trace>
  <inkml:trace contextRef="#ctx0" brushRef="#br0" timeOffset="25026.02">10376 9534 0,'0'0'0,"0"0"0,0 0 16,0 0-16,0 0 16,0 0-1,0 0-15,0 9 31,0 20-31,10-1 16,-1 19-16,-9-19 16</inkml:trace>
  <inkml:trace contextRef="#ctx0" brushRef="#br0" timeOffset="25961.81">9643 9487 0,'0'0'0,"0"0"0,0 0 0,0 0 31,0 10-31,-10-1 16,1 0-1,-1 10-15,1 9 16,9-9-16,9 0 16,1-1-1,18 1-15,10 0 16,9-19 0,0 0-16,0 0 15,-10-19 1,1 0-1,-19 1-15,0-10 16,-19-10 0,-10 1-16,-18-1 15,-38 10 1,-28 9-16,-28 10 16,56 9-1</inkml:trace>
  <inkml:trace contextRef="#ctx0" brushRef="#br0" timeOffset="26651.25">10292 9412 0,'0'0'0,"0"0"0,0 9 0,0 1 16,0 18 0,0 0-1,0 10 1,0-1-16,9 10 16,1 0-1,18-9-15,0-1 16,19-18-1,0 0-15,0-19 16,-9 0-16,-1-10 16,-18-9-1,0 1 1,0-1-16,-19-9 16,-10-10-1,-8 1 1,-20 9-16,0-1 15,1 20 1,-20 0-16,29-1 16</inkml:trace>
  <inkml:trace contextRef="#ctx0" brushRef="#br0" timeOffset="27333.28">10969 9384 0,'0'0'0,"0"0"16,0 0-16,0 0 15,-9 9 1,-1 1-1,1-1-15,-1 10 16,1 9 0,18 0-16,1-9 15,18 0 1,0-1-16,0 1 16,10-9-1,0-10-15,-1 0 16,1-10-1,-10-9-15,-9 1 16,-19 8-16,0-8 16,0 8-1,-28 1 1,-19 9 0,9 0-16</inkml:trace>
  <inkml:trace contextRef="#ctx0" brushRef="#br0" timeOffset="28233.35">11157 9431 0,'0'0'0,"0"0"0,0 0 15,0 0-15,0 0 16,0 9-1,-9 10 1,-1 9 0,1 10-16,0-1 15,18 1 1,0-1-16,10 1 16,9-10-1,1-9-15,-1-1 16,0-8-1,-9-10-15,9 0 16,-9-19-16,0-9 16,0-10-1,-19 1 1,0-1-16,-19 1 16,0 9-1,-28 0-15,19 9 16</inkml:trace>
  <inkml:trace contextRef="#ctx0" brushRef="#br0" timeOffset="28955.76">11684 9572 0,'0'0'0,"0"0"0,-9 9 16,-10 0-1,0 1-15,-9-1 16,0 10-1,18 0-15,1-1 16,9-8-16,9-1 16,10 10-1,9 0-15,0-10 16,1-9 0,-1 0-1,-9 0-15,-1-9 16,1-10-1,0 0-15,0 0 16,-10 1 0,-9-1-1,0 0-15,-9 10 16,-19-1 0,9 1-16</inkml:trace>
  <inkml:trace contextRef="#ctx0" brushRef="#br0" timeOffset="29645.89">12136 9506 0,'0'0'0,"0"0"16,0 0-1,-10 9-15,1 1 16,-1-1 0,1 10-16,0 9 15,9 0 1,9 0-16,0 0 16,10 1-1,9-11-15,1 1 16,-1-10-1,9-9-15,1 0 16,-10 0 0,-9-9-1,0 0-15,-19-1 16,-9-8 0,-10-11-16,-19 1 15,-9 9 1,-19 10-16,-9 9 15,0 19 1,28-10-16</inkml:trace>
  <inkml:trace contextRef="#ctx0" brushRef="#br0" timeOffset="30331.34">12775 9459 0,'0'0'0,"0"0"15,0 0-15,0 9 16,-9 1 0,-1-1-16,1 10 31,0 9-31,-1 0 15,10 0-15,10 0 16,-1 1 0,19-1-16,0-9 15,1-1 1,18 1-16,-10 0 16,1-19-1,0 0-15,-1-10 16,-18 1-1,0 0-15,0-10 16,-19 0 0,0 0-1,-19 1-15,-19 8 16,-37 1 0,28 9-16</inkml:trace>
  <inkml:trace contextRef="#ctx0" brushRef="#br0" timeOffset="31026.23">13359 9487 0,'0'0'0,"0"0"16,0 10 0,-10 8-1,1 10-15,-1 1 16,1 8 0,9 1-16,9-1 15,10 1 1,9-1-16,1-9 15,8-9 1,-9 0-16,10-19 16,0 0-1,-1-19-15,1 0 16,0-9 0,-20-9-16,-8-1 15,-10 1 1,-19-1-1,-9 1-15,-19 8 16,9 11 0</inkml:trace>
  <inkml:trace contextRef="#ctx0" brushRef="#br0" timeOffset="32500.49">14121 9506 0,'0'0'0,"0"0"0,-19 9 16,0 1-16,-19-1 16,1 10-1,-1 9-15,10 0 16,0 0 0,18 0-16,20-9 15,-1 0 1,19 0-1,0-1-15,19-18 16,0 0 0,10-9-16,-19-10 15,-10-9 1,-9-9-16,-19-1 16,-10-9-1,-18 0-15,-28 10 16,8 18-1</inkml:trace>
  <inkml:trace contextRef="#ctx0" brushRef="#br0" timeOffset="38245.91">8692 593 0,'0'0'0,"0"0"15,0 0-15,0 0 16,0 0-1,0 0-15,0 0 16,0 0 0,0 9-16,0 0 15,0 20 1,0-1 0,10 0-16,-10 0 15,0 0 1,0 0-16,0 0 15,0 10 1,0 9-16,-10 0 16,1 0-1,0 9-15,-1 0 16,1-9 0,-10 19-16,0 0 15,0-1 1,1 10-16,8-18 15,-9 8 1,10 1-16,-10 9 16,10 9-1,-1-9-15,1 1 16,-1-1 0,1 9-1,0 10-15,-1 0 16,1-10-1,-1 1-15,10 18 16,0-9-16,0-1 16,0 1-1,0 0 1,0 9-16,0 10 16,0-19-1,0 9-15,0 0 16,0 10-1,10-1-15,-10 1 16,9-10 0,-9 10-16,0-1 15,0 1 1,10 9 0,-10 0-16,0 0 15,9-10-15,0 10 16,1 10-1,-1-20-15,1 10 16,-1 10-16,10-1 16,-10-9-1,10 0-15,0 9 32,0 1-32,0-1 15,9-9 1,0 9-16,-9 1 15,0 8-15,-1-8 16,1-10 0,0 9-1,0 10-15,0-10 16,-10 0-16,1 1 16,-1-1-1,0-9-15,1 0 16,-1 0-1,1 0 1,-10-9 0,9 9-16,-9 9 15,0-9 1,9 0-16,-9 9 16,10 1-16,-10-20 15,0 1 1,0-1-1,0-8-15,9-11 16,-9-8 0,0-10-16,0 9 15,0-9 1,0-9-16,0-10 16,0-18-1,0-1-15,0 1 16,0-19-1,0 0-15,0-1 16,0-8 0,0-1-1,0 0-15,0-9 16,0 0 0,0 0-16,0 0 15,0 0 1,0 0-16,0 0 15,0 0-15,0 0 16,0 0 0,0 0-1,0 0-15,0 0 16,0 0-16,0 0 16,0 0-1,0 0-15,0 0 16,0 0-1,0 0 1,0 0-16,0 0 16,0 0-1,0-9-15,0 0 16,0-10 0,0 0-16,0 0 15,0 1 1,-9-11-16,9 1 15,0 0-15,0 0 16,0 0 0,0 0-1,0 0-15,0-10 16,0 10 0,0 0-1,0 0-15,0-1 16,0 1-1,0 0-15,0 0 16,0 9 0,0-9-16,0 0 15,0 0 1,0 9-16,0-9 16,0 0-1,0 0 1,0 9-16,0-9 15,0 0-15,9-1 16,-9 1 0,0-9-16,0-1 15,0 1 1,0-1-16,0-9 16,0 0-1,-9 0-15,-1 0 16,1-9-1,0 0-15,-1 0 16,1-1 0,-1-8-1,1 8-15,0-8 16,-1-1 0,1 0-16,-1-9 15,1 0 1,0-9-16,-1 9 15,1 0 1,-1-10-16,1 1 16,9-10-1,0 0-15,-10 0 16,10 0 0,-9-9-1,0 0-15,-1 0 16,1 0-1,-1-10-15,1-9 16,0 9-16,-1 1 16,1-19-1,-1 9 1,1 0-16,-10-10 16,10 1-16,-1 0 15,1-1 1,0-9-16,-1 10 15,1-10 1,-1-9 0,1 10-16,0-1 15,9 0 1,-10 0-16,1 10 16,-1-10-1,1 0-15,-1 1 16,1-1-1,0 0-15,-1 10 16,10 0 0,-9-1-1,-1 1-15,1 9 16,0-9 0,-1 9-16,10 9 15,0-9 1,0 9-16,0 1 15,10 9 1,-10 9-16,0 0 16,9 0-1,-9 10-15,9 9 16,1 9 0,-10 0-16,9 10 15,-9-10 1,0 10-1,0 0-15,0 9 16,0 0-16,0 0 16,0 0-1,0 10-15,10-1 16,-1-9 0,-9 0-16,0 0 15,0 10 1,0-1-1,9 1-15,-9-1 16,0 1-16,0-1 16,0 10-1,0 0 1,0 0-16,0 0 16,0-1-1,0 11-15,0 8 16,0 10-1</inkml:trace>
  <inkml:trace contextRef="#ctx0" brushRef="#br0" timeOffset="41127.91">3979 452 0,'0'0'0,"0"0"16,0 0-16,0 0 15,0 0-15,0 9 16,-18 29 0,-1 18-16,-10 38 15,11 28 1,8 0 0,1 0-16,-1-10 15,1-8-15,0-20 16,-1-18-1,10-19-15,0-10 16,0-18 0,0 0-1,0-10-15,-9-9 16,-1 0 0,-8-19-16,-1 1 15,-19-20 1,1 1-16,-11-10 15,-8 9-15,0 10 16,-10 9 0,0 10-1,19 9-15,9 9 16,10 1 0,0 8-1,0 10-15,-1 10 16,20 0-1,18-1-15,10 1 16,28 8-16,28-8 16,20 0-1,-11-20-15,1 1 16,-10-10 0,-9-9-16,-19 0 15,-9 0 1,-20 0-16,-8 0 15</inkml:trace>
  <inkml:trace contextRef="#ctx0" brushRef="#br0" timeOffset="41446.17">4356 1240 0,'0'0'0,"0"0"0,0 0 15,0 0 1,0 0-16,0 0 15,9 9 1,0 10-16,1 37 16,-1 10-1,-9-10-15,0-9 16,0-28 0</inkml:trace>
  <inkml:trace contextRef="#ctx0" brushRef="#br0" timeOffset="41676.15">4440 1071 0,'0'0'0,"0"0"0,0 0 15,0 0 1,0 0 0,0 0-16,0 0 15,0 0 1</inkml:trace>
  <inkml:trace contextRef="#ctx0" brushRef="#br0" timeOffset="42166.08">5033 1456 0,'0'0'0,"0"0"0,0 0 15,-19-19-15,0 0 16,1 1 0,-20 8-16,0 1 31,1-1-31,-1 20 0,10-1 16,0 1-1,18-1-15,1 0 16,-1 1-1,20-1 1,-1 0-16,19 1 16,1-1-1,-1 1-15,9-10 16,1 0 0,0 0-16,-1 0 15,1 0 1,0-10-16,-10 10 15,0 0-15,-9 0 16,0 0 0,-10 0-16</inkml:trace>
  <inkml:trace contextRef="#ctx0" brushRef="#br0" timeOffset="42866.21">5503 686 0,'0'0'0,"0"0"15,0 0 1,0 10-16,0 9 16,0 18-1,0 38 1,0 10-16,0 8 15,0-8-15,0-10 16,0 0 0,0-19-1,0-9-15,0-9 16,0-19 0,0-1-16,0-18 15,0 0 1,10 0-16,-1-9 15,1-10-15,18-9 16,0 0 0,10 0-1,-10 9-15,9 10 16,-8-1 0,-1 10-1,0 10-15,0-1 16,-9 0-1,0 10-15,-10 0 16,-9 9-16,-9 0 16,-29 0-1,-27 10-15,-20-1 16,10-18 0,9 0-16,19-19 15,18 0 1,11 0-16</inkml:trace>
  <inkml:trace contextRef="#ctx0" brushRef="#br0" timeOffset="43475.73">6294 1446 0,'0'0'0,"0"0"16,0 0-16,0 0 15,0 0 1,0 0-16,9 0 16,0-9-1,10 0-15,0-1 16,9-8 0,-9-1-16,0-9 15,0-10 1,-1-9-1,1 0-15,-19 19 16,0 0-16,-9 0 16,-10 18-1,0 1 1,-9 0-16,0 18 16,0 10-1,-1 9-15,1 19 16,9 0-1,10 0-15,18-10 16,1 1-16,-1-1 16,19 1-1,19-10 1,19-9-16,19-1 16,18-18-1,-37 0-15</inkml:trace>
  <inkml:trace contextRef="#ctx0" brushRef="#br0" timeOffset="43875.9">6877 405 0,'0'0'0,"0"0"16,0 0-16,0 0 15,0 0 1,0 9-16,9 10 16,1 28-1,8 37-15,11 29 16,-1 9-1,-9 9 1,0-9-16,-10-9 16,-9-10-1,0-9-15,-9-10 16,-1-27 0,1-20-1,-1 1-15,1-19 16,9-1-16,0-18 15</inkml:trace>
  <inkml:trace contextRef="#ctx0" brushRef="#br0" timeOffset="44325.88">6651 1109 0,'0'0'15,"0"0"-15,9 0 16,1 0-16,18 0 16,0 9-16,29 0 15,9 1 1,9-1-1,0 10 1,0 0-16,-18-1 16,-10 1-16,-10-9 15,-8-1 1,-10 0-16,-1 1 16,-8-1-1,-1 1-15,-9-1 16,0 0-1,0 19 1,0 10-16,0 0 0,0-1 31,-9 1-31,-1-20 16,1-8 0</inkml:trace>
  <inkml:trace contextRef="#ctx0" brushRef="#br0" timeOffset="44546.12">7225 977 0,'0'0'0,"0"0"15,0 0-15,0 0 16,0 0 0,9 10-16,-9-10 15</inkml:trace>
  <inkml:trace contextRef="#ctx0" brushRef="#br0" timeOffset="44886.06">7865 1240 0,'0'0'0,"0"0"0,0 0 16,-10-9-1,-9-1-15,-9 1 16,-19 9-1,-9 9 1,-1 19-16,10 1 16,19-1-16,19 0 15,18 19 1,19 0 0,10-10-16,18 1 15,48-1 1,27-18-16,1-19 15,-66 0-15</inkml:trace>
  <inkml:trace contextRef="#ctx0" brushRef="#br0" timeOffset="53886.1">13848 10322 0,'0'0'0,"0"0"16,0 0-16,0 10 16,9 8-1,1 20-15,-1 9 16,0 18 0,10 10-16,-9 1 15,-1-11 1,-9-18-16,0-9 15,0-20 1</inkml:trace>
  <inkml:trace contextRef="#ctx0" brushRef="#br0" timeOffset="58280.28">14393 10350 0,'0'0'0,"0"0"0,0 0 16,0 0-1,0 10-15,-18-1 16,-11 19-16,-8 19 16,-1 0-1,10 19-15,0-1 16,9 1 0,9-10-1,20-18-15,-1-1 16,10-8-1,9-11 1,10 1-16,9-10 16,0-9-16,-9-18 15,-10-1 1,-9 0-16,-10 0 16,-9 1-1,0-1-15,-19 0 16,-18 10-1,-10-1-15,-29 10 16,39 0-16</inkml:trace>
  <inkml:trace contextRef="#ctx0" brushRef="#br0" timeOffset="58775.88">14666 10585 0,'0'0'0,"0"9"15,-19 1-15,1 8 16,-1 11-1,0-1-15,9 9 16,1 1 0,18-1-16,1-18 15,9 0 1,9 0-16,0-19 16,0 0-1,1-19-15,-11 0 16,1 0-1,-19-9-15,-19 0 16,1 19 0</inkml:trace>
  <inkml:trace contextRef="#ctx0" brushRef="#br0" timeOffset="63756.24">14798 4430 0,'0'0'0,"0"0"0,0 0 16,9 9 0,1 1-1,18 18-15,10 9 16,27 29 0,1 0-1,0 0-15,-9 9 16,-1-19-1,-18-9-15,-20-28 16</inkml:trace>
  <inkml:trace contextRef="#ctx0" brushRef="#br0" timeOffset="64096.15">15249 4524 0,'0'0'15,"0"0"-15,0 19 0,-18 9 16,-11 19 0,-18 18-16,-9 1 15,-29 18 1,-9 10 0,-9-19-16,56-46 15</inkml:trace>
  <inkml:trace contextRef="#ctx0" brushRef="#br0" timeOffset="64546.21">15438 4702 0,'0'0'0,"0"0"0,0 0 16,0 0 0,0-9-16,0-1 15,0 1 1,9 9-16,10-9 16,18 18-1,29 10-15,10 9 16,8 19-1,1 0-15,0 0 16,-20 9 0,-8-19-16,-29-18 15</inkml:trace>
  <inkml:trace contextRef="#ctx0" brushRef="#br0" timeOffset="64810.91">15917 4580 0,'0'0'0,"0"10"0,-18 8 15,-1 20-15,-19 18 16,-9 19 0,-9 19-1,-10 0 1,28-57-16</inkml:trace>
  <inkml:trace contextRef="#ctx0" brushRef="#br0" timeOffset="65266.23">16284 4524 0,'0'0'0,"0"0"15,0 0 1,0 0-16,0 0 16,0 0-16,10 9 15,8 10 1,20 9-16,9 19 16,10 9-1,-1 10-15,0-10 16,1 1-1,-1 8-15,-27-37 16</inkml:trace>
  <inkml:trace contextRef="#ctx0" brushRef="#br0" timeOffset="65531.08">16566 4627 0,'0'0'0,"0"9"0,-18 20 31,-20 18-31,0 18 16,-18 10-16,18-37 16</inkml:trace>
  <inkml:trace contextRef="#ctx0" brushRef="#br0" timeOffset="66046.2">17056 4449 0,'0'0'0,"0"0"0,0 0 15,9 9 1,0 1 0,20 8-16,27 10 15,19 29-15,10 8 31,0 1-31,-10 9 0,0-9 16,-18-10 0,-29-37-1</inkml:trace>
  <inkml:trace contextRef="#ctx0" brushRef="#br0" timeOffset="66295.78">17582 4533 0,'0'0'0,"0"0"16,0 0-1,0 0-15,-18 10 16,-29 18-1,-19 28-15,-19 29 16,0-1-16,10-9 16,38-37-1</inkml:trace>
  <inkml:trace contextRef="#ctx0" brushRef="#br0" timeOffset="66795.89">18006 4458 0,'0'0'0,"0"0"0,9 10 0,19-1 16,19 19-1,19 19 1,19 0-1,-10 9-15,0 10 16,-9-10-16,-9-9 16,-38-28-1</inkml:trace>
  <inkml:trace contextRef="#ctx0" brushRef="#br0" timeOffset="67045.7">18514 4486 0,'0'0'0,"0"0"0,-10 10 16,-18 18-1,-19 19-15,-28 18 16,0 11 0,-1 8-16,29-37 15</inkml:trace>
  <inkml:trace contextRef="#ctx0" brushRef="#br0" timeOffset="67476.22">18843 4383 0,'0'0'0,"0"0"0,0 0 15,0 10 1,9-1-16,10 19 16,19 28-1,18 19 1,20 10-16,8 9 16,1-10-1,-47-46-15</inkml:trace>
  <inkml:trace contextRef="#ctx0" brushRef="#br0" timeOffset="67725.92">19313 4505 0,'0'0'0,"0"0"16,0 9-16,-18 10 15,-29 19 1,-29 18-16,-27 19 16,-19 10-1,65-48-15</inkml:trace>
  <inkml:trace contextRef="#ctx0" brushRef="#br0" timeOffset="68176.09">19633 4421 0,'0'0'0,"0"0"0,10 9 16,8 19-16,30 19 15,8 9 1,10 10-1,0-10-15,9 10 16,0-10 0,10 10-16,9-10 15,-56-28 1</inkml:trace>
  <inkml:trace contextRef="#ctx0" brushRef="#br0" timeOffset="68395.81">20480 4364 0,'0'0'0,"0"0"16,0 10-16,-28 9 15,-29 27 1,-37 48-16,-28 28 15,-19 10-15,66-67 16</inkml:trace>
  <inkml:trace contextRef="#ctx0" brushRef="#br0" timeOffset="69056.22">8109 4852 0,'0'0'0,"0"0"0,0 0 15,0 0-15,0 0 16,0 0 0,0 0-1,0 0-15</inkml:trace>
  <inkml:trace contextRef="#ctx0" brushRef="#br0" timeOffset="70775.95">3528 1906 0,'0'0'0,"-19"0"0,-19 0 15,1-9 1,8-1-16,1 10 15,19 0 1,-1 0-16,10 0 16,0 0-1,19 0-15,28 0 16,19 0 0,28 0-16,29 0 15,8-9 1,10 9-1,19 0-15,10 0 16,27 0-16,20 0 16,8 9-1,20-9 1,18 0-16,1 10 16,-20-1-1,-18 10-15,-19 0 16,-9-1-1,-10 1-15,-10 0 16,1 0-16,0-10 16,-19 1-1,-19-1 1,0-9-16,-28 9 16,-28-9-1,-19 0 1,-10 0-16,-18 0 15,-10 0-15,-9 0 16,-10 0 0,-9 0-1,0 0-15,0 0 16,0 0 0,0 0-16,0 0 15,-19 0 1,0-9-16,-18 0 15,-1-1 1,10 1-16</inkml:trace>
  <inkml:trace contextRef="#ctx0" brushRef="#br0" timeOffset="71746.03">8326 4749 0,'0'0'0,"0"0"0,0 0 15,0 0-15,0 0 16,0 0 0,0 0-16,0 0 15,0 0 1,0 0-1,0 0-15,0 0 16,0 0-16,0 0 16,0 0-1,0 0-15,9 0 16,10-9 0,9-1-16,0 1 15,0 0 1,-9 9-1,0 0-15,0 0 16,0 0 0,0 0-16,-10 9 15,10-9 1,-10 0-16,-9 0 16,0 0-1,0 0-15,0 0 16,0 0-1</inkml:trace>
  <inkml:trace contextRef="#ctx0" brushRef="#br0" timeOffset="72526.17">8072 4740 0,'0'0'0,"0"0"0,9 0 16,10 0-16,37 0 16,38 0-1,19 9-15,19 0 16,9-9 0,-9 0-16,-10 0 15,-19 0 1,-18 0-1,-10 0-15,-28 0 16,-9 0-16,-10 0 16,-9 0-1,-19 0-15,0 0 16,0 0 0,-28 10-1,-38-1-15,-66 10 16,-46-10-1,-11-9-15,11 0 16,27 0-16,29 0 16,18 0-1,29-9-15,19 9 16,27 0 0,1 0-16,19 0 31,-1 0-31,10 0 15,19 0-15,47 0 16,56-9 0,29-1-16,-10 1 15,-9-1 1,-10 1-16,-18 0 16,-20 9-1,-27 0-15,-10 0 16,-10 0-1,-18 0 1,-19 0-16,0 0 16</inkml:trace>
  <inkml:trace contextRef="#ctx0" brushRef="#br0" timeOffset="73645.82">7131 4693 0,'0'0'0,"0"0"16,0 0-1,0 0-15,-10-10 16,10 10 0,0 10-16,-9 9 15,0 18 1,-1 38-16,1 10 16,9 18-1,-10 0-15,10 0 16,0-9-1,10-19-15,-1-19 16,1-18-16,-10-19 16,0-1-1,0-18 1,0 0 0,0 0-16,9-18 15,0-29 1,1-10-16,-1-27 15,1-10-15,-1 0 16,-9 10 0,0 9-1,0 0-15,0 9 16,0 19-16,0 19 16,0 9-1,0 10 1,0 0-1,0 9-15,0 9 16,-9 0-16,-10 29 16,0 27-1,0 20-15,0-1 16,1 10 0,-1 0-1,9 0-15,1 0 16,0-19-1,-1-10-15,1-8 16,-1-20 0,10-9-16,0-9 15,0-9 1,0-10-16,0 0 16,0 0-1,0-10-15,0-18 16,0-38-1,0-18-15,10-19 16,-1-10 0,1-9-16,-1 10 15,-9 8 1,0 20-16,0 9 16,-9 19-1,-1 27 1,1 1-16,9 19 15,0 9-15,0 0 16</inkml:trace>
  <inkml:trace contextRef="#ctx0" brushRef="#br0" timeOffset="74846.03">8147 9506 0,'0'0'0,"0"0"0,0 0 16,0 9 0,-10 1-1,1-1-15,9 0 16,9 10 0,1 0-16,18 0 15,19-1 1,10 1-16,-1-19 15,0 0-15,1-9 16,-1-10 0,-18-9-1,0-10-15,-10 1 16,-9-1 0,-19 1-16,0-1 15,-19 1 1,-19-1-1,-18 10-15,-10 19 16,0 9-16,10 9 16,9 19-1,-1 0-15,1 10 16,19 9 0,0 0-16,19-10 15,-1 1 1,20-1-16,-1 1 15,10-1 1,9 1 0,0-10-16,19-9 15,10 0 1,-10-19-16,-10 0 16,1-10-1,0-9 1,-1 1-16,-18-20 15,0 1 1,0-20-16,-19 1 16,-10 0-1,-18-10-15,-19 0 16,-9 19 0,-10 19-16,38 19 15</inkml:trace>
  <inkml:trace contextRef="#ctx0" brushRef="#br0" timeOffset="85687.61">9163 9553 0,'0'0'0</inkml:trace>
  <inkml:trace contextRef="#ctx0" brushRef="#br0" timeOffset="86235.69">8739 9497 0,'0'0'0,"0"0"0,10 0 15,18 9 1,10-9-16,18 9 15,48 1 1,37 8 0,19 1-16,9 0 15,-28 0-15,-9-10 16,-10 0 0,-9 1-1,0 9-15,-66-10 16</inkml:trace>
  <inkml:trace contextRef="#ctx0" brushRef="#br0" timeOffset="86555.81">9680 9628 0,'0'0'0,"-37"0"0,-48 0 16,-47 0-1,-28 0-15,-169 9 16</inkml:trace>
  <inkml:trace contextRef="#ctx0" brushRef="#br1" timeOffset="117001.33">9247 11654 0,'0'0'16,"0"0"-16,0 0 0,0 0 16,0 0-1,0-9-15,10 0 16,-1-10-1,1 0 1,-1 0-16,10 1 16,9-1-1,0 0-15,1 0 16,-1 1 0,0-1-16,0 0 15,0 0 1,1 1-16,-1-11 15,10 1-15,-1 0 16,1 0 0,9-10-1,-10 10-15,11 0 16,-1-9 0,0-1-1,9 1-15,0-1 16,1 0-1,9 1-15,-10-10 16,1 0-16,-10 0 16,9 0-1,-9 10-15,0-10 16,10 0 0,-10 9-1,9-9-15,1 1 16,8-11-1,1 1-15,19-19 16,9 0 0,0 0-16,10-10 15,-10 1 1,9-1-16,10 1 16,-9 9-1,-1 0-15,10 0 16,19-10-1,-10-8-15,0-1 16,19-19 0,0 1-16,-9 8 15,9-8 1,-9 9 0,-10-1-16,10-8 15,9-1 1,0 1-16,10-10 15,9 0 1,9-10-16,19-18 16,0 9-1,10 1 1,-10-1-16,0 19 16,-9 9-16,-10 1 15,10-10 1,0 0-1,-1 0-15,1-19 16,0-9 0,0 0-16,9 0 15,0 0-15,9 9 16,10 10 0,10-10-1,-10 10-15,0-1 16,9 1-1,0-10-15,1 0 16,-10 10 0,0 0-16,-10 9 15,1 0 1,-10 9-16,10-9 16,-20 0-1,10 0-15,1 0 16,8 0-1,-9 0 1,0-9-16,10 0 16,-19 9-16,-10 0 15,10 0 1,-29 28 0,-9 0-16,-9 10 15,-28 18 1,-20 0-16,-8 19 15,-20 0-15,0 19 16,-18 0 0,0 0-1,-10 0-15,-9 9 16,0 0-16,-10 10 16,0 0-1,-9-1 1,0 10-1,0 0-15</inkml:trace>
  <inkml:trace contextRef="#ctx0" brushRef="#br0" timeOffset="144835.13">10254 9590 0,'0'0'0,"0"0"15,0 0-15,0 0 16,0 0-1,0 0-15,0 10 16,9-1 0,1 19-16,-1 19 15,1 9 1,-1 1 0,-9-29-16</inkml:trace>
  <inkml:trace contextRef="#ctx0" brushRef="#br0" timeOffset="145045.91">10348 9628 0,'0'0'0,"0"0"0,-28 9 15,-29 10 1,-18 9-16,0 19 16,28-19-1</inkml:trace>
  <inkml:trace contextRef="#ctx0" brushRef="#br2" timeOffset="148225.96">10151 9346 0,'0'0'0,"18"0"0,11 10 15,8-1 1,1 10-16,-10 9 15,-9 0 1,0 10-16,-10-1 16,1 10-1,-1 9 1,19 1-16,0-10 16,10-10-1,-19-18-15</inkml:trace>
  <inkml:trace contextRef="#ctx0" brushRef="#br2" timeOffset="148913.62">10395 9600 0,'0'0'0,"0"0"16,0 0-16,-9 9 15,-10 0 1,0 1-16,10-1 16,-1 1-1,1-10-15,9 0 16,9 9 0,1-9-1,-1 0-15,10 0 16,0 0-1,0-9-15,-19-1 16,0 1-16,0-1 16,-29 1-1,-18 0-15,-19 18 16,19 0 0,10 10-16,9 0 15,18 0 1,20-10-16,-1 1 15,19-10 1,10 0 0,-19 0-16</inkml:trace>
  <inkml:trace contextRef="#ctx0" brushRef="#br2" timeOffset="150850.84">10329 9684 0,'0'0'0,"0"0"16,0 0-16,0 0 16,0 0-1,0 10-15,0-1 16,0 10-1,10 9-15,-1 0 16,1 0 0,8 10-16,1-1 15,0 1-15,-10 9 16,1 0 0,-10-1-1,0 11 1,0-1-16,0 0 15,0 1 1,0-1-16,0 0 16,0 1-16,0-11 15,-10 1 1,1 0-16,0-9 16,-1-1-1,1 10-15,-1-9 16,10-1-1,0 1-15,0-10 16,0-9 0,0-1-1,0 1-15,0 0 16,0 0 0,0-10-16,0 1 15,0-10 1,0 0-16,0 0 15,10-10-15,-1-18 16,1-19 0,8-9-16,-8-10 15,-10 0 1,0 10 0,0 0-1,0-10-15,0 10 16,0 0-1,0-1-15,0 1 16,0 9-16,0 10 16,0 8-1,0 1 1,0 0-16,0 9 16,-10 1-1,10-1-15,0 0 16,0 0-1,0 1-15,0 8 16,0 1 0,0 9-16,0 0 15,0 9 1,0 10-16,-9 28 16,0 28-1,-1 28-15,1 10 16,-10-10-1,10 0-15,-1-9 16,1 0 0,-1-10-16,10-18 15,0-10 1,0-18 0,0-1-16,0-18 15,0-10 1</inkml:trace>
  <inkml:trace contextRef="#ctx0" brushRef="#br2" timeOffset="152095.87">10339 10904 0,'0'0'0,"0"0"0,0 0 15,-19 0-15,-19 0 16,-18 0 0,-19-10-16,-19 1 15,-29 9 1,-8-9-16,8-1 15,10 1 1,10 9-16,9 0 16,19 0-1,9 9 1,0-9-16,19 0 16,0 0-1,0 0-15,9 0 16,10 0-1,0 0-15,18 0 16,1 0-16,9 0 16,0 0-1,0 0-15,0 0 16,0 0 0,9 0-1,1 0 1,18-9-16,19 0 15,28-1-15,38 10 16,28 0 0,10 0-16,-1 10 15,-18-10 1,-19 0-16,-10 0 16,-18 0-1,-10 0-15,-18 0 16,-1 0-1,-9 0-15,-9 0 16,-1 0 0,-18 0-1,-19 0-15,0 0 16,0 0 0,-9 0-16,-10 0 15</inkml:trace>
  <inkml:trace contextRef="#ctx0" brushRef="#br2" timeOffset="152612.84">6397 11148 0,'0'0'0,"9"0"16,20 0-16,37 0 15,18 0 1,1 0 0,-10 0-16,0 0 15,-9 0 1,-38-10-16</inkml:trace>
  <inkml:trace contextRef="#ctx0" brushRef="#br2" timeOffset="153045.91">7206 10970 0,'0'0'0,"0"0"15,0 0-15,0 0 16,0 9 0,-9 0-16,-1 1 15,1-1 1,9 0-16,9 10 15,1 0-15,18 9 32,19 0-32,0 0 15,9-9 1,-9 0-16,-9 9 16,0 0-1,-19 0-15,-1 1 16,-18-1-1,0 9-15,-18 1 16,-20-1 0,-9-18-16,9-10 15</inkml:trace>
  <inkml:trace contextRef="#ctx0" brushRef="#br2" timeOffset="153313.54">7225 11035 0,'0'0'0,"9"0"0,10-9 15,19-10 1,37 0-16,28 1 16,67 8-1,168 1-15</inkml:trace>
  <inkml:trace contextRef="#ctx0" brushRef="#br2" timeOffset="154435.97">7338 11082 0,'0'0'0,"0"0"16</inkml:trace>
  <inkml:trace contextRef="#ctx0" brushRef="#br2" timeOffset="154868.51">7422 10988 0,'0'0'0,"0"0"0,0 0 15</inkml:trace>
  <inkml:trace contextRef="#ctx0" brushRef="#br2" timeOffset="156749.41">6265 11054 0,'0'0'0,"0"0"16,0 9-1,-9 1-15,-10 9 16,0 9 0,10 0-16,-1 0 15,1 0 1,18 10-16,1-1 16,18 1-1,19-1 1,0-18-16,10 0 15,-1-19-15,-9 0 16,-9-19 0,-10 0-16,-9-18 15,-29-10 1,-27-19-16,-48 0 16,-18 10-1,-10 37-15,-10 19 16,67 0-1</inkml:trace>
  <inkml:trace contextRef="#ctx0" brushRef="#br2" timeOffset="157136.1">6679 11317 0,'0'0'0,"0"0"16,0 0-1,0 0-15,0 0 16,0 0-16,0 9 16,0 0-1,0 20-15,10-11 16,-1 1 0,0 0-16,1 0 15,-1-10 1,-9-9-1,0 0-15,0 0 16</inkml:trace>
  <inkml:trace contextRef="#ctx0" brushRef="#br2" timeOffset="158411.64">5268 11279 0,'0'0'0,"0"0"16,0 0-16,10 0 15,8 0 1,20 0-1,37 10-15,19-1 16,0 10-16,0-10 16,-18 0-1,-20-9-15,-9 0 16,-9 0 0,-19 0-16,-19 0 15,0 0 1,-10 0-1,-27-18-15,-39-1 16,-37-19-16,10 10 16,-10 0-1,10 9 1,27 10-16,11 0 16,17 9-1,20 0-15,19 0 16,-1 0-1,20 0-15,9 9 16,37 0-16,10 1 31,9-1-31,-9 0 0,-9 1 16,-20-1 0,-9 1-1,-9-10 1,-9 0-16,-10 0 15,0 0 1,-19 0-16,-47 0 16,-47 0-1,-19 0-15,10 0 16,19 9 0,27 0-16,20-9 15,28 0 1,18 0-16,1 0 15,9 0 1,9 0-16,10 0 16,37 10-1,20-10-15,27 0 16,10 0 0,-9 0-16,-20-10 15,-8 1 1,-29 0-16,-10 9 15,-18 0 1,-19 0-16,0 0 16,0 0-1,-9 0-15,-29 9 16,-37 0 0,-29 1-1,1-1-15,9 1 16,18-10-1,29 9-15,19-9 16,9 0-16,10 0 16,9 0-1,9 0-15,29-9 16,37-10 0,29-9-16,-1 9 15,-9 9 1,-9 1-1,-19 0-15,-19-1 16,-28 10 0,-10 0-16</inkml:trace>
  <inkml:trace contextRef="#ctx0" brushRef="#br2" timeOffset="160394.66">22390 9515 0,'0'0'0,"0"0"0,0 0 16,0 0-1,0 0-15,9 0 16,-9-9-1,9 9 1,-9-9-16,0 9 16,10 0-1,-1 9-15,19 0 16,10 19 0,19 19-16,8 0 15,1 19 1,0 9-16,-9-9 15,-39-38-15</inkml:trace>
  <inkml:trace contextRef="#ctx0" brushRef="#br2" timeOffset="160681.97">22945 9534 0,'0'0'0,"0"0"0,0 9 16,-29 10 0,-36 47-16,-58 37 15,-150 113 1</inkml:trace>
  <inkml:trace contextRef="#ctx0" brushRef="#br2" timeOffset="162155.81">22719 9740 0,'0'0'15,"0"0"-15,0 0 0,9 10 16,1-1 0,-1-9-16,10 0 15,0 0 1,0 0-1,-1-9-15,1-1 16,-9-8 0,-1-1-16,-9 0 15,0 10 1,0-1-16,-9 1 16,-10 9-1,0 9-15,0 1 16,10-1-1,-1 1-15,1-10 16,9 0-16,9 9 31,1-9-31,18 0 16,0 0 0,-9 0-16,0 0 15,0 0 1,-19 0-16,0 0 15,0 0 1,0 0-16,0 0 16</inkml:trace>
  <inkml:trace contextRef="#ctx0" brushRef="#br2" timeOffset="164062.26">22719 9825 0,'0'0'0,"0"0"16,0 0-16,0 0 15,0 0 1,0 0-16,0 0 15,0 0-15,0 0 16,0 0 0,0 0-16,0 0 15,0 0 1,0 0-16,0 0 16,9 0-1,-9-9-15,0 9 31,0-10-31,0 1 16,0-1-16,0-8 16,0-1-1,0 0-15,0 0 16,0-9 0,0 0-16,0 9 15,0-9 1,0 0-1,0 0-15,0 0 0,0 0 32,0-1-32,0 1 15,0 0 1,0 0-16,0 0 16,0 0-1,0-10-15,0 1 16,0-1-1,0 1-15,0-10 16,0 0 0,0 0-16,0 9 15,0-9 1,0-9-16,0-10 16,0 10-1,-9 0 1,-1-10-16,1 10 15,0 0-15,-1-1 16,1-8 0,-1-1-1,1-9-15,-10 0 16,10 9-16,-1-9 16,1 0-1,0-9-15,-1-1 16,1 10-1,9 0 1,0 0-16,9-10 16,1-8-1,-1 8-15,-9 1 16,9-1 0,1-9-16,-1 1 15,1-1 1,-1 0-16,0 0 15,1-9-15,-10 0 16,9 0 0,1-1-1,-10 1-15,0-9 16,9 8 0,0 11-1,-9-1-15,0-9 16,0-1-1,0 10-15,0 1 16,0-1-16,-9 0 16,0-9-1,-1 18 1,1-8-16,-1-1 16,1 0-16,0 9 15,-1 1 1,10 9-1,0 0-15,0 0 16,0 0 0,-9-10-1,9 20-15,-10-10 16,10 9 0,-9-9-16,9 9 15,-9 0 1,9 1-16,-10-1 15,10 10 1,0 0-16,-9-1 16,-1 1-1,1 0-15,0-1 16,-1 1 0,1 9-16,-1 0 15,1 0 1,0 0-16,-1 10 15,1-10 1,-10 9-16,9-8 16,1 8-1,0 0-15,-1 10 16,1 0 0,-1 0-16,10 9 15,0 1 1,0-1-1,0 0-15,0 10 16,0-1-16,0 1 16,0-1-1,0 1 1</inkml:trace>
  <inkml:trace contextRef="#ctx0" brushRef="#br2" timeOffset="164858.19">22201 2591 0,'0'0'0,"10"0"0,-1 0 16,20 0 0,-1 0-16,9 0 15,-8 0 1,-1 0-1,0 0-15,-9 0 16,0-9-16,-1-1 16,-8 1-1,-1-10 1,1 0-16,-1-18 16,1-1-1,-1 1-15,-9-10 16,0 0-1,0 9-15,0 10 16,0 10 0,0 8-16,0 10 15,0 10 1,-19 27-16,10 57 16,-1 65-16,10 160 31</inkml:trace>
  <inkml:trace contextRef="#ctx0" brushRef="#br2" timeOffset="165791">22267 2507 0,'0'0'0,"0"0"16,0 0-16,0 0 15,0 0-15,0 0 16,0 0 0,0 0-1,10 0-15,-1-10 16,1 1 0,8-10-16,-8 10 15,-1-1 1,-9 1-16,0 9 15,0 0-15,0 0 16,-19 0 0,1 9-1,-11 1-15,1-1 16,9 0-16,10-9 31,-1 0-31,10 0 16,0 0-1,10 0-15,-1 0 16,1 0-16,9 0 16,-19 0-1</inkml:trace>
  <inkml:trace contextRef="#ctx0" brushRef="#br2" timeOffset="166755.79">22757 9665 0,'0'0'0,"0"0"16,0 0-1,0 10-15,0-1 16,0 10-1,0 9 1,0 0-16,0 0 16,9-9-16,0 0 15,1 0 1,-1-1-16,-9-18 16,0 0-1,0 0 1,0 0-16,0 0 15,0 0-15,0 10 16,-9-1 0,-1 10-16,1 0 15,0-1 1,-1 1-16,10-9 16,0-10-1,0 0-15,0 0 16,0 0-1,0 0-15</inkml:trace>
  <inkml:trace contextRef="#ctx0" brushRef="#br2" timeOffset="168975.69">21505 11955 0,'0'0'0,"10"0"0,-1-10 16,10 1 0,9 0-1,0-1-15,1 1 16,-1 18-1,-9 1-15,-1 8 16,1 10 0,-19 1-16,0 18 15,-19-1-15,-9 11 16,0-1 0,0-9-16,0-10 31,18-8-31,1-1 15,18 0 1,10 0-16,19-9 16,37 0-16,19-19 15,19 0 1,-10 0-16,1-10 16,-20 1-1,-55-1 1</inkml:trace>
  <inkml:trace contextRef="#ctx0" brushRef="#br2" timeOffset="169361.89">22098 12086 0,'0'0'0,"0"0"16,0 0-16,0 9 15,0 1 1,9 18-16,1 9 16,-1 1-1,19 0-15,10-10 16,9-10-16,0-18 31,0-18-31,0-10 16,-9-10-1,-1-9-15,-18 19 16,0 0-16,-9 18 16,-10 1-1,0 9-15,9 9 16,10 29 0,9 46-16,19 29 15,-28-47 1</inkml:trace>
  <inkml:trace contextRef="#ctx0" brushRef="#br2" timeOffset="169741.1">22926 12124 0,'0'0'0,"0"0"15,0 0-15,0 0 16,0 9 0,-10 0-16,1 19 15,18 19 1,1 0-16,18-9 15,0-1 1,1-18-16,-1-9 16,9-10-16,1-19 15,0-19 1,-20 1-16,-18-1 16,-9 1-1,-29 8-15,10 11 16</inkml:trace>
  <inkml:trace contextRef="#ctx0" brushRef="#br2" timeOffset="171795.94">8645 2394 0,'0'0'0,"0"0"0,0 0 16,0 0-16,0 0 16,0 0-1</inkml:trace>
  <inkml:trace contextRef="#ctx0" brushRef="#br2" timeOffset="172056.01">8617 2263 0,'0'0'0,"10"0"0,-1-10 16,19 1-1,19 0-15,19-10 16,0 9 0,0 1-1,9 0-15,-37-1 16</inkml:trace>
  <inkml:trace contextRef="#ctx0" brushRef="#br2" timeOffset="172243.52">9887 2188 0,'0'0'16,"10"0"-16,-1 0 16,10 0-1,9 0-15,19 0 16,-28 0-1</inkml:trace>
  <inkml:trace contextRef="#ctx0" brushRef="#br2" timeOffset="172395.98">10847 2235 0,'0'0'16,"9"0"-16,19 0 0,19 0 15,19-10 1,-28 1 0</inkml:trace>
  <inkml:trace contextRef="#ctx0" brushRef="#br2" timeOffset="172547.34">11910 2235 0,'0'0'0,"9"0"0,10 0 16,9 0-16,29 0 16,-29 0-1</inkml:trace>
  <inkml:trace contextRef="#ctx0" brushRef="#br2" timeOffset="172695.83">13123 2347 0,'0'0'0,"10"0"16,27 0-1,20 10-15,27-1 16,-36-9-16</inkml:trace>
  <inkml:trace contextRef="#ctx0" brushRef="#br2" timeOffset="172855.86">14704 2375 0,'0'0'16,"19"0"-16,18 0 15,20 10-15,-29-10 16</inkml:trace>
  <inkml:trace contextRef="#ctx0" brushRef="#br2" timeOffset="172995.92">15964 2413 0,'10'0'0,"-1"0"0,29 0 16,-19 0-1</inkml:trace>
  <inkml:trace contextRef="#ctx0" brushRef="#br2" timeOffset="173166.19">17291 2300 0,'0'0'0,"19"0"16,18 0 0,-18 0-16</inkml:trace>
  <inkml:trace contextRef="#ctx0" brushRef="#br2" timeOffset="173335.81">18881 2291 0,'9'0'0,"10"0"16,-10 0-16</inkml:trace>
  <inkml:trace contextRef="#ctx0" brushRef="#br2" timeOffset="173489.84">20452 2328 0,'9'0'0,"10"0"16,-10 0-1</inkml:trace>
  <inkml:trace contextRef="#ctx0" brushRef="#br2" timeOffset="173676.01">21938 2375 0,'0'0'0,"0"0"0,0 0 16,0 0 0,0 0-16,0 0 15</inkml:trace>
  <inkml:trace contextRef="#ctx0" brushRef="#br2" timeOffset="186095.84">8627 6963 0,'0'0'0,"0"0"16,0 0-1,0 0-15,0 10 16,-10-1-1,1-9-15,-1 9 16,1 1-16,0-1 16,-1-9-1,1 0-15,9 0 32,0 0-32,0 0 15</inkml:trace>
  <inkml:trace contextRef="#ctx0" brushRef="#br2" timeOffset="186766.06">8627 6954 0,'0'0'0,"0"0"16,0 0 0,0 0-16,9 0 15,0 0 1,1 0 0,18 0-16,0 0 15,10 0 1,0 0-16,9 0 15,-29 0 1</inkml:trace>
  <inkml:trace contextRef="#ctx0" brushRef="#br2" timeOffset="188885.89">8692 7038 0,'0'0'0,"0"0"0,0 0 16,0 0-1,0 0 1</inkml:trace>
  <inkml:trace contextRef="#ctx0" brushRef="#br2" timeOffset="189346.07">8533 7057 0,'0'0'0,"0"0"0,0 0 15,0 0-15,0 0 16,9 0 0,0 0-16,1 0 15,18-9 1,0-1-16,0 10 15,19 0 1,0 0-16,10 10 16,9-1-1,18 0-15,20 1 16,-1-1 0,10 1-1,10 8-15,-1 1 16,0 0-1,19 0-15,19-1 16,-9 1-16,9 0 16,9-10-1,0 1 1,132-1-16,38-28 16,-320 19-16,-10 0 15</inkml:trace>
  <inkml:trace contextRef="#ctx0" brushRef="#br2" timeOffset="190135.9">8570 6991 0,'0'0'0,"10"0"16,18-9-1,19-10-15,28 1 16,29-1 0,37 0-16,19 10 15,9-1 1,38 1-16,19 9 15,9 0-15,-9 9 16,-10 1 0,0-1-16,10 0 31,9 1-31,10-1 16,9 10-1,-19-10-15,-28 1 16,-9-1-1,-1 0-15,-9 10 16,-28-9-16,-9-1 16,-10 10-1,9-19 1,-18 9-16,-10-9 16,-18 0-16,-19 9 15,-29-9 1,-18 0-1,-20 0-15,-18 0 16</inkml:trace>
  <inkml:trace contextRef="#ctx0" brushRef="#br2" timeOffset="190745.81">8815 7001 0,'0'0'0,"-10"0"0,1 0 15,0 0 1,-1 0-16,10 0 16,10 0-1,37-10-15,75-8 16,85 8 0,47 10-16,37 10 15,29-1 1,0-9-1,-9-9-15,-1 18 16,29-9-16,9-9 16,-28 18-1,-10-9 1,10 9-16,-28 1 16,-29 9-16,-9-10 15,-28 0 1,-29 1-16,-9-1 15,-28 0 1,-28 10 0,-28-9-16,-20-10 15,-27 0 1,-20 0-16,-18 0 16,-9 0-1,-10 0-15,-10 0 16,1 0-1</inkml:trace>
  <inkml:trace contextRef="#ctx0" brushRef="#br2" timeOffset="191341.09">8890 7095 0,'0'0'0,"0"0"0,0 0 16,9 0-16,10 0 16,38-10-1,46 1-15,57-1 16,47 1 0,56 0-1,38-1-15,19 10 16,0-9-1,-19 9-15,0 0 16,0-9-16,-18 18 16,-1 0-1,19 1 1,9 8-16,19-8 16,-18 9-1,-19-1-15,-38 11 16,-19-11-1,-38-8-15,-27 8 16,-20 1-16,-18-9 16,-29-1-1,-18 0 1,-29 1-16,-18-1 16,-29-9-1</inkml:trace>
  <inkml:trace contextRef="#ctx0" brushRef="#br2" timeOffset="192068.28">8749 7020 0,'0'0'0,"0"0"0,0 0 16,19 0 0,18 0-1,20 0-15,46 0 16,29 0-1,28 0-15,47 9 16,28 0 0,28 1-16,20 8 15,-1-8 1,28-1-16,29-9 16,0-9-1,9 9-15,-10 0 16,1-10-1,-38 10-15,-19 0 16,-9-9 0,-38 9-16,-28 9 15,-9-9 1,-19 10-16,-19-1 16,-19 1-1,-19-1-15,-19 0 16,-18 10-1,-28-9-15,-20-1 16,-18-9 0,-19 0-1,0 0-15,0 0 16,0 0 0</inkml:trace>
  <inkml:trace contextRef="#ctx0" brushRef="#br2" timeOffset="192586.07">8843 6991 0,'0'0'0,"19"0"0,47 0 15,65 0 1,57 0 0,48 10-16,121-1 15</inkml:trace>
  <inkml:trace contextRef="#ctx0" brushRef="#br2" timeOffset="195276">15268 7658 0,'0'0'0,"0"0"0,10 9 16,-1 0-1,10 1-15,0 18 31,-1 9-31,1 20 16,-19 18-16,0 28 16,-9 0-1,-10 10-15,0-1 16,-18-8 0,-1-1-16,-18 0 15,-10 0 1,19 0-16,9-9 15,10 0 1,18-10-16,20-8 16,-1-20-1,19 0 1,1-18-16,8-10 16,-8-9-1,-1-1 1,-9-18-16,-1 0 15,-8 0-15,-10-9 16,0-10-16,-19 0 16,-9-9-1,-19 0 1,0 9-16,-10 10 16,-9 18-1,1 1 1,-1 18-16,9 0 15,10 19-15,19 19 16,19-1 0,27 29-16,20 9 15,9 19 1,19 0-16,0 10 16,28-1-1,0 0-15,-9 10 16,-10 9-1,-19 0 1,1-18-16,-20 8 16,-8 10-1,-20-18-15,-9-1 16,-19 1 0,-18-10-16,-1-10 15,-28-9 1,-28 10-16,0-19 15,-19-19 1,-28 0-16,0-9 16,0-29-1,-10 1-15,19-1 16,20-18 0,17 0-1,11-1-15,18-8 16,19-1-1,19-9-15,-1 0 16,20 0-16</inkml:trace>
  <inkml:trace contextRef="#ctx0" brushRef="#br2" timeOffset="196675.56">15513 11063 0,'0'0'0,"0"0"16,-10 0-16,1 0 16,0 0-1,-1 0-15,10 0 16,10 0-1,18 0-15,38 0 16,47-9 0,37-10-16,1 0 15,9 10 1,9 0-16,-37 9 16,-29 0-1,-18 0 1,-19 0-16,-19 0 15,-19 0-15,-9 0 16,-1 0 0,-18 0-1,0 0-15</inkml:trace>
  <inkml:trace contextRef="#ctx0" brushRef="#br2" timeOffset="197330.31">16679 10622 0,'0'0'0,"0"0"0,0 0 15,10 10 1,9 9-16,46 18 16,29 19-16,10 10 31,9 0-31,-10-10 0,-27 0 16,-29 1-1,-10-10-15,-18-10 16,-19 10-1,-9 0-15,-20 9 16,-8 0 0,-20 1-1,1-1-15,-10 0 16,0-9 0,38-28-16</inkml:trace>
  <inkml:trace contextRef="#ctx0" brushRef="#br2" timeOffset="197875.92">17940 10894 0,'0'0'16,"-9"10"-16,-20-1 0,-8 19 15,-1 1 1,0 17-1,10 11-15,19 8 16,-1 10 0,20 1-16,18-11 15,0-8 1,10-20-16,9-18 16,0 0-1,0-19-15,9 0 16,-9-19-1,10-19 1,-19-18-16,-10 0 16,-19-10-1,-18-9-15,-19 0 16,-10-10 0,-19 20-16,-27-1 15,-1 29 1,-9 18-16,38 9 15</inkml:trace>
  <inkml:trace contextRef="#ctx0" brushRef="#br2" timeOffset="199676.94">14638 7010 0,'0'0'0,"0"0"0,0 0 15,0 0 1,9 0-16,1 0 16,18 10-1,10-1-15,27 0 16,58 1 0,37-10-1,37 0-15,10 0 16,10-10-1,8-8-15,11-1 16,18 0-16,18-9 16,11 9-1,8-9-15,1 0 16,18 9 0,1-9-16,18 9 15,10 0 1,-1-9-16,10 0 15,10 9 1,9 1 0,-10-11-16,-28 11 15,1-1 1,-1 0-16,19 0 16,-9 10-1,-10-10-15,0 10 16,1-1-1,-29 1-15,-10 9 16,10 0-16,-19 0 16,-18-9-1,-20 9 1,-46 0 0,-29 0-16,-37 0 15,-28 0 1,-20 0-16,-27 0 15,-20 0-15,1 0 16,-19 0 0,-19 0-16,0 0 15</inkml:trace>
  <inkml:trace contextRef="#ctx0" brushRef="#br2" timeOffset="200755.64">23885 2281 0,'10'0'0,"9"10"0,18 9 15,29 28-15,9 9 16,-18 9-1,-10 1 1,-10 28-16,-27 19 16,-10 27-1,-19 1-15,0 9 16,-9 0 0,9-18-16,10-1 15,18-9 1,10-9-16,19-10 15,9-19-15,9-18 16,10-10 0,0-18-1,0-1-15,-10-18 16,-18 0 0,-1-19-1,-18 0-15,-19 0 16,0 0-1,0 0-15,-19 9 16,-28 10 0,-37 28-16,-10 37 15,-10 29 1,29 9-16,18 0 16,20 0-1,27-10-15,20 1 16,27 9-1,10 9-15,10-18 16,9-1 0,0-8-16,9-1 15,-19-9 1,-18-10 0,-10-9-16,-18 10 15,-29-10-15,-28 0 16,-47 0-1,28-38-15</inkml:trace>
  <inkml:trace contextRef="#ctx0" brushRef="#br2" timeOffset="201330.87">25146 4815 0,'0'0'0,"9"0"16,10 0-16,47 0 16,47-19-1,37 10 1,10-1-16,10 10 15,-1 0-15,-9 10 16,-19-10 0,-37 0-16,-20 0 15,-27 0 1,-1 0 0,-28 0-16</inkml:trace>
  <inkml:trace contextRef="#ctx0" brushRef="#br2" timeOffset="201845.72">26905 4571 0,'0'0'0,"0"0"0,0 0 16,0 0-16,0 0 15,0 9-15,0 1 31,0 18-31,0 0 16,0 0-16,0 10 16,0-1-1,0-18-15,0 0 16,0-1 0,0-18-16,0 0 15,0 0 1,0 0-16,-19-28 15,1-9-15,-1-20 16,9 10 0,1 10-1,18 9 1,1 0-16,-1 18 16,19 1-1,1-1-15,18 20 16,9 18-1,1 19-15,-10 0 16,-10 0-16,-18-10 16,-10 1-1,-9-1-15,-28 10 16,-56 10 0,-76 8-1,-160 48 1</inkml:trace>
  <inkml:trace contextRef="#ctx0" brushRef="#br2" timeOffset="202761.04">28072 4252 0,'0'0'0,"0"0"0,0 0 0,0 0 15,0 0 1,0 9-1,0 10-15,-10 18 16,1 48 0,9 37-16,9 9 15,1 1 1,-1-1-16,1-18 16,-1-29-1,0-9-15,1-19 16,-1-18-1,-9-10-15,0-9 16,0-19 0,0 0-1,10-10-15,-1-27 16,0-29 0,1-28-16,-10-9 15,0-9 1,0-1-16,0 10 15,0 18 1,-10 10-16,1 19 16,9 18-1,0 10-15,0 19 16,0 0 0,-9-1-16,-10 10 15,0 10 1,-28 36-1,9-17-15</inkml:trace>
  <inkml:trace contextRef="#ctx0" brushRef="#br2" timeOffset="203141.81">27583 5518 0,'0'0'0,"9"0"16,0-9-1,29 0-15,18-10 16,29 0-1,9 0-15,47-9 16,10 9 0,-1 10-16,-9 0 15,-18-1 1,-29 1 0,-28 0-16,-10-1 15,-18 10 1,-10 0-16,-9 0 15,0 0-15,-19 0 16</inkml:trace>
  <inkml:trace contextRef="#ctx0" brushRef="#br2" timeOffset="203626.11">28203 4224 0,'0'0'0,"0"0"0,0 0 16,0 0-1,0 0-15,-9 9 16,-19 10 0,-29 18-16,-9 20 15,-18 8 1,-1 20 0,0-10-16,20-10 15,18-8 1,0-10-16,18-29 15</inkml:trace>
  <inkml:trace contextRef="#ctx0" brushRef="#br2" timeOffset="204076.08">27592 5584 0,'0'0'0,"0"0"16,0 0 0,0 0-16,0 0 15,0 0 1,9 0-16,1-9 15,27-10-15,48 0 16,37 0 0,48 1-1,-1-1-15,-9 9 16,-10 10-16,-8 0 31,-30 0-31,1 0 16,-28 0-1,-19 0-15,-19 0 16,-9 0-16,-20 0 16,-8 0-1,-10 0 1,0 0-16,0 0 16</inkml:trace>
  <inkml:trace contextRef="#ctx0" brushRef="#br2" timeOffset="-186630.77">28467 9046 0,'0'0'0,"0"19"16,0 18-16,0 20 15,-10 8-15,10 10 16,0 10-1,10-10 1,-1 0-16,-9-19 16,0-18-1,0-10-15,0-9 16,0 0 0,0-10-16,0-9 15,0 0 1,0 0-16</inkml:trace>
  <inkml:trace contextRef="#ctx0" brushRef="#br2" timeOffset="-185497.17">28326 9271 0,'0'0'0,"0"0"16,0 0-1,0 0-15,0 10 16,0-1 0,0 29-16,9 18 15,10 10 1,9 9-16,19-10 15,0-8 1,10-20 0,-1-18-16,10 0 15,-10-19 1,1-19-16,-1-19 16,1 1-1,-20-10 1,1 0-16,-19 19 15,-10 0 1,1 18-16,-10 1 16,0 9-1,0 0-15,0 9 16,-10 29 0,-9 46-16,1 29 15,-1 28 1,0-1-16,0-8 15,-18-20 1,-1-8-16,0-20 16,-18-18-1,-1-10-15,1-19 16,-19-18 0,-10-19-16,-37-28 15,-1-19 1,11-9-16,64 28 15</inkml:trace>
  <inkml:trace contextRef="#ctx0" brushRef="#br2" timeOffset="-185088.77">29332 9966 0,'0'0'0,"0"0"15,0 0-15,0 9 16,-9 0-16,-10 20 16,10 8-1,-1 38 1,1 38 0,18 18-16,1-18 15,8-10 1,1-19-16,-9-9 15,-10-28-15,0-9 16,-10-29 0</inkml:trace>
  <inkml:trace contextRef="#ctx0" brushRef="#br2" timeOffset="-184788.12">29285 9947 0,'0'0'0,"0"0"0,10 0 16,8-10 0,11 10-16,18 0 15,9 10 1,1-1-1,-10 19-15,-10 1 0,1 17 32,-19-8-32,-19 9 0,-28 19 31,-29 18-31,-75 10 16,-169 75-1</inkml:trace>
  <inkml:trace contextRef="#ctx0" brushRef="#br2" timeOffset="-184200.82">28420 11326 0,'0'0'0,"0"9"0,0 10 16,0 19-1,9 27 1,1 20-1,-1-1-15,0-9 16,1-18-16,-1-20 16,1-18-1</inkml:trace>
  <inkml:trace contextRef="#ctx0" brushRef="#br2" timeOffset="-183884.3">28984 11354 0,'0'0'0,"0"0"16,0 0-16,-9 10 16,-1-10-1,10 9-15,10 0 16,27 20-1,20-1-15,9 9 16,-10 1-16,1-1 31,-20 1-31,-9-1 0,-18-9 16,-20 19 0,-27 0-1,-48 10 1,19-29-16</inkml:trace>
  <inkml:trace contextRef="#ctx0" brushRef="#br2" timeOffset="-183677.77">28994 11157 0,'0'0'0,"18"0"0,20-9 16,28-1-16,9 10 16,0 10-1,10-1-15,-38 1 16</inkml:trace>
  <inkml:trace contextRef="#ctx0" brushRef="#br2" timeOffset="-183401.08">29652 11429 0,'0'0'0,"0"0"16,0 10-16,10 8 15,8 20 1,11-1-16,27 1 16,10 0-1,9-20 1,0-8-16,-18-20 15,-20-8-15,1-11 16,-19-8 0,-28-1-16,-29-18 15,-56 0 1,-38 28-16,-18 37 16,-161 66-1</inkml:trace>
  <inkml:trace contextRef="#ctx0" brushRef="#br2" timeOffset="-183130.86">28486 12593 0,'0'0'0,"0"0"15,0 0-15,0 9 16,9 29 0,0 18-16,10 19 15,9 19 1,-9-47-16</inkml:trace>
  <inkml:trace contextRef="#ctx0" brushRef="#br2" timeOffset="-182790.06">28947 12480 0,'0'0'0,"0"0"16,9 19-1,10 28-15,28 18 16,9 1-16,1-10 16,-10-18-1,0-19-15,0-10 16,0-18 0,0-19-16,-9-19 15,-1 0 1,-18 19-1,-10 18-15,-9 1 16,10 18 0,-1 19-16,1 38 15,-10 65 1,9 20-16,-9-76 16</inkml:trace>
  <inkml:trace contextRef="#ctx0" brushRef="#br2" timeOffset="-182440.96">29953 12687 0,'0'0'0,"0"0"15,0 0 1,0 0-16,0 9 15,0 19-15,10 10 16,-1 9 0,0 9-1,20 0-15,-1-28 16,0-9 0,0-19-1,1-9-15,8-20 16,1-27-1,-10 0-15,-19-10 16,-9 19-16,-18 19 16,-29 0-1,9 19-15</inkml:trace>
  <inkml:trace contextRef="#ctx0" brushRef="#br2" timeOffset="-182120.6">28777 14197 0,'0'0'0,"0"0"0,0 0 16,0 0 0,0 0-16,0 9 15,10 10 1,-1 28-16,0 19 16,1 9-1,-1 19 1,1-10-16,-10-37 15,0-28-15</inkml:trace>
  <inkml:trace contextRef="#ctx0" brushRef="#br2" timeOffset="-181798.3">29436 13784 0,'0'0'0,"0"0"0,0 0 16,0 0 0,0 0-1,0 0-15,9 10 16,1-1 0,18 0-16,0 1 15,0-1 1,10 10-16,0 9 15,-1 19-15,1 9 16,-19 19 0,-1 19-1,-27 28-15,-19 10 16,9-67 0</inkml:trace>
  <inkml:trace contextRef="#ctx0" brushRef="#br2" timeOffset="-181608.45">29313 14441 0,'0'0'0,"10"0"0,9-9 16,18-10-1,29-9-15,19 0 16,18-1-1,29-8-15,-57 18 16</inkml:trace>
  <inkml:trace contextRef="#ctx0" brushRef="#br2" timeOffset="-181320.89">30235 14066 0,'0'0'0,"0"0"0,0 0 15,0 0-15,0 9 16,-9 1-1,0 18-15,-1 19 16,20-1 0,-1 11-1,10-20-15,9 1 16,10-19 0,18-10-16,1-18 15,-1-20 1,-9-8-16,-19-10 15,-28 0-15,-28 0 16,-28 10 0,-57 27-1,37 10-15</inkml:trace>
  <inkml:trace contextRef="#ctx0" brushRef="#br2" timeOffset="-181067.8">29022 15595 0,'0'0'0,"0"0"15,0 0 1,0 0-16,0 0 15,0 9 1,9 1 0,1 18-16,-1 19 15,0-19 1</inkml:trace>
  <inkml:trace contextRef="#ctx0" brushRef="#br2" timeOffset="-180330.87">29662 15210 0,'0'0'0,"0"0"0,0 0 16,0 0 0,0 0-16,0 0 15,0 0 1,0 0-16,0 10 15,0 27 1,0 10-16,9 10 16,0-1-1,1 9-15,9 1 16,-10 0 0,-9-10-16,0-18 15,0-1 1,-9-18-1,-1 0-15,-9-19 16,-9-10-16,0-8 16,0-29-1,9-19 1,28-18-16,29-20 16,9 11-16,0 27 15,19 10 1,0 9-16,-10 18 15,1 20 1,-1 9-16,0 19 16,-8 0-1,-11-1 1,-18 1-16,0-9 16,0-1-1,-10 19-15,0 10 16,10 9-1,0-1-15,9 11 16,10-10 0,9-10-16,9-9 15,1-18-15,-1-20 16,10-18 0,-9-38-1,-20-18 1,-9-10-16,-28 29 15,-18 8 1,-20 10-16,-47 29 16,29 8-16</inkml:trace>
  <inkml:trace contextRef="#ctx0" brushRef="#br2" timeOffset="-179952.48">29398 16571 0,'0'0'0,"0"0"0,0 0 15,0 0-15,0 19 16,-19 18 0,-18 38-1,-1 38-15,10 9 16,0-19-16,18-19 15,1-27 1,18-10-16,-9-38 16</inkml:trace>
  <inkml:trace contextRef="#ctx0" brushRef="#br2" timeOffset="-179558.44">29774 16796 0,'0'0'0,"10"-9"0,-1-10 16,-9 0 0,0 0-16,0 1 15,-9 8 1,-1 1-16,-8 18 16,-1 1-1,-9 8-15,18 1 16,1 0-1,-1 0-15,10-10 16,10 0 0,9-9-1,9 0-15,19 10 16,-10-1 0,1 1-16,0-1 15,-1 10 1,-18 9-16,0 19 15,-10 0-15,-9 9 16,0 0 0,-9-9-16,-10 0 15,10-28 1</inkml:trace>
  <inkml:trace contextRef="#ctx0" brushRef="#br2" timeOffset="-179239.34">30198 16834 0,'0'0'0,"0"0"15,0 0-15,0 0 16,0 0 0,0 9-16,0 0 15,0 19 1,9 1-16,1 8 15,8-9 1,11-9 0,-1-10-16,19-18 15,19-19 1,-10-38 0,-9-9-16,-37 9 15,-20 10-15,-9 28 16,-18 9-1,9 10 1</inkml:trace>
  <inkml:trace contextRef="#ctx0" brushRef="#br2" timeOffset="-177970.94">28514 11373 0,'0'0'0,"0"-9"0,-19-10 16,0-9-16,10 9 15,-1 10 1,1-1-1,0 20-15,-1 18 16,1 9 0,-1 29-16,10 0 15,0 9 1,10 0-16,-10-10 16,9 1-1,1-10-15,-1 10 16,0 0-1,-9-1-15,0 1 16,0-28 0</inkml:trace>
  <inkml:trace contextRef="#ctx0" brushRef="#br2" timeOffset="-176520.87">27037 13606 0,'0'0'0,"0"0"0,0 0 16,0 0-1,0 0-15,-10 0 16,10 0 0,0 0-16,0 0 15,0 0 1,10 0-16,28 0 15,37-9-15,28-1 16,20-9 0,27 10-1,29-10-15,28 1 16,28 8 0,28 1-16,29-1 15,-10 1 1,0 9-16,1-9 15,-11 9-15,1-10 16,-19 1 0,-19-10-16,-46 10 15,-39-10 1,-37 10 0,-38-1-1,-46 1-15</inkml:trace>
  <inkml:trace contextRef="#ctx0" brushRef="#br2" timeOffset="-175331.17">15108 9937 0,'0'0'0,"0"0"16,0-9-16,0 0 16,0-1-1,0 1 1,0 0-16,0 9 15,0 0 1,0 0-16,0 0 16,0 0-16,0 0 15,0 0 1,0 0-16,0 0 16,0 0-1,0 0-15,0 0 31,0 0-31,0 0 0,0 0 16,0 0 0,0 0-1,0 0-15,0 0 16,0 0 0,0-10-16,-9 1 15,9 9 1,0-10-16,0 10 15,0 0 1,0 0-16,0 0 16,0 0-16</inkml:trace>
  <inkml:trace contextRef="#ctx0" brushRef="#br2" timeOffset="-173504.84">15249 7207 0,'0'0'15,"0"0"-15,0 0 16,0 0-16,0 0 16,0 0-1,0 10-15,0 18 16,0 28 0,0 47-16,0 38 15,0 9 1,0 10-16,0 8 15,0 1-15,0 10 16,-9-1 0,-10 0-1,10 10-15,-10 9 16,10-10 0,-1 1-16,20-10 15,-1-9 1,10-9-1,9-19-15,0-10 16,-9-28-16,0-18 16,0-29-1,-19-19-15,0-18 16,0-19 0,0 0-16,0 0 15,0-9 1,0-19-16,9-38 15,-9-19 1,9-18 0,1-19-16,-1 0 15,1-9 1,-1-10 0,-9 0-16,0-9 15,0-9 1,0 9-16,0 0 15,0-10-15,0 10 16,0 19 0,0-19-1,0-1-15,0 20 0,0 9 32,0 10-32,0 18 15,0 19 1,-9 9-16,-1 0 15,1 19 1,-1 0-16,1 1 16,0 17-1,-1 20-15,1 0 16,9 9 0,0 9-16,-10 10 15,1 46 1,9 48-16,9 28 15,1 18 1,-10 20 0,9 8-16,-9 10 15,0 10-15,0-1 16,0-9 0,0 0-16,0-9 15,0-19 1,0 0-1,0-19-15,10-28 16,-10-19 0,9-28-16,-9-19 15,0-18 1,0-20-16,0 1 16,0-19-1,0 0-15,0-9 16,0-29-1,0-37-15,-9-28 16,9-19 0,-10-9-16,-9-1 15,1-8 1,-1-20-16,0 1 16,0-10-1,0-10 1,1 1-16,8 0 15,-9 9-15,1 10 16,8 18 0,1 28-1,-1 1-15,1 8 16,9 20-16,-10 18 16,10 19-1,0 19 1,0 10-1,0 8-15,0 10 16,0 0-16,0 19 16,-9 37-1,0 57-15,-1 37 16,10 28 0,10 19-16,-1 10 15,10-1 1,9-9-16,-9-19 15,0-9 1,0-9-16,-1-20 16,-8-27-1,9-10 1,-1-18-16,-8-20 16,-1-18-1,-9-19-15,10-9 16,-10-9-1</inkml:trace>
  <inkml:trace contextRef="#ctx0" brushRef="#br2" timeOffset="-169604.53">32239 10885 0,'0'0'0,"0"0"16,0 9 0,-19 10-16,1 19 15,8 18 1,10 10-16,10 9 15,18-19 1,9-9-16,1-9 16,0-20-1,-1-18-15,1 0 16,-19-18 0,0-1-16,-10-9 15,-18-10 1,-29 1-16,-56 8 15,28 11-15</inkml:trace>
  <inkml:trace contextRef="#ctx0" brushRef="#br2" timeOffset="-169145.3">32361 12762 0,'0'0'15,"0"0"-15,0 0 16,0-10-16,0 10 15,0 0 1,0 0 0,0 10-16,10 8 15,-1 11 1,20 8 0,-1 1-16,9-10 15,10-10 1,10-18-16,9-18 15,0-29 1,-10-19-16,-9-18 16,-28-1-1,-19 20-15,-19 8 16,-19 10 0,-37 19-16,-47 28 15,-189 28 1</inkml:trace>
  <inkml:trace contextRef="#ctx0" brushRef="#br2" timeOffset="-168770.95">32634 13887 0,'0'0'0,"0"0"0,0 0 16,0 10-16,0 9 16,0 37-1,-9 19 1,-1 28-16,1 19 16,18 19-1,-9-66-15</inkml:trace>
  <inkml:trace contextRef="#ctx0" brushRef="#br2" timeOffset="-168539.38">32503 15867 0,'0'0'0,"0"0"0,0 0 16,0 10-16,9 18 15,0 9 1,10 48-16,-9-38 16</inkml:trace>
  <inkml:trace contextRef="#ctx0" brushRef="#br2" timeOffset="-168340.86">32493 16937 0,'0'0'0,"0"0"0,0 9 15,10 10 1,-1 47 0,0-20-16</inkml:trace>
  <inkml:trace contextRef="#ctx0" brushRef="#br2" timeOffset="-167504.44">32503 16637 0,'0'0'0,"0"0"16,0 9-16,0 10 16,0 18-1,9 19-15,0 20 16,-9 17 0,10 1-1,-1-9-15,-9-20 16,0-18-16,0-9 15,0-19 1,0-10 0,0-9-16,0 0 15,0-9 1,0-20-16,0-27 16,-9 0-1,9-1-15,0 29 16</inkml:trace>
  <inkml:trace contextRef="#ctx0" brushRef="#br2" timeOffset="-167146.15">32503 15642 0,'0'0'0,"0"0"0,0 0 15,0 0 1,0 19-16,0 18 15,9 38 1,0 10-16,1-10 16,-10-9-1,0-20-15,0-8 16,0-19 0,0-19-16,0 0 15,0 0 1</inkml:trace>
  <inkml:trace contextRef="#ctx0" brushRef="#br2" timeOffset="-166854.45">32587 13803 0,'0'0'0,"0"0"0,0 0 16,0 0 0,0 19-16,0 46 31,-9 39-31,9 65 15,0 56-15,9 122 16</inkml:trace>
  <inkml:trace contextRef="#ctx0" brushRef="#br2" timeOffset="-166169.15">27300 17575 0,'19'0'0,"47"-19"0,132 0 16,159-9 0,95 9-16,46 10 15,29 18 1,9 10-16,10 9 16,-10 10-1,-47-1-15,-47-9 16,-37 1-1,-57-1-15,-47-10 16,-66 1 0,-56 0-16,-29-19 15,-27 0 1,-48-19 0,0-9-16</inkml:trace>
  <inkml:trace contextRef="#ctx0" brushRef="#br2" timeOffset="-165620.95">27347 13812 0,'0'0'0,"10"0"16,9-18-1,18-10-15,29-10 16,38-18-1,55-1-15,77 1 16,55 0 0,86 9-16,74 0 15,57 0 1,38 10-16,37 8 16,57 20-1,-10 18 1,-19 20-16,-27-1 15,74 9 1</inkml:trace>
  <inkml:trace contextRef="#ctx0" brushRef="#br2" timeOffset="-165116.31">27394 13597 0,'57'-10'0,"225"-18"16,235-19-16,114 19 16,37 0-1,75 9-15,38 29 16,65 18-1,-375-10-15</inkml:trace>
  <inkml:trace contextRef="#ctx0" brushRef="#br1" timeOffset="-150171.02">14534 9581 0,'0'0'0,"0"0"0,0 0 16,0 0 0,0 0-16,0 0 15,-9 9 1,0 1-16,-1 18 15,1 9-15,18 10 16,10 10 0,9-1-16,0-19 15,10 1 1,0-19-16,-10-10 16,0-9-1,0 0-15,-9-19 31,0-18-31,-19-1 16,-19-18-16,-18 0 16,-20 9-1,-28 19-15,-18 28 16,47 0 0</inkml:trace>
  <inkml:trace contextRef="#ctx0" brushRef="#br1" timeOffset="-149620.85">15212 9684 0,'0'0'0,"0"0"16,0 10 0,-19-1-1,0 10-15,-9 9 16,9 0 0,10 10-16,-1-1 15,20 1 1,18-1-16,0-9 15,10-9 1,-1-19-16,1 0 16,0-19-1,-20 0-15,1-18 16,-19-10 0,-9 0-16,-19 0 15,-38 10 1,-47 9-16,47 18 15</inkml:trace>
  <inkml:trace contextRef="#ctx0" brushRef="#br1" timeOffset="-149020.86">15889 9806 0,'0'0'15,"0"0"-15,-19 0 0,-18 10 16,-1-1 0,10 19-16,0 0 15,18 10 1,10 9 0,19 9-16,19-9 15,18 0 1,1-19-16,8-9 15,-8-19 1,-20-19-16,1-28 16,-10-9-16,-28-1 15,-19-8 1,-28 8-16,-18 11 16,18 27-1</inkml:trace>
  <inkml:trace contextRef="#ctx0" brushRef="#br1" timeOffset="-147531.02">14036 4524 0,'0'0'0,"0"0"0,0 0 16,9 9-1,19 1-15,10 18 16,9 19 0,19 18-16,0 20 15,0 9 1,0-19-16,-1-10 16,-36-36-1</inkml:trace>
  <inkml:trace contextRef="#ctx0" brushRef="#br1" timeOffset="-147277.18">14431 4599 0,'0'0'0,"0"0"15,0 9-15,-19 1 16,0 18 0,-18 19-1,-20 18-15,1 10 16,-19 1 0,-1-1-16,29-38 15</inkml:trace>
  <inkml:trace contextRef="#ctx0" brushRef="#br1" timeOffset="-146910.93">13368 4533 0,'0'0'0,"0"0"15,9 0-15,1 10 16,18 8-1,19 20-15,9 18 16,20 38-16,8 0 31,-8 0-31,-20-19 0,1 0 16,-39-47 0</inkml:trace>
  <inkml:trace contextRef="#ctx0" brushRef="#br1" timeOffset="-146679.58">13678 4571 0,'0'0'0,"0"9"0,-18 1 0,-1 18 16,-9 19 0,-10 18-1,-19 20-15,29-38 16</inkml:trace>
  <inkml:trace contextRef="#ctx0" brushRef="#br1" timeOffset="-141850.89">23500 4646 0,'0'0'0,"0"0"0,0 0 0,0 0 16,0 0-1,0 0 1,9 0-16,10 9 16,19 19-1,37 29-15,19 27 16,9 29 0,1-1-16,-10 1 15,0 9 1,0 0-1,0-10-15,10 1 16,-57-57 0</inkml:trace>
  <inkml:trace contextRef="#ctx0" brushRef="#br1" timeOffset="-141550.18">24299 5096 0,'0'0'0,"-28"19"0,-19 18 15,-28 29-15,-19 0 16,0 18 0,-10-9-16,10-9 15,28-10 1,29-28 0</inkml:trace>
  <inkml:trace contextRef="#ctx0" brushRef="#br1" timeOffset="-141160.99">24770 5096 0,'0'0'0,"0"0"0,0 0 0,0 0 31,0 0-31,0 0 16,9 19-1,29 18-15,28 39 16,46 17 0,1 11-16,-9-20 15,-1-9-15,-18-19 16,-10-18 0,-47-19-16</inkml:trace>
  <inkml:trace contextRef="#ctx0" brushRef="#br1" timeOffset="-140919.25">25259 5162 0,'0'0'0,"-10"0"0,-18 9 15,-19 10-15,-28 28 16,0 9 0,-10 38-1,-9 0-15,-10 9 16,48-47 0</inkml:trace>
  <inkml:trace contextRef="#ctx0" brushRef="#br3" timeOffset="-134451.28">8551 11532 0,'0'0'0,"0"0"0,0 0 16,0 0-16,10 0 16,-1-18-1,19-1 1,1 0-16,-1 0 15,0-9 1,10 0-16,-10 9 16,19-18-1,-9 9 1,-1 0-16,10-10 16,0 0-16,10 1 15,9-10 1,9 0-16,9 0 15,1 0 1,9 0-16,10-9 16,9-10-1,9-9-15,0-9 16,10-1 0,0-8-1,-1-1-15,-8 0 16,8 0-16,1 0 15,19-18 1,8-1-16,1 1 16,0-10-1,19 9 1,-10 10-16,10 0 16,9-10-1,-9-9-15,19 9 16,-1-8-1,10-11-15,-9 10 16,9 10-16,18-10 16,-8 9-1,-1 0-15,10 1 16,0-10 0,9 0-1,0 0 1,10 9-16,9-9 15,-10 10-15,-9-1 16,1 1 0,-11-1-1,11-18-15,8 9 16,1 0 0,-1-10-16,10-8 15,0 18 1,10-19-16,9 0 15,-1 10-15,1-10 16,0 0 0,-10 1-1,-9 8-15,19 1 16,-9 0 0,-1-1-1,19-8-15,-18-1 16,-1 9-16,0 10 15,1-9-15,-1 0 32,-9 9-32,10-10 15,-29 10-15,9 0 16,-8 0 0,18 1-1,-10-1-15,1 9 16,18-9-1,-9 0-15,-9 9 16,-10 20 0,-19-1-16,-9 0 15,-28 10 1,0-1-16,-19 19 16,-10 1-1,1-1-15,-19 0 16,-20 19-1,-18 1-15,-9 8 16,-10-9 0,1 19-16,-20 0 15,-18 9 1,-1 0 0,-8 10-16,-1 0 15,0-1 1,-9 1-16,0-1 15,-1 1 1,1 0-16,0-1 16,0 10-16,-10 0 15</inkml:trace>
  <inkml:trace contextRef="#ctx0" brushRef="#br3" timeOffset="-132701.18">23152 5303 0,'0'0'0,"0"0"16,-10-10-16,1-9 15,-1 1 1,20-1-16,-1-19 15,29 1 1,18-19-16,20-1 16,36 1-1,11-10-15,-1 19 16,29 0 0,8 19-1,30 0-15,18 0 16,-10 19-16,1 18 15,-20 0 1,-18 10-16,0 9 16,-9 0-1,-19 19 1,-20 0-16,1 0 16,-19 10-1,-28-1-15,-9 0 16,-10 10-1,-19 9-15,-19 9 16,-18 10 0,-38 19-16,-38-1 15,-18 1 1,-20-10-16,-36-18 16,-20-20-1,-38-18-15,-18-28 16,0-10-1,0-28-15,18 1 16,29-20 0,28-18-16,10-10 15,28-9 1,9-9-16,9-10 16,10-9-1,28-10-15,19 10 16,19 0-1,19-1 1,9 1-16,37 19 16,39-1-1,-29 38-15</inkml:trace>
  <inkml:trace contextRef="#ctx0" brushRef="#br3" timeOffset="-111061.21">15315 8427 0,'0'0'0,"0"0"15,0 0-15,-9-9 16,-1-1-1,1 1-15,0-1 16,-1 10 0,1-9-16,-1 9 15,1 0-15,9 0 16,-9 0 0,-1-9-16,1-1 31,-1 1-31,1-1 15,9 10-15,0-9 16,0-10 0,-9 1-16,9-1 15,0-9 1,0 0-16,0-1 16,0 1-1,0 0-15,0 0 16,0 0-1,0 0-15,0-1 16,0 1 0,0 0-16,0 0 15,0 9 1,0 1 0,0-1-16,0-9 15,0-1 1,0 1-16,0 0 15,0 0-15,0 9 16,0 0 0,0 1-1,0-1-15,0 10 16,0-1-16,0 1 31,0 9-31,0 0 16,0 0-16,0 0 15,0 0 1,0 0-16,0 9 16,0 10-1,0 18-15,0 10 16,0 10 0,0 8-16,0 1 15,0 0 1,9-1-16,-9 1 15,0-10 1,0 1 0,0-1-16,0 0 15,0-9 1,-9 19-16,9-10 16,0 10-1,0-10 1,0-9-16,0 0 15,0 0 1,0-10-16,0 1 16,0-1-1,0-8-15,0-11 16,0 1 0,0 0-16,0-19 15,0 0 1,0 0-16,0 0 15,0 0 1,0-10-16,0-8 16,0-20-1,0-9-15,-10-9 16,10-10 0,0-9-16,10 10 15,-1-1 1,0-9-1,1 0-15,-1 0 16,1 0-16,-1 0 16,0 9-1,-9-9-15,0 9 16,0 19 0,0 0-16,0 0 15,0 19 1,0 0-16,0 0 15,0 0 1,0 0-16,0 9 16,0 10-1,0-1 1,0 1-16,0 9 16,0 0-1,0 0-15,0 0 16,0 9-1,0 10-15,0 9 16,0 19 0,0 0-16,0 0 15,10 19-15,-10-1 16,0 20 0,0-10-1,0 0 1,0 0-16,0 9 15,-10 1-15,1-1 16,9 1 0,-9-10-1,9-10-15,0 10 16,-10 0 0,10-9-16,0-10 15,0-18 1,0-1-16,0-8 15,0-11 1,0 1-16,0-9 16,0-10-1,0 0-15,0 0 16,0 0 0,0 0-16,0-10 15,0-18 1,-9-19-16,-1-9 15,10-19-15,0 0 32,0-10-32,0-9 0,0 10 31,0 18-31,0-9 16,0 0-1,0 9-15,0 1 16,0-1-1,0 10-15,0 9 16,0 0 0,0 9-16,0 1 15,0-10 1,0 10-16,0-1 16,0 0-1,0 10-15,0 0 16,0 0-1,0 9-15,0 10 16,0-1 0,0 1-1,0 0-15,0-1 16,0 1-16,0 0 16,10-1-1,-10 1 1,0-1-16,0 10 15,0-9-15,0 9 16,0-9 0,0-1-1,0 10-15,0 0 16,0 0 0,0 0-16,0 0 15,0 0 1,0 0-16,0 0 15,0 0-15,0 0 16,0 0 0,0 0-16,0 0 15,0 0 1,0 0 0,0 10-16,0-1 15,0 0 1,0 1-1,0 9-15,0 9 16,9 0-16,-9 0 16,0 0-1,0 0-15,10 0 16,-1 1 0,0-1-16,1 0 15,-10 9 1,9 10-16,-9 0 15,0 0 1,10 9 0,-10-9-16,9 10 15,-9-10 1,0 9-16,0-9 16,9 18-1,-9 1 1,0-10-16,0 1 15,0-1 1,0 0-16,0 1 0,0-1 31,0 0-31,0 0 16,0 1 0,0-20-16,0 1 15,0-1 1,0-18-16,0 0 15,0-10 1,0-9-16,0 0 16,0 0-1,0 0-15,0 0 16</inkml:trace>
  <inkml:trace contextRef="#ctx0" brushRef="#br3" timeOffset="-108600.98">8523 7611 0,'0'0'0,"0"0"0,0 0 16,0 0-16,0 0 15,0 0 1,0 0-16,0 0 16,0 0-1,0 0 1,0 0-16,0 0 16,0 0-1,0 0-15,0 0 16,10 0-1,-1-10-15,19 1 16,10 0 0,9-1-16,19 10 15,0-9-15,-1-1 32,1 10-32,0-9 0,9 0 15,1-1 1,-1 1-1,0 9-15,10-10 16,-1 1 0,1 0-1,0-1-15,-10 1 16,0 0-16,1 9 16,8-10-1,1 10-15,9 0 16,-19-9-1,10 9-15,0 0 16,9 0 0,0 0-1,-10 0-15,1 0 16,0 9 0,18-9-16,-9 0 15,0 0 1,10 0-16,-1 0 15,10 0-15,0-9 16,-19 9 0,10 0-16,-1-10 15,-9 10 1,-9 0 0,0 0-16,18 0 15,0 0 1,1 0-1,-10 10-15,10-10 16,-1 9-16,10-9 16,-10 10-1,1-10-15,18 9 16,0 0 0,1 1-1,-10-1-15,9 0 16,-9 1-1,-10-1-15,1 1 16,-1-1 0,10 0-16,-9 1 15,-1-1 1,10 1-16,-10-1 16,-8 0-1,-1 1-15,0-10 16,-19 0-1,0 0-15,0 0 16,-9 0 0,-9 0-16,-20 0 15,1 0 1,-10 0 0,0 0-16,-9 0 15,0 0 1,0 0-16,-10 0 15,1 0-15,-1 0 16,-9 0 0,0 0-1,0 0-15,0 0 16,0 0-16,0 0 16,0 0-1,-19-10 1,-9-8-16,-38-1 15,-37 0 1,-10 0-16,-9 0 16,-20 1-1,-8 8-15,-1 1 16,-8 9 0,8 0-16,-9 0 15,-9 0 1,-1 0-16,1 0 15,0 0-15,-1 0 32,1 0-32,9 9 15,0 1 1,0-1-16,19 0 16,9 1-1,-18-1 1,-10 1-16,0-10 15,-9 0 1,-1 0-16,1 9 16,-10 0-1,10 1-15,9-1 16,10 1-16,-10-1 16,0 10-1,9-10 1,1-9-16,-10 9 15,9-9 1,1 10-16,-1-10 16,20 0-1,8 0-15,20 0 16,18 0 0,0-10-16,20 10 15,-1 0 1,19 0-16,9 0 15,10 0 1,0 0-16,-1 0 16,20 0-1,0 0-15,-1 0 16,1 0 0,9 0-16,0 0 15,0 0 1,0 0-16,0 0 15,0 0 1,0 0-16</inkml:trace>
  <inkml:trace contextRef="#ctx0" brushRef="#br3" timeOffset="-106290.79">15532 7826 0,'0'0'0,"0"-18"15,-19-20 1,0-9-16,-9 0 16,0 0-1,9 10-15,0 9 16,10 0 0,-1 9-16,1 9 15,-1 1 1,1 0-16,-1 9 15,-8 9 1,-1 29-16,0 18 16,0 28-1,10 20 1,-1 18-16,-8 9 16,8 0-1,1 19-15,-10 10 16,10-19-1,-1-1-15,1 1 16,9-10 0,0-9-16,0-9 15,9 0 1,-9-20-16,0 1 16,10-19-1,-10 0-15,9 0 16,0 0-1,-9-18-15,10-1 16,-1-18 0,1-1-16,-10-9 15,0-9 1,0 0-16,0-19 16,0 0-1,0 0-15,0-28 16,9-29-1,-9-27 1,0-10-16,0-19 16,0 1-16,0-1 15,9 1 1,1-20 0,-1 1-16,1 0 15,8-19 1,1 9-16,-9 9 15,-1 1-15,0 0 16,1 18 0,-10 10-16,0 9 15,0 10 1,0 9 0,0 9-16,0 19 15,0 9 1,0 10-1,0 19-15,0 0 16,0 9-16,0 0 16,0 9-1,0 19-15,-10 28 16,1 19 0,9 38-16,0 9 15,9 9 1,1-9-1,-1 19-15,1 0 16,-10 0 0,9-1-16,-9 1 15,10-10 1,-10 1-16,0-1 16,9 0-1,-9-9-15,0-9 16,0-10-1,0-18-15,0-20 16,0-8 0,0-20-16,0 1 15,-9-20-15,9 1 32,0 0-32,0-10 15,0-9 1,0 0-16,0 0 15,0 0 1,0 0-16,0 0 16,0 0-1,0 0-15,0 0 16,0 0 0,0 0-16,0 0 15,0 0 1,0-9-1,0 0-15,0-1 16,0 1-16,0-1 16,-10 1-1,10 0-15,0-1 16,0 1 0,0 0-16,0 9 15,0 0 1,0 0-16,0 0 15,0 0 1,0 0-16,0 0 16,0 0-1,0 0 1,0 0-16,0 0 16,0 0-1,0 0-15,0 0 16,0 0-1,0 0-15,0 0 16,0 0-16,0 0 16,0 0-1,0 0-15,0 0 16,0 0 0,0 0-16,0 0 31,0 0-31,0 0 15,0 0-15,0 0 16,0 0 0,0 0-16,0 0 15,0 0 1,0 0 0,0 0-16,0 0 15,0 0-15,0 0 16,0 0-1,0 0-15,0 0 16,0 0 0,0 0-1,0 0-15,0 0 16,0 0 0,0 0-1,0 0-15,0 0 16,0 0-16,0 0 15,0 0 1,0-10-16,0 10 16,0 0-1,0-9-15,-9-1 16,9 10 0,0 0-1</inkml:trace>
  <inkml:trace contextRef="#ctx0" brushRef="#br3" timeOffset="-103762.04">13377 4796 0,'0'0'0,"0"0"0,0 0 16,0 0-16,0 0 16,0 0-1,0 0-15,0 0 16,0 0 0,0 0-16,0 0 15,0 0 1,0 0-16,0 0 15,10 0-15,-1 9 16,1 1 0,-1-1-1,0 10-15,-9 9 16,0 0 0,0 10-1,0 9-15,0 0 16,0-1-1,0 1-15,10 10 16,-10-10 0,9-1-16,1 11 15,-10-1-15,9 0 16,0 10 0,-9-10-16,10 1 15,-1 8 1,1 1-1,-10 0-15,0-10 16,0 0 0,9 1-16,-9-1 15,9 9 1,1 1 0,-1 9-16,1 0 15,-1 0 1,0-9-16,1-10 15,-1 10 1,1 0-16,-1-1 16,1 1-1,-1 0-15,0-1 16,-9 1 0,10 0-16,-10-10 15,9 10 1,1-1-16,-10-8 15,0-1 1,9 10-16,-9-10 16,0 10-1,0-10-15,0 0 16,0 0 0,0 1-1,9-1-15,-9 0 16,0-9-1,10 10-15,-10-11 16,0 1-16,0 0 16,0 0-1,0-9-15,0-1 16,0 1 0,0-1-16,0 1 15,0-1 1,0-18-1,0 0-15,0-10 16,0 1 0,0-10-16,0 0 15,0 0 1,0 0-16,0 0 16,0 0-1,0 0 1,0 0-16</inkml:trace>
  <inkml:trace contextRef="#ctx0" brushRef="#br3" timeOffset="-102540.42">14365 5002 0,'0'0'0,"0"0"0,0 0 15,0 0 1,0 0 0,0 10-16,0-1 15,0 19 1,0 10-16,0 9 15,0 0-15,-9 18 16,9 1 0,0 0-16,9-1 15,-9 1 1,0 0 0,10-1-16,-10 10 15,9 0-15,0 1 16,1-1-1,-1 0 1,1 9-16,-10 1 16,0 8-1,9 1-15,-9-9 16,0 8 0,0-8-16,0-1 15,0-9 1,9 10-16,-9-1 15,0 1-15,0 9 32,0-1-32,0-8 15,0-1-15,0 1 16,0-10 0,0 0-1,0 0-15,0-9 16,0-10-1,0 0-15,0 0 16,0-9 0,0-9-16,0-1 15,0 1-15,0-10 16,0 0 0,0 0-16,0-9 15,0 0 1,0 0-1,0-1-15,0-8 16,0-10 0,0 0-16,0 0 15,0 0 1,0 0-16,0 0 16</inkml:trace>
  <inkml:trace contextRef="#ctx0" brushRef="#br3" timeOffset="-101500.14">14835 4787 0,'0'0'0,"0"0"0,0 0 15,0 9-15,10 19 16,-1 10-1,1 9-15,-1 9 16,1 10-16,-1-1 16,0 20-1,1-1-15,-1 19 32,-9-9-32,0 0 15,0-10 1,0 10-16,0 0 15,10 0 1,-10-10-16,0 1 16,9 9-16,-9-1 15,0 1 1,9 0 0,-9-10-16,10 1 15,-10 9 1,9 0-1,1-10-15,-1 0 16,0 1-16,1-1 16,-1-9-1,1 0-15,-1-9 16,0-10 0,1 1-16,-1-1 15,-9 0 1,0-18-16,0-1 15,0 1 1,0-19-16,0-1 16,0 1-1,0 0 1,0-10-16,0-9 16,0 0-1,0 0-15,0 0 16,0 0-1,0 0-15</inkml:trace>
  <inkml:trace contextRef="#ctx0" brushRef="#br3" timeOffset="-97620.22">16068 9984 0,'0'0'0,"0"0"0,0 0 16,0 0-16,0 0 16,0 0-1,0 0-15,-10-9 16,1 0 0,0-1-16,-1-9 15,1 1 1,9-1-16,0-19 15,0 1 1,0-1-16,0-18 16,0-10-1,0-9 1,9 0-16,1 0 16,-10-19-1,9 1-15,-9-11 16,9 1-1,-9 9-15,0 1 16,10-11-16,-10 10 16,0 10-1,0 0 1,0-10 0,0 0-16,0 10 15,-10-1 1,1 1-16,0 9 15,-1 0-15,10-10 16,0 10 0,-9 9-16,9 1 15,0 8 1,0 1-16,0 9 16,0 0-1,0 10 1,0-1-16,0 1 15,0-1-15,0 1 16,0 8 0,0 1-1,0 0-15,0 19 16,0-1 0,0 1-16,0 0 15,0 9 1,0 0-1,0 0-15</inkml:trace>
  <inkml:trace contextRef="#ctx0" brushRef="#br3" timeOffset="-94168.9">15325 10041 0,'0'0'0,"0"0"0,0 0 16,0 0 0,-10-10-16,1 1 15,-1 0 1,10 9-16,0 0 15,0 0 1,0 0-16,0 0 16,0 0-1,0 0-15,0 0 16,0 0 0,0 0-16,0 0 15,0 0 1,0-10-16,0 1 15,0-1 1,0 1 0,0 0-16,0-1 15,0 1-15,0-10 16,0 10 0,0-10-1,0 0-15,0 0 16,0 1-1,0-1-15,0 0 16,0-9-16,0 0 16,0 0-1,10 0-15,-10-10 16,9 0 0,-9 1-16,0-1 15,10 1 1,-10-1-1,0 1-15,0-1 16,9-9 0,-9 0-16,9-9 15,-9 0 1,10 0-16,-10-1 16,9 1-1,1 0-15,-1-10 16,-9 0-1,0 10-15,10 0 16,-10-10-16,0 10 16,0 0-1,0-1 1,9 1 0,-9-10-16,0 1 15,0 8 1,0 1-16,9 9 15,-9 0-15,10-9 16,-1 0 0,-9 9-16,0-10 15,0 1 1,0 9 0,0 0-1,0 0-15,0 10 16,0-1-16,0 10 15,0 0 1,0 0-16,0 18 16,0 1-1,0 0 1,0-1-16,0 10 16,0 0-1,0 0-15,0 0 16,0 0-1,0 0-15,0 0 16,0 0 0,0 10-16,0 8 15,0 11 1,0-1-16,0 19 16,0 0-1,0 9-15,0 0 16,0 0-1,0 10-15,0 0 16,0-1 0,-9 1-16,-1 0 15,1-10 1,0 10 0,-1-1-16,1 1 15,-1 0 1,1 9-16,-1-9 15,1-1-15,9 1 16,0 0 0,-9-1-16,9 10 15,-10 0 1,10-9 0,0 0-16,0-1 15,0 1 1,-9-10-1,9 10-15,-10 0 16,10-10-16,0 0 16,0 1-1,0-1-15,0 0 16,0-9 0,0 9-16,0-9 15,0-9 1,0-1-16,0 1 15,0-10-15,0-9 16,0 0 0,0-10-1,0-9 1,0 0-16,0 0 16,0 0-1,0 0-15,0 0 16,0 0-1,0 0 1,0 0-16,0-9 16,10-20-16,-10-8 15,0-19 1,9-1 0,-9 1-16,10 0 15,-1-10 1,0 0-16,1 1 15,-1-1-15,1 0 16,-1-9 0,1-9-16,-1-10 15,0 0 1,1 0 0,-1-18-16,10-1 15,-10-9-15,10 0 16,-9-9-1,8 0 1,-8 9-16,-1 9 16,-9-9-1,0 19-15,0 18 16,0 48 0</inkml:trace>
  <inkml:trace contextRef="#ctx0" brushRef="#br3" timeOffset="-90551.21">12361 4580 0,'0'0'0,"0"0"0,0-19 15,10 1 1,-1-11-16,1 1 16,-1 0-1,19-9 1,19-1-16,19-9 16,0 0-1,9 0-15,0 0 16,1 1-16,-1 17 15,-9 1 1,9-9-16,10-1 16,18 1-1,-9 9-15,0-10 16,10 10 0,-1 0-1,1 0-15,-10 9 16,9 9-1,-9 1-15,1 0 16,-11-1-16,-9 1 16,10 9-1,0 0-15,9 9 16,-19 1 0,0-1-16,-9 0 15,0 1 1,0-1-1,-10 10-15,1-10 16,-1 10 0,-9-10-16,0 10 15,-9 0 1,0 0-16,-1 9 16,1 0-1,-1 0-15,1 0 16,-10 1-1,1-1-15,-11 9 16,1-9-16,0 0 16,0 10-1,0 0 1,-10-10 0,0 0-16,1 9 15,-10-8 1,0-1-16,0 0 15,0 0-15,-10 0 16,10-9 0,-9 0-1,0-1-15,-1 1 16,1 0-16,-1 0 16,1-1-1,0 1 1,-1 0-1,1 0-15,-1 0 16,1-1 0,0 1-16,-1 0 15,1 0 1,-1-1-16,1 1 16,0 0-1,-1 9-15,1 0 16,-1 0-1,1 0-15,-1 1 16,1-1 0,0 0-16,-1 0 15,1 0 1,-1 0-16,1 0 16,0 1-1,-1-1-15,1 0 16,-1 0-1,1-9-15,0 0 16,-1-1 0,1 1-16,-10 0 15,0 0 1,0-1 0,1-8-16,-1-1 15,0 1 1,0-1-16,0 0 15,-18-9-15,-1 0 16,-9 0 0,-9 0-1,-10-9-15,0 0 16,0-1 0,0 1-16,0-1 15,0 1-15,1 0 16,-11-1-1,1 1 1,9 0-16,-9-1 16,0 1-1,-1-1-15,1 10 16,9-9 0,0 9-16,10-9 15,0-1 1,-1 1-1,1-1-15,-10 1 0,0 9 16,10-9 0,-1-1-1,10 10 1,0-9-16,9 0 16,1-1-1,-1 1-15,0-1 16,1 1-1,-1 0-15,1-1 16,-1 1 0,0-1-16,10 1 15,0-10 1,0 1-16,-1-1 16,1 0-1,9-9 1,1 0-16,-1 0 15,0-1-15,0 1 16,10 10 0,-1-11-16,1 11 15,0-11 1,-1 1 0,1 0-16,9 0 15,-10 0-15,10 0 16,0 0-1,0-1-15,0 1 16,0 0 0,0 9-1,0 1-15,0-1 16,0 9 0,0 1-16,0 0 15,0-1 1,0 1-16,0 0 15,0-1-15,0 1 16,0-1 0,0 1-1,0 9 1,0 0-16,0 0 16</inkml:trace>
  <inkml:trace contextRef="#ctx0" brushRef="#br3" timeOffset="-88391.19">13039 8286 0,'0'0'0,"0"0"16,0 0-16,0 0 15,0 0 1,0 0-16,0-9 16,9-10-1,0 0-15,1 1 16,9-1 0,9-9-16,0-1 15,0 1-15,10 0 16,0 0-1,9-10 1,0 10-16,0 0 16,0 0-1,0 0-15,9 0 16,1 0 0,-1-1-16,1 11 15,-10-1 1,0 0-16,0 0 15,0 1 1,0-11 0,0 11-16,9-10 15,1 9 1,-1-9-16,1 0 16,-1 9-1,-18 9-15,9-8 16,0 8-1,0 1-15,0-10 16,9 10-16,-9-1 16,0 1-1,0 0 1,0-1 0,-9 1-16,9 9 15,0 0 1,-9 0-16,-1 0 15,1 0-15,0 0 16,-1 0 0,-9 9-16,1-9 15,-10 10 1,-1-10 0,1 9-16,0 0 15,0 1-15,-10-1 16,1 0-1,-1 1 1,0-1-16,-9 1 16,0 8-1,0 11-15,0-1 16,-9 0 0,-10 9-16,0 10 15,-18 0 1,-1-9-1,0-1-15,1 1 16,-1-1 0,1 1-16,-10-1 15,-10 1 1,1-1-16,9 1 16,-10-10-1,1 0-15,9 10 16,0-10-1,0 0-15,-10 0 16,1 0-16,-1 10 16,1-10-1,9 0-15,-10-9 16,1 0 0,-1 9-16,1-9 15,-10-1 1,0 1-1,0 0-15,10-10 16,0 1 0,-1-1-16,1-9 15,-1 0 1,10 0-16,0 0 16,0-9-1,10-1-15,-1 1 16,10-10-1,-1 0-15,1 1 16,0-1-16,9 0 31,0-9-31,1-10 16,8-18 0,1 0-16,-1 9 15,10 28 1</inkml:trace>
  <inkml:trace contextRef="#ctx0" brushRef="#br3" timeOffset="-79160.79">23208 4880 0,'0'0'0,"0"0"16,9 0-16,1-18 16,18-1-16,0 0 15,10 0 1,9 1-1,0-1-15,19-9 16,9 0 0,0 9-16,10 0 15,0 0 1,18 0-16,10 1 16,-9-1-1,-1 0-15,10 0 16,9 1-1,10-11 1,-10 20-16,10 0 16,0-1-1,-19 20-15,-1-1 16,-8 10 0,-10 9-16,-9 0 15,-10 0 1,-9 19-16,0 0 15,-1 0 1,1 9-16,-9 1 16,-1 8-16,-18 1 31,-1 0-31,-18-10 16,0 10-16,0-1 15,-19 1 1,-19-10-1,0 10-15,-18 0 16,-20-1-16,-9-8 16,-18 8-1,-20-8-15,-27-1 16,-1-9 0,-19-10-16,1-18 15,-1 0 1,-9-19-1,0-19-15,0 0 16,1 1 0,-1-20-16,9 0 15,10 1 1,19-10-16,18 0 16,10 0-1,9-9-15,10 9 16,9-9-1,19-1-15,0 1 16,19 0-16,9-19 16,10 9-1,9 0-15,9 1 32,10 18-32,0 28 15</inkml:trace>
  <inkml:trace contextRef="#ctx0" brushRef="#br2" timeOffset="-76059.06">23283 5059 0,'0'0'0,"10"-10"0,27-8 16,20-20-16,9 0 15,0-8 1,9-1-1,0 0-15,10 0 16,9 9-16,28-9 16,10 0-1,-1 10 1,11-1-16,-1 10 16,-19 0-16,0 19 15,1-1 1,-11 1-16,1 0 15,-9 18 1,-1 0-16,-9 10 16,-9 9-1,-10 10 1,10 9-16,-10 18 16,1 1-1,-11 9-15,-8 0 16,-20 10-1,1-10-15,-19 0 16,0 9 0,-19 1-16,-19 8 15,-9 1 1,-10 9-16,-18-9 16,-10 9-16,-28-9 15,-19 0 1,-10-19-1,-18-19-15,-28 1 16,-10-20 0,-9-18-1,-9 0-15,8-19 16,1 0 0,19-19-16,9 0 15,10-9 1,18-9-16,19-1 15,9-18-15,20-10 16,9-9 0,9 0-1,19-9-15,0-10 16,18 9 0,11 1-16,8 9 15,1 0 1,-1-10-1,20 1-15,-1 9 16,19 0-16,10 0 16,18 0-1,67-10 1,159-74-16</inkml:trace>
  <inkml:trace contextRef="#ctx0" brushRef="#br4" timeOffset="-71390.97">13387 5162 0,'0'0'0,"0"0"0,0 0 15,0 0 1,0 0-16,0 0 15,0 0 1,0 0 0,0 9-16,-10 1 15,10 8 1,0 20-16,0 9 16,10 19-1,-1-1-15,1 1 16,-1 0-16,0 27 15,1 11 1,-10 8 0,0 1-16,0-1 15,0 10 1,0-9-16,0 9 16,0 0-1,0 9 1,0 1-16,0 8 15,0 10 1,0-18-16,-10 8 16,1-8-1,0-1-15,9-18 16,-10 9 0,10 0-16,0-10 15,10-18-15,-1-9 16,0-10-1,-9-19 1,0 0-16,0-18 16,0-10-1,0-9 1,0-1-16,0-18 16,0 0-16,0 0 15,0 0 1</inkml:trace>
  <inkml:trace contextRef="#ctx0" brushRef="#br4" timeOffset="-70721.02">14384 5199 0,'0'0'0,"0"0"15,0 19 1,-9 28 0,-1 38-16,20 18 15,-1 19 1,10 18-16,0 11 15,-1 8-15,1 10 16,-9 0 0,-1 0-1,0 0-15,-9-10 16,0 1 0,0 8-16,-9 1 15,0-9 1,-1-1-16,-9-9 15,1-9-15,8-19 16,1-19 0,-1-28-16,1-9 31,0-10-31,-1-18 16,1-1-16,9-18 15,0 0 1,0-10-16,0-9 15,9-9 1,-9 0-16</inkml:trace>
  <inkml:trace contextRef="#ctx0" brushRef="#br4" timeOffset="-70140.97">15042 5312 0,'0'0'0,"0"0"16,0 0-16,0 0 0,0 9 31,-18 29-31,-1 37 16,0 28 0,0 29-16,10 8 15,-1 1 1,10 0-16,0 18 15,0-9 1,0 0-16,0 10 16,0-19-1,0 9-15,0 0 16,10-19 0,-1 10-16,-9 0 15,0-19 1,0-10-16,0 1 15,0-19 1,0-10-16,-9-28 16,-1 1-1,10-20-15,0-18 16,0 0 0,0-10-16,0-9 15,0 0 1</inkml:trace>
  <inkml:trace contextRef="#ctx0" brushRef="#br4" timeOffset="-69166.94">12653 8511 0,'0'0'0,"9"0"16,10-18-16,19-11 15,28-8 1,0-19-16,-1-1 16,1 1-1,0 9-15,9-9 16,29-10 0,9 0-16,0 10 15,9 0 1,0 0-16,-9 9 15,0 0 1,-10 0-16,10 0 16,0 9-1,-19 10 1,10 0-16,-10 0 16,0 19-1,-9-1-15,-1 1 16,1-976-1,-10 1970-15,-9-976 16,-10 1-16,1-1 16,-19 10-1,-10 0-15,-9 9 16,-1 0 0,1 19-16,-19 0 15,-9 9 1,-19 10-1,-19-1-15,-29 20 16,-27-1 0,-29 10-16,-28 0 15,-28-10 1,-19-9-16,0 0 16,0 0-1,0-18-15,10-10 16,27-10-1,48-18-15,9 0 16,19-10 0,28-9-16,19 0 15,19-9 1,0-10 0,18 10-16</inkml:trace>
  <inkml:trace contextRef="#ctx0" brushRef="#br4" timeOffset="-65720.91">15466 9825 0,'0'0'0,"0"0"0,0 0 15,0 0-15,0 0 16,0 0 0,0 0-16,0-9 15,0-1 1,9-9 0,1 1-16,18-1 15,19-19 1,19 1-16,18 9 15,1-1 1,19 1-16,8 10 16,1 8-1,0 1-15,0 18 16,-19 1 0,-9-1-16,-1 0 15,-8 19 1,-1 1-16,-19-1 15,1 0 1,-19-9-16,-1-1 16,-9 11-1,-9-1-15,0 0 16,-19 0 0,0 0-1,-19 10-15,-9 9 16,-19 0-1,-10 9-15,-27 0 16,-20 0 0,-18-9-16,0 0 15,-10-9 1,-9-1-16,9-9 16,1-18-1,-1-10-15,10 0 16,18-19-1,19 0-15,20-9 16,17 0 0,1 0-16,19-10 15,0 1 1,0-19-16,18-1 16,10 1-1,19 0-15,19-19 16,46-10-1,76-18-15,141-66 16</inkml:trace>
  <inkml:trace contextRef="#ctx0" brushRef="#br4" timeOffset="-37218.88">12531 4364 0,'0'0'0,"9"0"16,0-9-16,20-10 15,-1 0-15,19-18 16,0 9 0,19 0-16,9-1 31,10 1-31,-1 0 15,20 9-15,9 1 16,0-10 0,-10 9-16,10 0 15,9 0 1,-9 10-16,10-1 16,-1-8-1,10 8 1,-20 1-16,11 9 15,8 0-15,-18 0 16,0 9 0,10 1-1,-11-1-15,1 19 16,-19 0 0,0 1-16,-9-1 15,-10 19 1,-18-1-16,-1 1 15,-18 0 1,0 10-16,-1 8 16,-18 10-1,0 0-15,-19 0 16,0 1-16,-19 8 31,-19 0-31,-18 10 16,-10-19-1,-9-18-15,-10 8 16,-28-8 0,-18-1-16,-11-9 15,-18-10 1,-9-18-16,-28 0 16,8-10-1,1-9-15,0-19 16,9 1-1,10-1-15,9-19 16,28 1 0,10-1-16,9-9 15,10-9 1,28 0-16,9 0 16,0-20-1,19 1-15,0-18 16,19-1-1,9 9-15,9 20 16,10 27 0</inkml:trace>
  <inkml:trace contextRef="#ctx0" brushRef="#br4" timeOffset="-28847.14">16736 6766 0,'0'0'0,"0"0"15,9 0-15,1 10 16,18 27-16,9 19 16,10 48-1,1 27 1,-11 29-16,-18 37 16,-19 28-16,-9 19 31,-10 9-31,-19 10 15,0 28-15,1-1 16,-1 20 0,1 18-16,8-18 15,20 0 1,-10 27 0,10 1-16,9-38 15,19 1-15,9-11 16,0-36-1,19-1-15,0-28 16,0-46 0,0-20-1,0-28-15,-9-27 16,-1-20 0,-8-28-16,-11-18 15,1-1 1,0-18-16,-9 0 15,-1 0 1,-9-10-16,0-9 16</inkml:trace>
  <inkml:trace contextRef="#ctx0" brushRef="#br4" timeOffset="-27796.11">15993 14253 0,'0'0'0,"0"10"0,-19 9 16,0 18 0,0 38-16,-9 28 15,19 1 1,18 8-16,0 1 16,20-19-1,18-19 1,18-10-16,20-8 15,9-20-15,10-18 16,9-19 0,-1-19-16,1-18 15,-37-1 1,-48 19 0</inkml:trace>
  <inkml:trace contextRef="#ctx0" brushRef="#br4" timeOffset="-27571.04">15917 14544 0,'0'0'0,"0"0"16,0-19-16,10 1 15,-1-1 1,19-9-16,19 0 15,10 0-15,9 18 16,28 1 0,-38 9-1</inkml:trace>
  <inkml:trace contextRef="#ctx0" brushRef="#br4" timeOffset="-27360.99">15870 14760 0,'0'0'0,"10"0"0,-1-9 16,19-1 0,19 1-1,19 0-15,19-1 16,28 20-1,28 8-15,-66-8 16</inkml:trace>
  <inkml:trace contextRef="#ctx0" brushRef="#br4" timeOffset="-26869.93">16736 14554 0,'0'0'0,"0"0"0,9-19 16,1 0 0,8 0-16,11-9 15,18-9 1,9 9 0,10 9-16,19 9 15,9 20 1,0-1-16,-10 19 15,-27 0-15,-1 19 16,-18 0 0,-10 0-1,-18 19-15,-20 9 16,-27 0 0,-20-9-16,-18-19 15,9-38 1,0-18-16,0-20 15,19-36 1,19-29-16,28-19 16,9-9-1,20 29-15,-1 17 16,19 20 0,0 9-16,9 19 15,20 9 1,-29 10-16</inkml:trace>
  <inkml:trace contextRef="#ctx0" brushRef="#br4" timeOffset="-26437.22">17780 14469 0,'0'0'0,"9"-9"15,10-10-15,19-9 16,9 0-16,19 0 16,9 18-1,28 20 1,1 27-16,-10 19 16,-9 10-1,-10 19 1,-28-1-16,-19-9 15,-28 0 1,-28-19-16,-10-9 16,-9-9-1,0-19-15,10-19 16,8-19 0,1-28-16,9-19 15,19-46 1,19-29-16,28 10 15,10 9 1,9 28-16,-1 19 16,20 37-1,19 19-15,-48 19 16</inkml:trace>
  <inkml:trace contextRef="#ctx0" brushRef="#br4" timeOffset="-25706.05">19238 14404 0,'0'0'0,"-9"9"16,-10 10-16,-19 18 16,10 29-1,0 0-15,18 9 16,10 0-1,19 0-15,9-19 16,1-18-16,18-10 16,0-19-1,19-18 1,-1-19-16,1-10 16,-9-18-16,-20-10 15,1-9 1,-19 0-1,-19 0-15,0 9 16,-19-9 0,0 9-16,-18 10 15,-1 0 1,0 9-16,-9 0 16,-9 10-1,-1 8-15,10 11 16,0 8-1,0 20-15,19-1 16,0 19 0,18 0-1,20 0-15,-1 1 16,19-1 0,20 0-16,-1 0 15,28-9 1,9 0-1,1-1-15,0 1 16,-1 9-16,1 0 16,0 19-1,-10 10-15,-18-1 16,-1 10 0,-18-1-16,-10 20 15,-9-1 1,-19 1-1,0-10-15,-19 9 16,-9 10-16,9-57 16</inkml:trace>
  <inkml:trace contextRef="#ctx0" brushRef="#br4" timeOffset="-25105.16">14854 13925 0,'10'0'0,"27"-19"0,86-37 16,121-28 0,85-10-16,29 0 15,-10 19 1,-9 19-16,46 27 15,20 20-15,-19 9 16,-10 9 0,-19 20-16,-27-1 15,-39 9 1,-27 10-16,-29 19 16,-38-1-1,-27 29 1,-39 19-1,-8 28-15,-10 18 16,-29 10 0,-18 0-16,-19 0 15,-28-10-15,-10 1 16,-18-1 0,-19-9-1,-10-18-15,-28-1 16,-47-9-1,-46-19-15,-152 57 16</inkml:trace>
  <inkml:trace contextRef="#ctx0" brushRef="#br4" timeOffset="-24359.19">14431 13822 0,'0'0'0,"0"0"16,0 0-16,0 9 15,0 10-15,0 47 16,9 27 0,10 29-16,9 19 15,19 0 1,10-10 0,9-18-16,18-1 15,1-18-15,0 0 16,18-19-1,10 0-15,9 0 16,20 10 0,17-1-1,39-9-15,28-19 16,37-9 0,38-18-16,10-29 15,18-10 1,19-9-16,-9-9 15,-29 0-15,10-9 16,-19 8 0,-19 1-1,-18 0 1,-29 9-16,-28 1 16,-19-1-1,-28 9-15,-19 1 16,-19-10-1,-18 10-15,-29 0 16,-19-1 0,-18 1-16,0-1 15,-10 1 1,-9 0-16,0-1 16,-10 10-1,0 0 1,-9 0-16,0 0 15,0 0-15,0 0 16</inkml:trace>
  <inkml:trace contextRef="#ctx0" brushRef="#br4" timeOffset="-23091.11">14280 14160 0,'0'0'0,"10"-10"16,27-18-1,29-28-15,38-19 16,46-10 0,29-9-1,28 1-15,28-1 16,29 9-1,18 1-15,19 9 16,-47 19 0,-10 9-16,-18 18 15,0 11 1,-10 18-16,1 9 16,9 19-1,-1 10-15,11 9 16,-1 9-1,-10 10-15,-8 9 16,-20 0 0,-18 0-16,9-9 15,-9-1 1,-10 1 0,-18 9-16,-10 0 15,-28 0 1,-19-9-16,-9 9 15,-10 0-15,-19 0 16,-18 0 0,-19 0-16,-10 9 15,-18 20 1,-38-1 0,-19 9-16,-47 1 15,-38 18-15,-37-18 16,-19-10-1,-37-18 1,-20-10-16,-18-10 16,0-27-1,-29-1-15,-27-8 16,9-11 0,-10-18-16,10-9 15,18-10 1,29 0-1,28-18-15,19-1 16,18-18-16,29 0 16,10-19-1,18-10 1,18 10-16,30-9 16,8-1-1,10 1-15,9-10 16,20 0-1,-1 0-15,9 1 16,10-20 0,10 19-16,8 10 15,1-1-15,0 10 32,18 10-32,1-1 15,0 19 1,9 0-16,0 19 15,0 0 1,0 18-16,0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05T14:57:20.294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7949 1456 0,'0'0'0,"0"9"0,0 29 16,-9 46 0,-1 38-16,1 38 15,0 27 1,9 20-16,-10 18 16,10 9-1,10 10-15,-10 0 16,0 19-1,0 0-15,0 28 16,0 37 0,9 10-1,0 0-15,1 9 16,9 9 0,-1 1-16,-8-20 15,-1 1 1,1-9-16,-1 8 15,-9 11-15,0-29 16,0 9 0,0 10-16,10-38 15,-10-19 1,9 1 0,-9-29-16,0-18 15,0-19 1,0-29-1,0 1-15,0-29 16,0-18-16,-9-19 16,-1-19-1,1-18-15,-1-29 16,1-9 0,-1-10-16,1-18 15,9-9 1,-9-10-16,9 0 15</inkml:trace>
  <inkml:trace contextRef="#ctx0" brushRef="#br0" timeOffset="1027.25">5118 10059 0,'18'0'0,"48"-18"16,66-20-16,75-18 16,28 0-1,0 9-15,19 9 16,29 10-16,36 0 15,67 0 1,37 9-16,1 10 16,37 9-1,47 9-15,28 0 16,28-9 0,-9 0-1,10 10 1,-1-1-16,48-9 15,18 9-15,-9 1 16,47 9 0,-10-1-16,1 1 15,-48 9 1,10 0-16,-9 1 16,-48-1-1,-28 0-15,-56 9 16,-47-8-1,-47 8 1,-38 1-16,-47-1 16,-47-18-1,-28 0-15,-29-1 16,-37-8 0,-28-10-16,-19 0 15,-29-10 1,-18-8-16,-19 8 15,-19 1 1,-9 0-16,-19-1 16</inkml:trace>
  <inkml:trace contextRef="#ctx0" brushRef="#br0" timeOffset="1804.12">8758 9590 0,'0'0'0,"0"0"16,-19 10-1,1-1-15,8 0 16,1 10-16,-1 0 16,20 0-1,9 0-15,18-1 16,29 1 0,9-19-1,-18-9-15,-20-1 16,-8 1-1,-10 0-15,-19-1 16,0 10 0,-19-9-16,-47 9 15,19 9 1</inkml:trace>
  <inkml:trace contextRef="#ctx0" brushRef="#br0" timeOffset="2357.94">9558 9515 0,'0'0'0,"0"0"0,0 0 16,-19 0-1,0 10 1,-18 8-16,-1 20 16,10 9-1,9 0-15,10 9 16,18-18 0,0-1-16,20-9 15,18-9 1,19-19-1,9-19-15,-9-9 0,-10-9 16,-18-1 0,-19 1-16,-10-10 15,-18 9 1,-20-9 0,-8 19-1,-10 19-15,-19 27 16,19-8-16</inkml:trace>
  <inkml:trace contextRef="#ctx0" brushRef="#br0" timeOffset="2978.79">10292 9543 0,'0'0'0,"0"0"0,-19 10 16,0 9-16,-9 9 15,9 0 1,10 9-16,9-8 16,9 8-1,10-9-15,9 0 16,10-9 0,-1 0-1,10-19-15,-9 0 16,0-19-16,-1 0 15,-9-9 1,-9-9-16,-19-1 16,-9-9-1,-29 0-15,-18 0 16,-19 19 0,-10 28-16,19 19 15,28 0 1</inkml:trace>
  <inkml:trace contextRef="#ctx0" brushRef="#br0" timeOffset="3516.7">11195 9506 0,'0'0'0,"-10"0"16,-8 9 0,-20 19-1,-9 1-15,0 17 16,19 11-16,-1 8 16,20 1-1,9-10 1,19 1-1,9-20-15,19 1 16,0-19 0,0-10-16,0-9 15,-9-19-15,-1 0 16,-18 1 0,0-11-1,-19-8-15,-9-1 16,-20-8-16,-18-1 15,-9 9 1,28 29 0</inkml:trace>
  <inkml:trace contextRef="#ctx0" brushRef="#br0" timeOffset="4097.25">11731 9600 0,'0'0'0,"-9"9"0,-29 0 15,0 20 1,-9-1-16,19 0 16,9 9-1,10-8-15,18-1 16,10 0 0,9-9-16,19-1 15,10 1 1,-1-19-16,-9-19 15,-9 1-15,-10-10 16,-9-10 0,-19-9-1,-19 0-15,-18 0 16,-20 19 0,-37 0-1,38 19-15</inkml:trace>
  <inkml:trace contextRef="#ctx0" brushRef="#br0" timeOffset="4688.41">12512 9665 0,'0'0'0,"0"0"16,-10-9-1,-8 0-15,-20 9 16,0 9 0,-9 0-16,0 10 15,19 9 1,0 0-16,9 10 15,10 0-15,18-1 16,0-18 0,20 0-1,18-1-15,0-18 16,9 0 0,1-18-1,-20-1-15,-9-9 16,-18-10-1,-20-9-15,-37-9 16,-28 0-16,-19 27 31,-9 20-31,-10 28 0,47 0 16</inkml:trace>
  <inkml:trace contextRef="#ctx0" brushRef="#br0" timeOffset="5196.72">13274 9562 0,'0'0'0,"0"0"0,-10 0 16,-18 10-16,-19 8 15,-9 10 1,-20 19-16,11 0 15,18 0 1,18 10-16,20-11 16,0-8-1,18-1-15,0-18 16,20 0 0,-1-19-16,0 0 15,10-19 1,-1 0-16,-18-9 15,0 0 1,-19 0-16,0 0 16,-28 0-1,-29 0-15,-27 18 16,37 10 0</inkml:trace>
  <inkml:trace contextRef="#ctx0" brushRef="#br0" timeOffset="5776.75">13725 9712 0,'0'0'0,"0"0"15,-18 0 1,-1 0 0,-9 10-16,-1-1 15,11 0-15,-11 20 16,10 8-1,10 1-15,9-1 16,9 1 0,1-1-1,9-18-15,9 0 16,0-19 0,0 0-16,-9-19 15,0 0 1,-19-18-1,-9-1-15,-38-9 16,-57 0 0,29 29-16</inkml:trace>
  <inkml:trace contextRef="#ctx0" brushRef="#br0" timeOffset="6646.99">15221 4299 0,'0'0'0,"0"0"0,0 0 16,0 0 0,0 0-16,0 0 15,0 0-15,0 0 16,-9 9 0,-1-9-16,10 0 15,0 0 1,0 0-16,0 0 15,0 9-15,0 1 32,10 18-32,9 28 15,28 38 1,9 9 0,10 1-16,19-1 15,-10-9-15,-19-10 16,-9-18-1,0-10 1,-9-9-16,-19-28 16</inkml:trace>
  <inkml:trace contextRef="#ctx0" brushRef="#br0" timeOffset="6886.91">15748 4402 0,'0'0'0,"0"0"0,0 0 16,-28 19-1,-38 28-15,-28 28 16,-10 28 0,-9 28-16,-9 10 15,19-19 1,18-19-16,19-9 15,0-19 1,29-47-16</inkml:trace>
  <inkml:trace contextRef="#ctx0" brushRef="#br0" timeOffset="7249.01">16058 4364 0,'0'0'0,"0"0"15,0 0-15,0 0 16,10 10-1,-1-1-15,19 29 16,20 18 0,8 10-16,10-1 15,18 10 1,-8 0-16,-1 0 16,-19-9-1,1-10 1,-10 1-16,0-10 15,-28-29-15</inkml:trace>
  <inkml:trace contextRef="#ctx0" brushRef="#br0" timeOffset="7486.78">16595 4468 0,'0'0'0,"0"0"0,-19 9 15,-9 10 1,-19 18 0,-10 29-1,-9 18-15,-9 10 16,0 19 0,0-10-16,9-19 15,19-9 1,28-46-16</inkml:trace>
  <inkml:trace contextRef="#ctx0" brushRef="#br0" timeOffset="7807.04">17197 4439 0,'0'0'0,"0"0"0,0 0 15,0 0 1,0 0-16,9 10 16,1-1-1,18 29 1,19 18-16,19 28 15,-10 1-15,1-1 16,-1-9 0,-9-9-16,0-10 15,-28-37 1</inkml:trace>
  <inkml:trace contextRef="#ctx0" brushRef="#br0" timeOffset="8046.03">17658 4524 0,'0'0'0,"0"0"16,0 9-16,-29 10 15,-18 37 1,-37 38-16,-10 37 15,9 1-15,19-10 16,-9 0 0,9-19-16,38-56 15</inkml:trace>
  <inkml:trace contextRef="#ctx0" brushRef="#br0" timeOffset="8410.27">18015 4496 0,'0'0'0,"0"0"16,0 0-16,10 9 15,8 10 1,20 18-16,37 29 16,10 9-1,9 10 1,-19 8-16,10-8 15,-10-1 1,0-9-16,-18-18 16,-38-29-1</inkml:trace>
  <inkml:trace contextRef="#ctx0" brushRef="#br0" timeOffset="8646.94">18551 4571 0,'0'0'0,"0"9"0,-18 10 16,-11 18-16,-36 39 16,-20 27-1,0 0 1,10-9-16,9 0 15,10-19-15,27-38 16</inkml:trace>
  <inkml:trace contextRef="#ctx0" brushRef="#br0" timeOffset="8978.75">19050 4599 0,'0'0'0,"0"0"15,9 9-15,10 29 16,28 9-16,10 18 16,9 10-1,9 10 1,0-10-16,0 0 16,-9-9-16,0-1 31,-28-36-31</inkml:trace>
  <inkml:trace contextRef="#ctx0" brushRef="#br0" timeOffset="9216.74">19511 4636 0,'0'0'0,"0"10"16,-19 9-16,-28 28 16,-28 28-1,-10 18-15,1 1 16,8 0 0,10 0-16,29-47 15</inkml:trace>
  <inkml:trace contextRef="#ctx0" brushRef="#br0" timeOffset="9562.78">20019 4618 0,'0'0'0,"9"9"16,1 10-16,18 9 15,28 19 1,10 19-16,0-1 15,19 10 1,-1 0 0,-8-18-1,-1-1-15,-9 0 16,-29-37-16</inkml:trace>
  <inkml:trace contextRef="#ctx0" brushRef="#br0" timeOffset="9787.17">20762 4627 0,'0'0'0,"0"0"16,-9 9-16,-19 10 15,-29 38 1,-28 27-16,-9 19 15,-9 10-15,-10-1 16,9-8 0,57-58-16</inkml:trace>
  <inkml:trace contextRef="#ctx0" brushRef="#br0" timeOffset="10137.1">21148 4655 0,'0'0'0,"0"0"0,9 10 16,1-1-1,18 19 1,19 19-16,19 19 16,18 9-1,-8 9-15,-1 1 16,-9-1-16,0-9 15,-38-47 1</inkml:trace>
  <inkml:trace contextRef="#ctx0" brushRef="#br0" timeOffset="10342.56">21637 4777 0,'0'0'0,"0"10"16,-19-1-16,-9 28 15,-38 48 1,-19 37-16,-37 56 16,-75 113-1</inkml:trace>
  <inkml:trace contextRef="#ctx0" brushRef="#br0" timeOffset="11627.08">14356 4533 0,'0'0'0,"0"0"16,9 0-16,1 0 16,18 10-16,9 8 15,20 20 1,9 18-16,0 10 31,-10-10-31,0 0 16,1-9-16,-38-28 15</inkml:trace>
  <inkml:trace contextRef="#ctx0" brushRef="#br0" timeOffset="11837.11">14685 4590 0,'0'0'0,"0"0"0,-9 18 16,-20 20-1,-27 37 1,-10 37-16,-28 29 16,47-75-1</inkml:trace>
  <inkml:trace contextRef="#ctx0" brushRef="#br1" timeOffset="23877.12">8580 9750 0,'0'0'0,"0"0"15,0 0-15,0 0 16,0 0 0,0 0-16,0 0 15,0 0 1,9 0-16,0 0 16,1 0-1,-1 0-15,1-10 16,8 1-1,1 0-15,9-1 16,1 1 0,-1 9-16,0 0 15,10 0 1,-1 0 0,-8 0-16,-1 0 15,9 9 1,1-9-16,-10 10 15,10-1-15,0-9 16,9 9 0,0 1-1,-10-1-15,1 1 16,0-1 0,-1 0-16,1 1 15,-1-1 1,-8 1-1,8-10-15,1 0 16,0 0-16,-10 0 16,9 0-1,1 0-15,-10 0 16,10 0 0,-1-10-16,-8 10 15,8 0 1,1-9-1,0-1-15,-1 1 0,1 9 32,-1-9-32,11-1 15,-11 1 1,1-1-16,-1 1 16,1 0-1,0-1-15,-1 1 16,1 0-1,9-10-15,-9 9 16,9-8-16,0-1 16,0 0-1,-10 0 1,10 1-16,-9 8 16,0-9-1,-1 10 1,10-10-16,0 1 15,0-1-15,-9 0 16,0 10 0,9-10-16,-10 9 15,1 1 1,0-10-16,-1 1 16,1-1-1,-1 0-15,10 0 16,1 0-1,-11 1-15,10-1 16,0 0 0,0 0-1,0-9-15,0 10 16,-9-11 0,0 11-16,9-1 15,-10-9 1,1 0-16,9-1 15,-9 1-15,-1 0 16,1 0 0,-1 0-16,1 0 31,-10 0-31,1-1 16,-1-8-1,9-1-15,1 1 16,0-1-1,-1 1-15,1-1 16,0 1 0,-1-1-16,1 10 15,-10-10 1,10 1-16,-1-1 16,1-9-1,0 1-15,-10-1 16,9 0-1,1 0-15,0 0 16,9 0 0,0 0-16,-10 0 15,1 0 1,0 0-16,-1 0 16,1 1-1,-1-1-15,1 0 16,-10 9-1,10-9-15,9 0 16,-9 0 0,9 10-1,-10-10-15,10 0 16,0 0 0,-9 0-16,0 10 15,9-1 1,0-9-16,0-9 15,9 9-15,-9 0 16,0 0 0,10 0-1,-10 0-15,0 1 16,9-1 0,10 0-16,0 0 15,-10 0 1,1 0-1,-1 9-15,1-8 16,-1-1-16,1 0 16,8 9-1,1 1-15,0-1 16,0-9 0,-10 10-16,10-1 15,0 1 1,0-1-16,9-9 15,1 0 1,-1 0 0,0 10-16,10-1 15,-1 1 1,10-10-16,-18 9 16,-1 10-1,0-9-15,10-1 16,0 10-1,-1-10-15,-9 10 16,10-9 0,0-1-1,9 10-15,-19 0 16,0 0 0,10 0-16,0 0 15,-1-1 1,10 1-16,1 9 15,-1-9-15,0 10 16,9-1 0,-9 0-16,0 0 15,0 0 1,10 10 0,-1 0-16,-9-1 15,1 1 1,8 0-16,0-1 15,1 1 1,-10-1-16,10 1 16,8 0-1,-8-1-15,-1 1 16,-9 9 0,10-9-1,9 9-15,0-10 16,0 10-1,-10-9-15,1 9 16,-10 0 0,-10 0-16,1 0 15,9 0 1,0 9-16,0 1 16,0-1-1,-9 0-15,9 1 16,0-10-1,0 9 1,0 0-16,-9-9 16,9 10-16,0-1 15,0-9 1,-9 0 0,-1 0-16,1 0 15,-10 10 1,-9-10-16,-9 0 15,-20 0 1,1 0-16,-10 0 16,0 0-16,-9 0 15,0 0 1,0 0 0,0 9-16,-1-9 15,1 0-15,0 0 16,-10 0-1,-9 0 1</inkml:trace>
  <inkml:trace contextRef="#ctx0" brushRef="#br1" timeOffset="30964.09">20423 4890 0,'0'0'0,"0"-28"0,-18-29 15,-1-36 1,0-29-16,0-10 15,10-27-15,-1-10 16,20 0 0,-1 0-16,19 0 15,1 0 1,-1 19 0,0 9-16,0 19 15,1 0-15,8 10 16,-9 27-1,-9 20 1,0 8-16,-10 11 16,1 17-1,-10 1 1,0 19-16,0-1 16,0 1-1</inkml:trace>
  <inkml:trace contextRef="#ctx0" brushRef="#br1" timeOffset="31667">21176 1503 0,'0'0'0,"0"0"0,0 9 15,-9 19 1,-10 0 0,-19 19-16,-18 19 15,-19 0-15,-10-10 31,-9-9-31,0-19 16,0-19-16,9-9 16,10-18-1,9-20-15,9 1 16,10-10 0,19 0-16,19 0 15,18 0 1,29-9-16,28-1 15,47 10 1,37 1-16,38 17 16,0 11-16,0 8 15,1 1 1,-20 9 0,-19 0-1,-18-10-15,-47 1 16,-29 9-16,-9 0 15,-9 0 1,-19 0-16,-10 0 16,-9 0-1</inkml:trace>
  <inkml:trace contextRef="#ctx0" brushRef="#br1" timeOffset="32064.54">22794 893 0,'0'0'0,"0"0"0,0 0 16,0 9-1,-19 10 1,-9 19-16,-10 18 16,-9 10-1,0 27-15,0 11 16,19-1 0,9-9-16,10-10 15,18-9 1,1 0-16,18-19 15,0-18-15,0-1 16,19-8 0,0-11-1,10-8-15,-29-10 16</inkml:trace>
  <inkml:trace contextRef="#ctx0" brushRef="#br1" timeOffset="32578.82">23152 1146 0,'0'0'0,"9"0"0,10 0 0,18-9 15,29-1 1,0 1 0,19 0-16,-10-1 15,0 20 1,-18-1-16,-20 0 16,-8 1-1,-11-1-15,1 1 16,-19 18-1,-28 9-15,-19 20 16,-28 8-16,0 1 16,18-19-1,10-10-15,19-18 16,0 0 0,18-10-1,1 1 1,18-1-16,1 0 15,27 1-15,38 9 16,10-10 0,9 0-16,-9 1 15,-10-10 1,0 0 0,-46 0-16</inkml:trace>
  <inkml:trace contextRef="#ctx0" brushRef="#br1" timeOffset="32857.05">24036 865 0,'0'0'0,"0"0"0,9 9 16,10 10 0,19 37-16,18 19 15,10 38 1,0 37-16,-10 19 16,-27 0-1,-39 9-15,-93 19 16,-132 103-1</inkml:trace>
  <inkml:trace contextRef="#ctx0" brushRef="#br1" timeOffset="37114.51">8203 9740 0,'0'0'0,"0"0"0,10 0 16,-1 0-1,10 0-15,0 0 16,9 0-16,0 0 15,0 0 1,1 0 0,-1 0-16,0 0 15,0-9-15,10 9 16,0-9 0,9-1-16,0 1 15,0 0 1,0 9-1,0 0-15,0-10 16,-10 10 0,10-9-16,0 9 15,0-10 1,1 10-16,8-9 16,-9 9-1,9 0-15,-9 0 16,1 0-1,-11 0 1,10 0-16,0 0 16,0 0-1,10 0-15,-1-9 16,1 9 0,-10 0-16,9-10 15,-18 10 1,-1 0-16,1-9 15,9-1 1,-9 1-16,9 0 16,0-1-1,0 10-15,0-9 16,-10 0 0,1-1-16,0 1 15,9-1 1,-10 10-16,10-9 15,0 0 1,0-1 0,0 1-16,1 0 15,-11-1-15,1 1 16,-1 9 0,1-10-1,-10 10-15,0-9 16,-9 9-1,0 0-15,0-9 16,0-1 0,0 1-16,-10 9 15,10 0 1,-10 0-16,1 0 16,-1 0-1,-9 0-15,0 0 16,0 0-1</inkml:trace>
  <inkml:trace contextRef="#ctx0" brushRef="#br1" timeOffset="41508.98">8166 9712 0,'0'0'0,"0"0"0,0 0 16,0 0 0,9 0-16,0 0 15,1 0 1,18 0-16,0 0 15,1 0 1,-1 0 0,9-9-16,-8 9 15,8 0 1,1 0-16,-1 0 16,11 0-1,-1 0-15,9 0 16,10 0-1,-10 0-15,1 0 16,-1 0 0,-9 0-16,10 0 15,-10 0 1,0 0-16,19 0 16,-10 0-1,0 0 1,1 0-16,-1 0 15,-9 0-15,0 0 16,0 0 0,1 0-16,-1 0 15,-10 0 1,1 0-16,9 0 16,-10 0-1,1 0-15,0-9 16,-1 9-1,1-10-15,9 10 16,0 0 0,0-9-1,0 9-15,0-10 16,0 10 0,0 0-16,0 0 15,0-9 1,0 0-16,0 9 15,0-10-15,-9 1 16,0-1 0,-1 1-1,1 0 1,0-1-16,-1 1 16,1 9-1,-1-9-15,1-1 16,0 1-1,-1-1-15,1 1 16,0 0-16,-1-1 16,1 1-1,0 0-15,-1-1 16,1 1 0,-1 9-16,-8-10 15,-1 10 1,0-9-1,0 0-15,1-1 16,8 1 0,1-1-1,-1 1-15,1 0 16,-10-1 0,10 1-16,-10 0 15,0-1 1,1 1-16,-1-1 15,0 1 1,0-10-16,0 10 16,1-1-1,-1-8-15,0-1 16,0 10 0,1-10-16,-11 9 15,11-8 1,-1-1-16,0 10 15,0-10 1,-9 9-16,9-8 16,1-1-1,-11 9-15,1 1 16,0 0 0,0-10-16,0 10 15,9-10 1,-9 9-16,-1-8 15,11-1 1,-11 9 0,11-8-16,-1-1 15,-9 10 1,0-10-16,9 0 16,-9 0-16,-1 1 15,1-1 1,0 0-1,0 0-15,0 10 16,-1-10 0,1 0-16,0 1 15,0-1 1,0 0-16,0 0 16,-1 0-1,1-9-15,0 10 16,0-11-1,-10 11-15,10-1 16,0 0 0,-10 0-16,10 1 15,-10-1 1,10 0 0,-9 0-16,9-9 15,-10 9 1,10-9-16,0 0 15,-1-9-15,-8-1 16,9 1 0,-10-1-1,10 0-15,-10 1 16,1 9-16,8 0 16,1-1-1,0-8 1,0-1-16,0 1 15,0-1 1,-1 1 0,1-1-16,0 10 15,0 0-15,0 0 16,-1 0 0,1 0-1,0-1-15,0 1 16,0 0-1,-1 0-15,1 0 16,0 0-16,0 0 16,9 9-1,0-9 1,1 9-16,-1-9 16,0 0-1,10-1-15,-10 11 16,0-1-1,0 0-15,1 0 16,-1 1 0,0-1-16,0 0 15,0 0 1,-9 1-16,0-1 16,0 0-1,0 0 1,9 0-16,-9 1 15,9-1-15,0 0 16,0-9 0,1 9-16,-1 1 15,0-11 1,0 1 0,1 9-16,-1-9 15,0 0 1,0 0-16,0 9 15,1-9-15,-1 0 16,0 0 0,0 0-1,1 9-15,-1-9 16,9 0 0,1-1-16,0-8 15,-1 9 1,1 0-1,-10-1-15,10 1 16,-1 0-16,1 0 16,0 0-16,-1 0 31,1 0-31,0-1 16,-1 1-1,1 0-15,-10 9 16,10-9-1,-1 0-15,1 0 16,0 0 0,-1 0-16,1 0 15,-1-1 1,1 1-16,0 9 16,-1 1-1,10-1 1,0-9-16,0 9 15,0 0-15,-9 0 16,0 1 0,-1-1-16,1 0 15,0 10 1,9-10-16,0 0 16,0 1-1,0-1-15,0 9 16,0 1-1,-10 0 1,10-10-16,-9 9 16,0 1-1,9-10-15,0 1 16,0 8 0,0-9-16,0 1 15,-9 8 1,9 1-16,0-10 15,0 0-15,-10 10 16,10-10 0,10 0-16,-1 10 15,-9-10 1,10 10 0,-10 0-1,0-10-15,0 9 16,0-8-1,9 8-15,-9-9 16,10 10 0,-1 0-16,1-1 15,-1 1-15,1 0 16,-1-1 0,0 1-16,1-1 15,-1 1 1,1 0-1,-1-1-15,1 1 16,-1-1 0,-9 1-16,10 0 15,-10-1 1,9 1-16,1 0 16,-1-1-1,0 1-15,-9-1 16,10 1-1,-1 0 1,1-1-16,-1 1 16,1 0-1,-1 9-15,1-10 16,-10 10 0,0 0-16,9-9 15,1 9 1,-1 0-16,0 0 15,1-10 1,-10 10-16,9-9 16,-9 0-1,10 9-15,-1 0 16,1 0 0,-1 0-16,1 0 15,-1 0 1,0 0-16,-8 0 15,8 0 1,0 0 0,1 0-16,-1 0 15,1 0-15,-1 0 16,1 0 0,-10 0-16,9 0 15,-9 0 1,10 9-16,-1 0 15,0 1 1,1-10 0,-10 9-16,9 1 15,-9-10 1,0 9-16,10 0 16,-1-9-1,1 10-15,-1-1 16,1 0-1,-10 1 1,0-1-16,0-9 16,0 0-16,0 10 15,9-1 1,-9 0 0,10 1-16,-1-1 15,-9 0 1,0-9-16,-9 0 15,9 10-15,0-1 16,0-9 0,0 10-16,0-10 15,0 9 1,-9 0 0,-1-9-16,1 10 15,0-10-15,-1 9 16,1-9-1,0 10 1,-1-10-16,1 0 16,-1 0-1,1 0-15,0 0 16,-10 0 0,0 0-1,0 0-15,-9 0 16,0 0-1,0 0-15,-10 0 16</inkml:trace>
  <inkml:trace contextRef="#ctx0" brushRef="#br1" timeOffset="43206.7">12982 8061 0,'0'0'0,"0"0"16,0 0-1,0 0 1,0 0-16,-9 0 16,-10 0-1,0 0-15,0 0 16,1 9 0,-1 1-16,0-1 15,0 1 1,0 8-16,0 1 15,1 0 1,-1 0-16,0-1 16,0 1-1,0 0 1,1 0-16,-1-1 16,0 1-16,0 0 15,0 0 1,1 9-16,-1 0 15,0 0 1,0 0 0,-9 0-16,0-9 15,-1 9-15,11 1 16,-11-1 0,1-10-16,9 11 15,1-11 1,-11 1-16,10 0 15,1 0 1,-1-1 0,0 1-16,0 0 15,0 9 1,-9-9-16,0 0 16,-10 9-1,1 0-15,8-9 16,-8 9-1,-1 0-15,1 0 16,-1 0 0,10 0-16,-10 1 15,0-1-15,1 0 32,-1 0-32,-9 0 15,0-9 1,0 9-16,0 0 15,0-9 1,9 0-16,1-1 16,-1 1-16,1 0 15,-1 9 1,-9-9 0,0 0-16,0 9 15,0-9 1,0-1-16,0 1 15,-10 0 1,1 0-16,-1-1 16,-9 1-1,-9 0-15,-19 0 16,-9-1 0,46-8-16</inkml:trace>
  <inkml:trace contextRef="#ctx0" brushRef="#br0" timeOffset="56619.92">8269 9844 0,'0'0'0,"0"0"0,0 0 16,0 0 0,0 0-16,0 0 15,0 0 1,0 0-1,10 0-15,-1-10 16,0 1-16,1 0 16,9-1-1,9 1-15,0-1 16,0 1 0,0 0-16,1-1 15,8 1 1,1-1-16,9 1 15,0 0 1,9-1-16,1 1 16,9 0-1,-10-1 1,10 10-16,0 0 16,0 0-1,9 0-15,-9 0 16,9 0-1,-9 10-15,0-10 16,18 0 0,1 0-16,0 0 15,-10 0 1,0 0-16,-9 0 16,9 0-16,1 0 15,-1 9 1,10 0-1,-10-9-15,10 10 16,-1-10 0,1 0-16,0 0 15,-10 0 1,0 0-16,10 0 16,-10 0-1,0 0 1,1 0-16,-1 0 15,0 0-15,10 0 16,-1 0 0,1 0-1,-10 0-15,10 9 16,0-9 0,-1 0-16,-8 0 15,-1 0 1,0 9-16,0-9 15,1 0 1,-1 10-16,0-10 16,10 9-1,-10-9 1,-9 10-16,19-1 16,-10-9-16,0 0 15,0 0 1,1 9-16,-20-9 15,10 0 1,0 0 0,-10 0-16,10 0 15,-10 0 1,1 0-16,-1 0 16,1 0-1,-1 0-15,-9 0 16,10 0-1,-10 0-15,-10 0 16,1 0 0,0 0-16,-1 0 15,-8 0 1,-1 0-16,-9 0 16,-1 0-1,1 0 1,-9 0-16,-1 0 15,-9 0-15,0 0 16,0 0 0,0 0-16,0 0 15,0 0 1,0 0 0,9 0-16,-9 0 15,0 0 1,10 0-16,-1 0 15,1-9-15,-10 0 16,0 9 0,0-10-16,0 1 15,0-1 1,0 1-16,0-10 16,0 1-1,9-1 1,-9-9-16,0-10 15,0 1 1,0-1-16,0 1 16,0-1-1,0 0-15,9-8 16,-9-11 0,10 1-16,-1-10 15,-9 1 1,10 8-16,-1 1 15,0-10 1,1-9-16,-1 0 16,1-9-1,-10 9 1,9 0-16,1-10 16,-1 1-1,-9-1-15,9 1 16,1-1-1,-1 1-15,-9-10 16,10 0 0,-1 1-16,0 8 15,1-9-15,-10 0 16,0 1 0,0-1-1,0 0 1,0-9-16,0 9 15,0 0 1,0 0-16,0 0 16,0 1-1,0-1-15,0 9 16,9-8 0,1 8-16,-10 10 15,0-9 1,0-1-16,0 1 15,9 9 1,-9-10-16,0 20 16,0-10-1,0 9-15,0 0 16,0 0 0,0 10-16,0 0 15,0 9 1,0 0-16,0 0 15,9 10 1,-9-1-16,0 1 16,10-1-1,-10 10 1,9 0-16,1 0 16,-1-1-1,-9 1-15,9 10 16,1-1-1,-1-9-15,1 9 16,-1 0-16,10-9 16,0 9-1,9-9 1,0 9-16,0 1 16,19-11-16,0 11 15,10-1 1,9 0-1,0 10-15,-1-1 16,20 1 0,9 0-16,10-1 15,9 10 1,-10 0 0,19 10-16,1-1 15,-1 0 1,0 1-16,1-1 15,-11 0-15,11 1 16,-1-1 0,0 1-1,-9-1-15,9 0 16,10 1 0,-19-1-16,0 10 15,9-10 1,1 1-16,-1 8 15,0-8 1,0-1 0,10 1-16,0-1 15,-10 0-15,10 10 16,0-10 0,-1 10-1,10-9-15,0 8 16,-9-8-16,9 9 15,10-10 1,-1 0-16,-9 10 16,10 0-1,-10 0 1,10-1-16,-1 11 16,-9-11-1,0 1-15,10 9 16,-10-9-1,-9 0-15,9-1 16,-10 1 0,-18 0-16,10-10 15,-10 10 1,-10-9-16,-18-1 16,-10 0-1,0 1 1,0-1-16,1-9 15,-10 0-15,-10 0 16,0 0 0,-8 0-1,-11 0-15,1 0 16,-1 0 0,1 0-16,0 0 15,-1 0 1,-8 0-16,-11 0 15,1 0-15,0 0 16,0-9 0,-10 9-16,1 0 15,-10 0 1,0 0-16,0 0 16,0 0-1,0 0 1,0 0-16,0 0 15</inkml:trace>
  <inkml:trace contextRef="#ctx0" brushRef="#br0" timeOffset="65526.95">13707 4486 0,'0'0'0,"0"0"0,0 0 15,0 0 1,9 10-16,10 8 16,9 20-1,19 18 1,10 19-16,8 19 15,1 0-15,-9-10 16,-29-46 0</inkml:trace>
  <inkml:trace contextRef="#ctx0" brushRef="#br0" timeOffset="65764.48">13951 4590 0,'0'0'0,"0"9"16,-19 10-16,-28 18 15,-9 20 1,-10 8-16,-9 20 15,0-1-15,27-46 16</inkml:trace>
  <inkml:trace contextRef="#ctx0" brushRef="#br0" timeOffset="66147.9">12851 4486 0,'0'0'0,"0"0"0,0 0 15,0 0 1,9 10-16,10 8 16,18 39-1,10 8-15,19 20 16,10 9-1,-11-10-15,-36-46 16</inkml:trace>
  <inkml:trace contextRef="#ctx0" brushRef="#br0" timeOffset="66357.03">13142 4533 0,'0'0'0,"0"0"0,0 10 16,-19 18 0,-28 28-16,-19 19 15,-28 19 1,38-38-16</inkml:trace>
  <inkml:trace contextRef="#ctx0" brushRef="#br0" timeOffset="69148.92">13537 9647 0,'0'0'0,"0"0"0,10 0 15,-1 0 1,10 0-16,9 0 15,0 0 1,1 0 0,8 0-16,-9 0 15,10 0 1,-10-10-16,-9 1 16,0-1-1,0 1-15,0 0 16,-1-1-16,1-8 15,-9-1 1,-1 0 0,0 0-1,1 1-15,9-1 16,-10 0-16,10 0 16,0-9-1,-10 9 1,10-9-16,-10 0 15,1 0-15,8 0 16,1-10 0,-9 1-1,-1 9-15,1-1 16,-1-8-16,0 9 16,1 0-1,-1-1-15,1 1 16,-10-9-1,0-1 1,0 10-16,0-9 16,0-1-1,0 0-15,0-8 16,0 8 0,0 0-1,0-8-15,0 8 16,-10 1-1,10-1-15,0 0 16,0 1 0,0-10-16,-9 0 15,-1-9 1,10 9-16,-9 0 16,0 0-1,9 0-15,-10 0 16,1-9-1,-1 0-15,1-1 16,-1 1 0,1 0-16,0-1 15,-1 1 1,1 0-16,-10 0 16,0-10-1,0 10 1,1-10-16,-1 0 15,0 10 1,-9 0-16,0-1 16,-10 1-16,0 0 15,1 0 1,-1-1-16,0 1 16,-9 0-1,0-1-15,-9 1 16,-1 0-1,10 9 1,0-9-16,0-1 16,0 10-1,10 0-15,-1 1 16,0-1 0,1 0-16,-1 0 15,0 0 1,1 0-16,-1 0 15,1 0-15,-1 0 16,0 0 0,10 0-16,0-9 15,0 0 1,-1 0 0,1 9-16,9 0 15,-9-10 1,0 10-1,9 1-15,0-1 16,1 0 0,8 0-16,1 9 15,-1-9-15,1-9 16,9 0 0,0 9-16,9 9 15,1-9 1,-1 10-1,1-1-15,8 1 16,1 9 0,9 0-16,1-1 15,-1 1 1,0 0-16,19 0 16,0 0-1,0 0-15,10 0 16,-1-1-1,10 11 1,9-1-16,0 0 16,-9 0-1,0 1-15,0 8 16,0 1 0,9-1-16,10 20 15,-1-1 1,1 1-16,0-1 15,9 0 1,9 1-16,-9-1 16,0 0-1,-9 1-15,19-1 16,-10 1 0,0-1-16,0 0 15,0 1 1,0-1-1,0 1-15,0 8 16,0 1-16,0-10 16,10 1-1,-10 9-15,0-1 16,0 1 0,0 0-16,10 0 15,-10-1 1,0 1-16,0 0 15,0 0 1,0-1 0,-9 1-16,-10-9 15,0 8 1,0 1-16,1 0 16,-20-10-1,-9-9-15,-9 0 16,-10 0-1,-9 0-15,0 0 16,-19 0 0</inkml:trace>
  <inkml:trace contextRef="#ctx0" brushRef="#br0" timeOffset="74446.84">14177 5246 0,'0'0'0,"0"19"16,9 28-16,1 28 15,-1 28-15,1 19 16,-1 19 0,10 28-16,-19 18 15,0 1 1,0 9 0,-19 0-16,10 10 15,-10 18 1,0 19-16,0 9 0,-9 0 31,9 10-31,10 9 16,-1 0-1,1 0-15,18 0 16,1-9 0,-1 9-16,10-18 15,-10-1 1,1 0-16,-10 1 15,-10-11-15,1-27 16,9-28 0,0-19-1,0-19-15,-9-28 16,9-38 0,0-9-1,0-18-15,0-20 16,0-9-1,0-9-15,0-19 16,0 0-16,0 0 16,0 0-1,0-28 1,0-47-16,0-47 16,0-38-1,-10-18-15,10-9 16,-9-20-1,-1-9-15,10-18 16,-9-20 0,18-8-16,1-20 15,-1 1 1,1-19-16,-1 9 16,0 9-1,10-18 1,-9 0-16,8 9 15,-8-9-15,-1-1 16,1 11 0,-1-20-16,10 10 15,0 18 1,-10 1 0,10-1-16,0 10 15,-10 19 1,-9 9-16,0 19 15,0 28-15,0 9 16,0 29 0,0 27-16,0 29 15,0 28 1,0 19 0,0 18-16,0 19 15,0 10 1,0 9-1,0 9-15,-9 38 16,-10 47-16,0 75 16,0 56-1,0 29 1,10 36-16,0 39 16,-1 18-16,1 28 15,-10 38 1,-9 0-1,0 9-15,-10 19 16,10 9 0,-1 1-16,11-1 15,-1-9 1,9-19-16,-8-9 16,8-19-1,-9-28-15,1-9 16,-1-20-1,0-27 1,-9-47-16,18-29 16,1-37-1,-1-47-15,1-28 16,0-37 0,9-48-16</inkml:trace>
  <inkml:trace contextRef="#ctx0" brushRef="#br0" timeOffset="75496.92">14375 12799 0,'0'0'0,"0"0"16,0 19-16,9 18 15,0 48 1,1 27 0,-1 10-16,1 0 15,-10-9-15,0-10 32,0-18-32,0-20 0,0-27 31,0-10-31,0-9 15,0-19-15,0-10 16,-19-46 0,9-57-16,1-37 15,18 0 1,10 28-16,9 28 16,1 19-1,18 10 1,0 18-16,9 19 15,1 18-15,-20 10 16,1 10 0,-1 18-1,-18 19-15,0 18 16,-28 20 0,-20-1-16,-36 10 15,-11-9 1,10-29-16,19-19 15,10-18 1,18-19-16,10 0 16,-1-9-1,20-10 1,27-19-16,20 1 16,18-1-1,0 20-15,-9 18 16,9 9-1,-18 0-15,-10 20 16,-10-1 0,-18 0-16,-19 19 15,-19 9 1,-37 28-16,-57 1 16,-37-10-1,-10 0-15,19-19 16,28-18-1,66-29-15</inkml:trace>
  <inkml:trace contextRef="#ctx0" brushRef="#br0" timeOffset="76147.05">15268 12865 0,'0'0'0,"0"0"16,0 0 0,0 19-16,0 27 15,0 48 1,0 47-16,0 19 15,0 8-15,0 1 16,-9-9 0,-1-19-16,10-29 15,0-9 1,0-18 0,0-29-16,0-18 15,0-20 1,0-18-1,0-9-15,-18-66 16,-1-75-16,-9-47 16,18-10-1,1 29-15,18 28 16,10 9 0,0 29-16,9 18 15,-9 28 1,9 10-16,-9 18 15,9 10 1,0 19 0,10 18-16,9 10 15,0 18 1,0 29-16,-9 0 16,-20 0-1,-27-1-15,-19 20 16,-29 8-1,-46 11-15,37-48 16</inkml:trace>
  <inkml:trace contextRef="#ctx0" brushRef="#br0" timeOffset="76561.17">15946 13287 0,'0'0'0,"0"0"16,0 0-16,9 0 15,0 0 1,20 0-16,18 9 15,9 1 1,10 9-16,19 9 16,-10 0-1,0 0-15,-28-9 16,-9 9 0,-10-9-16,-9-1 15,-19 11 1,0-1-16,-28 9 15,-38 29-15,-38 18 16,-37 20 0,-28 8-1,18-18 1,76-56-16</inkml:trace>
  <inkml:trace contextRef="#ctx0" brushRef="#br0" timeOffset="76877.17">16792 12959 0,'0'0'0,"0"0"16,0 0-16,0 0 15,0 0-15,0 18 16,0 48 0,-9 28-16,-10 47 15,0 9 1,10-10-16,-1-8 16,1-20-1,0-8 1,-1-20-16,10-28 15,0-37-15</inkml:trace>
  <inkml:trace contextRef="#ctx0" brushRef="#br0" timeOffset="77296.81">17263 13137 0,'0'0'0,"0"0"0,0 0 16,0 9-16,-19 10 15,0 37 1,-9 38 0,18 19-1,1-1-15,18-8 16,1-11-1,18-18-15,19-9 16,0-19-16,0-9 16,-9-20-1,-1-18-15,1 0 16,-19-18 0,0-1-1,-19-9-15,-10-10 16,-18 1-1,-19 8 1,-10 1-16,1 19 16,-19 18-16,37 1 15</inkml:trace>
  <inkml:trace contextRef="#ctx0" brushRef="#br0" timeOffset="77697.07">18025 13503 0,'0'0'0,"0"0"16,0 0-16,0 9 15,-19 19-15,0 19 16,0 10 0,10 8-16,18 10 15,10 0 1,9-9-16,19-28 16,10-20-1,9-18 1,-1-18-1,-8-20-15,-20-18 16,-8-19 0,-20-10-16,-28 1 15,-28 18-15,19 38 16</inkml:trace>
  <inkml:trace contextRef="#ctx0" brushRef="#br0" timeOffset="78294.85">13594 12640 0,'19'0'0,"75"-19"15,94-19 1,66 10-16,37 19 15,29-1-15,28 10 16,57 19 0,37 9-16,28 0 15,-37 1 1,-38-1-16,-28 9 16,-47-9-1,-47 1 1,-38-1-16,-28 0 15,-57 0-15,-18 10 16,-28-10 0,-20 9-1,-18 1-15,-19 9 16,-9 0 0,-1 18-16,-8 10 15,8 38 1,-9 18-16,-9 29 15,0 9-15,-19 18 32,0-8-32,-19 121 15</inkml:trace>
  <inkml:trace contextRef="#ctx0" brushRef="#br0" timeOffset="78906.95">13650 12799 0,'0'0'16,"0"0"-16,0 0 16,10 19-16,-1 28 15,0 37 1,10 48-16,0 18 15,-19 9 1,9-9-16,1-9 16,-1-10-1,1-18-15,18-19 16,9-19 0,20 0-16,65 0 15,76-19 1,122-28-16,103-37 15,38-19 1,28 0-16,38 9 16,28 10-1,19 18-15,-47 0 16,-38 20 0,-38 8-1,-65-9-15,-85 19 16,-85-9-16,-74-1 15,-39-9 1,-28 0-16,-46-18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05T14:59:04.803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7394 1353 0,'0'0'0,"-9"-10"0,-1 1 16,1-1-16,0 10 16,-1 19-1,-9 28-15,10 84 16,9 95-1,19 55-15,18 38 16,10 28 0,0 19-16,1 19 15,-11 28 1,-9 46 0,1 20-16,8 18 15,-18 0 1,9 10-16,0-10 15,-9-9-15,10-9 16,-1-29 0,0 10-1,-9-19-15,-10-10 16,-9-27 0,-9-38-16,-10-10 15,0-37 1,10-47-16,-10-28 15,10-37 1,9-48-16,0-37 16,0-19-1,-10-28-15,10-28 16,0-9 0,0-19-16,0-1 15,0-18 1,0 0-16,0 0 15,0 0-15</inkml:trace>
  <inkml:trace contextRef="#ctx0" brushRef="#br0" timeOffset="690">3998 10303 0,'0'0'0,"0"-9"0,10-10 15,8 0-15,29-18 16,57-19 0,84-10-1,104 0-15,131 19 16,104 19 0,56 9-16,29 10 15,46 18 1,-9-9-16,47 0 15,19 0 1,19-9-16,28 18 16,-19 20-1,47 18-15,-18-1 16,-1 11 0,20-1-16,-1-9 15,-38 0 1,-27-10-16,-10 1 15,-29-1 1,-46-8-16,-47 8 16,-57-18-1,-66-10 1,-37-9-16,-38-18 16,-47-11-1,-37-8 1,-29-1-16,-47 10 15,-37 0-15,-38 9 16,-47 10-16,-38-1 16,-28 1-1,-19 0-15,-28 9 16,0 0 0</inkml:trace>
  <inkml:trace contextRef="#ctx0" brushRef="#br0" timeOffset="1422.79">8561 9834 0,'0'0'0,"0"0"16,0 0-16,-10 0 15,-8 10 1,-1-1-1,0 0-15,9 10 16,1 0 0,9 0-16,9-1 15,1 1 1,18-9-16,19-10 16,-9 0-1,-1-10-15,-18-9 16,0 10-1,-19-10-15,-28 1 16,-38 8 0,-47 10-16,-9 19 15,56 0 1</inkml:trace>
  <inkml:trace contextRef="#ctx0" brushRef="#br0" timeOffset="1908.42">9511 9816 0,'0'0'0,"0"0"0,-19 9 16,-19 0 0,1 19-16,-10 19 15,19 19 1,9 0-16,9 9 15,20-19 1,18-9-16,0-19 16,19-9-16,10-19 31,-1-19-31,1-18 16,-20-20-1,-18-8-15,-19-1 16,-19 0-16,-9 10 15,-19 28 1,-28 9 0,-29 28-16,48 10 15</inkml:trace>
  <inkml:trace contextRef="#ctx0" brushRef="#br0" timeOffset="2379.15">10499 9712 0,'0'0'0,"-10"0"15,-9 0-15,-18 10 16,-20 8 0,-8 29-16,17 19 15,1 0 1,29-1-16,8-8 15,20-20 1,18 1 0,0-19-16,19-19 15,10-10 1,-1-18-16,-9-10 16,-19-18-1,-18 9-15,-20 0 16,-18 0-16,-28 19 15,18 19 1</inkml:trace>
  <inkml:trace contextRef="#ctx0" brushRef="#br0" timeOffset="2870.13">11317 9787 0,'0'0'0,"0"0"0,-19-9 0,-18 18 16,-10 10 0,-10 19-16,10 18 15,10 0 1,18 1 0,9-1-16,20-19 15,9 1 1,9-19-16,9-1 15,10-18-15,0-18 16,10-20 0,-1-18-16,-18 0 15,-29-10 1,-18 10 0,-19-1-16,-19 20 15,-19 18 1,-28 38-16,37 0 15</inkml:trace>
  <inkml:trace contextRef="#ctx0" brushRef="#br0" timeOffset="3269.46">12305 9665 0,'0'0'0,"0"10"15,-28 9-15,-19 18 16,-10 19-1,1 10-15,9-10 16,18 1-16,20-10 16,0-10-1,18-18 1,0 0-16,1-19 16,9 0-1,9-10 1,-9-9-16,0-18 15,-10-1-15,-18 10 16,-1 9 0</inkml:trace>
  <inkml:trace contextRef="#ctx0" brushRef="#br0" timeOffset="3744.51">13095 9759 0,'0'0'0,"-9"0"15,-20 10 1,-27 18-16,-10 19 16,0 18-1,10-8-15,28-1 16,18-9-1,20-10-15,8 1 16,11-19 0,18-1-16,9-18 15,1-18 1,-1-10-16,-18-10 16,-19 0-1,-10-8 1,-18 8-16,-20-9 15,1 28-15</inkml:trace>
  <inkml:trace contextRef="#ctx0" brushRef="#br0" timeOffset="4268.42">13867 9881 0,'0'0'0,"-19"0"15,-19 10-15,-18 18 16,9 0 0,0 19-16,0 0 15,18 9 1,20 0-16,-1-9 15,20-9 1,-1-1 0,20-18-16,18-10 15,18-9-15,-8-18 16,-1-1 0,-18-9-16,0-10 15,-20-9 1,-8 0-16,-20 0 15,-37 1 1,10 27 0</inkml:trace>
  <inkml:trace contextRef="#ctx0" brushRef="#br0" timeOffset="5687.83">14309 3398 0,'0'0'0,"0"0"0,0 0 16,0 0-16,9 0 16,0 9-1,29 38-15,28 47 16,47 37-1,9 20-15,0-11 16,1-8 0,-10-29-1,-19-9-15,-28-10 16,-38-56 0</inkml:trace>
  <inkml:trace contextRef="#ctx0" brushRef="#br0" timeOffset="5918.41">14873 3717 0,'0'0'0,"0"0"15,-28 9-15,-19 29 16,-19 18-1,-28 29-15,-10 27 16,1 10-16,-1-9 16,29-19-1,38-57-15</inkml:trace>
  <inkml:trace contextRef="#ctx0" brushRef="#br0" timeOffset="6223.57">15522 3595 0,'0'0'0,"10"9"0,8 1 15,29 27 1,19 29-16,19 9 16,28 19-1,9 9-15,0 0 16,-18-9 0,-10-19-1,-9-9 1,-57-38-16</inkml:trace>
  <inkml:trace contextRef="#ctx0" brushRef="#br0" timeOffset="6450.4">16218 3773 0,'0'0'15,"-9"19"-15,-47 28 16,-48 37-16,-28 29 16,-9 9-1,-19 9-15,29-9 16,18-19 0,56-56-16</inkml:trace>
  <inkml:trace contextRef="#ctx0" brushRef="#br0" timeOffset="6751.03">16632 3557 0,'0'0'0,"0"0"0,10 10 15,27 9 1,39 37-16,27 28 16,10 20-1,0-1-15,9 9 16,-9-18-1,-19 0-15,-56-56 16</inkml:trace>
  <inkml:trace contextRef="#ctx0" brushRef="#br0" timeOffset="6988.25">17253 3679 0,'0'0'0,"-9"10"15,-29 18-15,-56 38 16,-19 18 0,10 19-16,9 10 15,9-1 1,19-18-16,28-47 15</inkml:trace>
  <inkml:trace contextRef="#ctx0" brushRef="#br0" timeOffset="7283.9">17827 3717 0,'0'0'0,"9"9"0,20 29 16,27 18-1,19 29-15,19 8 16,10 1-16,-10-19 31,0 0-31,0-9 16,10-10-16,-57-27 15</inkml:trace>
  <inkml:trace contextRef="#ctx0" brushRef="#br0" timeOffset="7508.6">18523 3801 0,'0'0'0,"0"0"0,-9 10 16,-19 27 0,-48 29-16,-27 47 15,-1 9 1,1 0-16,9-10 15,19-18 1,46-47-16</inkml:trace>
  <inkml:trace contextRef="#ctx0" brushRef="#br0" timeOffset="7799.92">18994 3961 0,'0'0'0,"0"0"0,0 0 16,9 0-16,10 9 15,18 10 1,39 28-16,18 37 15,9 1 1,1 18-16,9-9 16,-19 0-1,-19-19 1,-47-47-16</inkml:trace>
  <inkml:trace contextRef="#ctx0" brushRef="#br0" timeOffset="8035.84">19887 4017 0,'0'0'0,"-9"10"16,-29 18-1,-46 37 1,-39 10-16,-8 10 15,-1 9-15,-9 9 16,28-19 0,28-9-16,48-37 15</inkml:trace>
  <inkml:trace contextRef="#ctx0" brushRef="#br0" timeOffset="8328.48">20376 4017 0,'0'0'0,"0"0"0,0 0 15,10 10 1,18 8-16,29 20 15,18 18-15,9 10 16,11 18 0,17 20-16,1-11 15,-9 1 1,-1-19 0,-9-9-1,-47-38-15</inkml:trace>
  <inkml:trace contextRef="#ctx0" brushRef="#br0" timeOffset="8528.21">21242 4299 0,'0'0'0,"0"0"15,-28 18-15,-29 29 16,-46 38-1,-20 18 1,1 19-16,0-9 16,9-10-16,57-56 15</inkml:trace>
  <inkml:trace contextRef="#ctx0" brushRef="#br0" timeOffset="8851.44">21759 4111 0,'0'0'0,"0"0"15,10 9 1,-1 10-16,29 19 16,18 18-1,10 10-15,9 9 16,10 9 0,9 1-16,0-10 15,0 0 1,-56-38-1</inkml:trace>
  <inkml:trace contextRef="#ctx0" brushRef="#br0" timeOffset="9052.16">22484 4205 0,'0'0'0,"-10"9"0,-27 19 15,-39 47 1,-55 29 0,-67 55-16,1 19 15,-67 76 1</inkml:trace>
  <inkml:trace contextRef="#ctx0" brushRef="#br0" timeOffset="10668.58">3528 940 0,'0'0'0,"0"0"16,0-19-16,0-9 15,-10 0 1,1 0-16,9 18 16,0 1-1,0 9-15,0 19 16,0 27-1,0 48-15,0 28 16,0 19 0,0-10-16,0 1 15,9-20 1,1-8-16,-1-20 16,1-28-1,-1-18-15,-9-10 16,0-9-1,0-19-15,0 0 16,0 0 0,-19-28-16,-28-19 15,-28-28 1,9 9 0,-9 10-16,0 9 15,-1 19 1,-8 18-16,8 20 15,10 8-15,10 10 16,9 1 0,19 18-1,18-1-15,20 1 16,27 10-16,20-10 16,18-1-1,10-8 1,-1-10-16,1-9 15,-10 0 1,1-19-16,-1 0 16,-9-19-1,-38 10-15</inkml:trace>
  <inkml:trace contextRef="#ctx0" brushRef="#br0" timeOffset="10930.37">3885 1465 0,'0'0'0,"0"0"16,0 0-1,0 0-15,0 10 16,10-1-1,-1 19-15,0 19 16,1 19 0,-1 18-16,1 1 15,-10-20-15,0-37 16</inkml:trace>
  <inkml:trace contextRef="#ctx0" brushRef="#br0" timeOffset="11153.51">3942 1231 0,'0'0'0,"0"0"0,0 0 15,0 0 1,0 0-16,9 9 16,1 0-1</inkml:trace>
  <inkml:trace contextRef="#ctx0" brushRef="#br0" timeOffset="11549.98">4675 1709 0,'0'0'0,"0"0"0,-18 0 16,-1-9-1,-9 9-15,-10 9 16,-9 1-1,0 18-15,0 19 16,19-1-16,18-8 16,20 0-1,-1-20-15,19 1 16,29-19 0,18-19-1,0 1-15,1 8 16,-20 1-1,-18 9-15,-1 9 16,1 1 0,9-1-16,9 0 15,-27 1 1</inkml:trace>
  <inkml:trace contextRef="#ctx0" brushRef="#br0" timeOffset="12048.48">5183 827 0,'0'0'0,"0"19"16,10 37-16,-1 29 15,1 9-15,-1 9 16,1 9 0,-1-18-1,0-19-15,10 0 16,0-28 0,-10-9-1,1-20-15,-1-18 16,1 0-1,18-28-15,9-28 16,1 9 0,-10 19-16,1 0 15,8 18-15,1 20 16,9 9 0,-10 9-16,1 19 15,-10 18 1,-28 10-16,-37 10 15,-67 9-15,-56-10 32,-28-28-32,19-37 15,-160 9 1</inkml:trace>
  <inkml:trace contextRef="#ctx0" brushRef="#br0" timeOffset="17318.39">8655 10022 0,'0'0'0,"0"0"0,0 0 16,0 0-1,0 0-15,0 0 16,0 0 0,0 0-1,0 0-15,0 0 16,0 0-1,0 0 1,0 0-16,0 0 16,0 0-1,0 0-15,0 0 16,0 0 0,0 0-16,0 0 15,9 0-15,1-9 16,-1-1-1,10 1 1,-10 9-16,10-10 16,0 1-1,9 0-15,0-1 16,1 1 0,-1-1-16,0 1 15,0 0 1,10-1-16,-1 1 15,1 9 1,0-9-16,-1 9 16,1 0-1,9-10-15,0 1 16,-9-1 0,-1 10-1,1-9-15,0 0 16,-1-1-1,10 1-15,0 9 16,10 0 0,-1-9-16,1-1 15,-1 1 1,1-1-16,8 10 16,1-9-16,0 0 15,0 9 1,-10-10-1,1 1-15,-10 9 16,0 0 0,0-10-16,0 1 15,9 0 1,-9-1-16,10 1 16,-10 0-1,0 9-15,0-10 16,-9 1-1,-1-1-15,10 1 16,0 0-16,0-1 31,0 1-31,10-1 16,-1-8 0,1-1-16,-1 10 15,-9-10 1,10 9-16,-10-8 15,9-1-15,1 0 16,-1 0 0,0 1-16,1-1 15,-1 0 1,1 0 0,-10 1-1,9-1-15,1 0 16,-10 0-1,9 0-15,-9 1 16,0-1 0,0-9-16,10 0 15,-1 0 1,1-1-16,-1 1 16,1 0-1,-1 0-15,0 0 16,1 0-1,-10-1-15,19 1 16,-10 0 0,1-9-16,-1 9 15,1-1 1,-1-8-16,-9-1 16,9 1-1,-8-1-15,-1 10 16,0-9-1,9-1-15,0 1 16,1-1 0,-10 0-16,0 1 15,0-1 1,9-9 0,1 1-16,-10 8 15,9-9 1,1 0-16,-1 0 15,-18 10-15,9-10 16,0 0 0,0 0-16,0 0 15,0 0 1,0 0 0,0 0-16,0 0 15,0 1-15,-9-1 16,0 9-1,9-18 1,0 0-16,0-1 16,-10 10-1,10-9-15,0 0 16,-9 9 0,0 0-16,-1-9 15,1-1 1,9 1-16,0 0 15,0-10-15,0 10 32,9-10-32,1 10 15,-1 0 1,-9-1-16,0 10 16,0-9-1,0 9-15,1 0 16,-1-9-1,9 0-15,0 9 16,-9-10 0,10 10-16,-10 1 15,0-1 1,0 0-16,0 0 16,0 0-1,0 0 1,0 0-16,0 0 15,0 10 1,0-10-16,0 0 16,0-9-1,10 9-15,-1 0 16,1 0 0,-1 0-16,1 9 15,-1 1 1,-9-1-16,10 1 15,-1-10 1,0 9-16,10 1 16,0-10-1,-9 9-15,-1 10 16,0-9 0,10-1-16,0 10 15,-9-10 1,8 10-16,-8 0 15,-1 0 1,10 0-16,0 0 16,0 0-1,0-1-15,0 1 16,-10 0 0,0 0-1,10 9-15,0 0 16,9-9-1,1 10-15,-1-1 16,-9 0 0,9 10-16,0-10 15,10 0 1,0 0-16,-10 10 16,0 0-16,-9-1 15,9 1 1,1-1-1,-1 1-15,0 0 16,0-1 0,-9 1-16,9 0 15,10 9 1,-10-10-16,1 10 16,-1 0-1,0-9-15,0-1 16,10 1-1,0 9 1,-1 0-16,-8 0 16,8-9-1,10 9-15,-9 0 16,0 0 0,-10 0-16,0 0 15,10 0 1,-10 0-16,0 0 15,1 9-15,-10-9 16,-1 9 0,1-9-16,10 0 15,-1 10 1,0-1 0,0-9-1,1 10-15,8-10 16,-9 9-1,1 0-15,-1 1 16,0-1 0,1 0-16,-11 1 15,11-1 1,-1 1-16,0-1 16,0 0-1,-9 1-15,0-1 16,9 1-1,-18-10-15,-1 0 16,-18 0 0,0 0-16,-10 0 15,-9 0 1,-1 0-16,1 0 16,-9 0-1</inkml:trace>
  <inkml:trace contextRef="#ctx0" brushRef="#br1" timeOffset="29998.33">8692 9966 0,'0'0'0,"0"0"15,0 0-15,0 0 16,0 0 0,0 0-16,-9-10 15,9 10 1,0 10-16,-9-1 16,-1 10-1,10 9 1,-9 0-16,9 10 15,0-1 1,0-18-16,0 0 16,0-1-1,0-18-15,0 0 16,0 0 0,9-9-16,1-19 15,-1-19 1,0-9-16,1-1 15,-10 29 1</inkml:trace>
  <inkml:trace contextRef="#ctx0" brushRef="#br1" timeOffset="30756.39">8608 9937 0,'0'0'0,"0"0"0,0 10 16,0 9-1,0 9-15,0 9 16,0 10-1,0 0-15,0-19 16</inkml:trace>
  <inkml:trace contextRef="#ctx0" brushRef="#br1" timeOffset="32068.52">6858 10219 0,'0'0'0,"0"0"0,0 0 16,0 0-16,0 0 16,-9 0-1,-10 9 1,0 1-16,0 18 16,10 9-1,-1 10-15,10 0 16,10 0-16,18-9 15,0-1 1,10-9 0,9-9-16,0-10 15,9-9 1,-9 0-16,0-18 16,-9-20-1,0 1 1,-20-20-16,-8 1 15,-10 9 1,-19 0-16,-28 0 16,-19 19-16,-9 28 15,-10 10 1,-9 27 0,47-9-16</inkml:trace>
  <inkml:trace contextRef="#ctx0" brushRef="#br1" timeOffset="33361.96">6745 4505 0,'0'0'0,"0"0"0,0 0 16,0-9-1,0-1-15,0-8 16,-9 8 0,9 1-1,0 9-15,0 0 16,0 9-1,-10 10-15,1 18 16,-1 20 0,1 8-16,-10 20 15,10 9-15,-1-19 16,1 0 0,0-19-16,-1-9 15,1-9 1,-1-20-16,10-8 15,0-10 1,0 0 0,0-19-16,-9-37 15,0-38 1,-1-19-16,1 10 16,-1 9-1,1 19-15,9 9 16,0 20-16,0-1 15,0 19 1,0 18 0,0 1-16,0 9 15,0 9 1,0 10 0,0 37-16,0 19 15,0 10 1,0 9-16,0-1 15,0 1-15,0-19 16,0-9 0,0-10-16,0-18 15,0-1 1,0-18 0,0 0-16,0-19 15,0 0 1,0 0-16,0 0 15</inkml:trace>
  <inkml:trace contextRef="#ctx0" brushRef="#br1" timeOffset="34647.05">8702 9834 0,'0'0'0,"0"0"0,0 0 16,0 0-1,0 0-15,0 10 16,-10-1 0,1 10-1,0 9-15,-1 0 16,1 10-16,-1-1 16,1-9-1,9-9-15,0 0 16,0-10-1,0 1-15,0-10 16,0 0 0,0 0-16,0 0 15,0 0 1,0 0 0,0-10-16,-9 1 15,9-1 1,0 1-16,0 0 15,0-1-15,0 10 16,0 0 0,0 0-1,0 0 1,0 0-16,0 0 0,0 10 31,0-1-31,0 0 16,0 10-16,0-9 15,0-10 1,0 0-16,0 0 16</inkml:trace>
  <inkml:trace contextRef="#ctx0" brushRef="#br1" timeOffset="39019.22">8062 9909 0,'0'0'0,"0"0"0,0 0 16,0 0 0,10 0-16,-1 0 15,0 0 1,1 0-16,18 0 15,0-9-15,19 0 32,0 9-32,10-10 15,-1 10 1,-9-9-16,0-1 16,0 1-1,0 9-15,0-9 16,-9-1-16,0 1 15,-10 9 1,-9 0 0,-1 0-16,-8 0 15,-10 0 1,0 0 0,0 0-16,0 0 15,0 0 1,0 0-16,-10 0 15,-8 9 1,-11 1-16,-8-1 16,-10 0-1,-10 1-15,-9-1 16,1 1 0,18-10-16,0 0 15,9 0 1,10 0-16,-1 0 15,1 0 1,0 0-16,0 0 16,0 0-1,-1 0-15,1 0 16,9 0 0,10 0-16,0 0 15,-10 0 1,9 0-16,1 0 15,-1 0 1,1 0-16,0 0 16,-1 0-1,10 0 1,0 0-16,0 0 16,0 0-1,10 0-15,-1-10 16,0 10-1,20 0-15,-1 0 16,0 0 0,0 10-16,10-10 15,9 9 1,0-9-16,10 0 16,-1 0-1,-9 0 1,0 0-16,9 0 15,-8 0-15,-1 0 16,-29-9 0</inkml:trace>
  <inkml:trace contextRef="#ctx0" brushRef="#br1" timeOffset="39810.97">8025 10059 0,'0'0'0,"0"0"15,0 0-15,0 0 16,0 0 0,9 0-16,0 0 15,10 0 1,-9 0-16</inkml:trace>
  <inkml:trace contextRef="#ctx0" brushRef="#br1" timeOffset="40118.33">8354 10013 0,'0'0'0,"0"0"16,9 0-16,1 0 16,-1 0-1,10 0-15,0 0 16,-1-10 0,-8 10-16,-1 0 15,-9-9 1,0 9-16,0 0 15,0 0-15,0 0 16,-19-19 0,1 10-1,-20-10 1,-9 0-16,-9 0 16,-10 1-1,-19-1-15,-18 0 16,-1 0-16,48 10 15</inkml:trace>
  <inkml:trace contextRef="#ctx0" brushRef="#br1" timeOffset="40868.9">7808 9900 0,'0'0'0,"0"0"0,0 0 15,0 0 1,0 0-16,10 0 15,-1 0 1,19 0-16,19 0 16,19 0-1,0 9-15,19-9 16,-1 0 0,1 0-1,-10 0-15,0 0 16,1-9-1,-1 0-15,-19-1 16,-18 10 0,0 0-16,-20 0 15,1 0-15,0 0 16,-19 0 0,0 0-16,0 0 31,-9 0-31,-20 0 15,-18 0 1,-18-9-16,-20-1 16,-9 10-16,9 0 15,1 10 1,-1-1-16,0 1 16,19-1-1,0-9-15,1 9 16,-11-9-1,39 0-15</inkml:trace>
  <inkml:trace contextRef="#ctx0" brushRef="#br1" timeOffset="45515.09">13735 9881 0,'0'0'0,"0"0"0,0 0 16,0 0-1,0 0 1,0 0-16,0 0 15,-10 0-15,1 0 16,0 0 0,-1 0-16,1 0 15,-1 0 1,10 0-16,0 0 16,0 0-1,0 0-15,0 0 16,0 0-1,0 0-15,0 0 16,0 0 0,0 0-1,0 0-15,0 0 16,0 0 0,0-9-16,0-10 15,0 0 1,0-9-16,0 0 15,0 0 1,0 0-16,0 0 16,0-1-16,-9 1 31,9 0-31,0 0 16,0 0-1,-9 0-15,9 0 16,0 9-1,0-9-15,0-1 16,0 11 0,0-10-16,0-1 15,0 11 1,0-11-16,0 1 16,0 0-1,9 0-15,-9 0 16,9 9-1,-9-9 1,0 0-16,0 0 16,0 9-1,0-9-15,10 0 16,-10-1 0,0 1-16,0 0 15,0 0 1,9 0-16,-9 0 15,0 0 1,0-1-16,10 11 16,-10-10-1,0-1-15,0 11 16,0-11 0,0 11-16,9-1 15,-9 0 1,9 0-16,-9 1 15,0-1 1,0 0-16,0 0 16,0 10-1,0 0-15,0-1 16,0 10 0,0 0-16,0 0 15,0 0 1,0 0-1,0 0-15,0 0 16,0 0-16,0 0 16,0 0-1,0 10-15,10-1 16,-1 0 0,-9 10-1,10 9-15,-10 10 16,0 9-1,0 0-15,0 0 16,0-1 0,0 1-16,0 0 15,0-9 1,0-1-16,0 1 16,0-1-1,0 1 1,0-1-16,0 1 15,0 0-15,0-1 16,0-9 0,0 10-16,0-10 15,0 9 1,0 1 0,0-10-16,0 10 15,0-1 1,0 1-16,0-1 15,0 1 1,0-1-16,0-9 16,0 1-1,0 8-15,0-9 16,0 0-16,0 10 16,0-10-1,0 0 1,0 0-16,0 0 15,0 1 1,0-1-16,0 0 16,0-9-1,0-1-15,0 1 16,0 0 0,0 0-1,0-10-15,0 1 16,0-1-16,0-9 15,0 0-15,0 0 16,0 0 0,0 0-1,0 0 1,0-9-16,0-10 16,9-9-1,-9-10-15,0 1 16,9-1-1,-9 0-15,0 1 16,0 9 0,10-10-1,-10 1-15,0-1 16,0 1-16,0-1 16,0 1-1,0-1 1,9 1-16,1-1 15,-1 1-15,0-1 16,-9 0 0,0 1-16,10-10 15,-10 0 1,0 0-16,0 10 16,0-10-1,9 0 1,-9 0-16,0 0 15,0 0 1,0 0-16,0 0 16,0 0-1,0 0-15,0 1 16,0 8 0,0 0-16,0 1 15,0-1 1,0 1-16,0-1 15,0 10-15,0 9 16,0 1 0,0 8-1,0 1 1,0 0-16,0 9 16,0 0-1,0 0-15,0 0 16,0 0-1,0 0-15,0 0 16,0 0-16,0 0 16,0 0-1,0 9 1,0 0-16,0 10 16,0 9-16,0 0 31,0 10-31,0-1 15,0 1 1,0-1-16,0 1 16,0 0-1,0-1-15,0 1 16,0-1 0,0 1-16,0-1 15,0 1 1,0-1-16,0 1 15,0-1 1,0 1-16,0-1 16,0 1-1,0-1-15,-9 1 16,-1-1 0,1 10-16,0-9 15,-1-1 1,1 1-16,9 0 15,-10-1 1,1 1-16,9-1 16,-9 1-1,-1-1-15,10 1 16,0-1 0,-9 1-1,9-1-15,0-9 16,0 10-16,0-10 15,-10 0 1,10 0 0,0 1-16,0-11 15,0 1 1,0 0-16,0 0 16,0-1-16,0 1 15,0 0 1,0-10-1,0 1-15,0-1 16,0 0 0,0 1-16,0-10 15,0 0 1,0 0 0,0 0-16,0 0 15,0 0-15,0 0 16,0 0-1,0 0 1,0 0-16,0 0 16,0 0-16,0-10 15,0-8 1,0-1 0,10-9-16,-1 0 15,1-1 1,-1-8-16,0-1 15,1 1-15,-1-1 16,1-9 0,-1 1-16,-9-1 15,0 0 1,9 0-16,-9 0 31,10 0-31,-10 0 16,9 0-16,-9 0 15,10 0 1,-10-9 0,0 0-16,0-1 15,0 1-15,0 0 16,0 0 0,0 9-16,0-10 15,0 10 1,0 1-16,0-11 15,0 10 1,0 0 0,0 0-16,0 10 15,0-10 1,0 10-16,0-1 16,0 0-1,0 10-15,0 0 16,0 0-1,0 9-15,0 10 16,0-1 0,0 1-16,0 0 15,0-1 1,0 1 0,0 0-16,0-1 15,0 10 1,0 0-16,0 0 15,0 0-15,0 0 16,0 0 0</inkml:trace>
  <inkml:trace contextRef="#ctx0" brushRef="#br1" timeOffset="46278.73">7535 8399 0,'0'0'0,"0"0"16,0 0 0,0 0-16,0 0 15</inkml:trace>
  <inkml:trace contextRef="#ctx0" brushRef="#br1" timeOffset="46484.08">7629 8464 0,'0'0'0,"0"0"0,0 0 16,10 0-16,-1 0 15,19 0 1,-9-9-16</inkml:trace>
  <inkml:trace contextRef="#ctx0" brushRef="#br1" timeOffset="46650.94">8241 8352 0,'0'0'0,"0"0"16,9 0-1,1 0-15,18 0 16,0 0-16,-18-10 31</inkml:trace>
  <inkml:trace contextRef="#ctx0" brushRef="#br1" timeOffset="46790.36">8692 8371 0,'0'0'0,"0"0"16,0 0-16,10 0 16,-1 0-16,1 0 15</inkml:trace>
  <inkml:trace contextRef="#ctx0" brushRef="#br1" timeOffset="46930.55">9238 8380 0,'0'0'0,"0"0"16,0 0-1,9 0-15,-9 0 16</inkml:trace>
  <inkml:trace contextRef="#ctx0" brushRef="#br1" timeOffset="47078.35">9718 8361 0,'0'0'0,"0"0"0,0 0 16,9 0-1,-9 0-15</inkml:trace>
  <inkml:trace contextRef="#ctx0" brushRef="#br1" timeOffset="47248.73">10339 8380 0,'0'0'0,"0"0"16,9 0-16,10 0 15,-10 0-15</inkml:trace>
  <inkml:trace contextRef="#ctx0" brushRef="#br1" timeOffset="47408.13">11054 8521 0,'0'0'0,"0"0"16,9 0-16,19 9 16,-9-9-1</inkml:trace>
  <inkml:trace contextRef="#ctx0" brushRef="#br1" timeOffset="47571.12">11891 8577 0,'0'0'0,"0"0"0,9 0 16,20 0 0,-20-9-1</inkml:trace>
  <inkml:trace contextRef="#ctx0" brushRef="#br1" timeOffset="47738.4">12691 8474 0,'0'0'0,"0"0"0,9 0 16,19 0-1,-18 0-15</inkml:trace>
  <inkml:trace contextRef="#ctx0" brushRef="#br1" timeOffset="47905.41">13443 8436 0,'0'0'0,"0"0"15,0 0-15,0 0 16,0 0 0,0 0-16</inkml:trace>
  <inkml:trace contextRef="#ctx0" brushRef="#br1" timeOffset="48848.34">5889 8371 0,'0'0'0,"0"0"0,-19 9 16,0 0-16,1 1 15,-1 9 1,9-1-16,1 10 16,0 1-1,18 8-15,0 1 16,10-1 0,9-9-16,10-9 15,9-10 1,0-9-16,-9-18 15,-1-1 1,-8-9-16,-11 0 16,-18 9-1,0 0 1,-18 0-16,-20 1 16,-9-1-1,-28 9-15,28 1 16</inkml:trace>
  <inkml:trace contextRef="#ctx0" brushRef="#br1" timeOffset="49121.08">6247 8737 0,'0'0'0,"0"0"15,0 0-15,0 0 16,0 0-1,0 0-15</inkml:trace>
  <inkml:trace contextRef="#ctx0" brushRef="#br1" timeOffset="49748.7">6566 8352 0,'0'0'0,"0"0"0,0 0 16,0 0-16,10 0 15,9 0 1,9-10-16,19 1 16,0 0-1,9 9-15,-18 0 16,0 9-1,-20 0-15,1-9 16,-9 10 0,-10-10-16,0 9 15,0 1 1,0-1-16,-10 10 16,1 0-1,-1-1-15,1 1 16,0 0-1,-1 0-15,1-10 16,9 0 0,0 1-16,0-10 15,0 0 1,0 0 0,0 0-16,9 0 15,10 9 1,37-9-16,133 10 15,187-10-15</inkml:trace>
  <inkml:trace contextRef="#ctx0" brushRef="#br1" timeOffset="57508.46">14741 3858 0,'0'0'15,"0"0"-15,0 0 16,0 0-16,0 0 15,0 0-15,0 0 16</inkml:trace>
  <inkml:trace contextRef="#ctx0" brushRef="#br1" timeOffset="57700.98">14704 4280 0,'0'0'0,"0"0"0,0 0 16,0 9-16,0 1 16,0-10-16</inkml:trace>
  <inkml:trace contextRef="#ctx0" brushRef="#br1" timeOffset="57858.21">14610 4852 0,'0'0'0,"0"0"0,0 0 15,0 10-15,9-1 16,-9 0-1</inkml:trace>
  <inkml:trace contextRef="#ctx0" brushRef="#br1" timeOffset="57998.62">14751 5387 0,'0'0'0,"0"0"16,0 0-16,0 9 15,0-9-15</inkml:trace>
  <inkml:trace contextRef="#ctx0" brushRef="#br1" timeOffset="58158.32">14676 5753 0,'0'0'0,"0"0"15,0 0 1,0 0-16,9 9 16,-9-9-1</inkml:trace>
  <inkml:trace contextRef="#ctx0" brushRef="#br1" timeOffset="58305.68">14854 6109 0,'0'0'0,"0"0"16,0 0 0,0 0-16,0 0 15,0 10 1,0-10-16</inkml:trace>
  <inkml:trace contextRef="#ctx0" brushRef="#br1" timeOffset="58640.1">14694 6513 0,'0'0'0,"0"0"16,0 0-16,0 0 15,0 0 1,0 0-16</inkml:trace>
  <inkml:trace contextRef="#ctx0" brushRef="#br1" timeOffset="58808.34">14798 7029 0,'0'0'0,"0"0"0,0 0 16,0 0-1,0 0-15,0 0 16,0 0 0</inkml:trace>
  <inkml:trace contextRef="#ctx0" brushRef="#br1" timeOffset="59398.39">14939 6898 0,'0'0'0,"0"0"0,0 0 16,0 0 0,0-19-1,-9 0-15,-1 0 16,10 10-1,0 0-15,0 9 16,0 0 0,0 0-16</inkml:trace>
  <inkml:trace contextRef="#ctx0" brushRef="#br1" timeOffset="59566.52">14788 6879 0,'0'0'0,"0"0"0,0 0 15,0 0 1,0 0-16,0 0 16</inkml:trace>
  <inkml:trace contextRef="#ctx0" brushRef="#br1" timeOffset="59695.1">14807 6935 0,'0'0'0,"0"0"16,0 0 0,0 0-16</inkml:trace>
  <inkml:trace contextRef="#ctx0" brushRef="#br1" timeOffset="60338.52">7507 7010 0,'0'0'15,"0"0"-15,0 0 16</inkml:trace>
  <inkml:trace contextRef="#ctx0" brushRef="#br1" timeOffset="60658.42">7874 6888 0,'0'0'0,"9"0"16,1 0-16,-1 0 15</inkml:trace>
  <inkml:trace contextRef="#ctx0" brushRef="#br1" timeOffset="60819.33">8598 6813 0,'0'0'0,"10"0"16,9 0-16,-1 0 16</inkml:trace>
  <inkml:trace contextRef="#ctx0" brushRef="#br1" timeOffset="60988.3">9812 6823 0,'0'0'0,"9"0"0,10 0 15,28 0 1,10 0-16,-20 0 15</inkml:trace>
  <inkml:trace contextRef="#ctx0" brushRef="#br1" timeOffset="61149.28">11063 6832 0,'0'0'0,"0"0"0,10 0 15,8 0 1,20 0 0,-19 0-16</inkml:trace>
  <inkml:trace contextRef="#ctx0" brushRef="#br1" timeOffset="61286.58">11994 6851 0,'0'0'0,"10"0"16,9 9-16,-10-9 15</inkml:trace>
  <inkml:trace contextRef="#ctx0" brushRef="#br1" timeOffset="61458.4">13311 6907 0,'0'0'0,"0"0"0,10 9 16,18 1 0,19-1-16,-9 1 15</inkml:trace>
  <inkml:trace contextRef="#ctx0" brushRef="#br1" timeOffset="61626.16">14412 6954 0,'0'0'0,"10"0"0,18 0 16,0-9-1,0 9-15,0 0 16,1 0-1,-20 0 1</inkml:trace>
  <inkml:trace contextRef="#ctx0" brushRef="#br1" timeOffset="61759.38">14779 6982 0,'0'0'0,"0"0"0,0 0 15,-9 0-15,-1 0 16</inkml:trace>
  <inkml:trace contextRef="#ctx0" brushRef="#br1" timeOffset="62548.37">5447 6832 0,'0'0'0,"-10"9"0,-8 1 16,-1 8-1,-9 11 1,-1-1-1,1 9-15,19 1 16,9-1-16,9 1 16,29-1-1,9 1-15,19-19 16,18-19 0,-8-19-1,-11 0-15,-17-9 16,-20-10-1,-9 1-15,-19-10 16,-19 0 0,-19 0-16,-28 0 15,29 29 1</inkml:trace>
  <inkml:trace contextRef="#ctx0" brushRef="#br1" timeOffset="62830.34">6115 6963 0,'0'0'0,"0"0"15,0 0-15,0 0 16,0 0-16,0 0 16,0 0-1</inkml:trace>
  <inkml:trace contextRef="#ctx0" brushRef="#br1" timeOffset="63333.78">6312 6672 0,'0'0'0,"0"0"16,0 0-16,0 0 16,0 10-1,0-1 1,0 1-16,10-1 16,-1 10-1,1-1-15,-1 1 16,0 0-1,1 0-15,-1 0 16,1-1 0,-1 1-16,0-10 15,10 1 1,9-1-16,1 1 16,8-1-16,1 0 31,0 1-31,-10-1 15,-9 10-15,-1 0 16,-8-1 0,-10 1-16,0 9 15,-19 0 1,-9 1-16,-29-1 16,29-19-1</inkml:trace>
  <inkml:trace contextRef="#ctx0" brushRef="#br1" timeOffset="63648.45">6388 6738 0,'0'0'0,"0"0"15,0 0-15,0 0 16,9 0-1,0-9-15,38-10 16,48 0 0,-39 0-16</inkml:trace>
  <inkml:trace contextRef="#ctx0" brushRef="#br1" timeOffset="65289.45">16040 4017 0,'0'0'0,"0"0"0,0 0 15,0 10 1,-10-1-16,1 0 16,-1 20-1,10 17-15,0 1 16,0 0-1,0-9-15,0-1 16,0 1 0,0-1-1,0 1-15,0-1 16,0 1 0,0 9-16,-9-10 15,9 1 1,-9-1-16,9 1 15,0 0 1,0-10-16,0 9 16,0 10-1,0-9-15,0 9 16,0-1 0,0 1-16,0-9 15,9-1 1,0 1-16,1-1 15,-1 1 1,1 9-16,-1 0 16,0 0-1,1-10-15,-10 10 16,0 0 0,0-9-16,0 9 15,0-10 1,0 1-16,0-1 15,0 1 1,0-20-16,-10 1 16,10-9-1,-9-10-15</inkml:trace>
  <inkml:trace contextRef="#ctx0" brushRef="#br1" timeOffset="65906.07">16943 4036 0,'0'0'0,"0"0"16,0 0 0,0 0-16,0 9 15,0 10 1,0 9-16,0 10 15,0 9 1,0 18-16,0 1 16,0 0-1,0 9 1,0 0-16,0 0 16,0-9-1,-10-10-15,10 0 16,0-18-16,0-1 15,0-9 1,0-9-16,0 0 16,0-19-1</inkml:trace>
  <inkml:trace contextRef="#ctx0" brushRef="#br1" timeOffset="66500.45">18100 4149 0,'0'0'0,"0"0"0,0 0 15,0 0 1,0 9-16,0 0 16,0 19-1,-10 1-15,1 18 16,0-1 0,-1 11-16,1-1 15,9 0 1,0-18-16,0-1 15,0-18 1</inkml:trace>
  <inkml:trace contextRef="#ctx0" brushRef="#br1" timeOffset="67133.93">19379 4064 0,'0'0'0,"0"0"16,0 0-16,0 0 15,0 10 1,0 8-16,0 10 16,0 19-16,0 0 15,0 10 1,0-1 0,0-9-1,0-10-15,0 1 16,0-1-16,0-9 15,0-18 1</inkml:trace>
  <inkml:trace contextRef="#ctx0" brushRef="#br1" timeOffset="67718.31">20847 4252 0,'0'0'0,"0"0"0,0 0 15,0 0 1,0 0 0,0 9-16,0 1 15,0 18 1,0 0-16,0 9 16,0 1-16,-10 9 15,10-28 1</inkml:trace>
  <inkml:trace contextRef="#ctx0" brushRef="#br1" timeOffset="68291.14">21985 4186 0,'0'0'0,"0"0"15,0 0-15,0 0 16,0 0 0,0 0-16,0 9 15,0 1 1,0 18-16,10 0 15,-1 0 1,-9 10-16,0-1 16,0 10-1,0-28 1</inkml:trace>
  <inkml:trace contextRef="#ctx0" brushRef="#br1" timeOffset="69348.42">21835 4346 0,'0'0'0,"0"0"15,0 0-15,0 0 16,0 0-16,9 0 16,0 9-1,10 0 1,9 1-16,10 9 16,0 9-1,-1-10-15,1 1 16,0 0-1,-1 0-15,-9-10 16,-9-9 0,0 0-16,0 0 15,0 0 1,0-9-16,-10-1 16,-9 1-1,0 0-15,0-1 16,0-9-1,-19 1-15,0-10 16,0-10 0,-9 10-16,0 0 15,0 0 1,0 9 0,-1 9-16,11 1 15,-1 0 1,0 9-16,10 0 15,-1 9-15,1 0 16,-1 1 0,1-1-16,18 10 15,1 9 1,18 0-16,0 10 16,0-10-1,-18-19-15</inkml:trace>
  <inkml:trace contextRef="#ctx0" brushRef="#br1" timeOffset="70254.7">21910 4233 0,'0'0'0,"9"0"0,1 0 16,-1 0 0,0 9-16,10 1 15,0-1 1,0 1-16,0 8 15,9 10 1,0-9-16,0 0 16,1 0-1,-11 0-15,1-19 16,0 0 0,-10 0-1,-9 0-15,0 0 16,0-10-16,-18 1 15,-1-1 1,-19 1-16,1 18 16,-1 1-1,10-1 1,9 10-16,10 0 16,-1-10-16,20 0 15,-1 1 1,0-1-1,1-9-15,-10 0 16</inkml:trace>
  <inkml:trace contextRef="#ctx0" brushRef="#br1" timeOffset="71275.53">7564 4167 0,'0'0'0,"0"0"0,0 0 15,0 0 1,9 0-16,0 0 15,1 0-15,-1 0 16,1 0 0</inkml:trace>
  <inkml:trace contextRef="#ctx0" brushRef="#br1" timeOffset="71434.45">8147 4149 0,'0'0'16,"0"0"-16,0 0 0,9 0 15,19 9 1,-9-9-16</inkml:trace>
  <inkml:trace contextRef="#ctx0" brushRef="#br1" timeOffset="71558.53">9078 4195 0,'0'0'0,"10"0"16,-1 0-16</inkml:trace>
  <inkml:trace contextRef="#ctx0" brushRef="#br1" timeOffset="71738.28">10311 4120 0,'0'0'0,"0"0"0,18 0 15,11 0 1,18 0-16,-19-9 15</inkml:trace>
  <inkml:trace contextRef="#ctx0" brushRef="#br1" timeOffset="71852.61">10988 4149 0,'0'0'0,"9"0"0,1 0 15,8 0 1,-8 0-1</inkml:trace>
  <inkml:trace contextRef="#ctx0" brushRef="#br1" timeOffset="72028.31">12192 4130 0,'0'0'0,"0"0"0,9 0 16,-9 0-16</inkml:trace>
  <inkml:trace contextRef="#ctx0" brushRef="#br1" timeOffset="72188.45">13424 4224 0,'0'0'0</inkml:trace>
  <inkml:trace contextRef="#ctx0" brushRef="#br1" timeOffset="101038.36">22154 4524 0,'0'0'0</inkml:trace>
  <inkml:trace contextRef="#ctx0" brushRef="#br1" timeOffset="112738.55">8354 743 0,'0'0'0,"0"0"15,0 9-15,0 1 16,0 18-1,-10 19-15,-8 9 16,-1 0-16,-9 0 31,-10-9-31,0-9 16,1-10 0,-20-9-16,1 0 15,-1-19 1,1-19-16,-1 0 15,10-18-15,19-1 16,0 0 0,0 10-16,18 0 15,1 0 1,18 0-16,10 0 16,28-10-1,28 10 1,19 0-16,19 9 15,0 10 1,-9-1-16,-29 20 16,-19-1-1,1 1 1,-19-1-16,-1 0 16,1 1-1,-19-10-15,-1 0 16,1 0-1,-9 0-15</inkml:trace>
  <inkml:trace contextRef="#ctx0" brushRef="#br1" timeOffset="113208.22">8984 593 0,'0'0'0,"0"0"16,-9 9-1,-10 19-15,-19 19 16,1 0-1,8 19-15,1-1 16,19 1 0,-1-10-1,20-9-15,9-9 16,9-1 0,0-9-16,19-9 15,-19-9 1</inkml:trace>
  <inkml:trace contextRef="#ctx0" brushRef="#br1" timeOffset="113918.19">9238 621 0,'0'0'0,"9"0"0,10-10 16,10 1 0,-1 0-16,9-1 15,1 10 1,0 10 0,-10-1-16,0 10 15,-9 0 1,0-1-16,-10 1 15,-9 9-15,0 0 32,-19 1-32,-9-1 15,-10 9-15,10 1 16,0-10 0,0 0-16,0-9 15,9 0 1,0 9-16,0 0 15,10-9 1,-1-1-16,1 1 16,9 0-1,9-10-15,1 1 16,18-1 0,19 0-16,0-9 15,19 0 1,-10-9-16,-18 0 15,0 9 1,-1 0 0,-9 0-16,-9 0 15,-9 0 1</inkml:trace>
  <inkml:trace contextRef="#ctx0" brushRef="#br1" timeOffset="114318.13">9887 386 0,'0'0'0,"0"0"0,10 0 16,-1 10 0,19 8-16,0 29 15,10 28 1,-19 10-16,0 9 15,-19 9-15,-10-9 16,-18-1 0,-19 1-16,-56 9 15,-57-18 1,-151 46 0</inkml:trace>
  <inkml:trace contextRef="#ctx0" brushRef="#br1" timeOffset="114755.89">10555 855 0,'0'0'0,"10"0"0,18-9 16,9-10-16,20 0 16,-1 1-1,1-1 1,-1 10-16,-9-1 15,-9 1-15,-19 9 16</inkml:trace>
  <inkml:trace contextRef="#ctx0" brushRef="#br1" timeOffset="114968">10461 1052 0,'0'0'0,"0"0"15,9 0-15,20 10 16,27-10 0,19 0-16,29 0 15,-48 0 1</inkml:trace>
  <inkml:trace contextRef="#ctx0" brushRef="#br1" timeOffset="115559.32">11703 414 0,'0'0'0,"0"0"15,0 10-15,0 9 16,0 18-16,0 29 15,-10 28 1,-8 37 0,-1 10-16,9-1 15,1 20 1,0-10 0,-1-19-16,1 1 15,-1-20 1,10-9-16,0-27 15,-9-1 1,0-19-16,9-19 16,0 1-1,0-19-15,0-19 16,0 0 0</inkml:trace>
  <inkml:trace contextRef="#ctx0" brushRef="#br1" timeOffset="115978.17">11712 518 0,'0'0'0,"10"0"16,-1-19-16,19 0 15,0 0 1,1 10-16,8 0 16,10 9-1,10 18-15,-1 20 16,1 9-1,-20 0-15,-8 9 16,-11 10-16,-27 18 16,-38 0-1,-38 10-15,-37-19 32,-29-9-32,1-19 15,28-10 1,65-18-16</inkml:trace>
  <inkml:trace contextRef="#ctx0" brushRef="#br1" timeOffset="116431.65">12634 311 0,'0'0'0,"0"0"0,-19 10 16,-9 18-16,-10 19 31,-9 18-31,10 1 16,-1 18-1,10 10-15,9 9 16,10 1-16,18-20 15,19-9 1,1-19-16,18 10 16,0-10-1,9 1-15,-28-39 16</inkml:trace>
  <inkml:trace contextRef="#ctx0" brushRef="#br1" timeOffset="117168.11">12756 518 0,'0'0'0,"0"0"0,0 9 16,10 0-1,-1 19-15,19 1 16,1 8 0,-1 1-16,0-1 15,10-9 1,-10-9-16,10 0 15,-1 0 1,1-19-16,0 0 16,-1-19-1,-9-9-15,1 0 16,-11-10 0,1 10-1,-9 0-15,-1 0 16,0 18-16,-9 1 15,0-1 1,0 10-16,0 0 16,0 0-1,0 0-15,10 10 16,-1 18 0,1 10-1,-1 18-15,0 10 16,1 18-16,-1 0 15,-9 10 1,0 0 0,-9-10-16,-10 1 15,-9-10 1,-10-19-16,1 1 16,-20-20-1,1-9-15,-20-9 16,11-19-16,-1 0 15,19-9 1,0-1-16,18 1 31,11-1-31</inkml:trace>
  <inkml:trace contextRef="#ctx0" brushRef="#br1" timeOffset="117548.16">13565 921 0,'0'0'0,"0"0"0,0 0 16,10 0 0,-1-9-16,20-1 15,18-9 1,0 1-1,9 8-15,0 1 16,-18 0 0,0-1-16,-1 20 15,-18-10 1</inkml:trace>
  <inkml:trace contextRef="#ctx0" brushRef="#br1" timeOffset="117768.3">13584 1146 0,'0'0'0,"10"0"15,-1 0 1,19 0-16,19 0 15,19 0-15,19 0 16,-47-9 0</inkml:trace>
  <inkml:trace contextRef="#ctx0" brushRef="#br1" timeOffset="118168.43">14544 630 0,'0'0'0,"0"0"0,0 0 16,0 10 0,0-1-16,-10 10 15,1 18 1,0 20 0,-1 18-1,10 18-15,0 1 16,0-19-16,10 0 15,-10-9 1,0-19-16,0-19 16,0-9-1,0-10-15</inkml:trace>
  <inkml:trace contextRef="#ctx0" brushRef="#br1" timeOffset="118508.11">14807 358 0,'0'0'0,"10"0"16,-1 9-16,19 10 16,19 19-1,19 18-15,0 19 16,-10 10 0,-8 18-16,-20 9 15,-28 10 1,-38 19-1,-37 9-15,-85 10 16,-141 65-16</inkml:trace>
  <inkml:trace contextRef="#ctx0" brushRef="#br1" timeOffset="128828.43">11336 1794 0,'0'0'0,"0"0"16,0 0-16,0 0 15,0 0-15,0 0 16,9 0 0,10-10-16,19-9 15,46 10 1,29 0 0,38-1-1,9 1-15,0 9 0,9 0 31,0 0-31,10 0 16,9 0 0,-9 0-16,9 0 15,0 0-15,19 9 16,-9 1 0,-10-1-16,-9-9 15,-38 0 1,-9 9-16,-20 1 15,1-10-15,-19 0 32,-18 0-32,-1 0 15,-19 0 1,-9 0-16,-9 0 16,0 0-1,-20 0-15,1 0 16,-19 0-1,0 0-15,0 0 16,0 0 0,-9 9-16,-38 1 15,-57-1 1,-46 10-16,-29-1 16,-28 1-1,-19-9 1,10-10-16,-10 0 15,0 0 1,1-19-16,-11 9 16,11 1-1,-1 0-15,19-1 16,9 10 0,20 0-16,8 10 15,20-1 1,27 0-16,29 1 15,29-1 1,-1 1-16,19-1 16,18-9-1,1 0-15,19 0 16,-1 0 0,10 0-16,0 0 15,10 0 1,9 0-16,46-19 15,39 0 1,28-9-16,-10 19 16,28 0-1,1-1-15,0 10 16,18 10 0,0-10-1,10 9-15,18 0 16,20 1-16,-1-10 15,-9 9 1,0 0 0,0 10-16,-19 0 15,-9 0-15,-10 0 16,-18-1 0,-29 1-16,-9 0 31,0-10-31,-19 1 15,-28-1-15,-10-9 16,-18 0 0,-10 0-16,-9 0 15,0 0 1,-10 0-16,1 9 16,-10-9-1</inkml:trace>
  <inkml:trace contextRef="#ctx0" brushRef="#br1" timeOffset="131835.29">6058 1728 0,'0'0'0,"0"0"16,0 0-16,0 0 16,0-9-1,0 9-15,0-10 16,0 1-1,0-1-15,0 1 16,-9 0 0,0-1-16,-1 1 15,-9 9 1,1 9-16,-1 1 16,-10 18-1,1 19 1,0 0-16,19 9 15,-1-9-15,1 0 16,18 0 0,19 0-16,10-1 15,28-8 1,9-10-16,10-19 16,-48-9-1</inkml:trace>
  <inkml:trace contextRef="#ctx0" brushRef="#br1" timeOffset="132359.15">6397 771 0,'0'0'0,"0"0"0,0 0 16,0 0-1,0 0 1,0 9-16,9 10 16,1 47-1,-1 37 1,1 19-16,-1 9 15,0 1 1,1-20-16,-1 1 16,-9-19-1,0-1-15,0-8 16,0-29 0,0-9-16,0-9 15,0-10 1,0-9-16,0-19 15</inkml:trace>
  <inkml:trace contextRef="#ctx0" brushRef="#br1" timeOffset="132685.6">6660 1409 0,'0'0'0,"0"0"16,10 0-1,-1 0-15,19 9 16,1 1 0,-1 18-1,0 0-15,-9 9 16,0 10-16,0 10 15,-19-1 1,0 10 0,-10-19-16,1-10 15,-1-18 1,1-10-16</inkml:trace>
  <inkml:trace contextRef="#ctx0" brushRef="#br1" timeOffset="132880.54">6783 1071 0,'0'0'0,"0"0"15,0 0 1,0 0-16,9 0 0,10 0 15,-10 0 1</inkml:trace>
  <inkml:trace contextRef="#ctx0" brushRef="#br1" timeOffset="133150.97">7347 1371 0,'0'0'16,"-9"10"-16,-38 9 16,-10 27-16,1 11 15,18-20 1,10 1-16,19-10 16,-1-9-1,20-1-15,27 1 16,38 0-1,29-19 1,-1-19-16,-56 10 16</inkml:trace>
  <inkml:trace contextRef="#ctx0" brushRef="#br1" timeOffset="133652.19">1722 2826 0,'0'0'0,"0"0"0,9 0 16,38 0-1,75-19 1,66-19-16,38 1 15,38 9-15,46 18 16,66-8 0,38-1-16,10 9 15,18-8 1,19-11-16,0 11 16,-10-10-1,-27-1 1,-48 11-16,-56-1 15,-47-9-15,-57 0 16,-28 18 0,141-18-1</inkml:trace>
  <inkml:trace contextRef="#ctx0" brushRef="#br1" timeOffset="147948.04">15513 6522 0,'0'0'0,"0"0"15,0 0-15,0 0 16,0 0 0,0 10-16,9-1 15,1 10 1,-1 9-16,10 0 16,9 19-1,0 0-15,19 0 16,0 9-1,10 0 1,9 10 0,9 0-16,10-1 15,-1 11-15,1-1 16,9 0 0,9 0-16,20 0 15,8-10 1,20 1-1,18-10-15,10-9 16,9-19-16,-9-18 16,0-10-1,-19 0 1,-10-10-16,-18 1 16,-10-10-1,-37 10-15,-10 0 16,-18-1-16,-20 10 15,1 0 1,-1 0 0,-18 0-16,0 0 15,-10 0 1,-9 0-16,0 0 16,0 0-16</inkml:trace>
  <inkml:trace contextRef="#ctx0" brushRef="#br1" timeOffset="148598.24">18476 7395 0,'0'0'0,"0"0"0,0 9 15,0 10-15,0 19 16,10 18 0,-10 19-1,9 9-15,-9-9 16,9 0 0,-9-9-16,0-19 15,0-9 1,0-20-16,0 1 15,0-19-15,0 0 16,0-9 0,0-29-16,-9-46 31,0-19-31,-10 9 0,9 9 31,1 29-31,0 9 16,9 19-16,0 0 15,9 0 1,0 9-16,10 9 16,9 1-1,1 0 1,18 18-16,9 10 16,1 9-16,-10 0 15,-10 10 1,1-1-16,-10-9 15,-9 10 1,0-1 0,-19 1-16,0 9 15,-10 0 1,-18 0-16,-19 18 16,-19 1-1,0 0-15,29-38 16</inkml:trace>
  <inkml:trace contextRef="#ctx0" brushRef="#br1" timeOffset="149404.47">20047 7714 0,'0'0'15,"0"9"-15,-19 19 16,1 10-16,-1-1 15,0 1 1,0-19 0,-9 0-16,-10-1 15,1 1 1,-1-10-16,-9-9 16,-9 0-1,8-18-15,1-1 16,0 0-1,19-9-15,0-10 16,0 1 0,9-1-16,10 1 15,-1 9-15,20 0 16,8-10 0,20 1-1,18 8 1,29 1-16,9 0 15,28 9-15,1 10 16,-10-10 0,-10 0-16,1 10 15,-10-10 1,-10 10-16,-27-1 16,-10 1-1,-10 9-15,1 0 16,-10 0-1,-9 0 1,0 0-16,-10 0 16,-9 0-1</inkml:trace>
  <inkml:trace contextRef="#ctx0" brushRef="#br1" timeOffset="149898.6">21204 6710 0,'0'0'0,"0"0"0,0 0 15,0 19 1,-19 18-16,-18 29 16,-10 37-1,0 19 1,0 19-16,9 0 15,10-29-15,18 1 16,1-1 0,18-18-16,1 0 15,28-10 1,9-9-16,0 1 16,0-20-1,0 0-15,9-18 16,1-1-1,-1-18-15,0 0 16,-27-19 0</inkml:trace>
  <inkml:trace contextRef="#ctx0" brushRef="#br1" timeOffset="150568.07">21524 7339 0,'0'0'0,"0"0"0,10-10 15,8-9 1,20 1-16,18-10 16,20-1-1,-1 1 1,0 19 0,-9-1-16,-9 10 15,-20 10-15,1-1 16,-10 1-16,-9 8 15,0 11 1,-19-1 0,0 19-16,-19-1 15,0 20 1,-19 0-16,1-10 16,-10 0-1,9-18-15,10-1 16,0-8-16,18-11 15,1 1 1,-1-19-16,10 0 16,10 0-1,9 10 1,18-1 0,39 0-16,18-9 15,28 10 1,-9-10-16,-19 0 15,-9 0-15,-20 0 16,-18 0 0,-9 0-16,-19-10 15,0 10 1,-19 0-16,0 0 16</inkml:trace>
  <inkml:trace contextRef="#ctx0" brushRef="#br1" timeOffset="150968.31">22277 6729 0,'0'0'0,"0"0"0,9 0 16,19 0 0,29 9-16,18 19 15,29 10 1,18 27-16,0 20 16,-18-1-1,-10 20-15,-19-11 16,-19 11-1,-18-1-15,-19-9 16,-19 9 0,-19 0-16,-19 0 15,1 0 1,-1-9-16,1-9 16,8-29-1,10-37 1</inkml:trace>
  <inkml:trace contextRef="#ctx0" brushRef="#br1" timeOffset="151630.93">22126 8239 0,'0'0'0,"0"0"16,10 0-16,-1 0 15,0 0-15,20 10 16,8 8 0,10 11-16,0 17 31,10 11-31,-1 8 16,1 11-1,-10-11-15,9 10 16,-9-9-1,19 0-15,0 9 16,9 0 0,10 0-16,18-10 15,20-8-15,18-20 16,0-9 0,9-9-16,-27-19 15,-10 0 1,-10-9-1,-18-10-15,-10 0 16,-19 1 0,-9-1-16,-9 9 15,-10 1 1,-9 0-16,0-1 16,0 1-1,-10-1-15,-9 1 16,0 9-1,10 0 1,-10 0-16</inkml:trace>
  <inkml:trace contextRef="#ctx0" brushRef="#br1" timeOffset="152128.34">24271 8615 0,'0'0'0,"0"0"16,0 0-16,0 0 16,10 9-1,-1 0-15,19 29 16,19 9 0,10 18-16,8 20 15,-8-1 1,-1-9-16,-18-18 15,0-1 1,-20-18-16,1-1 16,-9 1-1,-10-10-15,0 0 16,-10-9 0,-9-1-16,-9 1 15,0 0 1,0-10-16,0-9 15,-1 0 1,11-9 0,-1-10-16,0-9 15,9-19 1,1-9-16,0-19 16,18 0-1,0 9-15,1 19 16,-1 0-1,1 19-15,-10 9 16,0 10 0</inkml:trace>
  <inkml:trace contextRef="#ctx0" brushRef="#br1" timeOffset="153828.24">25757 8661 0,'0'0'0,"0"0"0,19 0 15,19 0 1,37-18-16,38-1 16,38 0-1,-1 10-15,-18-1 16,-19 10-1,-10 10 1,-37-10-16,-19 9 16,-9 1-1,-19-1-15,-1 0 16,1 1 0,-19 18-16,-9 0 15,-19 28 1,-38 29-16,-38 27 15,-28 29-15,-9-19 16,19-9 0,9-20-1,19-17-15,19-30 16,28-8 0,19-19-1,-1-1-15,20-8 16,0-10-16,9 0 15,9 0 1,0-10-16,20-8 16,8-1-1,10 0-15,10 10 16,9-1 0,28 10-16,19 10 15,9-1 1,0 19-16,-9-9 31,-10 0-31,-27-10 16,-20-9-16,-18 0 15,-1 0 1,-18-9-16,0-1 16,0 1-1,-19 0-15</inkml:trace>
  <inkml:trace contextRef="#ctx0" brushRef="#br1" timeOffset="154118.46">27357 8802 0,'0'0'0,"0"0"0,9 0 16,1-9-1,18-10-15,0 0 16,19 1-16,0-1 16,10 9-1,-10 1-15,-10 0 31,-18 9-31</inkml:trace>
  <inkml:trace contextRef="#ctx0" brushRef="#br1" timeOffset="154318.43">27272 9149 0,'0'0'15,"0"0"-15,9 0 0,1 10 32,18-1-32,19 1 15,38-1 1,28-9-16,-47 0 16</inkml:trace>
  <inkml:trace contextRef="#ctx0" brushRef="#br1" timeOffset="154822.43">28476 8221 0,'0'0'0,"0"0"0,0 0 16,0 0-16,0 9 16,10 28-1,-1 48 1,19 56-16,0 27 15,10 20 1,-10 19-16,1-1 16,-11-9-1,1-9-15,-9-10 16,-10-9 0,9 0-16,-9-10 15,9-18 1,1-19-1,-1-19-15,1-18 16,-1-29 0,0-19-16,1-18 15,-10 0-15,0-19 16,0 0 0,0-10-1</inkml:trace>
  <inkml:trace contextRef="#ctx0" brushRef="#br1" timeOffset="155468.47">28476 8624 0,'0'0'0,"10"-19"0,8-18 15,11-1-15,18-18 16,0 9 0,0 0-16,-10 19 15,10 9 1,0 10 0,1 18-16,-1 0 15,-10 10-15,1 9 16,-19 1-1,-1 17 1,-18 1-16,-18 19 16,-20 9-16,-18 0 15,9-19 1,-1-18 0,20-10-16,19-9 15,-1-10 1,1-9-16,9 0 15,9 0-15,1 0 16,18-9 0,0 0-16,10-1 15,0 1 1,9 9 0,0 0-16,0 9 15,-10 1 1,1-1-16,0 19 15,-20 0 1,1 10-16,-19-1 16,-19 10-1,-9 0-15,-28 9 16,-20-18 0,1-1-16,-19 1 15,38-29 1</inkml:trace>
  <inkml:trace contextRef="#ctx0" brushRef="#br1" timeOffset="155954.7">29370 9337 0,'0'0'0,"0"0"0,0 0 16,0 0-1,0 9 1,-9 1-16,-1 18 15,1 0-15,-1 19 16,20 0 0,18 0-16,0-10 15,19 1 1,0-19-16,10-1 16,-10-18-1,-10-18 1,1-11-16,0-17 15,-20-11 1,-18 1-16,0-10 16,-18 1-1,-1 18 1,-19 0-16,-18 19 16,-1 9-16,29 10 15</inkml:trace>
  <inkml:trace contextRef="#ctx0" brushRef="#br1" timeOffset="156301.01">29850 8990 0,'0'0'0,"0"0"16,9 0-16,19-10 16,19-8-1,19-1 1,9 0-16,20 0 15,27 1-15,-19-1 16,-18 10 0,-10-10-16,-18 9 15,-29 1 1</inkml:trace>
  <inkml:trace contextRef="#ctx0" brushRef="#br1" timeOffset="156648.01">30461 8164 0,'0'0'0,"0"10"0,0 8 15,10 20 1,-1 28-16,0 56 15,10 18 1,0 20-16,0 9 16,9-10-1,0-18-15,1-10 16,-11-9 0,1-19-16,0-18 15,-10-29 1,-9 0-1,10-18-15,-10-19 16,0-10 0,0-9-16</inkml:trace>
  <inkml:trace contextRef="#ctx0" brushRef="#br1" timeOffset="157038.16">31082 8014 0,'0'0'16,"0"0"-16,0 9 15,9 10-15,1 38 16,-1 36-1,10 39-15,0 27 16,0 10 0,0 9-1,9 1-15,0-10 16,-9-10 0,9-18-16,-9-29 15,0-18 1,-1-19-16,-8-9 15,-1-19-15,-9-19 16,0-9 0,0-19-16,0 0 15</inkml:trace>
  <inkml:trace contextRef="#ctx0" brushRef="#br1" timeOffset="157598.2">31280 8286 0,'0'0'0,"0"-28"15,9-19-15,0-9 16,1 0 0,9 9-16,-1 18 15,1 1 1,10 19-1,-1 0-15,9 9 16,1 9-16,-10 0 16,-9 19-1,0 1 1,-19 18-16,0-1 16,-19 20-1,-19 0-15,1-10 16,9-18-16,-1-1 15,20-18 1,0 0 0,9-10-16,9 0 15,10 10 1,28 9-16,9 1 16,10-1-1,-9 9 1,-1 1-16,-18-1 15,-20-9-15,1 10 16,-19-1 0,-19 10-16,-28 19 15,-47 0 1,-28-10-16,-10-9 16,1-28-1,8-1-15,67-18 16</inkml:trace>
  <inkml:trace contextRef="#ctx0" brushRef="#br1" timeOffset="157948.47">31863 9309 0,'0'0'0,"0"0"16,0 0-16,0 0 16,0 0-1,0 0-15,0 9 16,0 29-1,0 27-15,-10 20 16,-8 9-16,8 0 16,1-1-1,-1-27-15,10-19 16,10-10 0,-10-27-16</inkml:trace>
  <inkml:trace contextRef="#ctx0" brushRef="#br1" timeOffset="158300.26">32164 8089 0,'0'0'0,"9"0"16,20 19-16,27 9 15,29 28 1,28 19 0,9 10-16,0-1 15,-18 1 1,9 9-16,-19-1 15,-19 11-15,-9-11 16,-19-8 0,-10-29-16,-18-9 15,75 113 1</inkml:trace>
  <inkml:trace contextRef="#ctx0" brushRef="#br1" timeOffset="158618.9">33029 8023 0,'0'0'0,"0"0"16,0 0-16,0 0 15,0 10 1,-28 27-16,-9 38 15,-29 47 1,0 47 0,-9 10-16,9-11 15,9-17 1,10-29-16,19-19 16,0-19-1,0-9-15,-1-18 16,20-20-1,0-28-15</inkml:trace>
  <inkml:trace contextRef="#ctx0" brushRef="#br1" timeOffset="159653.59">32258 7714 0,'0'0'0,"9"0"0,20-19 16,8 0-1,20-9 1,9 19-16,28 9 16,9 19-1,10 27-15,28 30 16,-9 27-1,-19 0-15,-10 10 16,-28 27-16,-9 10 31,-37-9-31,-11 9 0,-18 10 16,-9-1 0,-10-9-16,-28 0 31,-9-9-31,-20-28 15,11-48-15,8-18 16,-9-9 0,-9-1-16,0-18 15,-19-9 1,0-10-16,9-19 16,-9-28-1,9-19-15,10-9 16,9-19-16,19 1 15,19-29 1,9-10 0,10 1-1,9-10-15,9-18 16,0 9 0,10-1-16,-9 20 15,8 9 1,1 28-16,0 10 15,0 18 1,0 0 0,-1 20-16,1 17 15,0 1 1,0 0-16,-10 19 16,1-1-1,-1 1-15,-9 0 16,0 9-16,0 0 15,0 0 1,0 0-16,0 0 16,0 0-1</inkml:trace>
  <inkml:trace contextRef="#ctx0" brushRef="#br1" timeOffset="160712.26">32446 7761 0,'0'0'0,"0"0"16,0 0-16,0 0 16,0 0-1,0 0-15,0-10 16,0-8-16,0-1 15,0-9 1,0 0 0,0-1-16,0 1 15,0 0 1,0 0 0,0 0-16,0 0 15,-9-10 1,-1 1-16,-8-10 15,-1 0-15,-10-9 16,-18-20 0,-18-17-16,-20-11 15,-19-8 1,-8-10-16,-30-9 16,-17-1-1,-30-9 1,-18-9-16,-18 0 15,-11 9 1,-8 10 0,-1 0-16,-18 9 15,-1 0 1,1 9-16,-19-18 16,0 9-1,9 9-15,-9-9 16,-1 19-1,11 9-15,18 10 16,0 9 0,-19 0-16,9 9 15,1 10 1,-10-10-16,19 10 16,0 9-1,9 0-15,20 19 16,8 0-1,20 0-15,9 18 16,9 1-16,0-1 16,29 10-1,27 10-15,1-1 16,19 10 0,8 9-1,11 0 1,-1 0-16,19 10 15,10-1-15,-1-8 16,10-1 0,10 0-16,9 0 15,-1-9 1,1 0-16,0-1 16,0 1-1,-1 0-15,11 0 16,-11-10-1,11 0 1,-1 1-16,0-1 16,10-9-1,-1 0-15,1 0 16,-1 0 0,1 0-16,9 0 15,0 0 1</inkml:trace>
  <inkml:trace contextRef="#ctx0" brushRef="#br1" timeOffset="161034.96">22860 3830 0,'0'0'0,"0"0"0,0 0 16,0 9 0,-9 19-1,-10 10-15,0 9 16,0 18-16,0-8 16,10-1-1,0 0 1,-1 0-16,20-18 15,18 9-15,56 9 16,180 38 0,140 19-16</inkml:trace>
  <inkml:trace contextRef="#ctx0" brushRef="#br1" timeOffset="164598.51">20132 7658 0,'0'0'0,"0"0"0,0 0 16,-10 0-16,1 0 16,0 0-1,-1 9 1,1 0-16,9 10 16,0 9-1,0 10-15,0-1 16,-10 10-1,1-9-15,0 9 16,-10-10-16,0 1 16,0-1-1,0 1-15,1-10 16,-11-9 0,1-1-16,0 1 15,0-19 1,-1 0-1,1 0-15,9-9 16,1-10 0,-11 0-16,1-9 15,9-9 1,-9-1-16,9 10 16,0 0-1,1 0-15,8 0 16,1-1-16,-1 1 15,1 9 1,0 1-16,-1-10 16,1-1-1,9 1 1,0 9 0,0 1-16,0-10 15,9 9 1,1 0-16,-1 0 15,19-9-15,0 9 16,10 10 0,9 0-16,0-1 15,0 1 1,19 9-16,0 9 16,9 1-1,-9-1 1,-10-9-16,1 0 15,-1 0 1,-9 0 0,-9 0-16,0 0 15,-1-9 1,-9-1-16,1 1 16,8-1-1,-8 1-15,8 0 16,1-1-1,-10 1-15,0 0 16,0 9 0,10-10-16,0 1 15,-10-1 1,0 1-16,0 0 16,1-1-1,-11 10-15,1 0 16,0-9-1,-10 9-15,1 0 16,-10 0 0,0 0-16,0 0 15,0 0 1,0 0-16,0 0 16,-19 0-1,-19 9 1,-18 1-16,-19-1 15,-1 0-15,-8-9 16,-1 10 0,-9-10-16,0 9 15,0 1 1,9-1 0,1 0-16,8 1 15,1-1 1,9 0-16,0 1 15,1-1 1,-1 10-16,0 0 16,0 0-1,0-1-15,19 1 16,19 0 0,0 0-16,-1-1 15,20 1 1,0 9-16,-1 0 15,1-9-15,-1 9 16,1 0 0,9 1-1,0-1 1,9 0-16,1 0 16,-1-9-1,10 9-15,9 0 16,0-9-1,1 0-15,-1-1 16,10 1 0,-1 0-16,1-10 15,9-9 1,-10 0-16,1 0 16,0 0-1,-10 0 1,0-9-16,0 0 15,-9-10-15,0 0 16,0 0 0,0-18-16,-1-1 15,-18 1 1,0-20-16,0 10 16,-9 1-1,-10 17-15,10 11 16</inkml:trace>
  <inkml:trace contextRef="#ctx0" brushRef="#br1" timeOffset="167033.76">25409 8793 0,'0'0'0,"0"0"0,0 0 16,0 0-1,0 0-15,10 0 16,9 0-16,37-10 15,19 1 1,38 0-16,19-1 16,0-8-1,-10-1-15,-9 0 16,-10 10 0,-18-1-1,-10 1-15,-9-1 16,-9 10-16,-20 0 15,1 0 1,-19 10 0,-1-1-16,-8 1 15,-10-1 1,0 19-16,-19 0 16,-9 29-1,-29 27-15,-18 10 16,0 0-1,0-10-15,-1-9 16,1 0 0,0 0-16,0-9 15,-10-10 1,19 1-16,10-20 16,18 1-1,10-20-15,18 1 16,1 0-1,18-10 1,10 1-16,28 8 16,28 1-1,48-19-15,37 0 16,9-19 0,-19 1-16,-8-1 15,-30-9 1,-27 9-16,-28 10 15,-20-1-15,1 1 16,-19 9 0,-19 0-16,0 0 15</inkml:trace>
  <inkml:trace contextRef="#ctx0" brushRef="#br1" timeOffset="168058.77">20931 12649 0,'0'0'0,"0"0"0,0 9 16,0 20 0,-9 8-16,-10 10 15,0 9 1,-18 10-1,-1-10-15,1-9 16,-10-9 0,-10-20-16,1-18 15,-1 0 1,10-18-16,0-1 16,0-19-1,19 1-15,9-10 16,10-9-1,18-10-15,10 0 16,18 10 0,20 9-16,9 0 15,0 19 1,28 0-16,19 0 16,9 0-1,0 18 1,0-9-16,-18 10 15,-19 0-15,-20-1 16,-17 1 0,-11 9-16,-18 0 15,-10 0 1,-9 0-16</inkml:trace>
  <inkml:trace contextRef="#ctx0" brushRef="#br1" timeOffset="168366.86">22220 11955 0,'0'0'0,"0"0"0,0 0 15,0 0 1,0 0-16,-9 9 15,-10 10 1,-19 28-16,1 47 16,9 28-1,18 0-15,10 0 16,10-19 0,18-28-1,19-10-15,19-8 16,18-20-1,-27-18-15</inkml:trace>
  <inkml:trace contextRef="#ctx0" brushRef="#br1" timeOffset="168821.61">22625 12292 0,'0'0'16,"0"0"-16,9-18 15,1-1-15,8 0 16,20-9 0,9 0-16,0 9 15,0 10 1,-9 9-16,-1 0 16,1 9-1,-19 0 1,0 1-16,-19-1 15,0 19 1,-10 19-16,-18 19 16,-19 0-1,9-10-15,10-18 16,19-1 0,-1-18-16,20 0 15,9-1 1,18 1-16,29-19 15,19 0 1,-1 0-16,-8-9 16,-20-1-1,-9 1-15,-19 0 16,-9 9 0,-19 0-16</inkml:trace>
  <inkml:trace contextRef="#ctx0" brushRef="#br1" timeOffset="169118.62">23368 11626 0,'0'0'0,"9"0"0,10 10 0,28 18 15,19 28 1,9 19 0,-18 10-16,-10 18 15,-19 0 1,-19 19-16,-27 9 16,-39 20-1,-27-11-15,-29-37 16,47-56-16</inkml:trace>
  <inkml:trace contextRef="#ctx0" brushRef="#br1" timeOffset="169368.11">24610 12311 0,'0'0'0,"0"0"0,9 0 15,1-9 1,8-1-16,11 1 16,-1 0-1,19-1-15,47 1 16,-28 9-1</inkml:trace>
  <inkml:trace contextRef="#ctx0" brushRef="#br1" timeOffset="169554.46">24535 12583 0,'0'0'0,"0"0"15,9 0-15,10 0 16,37 0 0,38 0-16,57 0 15,56 0 1,141-18-16</inkml:trace>
  <inkml:trace contextRef="#ctx0" brushRef="#br1" timeOffset="169948.19">27385 11411 0,'0'0'0,"0"0"15,0 0-15,0 0 16,0 0-16,0 9 15,0 0 1,0 29 0,0 18-1,0 29-15,0 18 16,0 0 0,0 0-16,0-47 15</inkml:trace>
  <inkml:trace contextRef="#ctx0" brushRef="#br1" timeOffset="170253.92">26209 12546 0,'0'0'0,"9"0"0,29 0 16,84-19-1,114 0-15,93-9 16,47 9 0,76-18-16,9 9 15,-19 9 1,-19 0-16,-84 10 16,-66-1-1,-66 1-15,-95 9 16,-36 0-1,-48 9-15,-19-9 16</inkml:trace>
  <inkml:trace contextRef="#ctx0" brushRef="#br1" timeOffset="170598.64">26773 13174 0,'0'0'0,"0"0"0,0 0 15,0 0 1,10 10-16,-1 18 15,1 28-15,-1 29 16,1 27 0,-10 1-1,0-1-15,0-8 16,-10-20-16,1-18 16,9-10-1,0-37 1</inkml:trace>
  <inkml:trace contextRef="#ctx0" brushRef="#br1" timeOffset="170798.58">27122 13784 0,'0'0'0,"9"0"15,10-9 1,37 0-16,38-1 15,38-9-15,28 1 32,-10-1-32,10 0 0,141-28 31</inkml:trace>
  <inkml:trace contextRef="#ctx0" brushRef="#br1" timeOffset="171048.18">27526 13221 0,'0'0'0,"0"0"0,0 19 16,-9 19-16,-1 46 31,1 29-31,-1-1 15,20 1-15,-1-1 16,1-18 0,-1-9-1,0-29-15,1-28 16</inkml:trace>
  <inkml:trace contextRef="#ctx0" brushRef="#br1" timeOffset="171582">28382 13878 0,'0'0'0,"0"0"0,10 0 15,-1 0 1,19 0-16,0 0 15,19 0 1,0-9-16,1-1 16,-1-8-1,-10-1-15,1 0 16,-10 0 0,-9 1-1,0-11-15,-1 1 16,-18 0-1,0 0-15,-9 9 16,-10 0 0,-9 10-16,-10 9 15,1 9-15,-1 20 16,10-1 0,0 0-16,9 19 15,9 0 1,20 0-16,18-1 15,10 1 1,18-9 0,10-10-16,19-9 15,-10-19 1,0 0-16,-18 0 16,-39-10-1</inkml:trace>
  <inkml:trace contextRef="#ctx0" brushRef="#br1" timeOffset="171852.47">28410 13034 0,'0'0'0,"0"0"15,10 0-15,9 0 16,18-10 0,29-8-16,9 8 15,10 1 1,-10-1 0,1 1-16,-29 0 15,0 9 1,-29 0-16</inkml:trace>
  <inkml:trace contextRef="#ctx0" brushRef="#br1" timeOffset="172348.55">29172 12733 0,'0'0'0,"10"0"0,9 0 16,18-9-16,10 0 15,19-1-15,-9 20 32,-1-1-32,-18 10 15,-10 0 1,-9 9-16,-1 0 16,-18 9-1,-18 20-15,-29 8 16,0 10-1,0-28-15,18-9 16,1-10 0,19-9-1,-1 0-15,1-1 16,18-8 0,10-1-16,28 0 15,47-9 1,29-9-16,18-10 15,-10 1 1,-18-11-16,-28 11 16,-19-1-1,-10 10-15,-18-1 16,-19 1-16,-1-1 16,-18 1-1,0 9 1,0 0-16</inkml:trace>
  <inkml:trace contextRef="#ctx0" brushRef="#br1" timeOffset="173284.04">29088 12602 0,'0'0'0,"9"0"0,1-9 15,8-1-15,11-8 16,18-1 0,28-9-16,10 0 15,9-1 1,0 20-16,9 9 16,-9 9-1,0 10-15,-9 9 16,-10 0-1,-18 19 1,-1 10-16,-9 8 16,-9 1-1,-1 9-15,-18 9 16,-19-8 0,0-1-16,-19 0 15,-18 0 1,-20-10-16,1 1 15,-10-10 1,-9-18-16,0-10 16,-20-9-16,-17-10 31,8-9-31,10-19 16,9 1-1,10-1-15,9-19 16,0 1-1,10-19-15,9-1 16,9 1 0,10-19-16,0 0 15,18 0 1,1 0-16,0 9 16,9 0-1,0 19-15,9 19 16,0 0-1,1 9-15,-10 10 16,0 0 0,0 9-16,0 0 15</inkml:trace>
  <inkml:trace contextRef="#ctx0" brushRef="#br1" timeOffset="174111.68">30358 12996 0,'0'0'0,"0"0"15,0 0-15,0 0 16,0 0 0,0 0-16,9 10 15,10-1 1,9 0 0,19-9-16,19 0 15,0-9 1,19-10-16,9-18 15,-10-20 1,1-8-16,0-29 16,-10-19-1,-9-9 1,-19 0-16,-10-9 16,-18-10-16,-28 0 15,-19-9 1,-19-9-1,-10-10-15,-18 19 0,0 0 32,-1 18-32,10 20 15,1 9 1,-1 28-16,0 18 16,19 10-1,9 19-15,10 9 16,0 10-1,9 0-15,-9-1 16,0 10 0,-1 0-16,-8 10 15,-1-1 1,0 19 0,20-18-16</inkml:trace>
  <inkml:trace contextRef="#ctx0" brushRef="#br1" timeOffset="174818.23">28297 8052 0,'0'0'0,"19"-10"15,47-9-15,38 1 16,37 8-16,0 20 15,9 8 1,1 39 0,-10 18-16,-9 9 15,-19 19 1,-19 19-16,-10 10 16,-8-10-1,-20 9-15,-18 10 16,-10 9-1,-38 9-15,-18-8 16,-28-1 0,-38 0-16,-29-19 15,-27-18 1,-1-38 0,-18-28-16,-19-38 15,-10-28 1,10-28-16,9-37 15,38-10 1,38-18-16,9-29 16,37-9-1,20-10-15,18-9 16,28 10 0,1-1-16,18 20 15,0 8 1,0 10-16,1 19 15,8 9-15,1 10 16,-10 18 0,10 19-16,-19 19 31,9 19-31,-19-1 0</inkml:trace>
  <inkml:trace contextRef="#ctx0" brushRef="#br1" timeOffset="175720.43">30649 7836 0,'10'0'0,"9"-19"0,28-18 15,18-10 1,11 0-16,-20 19 16,10 9-1,9 9-15,10 20 16,9 18-1,9 19-15,1 19 16,9 18-16,-10 10 16,1 9-1,-20 19 1,-8 0 0,-10 28-16,-10 10 15,-9 8 1,-9 1-16,-19 0 15,-1 0-15,-18 0 16,0-10 0,-18-18-1,-1-9-15,-10-10 16,-8-29 0,-20 1-16,1-19 15,-19-18 1,9-20-16,0-18 15,10-19 1,-29-10-16,-19-36 16,-18-30-1,0-36-15,18-19 16,10-10 0,28-9-16,10 0 15,9-1 1,19-8-16,18 9 15,1 0 1,9 9 0,0 0-16,0 19 15,9 0 1,-9 19-16,10 0 16,-10 9-1,9 10-15,-9 9 16,0 9-1,0 0-15,0 19 16,0 0 0,-9 10-16,9 9 15,0 9-15,0 10 16,0-1 0,0 1-1,0 9 1,0 0-16</inkml:trace>
  <inkml:trace contextRef="#ctx0" brushRef="#br2" timeOffset="183241.34">7977 10125 0,'0'0'0,"0"0"16,0 0-16,0 0 15,0 0 1,0 0-16,0 0 16,0 0-16,0 0 15,0 0 1,10 0-1,-1 0-15,10 0 16,9 0 0,1 0-16,8 0 15,10 0 1,0-9-16,10 9 16,-10 0-1,-10 0-15,1 0 16,0 0-1,-1 0-15,-9 0 16,1 0-16,-1 0 31,10 0-31,-1 0 16,10 0 0,0 0-16,-9 0 15,0 0 1,-1 0-16,1 0 15,-1 0-15,10 0 16,0 0 0,1 0-16,8 0 15,0-10 1,10 10-16,-9-9 16,-1 0-1,1-1 1,-1 10-16,0-9 15,1-1 1,9 1-16,-10 0 16,1-1-1,9 1-15,-1 0 16,11-10 0,-1 0-1,0 0-15,0 0 16,1 1-16,8-1 15,1 0 1,0 0 0,-1 1-16,1-1 15,0 0 1,9-9-16,0 0 16,0 0-1,-9 0 1,-1-10-16,1 0 15,9 1-15,-9-1 16,-10 1 0,0-1-16,0-9 15,1 1 1,-1-1 0,10-10-16,-10 1 15,0 0 1,-9-10-16,9 10 15,0-1-15,1 1 16,-1-9 0,-9-1-16,9 0 15,-9-9 1,9 0-16,0 9 16,1-9-1,-1 0 1,-9 0-16,0 0 15,9 0 1,0-9 0,0-1-16,1 1 15,-1-1 1,0 1-16,10-10 16,-10 10-16,10-10 15,-10 9 1,-9 1-16,19-10 15,-10 10-15,0-1 16,10-9 0,-10 10-1,-9-1 1,0 1-16,9 0 16,10-1-1,-10 1-15,0-1 16,0 10-1,10 0-15,0-9 16,-1-1 0,1 1-16,0 9 15,18-10 1,10 1-16,0 9 16,0-10-1,9 10 1,1 10-16,-1-1 15,0 0 1,10-9-16,0 10 16,9-1-1,0-9-15,9 9 16,1 10 0,9 0-16,0 9 15,-10 9 1,20-9-16,-11 0 15,1 10 1,0-1-16,10 10 16,-1-9-1,0 8-15,10 1 16,0 0 0,0 9-16,9 1 15,-10 8 1,1 1-16,19-1 15,-10 10 1,0 0-16,0 10 16,-19-10-1,10 9-15,-19 1 16,0-1 0,0 10-1,-19-10-15,0 10 16,0 0-16,-18-10 15,-10 0 1,-1 1-16,-8-1 16,-19 1-1,-10-10 1,-19 0-16,1 9 16,-20-9-16,1 9 31,-19-9-31,-19 10 15,0-10-15</inkml:trace>
  <inkml:trace contextRef="#ctx0" brushRef="#br2" timeOffset="185318.18">7629 10116 0,'0'0'0,"0"0"0,0 0 16,0 0 0,0 0-16,0 0 15,10-10 1,-1 1 0,10 0-16,19-1 15,18 1 1,29-1-16,-1 1 15,20 9 1,18 0-16,1 0 16,-11 0-16,11 0 15,8 0 1,1 0-16,-10 0 16,29 0-1,-1 0 1,1 0-16,-1 0 15,1 9 1,0-9-16,8 0 16,-8 0-1,-19 10 1,9-1-16,-10 1 16,1 8-16,0-8 15,9 9 1,-9-10-16,-10 0 15,19-9 1,-9 0 0,0 0-16,-1 0 15,1-9 1,-10-10-16,-9 0 16,-9-9-1,-1-9-15,-9-1 16,0 1-1,-19-1-15,1-9 16,8-9 0,-8 0-16,-20-1 15,1-8 1,-1-10-16,-18 0 16,-1-1-1,10-27 1,-9 0-16,0 0 15,-10 0 1,9-10-16,1-9 16,-10 9-1,0-8-15,1-1 16,-1 0 0,0-10-16,0 10 15,1-9 1,8 0-16,-9-1 15,1-9 1,8 1-16,-8-10 16,8 9-1,1 0-15,9 10 16,0-10 0,0 0-16,9 1 15,-9 8 1,0 1-16,19-10 15,10 10 1,8 9-16,1 0 16,0 0-1,9 9 1,18-9-16,1 10 16,10 9-1,8-1-15,10 1 16,1 0-16,18 9 15,9 10 1,-19-1 0,10 20-16,-9-1 15,9 10 1,0-1-16,0 10 16,18 0-16,10 1 31,10 8-31,9 10 15,19-10-15,-10 10 16,10 9 0,0 1-16,18-1 15,-9 9 1,10 1-16,9 0 16,-9-1-1,9 20-15,0-1 16,9 0-1,-9 10-15,19 9 16,-19 1 0,9-1-1,1 9-15,-1 1 16,1-1 0,-10 10-16,-10-9 15,-28-1 1,-27 1-16,-11-1 15,-18 1-15,-28-1 16,-19-8 0,-28-11-1,-29 1 1,-18 0-16,-20-10 16,-18-9-1</inkml:trace>
  <inkml:trace contextRef="#ctx0" brushRef="#br2" timeOffset="187248.93">7375 9975 0,'0'0'0,"0"0"0,0 0 16,10-9-1,-1-1 1,10-9-16,37 1 16,29-1-1,28 0-15,28 10 16,0-1-1,-9 1-15,0 9 16,-10 0 0,10 0-16,9 0 15,9 9 1,1 1-16,28 9 16,-10-1-16,0 1 31,1 0-31,8 0 15,1-1 1,0 1-16,0 0 16,-1 0-1,1-1-15,9 1 16,19 0 0,0 0-16,9-10 15,1-9 1,-29 0-16,-9 0 15,-1 0 1,-18 0-16,0-9 16,-9-10-1,-10 0-15,-9 0 16,9-9 0,-10-9-16,1-1 15,-10-9 1,10-9-16,-19 0 15,9-19 1,1 0-16,-1-10 16,-9 1-1,-10-10 1,10 0-16,-9 0 16,-1-9-1,-9 0-15,0 0 16,0-19-1,0 0-15,1-10 16,-11 1 0,-9-10-16,10 10 15,19-19-15,-1 0 16,-9 9 0,-9 0-16,18-9 15,1 9 1,-1 1-1,1-1-15,9-9 16,9-10 0,10 20-16,-1-1 15,20 0 1,-1 0-16,10 10 16,10 9-1,18 0-15,9 0 16,10 0-1,10 19-15,-10 9 16,0 10 0,18-1-1,1 10-15,9 9 16,10 10 0,0-10-16,-10 20 15,19-1 1,9 0-16,1 19 15,-10 9-15,0 0 16,9 10 0,-9-1-16,9 1 15,1 0 1,-10 9-16,-28 0 31,-20 0-31,1 9 16,-18 0-16,-11 1 15,-18-1 1,-19 0 0,-18 1-16,-20-1 15,-18 1 1,-19-10-16,-19 0 16,-10 0-1,-18 9-15,0-9 16,-19 0-1,0 9-15,0-9 16</inkml:trace>
  <inkml:trace contextRef="#ctx0" brushRef="#br2" timeOffset="189117.26">8213 10294 0,'0'0'0,"0"0"15,0 0-15,0 0 16,0 0-16,9 0 16,19 0-1,19 0-15,10 0 32,18-9-32,19-1 15,28 1 1,10 9-16,-10 0 15,29 0 1,-10 0-16,0 0 16,19 0-1,-9-10-15,9-8 16,18 8 0,1 1-16,0-10 15,9 0 1,-9 1-16,-1-1 15,11 0 1,-1 0-16,9 1 16,-18-1-1,0 0-15,-10-18 16,-9-1 0,0-9-16,-10 0 15,-8-9 1,8-10-16,-18 1 15,-10-11 1,0 1-16,1 0 16,8 0-1,-8 0-15,-1 0 16,0-9 0,-9-1-1,9 1-15,1-1 16,8-8-16,-18-1 15,10-9 1,8-1 0,-8-8-16,8-10 15,1 0 1,0 9-16,-1-9 16,20-9-1,-10 0-15,0 9 16,0-10-1,10-8-15,-10 18 16,9-10 0,10-9-1,-9 1-15,18-1 16,1-9-16,-1 19 16,10-10-1,-10 0-15,0 10 16,19-10-1,1 19 1,-11-9-16,1 9 0,0 9 16,9-9-1,-9 10 1,18 8 0,1 1-16,18 0 15,10 18 1,19 10-16,-1 10 15,-9 18-15,10 0 16,-10 19 0,0 0-16,19-1 15,-9 20 1,9 0 0,0 9-1,9 18-15,-18-8 16,-10-1-1,-19 10-15,1 9 16,-10 0 0,-29 0-16,1 1 15,0 8 1,-19-9-16,-10 0 16,-8 1-1,-20-11-15,0 10 16,-9-9-1,-19 0-15,-19-10 16,-18 1 0,-10-10-1,-10 0-15,1 0 16,-19 0-16,0 0 16,0 0-1,-10 0-15,-9 0 16,0 0-1,0 0-15</inkml:trace>
  <inkml:trace contextRef="#ctx0" brushRef="#br3" timeOffset="199192.04">7695 10097 0,'0'0'0,"0"0"0,0 0 16,0 0 0,10 0-16,-1-9 15,0-1 1,1 1-16,-1-1 16,1 10-1,18-9-15,0 9 16,19 0-1,0 0-15,10 0 16,-1 0 0,10 9-16,0 1 15,0-1 1,18 1-16,1-10 16,28 0-1,19 0-15,9-10 16,9 1-1,1-1 1,-10 1-16,-9 0 16,-10-1-16,0 10 15,-9 0 1,9 0 0,19 10-16,-9-10 15,0 9 1,9 0-16,-9 1 15,-1-1 1,1-9-16,-10 0 16,-9 10-16,0-10 15,9 0 1,10 9-16,-10-9 16,10 0-1,19 0 1,-10 0-16,-10 0 15,-8 0 1,8-9-16,1-1 16,-10 1-1,1-1 1,-1-8-16,-18 8 16,-1 1-1,1 0-15,-1-1 16,-9 1-16,0-10 15,0 0 1,-9 0-16,0 1 16,-10-1-1,-19 0 1,1 0-16,-1 1 16,10-20-1,9 1-15,-9-1 16,9 1-1,1-10-15,-1 0 16,0 0-16,10 0 16,-1-9-1,-8-1 1,-1 1-16,10 0 16,-1-10-1,1-9 1,9-9-16,0 8 15,0-17 1,0-1-16,10-9 16,-10-1-16,0 1 15,-9-9 1,9-1 0,9 0-16,-9 1 15,-9-1 1,9-9-16,9 10 15,1-1-15,9 1 16,-10-10 0,1 9-1,9 10-15,0 0 16,-1-1 0,1 1-16,19 0 15,0 0 1,9 0-16,0-1 15,0 1 1,0 9-16,0 0 16,10-9-1,9 9-15,9 1 16,0 8 0,10-9-1,0 10-15,9-1 16,0 1-16,0 18 15,0 1 1,1-1 0,8 0-16,10 1 15,-9 18 1,-1 0-16,1 0 16,-1 0-1,-8 9-15,8 1 16,1 9-1,-1 0-15,1-10 16,-1 1 0,-9 8-16,-9 1 15,-9 0 1,-20 9-16,1 1 16,-20-1-1,1 0-15,-29 0 16,-8 10-16,-20 0 15,-9-1 1,-10 1 0,-18-1-16,-10 10 15,-9 0 1,-19 0 0,0 0-16</inkml:trace>
  <inkml:trace contextRef="#ctx0" brushRef="#br3" timeOffset="201216.66">7310 10191 0,'0'0'0,"0"0"16,0 0-16,0-10 15,0 1-15,9 0 16,0-1 0,20 1-16,46-10 15,57 0 1,56-9-16,0 9 16,-19 10-1,1 9-15,-1 0 16,19 0-1,10 0 1,9 0-16,9 0 16,10 0-1,-10 0 1,10 9-16,9-9 16,-9 0-16,-10 0 15,1 10 1,-1-10-16,-19 0 15,1 9 1,-19-9-16,-10 0 16,-28 10-1,0-1 1,19 0-16,10-9 16,-1 0-1,0 0-15,-18-9 16,-10-10-16,0 0 15,-19 10 1,-18-10 0,-10 1-16,0-1 15,0 0 1,-9 0-16,-10 0 16,-9-9-1,0 0 1,-1-9-16,-8-1 15,-1 1-15,1-20 16,-1 1 0,1 0-1,-10-10-15,-10-9 16,1-9 0,0-10-16,-1-19 15,-9 1 1,-9-1-16,0-9 15,0 0 1,0 19-16,0 0 16,-10-1-1,-9 1-15,0 0 16,0-10 0,-9 1-16,-1-1 15,-9-18 1,0 0-16,1-1 15,-1-9 1,0 10-16,0 0 16,-9-10-1,0 10 1,0-1-16,9 1 16,-9 0-1,9-10-15,-10 0 16,11 0-16,-1 1 15,9 18 1,1 0-16,0 9 16,18 1-1,0-1-15,20 0 16,8 1 0,10-1-1,10-9-15,18 19 16,10-10-1,18 10-15,10 9 16,19 1 0,18 8-16,38 1 15,1 18 1,8 19-16,10 10 16,9 8-1,20 20-15,18 0 16,9 9-16,19 9 15,-9 0 1,0 10 0,19 9-1,-1 0-15,-9 1 16,19 18 0,0-1-16,10 1 15,18-9 1,-9 9-16,9 0 15,10 0 1,-10 0-16,-9-1 16,-28 11-16,-10-10 15,-19 0 1,-18-1 0,-29-8-1,-18 0-15,-1-1 16,-27 1-16,-1-10 15,-18-10 1,-29 1 0,-28 0-16,-9-10 15,-20-9 1,-17 0-16,-11 0 16,-18-9-1,-10 9-15</inkml:trace>
  <inkml:trace contextRef="#ctx0" brushRef="#br3" timeOffset="203448.37">6839 10088 0,'0'0'0,"0"0"15,0 0-15,0 0 16,0 0-1,0 0-15,0 0 16,10 0 0,-1-10-16,29 1 15,27-1 1,48 1-16,38 0 16,18 9-16,10-10 15,9 10 1,-9-9-1,0 9-15,-10 0 16,19 0 0,19-9-16,9 9 15,1 0 1,-10 0-16,0 0 16,0 0-1,9 0 1,-9 0-16,0 0 15,-9 0 1,-1 9-16,10-9 16,9 0-1,10 0-15,0 0 16,-19 0 0,0 0-16,0-9 15,-10-10 1,10 9-16,-18 1 15,-11 0 1,10-10-16,-9-9 16,9-10-1,-18 1 1,-10-10-16,9-10 16,-9 1-16,-19-19 15,9 0 1,-27-9-16,-10-1 15,9-9 1,0-9-16,-9-9 16,0-1-1,-10-9 1,20-19-16,8 1 16,-8-1-1,-1 0-15,10 0 16,-1 1-1,11-11-15,8-8 16,1 9 0,9-10-16,-1 1 15,1 9 1,10-10-16,8 1 16,1-1-1,19 1-15,18-1 16,19-9-16,10 10 31,0 9-31,27 0 16,1-1-16,-9 30 15,27-1 1,10 18 0,0 1-16,29 9 15,-20 19 1,0 0-16,-9 10 15,0 18-15,-9 9 16,9 1 0,-19 8-16,-28 11 15,10 8 1,-29 1-16,-19 9 16,-9 9-1,-28 1 1,-19-1-16,-19 0 15,-19 1 1,-18-1 0,-19 1-16,-20-1 15,-18-9-15,-9 0 16,-19 0 0,-19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05T15:19:35.11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FF00"/>
    </inkml:brush>
    <inkml:brush xml:id="br3">
      <inkml:brushProperty name="width" value="0.05292" units="cm"/>
      <inkml:brushProperty name="height" value="0.05292" units="cm"/>
      <inkml:brushProperty name="color" value="#002060"/>
    </inkml:brush>
    <inkml:brush xml:id="br4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5993 1343 0,'0'0'0,"0"0"15,0 0-15,0 0 16,0 0 0,0 0-16,0 0 15,0 0-15,0 0 16,0 10-1,0 8-15,0 20 16,0 28 0,0 18-16,0 19 15,0 19 1,-10 19-16,1 18 16,9 20-1,0 18 1,0 9-16,9 10 15,1 0 1,-1 18-16,10 1 16,9 18-1,-9 1-15,9 18 16,-9 18 0,9 1-16,-9 10 15,0 8 1,-10 10-16,0 0 15,10-9 1,0-19 0,0-1-16,0 11 15,0-20 1,-1 1-16,1-29 16,0 0-1,0-18-15,-10-10 16,10-9-1,0-29-15,0-18 16,-10-19 0,10-18-16,-10-10 15,10-19 1,-9-19 0,-1-8-16,0-20 15,-9-19-15,0 1 16,0-19-1,0-10-15,0-9 16,0 0 0,0 0-16,0 0 15,-9 0 1,0-9-16</inkml:trace>
  <inkml:trace contextRef="#ctx0" brushRef="#br0" timeOffset="914.37">3095 9159 0,'0'0'0,"9"0"16,1-10-16,27 1 15,20 0 1,37-1-16,38 1 16,37 9-1,38 0-15,19 0 16,18-10-1,20 1-15,27 0 16,20-1 0,18 1-16,19 9 15,19 0 1,28 0 0,47 0-16,19-9 15,-19 9 1,10 0-16,28-10 15,18 20 1,10-10-16,10 9 16,-1 0-1,38 1-15,19 8 16,0-8 0,19 9-16,-1-10 15,10 10 1,0 0-16,19 9 15,-37 0-15,8 0 16,39-9 0,-29-1-1,-19 1-15,0 0 16,-37 0 0,-38-10-1,-28 1-15,-57 8 16,-56 1-16,-38 0 15,-47-10 1,-37-9-16,-48 0 16,-46 0-1,-29 0-15,-37-9 16,-29 9 0,-27 0-16,-20 0 15,-9 0 1</inkml:trace>
  <inkml:trace contextRef="#ctx0" brushRef="#br0" timeOffset="1681.33">6905 9084 0,'0'0'0,"0"0"0,0 0 0,-9 9 32,-1 0-32,1 20 15,-1-1 1,20 9-16,9 1 16,18-1-1,10-9-15,10-9 16,-20-9-1,1-10 1,-10 0-16,-9-10 16,-19-9-16,0 1 15,-28-20 1,-19 1 0,-10 9-16,-18-1 15,0 29-15,-29 29 16,48-11-1</inkml:trace>
  <inkml:trace contextRef="#ctx0" brushRef="#br0" timeOffset="2217.51">7752 9056 0,'0'0'0,"0"0"0,0 9 16,0 0-1,9 1-15,1 8 16,18 1 0,0-9-16,19-1 15,0-9 1,-9 0-16,-1-9 16,-18-10-1,0 0-15,-19 0 16,-19 1-1,-28-11-15,-19 11 16,-28 27 0,38 0-16</inkml:trace>
  <inkml:trace contextRef="#ctx0" brushRef="#br0" timeOffset="2680.16">8598 8905 0,'0'0'0,"0"0"0,-9 0 16,-10 10 0,0 9-16,1 9 15,8 19 1,1 0-1,18-1-15,1-8 16,18 0 0,0-20-16,0 1 15,0-19 1,1 0-16,-11-19 16,1 1-16,-19-20 15,-9 10 1,-19 0-1,9 9-15</inkml:trace>
  <inkml:trace contextRef="#ctx0" brushRef="#br0" timeOffset="3179.84">9332 8859 0,'0'0'0,"-9"0"0,-19 0 15,-10 9-15,0 0 16,-9 19 0,10 10-16,8 9 15,20 9 1,9 0-1,9-18-15,20 0 16,18-20 0,0 1-16,0-19 15,0-9 1,-10-10-16,1 0 16,-19-9-16,-10 0 15,-9 0 1,-9 18-16</inkml:trace>
  <inkml:trace contextRef="#ctx0" brushRef="#br0" timeOffset="3689.98">10141 9168 0,'0'0'0,"-9"0"15,-10 0 1,-9 10 0,-10-1-16,0 19 15,10 10 1,0-1-16,19 1 15,-1-1 1,20-9-16,-1-9 16,19 0-1,0-19-15,10 0 16,0-19 0,-19 0-16,-1 1 15,-8-11 1,-10 1-16,-28 0 15,9 9 1</inkml:trace>
  <inkml:trace contextRef="#ctx0" brushRef="#br0" timeOffset="4165.99">10988 9018 0,'0'0'0,"-10"0"16,-8-19-16,-20 10 15,0-1 1,1 1-16,-1 18 16,0 10-1,10 9 1,19 1-16,-1-11 15,20 1 1,-1 0-16,1 0 16,18-10-1,0-9-15,0 0 16,1-9 0,-11-10-16,1 0 15,-19 10 1,0-1-16</inkml:trace>
  <inkml:trace contextRef="#ctx0" brushRef="#br0" timeOffset="4630.22">11562 8877 0,'0'0'0,"0"0"0,-19 10 16,0-1 0,-9 19-16,0 19 15,18 9 1,10 1-16,10-1 16,18-18-1,19-1 1,0-18-16,0-10 15,0-18-15,-9-10 16,-1-18 0,-9-10-16,-18 0 15,-20 9 1,1 19 0</inkml:trace>
  <inkml:trace contextRef="#ctx0" brushRef="#br0" timeOffset="12546.28">13500 2788 0,'0'0'0,"0"0"16,0 0 0,0 0-16,0 0 15,0 0 1,9 0-16,0 9 15,20 10-15,8 19 16,20 9 0,9 18-16,-1 1 31,-8 0-31,-1-1 16,-9 1-16,0-10 15,-9-9 1,-29-37-1</inkml:trace>
  <inkml:trace contextRef="#ctx0" brushRef="#br0" timeOffset="12796.47">13819 2779 0,'0'0'0,"0"0"0,0 0 16,0 0 0,-9 18-16,-19 20 15,-19 37 1,-28 28 0,-1 19-16,-8-9 15,8-1-15,39-65 16</inkml:trace>
  <inkml:trace contextRef="#ctx0" brushRef="#br0" timeOffset="13160.05">14450 2863 0,'0'0'0,"0"0"16,0 0-16,9 0 15,10 10 1,19-1-16,18 28 16,29 20-1,-1 18 1,1 9-16,-10 1 16,1-10-16,-20 0 15,-28-47 1</inkml:trace>
  <inkml:trace contextRef="#ctx0" brushRef="#br0" timeOffset="13396.33">14873 2976 0,'0'0'0,"0"0"0,0 0 16,-19 9 0,-18 10-16,-20 37 15,-27 29 1,-11 18 0,1 19-16,38-66 15</inkml:trace>
  <inkml:trace contextRef="#ctx0" brushRef="#br0" timeOffset="13763.13">15381 2910 0,'0'0'0,"0"0"0,0 0 16,0 0-16,0 0 15,10 0 1,8 19-16,39 18 15,18 20 1,10 18-16,9 9 16,0-9-1,-19-18 1,0-1-16,-46-37 16</inkml:trace>
  <inkml:trace contextRef="#ctx0" brushRef="#br0" timeOffset="13963.13">15861 2957 0,'0'0'0,"0"9"0,-28 1 15,-19 27 1,-38 20-1,-9 18-15,0 18 16,47-55 0</inkml:trace>
  <inkml:trace contextRef="#ctx0" brushRef="#br0" timeOffset="14313.09">16519 2882 0,'0'0'0,"0"0"16,10 9-16,-1 10 15,29 19 1,28 18 0,28 28-16,9 1 15,1-1 1,-10-9-16,-47-47 15</inkml:trace>
  <inkml:trace contextRef="#ctx0" brushRef="#br0" timeOffset="14530.57">16971 2910 0,'0'0'0,"-9"9"16,-20 1-16,-18 18 15,-19 10 1,-18 37-16,-20 9 16,1 0-1,56-46-15</inkml:trace>
  <inkml:trace contextRef="#ctx0" brushRef="#br0" timeOffset="14863.01">17535 2816 0,'0'0'16,"0"0"-16,0 0 0,10 0 16,9 10-1,18 18 1,39 28-16,18 10 15,0 18 1,0 10-16,-10-10 16,10 10-1,-18-19-15,-39-37 16</inkml:trace>
  <inkml:trace contextRef="#ctx0" brushRef="#br0" timeOffset="15080.38">18137 2929 0,'0'0'0,"0"9"15,-18 10-15,-29 19 16,-19 37-1,-38 18-15,1 11 16,46-57-16</inkml:trace>
  <inkml:trace contextRef="#ctx0" brushRef="#br0" timeOffset="15446.42">18843 2863 0,'0'0'0,"0"0"0,0 0 16,0 0-1,9 10-15,20 27 16,27 29 0,29 28-16,18 9 15,1 0 1,-1 0-16,1-9 15,-57-56 1</inkml:trace>
  <inkml:trace contextRef="#ctx0" brushRef="#br0" timeOffset="15665.02">19370 2957 0,'0'0'0,"-19"9"0,-37 10 15,-38 28-15,-19 19 16,9 18 0,-9 10-16,19 0 15,47-47 1</inkml:trace>
  <inkml:trace contextRef="#ctx0" brushRef="#br0" timeOffset="15978.24">19897 2901 0,'0'0'0,"0"0"16,0 0-16,9 0 15,10 9 1,19 29-16,27 18 15,11 19 1,-1 9-16,10 1 16,-1-1-16,-37-37 15</inkml:trace>
  <inkml:trace contextRef="#ctx0" brushRef="#br0" timeOffset="16183.39">20423 2938 0,'0'0'0,"-9"10"0,-19 8 15,-57 48 1,-65 56-1,-123 103-15</inkml:trace>
  <inkml:trace contextRef="#ctx0" brushRef="#br0" timeOffset="26996.1">6406 9027 0,'0'0'0,"0"0"0,0 0 16,0 0-1,0 0-15,0 0 16,0 0-1,0 0-15,0 0 16,0 0 0,10 0-16,-1 0 15,1 0 1,8 0 0,1 0-16,0-9 15,9 0-15,1-1 16,-1 1-1,0 9-15,0 0 16,0 0 0,1 0-1,-1 0-15,0 0 16,0 0-16,1 0 16,8 0-1,1-10 1,-1 10-16,1-9 15,0 0 1,-1-1-16,1 10 16,0-9-1,-1 9-15,1 0 16,-1 0 0,1 0-16,9-9 15,0 9 1,10-10-1,-1 1-15,-9-1 16,0 1-16,0 0 16,-9-1-1,9 1 1,0 0-16,9-1 16,1 1-1,-10-1-15,9 1 16,-9 0-16,10-1 15,-10 1 1,9-1 0,1 1-16,-1 0 15,1-1 1,-10 1-16,9 0 16,0-10-1,10 0-15,0 0 16,0 0-1,9 1-15,-9-1 16,0 0 0,9 0-1,-9 1-15,19-1 16,-10 0-16,0 0 16,-9 1-16,0-1 31,0-9-31,0 0 15,9-1 1,0-8-16,0 9 16,-9-10-1,0 1-15,19-1 16,0-9 0,-1 10-16,-9-1 15,10-9-15,-10 0 16,1 0-1,8-9-15,1 0 16,-10 0 0,10-1-16,0 1 15,-1 0 1,1-1 0,0-8-1,-1 8-15,-9-8 16,10-10-1,0 9-15,-1-9 16,-8 0 0,8 9-16,1-9 15,9-9-15,-19 9 16,1 0 0,-1 0-16,0-1 15,0 1 1,10 0-16,-10 0 15,10 0 1,-10 0 0,10 0-16,0 0 15,9-9 1,-10 9-16,1-1 16,0 1-1,18 0-15,1 0 16,-10 0-1,0 10-15,9-1 16,1-9 0,-1 9-1,1 0-15,-1 1 16,10-1 0,0 0-16,-19 1 15,10-1 1,8 0-16,1 1 15,-9 8-15,-1 1 16,10-10 0,0 10-16,0 0 15,9 0 1,1-1 0,-1 10-16,-9 0 15,0 1 1,9-1-16,-9 0 15,9 9 1,0 1 0,1-1-16,8-9 15,-8 10-15,8-1 16,1 10 0,-10 0-16,1 0 15,8 0-15,1-1 31,0 11-31,9-1 16,-9-9 0,-1 9-16,1 0 15,0 0 1,-10 10-16,0 0 16,10-1-16,0 1 15,-19 9 1,9 0-1,10 0-15,-19 9 16,-1 1 0,1-10-1,0 9-15,0 0 16,-19-9 0,0 0-16,-19 10 15,-18-10 1,-1 0-16,-18 0 15,0 0 1,-10 0-16,-9 0 16,-1 0-1,1 0-15,-9 0 16</inkml:trace>
  <inkml:trace contextRef="#ctx0" brushRef="#br1" timeOffset="42090.13">5089 3116 0,'0'0'0,"0"0"0,0 0 15,-9 0 1,0 0-16</inkml:trace>
  <inkml:trace contextRef="#ctx0" brushRef="#br1" timeOffset="42441.35">5240 3145 0,'0'0'0,"9"0"0,29-19 16,37 0 0,38 0-16,38-9 15,27 0 1,-8 19-1,8-1-15,142 10 16</inkml:trace>
  <inkml:trace contextRef="#ctx0" brushRef="#br1" timeOffset="42863.15">4901 3116 0,'0'0'0,"28"-9"16,57-10-16,75-9 15,47-9 1,38 9 0,-1 9-16,-9 9 15,-9 10 1,-38 0-16,-56 10 15,-28-1 1,-29 1-16,-19-1 16,-18 0-1,-10 1-15,-19-10 16</inkml:trace>
  <inkml:trace contextRef="#ctx0" brushRef="#br1" timeOffset="43696.21">2766 668 0,'0'0'0,"0"0"0,0 0 0,0 0 15,0 0 1,0 0 0,0 0-1,9 18-15,-9 20 16,0 46-16,10 38 15,-10 10 1,0 8 0,0-8-16,0-20 15,-10-18 1,10 0-16,-9-9 16,-1-10-16,1-19 15,9-19 1,-9 1-16,9-19 15,0-19 1</inkml:trace>
  <inkml:trace contextRef="#ctx0" brushRef="#br1" timeOffset="44112.91">2681 837 0,'0'0'0,"0"-19"16,0 0 0,0-9-16,0 9 15,10 0-15,-1 1 16,0 8-1,1 1-15,18-1 16,0 1 0,19 0-1,0-1-15,-9 10 16,0 10-16,-1 8 31,1 11-31,-1 18 16,-8-1-16,-11 11 15,-8 8 1,-10-8-16,-28 8 16,-38 1-1,9-28-15</inkml:trace>
  <inkml:trace contextRef="#ctx0" brushRef="#br1" timeOffset="44640.25">3669 611 0,'0'0'0,"0"0"16,-10 0-16,-8 10 15,-20 18-15,-9 28 16,0 29-1,9 27 1,20 1-16,18-10 16,9-9-1,19-10-15,10-9 16,18-18 0,-28-29-16</inkml:trace>
  <inkml:trace contextRef="#ctx0" brushRef="#br1" timeOffset="45240.07">3763 837 0,'0'0'0,"0"0"15,0 0-15,0 0 16,0 0-16,0 0 15,9 9 1,10 28-16,28 10 16,10 0-1,-1 0-15,1-19 32,-1-9-32,0-9 0,-9-10 15,1-10 1,-11-9-16,1-18 15,-10-1 1,-9 1 0,0 9-16,-1-1 15,-8 20 1,-10 0 0,0 9-16,0 0 15,0 0-15,9 9 16,1 19-16,8 19 15,-8 19 1,9 9-16,-10 9 31,-9 1-31,0-10 16,-19 0 0,0-9-16,-9-10 15,-9 0-15,-1-18 16,-18-1-1,9-18-15,-1 0 16,20-19 0,0 0-1,19 0-15,-1-10 16</inkml:trace>
  <inkml:trace contextRef="#ctx0" brushRef="#br1" timeOffset="45503.02">4873 1127 0,'0'0'0,"0"0"0,9 0 16,1-9-1,18-10-15,0 1 16,10-1 0,9-9-16,0 9 15,0 9 1,-28 10-16</inkml:trace>
  <inkml:trace contextRef="#ctx0" brushRef="#br1" timeOffset="45700.2">4751 1287 0,'0'0'0,"0"0"16,9 0 0,10 0-16,28 0 15,19 0-15,19 0 16,9-9-1,0-1-15,-57 1 16</inkml:trace>
  <inkml:trace contextRef="#ctx0" brushRef="#br1" timeOffset="46020.03">5550 527 0,'0'0'0,"0"0"16,0 0-16,0 9 15,10 29-15,-1 28 16,10 37-1,-10 19 1,1 0 0,-10 0-16,0 0 15,0-19 1,-10-19-16,1-27 16,0-39-1</inkml:trace>
  <inkml:trace contextRef="#ctx0" brushRef="#br1" timeOffset="46300.1">6162 527 0,'0'0'0,"9"9"15,1 10-15,18 37 16,-9 29 0,-10 46-16,-37 47 15,-76 57 1,-74 37-16,-76 38 15</inkml:trace>
  <inkml:trace contextRef="#ctx0" brushRef="#br1" timeOffset="52430.13">6943 8877 0,'0'0'0,"0"0"0,0 0 31,0 0-31,0 0 16,0 0 0,0 10-16,0-1 15,0 19-15,0 0 16,0 19-1,0 0-15,0 9 16,0 1 0,0-10-1,-10-10-15,1 1 16,-1-1 0,1-18-1,0 0-15,-1-10 16,1-9-16,9 0 15,0 0 1,0 0-16,-10-19 16,1 1-1,9-20-15,0 10 16,9-10 0,1 1-16,-1 9 15,1 0-15,-10 9 16</inkml:trace>
  <inkml:trace contextRef="#ctx0" brushRef="#br1" timeOffset="53140">7836 8755 0,'0'0'0,"0"0"16,0 0-16,0 0 16,0 10-1,-9-1-15,0 0 16,-1 20-1,1-1-15,-1 9 16,1 10-16,0 0 16,-1-9-1,1 9-15,18-1 32,1 11-32,-10-29 0</inkml:trace>
  <inkml:trace contextRef="#ctx0" brushRef="#br1" timeOffset="53810.84">8683 8549 0,'0'0'16,"0"0"-16,0 0 16,0 0-16,0 9 15,0 1 1,0 18-1,0 0-15,0 19 16,9 0 0,-9 0-16,0 9 15,0-9 1,10 9-16,-10-9 16,0 0-16,0-9 15,9-1 1,1 1-16,-10-20 15</inkml:trace>
  <inkml:trace contextRef="#ctx0" brushRef="#br1" timeOffset="54412">9078 8464 0,'0'0'0,"0"0"15,0 0-15,0 10 16,0-1 0,-9 19-16,-1 19 15,1 0 1,0 9-16,9 1 16,0-1-1,0-9-15,0 9 16,0 1-1,0-1-15,0 0 16,0-9 0,0-9-16,0-1 15,0 1 1,0-1-16,0-18 16,0 0-1,0-10-15</inkml:trace>
  <inkml:trace contextRef="#ctx0" brushRef="#br1" timeOffset="55126.55">10282 8239 0,'0'0'0,"0"0"0,0 0 15,0 0 1,0 0-1,0 10-15,0 8 16,-9 11 0,-1 17-16,-8 20 15,8 0 1,-9 0-16,10-1 16,-10 1-1,10 0 1,-1 9-16,1 0 0,0 0 15,-1-10 1,1-8 0,-1-1-1,1-18-15,0-1 16,9-18 0</inkml:trace>
  <inkml:trace contextRef="#ctx0" brushRef="#br1" timeOffset="55789.97">10734 7583 0,'0'0'0,"0"0"0,0 0 15,0 0 1,0 9-16,-10 0 16,1 19-1,0 19-15,9 19 16,9 9-16,0 10 15,1 8 1,-1-18 0,1 10-16,-10-1 15,0 1-15,0-1 32,0 10-32,0 0 15,0-10-15,0-9 16,0 0-1,0 0-15,-10-9 16,10-10 0,0-18-16,-9-1 15,-1 1 1,1-10-16,9-9 16,0 0-1,0-19 1,0 0-16</inkml:trace>
  <inkml:trace contextRef="#ctx0" brushRef="#br1" timeOffset="57603.96">11571 7264 0,'0'0'0,"0"0"0,0 0 0,0 9 16,0 10 0,0 18-1,0 29-15,0 18 16,0 10-1,0 9-15,10-9 16,-1 0 0,0 0-16,1 0 15,-1-1 1,-9 1-16,10-9 16,-1-1-1,0 10-15,-9-19 16,0 0-16,0 0 15,0-19 1,0 1 0,10-1-1,-10-18-15,0-1 16,0-9 0,0-9-16,0 0 15,0 0 1,0-10-16,0 0 15,0-9-15,0 0 16,0 0 0,0 0-16,0 0 15,0 0 1,0 0 0,0 0-1,0 0-15,0 0 16,0 0-1,0-18-15,0-11 16,0-8 0,0-19-16,-10-19 15,1-1 1,0 11-16,9-1 16,0 0-1,0 1-15,0-1 16,0 0-1,0-9-15,-10 0 16,10 0 0,0 0-16,0-9 15,0 9 1,0 0-16,10-10 16,-1 19-1,-9 1-15,9-1 16,-9 0-1,0 1-15,0-1 16,0 19 0,0 0-1,10 10-15,-10 9 16,0-1 0,0 1-16,0 19 15,0 0-15,0-1 16,0 10-1,0 0-15,0 0 16,0 0 0,9 10-16,1 18 15,-1 19 1,0 18 0,1 10-16,-1 19 15,1 9 1,-1 10-16,0-10 15,1 0 1,-1 10-16,1 0 16,-1-1-1,-9-9-15,0-9 16,0 0 0,0 0-16,0-10 15,0-9-15,0 0 31,0 0-31,0-9 16,0-10 0,0-9-16,0-9 15,0-1 1,0 1-16,0-19 16,0-1-1,0 1-15,0 0 16,0-10-1,0 1-15,0-10 16,0 0 0,0 0-16,0 0 15,0 0 1,0 0 0,0 0-16,0 0 15,0 0-15,0 0 16,0 0-1,0 0-15,-9 0 16,-1 0 0,1 0-16,-1 0 15,10 0 1,-9 0 0,0-10-16,9 10 15,-10-9 1,1 9-16,-1 0 15,1-9 1,0-1-16,9 10 16,-10-9-1,10 9-15</inkml:trace>
  <inkml:trace contextRef="#ctx0" brushRef="#br1" timeOffset="63650.02">6839 9093 0,'0'0'0,"0"0"15,0 0-15,0 0 16,0 0-1,-9 0-15,-1 0 16,10 0 0,0 0-16,0 0 15,0 0 1,0 0 0,0 0-1,10 9-15,-1 1 16,1-1-1,8 1-15,1-10 16,-9 0 0,-1 0-16,-9 0 15,0 0 1,0 0-16,0 0 16,-19 0-1,0 0-15</inkml:trace>
  <inkml:trace contextRef="#ctx0" brushRef="#br1" timeOffset="64370.34">6689 9093 0,'0'0'0,"0"0"0,0 0 16,9 0-16,0 9 16,20 1-1,-1-1 1,10 1-16,-1-1 15,1 0 1,-10 1-16,-9-10 16,0 0-1,-19 0-15,0 0 16,0 0 0,-10 0-16,-9 0 15,-18-10-15,-20 1 16,10 0-1,0-1 1,19 10 0,9 0-16,10 0 15,-1 0 1,10 0-16,0 0 16,10 0-1,-1 0-15,10 0 16,0 0-1,0 0-15,-10 0 16,-9 0 0,0 0-16,0 0 15,0 0 1,0 0 0</inkml:trace>
  <inkml:trace contextRef="#ctx0" brushRef="#br1" timeOffset="65086.17">6755 9206 0,'0'0'0,"0"0"16,0 0 0,0 0-1,0 0-15,9 0 0,10 0 16,9 0-1,19 9-15,-9-9 16,-1 9 0,1-9-1,-19 0 1,0 0-16,-19 0 16,0 0-16,0 0 15,0 0 1,-19-9-1,-10-10-15,-8 1 16,-10 8 0,0 1-16,9-1 15,10 1 1,0 9-16,-1 0 16,20 0-1,0 0-15,9 0 16,0 0-1,0 0-15,0 0 16,9 0 0,19 9-16,19 1 15,10-10 1,-1 0 0,-18 9-16,-1-9 15,-18 0-15,0 0 16,-9 0-1,-10 0-15,0 10 16,0-10 0</inkml:trace>
  <inkml:trace contextRef="#ctx0" brushRef="#br1" timeOffset="66011.88">17968 11983 0,'0'0'0,"0"0"15,0 0 1,0 0-16,0 0 16,0 0-1,10 19-15,-1 37 16,0 38 0,20 28-16,-1 18 15,0 1-15,0-9 16,-9-1-1,0-19-15,0-8 32,-19-20-32,0-28 15,0-9 1,0-9-16,-10-29 16</inkml:trace>
  <inkml:trace contextRef="#ctx0" brushRef="#br1" timeOffset="66340.56">17959 11973 0,'0'0'0,"9"0"15,1-9-15,27 18 16,20 10 0,27 9-1,-8 19-15,-20 0 16,-28 9 0,-9-9-16,-19 10 15,-28 8 1,-38 20-16,-47-1 15,-37 10 1,-10-28-16,84-47 16</inkml:trace>
  <inkml:trace contextRef="#ctx0" brushRef="#br1" timeOffset="66640.38">19003 11955 0,'0'0'0,"0"0"15,0 0-15,0 0 16,0 18-16,-19 20 15,-18 37 1,8 38-16,1-1 16,19 1-1,18-19-15,10-10 16,19 10 0,-20-47-16</inkml:trace>
  <inkml:trace contextRef="#ctx0" brushRef="#br1" timeOffset="67150.33">19229 12133 0,'0'0'0,"0"0"15,0 0-15,0 9 16,9 10-1,1 28-15,18 0 16,19 9 0,0-18-1,0-1-15,0-18 16,0-10 0,0-18-16,-9-10 15,-1-18-15,-18-1 16,0 1-1,-10 9 1,1-1-16,-10 20 16,0 0-1,0 9-15,0 0 16,9 9 0,1 10-1,8 28-15,1 28 16,0 9-16,0 10 15,-10-10 1,-9 1-16,-19-10 16,-9 19-1,-9-10 1,-20-18-16,-18-10 16,-19-18-16,47-29 15</inkml:trace>
  <inkml:trace contextRef="#ctx0" brushRef="#br1" timeOffset="67449.28">20245 12405 0,'0'0'0,"9"0"0,1-9 16,-1-1 0,19-8-16,19-1 15,19 0-15,0 10 16,9-1-1,19 20-15,-37-10 16</inkml:trace>
  <inkml:trace contextRef="#ctx0" brushRef="#br1" timeOffset="67642.23">20339 12518 0,'0'0'0,"0"0"15,0 0 1,19 0 0,37 0-16,38-10 15,10 10-15,18 0 16,10 0 0,-67 0-16</inkml:trace>
  <inkml:trace contextRef="#ctx0" brushRef="#br1" timeOffset="67969.89">21374 11814 0,'0'0'0,"0"0"16,0 0-1,9 9-15,0 10 16,10 19 0,9 27-16,1 20 15,-10 9 1,-1-1 0,-18 1-16,0-9 15,0-10-15,-9 0 16,0-19-1,-1-9-15,1-9 16,9-20 0,0-18-16</inkml:trace>
  <inkml:trace contextRef="#ctx0" brushRef="#br1" timeOffset="68260.39">21919 11795 0,'0'0'0,"0"0"0,10 10 16,18 8 0,10 20-16,9 37 15,-10 28-15,1 0 16,-19 10-1,-19 9-15,-29 0 16,-27 0 0,-48 0-16,-27 0 15,-10-10 1,65-65 0</inkml:trace>
  <inkml:trace contextRef="#ctx0" brushRef="#br1" timeOffset="69930.28">6886 9684 0,'0'0'0,"0"0"16,0 0-1,0 10-15,0-1 16,0 19-1,0 0-15,0 0 16,0 19 0,10 19-16,-10 0 15,0 18 1,9 1 0,0-1-16,1 10 15,-1 0-15,1-1 16,-1 1-1,10 0-15,-10 9 16,10-9 0,0-9-16,0 8 15,0-18 1,-1 0-16,1 1 16,0-1-1,9-19 1,-9 0-16,9 0 15,-9-18 1,9 0-16,1-1 16,18 1-1,9-10-15,38 0 16,47 0 0,57-9-16,28 0 15,37 9-15,57-10 16,37-8-1,1-1 1,-10 10 0,28 9-16,0 0 15,-9 19 1,0 0-16,-19 9 16,-9 10-1,-29-10-15,-18 1 16,-10-10-1,-28-10-15,-28 1 16,-19-1 0,-28 1-16,-1-1 15,-18-9-15,0 1 16,10-1 0,-10-10-1,-10 1-15,-9 0 16,-19-19-1,1 0 1,-10 0-16,0 0 16,-10 0-1,-9 0-15,-9 0 16,-10-9 0,-9 9-16,-10-10 15,1 1 1,-10-1-16,9 1 15,-9 0 1,-9-1-16,0 1 16,-10 0-1,0-1-15,0 1 16,-9-1 0,0 1-16,0 9 15,-10 0-15,-9 0 16,0 0-1</inkml:trace>
  <inkml:trace contextRef="#ctx0" brushRef="#br1" timeOffset="70590.2">16312 12264 0,'0'0'0,"0"0"16,0 0-16,0 0 16,10 0-1,-1 10-15,10 8 16,0 29 0,0 10-16,0 27 15,-1 19 1,-18-9-1,0-19-15,0 0 16,-9-18 0,9-20-1,-9 1-15,-1-20 16,10 1-16,0-19 16,0 0-1,0 0-15,0-9 16,10-29-1,-1-9-15,0-28 16,1 0 0,9 0-1,-1 0-15,11 9 16,-1 20 0,0-1-16,-9 18 15,9 1 1,0 19-16,1 0 15,18 18 1,0 0-16,0 19 16,-10 1-1,1 8-15,-19 1 16,-19-1 0,-10 10-1,-18 0-15,-57 0 16,-56 9-16,-37-9 15,18 0 1,0 9-16,84-18 16</inkml:trace>
  <inkml:trace contextRef="#ctx0" brushRef="#br1" timeOffset="71415.06">22512 12255 0,'0'0'0,"0"0"0,9-9 15,1-1 1,37-9-16,37 1 16,39 8-1,8 1 1,-8-1 0,-20 20-16,-18-1 15,-10 1-15,-47-1 16</inkml:trace>
  <inkml:trace contextRef="#ctx0" brushRef="#br1" timeOffset="71620.12">22644 12480 0,'0'0'0,"0"0"0,0 0 16,18 0-1,29 0-15,57 0 16,37 0 0,19 0-1,9 0-15,161-9 16</inkml:trace>
  <inkml:trace contextRef="#ctx0" brushRef="#br1" timeOffset="72120.28">24281 12086 0,'0'0'0,"0"0"15,0 0-15,-10 0 16,-9 0 0,-9 9-16,-10 10 15,1 19 1,9 18-16,9 10 16,19 18-1,9-9-15,19-18 16,1-1-1,18-19-15,0-9 16,19-9 0,-1-19-16,11-9 15,-10-19 1,-10-10-16,-9-9 16,-9-18-1,-20-10-15,-8-1 16,-10-8-1,-19 9-15,-19 0 16,-27 9 0,-48 19-1,-85 19-15,-65 56 16,-104 47 0</inkml:trace>
  <inkml:trace contextRef="#ctx0" brushRef="#br1" timeOffset="73712.28">24789 12039 0,'0'0'0,"0"0"0,0 0 16,0 0-1,-10-9-15,-9-1 16,10 1-16,-10 9 15,0-9 1,0 9-16,-9 0 16,0 0-1,0 9 1,-10 0-16,10 1 16,-10-1-1,10 10-15,0 0 16,0 9-1,-1-9-15,1 9 16,9 0 0,1 0-16,8 10 15,1-1-15,-1 10 16,10 0 0,10 0-1,-1 0-15,10-10 16,9 1-1,0-10 1,10-9-16,0-1 16,-1-8-16,1-10 15,0 0 1,-1-19-16,1-18 16,-1-1-1,-8-18-15,-11-1 16,-8-18-1,-10 10 1,-10-1-16,-8 0 16,-20 1-1,0 18-15,-18 0 16,0 9 0,-1 10-16,-9 19 15,10 9 1,-10 9-16,0 19 15,10 19 1,9 0-16,0 19 16,18-1-16,1 1 31,19 0-31,9-10 16,19 0-1,18 1-15,10-1 16,10-9-16,-10-10 15,0-18 1,9 0 0,-9-19-16,0-9 15,0-10 1,-9-19-16,0-9 16,-1-9-1,-18 0-15,0-10 16,-19 10-1,-10-10-15,-18-9 16,-19 9 0,19 38-16</inkml:trace>
  <inkml:trace contextRef="#ctx0" brushRef="#br1" timeOffset="76390.17">18156 13794 0,'0'0'0,"0"0"16,0 0-16,10 9 16,-1 29-1,19 46-15,1 19 16,8 29-16,1 8 16,-1 1-1,1-10 1,-10-9-16,-9-9 15,-9-19 1,-10-19-16,0-19 16,0-18-1,0-1-15,0-18 16,0-19 0,0 0-16</inkml:trace>
  <inkml:trace contextRef="#ctx0" brushRef="#br1" timeOffset="76697.89">18439 13690 0,'9'0'0,"10"-9"15,18 0-15,20 9 16,9 9 0,0 19-16,-10 10 15,-18 9 1,-10 18-16,-19 1 16,-28 9-1,-46 10-15,-58-10 16,-37 0-1,-9-19 1,-132 38-16</inkml:trace>
  <inkml:trace contextRef="#ctx0" brushRef="#br1" timeOffset="77046.25">19266 13775 0,'0'0'0,"0"0"0,0 0 15,0 9-15,-18 29 16,-20 37-1,0 37-15,10 10 32,19 0-32,-1-9 15,20-29-15,18-9 16,0-18 0,19-20-16,19-9 15,-28-18 1</inkml:trace>
  <inkml:trace contextRef="#ctx0" brushRef="#br1" timeOffset="77511.88">19765 13925 0,'0'0'0,"0"0"15,0 9-15,0 10 16,9 9-1,1 19-15,9 10 16,-1-20 0,11 1-16,-11-20 15,1 1 1,9-19-16,1-9 16,8-19-1,-8-19-15,-1-10 16,-9 1-1,-1 19-15,-8 8 16,-1 20 0,1 0-1,-1-1-15,19 20 16,0 8 0,1 20-16,-1 18 15,-9 10 1,0 0-16,-19 9 15,0 0-15,-19-19 16,0 0 0,-19-18-16,-9-1 15,-9 1 1,-1-19 0,20-10-16</inkml:trace>
  <inkml:trace contextRef="#ctx0" brushRef="#br1" timeOffset="77731.87">20527 14244 0,'0'0'0,"9"0"16,29-19-16,18 0 15,20-9 1,8 10 0,-8 8-16,-1 20 15,-47-10 1</inkml:trace>
  <inkml:trace contextRef="#ctx0" brushRef="#br1" timeOffset="77928.89">20536 14366 0,'0'0'0,"0"0"0,10 0 16,9-9 0,37-1-16,29 1 15,46-1-15,1 20 16,-75-10-1</inkml:trace>
  <inkml:trace contextRef="#ctx0" brushRef="#br1" timeOffset="78195.67">21618 13794 0,'0'0'0,"0"0"16,0 0-16,0 0 16,10 18-1,-1 29-15,0 28 16,1 19 0,-1 0-16,-9 0 15,0-19 1,0-9-16,0-19 15,0-29-15</inkml:trace>
  <inkml:trace contextRef="#ctx0" brushRef="#br1" timeOffset="78427.39">21797 13700 0,'0'0'0,"9"0"15,10 9 1,19 10-16,9 19 16,9 37-1,1 18 1,-29 29-16,-19 19 16,-46 9-1,-57 10-15,-113-1 16,-132 19-1</inkml:trace>
  <inkml:trace contextRef="#ctx0" brushRef="#br1" timeOffset="80119.98">11486 9384 0,'0'0'0,"0"0"0,10 0 16,-1 9 0,1 1-16,8 18 15,1 19-15,0 0 16,0 18-1,0 29-15,-10 9 16,1 10 0,-1 9-16,0 9 15,1 10 1,9 9-16,-10 19 16,0 0-1,-9 9 1,0 0-16,0 10 15,0 0 1,10 9-16,-1-19 16,10 10-1,9-1-15,0 1 16,1 0 0,8-1-16,1 1 15,-10 0 1,10-10-16,-19-9 15,-10 9 1,10-9 0,-10-19-16,1 0 15,-1-19 1,0 1-16,1-10 16,-1-10-16,1-18 15,-1-9 1,10-10-1,9 0-15,0-19 16,19 0 0,0 1-16,19-1 15,28 0 1,10-18-16,28-1 16,27 1-1,11-10-15,27 9 16,10-8-1,19-11 1,9 11-16,10-11 16,9 1-16,-19 0 15,-9 0 1,0 9-16,-19 0 16,-10 0-1,-18 0 1,0 0-16,-1 0 15,-8-9 1,-10 0-16,-19 0 16,-19-19-1,-18 9-15,-20-9 16,-27 0 0,-1 0-16,-18 0 15,-1 10 1,1-10-16,0 0 15,-1 9-15,10-9 16,0 0 0,19 9-1,0 1 1,0-1-16,9 0 16,-9-9-16,-10 0 15,1 0 1,-1 0-1,-18 0-15,0 10 16,-1-10 0,-9 0-16,-9 0 15,0 0 1,-19 0-16</inkml:trace>
  <inkml:trace contextRef="#ctx0" brushRef="#br1" timeOffset="80544.98">17893 15726 0,'0'0'0,"0"0"15,0 0-15,0 0 16,0 0-1,0 0 1,0 0-16,0 0 16,0 10-1,0-1-15,0 1 16,0-1 0,0 10-16,0-1 15,0 1 1,9 0-16,1 0 15,-1 0 1,1 9-16,-1-10 16,0 1-1,-9 9-15,0-9 16,-18 9 0,-11 0-1,-18 1-15,-47 17 16,38-17-16</inkml:trace>
  <inkml:trace contextRef="#ctx0" brushRef="#br1" timeOffset="81231.9">22653 14225 0,'0'0'0,"0"0"16,0 0-16,9 0 15,10-9 1,19-10-1,28 10-15,9-1 16,10 1 0,-10 0-16,0-1 15,-47 10 1</inkml:trace>
  <inkml:trace contextRef="#ctx0" brushRef="#br1" timeOffset="81446.89">22709 14394 0,'0'0'0,"10"0"0,9 0 16,18 0-1,29 0-15,19 0 16,0 0-1,9 10 1,-47-10-16</inkml:trace>
  <inkml:trace contextRef="#ctx0" brushRef="#br1" timeOffset="82146.33">23885 14000 0,'0'0'15,"0"0"-15,0 0 16,0 0-16,0 0 16,0 9-1,-18 20-15,-1 8 16,-9 10-1,9 19-15,9-1 16,10 10 0,10-18-16,-1-10 15,10-10 1,0-18-16,9 0 16,0-10-1,19-9-15,0-19 16,0-9-1,-9-9-15,-19-1 16,-10-9 0,-18-9-1,-19 9-15,-10 0 16,-19 0 0,1 28-16,18 10 15</inkml:trace>
  <inkml:trace contextRef="#ctx0" brushRef="#br1" timeOffset="82369.98">24243 14601 0,'0'0'0,"0"0"16,0 0 0,0 0-16,0 0 15,0 0 1,0 0-16</inkml:trace>
  <inkml:trace contextRef="#ctx0" brushRef="#br1" timeOffset="82910.25">24751 13944 0,'0'0'0,"9"0"16,1 0-16,9 0 15,9 9 1,9 1 0,1 18-16,-10 0 15,-9 9 1,0 10 0,-19-9-16,0-1 15,-19 1 1,-9-10-16,-10 0 15,1-9-15,8 0 16,11-10 0,8-9-1,1 0-15,9 0 16,9 0-16,10 9 16,9 1-1,19-1-15,10 1 16,-1 18-1,-18-9 1,-10 9-16,-9 0 16,-19 0-1,0 0-15,-28 0 16,-38 19 0,-66 0-16,-75-9 15,-150 27 1</inkml:trace>
  <inkml:trace contextRef="#ctx0" brushRef="#br1" timeOffset="85934.9">6077 7526 0,'0'0'0,"0"0"0,0 0 16,0 0-1,0 0-15,0 0 16,0 0 0,10 0-16,-1-9 15,19-1 1,10 10-16,-10 0 15</inkml:trace>
  <inkml:trace contextRef="#ctx0" brushRef="#br1" timeOffset="86070.75">6755 7470 0,'0'0'0,"0"0"15,9 0-15,-9 0 16</inkml:trace>
  <inkml:trace contextRef="#ctx0" brushRef="#br1" timeOffset="86378.95">7413 7470 0,'0'0'0,"9"0"15,10 0 1,9 0-16,20 0 16,8 0-16,19 0 15,19 9 1,0 1-16,0-10 16,-9 0-16,-10 0 15,-18 0 1,-10 0-1,-10 0 1,1-10-16,0 10 16,-10 10-1,19-1-15,9 10 16,-18-10 0</inkml:trace>
  <inkml:trace contextRef="#ctx0" brushRef="#br1" timeOffset="86520.17">9059 7507 0,'0'0'0,"10"0"15,-1 0 1,19-9-16,19 0 16,29 9-1,-39 0-15</inkml:trace>
  <inkml:trace contextRef="#ctx0" brushRef="#br1" timeOffset="86681.9">10000 7461 0,'0'0'0,"9"0"16,1-10-16,18 10 16,0-9-1,19 9-15,10 0 16,-29 0-1</inkml:trace>
  <inkml:trace contextRef="#ctx0" brushRef="#br1" timeOffset="86820.17">11035 7320 0,'0'0'0,"9"0"15,1 0-15,-1 0 16,19 0-1,1 9-15,-20-9 16</inkml:trace>
  <inkml:trace contextRef="#ctx0" brushRef="#br1" timeOffset="86950.97">11590 7339 0,'0'0'0,"0"0"0,0 0 15,-19 9-15,10-9 16</inkml:trace>
  <inkml:trace contextRef="#ctx0" brushRef="#br1" timeOffset="87630.19">6905 7442 0,'0'0'0,"0"0"15,9 0-15,20 0 16,-20-10 0</inkml:trace>
  <inkml:trace contextRef="#ctx0" brushRef="#br1" timeOffset="88431.21">5654 9572 0,'0'0'0,"0"0"0,-10 9 16,-8 0-16,-11 19 15,-8 1 1,-1 18-16,10-1 16,19 11-16,9-1 31,9-18-31,19-1 16,19 1-1,10-20-15,-1-8 16,1-10-16,-1-10 15,-18-8 1,-1-20-16,-9 1 16,-9-20-1,-19 1 1,-9 0-16,-19 9 16,-38 0-16,-38 19 15,1 28 1,-1 18-1,57-8-15</inkml:trace>
  <inkml:trace contextRef="#ctx0" brushRef="#br1" timeOffset="89379.15">4177 3248 0,'0'0'0,"0"0"16,0 0-16,0 0 16,9 9-1,1 10-15,-1 28 16,1 37-1,8 29-15,-8 9 16,-1 0 0,1-10-16,-1-18 15,-9-19 1,0-18 0,0-20-16,0 1 15,0-20 1,0 1-16,0-19 15,0 0-15,9 0 16,1-28 0,-1-19-16,1-37 15,-10-10 1,0 9-16,0 10 16,-10 10-1,1 18 1,-1 0-16,1 9 15,0 10 1,-1 0-16,1 19 16,9-1-1,-10 1-15,10 9 16,0 0 0</inkml:trace>
  <inkml:trace contextRef="#ctx0" brushRef="#br1" timeOffset="92875.42">13678 2638 0,'0'0'0,"-18"-19"16,-1-18-16,0-20 15,10 1 1,-1 0 0,1-10-16,-1 0 15,10 1 1,10-1-16,-1-9 16,1 9-1,-1 1-15,10-1 16,9 0-16,19 10 15,0 0 1,19-1 0,28 1-16,28-10 15,10 10 1,18 9-16,48 19 16,47 0-1,27 9-15,48 10 16,38 18-16,9 1 15,28-1 1,28 0 0,10 1-16,9 9 15,-9-10 1,-1 10 0,11-10-16,-20 10 15,19-10 1,10 1-16,-10-1 15,-19 10 1,-18-10-16,-38 0 16,-10-9-16,-28-9 15,-37 18 1,-19-9 0,-29 0-16,-37 0 15,-28 0 1,-38 0-16,-37 0 15,-20 0 1,-27 0-16,-20 0 16,1 0-1,-19 0-15,0 10 16,-10-10 0</inkml:trace>
  <inkml:trace contextRef="#ctx0" brushRef="#br1" timeOffset="93313.64">25626 752 0,'0'0'0,"0"0"0,0 0 16,0 0 0,0 0-16,0 10 15,0 36 1,0 48-1,9 47-15,1 37 16,-1-9 0,10 0-16,-10-19 15,-9-19 1,0-27-16,0-20 16,0-28-1,0-9-15,-9-9 16,-1-19-1,1-10-15</inkml:trace>
  <inkml:trace contextRef="#ctx0" brushRef="#br1" timeOffset="93599.93">25654 893 0,'9'0'0,"1"-19"0,18 0 0,10-9 15,9 19 1,0-1 0,9 20-16,-18 18 15,-1 9 1,-8 10-1,-20 0-15,-18 19 16,-48 0 0,-37-1-16,28-27 15</inkml:trace>
  <inkml:trace contextRef="#ctx0" brushRef="#br1" timeOffset="93945.38">26510 630 0,'0'0'15,"0"0"-15,0 10 16,0 8 0,-19 29-16,-9 38 15,0 27 1,9 10 0,10-9-16,18-1 15,10-27-15,9-10 16,0-19-1,-9-37 1</inkml:trace>
  <inkml:trace contextRef="#ctx0" brushRef="#br1" timeOffset="94413.82">26849 930 0,'0'0'0,"0"0"0,0 0 15,0 10 1,0 9-16,9 18 16,1 29-1,18-1-15,0-8 16,10-1 0,-10-18-16,0-10 15,0-10 1,1-18-1,-1-9-15,0-19 16,0-19-16,-9-9 16,-10 9-1,1 0 1,-1 19-16,-9 18 16,0 1-1,0 9-15,10 9 16,8 29-1,1 37-15,0 9 16,0 10 0,-19 0-16,0-19 15,-19 0 1,-19-19 0,-9 10-16,-9-10 15,-29-18-15,38-19 16</inkml:trace>
  <inkml:trace contextRef="#ctx0" brushRef="#br1" timeOffset="94700.11">27818 1306 0,'0'0'0,"9"0"16,1 0-16,18-10 15,19 1-15,19 9 16,9 9-1,0 10 1,-37-10-16</inkml:trace>
  <inkml:trace contextRef="#ctx0" brushRef="#br1" timeOffset="94870.14">27733 1418 0,'0'0'0,"0"0"0,0 0 16,9 0 0,29 10-16,19-1 15,46 0 1,-37 1-16</inkml:trace>
  <inkml:trace contextRef="#ctx0" brushRef="#br1" timeOffset="95303.47">28486 762 0,'0'0'0,"0"0"0,0 18 16,9 29-1,-9 38 1,0 37-16,0 9 16,0 0-1,0-9-15,0-19 16,0-9 0,0-19-16,0-18 15,0-20 1,-9 1-16,9-20 15,0-18 1</inkml:trace>
  <inkml:trace contextRef="#ctx0" brushRef="#br1" timeOffset="95483.85">28862 780 0,'0'0'0,"9"0"16,10 10-1,19 8-15,9 39 16,19 27 0,-10 29-1,-18-10-15,-10 19 16,-19-9-1,-27-10-15,-20-9 16,-9-1 0,-28-8-16,-10-20 15,38-36 1</inkml:trace>
  <inkml:trace contextRef="#ctx0" brushRef="#br1" timeOffset="95742.59">29746 1231 0,'0'0'0,"10"0"15,8-10-15,20 1 16,19-1 0,18 1-16,0 18 15,0 1 1,-37-1-16</inkml:trace>
  <inkml:trace contextRef="#ctx0" brushRef="#br1" timeOffset="95929.87">29492 1587 0,'0'0'0,"0"0"0,19 0 15,28 0 1,57 28-16,-29-9 15</inkml:trace>
  <inkml:trace contextRef="#ctx0" brushRef="#br1" timeOffset="96740.21">13490 3285 0,'0'0'0,"0"0"16,0 0-16,0 0 15,0 0 1</inkml:trace>
  <inkml:trace contextRef="#ctx0" brushRef="#br1" timeOffset="96928.83">13471 3773 0,'0'0'0,"0"0"0,0 0 16,0 10-16,0-1 15</inkml:trace>
  <inkml:trace contextRef="#ctx0" brushRef="#br1" timeOffset="97086.36">13518 4477 0,'0'0'0,"0"0"16,0 9-16,0 1 16</inkml:trace>
  <inkml:trace contextRef="#ctx0" brushRef="#br1" timeOffset="97233.62">13565 5152 0,'0'0'0,"0"0"0,0 0 15,0 0 1</inkml:trace>
  <inkml:trace contextRef="#ctx0" brushRef="#br1" timeOffset="97361.04">13387 5443 0,'0'0'0,"0"0"0,0 0 15,0 0 1</inkml:trace>
  <inkml:trace contextRef="#ctx0" brushRef="#br1" timeOffset="98082.82">6350 5059 0,'0'0'0,"0"0"0,9 0 16,1 0 0</inkml:trace>
  <inkml:trace contextRef="#ctx0" brushRef="#br1" timeOffset="98252.76">7357 4984 0,'0'0'0,"9"0"0,0 0 15,20 0 1,-11 0-16</inkml:trace>
  <inkml:trace contextRef="#ctx0" brushRef="#br1" timeOffset="98400.13">8373 5012 0,'0'0'0,"9"0"16,10 0 0,18 0-16,-8 0 15</inkml:trace>
  <inkml:trace contextRef="#ctx0" brushRef="#br1" timeOffset="98556.03">9398 5049 0,'0'0'0,"9"0"0,1 0 15,18 0 1,-9 0-16</inkml:trace>
  <inkml:trace contextRef="#ctx0" brushRef="#br1" timeOffset="98680.23">10151 5096 0,'0'0'0,"9"0"0,0 0 15,20 0-15,8 10 16,-9-10-1</inkml:trace>
  <inkml:trace contextRef="#ctx0" brushRef="#br1" timeOffset="98822.15">11214 5209 0,'0'0'0,"0"0"0,9 0 15,29 9 1,-10-9-16</inkml:trace>
  <inkml:trace contextRef="#ctx0" brushRef="#br1" timeOffset="98996.82">12446 5256 0,'0'0'0,"9"0"0,10 0 15,19 0 1,-10 0-16</inkml:trace>
  <inkml:trace contextRef="#ctx0" brushRef="#br1" timeOffset="99141.62">13255 5274 0,'0'0'0,"0"0"0,0 0 16,0 0 0,0 0-16</inkml:trace>
  <inkml:trace contextRef="#ctx0" brushRef="#br1" timeOffset="100220.09">8090 5012 0,'0'0'0,"10"0"16,-1 0-16</inkml:trace>
  <inkml:trace contextRef="#ctx0" brushRef="#br1" timeOffset="100601.68">11853 5087 0,'10'0'0,"9"0"15,9-10 1,9 1-16,1 0 16,-19 9-1</inkml:trace>
  <inkml:trace contextRef="#ctx0" brushRef="#br1" timeOffset="101580.89">29483 1324 0,'0'0'0,"9"0"0,1-9 15,18 0 1,9-1-16,39 1 16,37 18-16,28 10 15,-10 9 1,1 0-16,-28 10 15,-39-19 1,-46-10 0</inkml:trace>
  <inkml:trace contextRef="#ctx0" brushRef="#br1" timeOffset="101811.9">29426 1615 0,'0'0'0,"10"0"0,9 0 16,46 0-16,67 0 16,37 0-1,-9 10 1,0-1-16,141 19 15</inkml:trace>
  <inkml:trace contextRef="#ctx0" brushRef="#br1" timeOffset="102261.83">30969 1287 0,'0'0'0,"0"0"16,0 0-1,-19 0-15,-18 9 16,-1 10-16,-9 9 15,9 10 1,10-1-16,19 1 16,-1-1-1,20 1 1,18-10-16,19-9 16,10 0-1,-1-19-15,0-19 16,-18-19-1,-10-9-15,-18-9 16,-39-19 0,-27-9-16,-38 18 15,19 28 1,9 38 0,28 0-16</inkml:trace>
  <inkml:trace contextRef="#ctx0" brushRef="#br1" timeOffset="102482.45">31148 1625 0,'0'0'0,"0"0"0,0 0 16,0 0 0,0 0-16,0 0 15</inkml:trace>
  <inkml:trace contextRef="#ctx0" brushRef="#br1" timeOffset="102873.12">31581 1137 0,'0'0'0,"9"0"0,10 0 16,37-10-16,10 1 15,9 0-15,-18 9 16,-10 0-1,-9 0 1,-20 0 0,1 9-16,-9-9 15,-1 9 1,-9 1-16,0 18 16,0 9-1,-9 39-15,-10 8 16,0 10-1,0-10-15,0 1 16,1-1-16,-1 1 16,0-10-1,0 0 1,10-47 0</inkml:trace>
  <inkml:trace contextRef="#ctx0" brushRef="#br1" timeOffset="103068.55">31599 1756 0,'0'0'16,"0"0"-16,10 0 16,28-9-16,37 9 15,38 9 1,18 0-1,1 20-15,-66-20 16</inkml:trace>
  <inkml:trace contextRef="#ctx0" brushRef="#br1" timeOffset="104445.24">20452 3107 0,'0'0'0,"0"0"0,9-19 16,1 1-16,-1-1 15,0-9 1,1-10-1,-1 1-15,10-1 16,9-9 0,0 0-16,1 0 15,-1 10 1,0-1-16,0 10 16,1 0-1,-1 9 1,0 0-16,10 1 15,9-1-15,18 10 16,11-1 0,18 20-1,38-1-15,18 0 16,29 1 0,37-1-16,29 0 15,9-9-15,19-9 16,-1 9-1,-27 0-15,0 9 16,-1 10 0,-9-9-1,-9 8-15,-19 1 16,0 0-16,-28 0 16,-10-1-1,-28 1 1,-28-9-1,-19-1-15,-19-9 16,-18 0-16,-19 0 16,-1 0-1,1-9-15,-19-1 16,-1 1 0,1-1-16,0 1 15,0 0 1,-10-1-16,1 1 15,-10 9 1</inkml:trace>
  <inkml:trace contextRef="#ctx0" brushRef="#br1" timeOffset="104878.83">26388 2450 0,'0'0'0,"0"0"0,0 10 15,0 8 1,0 20 0,-10 46-16,10 29 15,0 9 1,-9 9-16,0 1 15,-1-10 1,1-28-16,-1-19 16,1-19-1,0-19-15,-1-8 16,10-20 0</inkml:trace>
  <inkml:trace contextRef="#ctx0" brushRef="#br1" timeOffset="105164.05">26519 2413 0,'0'0'0,"10"0"0,18-10 16,10 1-1,9 9-15,0 9 16,0 20-16,-10 8 16,-18 10-1,-19 0 1,-19 19 0,-28 9-16,-47 0 15,-56 0-15,-151 37 16</inkml:trace>
  <inkml:trace contextRef="#ctx0" brushRef="#br1" timeOffset="105495.33">27103 2357 0,'0'0'16,"0"0"-16,0 9 16,-19 10-16,-19 37 15,1 28 1,8 29-16,11 0 15,8-20 1,20 1-16,18 0 16,0-28-1,0-10-15,-9-37 16</inkml:trace>
  <inkml:trace contextRef="#ctx0" brushRef="#br1" timeOffset="105980.97">27413 2610 0,'0'0'0,"0"0"15,0 0 1,0 0-16,0 9 16,0 29-16,10 9 15,-1 18 1,10-8-1,9-10-15,0-10 16,-9-18 0,9 0-16,1-19 15,-1-10 1,9-18 0,-8-9-16,-1-20 15,-9 10 1,-1 10-16,1 9 15,-9 9-15,-1 10 16,-9-1 0,9 20-1,1 8-15,9 39 16,-10 27 0,-9 19-16,-9 0 15,-10 1 1,-19-11-16,1-17 15,-10-20 1,0-9-16,-10-19 16,10-9-16,19-19 15</inkml:trace>
  <inkml:trace contextRef="#ctx0" brushRef="#br1" timeOffset="106214.67">28232 2929 0,'0'0'0,"9"0"0,10 0 16,18-10-1,11 1-15,8 0 16,0 9 0,-27 0-16</inkml:trace>
  <inkml:trace contextRef="#ctx0" brushRef="#br1" timeOffset="106396.42">28119 3248 0,'0'0'0,"0"0"16,0 0-16,9 0 15,29-10 1,46 1 0,39-10-16,-57 10 15</inkml:trace>
  <inkml:trace contextRef="#ctx0" brushRef="#br1" timeOffset="106695.2">28909 2525 0,'0'0'0,"0"0"15,0 10 1,9 9-16,1 37 16,-1 19-1,1 28-15,-10 19 16,0 0 0,0-19-16,-10-28 15,1-18 1,-1-20-16,1-9 15,0-18-15</inkml:trace>
  <inkml:trace contextRef="#ctx0" brushRef="#br1" timeOffset="106961.96">29210 2544 0,'0'0'0,"9"0"0,1 10 16,18 18-1,19 28 1,-9 10-16,-1 27 16,-18 20-1,-19 9-15,-28-9 16,-19-10-1,-38 0-15,-9-9 16,47-57 0</inkml:trace>
  <inkml:trace contextRef="#ctx0" brushRef="#br1" timeOffset="107229.75">29765 2957 0,'0'0'0,"9"0"0,1-9 15,18-10-15,19 0 16,0 0-1,10 10-15,-1 0 16,10 18 0,-28-9-16</inkml:trace>
  <inkml:trace contextRef="#ctx0" brushRef="#br1" timeOffset="107409.92">29615 3192 0,'0'0'0,"0"0"15,9 0-15,10 0 16,28 9 0,47 0-1,56-9-15,161 10 16</inkml:trace>
  <inkml:trace contextRef="#ctx0" brushRef="#br1" timeOffset="107974.1">30668 2751 0,'0'0'0,"0"0"16,0 0 0,0 9-16,-19 10 15,1 9 1,-11 19 0,10 18-16,10 20 15,18-10 1,1-9-16,-1-19 15,20-10 1,-1-9-16,0-9 16,10-19-1,9-28-15,0-10 16,-10-18 0,-8-19-16,-20 0 15,-18 0 1,-10 9-16,-19 0 15,-18 20 1,-20 8-16,-18 29 16,38 9-1</inkml:trace>
  <inkml:trace contextRef="#ctx0" brushRef="#br1" timeOffset="108357.35">31026 3173 0,'0'0'0,"0"0"0,0 0 16,0 0-1,0 0-15,0 0 16,0 0-1,0 0 1,0 0-16,0 0 16,0 0-1,0 0-15</inkml:trace>
  <inkml:trace contextRef="#ctx0" brushRef="#br1" timeOffset="110420.08">31552 2666 0,'0'0'16,"10"0"-16,18 0 15,19-9-15,10-1 16,-1 20 0,0-1-16,-18 1 15,0 18 1,-1-10-16,-18 11 16,0-1-1,0-10-15,-19 1 16,0 0-1,0 0-15,0 0 16,-10-1 0,1 1-16,-10-10 15,10 1 1,-10-1 0,10 1-16,-1-1 15,1 0 1,-1 1-16,1-1 15,-1 1 1,1-1-16,0 0 16,-1 1-1,1-10-15,-1 9 16,1-9 0,9 0-16,0 9 15,-9-9 1,9 0-1,0 0-15,0 0 16,0 0-16,0 0 16,0 0-1,0 0 1,0 10-16,-10-10 16,10 0-1,0 0-15,0 0 16,0 0-1,0 0-15,0 9 16,0-9 0,0 0-16,0 0 15,0 0-15,0 0 16,0 0 0,0 0-1,0 0-15,0 0 16,0 0-1,0 0-15,0 0 16,0 0 0,0 0-16,0 0 15,0 0 1,0 0 0,0 0-16,0 0 15,0 0-15,0 0 16,0 0-1,0 0 1,0 0-16,0 0 16,0 0-1,0 0-15,0 0 16,0 0 0,0 0-16,0 0 15,0 0 1,0 0-16,0 0 15,0 0 1,0 0-16,0 0 16,0 0-16,0 0 31,0 0-31,0 0 16,0 0-1,0 0-15,0 0 16,0 0-1,0 0-15,0 0 16,0 0 0,0 0-16,0 0 15,0 0-15,0 0 16,0 0 0,0 0-1,0 0-15,0 0 16,0 0-1</inkml:trace>
  <inkml:trace contextRef="#ctx0" brushRef="#br1" timeOffset="112279.12">32042 2826 0,'0'0'0,"0"0"0,0 0 15,-10-10-15,1 1 16,-10-10-1,0 0-15,-18 1 16,-20-1 0,-9 0-1,10 10-15,-1-1 16,10 20 0,0-1-16,19 19 15,0 0 1,18 10-16,1-1 15,0 1 1,18-10-16,0 0 16,10-9-1,9 0-15,1 0 16,-1-10 0,0-9-16,0 0 15,1 0 1,-1-9-16,0-1 15,0-9 1,-9 1-16,0-1 16,0 0-16,0 10 31,-1-1-31,-8 1 16,-1 0-1,1-1-15,-1 1 16,0-1-1,-9 1-15,0 9 16,0 0 0,0 0-16,0 0 15,0 0 1,0 0-16,0 0 16,0 0-16,0 0 15,0 0 1,0 0-1,0 0-15,0 0 16,0 0 0,0 9-16,0 20 15,-18 64 1,-1 95-16,28 122 16,10 93-1</inkml:trace>
  <inkml:trace contextRef="#ctx0" brushRef="#br1" timeOffset="117816.32">26228 11673 0,'0'0'0,"0"0"15,0 19 1,-10 19-16,1 37 15,0 28 1,9 19 0,0 9-16,0-9 0,0 0 15,0-9 1,0-29 0,0-18-1,0-19-15,0-10 16,0-18-16,0 0 15,0-19 1</inkml:trace>
  <inkml:trace contextRef="#ctx0" brushRef="#br1" timeOffset="118148.12">26284 11645 0,'0'0'0,"10"0"0,-1-9 16,19-10-16,19 10 16,10-1-1,9 20-15,0 8 16,9 10-1,-19 19-15,-18 0 16,-10 10 0,-28-11-1,-19 1-15,-37 19 16,-57 19 0,-47-1-16,-132 57 15</inkml:trace>
  <inkml:trace contextRef="#ctx0" brushRef="#br1" timeOffset="118528.4">25748 11683 0,'0'0'0,"0"0"15,0 0 1,-19 18-1,-18 29-15,-1 38 16,0 55 0,29 20-16,18 9 15,20-19 1,27-9-16,38-29 16,66-18-1,150 56-15</inkml:trace>
  <inkml:trace contextRef="#ctx0" brushRef="#br1" timeOffset="118794.96">27037 11579 0,'0'0'0,"0"0"0,0 0 16,9 10 0,20 27-1,18 29-15,-10 28 16,-18 28 0,-10 19-16,-37-1 15,-47 29-15,-85 122 16</inkml:trace>
  <inkml:trace contextRef="#ctx0" brushRef="#br1" timeOffset="119211.75">25936 13709 0,'0'0'0,"0"10"0,-19 8 16,1 48-1,-11 28 1,1 18-16,19 1 16,18 0-16,29-1 15,18-18 1,19-10-1,20-8-15,17-20 16,-55-37 0</inkml:trace>
  <inkml:trace contextRef="#ctx0" brushRef="#br1" timeOffset="119545.24">26538 13869 0,'0'0'0,"0"0"0,0 0 16,0 9 0,0 10-16,0 18 15,-9 38 1,9 19-16,0 38 15,9-1-15,1-9 16,-1-9 0,-9 9-16,0-19 15,0-19 1,0-9 0,0-18-16,0-20 15,0-9 1,0-18-16</inkml:trace>
  <inkml:trace contextRef="#ctx0" brushRef="#br1" timeOffset="119849.9">26491 14009 0,'0'0'0,"10"-9"0,-1-10 15,0 1 1,10-1 0,10 9-16,-1 1 15,19 18 1,9 1-16,1 18 16,-20 0-1,1 0-15,-19 0 16,0 1-1,-19 8-15,-19 10 16,-9 0 0,-20 19-16,11-29 15</inkml:trace>
  <inkml:trace contextRef="#ctx0" brushRef="#br1" timeOffset="120235.27">27140 13653 0,'0'0'0,"10"0"16,-1 9-1,19 10-15,1 19 16,18 27 0,-10 29-16,1 19 15,-19 9 1,-10 9-1,-18-9-15,-19-9 16,-29-20-16,-28 11 16,-65-1-1,-151 75 1</inkml:trace>
  <inkml:trace contextRef="#ctx0" brushRef="#br1" timeOffset="129498.62">28260 12368 0,'0'0'0,"0"0"15,0 0 1,0 0-16,0 9 15,0 10 1,-19 18-16,-28 20 16,-9 18-1,-20 0 1,29-38-16</inkml:trace>
  <inkml:trace contextRef="#ctx0" brushRef="#br1" timeOffset="131234.53">29492 11589 0,'0'0'0,"0"0"16,0 0 0,0 0-16,0 0 15,-9 9 1,-10 10-16,0 28 15,10 28 1,-1 19-16,10 0 16,10 9-1,-1-9-15,1-10 16,-1-9 0,0 0-16,1-9 15,-1-10 1,-9-9-16,0-9 15,0-10 1,0-10-16,0 1 16,0-19-1,0 0 1,10-19-16,-1-37 16,-9-56-1,0-10-15,0 0 16,0 9-1,-9 0-15,-1 29 16,1 18 0,-1 19-16,1 19 15,0 0 1,9 19 0,0-1-16,0 10 15,0 10-15,0 18 16,9 28-1,-9 29-15,9 18 16,1 19 0,-10-10-1,9-8-15,1-11 16,-1 1 0,-9-19-16,0-18 15,0-20 1,0 1-16,0-20 15,0 1 1,0-9-16,0-10 16,9 0-1,-9 0 1</inkml:trace>
  <inkml:trace contextRef="#ctx0" brushRef="#br1" timeOffset="131627.73">30348 11486 0,'0'0'0,"0"0"0,0 0 16,0 0 0,-19 9-16,-18 0 15,-10 29 1,-19 28-16,0 27 16,10 20-1,18 0-15,19-1 16,19 1-1,19-19-15,28-10 16,10-9 0,18 0-1,9-19-15,29-9 16,-56-28 0</inkml:trace>
  <inkml:trace contextRef="#ctx0" brushRef="#br1" timeOffset="131942.07">30640 11645 0,'0'0'0,"0"0"0,0 0 15,0 19 1,-9 28-16,9 28 16,9 19-1,0 9-15,1 9 16,-10-8 0,9-20-16,1-9 15,-10-19 1,0 1-16,9-20 15,-9-27 1</inkml:trace>
  <inkml:trace contextRef="#ctx0" brushRef="#br1" timeOffset="132228.29">30988 11964 0,'0'0'0,"0"0"0,19 0 16,28-19-1,56 10 1,29 0-16,9-1 16,-9 1-1,-10 9-15,-18 0 16,-29 0-1,-19 0 1,-18 0-16,0 0 16,-29 0-16</inkml:trace>
  <inkml:trace contextRef="#ctx0" brushRef="#br1" timeOffset="132548.7">32202 11542 0,'0'0'0,"0"0"16,0 0 0,0 9-16,0 29 15,9 18-15,0 38 16,1 18-1,-1 10 1,1 10-16,-1-10 16,0-10-16,-9-18 15,0-9 1,0-20 0,0-18-1,0-9-15,0-19 16,0-19-16</inkml:trace>
  <inkml:trace contextRef="#ctx0" brushRef="#br1" timeOffset="132828.07">32343 11570 0,'0'0'0,"9"0"15,10 0-15,9 0 16,10 9 0,9 1-16,-10 18 15,1 9 1,0 10 0,-20 19-16,-18 0 15,-18-10 1,-20 19-16,-28 0 15,-9-9-15,28-38 16</inkml:trace>
  <inkml:trace contextRef="#ctx0" brushRef="#br1" timeOffset="133130">32587 11270 0,'0'0'0,"0"0"0,10 0 16,18 9-16,19 29 16,19 27-1,0 39 1,9 27-16,-19 28 15,-18 10 1,-29 0-16,-27 0 16,-39 9-1,-37 10-15,-66 0 16,-113 74 0</inkml:trace>
  <inkml:trace contextRef="#ctx0" brushRef="#br1" timeOffset="133512.09">28345 14610 0,'0'0'0,"0"0"0,0 0 16,0 9 0,-29 10-16,-37 19 15,-37 37 1,-19 18-16,56-46 16</inkml:trace>
  <inkml:trace contextRef="#ctx0" brushRef="#br1" timeOffset="134147.21">29191 13944 0,'0'0'0,"0"0"15,-19 9-15,1 19 16,-11 10-1,1 9-15,9 18 16,19 1 0,10 9-16,18-19 15,10-9 1,-1-18-16,10-11 16,10-18-1,-1-18-15,1-20 16,-20-9-1,1-19-15,-29-9 16,-18-9 0,-10 18-1,-19 1-15,1 18 16,-1 18 0,-9 11-16,19 8 15</inkml:trace>
  <inkml:trace contextRef="#ctx0" brushRef="#br1" timeOffset="134354.2">29765 14385 0,'0'0'0,"0"0"16,0 0 0,0 0-16,0 0 15</inkml:trace>
  <inkml:trace contextRef="#ctx0" brushRef="#br1" timeOffset="134711.81">30028 13728 0,'0'0'0,"10"0"16,-1-9-16,19-10 16,20 0-1,17 10-15,11-1 16,-1 20-1,-9-1-15,-10 19 16,1 0 0,-20 1-1,1-1-15,-19 19 16,0 18 0,-10 1-16,-9 0 15,0-1-15,0 1 16,-9 18-1,-1-9-15,10-18 16,0-29 0</inkml:trace>
  <inkml:trace contextRef="#ctx0" brushRef="#br1" timeOffset="134892.91">30254 14206 0,'0'0'0,"0"0"16,19 0-16,19-18 16,37-1-1,10 0 1,18-9-16,1 9 16,-48 10-16</inkml:trace>
  <inkml:trace contextRef="#ctx0" brushRef="#br1" timeOffset="135160.1">31458 13456 0,'0'0'0,"0"0"16,0 0-1,-18 9-15,-11 10 16,-37 28-1,1 47-15,-1 28 16,19 9-16,19-9 16,18-9-1,20-1-15,18-18 16,9-19 0,10-19-1,19-9-15,-28-28 16</inkml:trace>
  <inkml:trace contextRef="#ctx0" brushRef="#br1" timeOffset="135428.51">31694 13653 0,'0'0'0,"0"0"0,0 19 15,0 18 1,-10 38-16,1 38 16,-1 18-1,1-9-15,0-9 16,-1-10 0,20-19-16,-1-27 15,0-10 1,-9-29-16</inkml:trace>
  <inkml:trace contextRef="#ctx0" brushRef="#br1" timeOffset="135609.97">31788 14178 0,'0'0'0,"9"0"15,10 0-15,37-9 16,38 0-16,19 9 15,-19 0 1,-9 0 0,0-10-16,-1 1 15,-37-1 1</inkml:trace>
  <inkml:trace contextRef="#ctx0" brushRef="#br1" timeOffset="135929.94">32747 13672 0,'0'0'0,"0"0"0,0 18 0,0 29 15,-9 28 1,9 38-16,0 9 31,0 9-31,0 1 16,0-1-1,0-18-15,-10-10 16,10-19 0,-9-18-16,0-19 15,-1-19 1,1-9-16,9-19 15</inkml:trace>
  <inkml:trace contextRef="#ctx0" brushRef="#br1" timeOffset="136210.29">32644 13709 0,'0'0'0,"9"0"0,10 0 15,9-9 1,19 9 0,10 9-16,8 1 15,1 18-15,-9 9 16,-1 10 0,-9 19-16,-19 0 15,-9-1 1,-28-8-16,-19 8 15,-48 29 1,-65 9 0,-141 85-16</inkml:trace>
  <inkml:trace contextRef="#ctx0" brushRef="#br1" timeOffset="137942.09">29059 14019 0,'0'0'0,"0"0"16,0-10-16,0-8 15,0-1 1,10-9-16,-1 0 16,1-10-1,18 1-15,10-20 16,9-8 0,18-1-16,1 0 15,19 10 1,9 0-16,-9 18 15,18 10 1,-9 0-16,0 18 16,0 1-1,0 18 1,1 20-16,-1-1 16,0 0-1,0 19-15,-19 0 16,-9 0-1,-10 9-15,1 0 16,-1 1 0,-9 8-16,-9 1 15,0 9 1,-20-9-16,-8-1 16,-10 20-1,-19-1-15,-9 19 16,-10 1-1,-18-20-15,-1 10 16,-18-10 0,-19 1-16,0-10 15,-19-10 1,-9-8-16,-10-20 16,-9-9-1,0-9-15,0-19 16,18 0-1,10 0 1,10-19-16,9 1 16,9-1-1,19-19-15,0 1 16,19-10 0,0 0-16,19 0 15,0-9 1,19 0-16,-1-20 15,1 1-15,18-9 16,1 18 0,-1-9-16,10 0 15,9 0 1,0 9 0,0 1-1,1-1-15,8 19 16,10-9-1,-9 9-15,9 0 16,0 10-16,9-10 16,1 0-1,-1 9 1,1 1-16,-1 8 16,1 1-1,-1 0-15,1 9 16,-1 10-1,-9 0-15,9-1 16,10 1 0,-9 18-16,-1 1 15,1-1 1,-1 10-16,1 9 16,-1 0-1,0 0 1,1 10-16,-1-1 15,-9-9-15,-9 10 16,0-10-16,-1 19 31,1 0-31,-19 0 16,0 0 0,-1 9-16,1 0 15,-9-9 1,-1 10-16,0-1 15,-9 0 1,0 10-16,0 0 16,-9-10-1,-10 0-15,0 0 16,1-9 0,-11 0-16,1-9 15,-10 9 1,1 0-16,-20-1 15,1-8 1,-1 0-16,1-1 16,-19-9-1,0-9-15,9 0 16,0-10 0,-9-9-1,9 0-15,-10 0 16,-8-19-16,-1 1 15,38 8 1</inkml:trace>
  <inkml:trace contextRef="#ctx0" brushRef="#br1" timeOffset="139777.57">23199 13991 0,'0'0'0,"0"0"15,0 0-15,9-10 16,0-8-16,1-1 31,18 0-31,0-9 16,10 0-16,9 0 15,9-10 1,10 1-16,10-1 16,-11 10-1,1 0 1,19 0-16,9-10 16,9 10-1,1 0-15,9 0 16,9-1-1,0 20-15,-9 0 16,-19-1 0,0 20-16,-9-1 15,0 19 1,-1 10-16,-8 9 16,-1 0-1,-19-1-15,1 11 16,-1-1-16,1 10 15,-20-1 1,1 1 0,-19 0-1,-19 9-15,0 9 16,-19 10 0,-19 0-16,1 0 15,-29-10-15,-28 19 16,-19-9-1,0-19-15,0 0 16,-19-9 0,-9-10-16,0-18 15,-9-19 1,9-10-16,9-9 16,10 0-1,-1-19 1,20 0-16,-1-18 15,10-1 1,0-9-16,10 1 16,18-11-1,19 10-15,0-9 16,18 0 0,11-1-16,8-8 15,20-1 1,-1 0-1,19 10-15,0 0 16,1-10 0,-1 10-16,10 0 15,-1 9 1,1 0-16,-19 19 16,-10 18-1</inkml:trace>
  <inkml:trace contextRef="#ctx0" brushRef="#br1" timeOffset="154436.59">7074 9628 0,'0'0'0,"0"0"16,0 0-16,0 0 15,0 0 1,0 0-16,0 9 16,0 1-1,0-1 1,10 19-16,-1 10 16,1 9-1,-1 18-15,-9 1 16,0 18-16,0 1 15,9-1 1,-9-9 0,0 0-16,0-18 15,0-1 1,0-18-16,0-10 16,0-10-1,0 1-15,0-19 16,0 0-1,0 0-15</inkml:trace>
  <inkml:trace contextRef="#ctx0" brushRef="#br1" timeOffset="154927.17">7056 9515 0,'0'0'16,"0"0"-16,0 0 0,0 0 0,0 0 31,9 0-31,0 0 16,1 0-1,-1 10-15,10-1 16,9 10-1,0 9-15,1 0 16,-1 0-16,-9 0 16,0 1-1,-10 8 1,-9 1-16,0 9 16,-19-1-1,-28 1-15,-38 10 16,38-29-16</inkml:trace>
  <inkml:trace contextRef="#ctx0" brushRef="#br1" timeOffset="155875.15">7940 9590 0,'0'0'0,"0"0"0,0 0 16,0 0-16,0 0 16,0 0-1,0 10-15,0-1 16,0 19-1,0 19-15,0 9 16,9 10 0,1 9-1,-10 0-15,0-9 16,0 0-16,9 9 16,0-10-1,-9-8 1,10-1-16,-1-9 15,1-10 1,-10 1-16,0-19 16,0-1-1,0-8-15,0-10 16,0 0 0</inkml:trace>
  <inkml:trace contextRef="#ctx0" brushRef="#br1" timeOffset="156278.18">8072 9525 0,'0'0'0,"0"0"0,9 0 15,0-10 1,1 1-16,-1 0 16,10 9-1,0 9-15,0 0 16,-1 10-1,1 9-15,0 0 16,-19 10 0,0-1-16,-19 1 15,-18 9 1,-39 9-16,-18-9 16,38-28-1</inkml:trace>
  <inkml:trace contextRef="#ctx0" brushRef="#br1" timeOffset="156933.49">8645 9665 0,'0'0'0,"0"0"15,0 0 1,0 10-16,0 9 16,0 18-1,0 29-15,10 18 16,-1 10-16,1 0 31,-1 0-31,-9-1 16,0-8-16,0-19 15,0-10 1,0-19 0,0 1-16,0-19 15,0-1-15,0-18 16,0 0-1,0 0-15</inkml:trace>
  <inkml:trace contextRef="#ctx0" brushRef="#br1" timeOffset="157331.57">8627 9684 0,'0'0'0,"0"0"15,0-9-15,0-1 16,9 1 0,0-10-16,10 10 15,9-1 1,1 1-16,18 18 15,0 1 1,-10 9 0,-8-1-16,-11-8 15,1-1 1,-19 10-16,0-10 16,-9 19-1,-19 1-15,-10 8 16,-18 1-1,-1-1-15,10-9 16,19-18-16</inkml:trace>
  <inkml:trace contextRef="#ctx0" brushRef="#br1" timeOffset="157891.54">9332 9787 0,'0'0'0,"0"0"16,0 0-16,0 10 16,10-1-1,-1 1-15,0 8 16,1-8-16,-10-1 15,0 0 1,0 1-16,0-1 16,0-9-1,0 0 1,0 0-16,0 0 16,0 0-1</inkml:trace>
  <inkml:trace contextRef="#ctx0" brushRef="#br1" timeOffset="158494.97">7394 10500 0,'0'0'0,"0"0"16,0 0-16,0 0 16,0 0-1,0 0-15,0 10 16,0 9-16,0 18 15,10 29 1,-1 9 0,0 0-16,1-9 15,-1-29 1</inkml:trace>
  <inkml:trace contextRef="#ctx0" brushRef="#br1" timeOffset="159146.21">8175 10444 0,'0'0'0,"9"0"0,1-9 16,9-1-16,-1 1 15,1 9 1,0 9 0,0 1-16,-10-1 15,-9 19 1,0 0-16,-18 10 16,-1-1-1,-19 1-15,0 0 16,10-20-1,0 1-15,19 0 16,-1-10-16,20 1 16,-1-1-1,29-9 1,37 0-16,19 9 16,-47-9-1</inkml:trace>
  <inkml:trace contextRef="#ctx0" brushRef="#br1" timeOffset="159866.03">9003 10275 0,'0'0'0,"0"0"16,9 0-1,1-9-15,-1-1 16,19 1-1,10 0-15,0 18 16,-1 0-16,-9 1 16,-9 9-1,0-1-15,-19 1 16,0 0 0,0 0-1,-9-1-15,9-8 16,0-1-1,0 1-15,0-1 16,9 0 0,0 1-16,20-1 15,8 10 1,1 0 0,-10-1-16,-9 1 15,0 0-15,-10 0 16,-9-1-1,-28 11-15,-28 8 16,-20 1 0,-8-20-16,8 1 15,39-19 1</inkml:trace>
  <inkml:trace contextRef="#ctx0" brushRef="#br1" timeOffset="162344.6">12079 7704 0,'0'0'0,"0"0"0,0 0 15,0 0 1,0 0 0,0 10-16,10-1 15,-1 10 1,0 9-16,1 19 15,-1 0 1,1 19-16,-1 9 16,0 9-1,-9-9-15,0-9 16,0 0 0,-9-10-16,0 0 15,-1 0 1,10-18-16,0 0 15,0-20 1,0 1-16,0-10 16</inkml:trace>
  <inkml:trace contextRef="#ctx0" brushRef="#br1" timeOffset="162695.18">12032 7789 0,'0'0'0,"9"0"0,20-9 16,18-1-1,0 1-15,0-1 16,-10 20-16,1-1 16,0 1-1,-10 18 1,-9 0-16,0 0 16,-19 0-1,-19 10-15,-9 9 16,-29-1-1,-28 11-15,38-38 16</inkml:trace>
  <inkml:trace contextRef="#ctx0" brushRef="#br1" timeOffset="163694">12371 8296 0,'0'0'0,"0"0"16,0 0-16,0 0 16,-10 0-1,10 9-15,-9 0 16,0 1-1,-1-1 1,10 0-16,0 10 0,0 0 31,0 0-31,0 0 16,0-10 0,0 0-16,10 1 15,-10-10 1,9 0-16,0 0 15,1-10 1,9-8-16,-1-1 16,1 0-16,0 10 15,-10-1 1,10 1 0,0-1-16,9 1 15,0 9 1,1 0-16,8 9 15,1 1 1,-10-1-16,-9 1 16,0-1-1,0 0-15,-19 20 16,0 8 0,0 10-16,-19 19 15,0-1 1,0 10-1,10 10-15,-1-38 16</inkml:trace>
  <inkml:trace contextRef="#ctx0" brushRef="#br1" timeOffset="163924.44">12239 8793 0,'0'0'0,"0"0"16,9 0 0,29 0-16,47 0 15,75-19-15,65-18 16,142-20-1</inkml:trace>
  <inkml:trace contextRef="#ctx0" brushRef="#br1" timeOffset="167244.87">12258 8371 0,'0'0'0,"0"0"16,0 0-16,0 0 16,0 0-1,0 0-15,0 0 16,0 0-1,0 0-15,0 0 16,0 0 0,0 0-16,9 9 15,1 0 1,8 1 0,1-1-16,10 1 15,-1-10-15,0 0 16,10 0-1,-1 0-15,-9 0 16,10 0 0,-10 0-16,-9 0 31,0 9-31,0 0 16,0 1-16,-1-1 15,1 0 1,-9 1-16,8 9 15,-8-1 1,-1 11-16,1-1 16,-10 19-1,0 9-15,-10 0 16,1 10 0,-1 0-16,10-1 15,-9 10 1,9-9-16,0 0 15,0-10 1,-9 0 0,-1 0-16,10 1 15,0-38 1</inkml:trace>
  <inkml:trace contextRef="#ctx0" brushRef="#br1" timeOffset="167844.36">12343 8793 0,'0'0'0,"9"0"0,10 0 16,18-10-1,10 1-15,19 0 16,0-1 0,9 10-1,1 0-15,-1 0 16,-9 0-16,-10 0 15,-18 0 1,-1 0-16,-18 0 16,0 0-1,0 0-15,-19 0 16,0 0 0,0 0-16,-19 0 15,-37 10 1,-38-1-1,-1 0-15,-17 1 16,8 9 0,48-10-16</inkml:trace>
  <inkml:trace contextRef="#ctx0" brushRef="#br1" timeOffset="170644.45">26567 14844 0,'0'0'0,"0"0"0,0 0 16,0 0 0,0 0-16,9 0 15,0-9 1,10 0-16,19-10 15,9 10 1,9-1-16,1 1 16,-20-1-16,1 10 15,-19 0 1,0 0-16,-10 10 16,0-1-1,1 19 1,-1 29-16,-9 8 15,0 29 1,-9 9 0,-1 1-16,10-20 15,-9-9-15,9 0 16,-9 0 0,-1-47-16</inkml:trace>
  <inkml:trace contextRef="#ctx0" brushRef="#br1" timeOffset="170830.16">26604 15445 0,'0'0'0,"19"-9"0,47-38 16,103-28-1,123 0-15,169 28 16,-19 18-16</inkml:trace>
  <inkml:trace contextRef="#ctx0" brushRef="#br1" timeOffset="181781.76">13782 3210 0,'0'0'0,"0"0"0,0 0 0,0 0 15,0 0 1,0 0 0,0 0-1,0 0-15,0 10 16,0-1-16,0 0 15,0 1 1,0-1 0,0 1-16,0 8 15,0 1 1,0 9-16,0 0 16,0 1-1,0-1-15,0 0 16,0 9-16,0 10 15,0 0 1,0 0 0,0 0-16,-10 9 15,1-9 1,0 0-16,9 0 16,-10 0-1,10 0-15,-9 0 16,9 0-1,0 9-15,0-9 16,0 0-16,0 9 31,0-9-31,0 9 16,0-9 0,0 0-16,0 0 15,0 0-15,0-9 16,0-1-1,0 1 1,0-1-16,0 1 16,0-1-16,0 1 15,0-1 1,-10 1-16,10-1 16,0 1-1,0-1 1,-9 1-16,0-1 15,-1 1 1,1-1 0,9-8-16,-10-1 15,10 0-15,0 0 16,-9 0 0,9 0-1,-9 1-15,9-1 16,-10 0-1,10 0-15,0-9 16,0-1 0,0 1-16,0-9 15,0-1 1,0-9-16,0 0 16,0 0-16,0 0 15,0 0 1,0 0-16,0 0 15,0 0 1,0 0 0,0-9-16,-9-10 15,-1 0 1,1 0-16,0-9 16,9-9-1,0-1-15,0-9 16,0-9-1,0 0-15,9-1 16,-9 1 0,9 0-16,1 9 15,-1-9 1,1-1-16,-1 1 16,0-10-1,1 10-15,-10-10 16,9 10-1,-9-10 1,0 10-16,0 0 16,0-10-1,0 0-15,-9 1 16,-1-1 0,1 0-16,0 10 15,9-10 1,-10 1-16,1 8 15,9 1 1,0 9 0,0 0-16,0 10 15,0 9 1,0-1-16,0 1 16,0 19-1,0 0-15,0-1 16</inkml:trace>
  <inkml:trace contextRef="#ctx0" brushRef="#br1" timeOffset="182741.31">14741 3267 0,'0'0'0,"0"0"16,0 0 0,0 0-16,0 0 15,0 0 1,0 9-16,0 0 16,10 20-16,-1 17 15,-9 1 1,10 10-16,-1 8 15,-9 1 1,0 0 0,0-10-16,0 0 15,0-9 1,0 9-16,0 1 16,0-1-16,0 0 15,0 10 1,0-10-16,0 1 15,0-1 1,0-9-16,0 0 31,0-10-31,-9 1 16,9-1 0,0-9-16,0 1 15,0-11-15,0 1 16,0 0-1,0 0-15,0-10 16,0-9 0,0 0-16,9 0 15,-9 0 1</inkml:trace>
  <inkml:trace contextRef="#ctx0" brushRef="#br1" timeOffset="183377.56">15908 3257 0,'0'0'0,"0"0"0,0 0 16,0 0-1,0 0-15,0 0 16,-9 10-1,-1 8-15,1 11 16,-1 17 0,10 20-16,-9 0 15,9-1 1,0 1-16,0-10 16,0 1-1,0-1 1,-10-18-16,1-1 0,0 1 31,-1-10-31,10 0 16,-9-9-1,9-1-15,0 1 16,-10-9 0</inkml:trace>
  <inkml:trace contextRef="#ctx0" brushRef="#br1" timeOffset="184110.19">16877 3098 0,'0'0'0,"0"0"15,0 0-15,0 0 16,0 9 0,0 0-16,0 20 15,-10 8-15,10 10 16,-9 0-1,9 9-15,-9-9 16,-1 0 0,10 0-16,0 9 15,-9 1 1,-1-10 0,1-10-16,0 1 15,-1-1 1,1 1-16,-1-10 15,1-9 1,9-1-16,0 1 16,0-10-1,0-9-15</inkml:trace>
  <inkml:trace contextRef="#ctx0" brushRef="#br1" timeOffset="184799.98">17902 3070 0,'0'0'0,"0"0"15,0 0-15,0 9 16,0 0 0,0 19-16,0 10 15,10 9 1,-10 9-16,0 1 15,0-11 1,0 11 0,0-10-16,0 0 15,0-10 1,0 1-16,0-1 16,0-9-16,0-9 15,0 0 1,0-10-16</inkml:trace>
  <inkml:trace contextRef="#ctx0" brushRef="#br1" timeOffset="185510.9">19323 3070 0,'0'0'0,"0"0"0,0 0 16,0 0 0,0 0-16,0 0 15,0 0 1,0 9-16,-10 10 16,1 9-1,0 19-15,9 0 16,0 0-1,0-10-15,-10 1 16,1-1 0,9 1-16,-10-20 15,10 1 1,0 0-16,0-10 16</inkml:trace>
  <inkml:trace contextRef="#ctx0" brushRef="#br1" timeOffset="186162.31">20160 2995 0,'0'0'0,"0"0"15,0 0 1,0 9-16,0 10 16,-9 9-1,-1 19-15,1 18 16,-1 10-16,10 1 31,-9-11-31,0-9 16,9 1-16,-10-10 15,10-10 1,-9 1 0,-1-10-16,1-9 15,9-1 1,0-8-16</inkml:trace>
  <inkml:trace contextRef="#ctx0" brushRef="#br1" timeOffset="193939.81">12578 3679 0,'0'0'0,"0"10"0,0-1 16,0 10 0,-10 9-16,1 19 15,-1 9-15,-8 19 16,8 0-1,1 1 1,-1-1-16,1-19 16,9 10-1,-9-10 1,9 0-16,0 0 16,-10-18-16,1-1 15,-1-18 1,10 0-1,0 0-15,0-19 16</inkml:trace>
  <inkml:trace contextRef="#ctx0" brushRef="#br1" timeOffset="194340.31">12446 3858 0,'0'0'0,"0"0"0,9 0 16,1-10-1,9-8-15,-1 8 16,11 1 0,-1-1-16,0 20 15,0-1 1,-9 10-16,0-10 16,0 10-1,-19 0-15,0-10 16,0 10-1,-19 9-15,-9 0 16,-38 0 0,28-9-1</inkml:trace>
  <inkml:trace contextRef="#ctx0" brushRef="#br1" timeOffset="195110.81">12935 4346 0,'0'0'0,"0"0"0,0 0 16,0 0-16,0 0 15,0 0 1,-19-10 0,1-9-16,-20 10 15,10 0 1,-1 9-16,1 0 16,19 9-16,-1 0 15,1 1 1,9-1-1,9 19-15,1 1 16,18 8 0,0 10-1,1 0-15,-11-10 16,1 1 0,-9-10-16,-10 0 15,-10 0-15,-9-9 16,1 0-1,-11 0-15,1-19 16,9 0 0,10 0-16,-1 0 15,20-10 1,9-18-16,28-28 16,19-10-1,-1 0 1,-8 10-16,-20 9 15,1 19 1,-19 0-16,-19 19 16,0-1-1,-9 1-15</inkml:trace>
  <inkml:trace contextRef="#ctx0" brushRef="#br1" timeOffset="195779.65">14233 3886 0,'0'0'0,"0"0"16,0 0-1,0 0-15,10 9 16,-1 1 0,1 18-16,-1 19 15,0 9 1,1 0-16,-10 1 15,0 8 1,0-8-16,0-1 16,0-19-16,0 1 31,0-1-31,0-18 16,0 0-1,0-10-15,0-9 16</inkml:trace>
  <inkml:trace contextRef="#ctx0" brushRef="#br1" timeOffset="196110.71">14375 3754 0,'0'0'0,"0"0"0,9 0 16,0-9 0,1 0-16,9-1 15,9 20 1,0-1-16,-9 10 16,0 9-1,-1 0-15,-18 0 16,0 0-1,-18 19-15,-29 0 16,-47 19 0,-38-10-1,66-37-15</inkml:trace>
  <inkml:trace contextRef="#ctx0" brushRef="#br1" timeOffset="196678.16">14892 4233 0,'0'0'0,"0"0"0,-19-9 16,-9-10 0,-19 0-1,-19 10-15,0-1 16,0 20-1,19 8-15,10 1 16,8 0 0,20 0-16,0 0 15,-1-1 1,20-8-16,-1-1 16,0-9-16,20 0 15,-1 0 1,9-19-1,1 1 1,0-11-16,-19 11 16,-10 8-1,-9 1-15,0 9 16,0 9 0,0 10-16,-19 47 15,0 28-15,1-38 16</inkml:trace>
  <inkml:trace contextRef="#ctx0" brushRef="#br1" timeOffset="197282.4">15428 3642 0,'0'0'0,"0"0"0,0 0 0,0 0 16,0 9 0,0 19-1,0 19-15,-9 19 16,9 18-1,0 10-15,0-9 16,-10-10 0,1-19-16,0 0 15,-1-9 1,1-9-16,9-19 16,0-1-16,0-18 31</inkml:trace>
  <inkml:trace contextRef="#ctx0" brushRef="#br1" timeOffset="197580.79">15428 3642 0,'0'0'0,"0"0"15,0 0-15,10 0 16,-1 0 0,19 9-16,0 1 15,1-1 1,-11 19 0,1 0-1,-9 0-15,-10 1 16,-19 8-16,-28 1 15,-19 9 1,19-29-16</inkml:trace>
  <inkml:trace contextRef="#ctx0" brushRef="#br1" timeOffset="197948.86">15739 3923 0,'0'0'0,"0"0"0,0 0 31,0 0-31,0 10 16,-10 18 0,1 9-16,-1 10 15,1 10 1,0-20-16,-1 1 15,1-10 1,9-9-16</inkml:trace>
  <inkml:trace contextRef="#ctx0" brushRef="#br1" timeOffset="198329.84">15936 4055 0,'0'0'0,"0"0"16,0 0-1,0 0-15,-9 9 16,-1 1 0,1-1-16,0 10 15,-1-1-15,10 1 31,10-9-31,-1-1 16,0 0 0,20 1-16,-1-10 15,0-19 1,-9 0-16,0 0 16,-10-18-1,-9-1-15,-9 1 16,-10 9-1,-19 0-15,-18 9 16,28 9-16</inkml:trace>
  <inkml:trace contextRef="#ctx0" brushRef="#br1" timeOffset="199030.08">16576 3454 0,'0'0'0,"0"0"16,0 0-16,0 10 16,-10 8-1,-8 20-15,-1 18 16,0 10-1,0 18-15,0 1 16,10 9 0,0-1-16,-1-17 15,10-20 1,0 0-16,0-18 16,10-1-1,-10-27-15</inkml:trace>
  <inkml:trace contextRef="#ctx0" brushRef="#br1" timeOffset="199359.67">16632 3633 0,'0'0'0,"0"0"15,10 0-15,18 0 16,0 9 0,0 0-16,1 1 15,-11 8 1,1 1-16,-9 9 15,-10 0 1,-19 1 0,-9-1-16,-29 0 15,20-9 1</inkml:trace>
  <inkml:trace contextRef="#ctx0" brushRef="#br1" timeOffset="199761.7">16943 3933 0,'0'0'15,"0"0"-15,0 9 16,0 1-16,0 18 15,-10 0 1,1 19-16,0 0 16,-1 0-1,-9-1-15,10 1 16,-1-9 0,10-19-16</inkml:trace>
  <inkml:trace contextRef="#ctx0" brushRef="#br1" timeOffset="200007.51">17065 3998 0,'0'0'0,"0"0"0,0 19 16,0 9-16,-9 10 16,-1 9-1,1 0 1,-1 9-16,1-28 16</inkml:trace>
  <inkml:trace contextRef="#ctx0" brushRef="#br1" timeOffset="200542.34">17855 3670 0,'0'0'0,"0"0"0,0 0 16,0 9-16,0 20 15,10 17 1,-1 20-16,0 19 16,-9-10-16,0 0 31,0-19-31,0-9 16,-9-10-1,0 1-15,-1-29 16</inkml:trace>
  <inkml:trace contextRef="#ctx0" brushRef="#br1" timeOffset="200820.55">17921 3717 0,'0'0'0,"0"0"0,10 0 16,-1 0 0,10 0-16,0 9 15,-1 1 1,1 8 0,0 11-16,0-1 15,-19 0-15,0 0 16,-19 0-16,-28 0 15,9-18 1</inkml:trace>
  <inkml:trace contextRef="#ctx0" brushRef="#br1" timeOffset="201160.77">18109 4092 0,'0'0'0,"0"0"0,0 0 16,0 0-16,0 10 16,0-1-1,-9 19 1,9 0-16,-10 10 16,1-1-1,0 10-15,9-28 16</inkml:trace>
  <inkml:trace contextRef="#ctx0" brushRef="#br1" timeOffset="201511.39">18213 4186 0,'0'0'0,"0"0"15,9 0-15,1 0 16,8 0 0,1 9-16,0 1 15,-10-1 1,-9 1 0,0 8-16,0 11 15,-18-1 1,-1-10-16,9 1 15,1 0 1,0-19-16,9 0 16,18 9-16,29-9 15,47 0 1,76 0 0,168 0-16</inkml:trace>
  <inkml:trace contextRef="#ctx0" brushRef="#br1" timeOffset="202260.09">20188 3858 0,'0'0'0,"0"0"16,0 0-16,0 0 15,0 0 1,0 9-16,0 10 15,0 18-15,-9 20 16,9 18 0,0 0-16,0 9 31,0 1-31,0-38 16</inkml:trace>
  <inkml:trace contextRef="#ctx0" brushRef="#br1" timeOffset="202562.11">20226 3923 0,'0'0'0,"9"0"0,1-9 15,18 9-15,0 0 16,10 9 0,-10 1-16,0-1 15,-9 19 1,0 0-16,-10 1 16,-9 8-1,-28-9-15,-19 10 16,-38-1-1,29-18-15</inkml:trace>
  <inkml:trace contextRef="#ctx0" brushRef="#br1" timeOffset="202991.84">20649 4158 0,'0'0'0,"0"0"0,0 0 16,0 0-16,0 9 15,0 1 1,0 8-16,0 11 15,0-1 1,-9 9 0,-1 1-16,10-1 15,0-8 1,0-11-16</inkml:trace>
  <inkml:trace contextRef="#ctx0" brushRef="#br1" timeOffset="203397.31">20790 4074 0,'0'0'0,"0"0"0,0 0 16,0 0-1,0 0-15,0 0 16,10 9-1,-1 0-15,1 1 16,-1 18 0,0 0-16,1-9 15,-1-1 1,10 1 0,9 0-16,0-10 15,1-9-15,-1-9 16,10-10-1,-1-9 1,-18 0-16,0 19 16,-10-1-1,-9 1-15,0 9 16,0 19 0,-9 18-16,-1-9 15</inkml:trace>
  <inkml:trace contextRef="#ctx0" brushRef="#br2" timeOffset="-174449.04">12013 8755 0,'0'0'0,"0"0"0,0 0 15,0 0 1,0 0-16,10 10 16,-1-1-1,0 0 1,-9 1-16</inkml:trace>
  <inkml:trace contextRef="#ctx0" brushRef="#br2" timeOffset="-173979.11">12455 8896 0,'0'0'0,"0"0"15,0 0-15,0 0 16,0 0 0,10 9-16,-1 1 15,1 18 1,-1 28-16,0-28 16</inkml:trace>
  <inkml:trace contextRef="#ctx0" brushRef="#br2" timeOffset="-173619.94">12343 9056 0,'0'0'0,"0"0"0,0 18 16,0 20-16,0 37 16,9 28-1,0 10 1,-9-57-16</inkml:trace>
  <inkml:trace contextRef="#ctx0" brushRef="#br2" timeOffset="-172796.92">12578 9318 0,'0'0'0,"0"0"0,0 0 16</inkml:trace>
  <inkml:trace contextRef="#ctx0" brushRef="#br2" timeOffset="-172318.42">13481 9224 0,'0'0'16,"0"0"-16,0 0 15</inkml:trace>
  <inkml:trace contextRef="#ctx0" brushRef="#br2" timeOffset="-172118.34">14102 9243 0,'0'0'0</inkml:trace>
  <inkml:trace contextRef="#ctx0" brushRef="#br0" timeOffset="-135966.96">10913 8859 0,'9'0'0,"10"0"0,18 0 16,20 0-16,18-10 16,10 10-1,-48 0-15</inkml:trace>
  <inkml:trace contextRef="#ctx0" brushRef="#br0" timeOffset="-131714.04">6152 3032 0,'0'0'0,"0"0"0</inkml:trace>
  <inkml:trace contextRef="#ctx0" brushRef="#br0" timeOffset="-131403.92">5927 3060 0,'0'0'0,"0"0"15,0 0 1,0 0-16,9 0 15,0 0 1,1 0-16,-1 0 16</inkml:trace>
  <inkml:trace contextRef="#ctx0" brushRef="#br0" timeOffset="-131223.89">6802 3070 0,'0'0'0,"9"0"0,0 0 16,1 0-16</inkml:trace>
  <inkml:trace contextRef="#ctx0" brushRef="#br0" timeOffset="-131076.95">7253 3013 0,'0'0'0,"0"0"15,10 0 1,-10 0-16</inkml:trace>
  <inkml:trace contextRef="#ctx0" brushRef="#br0" timeOffset="-130915.39">7855 3041 0,'0'0'0,"0"0"16,0 0-16,10 0 15,8 0 1,-8 0-16</inkml:trace>
  <inkml:trace contextRef="#ctx0" brushRef="#br0" timeOffset="-130765.08">8608 3041 0,'0'0'0,"9"0"16,10 0-16,9 0 15,-9 0 1</inkml:trace>
  <inkml:trace contextRef="#ctx0" brushRef="#br0" timeOffset="-130581.27">9511 3145 0,'0'0'0,"0"0"16,9 0-16,1 0 15,18 0 1,-9 0-16</inkml:trace>
  <inkml:trace contextRef="#ctx0" brushRef="#br0" timeOffset="-130406.95">10254 3107 0,'0'0'0,"0"0"0,9 0 16,10 0-1,10 0 1,18 0-16,-19 0 16</inkml:trace>
  <inkml:trace contextRef="#ctx0" brushRef="#br0" timeOffset="-130251.14">10960 3182 0,'0'0'0,"0"0"16,9 0-16,10 0 16,9 0-1,19 0 1,-19 0-16</inkml:trace>
  <inkml:trace contextRef="#ctx0" brushRef="#br0" timeOffset="-130102.78">11882 3145 0,'0'0'0,"9"0"0,0 0 15,20 0 1,8 0-16,10 0 16,-19 0-1</inkml:trace>
  <inkml:trace contextRef="#ctx0" brushRef="#br0" timeOffset="-129946.71">12982 3135 0,'0'0'0,"10"0"0,18 10 15,9-10-15,29 9 16,-37-9-1</inkml:trace>
  <inkml:trace contextRef="#ctx0" brushRef="#br0" timeOffset="-129796.8">13970 3154 0,'0'0'0,"0"0"0,0 0 15,0 0 1,0 0-16</inkml:trace>
  <inkml:trace contextRef="#ctx0" brushRef="#br3" timeOffset="-125526.64">7385 3023 0,'0'0'0,"0"0"0,0 0 15,0 0 1,0 9-16,0 0 16,0 1-1,0-1-15,-10 10 16,1 0 0,0-1-16,-1 1 15,1 9 1,-1-9-16,10 9 15,0 0 1,0 1-16,-9-1 16,9 0-16,0 0 31,0 0-31,0 0 16,0 0-16,0 10 15,0 9 1,-9 9-1,-1 1-15,1-1 16,9-9 0,-10 0-16,1 0 15,0-1 1,9 1-16,-10 0 16,1 10-1,-1-1-15,10-9 16,0 9-1,-9-9-15,9 0 16,-10 0 0,10 0-16,-9 9 15,0 0 1,-1 10 0,1-10-16,9 1 0,0-10 15,0-1 1,0 1-1,0 10 1,0-1-16,0 0 16,0 1-1,0-1-15,0-9 16,0 9 0,0 0-16,-10 10 15,10 0 1,0-1-16,0 1 15,0 0 1,0-1-16,0 1 16,-9 18-1,9-8-15,0-1 16,-9 0 0,9 9-16,0-9 15,0 10 1,0-1-16,0-9 15,0 0 1,9 10-16,0 8 16,1-8-1,-1-1-15,1-9 16,-1 10 0,0-1-1,1 1-15,9-1 16,0-9-16,-1 0 15,1 10 1,0 9 0,0-1-16,0-18 15,-10 0 1,0 1-16,1-11 16,-1 10-1,1 0-15,-1 0 16,-9-18-16,0-1 15,0 0 1,0 1 0,0-20-16,0 1 15,0-1 1,0 1 0,0-10-16,0-9 15,0-1-15,0 1 16,-9 0-1,9-10-15,0 1 16,-10-1 0,1 0-16,-1 1 15,1-1 1,0-9-16,-1 0 16,1 0-1,-1 0 1,1 0-16,0 0 15,-1 0 1,1 0-16,-1 0 16,1 0-1,9 0-15,0 0 16,0 0 0,0 0-16,0 0 15,0 0 1,0 0-1,0 0-15,0 0 16,0 0 0,0 0-16,0 0 15</inkml:trace>
  <inkml:trace contextRef="#ctx0" brushRef="#br3" timeOffset="-123223.33">7234 3285 0,'0'0'0,"0"0"16,0 0-16,0 0 15,0 0 1,0 10-16,0 9 16,0 18-1,0 29-15,0 9 16,0 19-16,0-1 15,10-8 1,-10-1-16,0 20 16,0-11-1,0 1 1,0-9-16,0-1 16,-10 19-1,10 0-15,0-9 16,0 0-1,0 0-15,10 0 16,-1 0 0,1-10-16,-1 0 15,0 20 1,1 8 0,-1 1-16,1-10 0,-1 0 15,10 10 1,-10-10-1,1-9 1,-1 9-16,10 0 16,-10 1-1,1-11-15,-1 11 16,0-11 0,-9 1-16,0 0 15,0-19 1,10 10-16,-10-1 15,0 0-15,0 10 16,0-9 0,0-1-16,-10 1 15,1 8 1,0 1 0,-1 0-16,1-19 15,-1 10 1,1-1-16,0 0 15,-1-9 1,1 1-16,-1-1 16,1 0-1,0 9 1,-1 10-16,1-19 16,-1 0-16,1-19 15,0 1 1,-1-1-16,10 0 15,-9-9 1,9-9 0,-10-1-16,1-9 15,9-9 1,0 0-16,0-10 16,0 1-16,0-1 15,0-9 1,0 0-1,0 0-15,0 0 16,0 0-16,0 0 16,0-19-1,0-18 1,0-1 0,0-9-16,0-9 15,0 0 1,9-10-16,1-9 15,-1 9-15,-9 1 16,10-1 0,-1-9-1,0 0-15,1 0 16,-1 0-16,-9-10 16,10 10-1,-1 0 1,0-9-16,1-1 15,-1 1 1,1 9 0,-10 0-16,9 0 15,-9-10-15,0 1 16,0-1 0,0 10-1,0 0-15,0 0 16,0 0-16,-9-9 15,-1 9 1,1-1 0,9-8-16,-10-10 15,10 0 1,-9 10-16,0 0 16,9-10-1,0 0-15,0 0 16,-10 10-1,10-10-15,0 0 16,-9 0 0,9 0-16,-10 10 15,1-1 1,0-8-16,9-1 16,-10 0-1,10 10-15,-9 8 16,-1 1-1,1 0 1,9 0-16,0 0 16,0 10-16,0-11 15,-10 11 1,1-10-16,9 0 16,-9 9-16,9 0 31,0 19-31,0 1 15,0-1 1,0 0-16,0 9 16,0 1-1,0-1-15,0 10 16,0 0 0,0 0-1,0-1-15,0 1 16,0 10-16,0 8 15,0 1 1,0-1-16,0 1 16,0 0-1,0 9 1,-10-10-16,10 10 16,0 0-16,0 0 15</inkml:trace>
  <inkml:trace contextRef="#ctx0" brushRef="#br3" timeOffset="-120803.96">8053 3595 0,'0'0'0,"0"0"0,0 0 15,0 0 1,0-9 0,0-10-16,0 9 0,0 1 15,0 0 1,0-1-1,0 10 1,0 0-16,0 0 16,0 0-1,0 0-15,0 10 16,0-1 0,0 19-16,0 0 15,0 19 1,0 0-16,0 9 15,0 1 1,0 8-16,-10 1 16,1 0-1,9 0 1,0-1-16,0 1 16,-9 0-1,9 9-15,0 9 16,0 0-16,0 1 15,0-10 1,0 9-16,0 10 16,9 0-1,-9 0 1,0-10-16,0 10 16,9 0-1,1 9-15,-10-9 16,0 0-1,0 9-15,0 10 16,0-20 0,0 1-1,0 0-15,0 9 16,0 1-16,0-11 16,0 1-1,0 9-15,0-9 16,0 0-1,0-10 1,0 1-16,0-1 16,0 1-1,9 9-15,-9-19 16,0 0 0,0 0-16,0 9 15,10-9 1,-10 0-16,0 0 15,0-9 1,0-10-16,0 1 16,0 8-1,0-8-15,0-1 16,0 0 0,0-9-16,0 0 15,0 0 1,0-10-16,0 10 15,-10 0 1,10 0 0,-9-9-16,-1-1 15,10 1-15,-9-1 16,0-9 0,-1 1-1,10-11-15,0 1 16,0-9-1,0-10-15,0 0 16</inkml:trace>
  <inkml:trace contextRef="#ctx0" brushRef="#br3" timeOffset="-119676.63">9106 3135 0,'0'0'0,"0"0"0,0 0 15,0 0 1,0 10 0,0 18-16,0 9 15,0 20 1,0 8-16,0 20 16,-9 9-1,0 9-15,-1 0 16,1 0-1,-1 0-15,10 10 16,-9 0 0,9-10-16,-9 19 15,9 0 1,0 0-16,0-10 16,0 10-1,0 10 1,0-10-16,0 0 15,0 9-15,0 0 16,0 1 0,-10 8-16,1 1 15,-1-19 1,1 0-16,-1 0 16,1-9-1,-10-10-15,10 9 16,-1-8-1,1-11 1,0 1-16,-1-9 16,10-1-1,-9 1-15,-1-1 16,10-9 0,-9 0-16,9-9 15,-9-1 1,9 11-1,-10-1-15,10-19 16,-9 0-16,9 0 16,-10-18-1,1 0 1,0-10-16,9-10 16,-10 1-16,1 0 15,-1 0 1,10-10-16,0-9 15,0 0 1</inkml:trace>
  <inkml:trace contextRef="#ctx0" brushRef="#br3" timeOffset="-118657.79">10207 3238 0,'0'0'0,"0"0"16,0 0-16,0 0 15,0 0 1,0 10-1,0 18-15,0 19 16,0 19-16,0 18 16,0 10-1,0 9 1,-9 0-16,9 0 16,0 10-1,-10 0-15,1-1 16,9 10-1,0 10-15,0-1 16,-10-9 0,10 9-16,-9 1 15,9-1 1,0 10-16,-9-10 16,-1 0-16,10 1 15,0-1 1,0 0-16,0 1 15,0-1 1,-9 1 0,9-20-16,0 1 15,0-1 1,0-18 0,0 0-16,0 0 15,0-10 1,-10 1-16,1-10 15,0 0 1,9-10-16,-10-8 16,10-10-16,0 0 15,0-10 1,0 1-16,0-1 16,0-9-1,0-9 1,0 0-16,0 0 15,0-10 1,0-9-16,0 0 16</inkml:trace>
  <inkml:trace contextRef="#ctx0" brushRef="#br3" timeOffset="-117781.66">10988 3473 0,'0'0'0,"0"9"15,0 10-15,-10 28 16,1 28-1,0 10 1,-1 18-16,10 19 16,-9 0-1,-1 0-15,10 9 16,-9 10 0,9-10-16,-9 10 15,9 9-15,0-19 16,-10 10-1,10 0 1,0 0-16,0-1 16,0 1-1,0 0 1,0 0-16,0-10 16,10 0-16,-1 1 15,-9-1 1,9-18-1,1-1-15,-10-9 16,9 1 0,1-11-16,-10 1 15,9-9 1,-9-10-16,0-19 16,0 0-1,0-18-15,0-1 16,0-18-1,0 0-15,0-19 16,0 0 0,0 0-1</inkml:trace>
  <inkml:trace contextRef="#ctx0" brushRef="#br3" timeOffset="-117088.24">11787 3426 0,'0'0'0,"0"0"16,0 0-16,0 0 15,0 0 1,0 9-16,0 29 16,10 28-1,-10 37-15,9 9 16,-9 10 0,0 10-1,0 9-15,0 9 16,0 9-1,0 10-15,0 9 16,0 10 0,-9 0-16,-10 9 15,0-10 1,10 10-16,-10-9 16,10 0-1,-1-19-15,1-10 16,-1-18-1,1-10-15,0-9 16,-1-19-16,10-18 31,0-10-31,0-19 16,0-9 0,0-9-16,0-10 15,0-19 1</inkml:trace>
  <inkml:trace contextRef="#ctx0" brushRef="#br1" timeOffset="-109470.6">5588 5425 0,'0'0'0,"0"0"0,0 0 16,0 0-1,0 0-15,0 0 16,9 9 0,1 19-16,9 19 15,9 9 1,0 19-16,0 10 16,-9-1-1,0 1-15,0-10 16,0 0-1,-10-10 1,-9-8-16,9-10 16,-9-10-1,0 1-15,0-10 16,0-9-16,0-1 16,0-18-1</inkml:trace>
  <inkml:trace contextRef="#ctx0" brushRef="#br1" timeOffset="-109187.42">6068 6016 0,'0'0'0,"0"0"0,9 0 16,10 0-1,19-10 1,18-8-16,10 8 16,0 1-16,9 9 15,0 9 1,-9 1-1,-38-10-15</inkml:trace>
  <inkml:trace contextRef="#ctx0" brushRef="#br1" timeOffset="-108717.16">6914 5669 0,'0'0'0,"0"0"0,0 0 16,0 0-1,0 18-15,0 20 16,10 18 0,-1 29-16,1 18 15,-1 0 1,0 0-16,10-9 15,-9 0 1,-1-10-16,1-9 16,-10-18-16,0-10 15,0-10 1,0-18 0,0 0-16,0-19 15,0 0 1</inkml:trace>
  <inkml:trace contextRef="#ctx0" brushRef="#br1" timeOffset="-108403.27">7103 5706 0,'0'0'0,"9"0"0,0-19 15,20 10 1,-1 0 0,0-1-16,0 20 15,1-1 1,8 19-16,-18 0 16,0 19-1,-10 0-15,-9 0 16,-28 0-16,-28 9 15,-48 0 1,-18-9 0,46-28-16</inkml:trace>
  <inkml:trace contextRef="#ctx0" brushRef="#br1" timeOffset="-108021.18">7394 6250 0,'0'0'0,"0"0"16,0 0-1,0 10-15,0 8 16,0 20 0,0 37-16,-9 28 15,9 29 1,0-1-16,0-9 15,0 0 1,-10-38 0,1-18-16,9-38 15</inkml:trace>
  <inkml:trace contextRef="#ctx0" brushRef="#br1" timeOffset="-106986.83">7573 4468 0,'0'0'0,"0"0"0,0 0 16,0 0 0,0 0-16,0 9 15,0 10-15,0 37 16,9 10-1,1 18-15,-10 1 16,9-10 0,-9-10-16,0-18 15,0-9 1,0-19 0,0-10-1</inkml:trace>
  <inkml:trace contextRef="#ctx0" brushRef="#br1" timeOffset="-106736.8">7912 4590 0,'0'0'0,"0"0"0,9 0 15,19 0 1,19-10 0,19 1-16,0-1 15,0 1 1,-10 0-16,-27 9 16</inkml:trace>
  <inkml:trace contextRef="#ctx0" brushRef="#br1" timeOffset="-106252.02">8410 4439 0,'0'0'0,"0"0"0,0 10 16,0 9 0,0 18-16,0 29 15,-9 18 1,-1 10-1,10 0-15,-9 9 16,0-18 0,-1-10-16,1-19 0,-1 0 31,10-37-31</inkml:trace>
  <inkml:trace contextRef="#ctx0" brushRef="#br1" timeOffset="-105962.61">8401 4552 0,'0'0'0,"0"0"0,0 0 16,0 0-1,9 0-15,1 9 16,-1 1 0,0 9-16,10 9 15,-9 0 1,-10 0-16,0 0 16,-29 0-1,11-9-15</inkml:trace>
  <inkml:trace contextRef="#ctx0" brushRef="#br1" timeOffset="-105456.9">8448 5031 0,'0'0'0,"0"0"16,9 0-16,1-10 15,-1 1 1,19-1-16,1 1 16,-1 0-1,-9 9-15,-1 9 16,1 0 0,-9 1-16,-10 18 15,0 0 1,0 0-1,-19 0-15,0 0 16,0-9 0,10 0-16,-1-10 15,1 1 1,9-10-16,9 9 16,38-9-16,57 0 15,-48-9 1</inkml:trace>
  <inkml:trace contextRef="#ctx0" brushRef="#br1" timeOffset="-104687.13">10960 5875 0,'0'0'0,"0"0"0,0 0 15,0 0-15,0 0 16,0 0-1,0 9-15,0 19 16,0 19 0,0 19-16,0 0 15,0 9 1,0 0 0,0-9-16,0-10 0,0-9 31,0-10-31,0-18 15</inkml:trace>
  <inkml:trace contextRef="#ctx0" brushRef="#br1" timeOffset="-104454.11">11101 6241 0,'0'0'0,"0"0"16,9 0-16,10-10 16,9 1-1,19-10 1,19 10-16,9 0 16,1-1-1,-11 10-15,-8 10 16,-38-10-16</inkml:trace>
  <inkml:trace contextRef="#ctx0" brushRef="#br1" timeOffset="-104035.8">11816 5856 0,'0'0'0,"0"0"0,0 0 16,0 0-1,0 0 1,0 0-16,0 19 16,9 37-1,1 19-15,8 28 16,11 10 0,-11 0-16,1-29 15,-9-9 1,-10-9-16,0-10 15,0-18 1,0-20-16,0-8 16</inkml:trace>
  <inkml:trace contextRef="#ctx0" brushRef="#br1" timeOffset="-103766.89">11853 5903 0,'0'0'0,"0"0"16,10-9-1,-1-1 1,10 1-16,9 0 16,0 18-16,10 0 15,0 19 1,-1 1-1,-18 8-15,0 1 16,-19-1 0,-9 10-16,-39 9 15,11-27 1</inkml:trace>
  <inkml:trace contextRef="#ctx0" brushRef="#br1" timeOffset="-103337.73">12173 6250 0,'0'0'16,"0"0"-16,0 0 15,10 0-15,-1-9 16,0-1 0,20 1-16,-1 9 0,9 9 31,1 1-31,0 18 15,-1 0 1,-8 0-16,-11 10 16,1 9-1,-19 0-15,0 9 16,-9-9 0,-10 9-1,0-18-15,0-20 16</inkml:trace>
  <inkml:trace contextRef="#ctx0" brushRef="#br1" timeOffset="-103163.18">12089 6438 0,'0'0'0,"9"0"0,10-19 15,37 0 1,57-9-16,56 9 15,76 19 1,131 29 0</inkml:trace>
  <inkml:trace contextRef="#ctx0" brushRef="#br1" timeOffset="-47234.1">4939 5368 0,'0'0'0,"9"0"0,1-9 16,18-10-16,-19 10 16</inkml:trace>
  <inkml:trace contextRef="#ctx0" brushRef="#br1" timeOffset="-45138.42">5409 5134 0,'0'0'0,"10"0"0,8 0 15,11-19-15,-10 10 16,235-104 0,-254 113-16,9 0 15,19-19 1,19 0-16,0 1 15,10-10 1,-1 9-16,1-9 16,8 9-1,-8-9-15,9 0 16,9-1 0,-9 11-16,9-10 15,0-1 1,10 1-16,-10 0 15,10 0 1,-10 0 0,10-10-16,0 1 15,18-1 1,-9 1-16,0 9 16,0-10-1,10 10-15,-10 0 16,0 0-1,9 9-15,1-9 16,-10-1 0,0 1-16,0 0 15,-19 9 1,10 1-16,9-1 16,0 0-1,-9 0-15,-1 10 16,11 0-1,-1-1-15,9 1 16,-9-1-16,0 1 31,-9 9-31,0 0 16,-1 0 0,-9 9-16,10 1 15,0-1-15,9 10 16,0 0-1,0 0-15,-9-1 16,-1 10 0,-8 1-1,-1-1-15,0 0 16,0 0-16,1 0 16,-1 0-1,10 10 1,-1 9-16,10-10 15,-9 10 1,0 0-16,-1 0 16,1-9-1,0 8-15,-1 1 16,20 0 0,-1 10-16,1-1 15,-1 0 1,10 10-1,-19-10-15,0 0 16,-18 1 0,-1-1-16,9 10 15,11-1 1,-20 1-16,9 0 16,1-1-16,9-8 15,-9-1 1,-10 0-1,0-9-15,-9 0 16,-9 0 0,-1 0-1,1-10-15,-20 1 16,1 0 0,-10-1-16,-9 1 15,9 8-15,-9 1 16,0 0-1,-10 0-15,-9-9 16,0 9 0,0-10-1,-19 10-15,1-9 16,-11 9-16,-8-10 16,-1 1-16,0-10 15,-18 0 1,-10 9-1,-19 1 1,-9-1-16,-9 1 16,-19-10-1,-10 0-15,10-9 16,-10 0 0,0 0-16,-9-1 15,-9-8 1,-20 9-16,1-10 15,0-9 1,-1 0-16,10-9 16,-9-1-1,0-9 1,-1 10-16,1-10 16,0 10-1,9-10-15,-10 10 16,10-10-1,1 0-15,-11 10 16,-9-1 0,1-8-16,-1 8 15,10 10 1,-1 0-16,10 0 16,-18 0-1,-11 0-15,1 0 16,-9 0-1,9 10-15,9-1 16,19 0 0,0 1-16,19-1 15,0 1 1,19-1-16,18 0 16,10 1-16,-10 8 15,20 1 1,-1 0-16,0-10 31,10 10-31,0-9 16,9-10-1,0 0-15,19 0 16,0 0 0,-9-10-16,-1-9 15,1 1 1,-1-20-16,1 1 15,9-10 1,0 0-16,9-10 16,10-8-1,0-10-15,0-10 16,-1 1 0,20 9-16,0 0 15,-1-19 1,10 0-1,10 0-15,-1 10 16,19-1-16,0 1 16,-18 37-1</inkml:trace>
  <inkml:trace contextRef="#ctx0" brushRef="#br1" timeOffset="-25906.8">2738 12846 0,'0'0'0,"0"0"16,0 0-16,0 0 15,0 9 1,9 29 0,-9 37-16,0 38 15,0 46 1,0 29-16,-9 9 15,-10 19 1,9-10-16,1 0 16,9-18-1,0-10-15,0-9 16,9-19 0,-9-28-16,0 10 15,0-29 1,0-28-16,0-28 15,0-10 1,-9-18-16,0-19 16</inkml:trace>
  <inkml:trace contextRef="#ctx0" brushRef="#br1" timeOffset="-25466.8">3481 12780 0,'0'0'0,"9"0"16,19-9 0,19 18-16,0 10 15,0 19-15,-9 18 16,-28 28-1,-20 20-15,-46 18 16,-57 18 0,-47 1-1,-47-28-15,9-29 16,20-28-16,27-9 16,48-19-1</inkml:trace>
  <inkml:trace contextRef="#ctx0" brushRef="#br1" timeOffset="-24987.2">4252 13099 0,'0'0'0,"-9"0"15,-19 10-15,-29 27 16,-28 38 0,-18 19-1,9 47-15,0 9 16,28 0-16,19 10 16,9-20-16,29 10 15,9-9 1,19-19-1,18-28-15,20 0 16,18-10 0,10-9-16,-1-18 15,1-20 1,9 1-16,-47-29 16</inkml:trace>
  <inkml:trace contextRef="#ctx0" brushRef="#br1" timeOffset="-24471.94">2549 12912 0,'0'0'0,"0"0"0,10-19 16,9 0-1,18 0-15,20-9 16,18 10 0,28 8-16,10 1 15,0 18 1,0 1-1,-19-1-15,-9 10 16,-19-1 0,-10 1-16,-18 0 15,-19 0 1,-1-1-16,1 11 16,-19-11-1</inkml:trace>
  <inkml:trace contextRef="#ctx0" brushRef="#br1" timeOffset="-23371.99">6529 4092 0,'0'0'0,"0"0"0,0 0 16,0-18-16,0-11 15,9-18 1,1-9-16,-1-19 16,19-19-1,10 0 1,-1 19-16,-8 19 16,-11 28-16,-8 19 15,-1-1 1,1 20-16,9 27 15,-1 38 1,11 10-16,-11 8 16,1 1-1,-19-9 1,0-48-16</inkml:trace>
  <inkml:trace contextRef="#ctx0" brushRef="#br1" timeOffset="-23138.37">6096 3970 0,'0'0'0,"19"0"16,56 0-1,76 0-15,37-18 16,19-1 0,0 0-1,131-28-15</inkml:trace>
  <inkml:trace contextRef="#ctx0" brushRef="#br1" timeOffset="-22377.22">7620 3520 0,'0'0'0,"0"0"0,0 0 16,0 0-1,9 9-15,1 19 16,-1 29-1,10 27-15,0 1 16,0 8 0,-1-17-16,-8-20 15,-10-19 1,0 1-16,0-19 16,0-19-1,0 0-15,0-10 16,0-27-1,9-38-15,1-29 16,-1 11 0,10 27-16,9 19 15,10 0 1,9 19-16,-10 19 16,1 18-1,0 0 1,-19 10-16,-1 9 15,-27 19-15,-19 0 16,-10-9 0,10-1-1,0-18-15,18 0 16,10-10 0,10 0-16,18 20 15,0-1-15,0 0 31,-9 0-31,0 0 16,-10 0-16,-9 1 16,-37 17-1,-76 11-15,38-29 16</inkml:trace>
  <inkml:trace contextRef="#ctx0" brushRef="#br1" timeOffset="-21934.92">9022 3482 0,'0'0'0,"0"0"0,-19 0 16,-19 10 0,-9-1-16,-9 10 15,9 9 1,0 0-16,18 10 16,20-1-1,28 10-15,28 0 16,47 0-1,-28-28 1</inkml:trace>
  <inkml:trace contextRef="#ctx0" brushRef="#br1" timeOffset="-21471.87">9915 3567 0,'0'0'0,"0"0"16,0 0-1,0 9-15,0 10 16,0 19 0,0 18-16,0 0 15,-9 0 1,0 1-16,-1-10 16,1-29-16</inkml:trace>
  <inkml:trace contextRef="#ctx0" brushRef="#br1" timeOffset="-21206.81">9859 3473 0,'0'0'0,"0"0"16,9 0-16,20 9 15,18 1-15,18 18 16,11 9 0,-20 20-16,-9 8 31,-19-8-31,-18 8 0,-20 1 16,-55 19-1,8-39 1</inkml:trace>
  <inkml:trace contextRef="#ctx0" brushRef="#br1" timeOffset="-20386.41">4299 14647 0,'0'0'0,"0"0"16,0-9 0,-9-10-16,-1-28 15,10-28-15,19-28 31,38-19-31,8-9 16,-8 18 0,-10 29-16,0 18 15,-9 19 1,-1 19-16,1 19 16,0 9-16,-1 18 15,1 29 1,9 47-16,-10 9 15,-18 10 1,0 9 0,-19-9-16,0-10 15,0-56 1</inkml:trace>
  <inkml:trace contextRef="#ctx0" brushRef="#br1" timeOffset="-20188.45">4271 14394 0,'9'0'0,"10"-19"16,19 1-16,37-1 16,38-9-1,19 0 1,18 18-16,161-9 15</inkml:trace>
  <inkml:trace contextRef="#ctx0" brushRef="#br1" timeOffset="-19576.88">5447 13878 0,'0'0'0,"0"0"16,0 19-16,0 18 16,-10 29-1,10 0-15,0 9 16,0 0 0,0 0-16,0-19 15,0-18 1,0-19-16,0-10 15,0-9 1,10-9 0,-10-38-16,9-57 15,-9-18-15,10 10 16,-1 27 0,10 20-1,9 18-15,0 19 16,10 0-1,0 18-15,-1 10 16,-18 10 0,0-1-16,0 19 15,-10 19 1,-9 0-16,0 0 16,0-10-1,10 1-15,-1-1 16,0-8-1,10 8 1,0 1-16,0-10 0,0 9 16,-1 1-1,-18 9 1,-37 18 0,-57 20-16,-57-10 15,-18-19-15,37-28 16,76-28-1</inkml:trace>
  <inkml:trace contextRef="#ctx0" brushRef="#br1" timeOffset="-19216.88">6406 13878 0,'0'0'0,"0"0"15,0 9-15,-18 10 16,-1 19-1,-9 18-15,-1 10 16,20-1 0,9 1-16,19-10 15,37 1 1,19-10-16,29-19 16,9-28-1,-47 0-15</inkml:trace>
  <inkml:trace contextRef="#ctx0" brushRef="#br1" timeOffset="-18971.93">7046 13906 0,'0'0'0,"0"0"15,0 0-15,0 0 32,0 0-32,0 0 15,0 10-15,0 18 16,-9 28-1,-1 19 1,10 10-16,10-1 16,-1-9-16,1-19 15,-1-18 1,-9-10-16,0-9 16,0-19-16</inkml:trace>
  <inkml:trace contextRef="#ctx0" brushRef="#br1" timeOffset="-18719.81">6905 13934 0,'0'0'0,"0"0"15,9-9-15,10-10 16,9 10 0,20-1-16,-1 20 15,9 9-15,10 9 16,-10 19-1,1 9 1,-20 0-16,-18-9 16,-9 0-1,-20 0 1,-27 19-16,-48 9 16,-56-10-1,66-36-15</inkml:trace>
  <inkml:trace contextRef="#ctx0" brushRef="#br1" timeOffset="-18421.97">7253 13550 0,'0'0'0,"10"0"0,27 0 16,29 9-16,19 19 15,-10 19 1,0 28-16,-9 19 16,-19 37-16,-28 1 15,-29 18 1,-37 0-16,-56 9 31,-104 104-31</inkml:trace>
  <inkml:trace contextRef="#ctx0" brushRef="#br1" timeOffset="-18055.38">5212 16008 0,'0'0'0,"9"0"0,10 0 16,19-19 0,27 0-16,20-9 15,0 9 1,9 10-1,-57 0-15</inkml:trace>
  <inkml:trace contextRef="#ctx0" brushRef="#br1" timeOffset="-17871.54">5071 16374 0,'0'0'0,"9"0"0,38 0 16,38-10 0,28 1-16,9 0 15,19-1 1,-66 10 0</inkml:trace>
  <inkml:trace contextRef="#ctx0" brushRef="#br1" timeOffset="-17540.17">6237 15614 0,'0'0'0,"0"0"0,0 0 15,0 9 1,0 38-16,-9 28 16,18 38-1,1 28 1,-1 18-16,10-9 16,0-9-16,-1-10 15,-8-28 1,-10-28-16,0-18 15,0-20 1,0-18-16</inkml:trace>
  <inkml:trace contextRef="#ctx0" brushRef="#br1" timeOffset="-17288.79">6322 15736 0,'0'0'16,"19"0"-16,18-10 15,29 10 1,-9 10 0,-1 9-16,-18 9 15,-10 9 1,-19 10-16,-18 9 15,-48 29-15,-56-1 16,48-46 0</inkml:trace>
  <inkml:trace contextRef="#ctx0" brushRef="#br1" timeOffset="-17002.29">6849 15548 0,'0'0'0,"0"10"16,-19 8-16,0 29 15,-9 28-15,18 10 16,10 9-1,10-10 1,18 19-16,10 0 16,18-18-1,19-19-15,-37-29 16</inkml:trace>
  <inkml:trace contextRef="#ctx0" brushRef="#br1" timeOffset="-16536.77">7215 15773 0,'0'0'0,"0"0"16,0 0-16,0 10 16,0 8-1,0 29-15,-9 10 16,0 8-1,9 10-15,0-18 16,0-10 0,0-29-16,0-8 15,0-10 1,9-10-16,10-27 16,9-38-1,-9-38-15,0 10 16,0 28-1,-1 19-15,-8 28 16,9 9 0,9 9-1,0 20-15,19 9 16,0 27 0,-9 20-16,-1 0 15,-8 9 1,-11 0-16,1 0 15,-19-19 1,0 1-16,0-29 16</inkml:trace>
  <inkml:trace contextRef="#ctx0" brushRef="#br1" timeOffset="-16365.38">7056 16045 0,'0'0'0,"18"0"16,20-9-16,47 0 16,18-10-1,10 0-15,-9 0 16,-48 10 0</inkml:trace>
  <inkml:trace contextRef="#ctx0" brushRef="#br1" timeOffset="-16105.42">7799 15351 0,'0'0'0,"9"0"16,10 0-16,9 10 15,19 8 1,0 20-1,10 27-15,-1 29 16,-18 19 0,-19-1-16,-29 10 15,-27 19 1,-58-9 0,39-76-16</inkml:trace>
  <inkml:trace contextRef="#ctx0" brushRef="#br1" timeOffset="-15789.89">8598 15576 0,'0'0'0,"0"0"16,0-9-1,0 0-15,0 9 16,0 0 0,10 9-16,27 19 15,29 47 1,10 28-1,-1 19-15,0 0 16,-37-56-16</inkml:trace>
  <inkml:trace contextRef="#ctx0" brushRef="#br1" timeOffset="-15556.92">8965 15529 0,'0'0'0,"0"0"16,0 0-1,-9 19 1,-19 28-16,-38 38 16,-9 36-1,-10 11-15,19-1 16,19-9-1,28-66-15</inkml:trace>
  <inkml:trace contextRef="#ctx0" brushRef="#br1" timeOffset="-15239.5">9501 15314 0,'0'0'0,"0"0"0,0 0 16,0 18 0,-9 39-16,0 46 15,9 38 1,0 18-16,0 1 15,0 8 1,0-8-16,0-10 16,0-19-16,0-18 15,0 0 1,0-57 0</inkml:trace>
  <inkml:trace contextRef="#ctx0" brushRef="#br1" timeOffset="-14966.04">9473 15426 0,'0'0'0,"10"0"0,18-9 16,10 9-1,9 19-15,9 18 16,-18 10 0,-10 28-16,-19 19 15,-18 0 1,-38 0-16,-28-1 16,-20-8-16,48-57 15</inkml:trace>
  <inkml:trace contextRef="#ctx0" brushRef="#br1" timeOffset="-14692.16">10047 15407 0,'0'0'0,"0"0"16,0 0-16,0 10 16,-19 27-1,-9 29-15,0 37 16,9 10 0,19-1-16,19 1 15,18-10 1,48-9-16,-38-56 15</inkml:trace>
  <inkml:trace contextRef="#ctx0" brushRef="#br1" timeOffset="-14025.87">10480 15614 0,'0'0'0,"0"0"0,0 9 16,0 10-1,-10 28 1,1 28-16,9 9 16,9 1-16,-9 9 15,0-29 1,0-8-16,0-20 15,0-18 1,0-19 0,0-976-16,0 1924 15,10-1005 1,-1-36-16,1-20 16,8 10-1,11 18-15,-1 10 16,0 28-1,0 19-15,1 19 16,-11 0 0,1-1-1,-9 20-15,-10-1 16,0 19 0,-10 0-16,-9 10 15,1-1 1,-1 1-16,9-19 15,1-1 1,18 10-16,1 1 16,18-1-1,19 19-15,0-10 16,-9 1 0,-1-1-16,-18 1 15,0-10-15,-19 0 16,-38 10-1,-75 9 1,-46-10-16,8-18 16,85-19-1</inkml:trace>
  <inkml:trace contextRef="#ctx0" brushRef="#br1" timeOffset="-13705.4">10743 15595 0,'0'0'16,"10"0"-16,18-19 16,0 10-1,19 0-15,0-1 16,19 20-1,-10 18-15,10 28 16,-9 10 0,-10 18-16,-28 1 15,-10 27 1,-37 10-16,-29-9 16,-46 9-1,-1-19-15,57-66 16</inkml:trace>
  <inkml:trace contextRef="#ctx0" brushRef="#br1" timeOffset="-13438.38">11374 15708 0,'0'0'0,"0"0"16,9 0-16,0 0 16,29 9-1,18 29-15,10 18 16,19 28 0,9 20-16,-9-1 15,-1 9 1,10 1-16,-37-57 15</inkml:trace>
  <inkml:trace contextRef="#ctx0" brushRef="#br1" timeOffset="-13221.76">11985 15830 0,'0'0'0,"0"9"16,-28 19 0,-19 28-16,-19 38 15,-9 19 1,9-1-16,19 10 16,28-65-16</inkml:trace>
  <inkml:trace contextRef="#ctx0" brushRef="#br1" timeOffset="-13049.37">12324 16421 0,'0'0'0,"0"0"0,9 0 16,19-10-1,10 1-15,-19 0 16</inkml:trace>
  <inkml:trace contextRef="#ctx0" brushRef="#br1" timeOffset="-12886.94">13180 16318 0,'0'0'0,"9"0"0,10 0 16,28-10-1,-19 1-15</inkml:trace>
  <inkml:trace contextRef="#ctx0" brushRef="#br1" timeOffset="-12766.79">13801 16336 0,'0'0'0,"0"0"0,0 0 32,0 0-32,0 0 15,0 0-15</inkml:trace>
  <inkml:trace contextRef="#ctx0" brushRef="#br1" timeOffset="-12506.89">13707 15942 0,'0'0'0,"9"0"15,10 10-15,37 8 16,29 29-1,28 28 1,0 19-16,0 9 16,-19 10-1,0 0-15,-57-57 16</inkml:trace>
  <inkml:trace contextRef="#ctx0" brushRef="#br1" timeOffset="-12288.96">14384 16045 0,'0'0'0,"-9"10"0,-20 27 15,-37 38 1,-18 38-16,-10 28 15,-10 18 1,29-9-16,37-75 16</inkml:trace>
  <inkml:trace contextRef="#ctx0" brushRef="#br1" timeOffset="-11967.21">14930 15895 0,'0'0'0,"0"0"16,0 10-1,-10 27-15,1 57 16,-1 37 0,10 20-16,0 8 15,-9 10 1,0-10-16,9 1 16,9-10-1,19 169-15</inkml:trace>
  <inkml:trace contextRef="#ctx0" brushRef="#br1" timeOffset="-11695.21">14939 15923 0,'0'0'0,"9"0"15,20-9 1,8 0-16,10 18 16,-9 0-16,0 1 15,-20 18 1,-18 0-16,-18 19 16,-39 19-1,-46-1 1,-20-8-16,57-39 15</inkml:trace>
  <inkml:trace contextRef="#ctx0" brushRef="#br1" timeOffset="-11422.07">15588 15905 0,'0'0'0,"-9"9"15,-29 19 1,-18 29-16,9 27 16,0 19-1,28 0-15,9 10 16,29 0-16,28-20 15,-19-46 1</inkml:trace>
  <inkml:trace contextRef="#ctx0" brushRef="#br1" timeOffset="-11186.88">15814 16027 0,'0'0'0,"0"9"15,0 19 1,-19 38-16,10 28 16,-1 9-1,10-9-15,10 0 16,-1-10-1,-9-46-15</inkml:trace>
  <inkml:trace contextRef="#ctx0" brushRef="#br1" timeOffset="-10926.9">15889 16074 0,'0'0'0,"10"0"16,27 9-16,10 0 16,10 19-1,-10 19-15,-10 10 16,-27 8 0,-29 29-1,-66 38-15,-46-10 16,-48-19-16,-9-28 15,-132 28 1</inkml:trace>
  <inkml:trace contextRef="#ctx0" brushRef="#br1" timeOffset="-10688.69">16595 15970 0,'9'0'0,"10"19"16,9 28-16,10 37 16,-29 48-1,-75 55-15,-150 76 16,-85 37-1</inkml:trace>
  <inkml:trace contextRef="#ctx0" brushRef="#br1" timeOffset="11514.63">13180 3811 0,'0'0'0,"9"0"0,-9-10 16</inkml:trace>
  <inkml:trace contextRef="#ctx0" brushRef="#br1" timeOffset="12375.14">13359 5387 0,'0'0'0</inkml:trace>
  <inkml:trace contextRef="#ctx0" brushRef="#br1" timeOffset="19877.78">13565 5068 0,'0'0'0,"0"0"0,0 0 16,0 0 0,0-9-16,0-10 15,0 0 1,0 0-16,0 1 15,0-1 1,0 0-16,0-9 16,0-10-1,0 1-15,10-19 16,-1-19 0,1-10-1,-1-9-15,10 0 16,-10-9-1,10-9-15,-9 8 16,-1 20-16,0 0 16,1-1-1,-1 1-15,1 9 16,-1 9 0,0 0-1,1 1-15,-10 18 16,0 9-16,0 10 15,0 0 1,0 18 0,0 1-16,0 0 15,0 9 1,0 0-16,0 9 16,0 10-1,0 46-15,-19 48 16,0 18-16,0 10 15,1 19 1,-1-10 0,0 0-1,0 9-15,0-8 16,0-20 0,1 0-16,-11-9 15,11-19-15,8-9 16,1-19-1,-1 0 1,1-18-16,9-20 16,0 1-1,0-20-15,0-8 16,0-10-16,0 0 16,0 0-1,9-10 1,1-27-16,-1-19 15,1-29 1,8-18-16,-8-10 16,-1-18-1,1 0-15,8-1 16,-8 1 0,-1 9-1,1-9-15,-1-1 16,1 1-1,-1 0-15,-9 9 16,0 18 0,9 11-16,-9 8 15,0 19 1,0 1-16,0 18 16,0 19-16,0 9 15,0 10 1,0 9-1,0 0-15,0 18 16,0 20 0,0 28-1,-9 27-15,0 29 16,-1 0-16,10 0 16,0 10-1,-9-10 1,-1-19-16,1 0 15,-1 0 1,1-9-16,0-9 16,-10-10-16,9 0 15,1 0 1,0-10-16,-1-8 16,10-1-1,0 0 1,0-18-16,0-1 15,0 1 1,0-10-16,0-9 16,0 0-1,0-1-15,0-8 16,0-1 0,0 0-16,0-9 15,0 0 1,0 0-16,0 0 15,0 0 1,0 0 0,0 0-16,0 0 15,0 0 1,0 0-16,0 0 16,0 0-1,0 0-15,0 0 16,0 0-16,0 0 15,0 0 1,0-18-16,0-1 16,0-19-1,0-9 1,0-9-16,0 0 16,0-10-1,0 1 1,0-11-16,0 1 15,0-9-15,10 0 16,-10 8 0,0 1-16,0-9 15,9-10 1,0 0 0,1 10-16,-1-1 15,1 1-15,-1 0 16,0-1-16,1 19 31,-1 10-31,1 9 16,-1 0-1,1 19-15,-10 0 16,0 9 0,0 10-16,0-1 15,0 10 1,0 0-16,0 10 15,0 18 1,0 38-16,0 28 16,0 18-1,0 19-15,-10 1 16,1-1 0,9 19-16,-10 0 15,1-9 1,9-9-16,0-11 15,-10 1 1,1-18-16,9-29 16,-9 0-1,9-19 1,0-18-16,0-1 16,0-18-1,0 0-15,0-10 16,0-9-1,0 0-15,0 0 16,9 0 0,0-19-16,1-28 15,9-37 1,0-38-16,-1-19 16,1-28-1,-9-9-15,-1 0 16,10 0-1,-19-10-15,0 0 16,0 1 0,-19 36-1,10 48-15,-1 66 16</inkml:trace>
  <inkml:trace contextRef="#ctx0" brushRef="#br4" timeOffset="23539.27">13415 5077 0,'0'0'0,"0"0"15,0 0-15,0 0 16,0 0 0,9 0-16,1 0 15,-10 0 1,9 0-16,1-9 16,-1 9-1,0 0-15,-9 0 16,10 0-1,-10-9-15,0 9 16,0 0-16,0 0 31,0 0-31,0 0 16,0 0 0,0-10-16,0 1 15,0 9 1,0-9-16,0-1 15,0 1 1,0-1-16,0 1 16,0 0-1,0-10-15,0 0 16,0 0 0,0 1-16,0-1 15,0 9 1</inkml:trace>
  <inkml:trace contextRef="#ctx0" brushRef="#br4" timeOffset="25983.22">13189 5396 0,'0'0'0,"0"0"0,0 0 16,0 0 0,-9 0-16,9 0 15,0 0 1,0 0-1,0 0-15,0 0 16,0 0 0,0 0-16,0 0 15,0 0 1,-19 0-16,-28-9 16,-28 0-16,-29-1 15,-18 1 1,-29 0-16,10-1 15,0 1 1,9 9-16,1-10 16,8 1-1,-8 0 1,-1 9-16,10-10 16,18 1-1,1-1-15,-1 1 16,1 0-1,-1 9-15,20 0 16,-1 0 0,-9 0-16,0 0 15,0 9 1,-19-9-16,-9 0 16,-10 0-1,10 0-15,-20 9 16,-17 1-1,8-10-15,-18 0 16,-1 0 0,1 0-1,-19 0-15,9 0 16,10-10 0,9 10-16,9 0 15,1 0 1,-1 0-16,20 0 15,8 0-15,10 0 16,1 0 0,8 0-1,19 0-15,10 0 16,-10 10 0,10-10-16,9 9 15,19-9 1,0 10-1,19-1-15,0-9 16,9 0-16,0 0 16,0 0-1,-9 0 1,0 0-16,0 0 16,9 0-1,0 0-15,10 0 16,-1 0-1,1 0-15,-10 0 16,0-9 0,0-1-16,-18 1 15,-1-1 1,1 10-16,-1 0 16,10 0-16,-10 0 15,0 0 1,-9 0-1,-9 10-15,-19-1 16,9 1 0,0-1-16,19 0 15,0-9 1,19 0 0,9 0-16,9 0 15,1 0-15,0 0 16,-1 0-1,10 0 1,0 0-16,-9 0 16,-1 0-1,10 0-15,0 0 16,0 0 0,0 0-16,0 0 15,0 0 1,0 0-16,0 0 15,0 0 1,10 0-16,9 0 16,18 10-1,20-10-15,27 0 16,1 0 0,9 0-16,10 0 15,9 0 1,-10 0-1,10 9-15,19-9 16,9 0 0,0 0-16,19 10 15,-10-10 1,-9 9-16,10-9 16,-19 0-16,-10 9 15,0-9 1,10 0-16,0 10 15,-1-1 1,10-9 0,10 9-16,9-9 15,9 0-15,1 0 32,8 0-32,1 0 15,-10 10-15,10-10 16,0 0-1,0 9-15,-1 10 16,1-10 0,19 1-16,-1-1 15,10 0 1,-9-9-16,-10 10 16,-9-1-1,-10 1-15,0-1 16,1 10-1,-11-10 1,-8 1-16,-19-1 16,-19 0-1,-1 1-15,-17-10 16,-11 0 0,-18 0-16,-9 0 15,-20 0 1,1 0-1,-19 0-15,-1 0 0,-18 0 32,0 0-32,0 0 15,0 0 1</inkml:trace>
  <inkml:trace contextRef="#ctx0" brushRef="#br4" timeOffset="26744.21">3537 5387 0,'0'0'0,"0"0"0,0 0 15,-19 0 1,-18 9-16,-20 1 16,1 9-1,9 9 1,0 0-16,19 9 16,-1 10-1,20-9-15,9-1 16,9 1-16,20-10 15,8 0 1,10-9-16,19-19 16,-9 0-1,-1-19-15,0 0 16,-18-18 0,-19-1-16,-10-9 15,-18 1 1,-29-1-1,-28 0-15,-9 9 16,0 19 0,9 19-16,0 19 15,38-9 1</inkml:trace>
  <inkml:trace contextRef="#ctx0" brushRef="#br4" timeOffset="27008.95">3659 5593 0,'0'0'0,"0"0"0,0 0 16,0 0-1,0 0-15,0 0 16,0 0-16</inkml:trace>
  <inkml:trace contextRef="#ctx0" brushRef="#br4" timeOffset="27473.43">3716 5190 0,'0'0'0,"0"0"0,9 0 15,10-19 1,9 0 0,19 1-16,10-1 15,9 10 1,0-1-16,-1 20 16,1-1-16,-9 10 15,-10-1 1,-10 11-16,1-1 15,-10 19 1,-9 0-16,-10 18 16,1 20-1,-10 9 1,0-1-16,-10 1 16,-8 0-1,8-19-15,-9-9 16,10-10-1,0-9-15,-1-10 16,10-8 0,0-11-16,0-18 15</inkml:trace>
  <inkml:trace contextRef="#ctx0" brushRef="#br4" timeOffset="27714.75">3998 5790 0,'0'0'0,"0"0"0,10 0 16,27-18 0,38-1-16,20-9 15,8 0 1,0 9-16,-8 0 15,-20 10-15,-28-1 16,-28 10 0</inkml:trace>
  <inkml:trace contextRef="#ctx0" brushRef="#br4" timeOffset="28024.95">3650 5884 0,'0'0'0,"0"0"0,0 0 15,0 0 1,9 0-1,10 0-15,10 0 16,-1-9 0,-9 0-16,-1-1 15,-18 1 1,0 9 0,0-10-16,-9 1 0</inkml:trace>
  <inkml:trace contextRef="#ctx0" brushRef="#br4" timeOffset="29464.08">14083 3661 0,'0'0'0,"0"0"15,0 0-15,0 0 16,0 9 0,9 0-1,1 20-15,-10 8 16,0 19-1,0 10-15,0 19 16,0-10 0,0 0-1,-10-19-15,10-9 16,0-10-16,10 1 16,-1-19-1,1-1-15,-1-8 16,0-10-1,-9 0 1,0 0-16,0 0 16,0 0-1,-9 0-15,-10 0 16,-9 9 0,-10 29-16,1 9 15,8 28 1,1 9-16,19 19 15,-1 10 1,10-19-16,-9-57 16</inkml:trace>
  <inkml:trace contextRef="#ctx0" brushRef="#br4" timeOffset="29798.03">13575 5284 0,'0'0'0,"0"0"15,0-19 1,0-9-16,0-10 16,0-18-16,0-28 15,0 37 1</inkml:trace>
  <inkml:trace contextRef="#ctx0" brushRef="#br4" timeOffset="29994.43">13434 4120 0,'0'-9'0,"0"-28"16,-10-39 0,1-27-16,0-28 15,9 0 1,0 9-16,-10 0 15,10 28 1,0 9-16,0 20 16,0 18-16,0 0 15,-9 28 1</inkml:trace>
  <inkml:trace contextRef="#ctx0" brushRef="#br4" timeOffset="31461.26">13255 5819 0,'0'0'0,"0"0"15,0 0 1,0 0 0,0 0-16,0 0 0,0 0 15,0 0 1,0 0-1,0 0 1,0 0-16,9-19 16,1 0-1,-1-9-15,1-10 16,8 1 0,1-19-16,0-1 15,0 1 1,0 9-1,0 0-15,-1 0 16,1 0-16,0-9 16,0 0-1,0-10 1,-1 0-16,-8 1 16,-1-10-16,1 0 15,-1-10 1,0-9-16,1 10 15,-1-1 1,1-8 0,-1-11-16,-9 1 15,0 0 1,0-10-16,0 1 16,0 9-16,0 9 15,-9 0 1,-1 10-1,1-1-15,-1 19 16,1 29 0</inkml:trace>
  <inkml:trace contextRef="#ctx0" brushRef="#br4" timeOffset="39982.75">13735 4824 0,'0'0'0,"0"0"0,9 0 15,1 9 1,18 1-16,0 18 16,0 0-1,1 19-15,8 0 16,-9 9 0,10 10-1,-10 0-15,0-1 16,1 1-1,18-10 1,9 10-16,10-10 16,28-9-16,38 0 15,28-9 1,9-10-16,19-9 16,-9-1-1,18 1-15,-8 0 16,-1 0-1,0-1 1,-19 1-16,19 0 16,-9 0-1,-28-10-15,-1 0 16,-18 1 0,-19-10-16,-29 0 15,-8 0 1,-20-10-16,-18 10 15,-10 0 1,-9 0-16,0 0 16,-19 0-16,0 0 31</inkml:trace>
  <inkml:trace contextRef="#ctx0" brushRef="#br4" timeOffset="40589.24">18128 5593 0,'0'0'0,"0"0"16,0 10 0,0 9-16,9 37 15,1 47 1,-1 28-16,10 10 15,0 9 1,-10 0-16,-9-18 16,0-1-16,0-9 15,0-19 1,0-28 0,-9 0-16,9-18 15,0-20 1,0-9-16,0-9 15,0-9 1,0-10-16,0 0 16</inkml:trace>
  <inkml:trace contextRef="#ctx0" brushRef="#br4" timeOffset="40943.98">18025 5734 0,'0'0'0,"9"-9"0,0-10 16,20-9-1,-1 0-15,0 0 16,19 18-1,10 10-15,8 19 16,-8 19 0,-1 8-16,-9 11 15,-18 8 1,-11 1 0,-18-10-16,-28 10 15,-19 0-15,-28-1 16,-29-8-1,48-29 1</inkml:trace>
  <inkml:trace contextRef="#ctx0" brushRef="#br4" timeOffset="41527.19">18909 6316 0,'0'0'0,"0"0"16,-19-9-16,-9-1 15,-10 1-15,-9-1 16,0 20-1,10 9-15,-11 9 32,20 19-32,9-1 15,10 11 1,18-1-16,29 10 16,9 9-16,19 0 15,-10-9 1,1-10-16,-20 0 15,-18-18 1,0-1 0,-19 1-16,0-1 15,-19 1 1,-9-10-16,0-9 16,0-19-1,-1 0-15,1-19 16,19-9-1,9-19-15,28-28 16,19-10 0,9 1-1,20 18-15,8 1 16,-8 8 0,-20 20-16,-37 18 0</inkml:trace>
  <inkml:trace contextRef="#ctx0" brushRef="#br4" timeOffset="41842.83">20179 6231 0,'0'0'0,"9"0"0,20 0 15,18-9 1,0 9-16,18 0 15,-8 9 1,-1 1-16,-37-1 16</inkml:trace>
  <inkml:trace contextRef="#ctx0" brushRef="#br4" timeOffset="42043.86">19859 6616 0,'0'0'0,"9"0"0,38 0 15,57 0 1,28 0-16,9 0 16,0 0-1,0 0-15,-75 0 16</inkml:trace>
  <inkml:trace contextRef="#ctx0" brushRef="#br4" timeOffset="42532.13">21458 6166 0,'0'0'0,"-9"9"0,-10 1 16,0 8-1,-9 20 1,0 9-16,18 18 15,10 1 1,10-10-16,18 1 16,19-10-1,0-10-15,19-18 16,0-10 0,0-27-16,-10-11 15,1-18 1,-29-18-1,-19-20-15,-28 1 16,-18-1 0,-10 20-16,-10 18 15,10 28 1,0 19-16,0 19 16,19 28-1,9-19-15</inkml:trace>
  <inkml:trace contextRef="#ctx0" brushRef="#br4" timeOffset="42752.96">22192 6654 0,'0'0'0,"0"0"15,0 0-15,0 0 16,0 0 0,0 0-16,0 0 15,0 0 1,0 0-16</inkml:trace>
  <inkml:trace contextRef="#ctx0" brushRef="#br4" timeOffset="43160.75">22437 6175 0,'0'0'0,"9"0"0,10 0 15,37-9 1,29-1-16,18 1 15,1 18 1,-10 1-16,0-1 16,-9 10-1,-29 0-15,-9-1 16,-9 1 0,-19 9-16,0 19 15,-10 10 1,-9 8-16,-9 10 15,-10 10 1,0 9 0,9-19-16,1 0 15,0 0-15,-1-19 16,1 0 0,-1-18-1,1-19-15</inkml:trace>
  <inkml:trace contextRef="#ctx0" brushRef="#br4" timeOffset="43324.82">22757 6738 0,'0'0'0,"9"0"0,10-9 15,37-10-15,85-9 16,104 0-1,94 28-15,65 0 16</inkml:trace>
  <inkml:trace contextRef="#ctx0" brushRef="#br4" timeOffset="46143.02">24318 6185 0,'0'0'0,"0"0"16,0 0 0,0 9-16,0 19 15,0 10 1,0 37-16,0 18 16,0 20-16,0 9 15,10-9 1,-1-1-16,-9-9 15,9-18 1,1-10 0,-10-19-16,0-9 15,0-9 1,0-20 0,0 1-16,0-19 15,0 0-15,0-9 16,9-19-1,1-10-15,-1-18 16,0 0 0,1-10-16,-1-9 15,1 9 1,-1-9-16,0 9 16,1-9-1,-1 0 1,-9 10-16,0-1 15,0 19 1,0 0-16,-9 19 16,-1 0-1,1 18 1,-10 1-16,-9 18 16,-19 10-1,-9 28-15,8 0 16,1 0-16,19-10 15,0 1 1,19-19 0,-1 0-16,1-19 15,9 0 1,0 0-16,141-366 16,-132 356-16,1-9 15,-1-9 1,1 10-1,-1 8-15,0 20 16,20 8 0,27 48-16,29 47 15,-1 18 1,-8 0-16,-39-74 16</inkml:trace>
  <inkml:trace contextRef="#ctx0" brushRef="#br4" timeOffset="47429.2">23189 5040 0,'0'0'16,"-9"0"-16,-19 0 15,-19-9-15,-29 18 16,-8 0 0,18 10-1,9 9-15,39 0 16,18 0-1,18 10-15,29 28 16,19-1 0,0 1-16,9 9 15,-18-19 1,-20-18-16,-18-1 16,0-18-16,-19 0 15,0 0 1,-19 0-1,0-19-15,-9 0 16,0-19 0,0 0-16,18-19 15,10-8-15,19-11 32,28-18-32,10 19 15,-20 9 1,-8 19-16,-29 18 15</inkml:trace>
  <inkml:trace contextRef="#ctx0" brushRef="#br4" timeOffset="47810.65">21468 5106 0,'0'0'0,"-10"0"16,-18 9-1,-10 10-15,1 18 16,-1 20 0,19 18-16,19 9 15,47 0 1,29-8-1,27-20-15,1-28 0,-1-19 16,-18-27 0,-19-20-1,-38-18 1,-19-1-16,-46-18 16,-29-9-16,-19 18 15,-9 29 1,38 18-1</inkml:trace>
  <inkml:trace contextRef="#ctx0" brushRef="#br4" timeOffset="47982.85">22418 5678 0,'0'0'0,"0"0"0,0 0 16,0 0 0,0 0-1,0 0-15</inkml:trace>
  <inkml:trace contextRef="#ctx0" brushRef="#br4" timeOffset="60164.62">13415 2910 0,'0'0'0,"0"0"15,9 0-15,1 0 16,-1-9-16,19-1 15,1 1 1,8 0 0,20-1-16,9 1 15,18-1 1,1 1-16,9 9 16,9 0-1,1 0-15,-29 0 16,10 0-1,18 0-15,10 9 16,0-9-16,-9 0 16,18 10-1,10-10 1,-1 0 0,10 0-16,1 0 15,-11 9-15,-8-9 16,8 0-1,1 0-15,0 0 16,18 0 0,-9 0-16,0 0 15,0 0 1,-9 10 0,0-10-16,9 0 15,0 9-15,10 0 16,9-9-1,-1 10 1,-8-1-16,0-9 16,-1 9-1,1 10 1,-1 0-16,10 0 16,-9 0-16,-1-1 15,10 1 1,-10 0-16,1 0 15,-10-1 1,10-8-16,-10 8 16,9-8-1,-18-1 1,-10 1-16,-18-1 16,-10 0-16,-19 1 15,-18-10 1,-10 0-1,-10 0-15,1 0 16,-10 0-16,-9 0 16,0 0-1,-10 0-15,-9 0 16,0 0 0,0 0-1,0 0-15,0 0 16</inkml:trace>
  <inkml:trace contextRef="#ctx0" brushRef="#br4" timeOffset="61595.34">13518 2873 0,'0'0'0,"0"0"0,0 0 16,0 0 0,0 0-16,0 0 15,0 0-15,0 0 16,10 0-1,-1 0-15,19 0 16,1 0 0,18 0-1,9 0-15,10-10 16,19 10 0,9-9-16,9 9 15,10 0 1,9 9-16,10-9 15,19 10 1,-10-1-16,19-9 16,0 0-1,-10 0 1,19 0-16,-9 0 16,0 0-16,-9 0 15,-1 0 1,1 9-1,18-9-15,19 0 16,10 0 0,9 0-16,-10 0 15,10 0 1,0 0-16,-9 0 16,-1 0-1,1 0-15,0 0 16,-10 10-16,0-1 15,9 0 1,-8 10-16,-20 0 16,0-10-1,-9 10 1,-19 0 0,-9 0-16,0-1 15,-10 1 1,-19 0-16,-8 0 15,-1-1-15,-19-8 16,-9-10 0,-10 0-16,-18 0 15,-10 0 1,-9 0-16,0 0 16,-1 0-1,-8 0 1,-1 0-16,1 0 15,-10 0 1,0 0-16,0 0 16,0 0-1</inkml:trace>
  <inkml:trace contextRef="#ctx0" brushRef="#br4" timeOffset="62783.96">14365 2797 0,'10'0'0,"37"0"16,47 10 0,56-10-16,29 9 15,18 10 1,20-10-16,18 10 15,0-9 1,-9-1-16,0 0 16,18 10-1,10 0-15,10 0 16,-1-1 0,1 1-16,-10 0 15,0 0 1,0-1-1,-10 1-15,-9 0 16,1-10-16,-11 10 16,-8-10-1,-20 1 1,-18-1-16,-10 1 16,-28-10-16,-28 9 15,-19-9 1,-9 0-1,-19 0-15,-10-9 16,1 9 0,-20 0-16,1-10 15,0 1 1,-10 9-16,10-10 16,-10 10-1,0 0-15,0 0 16,0 0-1,-9 0-15,0 0 16,0 0 0,-10 0-1,1 0-15,-1 0 16,0 0 0,1 0-16,-1 0 15,-9 0-15,10 0 16,-10 0-1,9 0 1,1 0-16,-10 0 16,9 0-1,0 0-15,-9-9 16,0 9 0,0 0-16,0 0 15,0 0 1</inkml:trace>
  <inkml:trace contextRef="#ctx0" brushRef="#br4" timeOffset="65543.55">13396 5500 0,'0'0'0,"0"0"0,0 0 16,0 0-1,0 0-15,10 0 16,-1-10 0,0 1-16,10-1 15,-9 1 1,-1 0-16,0-1 15,1-8 1,-1 8-16,1-9 16,-1 1-1,0-1-15,1 0 16,-1 0 0,1 1-1,-1-11-15,0 11 16,1-1-1,-1 0-15,1-9 16,-1 9 0,-9 0-16,10 1 15,-10-1 1,0-9-16,0 9 16,0 0-1,0 1-15,0-1 16,0 0-16,0 0 15,0 0 1,0-9-16,0 0 16,0 0-1,0 9-15,0 0 16,0 1 0,0-10-1,0-1-15,0 11 16,0-1-1,0-9-15,0 9 16,0 0 0,0 0-16,0 1 15,0-10 1,0-1-16,0 1 16,0 9-1,0-9-15,0 0 16,0 9-1,0-9 1,0 10-16,0-11 16,0 11-1,0-1-15,0-9 16,0 0 0,0-1-16,0 1 15,0 0 1,0 0-1,0 0-15,0 9 16,0-9 0,0 9-16,0-9 15,0 0 1,0 0-16,0 0 16,-10-1-1,10-8-15,-9 9 16,9-10-16,-10 1 15,10-1 1,-9 1-16,9 8 16,-10-8-1,10-1-15,-9 10 16,0 0 0,9 0-1,0 0-15,-10 0 16,10-1-1,0 1 1,0 0-16,-9-9 16,9-1-1,0 10-15,0 0 16,0 0 0,0 0-16,0 18 0,0 1 15,0-1 1</inkml:trace>
  <inkml:trace contextRef="#ctx0" brushRef="#br4" timeOffset="66531.35">13311 5612 0,'0'0'0,"0"0"0,0 0 15,10 0 1,-1-9 0,1-1-16,-1 1 15,1 0-15,8-10 16,1 0-1,9 0 1,1 1-16,-1-11 16,0 1-16,0-9 15,10 9 1,0-10-16,-1 10 16,10 0-1,-9 0 1,9 9-16,0-9 15,-9 0 1,-1-1-16,1 1 16,-1 10-1,1-1-15,0 0 16,-1 0 0,1 1-1,0-1-15,-10 0 16,9 0-1,-8 0-15,-1 10 16,0 0 0,0-10-16,1 10 15,-11-1 1,1 1-16,0-1 16,0 1-1,-10 0-15</inkml:trace>
  <inkml:trace contextRef="#ctx0" brushRef="#br3" timeOffset="165306.91">13227 7198 0,'0'0'0,"0"0"15,0 0-15,0 0 16,0 0-1,0 0-15,9 9 16,1 1 0,-1 18-16,0 28 15,1 28 1,-1 20-16,1 8 16,-1-9-1,0-9-15,1 0 16,9 0-1,9-10-15,0-9 16,0-18 0,10-1-16,0-18 15,-1-1 1,1-18 0,-10-19-16,-9 0 15,0 0 1,-19-10-16,0 1 15,0-10 1,-19 10-16,-19 0 16,-18 18-1,-1 10-15,-8 18 16,18 10-16,18 19 16,20 0-1,9 9-15,9 0 31,10 9-31,9 1 0,1-1 32,-1 0-32,-9-9 15,-1 1 1,-18-1-16,0-10 16,-18-8-1,-20-1-15,-28 0 16,28-28-1</inkml:trace>
  <inkml:trace contextRef="#ctx0" brushRef="#br3" timeOffset="168906.97">21900 3238 0,'0'0'0,"10"0"0,-1 0 16,1 0-1,8 0-15,1 10 16,0-1 0,0 10-16,0 9 15,-10 19 1,-9 0 0,0 0-16,-9 9 15,-1 0 1,1-9-16,9 0 15,9-9 1,1-1-16,9 1 16,-1-19-1,1-1-15,-9 1 16,-10-19 0,0 0-16,0 0 15,0 0-15,0 0 16,-19 0-1,-19 10 1,1-1 0,-1 0-16,0 19 15,10 1 1,9-1-16,10 0 16,-1 0-1,10 0-15,10 0 16,-1 10-1,10-1-15,-10 1 16,1-10-16,-10-9 16,0 0-1,-19-1-15,-28 1 16,-66 0 0,-207 9-1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10T14:40:02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19586 4017 0,'10'-9'0,"8"-19"15,20-10-15,37 1 16,38-10 0,19 19-1,9 18-15,10-18 16,8-19-16,1 19 15,10 19 1,-10 18-16,-10 19 16,-18-9-1,-10 9 1,-18 0-16,-20 10 16,-8-1-1,-20 38-15,-9 0 16,-28-18-1,-19-1 1,-10 19-16,-8 0 16,-20 10-1,-28 8-15,-37 29 16,-20 0 0,1-47-1,-28-18-15,-29-1 16,0-28-1,10-37-15,9-19 16,0 18 0,19 10-16,19-37 15,9-29 1,19-9-16,9-38 16,28 10-1,29 28-15,38-9 16,74-20-1,-18 39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05T15:25:39.580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8335 752 0,'0'0'0,"0"0"0,0 0 16,0 0-16</inkml:trace>
  <inkml:trace contextRef="#ctx0" brushRef="#br0" timeOffset="2245.25">7460 837 0,'0'0'0,"0"0"0,0 0 15,0 0-15,0 0 16,0 0-1,0 0-15,0 0 16,0 0 0,0 0-16,0 9 15,0 19 1,0 19-16,0 9 16,9 10-1,1 9-15,18 0 16,10-9-1,18-10-15,19-18 16,20-10 0,8-19-16,-18-28 15,-10 1 1,0-20 0,-18-9-16,-10-9 15,-10 0-15,-18-1 16,0 1-1,-19 9-15,0 10 16,0 8 0,0 20-16,0 0 15,0 9 1,0 18 0,-9 39-16,-1 37 15,-9 37 1,10 0-16,-1-9 15,1 0 1,-10 10-16,0-20 16,-18-18-1,-20-10-15,-27 10 16,-10-19 0,-19-9-1,0-29-15,0-18 16,19-19-16,9-19 15,19-9 1,19 0 0,29 9-16</inkml:trace>
  <inkml:trace contextRef="#ctx0" brushRef="#br0" timeOffset="2670.11">8354 1765 0,'0'0'0,"0"0"0,0 0 15,0 0 1,0 10 0,0 9-16,0 18 0,-10 38 31,1 10-31,0 18 15,9 0 1,-10 0-16,1-28 16,-1-18-1,1-1-15,0-19 16,-1-8 0,1-11-16,9-18 15</inkml:trace>
  <inkml:trace contextRef="#ctx0" brushRef="#br0" timeOffset="3020.27">8382 2038 0,'0'0'0,"9"0"0,1-10 16,9 10-16,9-9 16,9 18-1,11 1-15,-1 8 16,0 10 0,9 10-16,-9 9 15,0 19 1,-9-1-1,-10 1-15,-9 9 16,0-19 0,-10 10-16,-9-10 15,0-37 1</inkml:trace>
  <inkml:trace contextRef="#ctx0" brushRef="#br0" timeOffset="3259.47">8072 2478 0,'0'0'0,"9"0"15,38-9 1,28-10-16,19 1 15,0-1 1,-9 0-16,19 0 16,8 10-16,-55 0 15</inkml:trace>
  <inkml:trace contextRef="#ctx0" brushRef="#br0" timeOffset="3529.98">9172 1606 0,'0'0'0,"0"0"0,10 0 16,18-19-1,19 0-15,28 1 32,19 8-32,19 10 15,0 19 1,-57-10-16</inkml:trace>
  <inkml:trace contextRef="#ctx0" brushRef="#br0" timeOffset="3755.99">9247 1840 0,'0'0'0,"19"0"0,19 0 16,37 0-1,19 10-15,10-1 16,-1 1 0,-46-10-16</inkml:trace>
  <inkml:trace contextRef="#ctx0" brushRef="#br0" timeOffset="4257.39">10743 1137 0,'0'0'15,"-19"0"-15,-28 9 0,-18 10 16,-11 9 0,10 19-1,10 9 1,0 10-16,27 9 16,20-19-16,18 1 15,1-1 1,18-19-16,0 1 15,19-19 1,19 0 0,9-19-16,-9-19 15,-9-9 1,-1-19-16,1-19 16,-20-9-16,-27 0 15,-10 0 1,-29 0-1,-27 0-15,-29 9 16,-37 29 0,-29 37-16,-159 28 15</inkml:trace>
  <inkml:trace contextRef="#ctx0" brushRef="#br0" timeOffset="5340.02">19144 1418 0,'0'0'0,"0"10"15,9 8-15,1 11 16,9 8-1,9 1 1,0-1-16,0-9 16,1 0-16,8-9 15,1 0 1,-1-19-16,1 0 16,-10-19-1,1-9 1,-1-9-16,-9-10 15,-1 9 1,-8 10-16,-10 9 16,0 10-1,0 9 1,0 0-16,9 19 16,1 37-16,-10 47 15,0 19 1,0 9-1,-19-9-15,0 0 16,-19-9 0,1-29-16,-1-18 15,-9-10 1,-38 1-16,-9-20 16,-9-18-1,9-19-15,9-19 16,38 0-16</inkml:trace>
  <inkml:trace contextRef="#ctx0" brushRef="#br0" timeOffset="5922.37">19953 2075 0,'0'0'0,"0"0"16,0 0-16,0 0 15,0 0 1,0 0 0,0 9-16,-9 29 0,-10 18 31,0 29-31,10-10 15,-1-10 1,1-8-16,-1-10 16,1-10-1,0-18-15,-1 0 16,10-19 0,0 0-16,0-10 15,0-18 1,10-38-16,-1-9 15,10 0 1,0 10-16,-1 18 16,1 19-1,10-1 1,-1 20-16,0 18 16,0 1-1,10 27-15,-1 20 16,1 8-1,-10 20-15,-9-10 16,0 9-16,-19-9 16,0-9-1,0-10-15,0-18 16,-9-19 0</inkml:trace>
  <inkml:trace contextRef="#ctx0" brushRef="#br0" timeOffset="6130.22">19765 2516 0,'0'0'0,"9"0"0,29-9 16,47-10-16,37 0 31,19 0-31,38 10 16,150-10-1</inkml:trace>
  <inkml:trace contextRef="#ctx0" brushRef="#br0" timeOffset="6372.01">20988 1972 0,'0'0'0,"9"0"16,10-10-16,19-8 15,9-1 1,19 10-1,0-1-15,-1 10 16,-8 10 0,-29-1-16</inkml:trace>
  <inkml:trace contextRef="#ctx0" brushRef="#br0" timeOffset="6571.95">20875 2159 0,'0'0'0,"9"0"0,10 0 15,38 10 1,18-10-16,10 0 16,9-10-1,0 10-15,-47 0 16</inkml:trace>
  <inkml:trace contextRef="#ctx0" brushRef="#br0" timeOffset="6909.92">22201 1334 0,'0'0'0,"0"0"16,0 0-16,0 9 16,-9 38-1,0 38 1,-1 27-16,1 10 15,-10 0 1,10 0-16,-1-19 16,1-9-1,-1-9 1,1-29-16,0-37 16</inkml:trace>
  <inkml:trace contextRef="#ctx0" brushRef="#br0" timeOffset="7672.1">18890 1184 0,'19'0'0,"56"0"0,76-10 16,74-8 0,20-1-16,18 9 15,29 1 1,19 18-16,-1 1 15,0-10 1,-18 0-16,-38 0 16,-9-10-1,-20 10-15,-46-9 16,-38 0 0,-18 9-16,-39-10 15,-9 10 1,-18 0-16,-19 10 15,-10-1 1,-9 0-16,-1 1 16,-8-1-1,9 19 1,-1 29-16,1 55 16,-19 38-1,0 0-15,0 10 16,0 9-1,0-10-15,0-9 16,0-9-16,-19-9 16,1-29-1,-20 0 1,0-19-16,10-55 16</inkml:trace>
  <inkml:trace contextRef="#ctx0" brushRef="#br0" timeOffset="8320.01">18843 1296 0,'0'0'0,"0"0"0,0 10 16,-9 18-1,-10 28 1,-19 29-16,-18 8 16,-1 20-1,10 9 1,0 0-16,10 0 16,8-19-16,1-9 15,19-10 1,9-9-16,9-18 15,29 8 1,37 1-16,76 9 16,103 0-1,84-19 1,48-9-16,-19-18 16,9-20-1,0 10-15,10-1 16,0 1-1,-29-9-15,-27-1 16,-39-9 0,-74 0-16,-67 0 15,-37 0 1,-38 0-16,-28 0 16,-19 0-1,-28 0-15,0 0 16</inkml:trace>
  <inkml:trace contextRef="#ctx0" brushRef="#br0" timeOffset="9188.71">6444 837 0,'0'0'0,"0"0"0,9 0 16,10-19-16,19 0 15,18 10 1,48-1-1,75 20-15,65-1 16,67 10 0,27 0-16,20-10 15,-20-9 1,-8 9-16,8-9 16,10 10-1,-28-10-15,-9 9 16,-10 0-1,-38 1-15,-18-1 16,-10-9 0,-9 0-1,-38-9-15,-47-1 16,-28 1 0,-19 18-16,-28 1 15,-19-1 1,-10 1-16,1 18 15,-10 19 1,1 28-16,-11 37 16,1 20-1,-19-1-15,0 0 16,-19-9 0,1 10-16,-11 8 15,11-64 1</inkml:trace>
  <inkml:trace contextRef="#ctx0" brushRef="#br0" timeOffset="9940.16">6764 930 0,'0'0'0,"0"0"16,0 10 0,0 9-16,-9 18 0,-10 38 15,0 38 1,-9 9-1,-1 18 1,1-8-16,19-10 16,-1-10-1,20-18-15,-1-19 16,10-18 0,9-1-16,38 0 15,56 0-15,85 1 16,85-29-1,84-28-15,29-19 16,-10 10 0,9-1-1,-8 10 1,-20 10-16,-19 8 16,-18 11-16,-47-1 15,-29 9 1,-18-18-16,-29 0 15,-56-10 1,-38 1-16,-28-10 16,-28 0-1,-19 0-15,-19 0 16,-9 0 0,0 0-1,-19 0-15,0 0 16</inkml:trace>
  <inkml:trace contextRef="#ctx0" brushRef="#br0" timeOffset="11154">6256 2263 0,'0'0'0,"0"0"15,0 0-15,-9-10 16,-10 1-16,0 0 15,-19-1 1,-18-9-16,-38 1 16,-38-1-1,-28 9 1,-37 1 0,-10 0-16,0-10 15,0 10-15,9-1 16,10 1-1,19-1-15,18-8 16,29 8 0,9-8-16,28 8 15,19-9 1,10 1-16,9-1 16,0 9-1,19 1-15,-1 0 16,1-1-1,0 1 1,9 9-16,10 0 16,-10 9-1,10 1-15,-10 18 16,0 0 0,0 19-16,0 19 15,0 9 1,1 9-16,-1 10 15,9-10 1,1 10-16,-10 0 16,10 0-1,-1-10 1,1-18-16,0-10 16,-1-18-16,1-1 15,-1-18 1,10 0-16,0 0 15,0-10 1,0-9 0,0 0-16,0 0 15,0 0 1,0 0-16</inkml:trace>
  <inkml:trace contextRef="#ctx0" brushRef="#br0" timeOffset="11523.66">2794 2910 0,'0'0'0,"0"0"15,0 0-15,0 0 16,0 0-1,0 9 1,0 1-16,0 18 16,9 19-1,1 0-15,18 9 16,0 0 0,0-18-16,10-10 15,-10-9 1,10 0-16,9-19 15,0-10 1,28-18-16,10-19 16,28-28-1,28-28 1,122-94-16</inkml:trace>
  <inkml:trace contextRef="#ctx0" brushRef="#br0" timeOffset="25225.23">5409 3914 0,'0'0'0,"0"0"16,0 0-16,0 0 16,0 0-1,0 0-15,0 0 16,0 9 0,0 20-16,10 36 15,-1 38 1,-9 10-16,0 9 15,0 9 1,0-18 0,0-19-16,0 0 15,0-1 1,0-8-16,0-29 16,0-9-1,0-9-15,-9-10 16,9-10-1,0-8-15,0-10 16</inkml:trace>
  <inkml:trace contextRef="#ctx0" brushRef="#br0" timeOffset="25586.68">5880 4665 0,'0'0'0,"0"0"0,9 0 16,10 0 0,28 0-16,19 0 15,18 9 1,20 0 0,9 1-16,-10-1 15,-18 1 1,0-1-16,-38-9 15</inkml:trace>
  <inkml:trace contextRef="#ctx0" brushRef="#br0" timeOffset="26099.94">7018 4205 0,'0'0'0,"0"9"16,0 10-16,0 37 16,0 38-1,0 37 1,0 20-16,0 8 15,0-9-15,-19 0 16,10-18 0,-10-1-16,0-18 15,0-20 1,10-17-16,-1-11 16,1-9-1,0-18 1,-1-19-16,10 0 15,0-19 1,0 0-16</inkml:trace>
  <inkml:trace contextRef="#ctx0" brushRef="#br0" timeOffset="26443.99">7037 4271 0,'0'0'0,"9"-19"0,19-19 16,10 1-1,9 9-15,0-1 16,10 20-1,-1 9-15,0 9 16,-9 20 0,-9 8-16,-19 10 15,-19 19 1,-28 18-16,-29 1 16,-37 8-1,-56-18-15,-151 57 16</inkml:trace>
  <inkml:trace contextRef="#ctx0" brushRef="#br0" timeOffset="27452.84">7808 5124 0,'0'0'15,"0"10"-15,-19-1 16,1 10-16,-1 9 15,-10 19 1,1 0-16,9 19 16,10-10-1,9 0 1,9-9-16,20-9 16,8-1-16,10 1 15,19-10 1,-38-19-1</inkml:trace>
  <inkml:trace contextRef="#ctx0" brushRef="#br0" timeOffset="27750.12">7789 5040 0,'0'0'0,"0"0"0,10 0 15,-1 0 1,1 0-16,8-9 16,1-1-1,0 1 1,-10 9-16,-9 0 15,0 0 1,0 0-16,-18 0 16,8 0-16</inkml:trace>
  <inkml:trace contextRef="#ctx0" brushRef="#br0" timeOffset="28222.36">8326 4242 0,'9'0'0,"10"0"16,18 10-16,29-1 15,19 19 1,9 19 0,0 28-16,-19 19 15,-18 28 1,-10 0-16,-28 28 16,-29 0-1,-27 0-15,-39 10 16,-37-1-1,-112 104-15</inkml:trace>
  <inkml:trace contextRef="#ctx0" brushRef="#br0" timeOffset="28720.71">4958 3783 0,'0'0'0,"-10"9"15,-27 19 1,-29 38-16,0 37 16,10 19-1,18 19-15,38 9 16,28-9 0,29-10-16,18-9 15,28-28 1,29-10-1,-57-56-15</inkml:trace>
  <inkml:trace contextRef="#ctx0" brushRef="#br0" timeOffset="29439.99">4064 4017 0,'0'0'0,"0"0"16,0 0-16,0 0 0,0 0 15,0-9 1,-19-1-1,-28 1 1,-28 9-16,-19 9 16,0 20-1,9-1-15,10-9 16,28-1 0,9 1-16,10 0 15,0 0 1,18-1-16,1 1 15,-1-10 1,20 10 0,9 9-16,28 1 15,19 8 1,-1 1-16,1-20 16,-9 1-1,-10 0-15,-10-10 16,-8 1-16,-11-10 15,1 0 1,-9 0-16,-10 0 16,0 0-1,0 0 1,0 0-16,0 0 16,0 0-1,0 0-15,0 0 16</inkml:trace>
  <inkml:trace contextRef="#ctx0" brushRef="#br0" timeOffset="29890.65">3302 4120 0,'0'0'0,"0"0"0,0 0 16,0 0 0,0 0-16,0 0 15,0 0 1,0 19-16,0 19 15,0 37 1,0 37-16,0 20 16,-9-10-16,-1-10 15,10-9 1,-9 1 0,-1-20-1,1-18-15,0-10 16,9-18-1,0-1-15,0-18 16,0 0-16,0-19 16,0 0-1,0 0-15</inkml:trace>
  <inkml:trace contextRef="#ctx0" brushRef="#br0" timeOffset="30513.35">2766 4177 0,'0'0'0,"0"0"16,0 0-1,9 0-15,29-19 16,37-19 0,29 10-16,8 0 15,39 9 1,-10 10 0,-19 0-16,10 9 15,-19 0 1,-28 0-16,-20-10 15,-17 10 1,-11 0-16,-18 0 16,0 0-1,-10 0-15,-9 0 16,0 0 0,0 0-16,0 19 15,-19 19 1,1 18-16,-11 28 15,-8 10 1,8 9-16,1 10 16,9-1-1,10 1-15,0-10 16,-1-9 0,1-9-16,9-29 15,0 0 1,0-9-1,0-9-15,0-10 16,0-10 0,0-18-16,0 0 15,0 0 1</inkml:trace>
  <inkml:trace contextRef="#ctx0" brushRef="#br0" timeOffset="30939.86">3293 4092 0,'0'0'0,"0"0"0,0 0 15,0 0-15,0 0 16,0 10 0,-10 8-16,-9 29 15,10 38 1,-10 27-16,10 20 16,-1-1-1,10-9-15,-9 0 16,0-19-1,-1-9 1,10-19-16,-9 0 16,-1-9-1,1-10-15,9-18 16,0-20 0,0 1-16,0-19 15,0 0-15</inkml:trace>
  <inkml:trace contextRef="#ctx0" brushRef="#br0" timeOffset="31611.78">2841 4158 0,'0'0'0,"0"0"16,0 0-16,0 0 16,0 0-1,9-9 1,10-10-16,38 0 16,18-9-1,10 9-15,18 10 16,10-1-1,0 20-15,-10-1 16,1 1 0,9 8-16,-29-8 15,-8-1 1,-20-9-16,1 0 16,-20 0-1,-9 0 1,-9 9-16,0 1 15,-10-1 1,1 1-16,-1 18 16,1 0-1,-10 19-15,9 9 16,-9 10 0,0 9-16,0 0 15,-9 9-15,-1 10 16,10-9-1,0-10 1,0 0-16,0-19 16,0 0-1,0-18-15,0-1 16,0-9 0,0-9-16,0 0 15,0-10 1,0 1-16,0-10 15,0 0 1,0 0-16,0 0 16</inkml:trace>
  <inkml:trace contextRef="#ctx0" brushRef="#br0" timeOffset="32204.84">2719 4224 0,'0'0'0,"19"0"15,28-19-15,47-19 16,9 1 0,10 9-16,0 0 15,9 9 1,-18 9 0,-10 1-16,0 9 15,-9 0-15,-20 0 16,-8 0-1,-20 0-15,-8 0 16,-11 0 0,1-9-16,-9 9 15,-1 0 1,-9 0 0,0 0-16,0 0 15,10 9 1,-1 29-16,0 18 15,-9 47 1,0 38-16,0 9 16,10-9-1,9-1-15,-10 1 16,0-28 0,-9-10-1,0-19-15,0-9 16,0-46-16</inkml:trace>
  <inkml:trace contextRef="#ctx0" brushRef="#br0" timeOffset="61955.18">2408 3726 0,'0'0'0,"10"0"15,9-9 1,9-10-16,19 0 16,0-9-1,28 0 1,19 0 0,28 0-16,29 18 15,28 1-15,9 0 16,28 18-1,1 0-15,-10 20 16,28-1 0,9 0-16,20 0 15,18 0 1,38 0-16,0-9 16,-10 0-16,10-10 15,0 10 1,-47 9-1,-1-9 1,-8 9-16,-20 0 16,1 0-16,-29 1 15,-9-1 1,-9 0 0,-1 0-16,-18 0 15,-9-9 1,-29 0-16,-28-10 15,-10 0-15,-18-9 16,-10 0 0,-19 0-16,-18 0 15,0 10 1,-10-10 0,0 9-16,0 1 15,-9-1 1,9 0-16,1 1 15,-1-1 1,0 19-16,10 10 16,9 18-1,0 19-15,0 19 16,-10 0 0,1 9-1,-10 0-15,-9 0 16,0 10-1,-19 0-15,0-1 16,-10 1 0,1-10-16,-10-9 15,0-10 1,1-9-16,-1-9 16,-9-10-1,-1-18-15,1-1 16,0-18-1,-10 0-15,-18 0 16,-29-10 0,-28-9-1,-28 0-15,-38-9 16,-28-1 0,-18-9-16,-29 1 15,-10-1-15,-65 0 16,-38-9-1,0 0-15,-9 9 16,-19-9 0,-10 0-16,1 9 15,18 0 1,29 1-16,46-1 16,20-9-1,8-10 1,11 1-16,27-1 15,29 0 1,27 10-16,39 0 16,18 0-1,38 0-15,28 0 16,0 0 0,19-1-16,0 1 15,10-9-15,8-1 16,1 1-1,0-10 1,9 9 0,0-18-16,1 0 15,8-19 1,1-10-16,-1-9 16,1 1-1,9-1-15,-9-9 16,9-10-1,0 10-15,0 18 16,0 1 0,0-1-16,9 10 15,-9 10 1,0 8 0,0 10-16,0 19 15,0 0-15,0 19 16</inkml:trace>
  <inkml:trace contextRef="#ctx0" brushRef="#br0" timeOffset="63839.78">18871 3182 0,'0'0'0,"0"0"0,0 0 16,0 0-1</inkml:trace>
  <inkml:trace contextRef="#ctx0" brushRef="#br0" timeOffset="64426.18">18768 3060 0,'0'0'0,"0"0"0,0 0 16,-19 10-16,0-1 15,0 0 1,-18-9-16,-10 0 16,-19-9-1,-38 0-15,-9-10 16,1 0 0,-20 0-16,-9 1 15,18 8 1,20-9-16,-1 10 15,20 0 1,9-1 0,9 1-16,19-1 15,0 1-15,18 0 16,1 9 0,9 9-16,1 0 15,-1 20 1,9 8-1,1 19-15,0 19 16,18 29 0,0-1-16,10 9 15,0 1 1,0 0-16,0-1 16,-1-18-1,1 0-15,-9-19 16,-10-19-16,0 1 31,0-20-31,0 1 16,0-20-16,0 1 15,0-9 1,0-10 0,0 0-16,0 0 15</inkml:trace>
  <inkml:trace contextRef="#ctx0" brushRef="#br0" timeOffset="64821.5">16689 4195 0,'0'0'0,"0"0"16,0 0-16,0 0 16,0 10-1,0 9 1,9 9-16,1 19 16,18 0-16,0 9 15,10-19 1,9 1-1,0-19-15,0-1 16,9-18 0,1-18-16,8-10 15,1-29 1,19-8-16,0-29 16,-10 9-1,0 10-15,-37 38 16</inkml:trace>
  <inkml:trace contextRef="#ctx0" brushRef="#br0" timeOffset="68554.62">18373 4355 0,'0'0'0,"0"0"16,0 0-1,0 9-15,0 10 16,9 28-16,0 47 16,-9 47-1,10 18 1,-1 10 0,1-10-16,-10 1 15,0-19-15,0-29 16,0 1-1,-10-19-15,1-10 16,-1-18 0,1-10-1,0-18-15,-1-1 16,1-18-16,-1-10 16,1-9-1</inkml:trace>
  <inkml:trace contextRef="#ctx0" brushRef="#br0" timeOffset="69055.28">17780 4486 0,'0'0'0,"9"0"0,10-9 15,38 0 1,37-1-16,37 1 16,11 18-1,-1 1-15,19 8 16,-19 1-16,-38-10 15,-18 1 1,-10-1 0,-18-9-16,-20 0 15,-9 0 1,-9 0-16,-9 10 16,-1-1-1,0 10-15,1 18 16,-1 38-1,1 29-15,-10 18 16,0 0 0,0-10-16,0 1 15,0-10 1,9-19-16,0-18 16,1-10-1,-1-37-15</inkml:trace>
  <inkml:trace contextRef="#ctx0" brushRef="#br0" timeOffset="69523.17">20085 4561 0,'0'0'0,"0"10"16,0 37-1,-10 37-15,1 47 16,9 29-16,-9 9 16,-1 19-1,10-10 1,0-9-16,0-10 16,-9-18-1,9-19-15,0-19 16,0-18-1,0-20-15,0-18 16,0-9 0,0-20-16,0 1 15,0-19 1,0 0-16</inkml:trace>
  <inkml:trace contextRef="#ctx0" brushRef="#br0" timeOffset="69904.87">20038 4843 0,'9'0'0,"10"-19"0,19-28 15,18 0 1,10 0-16,19 19 15,18 19 1,1 28-16,-10 18 16,0 10-1,-19 19-15,-19-1 16,-18 1 0,-19 0-16,-19-1 15,-28 10 1,-19 10-16,-38 18 15,-37-9 1,-10-19-16,0-19 16,1-9-1,8-9-15,67-29 16</inkml:trace>
  <inkml:trace contextRef="#ctx0" brushRef="#br0" timeOffset="70271.2">21308 5959 0,'0'0'16,"0"0"-16,0 0 15,0 10 1,-19 18-16,0 9 16,0 10-1,1 19 1,-1 9-16,9 0 15,1-9 1,18-10-16,1-9 16,-1-9-16,19-20 15,-18-8 1</inkml:trace>
  <inkml:trace contextRef="#ctx0" brushRef="#br0" timeOffset="70619.95">21195 5584 0,'0'0'0,"0"0"0,0 0 15,0 0 1,9 0-16,20-19 15,8 1 1,10-20-16,0 10 16,-9 0-1,-19 9 1,-1 10-16,-18-1 16,0 10-1,-9 0-15,-19-9 16,-29 18-16,1 1 15,9 8 1,19 10 0,9-18-16</inkml:trace>
  <inkml:trace contextRef="#ctx0" brushRef="#br1" timeOffset="-208541.54">3622 7254 0,'0'0'0,"0"0"0,0 10 15,-10 18 1,-8 37-16,-20 48 15,-9 28 1,9 9-16,-9 0 16,10-19-1,8-28 1,20-18-16,0-19 16,-1-10-1,10-19-15,10 1 16,-1-1-16,19 1 15,0 0 1,1-10-16,8-10 16,1 1-1,0 0 1,-1-10-16,1 1 16,-1-1-1,1-9-15,0 0 16,-19 0-1</inkml:trace>
  <inkml:trace contextRef="#ctx0" brushRef="#br1" timeOffset="-207971.95">4299 7442 0,'0'0'0,"0"0"0,0 0 16,0 9-1,0 29-15,0 27 16,-9 29 0,-10 19-1,0-1-15,-9 10 16,0-9-16,-1-19 15,11-19 1,8-19-16,1-9 16,18-9-1,1-1 1,18-18-16,10 9 16,18-9-16,10 0 15,9-10 1,0 0-1,1-9-15,-20 0 16,0 0 0,-18 0-16,-10 0 15,-9 10 1,-9-10-16</inkml:trace>
  <inkml:trace contextRef="#ctx0" brushRef="#br1" timeOffset="-207576.81">5522 8042 0,'0'0'0,"0"0"0,0-9 16,0-1-1,10-8-15,8-1 16,20-9-1,28-10 1,28 1-16,9 9 16,10-1-1,-9 20-15,-20 9 16,-18 9 0,-37 1-16</inkml:trace>
  <inkml:trace contextRef="#ctx0" brushRef="#br1" timeOffset="-207393.32">5362 8352 0,'0'0'0,"0"0"0,10 0 15,18-10 1,94 1-16,189-10 15,112-9 1</inkml:trace>
  <inkml:trace contextRef="#ctx0" brushRef="#br1" timeOffset="-205044.48">8222 7517 0,'0'0'0,"0"0"0,0 0 16,0 9-1,-9 29-15,-1 18 16,1 10 0,18 9-1,1-19-15,18 0 16,10-9-1,9-9-15,0-19 16,0-1 0,0-18-16,0-9 15,0-10 1,-10-9-16,1-9 16,0-20-1,-10 10-15,-9 0 16,-10 19-1,-9 0-15,0 9 16,0 10 0,0 0-1,0-1-15,0 10 16,0 0 0,0 0-16,0 10 15,0 18 1,0 28-16,9 10 15,-9 18 1,0 10-16,0 0 16,0 0-1,-18-1-15,-1 1 16,-9 9 0,-10-9-16,0-19 15,-9 0 1,-9-18-16,-19-20 15,-1-9 1,-8-18-16,-39-10 16,-8-19-1,8-19 1,20-8-16,-1-11 16,29 10-16,19 10 15,18 9 1,29 18-1</inkml:trace>
  <inkml:trace contextRef="#ctx0" brushRef="#br1" timeOffset="-204441.98">9106 8558 0,'0'0'0,"0"0"0,0 0 16,0 0-16,0 0 16,0 19-1,-9 19-15,-10 18 16,0 19 0,1 38-16,-1-1 15,0-9 1,0-9-16,0 0 15,0-19 1,1-9 0,8-10-16,1-18 15,-1-20 1,1 1-16,9-19 16,0 0-1,0 0-15</inkml:trace>
  <inkml:trace contextRef="#ctx0" brushRef="#br1" timeOffset="-204026.79">9135 8511 0,'0'0'0,"0"0"16,0 0 0,0 0-16,9 10 15,0 9 1,1 18-16,18 29 16,10 9-1,9 9 1,0 1-16,-10-1 15,1 1 1,0-10-16,-10-10 16,-9-8-1,-1-1-15,1 0 16,-9-9 0,-1 0-16,-9 0 15,0-10 1,0 1-16,0-10 15,0-19-15</inkml:trace>
  <inkml:trace contextRef="#ctx0" brushRef="#br1" timeOffset="-203796.72">8739 9290 0,'0'0'0,"10"0"16,9-9-16,18-10 15,29 0 1,28 0-16,38 1 16,18 8-1,20 1-15,-1 0 16,142-20-1</inkml:trace>
  <inkml:trace contextRef="#ctx0" brushRef="#br1" timeOffset="-203223.92">10630 7686 0,'0'0'0,"0"0"15,0 9 1,0 10-16,-9 28 16,0 37-1,-1 29-15,1 28 16,-1-10 0,1 0-16,9 1 15,0-20 1,0-18-16,0-19 15,-9 0 1,-1-19 0,10-9-16,-9-9 15,-1-19 1,10-19-16</inkml:trace>
  <inkml:trace contextRef="#ctx0" brushRef="#br1" timeOffset="-202685.37">9718 7780 0,'0'0'0,"19"0"16,47-19-16,65 0 16,39-9-1,-1 0-15,-9 9 16,0 10 0,-19 9-16,-19 0 15,-18 0 1,-20 0-16,-18 0 15,-19 9 1,-9 0-16,-1 1 16,-18-1-1,0 10-15,0 18 16,0 20 0,-19 37-16,0 27 15,-10 11 1,1-20-1,-1 1-15,1 0 16,0-10-16,-1-28 16,1-19-1,9-9 1,0-9-16,0-20 16,0 1-1,0-19-15</inkml:trace>
  <inkml:trace contextRef="#ctx0" brushRef="#br1" timeOffset="-202242.56">12277 7611 0,'0'0'0,"0"0"0,0 0 15,-19-10 1,0 20-16,-19 8 16,-27 29-1,-30 57-15,11 18 16,27 9 0,20-9-16,27-10 15,10-18 1,19 0-16,28-9 15,19-10 1,28-10-16,38-8 16,-66-39-1</inkml:trace>
  <inkml:trace contextRef="#ctx0" brushRef="#br1" timeOffset="-201909.58">12766 7733 0,'0'0'0,"0"0"15,0 9-15,0 19 16,-10 28-1,-8 38-15,8 19 16,1-1 0,18 1-16,1 0 15,-1-1 1,0-27-16,1-10 16,-10-19-1,0-9-15,0-10 16,0-27-1</inkml:trace>
  <inkml:trace contextRef="#ctx0" brushRef="#br1" timeOffset="-201676.92">13076 8230 0,'0'0'0,"0"0"16,19 0-16,19-9 16,37-1-1,19 1-15,0-1 16,10 1 0,-1 0-16,-9-1 15,-47 10 1</inkml:trace>
  <inkml:trace contextRef="#ctx0" brushRef="#br1" timeOffset="-201359.92">14290 7723 0,'0'0'0,"0"0"0,0 10 15,-10 8 1,-8 39 0,-11 37-16,1 18 15,0 29 1,0 0-16,9-1 16,10 1-16,-1-28 15,1-1 1,-1-18-16,10-19 15,0-28 1,0-19-16,0-18 16,0-10-1</inkml:trace>
  <inkml:trace contextRef="#ctx0" brushRef="#br1" timeOffset="-201094.17">14149 7695 0,'9'0'0,"1"-19"16,27 1-1,20-1-15,8 9 16,11 20 0,-1-1-16,-9 19 15,-10 19 1,-18 0-16,-10 9 15,-18 10 1,-29 0-16,-38 18 16,-46 19-1,-48-9-15,-140 56 16</inkml:trace>
  <inkml:trace contextRef="#ctx0" brushRef="#br1" timeOffset="-200823.1">14760 8830 0,'0'0'0,"0"0"0,0 0 16,0 10-16,0-1 15,0 19 1,10 0-16,-1 19 16,0 10-1,1-20 1,-1 1-16,1-20 16,-10-8-1</inkml:trace>
  <inkml:trace contextRef="#ctx0" brushRef="#br1" timeOffset="-200576.68">14657 8436 0,'0'0'0,"0"0"0,0 0 15,9 0-15,19 0 16,1 0-1,-11-9-15,1 0 16,0-1 0,-19 1-1,0-1-15,-19 1 16,-18 0 0,8 9-16</inkml:trace>
  <inkml:trace contextRef="#ctx0" brushRef="#br1" timeOffset="-200177.2">15174 7442 0,'0'0'0,"19"9"16,19 10-1,27 18-15,30 39 16,-1 27-1,-19 19-15,-19 9 16,-9 19 0,-18 10-16,-39 27 15,-37 1 1,-19-19-16,-9 0 16,-19-19-1,-28 0-15,56-75 16</inkml:trace>
  <inkml:trace contextRef="#ctx0" brushRef="#br1" timeOffset="-195216.79">20659 7939 0,'0'0'0,"0"0"16,0 0-1,0 0-15,0 0 16,0 0 0,9 9-16,0 1 15,1 37 1,-1 47-16,1 46 16,-1 29-1,1 0-15,8-19 16,-8-18-1,-10-11-15,0-27 16,0-19 0,0-18-1,0-20-15,0 1 16,0-20 0,0 1-16,0 0 15,0-10 1,0 1-16,0-10 15,0 0 1,0 0-16,0 0 16,0 0-1,0 0 1,0 0-16,0 0 0</inkml:trace>
  <inkml:trace contextRef="#ctx0" brushRef="#br1" timeOffset="-194327.54">19991 7873 0,'0'0'0,"0"0"0,0 0 16,0 0-1,0 0-15,0 10 16,0 27 0,9 20-16,1 27 15,18-9-15,0 0 16,10-19-1,-1 1 1,10-20-16,0-9 16,0-9-1,19-19-15,9-9 16,1-10 0,-10-19-16,-10-18 15,0-9 1,-18-1-16,-19 19 15,0 0 1,-10 19-16,-9 0 16,0 18-1,0 1-15,0 0 16,0 9 0,-9 9-16,-10 10 15,0 37 1,10 28-16,-1 20 15,10 18 1,10 9 0,-1-9-16,1 0 15,-10 0 1,0-10-16,-19-8 16,0-10-16,-19-10 15,1 0 1,-20-9-1,-9-18-15,-9-10 16,-19-19 0,-28-19-16,-10-9 15,19-19 1,19-18-16,56 18 16</inkml:trace>
  <inkml:trace contextRef="#ctx0" brushRef="#br1" timeOffset="-193694.15">21073 9009 0,'0'0'0,"0"0"0,0 0 16,0 9 0,0 10-16,-10 28 15,-9 28 1,1 19-16,-1 9 15,0 0 1,0-19-16,0-27 16,10-10-1,-1-10 1,1-18-16,0 0 16,9-19-16,0 0 15,0-28 1,9-57-1,19-37-15,10-9 16,0 28-16,-1 28 16,-9 9-1,-9 28 1,0 10-16,0 19 16,9 9-1,10 19-15,9 18 16,9 29-1,1 18-15,-20 10 16,1 0 0,-19-19-1,0 0-15,-19 0 16,0-9-16,-10-10 16,10-28-1</inkml:trace>
  <inkml:trace contextRef="#ctx0" brushRef="#br1" timeOffset="-193476.87">20856 9487 0,'0'0'0,"28"0"16,38-19-16,47 1 15,38-20 1,-1 10-16,1 0 16,27 18-1,152-18 1</inkml:trace>
  <inkml:trace contextRef="#ctx0" brushRef="#br1" timeOffset="-193076.96">22719 8070 0,'0'0'0,"0"0"16,0 0-16,0 10 15,9 9 1,1 37-16,-1 38 16,10 37-1,0 19-15,0-9 16,-10-10-1,-9 1-15,0-20 16,0-27 0,-9-10-16,-1-19 15,1-19 1,-1-8 0,1-20-16</inkml:trace>
  <inkml:trace contextRef="#ctx0" brushRef="#br1" timeOffset="-192694.13">22324 7977 0,'9'0'0,"29"-19"15,46 0 1,58-18-16,27 8 15,-9 20 1,-10 0-16,-9 18 16,-28 19-1,-19 0-15,-9 19 16,-28 9 0,-1 10-16,-18 28 15,-10 9 1,-28 19-1,0 10-15,0-20 16,-10 1 0,1-1-16,0-9 15,-1-18 1,10-19-16,10-19 16,-10-29-1</inkml:trace>
  <inkml:trace contextRef="#ctx0" brushRef="#br1" timeOffset="-192341.42">24638 7826 0,'0'0'0,"0"0"15,0 0-15,0 0 16,0 0 0,0 19-16,-19 38 15,0 55 1,1 38 0,-1 28-16,9 1 15,1-10-15,0 0 16,9-19-1,-10-28 1,1-10-16,-1-9 16,1-18-1,-1-38-15,10-19 16,0-19 0</inkml:trace>
  <inkml:trace contextRef="#ctx0" brushRef="#br1" timeOffset="-192023.04">24384 7977 0,'9'0'0,"10"-19"16,47 0-16,28-9 15,10 9 1,-1 19-1,10 19-15,-19 18 16,-9 29-16,-29 0 16,-18-10-1,-19 10-15,-19-1 16,-29 1 0,-46 19-16,-28 8 15,-38-8 1,-10-20-1,19-8-15,76-38 16</inkml:trace>
  <inkml:trace contextRef="#ctx0" brushRef="#br1" timeOffset="-191692.57">25569 9159 0,'0'0'0,"0"0"0,0 9 15,0 1 1,-9 18-16,0 0 15,-1 19 1,1 18-16,9 1 16,9-10-1,1-9 1,-1-9-16,10-1 16,0-18-16,-19-19 15</inkml:trace>
  <inkml:trace contextRef="#ctx0" brushRef="#br1" timeOffset="-191424.96">25569 8765 0,'0'0'0,"0"0"0,0 0 16,0 0-1,10 0-15,-1 0 16,1 0 0,-1 0-16,10 0 15,0-19 1,-1 0-16,-18 0 16,0 1-1,-18-1-15,-1 9 16</inkml:trace>
  <inkml:trace contextRef="#ctx0" brushRef="#br1" timeOffset="-188677.61">7629 7367 0,'0'0'0,"0"0"16,0 0 0,10 0-16,-1-19 15,19 0-15,10 0 16,19-9-1,18 0 1,0 9-16,0 1 16,-9 8-1,0 1-15,0-1 16,9 20 0,10-1-16,9 1 15,0-1 1,-19 10-16,0 0 15,1 9 1,-10 0-16,-10 0 16,-9 0-1,0 0-15,0 19 16,0 0 0,10 19-16,-1 9 15,0 9 1,1-9-1,-10 10-15,0-10 16,-9 0 0,-1 0-16,1-19 15,9 1 1,-9-1-16,9 0 16,-10 0-16,1 10 15,-1 0 1,1-10-1,0 10-15,-10-1 16,-9-8 0,0 8-16,-1 1 15,-8 0 1,-10-10 0,0 0-16,0 1 15,0-1-15,0 0 16,-10-9-1,-8 9 1,-1-18-16,0-1 16,0 10-16,-9 0 15,-10 0 1,1 0-16,-1-9 16,0-1-1,1 1-15,-10-1 16,-10 1-1,1-1 1,-1-9-16,-18-9 16,-10 0-1,10 0-15,0-19 16,0 0 0,-1 0-16,1-19 15,0 0 1,0 0-16,-1 1 15,1-10 1,0-1-16,-10 1 16,19 0-1,1 0 1,8-10-16,1 10 16,-1-9-16,-9-1 15,0-18 1,10 9-16,9 0 15,0 0 1,0 0-16,0 0 16,9-9-1,10 0 1,0 9-16,0-9 16,-1-1-16,11 1 15,-1 0 1,0-1-1,10-8-15,-1-1 16,1 0 0,-1 1-16,10-10 15,0 9 1,0-9-16,0 0 16,0 9-1,0 0-15,10 10 16,-1-10-1,1 1-15,-1-1 16,0 0 0,10 1-1,-9 8-15,8 11 16,1-1 0,0 0-16,0 0 15,0 9 1,9 1-16,0-1 15,0 10 1,1 0-16,-1 0 16,-9 9-1,-1 10-15,1-1 16,0 1 0,0 0-16,0 9 15,-10 0 1</inkml:trace>
  <inkml:trace contextRef="#ctx0" brushRef="#br1" timeOffset="-187927.86">8975 7583 0,'0'0'0,"0"0"0,0-19 16,9-9 0,0-10-16,1-18 15,18-10-15,10 0 16,9 10-1,9-19-15,10 9 16,0 1 0,9 8-16,10 11 15,9-1 1,0 0 0,0 0-16,-9 19 15,9-1 1,9 1-16,1 19 15,-10 0 1,0 18-16,0 0 16,9 19-1,-8 1-15,-11-1 16,10 0 0,0-9-16,-9 9 15,-10-9 1,-18 9-16,-1-9 15,-9-1 1,-9 1 0,-1 0-16,-18-10 15,0 1 1,0-1-16,-19-9 16,0 0-1,0 0-15,0 0 16</inkml:trace>
  <inkml:trace contextRef="#ctx0" brushRef="#br1" timeOffset="-187580.07">11232 6579 0,'0'0'0,"0"0"16,0 0-16,10 0 16,9 9-1,9 0-15,19 10 16,19 9 0,0 19-16,-10 0 15,-18 0 1,-10 0-16,-9 0 15,-19 0 1,-19 0-16,-19 9 16,-28-9-1,-9-10-15,0 1 16,18-10 0,39-19-16</inkml:trace>
  <inkml:trace contextRef="#ctx0" brushRef="#br2" timeOffset="-183560.72">9586 6823 0,'0'0'0,"0"0"16,0 0-1,0 0-15,0 0 16,-9 0 0,-1 0-16,1 0 15,9 0 1,9 9-16,29 0 15,18 1-15,48-1 32,28 0-32,18-9 15,-18 0-15,0 0 16,-20-9 0,1 9-16,0-9 15,9 9 1,-9 0-16,0 0 15,0 0 1,-9 0 0,-20 0-16,-27 0 15,-20 0 1,-8 0-16,-11 0 16,-8 0-16,-10-10 15,0 10 1,-19-18-1,-9-1-15,-29-9 16,-46-1 0,-38 1-16,-47 19 15,-29 0 1,-18 18-16,9 0 16,29 1-1,37-1-15,37 0 16,39 1-16,27-1 15,10 1 1,19-1-16,0 0 31,18 1-31,1 9 16,0-1 0,-1 1-16,10-10 15</inkml:trace>
  <inkml:trace contextRef="#ctx0" brushRef="#br2" timeOffset="-170939.39">6623 8061 0,'0'0'0,"0"0"0,0 0 15,0 0 1,0 0-16,0 0 16,0 0-1,0 0-15,0 0 16,0 0-1,0 9 1,0 10-16,0 9 16,0 19-1,-10 0-15,10 9 16,-9 1 0,9 8-16,0 1 15,0-10 1,0 1-16,0-10 15,0-10 1,0 1 0,9-1-16,-9-9 15,10-9 1,-1 9-16,1 0 16,-1 1-16,0-11 15</inkml:trace>
  <inkml:trace contextRef="#ctx0" brushRef="#br2" timeOffset="-170460.93">7009 8436 0,'0'0'0,"0"0"16,0 0 0,0 0-16,9 0 15,10 0-15,9-9 16,19 0-1,19-1 1,-10 10-16,-9 0 16,-9 0-1,-10 0 1,-9 0-16,-19 0 16</inkml:trace>
  <inkml:trace contextRef="#ctx0" brushRef="#br2" timeOffset="-169981.11">6792 7873 0,'0'0'0,"0"0"0,0 0 16,-19 10 0,-28 9-16,-19 18 15,-28 38-15,10 19 16,8 28-1,29 9 1,19 10-16,28-19 16,66 28-1,113 122-15</inkml:trace>
  <inkml:trace contextRef="#ctx0" brushRef="#br2" timeOffset="-169295.99">9643 7620 0,'0'0'0,"9"0"0,0 9 15,20 1 1,18 27-16,0 20 0,9 36 31,10 39-31,-10 18 16,-18 0-1,-10 10-15,-37-1 16,-19-9 0,-29 10-16,-27-10 15,-29 9 1,-85 113-16</inkml:trace>
  <inkml:trace contextRef="#ctx0" brushRef="#br2" timeOffset="-168610.56">9708 7583 0,'0'0'0,"0"0"0,10 9 15,-1 0 1,19 29-16,1 18 16,8 29-16,1 27 31,0 19-31,-1 10 0,1 0 16,-1 0-1,-18-10 1,-9 0-16,-20 1 15,-18-1 1,-38-9-16,-28 0 16,28-56-1</inkml:trace>
  <inkml:trace contextRef="#ctx0" brushRef="#br2" timeOffset="-167707.03">6830 7855 0,'0'0'0,"0"0"15,0 0 1,0 0-16,0 0 16,-19 9-1,-19 0-15,-18 20 16,-10-1 0,10 9-16,9 10 15,0 0-15,-1 9 16,20 1-1,0-1 1,19 0-16,-1 0 16,1 1-1,-1 8 1,1 1-16,0 0 16,9-10-16,9 0 15,0 1 1,1-10-16,-1 9 15,10 0 1,0 0-16,0-9 16,9 10-1,0-20-15,0 1 16,19-1 0,0 1-1,0-10-15,0 0 16,1 0-1,-1 0-15,-10-9 16,1 0 0,-19 0-16,-1-1 15,1-8 1,-9-1-16,-10-9 16</inkml:trace>
  <inkml:trace contextRef="#ctx0" brushRef="#br2" timeOffset="-165777.15">6444 9440 0,'0'0'0,"19"0"16,28-19-16,47 1 15,38-1 1,28-9-16,18 18 16,20 1-1,-1 9-15,20 0 16,9 0-16,-19 9 16,0 1-1,0 9 1,9-10-16,-9 0 15,-10 1 1,-27 8-16,-10-8 16,-29-1-1,-18 1-15,-28-1 16,-29-9 0,-9 0-16,-9 0 15,-19 0-15,-19 0 31,0 0-31,0 0 16,0 0 0,-19 9-16,-28 1 15,-38-10 1,-28 0-16,-28 0 16,-19-10-1,-9-8-15,0-1 16,-19 0-16,9 0 15,-9 1 1,0-1-16,-10-9 31,-9 18-31,0 1 16,19-1 0,19 10-16,-1 0 15,29 0-15,38 0 16,9 0-1,18 0 1,10 0-16,19 0 16,0 0-1,19 0-15,9 0 16,10 0 0,0 0-16,9 0 15,0 0 1,0 0-16,0 0 15,0 0 1,9 10-16,0-1 16,20 1-1,-1-1-15,19 0 16,28 1 0,29-10-16,27 0 15,39 0 1,37 0-16,9 0 15,10 0 1,-10 9-16,-9 1 16,0-1-1,-9 0 1,-20 10-16,-8 9 16,-10-9-16,-19 0 15,-28-10 1,-19 10-16,-10-10 15,-27 1 1,-20-1-16,1 0 16,-19-9-1,0 0-15,-1 0 16,-8 0 0,-10 0-1,0 0-15,0 0 16,0 0-1,0 0 1,0 0-16,0 0 16,0 0-1,0 0-15,0 0 16,0 0 0,9 0-16,1-975 15,-10 1950-15,9-975 16,-9 0-1,10 0 1,-10 0-16,9 0 16,-9 0-1,0 0-15,0 0 16,0 0 0,0 0-16,0 0 15,0 0-15,0 0 16,0 0-1,0 0 1</inkml:trace>
  <inkml:trace contextRef="#ctx0" brushRef="#br2" timeOffset="-164958.91">8815 7160 0,'0'0'0,"0"0"16,9 0-16,1-18 15,-1-1 1,19 0-16,10-19 15,28-18 1,28 0-16,37-10 16,20 10-1,18 9-15,1 9 16,8 20 0,1 18-16,-19 18 15,-9 20 1,-1 9-16,-18 0 15,-19 19 1,-19-1-16,-10-9 16,-8 10-1,-20-10-15,-18-9 16,-10-9 0,-9-10-1,0-9-15,-10 0 16,-9-1-16,9-8 15,-9-1 1,0-9 0,0 0-16,0 0 15,0 0 1,0 0-16,0 0 16</inkml:trace>
  <inkml:trace contextRef="#ctx0" brushRef="#br2" timeOffset="-164706.89">11279 7095 0,'0'0'0,"0"0"0,0 0 16,0 0 0,0 0-16,0 0 15,10 0-15,-1 0 16,1 9-1,9 0-15,-1 1 16,1 9 0,0-1-16,-19 10 15,-28 10 1,-76 18-16,29-28 16</inkml:trace>
  <inkml:trace contextRef="#ctx0" brushRef="#br2" timeOffset="-123219.52">3161 10782 0,'0'0'0,"0"0"15,0 0 1,0 9-16,-19 29 15,-9 37 1,-10 37-16,1 29 16,8 19-1,1-1 1,0 10-16,19-28 16,9-10-16,9-18 15,19-1 1,0-18-1,10-19-15,0 0 16,-1-18 0,1-20-16,-10 1 15,10-10 1,-19-19-16</inkml:trace>
  <inkml:trace contextRef="#ctx0" brushRef="#br2" timeOffset="-122730.04">3998 12058 0,'0'0'0,"0"0"15,-9 0-15,-10 0 16,-19 0 0,1 9-1,-10 10-15,0 9 16,0 19 0,18 0-16,20 9 15,18 1-15,29-1 16,18-9-1,29-10 1,0-18-16,-1-28 16,10-10-1,-18-28-15,-20-19 16,-28-9 0,-18 0-1,-29-9-15,-19-1 16,-18 20-16,-19 8 15,-10 20 1,-9 18-16,9 28 16,1 29-1,46-19 1</inkml:trace>
  <inkml:trace contextRef="#ctx0" brushRef="#br2" timeOffset="-121977.03">5033 12170 0,'0'0'0,"0"0"0,-19-9 16,-28 0-1,-19 9-15,-9 9 16,0 19-1,9 0 1,28 10-16,19-19 16,10-1-1,9 1-15,9-9 16,20-1 0,18-9-16,0 0 15,9-19 1,1-18-16,-1-1 15,-18-9 1,-1 0-16,-18 10 16,0 9-16,-10 0 15,-9 18 1,0 1 0,0 9-16,0 0 15,0 9 1,0 29-16,0 37 15,0 28 1,0 0 0,0 19-16,0 0 15,0-9 1,-9-1-16,-10 1 16,-18-10-16,-11-9 15,-27-10 1,-9-18-16,-11-10 15,-17-18 1,-1-29 0,9-18-16,-18-19 15,56 9 1</inkml:trace>
  <inkml:trace contextRef="#ctx0" brushRef="#br2" timeOffset="-121524.81">5851 11514 0,'0'0'0,"0"0"16,0 0 0,-18 9-16,-20 29 15,-18 18 1,-20 38-16,20 9 15,9 10 1,19 9-16,18-10 16,20-18-1,-1-10 1,19 1-16,0-10 16,19 0-1,0-19-15,1-9 16,-1-9-16,0-20 15,-19-8 1</inkml:trace>
  <inkml:trace contextRef="#ctx0" brushRef="#br2" timeOffset="-121014.39">6228 11551 0,'0'0'0,"0"0"0,0 0 16,0 0 0,0 10-16,0 8 15,0 29-15,-10 28 16,1 19-1,-1 0 1,-8 0-16,8 0 16,1-19-16,-1-19 15,1-18 1,0-1 0,9-9-16,9-9 15,0 0-15,10-10 16,19-9-1,37 0 1,29-19-16,9 1 16,-19-11-1,-10 20-15,-18 0 16,-19 9 0,-9 0-16,-19 0 15,-1 0 1,-18 0-16,0 0 15,0 0 1,0 0 0</inkml:trace>
  <inkml:trace contextRef="#ctx0" brushRef="#br2" timeOffset="-120578.71">7121 11617 0,'0'0'15,"0"0"-15,0 0 16,0 0-16,10 9 16,-1 19-1,1 10-15,-1 28 16,-9-1-1,0 10-15,0 0 16,0-18 0,-9-1-16,9-18 15,0-1 1,9-18 0,0 0-16,1-1 15,18-8-15,10 9 16,18-10-1,29-9 1,-10 0-16,0 0 16,-18 0-1,-20 0-15,1 0 16,-19 0 0,-10-9-16</inkml:trace>
  <inkml:trace contextRef="#ctx0" brushRef="#br2" timeOffset="-120215.49">7789 11354 0,'0'0'0,"19"0"0,38 10 16,8-1 0,11 19-16,-1 19 15,-9 9-15,9 19 16,-18 19-16,-20 9 16,-9-9-1,-18 9 1,-29 10-1,-19-10-15,-28 10 16,-28 18 0,-18 1-16,-1-39 15,-10-18 1,57-46-16</inkml:trace>
  <inkml:trace contextRef="#ctx0" brushRef="#br2" timeOffset="-119411.6">17065 8052 0,'0'0'0,"0"0"16,0 0-16,9 0 15,10 9-15,9 10 16,29 37-1,18 19-15,10 10 16,9 18 0,0 9-16,0-8 15,0-11 1,-19-18-16,-9-9 16,-9-19-1,-20-9-15,1-20 16,-19-8-1</inkml:trace>
  <inkml:trace contextRef="#ctx0" brushRef="#br2" timeOffset="-119110.83">17789 8136 0,'0'0'0,"-9"9"0,-38 29 15,-19 37-15,-28 19 16,-9 18 0,-1 1-16,19 0 15,1-1 1,18-18-1,9-19-15,10-9 16,19-19-16,0-10 16,19-27-1</inkml:trace>
  <inkml:trace contextRef="#ctx0" brushRef="#br2" timeOffset="-115811.64">2531 9703 0,'0'0'0,"0"0"0,9 0 15,19-9 1,19-1-16,29-9 16,18 10-16,9 0 31,29-1-31,18 10 0,20 0 15,8 0 1,11 0-16,8 0 31,10 0-31,0 0 16,19 0 0,9 0-16,10 10 15,-1-1-15,1 0 16,18 1-1,-9-1 1,19 10-16,9-10 16,0-9-1,19 10-15,10-10 16,-19 0-16,-10 0 16,-19 0-1,19 9 1,10 0-16,-10 1 15,10-10 1,-1 0-16,1 9 16,9-9-1,-28-9-15,0 18 16,0-9 0,-10 0-16,0 0 15,-9 0 1,0 10-1,19-10-15,9 9 16,1-9 0,8 9-16,-18 1 15,-9-1 1,-1 1-16,-9-1 16,0 10-16,19-1 15,0-8 1,-10 9-16,29-1 15,-10-8 1,-9-1-16,9 0 16,0 1-1,0-1-15,-9-9 16,-9 10 0,8-10-1,1 9-15,0 0 16,9 1-1,0-10-15,-9 9 16,-9-9 0,-1 0-16,-9 0 15,0 10 1,-19-10 0,-9 0-16,0 0 15,0 0 1,-1 0-16,-8 9 15,-1 0 1,-18 1-16,-1-1 16,1 0-1,-20 1-15,1-1 16,-9 1 0,-1 8-16,0-8 15,-9-1-15,-9 1 31,9-1-31,9 10 16,-9-10-16,0 0 16,0 1-1,-19-1 1,-9 1-16,-10-1 16,-19 0-16,-18-9 15,-10 10 1,-18-10-1,-1 0-15,1 0 16,-1 0 0,0 0-16,-9 0 15,-9 0 1,9 0-16,-9 0 16,-1 0-1,1-10-15,0 10 16,-1-9-1,1 0-15,0-1 16,-1 1 0,-9-1-16,1 1 15,-1 0 1,0-10-16,0 0 16,1 0-16,-11 1 15,1-11 1,9-8-16,1-1 15,-11-9 1,11-9 0,-1-19-1,0 0-15,0-9 16,1-10 0,-1 0-16,-9-9 15,-1-10 1,11 1-16,-11-20 15,-8 1-15,-1 0 16,10-1 0,0 1-1,-10-1-15,1 11 16,-10-1 0,0 9-16,0 0 15,0 10 1,9 9-1,-9 10-15,0 18 16,-9 1 0,9 8-16,-10 10 15,1 0 1,-10 19-16,0 0 16,-9 0-1,-19-10-15,-28 1 16,-57-1-16,-66 10 15,-56 0 1,-47 0 0,-37 0-16,-48 9 15,-37 0 1,-1 10-16,-18 0 16,-19 9-1,-9 9-15,0-9 16,9 0-1,-29 0-15,-8 0 16,18-9-16,-19-1 31,1 1-31,-1-1 16,1 20 0,-10-1-16,0 1 15,18-10-15,20-10 16,-19 1-1,0-10-15,28-9 16,0 0 0,-10-10-16,10 10 15,10 0 1,18 0 0,-9 9-16,9 10 15,29-1 1,-20 1-16,1-1 15,0 10 1,-1 0-16,1 10 16,28-10-1,-10 9-15,-27-9 16,37 10 0,9-1-16,10 10 15,9-10 1,9 10-1,20 0-15,18-10 16,28 0 0,19-9-16,29 0 15,27 0 1,10 10-16,19-1 16,38 1-16,18-1 31,19 0-31,28 1 15,10-1-15,9 0 16,0 1 0,10-1-16,0 1 15,-1-1 1,10 10 0,0 0-16,0 9 15,0 0-15,0 0 16,0 28-1,0 19-15,0 29 16,0 17 0,9 20-16,1 0 15,8 9 1,1 0-16,19 0 16,-10-18-1,19-1 1,0 0-16,-10-18 15,1 0 1,9-1-16,0-9 16,0-9-1,-9-9-15,18-20 16,0-8 0,29-1-16,-19-37 15</inkml:trace>
  <inkml:trace contextRef="#ctx0" brushRef="#br2" timeOffset="-114961.65">27300 7536 0,'0'0'0,"0"0"16,0 0-16,0 0 16,0 9-1,10 10 1,-1 18-16,1 48 16,8 37-1,-18 18-15,0 11 16,0 8-1,-18 1-15,-1 8 16,-10 1 0,11 0-16,-11-9 15,11-29 1,-1 0-16,0-9 16,0-18-1,10-29-15,-1-19 16,1-9-1,9-10-15,0-18 16,0 0 0,0-19-16,0 0 15,9-9 1,-9-1-16</inkml:trace>
  <inkml:trace contextRef="#ctx0" brushRef="#br2" timeOffset="-114628.64">27376 7526 0,'0'0'0,"0"0"0,0 0 15,0 0 1,-19 0-16,-19 10 16,-9-1-1,-19 29-15,-9 27 16,-10 10 0,1 10-16,8-10 15,29-19 1,0 0-16,19-18 15,0-1 1,18-18-16,1-9 16</inkml:trace>
  <inkml:trace contextRef="#ctx0" brushRef="#br2" timeOffset="-114290.77">27272 7479 0,'0'0'0,"0"0"15,0 0 1,9 0-16,1 10 16,18 8-16,10 29 15,9 28 1,0 19-16,0 0 15,0-9 1,0-1-16,9-9 16,-9-9-1,-9-10 1,0-9-16,-20-10 16,1 1-1,0-19-15,-19-1 16,0-18-1</inkml:trace>
  <inkml:trace contextRef="#ctx0" brushRef="#br2" timeOffset="-110635.78">19106 7714 0,'0'0'0,"10"-10"0,27-36 15,39-11 1,18-18-16,19 0 16,0 9-1,9 1 1,10-1-16,28 0 16,37 1-1,29 8-15,18-8 16,1 18-1,0 9-15,18 1 16,10 9 0,9 0-16,0-1 15,1 11 1,-1-1-16,-28 9 16,0 1-1,-19 18-15,0 20 16,-9-1-1,0 0-15,-10 9 16,0 10 0,-9 0-1,-18 0-15,-1 9 16,-10 10 0,-8 0-16,-10 9 15,0 0 1,-29 9-16,10 1 15,-9 9 1,-10-1-16,-9-8 16,-9 9-1,-10 9-15,-9-9 16,-29 0 0,0 9-16,-9 0 15,-9 0 1,0 0-16,-19 1 15,-10-1 1,-9 0-16,-19 10 16,0-10-1,-18 0 1,-10 0-16,-19 0 16,-9 10-1,-10-19-15,-9 0 16,-19 9-1,0-9-15,-9-10 16,-19-9 0,-10-9-16,-18-10 15,-10-9 1,0-9-16,-28-1 16,-18 1-1,-20 9-15,-18-19 16,-10-9-1,-28-10-15,0-9 16,-10-19-16,-27 0 31,18-9-31,28-9 16,0-10 0,10 0-16,0-9 15,-10-1 1,10 1-16,0-19 15,18 0 1,20 0-16,37 0 16,28 0-1,19-10-15,29-9 16,8-9 0,10 0-16,10-19 15,18 0 1,19 9-16,1-8 15,17-1 1,20 0-16,0 9 16,19-9-1,-1 0-15,20 19 16,-1 0 0,0 9-16,20-9 15,-1 18 1,-9 19-16,9 1 15,0 18 1,0 0 0,1 0-16,8 10 15,-9 8 1,1 1-16,8 0 16,-8 9-1,-1 1-15,-9 8 16,-1 1-1,1-1 1,0 10-16,0 0 16,0 0-16,-1 0 15,1 0-15,0 10 16,0-1 0,0-9-1,-10 10 1,10-10-16,-10 9 15,1-9 1,-1 0-16,1 9 16,-1-9-1,0 0-15,1 10 16,-1-1 0,-9-9-16,0 0 15,10 9 1,-10-9-16,0 0 15,0 0 1,0 10-16,0-1 16</inkml:trace>
  <inkml:trace contextRef="#ctx0" brushRef="#br2" timeOffset="-108645.29">6736 7357 0,'0'0'0,"0"0"0,0-18 15,0-1 1,0-9-16,0-10 16,9 1-1,1-10-15,18-10 16,9 1 0,29-10-16,9-9 15,20 10 1,-1-1-16,19 0 15,18 1 1,10 8-16,29 10 16,8 1-1,11 8-15,18-9 16,9 10 0,38 8-16,9 11 15,10 8 1,-9 1-16,27 9 15,-9 9 1,-9 1-16,-9-1 16,8 10-1,20 0-15,9-1 16,-28 10 0,-10-9-1,1 0-15,9 9 16,-19 0-1,-10 10-15,1-1 16,-10 10 0,-9 0-16,-19 0 15,-10 9 1,-9-9-16,-9 0 16,-19 10-1,-9-1-15,-10 9 16,-19 1-16,-9 0 15,0 0 1,-10 9-16,-9 0 31,-18 0-31,-1 9 16,-19 1 0,1-1-16,-20 10 15,1 0-15,-19 9 16,0 0-1,-1 0 1,-18 0-16,-18 1 16,-1 8-1,-19 1-15,0-10 16,-27 0 0,-20 10-16,-19-1 15,-8-18 1,-39 0-16,-28 0 15,-28-10 1,-28-9-16,-28 0 16,-19-9-1,-10-19 1,-19 9-16,10-18 16,10-1-16,-10 1 15,9-10 1,-18 10-1,-29-10-15,-18-9 16,8-1 0,-17-8-16,-11-1 15,10 0 1,38 1-16,19-1 16,18-9-16,19 0 15,19-19 1,0 1-1,-9-1 1,-1-19-16,20 1 0,18-1 16,29 1-1,27-1 1,20 1-16,18-10 16,10 0-1,-1-9 1,10-1-16,10-8 15,18 8-15,10-8 16,9-1 0,10-9-16,9 9 15,19-9 1,9 0-16,9 0 16,1-19-1,18 0 1,1 10-16,-1 0 15,10-1 1,9 1-16,0-1 16,1 1-1,-1 18-15,0-9 16,10 9 0,9-9-16,0 10 15,0-1-15,9 0 16,1 1-1,-1 18 1,-9-10-16,10 1 16,8 0-1,1 0 1,0-1-16,9 1 16,1 9-1,-10 0-15,-1 0 16,20 0-16,0 0 15,-48 29 1</inkml:trace>
  <inkml:trace contextRef="#ctx0" brushRef="#br2" timeOffset="-107620.28">17140 8155 0,'0'0'0,"0"0"15,0 0-15,0 0 16,0 0 0,0 0-16,0 0 15,0 0 1,10 9-16,9 10 15,18 19 1,20 18-16,8 9 16,11 1-1,-1 0-15,-9 9 16,-10 0-16,1 0 16,-10-19-1,-10 1 1,1-1-16,0-9 15,-10-10 1,-9 1-16,-1-19 16,-18-19-1</inkml:trace>
  <inkml:trace contextRef="#ctx0" brushRef="#br2" timeOffset="-107289.45">17761 8052 0,'0'0'0,"0"0"15,0 9-15,-19 19 16,1 19-16,-20 19 15,-19 28 1,-8 18 0,-39 10-16,1 0 15,-1-19 1,10-9-16,0-9 16,28-20-1,10-8-15,18-20 16,19-18-1</inkml:trace>
  <inkml:trace contextRef="#ctx0" brushRef="#br1" timeOffset="-80080.23">8843 11936 0,'0'0'0,"0"0"15,9 0-15,10 0 16,38-9 0,18-1-16,19 1 15,0 18 1,-9 1-16,-1-1 15,-8 0 1,-1-9-16,-9 0 16,-10 0-1,-18 0 1,-10 0-16,-19 0 16</inkml:trace>
  <inkml:trace contextRef="#ctx0" brushRef="#br1" timeOffset="-79789.59">8768 12264 0,'0'0'0,"0"0"16,0 0-16,0 0 15,9 0 1,29 10 0,28-1-1,56 0-15,28 10 16,1-9-16,-19-10 16,-10 0-1,-28-19-15,-19 0 16,-37 10-1</inkml:trace>
  <inkml:trace contextRef="#ctx0" brushRef="#br1" timeOffset="-78117.11">11392 11457 0,'0'0'0,"0"0"16,0 0-16,0 0 15,0 10-15,0 27 31,-9 20-31,0 36 16,9 11 0,0-11-16,0 1 15,0-19 1,0 0-16,0-18 16,-10-1-1,10-18-15,-9-1 16,9-9-16,0-9 15,0 0 1,0 0-16,0-19 16,0 0-1</inkml:trace>
  <inkml:trace contextRef="#ctx0" brushRef="#br1" timeOffset="-77743.58">11740 11936 0,'0'0'0,"0"0"15,0 0 1,19 0-16,19 0 16,28-9-1,18-1-15,10 10 16,1 0 0,-11 0-16,-9 0 15,1 10 1,-20-10-16,-18 0 15,-10 0 1,-9 0-16,-10 9 16,1-9-1</inkml:trace>
  <inkml:trace contextRef="#ctx0" brushRef="#br1" timeOffset="-77047.08">12926 11439 0,'0'0'0,"0"0"0,0 0 0,0 0 15,0 9 1,-10 0-1,1 20-15,9 8 16,9 19 0,1 1-16,9-1 15,-1-18 1,1-1-16,0-18 16,0 0-1,9-19-15,0 0 16,1-19-1,-1 0-15,9-18 16,1-10-16,-19 0 31,0 19-31,-10-1 16,0 11 0,-9 8-16,0 1 15,0 9-15,0 0 16,0 0-1,0 9 1,0 19-16,0 29 16,0 27-1,0 19-15,0 1 16,-9-1 0,-10 9-16,0-8 15,1-20 1,-1 0-16,-9-8 15,-10-20 1,0-9-16,10-19 16,-10-9-1,1-1-15,9-18 16,-1 0 0,1 0-1,19 0-15,-1-9 16</inkml:trace>
  <inkml:trace contextRef="#ctx0" brushRef="#br1" timeOffset="-76385.96">13631 12292 0,'0'0'0,"0"0"0,0 0 15,0 0 1,0 10 0,-9-1-16,-10 29 15,0 18-15,0 29 16,1 8-1,8-8 1,1-10-16,-1-19 16,1-9-16,0-9 15,-1-20 1,1-8 0,9-10-16,0 0 15,0-19 1,0-37-16,-10-29 15,20-18 1,-1 19-16,1 9 16,-1 9-1,10 19-15,-10 19 16,1 0 0,-1 18-16,0 1 15,1 18 1,18 1-16,0 27 15,10 10 1,0 19 0,-1 18-16,1 1 15,-1-10 1,-18 0-16,0 0 16,0 0-16,-10-19 15,1 0 1,-10-18-16,0-10 15,0-9 1,0-19-16</inkml:trace>
  <inkml:trace contextRef="#ctx0" brushRef="#br1" timeOffset="-76176.84">13227 12818 0,'0'0'0,"0"0"0,19 0 16,18-9-16,39-1 15,36 1 1,20 9 0,0 0-16,9 0 15,-19 0-15,-65 0 16</inkml:trace>
  <inkml:trace contextRef="#ctx0" brushRef="#br1" timeOffset="-75795.58">14262 11354 0,'0'0'0,"9"0"0,10 0 16,18 10-16,20 18 15,37 37 1,9 48-16,10 37 15,-28 28 1,-19 10-16,-38 0 16,-18-10-1,-20-9 1,-37 0-16,-47 9 16,-28-9-1,-57-19-15,-131 66 0</inkml:trace>
  <inkml:trace contextRef="#ctx0" brushRef="#br1" timeOffset="-75357.19">10941 11364 0,'0'0'0,"0"0"0,-28 9 16,-29 29 0,-28 37-16,-9 28 15,19 28 1,19 19-16,37 10 15,38-1 1,56 10-16,66 19 16,170-1-1,84-18-15</inkml:trace>
  <inkml:trace contextRef="#ctx0" brushRef="#br1" timeOffset="-68373.26">10085 7611 0,'0'0'0,"0"0"15,0 0-15,19 9 16,18 0 0,29-9-1,19 10-15,-10-1 16,10 1 0,-10-1-16,10 10 15,-1-10 1,1 10-16,18 0 15,10-1-15,-19-8 16,0-1 0,-9-9-1,-10 0-15,-9 0 16,-9 0 0,-20 0-16,-9 0 15,-9 0 1,0 0-1,-19 0-15,0 0 16,0 0-16,0 0 16,0 0-1</inkml:trace>
  <inkml:trace contextRef="#ctx0" brushRef="#br1" timeOffset="-67978.58">10612 7695 0,'0'0'0,"0"0"0,0 0 16,0 0-1,0 9 1,9 10 0,-9 38-16,0 36 15,-9 57 1,-10 10-16,-9 9 15,-1-10-15,20-18 16,9-19 0,19-9-1,-10-57-15</inkml:trace>
  <inkml:trace contextRef="#ctx0" brushRef="#br1" timeOffset="-66642.34">16322 11692 0,'9'0'0,"19"-19"15,48 0-15,46-9 16,38 0-1,-10 9-15,-18 10 16,-19 9 0,-28 0-1,-19 0-15,-29 0 16,-18 0-16,-19 0 16,-9 0-1,-57 0 1,-85 9-16,-46 1 15,-20 9 1,20 9-16,27 19 16,1 18-1,47-8-15,28 8 16,9 1 0,29 9-16,18-19 15,19 1 1,19-1-16,10-19 15,27 10 1,29 0-16,47-9 16,0-1-1,9-9 1,0-9-16,-9 0 16,-28 0-1,-10 0-15,-18-10 16,-20-9-1,-18 0-15,-9 0 16,-10 0 0,0 0-16,-38 9 15,-66 1 1,-37 8-16,-37 20 16,-1 9-1,38 0-15,28 0 16,28-10-16,29 1 15,18-1 1,29-9-16,9 1 31,19-1-31,18 19 16,38 0 0,29-1-16,37-8 15,10 0 1,18-20-16,10 1 15,-10-19 1,-9 0-16,-38 0 16,-18 0-1,-20 0-15,-18 0 16,-28 0 0,-19 0-16,-1 0 15,-8 0 1,-10 0-16,0 0 15,0 0 1,0 0 0</inkml:trace>
  <inkml:trace contextRef="#ctx0" brushRef="#br1" timeOffset="-64327.19">19426 12461 0,'0'0'0,"0"0"0,19 0 15,19-18 1,28 8 0,18 1-16,10 18 15,10 1-15,-1-1 16,1 10 0,-48-10-16</inkml:trace>
  <inkml:trace contextRef="#ctx0" brushRef="#br2" timeOffset="-56712.62">17742 11439 0,'0'0'0,"0"0"16,0 0-1,0 9-15,0 10 16,-9 37 0,-10 47-16,0 47 15,10 29 1,0-1-16,18 0 15,0-9 1,10-38-16,9-18 16,1-19-1,-1-19-15,0-19 16,-19-37 0</inkml:trace>
  <inkml:trace contextRef="#ctx0" brushRef="#br2" timeOffset="-56295.76">18307 12358 0,'0'0'0,"0"0"16,0-9-16,0-1 15,0 1 1,0 9-16,0 0 15,-10 9 1,1 20-16,0 8 16,9 19-1,9 10 1,19-10-16,10-9 16,9-9-1,19-10-15,0-19 16,9-18-1,-19-19-15,1-19 16,-29-9-16,-19-1 16,-37-18-1,-19 10 1,-19 8-16,-9 20 16,0 18-1,9 28-15,28 1 16</inkml:trace>
  <inkml:trace contextRef="#ctx0" brushRef="#br2" timeOffset="-55611.86">19756 12396 0,'0'0'0,"-10"-10"15,-18-27-15,-19-1 16,-19 10 0,-9 9-16,0 10 15,9 18 1,9 19-16,20 1 15,18-1 1,19 9 0,19 1-16,9-1 15,28 1 1,10-19-16,19-10 16,-1-18-16,-8-10 15,-1-19 1,-9-18-16,-10 0 15,-18-1 1,-19 11-16,-10 17 16,-9 1-1,0 19 1,0-1-16,0 10 16,0 10-1,-9 18-15,-1 28 16,1 38-1,9 19-15,9 9 16,-9 9 0,0 0-16,0 1 15,-19-29 1,-9-9-16,-9 0 16,-20-10-1,-18-9-15,-19-19 16,9-18-1,-18-19-15,-10-19 16,9-28 0,57 9-1</inkml:trace>
  <inkml:trace contextRef="#ctx0" brushRef="#br2" timeOffset="-55206.91">20753 11776 0,'0'0'0,"0"0"0,-10 10 16,-18-1-1,-28 29-15,-20 37 16,-8 37 0,27 10-1,20 19-15,18 0 0,19 9 31,28-28-31,10-9 16,18-20 0,10-8-16,0-29 15,0-9 1,9-19-16,-37-28 16</inkml:trace>
  <inkml:trace contextRef="#ctx0" brushRef="#br2" timeOffset="-54906.88">21129 11973 0,'0'0'0,"0"0"15,0 0-15,0 10 16,-9 27-1,-1 48 1,1 27-16,18 10 16,1 19-16,8-19 15,-8-19 1,-1-18 0,-9-29-16,0-9 15,0-10 1,0 1-16,0-19 15,0-19 1</inkml:trace>
  <inkml:trace contextRef="#ctx0" brushRef="#br2" timeOffset="-54661.92">21355 12414 0,'0'0'0,"9"0"0,10-9 0,37-10 16,20 10 0,37 0-1,18 18 1,-18 0-16,0 10 16,-19 9-1,-9-9-15,-10 0 16,-37-10-1</inkml:trace>
  <inkml:trace contextRef="#ctx0" brushRef="#br2" timeOffset="-54337.14">22587 11964 0,'0'0'0,"0"0"15,0 0-15,0 0 16,0 19 0,0 28-16,0 37 15,0 29 1,0 28-16,0 18 16,0-18-1,0-10 1,0 0-16,-9-9 15,-1-28 1,1-19-16,0-18 16,9-10-1,-10-19-15,10-10 16,0-18 0</inkml:trace>
  <inkml:trace contextRef="#ctx0" brushRef="#br2" timeOffset="-54029.13">22352 12180 0,'0'0'0,"9"-19"0,1-9 16,18-10 0,10 10-16,9 0 15,28 9 1,19 19-1,0 19-15,-9 9 16,-10 10-16,-19 9 16,-8-10-1,-30 10-15,-8 0 16,-20 0 0,-27 19-16,-48 18 15,-37 10 1,-1-19-1,58-47-15</inkml:trace>
  <inkml:trace contextRef="#ctx0" brushRef="#br2" timeOffset="-53574.36">23359 12827 0,'0'0'0,"0"0"15,0 0-15,0 0 16,0 0 0,0 0-16,0 10 15,-10-1 1,1 19-16,-1 10 15,1 9 1,18 9-16,1 0 16,-1-18-1,10-1-15,0-18 16,9 0 0,-9-10-16</inkml:trace>
  <inkml:trace contextRef="#ctx0" brushRef="#br2" timeOffset="-53322.7">23302 12452 0,'0'0'0,"0"0"16,0 0-16,0 0 15,10 0 1,-1 0-1,19 0-15,0 0 16,10 0-16,-10 0 16,-9-9-1,0-1 1,0 1-16,-19-1 16,0 1-1</inkml:trace>
  <inkml:trace contextRef="#ctx0" brushRef="#br2" timeOffset="-52946.94">23716 11805 0,'0'0'0,"9"0"0,10 9 16,10 0 0,18 19-16,9 38 15,10 37 1,-10 29-1,-9 27-15,-9 1 16,-29-1-16,-9-27 16,-18-1-1,-29-9 1,-10-19-16,-37 0 16,38-56-1</inkml:trace>
  <inkml:trace contextRef="#ctx0" brushRef="#br2" timeOffset="-50765.45">2662 12893 0,'0'0'0,"-9"0"16,-10 0-16,10 0 16,-1 0-1,10 0-15,19 0 16,56 9 0,66 1-16,57-1 15,37 0 1,10 10-16,9-19 15,19 0 1,-19-9-16,-38 18 16,-9 1-1,-38-1-15,-18 10 16,-38-10 0,-29 1-16,-27-1 15,-20 0 1,-18-9-1,-19 0-15,0 10 16,-37-1-16,-67 10 16,-103 9-1,-37-9 1,-10 0-16,-19-1 16,19 1-16,9-19 15,10-9 1,9-1-16,19 1 15,38-10 1,28 10-16,37-1 16,29 1-1,37 9 1,10 0-16,19 0 16,9 0-1,28 0-15,57 0 16,75-19-1,47 0-15,37 10 16,1 9 0,9 0-16,-19-9 15,-19 9 1,1 9-16,-20 0 16,-18-9-1,-19 0-15,-19 0 16,-19 0-1,-37 0-15,-29 0 16,-9 0 0,-9 0-1,-19 0-15,0 0 16,-19 0 0,0 0-16,0 0 15,0 0 1,0 0-16,0 0 15,0 0 1,0 0-16</inkml:trace>
  <inkml:trace contextRef="#ctx0" brushRef="#br2" timeOffset="-49327.06">25005 12621 0,'0'0'0,"0"0"0,0 0 15,9 0 1,20 0-16,27 0 16,38 0-16,28 9 15,29 1 1,-10-1-1,-9 0-15,-29-9 16,-18 0 0,-29 0-16,-18 0 15,0 0 1,-10 0-16,-9 0 16,-10 0-1</inkml:trace>
  <inkml:trace contextRef="#ctx0" brushRef="#br2" timeOffset="-48898.78">25692 12067 0,'0'0'0,"0"0"15,0 10 1,0-1-16,0 29 16,9 37-1,-9 18-15,0 20 16,0 18 0,-9-9-16,-1-18 15,1-1 1,-1 9-16,1-18 15,0-19 1,9-18-16,0-1 16,0-19-1,0 1-15,0-10 16,0-9 0,0 0-16,0-10 15,0-9 1,0 0-16,0 0 15,0 0 1</inkml:trace>
  <inkml:trace contextRef="#ctx0" brushRef="#br2" timeOffset="-47880.62">24723 12809 0,'0'0'0,"0"0"0,0 0 15,0 0 1,0 0 0,0 0-16,0 0 15,9 0 1,19 0 0,29-10-16,37 1 15,9 9-15,10-10 16,9 1-1,10 0 1,-19 9-16,0-10 16,-10 1-1,-8 9-15,-11-10 16,-9 1-16,-18 0 16,-19 9-16,-1 0 15,-9-10 1,-9 10-1,-9 0 1,-10 0-16,0 0 16</inkml:trace>
  <inkml:trace contextRef="#ctx0" brushRef="#br2" timeOffset="-47461.17">25908 11955 0,'0'0'0,"0"0"16,0 0-16,0 0 15,0 0 1,0 0-1,0 18-15,-9 20 16,-10 46-16,0 38 16,-9 29-1,18 8 1,1-18-16,0-10 16,-1 0-1,10-18-15,-9-28 16,-1-10-1,1-19-15,9 0 16,0-18 0,0-1-16,0-18 15,0 0 1,0-19-16,0 0 16</inkml:trace>
  <inkml:trace contextRef="#ctx0" brushRef="#br2" timeOffset="-47160.18">25090 12715 0,'0'0'0,"0"0"0,0 0 15,9 0 1,10 9-16,37 0 15,48 10-15,27 9 16,11-9 0,-1 0-1,-19 0-15,-28-10 16,-19 0 0,-18-9-16,-20 0 15,-18 0 1,-9 0-16,-10 0 15</inkml:trace>
  <inkml:trace contextRef="#ctx0" brushRef="#br2" timeOffset="-46429.34">16962 8305 0,'0'0'0,"0"0"16,0 0-16,0-9 15,0-1 1,0 1-16,0 9 16,0 0-1,0 0-15,9 9 16,29 29 0,18 18-1,19 38-15,19 0 16,0-1-16,-18-17 15,-20-1 1,1 0 0,-1 0-16,-18-19 15,-1 0 1,-18-9-16,0-9 16,-10-1-16,-9-18 15</inkml:trace>
  <inkml:trace contextRef="#ctx0" brushRef="#br2" timeOffset="-46144.37">17686 8145 0,'0'0'0,"0"0"15,0 10-15,-19 27 16,-19 29 0,-27 37-16,-20 29 15,-19 18-15,-8 9 16,-1 1-1,9-20 1,48-64-16</inkml:trace>
  <inkml:trace contextRef="#ctx0" brushRef="#br2" timeOffset="-45664.94">16999 8155 0,'0'0'0,"0"0"0,0 0 16,0 0-1,0 0 1,0 0-16,0 0 16,10 19-16,8 28 15,29 28 1,10 37-1,28 10 1,-1 0-16,1-19 16,9-9-16,-9 9 15,-10-9 1,-19-28-16,1-10 16,-20-18-1,-18-10-15,0-9 16,-19-19-1</inkml:trace>
  <inkml:trace contextRef="#ctx0" brushRef="#br2" timeOffset="-45361.98">17705 8061 0,'0'0'0,"0"0"0,0 9 15,-19 29-15,-19 37 16,1 19 0,-29 37-1,-19 19-15,-9 10 16,0-19-16,-9 9 15,-1-19 1,10 0-16,28-18 16,38-66-1</inkml:trace>
  <inkml:trace contextRef="#ctx0" brushRef="#br2" timeOffset="-44477.19">24930 12865 0,'0'0'0,"0"0"16,0 0-1,0 0-15,9 0 16,0-10-1,29-8-15,37-1 16,29 10-16,37-1 31,0 10-31,-9 0 0,-1 0 16,1 0 0,-19 0-1,-28 0-15,-10-9 16,-19 9-1,-18 0 1,0 0-16,-20 0 16,-8 0-1,-10 0-15,0 0 16</inkml:trace>
  <inkml:trace contextRef="#ctx0" brushRef="#br2" timeOffset="-44056.84">26068 11880 0,'0'0'0,"0"0"15,0 0 1,0 0-1,0 9-15,-9 0 16,-10 38 0,9 38-16,1 37 15,-1 18 1,1 11-16,0-1 16,-10 0-16,0-9 15,0-1 1,10-18-16,-1-9 15,1-10 1,0-18-16,-1-20 16,10-18-1,0-9-15,0-10 16,0-9 0,0-19-1,0 0-15,0 0 16</inkml:trace>
  <inkml:trace contextRef="#ctx0" brushRef="#br2" timeOffset="-43684.25">24995 12724 0,'0'0'0,"0"0"0,0 0 16,10 0 0,9 0-1,28 9-15,19 1 16,28-1 0,28 1-1,0-1-15,10 0 0,9 1 16,-9-1-1,-19-9 1,-10 0-16,-18 0 16,-10 0-1,-18 0-15,-20 0 16,-9 0 0,-9 0-16,-19 0 15,0 0 1</inkml:trace>
  <inkml:trace contextRef="#ctx0" brushRef="#br2" timeOffset="-43280.5">25814 11861 0,'0'0'0,"0"0"0,0 0 16,0 9 0,0 10-16,-9 19 15,-1 37 1,10 37-16,-9 10 16,9 28-1,-10 10-15,1-1 16,9-9-1,0 1-15,-10-20 16,10-19-16,0-8 16,-9-20-1,9-18 1,0-10 0,0-18-16,0-20 15,0 1-15,0-9 16,0-10-1,0 0-15</inkml:trace>
  <inkml:trace contextRef="#ctx0" brushRef="#br2" timeOffset="-42928.9">24958 12733 0,'0'0'0,"0"0"16,0 0-1,9 0-15,19 0 16,38 10 0,38-10-16,37 0 15,9 0 1,1 0-16,9 0 15,-19 0 1,-19-10 0,-18 1-16,-20 0 15,-8 9 1,-20 0-16,-9 0 16,-19-10-16,-9 1 15,-19 0 1</inkml:trace>
  <inkml:trace contextRef="#ctx0" brushRef="#br2" timeOffset="-42535.46">26021 11927 0,'0'0'0,"0"0"0,0 0 16,0 0-1,0 0-15,0 0 16,0 9 0,9 10-16,1 46 15,9 48 1,-10 28 0,10 18-16,-19 10 15,0 0 1,0 0-16,0-19 15,0-19 1,-10-18-16,1-10 16,0-18-1,-1-20-15,1-27 16,-1-1 0,1-18-16,9 0 15,0-19 1,0 0-16,0 0 15</inkml:trace>
  <inkml:trace contextRef="#ctx0" brushRef="#br2" timeOffset="-40540.46">27545 11898 0,'0'0'0,"0"0"0,0 0 16,0 0-1,0 0-15,0 0 16,0 10-1,0 18-15,9 19 16,10 19 0,9 9-16,10-10 15,9-8 1,-9-11-16,-1-27 16,-9 0-1,10 0-15,0-19 16,9-10-1,0-8-15,-10-20 16,10-9 0,-9-9-1,-19 0-15,0-1 16,0 10 0,-19 19-16,0 0 15,0 19 1,0 9-16,0 0 15,0 9 1,0 10-16,0 47 16,0 27-1,0 29 1,0 0-16,-10 10 16,-9-10-16,1-10 15,-1-9 1,-10-9-16,-8-19 15,-1-9 1,-18-10-16,-19-9 16,-1-9-1,-8-20-15,-1-18 16,0 0 0,10-18-16,9-1 15,10-9 1,27 9-1</inkml:trace>
  <inkml:trace contextRef="#ctx0" brushRef="#br2" timeOffset="-40079.2">28730 12574 0,'0'0'0,"0"0"16,0 0-16,0 0 15,0 0 1,0 0-16,0 9 16,-19 29-1,1 28-15,-1 27 16,-9 20 0,-1 9-16,1-9 15,9-10 1,0-9-16,10-10 15,0-9 1,-1-19-16,1-18 16,-1-1-1,1-18-15,9-9 16,0-10 0</inkml:trace>
  <inkml:trace contextRef="#ctx0" brushRef="#br2" timeOffset="-39706.92">28570 12658 0,'0'0'15,"0"0"-15,10 0 16,-1 10-16,10-1 15,9 19 1,10 19-16,-1 10 16,10 18-1,-9 18 1,9-8 0,-9 9-16,-1-19 15,-8 0 1,-1 0-16,-9-19 15,-1 0 1,1-9-16,-9-9 16,-1-10-1,0-9-15,-9 0 16,0-19 0,0 0-16</inkml:trace>
  <inkml:trace contextRef="#ctx0" brushRef="#br2" timeOffset="-39446.89">28335 13240 0,'0'0'0,"0"0"16,0 0-16,0 0 15,10 0-15,37 0 16,37-9-1,48 9 1,9-10 0,0 1-16,-19 0 15,-18-1 1,-19 1-16,-29-1 16,-37 1-16</inkml:trace>
  <inkml:trace contextRef="#ctx0" brushRef="#br2" timeOffset="-37795.4">29991 11842 0,'0'0'0,"0"0"15,9 0-15,1-9 16,8-1 0,1 1-1,-9 9-15,8-9 16,-8 9 0,9 0-16,-10 0 15,-9 0 1,0 0-16,0 0 15,-19 9 1,-37 0-16,-29 19 16,-28 19-1,-18 0-15,18 10 16,28-10 0,29-10-16,18 1 15,19-1 1,19-9-16,19 10 15,19-1 1,27 1 0,1-1-16,10 1 15,8-19 1,-9-1-16,1 1 16,-20-19-16,-9 0 15,-9 0 1,-19 0-16,-10 0 15,-9 0 1,0 0-16,-28 10 16,-29-1-1,-37 10 1,-37 18-16,8 10 16,29 0-1,28 0-15,19-9 16,10-1-1,9-9-15,18 0 16,1 1 0,-1-1-1,10 0-15,10 0 16,9 0 0,18 0-16,38 10 15,29-19 1,28-1-16,18-18 15,-9 0 1,-18-9-16,-20 0 16,-18-1-1,-29 1-15,-18 9 16,-19-10 0,-1 10-16,-8 0 15,-10-9 1,0 9-16</inkml:trace>
  <inkml:trace contextRef="#ctx0" brushRef="#br2" timeOffset="-37262.06">31026 11307 0,'0'0'0,"0"0"15,0 10-15,0 8 16,-10 39-1,1 37-15,-1 46 16,10 10 0,0 10-1,10-10-15,-10-9 16,0-10 0,0-18-16,0-29 15,9-9-15,1-18 16,-1-11-1,0-8 1,-9-19-16</inkml:trace>
  <inkml:trace contextRef="#ctx0" brushRef="#br2" timeOffset="-36862.62">31562 12358 0,'0'0'0,"0"0"0,0 0 16,-19 0-1,0 10 1,-9-1-16,0 19 16,0 19-16,18 19 15,10 9 1,19-10-1,9-8-15,10-10 16,-1-19 0,10-9-16,1-19 15,-1-10 1,0-18-16,-10-10 16,-18-18-1,0 0-15,-19-10 16,-19 1-1,0-1 1,-9 19-16,0 9 0,0 29 16,9 0-1</inkml:trace>
  <inkml:trace contextRef="#ctx0" brushRef="#br2" timeOffset="-36143.04">32258 12508 0,'0'0'0,"0"0"16,0-9-16,-9-10 15,-10 0 1,0 10-16,-9 0 16,-10 9-1,10 9-15,0 19 16,-1 0 0,20 0-16,0 10 15,18-1 1,10-8-16,9-1 15,19-9 1,0-1 0,0-18-16,10 0 15,-10-28 1,-10-9-16,1-10 16,0 0-16,-20 0 15,1 9 1,-19 10-16,0 9 15,0 10 1,0 0 0,0 9-16,0 0 15,0 9 1,0 29 0,-9 46-16,-1 19 15,1 19-15,-10 10 16,10-1-1,-10-9 1,0 0-16,-9 0 16,-10-19-1,1-19-15,-10-8 16,-10-20 0,1 0-16,-10-18 15,-19-1 1,-9-18-16,0-19 15,19-9 1,37-1-16</inkml:trace>
  <inkml:trace contextRef="#ctx0" brushRef="#br2" timeOffset="-18631.77">1872 14094 0,'0'0'0,"-9"19"15,-20 28-15,-8 46 16,9 29 0,-1 0-1,20 19-15,0 0 16,9-10-16,0-9 16,9-9-1,0-29-15,1-18 16,-1-10-1,19-18-15,10-1 16,-19-27 0</inkml:trace>
  <inkml:trace contextRef="#ctx0" brushRef="#br2" timeOffset="-18245.81">2484 14826 0,'0'0'0,"0"0"15,0 0-15,-19 9 16,0 0 0,-9 20-16,-1 8 15,11 10 1,-1 19-16,9-10 15,20 0 1,18-18-16,0-1 16,19-18-1,0-19 1,10 0-16,-10-19 16,-10-18-16,-18-1 15,-9-18 1,-20 0-16,-27-10 15,-48 19 1,-18 10 0,-10 37-16,56 9 15</inkml:trace>
  <inkml:trace contextRef="#ctx0" brushRef="#br2" timeOffset="-17663.16">3208 15013 0,'0'0'0,"0"-9"0,-9-10 15,-10 10-15,0-1 16,0 10 0,-19 10-1,1 18-15,9 0 16,-1 19 0,20-9-16,0-1 15,18-18-15,0 0 16,1-10-1,9-9 1,9 0-16,0-9 16,0-10-1,10 0-15,0 0 16,-20 10-16,1 0 16,0 9-1,0 9 1,9 10-16,0 18 15,-9 29 1,-19 18 0,-9 10-16,-20 9 15,-18 19 1,-37-9-16,-20-19 16,-9-29-1,10-18-15,18-18 16,19-20-16,29-9 15</inkml:trace>
  <inkml:trace contextRef="#ctx0" brushRef="#br2" timeOffset="-17263.12">4177 14563 0,'0'0'0,"0"0"0,-10 0 16,-27 9-1,-38 38 1,-29 28-16,1 38 16,27 9-1,29-9-15,19-1 16,19-9 0,18-18-16,10-29 15,9 0-15,10-18 16,-1-10-1,10-9 1,-28-19-16</inkml:trace>
  <inkml:trace contextRef="#ctx0" brushRef="#br2" timeOffset="-16895.62">4450 14666 0,'0'0'0,"0"0"0,0 10 16,0 8-1,-19 29-15,0 28 16,0 19 0,0 9-1,1 1-15,8-11 0,1-27 31,18-19-31,1-9 16,-1-20 0,10 1-16,9 0 15,10-10 1,18-9-16,29 0 16,-1-9-1,-8-1-15,-1 1 16,-19 0-16,1-1 15,-29 1 1</inkml:trace>
  <inkml:trace contextRef="#ctx0" brushRef="#br2" timeOffset="-16527.36">5362 14751 0,'0'0'0,"0"0"0,0 0 16,0 9 0,-19 29-16,1 18 15,-20 28 1,0 20-16,10 8 15,9-27 1,10-20-16,18-18 16,1-9-1,18-10-15,0-9 16,19-1 0,19-8-1,9-1-15,1-9 0,-1-9 31,-9-1-31,-48 1 16</inkml:trace>
  <inkml:trace contextRef="#ctx0" brushRef="#br2" timeOffset="-16192.19">5823 14366 0,'0'0'0,"10"0"0,-1 9 16,19 10 0,19 19-16,10 27 15,9 20-15,-1 27 16,-8 1-1,-29 0-15,-19 9 16,-18-1 0,-38-8-1,-9-10-15,-20-9 16,-18-19 0,0-9-16,57-47 15</inkml:trace>
  <inkml:trace contextRef="#ctx0" brushRef="#br2" timeOffset="-15879.76">7103 15023 0,'0'0'0,"0"0"15,9 0 1,0-10-16,20 1 16,-1 0-1,19-1-15,19 10 16,0 0-1,9 10-15,-9-1 16,-38-9-16</inkml:trace>
  <inkml:trace contextRef="#ctx0" brushRef="#br2" timeOffset="-15679.88">6820 15229 0,'0'0'0,"0"0"0,10 0 16,9 0-16,37 10 15,48-10 1,37 9 0,47-9-16,-9 0 15,131 9-15</inkml:trace>
  <inkml:trace contextRef="#ctx0" brushRef="#br2" timeOffset="-637.09">9370 14638 0,'0'0'0,"9"0"15,38-9 1,47-1-16,47 1 15,10 18 1,-1 1-16,-18 8 16,-28 1-1,-29-9-15,-28-1 16,-9 0 0,-20-9-16,-18 0 15,0 0 1,-18 10-16,-58-1 15,-55-9 1,-58 10-16,-18 18 16,1 9-1,8 10 1,38 19-16,28-10 16,48 0-16,27-9 15,29-9 1,19-1-1,27 10-15,48 0 16,47 9-16,47-9 16,9-9-1,1-10-15,-29-9 16,-28 0 0,-29-1-1,-18-8-15,-28-1 16,-19 0-1,-19-9-15,0 10 16,-29-1 0,-46 19-1,-56 19-15,-29-9 16,-29 9 0,11 9-16,27-9 15,19 9 1,29-18-16,37-1 15,29-18 1,8 0-16,20 0 16,-1-10-1,10 0-15,10 10 16,9 9 0,37 0-16,38 1 15,66-1-15,57-10 16,37-8-1,0-10 1,-10-10-16,-37 1 16,-38 0-1,-46-1 1,-48 10-16,-28 0 16,-19 0-16,-9 0 15,-10 0 1,-9 0-1,0 0-15,0 0 16,0 0-16</inkml:trace>
  <inkml:trace contextRef="#ctx0" brushRef="#br2" timeOffset="570.27">10894 15088 0,'0'0'0,"0"0"0,0 0 16,0 0 0,0 10-16,9 18 15,10 19-15,19 19 16,18-1-1,10-8 1,-10-20-16,1-9 16,-1-9-16,1-19 15,-10-19 1,0-9-16,-10-19 16,1 0-1,-19 0 1,-10 0-16,-9 0 15,0 19 1,0 19-16,0 0 16,0 9-1,0 9-15,0 19 16,-9 57 0,-10 18-16,0 19 15,0 18 1,-9-18-16,0-18 15,-10-20-15,1-9 32,-10-9-32,-10-10 15,-18-18 1,-10-1-16,19-18 16,1-19-1,8 0-15,38-9 16</inkml:trace>
  <inkml:trace contextRef="#ctx0" brushRef="#br2" timeOffset="1154.42">11863 15689 0,'0'0'0,"0"0"16,0 0-1,0 0-15,0 9 16,0 10 0,-19 47-16,10 28 15,-1 18 1,1 19-16,-1-27 15,1-20 1,-1-28-16,1-18 16,0-10-1,9-9-15,0-19 16,0 0 0,0-19-16,9-56 15,0-47-15,10-9 16,0 18-1,0 19-15,0 29 16,0 27 0,-1 10-1,-8 19 1,-1 9-16,19 18 16,19 39-16,0 18 15,1 28 1,-1 0-1,-10 0-15,1-9 16,-19-19-16,-1-19 16,-8-9-1,-10-18-15,0-20 16</inkml:trace>
  <inkml:trace contextRef="#ctx0" brushRef="#br2" timeOffset="1353.45">11675 16299 0,'0'0'0,"9"0"16,10-10-16,28-8 16,47-1-1,19-9 1,0 0-16,-10 9 15,-46 9 1</inkml:trace>
  <inkml:trace contextRef="#ctx0" brushRef="#br2" timeOffset="1669.6">12775 14638 0,'0'0'0,"0"0"0,0 19 16,-9 56-16,-10 66 15,10 37 1,-1 19-16,10-19 15,0-9 1,0-9-16,-9-38 16,9-19-1,9-28-15,1-28 16,-1-29-16</inkml:trace>
  <inkml:trace contextRef="#ctx0" brushRef="#br2" timeOffset="2022.8">13274 15417 0,'0'0'0,"0"0"0,0 0 16,-10 0-1,-8 9-15,-1 19 16,0 10-1,10 28-15,18 18 16,0-9-16,20-9 31,-1-29-31,19 1 16,0-19 0,0-19-16,0-29 15,-9-8-15,-10-19 16,-9-10-1,-29-9 1,-18 9-16,-19 0 16,-9 29-1,-1 9-15,29 18 16</inkml:trace>
  <inkml:trace contextRef="#ctx0" brushRef="#br2" timeOffset="2687.7">14262 15604 0,'0'0'0,"0"-9"0,0-10 15,-10-18-15,-18-1 31,-28-9-31,-10 19 0,0 19 16,0 18 0,0 19-1,19 0 1,19 19-16,18 0 16,20 0-16,-1 0 15,20-9 1,-1-1-16,9-18 15,10-19 1,0-9 0,19-29-16,0-9 15,-9 0-15,-20 0 16,1 0 0,-19 19-1,-1 0-15,-8 9 16,-1 10-1,-9 0-15,10 18 16,-1 0 0,1 29-1,-1 46-15,0 29 16,-9-1 0,-18 10-16,-11-9 15,-8 0-15,-10-20 16,-10-8-1,1-19 1,-1-10-16,-27-19 16,-10-8-1,-10-29-15,1-19 16,9-9 0,18-10-16,39 10 15,18 9-15</inkml:trace>
  <inkml:trace contextRef="#ctx0" brushRef="#br2" timeOffset="3135.44">15024 15173 0,'0'0'0,"0"0"0,0 9 15,-10 29 1,10 37-1,-9 28-15,9 28 16,0 20 0,0 8-16,0 1 15,0-10 1,-10-10-16,10-27 16,0-10-1,0-18-15,-9-29 16,9-19-1,-9-8-15,9-20 16,0-9-16,0-9 31,-10-1-31</inkml:trace>
  <inkml:trace contextRef="#ctx0" brushRef="#br2" timeOffset="3452.72">14845 15445 0,'0'0'16,"9"-28"-16,20-19 15,8-9-15,10-1 16,19 10 0,0 10-1,9 18-15,-9 10 16,0 18-16,-10 19 15,-9 0 1,-9 19-16,-19 19 16,-10 0-1,-28-1-15,-28 20 16,-19 9 0,-37-19-16,0-10 15,-1-27-15,48-29 16</inkml:trace>
  <inkml:trace contextRef="#ctx0" brushRef="#br2" timeOffset="3970.1">16482 15848 0,'9'0'0,"38"0"16,57-9-16,56 0 16,9-1-1,0 1-15,-28-1 16,-28 10-16,-28 0 16,-19 0-1,-29 0-15,-18 0 16,-9 0-1</inkml:trace>
  <inkml:trace contextRef="#ctx0" brushRef="#br2" timeOffset="4292.63">17131 15323 0,'0'0'0,"0"0"15,0 9 1,0 20-16,-10 36 16,10 57-1,0 28 1,0 19-16,0-9 16,0-1-16,-9-27 15,0-20 1,-1-9-1,1-18-15,-1-20 16,10-27 0,0-1-16,0-18 15,0-19 1,0 0 0,0 0-16</inkml:trace>
  <inkml:trace contextRef="#ctx0" brushRef="#br2" timeOffset="5124.11">19285 15229 0,'0'0'0,"0"0"0,0-9 15,0-1 1,0 1-16,-19-10 15,-9 10 1,-19-1-16,-38 29 16,-27 19-1,-20 18-15,0 10 16,38-10 0,38-18-16,18-1 15,29 1 1,9 9-16,18-1 15,29 11 1,29-1 0,18 0-16,9-9 15,20-9 1,-29-10-16,-29-9 16,-17-10-1,-20 0-15,-19-9 16,-9 0-1,-19 10-15,-56 18 16,-75 10-16,-29 8 31,9 20-31,11 0 16,17-10 0,39 0-16,47-18 15,18-1-15,19 1 16,10-10-1,27 0-15,20 0 16,37 10 0,29-10-16,37-9 15,28 0 1,1-10 0,-20-9-16,-28 0 15,-27 0 1,-30-9-16,-27 9 15,-19-10 1,0 1-16,-19 9 16</inkml:trace>
  <inkml:trace contextRef="#ctx0" brushRef="#br2" timeOffset="6742.78">20160 15398 0,'0'0'0,"0"0"0,0 0 15,0 0 1,0 0-16,0 0 16,0 0-1,0 0-15,0 0 16,0 0 0,0 0-16,0 0 15,0 0 1,0 0-1,0 0-15,0 0 16,0 0 0,0 0-16,0 0 15,0 0 1,0-9-16,0-1 16,0 1-1,0 0-15,0-1 16,0 10-1,0 0-15,0 10 16,-19 27-16,0 29 16,-9 28-1,9 28 1,-9-1 0,19-27-16,-1-9 15,1-10-15,0 0 16,-1-28-1,1-10 1,9-18-16,0-19 16</inkml:trace>
  <inkml:trace contextRef="#ctx0" brushRef="#br2" timeOffset="6987">20442 15773 0,'0'0'0,"19"0"15,28-18-15,28-1 16,10 0 0,19 0-16,-10 10 15,-10 0 1,-18-1-1,0 10-15,-28 0 16</inkml:trace>
  <inkml:trace contextRef="#ctx0" brushRef="#br2" timeOffset="7538.86">21374 15135 0,'0'0'0,"0"0"16,0 0 0,0 10-16,-10 18 15,1 28 1,-1 10 0,20 18-16,9-9 15,9 0-15,0-18 16,0-20-1,10 1 1,-10-19-16,0-19 16,1 0-1,18-29-15,0-8 16,0-19 0,-10-10-16,-18 0 15,0 19-15,0 19 16,-10 0-1,1 19 1,-10-1-16,0 10 16,0 10-1,0 18-15,0 37 16,0 39 0,-19 8-16,0 10 15,-9-9 1,-10-19-16,0-1 15,-9-8 1,-9-19-16,0-10 16,-10-19-1,0-18 1,0-9-16,38-20 16</inkml:trace>
  <inkml:trace contextRef="#ctx0" brushRef="#br2" timeOffset="8142.42">22060 15952 0,'0'0'0,"0"0"15,0 0-15,0 0 16,0 0 0,0 0-16,0 18 15,-18 39 1,-1 27-16,-9 19 16,-1 10-1,1-19 1,9-19-16,-9-10 15,9-18 1,10-18-16,-1-11 16,1-18-1,9-9-15,-9-29 16,9-46 0,9-47-16,19 9 15,0 18 1,1 29-16,-1 19 15,0 19 1,0 8-16,1 20 16,-1 18-1,19 10-15,0 37 16,9 19 0,-18 19-16,0-9 15,-10-1 1,-9 10-1,-10-19-15,0 0 16,1-19-16,-10-9 16,0-19-1,0-18-15</inkml:trace>
  <inkml:trace contextRef="#ctx0" brushRef="#br2" timeOffset="8336.76">21900 16430 0,'0'0'0,"10"0"0,-1-9 15,19-1 1,29-8-16,18-1 16,29 9-1,-1 1 1,-9 0-16,-56-1 15</inkml:trace>
  <inkml:trace contextRef="#ctx0" brushRef="#br2" timeOffset="8636.7">22916 15201 0,'0'0'16,"10"9"-16,-1 10 16,19 47-16,-9 28 15,-9 28 1,-20 37-16,-27 29 15,-39 9 1,-27-10-16,-48-18 16,-93 94-1</inkml:trace>
  <inkml:trace contextRef="#ctx0" brushRef="#br2" timeOffset="9013.02">20113 15154 0,'0'0'0,"-9"0"0,-10 9 15,-28 10 1,-19 28-16,-9 38 16,-1 27-1,20 38-15,18 19 16,38-9-1,19 9-15,38-19 16,55 0 0,95 19-16,113 28 15</inkml:trace>
  <inkml:trace contextRef="#ctx0" brushRef="#br2" timeOffset="9636.49">23867 14920 0,'0'0'0,"0"0"16,0 9-16,-10 10 15,-9 28 1,-9 56-16,0 38 16,0 18-16,9-9 15,9-9 1,1-29-16,18-27 31,1-10-31,18 0 16,-18-47-1</inkml:trace>
  <inkml:trace contextRef="#ctx0" brushRef="#br2" timeOffset="9986.92">24205 15464 0,'0'0'16,"0"0"-16,0 9 0,-9 0 15,-10 20 1,10 27 0,-1 19-16,20 19 15,-1-19 1,19-19-16,0-18 15,1-1 1,8-18-16,1-19 16,0-9-1,-1-20 1,-9-17-16,-18-11 0,-29-18 31,-19 0-31,-18 9 16,-10 20-1,10 27-15,27 9 16</inkml:trace>
  <inkml:trace contextRef="#ctx0" brushRef="#br2" timeOffset="10635.27">25137 15895 0,'9'0'0,"0"-18"16,10-20-16,0-18 31,-19-1-31,-9 11 16,-10-1 0,-19 18-16,-9 20 15,-9 9-15,-10 19 16,19 18-1,0 20-15,19-1 16,9 0 0,19 1-1,9-20-15,19 1 16,19-1 0,10-18-16,9-19 15,0-28-15,-1-19 16,-8-9-1,-20-10 1,1 10-16,-19 9 16,0 9-1,-19 10-15,0 19 16,0-1 0,0 10-16,0 0 15,0 10-15,-10 37 16,1 28-1,0 28 1,-10 19-16,0 9 16,0-9-1,0-9 1,-18-20-16,-1 1 16,-9-19-16,-9 0 15,-20-18 1,-18-10-16,-28-10 15,-10-27 1,10-20-16,9-18 16,66 9-1</inkml:trace>
  <inkml:trace contextRef="#ctx0" brushRef="#br2" timeOffset="12842.89">20010 15285 0,'0'0'0,"0"0"0,0 0 16,-10-9-1,1 0-15,-1 9 16,1-10 0,-10 10-16,0 10 15,-18-1 1,-20 19-16,1 19 16,-1 0-1,10 9-15,0 1 16,19 8-1,0 1-15,0 18 16,9-9 0,0 1-1,10 8-15,-1 0 16,20 10 0,18-19-16,0 0 15,19-9-15,9-10 16,1 1-1,-1-1 1,1 0-16,-1 1 16,-9-20-1,0 1-15,10-1 16,-10-9 0,9-9-16,20 0 15,18-19 1,18 0-16,-55-10 15</inkml:trace>
  <inkml:trace contextRef="#ctx0" brushRef="#br2" timeOffset="13424.72">22907 15051 0,'0'0'0,"0"0"16,0 0-1,0 9-15,9 1 16,1 27 0,9 29-1,-1 28-15,1 18 16,-9 10 0,-10 0-16,-10 0 15,-9-19 1,-18 1-16,-1-1 15,-18-9 1,-1-10-16,-9-9 16,19-19-1,0 1-15,0-10 16,10 0 0,18-19-16</inkml:trace>
  <inkml:trace contextRef="#ctx0" brushRef="#br2" timeOffset="13932.94">22832 15285 0,'0'0'0,"0"0"16,0 0-16,9 10 15,1 9 1,18 18 0,0 19-16,10 38 15,-1 19 1,-18-1-16,0 1 15,-19-19 1,-19 0-16,0-1 16,-18-17-1,-1-1-15,0-19 16,-9 0 0,-9-9-16,28-28 15</inkml:trace>
  <inkml:trace contextRef="#ctx0" brushRef="#br2" timeOffset="15236.72">1223 13766 0,'0'0'0,"0"0"15,0 0-15,0 0 16,0 18-1,0 29-15,0 47 16,9 56 0,1 28-16,9 10 15,-1 0 1,1-1 0,9 1-16,1 0 15,-11-10 1,-8 0-16,9 0 15,0-37 1,-10-19-16,0 0 16,1-19-1,-10-18-15,0-20 16,0-8 0,0-20-16,0-9 15,0-9 1,0-19-16,0 0 15,0-9 1,0-1-16</inkml:trace>
  <inkml:trace contextRef="#ctx0" brushRef="#br2" timeOffset="17786.82">997 13756 0,'0'0'0,"0"0"0,0 0 16,0 0-1,0 0 1,28 0-16,10-9 16,37-1-16,38 10 15,47 10 1,28 9 0,38-1-16,19 1 15,9-10-15,37 10 16,1 0-1,37-10 1,10 1-16,-1-1 16,20 0-1,18 10-15,10-9 16,9 8 0,-19 1-16,-9 0 15,0-10 1,9 1-16,10-1 15,0 0 1,9-9-16,19-9 16,9 9-1,1-9 1,-1-1-16,10 1 16,9 9-16,-9 0 15,9-9 1,-19 9-16,29-10 15,9 10 1,28 0-16,-10 10 16,29-10-1,-9 9-15,-38 0 16,19 1 0,0-1-16,-1 19 15,20 0 1,9 1-1,9-1-15,10 9 16,-28 1 0,-1-10-16,1 9 15,-19-8 1,9 8-16,0 1 16,19-1-1,19 1-15,-19-1 16,-28 1-1,-10-1-15,-18-9 16,-38-9 0,-29-9-1,-8-1-15,-11 0 16,-8 1 0,-48-1-16,-46 0 15,-1-9-15,-37 0 16,-28 0-1,-20 0-15,-37 0 16,-37 0 0,-10 0-1,-19 0-15,-18 0 16,-1 0 0,-18 10-16,-1-1 15,1 1 1,-10-1-16,0 10 15,1 9 1,-1 0-16,0 19 16,0 19-1,1 9-15,-1 9 16,0 19 0,0 19-16,0 0 15,10 19 1,0 0-16,-1 9 15,1-9 1,0-1 0,-1-8-16,-9-10 15,-9-10 1,0 1-16,0-19 16,0-10-1,-19-9-15,0-19 16,0 1-1,0-1-15,-10-18 16,1-1-16,-10-9 16,0 0-1,-18 1 1,-29-1 0,-19 9-16,-47 1 15,-37-10-15,-47-9 16,-29-1-1,-37-27-15,-29-10 16,-18 1 0,-66-1-1,-47 0-15,-28 0 16,-20 10 0,-55-10-16,-20 0 15,10 10 1,10 0-16,-48-1 15,28 10 1,29 0-16,9-9 16,-9-1-1,0 10-15,37-18 16,-9-1 0,19-9-16,0 9 15,0 10 1,-10-1-16,-28 10 15,1 0-15,-11 10 32,20 8-32,18-18 15,10 0 1,9-9-16,-28 0 16,-9-1-16,-29 1 15,-9 9 1,19 9-16,19 10 15,18-10 1,1 1 0,8 18-16,1-9 15,0-10-15,-10 0 16,20 10 0,27 0-1,29-10-15,18 1 16,20-1-1,36 10 1,20-10-16,28 1 16,28-1-1,10 0-15,37 1 16,29-10 0,27 0-16,29 9 15,28-9 1,10 0-16,9 0 15,18 0 1,11 0-16,18-9 16,0 9-1,-1 0-15,-8 0 16,0 0 0,-10 0-16,-10 9 15,1 1-15,0-1 16,9 0-1,-9 1-15,9-1 16,0-9 0,19 0-1,0 0 1,9 0-16,10 0 16,9 0-16,10 0 15,-10 0 1,10-9-16,-1-1 15,1 1 1,0 0-16,-1-10 16,1 0-1,-1 0-15,1-18 16,0-1 0,-1-18-16,10-10 15,0-18 1,0-19-1,0-1-15,-9-18 16,-10-9 0,9-10-16,-8 19 15,-1 19 1,19 56-16</inkml:trace>
  <inkml:trace contextRef="#ctx0" brushRef="#br2" timeOffset="31674.06">25880 15145 0,'0'0'0,"-10"0"0,-8 9 16,-20 19-16,-28 47 15,0 38 1,19 18-16,28 10 15,29 0 1,9-10-16,18-9 16,10-9-1,19-29-15,9-18 16,10-10 0,-38-28-16</inkml:trace>
  <inkml:trace contextRef="#ctx0" brushRef="#br2" timeOffset="32022.99">26115 15642 0,'0'0'0,"0"0"15,0 0-15,0 0 16,0 0 0,0 19-16,0 28 15,9 28-15,1 9 16,-1 10-1,1 0 1,-1-19-16,-9-19 16,0-9-1,0-9-15,0-29 16</inkml:trace>
  <inkml:trace contextRef="#ctx0" brushRef="#br2" timeOffset="32283.8">26360 15811 0,'0'0'0,"18"0"0,29-10 15,57 1-15,46 0 31,-8 18-31,-1 0 16,-10 10 0,-8 0-16,-29-10 15,-28 1 1,-38-10-16</inkml:trace>
  <inkml:trace contextRef="#ctx0" brushRef="#br2" timeOffset="32603.3">27460 15492 0,'0'0'0,"0"0"15,0 0-15,0 0 16,0 9-1,0 10-15,-9 47 16,9 46 0,0 29-1,0 0-15,0-1 16,0-18-16,0-18 16,0-29-1,0-10 1,-10-18-16,10-9 15,0-29 1</inkml:trace>
  <inkml:trace contextRef="#ctx0" brushRef="#br2" timeOffset="32885.45">27479 15511 0,'0'0'0,"9"0"0,20-10 16,8 1-1,29-1 1,0 20-16,0 18 16,-10 10-1,1 8-15,-10 20 16,-19-10-1,-19 10-15,-18-10 16,-29 10-16,-46 19 16,27-48-1</inkml:trace>
  <inkml:trace contextRef="#ctx0" brushRef="#br2" timeOffset="33219.54">28109 15229 0,'0'0'0,"10"10"0,18 18 16,28 47 0,10 37-1,-9 29-15,-29 19 16,-19-1 0,-46 19-16,-48-9 15,-65-9 1,-67-38-16,-112 18 15</inkml:trace>
  <inkml:trace contextRef="#ctx0" brushRef="#br2" timeOffset="33902.78">32832 12780 0,'0'0'0,"0"0"16,0 0-1,0 0-15,0 0 16,0 10 0,-10 9-16,1 18 15,0 38 1,-1 28-16,1-9 15,-1 0 1,1-19-16,0 0 16,-1-19-1,1-9-15,-1-28 16</inkml:trace>
  <inkml:trace contextRef="#ctx0" brushRef="#br2" timeOffset="34513.01">32719 12771 0,'0'0'0,"0"0"16,0 0 0,0 0-16,-9 19 15,-29 18-15,-37 29 16,-19 47-1,0-1-15,37 1 16,29 9 0,47 0-1,9-66-15</inkml:trace>
  <inkml:trace contextRef="#ctx0" brushRef="#br2" timeOffset="48651.21">32766 12386 0,'0'0'0,"0"0"0,0 0 16,0 0-16,0 0 16,0 10-1,0-1-15,0 29 16,9 18-1,1 38-15,-1 9 16,10 28 0,0 10-1,0-10-15,-19 1 16,0-1-16,0-9 16,0-19-1,-10-9-15,10-9 16,0-10-16,0-19 31,0-19-31,10-18 16,-10 0-1,9-19-15,-9 0 16</inkml:trace>
  <inkml:trace contextRef="#ctx0" brushRef="#br2" timeOffset="49102.86">32851 12349 0,'0'0'0,"0"-19"15,-10 0 1,1-9-16,-1 19 15,10-1 1,10 1-16,-1 0 16,29-1-1,18 20-15,10-1 16,0 10 0,-19 9-1,-9 0-15,-10 0 16,-9 0-1,0 19-15,-19 0 16,0 9 0,-19 1-16,0-1 15,-19 0 1,-9 1-16,-9-20 16,-1 1-1,1-10-15,-1-9 16,10-1-1,19-8-15,9-10 16</inkml:trace>
  <inkml:trace contextRef="#ctx0" brushRef="#br2" timeOffset="54640.03">29596 16693 0,'0'0'0,"0"0"0,0 0 16,0 0-1,0 0-15,0 9 16,9 19 0,19 29-1,1 27-15,8 19 16,1-9 0,-1-28-16,-8-10 15,-11-18 1,1-1-16,0 1 15,0-20 1,9 1-16,0 0 16,19-19-1,19-28-15,57-47 16,46-57 0,10-36-16,-10-1 15,-9 19 1,-10 9-1,-18 19-15,-10 9 16,-9 10 0,-19 19-16,-18-1 15,-1 19 1,-9 1-16,-10 18 16,-18 0-1,-1 9-15,-8 10 16,-11 0-1,1 9-15,0 1 16,-9 8 0,-1 1-1,-9-1-15,0 1 16,0 9-16,0 0 16,0 0-1,0 0 1,0 0-16,0 0 15,0 0-15,0 0 16,0 0 0,0 0-1,0 0-15,0 0 16,0 0 0,0 0-16,0 0 15,0 0 1,0 0-16,0 0 15,0 0 1,0 0-16,0 0 16,0 0-1,0 0-15</inkml:trace>
  <inkml:trace contextRef="#ctx0" brushRef="#br2" timeOffset="58226.4">602 14253 0,'0'0'15,"0"0"-15,0 0 0,0 0 0,0 0 0,0 0 0,0 0 0,0 10 0,-19 55 0,10 48 0,-1-10 0,10-9 0,10 9 0,-1 19 0,-9 0 0,0 0 16,0 0-16,0 19 16,-9-10-1,9 10-15,0-10 16,-10 1 0,20-10-16,-1 0 15,1-10 1,-1-9-16,-9-46 15,9-10 1,1 18 0,-10-8-16,0-1 15,0-9 1,0-10-16,0-18 16,0 0-16,0 0 15,0-19 1,0 0-1,0 0-15,0 0 16,0 0-16,0-10 16,0-9-1,0-18-15,-10-19 16,1-10 0,9-18-1,-9-38-15,-1-19 16,1 47-1,9 10-15,0 9 16,0-19 0,0 9-16,0 10 15,9 0 1,1 0 0,-1 0-16,-9 19 15,0 9-15,9-19 16,1-9-1,-1 0-15,1-9 16,-1-1 0,1 10-1,-10 0-15,18 0 16,-8 9 0,-1-9-16,-9 0 15,0 9 1,0 1-16,0-1 15,0 19 1,0 10 0,-9-1-16,-1 10 15,-8 0-15,8 18 16,1 1 0,-1 0-16,1-1 15,-1 10 1,-8 10-16,-11 8 15,1 11 1,-19-1-16,10 0 16,-1 9-1,19 1-15,-9 0 16,18-10 0,1-10-16,0 1 15,-10 0 1,19-10-1,0 1-15,0-1 16,-10 0 0,10 1-16,0-10 15,0 0 1,0 0-16,0 0 16,0 0-16,0 0 15,0-10 1,10-27-1,9-10-15,-10-9 16,0-1-16,1 11 31,-1-1-31,1 0 16,-1 9-16,1 10 16,-10 0-1,9 0-15,0 9 16,-9 10-1,0-1-15,10 10 16,9-9 0,9 18-1,9 1-15,10 18 16,0 0 0,1 9-16,8-8 15,0 8 1,20 10-16,-20 9 15,10 1 1,0-1-16,-19 0 16,0-9-1,-9-9-15,9-1 16,-38-9 0,10 0-16,0-9 15,-10 0 1,0-10-1,1 1-15,-10-10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05T15:34:36.55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3923 1353 0,'0'0'0,"0"0"0,0 9 0,-10 10 16,1 18-1,-10 29 1,0 28-16,10 9 15,0 10 1,-1 9-16,1 9 16,-1 0-1,20-9-15,-1-9 16,19-19 0,1-1-16,8-17 15,10-20 1,0-9-16,0-10 15,-18-27-15</inkml:trace>
  <inkml:trace contextRef="#ctx0" brushRef="#br0" timeOffset="413.72">4421 2281 0,'0'0'0,"0"0"15,-18 10-15,-1-1 16,9 19-1,1 1-15,18 8 16,1 1 0,18-10-16,0-10 15,19 1 1,0-19-16,-9 0 16,0-19-1,-10-18-15,-19-1 16,-9-8-1,-28-11 1,-19 10-16,-28 10 16,-19 18-1,47 19-15</inkml:trace>
  <inkml:trace contextRef="#ctx0" brushRef="#br0" timeOffset="1074">5014 2122 0,'0'0'0,"0"0"16,-19 0-16,-18 9 16,-20 10-1,10 9-15,0 0 16,19 10-1,19-1-15,9 1 16,9-10 0,19-9-16,0 0 15,10-19 1,9-10-16,0-8 16,-9-11-1,-1 1-15,-8-9 16,-11 9-1,1-1-15,-9 11 16,-1 8 0,0 1-1,-9-1-15,10 20 16,-1-1-16,10 29 16,9 37-1,-9 9-15,0 10 31,-10 19-31,-18-1 16,-10-9-16,-19-9 16,-18 0-1,-19-19-15,-10-9 16,-9-19-16,-9-19 16,46-19-1</inkml:trace>
  <inkml:trace contextRef="#ctx0" brushRef="#br0" timeOffset="1643.76">6040 2047 0,'0'0'0,"0"0"0,0 9 16,-10 10 0,-9 19-16,1 18 15,-1 28-15,-10 1 16,1 9-1,9-19 1,10 0-16,0-19 16,9-18-1,9-1-15,0-18 16,1 0 0,18-1-16,10 1 15,9-19 1,0 0-16,-10 0 15,1 0 1,-19 0-16,-10 0 16</inkml:trace>
  <inkml:trace contextRef="#ctx0" brushRef="#br0" timeOffset="2073.91">6585 2019 0,'0'0'0,"0"0"16,0 0-16,0 0 15,0 9 1,-9 10-1,-10 28-15,-19 28 16,1 19-16,-1 0 31,10-10-31,0-18 16,18-19-16,1-10 16,18-9-1,10-9-15,9 0 16,19 0-1,19-1-15,0 1 16,9-19 0,10 0-16,-10 9 15,0-9 1,-28 0-16,-28 0 16</inkml:trace>
  <inkml:trace contextRef="#ctx0" brushRef="#br0" timeOffset="2414.89">7846 2338 0,'0'0'0,"0"0"0,0 0 16,9 0-16,19-10 15,19 10 1,0 0 0,10 10-16,-1-1 15,-27-9 1</inkml:trace>
  <inkml:trace contextRef="#ctx0" brushRef="#br0" timeOffset="2593.92">7639 2647 0,'0'0'0,"0"0"16,9 0-16,38-9 16,66-10-1,75 10 1,151-1-16</inkml:trace>
  <inkml:trace contextRef="#ctx0" brushRef="#br0" timeOffset="3474.05">9868 1756 0,'0'0'0,"0"0"0,0 9 15,0 1 1,0 18-16,10 9 15,-1 1 1,19 0-16,19-1 16,0-18-1,10 0 1,-1-19-16,1-19 16,-10 0-1,-10-18-15,1-1 16,-19-9-1,0 0-15,-10 19 16,-9 0 0,0 19-16,0 9 15,0 0 1,0 18 0,0 29-16,0 28 15,0 28 1,-9 10-16,-10-10 15,0-9 1,-19 0-16,-18-10 16,-19-9-1,0-9-15,-10-19 16,-9-19 0,0-9-16,9-19 15,47 0 1</inkml:trace>
  <inkml:trace contextRef="#ctx0" brushRef="#br0" timeOffset="4090.02">10894 2357 0,'0'0'0,"0"0"0,0 0 16,0 0 0,0 9-1,0 19-15,-10 28 16,1 19-1,0 10-15,-1-1 16,1-18 0,-1-10-16,1-18 15,0-19 1,-1-1-16,10-18 16,0 0-1,0 0-15,0-37 16,0-38-1,10-19-15,-1-9 16,10 18 0,0 20-1,-1 18-15,1 19 16,0 9 0,0 9-16,0 1 15,9 18 1,0 10-16,19 28 15,-9 19 1,-1 9-16,1 0 16,-19 0-16,0 0 31,-10 0-31,-9-9 16,0-10-16,0 0 15,-9-28 1</inkml:trace>
  <inkml:trace contextRef="#ctx0" brushRef="#br0" timeOffset="4290.82">10527 2816 0,'0'0'16,"19"0"-16,18-19 15,39 1-15,27 8 16,38 1 0,29 0-16,27 9 15,151 9 1</inkml:trace>
  <inkml:trace contextRef="#ctx0" brushRef="#br0" timeOffset="4657.14">11938 1690 0,'0'0'0,"0"0"0,0 0 0,0 19 15,0 28 1,-9 56-16,-1 47 16,10 19-1,0-19 1,0-18-16,10-20 15,-1-27 1,0-20-16,1-8 16,-1-39-1</inkml:trace>
  <inkml:trace contextRef="#ctx0" brushRef="#br0" timeOffset="5038.88">12634 2253 0,'0'0'0,"0"0"0,0 0 15,0 0 1,-9 0-16,-10 10 16,0 8-16,10 29 15,-1 10 1,20 8-16,-1-8 15,19-10 1,1-10 0,18-18-16,18-10 15,-8-18-15,-1-19 32,-9-10-32,-18-18 15,-29-10-15,-29-9 16,-27 9-1,-19 10-15,-10 19 16,0 27 0,19 20-16,29-10 15</inkml:trace>
  <inkml:trace contextRef="#ctx0" brushRef="#br0" timeOffset="5617.71">13772 2375 0,'0'0'0,"0"0"16,-9-18 0,-10-11-16,-18 11 15,-10 8 1,-10 1-16,-9 18 15,10 19 1,9 1-16,9 8 16,29-9-1,-1 0 1,10-9-16,10 0 16,-1 0-16,19-10 15,1-9 1,-1 0-16,0-19 15,0 0 1,0-18-16,-9 9 16,0 0-1,-9 9 1,-10 10-16,0-1 16,0 10-1,9 10-15,0 27 16,1 29-1,-1 28-15,-9 18 16,0 1 0,-19-19-16,1-1 15,-1-18 1,-19 0-16,-9-18 16,-19-1-1,-9-18-15,-19-10 16,0-19-16,37-9 15</inkml:trace>
  <inkml:trace contextRef="#ctx0" brushRef="#br0" timeOffset="6093.62">14572 1972 0,'0'0'0,"0"0"0,0 0 16,0 9-1,0 10-15,-9 37 16,-1 47 0,20 38-1,18 19-15,-9 9 16,0-10-1,-1-18-15,1-10 16,-19-9 0,0-19-16,0-9 15,0-19 1,0-18-16,-9-1 16,9-19-16,-10-18 15,1-9 1</inkml:trace>
  <inkml:trace contextRef="#ctx0" brushRef="#br0" timeOffset="6419.22">14713 2000 0,'0'0'0,"10"0"0,18-9 16,0-1-16,19 10 15,0 10 1,19 18-16,-10 28 16,-9 10-1,-18 18 1,-20 1-16,-18 8 15,-38 1 1,-38 0-16,-47 0 16,1-28-1,65-38-15</inkml:trace>
  <inkml:trace contextRef="#ctx0" brushRef="#br0" timeOffset="6754.04">15993 2666 0,'0'0'0,"0"0"16,0 0 0,9 0-16,29-9 15,46-1 1,67 1-16,37 9 16,10 9-1,-10-9-15,-38 0 16,-37 10-1,-28-10-15,-57 0 16</inkml:trace>
  <inkml:trace contextRef="#ctx0" brushRef="#br0" timeOffset="7057.29">16670 2291 0,'0'0'0,"0"0"0,0 0 16,0 9 0,0 10-16,0 37 15,0 19-15,9 38 16,-9 18-1,0 1 1,0 18-16,0-10 16,0-36-1,0-10 1,-9-19-16,0-47 16</inkml:trace>
  <inkml:trace contextRef="#ctx0" brushRef="#br0" timeOffset="7635.79">18843 2038 0,'0'0'0,"0"0"15,0 0-15,0 9 16,0 10-1,0 28-15,0 37 16,9 29 0,-9-1-1,0 1-15,10-1 16,-1-27 0,-9-10-16,0-19 15,0-18 1,0-1-16,0-18 15,10 0 1,-10-10-16</inkml:trace>
  <inkml:trace contextRef="#ctx0" brushRef="#br0" timeOffset="7883.87">19229 2591 0,'0'0'0,"0"0"16,9 0 0,19 0-16,29-9 15,27-1 1,20 10-16,9 0 16,-19 10-16,-9-10 15,-10 0 1,0 0-16,-28 0 15,-9 0 1,-29 0-16</inkml:trace>
  <inkml:trace contextRef="#ctx0" brushRef="#br0" timeOffset="8533.94">20433 2197 0,'0'0'0,"0"0"15,0 0 1,0 0-16,0 0 16,0 19-1,0 9-15,9 19 16,1 0 0,18 9-16,0-18 15,0-1 1,10-18-1,0 0-15,-10-19 16,9-10-16,1-9 16,0-18-1,-1-10 1,-18 0-16,0 0 16,-19 19-16,0 0 15,0 19 1,0-1-16,0 10 15,0 10 1,-9 8 0,-1 39-16,1 18 15,9 28 1,0 9-16,0 1 16,0 0-1,-10-10-15,-8-9 16,-20-1-1,-9-17-15,-19-11 16,-9-18 0,-19-19-16,-29-18 15,48-10 1</inkml:trace>
  <inkml:trace contextRef="#ctx0" brushRef="#br0" timeOffset="9714.23">21280 2985 0,'0'0'0,"0"0"0,0 0 15,0 10 1,0 8-16,-10 29 15,1 28 1,-1 19-16,1 0 16,0-19-1,-1-19-15,1-9 16,9-9 0,0-20-1,0-8-15,0-10 0,0 0 16,0-10-1,0-46 1,0-28 0,9-10-16,1 9 15,-1 20 1,0 18-16,1 19 16,9 0-16,-1 18 15,11 1 1,-1 18-16,9 10 15,10 37 1,10 19-16,-10 19 16,-9 0-1,-10 0 1,-9 0 0,-10-10-16,0-9 15,-9-19-15,0-37 16</inkml:trace>
  <inkml:trace contextRef="#ctx0" brushRef="#br0" timeOffset="9913.79">21148 3529 0,'0'0'0,"9"0"16,10-9-16,28-10 15,47 0 1,19-9-16,19 9 16,-1 1-1,-65 8 1</inkml:trace>
  <inkml:trace contextRef="#ctx0" brushRef="#br0" timeOffset="10203.98">21995 2319 0,'0'0'0,"9"0"16,0 0-1,20 9-15,8 20 16,29 27-16,9 47 15,-9 19 1,-28 19 0,-29 9-16,-46 28 15,-39-9-15,-55 9 16,-67-18 0,-122 27-16</inkml:trace>
  <inkml:trace contextRef="#ctx0" brushRef="#br0" timeOffset="10568.5">18090 2075 0,'0'0'0,"0"9"0,-18 1 16,-11 37-1,1 56-15,0 47 32,28 38-32,19 9 15,47 0 1,56 0-16,75-10 16,105 48-16</inkml:trace>
  <inkml:trace contextRef="#ctx0" brushRef="#br0" timeOffset="11835.7">23208 1934 0,'0'0'0,"0"10"0,-9 18 15,-10 56-15,0 38 16,10 19-1,9 0 1,9-1-16,0-8 16,1-20-1,18-18 1,10 0-16,9-19 16,19 0-16,-38-47 15</inkml:trace>
  <inkml:trace contextRef="#ctx0" brushRef="#br0" timeOffset="12192.12">24027 2582 0,'0'0'0,"0"0"0,0 0 16,0 9-1,-10 0-15,-9 20 16,10 18 0,-1 18-1,20-9-15,9 1 16,9-20 0,19 1-16,0-19 15,0-19 1,9-10-16,1-9 15,-10-18 1,-19-10-16,-9-9 16,-28-1-1,-20-8-15,-18 8 16,-9 20 0,28 18-16</inkml:trace>
  <inkml:trace contextRef="#ctx0" brushRef="#br0" timeOffset="12806.41">25165 2535 0,'0'0'0,"0"0"16,-19-10-16,0 1 16,-9 18-1,0 1-15,0 18 16,9 0 0,9 10-16,1 9 15,18-1 1,20-8-16,-1-1 15,19-18 1,0-9 0,9-10-16,-9-19 15,0-19 1,-9-9-16,-10 1 16,-9-1-16,-10 18 15,1 1 1,-10 19-16,0 0 15,0-1 1,9 20 0,1 8-1,-1 39-15,0 36 16,1 29 0,-10 0-16,0 0 15,-19-9-15,0-19 16,-18 0-1,-1-19 1,-28 0-16,-19-10 16,-18-18-1,-10-28-15,-9-28 16,56-1 0</inkml:trace>
  <inkml:trace contextRef="#ctx0" brushRef="#br0" timeOffset="13213.85">26726 2328 0,'0'0'0,"0"0"16,-9 0-16,-19 10 16,-29 27-1,-37 38-15,0 29 16,10 18-1,27 9-15,38-9 16,19 0 0,38-10-16,9-8 15,19-20 1,18-9 0,1-19-16,9-9 15,-56-37-15</inkml:trace>
  <inkml:trace contextRef="#ctx0" brushRef="#br0" timeOffset="13488.6">27187 2516 0,'0'0'0,"0"0"15,0 9 1,0 10-16,0 37 16,-9 29-1,9 18-15,0 10 16,0-19 0,-9-19-16,9 0 15,-10-19 1,10-19-16,0-18 15</inkml:trace>
  <inkml:trace contextRef="#ctx0" brushRef="#br0" timeOffset="13703.83">27451 2807 0,'0'0'0,"19"0"0,56-19 15,66 0 1,47 10-16,10 9 16,-10 9-1,-28 10-15,-29 0 16,-27 0 0,-57-19-16</inkml:trace>
  <inkml:trace contextRef="#ctx0" brushRef="#br0" timeOffset="14033.91">28824 2460 0,'0'0'0,"0"0"0,0 0 16,10 18-1,-1 29-15,1 38 16,-1 27-16,-9 20 16,0-1-1,0 0-15,0-9 16,-9-18-1,-1-29-15,1-10 16,-1-18 0,10-19-16,0-18 15</inkml:trace>
  <inkml:trace contextRef="#ctx0" brushRef="#br0" timeOffset="14323.66">28796 2591 0,'0'0'0,"9"-9"0,10-29 15,10 1-15,8 8 16,10 1 0,0 19-16,10 18 15,-1 10 1,1 9-1,-20 19-15,-9 0 16,-9 0 0,-19 0-16,-28 19 15,-19-1 1,-38 1-16,-9-10 16,38-28-16</inkml:trace>
  <inkml:trace contextRef="#ctx0" brushRef="#br0" timeOffset="14635.7">29379 2122 0,'10'0'0,"9"9"16,18 1 0,20 18-16,18 38 15,0 27 1,0 39-16,-18 8 16,-29 20-1,-28 9 1,-38-19-16,-56 9 15,-66-8 1,-122 55-16</inkml:trace>
  <inkml:trace contextRef="#ctx0" brushRef="#br0" timeOffset="18820.6">14676 3970 0,'0'0'0,"0"0"0,0 0 16,0 0-1,0 0-15,0 10 16,-10-1 0,1 10-16,-1 9 0,10 19 15,10 19 1,-1 9-16,1 28 31,-10 0-31,0 10 16,0-1-1,0-18-15,0 9 16,-10-18 0,1-10-1,-1-19-15,10-9 16,0-10-16,0-8 15,0-11 1,0 1-16,0-9 16,0-10-1,0 0-15,0 0 16,0 0 0,0 0-16</inkml:trace>
  <inkml:trace contextRef="#ctx0" brushRef="#br0" timeOffset="19383.96">14083 5171 0,'0'0'0,"0"0"15,0 0-15,0 0 16,9 0 0,1 0-16,-1 0 15,1 0 1,8 10-16,11-1 16,-1 19-16,9 0 31,1 0-31,0 1 0,-1 8 15,-8 1 1,8-1-16,-9 1 31,1-1-31,8 1 16,1-19 0,-10-1-16,10 1 15,-10-19-15,10 0 16,-1-9-1,10-10 1,0-19-16,0-9 16,19-9-1,0 0-15,-10-19 16,1 0-16,9-10 16,-10 1-1,10-1 1,9-8-16,10-1 15,9 19 1,-56 37-16</inkml:trace>
  <inkml:trace contextRef="#ctx0" brushRef="#br1" timeOffset="25469.39">13264 6100 0,'0'0'0,"0"0"0,0 0 0,0 0 16,0 9-1,0 1-15,0 18 16,0 19-1,0 19-15,10-1 16,-1 10 0,1 10-1,8 9 1,-8-1-16,-10 1 16,0 0-1,-19-9-15,0-10 16,0-19-1,10 0-15,0-18 16,-1-1-16,1 1 16,-1-1-1,10-9-15,-9 1 16,9-11 0,-9 1-1,9-10-15,0-9 16</inkml:trace>
  <inkml:trace contextRef="#ctx0" brushRef="#br1" timeOffset="25893.68">13199 6231 0,'0'0'0,"9"-9"0,10-10 16,18 1-1,20-11 1,9 1-16,-10 19 15,1-1 1,-10 20-16,0 9 16,-10 9-1,1 0 1,-19 0-16,0 0 16,-10 10-16,-9-1 15,-28 10 1,-19 19-16,-38-10 15,-9 0 1,0-18-16,47-29 16</inkml:trace>
  <inkml:trace contextRef="#ctx0" brushRef="#br1" timeOffset="26339.4">14036 5950 0,'0'0'0,"0"0"15,0 0-15,-10 19 16,-18 18 0,-19 48-16,-9 27 15,9 29-15,0 0 16,18-10-1,20-18-15,0-1 16,18-8 0,0-29-1,20 0-15,-1-10 16,0-8 0,10-10-16,18-10 15,-28-18 1</inkml:trace>
  <inkml:trace contextRef="#ctx0" brushRef="#br1" timeOffset="26993.57">14337 6166 0,'0'0'0,"0"0"0,0 0 15,0 9 1,-10 19-16,20 19 16,-1 10-1,20-1-15,-1 0 16,0 0-1,0-18-15,-9-19 16,9-1 0,0-18-16,1 0 15,-1-18 1,0-10-16,0-10 16,-9-18-1,0-1-15,-10 1 16,-9 9-1,0 10-15,0 9 16,0 18 0,0 1-16,0 9 15,0 9 1,-9 10 0,0 18-16,9 29 15,0 19 1,0 8-16,0 1 15,0 0 1,0-10-16,-10-8 16,-9-1-1,1-10-15,-1-8 16,-19-1 0,0-9-16,-18 0 15,-19-10 1,-1-9-16,11-18 15,36-10 1</inkml:trace>
  <inkml:trace contextRef="#ctx0" brushRef="#br1" timeOffset="27376.04">15033 6663 0,'0'0'0,"0"0"15,0 0-15,9-9 16,1-10 0,9 0-16,18 0 15,10-9 1,10 0-16,-1 0 16,10 9-1,-9 10-15,-1-1 16,-9 10-1,-9 10 1,-20-10-16</inkml:trace>
  <inkml:trace contextRef="#ctx0" brushRef="#br1" timeOffset="27590.69">14930 6804 0,'0'0'0,"0"0"0,9 0 16,10 0 0,37 0-1,19 0-15,29 0 16,-1-10 0,10 10-1,-9-9-15,-57 0 16</inkml:trace>
  <inkml:trace contextRef="#ctx0" brushRef="#br1" timeOffset="27956.93">15936 6241 0,'0'0'0,"0"0"15,0 0 1,0 0-16,0 0 16,10 9-1,-1 29-15,10 27 16,0 20-1,-1 9-15,-18 0 16,0-1 0,-9-8-16,0-20 15,-1-8 1,1-20 0,-1 1-16,1-19 15,0-10-15</inkml:trace>
  <inkml:trace contextRef="#ctx0" brushRef="#br1" timeOffset="28273.83">16359 6006 0,'0'0'0,"0"0"16,10 0-1,-1 10-15,29 27 16,18 29 0,10 37-16,-9 19 15,-20 19 1,-8 9-16,-39 0 15,-28-9 1,-56 18 0,-47-9-16,66-84 15</inkml:trace>
  <inkml:trace contextRef="#ctx0" brushRef="#br1" timeOffset="29789.4">17112 6560 0,'0'0'0,"0"0"0,0 0 16,0 0-16,0 0 16,0 0-1,19 0-15,19-10 16,37 1-1,9 0-15,11-1 16,-1 10 0,-10 10-1,-46-10-15</inkml:trace>
  <inkml:trace contextRef="#ctx0" brushRef="#br1" timeOffset="29989.87">17074 6907 0,'0'0'0,"0"0"16,0 0-16,0 0 16,19 0-1,28 0-15,47 9 16,66 10-1,179 28 1</inkml:trace>
  <inkml:trace contextRef="#ctx0" brushRef="#br1" timeOffset="30643.94">20264 5715 0,'0'0'0,"0"0"0,0 0 16,0 10 0,0 9-1,0 37-15,-10 19 16,1 28 0,-1 10-1,10-10-15,0-9 16,-9-10-16,9-28 15,-9 1 1,9-10-16,-10-29 16</inkml:trace>
  <inkml:trace contextRef="#ctx0" brushRef="#br1" timeOffset="31023.89">18467 6945 0,'0'0'0,"9"0"0,29 0 15,84-10 1,76-9-1,65 10-15,57 0 16,66-1 0,28 20-1,-10-1-15,-37 0 16,-57 10-16,-37 0 16,-38 0-1,-56-1-15,-28 1 16,-38 0-1,-29 0-15,-27-10 16,-20 0 0,-27 1-1</inkml:trace>
  <inkml:trace contextRef="#ctx0" brushRef="#br1" timeOffset="31503.74">19172 8061 0,'0'0'0,"10"0"15,-1-9 1,1-1-16,8 1 16,-8 9-1,-1 0-15,1 9 16,-1 10-16,10 37 15,-10 29 1,-9 18-16,0 19 16,-9 9-1,-10-18 1,0-10-16,0-9 16,10-10-1,0-9-15,18-18 16,0-20-1,1-9-15,-1-18 16</inkml:trace>
  <inkml:trace contextRef="#ctx0" brushRef="#br1" timeOffset="31755.83">19558 8615 0,'0'0'0,"9"0"0,10-19 16,28 0-1,29 10-15,36-1 16,20 1 0,0 9-16,9 0 15,0 0 1,-28 0-16,-47 0 15,-19 0 1,-28 0-16</inkml:trace>
  <inkml:trace contextRef="#ctx0" brushRef="#br1" timeOffset="32035.14">19981 8277 0,'0'0'0,"0"9"16,-9 19-16,0 29 15,9 27 1,9 19-16,0 10 16,10-19-1,0 0-15,0-10 16,-19-18-1,0-10-15,9-19 16,1 1 0,-1-19-16,-9-10 15</inkml:trace>
  <inkml:trace contextRef="#ctx0" brushRef="#br1" timeOffset="32572.37">21101 8877 0,'0'0'0,"0"0"16,0 0 0,9 0-16,10 0 15,9 0 1,0-9-16,10 0 15,0-1 1,-10 1-16,0-10 16,-9 0-1,0-9-15,0 0 16,-19 0 0,0 0-1,-19-1-15,0 1 16,-19 19-16,-9 9 15,-19 19 1,-9 9-16,9 19 16,10 9-1,18 10-15,19 9 16,10 0 0,18 0-16,20-9 15,-1-10 1,19-9-16,19-10 15,9-9 1,29-9 0,-1-19-16,-9 0 15,-19-19 1,-18 1-16,-1-1 16,-28 0-1</inkml:trace>
  <inkml:trace contextRef="#ctx0" brushRef="#br1" timeOffset="32889.6">20847 8042 0,'0'0'0,"19"0"0,18-9 15,29-1 1,19 1 0,18 0-16,1-1 15,-1 1 1,-28 9-16,-18 9 15,-10 1 1,-19-10-16</inkml:trace>
  <inkml:trace contextRef="#ctx0" brushRef="#br1" timeOffset="33372.48">21929 7676 0,'0'0'0,"9"0"0,10-9 15,9 0 1,10 9-16,9 0 16,0 9-1,0 0-15,-10 10 16,1 9-1,-19 0-15,0 19 16,-19 0 0,-28 19-16,-10 9 15,-19-9 1,1-10-16,9-19 16,9 1-1,10-19-15,19 0 16,-1-1-1,1 1-15,9-10 16,9 1 0,1-1-1,27 1-15,29-10 16,47 0 0,19-19-16,-1 0 15,-18 0 1,-37 10-16,-29 0 15,-38 9 1</inkml:trace>
  <inkml:trace contextRef="#ctx0" brushRef="#br1" timeOffset="36270.83">24440 7179 0,'0'0'0,"0"0"0,-9-9 16,0-1 0,9 10-16,0 0 15,9 0 1,10-9 0,47 0-16,28-1 15,19 1-15,-10-1 16,-9 1-1,-19 0 1,1 18-16,-48-9 16</inkml:trace>
  <inkml:trace contextRef="#ctx0" brushRef="#br1" timeOffset="36442.04">24393 7310 0,'0'0'0,"0"0"16,19 0-1,47 0-15,85 0 16,84 0-16,132-18 16</inkml:trace>
  <inkml:trace contextRef="#ctx0" brushRef="#br1" timeOffset="36873.85">28627 5725 0,'0'0'0,"0"0"0,0 0 16,0-10-1,0 10-15,0 0 16,9 10 0,-9 27-16,0 48 15,-19 27 1,1 1 0,-1 0-16,0-1 15,0-27-15,10-10 16,-1 0-1,-9 0-15,10-38 16</inkml:trace>
  <inkml:trace contextRef="#ctx0" brushRef="#br1" timeOffset="37275.4">26106 7432 0,'0'0'0,"18"0"16,76 0-16,123-9 15,93 0 1,48-1-16,46 20 15,38-1 1,38 0 0,0-9-16,-10 10 15,-28-1-15,-9 1 16,-38-1 0,-37 0-16,-67 1 15,-55-10 1,-58 0-1,-65 0-15,-28 0 16,-38-10 0,-19 10-16,-28 0 15</inkml:trace>
  <inkml:trace contextRef="#ctx0" brushRef="#br1" timeOffset="37789.31">25522 8765 0,'0'0'0,"0"0"16,0 0-16,0 0 15,0 9 1,10 10-16,-1 18 16,1 38-1,-10 38-15,0 0 16,0 9 0,0-10-16,0-18 15,9-19 1,-9-9-16,0-10 15,0-18 1,9-1 0,1 1-16,-10-20 15</inkml:trace>
  <inkml:trace contextRef="#ctx0" brushRef="#br1" timeOffset="38055.65">25964 9403 0,'0'0'0,"0"0"0,19 0 32,19-10-32,37 1 15,38 9-15,19 0 16,9 0-1,-9 0-15,-1 0 16,-18 9 0,-9 1-16,-20-1 15,-18-9 1,-38 0 0</inkml:trace>
  <inkml:trace contextRef="#ctx0" brushRef="#br1" timeOffset="38357.07">26708 8859 0,'0'0'0,"0"0"0,0 9 15,-10 10 1,-9 28-16,1 56 15,8 19-15,1 18 32,9 1-32,0-9 15,0-20 1,0-9-16,0-18 16,-10-10-16,1-19 15,9-9 1,9-9-1,-9-29-15</inkml:trace>
  <inkml:trace contextRef="#ctx0" brushRef="#br1" timeOffset="39003.94">27639 9637 0,'0'0'0,"0"0"15,0 0 1,9 0-16,10 0 16,19 0-16,9 0 15,19 0 1,0-19-1,-1 1-15,11-10 16,-10-10 0,-10 1-1,-9-10-15,-9 0 16,-20 0 0,1 0-16,-19 9 15,0 10 1,-19 0-16,1 9 15,-20 10 1,-18 18-16,-1 10 16,-9 28-1,0 0-15,19 9 16,19 0 0,0 10-16,19 0 15,-1-10 1,20 0-16,18 10 15,19-10 1,28 1-16,38-1 16,19-19-1,18-18-15,1-9 16,-20-10 0,-18-19-16,-9 0 15,-29 0 1,-28-9-1,-9 9-15,-20 10 16,-18 0 0</inkml:trace>
  <inkml:trace contextRef="#ctx0" brushRef="#br1" timeOffset="39439.49">27799 8549 0,'9'0'0,"20"-9"0,36-10 16,39 0-1,28 10 1,-20-1-16,11 1 15,-1 9 1,-18 9-16,-20 1 16,-18-10-1,-19 9-15,-9-9 16,-19 0 0</inkml:trace>
  <inkml:trace contextRef="#ctx0" brushRef="#br1" timeOffset="39785.68">29389 7770 0,'0'0'0,"0"0"0,0 10 16,-19 18-16,-19 28 16,1 38-1,-1 18 1,0 10-16,10-9 16,19 0-1,9-10-15,9-19 16,19-9-1,1-9-15,18-10 16,9-9 0,-9-9-16,0-20 15,-28-8 1</inkml:trace>
  <inkml:trace contextRef="#ctx0" brushRef="#br1" timeOffset="40184.68">29680 7826 0,'0'0'0,"0"10"0,10 9 15,-1 37-15,-9 47 16,0 19 0,0 19-1,0 18-15,-9-9 16,9-18 0,-10-1-1,10-9-15,0-19 16,-9-18-1,9-20-15,0-8 16,0-20 0,0 1-16,0-19 15,0-10 1,0-9-16,0 0 16</inkml:trace>
  <inkml:trace contextRef="#ctx0" brushRef="#br1" timeOffset="40756.44">29784 7939 0,'0'0'0,"0"0"0,9-9 16,1-10-1,18 10-15,10-1 16,18 10 0,0 10-1,1-1-15,-1 19 16,-18 0 0,-10 0-16,-9 0 15,-19 1-15,0 8 16,-19 10-1,-18 0-15,-11 0 16,20-19 0,0-9-1,19 0-15,-1-19 16,10 0-16,10 0 16,-1 0-1,19-10 1,0 1-16,10 9 15,0 9 1,-1 1-16,1-1 16,-19 10-1,0 9-15,-10 0 16,-9 0 0,-28 10-16,-19 9 15,-28-10-15,-20 1 16,1-1-1,38-27 1</inkml:trace>
  <inkml:trace contextRef="#ctx0" brushRef="#br1" timeOffset="41183.87">30367 8774 0,'0'0'0,"0"0"15,0 0 1,0 0-16,-9 9 15,-1 1-15,1-1 16,-1 10 0,10 0-16,10 9 15,-1-9 1,20-1-16,8-8 16,1-10-1,-1 0 1,1-19-16,-19 0 15,0-18 1,-19-1-16,0-9 16,-19 19-1,-19 0-15,-9 19 16,10 9 0</inkml:trace>
  <inkml:trace contextRef="#ctx0" brushRef="#br1" timeOffset="41555.8">30941 8596 0,'0'0'0,"0"0"0,0 0 16,0 0-1,9 0-15,10-10 16,19 1-1,28 0-15,18 9 16,1-10 0,-19 1-16,-10 0 15,-18 9 1,-19-10 0</inkml:trace>
  <inkml:trace contextRef="#ctx0" brushRef="#br1" timeOffset="41858.87">31195 8080 0,'0'0'0,"0"0"0,0 0 15,0 9-15,9 29 16,1 27-1,9 39-15,-1 8 16,-8 10 0,-1-9-1,-9-1-15,0-8 16,0-20 0,0-9-16,0-19 15,0-18 1,0-1-16,0-27 15</inkml:trace>
  <inkml:trace contextRef="#ctx0" brushRef="#br1" timeOffset="42222.47">31694 7967 0,'0'0'0,"0"0"16,0 10-16,0 8 16,0 48-1,0 28-15,0 28 16,-10 19-1,1-10-15,-1 0 16,1 1 0,0-20-1,-1-27-15,10-10 16,-9-19 0,9-18-16,0-20 15,0 1-15,0-19 16</inkml:trace>
  <inkml:trace contextRef="#ctx0" brushRef="#br1" timeOffset="42787.91">31628 8005 0,'0'0'0,"9"0"16,1 0-16,27-10 16,20 1-1,8 9-15,11 9 16,-20 1 0,-9-1-1,-9 10-15,-19 0 16,-1-1-16,-8 1 15,-10 0 1,-10 9 0,-8 0-16,-20 10 15,-9-1 1,19-18-16,0 0 16,18-19-16,1 0 15,9 0 1,0 0-1,9 0-15,19-10 16,1 1 0,18 0-16,0 18 15,-10 0 1,1 1 0,-19 9-16,0 9 15,-19 0-15,0 0 16,-19 0-1,-19 0-15,-18 0 16,-10-9 0,0 0-1,28-19-15</inkml:trace>
  <inkml:trace contextRef="#ctx0" brushRef="#br1" timeOffset="43122.98">32107 8737 0,'0'0'0,"0"0"0,0 0 15,0 0 1,0 0-16,0 9 16,0 19-1,0 28 1,0 19-16,0 0 16,0-18-16,0-1 15,0-18 1,0-1-16,0-9 15,0-18 1</inkml:trace>
  <inkml:trace contextRef="#ctx0" brushRef="#br1" timeOffset="43655.68">32474 8108 0,'0'0'0,"0"0"15,0 0-15,0 0 16,0 0 0,0 0-16,0 0 15,10 0 1,-1-9-16,1-1 15,-1 1-15,0-1 16,20 10 0,-1 10-1,9-1-15,11 19 16,-1 10 0,9 18-16,0 10 15,10 18 1,-9 10-16,-1 0 15,-18-19 1,-1-9-16,1-10 16,-29-28-1</inkml:trace>
  <inkml:trace contextRef="#ctx0" brushRef="#br1" timeOffset="43993.95">32964 8023 0,'0'0'0,"0"0"15,0 10-15,-19-1 16,0 29-1,-19 27-15,-9 29 16,0 9 0,0 1-1,0-1-15,0-9 16,0 0 0,9-19-16,1-19 15,9 0-15,-1-18 16,20-1-1,0-27 1</inkml:trace>
  <inkml:trace contextRef="#ctx0" brushRef="#br1" timeOffset="45139.17">32954 9084 0,'0'0'0,"0"0"16,0 0-16,0 0 15,0 0 1,0 0-16,0 9 15,0 10 1,0 18-16,0 10 16,0 10-1,0-1-15,0 0 16,0-18 0,0-1-16,0-18 15,0 0-15,0-19 16,0 0-1,10 0-15,-1-19 16,0-9 0,10-10-1,9-18 1,1 0-16,-11-10 16,1 10-16,0 9 15,0 0 1,0 19-1,0 0-15,-1-1 16,-8 11 0,-1 8-16,1 1 15,-1 0 1,-9-1-16,9 10 16,1 10-1,-1-1-15,10 28 16,0 29-1,9 0-15,-9-10 16,0 0 0,-10-9-16,0 0 15,1-9 1,-1-1-16,1 1 16,-10-10-1,0-9-15,9 0 16,-9-1-1,0 1-15,0-10 16,0-9 0</inkml:trace>
  <inkml:trace contextRef="#ctx0" brushRef="#br1" timeOffset="45355.36">32935 9346 0,'0'0'0,"0"0"0,10 0 15,18-9 1,0 9 0,0 0-16,19 0 15,10 9 1,46 1-16,170 37 15</inkml:trace>
  <inkml:trace contextRef="#ctx0" brushRef="#br1" timeOffset="45872.61">33133 7620 0,'0'0'0,"9"0"15,10 9-15,19 20 16,28 27-1,18 56-15,10 48 16,-18-1 0,-20 20-1,-18-1-15,-1-9 16,-18 0 0,-9 0-16,-20-19 15,-9 0 1,-37 9-16,-48 10 15,-112 94 1</inkml:trace>
  <inkml:trace contextRef="#ctx0" brushRef="#br1" timeOffset="48263.87">4365 8643 0,'0'0'0,"0"28"16,0 56-1,-9 95-15,9 55 16,9 38-1,19 47-15,0 28 16,1 1 0,-1 17-16,0 11 15,0 8 1,-9 10 0,9 1-16,-9-1 15,0 0 1,0-10-16,-10 1 15,1-19 1,-1-28-16,0-19 16,1-38-1,-10-37-15,9-37 16,-9-57 0,10-28-16,-10-29 15,0-36-15,0-20 16,0-18-1,0-10-15,0-9 16,0 0 0</inkml:trace>
  <inkml:trace contextRef="#ctx0" brushRef="#br1" timeOffset="48903.66">1072 14291 0,'0'0'0,"10"-9"16,27-10 0,58-19-16,74 1 15,66 9 1,85 28-16,66 18 16,65 1-1,48 0-15,37 0 16,28-1-1,29-8 1,9-1-16,19 1 16,19-1-1,56 19-15,19 0 16,37 0 0,10 1-16,-18-1 15,8 9 1,-56 1-16,-37-20 15,-76 1-15,-56-9 16,-38-1 0,-65 0-1,-48 1-15,-38-1 16,-55-9 0,-39 0-16,-46 0 15,-48-9 1,-37-1-16,-37 1 15,-39 0 1,-18-1-16,-19 10 16,0 0-1</inkml:trace>
  <inkml:trace contextRef="#ctx0" brushRef="#br1" timeOffset="49553.77">4977 14141 0,'0'0'0,"0"0"15,0 0 1,9 9-16,0 19 15,29 0 1,18 10-16,10 0 16,10-20-1,-1 1-15,-19-19 16,1-19 0,-20 1-16,-18-1 15,-19-19 1,-19 1-16,-28-10 15,-37 19 1,-10 28 0,-1 18-16,11 39 15,-1 18 1,47-28-16</inkml:trace>
  <inkml:trace contextRef="#ctx0" brushRef="#br1" timeOffset="49921.93">5974 14338 0,'0'0'0,"0"0"15,0 0-15,0 0 16,9 0 0,1 9-16,18 1 15,0-1 1,10-9-16,-1 0 16,-18-9-1,0-1-15,-19 1 16,0-1-16,-28-8 15,-10 8 1,-18 1 0,9 18-1,-1 10-15,30-10 16</inkml:trace>
  <inkml:trace contextRef="#ctx0" brushRef="#br1" timeOffset="50288.52">6651 14291 0,'0'0'0,"0"0"16,0 0-16,0 0 15,9 9 1,1 1-16,18 8 16,0 1-1,19-19-15,0 0 16,-9 0 0,0-19-1,-20 1-15,1-1 16,-19 0-1,-28-9-15,-19 0 16,-38 9 0,-9 19-16,47 9 15</inkml:trace>
  <inkml:trace contextRef="#ctx0" brushRef="#br1" timeOffset="50683.75">7564 14206 0,'0'0'0,"0"0"0,0 0 15,-19 10-15,0-1 16,10 19 0,-1 1-16,20 17 15,8 1 1,11-9 0,18-1-16,0-18 15,18-19 1,-8-19-16,-10-18 15,-19-1 1,-18 1-16,-39-19 16,-55-1-1,-48 20-15,-9 27 16,75 20 0</inkml:trace>
  <inkml:trace contextRef="#ctx0" brushRef="#br1" timeOffset="51096.9">8485 14272 0,'0'0'16,"0"0"-16,0 0 16,0 0-16,0 10 15,0 8 1,-9 10-16,18 10 16,1 0-1,18-1 1,0-18-16,19-10 15,0-9-15,10-19 16,-20 1 0,-8-20-16,-20 1 15,-37-1 1,-19-9 0,-28 19-16,-1 28 15,10 19-15,38 0 16</inkml:trace>
  <inkml:trace contextRef="#ctx0" brushRef="#br1" timeOffset="51473.34">9577 14300 0,'0'0'0,"0"0"0,-19 10 16,-9-1-1,-1 19 1,1 0-16,9 19 16,10 0-1,9-9-15,9-1 16,1-18-1,18 0-15,0-19 16,19-10 0,0-18-16,-9-28 15,-29 9-15,-18 0 16,-29-9 0,-84 9-1,-57 28-15,-150 29 16</inkml:trace>
  <inkml:trace contextRef="#ctx0" brushRef="#br1" timeOffset="52073.92">9887 10041 0,'0'0'0,"0"0"0,0 0 16,10 9-1,27 10-15,38 37 16,38 19 0,10 19-1,-1 9-15,-9-9 16,-28 0-16,-10-19 16,-47-38-1</inkml:trace>
  <inkml:trace contextRef="#ctx0" brushRef="#br1" timeOffset="52293.93">10555 10031 0,'0'0'0,"0"10"15,-28 8-15,-29 29 16,-27 47-1,-29 28-15,19 10 16,9 8 0,10-8-16,18-29 15,29-56 1</inkml:trace>
  <inkml:trace contextRef="#ctx0" brushRef="#br1" timeOffset="52584.1">11317 10228 0,'0'0'0,"0"0"0,19 10 16,19 18 0,18 19-16,29 18 15,-1 1 1,1 9-16,-10 0 16,1-9-16,-39-38 15</inkml:trace>
  <inkml:trace contextRef="#ctx0" brushRef="#br1" timeOffset="52791.95">12070 10238 0,'0'0'0,"-10"9"16,-27 10-1,-20 37-15,-18 19 16,-10 10 0,1 18-16,-1 0 15,47-56 1</inkml:trace>
  <inkml:trace contextRef="#ctx0" brushRef="#br1" timeOffset="53072.55">12380 10285 0,'0'0'0,"10"0"0,-1-10 15,0 1 1,20 18-16,8 10 15,20 28-15,18 28 16,19 19 0,-9-10-1,-10 10-15,-9-19 16,-10 0 0,-28-47-16</inkml:trace>
  <inkml:trace contextRef="#ctx0" brushRef="#br1" timeOffset="53288.24">13020 10238 0,'0'0'0,"0"0"16,0 0-16,-19 9 15,-37 29 1,-29 37-1,-37 19-15,-10 9 16,19-9 0,19-19-16,56-38 15</inkml:trace>
  <inkml:trace contextRef="#ctx0" brushRef="#br1" timeOffset="53543.58">13274 10210 0,'0'0'0,"0"0"0,19 9 15,18 10-15,20 28 16,18 18-1,10 20 1,-1-10-16,-8 0 16,-1 0-16,0 0 15,-37-37 1</inkml:trace>
  <inkml:trace contextRef="#ctx0" brushRef="#br1" timeOffset="53753.71">13979 10181 0,'0'0'0,"0"0"0,0 10 16,-28 27 0,-19 29-16,-38 37 15,-18 19 1,-19 0-16,-10-9 15,10-19 1,75-57 0</inkml:trace>
  <inkml:trace contextRef="#ctx0" brushRef="#br1" timeOffset="54022.54">14318 10454 0,'0'0'0,"9"0"0,10 9 16,28 10-1,47 28-15,10 18 16,9 10-1,0 10 1,-19 9-16,-47-57 16</inkml:trace>
  <inkml:trace contextRef="#ctx0" brushRef="#br1" timeOffset="54224.48">15033 10360 0,'0'0'0,"0"0"16,-19 9-1,-37 10-15,-48 37 16,-37 38 0,-9 9-16,9 0 15,28-18-15,56-48 16</inkml:trace>
  <inkml:trace contextRef="#ctx0" brushRef="#br1" timeOffset="54505.53">15296 10378 0,'0'0'0,"10"0"0,9 10 15,18 18-15,20 19 16,27 19 0,1 18-1,0 0-15,-1 10 16,1 0-1,0-9-15,-38-48 16</inkml:trace>
  <inkml:trace contextRef="#ctx0" brushRef="#br1" timeOffset="54688.78">16322 10369 0,'0'0'0,"0"0"16,0 9-16,-28 10 16,-48 38-1,-74 55-15,-48 29 16,-37 37 0,-75 57-16</inkml:trace>
  <inkml:trace contextRef="#ctx0" brushRef="#br2" timeOffset="57188.98">5118 14263 0,'0'0'0,"0"0"16,9 0-16,10 0 16,9 0-1,19 0-15,28 0 16,19 0 0,29 0-1,8 9-15,11-9 16,17-9-1,-8-10-15,0 0 16,27-18 0,1-1-16,9-18 15,-9 0 1,0-19-16,9-10 16,-19-9-1,-9-18-15,-9-10 16,-10-10-1,-10-8-15,10-29 16,-9 0-16,-19-9 16,9-10-1,10-9 1,0 9-16,-1-9 16,29 0-1,0 10-15,19 8 16,28 1-1,28 9 1,29 0-16,8 38 16,20 18-16,9 29 15,19 28 1,19 18 0,-10 10-16,10 19 15,18 18 1,-9 0-16,-28 10 15,-66-10 1,-66 10-16,-37 0 16,-48 0-1,-37-1-15,-38 11 16,-18-20 0</inkml:trace>
  <inkml:trace contextRef="#ctx0" brushRef="#br2" timeOffset="58272.44">4309 14554 0,'0'0'0,"0"0"16,9 0-16,10-19 15,18 0 1,10-9 0,38 0-16,47 18 15,65 1-15,48 9 16,28 0-1,9 0 1,0-9-16,-9-1 16,-19 1-1,9 0-15,-18 18 16,0 0-16,18 10 16,0 0-1,10 0-15,-19-1 16,-19-8-1,1-10-15,-29-19 16,-29-19 0,-8 1-1,-20-19 1,-9-19-16,-9-29 16,-19-8-1,0-10-15,-10-19 16,-9-18-1,-28-10-15,-19-10 16,-9-8-16,-19-1 16,0-9-1,-10 9-15,10 10 16,9 0 0,0 9-16,10-9 15,9 9 1,0 9-1,9 10-15,10 19 16,19 0 0,28 9-16,18 9 15,48 10 1,66 18-16,37 20 16,-19 27-1,1 19-15,9 19 16,-19 10-1,18 18-15,1 9 16,9 10 0,10 19-1,-19 0-15,9 18 16,-37-9-16,-10 0 16,-38-9-1,-46-10 1,-29 0-16,-37-9 15,-38 0 1,-19 0-16,-18-28 16</inkml:trace>
  <inkml:trace contextRef="#ctx0" brushRef="#br2" timeOffset="59238.99">4788 14469 0,'10'0'0,"9"-19"0,28 1 16,37-1 0,29-9-16,38 18 15,18 1 1,29 18 0,9 1-16,0-1 15,-1 1 1,1 8-16,10-8 15,-1-10-15,10 0 16,9-19 0,10-19-1,-1-9-15,-8-18 16,-11-10 0,-18-28-16,-9-19 15,-29-29-15,-18-8 16,-10-29-1,-10 1 1,-18 8-16,10-18 16,-1-9-1,0 0-15,-9 8 16,9 1 0,10-18-16,0 8 15,9 20 1,9 27-16,29 10 15,19 28 1,28 19 0,56 18-16,56 29 15,11 9 1,8 19-16,0 0 16,-8 9-1,8 10-15,-18 9 16,-10 9-1,-9 19-15,-10 10 16,-18 9 0,-48 0-16,-27-10 15,-48 10-15,-37-9 32,-47-1-32,-20-9 15,-27-9-15,-19 9 16,-19-18-1</inkml:trace>
  <inkml:trace contextRef="#ctx0" brushRef="#br2" timeOffset="66105.5">29408 7789 0,'0'0'0,"9"0"0,19 0 16,0 0-1,19 0-15,10 0 16,9 0 0,0 0-1,9 9-15,10 1 16,-1-1 0,-9 19-16,1 0 15,-10 1 1,-10-1-16,-18 0 15,-1 0 1,10 19-16,0 9 16,0 0-1,0 10-15,0 0 16,-9-10-16,0 0 16,-1 1-1,-8-10 1,-1 0-16,-9-10 15,-1 10 1,1 0 0,0-10-16,-10 10 15,-9 0 1,0-9-16,0-1 16,0 1-1,-18-1-15,-1 1 16,0-1-1,-9 1-15,0-10 16,-1 0-16,11-9 16,-11 0-1,1 0-15,-10-1 32,1-8-32,-1-10 15,-9 0-15,0 0 16,0 0-1,-9 0 1,-1-19-16,-9 0 16,0 0-16,1-9 15,-1-9 1,9-1 0,1 10-16,9 0 15,0 0-15,9-10 16,1 1-1,-1-1 1,10-9-16,-1 10 16,1-10-1,0 0-15,0 0 16,0 0 0,9 0-16,0 0 15,10 0-15,-1 0 16,1 0-1,-1 1-15,1-1 32,9 9-32,0 1 15,0-1 1,0 10-16,0 0 16,0 0-1,0-1-15,0 20 16,0 0-1</inkml:trace>
  <inkml:trace contextRef="#ctx0" brushRef="#br2" timeOffset="67522.39">31609 7742 0,'0'0'0,"0"0"0,9 0 15,20 0 1,8 9-16,10 1 16,0 18-16,0 0 15,10 10 1,-10-1-16,-10 1 15,10 9 1,0-1-16,-9 1 16,0 10-1,-1-1-15,1 0 16,-10 1 0,-9-1-16,9 0 15,-9 10 1,0 0-1,9-1-15,-9 1 16,0-10 0,-10 10-16,1 0 15,-1-1 1,-9-9-16,0 1 16,0-1-1,0-9-15,0 0 16,-9 9-16,-10-9 15,0 9 1,0-9-16,0-9 31,0-1-31,1 1 16,-1-10 0,0 0-16,-9 10 15,9-10 1,0-9-16,0-1 15,1 1 1,-1-9-16,0-10 16,0 0-1,0 0-15,-9-10 16,9-9 0,-9 1-16,0-11 15,-10-8 1,1-1-16,8 1 15,1-1 1,0 1-16,0-10 16,-10 0-1,10-9-15,0-1 16,-1 11-16,1-1 16,0 0-1,9 0-15,0 9 31,10-9-31,-10 10 16,0-1 0,10-9-16,-1 10 15,1-10 1,0 9-16,9 1 16,0-1-1,0 1-15,0-1 16,-10-9-1,10 10-15,0-1 16,0 1-16,0-1 16,0 1-1,10-10 1,-1 0-16,0 0 16,1 0-1,-1 0-15,1 0 16,8 0-1,1 19-15,9 9 16,-9 10 0</inkml:trace>
  <inkml:trace contextRef="#ctx0" brushRef="#br3" timeOffset="75773.5">32644 9881 0,'0'0'0,"0"0"16,9 10-1,1-1-15,18 0 16,0 10 0,0 9-1,10 0-15,-1 10 16,-8-1-16,-11 1 15,1 0 1,0-20-16,-9 1 16,-1 0-1,0 0 1,-9-10-16,0 0 16,0 1-16,0 8 15,0 11 1,0 18-16,0-1 15,0 20 1,-9 9 0,0 19-16,-1 9 15,1 10-15,-1-1 16,10 1 0,0 0-1,0-1-15,-9-18 16,9-10-1,-10-9-15,10 1 16,0-20 0,0-19-1,0 1-15,0-19 16,0-1-16,0-18 16,0 0-1,0 0 1,10-9-16,-1-19 15,1-38 1,-10-28-16,0-18 16,0-10-1,0 19-15,0-10 16,0-9-16,-10 19 16,10 9-1,0 0-15,0 10 16,0-1-1,0 10-15,0 10 32,0 8-32,0 10 15,0 10 1,0-1-16,0 1 16,0 9-16,0 0 15,0-10 1,0 10-16,0 0 15,0 0 1,0-1-16,0 20 16,0 0-1,-9-1-15,-1 1 16,-8-1 0,-1 20-16,-19-1 15,-9 19 1,0 1-1,0 17-15,0-8 16,19 0 0,9-20-16,10 1 15,-1 0 1,1-19-16,9 0 16,0 0-1,0 0-15,9-10 16,19-18-1,1-9-15,8-10 16,-8 9 0,-1 10-16,0 0 15,0 9 1,0 0 0,1 10-16,-1 0 15,0 18-15,19 10 16,10 28-1,8 9 1,-8 10-16,-10 9 16,85 141-16</inkml:trace>
  <inkml:trace contextRef="#ctx0" brushRef="#br3" timeOffset="77438.62">10329 3482 0,'0'0'0,"0"0"0,0-9 16,-9 0 0,0-1-16,-1 1 15,1 18 1,-10 10-1,0 37-15,-9 48 16,9 27-16,10 19 16,-1 10-1,1-20-15,9 1 16,0 0 0,0-19-16,0-19 15,0-9 1,-10-10-1,10-28-15,0-18 16,0 0 0,0-20-16,0-18 15,0 0 1,0-9 0,-9-19-16,-10-47 15,0-29-15,1-8 16,-1-1-1,9 1-15,1-10 16,0-10 0,9 1-1,9 9-15,0 0 16,1 0-16,-1 19 16,10 18-1,-10 1-15,-9 18 16,0 19-1,0 19-15,0 10 16,-9 8 0,-10 1-1,-9 28-15,-29 27 16,-18 29 0,-9 19-16,-1 10 15,10-20 1,18-9-16,10-19 15,19-18 1,9-19-16,10-1 16,-1-18-1,10 0-15,0-9 16,-9-19 0,9-28-16,9-20 15,1-8 1,18 9-16,10-19 15,9 10 1,0 18 0,9 10-16,-9 9 15,10 9 1,18 10-16,9 9 16,11 19-1,-1 19-15,9 19 16,10 18-1,-10 10-15,-8-1 16,-20 10 0,-9 0-16,-10 1 15,-18-11 1,-1-9 0,-18-27-16</inkml:trace>
  <inkml:trace contextRef="#ctx0" brushRef="#br3" timeOffset="78621.78">21073 3839 0,'0'0'0,"0"0"0,0 9 16,0 1-1,-10 27 1,1 29-16,-1 28 15,1 9-15,18 10 16,1 9 0,-1-10-16,1-18 15,-1 0 1,0-19-16,1 0 16,-10-19-1,0-18 1,0-1-16,0-18 15,0-10 1,0-9-16,0-9 16,9-29-1,-9-46-15,0-38 16,0-9 0,0 9-16,0 9 15,0 1-15,0 27 16,-9 10-1,9 9-15,0 19 16,-10 19 0,1 0-1,0 19 1,-1-1-16,-9 1 16,-9 18-16,-9 20 15,-1 8 1,-9 10-1,0 9-15,0 1 16,19-11-16,-1-8 16,11 0-1,8-20-15,1 1 16,-1-19 0,10 0-1,0 0-15,10-28 16,-1-28-1,19-29-15,1 1 16,-1 18 0,0 19-16,-9 10 15,9 8 1,0 1 0,10 19-16,0 9 15,9 9-15,9 29 16,38 37-1,-37-19-15</inkml:trace>
  <inkml:trace contextRef="#ctx0" brushRef="#br3" timeOffset="88406.75">29652 7808 0,'0'0'0,"0"0"16,10 0-16,8 0 16,20 0-16,9 9 15,19 0 1,0 1 0,9 18-1,-9 0-15,-10 0 16,1 0-16,-1 10 15,10-10 1,0 10-16,0-10 16,0 9-1,-10 1-15,-9-1 16,-9 1 0,-1-1-16,-8 1 15,-1-1 1,0 1-1,0 0-15,-9-1 16,0 10 0,0 0-16,-1 0 15,1 0 1,-9 0-16,-10 9 16,0-9-1,0 0-15,0 0 16,-10-10-1,1 1-15,-1-1 16,1 1 0,-10 9-16,0-10 15,1 1 1,-1 9-16,-9-10 16,-1 1-1,-8-1 1,-1 1-16,0-10 15,1-9-15,-10-19 16,-10 0 0,-18-19-1,9 0-15,0-18 16,1-1 0,8 1-16,10-10 15,0 0 1,0 0-16,9 0 15,10 0 1,0 9-16,0 1 16,-1-1-1,11 1-15,-1-1 16,0 1 0,0-1-16,-9-9 15,0 10 1,9-1-16,0 1 15,-9 9 1,9-10-16,0 10 16,0 0-1,1 0 1,-1 0-16,0-10 16,-9 0-1,0 1-15,-1-1 16,1 1-1,9 9-15,10 0 16,0-1-16,-1 20 16,1 0-1</inkml:trace>
  <inkml:trace contextRef="#ctx0" brushRef="#br3" timeOffset="89688.42">31571 7789 0,'0'0'0,"10"0"0,-1-9 16,0-1-16,20 1 15,-1 9 1,19 9-16,9 19 16,1 0-1,-1 19-15,1 10 32,-1 8-32,1 1 0,-1 0 15,-9-1 1,10 10-1,-20-9-15,1 9 16,-1 0 0,-18 0-16,0 0 15,0 0 1,0-9-16,0 0 16,-10-1-1,0 1 1,-9-10-16,0 1 15,0-1 1,0 0-16,0 1 16,0-11-1,0 1-15,0-9 16,-9-1 0,0-8-16,-1-1 15,1 0-15,-1-9 16,1-1-1,-1 1-15,1 0 16,-10-10 0,0 1-1,1-1-15,-11-9 16,-8 0 0,9 0-16,-10-9 15,0-10 1,1 0-16,-1 0 15,-9-9 1,0-9 0,0-1-16,9-9 15,-9-9-15,19 0 16,-10-1 0,10 1-16,0-10 15,0 10 1,0 0-1,-1 9-15,1 0 16,9 0 0,0-9-16,1 0 15,8 9 1,1-10-16,-10 1 16,0 0-1,0-10-15,1 10 16,8-10-1,1 10 1,-1 9-16,10 0 16,10 0-16,-1 0 15,1 0 1,-10 19 0,0 9-16</inkml:trace>
  <inkml:trace contextRef="#ctx0" brushRef="#br3" timeOffset="93123.68">2183 1362 0,'0'0'0,"18"-19"0,-18 0 16,10 1 0,-10 8-16,0 1 15,0 9 1,0 28 0,9 47-16,1 47 15,8 56 1,11 10-16,-11 28 15,1 9 1,0 38-16,-10 28 16,20 18-1,-29 10-15,9-19 16,-9-27 0,0-1-16,0-19 15,9-19-15,-9-8 16,0-39-1,10-8 1,-1-29 0,1-38-16,-10-18 15,0-28 1,0-19-16,0-10 16,0-18-1,0 0-15,0-19 16,0 0-1,0-10-15,0 1 16</inkml:trace>
  <inkml:trace contextRef="#ctx0" brushRef="#br3" timeOffset="93663.85">2248 1052 0,'0'0'0,"0"0"16,0 0 0,0 10-16,-18 9 15,-11 27 1,-37 39-1,1 37-15,-1 9 16,-9 10 0,18 0-16,-18-10 15,18-18 1,20-1-16,-20-18 16,10-19-1,19-9-15,9-10 16,-9-18-16,9-10 15,10-10 1,-1-8-16,1-10 16,9 0-1,0 0-15</inkml:trace>
  <inkml:trace contextRef="#ctx0" brushRef="#br3" timeOffset="94110.14">2371 893 0,'0'0'0,"0"0"15,0 0 1,0 0-16,0 0 15,0 9 1,9 10-16,19 28 16,19 28-1,0 28-15,10 10 16,-1-1 0,1 1-16,-1-10 15,1 0 1,-10 1-16,0-11 15,-10-8-15,-8-10 16,-11-19 0,1-9-1,0-9-15,0-10 16,-10-9 0,-9-1-1,0-18-15,0 0 16,10 19-16,-10-10 15</inkml:trace>
  <inkml:trace contextRef="#ctx0" brushRef="#br3" timeOffset="95743.71">30273 9797 0,'0'0'0,"0"0"16,0 0-16,0 9 15,-19 19-15,-9 57 16,-10 37 0,-9 65-16,0 29 15,0 37 1,0 29 0,10-1-16,8 1 15,1-1-15,0 1 16,0-10-1,9-38 1,0-27-16,0-29 16,-9-28-1,19-47-15,-1-18 16,1-19 0,-1-19-16,10-19 15,10-10-15,-1-18 16,10-9-1,0 0 1</inkml:trace>
  <inkml:trace contextRef="#ctx0" brushRef="#br3" timeOffset="96523.88">31844 10078 0,'0'0'0,"0"10"0,-9 37 16,-10 65 0,-9 57-16,-1 28 15,1 9 1,9 10-16,-9-9 16,0-10-1,-10 9 1,10-28-16,0-9 15,-10 0-15,1-19 16,-1 10 0,-9-10-1,9-9-15,1-10 16,-1 0 0,0-9-16,10-9 15,0-10-15,0-9 16,-10-19-1,0-9-15,-9-10 16,-9-19 0,-19-8-1,-10-11-15,-28-18 16,0-18 0,-9-20-16,9 1 15,19-10 1,19 18-16,18 1 15,10 0 1,19 19-16,0-1 16,0 1-1,18 0-15,1-1 16,-1 10 0,10 0-16,0 0 15,0 0 1,0 0-1,-9-9-15,0 0 16,-1-1 0,1 1-16,9 9 15</inkml:trace>
  <inkml:trace contextRef="#ctx0" brushRef="#br3" timeOffset="96822.26">29201 13756 0,'0'0'0,"18"0"0,-8-9 16</inkml:trace>
  <inkml:trace contextRef="#ctx0" brushRef="#br3" timeOffset="97227.02">29756 13531 0,'0'0'0,"0"0"15,0 0-15,0 0 16,9 0 0,-9 0-16,0 0 15,0 0-15,9 9 16,1 1-1,-1 18 1,1 28-16,-10 38 16,0 47-1,-10 18 1,1 10-16,-10 19 16,0-10-16,0 0 15,1-9 1,-1-28-16,0-19 15,0-19 1,10-37 0,-1-19-16,1-10 15,0-18 1,9 0-16,0-19 16,0 0-1,0 0-15,0 0 16,0 0-1</inkml:trace>
  <inkml:trace contextRef="#ctx0" brushRef="#br3" timeOffset="97853.69">28439 14910 0,'0'0'0,"0"0"0,9 10 15,0 8 1,10 20-16,19 37 15,9 37 1,19 29-16,-10 0 16,-9 0-16,10-10 31,-10-28-31,-10-18 16,1-20-16,0-8 15,-1-20 1,-9-18-16,10 0 15,9-19 1,19-10-16,9-18 16,29-19-1,18-37-15,19-38 16,0-9 0,-9-1-1,0 1-15,-19 18 16,-19 10-1,-19 9-15,0 10 16,-9 18 0,-10 19-16,-18 10 15,-19 8 1,0 1-16,-1 19 16,-18 0-1,0 9-15,0 9 16,0 0-1</inkml:trace>
  <inkml:trace contextRef="#ctx0" brushRef="#br3" timeOffset="105299.68">18053 12161 0,'0'0'0,"0"0"0,0 9 16,-10 10-16,1 38 15,0 46 1,-1 56-16,20 29 15,18 18 1,-9 1-16,-1-10 16,1 0-1,-9-19-15,-10-9 16,0-10 0,0-27-1,0-10-15,0-28 0,-10-19 31,10-28-31,0-10 16,0-18 0,0 0-16,0-19 15,0 0 1,0 0-16</inkml:trace>
  <inkml:trace contextRef="#ctx0" brushRef="#br3" timeOffset="106221.38">18260 12255 0,'0'0'0,"0"0"16,0 0-16,9 0 16,1 0-1,-1 0-15,10 9 16,0 10-16,9 19 16,0 18-1,0 10 1,10 18-16,0 10 15,-1 0 1,10-19-16,0 0 16,-9-10-1,0-8-15,-1-10 16,-9-10 0,1-18-16,-1 0 15,0-19-15,0 0 31,0-10-31,20-18 0,-1-19 16,18-9 0,-8-19-1,-1-19 1,1 0-16,-10-9 16,-10 9-16,1 0 15,0 10 1,-10 18-1,-9 1-15,0 18 16,-1 0 0,1 19-16,-9 9 15,-10 10 1,0-1-16,0 10 16,0 0-1,9 10-15,0 27 16,1 47-1,-10 29-15,0 37 16,0 10 0,0 9-16,-19 9 15,0-9 1,10 9-16,-10-9 16,10-10-1,-1-18 1,1-10-16,-1-9 15,1-28 1,-1-19-16,10-9 16,-9-10-1,9-18-15,0-10 16,0-9-16,0-19 16,0 0-1,0 0-15,0 0 16</inkml:trace>
  <inkml:trace contextRef="#ctx0" brushRef="#br3" timeOffset="106934.53">20301 12161 0,'0'0'0,"0"0"15,0 0-15,0 0 16,0 0 0,0 0-16,0 9 15,0 10-15,0 47 31,-9 47-31,-1 27 16,1 10 0,0 1-16,-1 8 15,1 1 1,-1-10-16,1 0 16,-10-10-1,10-18-15,-10-9 16,9-10-1,1-28-15,0-18 16,-1-20 0,10 1-1,0-20-15,0 1 16,10-9-16,-1-1 16,0 0-1,20 1-15,8-10 16,20 0-1,37 0-15,9 0 16,10 0 0,10-10-1,-1 10-15,-19 0 16,-9 0 0,-18-9-16,-1 9 15,-19 0 1,-18 0-16,0 0 15,-10 0 1,-9 0 0,-1 0-16,-18 0 15,0 0-15,0 0 16,0 0 0</inkml:trace>
  <inkml:trace contextRef="#ctx0" brushRef="#br3" timeOffset="107555.74">21835 12161 0,'0'0'0,"0"0"16,0 0-16,0 0 15,0 0 1,0 9-16,0 29 16,-10 37-1,-9 28-15,10 19 16,-10 10-1,10-1-15,-10 0 16,10 1 0,-1-1-1,1-18-15,9 9 16,0-10 0,9 1-16,1-10 15,8-9 1,11 0-16,-1-19 15,9 0 1,10-19-16,0 0 16,10 1-1,18-20-15,10 1 16,9-20-16,9 1 16,1-19-1,9-9 1,0-10-16,-19 0 15,-10-9-15,-8 0 16,-20 0 0,1 0-1,-20 9 1,1 0-16,-19 0 16</inkml:trace>
  <inkml:trace contextRef="#ctx0" brushRef="#br3" timeOffset="107938.42">21599 12274 0,'0'0'0,"10"0"0,-1-10 15,19-8 1,10-1 0,28-9-16,19 9 15,9 9 1,9 1-16,1 9 15,-10 0 1,-10 0-16,-8 0 16,-20 0-1,-18 0-15,-1 0 16,-27 0 0</inkml:trace>
  <inkml:trace contextRef="#ctx0" brushRef="#br3" timeOffset="108220.71">22042 12949 0,'0'0'0,"0"0"16,0 0 0,0 0-16,9 10 15,0-1 1,20 0-16,27 1 15,38 9 1,66-1 0,75-18-16,57-18 15,-38-1-15,-57 0 16,-65-9 0,-57 9-16,-28 10 15,-37-1 1</inkml:trace>
  <inkml:trace contextRef="#ctx0" brushRef="#br3" timeOffset="109103.83">16877 11936 0,'0'0'15,"9"0"-15,1-19 16,18 0 0,38 1-16,56-11 15,94 1 1,95 0-16,75 9 15,28-9 1,9 0-16,10 9 16,-29 10-1,-18 0-15,-10 18 16,-18 0-16,-20 1 31,-18-1-31,-19 10 0,-9 0 16,-19-1-1,-19 1 1,-47-9 0,-38 8-16,-28-8 15,-28-1 1,-28 0-16,-10 1 16,-19-1-1,1 1-15,-1 18 16,-9 0-1,0 19-15,0 19 16,0 37 0,10 37-16,-1 29 15,-18 28 1,-10 10-16,-9 18 16,-19-9-1,0 0-15,0-1 16,-19-8-1,0-20 1,0-18-16,-9-9 16,9-19-1,-9-29-15,9-9 16,10-18-16,0-20 16,-1-27-1,-9-19 1,10-10-16</inkml:trace>
  <inkml:trace contextRef="#ctx0" brushRef="#br3" timeOffset="110089.88">17009 11645 0,'0'0'0,"0"0"0,0 0 16,0 9-1,0 20-15,0 46 16,-19 47 0,0 47-1,0 37-15,10 10 16,-1 0-1,1-10-15,0 10 16,-1 0 0,1-1-16,9 1 15,-10 0 1,1-19 0,-1 0-16,1-28 15,0-19-15,-1-19 16,1-27-1,9-29-15,0-28 16,0-10 0,0-18-1,0 0-15,0-10 16,0-9-16,0 0 16,0 0-1,0 0 1,9 0-16,1 0 15,8 0 1,11-9-16,27-10 16,29 0-1,56 0 1,38-9-16,56 9 16,47-9-16,38 9 15,37 1 1,29 8-1,28 1-15,38 9 16,27 9-16,11 1 16,-1-1-1,-9 0-15,-20 1 16,-17-10 0,-67 9-16,-56-9 15,-66-9 1,-57 9-16,-46 0 15,-38 0 1,-38-10 0,-19 10-16,-18 0 15,-19 0 1,0 0-16,-10 0 16,-9 0-1,0 0-15,0 0 16</inkml:trace>
  <inkml:trace contextRef="#ctx0" brushRef="#br3" timeOffset="113413.64">20395 14488 0,'0'0'0,"0"0"0,0 0 16,0 9 0,0 19-1,0 29-15,-9 18 16,-1 28 0,10 19-16,-9 0 15,0 0 1,9 9-16,-10 1 15,1-10 1,-1 0-16,1-10 16,9-18-1,0-19-15,0-19 16,-9 1 0,9-20-16,0 1 15,0-20 1,0-8-16,0-1 15,0-9 1,0 0-16,0 0 16,0 0-1,0 0-15</inkml:trace>
  <inkml:trace contextRef="#ctx0" brushRef="#br3" timeOffset="114058.33">20122 15736 0,'0'0'0,"0"0"16,0 0 0,0 0-1,0 0-15,0 0 16,10 9 0,-1 10-16,10 18 15,0 10 1,0 10-16,0-1 15,-1 0 1,1 1-16,0-1 16,-10-19-1,1 1-15,-1-10 16,1-9 0,-1 0-16,0-10 15,10-9-15,9-9 16,19-20-1,1-8 1,8-19 0,0-19-16,1 0 15,-1-1 1,-18 11-16,-19 37 16</inkml:trace>
  <inkml:trace contextRef="#ctx0" brushRef="#br3" timeOffset="140683.54">17677 12311 0,'0'0'0,"0"0"16,0 0-16,0 0 15,0 0 1,9 0 0,0 0-16,20 10 15,-1-1 1,9 0-16,10 10 16,-9 0-1,0 0-15,-1-1 16,1 1-1,-10 0-15,0 0 16,1 0 0,8-1-16,1 10 15,0 1 1,9 17-16,-10 1 16,1-9-1,-1-1-15,1 1 16,0 0-1,-1-1-15,-8-9 16,-1-9 0,0 0-1,0-1-15,-9 1 16,0 0-16,0 0 16,-1-10-1,1 1-15,-9-1 16,-1 0-1,1 1 1,-1-1-16,0 0 16,1-9-1,-1 0-15,1 10 16,8-10 0,-8 0-16,9 0 15,-1 0-15,1 0 31,0-10-31,0 1 16,9-10-16,0 10 16,1-10-1,8 0 1,1 1-16,-1-1 16,1-9-1,0 0-15,-1-1 16,1 1-16,-10-9 15,10-1 1,-1 1-16,1-1 16,0-9-1,-10 10-15,10-10 16,-10-9 0,0 9-1,-9 0-15,0 0 16,-1 0-1,-8 9-15,-1 10 16,1 0 0,-10 19-16,0-1 15,0 10 1,0 0-16,0 10 16,0 8-1,-10 29-15,1 28 16,-1 29-1,1 18-15,0 0 16,-1 18 0,1 1-1,-10 0-15,10-1 16,-1 1-16,-9 0 16,10-10-1,-10 1-15,10-1 16,-1-18-1,1-10 1,-1-9-16,1-10 16,0-9-16,-1-19 15,10-18 1,0-1 0,0-18-16,0 0 15,0-19 1,0 0-16,0 0 15,0 0 1,0 0-16,10-28 16,-1-19-1,0-19-15,1-9 16,-1-19 0,10-9-16,-9 0 15,-1 0 1,10-10-1,-10 1-15,1-1 16,-1 0 0,0 1-16,-9-10 15,0 19 1,0-1-16,10 1 16,-10 9-1,0 10-15,0 0 16,0 8-1,0 1-15,0 0 16,-10 10 0,1-1-1,9 19-15,-9 19 16,9 9-16,0 10 16,-10-1-1,10 10-15,0 0 16,0 10-1,-19 9-15,1 9 16,-1 19 0,-10 0-1,1 18-15,0 10 16,0 0 0,0-18-16,-1-1 15,-8-9 1,-1-10-16,0 1 15,1-19 1,-1-1-16,1-8 16,-1-10-1,-9-19-15,-19-9 16,-9-19 0,0-9-16,9-10 15,0 0 1,0 1-16,10 8 15,9 1 1,-1 9 0,11-9-16,9 0 15,-1 9 1,1 0-16,9 0 16,1 19-16,-1 0 15,9 18 1,1 1-1,0-1-15,-1 20 16,1-1 0,-10 29-16,0 18 15,0 28 1,0 20-16,1 27 16,8 0-1,1 10-15,-1 0 16,10 9-1,-9-19 1,9 10-16,0 0 16,-9-10-1,9-9-15,-10 0 16,1-9-16,9-10 16,-10-19-1,10-9 1,-9-18-16,9-20 15,0 1 1,0-20-16,0-8 16,0-10-1,0 0-15,0 0 16,0 0 0,0 0-16</inkml:trace>
  <inkml:trace contextRef="#ctx0" brushRef="#br3" timeOffset="142554.78">21590 11898 0,'9'0'0,"1"-18"0,18-11 16,19-8-1,19-10-15,9 0 16,19 19 0,10 9-16,18 10 15,10 18-15,-1 10 16,11 9-1,-1 19 1,-19 0-16,-19 19 16,10 9-1,-9 19-15,-1 9 16,-9 9 0,-9 10-1,0 19-15,-10 9 16,0-9-1,-18 9-15,-10 0 16,-10-9-16,-18 0 16,0 9-1,-10-10-15,-9 1 16,-18 0 0,-1-10-16,-19 1 15,-18-1 1,-10-9-1,-9-9-15,-20-10 16,-17-19 0,-1-9-16,-10-18 15,1-20 1,0-18-16,0-10 16,9-18-1,9-10 1,1-18-16,-1-1 15,10-18 1,0-10-16,0-9 16,0-9-1,9-10-15,10 0 16,9 0 0,10 0-16,9-18 15,9 8-15,10-8 16,0-1-1,-1 10-15,1 9 16,9-9 0,0 0-1,10-10 1,0 1-16,-1-1 16,10 0-16,10-8 15,-1-11 1,19 10-16,-9 0 15,9 10 1,1 8-16,-1 1 16,19 9-1,-10 10-15,10 9 16,19 0 0,0 0-16,-9 9 15,8 10 1,1-1-16,10 11 15,-1-1 1,10 19 0,-1-1-16,-9 20 15,1 0 1,8 9-16,-8 9 16,8 19-1,-8 0-15,-1 19 16,0 0-1,0 19-15,1 18 16,-1 10 0,0 0-16,-9 9 15,-10 19 1,1 9-16,-10 10 16,0 9-1,0 0 1,-9 10-16,-1-1 15,1-8 1,-1 8-16,-18-9 16,0 0-16,0-9 15,-10 0 1,-9-10-16,0-9 16,0 0-1,-18-9-15,-11-1 16,-8-18-1,-20 0 1,-9 0-16,-18-1 16,-10 1-1,-10-19-15,-9-18 16,0-10-16,-18-10 16,-1-18-1,10-19-15,18 0 16,20-19-1,8 0-15,10 1 16,19-1 0,19 0-1,9 10 1,10-1-16</inkml:trace>
  <inkml:trace contextRef="#ctx0" brushRef="#br3" timeOffset="144193.54">23744 13550 0,'0'0'0,"0"0"0,0 0 15,0 0-15,0 0 16,10 9 0,-1 10-1,19 9-15,10 19 16,9 19 0,19-1-1,9 1-15,10 9 16,9 0-16,9-19 15,1 1 1,9-1-16,9-9 16,0-10-1,10 1-15,0-1 16,-10-8 0,0-11-16,10-8 15,9-10 1,10 0-1,-1-19-15,1 0 16,18-18 0,0-10-16,1-10 15,18-27 1,0-10-16,0-9 16,10-19-1,-10 0 1,0-28-16,-19-10 0,-9 1 15,-9-1 1,-10 1 0,-9-1-1,-20 1-15,1 18 16,-9-9-16,-10 0 16,-19 9-1,0 0 1,1-9-16,-20 10 15,-9-1 1,10 0-16,-10 0 16,0 1-1,0 18-15,0 0 16,0 0 0,0 19-16,-10-1 15,10 11 1,-9-1-16,0 9 15,-1 10 1,1-9-16,0 18 16,-10 10-1,0 9-15,-9 9 16,0 10 0,-10 9-16,-9 10 15,0 9 1,0 0-16,0 0 15,-19 9 1,-9 20 0,-19 18-16,-9-1 15,-1 11 1,1-1-16,9-9 16,9-10-1,10 1-15,0-19 16,18 0-1,1-19-15,9 0 16,0 0 0,9-19-16,1-28 15,18-19 1,0-9 0,19 9-16,0 1 15,0 8 1,0 20-16,-9 9 15,-1 18 1,1 1-16,0 18 16,-1 1-1,10 18-15,0 19 16,-9 9-16,0 10 16,-1 9-1,1 0 1,-10 0-16,-9-9 15,-10-10 1,1-19-16,-1 1 16,1-10-1,-10-9-15,0 0 16,0-10-16,-10-9 16</inkml:trace>
  <inkml:trace contextRef="#ctx0" brushRef="#br3" timeOffset="145137.93">29417 10829 0,'0'0'16,"0"0"-16,0 0 15,0 0-15,0 0 16,0 0-1,9 0-15,1 0 16,18 0-16,10 0 16,18 0-1,10-10-15,19-8 16,9-1 0,0 0-1,-10 0-15,1-9 16,0-9-1,9-1-15,0-9 16,0-9 0,0-10-1,-9-18-15,9-10 16,0-9 0,-19 18-16,0-8 15,1 8 1,-20 1-16,1 9 15,-1 9 1,0 19-16,-9 0 16,-9 0-1,0 19-15,-10 0 16,-9 9 0,0 10-16,-19-1 15,0 10 1,0 0-16,0 0 15,-10 10 1,-18 27-16,-38 20 16,-28 36-1,-19 11-15,0 8 16,-9-9 0,18-18-1,20-19-15,18-10 16,28-19-16,10-18 15,19 0 1,-1-19-16,10 0 16,10-10-1,8-27-15,30-29 16,17-28 0,11 1-16,8-1 15,-8 9 1,-1 1-1,0 18-15,-9 1 16,9 18 0,-18 9-16,-10 10 15,-19 19 1,-9-1 0,0 20-16,-1-1 15,1 10 1,0 18-16,0 10 15,0 19 1,-1 37-16,-18-37 16</inkml:trace>
  <inkml:trace contextRef="#ctx0" brushRef="#br3" timeOffset="156933.78">11364 15623 0,'0'0'0,"0"0"16,0 0-1,0 0-15,0 0 16,0 10-1,-9 8-15,-1 48 16,20 28 0,9 28-16,-1 0 15,1-10 1,0 1 0,-10-10-16,1-18 15,-10-10 1,0-19-16,0-18 15,0-1 1,0-18-16,0-10 16,0-9-1,0 0-15,0 0 16,0-9-16</inkml:trace>
  <inkml:trace contextRef="#ctx0" brushRef="#br3" timeOffset="157563.56">11317 15407 0,'0'0'0,"0"0"16,10-9-16,-1 0 15,10-1 1,9 20-1,19 8-15,19 29 16,0 19-16,0 9 16,9 10-1,-9-10 1,9 0-16,-19-19 16,-9-19-1,-9-18-15,0 0 16,-10-19-1,0 0-15,0-19 16,10-18 0,9-10-16,-9-10 15,-1-8 1,1 9 0,-19 9-16,0 9 15,-1 10-15,1 19 16,-9-1-1,-10 1-15,9 18 16,0 10 0,1 28-1,-1 47-15,-9 28 16,0 9-16,0 0 16,10 1-1,-1-10-15,-9-19 16,9-9-1,-9-19-15,0-19 16,0-9 0,0-10-1,0-18-15,0 0 16,0-19 0,0 0-16</inkml:trace>
  <inkml:trace contextRef="#ctx0" brushRef="#br3" timeOffset="157938.24">13057 16261 0,'0'0'0,"0"0"16,0-9-16,0-10 15,0 0-15,-18 1 16,-1-1-1,-19 9 1,1 10 0,-1 10-16,-9 9 15,19 9 1,-1 0-16,20 0 16,0 0-1,18 0-15,0 0 16,20 10-1,8-1-15,1-8 16,0-1-16,-1-9 16,1-1-1,-1 1 1,1 0 0,-19-19-16</inkml:trace>
  <inkml:trace contextRef="#ctx0" brushRef="#br3" timeOffset="158225.04">13161 15830 0,'0'0'0,"0"0"0,0 0 15,9 9 1,20 0-16,27 29 15,10 18 1,19 19-16,-1 10 16,10 9-1,-18-1-15,-11-8 16,-8-10 0,-20-9-16,1-10 15,-10-19-15,-18-18 31</inkml:trace>
  <inkml:trace contextRef="#ctx0" brushRef="#br3" timeOffset="158504.26">13763 16120 0,'0'0'0,"0"0"0,0 0 16,0 10 0,0 9-16,-19 37 15,-18 38 1,-1 18-16,-9 10 16,0 0-1,0-19 1,0-9-16,9-19 15,10-9-15,19-47 16</inkml:trace>
  <inkml:trace contextRef="#ctx0" brushRef="#br3" timeOffset="158804.96">14309 15980 0,'0'0'0,"0"0"16,0 0-16,0 0 16,0 0-1,0 9-15,0 10 16,9 28-1,0 18-15,1 1 16,-10-10 0,0 1-1,0-20-15,0 1 16,0-29 0</inkml:trace>
  <inkml:trace contextRef="#ctx0" brushRef="#br3" timeOffset="158993.75">13885 15529 0,'0'0'0,"0"0"0,0 0 15,0 0 1,10 0-1,9 10-15,-10-10 16</inkml:trace>
  <inkml:trace contextRef="#ctx0" brushRef="#br3" timeOffset="159738.74">14713 15980 0,'0'0'0,"0"0"16,0 9-1,10 10-15,-1 37 16,0 10 0,-9 18-16,0 10 15,0 0 1,0-19-16,0-19 15,0-18-15,0-19 16,0-1 0,0-18-1,0 0-15,0-28 16,10-28-16,-1-29 16,10 1-1,0 18 1,0 10-16,9 28 15,0 0 1,0 18-16,1 1 16,-1 18-1,0 1-15,0 18 16,-9 19 0,0 0-16,0 9 15,-10-9 1,-9-10-16,0 1 15,0-19 1,0 0 0,0-19-16,0 0 15,0-10 1,0-27-16,9-20 16,20-8-1,-1 8-15,0 20 16,0 9-1,1 18-15,-1 1 16,0 18 0,0 10-16,-9 9 15,0 19 1,0 0-16,-19 9 16,0 10-1,0-10-15,0-9 16,0-9-1,0-29-15</inkml:trace>
  <inkml:trace contextRef="#ctx0" brushRef="#br3" timeOffset="160087.84">15720 16186 0,'0'0'0,"0"0"15,0 0 1,0 10-16,0 8 16,0 20-1,9 9-15,1 9 16,18 0 0,0 1-16,0-20 15,0 1 1,20-20-16,-1-18 15,0-9 1,0-28 0,-10-20-16,1-18 15,-19 0 1,0 9-16,-19 1 16,0 27-16,-10 19 15</inkml:trace>
  <inkml:trace contextRef="#ctx0" brushRef="#br3" timeOffset="160937.4">16350 16111 0,'0'0'0,"0"0"0,0 0 15,0 0 1,9 9-16,1 1 16,-1 27-16,1 10 31,-1 19-31,1 9 0,-10 0 31,0-19-31,0-18 16,0-1-1,0-18-15,0-9 16,0-10-16,0 0 16,0-29-1,9-36-15,10-10 16,9 9-1,0 10-15,10 9 16,-1 19 0,1 18-16,9 1 15,0 18 1,-9 19 0,-1 1-16,1 18 15,-10-1 1,-9 1-16,0-9 15,-19-1 1,0 1-16,0-19 16,0-1-1,0-18-15,0 0 16,0 0-16,0-18 16,9-29-1,1-19 1,18 0-1,0 1-15,10 18 16,-1 9 0,1 10-16,0 19 15,9 9 1,0 9 0,0 19-16,0 19 15,-10 10-15,-18-1 16,0 9-1,0 1-15,-19 0 16,0-10 0,0-9-1,0-9-15,9-10 16,-9-10-16</inkml:trace>
  <inkml:trace contextRef="#ctx0" brushRef="#br3" timeOffset="161490.43">18975 15661 0,'0'0'0,"0"0"0,0 9 16,0 29-1,0 37 1,0 37-16,0 29 16,-10 0-1,1 0-15,-10-10 16,0-9-1,0-19-15,10-19 16,0-8 0,-1-30-16,1-8 15,-1-19 1,10 0-16,0-19 16,0 0-16,10 0 15,18 0 1,29 0-1,27-10-15,20 1 16,-1-1-16,1 1 16,-10 9-1,-10 0-15,-18 9 16,-9 1 0,-20-1-1,-8-9-15,-11 10 16,1-1-1,-9-9 1</inkml:trace>
  <inkml:trace contextRef="#ctx0" brushRef="#br3" timeOffset="161733.51">20207 16637 0,'0'0'0,"0"0"0,0 0 15,0 0 1,0 0-16,0 0 16,0 9-1,10 19-15,-10 10 16,0 8 0,0 1-16,0 0 15,-10-9 1,1-10-16,-1-19 15</inkml:trace>
  <inkml:trace contextRef="#ctx0" brushRef="#br3" timeOffset="161935.54">19925 16186 0,'0'0'0,"0"0"15,9 0-15,20 0 16,-1-9-16,0 9 16,-9 0-1,0 0-15,18 9 16,-18 1 0</inkml:trace>
  <inkml:trace contextRef="#ctx0" brushRef="#br3" timeOffset="162403.9">20800 15999 0,'0'0'0,"0"0"16,0-19-1,0 0-15,0-9 16,0 18-1,0 1 1,0 9-16,0 9 16,0 20-16,-10 55 15,-8 38 1,8 19 0,-9-1-1,10-8-15,0-20 16,-1-18-16,1-9 15,9-10 1,0-19-16,0-18 16,0-29-1</inkml:trace>
  <inkml:trace contextRef="#ctx0" brushRef="#br3" timeOffset="162803.65">21195 16299 0,'0'0'0,"0"0"15,0 0 1,0 0-16,-10 9 16,-27 10-16,-29 18 15,-9 10 1,9-9-16,9-1 15,20 1 1,9-10-16,18 0 16,1 0-1,18 10 1,1 9 0,18 18-16,9 11 15,10 8 1,10 0-16,-1-9 15,-9-9 1,-9-10-16,0-18 16,-10-19-16,0 9 15,-9-19 1</inkml:trace>
  <inkml:trace contextRef="#ctx0" brushRef="#br3" timeOffset="163239.22">21552 16909 0,'0'0'0,"0"0"16,0 0-1,10 0-15,-1 0 16,19 0 0,1 0-1,18 0-15,0 0 16,0-19-1,-10 0-15,1-9 16,0-10 0,-20 1-16,-18-10 15,0 0 1,-18 19-16,-1 0 16,-19 18-16,1 1 15,-10 18 1,-1 20-16,1 8 15,0 19 1,19 10-16,19 0 16,-1 9-1,20-19-15,-1 0 16,19 1 0,1-20-1,8-18-15,10 0 16,10-10-1,-38-9-15</inkml:trace>
  <inkml:trace contextRef="#ctx0" brushRef="#br3" timeOffset="163818.03">22145 15811 0,'0'0'0,"0"0"15,0 9-15,0 29 16,0 18 0,0 47-16,-9 19 15,-1 10 1,10-10-16,-9 9 15,9-9 1,9-19-16,1-18 16,-1-20-1,10-8 1,0-20-16,9-9 16,0-9-16,0-19 15,19 0 1,0-19-16,10-18 15,-1-1 1,-9 1 0,-9-10-16,0 19 15,-20-1 1,1 20-16,0 0 16,0-1-1,0 20-15,9-1 16,0 10-1,10 9-15,-1 0 16,1 0 0,0-9-16,-20 0 15,1-10 1,0-9-16,-10 0 16,-9 0-1</inkml:trace>
  <inkml:trace contextRef="#ctx0" brushRef="#br3" timeOffset="164003.81">22587 16402 0,'0'0'0,"0"0"0,0 0 16,0 0-1,0 0 1,0 0-16,0 0 15,19 0 1,-10 0-16</inkml:trace>
  <inkml:trace contextRef="#ctx0" brushRef="#br3" timeOffset="164553.79">23236 15389 0,'0'0'0,"0"0"0,0 0 16,0 18-1,10 29-15,-10 38 16,0 56 0,0 18-1,0 1-15,-10 8 16,1-8-16,-1-29 15,10-9 1,10-19 0,-1-28-16,1-28 15,-1-9 1,-9-19-16,10-1 16,-10-18-16,9 0 15,19-18 1,0-10-16,10-19 15,9 0 1,0 0 0,0 0-16,-9 19 15,-1 9 1,-8 10-16,-11 9 16,1 9-1,9 19-15,1 19 16,-11 19-1,1-1-15,-19 1 16,0-10 0,0-9-16,0-9 15,0-29 1</inkml:trace>
  <inkml:trace contextRef="#ctx0" brushRef="#br3" timeOffset="165218.84">23979 16458 0,'0'0'0,"0"0"16,0 10-16,-9-1 31,-10 19-31,0 10 16,10 9-1,0 0-15,18 9 16,0 0 0,20-18-16,-1-1 15,10-18 1,9-19-16,-10 0 16,10-28-16,0-19 15,-9-9 1,0-10-1,-10 0-15,0 1 16,0 8 0,0 10-16,10 10 15,0 9 1,-1 9-16,1 10 16,0 18-1,-1 10-15,1 9 16,-10 19-1,-9 18 1,0 10-16,-1 1 16,-8-1-16,9-19 15,0-19 1,-1 1-16,1-19 16,9-1-1,1-18-15,18-9 16,0-28-1,-10-20 1,-8-8-16,-20-10 16,-18-1-1,-39 1-15,-27 10 16,-28 8 0,-10 39-16,9 18 15,20 18-15,46-8 16</inkml:trace>
  <inkml:trace contextRef="#ctx0" brushRef="#br3" timeOffset="165868.17">25739 15482 0,'0'0'0,"0"0"15,0 19-15,-19 28 16,-9 56-1,-10 29-15,10 27 16,0 10 0,9-19-16,0-18 15,10-10 1,-1-29-16,20-18 16,-10-18-1,9-20 1,-9-9-16,9-9 15,-9-9 1,0-10-16,0 0 16,0 0-1,0-19-15,-9-19 16,-10-9-16,-19 0 16,1 10-1,-1 9-15,1 18 16,-1 1-1,10 18 1,0 10-16,-1 9 16,20 19-1,18 0-15,1 9 16,18 1 0,19-10-16,9-10 15,10 1 1,-9-20-16,-1-18 15,-28 0 1</inkml:trace>
  <inkml:trace contextRef="#ctx0" brushRef="#br3" timeOffset="166553.65">27093 16608 0,'0'0'0,"0"0"16,0 0-16,10 0 15,9 10 1,18-1-16,10-9 16,10 0-1,-1 0 1,1-19-16,-1 1 15,-9-1 1,-9-19-16,-10 1 16,-9-1-1,-19 1-15,0 9 16,-19-1 0,-9 1-16,-38 19 15,-9 18 1,-1 19-16,-8 19 15,18 19 1,19 0-16,9-1 16,19 10-1,19 0-15,19 1 16,9-1 0,29-19-16,9 0 15,18-9 1,1-9-1,-10-20-15,10 1 16,-10-19 0,-18 0-16,-10 0 15,-10-9 1,-27-1-16</inkml:trace>
  <inkml:trace contextRef="#ctx0" brushRef="#br3" timeOffset="168187.41">26971 16571 0,'0'0'0,"0"0"0,0 0 0,9 0 16,10 0 0,9-10-1,29 1 1,18 9-16,19 0 16,0 0-1,0-9-15,0 9 16,-18-10-1,-20 1-15,-9 0 16,-9-1 0,-19 1-16,-10 9 15,-9 0 1,0 0-16,-9 0 16,-29 0-16,-37 9 15,-48 1 1,-8-1-1,8 0-15,29 1 16,19-1 0,38 0-16,8-9 15,20 0 1,-1 0 0,10 0-16,0 0 15,0 0 1,10 0-16,-1 0 15,20 0 1,-1 0-16,-9 0 16,-1 0-1,1-9-15,-9 0 16,-1-10-16,0 0 16,1-28-1,-1-9-15,1-19 16,-10 0-1,0-10-15,0 10 16,0 10 0,0 18-1,0 0-15,0 19 16,0 9 0,0 10-16,0-1 15,0 10 1,0 10-16,-10 27 15,-9 29 1,10 46-16,0 20 16,-1-20-1,10 10-15,0-9 16,0-10 0,0-9-16,10 0 15,-1-19-15,-9-10 31,0-8-31,0-20 16,0-9 0,0-9-16,0 0 15,0-19 1,0 0-16,0 0 16,0-9-1,0-48-15,-9-37 16,-10-18-1,9-1-15,1 10 16,0 9 0,-1 10-16,1 9 15,9 0 1,0 0 0,9 9-16,1 0 15,-1 10-15,0 9 16,1 19-1,-1 0-15,19 0 16,19 9 0,19 9-1,10 1-15,8 0 16,1-1-16,-10 1 16,0 0-1,-18-1 1,-20 10-16,1-9 15,0-1 1,-19 1-16,-1 0 16,1-1-1,-9 1 1,-10-1-16,0 10 16</inkml:trace>
  <inkml:trace contextRef="#ctx0" brushRef="#br3" timeOffset="168837.68">28429 16289 0,'0'0'0,"0"0"0,-28 0 15,-19-9 1,-19 18-16,0 10 16,19 9-1,19 0 1,9 10-16,10-10 15,18 10 1,10 9-16,9-1 16,19 1-1,0-9-15,-9-1 16,0 1 0,-1-1-16,-9-8 15,-9-1 1,0 0-16,-10 0 15,-9 0-15,-9 0 16,-19 1 0,-38-1-1,-19-10-15,-9 1 16,10-19 0,8 0-16,39 0 15</inkml:trace>
  <inkml:trace contextRef="#ctx0" brushRef="#br3" timeOffset="169235.44">28853 15820 0,'0'0'0,"0"0"16,0 0-16,0 10 16,0 8-1,-10 29-15,1 38 16,9 37-1,0 9 1,0 0-16,0 1 16,0-10-1,0-28-15,0-19 16,0-19 0,-10 0-16,10-18 15,0-10 1,0-9-16,-9-10 15</inkml:trace>
  <inkml:trace contextRef="#ctx0" brushRef="#br3" timeOffset="169587.65">28570 16571 0,'0'0'0,"10"0"0,-1 0 16,29-10-16,18 1 15,10 0 1,19-1-16,-1 1 16,-8 9-1,-20 0-15,-18 9 16,-1-9 0,-18 10-16,0-1 15,0 19 1,0 0-16,-1 19 15,1 19 1,0-10 0,-19 1-16,0-1 15,0-19 1,0 1-16,-9-10 16,9 0-1,0-18-15</inkml:trace>
  <inkml:trace contextRef="#ctx0" brushRef="#br3" timeOffset="169713.68">29154 16346 0,'0'0'0,"0"0"16,9-19-16,0 0 16,-9 10-1,0 9-15</inkml:trace>
  <inkml:trace contextRef="#ctx0" brushRef="#br3" timeOffset="170963.77">29680 17087 0,'0'0'0,"0"0"0,0-19 15,0 0 1,0-9-16,10-9 16,-1-10-1,1-19-15,18-28 16,9 10 0,1 9-16,0 18 15,-1 20 1,-8 9-16,-11 18 15,1 1-15,0 18 32,0 1-32,-10 18 15,10 0 1,0 19-16,0-9 16,-10-1-1,0-18-15,-9 0 16,0-10-16,0-9 15,10 0 1,18-28-16,19-10 16,0-9-1,-9 0-15,-1 19 16,-8 19 0,-1 0-1,-9 9-15,0 9 16,-1 0-1,1 19-15,0 19 16,-10 0 0,1 10-16,-1-1 15,1 10 1,-1-10-16,0 0 16,20-18-1,-1-1-15,0-18 16,10 0-1,-10-19-15,10 0 16,-10-10 0,-9-8-1,-1-1-15,-8-19 16,-10 1 0,0 9-16,-19-1 15,10 11-15,-1 8 16,1 1-1,-1 18-15,1 1 16,9-1 0,9 19-1,10 0-15,9 10 16,19-10 0,0-9-1,19 0-15,0-19 16,0-19-16,9-28 15,1-19 1,-11-28 0,1-9-16,-9-19 15,-20 0-15,-8-18 16,-20-29 0,-28 28-16,0 47 15,1 28 1,-1 29-1,9 18-15,1 10 16,-10 18 0,-9 29-16,-10 46 15,1 38 1,-1 19-16,10 0 16,0-1-1,18-8-15,1-10 16,18-19-1,1-9-15,8-19 16,11-10 0,-1-8-1,0-20-15,19-9 16,0-9 0,0-10-16,0-9 15,-9-18 1,-19 8-16</inkml:trace>
  <inkml:trace contextRef="#ctx0" brushRef="#br3" timeOffset="171421.02">30762 16486 0,'10'0'0,"37"0"0,56 0 16,48 0 0,-1 10-1,-18-1-15,-10 1 16,-18-1-16,-20 0 15,-18-9 1,-19 10 0,-9-10-16,-19 9 15,-1 0 1,-8 1-16,-1-1 16,-9 29-1,0 18-15,0 10 16,-9 9-1,-1 0-15,10 0 16,0-19 0,0-18-16,0-1 15,0-27 1</inkml:trace>
  <inkml:trace contextRef="#ctx0" brushRef="#br3" timeOffset="171575.33">31872 16092 0,'0'0'0,"0"0"15,0 0 1,0 0-16,0 0 16,0 0-1</inkml:trace>
  <inkml:trace contextRef="#ctx0" brushRef="#br3" timeOffset="172423.78">32409 16712 0,'0'0'0,"0"0"0,0 9 0,-19 0 16,-10 19-1,-8 19-15,9 19 32,18 0-32,1 9 15,18 0 1,1-19-16,18-18 16,0-1-16,0-18 15,19-19 1,0-28-1,10-19-15,-1-19 16,1-28 0,-1 10-16,-18 0 15,-1 18-15,1 19 16,0 9 0,-10 10-1,0 19-15,-9 0 16,9 18-1,-9 0-15,9 19 16,-9 10 0,0 9-16,0 9 15,-10 10 1,-9-10-16,0 0 16,0-18-1,0-1 1,-9-8-16,9-11 15,0 1 1,0-19-16,0 0 16,0 0-1,9-9-15,0-38 16,20-38 0,8 1-16,1 9 15,0 9 1,-1 19-16,10 10 15,0 9-15,-28 18 16,0 20 0,0 8-16,9 20 15,-9 37 1,-10 28 0,-9 0-16,0 10 15,-9-10 1,-10-18-16,0-10 15,0 0 1,-9 0-16,0-28 16,18-10-1,1 1-15,0 93 16</inkml:trace>
  <inkml:trace contextRef="#ctx0" brushRef="#br3" timeOffset="175394.61">11035 17002 0,'0'0'0,"0"0"15,0 0-15,0 0 16,0 0-1,0 0-15,0 0 32,0 0-32,0 0 15,9 0 1,1 0-16,-1 0 16,10 0-1,0 0-15,0 0 16,-10 0-1,0 0-15,1 0 16,-1 0-16,-9 0 16</inkml:trace>
  <inkml:trace contextRef="#ctx0" brushRef="#br0" timeOffset="178375.3">10612 15117 0,'0'0'0,"0"0"0,9 0 16,0-10 0,1-9-16,18 1 15,10-1 1,27-9-16,39 0 15,46-1 1,39 11-16,8-1 16,-18 10-16,0-1 15,-19 10 1,-19 0 0,-10 0-16,-8 10 15,-29-10 1,-19 9-16,-19-9 15,-18 0 1,0 0-16,-10 0 16,-9 9-1,0 1-15,-10-1 16,0 0 0,-9 10-16,10 9 15,-10 19 1,9 19-1,-9 28-15,0 18 16,10 10 0,-1 10-16,0-1 15,10 0 1,0 10-16,0 9 16,0-18-1,0-1-15,-10 0 16,-9-9-1,0-19-15,0-18 16,0-10 0,0-9-1,0-10-15,-9-19 16,-1 1 0,1-10-16,-1-9 15,-9 9-15,1-9 16,-1 0-1,-19-1-15,-28 11 16,-37-1 0,-29 0-1,-28 0-15,-18-9 16,8-1 0,29-8-16,19-10 15,28 0 1,18-19-16,11 0 15,-1-18 1,0-19-16,-9-29 16,9-18-1,0-10-15,9-18 16,10 0-16,10-1 31,9-18-31,18 9 0,1 10 16,-1 0-1,1 9-15,0 0 32,-1 9-32,1 10 15,-1 18 1,1 10-16,9 19 16,0 19-1,0 8-15,0 1 16,0 19-1,0 0-15,0 9 16</inkml:trace>
  <inkml:trace contextRef="#ctx0" brushRef="#br0" timeOffset="179509.03">18006 15473 0,'0'0'15,"0"0"-15,9 0 0,10-19 16,37 1 0,48 8-1,46 1 1,39 9-16,8 0 16,1 0-1,-10 0-15,-28 0 16,-29 0-1,-27 9-15,-38-9 16,-19 0 0,-10 10-16,-18-1 15,0 0 1,0 1-16,0 18 16,9 19-16,0 28 15,0 19 1,10 18-1,-10 10 1,-9 19-16,0 0 16,-10 18-16,-9-9 15,0 0 1,10-18-16,-10-1 16,0-9-1,0-9 1,-10-19-16,1-19 15,-10 0 1,0-10-16,0-8 16,1-20-1,-20 1-15,-9-1 16,-19-18 0,-37-19-16,-29-19 15,-28-28 1,9-9-16,1 0 15,9-1 1,19 1-16,18 0 16,19 0-1,10-10-15,19-9 16,9 0-16,9 0 16,10-29-1,0-8 1,18 9-16,10-10 15,10 0 1,-1-8-16,0 8 16,1 0-1,-1-9-15,1 10 16,-10 9 0,0 18-16,-10 10 15,1 9 1,-1 19-16,1 19 15,0 19 1,9 9 0</inkml:trace>
  <inkml:trace contextRef="#ctx0" brushRef="#br0" timeOffset="180735.74">26679 15417 0,'0'0'0,"0"0"16,0 0-16,10 0 16,27-10-1,39 1 1,46 18-16,47 1 16,10-1-16,0 1 15,-10-10 1,-37 0-16,-29 0 15,-37-10 1,-19 1 0,-9 9-16,-19 0 15,-1 0 1,-8 0-16,-1 9 16,1 1-1,-10 27-15,0 19 16,0 38-1,-10 28-15,1 10 16,-1-1 0,10 10-16,-9-1 15,0 1-15,9-10 16,-10 1 0,1-1-1,-1-18-15,1-1 16,-10 1-1,0-10 1,1-9-16,8-10 16,1-9-16,-1-18 15,1-10 1,0-10-16,-1-18 16,1 0-1,-1-10 1,-8 0-16,-11-9 15,-18-9 1,-47-19-16,-38-10 16,-37-18-1,-28 0-15,-1 9 16,38 9-16,57 10 16,27 19-1,29-1 1,19 1-16,9 0 15,10-1-15,-1-8 16,10-11 0,10-17-1,-1-39 1,20-18-16,-1-10 16,9-18-16,1-19 15,0 0 1,-10-19-16,0 0 15,-9 9 1,-10 10-16,1 10 16,-10 27-1,0 29-15,0 8 16,0 20 0,0 28-1,0 0-15,-10 19 16,1 9-1</inkml:trace>
  <inkml:trace contextRef="#ctx0" brushRef="#br0" timeOffset="-211560.88">12493 940 0,'0'0'0,"0"0"15,0 0-15,0 0 16,0 0 0,9 0-16,29 0 15,47-10 1,28 1-16,28 0 15,0 9 1,19 0-16,9 0 16,-18 0-1,-10 9-15,-10 0 16,20 10-16,9 0 16,0 0-1,0 9 1,0 0-16,-19-9 15,-19 0 1,-9-10-16,-28 10 16,-20-10-1,-27-9-15,0 0 16,-19 0-16,-1 0 16,-18 0-1,0-9-15,-18-10 16,-48-19-1,-94-18 1,-57 19 0,-37 8-16,-18 11 15,8 8 1,29 10-16,37 0 16,29 0-1,28-9-15,0-1 16,28 1-1,19 0-15,19-1 16,18 1 0,10 0-16,19-1 15,19 10 1,9 0-16,0 0 16,18 10-1,58-1-15,65 19 16,47-9-1,9 0-15,1-1 16,18 11 0,20-11-16,-11 1 15,-27-10 1,-1 10-16,-27-9 16,-39-10-1,-8 9 1,-29 0-16,-38-9 15,-18 0 1,-19 0-16,-19 0 16,0 0-1,-10 0-15,-65 0 16,9 0-16</inkml:trace>
  <inkml:trace contextRef="#ctx0" brushRef="#br0" timeOffset="-210356.82">23246 977 0,'0'0'0,"0"0"16,9 0-16,10-18 16,19-1-1,37 0 1,66 0-16,75 10 15,95 18-15,93 19 16,48 10 0,-10 9-16,-9-10 15,9 10 1,-19-9-16,-28-1 16,-37-9-1,-67-9 1,-27 0-16,-57-19 15,-47 0 1,-38 0-16,-47 0 16,-28 0-1,-28 0-15,-19 0 16,-9 0 0,-67-9-16,-159-1 15,-132 1 1,-56-10-16,-47-9 15,-20 0 1,11-10 0,27 10-16,29 0 15,37 9 1,57 10-16,75-1 16,47 10-1,38-9-15,46 0 16,57-1-1,29 1 1,18 9-16,10 0 16,18 0-1,29 0-15,74 0 16,114 9-16,94-9 16,38 10-1,18-10-15,28-10 16,29 1-1,9 0-15,-9-10 16,-28 0 0,-39 0-16,-46 10 15,-47-10 1,-38 10 0,-47 9-16,-56-10 15,-28-8 1,-39 8-16,-17 1 15,-20-1 1,-19 1-16,-9 9 16</inkml:trace>
  <inkml:trace contextRef="#ctx0" brushRef="#br0" timeOffset="-167956.63">4497 14291 0,'0'0'0,"0"0"0,0 0 15,9 0 1,1-9-16,-1-1 16,19 1-1,0-1-15,10-8 16,9 8-1,19-9-15,0 1 16,18-1 0,11 0-1,17 0-15,-8 1 16,9-1-16,9 0 16,10-9-1,-1 0 1,20 0-16,9 0 15,-10-1 1,10 11 0,10-11-16,-1 20 15,0 0-15,1-1 16,8 10-16,20 0 16,0-9-1,9 9 1,-10-9-16,-18 9 15,0 9 1,-29 0-16,10 1 16,-19-1-1,0 10-15,10-10 16,-10 10 0,-9 0-1,9 0-15,-10-1 16,-8 1-1,-20 0-15,-9 0 16,-9-1 0,-29 1-16,-9 0 15,-9-10 1,-19 1-16,0-1 16,-1 0-1,-8 1-15,-10-1 16,0 1-1,0-1-15,-19 19 16,-9 0 0,-19 10-16,-28 18 15,-29 10-15,-9-1 16,-19 10 0,-9 1-1,-19-1-15,-9-19 16,-19 0-1,-28 0-15,9-18 16,-19 0 0,0-1-16,-9-9 15,-19-9 1,-10 0-16,-8-19 16,-20 0-1,19-19 1,19 0-16,0-18 15,10-1 1,18-9-16,19 10 16,28 9-1,38-1-15,9 1 16,29 10 0,9-11-16,28 1 15,0-9-15,0-1 31,10 1-31,9 8 0,18 1 16,1 10 0,9 8-1,10 1 1,0-1-16,-1 1 16,10 0-16,0-1 15,10 1 1,-1 0-1,0-10-15,1 0 16,9 10-16,-1-1 16,1 1-1,10-10-15,-1 10 16,-9-1 0,9 1-16,0 0 15,0-1 1,0-9-1,1 10-15,-1 0 16,0-1 0,0-9-16,1 10 15,-1 0 1,9-1 0,1-8-16,9-1 15,0 0-15,0 10 16,0-10-1,10 0 1,-1 10-16,10-10 16,0 0-1,-10 10-15,10-1 16,0-8-16,0 8 16,0 1-1,-1 0-15,-8-1 16,9 1-1,0-1-15,-1 1 16,11 0 0,-1-1-16,0 1 31,1 9-31,8-10 16,-9 1-1,10 0-15,-10-1 16,1 1-1,8 0-15,1-1 16,9 1 0,0-1-16,0 10 15,-9 0 1,18 0-16,1 0 16,-10 0-16,9 0 15,1 0 1,9 10-1,0-10-15,0 0 16,-10 0 0,10 0-16,-10 0 15,-9 9 1,10 1-16,9-10 16,0 9-1,0-9-15,-1 9 16,1 1-1,-9-1-15,-10 0 16,9 1 0,1-1-1,-10 10-15,0 0 16,-19-10 0,1 10-16,-1 0 15,-9-1-15,-10 1 16,1 0-1,-1 0-15,-18 0 16,-1-1 0,1 1-16,-10 0 15,-9 0 1,0-10 0,-10 0-16,1 10 15,-1-10 1,0 1-16,-9-1 15,0 1 1,0-1-16,0 0 16,0 1-1,0-10 1,0 0-16,0 0 16,0 0-1,0 0-15,0 0 16,0 0-16,0 0 15,0 0 1,0 0 0,0 0-16,-9 0 15,0 0 1</inkml:trace>
  <inkml:trace contextRef="#ctx0" brushRef="#br0" timeOffset="-166410.46">9614 10125 0,'0'0'0,"0"0"16,10-19-16,-1 1 16,1-1-1,-1-9-15,19-10 16,19-9-1,29 0-15,55-9 16,48 9 0,28 0-16,28 10 15,19 9 1,19-1-16,19 1 16,18 19-1,-18-1-15,-10 10 16,9 10-1,1 9-15,19-1 16,18 11 0,9-1-16,-18 9 15,-9 1 1,-29 9-16,-28-10 16,-38 1-1,-18-1 1,-29 1-16,-28-1 15,-18-9-15,-20 1 16,-18 8 0,-10-9-1,-18 10-15,-1-10 16,-9 9-16,-9 1 16,-20 0-1,1-10-15,-9 9 16,-10 1-1,0-1-15,-19 1 16,-9 9 0,-19 0-16,-19 18 31,-19 1-31,-28 9 16,-28-9-16,-19 9 15,-19-10 1,-18-8-1,9-10-15,-19 0 16,0-10-16,-19 1 16,-19-1-1,-18-9-15,-19-9 16,-10 0 0,-9 0-16,-19-10 15,19-18 1,-19-10-1,-18-9-15,-10-10 16,28 1 0,19-10-16,9 9 15,38-9 1,28 10-16,38-10 16,38 9-1,27 10-15,29-9 16,19 8-1,28 1-15,9 0 16,10 9 0,19-9-1,-1 0-15,20 0 16,-1-10-16,10-8 16,9-11-1,10 10 1,9-9-16,0 9 15,9-9-15,10 9 16,0-9 0,19-1-1,9 1-15,37-19 16,48-9 0,216-38-16,47 9 15</inkml:trace>
  <inkml:trace contextRef="#ctx0" brushRef="#br0" timeOffset="-159643.28">10273 3257 0,'0'0'0,"0"0"0,0 0 15,0 0-15,0 0 16,0 10-1,-10 8-15,1 20 16,0 18 0,-1 19-1,1 28 1,-1 19-16,10 0 16,-9 19-1,-10 9-15,0-9 16,1 9-1,-1-9-15,0-19 16,10 0 0,-1-10-16,1-27 15,-1-19 1,1-20-16,9-8 16,0-19-1,0-10-15,0-9 16,0-9-1,9-48-15,-9-36 16,0-20 0,0-18-16,10 9 15,-1 18 1,1-8 0,-1-1-16,0 10 15,1 0-15,-1-10 16,1 1-1,-10 8 1,-19 11-16,0 18 16,-9 9-1,0 19-15,-1 19 16,-8 18-16,-10 1 16,-10 18-1,-9 10 1,0 9-16,-9 19 15,0 10-15,9 8 16,10-8 0,9-11-16,18-8 15,11-19 1,8 0 0,10-19-1,0 0-15,10-10 16,27-46-1,29-29-15,19-27 16,9-10 0,-19 19-16,-18 18 15,-1 29-15,-9 18 16,0 10 0,9 9-16,10 10 15,19 18 1,0 10-1,18 19-15,1 18 16,-10 10 0,-10-10-16,-27 0 15,-1 1 1,-18-1-16,-19-9 16,0 9-1,-10 0-15,-9-27 16</inkml:trace>
  <inkml:trace contextRef="#ctx0" brushRef="#br0" timeOffset="-158880.24">7808 4374 0,'0'0'0,"0"0"16,0 0-16,0 9 16,0 10-1,-9 37-15,18 19 16,1 28 0,8 10-1,11-19-15,-1-19 0,19-9 16,-10-19-1,1-10 1,0-18 0,-1-19-16,1-10 15,9-18 1,0-19-16,-9-18 16,-1-1-1,-18 0-15,0 1 16,0 27-1,-10 10-15,-9 19 16,0-1-16,0 10 16,10 10-1,-1 18 1,0 28-16,1 47 16,-1 19-1,-9 10-15,0-20 16,-9 1-1,-10-1-15,0-18 16,-18-19 0,-1-9-16,-19-10 15,-18-9 1,0-19 0,-19-28-16,9-19 15,10 1 1,9-20-16,10 1 15,27 9 1</inkml:trace>
  <inkml:trace contextRef="#ctx0" brushRef="#br0" timeOffset="-158307.9">8542 5500 0,'0'0'0,"0"0"15,0 9-15,0 19 16,0 0-1,0 10-15,-9 9 16,-1 9 0,1 0-16,-1 1 15,1-10 1,-1-10-16,1-18 16,9 0-1,0-19-15,0 0 16,0-29-1,0-17-15,0-30 16,9 1 0,1 10-16,-1 8 15,1 20 1,9 9-16,-1 9 16,1 10-1,0 18-15,9 10 16,0 18-1,10 20 1,0 8-16,-10 20 16,-9-10-1,0 0-15,-19-19 16,0 0-16,0-37 16</inkml:trace>
  <inkml:trace contextRef="#ctx0" brushRef="#br0" timeOffset="-158073.21">8533 5781 0,'0'0'0,"9"0"0,0 0 15,29-19 1,37 1-16,29-11 16,-1 1-1,19 0 1,-56 9-16</inkml:trace>
  <inkml:trace contextRef="#ctx0" brushRef="#br0" timeOffset="-157821.45">9088 5434 0,'0'0'0,"9"0"0,19-9 16,0-1 0,19 1-16,10-1 15,-1 10 1,-27 0-16</inkml:trace>
  <inkml:trace contextRef="#ctx0" brushRef="#br0" timeOffset="-157610.47">9003 5669 0,'0'0'0,"9"0"0,29-10 15,37-9 1,19-9-16,-9 0 15,-10 0 1,-47 19-16</inkml:trace>
  <inkml:trace contextRef="#ctx0" brushRef="#br0" timeOffset="-157278.12">9953 5059 0,'0'0'0,"0"0"15,0 9-15,0 10 16,0 9-1,9 28-15,1 19 16,9 29 0,-1-11-16,1 1 15,0-9 1,-19-10-16,0-19 16,0-19-1,0-18-15,-9-9 16</inkml:trace>
  <inkml:trace contextRef="#ctx0" brushRef="#br0" timeOffset="-156377.09">7573 4383 0,'0'0'0,"9"-9"15,38-10-15,57-19 16,65-8 0,48-1-16,37 9 15,47 38-15,37 19 16,-18 28-1,-38 18 1,-37 29-16,-19 9 16,-48 10-1,-36-10 1,-11 10-16,-27-1 16,-38 10-16,-10 19 15,-28 19 1,-18-1-16,-39 1 15,-46 9 1,-38-1-16,-56 1 16,-57 0-1,-65-28 1,-29-28-16,-19-38 16,0-38-16,10-28 15,0-27 1,9-20-1,19-18-15,28-19 16,57-10 0,37 1-16,38 0 15,19-10 1,28-19-16,28 1 16,19-20-1,18-18-15,29 9 16,29-9-1,27 0-15,19 0 16,10 9 0,9 19-1,28 0-15,1 19 16,-1 19 0,10 9-16,-1 18 15,-18 10-15,10 19 16,-10 0-1,-10 19-15,-28-1 16,-18 20 0,-1-1-16,-18 0 15,-1 1 1,1 9 0,-19-10-16,0 0 15,-1 10 1,-8-9-16,-10-1 15</inkml:trace>
  <inkml:trace contextRef="#ctx0" brushRef="#br0" timeOffset="-154923.6">10800 5256 0,'0'0'0,"0"0"0,0 0 16,9 9 0,10 19-16,37 0 15,20 1 1,27-11 0,29-8-16,18-20 15,20-27 1,-10-20-16,9-18 15,-9-18 1,-19-20-16,0 0 16,-9-9-1,-10 0-15,0-9 16,10-10 0,-19 10-16,0 9 15,-28 0 1,-20 19-16,-18 18 15,-28 10 1,-9 19 0,-10 9-16,0 19 15,-19 0 1,0 18-16,-19 1 16,-18 9-16,-29 19 15,-9 37 1,-9 10-1,9 18-15,0-9 16,9-9 0,10-10-16,18-18 15,10-10 1,19-9-16,0-19 16,18 0-1,1 0-15,-1-28 16,20-29-1,18-27 1,19-19-16,10 9 16,8 19-16,1 9 15,0 10 1,19 9-16,-1 19 16,1 18-1,-10 1-15,10 18 16,0 10-1,-10 9 1,0 19-16,-9 9 16,-9 10-1,-20 0-15,1-1 16,-1-8 0,-8-10-16,-11 0 15,1-10 1,0 1-16,0-10 15,-10-9-15,1-1 16,-1 1 0,-9-9-16,0-10 15,0 0 1,10 9 0,-10-9-16,0 0 15,0 0 1,9 0-1,0 0-15,1 0 16,-1 0-16,1 0 16,-10 0-1,0 0 1,0 0-16,9 0 16,-9 0-1,0 0-15,0 0 16,0 0-1,0 0-15,0 0 16,0 0 0,0 0-16,0 0 15,0 0 1,0 0-16,0 0 16,0 0-1</inkml:trace>
  <inkml:trace contextRef="#ctx0" brushRef="#br0" timeOffset="-153243.89">18175 649 0,'0'0'0,"0"0"0,0 0 16,0 0-1,0 0 1,0 0-16,0 9 15,0 10 1,10 19-16,-1 18 16,19 10-1,0-10-15,10 0 16,0-18 0,-10-20-16,0 1 15,0-9 1,1-10-16,-1-19 15,-9 0 1,-1-18-16,1-1 16,0-9-16,-10 19 31,1 0-31,-10 18 16,0 1-1,0 9-15,0 0 16,9 19-16,1 18 15,-10 29 1,0 18 0,0 10-16,-19 0 15,0-9 1,0-10-16,-9-19 16,-10 0-16,1-18 15,-20-20 1,-9-8-1,-28-10-15,38-10 16</inkml:trace>
  <inkml:trace contextRef="#ctx0" brushRef="#br0" timeOffset="-152660.71">18928 1146 0,'0'0'0,"0"0"0,0 0 16,0 0-16,0 0 16,0 0-1,0 0-15,0 0 16,0 10-1,0 18 1,-10 19-16,1 18 16,-10 1-16,10-10 15,-1-18 1,1-1 0,-1-18-16,1 0 15,0-10 1,9-9-16,0-9 15,-10-19 1,1-75-16,18-19 16,1 37-1,-1 29-15,0 28 16,1 18 0,-1 1-16,1 0 15,-1 18 1,19 28-16,10 20 15,9 18 1,-9 19 0,-20-10-16,1-9 15,0 0 1,-19-19-16,0-9 16,0-9-1,0-29-15</inkml:trace>
  <inkml:trace contextRef="#ctx0" brushRef="#br0" timeOffset="-152459.56">18598 1371 0,'0'0'0,"0"0"0,10 0 16,18-9-1,19-10-15,19 0 16,19-9 0,37 0-1,-47 19-15</inkml:trace>
  <inkml:trace contextRef="#ctx0" brushRef="#br0" timeOffset="-152261.31">19502 1137 0,'0'0'0,"0"0"15,0 0-15,9 0 16,10-10 0,9-8-16,19-1 15,9 0-15,10 10 16,-28-1-1</inkml:trace>
  <inkml:trace contextRef="#ctx0" brushRef="#br0" timeOffset="-152077.28">19436 1202 0,'0'0'0,"0"0"15,0 0-15,9 0 16,29 10-16,28-1 16,37 1-1,-37-10-15</inkml:trace>
  <inkml:trace contextRef="#ctx0" brushRef="#br0" timeOffset="-151703.52">20621 949 0,'0'0'0,"-9"10"0,-10-1 16,0 0-1,-9 10-15,0 9 16,18 0-1,1 1 1,18 8-16,1-9 16,18 0-1,19-9-15,0 0 16,0-19-16,-9 0 16,-1-19-1,1-18-15,-10-10 16,-19 0-1,-9 0-15,-18 0 16,-20 0 0,-28 0-16,-28 28 15,38 10 1</inkml:trace>
  <inkml:trace contextRef="#ctx0" brushRef="#br0" timeOffset="-150993.87">17667 424 0,'19'0'16,"75"-28"-16,132-19 16,47-10-16,-19 10 15,9 19 1,47 0-16,29 28 16,0 0-1,-48 10-15,-37-1 16,-28 10-1,-28 9-15,-38 0 16,-38 10 0,-19 8-16,-18 11 15,-28 8 1,-20 10-16,-27 10 16,-29 28-1,-38 18-15,-46 19 16,-57 0-1,-47-19-15,-19-9 16,-37-28 0,-19-19-16,-19-47 15,-38-18 1,-47-20 0,10-27-1,47-19-15,9-29 16,28-9-16,29 1 15,46-11 1,57 11-16,38 8 16,47 19-1,18 19-15,39 1 16,8 8 0,29-9-16,19-9 15,46 0 1,48 9-16,47 9 15,150 1 1</inkml:trace>
  <inkml:trace contextRef="#ctx0" brushRef="#br0" timeOffset="-150133.04">20884 996 0,'0'0'0,"10"0"0,-1-19 15,10-9-15,19-9 16,9-10 0,19 0-1,18 0 1,29 0-16,38 9 16,37 10-16,19 19 15,19 9 1,18 9-1,20 10-15,8 9 16,-18 19 0,29 9-16,-11 10 15,20 28 1,-10 0-16,-28 9 16,-19 10-1,-28 9-15,-28-1 16,-28 1-1,-20 0-15,-18-9 16,-19-19 0,-18-19-16,-11-9 15,-18-20 1,-9-8-16,-19-19 16,0 0-1,0-10 1,-19-9-16,0 0 15,0 0-15</inkml:trace>
  <inkml:trace contextRef="#ctx0" brushRef="#br0" timeOffset="-149861.95">25852 1747 0,'0'0'0,"0"0"15,0 0-15,0 0 16,9 0 0,0 9-1,1 0-15,9 20 16,-1 8-16,-18 1 31,0-1-31,-18 10 16,-11 0-16,-46 0 15,-75-10 1,-189 1-16</inkml:trace>
  <inkml:trace contextRef="#ctx0" brushRef="#br0" timeOffset="-148391.97">26256 2497 0,'9'0'0,"10"0"16,28 0-16,0-9 15,-9-10 1,0 10 0,-20-1-16,-8-8 15,-10 8 1,0-9-16,-19 1 16,0-10-16,-9-1 15,0 1 1,18 9-1,1 1-15,18-1 16,20-19 0,46-18-16,85-19 15,56 9 1,48 1-16,55 27 16,48 19-1,0 10-15,-19 9 16,0 9-1,-37 10-15,-38 0 16,-38-10 0,-38 1-16,-37-1 15,-37 0 1,-39 1-16,-37-10 16,-19 0-1,-28 0 1,-9 0-16,-57 9 15,-113 1 1,-112 8-16,-29-8 16,-19-1-1,-18 1-15,-29-1 16,19 0 0,29 1-16,18 8 15,9 1-15,1 0 16,56-10-1,37-9 1,20 0-16,65-9 16,48 0-1,27-1 1,29 10-16,18 0 16,20 0-16,56-9 15,122-10 1,94 0-1,57 10-15,37 0 16,10-1-16,9 10 16,0 10-1,-19-1-15,-9 0 16,-28-9 0,-38 0-1,-38 10-15,-37-10 16,-38 9-1,-37-9-15,-38 0 16,-38 0 0,-28 0-16,-9 0 15,-20 0 1,-18 0-16,0 0 16,0 0-1,0 0 1,-9 0-16,0 0 15</inkml:trace>
  <inkml:trace contextRef="#ctx0" brushRef="#br0" timeOffset="-98611.41">17197 11758 0,'9'0'0,"29"-28"15,37-10-15,19-18 16,19-10 0,9-9-16,19 0 15,29 9 1,37-9-16,47 9 16,19 20-1,9-1-15,9 19 16,-8-1-1,-1 20-15,0 0 16,-9 18 0,0 10-16,-19 9 15,-10 0 1,-9 19 0,10 9-16,9 10 15,-19 9 1,-9 0-16,-10 9 15,-18 1 1,-19 18-16,-10-9 16,-18 0-1,-10 9-15,-10 0 16,-8 0 0,-29-9-16,-19 9 15,0 1 1,-18 8-16,-10 1 15,-10 9-15,-18 0 16,-9 0 0,-10 9-1,-19 0 1,-19 10-16,-28 0 16,-18 18-16,-39 10 15,-27-19 1,-57 1-16,-47 8 15,-47-28 1,-47-9 0,-29-28-16,-37-9 15,-9-38 1,-10-29-16,-18-18 16,28-18-1,37-29-15,28-10 16,20-18-1,-10-28-15,9-28 16,38-10 0,28-28-16,38 0 15,56-9 1,38-10-16,38-18 16,27-1-1,39-8 1,37-20-16,28-9 15,66-28 1,56-84-16</inkml:trace>
  <inkml:trace contextRef="#ctx0" brushRef="#br0" timeOffset="-53890.25">25297 11016 0,'0'0'0,"0"19"16,-19 28-16,9 47 15,1 9 1,28 10 0,18-1-16,20 1 15,27-29 1,1-18-16,19-19 16,-1-38-1,1-18 1,-10-29-16,-19-27 15,-9-20 1,-19-18-16,-38 0 16,-18 9-16,-48 10 15,-37-1 1,-28 29-16,-19 18 16,0 20-1,18 27 1,20 10-16,47-10 15</inkml:trace>
  <inkml:trace contextRef="#ctx0" brushRef="#br0" timeOffset="-53361.42">26388 11101 0,'0'0'0,"0"0"15,0 0 1,0 0-1,9 9-15,1 19 16,-10 29-16,0 37 16,0 9-1,9 9 1,0-8-16,1-20 16,-1-28-1,1-9-15,-1-9 16,0-10-1,1-9-15,-1-1 16,19 1 0,10 0-16,37 0 15,29-1 1,-10-18-16,-19 0 16,0-9-1,-18 0-15,-19-1 16,-1 1-1,-18 0 1,-10-1-16</inkml:trace>
  <inkml:trace contextRef="#ctx0" brushRef="#br0" timeOffset="-52920.28">27799 11232 0,'0'0'0,"0"0"0,0 0 15,-19-9 1,0-1-16,-18 20 16,-10 9-16,0 18 15,0 10 1,18 9-16,20 1 15,9-10 1,19-1-16,18 1 16,20 0-1,18-9-15,0-1 16,-9 1 0,-9-10-16,-20 10 15,1-10 1,-19 0-1,-10 0-15,-9 10 16,-28 8 0,-29 1-16,-55 10 15,-48-1 1,-47-19-16,-57-27 16,-121-20-1</inkml:trace>
  <inkml:trace contextRef="#ctx0" brushRef="#br0" timeOffset="-51949.37">24958 11054 0,'0'0'16,"0"0"-16,9-19 16,10-18-16,47-20 15,56-18 1,66 10 0,66 27-16,29 10 15,27 19 1,-9 9-16,-28 9 15,-10 10 1,-9 9-16,-9 19 16,-1 18-1,-27 11-15,-29 8 16,-28 10-16,-19 18 16,-19 10-1,-37 10-15,-19 8 16,-19 11-1,-38-1 1,-37 9 0,-47 1-16,-38-1 15,-56-9 1,-48-18-16,-37-29 16,-28-37-1,0-38-15,-38-28 16,9-28-1,10-29-15,0-37 16,10-18 0,46-10-16,38 0 15,19-19 1,38 19-16,37-9 16,28-1-1,29 11-15,18-11 16,19 1-1,19 9-15,10 19 16,-1 9 0,19 9-16,0 10 15,1 10 1,-1 18-16,9 9 16,1 10-1,0 9 1,-1 10-16,1 0 15,-10-1 1,-9 10-16,0 0 16,0 10-1,-1-1-15,-8 0 16,-1 1-16,1-1 16,-1 0-1,-9-9-15,9 10 16,-9-10-1,0 0 1,0 0 0,0 0-16,0 0 15,0 9 1,0-9-16</inkml:trace>
  <inkml:trace contextRef="#ctx0" brushRef="#br0" timeOffset="-50183.4">16726 12199 0,'0'0'0,"0"0"15,10-19-15,-1-9 16,29-10 0,28-27-16,37-11 15,29 1 1,18-9-16,10 18 16,10 1-1,18-1-15,28-9 16,10 9-16,0 10 15,-10 0 1,19 9 0,10 0-1,18 19-15,19-1 16,10 20-16,0 0 16,-1 18-1,-18 0-15,-28 1 16,-10 9-1,-19 9-15,-9 19 16,-19 0 0,1 0-16,-20-1 15,0 20 1,1 19 0,-1 8-16,10 11 15,-1 18 1,-18 0-16,-19 9 15,-9 10 1,-10-1-16,-27 1 16,-20 9-1,-19 0-15,-18 0 16,-10 10-16,-19-1 16,-18 10-1,-19-9-15,-19 9 16,-47 9-1,-29-9 1,-27-10 0,-57 1-16,-66-10 15,-37-9 1,-20-10-16,-18-28 16,-28-28-1,0-9-15,9-19 16,-19-19-1,10-28-15,9-19 16,10-18-16,8-20 16,1-18-1,0-18 1,10-1 0,27-9-16,20-10 15,37-18 1,37-1-16,38 1 15,29 0-15,28 9 16,28 0 0,28-10-1,19 1-15,18 0 16,20-1 0,9 1-16,9 9 15,10 9-15,9 10 16,1 9-1,8 0 1,1 10-16,0 18 16,-1 1-1,1 8-15,-10 10 16,0 1 0,-9 17-16,0 1 15,0 9-15,-10 10 16,1 0-1,-10-1 1,0 10-16,0 0 16,0 0-1,0 10 1,0 8-16,0 1 16</inkml:trace>
  <inkml:trace contextRef="#ctx0" brushRef="#br0" timeOffset="-49369.49">16717 13850 0,'0'0'0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68E2-9785-57FE-C667-AAEE3DAE9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5A9D4-8E61-6927-910B-E6B3DE98F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AC3C7-AD83-50B2-7F15-5C8E7A39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B1B2-2CCD-4010-880A-FAF55142A75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74D44-852C-B9DC-CCB3-BCC0917B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26EE-4741-F45B-62AC-979F57DB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29C-30D6-4B3C-9CCE-BC6A7FAE5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41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5A7C-D9B9-5094-36F0-DA9E5151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07796-B0F9-F4DA-DCD6-C13E25DCA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FE576-3A86-48B8-9C25-9741C51F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B1B2-2CCD-4010-880A-FAF55142A75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A22B5-AA28-003C-AEAF-BA3863E9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6F00A-5B8D-7E4D-CB61-2D4163B7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29C-30D6-4B3C-9CCE-BC6A7FAE5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32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892BE-4DA8-BAFF-CA38-4A1B1BB5C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D4B77-DD33-17B4-3ED8-E98CE95A8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5204-D5C6-F53B-6D4B-2FE80C6F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B1B2-2CCD-4010-880A-FAF55142A75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C4624-F884-F9A5-CBE5-75EBE4DA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82E19-EB97-015E-EF8A-38AC1361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29C-30D6-4B3C-9CCE-BC6A7FAE5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00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0830-A30A-C721-CB16-2E2D7313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91B35-762B-C416-6B35-82369D6A9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69060-5EEE-91AA-6172-0EA483A5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B1B2-2CCD-4010-880A-FAF55142A75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83A25-4D49-500D-C3D9-FFBEE15A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58C8B-9B15-18A9-D23F-7A5E7BFA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29C-30D6-4B3C-9CCE-BC6A7FAE5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92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4AA0-B16C-CF08-68A7-B4F9CDF57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B016D-9566-432A-B293-62738579B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B7185-B74D-AA7F-0450-7D439492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B1B2-2CCD-4010-880A-FAF55142A75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84763-7C66-CACB-2612-863EDBAE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57F5D-2719-64CB-4A00-3F456146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29C-30D6-4B3C-9CCE-BC6A7FAE5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96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3029-B412-2DD4-4CCF-15C6D7AF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DD0F5-CB77-AA00-B95C-55A859B10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8CEC2-8349-E69A-9F46-9037E2531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9BF11-4FA8-1AE0-3A44-536FEFEB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B1B2-2CCD-4010-880A-FAF55142A75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E042C-CE99-1664-7D84-4C98D3CD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59575-F413-BBFC-D76C-4D846861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29C-30D6-4B3C-9CCE-BC6A7FAE5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84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4282-D180-C3F5-B3CB-6FD43F10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E64D5-52A2-851E-9CBF-630B00341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94EB0-189E-D334-3E08-264D6B512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B69B8-5B3B-1002-6432-84DF70B6D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BBDB5-7655-C7D7-FA58-7CAB993F8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013B2-72E3-4D33-2ACA-B1A17E6E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B1B2-2CCD-4010-880A-FAF55142A75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91B63-FA8D-FEB6-5DC8-D37B74CD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3B96E-7838-B7EE-468D-91E0305D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29C-30D6-4B3C-9CCE-BC6A7FAE5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45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3DA5-1B1D-C24D-B5B8-39701378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4447E-C0C9-9E98-CA75-FE1196CF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B1B2-2CCD-4010-880A-FAF55142A75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51969-306C-573B-3837-F6AD03CB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A6776-6907-1B50-EE9D-BC6701E3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29C-30D6-4B3C-9CCE-BC6A7FAE5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79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4ADE1-5F69-1616-9EDA-54CFAD24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B1B2-2CCD-4010-880A-FAF55142A75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DBEE6-81D9-98C0-FB40-978AEEDE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E7923-B59E-8526-F9FC-02711644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29C-30D6-4B3C-9CCE-BC6A7FAE5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1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957-762E-21FD-9349-B9B9BB01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ADB46-C8BA-206E-95A3-0FCA53188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D80F8-B661-3E2A-BB53-B2A88FF99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60D37-C796-EFEF-06EE-CC465141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B1B2-2CCD-4010-880A-FAF55142A75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D87EB-29EF-288C-15C6-EC3C1073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E0871-6B58-C414-7E81-F0FA6AF1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29C-30D6-4B3C-9CCE-BC6A7FAE5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01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F2ED-C161-B3D0-DD9B-2B3A18C3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856131-9E31-6F18-3E64-924CAC377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B7A78-D6EF-AE0D-0F98-AD29DA20C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0AAD6-3B4B-9DBB-042F-DB676D4C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B1B2-2CCD-4010-880A-FAF55142A75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A54E4-AAF1-66D9-AEF1-B73CEFEF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1FAD0-E2DD-576E-B713-058D26C1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29C-30D6-4B3C-9CCE-BC6A7FAE5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06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1F022-600B-F6F9-3A3C-C30645DC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C61B0-839F-5C4A-616F-84216459C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58DF3-F5D1-49FD-6360-93C64EA2A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8B1B2-2CCD-4010-880A-FAF55142A75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5BDA7-5252-EDDA-13AA-775EFE764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C6DF1-0C61-FC3C-1874-BC1A56D28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DD29C-30D6-4B3C-9CCE-BC6A7FAE5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13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AB982F-B007-1809-FDDE-F11835F63AA2}"/>
                  </a:ext>
                </a:extLst>
              </p14:cNvPr>
              <p14:cNvContentPartPr/>
              <p14:nvPr/>
            </p14:nvContentPartPr>
            <p14:xfrm>
              <a:off x="215280" y="155880"/>
              <a:ext cx="11505960" cy="660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AB982F-B007-1809-FDDE-F11835F63A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920" y="146520"/>
                <a:ext cx="11524680" cy="66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897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A1FD4A-B3D7-F653-3C69-B3E0ED0747A2}"/>
                  </a:ext>
                </a:extLst>
              </p14:cNvPr>
              <p14:cNvContentPartPr/>
              <p14:nvPr/>
            </p14:nvContentPartPr>
            <p14:xfrm>
              <a:off x="369000" y="-46800"/>
              <a:ext cx="11738520" cy="6242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A1FD4A-B3D7-F653-3C69-B3E0ED0747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640" y="-56160"/>
                <a:ext cx="11757240" cy="626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982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71512E-30C9-C235-8DCE-A9DA8E25ED89}"/>
                  </a:ext>
                </a:extLst>
              </p14:cNvPr>
              <p14:cNvContentPartPr/>
              <p14:nvPr/>
            </p14:nvContentPartPr>
            <p14:xfrm>
              <a:off x="501120" y="105120"/>
              <a:ext cx="11670840" cy="627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71512E-30C9-C235-8DCE-A9DA8E25ED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760" y="95760"/>
                <a:ext cx="11689560" cy="62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12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6C0E7C-BEA3-BCA7-3F21-3F2E11E5554A}"/>
                  </a:ext>
                </a:extLst>
              </p14:cNvPr>
              <p14:cNvContentPartPr/>
              <p14:nvPr/>
            </p14:nvContentPartPr>
            <p14:xfrm>
              <a:off x="850320" y="483840"/>
              <a:ext cx="11236680" cy="6309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6C0E7C-BEA3-BCA7-3F21-3F2E11E555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0960" y="474480"/>
                <a:ext cx="11255400" cy="63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9379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3013F0-2D50-5A0E-B7B9-6604686A576D}"/>
                  </a:ext>
                </a:extLst>
              </p14:cNvPr>
              <p14:cNvContentPartPr/>
              <p14:nvPr/>
            </p14:nvContentPartPr>
            <p14:xfrm>
              <a:off x="1595160" y="176040"/>
              <a:ext cx="10580400" cy="5661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3013F0-2D50-5A0E-B7B9-6604686A5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5800" y="166680"/>
                <a:ext cx="10599120" cy="568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6146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1E1FFC-7EC2-5057-F053-AA3562A616CE}"/>
                  </a:ext>
                </a:extLst>
              </p14:cNvPr>
              <p14:cNvContentPartPr/>
              <p14:nvPr/>
            </p14:nvContentPartPr>
            <p14:xfrm>
              <a:off x="206640" y="125640"/>
              <a:ext cx="11907720" cy="6005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1E1FFC-7EC2-5057-F053-AA3562A616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280" y="116280"/>
                <a:ext cx="11926440" cy="602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683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7DA85F-1F5F-52D4-C27E-C58A2C6E977B}"/>
                  </a:ext>
                </a:extLst>
              </p14:cNvPr>
              <p14:cNvContentPartPr/>
              <p14:nvPr/>
            </p14:nvContentPartPr>
            <p14:xfrm>
              <a:off x="534960" y="399240"/>
              <a:ext cx="11477880" cy="4944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7DA85F-1F5F-52D4-C27E-C58A2C6E97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600" y="389880"/>
                <a:ext cx="11496600" cy="49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8123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8C2561-1242-481C-CA4E-7C168EE4E5C6}"/>
                  </a:ext>
                </a:extLst>
              </p14:cNvPr>
              <p14:cNvContentPartPr/>
              <p14:nvPr/>
            </p14:nvContentPartPr>
            <p14:xfrm>
              <a:off x="294480" y="-44280"/>
              <a:ext cx="11393280" cy="6611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8C2561-1242-481C-CA4E-7C168EE4E5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120" y="-53640"/>
                <a:ext cx="11412000" cy="663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369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04D115-5B82-D2CA-DCBF-BB873865B7A1}"/>
                  </a:ext>
                </a:extLst>
              </p14:cNvPr>
              <p14:cNvContentPartPr/>
              <p14:nvPr/>
            </p14:nvContentPartPr>
            <p14:xfrm>
              <a:off x="152280" y="20880"/>
              <a:ext cx="12036600" cy="6752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04D115-5B82-D2CA-DCBF-BB873865B7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11520"/>
                <a:ext cx="12055320" cy="677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0155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4386D9-F6FE-DC12-BD93-F37073E24E12}"/>
                  </a:ext>
                </a:extLst>
              </p14:cNvPr>
              <p14:cNvContentPartPr/>
              <p14:nvPr/>
            </p14:nvContentPartPr>
            <p14:xfrm>
              <a:off x="325080" y="189720"/>
              <a:ext cx="11863800" cy="6042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4386D9-F6FE-DC12-BD93-F37073E24E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720" y="180360"/>
                <a:ext cx="11882520" cy="606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3856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254478-A4C6-C432-8BDD-CF084A0B48B4}"/>
                  </a:ext>
                </a:extLst>
              </p14:cNvPr>
              <p14:cNvContentPartPr/>
              <p14:nvPr/>
            </p14:nvContentPartPr>
            <p14:xfrm>
              <a:off x="514800" y="270720"/>
              <a:ext cx="11484360" cy="6404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254478-A4C6-C432-8BDD-CF084A0B48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440" y="261360"/>
                <a:ext cx="11503080" cy="64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792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7CBF44-3BA8-5F4A-8CE9-F583633D8CFB}"/>
                  </a:ext>
                </a:extLst>
              </p14:cNvPr>
              <p14:cNvContentPartPr/>
              <p14:nvPr/>
            </p14:nvContentPartPr>
            <p14:xfrm>
              <a:off x="1800360" y="138960"/>
              <a:ext cx="8767080" cy="6613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7CBF44-3BA8-5F4A-8CE9-F583633D8C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1000" y="129600"/>
                <a:ext cx="8785800" cy="663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4801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97988E-2D80-587C-CC00-30B289EFD37C}"/>
                  </a:ext>
                </a:extLst>
              </p14:cNvPr>
              <p14:cNvContentPartPr/>
              <p14:nvPr/>
            </p14:nvContentPartPr>
            <p14:xfrm>
              <a:off x="1036440" y="162720"/>
              <a:ext cx="10078920" cy="5387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97988E-2D80-587C-CC00-30B289EFD3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080" y="153360"/>
                <a:ext cx="10097640" cy="54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1419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478AFB-42B8-34D0-18BF-896D7B2EDC3E}"/>
                  </a:ext>
                </a:extLst>
              </p14:cNvPr>
              <p14:cNvContentPartPr/>
              <p14:nvPr/>
            </p14:nvContentPartPr>
            <p14:xfrm>
              <a:off x="1446120" y="713160"/>
              <a:ext cx="9787680" cy="4617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478AFB-42B8-34D0-18BF-896D7B2EDC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6760" y="703800"/>
                <a:ext cx="9806400" cy="46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2866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884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82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4140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523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288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582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0978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77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AFAD38-583F-6FA6-AC8F-72EAE62DBB53}"/>
                  </a:ext>
                </a:extLst>
              </p14:cNvPr>
              <p14:cNvContentPartPr/>
              <p14:nvPr/>
            </p14:nvContentPartPr>
            <p14:xfrm>
              <a:off x="1154880" y="145800"/>
              <a:ext cx="11034000" cy="6245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AFAD38-583F-6FA6-AC8F-72EAE62DBB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5520" y="136440"/>
                <a:ext cx="11052720" cy="626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0784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85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275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468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356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367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8683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456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12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527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56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4A69ED-4DBB-CEFA-6072-3F9ADBAB7640}"/>
                  </a:ext>
                </a:extLst>
              </p14:cNvPr>
              <p14:cNvContentPartPr/>
              <p14:nvPr/>
            </p14:nvContentPartPr>
            <p14:xfrm>
              <a:off x="1842480" y="311400"/>
              <a:ext cx="6932880" cy="4921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4A69ED-4DBB-CEFA-6072-3F9ADBAB76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3120" y="302040"/>
                <a:ext cx="6951600" cy="494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8202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90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42DECA-3845-1EDF-E30D-7F74B9C1B2FD}"/>
                  </a:ext>
                </a:extLst>
              </p14:cNvPr>
              <p14:cNvContentPartPr/>
              <p14:nvPr/>
            </p14:nvContentPartPr>
            <p14:xfrm>
              <a:off x="619920" y="111960"/>
              <a:ext cx="11419920" cy="4955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42DECA-3845-1EDF-E30D-7F74B9C1B2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0560" y="102600"/>
                <a:ext cx="11438640" cy="497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333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307C79-8448-6DB9-792B-CF0566FBA167}"/>
                  </a:ext>
                </a:extLst>
              </p14:cNvPr>
              <p14:cNvContentPartPr/>
              <p14:nvPr/>
            </p14:nvContentPartPr>
            <p14:xfrm>
              <a:off x="911160" y="189720"/>
              <a:ext cx="11020320" cy="6086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307C79-8448-6DB9-792B-CF0566FBA1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800" y="180360"/>
                <a:ext cx="11039040" cy="61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5AA1584-32E6-DE2D-9EEE-2A5653A2DCAE}"/>
                  </a:ext>
                </a:extLst>
              </p14:cNvPr>
              <p14:cNvContentPartPr/>
              <p14:nvPr/>
            </p14:nvContentPartPr>
            <p14:xfrm>
              <a:off x="7050960" y="1334880"/>
              <a:ext cx="762480" cy="446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5AA1584-32E6-DE2D-9EEE-2A5653A2DC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41600" y="1325520"/>
                <a:ext cx="781200" cy="46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110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5148BB-6B7F-2B87-E02F-C424943C313B}"/>
                  </a:ext>
                </a:extLst>
              </p14:cNvPr>
              <p14:cNvContentPartPr/>
              <p14:nvPr/>
            </p14:nvContentPartPr>
            <p14:xfrm>
              <a:off x="111600" y="270720"/>
              <a:ext cx="11847240" cy="5978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5148BB-6B7F-2B87-E02F-C424943C31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240" y="261360"/>
                <a:ext cx="11865960" cy="599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952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3ED35C-75D6-4E6D-3809-B60EF9A6DBB3}"/>
                  </a:ext>
                </a:extLst>
              </p14:cNvPr>
              <p14:cNvContentPartPr/>
              <p14:nvPr/>
            </p14:nvContentPartPr>
            <p14:xfrm>
              <a:off x="385920" y="68040"/>
              <a:ext cx="11738880" cy="6333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3ED35C-75D6-4E6D-3809-B60EF9A6DB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560" y="58680"/>
                <a:ext cx="11757600" cy="63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E4E49C-5128-8EC4-99D8-E6B443C41C67}"/>
                  </a:ext>
                </a:extLst>
              </p14:cNvPr>
              <p14:cNvContentPartPr/>
              <p14:nvPr/>
            </p14:nvContentPartPr>
            <p14:xfrm>
              <a:off x="531720" y="409320"/>
              <a:ext cx="5801760" cy="4938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E4E49C-5128-8EC4-99D8-E6B443C41C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2360" y="399960"/>
                <a:ext cx="5820480" cy="49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2584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7A985F-1C3B-624C-9E94-DFA39B4A8DDF}"/>
                  </a:ext>
                </a:extLst>
              </p14:cNvPr>
              <p14:cNvContentPartPr/>
              <p14:nvPr/>
            </p14:nvContentPartPr>
            <p14:xfrm>
              <a:off x="551880" y="20880"/>
              <a:ext cx="11559240" cy="4816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7A985F-1C3B-624C-9E94-DFA39B4A8D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520" y="11520"/>
                <a:ext cx="11577960" cy="48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238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0</Words>
  <Application>Microsoft Office PowerPoint</Application>
  <PresentationFormat>Widescreen</PresentationFormat>
  <Paragraphs>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 T</dc:creator>
  <cp:lastModifiedBy>Ramakrishna T</cp:lastModifiedBy>
  <cp:revision>3</cp:revision>
  <dcterms:created xsi:type="dcterms:W3CDTF">2023-04-05T14:32:58Z</dcterms:created>
  <dcterms:modified xsi:type="dcterms:W3CDTF">2023-04-10T15:38:19Z</dcterms:modified>
</cp:coreProperties>
</file>