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5T14:36:24.4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4-05T14:36:30.897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1563 17898 237 0,'0'0'0'0,"0"0"0"16,28 0 0-16,-12 0 0 0,2-7 0 15,-1 2 0-15,-3 5 0 0,0 0 0 0,1-3 0 16,-3-4 0-16</inkml:trace>
  <inkml:trace contextRef="#ctx0" brushRef="#br0" timeOffset="1909.99">3530 947 539 0,'0'0'0'0,"0"0"0"15,0 0 0-15,0 0 174 0,0-18 0 16,0 11 0-16,0 7 0 0,0-7-166 0,0 7 1 0,0 0 0 0,0 0 0 16,0 0 62-16,7 0-1 0,-7 0 1 0,3 11 1 0,1 1-54 15,-4 4 0-15,-4 7 0 16,1 1 0-16,-4 5 70 0,-1 4 1 0,5-7 0 0,-4 1-1 0,0 3-71 16,0-4 1-16,3-3 0 15,-3 3 0-15,0-3 40 0,0-2 2 0,-2-5-2 0,2 5 2 0,0 0-44 16,4-7 2-16,-1 0 0 15,4-1 0-15,0 3 14 0,7-1 0 0,0-4 1 0,0 0-1 16,6-4-18-16,1-4 0 0,0 4 1 0,7-7 0 16,-3 4 13-16,1-4 0 0,2 0 0 15,4 0 1-15,-4 0-16 0,-2 3 1 0,3-3-1 0,2 0 1 0,-4 4 6 0,1-1 0 0,-3 1 0 16,-4-4 1-16,0 3-11 16,0 1 1-16,2-1 0 0,-6-3 0 0,-3 6 4 15,4-3 1-15,-4-3-2 0,0 0 2 0,-7 0-7 16,0 0 0-16,11 0 0 0,-11 0 0 0,10 0 4 0,-10 0 2 0,0 0-1 15,7-3 1-15,-7 3-7 16,6-6 1-16,-6 6 0 0,0 0 0 0,10-10 3 0,-10 10 0 0,11-4 1 16</inkml:trace>
  <inkml:trace contextRef="#ctx0" brushRef="#br0" timeOffset="2259.82">4085 1183 2072 0,'0'0'0'0,"0"0"0"15,0 0 0-15,0 0 70 0,-21 3 0 0,12-1 1 16,2 1 0-16,-7 4-53 0,3 0 0 0,1 6 0 16,-1 3 0-16,-3 1 41 0,4 1 2 0,3-2-1 0,5 5 1 15,2 0-44-15,0 0 1 0,5-5 0 0,6 0 0 16,-1 3 6-16,1-1 2 0,6-8-1 0,-2 1 1 0,0-4-14 15,3 0 0-15,3-4 1 0,-3-3 0 16,0 0-7-16,-3-3-1 0,3-1 1 0,0-3 1 0,-1-3-4 16,-3-1 2-16,-3-7-1 0,-2 4 1 15,-2-7-4-15,0 5 1 0,-4-1-1 0,-3-4 1 0,0-4-1 16,0 9 1-16,-7-5-1 0,4-2 1 0,-6 4 0 0,2 1 0 16,-4 6 1-16,1-6-1 0,-1 3-1 15,1 8 1-15,-1-6 0 0,0 6 1 0,4 0-1 0,7 7 1 0,-10 0 0 16,10 0 0-16,-5 7-1 15,5-7 0-15,3 13 1 0</inkml:trace>
  <inkml:trace contextRef="#ctx0" brushRef="#br0" timeOffset="2839.88">4484 1142 1947 0,'0'0'0'0,"0"0"0"16,0 0 0-16,-25-7 54 0,15 7 3 0,-1 0-2 0,-3-3 1 16,0 6-39-16,-6 1 0 0,3-1 0 15,3 1 1-15,3-1 56 0,0 6 2 0,4 1-2 0,0-2 1 16,4 4-57-16,3-2 0 0,7 1 0 0,3 3 0 0,5 0 22 16,-1 0 2-16,0-7-2 15,3 4 1-15,3-2-25 0,-3-2 0 0,-2 0 0 0,2-2 0 0,-4 4-4 16,1-6 0-16,0-3 0 0,-4 0 1 15,1 0-7-15,-1 0 2 0,-2-3 0 0,-1 3 0 0,-7 0-4 16,10-6 2-16,-10 6 0 0,13-8-1 0,-10 1-1 0,-3-4 0 0,4 2-1 16,3-1 2-16,0-4-1 0,-4 0 2 15,-3 5 0-15,4-4-1 0,-1 3-1 0,1 3 0 0,-4 7 0 16,3-9 0-16,-3 9 2 16,0 0-1-16,0 0 1 0,0 0 1 0,0 0-4 0,7 12 1 0,-7-5 1 15,4 13-1-15,-1 6 2 16,-3 4 1-16,4 5-1 0,0-3 1 0,3 7-2 15,-6 1-1-15,1-5 1 0,0 2 0 0,-4-2 2 0,-1 2 1 16,-1-7-1-16,-3 0 0 0,0 2-2 16,0-4 1-16,-7-5-2 0,3 5 2 0,-3 0 0 0,2-9 1 0,-2 1 0 15,-1-1 0-15,1-1-3 0,-3-4 1 0,3-5-1 16,-2-1 2-16,2-1-2 0,0-3 2 0,-4-8-1 16,4-6 1-16,-6-1-3 0,6-3 2 0,0 0-2 15,0-3 2-15,3-5-2 0,4 7 2 0,4-6-1 0,-1-1 1 16,8 1-2-16,-1 2 0 0,1-2 1 15,7-6-1-15,-1 1 2 0,1 3 0 0,3 0 0 0,5-7 0 16,-1 4-1-16,-1 3 0 0,1 2-1 0,-2 2 2 0,2 1 1 16,-1 4-1-16,1-4 1 15,-4 4 0-15,4 2-1 0,-2 0-1 0,1 3 1 0,4 2-1 0,1 0 3 0,-7 3 0 16,-1 1 0-16,4 3-1 16,0 0-1-16,3 0-1 0,-2-4 1 0</inkml:trace>
  <inkml:trace contextRef="#ctx0" brushRef="#br0" timeOffset="3035.16">4974 1212 1922 0,'0'0'0'0,"0"0"0"0,0-7 0 15,0 7 68-15,0 0 1 0,0 0-1 0,0 0 2 16,0 0-52-16,4 7 0 0,-4-7 0 0,0 11 0 0,-4-4 69 16,4 0 1-16,0 0-1 0,-3 7 2 0,3 2-72 15,-4 2 1-15,4-4 0 0,4 3 0 0,-1 1 20 16,1-4 1-16,-1-3-1 0,-1-1 1 0,2 2-23 15,-1-5 0-15,1 0 0 0,-4-7-1 0,10 11-5 0,-10-11 2 16,0 0-1-16,7 7 0 0,-7-7-4 0,0 0-1 16,0 0 1-16</inkml:trace>
  <inkml:trace contextRef="#ctx0" brushRef="#br0" timeOffset="3172.32">5029 957 1997 0,'0'0'0'0,"0"0"0"15,0 0 0-15,0 0 49 0,0 0 2 0,17-7-2 16,-17 7 2-16,0 0-34 0,8 4-1 0,-8-4 1 16,0 0 0-16,7 12 45 0,-2-5 0 0,0-3-1 0</inkml:trace>
  <inkml:trace contextRef="#ctx0" brushRef="#br0" timeOffset="3574.31">5292 1413 1784 0,'0'0'0'0,"0"0"0"0,0 0 0 0,0 0 40 15,24-14 1-15,-15 7-1 0,2 0 0 0,-1-7-24 0,1 3 0 16,-4 2 0-16,4-5 0 0,-4 0 38 16,0 0 0-16,0-3 0 0,0-3 0 0,-2 3-37 0,0-4 1 15,4-1-2-15,-5-2 2 0,-1 4 13 16,1 3 0-16,-4 1 1 0,0-7-1 0,3 11-18 0,-3 5 2 15,0-2-2-15,0 9 2 0,-3-7 4 16,3 7 0-16,0 0 0 0,0 0 0 0,-7-7-9 0,7 7 2 0,0 0-2 16,-4 11 1-16,4-3 6 0,-3 3 0 0,3-2 0 15,0 5-1-15,3 5-7 0,1-3 1 16,3-2-1-16,0 0 1 0,3-2 4 0,5 2 1 16,-1-3-2-16,2 0 2 0,1 3-8 0,4-4 2 0,0 1-1 15,-3-2 1-15,-6 5 5 0,3 0 0 0,-5-4 0 16,-3 1 0-16,0-1-6 0,-3 4 1 15,-4-1 0-15,-4-1 0 0,1 0 2 0,3 2 1 0,-4-3-1 16,-3-4 0-16,-7 4-4 0,-4-1 1 0,3-3-2 16,-7-3 2-16,8 6 0 0,0-1 1 0,-5-2 0 15,1-7 0-15,0 0-3 0,8-3-1 0,-1-1 1 16,1 1 1-16,-1-6-1 0,6 2 2 0,3 0-1 16</inkml:trace>
  <inkml:trace contextRef="#ctx0" brushRef="#br0" timeOffset="3860.44">5858 815 2060 0,'0'0'0'0,"0"0"0"0,0 0 0 0,0 0 49 0,0 0 2 16,0 0-2-16,0 0 2 0,0 0-35 15,0 0 1-15,0 0 0 0,0 0 0 0,0 0 46 0,-7 21 0 16,7-10-1-16,3 8 2 0,1 16-46 15,-1 0 0-15,1 6 0 0,-4 3 0 0,3-2 20 0,1-2 2 16,0-1-1-16,-4-2 0 0,3-4-23 0,-3-1 0 0,0-4-1 16,0 0 1-16,0 2-2 0,0-5-1 15,-3-4 0-15,3 2 1 0,0-2-6 0,0-3 0 0,-4-4-1 16,0-4 2-16,-3 3 4 0,0-3-1 16,0-3 1-16,0-7-1 0,-2 0-5 0,-1 0 0 0,-1-3 1 15,-3-8 0-15,4-5 2 0,-1 2 0 16,0-3 0-16</inkml:trace>
  <inkml:trace contextRef="#ctx0" brushRef="#br0" timeOffset="4069.79">5838 1248 1545 0,'0'0'0'0,"20"-7"0"16,1 3 0-16,0 4 76 0,0 0 1 0,6-3 0 0,1 3 0 0,-3-4-59 15,-2 2 0-15,-2-1 0 16,7-1 0-16,-5 4 35 0,-2-3 0 0,-3-3-1 0,-1-1 2 16,-4 4-37-16,1-1 0 0,0 1 0 15,0-1 1-15,-7 4 7 0,0-3 2 0,-7 3-1 0,14 0 1 16,-14 0-15-16,7 10 1 0,-7-10-1 15,7 14 2-15,-3 4-5 0,-2 0 1 0,0-1-1 0,-1-1 1 0,-1 9-5 16,0-8 2-16,0 1-1 16,-1-4 0-16,1 2 11 0,0 5 0 0,0-7 0 0,0-3 1 0,0 3-9 15,0-6 1-15,0-2 0 0,0-6 0 16,-4 10 10-16,4-10 1 0,0 0-1 0</inkml:trace>
  <inkml:trace contextRef="#ctx0" brushRef="#br0" timeOffset="4235.96">6286 987 1431 0,'0'0'0'15,"0"0"0"-15,0 0 0 0,8-17 77 0,-8 17 0 16,10-13 1-16,-10 13-1 0,7-7-59 0,-7 7 0 16,7-12 0-16,-7 12 0 0,0 0 72 0,4-5 1 15,-4 5-1-15,0 0 1 0,10 0-74 0,-10 0 1 0,11 5-1 16</inkml:trace>
  <inkml:trace contextRef="#ctx0" brushRef="#br0" timeOffset="4475.78">6763 1059 1658 0,'0'0'0'0,"0"0"0"0,0 0 0 15,-20 4 35-15,10-1 1 0,3 4 0 16,-7 4 0-16,-4 5-22 0,2 0 1 0,2 3-1 0,-4 2 2 0,1 2 30 15,6-4 1-15,1 4-1 16,-1-3 1-16,9 1-31 0,6-5 1 0,5-1 0 0,1 5 0 0,1-6 10 16,3 0-1-16,7-7 1 0,-2 2 0 0,3-2-14 15,-1 0 0-15,3-2-1 0,-1-5 2 0,2 0 13 16,-4 0 0-16,4-5 0 0,5 1 0 0,-5 1-15 16,-4-4 1-16,-2-2 0 0,-1 2 0 0,-1 3 15 15,-2-3 2-15,-5 0-1 0</inkml:trace>
  <inkml:trace contextRef="#ctx0" brushRef="#br0" timeOffset="6223.2">8132 1070 1369 0,'0'0'0'16,"0"0"0"-16,3-18 0 0,4 10 83 0,-3 1 1 0,3-4-1 15,-4 6 1-15,1-4-67 0,-4 9 1 16,0-11 0-16,0 11 0 0,0 0 78 0,0 0 2 0,0 0-1 16,0 0 1-16,0 20-81 0,0-8 0 15,0 11 0-15,0 10 1 0,0 1 28 0,0 4 0 0,0-8 0 16,0 4 0-16,0-1-31 0,3-3 2 15,1 2 0-15,-8-4 0 0,4-3 5 0,0 1 1 0,0-5-1 16,0-2 2-16,-3 1-13 0,3-1 1 16,0-5-1-16,0-7 2 0,0 0 0 0,0-7 2 0,-4 7-1 15,4-7 1-15,0 0-7 0,-7-7 1 0,7 7 0 16,-3-14 0-16,-1-7 3 0,4-2 2 0,-3-1-1 16,3-8 1-16,0 0-7 0,0-1 1 0,3-6 0 0,-3-5 1 0,4-5 2 15,3 3 2-15,0-7-1 16,0 1 0-16,3 6-5 0,-3 5 1 0,4 3 0 0,3 2 0 0,2 5 2 15,2 8 0-15,3-2 0 16,2 4 0-16,5 7-3 0,0 5 0 0,2 2-1 16,2 4 1-16,-7 3 0 0,-4 3-1 0,2 4 1 0,-6 2 1 0,-6 5-3 15,0-1 0-15,-4-1 0 0,-4 9 0 0,-3 0 0 16,-7-2 0-16,0 10 1 0,-4-1 0 0,-6 3-3 16,-6 3 1-16,-5-3 0 0,3 3 0 0,-5-1 0 15,2-3 0-15,-8-3 1 0,3-1-1 16,1-3-1-16,4 0 1 0,-2-7-1 0,-2 1 1 0,4 1-1 15,-2-6 1-15,-2-1 1 0,-8-1-1 0,4 1 0 0,1-8-1 16,5 1 1-16,-2-4-1 0,6 0 1 16,5-4 1-16,0 1-1 0,3-4 1 0,7 1-2 0,4-1 1 15,0 2-1-15,6-2 0 0,1 7 1 0,3-9 0 0,6 2 0 16,9 0 0-16,-1 0-2 0,1 4 2 16,5-1-1-16,8 1 0 0,-2 6 1 0,1 1-1 0,-6-1 0 15,1 1 1-15,-4-1-2 0,-1 8 1 16,-3-2 0-16,1 5 0 0,0 3-1 0,-3 1 2 0,0-1-1 15,2 3 0-15,4 8 0 0,-3-3-1 16,0-4 0-16,5 0 2 0,-2 5-2 0,3-1 1 0,-1-4-1 16,2-4 2-16,3 3-2 0,-1-6 0 0,1 2 0 15,-3-6 1-15,-1-1 0 0,3-2 0 0,-3 0 1 16,1-7-1-16,-2 5-1 0,2-1 2 0,-4-4-2 16,-3-4 1-16,1-1 0 0,-1 2-1 0,-1-4 0 15,-3-6 1-15,-1-1 0 0,1-2-1 0,3-1 0 16,-2-6 0-16,-5 0 1 0,-3 4-1 0,-3-2 0 15,3-6 2-15,0 10-3 0,-4-5 1 0,1 5 0 16,-6-4 0-16,0 7 1 0,2 1-1 0,-3-1 0 0,3 0 2 16,-7 4-3-16,-4-3 1 0,-3 5 0 0,-7 1 0 15,3 1 1-15,2 3-1 0,-5 3 0 0,4-4 1 16,-1 8-1-16,4-1 0 0,2-1 0 0,-3 2 0 0,1 6-1 16,7-3 2-16,0 4-1 0,0 3 0 15,4 0-1-15,3 3 2 0,0-1-2 0,0 5 1 0,7-3-1 16,3 3 0-16,1-7 0 0,-1 0 2 0,1 6-2 15,5-6 0-15,5 0 0 0,0-7 0 0,0 2 0 16,1-2 1-16,-3-2 0 0,6-5 0 0,3 3-1 0,2-3 0 16,2-3 0-16,-1-1 1 0,-1 3-1 0,-1-3 1 15,-5-5-1-15,3-1 0 0,1-1 0 16,-3 1 0-16,-2-4 0 0,-2-6 0 0,0 6-1 0,-7-3 1 16,-2-1-1-16,-1-5 2 0,3 4-2 0,-7 3 1 15,0-5-1-15,-3 1 1 0,-1 1-1 0,-3 7 1 0,-3-2 0 16,-1 0 0-16,1 3-1 0,-1 4 1 15,-3 2 0-15,-4-4 1 0,4 2-1 0,-1 7 0 0,1 0 0 16,-8 0 0-16,1 7-1 0,4 2 1 0,-4-4 0 16,-2 6 0-16,5 3 1 0,4 0-1 0,-3-2 0 15,-1 2 0-15,4 4 0 0,3-4 0 0,4 0 0 0,0 0 0 16,0-2 2-16,7 1-1 0,0-1 0 16,4-2 0-16,1 1-1 0,3 0 2 0,2-4-2 0,4-4 1 0,0 1 0 15,1-4 1-15,4 0-1 16,-5 0 0-16,-7-4-1 0,-1 1 1 0,-3-1 1 15,4-3-1-15,-3 0 0 0,0 0 0 0,-1-4 1 16,-3-1 0-16,-3 0-2 0,-1 3 1 0,-3-2 1 0,-7-6-1 16,4 3 0-16,-4 3 2 0,3 1-1 0,-3-1 0 0,4 4-1 15,3 7 1-15,-8-5-1 0,8 5 1 16,0 0 0-16,0-7 0 0,0 7 0 0,0 0 1 0,0 0-2 0,0 0 0 16,0 7 0-16,8-2 2 0,-1 13-1 15,-4-1 1-15,1 4-1 0,-1 4 1 0,-3 8-1 0,4-1 0 16,-4 3-1-16,3 2 2 0,1 2-1 15,-1-2 0-15,1 0 1 0,-1 1-1 0,4-1-1 0,2 0 1 16,2 2-1-16,3 23 1 0,0-6-1 16,-7-5 2-16,-7-12-1 0,0-2 1 0,-3-2-2 0,-5-9 0 15,-2-5 0-15,-4-5 2 0,0-2-2 0,1-5 1 0,-1 2-1 16,-3 1 2-16,-8-7-2 0,2-1 0 16,-5-3 1-16,-18 3-1 0,12-6-1 0,6-3 1 15,-4-2-1-15,9-5 2 0,2 1-2 0,7 2 0 16,-3-5 0-16,10 0 1 0,5 2-1 0,2-2 0 0,3-6 1 15,6-8-1-15,5 4 0 0,0-3 0 16,4 2 0-16,10-6 0 0,6-3-1 0,-3 10 1 0,1-1 0 16,9-5 0-16,-9 16-1 0,-3-3 2 0,7-1-1 15,-8 4 0-15,-2 3-1 0,-4 1 1 0,4-4 0 16,-8 5 0-16,-4 5-1 0,0-3 1 0,-3 0-1 0,-1 0 1 0,-3 4-1 16,0-1 2-16,-7 4-2 15,9-5 1-15,-9 5-1 0,7-4 1 0,-7 4-1 16</inkml:trace>
  <inkml:trace contextRef="#ctx1" brushRef="#br0">10104 12940 0,'0'0'0,"0"0"0,0 0 0,0 0 32,0 0-32</inkml:trace>
  <inkml:trace contextRef="#ctx0" brushRef="#br0" timeOffset="6944.64">9532 1288 1834 0,'0'0'0'0,"0"0"0"0,0 0 0 16,0 0 87-16,0 0-1 0,0 0 1 0,0 0 0 0,0 0-70 15,0 0 1-15,0 0 0 0,12-19 0 16,-3 15 64-16,0-3 0 0,2 4-1 0,20-8 1 16,-9 8-64-16,-7 3 0 0,3 0 0 0,-4 3 0 15,4 4 15-15,-4 4-1 0,0-1 1 0,5 15-1 16,-4 5-18-16,-5-6 0 0,-6 1 1 0,-4 5 0 15,-4 2-7-15,1-2-1 0,-4-2 1 0,-1-5 0 0,-2-1-3 16,1 1 0-16,0-5 1 0,0-2-1 0,2-4-3 0,4 2-1 0,3-7 0 16,-4 2 1-16,4-9-1 0,-3 7 0 15,3-7 0-15,0 0 2 0,0 0-3 0,0 0 0 16,-4-7 0-16,1-5 1 0,-1-2-1 16,1-2 0-16,3-7 0 0,0-7 1 0,0 0-1 0,0 0 0 0,0-3 0 15,3 5 0-15,1-4 0 16,-1 0 0-16,1 9 0 0,3-5 0 0,3 4 0 0,5 4 0 15,4-1 0-15,2-2 0 0,-7 4 0 0,4 5 0 16,3 5 0-16,5-5 0 0,-4 7 0 0,-3 3 0 0,0 3 0 16,1-1 0-16,-2 5 0 0,-1 4 0 0,-4 4 0 15,-1 0 0-15,-3 4 0 0,-6-1 0 0,1 1 0 16</inkml:trace>
  <inkml:trace contextRef="#ctx0" brushRef="#br0" timeOffset="7759.91">10026 1557 1369 0,'0'0'0'0,"0"0"0"16,0 0 0-16,0 0 52 0,18-19 1 0,-18 19 0 16,10-16 1-16,-3 6-37 0,0 1 0 0,2-5 0 15,-2 0 1-15,4-2 54 0,-8 2 1 0,1-4-1 16,-1 0 1-16,-3 1-55 0,0-4 0 0,-3 5 0 16,-1-2 0-16,1 4 20 0,-4 4 0 0,-4-1 0 15,2 1 0-15,0 6-23 0,1 1 1 0,1-1-1 0,-4 1 1 16,4 6 0-16,0-3 0 0,7 0 0 0,-11 7 1 15,11 2-8-15,-3 3 1 0,-1-1-1 0,1 3 1 16,-1 7 3-16,8-5-1 0,-4 5 0 0,3-4 2 0,4 1-6 16,4 0-1-16,-1-1 1 0,1-4 0 0,3-3 2 15,2-3 0-15,2 0 0 0,3-7 0 0,0 4-3 16,2-4 0-16,2-4 0 0,3-3-1 0,-3 0 6 0,1 0-1 16,-5-3 0-16,0-6 0 0,-1 2-4 0,-3-4 1 15,-3-3-1-15,1 2 0 0,-5-1 5 0,-3 1-1 16,0-2 0-16,-1-7 0 0,-1 8-4 0,-2-1 1 15,-3 0-1-15,-1 0 1 0,-1 7 5 0,0 2 0 0,0 1 1 16,1 4 1-16,-1-2-8 0,2 9 2 0,-4-7-1 16,4 7 1-16,0 0 6 0,0 0 1 0,0 0-1 15,0 0 1-15,0 0-7 0,9 12 0 0,-5-1 0 16,4 5 0-16,8 5 4 0,-2 4 1 0,1-4-1 16,-1 2 1-16,-4-1-6 0,-1 1-1 0,-2-5 1 15,0 1 1-15,0 1 2 0,-3 2 1 0,-4 0-1 16,-4-8 0-16,1 3-4 0,-1 3 1 0,-5-6-2 15,1 0 2-15,-3 2 0 0,2-4 1 0,-1-2 0 16,-5 3 0-16,5-6-3 0,-1 0-1 0,1 0 1 16,1-4 1-16,0-1-1 0,0-2 1 0,2-2 0 0,7 2 1 15,-10-7-4-15,10 7 2 0,-4-7-2 0,8-9 2 16,-1 6-2-16,4-2 2 0,4-2 0 0,1-6-1 0,6-1-1 16,3-2 0-16,-3 2-1 0,5 0 2 15,8 0-2-15,-3 0 2 0,1 1-1 0,4-1 1 0,-5 4-2 0,-1-4 1 16,1 5-1-16,-7-2 0 15,-3 1 1-15,-4 4-1 0,0-3 0 0,-2-1 2 0,-1 8-3 0,0-2 1 16,-8 1 0-16,1 1 0 0,-1 2-1 0,-3 7 2 0,-3-10-1 16,3 1 0-16,0 9 0 0,-7-7-1 15,7 7 0-15,-7-4 2 0,7 4-2 0,-11-3 1 0,11 3-1 16,-11 0 2-16,3 0-2 16,8 0 0-16,-11 3 0 0,11-3 1 0,-2 7 0 0,2-7 0 15,4 13 1-15,5-6-1 0,6 3-1 16,0 2 2-16,2 3-2 0,-1-3 1 0,4 2 1 0,-1 2 0 15,-1-4 0-15,-4 6 0 0,-4-4-2 0,1-2 2 16,-1 2-1-16,-3 7 0 0,2 0 1 0,-5 0-1 0,-1-5 1 16,-6 5 0-16,3 0-2 0,-4 1 2 0,1-1-2 15,-10-2 1-15,3 2 1 0,-1 0-1 0,1-3 0 16,-1-4 1-16,0 2-2 0,1-2 1 0,-4-4 0 0,0-1 0 16,-2 2-1-16,2-6 2 0,0-1-1 15,-1-1 0-15,1-3 0 0,0 4-1 0,2-4 0 0,-2-4 1 16,7 1 0-16,7 3-1 0,-11-13 0 15</inkml:trace>
  <inkml:trace contextRef="#ctx0" brushRef="#br0" timeOffset="7960.74">11065 1227 1871 0,'0'0'0'0,"0"0"0"16,0 0 0-16,0 0 69 0,0 0 0 0,0 0 0 0,0 0 0 15,0 0-51-15,0 0 0 0,0 0 0 0,0 0 0 16,0 0 59-16,0 0 0 0,0 0-1 0,0 0 2 16,0 0-60-16,0 0 0 0,0 0 0 0,19 42-1 0,4 16 16 15,-2-5 0-15,-3-6-1 0,-9-15 2 0,-4-6-21 16,-3-5 2-16,-4-12-1 0</inkml:trace>
  <inkml:trace contextRef="#ctx0" brushRef="#br0" timeOffset="8111.37">11118 1052 1771 0,'0'0'0'0,"0"0"0"0,0 0 0 0,21-8 45 0,-21 8 0 0,11 0 0 16,-1-4 0-16,-1 4-29 0,2 4 1 0,-4 1-2 16,3-2 2-16,-3 1 30 0,4-1 0 0,-4 1 0 15,3 3 1-15,3 4-32 0,1 1 1 16,0-2 0-16</inkml:trace>
  <inkml:trace contextRef="#ctx0" brushRef="#br0" timeOffset="8659.53">11564 1179 1281 0,'0'0'0'0,"0"0"0"0,-21 0 0 16,10 0 39-16,1 4 1 0,3-1-1 0,-6-1 0 0,-4 8-23 16,-1 1 0-16,-3 1-1 0,0 8 1 15,1 4 34-15,6-4 1 0,0 1-1 0,7 3 2 0,3 1-35 16,4 0 0-16,0-3 0 0,8-4 1 15,-1 1 10-15,3 1 1 0,3-4-1 16,6-6 1-16,0 4-16 0,-1-5 1 0,-4-2-1 0,2-7 1 0,3 0-1 0,1-2 2 16,-6-1 0-16,0-4-1 15,-3 0-6-15,-3-4 1 0,1-3 0 0,0-5 0 16,-2 1 14-16,0 1 2 0,-3-8-1 0,-1-1 0 0,-3 4-12 16,4-2 0-16,-4-4 0 0,3 1 1 0,-3 3 17 15,4 4 1-15,-1-3 1 0,4 8-1 0,0 0-17 16,-3 5 0-16,5 1 0 0,1 2 0 0,3 7 13 0,-1 0 1 15,-1 4-1-15,3 3 1 0,0 5-15 16,0 2 0-16,-3 2 1 0,-1 1-1 0,-1 8 13 0,2-4 0 16,-4-5-1-16,0 2 2 0,-4 3-14 0,1-4-1 15,-1-6 0-15,4 3 2 0,0-2 8 0,-5 1 2 16,-2-1-2-16,2-5 2 0,1 0-13 0,-3-7 2 16,7 7-1-16,-7-7 0 0,0 0 4 0,9 4 1 0,-9-4 0 15,11-4-1-15,-4 0-7 0,0-3 1 0,-4 0-1 16,8-8 2-16,3-5 2 0,-3 1 2 0,-1-6-2 15,-3-6 2-15,0 8-7 0,6-5 1 0,1-4-2 0,4 2 2 16,-3 4 4-16,0 6-1 0,-1-1 0 16,0 5 1-16,-7 8-7 0,3 4 2 0,1 4 0 0,1 4 0 15,4 4 2-15,0 3 0 0,-5 5 0 0,-1 7 2 0,1 3-6 16,-1 0 1-16,-3 1 0 0,-3 3-1 16,0-4 2-16,-3 6 0 0,-1-8 0 0,-3 3 1 0,1 1-3 15,-2-4-1-15,1-2 1 16,-4-1-1-16,3 2 2 0,4-6 0 0,-3 1 0 0,3-2 1 0,-4-4-4 15,4-2 0-15,4 3 1 0,-1-6 1 16,-3 0-2-16,0-7 2 0,7 9-1 0,-7-9 1 0,7 0-3 16,-7 0 2-16,6 0-2 0</inkml:trace>
  <inkml:trace contextRef="#ctx0" brushRef="#br0" timeOffset="8869.76">12769 1218 2060 0,'0'0'0'15,"0"0"0"-15,0 0 0 0,21-9 66 0,-14 5 1 0,-7 4 1 16,11-7-1-16,-11 7-49 0,10 0 0 16,-10 0 0-16,11-3 0 0,-4 3 59 0,-7 0 1 0,7 0-1 15,-7 0 1-15,0 0-60 0,0 0 0 16,7 7-1-16</inkml:trace>
  <inkml:trace contextRef="#ctx0" brushRef="#br0" timeOffset="9009.62">12779 1522 1771 0,'0'0'0'0,"0"0"0"15,0 0 0-15,25-14 40 0,-18 12 0 0,0 2 1 16,4-3-1-16,-2-1-24 0,-9 4-1 0,8-7 1 15,-8 7 0-15,6-7 24 0,-6 7 1 0,7-7-1 0</inkml:trace>
  <inkml:trace contextRef="#ctx0" brushRef="#br0" timeOffset="9242.29">13106 1323 1746 0,'0'0'0'0,"0"0"0"0,19-3 0 0,-1 6 20 16,-1 1 1-16,1-8 0 0,1 4 1 0,6 4-11 0,-4-4 0 0,-3 0 0 16,-2 0 1-16,5 3 26 0,-3-3 0 0,-1 0 0 15,-4 4 0-15,-1-1-23 0,-1 1 1 16,-3-4-1-16,-8 0 1 0,11 7 11 0,-11-7 1 16,0 0 0-16,7 7 0 0,-7-7-16 0,-7 2 2 15,7-2-1-15,-21 7 1 0,-2 2-3 0,-5 3 1 0,-6-5 1 16</inkml:trace>
  <inkml:trace contextRef="#ctx0" brushRef="#br0" timeOffset="9759.66">8618 1983 1168 0,'0'0'0'0,"0"0"0"16,0 0 0-16,22-7 34 0,-15 7 1 16,0-4 0-16,3-1 1 0,8 2-21 0,3 3-1 0,2-4 1 15,5 1 0-15,13 3 34 0,5 0 0 16,8 0 0-16,10-4 1 0,8 4-33 0,7 0 0 15,19-3-1-15,7-1 1 0,17 4 0 0,9 0 1 16,19 0-1-16,17 0 1 0,-3 4-8 0,-5 3 0 0,3-4 0 16,7 1 0-16,-13 4-8 0,-8-1 1 0,-2-3-1 0,-1 0 1 0,-4 3-1 15,-16-4 1-15,-5-3-1 16,-2 0 0-16,-14 0-2 0,-14 4 1 0,0-8-1 0,-12 1 1 0,-11 3-1 16,-9-4 2-16,-7 1-2 15,-8-5 1-15,-13 5-1 0,-7-1 0 0,-4-4 0 16,-8 1 0-16,-4 3 0 0,-7 4 0 0,-7 0 0 15,-8-3 0-15,-4 6 0 0,-2-3 0 0,-7 4 0 0</inkml:trace>
  <inkml:trace contextRef="#ctx0" brushRef="#br0" timeOffset="10489.39">3999 1967 992 0,'0'0'0'0,"0"0"0"0,0 0 0 0,0 0 19 15,0 0 1-15,0 0-1 0,0 0 1 0,0 0-10 0,21-3 1 16,-14 3-1-16,7 0 2 0,16 0 18 15,2 0 1-15,7 0 1 0,8-4-1 0,4 4-17 0,9 0 0 16,13-3 0-16,13-8 0 0,4 6 9 0,11-4 0 16,11-2 0-16,24-3 0 0,5-3-11 0,1-4 0 15,2 5 0-15,10-2 1 0,-6 4 8 0,-7 0 1 0,2-4 1 16,-9 11-1-16,-11 2-10 0,-8-2-1 16,0 0 0-16,-15 4 1 0,-13 3 26 0,-12 0 1 0,5-4-1 15,-18 8 0-15,-4 3-23 0,-5-4 0 16,-2 1 1-16,-9 1 0 0,-8 2 23 0,-3-4 1 0,-6-1 0 15,2 4 0-15,-10-1-24 0,-3 0-1 16,-3-5 1-16,-4 4 0 0,0-4 16 0,-7 0 2 0,9 3 0 16,-9-3-1-16,0 0-19 0,0 0 0 0,0 0 1 0,0 0 0 0,0 0 13 15,0 0 1-15,0 0-1 16,0 0 1-16,0 0-15 0,0 0-1 0,0 0 0 0,0 0 1 0,0 0 10 16,0 0-1-16,2-7 1 15,-2 7 0-15,8-5-12 0,-1 1 0 0,1 3 0 16</inkml:trace>
  <inkml:trace contextRef="#ctx0" brushRef="#br0" timeOffset="16875.52">8019 776 410 0,'0'0'59'0,"0"0"-43"0,0-16 2 0,0 16 0 0,10-7 0 0,-10 7 77 0,4-7 0 16,-4 7 0-16,-2-7 1 15,2 7-79-15,0 0-1 0,0 0 1 0,0 0 1 0,-9 11 61 0,6-1 0 16,-4 6 0-16,0 19 1 0,3 6-62 15,-3 5 0-15,3-1-1 0,-6 6 1 0,3 4 52 16,3-4 1-16,8-5-1 0,-8 3 1 0,4 7-53 0,-3-1 0 0,3-6 0 16,-4 2 0-16,1-5 38 0,3 1 1 15,0-8-1-15,-4 1 2 0,2-8-42 0,1 1 2 0,1-6-1 16,-2-4 1-16,0 1 17 0,0-3 1 16,1-3 0-16,-1-4 0 0,2-5-22 0,0-2 1 0,2-2-1 15,-2-5 2-15,0 0 11 0,8 6 1 16,-8-6-1-16,9-6 1 0,-9 6-16 0,7-5 2 15,-3-2-1-15</inkml:trace>
  <inkml:trace contextRef="#ctx0" brushRef="#br0" timeOffset="18169.64">7994 743 1218 0,'0'0'0'0,"0"0"0"0,0 0 0 0,0 0 62 15,0 0 1-15,0 0 0 0,18-11-1 16,-11 11-44-16,-7 0 0 0,10-9 0 0,-1 6 0 15,5-1 63-15,0 1 1 0,0-2-1 0,4 1 1 16,5 1-64-16,2-1 0 0,6 0 0 0,6-3 0 0,-5 4 3 0,2 1 0 16,12-5 0-16,5 0 1 0,5 4-11 0,2-6 0 15,1 2 0-15,8-4 1 0,8 4-6 0,-2-2 1 16,-1 2 0-16,7-3 0 0,-3 4-3 0,4-1 1 16,10-1-1-16,-4 4 2 0,-7 1-5 0,-3 3 0 15,7-4 0-15,7 4 0 0,-7 4 0 0,-11 1 0 0,2 2 1 16,11 0-1-16,-5-2 1 0,-3 6 1 15,-1-1 1-15,-4 3-1 0,-3-3-1 0,-4-1 1 0,6-2-1 16,3 0 1-16,0 4 6 0,-5-6 0 0,-4 2 0 0,-7-4 0 0,2 5-3 16,-2-5 0-16,2-3 0 15,2 0 1-15,-7 4 4 0,-4-4 1 0,2-4 1 0,2 4-1 16,-11 0-5-16,2 0 1 0,3-3-1 16,-5-1 1-16,0 0 5 0,-1 4-1 0,-5-7 0 0,3 4 2 15,-6 1-6-15,-1-1-1 0,-3-4 1 16,1 0 0-16,2 3 1 0,-3-1 1 0,3 1-1 0,5 1 1 15,-6 3-4-15,3 0 1 0,-5-4-1 16,-1 4 1-16,-1 0-3 0,-5 0 0 0,3 4 1 0,-6-4-1 16,4 3-2-16,-6 1 2 0,2-2-1 0,-7 1 0 0,0 1-2 0,0-1 1 15,1-3-1-15,-1 4 0 0,2-1 0 16,-2-3 0-16,0 0 0 0,0 4 0 0,-2-1-1 0,2-3 0 16,0 0 0-16,-3 0 0 15,3 0 0-15,-3 0 0 0,-4 0 0 0,0 0 0 0,-7 0 0 16,5 0 0-16,-5 0 0 0,0 0 0 15,9 0 0-15,-9 0 0 0,0 0 0 0,9-3 0 0,-9 3-1 0,10 0 1 16,-10 0-1-16,11-4 1 0,-4 4-1 0,4-3 1 16,-11 3-1-16,7-4 1 0,-7 4 0 0,14 0 0 15,-7 0 0-15,3-3 0 0,3 3 0 0,1 3 0 0,-4-3 0 16,-3 4 0-16,1-4 1 0,-8 0 0 16,14 3 0-16,-9 1 0 0,-5-4-1 0,11 12 1 0,-4-5 1 15,-2 4-1-15,0 4 2 0,6-2 0 16,-4 1 1-16,0 3 0 0,-4 3-1 0,4 4 0 0,-3-3-1 15,3 6 1-15,-3 8 3 0,3-3 0 16,-4 5-1-16,2 1 2 0,-1 5-4 0,-2-1 2 0,1-5-1 16,3 5 1-16,-1-2 2 0,0 3-1 0,-5-6 1 0,4 5 1 15,-4 0-4-15,0 2 2 16,0-5-1-16,0 1 0 0,0-1 3 0,0 1 1 0,0-10 0 16,3 0 0-16,1 5-3 0,-1-8-1 0,-3-3 1 15,4 4 1-15,-1-3 1 0,-3-6 3 0,-3 3-2 16,-1-1 1-16,4-4-5 0,-7-1 2 0,0 0 0 15,2-4-1-15,-2-1 5 0,-4-4-1 0,1 0 0 16,-8-4 0-16,4-3-3 0,-4 0-1 0,-3 0 1 16,-2-3 0-16,-5-1 2 0,1 4 1 0,-4-3-1 15,-5-4 1-15,5 3-4 0,1 4 0 0,-7-3 0 16,-2-4 1-16,-4 1 1 0,-1 6-1 0,-12-7 1 0,-6 4 0 16,-7-2-3-16,1 1 0 0,-8-1 1 0,-7 1-1 15,-4-3 2-15,-6 0 0 0,-11-7 0 0,-11 4-1 16,-1 3-1-16,-2-7-1 0,-9 3 1 0,-2-1 0 0,5 5 2 15,6-4 0-15,-3 0 0 0,-3 8 0 0,6-1-2 16,8 1 1-16,-4 3-2 0,1-4 2 0,9 8-2 16,10-4 2-16,-3 0-1 0,0 0 1 0,7 0-3 15,11 3 2-15,-4-3-2 0,0 4 2 0,0-1-2 16,7 1 0-16,1 0 1 0,2-1 0 0,5 4-1 16,8-3 0-16,1-1 0 0,1 4 1 0,5-2-2 0,6 2 0 15,4-7 0-15,3 8 2 0,1 2-2 0,4-3 0 16,8-3 0-16,-1-1 1 0,1 1-2 0,10-4 1 15,-1 0-1-15,1 0 1 0,-3 7 0 0,4-4-1 16,4-3 0-16,-2 0 1 0,3 4 0 0,1-1 2 0,-4-3-2 16,-4 0 1-16,2 4 0 0,2-1-1 0,-4 1 0 15,-3-1 0-15,3 1 0 0,3-2 2 0,0 3-2 16,1-2 1-16,0 1 0 0,0-1-1 0,2 1 0 16,1-1 0-16,4 3 2 0,0-3-1 0,0 1 1 15,0-4 0-15,7 0-2 0,-7 3 2 0,7-3-2 16,0 0 1-16,0 0 1 0,0 0-1 0,0 0 0 0,0 0 1 15,0 0-2-15,0 0 1 0,7 4 0 16,-7-4 0-16,18-4-1 0,-8 4 0 0,4-3 1 0,2-1 0 16,-2 4-2-16,-3 0 1 0,3-3 1 0</inkml:trace>
  <inkml:trace contextRef="#ctx0" brushRef="#br0" timeOffset="34323.37">3642 1103 1080 0,'0'0'0'0,"0"0"0"0,0 0 0 0,4-22 38 0,-4 11 0 15,0 4 1-15,0-7-1 0,0 2-24 0,3-3 2 16,1 3 0-16,-4 0 0 0,0 1 82 0,0 1 2 0,-4 3-1 16,4-6 1-16,-3 3-83 0,-1-1-1 0,1 1 1 15,1 3 0-15,0-4 64 0,1 4 1 0,1-3 0 16,0 2 0-16,0 8-64 0,-4-12 0 0,4 5 0 16,0 7-1-16,0-9 40 0,0 9-1 0,4-5 0 15,-4 5 0-15,0 0-39 0,0 0 1 0,0 0-1 16,0 0 0-16,0 0 15 0,0 0 0 0,8-3 0 15,-4 8 0-15,-1 5-18 0,1 8 0 0,-4 0 1 16,-4 10 0-16,4 3 13 0,0 3 0 0,0-3 0 16,-3 6 0-16,-1-3-15 0,4-4 1 0,-7 1-1 0,2 1 1 15,2 0 7-15,-4-2 0 0,-1-6 1 0,1 6 0 0,-3 2-11 16,3-2 1-16,-4-2-1 0,4 0 0 0,-3-3 7 16,1 5 1-16,2-9 0 0,0-2 0 0,3 0-9 15,1 4 0-15,-1-9 1 0,8-3 0 16,-1 1 7-16,1-5 0 0,3 0 0 0,1-5 0 0,3 5-8 0,0-3 0 15,-1-4 0-15,1 0 0 0,3 0 6 16,-3 0-1-16,1-4 1 0,2 1 1 0,4 3-8 0,-1-4 0 16,-3 4 0-16,4-5 1 0,8 5 5 0,-8 0-1 0,-4-4 1 15,4-3 0-15,1 0-6 0,6 4 0 16,3-1 0-16,-1-1 0 0,-3 1 4 0,-3 1 0 0,-3-1-1 16,0-3 2-16,-2 4-6 15,-2-3 0-15,0 3 0 0,-4-1 1 0,1 4 1 0,-4 0 1 0,0-3-1 16,-7 3 1-16,7-4-4 0,-7 4 0 15,0 0-1-15,0 0 2 0,9 4 0 0,-9-4 1 16,0 0-1-16,0 0 1 0,-9 0-4 0,2 0 1 0,7 0 0 0,-18 3-1 16,-6 4 2-16,-1 2 0 0,-1-5 0 15,-6-1 0-15,0 4-2 0,6 0 0 0,1-1 0 0,-3-3 1 16,1 4-2-16,3-3 2 0,-1-1-1 16,-5-3 1-16,9 4-3 0,0-4 2 0,-1 0-2 0,3-4 2 15,1 4-1-15,1 0 2 0,6 0-2 16,1-3 2-16,-1-1-3 0,2 4 2 0,2-3-2 0,7 3 2 15,-10-9-1-15,10 9 0 0,-8-7 1 16,8 7 1-16,0-11-3 0,0 11 0 0,8-10 1 0,-5 1 0 16,4-2 1-16,0 4 0 0,-2-1 0 15,3-3 0-15,-1 6-1 0,0-2-1 0,0-4 0 16,3 1 2-16,1-3-2 0,-1 3 2 0,-2-1-1 0,2 1 1 0,2-4-2 0,3-1 1 16,-5 1-1-16,-3-5 0 15,4 7 1-15,-4-1-1 0,-4-1 0 0,4 0 2 0,-3-2-3 16,-4 4 1-16,0-2 1 0,0-2-1 15,0 2 1-15,0-2-1 0,-4 0 0 0,1-5 1 0,3 6-2 16,-4-7 0-16,-3 0 0 0,4-5 2 0,-1 3-2 16,1-5 0-16,-1-1 0 0,-3 6 1 0,4-1-2 15,-1-1 1-15,1 8 0 0,3 1 1 0,-4 6-2 0,4 1 0 0,0-1 0 16,0 2 1-16,0 9-1 0,0 0 0 16,7-5 1-16,-7 5-1 0,7 5-1 15,-7-5 1-15,11 9-1 0,-4 2 1 0,3 3-1 0,-6 3 1 16,-4-1-1-16,0 3 1 0,-7 8-1 0,0-3 1 0,0 1-1 15,0 5 1-15,0 0-1 0,0-4 0 16,-8 4 0-16,3 0 2 0,2-4-2 0,2 3 0 16,1-5 0-16,-3-1 1 0,3 9-1 0,3-4 0 15,1-5 0-15,-1 1 1 0,4 5-1 0,0-7 0 0,0 1 0 16,4-3 1-16,-1 1-1 0,4-2 0 16,0-3 0-16,4-6 1 0,0 6-1 0,-1-2 0 15,-1-1 0-15,5-6 0 0,4 0 0 0,-1-4 0 16,1 3 0-16,5-6 0 0,-5 3 0 0,-1 1 0 0,1-1 0 15,1-3 0-15,6 0 0 0,-4 4 0 0,0-1 0 16,-3-3 0-16,-2 0 0 0,-2 0 0 0,0 0 0 16,0 0 1-16,0 0-1 0,-3 0 0 0,-2-3 0 15,1-1 1-15,1 1-1 0,-4 3 0 0,0-4 0 16,0 1 1-16,-7 3-1 0,10-9 0 0,-10 9 0 16</inkml:trace>
  <inkml:trace contextRef="#ctx0" brushRef="#br0" timeOffset="36477.69">8326 1881 237 0,'0'0'0'0,"0"0"0"0,0 0 0 0,0 0 9 16,0 0 0-16,0 0 0 0,0 0 0 15,0 0-3-15,0 0 0 0,-22 0-1 16,15 0 2-16,-7 0 154 0,2 3 1 0,-2 3 0 0,-4-3-1 15,0 1-151-15,4-1 0 0,4-3 1 0,1 0-1 16,-2 0 105-16,1 0 2 0,3 0-1 0,0 0 0 16,7 0-101-16,-7 0 1 0,7 0-1 0,0 0 1 0,0 0 73 15,0 0 0-15,-4-7 1 0,4 7 0 0,7-3-73 16,0 3 1-16,0-6-1 0,7 3 1 0,2-1 15 16,5 1 1-16,4-1 0 0,0 1-1 0,-2 1-18 15,1 2-1-15,1-2 1 0,2 2 0 0,1 2 14 0,-3 0 0 16,-1-4 0-16,10 2 1 0,-6 2-16 15,-3 0-1-15,5-1 1 0,1 3 0 0,6-1 14 16,6 1 2-16,6-4-1 0,9 3 0 0,1 3-16 0,-1-3 1 16,9 1-1-16,9-1 1 0,-1 1 13 0,5 3 0 15,3-7 0-15,10 3 0 0,11 1-15 0,2 3 1 16,2-7 0-16,3 0 0 0,5 3 12 0,-12-3 1 0,7 0-1 16,4-7 1-16,-2 4-13 0,-9-1-1 0,-2 1 0 15,-3-4 2-15,-4 3 6 0,-1-3 1 0,-4-2 1 16,-7 2-1-16,-7 4-10 0,-8-2 0 0,5-1 1 15,-10 5-1-15,2-1 5 0,1 2-1 0,-3-4 1 0,-1 4 1 16,-4 4-8-16,-5-2 0 0,9 1 0 0,-7 1 1 0,1 1 2 16,-1 2 1-16,-4-4-1 0,-9 3 0 15,-1-3-5-15,-10 4 1 0,1-7 0 0,-5 0 0 0,-3 4 2 16,-2-4 0-16,-5 0 0 16,-1-4 0-16,-5 4-3 0,-1 0-1 0,-3 0 1 0,-7 0 0 0,7-3 0 15,-7 3-1-15,0 0 1 16,0 0 1-16,0 0-4 0,0 0 1 0,0 0-1 0,0 0 2 0,0 0 1 15,0 0-1-15,7 0 1 0,-7 0 1 16,0 0-3-16,0 0 0 0,7 0 0 0,-7 0 0 0,0 0 1 16,6 7 1-16,-6-7-2 0,0 0 2 0,7 7-3 0,-7-7 1 15,10 3-1-15,-10-3 1 0,0 0-1 16,0 0 1-16,4 7-1 0,-4-7 2 0,0 0-3 0,0 0 1 16,0 0-1-16,0 0 2 0,0 0-2 15,0 0 1-15,0 0 1 0,0 0-1 0,0 0 0 0,0 0-1 16,0 0 0-16,0 0 1 0,0 0-1 15,0 0 1-15,-7 4-1 0,7-4 0 0,-7 0 0 0,7 0 0 16,-11-4-1-16,6 4 2 0,-6 0-2 0,4 0 1 0,7 0 0 16,-10 4 1-16,10-4-2 15,-11 0 0-15,11 0 1 0,-7 0 0 0,7 0-2 0,0 0 1 0,-7 0-1 16,7 0 2-16,-9 0-2 0,9 0 0 0,-5 7 0 16,5-7 1-16,0 0-1 0,-7 5 1 0,7-5-1 15,0 0 1-15,-7 2-1 0,7-2 0 16,0 0 0-16,-6 0 0 0,6 0-1 0,-7 0 2 0,7 0-2 15,0 0 1-15,-10 0-1 0,10 0 1 16,-11 5-1-16,11-5 1 0,-10 2-1 0,3 2 1 0,7-4-1 16,-14 0 1-16,3 0-1 0,-1 0 1 0,-6 0-1 15,-10 0 1-15,-2 0-1 0,-2 0 0 0,-3-4 0 16,-2 2 2-16,-2 1-2 0,2-1 0 0,-6-2 0 16,-4 2 1-16,-4-1-1 0,-2 3 0 0,-4 0 0 15,-4-4 1-15,-1 4-1 0,-3 0 0 0,-8 0 0 16,-1 0 1-16,0 4-1 0,0-1 0 0,-9 3 0 15,-3-3 0-15,3 3 0 0,3 1 0 0,-2 0 0 0,-1 1 0 16,7-1 0-16,-4 1 0 0,1-5 0 0,0 1 0 16,3 3 0-16,3 0 0 0,3-7 0 0,-1 0 0 15,1 1 0-15,1 1 0 0,0-4 0 0,4-3 0 16,5 5 0-16,2-3 0 0,-4-1 0 0,-7-3 0 0,6 4 0 16,1-1 0-16,0 4 0 0,4-4 0 0,5 4 0 15,6 0 0-15,4 4 0 0,-1-4 0 0,-2 4 0 16,2-1 0-16,5 4 0 0,-1-3 0 0,-3 3 0 15,6-2 0-15,-1 2 0 0,-1-4 0 0,5 4-1 16,6 2 1-16,-2-2 0 0,2 0 0 0,0 2-1 0,3-5 1 16,6 3 0-16,4-4 0 0,1-1-1 0,4 0 1 15,10-2-2-15,-14 0 2 0,14 0-1 0,-9 2 1 16,9-2-1-16,0 0 1 0,0 0-2 0,0 0 1 16,0 0 0-16,0 0 0 0,0 0-2 0,12-6 2 0,-1 6 0 15</inkml:trace>
  <inkml:trace contextRef="#ctx0" brushRef="#br0" timeOffset="37128.37">6877 678 1569 0,'0'0'0'0,"0"0"0"16,0 0 0-16,15-18 63 0,-15 18 0 0,10-12 0 0,-6 1 0 0,3 4-45 15,0-5 0-15,0 1 0 16,5 2 0-16,-1-1 55 0,-1 1 1 0,1-5 0 0,7 4 0 0,3-6-56 16,2 2 0-16,-2 0 0 15,7 3 0-15,-2 0 6 0,3 1 2 0,-1-1-1 0,-2 4 1 0,3 4-14 16,-1-6 0-16,-5 0 1 15,5 7 0-15,-3 2-12 0,-2-1 0 0,-2 1 0 0,-4 5 2 0,5 2-2 16,-1 2 0-16,2-2 0 0,-6 3 1 0,1 4-3 0,0-3 1 16,-4 0 0-16,5-1 0 15,2 8-1-15,-7-2 1 0,0-6 0 0,1 1 0 16,-7 1-1-16,3-5 1 0,-4 2 0 0,4-2 0 16,-4 3-1-16,0-1 1 0,-7-9 0 0,10 7 0 0,-10-7 0 15,0 0 0-15,7 7 0 0,-7-7 0 0,0 0 0 16,0 0 0-16,7 7 0 0,-7-7 0 0,0 0 0 15,0 0 0-15,0 0 0 0</inkml:trace>
  <inkml:trace contextRef="#ctx0" brushRef="#br0" timeOffset="37359.58">7659 496 1155 0,'0'0'0'15,"0"0"0"-15,7-3 0 0,-7 3 46 0,10-4 0 0,-10 4 0 16,9-10 0-16,-9 10-30 0,11-4 1 15,-4 1 0-15,0 3 0 0,4 0 39 0,-1 0 0 0,1-4 0 16,-1 4 1-16,4 4-40 0,-1-1 1 0,1 1-1 16,0-1 1-16,-3 8 13 0,3 0 2 0,-4-3-1 15,-3 5 1-15,0 9-20 0,-1-4 2 0,-3 0-1 16,-1-1 1-16,-2 4 0 0,-4-1-1 0,-1-6 1 16,0 5-1-16,-6-3-6 0,4-2 1 0,-3-2 0 0,-1 4 0 15,0-2 4-15,1-3 0 0,-8-1 0 16</inkml:trace>
  <inkml:trace contextRef="#ctx0" brushRef="#br0" timeOffset="39239.64">6996 713 12 0,'0'0'0'0,"0"0"0"0,0 0 0 16,0 0 14-16,0 0 2 0,0 0 0 0,0 0 0 0,0 0-7 0,0 0 0 16,0 0-1-16,-7-23 1 15,7 23 63-15,3-9 1 0,1 2 0 0,-1 0 0 0,-3 0-55 0,0 7 0 16,7-9 0-16,-3 2 0 0,-1 0 107 15,4 0-1-15,2-2 1 0,5 2-1 0,0 0-109 0,0 0-1 16,1-2 1-16,0 1 0 0,7 1 44 0,-5 0 1 0,1 0-1 16,3 0 2-16,-2-1-45 15,-1 0 2-15,0 1 0 0,3 0 0 0,-5 0 24 0,1 3-1 0,1 1 1 16,3 3-1-16,-3 0-25 0,-2 1 0 16,1 1-1-16,-6 2 2 0,0 6 10 0,-1-3 1 0,4 5 0 15,2-1 0-15,2 3-15 0,-1-2 0 16,1 2 1-16,-4-5-1 0,-2 5 12 0,-3-1 0 0,0-6-1 15,-2 3 1-15,4-1-13 0,-1 2 1 16,-3-4-1-16,0-4 0 0,0 2 13 0,-7-5 1 0,11 4-2 16,-2-1 2-16,1-3-13 0,1 4-1 15,-4-4 0-15,-7 0 2 0,11 4 8 0,-4-1 1 0,-7-3-1 16,10 4 1-16,-10-4-12 0,7 5 1 0,-7-5-1 0,0 0 2 0,0 0 8 16,7 0 0-16,-7 0 1 15,0 0 0-15,0 0-11 0,8 0 1 0,-8 0-1 0,0 0 0 0,0 0 5 16,5 0 1-16,-5 0-2 15</inkml:trace>
  <inkml:trace contextRef="#ctx0" brushRef="#br0" timeOffset="39659.46">7698 475 1407 0,'0'0'0'0,"0"0"0"0,0 0 0 16,0 0 51-16,23-7 2 0,-23 7-1 0,7 0 0 0,-7 0-35 16,7 0 0-16,-7 0 0 0,7 0 1 0,3 4 21 15,-3-1 2-15,4 1-2 0,-2 6 1 0,5 1-24 16,-4 1 0-16,1 1-1 0,0 1 1 0,3 9 1 16,-4-6 0-16,-4-1 0 0,-1-4-1 0,-2 8-7 15,-1-3 2-15,0-1-3 0,0-2 3 0,-1-2-8 0,-1-1 1 16,-1 0 0-16,-5 1 0 0,-2 0-1 0,-1-5 0 15,-2 0 0-15,1 0 1 0,-1-3 4 0,0-4-1 16,4 3 1-16,-5-3 0 0,3 0-2 0,0 0-1 16,2 0 1-16,7 0 0 0,-7-3 4 0,7 3 1 15,-3-7 0-15,-1 0 0 0,1-4-4 0,3 2 0 0,0-6-1 16,0-3 2-16,3-1 10 0,1-4 1 16,-1-4-1-16,1 6 1 0,-1-3-9 0,1 3 1 0,-1-6-1 15,-3 10 1-15,4-5 9 0,-4 8 0 0,2 0 1 16,-2 2 0-16,1 5-11 0,-1 7 1 0,2-9 0 0,-2 9 1 15,0 0 7-15,0 0 0 0,0 0 0 16,14 4 1-16,-3 8-10 0,0 4 1 0,-1-2-1 0</inkml:trace>
  <inkml:trace contextRef="#ctx1" brushRef="#br0" timeOffset="33795.97">5663 14085 0,'0'0'16</inkml:trace>
  <inkml:trace contextRef="#ctx0" brushRef="#br0" timeOffset="41199.61">3484 2015 1381 0,'0'0'0'0,"0"0"0"16,0 0 0-16,0 0 65 0,0 0 0 0,0 0 0 15,0 0 0-15,0 0-47 0,0 0 0 0,0 0 0 16,-11 17 0-16,11-17 55 0,0 0 0 0,0 0 0 0,0 7 0 15,0-7-55-15,14 14 0 0,-7-8 0 16,4 1 0-16,3 0 19 0,4-2 0 0,1 0 0 0,2-1 0 16,4 1-23-16,-4 2 2 0,2-7-1 0,5 4 0 0,4-4 0 15,1 3 0-15,-1-3-1 16,3 0 1-16,3 0-7 0,-7 0 1 0,6-3 0 0,-1 3 0 16,1 3-4-16,1-3 2 0,-1 0-1 0,9 0 0 15,2 0-1-15,-2 0-1 0,1-3 1 0,6 3-1 16,-1 0 1-16,2 0 0 0,3-4 1 0,4 1 0 15,1-1-3-15,2 4 1 0,1 0 0 0,4-3 0 0,-8 3 3 16,1 0 1-16,2 0-1 0,8 3 0 16,-3 1-2-16,-8 3 0 0,1-4 1 0,2 1 0 0,-6-1-3 15,4 2 2-15,-2-1-1 0,5-1 1 0,-3 5-3 0,-4-5 1 16,5-3 1-16,17 5-1 0,-4-1 3 0,3-4 0 16,4 0 0-16,7 0 1 0,3 0-3 0,-3-4 1 15,4-1-1-15,1 2 1 0,2-1 1 16,-7-3 1-16,11 0 0 0,6-2-1 0,-10 2-1 15,-3 0-1-15,4-5 1 0,6 1 1 0,-7 4-1 16,-3-2 2-16,-1-1-1 0,1-1 0 0,-1 6-1 0,-6 1-1 0,1-6 1 16,6 1-1-16,-8 2 2 0,-3 4-1 0,5-4 1 15,0-4 1-15,2 2-3 0,-3 6 1 0,-1-4-1 16,4-4 1-16,-7 8 0 0,-4-1 1 0,4 0 0 16,4-3-1-16,-4 4-1 0,-6-1 0 0,3-3 1 15,8 4-1-15,-9-1 0 0,-5 4 1 0,6-7-1 0,-5 4 1 16,1 3-2-16,-7-4 1 0,3 1-1 15,4 3 0-15,-5 0 1 0,-2-6 0 0,-4 3 0 16,0 3 0-16,0-4-2 0,-8 4 2 0,5-3-1 16,-1 3 0-16,-8 0 0 0,-2 0 0 0,-3-4-1 15,-2 8 2-15,-2-4-2 0,-2 0 0 0,-5 0 0 16,6 0 1-16,-3 0-2 0,-1 0 1 0,-11 0 0 0,2 0 1 16,-5 3-2-16,0 1 1 0,-2-4-1 0,-2 0 1 0,-4 3-1 15,1-3 2-15,-6 0-1 0,-1 0 0 16,-4 0-1-16,4 0 1 0,-4 0 0 0,-7 0 0 0,7 0 0 0,-7 0 0 15,0 0 1-15,7 0 0 16,-7 0-2-16,0 0 1 0,0 0 1 0,7-3-1 0,-7 3 1 16,0 0 2-16,7-4-2 0,-7 4 2 0,14-3-3 0,-9-1 1 0,2 1 0 15,-7 3 1-15,13-5 0 0,-5 3 2 16,3-5 0-16,-4 3-1 0,4-3-1 0,-4 4 0 0,3-4-1 16,-3 3 2-16,6 1 0 15,-1-1 1-15,0 1 0 0,-1-1-1 0,7 1-1 0,-4-1 0 0,-4-1 0 16,11 0 0-16,-1 3 2 0,-6 0-1 15,0-2 1-15,-2 4-1 0,4 0-1 0,0-3 0 0,2 3 1 16,-8 0-1-16,5 0 1 0,-1 3 0 0,-2-3 1 0,6 0 0 16,-4 2-3-16,-4 2 1 15,4-2 0-15,-3 3 0 0,0 0 1 0,-3-5-1 0,3 4 1 16,-4-4-1-16,4 3 0 0,-4 1-1 0,0-4 0 16,3 0 1-16,-3 0-1 0,0 0 2 0,1 0-2 15,-1 0 1-15,1 0-1 0,3 0 0 0,-4 0 0 16,0 0 1-16,-7 0-1 0,11 0 2 0,-11 0-2 0,10 0 2 15,-10 0-3-15,0 0 1 0,7 0 1 16,-7 0-1-16,0 0 0 0,0 0 1 0,7 0-1 16,-7 0 1-16,0 0-1 0,0 0 0 0,6 0-1 15,-6 0 2-15,0 0-1 0,0 0 0 0,0 0 1 16,0 0-1-16,0 0-1 0,0 0 1 0,7 0-1 16</inkml:trace>
  <inkml:trace contextRef="#ctx0" brushRef="#br0" timeOffset="41816.18">13575 1503 1862 0,'18'-4'18'0,"19"4"-8"0,1 0 0 16,-4 0 1-16,5 0-1 0,1 0 70 15,3 0 2-15,2 0 0 0,3-7 0 0,0 4-64 0,1 3 0 16,-1-4 0-16,-4-3 0 0,2 7 36 15,0-3 0-15,-2-1 0 0,-4 4 0 0,-1 0-38 0,-7 4 2 16,-2-1-1-16,-2 1 1 0,-3-1 0 0,-4 4 0 0,-4-7 0 0,-1 0 0 16,-2 4-8-16,-3-4 0 15,-4 0 0-15,-2 0 0 0,-5 0 0 0,9 0 2 0,-9 0-1 16</inkml:trace>
  <inkml:trace contextRef="#ctx0" brushRef="#br0" timeOffset="42191.24">14534 1330 1920 0,'0'0'41'0,"8"-10"-25"0,-1 6 0 0,-7 4-1 16,8-7 2-16,-8 7 48 0,0 0 1 0,0 0-1 15,9 0 2-15,-9 0-49 0,0 0 0 0,7 7 0 0,-7 4-1 16,4 3 21-16,-4 0 0 0,3 0 0 15,-3 5 0-15,0 2-23 0,0-3 0 0,0-6 1 0,-3-3 0 16,3 2 2-16,0 1 1 0,0-5-1 0,0 4 1 0,0-4-9 16,0-7 0-16,0 7 0 0,0-7 1 0,0 0 5 15,0 0 1-15,-4 7 0 0,4-7-1 0,0 0-7 16,-7-4 2-16,7 4-2 0,-12-14 1 0,5 4 5 16,3-4 2-16,6-6 0 0,-2 6 0 0,0-3-8 0,2-1 1 15,1 4-1-15,1 0 1 0,1 3 3 16,6 6 2-16,-8-6-1 0,4 4 0 0,-7 7-6 15,11-3 1-15,-11 3 0 0,14 0 0 0,-2 3 3 16,1 4 1-16,-3 0-1 0,-1 2 1 0,-5 7-5 0,-1 3 0 16,-6-5 0-16,-1 1 0 0,-6-1 2 0,-3 0 0 0,-4 2 0 15,-1-2 1-15,-3 0-4 0,-4-2 0 16,6 2 0-16</inkml:trace>
  <inkml:trace contextRef="#ctx0" brushRef="#br0" timeOffset="42729.42">15445 1285 1871 0,'0'0'0'16,"0"0"0"-16,0 0 0 0,0 0 76 0,-25 7-1 0,18-7 0 15,-7 3 1-15,1 8-58 0,-1-1 0 16,0 4 0-16,0 4 0 0,0 1 73 0,3 6 1 0,4 0 0 15,0-3 0-15,0 10-75 0,2-4 1 16,1-1-1-16,4-5 1 0,2 5 23 0,3-4 1 16,6-4-1-16,1-5 2 0,2 5-28 0,4-6 1 0,0-6 0 15,1 3 1-15,6 1 0 0,0-6 0 0,5-1 1 16,-2-1 0-16,-4 1-7 0,-2-4-1 0,4 0 0 16,2 0 0-16,-3-4-1 0,-6 1 1 0,-1-1-1 15,0-1 1-15,-1-2-4 0,-3 0 0 0,-1-4 0 16</inkml:trace>
  <inkml:trace contextRef="#ctx0" brushRef="#br0" timeOffset="42963.43">15806 1132 1658 0,'0'0'0'0,"-2"-20"0"0,1 4 0 0,1 1 70 16,0-7 0-16,0 0 0 0,-2 6 1 0,4 0-53 16,-1 2 0-16,-1 3 0 0,0 1-1 0,0 10 71 15,-3-7 1-15,3 7-2 0,0 0 2 0,2 10-72 16,-2-6 1-16,0 6 0 0,-2 13 0 0,2 16 29 0,0-2 1 15,-2 0-1-15,0 1 1 0,1 3-31 16,-1-2 0-16,2-6 0 0,-4 9 0 0,4-3 7 0,0-2 1 16,0-2 0-16,4-3-1 0,1 5-11 0,2-7-1 15,0-8 0-15,-1 8 1 0,4-3 1 0,2-8 2 16,-1 4-1-16,0 0 0 0,-4-2-6 0,2-5 0 0,-1 0 0 16</inkml:trace>
  <inkml:trace contextRef="#ctx0" brushRef="#br0" timeOffset="43714.16">16122 1561 2110 0,'0'0'0'0,"0"0"0"0,0 0 0 0,-21-23 67 16,10 19-1-16,1 1 0 16,-4-2 1-16,1 5-49 0,6 0 0 0,7 0 0 0,-10 1 0 0,2 6 66 15,1 0 2-15,4 0-1 16,-1 2 0-16,4-2-68 0,0 4 1 0,0-1 0 0,4 3 0 0,-1-3 14 15,1 3 1-15,-4-3-1 16,7 2 1-16,7-5-20 0,0 1 2 0,4-3 0 0,1-2-1 0,-1 1-4 16,-4-1 0-16,-2-3 1 0,1-3-1 0,-4-1-4 0,-2 4 1 15,0-3 0-15,3-4 0 0,-3 1-4 16,4 3 1-16,-4-4 1 0,-2-5-1 0,2 1 0 0,-1 2-1 16,1-1 1-16,0-6-1 0,0 5 4 15,2 4 0-15,-2-3 0 0,-4-3 1 0,8 6-3 0,-1 0 0 16,-1 6 0-16,0-3 0 0,2 4 3 15,1 0 1-15,2 0 0 0,4 0 0 0,-1 4-3 0,-1 1-1 16,4 2 1-16,-5 0 1 0,-4 5 0 0,0-1 2 0,-4-4 0 16,0 0 0-16,-2 2-3 0,2-2 0 15,0 0-1-15,0-4 2 0,-2 3 0 0,1 1 1 0,-6-7-1 16,7 10 1-16,-4-1-3 0,1-2 0 16,-4-7 1-16,0 12 0 0,0-1 0 0,0-4 2 15,-4 0 0-15,4-7 0 0,-3 9-4 0,3-9 2 16,-7 10 0-16,7-10-1 0,-11 7 3 0,11-7 1 0,-9 4 0 15,9-4 0-15,0 0-3 0,0 0-1 0,0 0 1 0,0 0 1 0,-7 0-1 16,7 0 2 0,0 0-1-16,0-11 1 0,0 1-4 0,2 1 2 0,5-9-1 15,7-5 1-15,4-3 0 0,-4 10 0 0,4-5 1 16,-1-2 0-16,1 4-3 0,-2 3 1 0,1 0-1 16,-3-1 2-16,-1 3 0 0,-3 1-1 0,1-1 1 15,0 4 1-15,-1-1-3 0,-3 4 0 0,0-4 1 16,0 1-1-16,-3 3 0 0,-4 7 0 0,3-12 0 15,-3 12 0-15,4-9-2 0,-4 9 2 0,0 0-1 0,0 0 1 16,5-4-2-16,-5 4 1 0,0 0-1 0,0 0 2 16,0 0-2-16,0 0 0 0,0 0 0 15,0 0 1-15,9 9-2 0,0 3 0 0,1-5 0 0,12 7 1 0,-1 4-1 16,3-4 1-16,3 4-1 0,-2-2 0 0,-11 1 0 16,0 1 0-16,3-1 0 0,6-3 0 0,-5 6-1 15,-4-1 1-15,-5 2 1 0,0-5-1 0,-4 3-1 16,-5-1 1-16,-3-2-1 0,-5 1 1 0,-4-4-1 15,2 1 1-15,-1 2-1 0,-3-1 1 0,-6 0-1 16,-1-5 1-16,0-3 0 0,0 2 1 0,-2 0-2 0,2-2 1 16,3-2 0-16,1-5 0 0,-1 0 0 0,4 0 1 15,3-5-1-15,2 0 2 0,9 5-2 0,-7-11 0 16,7 4 0-16,7-2 1 0,6-1-1 0,1-1 0 0,4 0 1 16</inkml:trace>
  <inkml:trace contextRef="#ctx0" brushRef="#br0" timeOffset="43888.93">17138 1527 1922 0,'0'0'0'0,"0"0"0"0,0 0 0 16,0 0 81-16,0 0 1 0,18 4-2 15,-18-4 2-15,5 7-64 0,-3 3 0 0,1 3 0 0,1-3 0 0,-3-1 46 16,1 2 1-16,0-1 0 16,0 3 0-16,0 1-47 0,-1 1 0 0,1-4 0 15,-2 1 0-15,0-1 20 0,-2-4 2 0,1 0-2 16,1-2 1-16,0 2-24 0,0-7 0 0,-8 11 1 0,1-2 0 0,-1-6-6 15,-3 1 0-15,4-3 0 16</inkml:trace>
  <inkml:trace contextRef="#ctx0" brushRef="#br0" timeOffset="44329.66">17089 1306 1922 0,'0'0'0'0,"0"0"0"0,0 0 0 0,21 0 33 0,-11 3 2 16,4-3 0-16,-3 0 0 15,1 7-21-15,-1-3 1 0,-2-4 0 0,-2 3 0 0,-7-3 17 0,12 7 0 16,-5-7 1-16,-7 0-1 0,11 11-18 0,-11-11 0 0,10 10 1 16,1-6 0-16,3 5-6 15,2-2 0-15,9 2 0 0,-2-1 0 0,3 6-4 0,4-3 2 0,-2-4-2 16,2-3 2-16,-5 3-7 0,-4-4 0 16,-3-3 0-16,3 4 0 0,-2-4 0 0,-1 0 0 15,-4-4 0-15,-2 1 0 0,1-1-4 0,-4 1 0 16,-2-4 1-16,0-4 0 0,-4 0-1 0,-3 1 2 0,-3-2-1 15,3-4 0-15,-6 0-7 0,3-2 1 16,-1-3 0-16,-1-3 0 0,-2 4 3 0,0 3 0 0,2-3-1 16,-2-6 2-16,0 7 0 0,-1 1 1 15,-2 2-1-15,3-7 2 0,0 9-1 0,1 5 1 0,3-1 0 16,-2 1-1-16,-2 5 4 0,7 4 0 0,-7-3 0 0,7 3 0 0,-6 11 0 16,3-3 0-16,-1 6 0 15,-3 6 0-15,4 11 7 0,-1 1 0 0,1 0 0 0,-1 8-1 0,-3 2-1 16,3 6-1-16,-3-1 1 15,-5-1 0-15,3 5 17 0,4-9 0 0,1 2-1 16,-3-5 2-16,4 2-12 0,1-8 0 0,2-1 1 16,-3-2 0-16,1 3 11 0,0-5 1 0,0 0 0 15,-1-7 0-15,-1 6-12 0,4-3 0 0,-3-6 0 0,-1-4 1 16,1 0 7-16,-8-2 1 0,0-5 0 0</inkml:trace>
  <inkml:trace contextRef="#ctx0" brushRef="#br0" timeOffset="44541.24">17522 1673 1834 0,'0'0'0'0,"0"0"0"0,30-7 0 0,-10 7 61 0,1 0 1 15,4-3-2-15,-8-2 2 0,5 1-45 0,-1 2 1 16,-2 0 0-16,-1-5 0 0,-4 4 61 0,-2 3 2 16,2-4-1-16,2 4 1 0,0 0-63 0,-2 4-1 15,-3-1 1-15,-4 1 0 0,-7-4 26 0,9 12 0 0,-9-12 0 16,8 11 1-16,-8-11-30 0,13 7 2 15,-6-7-1-15,0 3 1 0,0 1 3 0,-7-4 1 0,11 9-1 16,-11-9 2-16,10 3-11 0,-10-3 0 0,0 0 0 16,0 0 1-16,0 0 7 0,0 0 0 15,-7 0 0-15</inkml:trace>
  <inkml:trace contextRef="#ctx0" brushRef="#br0" timeOffset="45059.81">17933 1531 2023 0,'0'0'0'0,"0"0"0"0,0 0 0 16,0 0 73-16,0 0 1 0,0 0 0 15,0 0 0-15,0 0-56 0,0 0 0 0,0 26 0 0,-3-12 0 16,1 0 74-16,0 6 0 0,1-8 0 15,-1 7 1-15,2 1-76 0,2-3 1 0,1-3-1 0,-1-5 1 16,-2 5 16-16,2-7 2 0,3 2-1 0,2 0 1 0,2-2-21 16,-9-7-1-16,10 7 1 15,-10-7 0-15,0 0-4 0,0 0-1 0,4 7 0 0</inkml:trace>
  <inkml:trace contextRef="#ctx0" brushRef="#br0" timeOffset="45240.64">17829 1262 2161 0,'0'0'0'0,"0"0"0"0,0 0 0 0,0 0 46 0,23-4 1 0,-12 8-1 15,3-4 1-15,4 0-31 16,-1 0 1-16,-1 0 0 0,-2 0-1 0,0 0 43 16,-7 3-1-16,0 1 0 0,-7-4 2 0,11 5-43 15,-11-5 1-15,4 7 0 0,-4-7 0 0,5 12 5 16,0-3 1-16,2-2-1 0</inkml:trace>
  <inkml:trace contextRef="#ctx0" brushRef="#br0" timeOffset="45464.53">18433 1417 1796 0,'0'0'0'0,"0"0"0"15,0 0 0-15,-20-8 38 0,10 5 2 0,-1 3-2 16,-10-4 1-16,0 4-23 0,0 4-1 0,-2-1 1 15,-4 8 0-15,4 0 42 0,4-1 2 0,-2 4-2 16,1 2 1-16,3 5-42 0,3-1 1 0,3-1 0 0,0 4 0 16,4 1 27-16,7-1 1 0,0-7 0 0,4 3 0 15,3-1-30-15,3-2 1 0,1-2-1 0,7-2 1 16,8 2-3-16,2 0 0 0,4-3 0 0,5-1 0 16,-7 5-6-16,0-5 1 0,4-6-1 0</inkml:trace>
  <inkml:trace contextRef="#ctx0" brushRef="#br0" timeOffset="45979.67">18655 1594 1771 0,'0'0'0'0,"0"0"0"0,0 0 0 0,-21 4 67 16,10 3 0-16,-1-2 0 0,-2-1 1 0,0 3-50 16,3 3 0-16,0-1 0 0,1 1-1 0,3-1 63 15,1 2 0-15,3-1-1 0,3-3 2 0,3 2-63 16,3 2 0-16,1-4 0 0,0 2 0 0,3-4 34 0,1 2-1 0,-2-4 1 15,5 4 1-15,2-3-36 16,7 0-1-16,-2-1 1 0,0-3 1 0,-5 4 5 0,2-4-1 0,3 0 1 16,0 0 0-16,2 3-12 0,-2 1 2 0,0-4-2 15,-1 3 1-15,-3 1 4 0,-1-1 0 0,0-3-1 16,2 0 2-16,-4 2-8 0,0-2 0 0,0-2 0 0,2 2 1 16,-2 0 4-16,0-3-1 0,-2-1 1 15,1-3-1-15,-1 0-5 0,0-4 0 0,1-3 0 0,1-7 1 16,0 2 2-16,0-2 1 0,-3-6-1 15,-1-8 2-15,3 2-7 0,-3-8 2 0,1 3 0 0,-4-6 0 16,0 5 3-16,-2-7 0 0,6 6 1 0,1-13-1 0,1 9-4 0,-3 2 1 16,-6 5-2-16,-4 2 2 15,0 8 1-15,-4 4 1 0,4 1 0 0,-7 4 0 0,0 9-4 0,2 0 1 16,5 9-1-16,-6-7 1 16,6 7 2-16,0 0 0 0,-5 7 0 0,-11 7 1 15,0 16-4-15,-1-1 1 0,4-5-2 0,1 10 2 16,0 3 0-16,1-4 0 0,4 2 1 0,-4-1 0 15,4 8-3-15,4-5 0 0,3 1 1 0,0-2 0 16,3 1-1-16,8-6 2 0,-4-3 0 0,4 6-1 16,6-8-1-16,3-3-1 0,-6-2 1 0,7 0 0 0,2-3 1 0,2-4 0 0,-1-2-1 15,3-1 2-15,-4-1-4 16,0-1 2-16,-2-4-1 0,-4 2 1 0,1 0-1 0,-2-7 1 0,-2-3-1 16,-3-1 2-16,-1 1-3 15,-3-2 1-15,0-2-1 0</inkml:trace>
  <inkml:trace contextRef="#ctx0" brushRef="#br0" timeOffset="46181.59">19378 1580 2224 0,'0'0'0'16,"7"-2"0"-16,27-1 0 0,3 3 72 0,-6 0-1 0,-6-4 1 16,-4 1 1-16,-1-1-55 0,-3 4 0 0,1 0 0 15,-2 0 0-15,-4 4 62 0,-3-1-1 0,-2 4 1 16,-3 0 0-16,-1 2-62 0,1 2 0 0,-4-2-1 0,0-2 1 15,0 3 24-15,0 6-1 0,0-7 1 16,0 1 0-16,0 1-27 0,-4-1 1 0,-1-4 0 0,0 4 0 16,-2-3-3-16,-2 0-1 0,-2 0 1 0,2 0 0 0,0 0-5 15,-5-3 0-15,4-1 0 0</inkml:trace>
  <inkml:trace contextRef="#ctx0" brushRef="#br0" timeOffset="46329.55">19623 1265 2224 0,'0'0'0'0,"0"0"0"16,0 0 0-16,0 0 51 15,20 7 1-15,-10-7 0 0,-3 2 0 0,4 2-35 16,-4-1 0-16,-2 4 0 0</inkml:trace>
  <inkml:trace contextRef="#ctx0" brushRef="#br0" timeOffset="46859.45">19867 1496 2123 0,'0'0'0'0,"0"0"0"16,0 0 0-16,-23 26 52 0,12-10 1 0,-3 0 0 0,3 1 0 16,3 6-37-16,2-3 1 0,5-3 0 15,1 2 1-15,0-3 51 0,0-2-1 0,3-3 0 16,6-2 2-16,2 1-52 0,-1-3 0 0,1 2 0 15,-1-4 0-15,3 2 22 0,-1-3 1 0,-1-4-1 16,-3-4 0-16,3 4-24 0,-4-3 0 0,0 3 0 0,0-5 0 0,0-1-1 0,4-1 0 16,-1-3-1-1,3-6 2-15,1-5-7 0,3-2 0 0,-2-7 0 0,4-5 0 0,-1 1 1 16,-6 8 1-16,-3 0 0 0,1 1 1 16,4 6-6-16,-3 6 1 0,3 5 0 0,0 4 1 0,-1 4 2 15,-3 7 0-15,1 4 0 0,6 3 1 16,-2 12-4-16,-1-3 0 0,-2 0-1 0,2 0 1 0,-7 1 2 15,4-1 0-15,-4-7 0 0,0 3 1 16,0-5-4-16,-4-1 0 0,3-3 0 0,1-3 1 0,-5 4 1 16,-2-6 1-16,0-5 0 0,0 0 0 15,5 7-4-15,-5-7 1 0,0 0-1 0,0 0 2 0,9-3 1 16,-9 3 1-16,12-4-1 0,-5-1 1 0,7-6-4 0,2 1 1 16,2-8 0-16,-2-10-1 0,-1 5 2 15,0-7 1-15,2-3-1 0,-4 3 0 0,-1 4-2 16,-2 3 1-16,1 9-2 0,-2 3 2 0,1 1 0 0,-3 6 2 15,4 1-1-15,-4 6 1 0,0 8-4 16,-2-3 2-16,-1 1 0 0,-2 14-1 0,-2 5 1 0,0 0 0 16,0 2 1-16,0-5 0 0,0 1-3 0,0-3 1 15,0-2-1-15,0 0 2 0,0-3 1 0,-2-2 0 16,-2 0-1-16,1-1 2 0,-2 0-3 0,-2-5-1 16,0 1 1-16,-1-3 0 0,5-1 2 0,-1 1 1 0,4-8-2 15,-7 14 2-15,7-14-3 0,-3 7 0 0,3-7 0 16</inkml:trace>
  <inkml:trace contextRef="#ctx0" brushRef="#br0" timeOffset="60362.26">21613 1285 1155 0,'0'0'0'0,"0"0"0"0,0 0 0 0,0 0 56 0,0 0 2 15,0 0-1-15,7-16 0 0,-7 16-40 0,0 0 1 0,0 0-1 16,0-7 1-16,0 7 73 0,0 0 1 15,0 0 0-15,-14 0 0 0,3 7-75 0,-1-2 0 0,-4 9 0 16,-7 11 1-16,5 3 45 0,1-2 1 16,6 9 0-16,2-3 0 0,4 5-46 0,0 0 0 0,1-4 0 15,1-3 0-15,-1 0 1 0,4-3 1 0,4-5-1 16,5 1 1-16,1 0-10 0,4-5 2 0,4-2-2 16,0-1 1-16,-3 0 16 0,1-5 1 0,4-1-1 0,1-2 1 15,-5 0-16-15,1 2 2 0,3-4-1 16</inkml:trace>
  <inkml:trace contextRef="#ctx0" brushRef="#br0" timeOffset="60869.6">22130 1198 1746 0,'0'0'0'15,"0"0"0"-15,0 0 0 0,0 0 65 0,0 0 1 16,0 0 0-16,0 0 0 0,0 0-48 16,5 25 0-16,-7-14 0 0,1 6 0 0,-3 4 71 15,0-1 1-15,1 4-2 0,3 4 2 0,-4 1-73 0,1 4 1 16,3-1-1-16,0-8 1 0,-4 10 31 0,4-8 1 15,-3-3 1-15,3 0-1 0,0 0-33 0,0-6 0 16,3-4 0-16,4-3 1 0,0 6 8 0,-3-7 1 16,1-2 0-16,-5-7 0 0,11 10-15 0,-11-10 1 15,9 0 0-15,-9 0 0 0,9-3 6 0,-2 3 0 0,0-4 0 16,3-8 0-16,4 1-8 0,2-4 0 0,2-3-1 16,-1-1 1-16,1 3 4 0,-4 2-1 0,0-2 1 15,4-2 1-15,-4 13-7 0,-3 2 0 0,1 3 0 16,-1 0-1-16,6 3 7 0,-3 6 1 0,0 5 0 15,1 2-1-15,-3 1-6 0,-2-1 0 0,1 0 0 16,-7-2 1-16,-4 5 1 0,0 1 2 0,-4-6-2 16,-3 2 1-16,-4-2-5 0,-3-4 1 0,-2 3 0 0,2-1 0 15,0-5 0-15,-7 0-1 0,-2-3 1 0,0-1 0 16,4 1-2-16,-2-4-1 0,1 0 1 0,-1 0 0 16,0 0 0-16,0-4 1 0,5 1 0 0,2-1-1 0,0-3-1 15,0 0-1-15,3 0 1 0,4-2 1 16,3 0-2-16,1-1 2 0,3 3-2 0</inkml:trace>
  <inkml:trace contextRef="#ctx0" brushRef="#br0" timeOffset="61099.68">22698 1448 2261 0,'0'0'0'15,"0"0"0"-15,0 0 0 0,10 20 65 0,-6-6 0 16,-1 0 0-16,-6-4 0 0,3 6-47 0,-4 0 0 0,4 0 0 16,0-2 0-16,0 0 50 0,0 2 2 0,0-4-1 15,0-1 1-15,0-1-52 0,0 2 0 0,4-5 0 16,-1 2 0-16,1-2 17 0,-4-7-1 0,2 11 1 16,-2-11 1-16,3 7-21 0,-3-7-1 0,0 0 1 0</inkml:trace>
  <inkml:trace contextRef="#ctx0" brushRef="#br0" timeOffset="61263.85">22652 1228 2186 0,'0'0'0'0,"0"0"0"0,0 0 0 16,0 0 58-16,0 0 0 0,0 0 1 0,0 0 0 15,0 0-42-15,0 0 1 0,0 0 0 0,19-7 0 0,-19 7 52 0,7 0 2 16,-7 0 0-16,7 7 0 15,2 2-54-15,-2-2 0 0,4 0 0 0</inkml:trace>
  <inkml:trace contextRef="#ctx0" brushRef="#br0" timeOffset="61599.8">22950 1561 2135 0,'0'0'0'0,"0"0"0"0,0 0 0 0,-4 24 58 0,4-8 2 15,4-7-2-15,-4 2 2 0,-4 4-43 0,4-4 0 16,-5-2 1-16,5-2 0 0,0-7 55 0,0 10 1 0,0-10 0 16,0 0 1-16,0 11-58 0,0-11 1 0,0 0 0 0,0 0 0 15,0 0 19-15,9 3 0 0,-9-3 0 16,0 0 2-16,11-10-25 0,-4 3 2 0,-2-4-2 0,4-12 2 16,1 1-1-16,1-1-1 0,-1-4 1 15,1-3 0-15,1 6-8 0,-1 6 2 0,0 1 0 0,-3-3 0 16,3 6 3-16,-2 4-1 0,1 3 0 15,1 0 1-15,-2 7-5 0,1 0 1 0,-3 3 0 0,2 4 0 16,2 4 3-16,-1 3 1 0,-1 2 1 0,2 1-1 16,-2 6-5-16,-2 0 0 0,-4 0 1 0,-3-2 0 15,4-2 2-15,-4 1 0 0,0-6 0 0,0 1 2 16,0 0-6-16,0-3 1 0,0-2 0 0,3 1 0 16,4-2 3-16,0 1 1 0,0-3-1 0,4 4 1 0,-2-4-4 0,-9-7 0 15,9 7-1-15</inkml:trace>
  <inkml:trace contextRef="#ctx0" brushRef="#br0" timeOffset="61849.43">23523 1503 2287 0,'0'0'0'0,"0"0"0"16,0 0 0-16,-19 0 75 0,8 3 0 15,1 3 0-15,3-3 1 0,0 4-58 16,-1 2 0-16,-2 5 0 0,3-2 0 0,2-1 68 15,3 1-1-15,4-1 0 0,3-1 1 0,0 3-69 0,0 1 1 16,2 1 0-16,4-4 0 0,-2 1 18 0,3-1 0 16,1-4 0-16,-1-4 0 0,0 3-22 0,2-3 1 15,-3-3 0-15,-2 4 0 0,1-4-6 0,1 0 0 16,-2 0 0-16,0-4 1 0,-1 4-4 0,1 0 1 16,-2 0-2-16,0-3 2 0,0 3-2 0,-7 0-1 0,11 0 0 15</inkml:trace>
  <inkml:trace contextRef="#ctx0" brushRef="#br0" timeOffset="62165.04">23664 1420 2337 0,'0'0'0'0,"0"0"0"16,27-11 0-16,-17 11 63 0,3-3 0 0,6-1 0 15,2 4-1-15,-1 0-44 0,-1 0 0 0,-1-3 0 0,5 3 0 16,-4 3 55-16,-3 4 1 0,2 1-1 0,-3 2 1 15,3 4-56-15,-4 0 0 0,-1 6 0 0,-3-6 0 16,-1 5 22-16,2 0 1 0,-4 2-1 0,-4-5 1 0,-1 0-26 16,-2-2 1-16,-2 0 0 0,0-5 1 0,1 2-5 15,-3-3 1-15,1-1 1 0,3-7-1 0,-8 9-5 16,8-9 0-16,-7 4 0 0,7-4 1 0,-7-4-1 0,7 4 1 16,-7-5 0-16,6-2 0 0,1-2-4 0,1 2 1 15,1-3 0-15,0-6 0 0,1-4 0 0,4 3-1 16,0-3 1-16,1 1 1 0,4 3-4 0,0 6 2 15,1-4-1-15,-3 3 1 0,3-1-1 16,2 8 1-16,3 1-1 0,-2-1 1 0,2 4-2 0,-3 0 0 0,1 0 1 16</inkml:trace>
  <inkml:trace contextRef="#ctx0" brushRef="#br0" timeOffset="62629.64">24218 1459 2186 0,'0'0'0'0,"0"0"0"16,0 0 0-16,0 0 72 0,0 9 3 0,0-9-3 15,7 7 3-15,-7-7-58 0,7 14 1 0,-3-4 0 0,-1-1 0 16,4 5 58-16,2-2-1 0,4 2 0 0,-3-5 1 16,-3 2-58-16,0-1 0 0,2-3 0 0,2-1 0 15,-1-3 20-15,-4-3 1 0,-6 0 0 0,12 4 0 0,-5-4-24 16,-7 0 0-16,12-4 1 0,-5 1 0 16,0-4-2-16,0 1 1 0,1-1-1 0,-1-7 2 0,3-2-7 15,-3 2 0-15,0 6 0 0,-1-8 0 16,-1 5 3-16,-2 1 2 0,-1 3-2 0,2-6 2 15,-3 6-7-15,-1 7 1 0,0 0 0 0,9-3 1 16,-9 3 2-16,0 0 1 0,0 0-1 0,0 0 1 0,0 0-5 16,0 0 1-16,0 0 0 0,4 19-1 0,-2 13 5 0,1 3-1 15,1 2 0-15,-4 2 0 0,0 1-4 16,0-1 1-16,0-2-1 0,0 3 1 0,1 4 4 0,3-2 0 0,-4-5 1 16,-5 2-1-16,-2-4-4 15,0-1 0-15,-2-8 0 0,-2 0-1 0,1 1 2 16,1-4 0-16,-5-11 0 0,3 9 1 0,-3-3-4 15,3-4 1-15,2-7-2 0,-3 0 2 0,2-4 2 0,1 1 1 0,2-4 0 16,-4-4 0-16,4 1-4 0,7 3 1 0,-7-11-1 16,5-3 1-16,2-2 0 0,0-3 0 0,4 0-1 15,-1-11 2-15,1 0-3 0,-2 0 0 0,1 0 0 0,-6-3 0 16,1 8 1-16,0 0 1 0,0-1-2 16,-1 5 2-16,-3 3-2 0,1 4-1 0,0 0 1 0,1 0-1 15,3 7 1-15,-1 0-1 0,2-2 1 16,0 2 0-16,0 7-1 0,0-7-1 0,0 7 0 0</inkml:trace>
  <inkml:trace contextRef="#ctx0" brushRef="#br0" timeOffset="62909.61">24622 1119 2463 0,'0'0'0'0,"21"4"0"16,-3-1 0-16,0 13 88 15,1-4 2-15,9 6-1 0,-3-2 1 0,1 8-74 16,-3 1 2-16,0 0-1 0,-5 5 1 0,-1 8 74 16,-2-2 1-16,-1 7-1 0,-5-4 1 0,-2 9-76 0,-4-10 1 0,-3-1-1 15,-3 0 1-15,-1-2 11 16,-7-1 0-16,1-8 1 0,-1 6 0 0,-1 0-17 15,-2-10 1-15,-4 7-1 0,1-5 1 0,-3-1-10 16,-1 5 2-16,0-7-2 0,-6-3 2 0,4-4-3 0,2 0 2 16,-2 2-2-16</inkml:trace>
  <inkml:trace contextRef="#ctx0" brushRef="#br0" timeOffset="63669.56">25725 1568 627 0,'0'0'0'0,"0"0"0"0,0 0 0 0,0 0 59 16,0 0 1-16,0 0-1 0,0 0 2 0,0 0-44 0,0 0 1 16,0 0 0-16,0 0 0 0,0 0 125 15,0 0 2-15,0 0 0 0,21-14-1 0,-2 14-131 16,9 0-1-16,11 3 0 0,0-3 1 0,9 0 80 16,1 4 0-16,4-1 0 0,-4-3 2 0,1 0-79 0,-3 4 2 15,-3-1-1-15,6-3 1 0,-8 4 42 16,-1-1-1-16,-6-1 1 0,-2-4 0 0,-4 4-43 0,-6 2 1 15,-4-4 0-15,-5-4 0 0,-2 4 13 16,-4 0 2-16,-8 0-2 0,0 0 2 0,-8-5-20 0,1 1 2 0,-1 1-1 16</inkml:trace>
  <inkml:trace contextRef="#ctx0" brushRef="#br0" timeOffset="63990.73">26564 1409 1369 0,'0'0'0'0,"7"-3"0"16,-7 3 0-16,0 0 67 0,-2 11 0 15,2-11 1-15,8 10 0 0,-8-10-50 0,3 11 0 0,2-8 0 16,-1 8 0-16,-4 8 65 0,0-1 0 0,0-1 0 0,-4-1 0 0,4 3-66 16,0 4 1-16,0-5 0 15,-7-2 0-15,0-4 34 0,0-1 2 0,-2-1 0 0,2-1 0 0,2-2-37 16,5-7 1-16,-12 7-1 16,5-5 1-16,0 0 10 0,7-2 1 0,-8 1 0 0,-2-6 0 0,-1 1-15 15,1-3-1-15,1 0 1 16,2-8-1-16,3 2 2 0,3-1 0 0,1-2 1 0,0-5 0 15,3-2-7-15,4 4 0 0,2 0 0 16,2 1 1-16,1-1 10 0,2 1 0 0,-2 4 0 0,6 0 2 16,-2 3-12-16,-2 4 1 0,2-3 0 0,-6 1 1 15,3 6 8-15,-3 1 0 0,-1-2 0 0,0 3 0 16,-2 2-10-16,-7-1 2 0,11 9-1 0,-11-9 0 0,5 12 7 16,-3-5 1-16,-1 4-1 0,-2-4 1 0,-3 7-9 15,-1-2 0-15,-4 1 0 0</inkml:trace>
  <inkml:trace contextRef="#ctx0" brushRef="#br0" timeOffset="64739.41">27321 1288 2110 0,'0'0'0'0,"0"0"0"0,0 0 0 0,19-10 76 0,-19 10-1 16,0 0 0-16,0 0 1 0,0 0-58 0,0 0 0 0,0 0 0 15,0 0 0-15,0 0 70 0,6 7-1 16,-6-7 1-16,0 17 0 0,0 4-71 0,0 0 1 0,0-1 0 16,3 1 0-16,4 3 19 0,6-2 1 15,2-5-1-15,1 3 1 0,-2-3-23 0,0 1 1 16,4-6-1-16,-2-1 1 0,0-3-4 0,-4 3 1 15,2-2-1-15,4-6 2 0,-2 1-7 0,-4-4 1 0,-1 0 0 16,-2-7 0-16,-2 1-2 0,0-1 0 16,0 0 0-16,-2-5 1 0,4-4-3 0,-2 2 1 0,-4-3-1 15,3-3 1-15,1 3 2 0,0 3 1 0,-4-1 0 16,-1 1 1-16,3-1-3 0,1 4-1 0,-3 2 1 16,1 0 0-16,-4 9 1 0,7-7 1 0,-7 7 0 15,0 0 0-15,7-3-2 0,-7 3-1 0,3 7 1 16,3 2-1-16,1 10 4 0,0 4 0 0,0 2 0 0,-5 6 0 0,-1 6-3 15,1-2 1-15,0-1-2 16,-2-1 2-16,-4-3 2 0,1-2 0 0,-1-3 0 0,-3-2 0 0,-2 3-3 16,1-3-1-16,-3-5 1 0,-3-3 1 0,2 0-1 0,-1 2 2 15,1-3 0-15,-6-3 0 0,4-1-4 16,-2-3 2-16,-3-3 0 0,-4-4-1 0,2 2 2 0,1-2 1 16,-1-6 0-16,-3 3-1 0,-1-4-2 15,7 0 1-15,6-4-1 0,0-3 1 0,-1 2-1 0,1-1 1 16,1 1 0-16</inkml:trace>
  <inkml:trace contextRef="#ctx0" brushRef="#br0" timeOffset="65279.76">27877 1673 2412 0,'0'0'0'0,"0"0"0"15,0 0 0-15,0 0 70 0,19-7-1 16,-10 4 1-16,3-8 0 0,2 2-53 0,-1 2 1 0,-3-5 0 16,1-2 0-16,-2 2 63 0,-2-1 0 0,-2-1 0 0,0-3 0 0,-1 1-64 15,-3 4 1-15,1-2 0 16,0-2 0-16,-2-2 7 0,-2 8 0 0,0-3-1 0,-1 6 2 0,-4 4-13 16,-2-1-1-16,0 2 0 15,0 2 2-15,1 0-10 0,-3 2 1 0,4 2-1 16,0 6 2-16,-2 6-3 0,0-2 1 0,0 4-1 15,2-2 1-15,2 6-4 0,2 1 2 16,3-7-1-16,-2 2 0 0,4-2-1 0,3 1 1 0,2-5 0 16,3-1 0-16,3 1 0 0,-1-5 0 0,1 0 0 0,1-3 1 15,2 3-1-15,-1-5 0 0,1-2 0 0,0-2 0 16,0 2 0-16,0-4 1 0,2 1 0 0,3-4 0 16,3 0-1-16,-2 0 0 0,-3-4 0 0,-1-1 1 0,-1-4 1 15,-1 6-1-15,-4-6 0 0,-3-7 0 0,-2 2 0 16,-3-6 0-16,-2 3-1 0,-1-1 1 0,1-1 0 15,0 5 1-15,0 3-1 0,-2 0 1 0,0 8-2 16,0-2 2-16,0 3-1 0,0 2 0 0,0 7 1 0,0 0 1 16,0 0-1-16,0 0 2 0,3 19-3 0,6-3 1 15,3-2 1-15,8 4-1 0,-1 10 2 0,-3 2 0 16,-4-2 0-16,3-4 0 0,-1 3-1 16,-4-6 0-16,-1-2-1 0,-2 1 2 0,-2-1-1 0,-1-3 2 15,-4-2 0-15,0 0-1 0,0-2-1 0,-2 2 0 16,-3-1-1-16,-2-5 2 0,-2 3 1 0,0 0 0 15,-3-4 0-15,-4 3 1 0,-5-1-3 0,-2-2 1 16,2-4-1-16,-9 6 1 0,-2 4-1 0,-2-3 2 0,-1-3-1 16</inkml:trace>
  <inkml:trace contextRef="#ctx0" brushRef="#br0" timeOffset="65854.59">27536 2196 2412 0,'0'0'0'16,"0"0"0"-16,0 0 0 0,0 0 75 15,0 0 2-15,0 0-1 0,0 0 0 0,5 24-58 0,-3-11 0 16,0 1 0-16,0 7 0 0,-2 2 61 15,-2 1-1-15,0 1 1 0,0-4 0 0,1 0-61 0,-1 2 0 16,0-5 0-16,2-2 0 0,0-1 13 0,0-4 0 0,0 1 0 16,2-1 1-16,0-4-19 0,-1 0 2 15,-1-7-2-15,0 0 2 0,0 7-8 0,0-7-1 0,0 0 1 16,0 0 0-16,9-4-3 0,-9 4 1 16,4-10-1-16,-3-8 2 0,1-10-4 0,0-2 2 0,2-3-2 15,1 5 1-15,0 0-1 16,-1 1 1-16,-1 6-1 0,1 0 0 0,3 3-1 0,3 3 2 0,-3-1-1 15,0 9 0-15,-1 0-1 0,1 1 1 16,3 3 0-16,1-1 0 0,1 4 0 0,1 0 1 0,1 4 1 16,-4 5-1-16,3 1-1 0,-1 1 1 0,2-1-1 15,2 11 0-15,-4 0 1 0,-3-5 1 16,-2 4-1-16,-1-1 2 0,1 2-3 0,1-2 1 0,3-3 0 0,0 0 0 16,-3-2 1-16,1-3 2 0,0-1-2 15,2-1 2-15,1-2-3 0,0-2 2 0,1-1-2 0,-1-4 2 16,0 0 0-16,-1-4 2 0,0 1-1 15,-1 1 1-15,-3-7-3 0,0 2 0 0,-3-7 1 0,1-3-1 0,0-3 3 16,-1-1 0-16,-4-3 0 0,0-1 1 0,0-3-4 16,-2 1 2-16,0 3-2 0,-1-4 2 0,-1 8 3 15,-1 3 1-15,-4-3-1 0,2 1 1 0,-3 5-5 0,1 5 2 16,7-1 0-16,-2 1 0 16,4 9 3-16,-7-5 0 0,7 5 0 0,0 0 1 0,-7 10-4 0,7-3 0 15,2 0-1-15</inkml:trace>
  <inkml:trace contextRef="#ctx0" brushRef="#br0" timeOffset="66149.98">28256 2196 2500 0,'0'0'0'0,"0"0"0"0,0 0 0 0,-27 19 94 0,11-12 1 0,-1 4 1 16,-1 3-1-16,2 3-78 0,4-2 0 15,1-1 0-15,4 8 1 0,2 0 79 0,3-1 2 0,6-4-1 16,5 3 0-16,3-3-81 0,4 1 0 0,5-6 0 0,4 0 0 0,3-5 20 16,-2 1 0-16,1-5 0 15,-3 2 0-15,3-5-23 0,-2-5 2 0,-2-2-1 16,-2-4 0-16,-2 3-8 0,1-5 1 0,-6-4-1 16,0-1 1-16,0-5-4 0,-4 6 2 0,-2-8-1 0,-5 4 1 15,2-4-3-15,1 6 2 0,-6-2-1 16,-6 0 1-16,1 3-2 0,-2 6 1 0,-2-6-1 15,-5 4 0-15,0 4 1 0,-2 1 0 0,-3 0-1 16,-4 6 2-16,-4 3-3 0,3 0 2 0,2 0-1 0</inkml:trace>
  <inkml:trace contextRef="#ctx1" brushRef="#br0" timeOffset="127575.04">15710 7076 0,'0'0'15,"0"0"-15,0 0 0,0 0 0,0 0 0,0 0 0,0 0 0,0 0 16,0 0-16,0 0 16,0 0-16,0 0 15,0 0-15,0 0 32,0 0-32,0 0 15,0 0-15,0 0 31,0 0-31,0 0 32,0 0-32,0 0 31,0 9-31,0 1 31,-9-10-31,9 9 31,-9-9-31,9 9 16,-10-9-16,10 0 31,-9 0-15</inkml:trace>
  <inkml:trace contextRef="#ctx0" brushRef="#br0" timeOffset="134702.47">15452 2118 449 0,'0'0'0'0,"0"0"0"0,0 0 0 16,0 0 0-16,7 0 0 0,-7 0 0 0,0 0 0 16,0 0 17-16,0 0 1 0,0 0-1 0,0 0 1 15,0 0-8-15,0 0 0 0,0 0 0 0,0 0 0 0,0 0 61 16,0 0 1-16,0 0 0 0,0 0 0 0,0 0-54 16,0 0 0-16,0 0-1 0,0 0 1 0,0 0 68 15,0 0 0-15,0 0 1 0,0 0-1 0,0 0-69 16,0 0 1-16,0 0 0 0,0 0 0 0,0 0 57 15,0 0 0-15,0 0 0 0,0 0 2 0,7-3-60 16,-7 3 1-16,9 0 0 0,-2 0 0 0,3 0 10 0,4 0 0 16,4-2 1-16,-4 2 0 0,-5 0-16 0,-2 0 1 15,-7 0-1-15,9-3 1 0,-9 3 11 0,0 0 1 16,0 0 0-16,7 0 0 0,-7 0-14 0,12-4 0 16,-12 4 1-16,11-3 0 0,-4 3 28 0,3-4-1 0,1 4 0 15,-4-3 1-15,0-1-25 0,0 4-1 16,2-5 1-16,0 1 1 0,0 3 20 0,-2-1 0 0,-7 2 0 15,10-4 1-15,-10 4-23 0,0 0 0 16,11-3 1-16,-11 3 0 0,10-4 15 0,-3 1 2 0,-7 3-1 16,9-4 1-16,-9 4-20 0,11-3 2 0,-4-3 0 0,0 3-1 15,0-1 18-15,0 1 0 0,0 3 0 16,4-4 0-16,-1 1-18 0,-1-1 0 0,0 4 1 0,0-5-1 0,0 1 13 16,-1 4 0-16,-1-3 0 15,1-1 1-15,-1 3-16 0,3 1 2 0,-3 0-2 0,-1-2 2 0,1 2 9 16,-7 0 1-16,8-2-1 0,-8 2 1 15,7-2-13-15,-7 2 2 0,8 0-1 0,-8 0 0 0,12 0 7 16,-12 0 2-16,7 0-1 0,-7 0 0 0,7 0-10 0,-7 0 1 16,7 0 0-16,-7 0 1 0,14 2 2 0,-14-2 2 15,7 5 0-15,-7-5-1 0,14 4-6 0,-3-1 0 0,-1-3 0 16,-1 0 0-16,-9 0 3 16,7 0 0-16,-7 0 0 0,0 0 1 15,0 0-7-15,7 0 2 0,-7 0 0 0,0 0 0 0,0 0 0 16,0 0 1-16,0 0 0 0,0 0 0 0,0 0-4 0,0 0 1 0,0 0 0 15,0 0 0-15,0 0-1 16,0 0 0-16,0 0 1 0,0 0 0 0,0 0-3 0,0 0 1 16,0 0 0-16,0 0 0 0,0 0 0 0,0 0-1 0,0 0 0 15,0 0 1-15,0 7-2 0,-10-1 1 16,-6 1 0-16,-7 0 0 0,-3 5-1 0,1-5 0 0,-2 0 1 16</inkml:trace>
  <inkml:trace contextRef="#ctx0" brushRef="#br0" timeOffset="135942.01">15524 2205 1620 0,'0'0'0'0,"0"0"0"15,0 0 0-15,-18 10 59 0,11-10 1 0,-3 0-1 0,-1 4 1 0,11-4-43 16,-9 3 1-16,9-3 0 16,-10 4 0-16,10-4 24 0,0 0 2 0,-7 7-1 0,7-7 0 0,-11 0-27 15,11 0 1-15,0 0-1 16,0 0 0-16,-7 0 8 0,7 0 0 0,0 0-1 15,0 0 1-15,0 0-13 0,0 0 1 0,0 0 1 16,7-4-1-16,-7 4-1 0,0 0 0 0,0 0 1 0,11-7-1 16,-11 7-4-16,10-3 0 0,-3 3 0 0,2-4 1 0,3 4 1 15,1-3 1-15,1-1-1 0,0 4 1 16,-3 0-4-16,-3-3 1 0,0-1-2 0,-1 4 2 16,3 0 7-16,4 0 1 0,-3-3 0 0,3 3 0 15,0 0-6-15,0 0 0 0,0-2 0 0,6 2 0 0,1 0 11 16,-5-4 2-16,1 1-1 0,1 3 0 0,0 0-9 15,-1-4-1-15,1 1 0 0,-4 3 0 0,5 0 12 16,-1-4-1-16,-4 4 1 0,2 0 0 0,0 0-12 16,-2-3 2-16,2-1-2 0,-2 4 1 0,4 0 6 0,-6 0 1 15,2-3 0-15,-2 6 1 0,1-3-10 0,-6 0 0 16,-7 0 0-16,10 0 1 0,-10 0 8 0,0 0 1 16,8 0-1-16,-8 0 2 0,0 0-11 0,0 0 1 15,0 0-1-15,0 0 1 0,0 0 4 0,0 0 1 16,0 0-2-16,0 0 2 0,0 0-7 0,0 0 0 0,0 0 0 15,51 0 0-15,7-3 5 0,-2-1 1 16,-12-1 0-16,-5 3-1 0,-11 2-6 0,-3-2 1 0,-5-1 0 16,-3 1 0-16,4 2 3 0,-1 0 2 0,-3-2-2 15,-3 2 2-15,-3 0-7 0,-4 0 1 0,-7 0 0 16,9-3 0-16,-9 3 1 0,12 0 1 0,-3 0-1 16,3 0 1-16,4 0-4 0,2 0 0 0,-7 0 0 15,6 3 1-15,-1-3 0 0,-2 2 0 0,0-2 1 0,0 0 0 16,-3 0-3-16,-2 0 0 0,1 0 1 15,3 2-1-15,-1 1 1 0,-1-1 1 0,-4-2-1 0,0 2 1 0,3 3-2 16,-4-5-1-16,-6 0 1 0,12 4 0 0,-3-1 0 16,0-3 0-16,-9 0 0 0,16 4 0 0,-6-1-1 15,-3-3 0-15,0 4 0 0,4-4 0 0,1 3 0 0,-1-3 0 16,-2 4 1-16,3-4-1 0,2 3-2 16,0-3 2-16,0-3-1 0,-1 6 0 0,-5-3 1 0,-1 0-1 15,2 0 0-15,5 0 1 0,0 4-2 16,4-4 1-16,-7-4 0 0,5 8 0 0,-2-2-1 0,0-2 2 15,0 0-1-15,0 0 0 0,4 3 0 16,-2-3-1-16,-2-3 0 0,0 6 2 0,3-3-2 16,-2 0 0-16,0 0 0 0,0 0 0 0,2 4 0 0,4-4 0 0,-3-4 0 15,3 8 0-15,6-4-1 0,-6 0 1 16,-2 0-1-16,-1 0 1 0,3 0-1 0,0 0 0 0,0-4 0 16,0 8 0-16,-1-4-1 0,-3 0 2 15,3 0-1-15,-1 3 0 0,-1 1-1 0,1-4 1 0,-1 0 0 16,0 3 0-16,-1 1-1 0,-1-4 0 15,2 0 0-15,-4 1 1 0,5 5-1 0,2-4 0 0,1-2 0 16,-5 5 1-16,4-5-1 0,2 0 0 0,-1 0 0 0,2 3 2 0,-1-3-2 16,2 0 0-16,3 0 0 15,0 4 1-15,2-1-1 0,2-3 0 0,-2 0 0 0,5 0 0 0,-3 4 0 16,2-4 0-16,4-4 0 16,-2 4 0-16,1 4 0 0,-2-8 0 0,6 4 0 0,3 0 0 0,-2 0 0 15,-1-3 0-15,4-1 0 16,3 8 0-16,5-4 0 0,0-4 0 0,2 1 0 0,-1 6 0 0,-3-3 0 15,2 0 0-15,-2-3 0 16,8 6 0-16,1-3 0 0,-2-3 0 0,-2 3 0 0,1 3 1 0,-4-3-1 16,0 0 0-16,5 0 0 0,0 4 1 0,-5-4-1 0,-2 0 1 15,-2 0-1-15,1 3 1 16,-4 1-1-16,-6-4 1 0,6 0-1 0,-4 3 1 0,3 1 1 0,-7-1-1 16,1-3 0-16,2 7 0 0,-1 0-1 15,-1-3 1-15,-11 0 0 0,2 1 0 0,-1 2 0 0,-5-2 1 16,3 2-1-16,1 2 1 0,-7-2-1 15,0 0 0-15,2 0 0 0,-5-3 0 0,-2 3 0 0,-2-4 2 16,2-3-2-16,-4 0 1 0,-1 4-1 0,-1-1 0 0,-3-3 0 16,-7 0 2-16,0 0-3 0,6 4 1 15,-6-4 0-15,0 0 0 0,0 0-1 0,0 0 1 0,0 0-1 16,0 0 1-16,0 0-1 0,0 0 1 16,0 0-1-16,0 0 2 0,0 0-2 0,0 0 1 0,0 0-1 15,0 0 1-15,0 0-1 0,0 0 0 16,0 0 0-16,0 0 1 0,0 0-1 0,0 0 0 15,0 0 0-15,0 0 1 0,0 0-1 0,0 0 0 16,0 0 0-16,0 0 0 0,0 0 0 0,0 0 0 0,0 0 0 16,0 0 0-16,0 0 0 0,0 0 0 0,0 0 0 0,0 0 0 0,-9 3 0 15,-2-3 0-15,-7 0 0 16</inkml:trace>
  <inkml:trace contextRef="#ctx0" brushRef="#br0" timeOffset="136974.5">15390 2268 1419 0,'0'0'0'0,"0"0"0"16,0 0 0-16,0 0 124 0,0 0 0 0,0 0 0 0,0 0 0 0,0 0-109 15,0 0-1-15,-9-18 1 16,9 18-1-16,0 0 93 0,0 0 1 0,0-7 0 0,0 7-1 16,0 0-91-16,0 0 1 0,11-7-2 0,-1 7 2 0,4 0 5 0,4 0 0 15,0-3-1-15,8 3 2 0,2 0-12 16,-6-4 0-16,0 3 1 0,3 1 0 0,0 1-9 0,0 3 2 16,3-8-2-16,2 8 2 0,0-4-3 15,0-4 1-15,3 1 1 0,-1 5-1 0,5-2-3 0,0-2 0 16,2-2 0-16,5 8 0 0,5-2 0 15,-1-2 0-15,8-2 0 0,3 4 0 0,4-1-1 0,1-1 0 16,-1 0 0-16,6 4 1 0,-6-1-2 0,-1-3 1 0,7-3 0 16,0 6 1-16,3-3-1 0,-7 0 0 15,6 0 0-15,5 4 1 0,1-1-1 0,1-3 0 0,-6-3-1 16,4 10 2-16,-4-7 0 0,1 0 0 16,4 0 0-16,3 3 0 0,-6-3 0 0,-4 0 0 0,3 0 0 15,3 4 0-15,3-4 0 0,-3 0 0 16,-6 0 0-16,4 3 2 0,-5-3-2 0,-2 0 0 0,2 0 0 15,3 4 1-15,-3-1 1 0,-5-3 0 0,1 4 0 0,-3 3 2 0,-4 0-3 16,0-5 1-16,2-2 0 16,-2 7 1-16,-1-4 2 0,-3 1 2 0,-4-2 0 0,4 5-1 0,-6-2-1 15,0-2-1-15,1-3 1 16,0 8 1-16,3-5 4 0,-8-3 0 0,2 4 0 0,1-1 0 16,-3 1-3-16,-3-1-1 0,3 1 1 15,-2-4 0-15,-1 3 3 0,-6 1 0 0,6-4 0 0,-1 0 0 16,3 0-4-16,-5 0 1 0,3 0-1 15,-6 0 1-15,2 0 1 0,-5-4 0 0,2 4 0 0,-3 0 1 0,-4 0-4 16,-3 0 1-16,1-3-1 0,0 3 1 0,-4 0 3 0,0 0 0 16,-1 0 0-16,-3-4 1 0,-1 4-4 15,-2-3 0-15,-1 3 0 0,-1-4 1 0,-2 4 1 0,1-3 1 16,-4 3 0-16,2 0 0 0,2 0-4 16,-3 0 1-16,-1 0-1 0,0 0 2 0,1 0 0 0,-8 0 1 15,12 0-2-15,-5 0 2 0,3 0-3 16,1 0 0-16,-2 0 0 0,-2 0 1 0,-7 0-1 15,9 0 2-15,-9 0 0 0,0 0-1 0,0 0-1 16,7 0-1-16,-7 0 1 0,0 0 0 0,0 0 1 0,0 0 0 16,0 0-1-16,0 0 2 0,0 0-4 0,0 0 2 0,3 7-1 15,-3-7 1-15,0 0 0 16,0 0 1-16,0 7 0 0,0-7-1 0,0 0-1 16,0 0 0-16,0 7-1 0,0-7 2 0,0 0-1 0,0 0 1 15,0 0-1-15</inkml:trace>
  <inkml:trace contextRef="#ctx1" brushRef="#br0" timeOffset="130755.27">19172 13953 0,'0'0'0,"0"0"0,0 0 15</inkml:trace>
  <inkml:trace contextRef="#ctx0" brushRef="#br0" timeOffset="137749.51">21729 855 1520 0,'0'0'0'0,"16"-23"0"16,-3 13 0-16,-3-1 0 0,1 4 0 15,-4-1 42-15,-7 8-1 0,9-9 1 0,-2 5-1 0,0 4-25 0,-7 0 0 16,9 0-1-16,-6 7 2 16,1 7 19-16,-1-3 0 0,1 3 0 0,-3 12 0 0,1 13-22 0,0-4 1 15,-2 9 0-15,-2 0 0 16,0 2 5-16,1 0 2 0,-3-1-1 0,-1 3 0 0,0 5-9 0,1-6-1 15,0 2 0-15,-3 2 0 16,0 6 7-16,0-4 1 0,-3-4-1 0,3-2 1 0,0-3-9 16,0-3 1-16,3-3-1 0,-1 5 1 0,1-3 9 0,2-1 0 0,1-2 0 15,-5-2 2-15,5-7-12 0,2 2 1 16,1-9 0-16,-2 2 1 0,2-4 14 0,0-3 1 0,1-2 0 16,-1-5 1-16,2 2-15 0,-3-4 0 15,-1-7 1-15,2 7-1 0,-2-7 14 0,0 0 0 0,0 0 0 16,0 0 1-16,-5-7-16 0,1-4 2 15,1-1-1-15</inkml:trace>
  <inkml:trace contextRef="#ctx0" brushRef="#br0" timeOffset="138742.26">21625 750 1632 0,'0'0'0'0,"0"0"0"16,0 0 0-16,-16-18 75 0,13 9 1 0,-1 2-1 0,11-5 0 0,0 5-57 0,2 3 0 15,0-3 0-15,5-1 0 16,6 1 67-16,4 3 0 0,10-3 1 0,8 0-1 0,2 2-68 16,2 1 1-16,2-3 0 0,8 0 0 15,2 4 22-15,1-3 0 0,6 3 1 0,7-1-1 0,2 4-24 0,-8 0 0 16,2 0-1-16,3-3 1 0,1 3-6 15,1 3 1-15,2 1 1 0,1-1-1 0,-7 10-4 16,2-6-1-16,6 0 1 0,10 2 1 0,-4 1-5 16,-8 1 2-16,1-3-2 0,9 3 2 0,-4 0-3 15,-3 1 1-15,3-3 1 0,-2 1-1 0,-1 4-2 16,-6-7 1-16,-1 0 0 0,-3-1 0 0,-1 1-1 16,-10 0 0-16,-9-4 0 0,-6 4 1 0,-9 0-1 15,3-7 1-15,-3 0-1 0,4 4 0 0,0-1-1 0,0-3 1 16,6 0 0-16,-5 0 0 0,-1 0 0 0,-3-3 0 15,5-4 1-15,-6 2-1 0,-4-1-1 0,-1 3 1 16,-2-1 0-16,4-3 0 0,0 4 1 0,-7-1 2 16,4 2-2-16,-1-5 1 0,-3 4 0 0,-2 3-1 0,-1-4 0 15,-1 1 0-15,-1-1 3 0,-8 4-1 0,1-3 1 16,-2-1-1-16,-2 4 0 0,-7 0-1 0,8 0 0 16,-8 0 1-16,-7-3 0 0,-3 3 2 0,3 0-2 15,7 0 2-15,0 0-3 0,0 0 2 0,-7 10-2 16,7-10 2-16,-11 11 1 0,4-4 2 0,0-2-1 15,0 2 1-15,-2 4-4 0,0 1 2 0,2-3-2 0,2 5 2 16,0 4 2-16,-1-6 1 0,1 2 0 0,2 7 0 16,3 0-4-16,0 0 1 0,0 0 0 0,0 6 0 15,0 4 3-15,1 1 1 0,3 1 1 0,1-1-1 0,0 9-5 16,1-8 2-16,-1 0 0 16,2 6-1-16,-2 2 3 0,1 4 0 0,2-6 0 0,-1 9 1 0,1-1-4 15,-1-3 1-15,-2-2-2 0,4 2 2 16,-2 2 0-16,-2-9 1 0,-1 2 0 0,-3-2-1 0,-1-4-2 0,-3 6 1 15,-1-8-1-15,-3 3 1 16,-3-3 2-16,-1-2-1 0,-3-3 1 0,-2-1 0 0,0-1-3 16,-1-3 0-16,-3-1 1 0,-1-4 0 0,-4 1 1 0,1-1 2 15,-3-2 0-15,-3 2 0 0,0 0-3 0,0-2 0 16,-5-4-1-16,-2 3 2 0,-4 2 1 16,2 1 1-16,-3-2 0 0,-2 0 0 0,-4 1-4 0,3-7 1 15,-10 5-1-15,-3 2 2 0,-2-4 2 0,-2-4 1 0,-5 0-1 16,-5-3 1-16,1-4-4 0,1 0 1 15,-13-4-2-15,-4-3 2 0,1 0 2 0,-6-7 0 0,0-4 0 16,-10 6 0-16,3-6-3 0,2 1 0 0,-5-10 0 0,-6 8 1 16,6 3-1-16,5-1 2 0,0-3 0 15,-4 5 0-15,4 4-4 0,15 2 2 0,-1-1 0 0,10-1-1 16,3 2 1-16,8 2-1 0,7 0 1 16,2-3 0-16,6 1-3 0,6 2 2 0,4 3-1 0,5-5 1 15,4 6-1-15,4-1 1 0,2-3-1 16,1 0 1-16,5 6-2 0,2 1 0 0,0-4 1 15,4 1-1-15,1 3 0 0,2 0 1 0,7 0-1 16,-7-4 2-16,7 4-3 0,-7 0 1 0,7 0-1 0,0 0 2 16,0 0-1-16,0 0 1 0,0 0-1 15,0 0 0-15,0 0-1 0,-2 11 1 0,2-11-1 0,0 0 1 16,-6 8 0-16,6-1 0 0,-3 0 0 0,3-7 1 0,0 9-2 16,0-9 0-16,0 11 0 0,0-11 1 15,0 0-1-15,0 9 1 0,0-9 0 0,0 0 0 0,11 3-1 0,-11-3 0 16,8 0 1-16</inkml:trace>
  <inkml:trace contextRef="#ctx0" brushRef="#br0" timeOffset="-170711.86">8895 3874 501 0,'0'0'0'0,"0"0"0"0,0 0 0 0,0 0 12 0,0 0 2 0,11-19-1 16,-11 19 1-16,10-11-6 0,-10 11 0 15,4-10-1-15,-4 10 2 0,4-13 80 0,-4 13 0 0,0 0-1 16,3-7 1-16,-3 7-72 0,4-7 1 16,-4 7 0-16,0 0 0 0,0 0 77 0,0 0 2 0,3-7-1 15,-3 7 1-15,0 0-81 0,0 0 1 16,0 0 0-16,0 0 1 0,0 0 65 0,-3 14 0 0,6-7 0 15,1 2 1-15,-8 2-67 0,1-1 1 16,-1 3 0-16,1 4 0 0,3-5 20 0,-4 4 2 0,4-2-2 16,-4 4 1-16,4-2-24 0,0-4 0 15,-3 2 1-15,-1 6 0 0,4-1 22 0,0-5 1 16,0 0-1-16,-3 5 2 0,3 3-26 0,0-1 2 0,3-4 0 0,-3 1-1 0,-3 8 20 16,3-5 1-16,3-3-1 15,-3-1 1-15,0 3-22 0,0-3 1 0,-3 1-1 0,3 0 2 16,0-1 11-16,-4 3 1 0,1-6 0 15,3 3 0-15,0 1-15 0,0-4 0 0,0 2 0 0,-4 1 1 0,4 3 10 16,0-5 0-16,0 0 0 0,0 7 0 0,4 1-12 16,-4-2 0-16,3-1 0 0,-3 4 1 0,0-2 7 15,4-1 0-15,3-6 0 0,-4 7 2 0,-3-1-12 0,4-4 1 16,0-4 0-16,-4 6 0 0,0 0 6 16,3-5 0-16,4-3 0 0,-7 5 0 15,4 0-8-15,-4-6 1 0,3 6 0 0,-3 0 0 16,-3 1 5-16,3-6 0 0,0 1 1 0,0 11 0 15,0-5-7-15,0 1 0 0,0-3 0 0,0 3 1 0,0 8 1 16,3-6 1-16,-3-5 0 0,-3 8 0 0,3 1-5 16,3-8 0-16,1-1 1 0,-1 7 0 0,-3-4 1 15,0-1 0-15,0-4 0 0,4 7 0 0,-4-1-3 16,0-3 0-16,0-3 0 0,2 7 1 0,-2 0 1 0,0-1-1 16,1-3 1-16,1 10 1 0,0 1-3 0,0-7 0 15,-1 5-1-15,-1 1 1 0,0 1 1 16,0-3-1-16,0-2 1 0,0 8 1 15,0-6-4-15,2-6 2 0,3 1-2 0,1 6 2 0,-6-3-1 16,0-4 0-16,7-1 1 0,-4 8-1 0,-3-3-1 0,4 0 0 16,-1 3 0-16,1 1 0 0,-4-1 1 0,3 0 0 0,1 1 0 15,-4-1 0-15,3 6-1 0,-3-4 0 0,4-7-1 16,-4 9 2-16,0-5-2 0,3-3 2 0,1 1-1 16,-4 7 1-16,0-7-2 0,0-4 1 0,0 8-1 15,4 1 0-15,-1 2 0 0,1-2 0 0,-4 2-1 16,3-4 1-16,-3 8 0 0,4-4-1 0,-3-6 0 15,3 6 0-15,-1-2 1 0,-1-5 0 0,0 2-1 16,0 7 2-16,0-8-2 0,-1-3 0 0,1 9 0 0,-4 0 1 16,1 5-1-16,-1-3 0 0,2 0 0 0,-2 3 2 15,0-4-3-15,0-2 1 0,2 1 0 0,0 3 1 16,-1-1-1-16,1-8 0 0,0 3 0 0,0 4 2 16,0 1-3-16,0-4 1 0,0 6 0 0,0 2 1 15,0 0-1-15,0-3 0 0,0 1 0 16,0 1 2-16,0 0-3 0,0-9 1 0,0 6 0 0,-2-4 1 15,2 2-1-15,0-2 1 0,0 0 1 0,-2 6-1 0,2 3-1 16,0-4 0-16,0 4 1 0,-2-2 0 0,2 0 0 0,2-3 1 16,0-6-1-16,-2 10 2 0,0-8-3 0,2-4 1 15,3 3-1-15,-1 4 2 0,-3-2-1 0,1-3 2 0,0 2-1 16,0 4 1-16,1 3-2 0,1-5 0 16,-4 2 1-16,3-1-1 0,1-1 0 0,-1-3 2 0,-3-5-2 15,4 7 2-15,-4-1-3 16,3-5 1-16,1-1 1 0,-1 10-1 0,1-7 1 0,-1-2-1 15,4-1 0-15,-3 12 1 0,3-6-2 16,0 0 1-16,-5 0-1 0,-2 0 2 0,2-1-2 0,1-3 1 0,2 1 1 16,-1-2-1-16,-2 2-1 0,-1-4 1 15,-1 0-1-15,0 0 1 0,4 2 1 0,0-6 0 16,-1 5 1-16,-3 0-1 0,0 7-1 0,0-8 1 0,-3-2-1 0,3 4 1 16,3 7-1-16,-3-6 1 0,0 1 0 15,4-2 0-15,-1 0-1 0,1 1 0 0,-4-4 0 16,3 1 1-16,1 0-1 0,-1-3 0 0,-3-4 1 15,4 10-1-15,-4-4-1 0,0-3 2 0,0-4-2 0,0-5 1 16,0 1 0-16,0 2-1 0,-4-1 0 0,4 1 1 0,0 3 0 0,0-4-1 16,-3 3 0-16,3-3 0 15,-4 8 1-15,4-4-1 0,0 2 0 0,0 0 1 0,0-2-1 0,-3 3 0 16,3-1 0-16,-4-2 0 16,4 2-1-16,-3-2 2 0,3-2-2 0,-4 2 1 0,4 2-1 15,0-3 0-15,0 1 0 0,0-4 2 16,0 3-2-16,0-5 0 0,-3 3 0 15,3 1 1-15,3-1-1 0,-3-1 1 0,4 1-1 0,-4-1 0 16,0-1-1-16,0 0 1 0,0 0 0 0,0 3 0 0,0 0-1 0,0-5 1 16,0 4-1-16,0-4 1 0,0 2-1 0,0-2 2 0,0 0-2 15,0 0 1-15,0 0-1 16,0 4 1-16,0-4-1 0,0 0 1 0,0 0-1 0,0 0 0 0,0-7 0 16,0 9 1-16,0-9-1 15,0 8 0-15,0-8 0 0,7 9 1 0,-7-9-1 0,3 9 0 0,-3-9 0 16,0 0 1-16,11 7-1 0,-11-7 0 15,10 3 0-15,-10-3 0 0,11 0 0 0,-11 0 0 0,7-7 0 16,-7 7 0-16,4-7 0 0,-4 7 0 0,3-7 0 0</inkml:trace>
  <inkml:trace contextRef="#ctx0" brushRef="#br0" timeOffset="-169247.25">6588 9674 1884 0,'0'0'0'0,"0"0"0"16,0 0 0-16,0 0 83 0,20-3 0 0,-13 3 0 15,0-6 0-15,7 5-66 0,3-1 1 0,1-2 0 16,1 1 0-16,3-1 71 0,-5 1 1 0,1-1 0 16,3 4 0-16,2 0-74 0,2 0 2 0,-4-1-1 15,9 1 1-15,-2 1 4 0,-3-1-1 0,-2-3 0 16,5 3 2-16,4 2-12 0,-6-1 0 0,2-1 0 15,4 0 2-15,-2 0-13 0,-2 0 0 0,4 0 0 0,2 2 0 16,1 0 0-16,2-2 0 0,-2-2 0 0,7 2 0 16,3 2-3-16,-1 0 1 0,2-4 0 0,5 0 1 15,-2 2-1-15,2 0 0 0,4-3 0 0,-2 1 1 0,2 0-3 16,-3-2 0-16,3 3 1 0,-4-5-1 16,2 6 1-16,-2-3 1 0,4-1-2 0,-2 4 2 0,5 0 0 0,-3-3 0 15,1 3-1-15,2 0 1 16,4 0 0-16,-5 0 0 0,1 0 0 0,0 0 0 0,0 0 1 0,2 3 0 15,2-3 0-15,-4 0 1 0,2 0-1 0,-2 4 0 16,4-1 0-16,-2-3 1 0,2 6 0 0,-8-3 0 16,3-1 0-16,1 2 0 0,-3 1 0 15,-4-2 0-15,2 1 0 0,2-1 0 0,-3 3 0 0,0 1 0 16,-3-4 0-16,6 1 1 0,-4 3-1 0,-5-4 0 0,5-1 0 16,0 2 1-16,2 3 0 0,-2-6 1 15,2 1 1-15,2 3-1 0,-4 2-1 0,-2-3 1 0,2-2-1 16,8 3 1-16,-6 0 3 15,-6-1-1-15,13-2 1 0,-5 6 1 0,-2-4-3 0,-2-1 0 0,0 1 1 16,-2 3 0-16,6 0 2 0,0-5 1 0,-1-1-2 0,-1 7 2 16,-9-1-3-16,2-4 1 0,-2 1-1 15,9 6 1-15,-2-1-1 0,-1-6 2 0,5-3 0 0,-4 11-1 16,-2-4-2-16,2-3 2 0,-1-1-2 16,4 4 2-16,-3-2-1 0,2-3 1 0,-1 2-1 15,0 6 1-15,7-3-2 0,-8 2 1 0,0-5-1 16,2 3 0-16,-2 3 1 0,2-3 0 0,5-2-1 0,-5 6 2 15,-2-2-3-15,0-2 2 0,4 3-1 16,2-3 0-16,-6 6 0 0,2-6-1 0,8 0 0 0,-2 2 1 16,-1-1 0-16,2-1-1 0,1-1 0 0,3-1 0 0,1-1 1 0,0 3-1 15,1-4 0-15,6 1 1 16,-5 4-1-16,-2-4 0 0,4-1 0 0,7-3 0 0,-7 4-1 0,-6-1 2 16,8-1-1-16,-1 2 0 15,-1 1-1-15,4-3 0 0,-1-2 1 0,-2 2 0 0,-1 1-1 0,0-1 0 16,0-2 0-16,7 2 1 15,-1 1 0-15,1-1-1 0,-2-2 0 0,4 2 0 0,0 3-1 16,-3-2 1-16,5-3 0 0,1 0 0 0,0 0-1 16,-2 4 1-16,1-4-1 0,10 0 2 0,-7 0-2 15,0 0 0-15,3-4 0 0,0 4 1 0,4 0-1 0,-3 0 0 0,5-3 0 16,-4-1 1-16,-5 4-1 16,-2 0 0-16,3-3 0 0,5 1 1 0,-8 2-1 0,-5 0 0 0,3-3 0 15,15-1 1-15,-12 2-1 0,-6 1 0 16,4-1 0-16,-1 0 1 0,-3 2-1 0,0 0 0 0,-2-2 0 15,0 2 0-15,-5 2 0 16,-6 0 0-16,-1-4 0 0,1 0 0 0,-1 4 0 0,0 0 0 0,0-2 0 16,1 2 0-16,-6-1 0 0,-1-1 0 15,-1 0 0-15,6 0 0 0,-1 0 0 0,-3 0 0 16,1 0 0-16,-3 0 0 0,-4 2 0 0,-5 2 0 16,1-3 0-16,-1 1 1 0,-2 0-1 0,-1-2 0 15,-3-2 0-15,3 2 1 0,-5 2-1 0,3 0 0 0,-6-4 0 16,-1 0 1-16,-4 4-1 0,-2 0 0 0,0-4 0 15,-1 0 2-15,-3 2-2 0,1 0 0 0,-4-3 0 16,0 1 1-16,1 2-1 0,-3-2 0 0,-1-1 0 16,-1 1 1-16,1 2-1 0,-2 0 1 0,-2-2 0 15,-4 0 0-15,5 1-1 0,-7-1 1 0,1 0 0 16,-2 0 1-16,0 2-1 0,-7 0 0 0,11 0 0 0,-11 0 1 16,9 0-1-16,-9 0 0 0,0 0 1 0,7-2 0 0,-7 2-1 15,10 2 1-15,-10-2 0 0,11 2 1 16,-4-2-2-16,-2 0 1 0,-5 0-1 15,9 0 1-15,-9 0 1 0,0 0-1 0,0 0 0 0,7 0 0 16,-7 0 0-16,0 0 0 0,0 0 0 0,7 0 0 0,-7 0 2 16,0 0-1-16,0 0 0 0,0 0 2 0,0 0-3 15,0 0 1-15,0 0 0 0,7 0 0 0,0 2 0 16,2 1 2-16,-9-3-1 0,11 6 1 0,-11-6-3 0,10 7 1 16,-10-7 1-16,7 3-1 0,-7-3 1 15,0 0 0-15,11 5-1 0,-11-5 2 0,0 0-3 0,0 0 2 16,3 7-1-16,-3-7 0 0,-7 4 0 15,0-2 0-15,0-2-1 0</inkml:trace>
  <inkml:trace contextRef="#ctx0" brushRef="#br0" timeOffset="-167767.18">9290 9206 1721 0,'0'0'0'0,"0"0"0"0,0 0 0 0,0 0 55 15,0 0 1-15,0 0 0 0,0 0 0 0,0 0-39 16,0 0 1-16,0 0-1 0,0 0 1 0,0 0 57 0,0 0 0 16,23-14 0-16,-16 7 2 0,4 2-59 0,0-2 0 15,-1-2 0-15,4-2 0 0,2 1-8 0,-2-1 0 16,0-1 0-16,4 5 1 0,-4 0-4 0,0-5 0 0,0-2-1 16,6 5 1-16,-3-2-7 0,-3 1 0 0,1-6 0 15,4 4 1-15,2 1-1 0,-3-1 0 16,3-2 0-16,-2 3 1 0,-1 0-2 0,3-6 0 15,4 3 0-15,-4 3 1 0,-2-1-1 0,3-2 0 16,-1-2-1-16,0 2 2 0,-5 2 0 0,1-1 0 0,-2-1 0 16,2 0 0-16,-1-2 0 0,-2-1 0 0,0 1 0 0,4 0 0 15,-4-1 5-15,0 2-1 0,0-2 1 16,0-1 1-16,2-1-3 0,2 0 0 0,-4-4 1 0,5 9 0 0,3-2 10 16,-5-2 0-16,1 2 0 15,-1 2 0-15,3-5-6 0,1 3 1 0,0-3 0 0,4 5 0 0,1 0 11 16,3-8 2-16,-5 7-1 15,5-6 0-15,0 3-10 0,7-8 1 0,4 1-1 0,3-3 0 0,15-4 7 16,0-1 0-16,2-4 0 0,2 5 1 0,0-1-9 16,-1-4 0-16,5 3 0 0,4 1 2 0,-5-2 2 15,-3 5 1-15,2-11-1 0,8 3 2 0,-7-5-7 16,0-1 0-16,8-1 0 0,-4 6 0 0,-2-1 3 16,1 4 2-16,8-4-2 0,0 1 2 0,3-1-7 0,-3 1 1 0,0-14 0 15,5 6 0-15,-1-4 3 16,-3 1 2-16,8 3-2 0,0 3 1 0,-6-4-5 0,0 1 1 0,6 1 0 15,3-8-1-15,-5 3 4 16,-5 1-1-16,-2-2 0 0,3 8 0 0,4-2-5 0,-4 5 2 0,1-1 0 16,-5 0 0-16,-2-4 0 0,-1 6 1 15,4-13 0-15,5 7 0 0,-2 1-2 0,-3 1-1 16,4-2 1-16,3 5 0 0,3-3-1 0,0 2 1 0,-3-9-1 16,9 0 2-16,0-2-4 0,-2 2 2 15,7-5-1-15,5 10 1 0,-5-1-1 0,0 1 1 0,4-5-1 16,1-2 2-16,2 2-3 0,-7-3 1 15,0 4-1-15,4 3 2 0,-3 1-2 0,-2 2 0 0,-3 4 1 16,2-2 0-16,-8 5-2 0,-8 0 2 0,4-6-1 0,-2 1 0 0,-5 2 0 16,-4 1-1-16,2 6 0 15,4-3 2-15,-9 10-2 0,-4-6 0 0,0 1 0 0,8 4 1 0,-6 5-1 16,-6-5 0-16,1 1 0 0,-2-1 2 16,-2 6-3-16,-8-2 1 0,1 2 0 0,-7-3 1 0,-2 3-1 15,-3 1 0-15,-2 6 0 16,-3 0 1-16,-3-4-2 0,-4 3 1 0,-4-1 0 15,-4 9 0-15,-1 0-1 0,-8-2 2 0,1-2-1 16,-2 8 0-16,-2-1-1 0,-7 4 0 0,0 0 1 0,0 0 0 0,7-7-1 16,-7 7 1-16,0 0 0 0,0 0 1 0,0 0-2 0,0 0 1 15,0 0-1-15,0 0 1 16,0 0 0-16,0 0-1 0,0 0 0 0,0 7 1 0,0-7-1 0,0 0 0 16,0 0 0-16,-9 7 2 0,9-7-2 15,-7 11 0-15,7-11 0 0</inkml:trace>
  <inkml:trace contextRef="#ctx1" brushRef="#br0" timeOffset="-172853.97">18128 18110 0,'0'0'0,"0"0"0,-9-10 0,-48-84 15,1-9 1</inkml:trace>
  <inkml:trace contextRef="#ctx0" brushRef="#br0" timeOffset="-165827.24">17556 5494 1206 0,'0'0'0'16,"0"0"0"-16,0 0 0 15,0 0 29-15,0 0 1 0,0 20 1 0,0-20-1 0,7 16-17 16,-3-9 1-16,4 0-1 0,5 3 2 0,3 1 68 15,1-6 0-15,-3 0 0 0,8 2 1 0,4-1-67 0,2-3 1 16,4-3 0-16,-6 0 0 0,3-3 39 0,1-1 1 0,5-1 0 16,0 1 0-16,-7 3-41 0,2-1 1 15,-5-2 0-15,2 2 0 0,-5 2 8 0,1-1 1 0,-5 1-1 16,1 0 1-16,1 1-14 0,-1-1 0 16,-5 0 0-16,-3 0 0 0,-4 4-1 0,0-2 2 0,-7-2-2 15,0 0 2-15,7-2-7 0,-7 2 1 16,0 0 0-16,0 0 0 0,0 0 0 0,0 0 0 0,0 0 0 15,5-5 1-15,-5 5-4 0,0 0 1 16,9-7-1-16,-9 7 1 0,6-7 1 0,-6 7 1 0,7-4-2 16,-7 4 2-16,7 0-3 0,-7 0 0 0,10 0 0 15,-3 4 0-15,4 3 1 0,-2 1 1 0,-4 3-2 16,0 7 2-16,-1-4-2 0,-4-4-1 0,0 1 1 0,-2 1-1 16,0-1-1-16,-1-3 1 0,-1 0-1 15,1 4 1-15,-1-5-2 0,-1 0 1 0,-2-4-1 0,7-3 2 16,0 0-2-16,0 0 0 0,0 0 0 15,-7 4 1-15,7-4-2 0,0 0 1 0,0 0 0 0,-7-11 1 0,7 4-2 16,-4-8 1-16,1 0-1 0,3-6 1 16,0-3-1-16,0-8 1 0,3 2-1 0,1 2 1 0,-1 0 1 15,-3 1 2-15,4 3-2 0,-1 11 2 0,1-2-3 0,3 1 1 16,2 5 1-16,1 9-1 16,1 0 3-16,-4 3-1 0,-7-3 1 0,14 13-1 0,0 1-1 0,-3 0 0 15,-1-2 0-15,-1 7 0 0,-2-3 4 16,-2 2 1-16,-3-4 0 0,-4 4 0 0,-1-4-3 15,-2 0-1-15,-4-6 1 0,2 1 0 16,0 0 5-16,0 2-1 0,-4-8 0 0,-3 4 0 0,-2 0-3 16,0-3-1-16,4-4 1 0</inkml:trace>
  <inkml:trace contextRef="#ctx0" brushRef="#br0" timeOffset="-165237.37">19117 5222 1608 0,'0'0'0'0,"0"0"0"16,0 0 0-16,0 0 52 0,0 0 2 15,0 0-1-15,0 0 1 0,0 0-37 0,0 0 1 0,0 0-2 16,0 0 2-16,-2 21 51 16,1-5-1-16,-1-2 1 0,2 14 0 0,2-4-51 0,-2 3 0 0,-4-6 0 15,2 7 0-15,0 2 14 0,1-4 0 16,-3-4 0-16,1 2 0 0,3 3-18 0,0-6 0 15,0-6 1-15,0 3-1 0,0 3-1 0,0-7-1 16,3-3 0-16,2-1 1 0,3-1-7 0,-1-2 2 0,1 2 0 16,8-2 0-16,-2-2-2 0,0-1 0 0,4-4 0 0,16 3 1 15,-3-3-3-15,1 0 1 0,2-3-1 16,-4 3 1-16,-4 0 2 0,1-4 1 0,-5-1 0 0,-2 2 0 16,-1-1-2-16,-1-3-1 0,-8 0 1 15,1 5-1-15,0 2 7 0,-3-2-1 0,1-1 0 0,-2 1 0 0,-7 2-4 16,0 0 1-16,7-2-1 15,-7 2 1-15,0 0 4 0,0 0 0 0,0 0 1 0</inkml:trace>
  <inkml:trace contextRef="#ctx0" brushRef="#br0" timeOffset="-164997.1">19794 5352 1721 0,'0'0'0'15,"0"0"0"-15,0 0 0 0,-7 23 58 0,4-9 1 0,-1-2-1 16,4 14 1 0,-2 1-42-16,1-1 1 0,1-3 0 0,1 7 0 15,1-2 46-15,-2-7 0 0,0 2 0 0,4-2 0 0,-2-5-46 16,1-4 0-16,4-1 0 0,0 5 0 0,-2-2 18 16,-1-7 0-16,0 0 0 0,-4-7 1 0,10 11-23 15,-10-11 2-15,0 0-1 0,0 0 0 0,-7 3-5 0,7-3 0 16,-7-2 1-16,-5-1-1 0,-4-3-4 0,-4-4 1 15,-1-8 0-15</inkml:trace>
  <inkml:trace contextRef="#ctx0" brushRef="#br0" timeOffset="-164857.27">19618 5128 1520 0,'0'0'0'0,"0"0"0"16,0 0 0-16,21-14 44 0,-21 14 0 0,7-10-1 15,-7 10 2-15,0 0-29 0,11-4 1 0,-4 4-1 16,0 0 0-16,0 0 45 0,-2 4 0 0,4-1-1 15,7 8 2-15,2 3-45 0,-4-3 1 0,-4 1 0 16</inkml:trace>
  <inkml:trace contextRef="#ctx0" brushRef="#br0" timeOffset="-164477.39">20100 5577 1771 0,'0'0'0'0,"0"0"0"0,0 0 0 0,0 28 27 0,0-21 0 16,0-7 0-16,0 14 1 0,-4-3-15 15,4-11 0-15,-11 7 1 0,11-7-1 0,-7 3 29 0,7-3 0 16,-7 2 0-16,7-2 0 0,0 0-26 16,-7 0 0-16,7 0-1 0,0 0 2 0,-7-7 10 0,4 2 1 0,1-2-1 15,2-7 1-15,0-4-15 16,0-8 0-16,2 1 1 0,6 4-1 0,5-7 2 0,-6 5-1 0,0-5 1 15,-4 10-1-15,5-3-5 16,-1 5 0-16,5-3 0 0,0 12 0 0,1 0 4 0,1 0 0 0,0 0 1 16,-4 7-1-16,-1 3-5 0,0-3 0 0,2 4 0 15,-1 6 1-15,1 1 5 0,1-2 1 0,-5 1-1 16,4 10 1-16,-8 3-6 0,3-4 0 0,-1-2 0 0,0 3 0 16,-1 3 4-16,-4-4 2 0,1-1 0 15,3-3-1-15,0 1-6 0,-3 0 1 0,1-5 0 0,3 3 0 16,2 0 3-16,0-5 2 0,1-4-2 15,-5 4 2-15,4 0-7 0,-3-1 1 0,-4-8 0 16</inkml:trace>
  <inkml:trace contextRef="#ctx0" brushRef="#br0" timeOffset="-164126.47">20458 5609 1847 0,'0'0'0'0,"7"-7"0"0,-7 7 0 16,10 0 56-16,-10 0 0 0,14-11 0 0,-3 4 0 0,-1 2-39 16,3-2 1-16,-4 0-1 0,-4 0 1 0,-2-4 50 0,1 1 2 0,1-5-1 15,4 1 1-15,0 0-52 16,0 0 0-16,-6-2 0 0,1 2 0 0,-1-1 4 0,-3-5 2 0,4 1-1 16,-4 5 1-16,0-2-13 15,-4 2 1-15,4-2 1 0,-3 5-1 0,-4 4-6 0,1-1 0 0,1 1 0 16,5 7 1-16,0 0-3 15,0 0 1-15,0 0-1 0,-10 7 1 0,-1-2-4 0,0 2 1 0,1 0 0 16,-3 12 1-16,-1-3-2 0,4 2 0 0,-1-2 0 16,2 10 1-16,6-5-2 0,3 2 1 0,-2-4-1 15,0 4 1-15,2 0-1 0,4-5 2 0,3-4-2 0,5 0 1 16,6 2-1-16,3-2 0 16,-2-7 0-16,3 7 1 0,2-7-1 0,-1 0 0 0,6-2 0 15,-1 0 1-15,-4 1-1 0,-1-5 0 0,2-2 0 16</inkml:trace>
  <inkml:trace contextRef="#ctx0" brushRef="#br0" timeOffset="-163641.58">20948 5440 1231 0,'0'0'0'0,"0"0"0"15,0 0 0-15,-19-2 41 0,8-1 2 0,-1-1-2 16,-1 9 2-16,1-1-27 0,1-4-1 0,1 0 1 16,-1 7 1-16,1 3 10 0,3-3 1 0,-2 0 0 15,3 6 0-15,5-3-16 0,1 1 2 0,1-1-1 0,5 5 1 16,6-1-1-16,-1-4 2 0,3 1-1 0,3-6 1 15,3 4-7-15,1-2 1 0,0-2 0 0,-3-1 0 16,-4-1-6-16,2-3 2 0,5-3-2 0,-7 3 1 0,-2 0-1 16,2-4 0-16,1-1 0 15,-5 1 1-15,-3 1 5 0,-7 3 0 0,11-13 0 0,-8 8 1 0,-3-2-5 16,4-3 2-16,-4-1-1 0,0 0 0 0,-4-6 8 16,4 3-1-16,-3 2 1 0,-1-3-1 0,1 5-5 15,-1-6 0-15,2 2 0 0,1 5 1 0,-1-1 1 0,2 3 1 16,3-2-1-16,-3 9 2 0,6-11-6 0,-6 11 1 15,3-10 0-15,-3 10 1 0,14-7-6 16,-3 1 0-16,0 3 0 0,1-1 1 0,4 4-2 0,3 0 1 0,-1 0 0 16,-1 7 0-16,1 0-2 0,-2-3 2 0,-2 1-2 15,-3 13 1-15,-1-6-1 0,-3-1 1 0,2 6-1 16,-2 8 1-16,0-4-1 0,0-2 0 0,-1 2 0 16,-5 1 1-16,1-1-1 0,-2-5 0 15,-3 1 0-15,-3 1 1 0,1-8 4 0,0 1-1 0,-1-4 1 16,1 0 0-16,-2-2-1 0,7-5-1 0,-9 2 0 15,9-2 2-15,0 0 12 0,0 0-1 0,-3-7 1 0,-1 0 0 16,4-7-8-16,4 0 1 0,-1-9-1 16,1 2 1-16,1-7 16 0,6-6 0 0,1 6 0 0,-1 3 0 15,1 2-14-15,2-3 0 0,-3 3 1 0,3 9 0 0,2-2 13 16,0 0 1-16,-2-1-1 16,-2 12 1-16,-1-6-15 0,3 2 0 0,0 2 1 0,-4 0 0 0,-1 7 8 15,-2-3 1-15,0 3-1 16</inkml:trace>
  <inkml:trace contextRef="#ctx0" brushRef="#br0" timeOffset="-162846.53">22366 5069 1646 0,'0'0'0'16,"0"0"0"-16,0 0 0 0,0-16 41 15,0 16 2-15,0-7-2 0,0 7 2 0,0 0-27 0,0 0 0 16,0 7-1-16,0 0 2 0,0 3 37 16,0 6 0-16,0-2 0 0,0 14 1 0,0 2-39 0,0 2 2 0,0-4-1 15,0 9 1-15,0-9 5 16,0-1 0-16,7-5 0 0,0 10 0 0,0-4-12 15,4-5 2-15,1 2-1 0,1-1 0 0,-3-1-6 16,2-5 1-16,-1-1-2 0,5 1 2 0,-2-7-2 16,-2-1-1-16,1-6 1 0,1-1-1 0,3 1-3 0,-4-4 1 15,1-4 1-15,-2 1-1 0,1-4-1 0,1 0 1 16,0-4-1-16,-2-3 2 0,2-4 1 0,-1-3 2 16,-1-2-1-16,-1 6 1 0,3 1-3 0,-7 0 2 0,0-1-2 15,0 11 2-15,-4-4 6 0,1 1 1 0,-1 2 0 16,-3 7 0-16,0 0-5 0,9 0 0 0,-9 0 1 15,6 9 0-15,-1 1 7 0,0 1 0 0,0-2 0 16,4 10 1-16,4-1-7 0,-3 1 0 0,-3-5 0 16,-1 2 0-16,-3 3 11 0,2-3 0 0,4-5 0 15,2 3 0-15,1-4-9 0,0-5 0 0,3-1 0 0,4 3 0 16,0-2 7-16,-1-3 1 0,1-2 0 16,-1 0 0-16,-2-2-8 0,-2 1-1 0,0-5 0 0,-1 1 1 0,2 1 4 15,-4-1 0-15,0-5 0 16,-3-1 1-16,-1 1-7 0,-1-3 0 0,-3-4-1 0,-3 4 1 15,-2 5 3-15,1-7 0 0,-5 1 0 16,-4 6 1-16,-3-3-7 0,-1 4 2 0,-1-2 0 0</inkml:trace>
  <inkml:trace contextRef="#ctx0" brushRef="#br0" timeOffset="-162667.3">22708 5118 1972 0,'0'0'0'16,"0"0"0"-16,0 0 0 0,0 0 62 0,0 0 1 16,16-4-1-16,-16 4 0 0,7 0-45 0,-7 0 1 15,0 0 0-15,11 0 0 0,-4 4 60 0,0-1-1 16,-7-3 0-16,16 11 1 0,-4 0-60 0,-1-1 0 16,-2 4 0-16</inkml:trace>
  <inkml:trace contextRef="#ctx0" brushRef="#br0" timeOffset="-162317.39">23084 5376 1646 0,'0'0'0'0,"0"0"0"16,-2 32 0-16,0-13 37 0,2-3 0 0,2-2 0 0,-2 4 1 0,-2-2-23 16,2-2 0-16,2 0 1 15,0 0 0-15,-2-3 35 0,0-4 2 0,0-7-1 0,0 7 0 0,0-7-35 16,0 0 0-16,0 0 0 15,0 0 1-15,9 3 12 0,-9-3 1 0,0 0-1 0,5-7 0 0,-1-7-16 16,1 0-1-16,4-7 1 0,-2 0 0 0,3-6 0 0,-1-3-1 16,0 1 0-16,3 4 1 0,3 4-6 15,0-6 1-15,1 5-1 0,0 2 1 0,-4 6 3 0,-3 0 0 16,-2 2 1-16,0 8 0 0,2 1-5 16,2 3 0-16,1 0 0 0,2 7 0 0,0 5 9 0,-1-1 3 15,-3-4-2-15,3 14 1 0,-5-4-9 16,3 1 0-16,-4-2 0 0,4 8 1 0,-6-1 8 0,-3-7 0 15,1 3 0-15,3 1 2 0,-6 1-11 0,-4-9 1 0,2 2-1 16,2 0 1-16,0 0 5 0,0-3 0 16,4 0-1-16,1-1 1 0,-1-3-7 0,-3-2 0 0,-1-5 0 15,9 11 1-15,-9-11 2 0,9 9 1 16,-9-9-1-16</inkml:trace>
  <inkml:trace contextRef="#ctx0" brushRef="#br0" timeOffset="-161897.17">23631 5375 1834 0,'0'0'0'0,"0"0"0"15,19-4 0-15,-1 2 61 0,-2-5 1 0,-4 0-2 16,6 4 2-16,-1-1-45 0,-1-8 1 0,4 1 0 16,-3 1 0-16,-1 5 40 0,-5-8 0 0,-6 1 1 15,-3 3 0-15,-2-1-42 0,0-1 1 0,2-5 0 16,-2 4 0-16,-4 0 11 0,2-2 0 0,-1-1 0 0,-4 1 2 15,0-3-18-15,-2 6 1 0,-4 2-1 16,-1 2 1-16,4 4-7 0,1-1 2 0,-2 4-1 0,-3 0 1 16,-2 7-3-16,1 0-1 0,0 2 1 0,0 7 0 15,0 3-3-15,1-1 2 0,0 0-1 0,4 6 0 0,1-1-1 16,0-5 0-16,-2 1 0 0,4 7 1 0,7-3-2 0,2-3 0 16,3 1 1-16,4 2 0 0,5 1-2 15,2-3 1-15,5-3 1 0,1 1-1 0,0 1 0 0,1-4 0 16,7-6 1-16,-1 4-1 0,-3-2-1 15,-1-6 1-15,1-3 0 0,1 3 1 0,-1-1 2 0,-5-3 1 16,2-4-1-16,-3 0 1 0,3 0-3 0,-8-1 2 0,0-4-1 16,-1 1 1-16,-4 1 4 0,-1 2 0 15,3-4 0-15,-1 0 0 0,-4 3-4 0,-5-3 2 0,-2 0-1 16,0 7 1-16,3-11 6 0,-3 11 2 16,0 0-1-16,0-7 1 0,0 7-7 0,0 0 1 0,0 0 0 15</inkml:trace>
  <inkml:trace contextRef="#ctx0" brushRef="#br0" timeOffset="-149047.35">7669 3426 1180 0,'0'0'0'0,"0"0"0"0,0 0 0 0,0 0 45 16,0 0 0-16,0 0 0 0,0 0 0 0,-10 22-30 15,6-11 2-15,1-2-1 0,-1 17 1 16,1-7 23-16,-1 3 2 0,4-7-2 0,4 15 2 0,-4-3-27 0,3-4 1 15,1-2 0-15,-1 7 0 0,8-7 41 0,-4-3 0 16,4-1-1-16,-3-1 1 0,6-2-40 16,1-7 1-16,-1 0-1 0,3 0 1 0,1-3 18 0,1-3 1 15,3-2-1-15,-1 1 1 0,-7-4-23 16,2-3 2-16,1 0-1 0,4-3 0 0,-3-1 5 16,0-5 2-16,-6-3-1 0,2 6 0 0,-7-1-9 0,0-3-1 15,4-3 0-15,-4 12 0 0,0-3 17 0,-3 2 2 0,-1-1-2 16,-3 10 1-16,4-11-16 0,-4 11 1 15,0-7-1-15,0 7 1 0,0 0 13 0,0 0 1 16,0 0-1-16,0 0 1 0,0 0-16 0,0 0 1 0,0 0 1 0,0 14-1 16,7-3 10-16,-4-2 0 0,1 6 1 15,-1 15-1-15,-1-5-11 0,0 0 0 0,0 4 0 0,-1 3 1 16,1-4 7-16,-2 2 0 0,-2-7 0 16,-1 7 2-16,-3-4-12 0,-2-3 1 0,1-3 0 15,-4 10 0-15,-3-9 6 0,0-2 0 0,-9-3 0 16,5 5 1-16,1 0-9 0,-8-7 1 0,-2 0 0 0,-1-3 0 15,4-2 5-15,-5-1 0 0,3-4 1 16,-6-2 0-16,4-1-7 0,5-2 0 0,-2-5 0 0,4-1 1 16,-5-3 2-16,1-4 2 0,0-7-1 0,2 3 1 0,6 0-7 0,-1-1 1 15,4 1 0 1,3 6 1-16,1 2 1 0,3-1 2 0,1-1-2 0</inkml:trace>
  <inkml:trace contextRef="#ctx1" brushRef="#br0" timeOffset="-154868.65">20706 14638 0,'0'0'0,"0"0"0,0 0 0,9 9 16,1-9-16,-1 10 15,0-1-15,1 1 16,-1-10-16,1 9 15,8-9-15,-8 9 16,-1-9-16,1 10 0,-1-10 16,0 9-1,1-9-15,-10 0 0,0 0 0,0 0 32,0 0-32,0 0 15,-10 0-15</inkml:trace>
  <inkml:trace contextRef="#ctx0" brushRef="#br0" timeOffset="-148201.36">19995 10021 1332 0,'0'0'0'15,"0"0"0"-15,0 0 0 0,-3-21 23 0,3 12 2 0,-4-2-1 16,4 4 1-16,0 7-12 0,7-9-1 0,-7 9 0 16,7-7 1-16,-7 7 79 0,11 0 1 0,-11 0-1 0,21 4 1 0,-3 5-76 15,-2 1 1-15,-2 3-2 0,0 6 2 16,4 2 53-16,-1 5 1 0,-1-4-1 16,2 4 0-16,-1 0-53 0,-1 2 0 0,2-3 0 0,0 3 0 15,-4 2 32-15,0-2-1 0,-5-5 0 0,1 12 1 0,1-3-33 16,-2 1-1-16,-1-3 1 15,3 0 0-15,0 4 11 0,-1-6 0 0,3-4 0 0,-5 5 0 0,3-5-14 16,1-1-1-16,2-5 1 0,4 6-1 0,-4-3 4 0,2-6 1 16,2-8 0-16</inkml:trace>
  <inkml:trace contextRef="#ctx0" brushRef="#br0" timeOffset="-147957.33">20331 10107 1784 0,'0'0'0'0,"0"0"0"16,-18 9 0-16,-1 5 62 0,1 3-1 0,7-1 1 16,1 4 0-16,-1-1-45 0,-3 4 0 0,2 0 1 15,-6 5 0-15,0 2 64 0,4-2 1 0,0 0-1 0,4 5 1 16,1-1-66-16,0-4 1 0,-5-1 0 15,3-3 0-15,2-1 19 0,2-3 0 0,0-1 0 0,4-2 1 16,-1-1-23-16,1-3 1 0,3-6-2 0,0 1 2 0,7-1 0 0,-7-7 0 16,10 9 0-16</inkml:trace>
  <inkml:trace contextRef="#ctx0" brushRef="#br0" timeOffset="-145327.47">21814 2011 375 0,'0'0'0'15,"0"0"0"-15,0 0 0 0,0 0 5 0,-19 12 1 16,19-12-1-16,-6 4 1 0,6-4-3 0,-10 5 2 0,10-5-2 15,-11 4 1-15,11-4 14 0,0 0 0 0,0 0 0 16,-7 7 1-16,7-7-8 0,0 0-1 0,11 7 0 16,-4-7 1-16,10 0-4 0,5 3 1 0,4 3-1 15,15-6 1-15,4 0-3 0,-6 3 0 0,2 1 1 16,3-8 0-16,2 8 14 0,-4-1 0 0,6-3 0 16,5 0 0-16,7 4-10 0,0-1 2 0,3-3-1 0,6 0 0 15,-4 2 3-15,0 2 0 0,15-3 0 16,-1 1 0-16,4 5-6 0,-7 0 1 0,7-3-1 0,10-4 1 15,-3 7 1-15,-3-4 0 0,6-1 0 16,6 8 0-16,-2 1-3 0,-5-6 0 0,1-1-1 0,2 5 1 0,-8-2 6 16,-6 0 0-16,9-4 0 0,-5 8 1 0,-10-4-6 15,-6-4 0-15,2-3 0 0,1 9 1 0,0-5 7 16,-10-1 2-16,2-3 0 0,-3 7 0 0,-2-3-8 16,-10-4 0-16,2 0 1 0,0 9-1 0,-8-4 6 15,-6-5 2-15,1-4-1 0,-6 11 1 0,-5-7-8 0,-10 0 0 16,-4-7 0-16,-13 7 1 0,0 0 12 15,0 0 2-15,0 0 0 0,-13-1-1 0,-4 1-11 0,-3 0-1 16,-3-2 0-16,-21 5 1 0,-3-4 9 0,1-7 0 16,0 3 1-16,-5 2-1 0,0 3-10 0,-2-4-1 15,-11-3 0-15,-1 7 1 0,1 0 7 0,-1 0 2 16,-2-3-1-16,-9 3 0 0,-3 0-10 0,1-2 1 16,-6-2 1-16,-6 4-1 0,5 0 1 0,0-3 1 0,-15-1-1 15,-2 4 1-15,4 0-5 0,-2-3 0 16,-13-1 0-16,4 11 0 0,3-7 1 0,2 0 0 0,-7-3 0 15,-2 6 1-15,9 1-5 0,1-4 2 16,-4-4-1-16,-1 15 0 0,11-6 2 0,7-1 1 0,4-1 0 16,-1 8 0-16,1-4-3 0,17-4-1 0,-3 8 1 0</inkml:trace>
  <inkml:trace contextRef="#ctx0" brushRef="#br0" timeOffset="-143977.25">8461 9801 1093 0,'0'0'0'0,"0"0"0"16,0 0 0-16,0 0 22 0,0 0 0 0,0 0 1 15,0 0-1-15,0 0-10 0,-17 0 0 0,17 0-1 0,0 0 1 16,-11 5 66-16,4-1 0 0,0-3 0 15,-7 10 0-15,0 0-60 0,-2-1 0 0,5-3 0 0,4 7 0 16,4 0 46-16,-1 2 1 0,1-5-1 0,-1 6 1 16,1-1-47-16,-1 0 0 0,4 0 0 0,-3-2 0 0,3 3 28 15,0 1 0-15,3-4 0 0,1 0 0 0,3 5-30 16,3-3 1-16,3-2 0 16,1-1-1-16,-4 1 10 0,4 0 1 0,4-4 0 0,-4-1 0 0,0-2-15 15,2-1 2-15,2-3-2 0,-4 4 2 0,4-3 4 16,-4-1 1-16,2-6 0 0,-2-1 0 0,3 1-9 0,-3-4 0 15,1-2 0-15,-1-2 1 0,2-1 21 16,-6-2 0-16,1-2 1 0,-4-7-1 0,-4 2-18 16,1-2 0-16,-4 0 1 0,3 2 0 0,-3-2 15 0,0-3 0 15,0 5 1-15,-3 3-1 0,-1 1-17 16,1-5 1-16,-4 5-1 0,-4 5 2 0,4 1 9 0,-4-3 2 16,1 0-1-16,1 5 1 0,-5 2-14 0,3 0 0 15,-3 2 1-15,0 3 0 0,2-2 9 0,-2 4-1 0,3-3 0 16,-7 3 1-16,1 3-11 0,-1-3 0 15,-5 0 0-15,2 4 0 0,3-1 9 0,4 1-1 16,-3 0 0-16,3 4 0 0,5 5-9 0,2-5 1 0,3 3-1 0,1 7 1 0,-1-6 5 16,4 0 1-16,-3 2-1 15,3 13 0-15,0-3-7 0,0-3 2 0,0 6-2 0,0-3 1 0,0 1 2 16,3-4 0-16,1 2 1 16,-1-2-1-16,1-3-5 0,3-1 1 0,0 1-1 0,2-1 1 0,1 1 2 15,4-7 1-15,0-6-1 16,1 5 1-16,2-1-4 0,-3-2-1 0,9-5 1 0,-2 2 0 0,1-3 2 15,-5-2 0-15,3-5 0 16,1-1 1-16,-4 0-5 0,3-2 2 0,1 1-1 0,-3-3 1 0,-1-5 0 16,1 0 2-16,-2-5-1 0,1 2 1 0,-2-2-3 0,-5-2-1 15,-3-3 1-15,-7 3 1 0,-3 0 1 16,-1 2-1-16,-6-6 1 0,-1 15 1 0,-1 0-3 0,-1-2 0 16,1 3-1-16,-6 4 1 0,1-2-1 15,-1 0 2-15,2 1-1 0,2 6 0 0,-4 0-1 0,4-3-1 16,-3 0 1-16,3 1-1 15,3 1 1-15,2-4-1 0,-5-1 1 0,3 5 0 0,1-1-1 0,-1 1-1 16,4-1 1-16</inkml:trace>
  <inkml:trace contextRef="#ctx0" brushRef="#br0" timeOffset="-142855.22">8717 6110 12 0,'0'0'0'0,"0"0"0"0,0 0 0 0,0 0 356 0,0 0-1 16,0 0 1-16,0 0 0 15,0 0-356-15,0 0 0 0,0 0 0 0,0 0 0 0,0 0 112 0,-12-25 0 16,8 18 0-16,-1-1 2 15,-2 1-99-15,3-4 1 0,1 0 0 0,-1 1 1 0,1 3-2 16,-1-4 1-16,1 1 0 0,3 3 1 0,0 7-8 0,0-11 1 0,0 11-1 16,0-9 1-16,0 9-6 0,0 0 2 15,0 0 0-15,0-7-1 0,0 7-1 0,0 0 0 0,0 0-1 16,0 0 2-16,-4 16-5 0,4 0 0 16,-3 2 0-16,3 8 0 0,0-1 0 0,0 1 0 0,-4-5 0 15,4 4 0-15,0-4 2 0,0-2 2 16,0-1-2-16,0 1 1 0,0-1-1 0,4-6 1 0,-1 4-1 15,-3-2 0-15,0 2 15 0,0-2 1 0,0-4-1 0,7-1 1 16,-3 2-8-16,-1-4 0 0,-3-7 0 16,0 0 0-16,11 10 23 0,-11-10 0 0,0 0 1 0,0 0 0 15,7-1-21-15,-7 1 2 0,2-9-1 16,0 2 1-16,-1-4 21 0,1-5 1 0,0-3-1 16,-2-6 1-16,-2-5-23 0,0 2 2 0,-1-5-1 15,-3 5 0-15,-1 3 19 0,0 4 0 0,0-5-1 0,0 8 2 16,4 0-20-16,-1 1-1 0,1 1 1 15,-1 5-1-15,1 3 16 0,3 2 0 0,0 6 0 0,-4-7 1 0,4 7-18 16,0 0 0-16,0 0 1 0,0 0 1 0,0 0 10 0,0 0 2 16,-3 7-1-16,-1 2 1 15,0 5-15-15,1 4 2 0,-2-4-2 0,-4 4 2 0,0-4 7 16,2-4 0-16,-4 1 1 0,1 5-1 16,-1-6-10-16,1-3 0 0,-4 0 1 0,1 4-1 0,3-2 6 0,3-2 1 15,3 1 0-15,-3-1 0 16,3 6-8-16,1-3 0 0,-1-3 0 0,1 7 0 0,3 0 3 0,0-3 2 15,0 3 0-15</inkml:trace>
  <inkml:trace contextRef="#ctx1" brushRef="#br0" timeOffset="-149170.98">8636 18475 0,'0'0'0,"0"-9"0,-9 0 0,-1-1 31,1 1-31,-1 0 31,1-1-31,0 1 31,9 9-31</inkml:trace>
  <inkml:trace contextRef="#ctx1" brushRef="#br0" timeOffset="-144653.15">9558 12020 0,'0'0'0,"0"0"0,0 0 15,0 0 1,0 0 0,0 0-1,0 0 1,0 0 0,0 0-1,0 0 1,0 0 15,0 0-31,0 0 31,0 0-31</inkml:trace>
  <inkml:trace contextRef="#ctx0" brushRef="#br0" timeOffset="-137737.14">8527 6457 12 0,'0'0'0'0,"0"0"0"0,0 0 0 0,0 0 0 0,0 0 0 15,0 0 0-15,0 0 0 0,0 0 0 0,0 0 0 16,0 0 0-16,0 0 0 0,0 0 0 0,0 0 0 16,0 0 0-16,0 0 1 0,0 0-1 0,0 0 0 0,0 0 0 15,0 0 1-15,0 0 64 0,26 10 0 0,-8-10 0 16,3 0 2-16,0 0-49 0,2 0-1 0,-5 0 1 16,-4-3 0-16,-4 3 40 0,1 0 0 0,-2 0 0 15,-2-4 1-15,-7 4-42 0,9 0 0 0,-9 0 1 16,0 0 0-16,0 0 12 0,0 0-1 0,0 0 0 15,0 0 1-15,0 0-16 0,0 0-1 0,-4 7 1 0,4-7-1 16,-9 4 21-16,4-1-1 0,-2-3 1 0,-4 4 0 16,1-4-20-16,-1 3 1 0,-3-3-1 0,-5 4 1 15,1-4 14-15,0 0 2 0,4 0-1 0,-3-4 0 0,-3 4-16 16,3 0-1-16,-5 0 1 0,8 0 0 16,0 4 9-16,-2-4-1 0,6 0 0 0,3 0 1 0,7 0-12 15,-7 3 0-15,7-3 1 0,14 2 0 0,-4 2 7 16,6-3 1-16,2-1 0 0,7 2 1 0,-1 2-11 0,3-3 1 15,1-2 0-15,-3-1 0 0,1 2 6 0,-1 0 0 16,3-2 0-16,-5 0 0 0,-5 1-8 0,-4 1 1 16,0-4-1-16,0 2 1 0,-5-1 3 15,1 3 1-15,1 0-1 0,-4-4 2 0,-7 4-7 0,0 0 1 16,0 0-1-16,0 0 1 0,0 0 6 0,0 0 2 16,-7 0 0-16,7 0 0 0,-9 4-8 0,9-4 1 15,-9 5-1-15,0-5 1 0,-5 4 8 0,4-1 1 0,-1-1-1 16,4 0 1-16,7-2-9 15,-7 3 0-15,7-3 0 0</inkml:trace>
  <inkml:trace contextRef="#ctx0" brushRef="#br0" timeOffset="-137117.18">8945 6325 967 0,'0'0'0'0,"0"0"0"0,0 0 0 0,0 0 45 0,0 0 1 0,0 0 0 16,0 0 0-16,0 0-31 0,0 0 2 16,0 0 0-16,0 0 0 0,30 0 35 15,-13 0-1-15,8-2 1 0,3 2 1 0,2 0-37 16,-2-4 1-16,4 1 0 0,-2 3 1 0,-5 0-3 0,0-4-1 15,-3 1 1-15,0 3 0 0,-8 3-6 0,-4-6 0 16,-1-1 0-16,-9 4 0 0,9 7-4 0,-9-7-1 16,0 0 1-16,-14 4-1 0,3-1 0 0,-3-3-1 15,4 0 0-15,-20 4 1 0,1-2-4 0,1-2 0 16,-4-2 0-16,2 4 0 0,6 1 0 0,-1-3 0 0,2-3 0 16,2 6 0-16,0-3-2 0,3 0 0 0,6-3 1 15,5 3 0-15,0 3-1 0,7-3 1 0,0 0 0 16,-7-3 0-16,7 3 1 0,0 0 0 0,7-2 0 15,2 2 1-15,6 0-1 0,5-4 0 0,-3-3 0 16,8 7 0-16,2-3 2 0,-3-2 1 0,-6-2 0 0,3 7 0 16,-5-2-1-16,5-2 0 0,-3-1 1 15,-1 5-1-15,-4-2 4 0,-4 0 0 0,-2-1 1 0,-7 3 0 16,12-4-3-16,-12 4 1 0,7 0-1 16,-7 0 2-16,0 0 5 0,11 0 1 0,-11 0 0 0,0 0 0 15,0 0-5-15,0 0 1 0,0 0-1 0,0 0 1 16,-7 4 2-16,7-4 2 0,0 0-2 0,-11 9 1 0,4-4-4 15,0 2-1-15,7-7 1 0</inkml:trace>
  <inkml:trace contextRef="#ctx0" brushRef="#br0" timeOffset="-136187.45">9132 9806 778 0,'0'0'0'0,"0"0"0"16,0 0 0-16,0 0 47 0,0 0 1 0,0 0-1 15,0 0 1-15,0 0-31 0,0 0 0 0,19-17-1 16,-1 15 1-16,-1-3 46 0,5-3 0 0,4 5 0 16,6-1 0-16,-6 1-45 0,-1-4 0 0,0 0 0 15,3 3-1-15,-5 1 3 0,-2-2-1 0,-3-4 0 16,-4 3 0-16,-2 5-9 0,-3-1 0 0,-2-2 0 16,-7 4 1-16,9-7-7 0,-9 7 0 0,0 0 0 0,0 0 0 15,-11-1-2-15,4-1 2 0,0 0-1 0,-16 0 0 16,-9 1-3-16,-1 1 0 0,-3-4 0 0,3 4 1 15,1 4-1-15,4-4 0 0,-2 0 0 0,5 1 2 0,4 3 0 16,4-2 1-16,-3-4-1 0,10 4 2 0,2 1-2 16,8-3 0-16,-10 0 1 0,10 0-1 0,0 0 11 15,0 0 2-15,0 0-2 0,0 0 2 0,7-2-7 16,7 2 1-16,-2-1 0 0,13-1 0 0,3 0 19 16,-3 0 0-16,1-3 0 0,-1 5 0 0,0-3-16 15,-6-1 2-15,2 2-1 0,1 2 1 0,-5-3 19 0,-3 3 1 16,-3-4 0-16,1 1-1 0,-5 3-18 15,0 0 0-15,-7 0-1 0,0 0 1 0,0 0 13 0,0 0 1 0,0 0-1 16,0 0 1-16,0 0-15 0,0 7-1 16,0-7 1-16,0 0-1 0,-7 5 7 0,0-1 2 15,-2-1-2-15</inkml:trace>
  <inkml:trace contextRef="#ctx0" brushRef="#br0" timeOffset="-135121.4">9096 9022 124 0,'0'0'0'0,"0"0"0"0,0 0 0 0,0 0 226 0,0 0-1 16,0 0 1-16,18-2 0 0,-18 2-223 16,9-2 0-16,-2-2 0 0,2 4 1 0,7-1 36 0,-2-5 2 15,0-1-1-15,0 4 1 0,-5-1-27 16,-2-1 1-16,-2-2 0 0,-5 7 1 0,9-7-4 0,-9 7 2 15,0 0-2-15</inkml:trace>
  <inkml:trace contextRef="#ctx0" brushRef="#br0" timeOffset="-134937.46">9158 8786 715 0,'0'0'0'0,"0"0"0"16,18-9 0-16,-8 9 0 0,4-4 0 0,-6 1 0 0,0-4 2 0,6 5-2 16,-3-1 0-16,0-1 0 15</inkml:trace>
  <inkml:trace contextRef="#ctx0" brushRef="#br0" timeOffset="-134773.24">9082 8483 351 0,'0'0'0'0,"0"0"0"0,0 0 0 15,25-3 0-15,-14-4 0 0,-3-4 0 0,1 8 1 0,4-6-1 16,-3 2 0-16,1 0 0 0,6 3 1 0,-3-1-1 0,-6 0 0 16,-1-6 0-16</inkml:trace>
  <inkml:trace contextRef="#ctx0" brushRef="#br0" timeOffset="-134637.55">9151 8249 87 0,'0'0'0'0,"0"0"0"0,25-21 0 0,-11 11 0 0,0-3 0 16,-3-3 0-16,1 6 0 0,2 1 0 0,0-3 0 15,0-2 0-15,-3 7 0 0,-4 0 0 0,-4 0 0 16,-3-6 0-16</inkml:trace>
  <inkml:trace contextRef="#ctx0" brushRef="#br0" timeOffset="-134487.11">9165 7892 12 0,'0'0'0'0,"0"0"0"15,18-14 0-15,-4 5 0 0,0-3 0 0,0 1 0 0,2-1 0 16,-2 2 0-16,-3-1 0 0,3-1 0 15,-4-1 0-15,-4 5 0 0,-1-5 0 0,-1-1 0 0</inkml:trace>
  <inkml:trace contextRef="#ctx0" brushRef="#br0" timeOffset="-134352.27">9103 7595 213 0,'0'0'0'0,"7"-9"0"0,-7 9 0 0,13-2-6 0,-4-1 0 15,-1-4 1-15,3 1 0 0,-4 5 1 16,0-3 1-16,7-3-2 0,0 4 2 0,-3-4-2 15,1-4 2-15,2 4-1 0,1-2 1 0,-1 6 0 0,-4-1-1 0,-6-3 1 16</inkml:trace>
  <inkml:trace contextRef="#ctx0" brushRef="#br0" timeOffset="-134207.1">9133 7315 75 0,'0'0'0'15,"0"0"0"-15,25-17 0 0,-11 6 6 0,0-1 1 0,0-8 0 16,-5 12 1-16,4-5-4 0,-1 3 2 0,-1-3-2 16,-4 8 2-16,-7 5-3 0,3-14 2 0,-3 5-1 15</inkml:trace>
  <inkml:trace contextRef="#ctx0" brushRef="#br0" timeOffset="-134057.47">9093 7100 61 0,'0'0'0'0,"0"-7"0"0,0 7 0 15,0 0 13-15,7-10-1 0,-7 10 0 0,7-9 2 0,0 4-6 0,2 1-1 16,0-3 1-16,10 0 0 0,2 0-1 16,-3-3 0-16,-4 3-1 0,-3-6 2 15,4 8-3-15,-4 0-1 0,0-2 1 0</inkml:trace>
  <inkml:trace contextRef="#ctx0" brushRef="#br0" timeOffset="-133877.5">9072 6893 150 0,'0'0'0'0,"0"0"0"0,0 0 0 0,14-18-3 0,-7 11 0 15,3-2 1-15,1 1 0 0,1-3 0 0,10 4-1 0,-1-5 1 16,-4 8 1-16,-3 1 1 0,1-1 0 16,0-5 0-16,3 8 0 0,-4-1 0 0,-3-2 0 0,3-1 0 15,-5 5 0-15,-9 0-2 0,7-2 1 16,-7 2-2-16</inkml:trace>
  <inkml:trace contextRef="#ctx1" brushRef="#br0" timeOffset="-139784.21">10527 18776 0,'0'0'0,"0"0"16,0 0-16,0 0 0,0 0 0</inkml:trace>
  <inkml:trace contextRef="#ctx0" brushRef="#br0" timeOffset="-133157.23">9093 5802 12 0,'0'0'0'0,"0"0"0"0,0 0 0 0,21 2 0 0,-12-4 0 0,1-1 0 16,8 4 0-16,0-1 0 0,-4-3 0 16,0-2 0-16</inkml:trace>
  <inkml:trace contextRef="#ctx1" brushRef="#br0" timeOffset="-139358.52">10405 18663 0,'0'0'0,"0"0"0,0 0 0,0 0 47,0 0-47,0 0 31,0 0-31,0 9 16,9 1-16,0-1 31,-9-9-31,0 0 31,0 0-31</inkml:trace>
  <inkml:trace contextRef="#ctx0" brushRef="#br0" timeOffset="-132673.83">9155 4956 12 0,'0'0'0'16,"0"0"0"-16,28-12 0 0,-14 8 0 0,-5-1 0 0,-2-4 0 15,-7 9 0-15,12-12 0 0,-3 5 0 0,-6-4 0 16</inkml:trace>
  <inkml:trace contextRef="#ctx0" brushRef="#br0" timeOffset="-132520.77">9047 4675 87 0,'0'0'0'0,"0"0"0"0,0 0 0 0,32-18-1 15,-18 14 0-15,7-3 0 0,-2 0 1 16,6 2-1-16,-4-2 1 0,-7 0-2 0,1 0 2 0,-1 3 0 0,-2 1 0 16,-1-4 0-16,-4 3 0 15,-7 4 0-15,7-3 0 0,-7 3 0 0</inkml:trace>
  <inkml:trace contextRef="#ctx0" brushRef="#br0" timeOffset="-132372.95">9082 4395 49 0,'0'0'0'0,"18"-7"0"15,-4 7 0-15,5 0 2 0,3-2 1 16,-1-5 0-16,-7 7 0 0,0 0-1 0,-7-4 1 15,0 1-1-15</inkml:trace>
  <inkml:trace contextRef="#ctx0" brushRef="#br0" timeOffset="-131937.1">8996 5658 12 0,'0'0'0'0,"0"0"0"0,0 0 0 0,0 0 7 0,28-9-1 16,-14 4 1-16,9-2 1 0,2 0-4 0,-4 0 1 15,0 0-1-15,6 0 2 0,-6 0 10 0,-4 0-1 0,-6-6 1 16</inkml:trace>
  <inkml:trace contextRef="#ctx0" brushRef="#br0" timeOffset="-131797.37">9144 5294 12 0,'0'0'0'0,"0"0"0"16,0 0 0-16,25-11 0 0,-15 4 0 0,-3-3 0 0</inkml:trace>
  <inkml:trace contextRef="#ctx0" brushRef="#br0" timeOffset="-131639.23">9197 4919 12 0,'0'0'0'0,"0"0"0"16,21-12 0-16,-12 8 0 0,1-6 0 16,1 1 0-16,0 5 0 0,-1-3 0 0,1-1 0 0,-4-3 0 15</inkml:trace>
  <inkml:trace contextRef="#ctx0" brushRef="#br0" timeOffset="-131495.59">9183 4544 12 0,'0'0'0'0,"0"0"0"0,25-10 0 16,-13 3 0-16,2-6 0 0,7 1 0 15,-3 7 0-15,-1-4 0 0,1 2 0 0,1-4 0 16,3 10 0-16,-8-6 0 0,-2 0 0 0,0-6 0 15</inkml:trace>
  <inkml:trace contextRef="#ctx0" brushRef="#br0" timeOffset="-131377.02">9521 3983 12 0,'0'0'0'0,"18"-10"0"0</inkml:trace>
  <inkml:trace contextRef="#ctx0" brushRef="#br0" timeOffset="-128987.2">9867 8916 12 0,'0'0'0'0,"0"0"0"0,37-21 0 0,-12 14 0 15,-7-7 0-15,1-6 0 16,9 10 0-16,-3-1 0 0,-7-3 0 0,-1-3 0 0,10 1 0 0,-3 3 0 15,-3-2 0-15,2-3 0 16,6-1 0-16,-5 5 0 0,-1-6 0 0,-2-3 0 0,4 8 0 0,0-10 2 16,-6-5 0-16,-1 2 1 0,7 14 0 0,-1-9-2 0,-6-2 1 15,1 1 1-15,6 10-1 0,0-7 44 16,-8 1 0-16,6-4 0 0,2 6 0 0,5-1-30 0,-2 3 0 16,-3-7 1-16,1 2 0 0,3 5 2 15,-1-3 1-15,-4-4-1 0,-2 2 2 0,4 1-11 0,-1-6 1 16,-4-2-1-16,9 14 1 0,-5-4 5 15,-2-8 1-15,-2 3-2 0,7 10 2 0,-3-1-8 0,1-5 1 16,2-4-1-16,4 7 1 0,2-1 12 0,-3-1 0 0,-2-6 0 16,8 8 0-16,-6 2-11 0,-4-4 0 15,5-7 1-15,6 6 0 0,-4-6 6 0,-6 1 0 16,6-8 0-16,15 15 1 0,-5-8-9 0,-2-5 0 16,-1 2 0-16,8 10 0 0,-5-3 5 0,-1-5 0 15,-1 1-1-15,6 4 2 0,-1-4-7 0,-4 3 0 16,1-3 0-16,2 2 0 0,1 0 0 0,-6 4 0 0,1-8 0 15,1 3 1-15,-3 4-5 0,-1-2 2 0,-2-12-1 16,5 15 0-16,6-1 1 0,-6-6 1 0,2 0 0 16,0 12 0-16,6-2-4 0,-11-4 2 0,5-8-1 15,3 12 1-15,-1-1 0 0,-9-1 0 0,6-6 0 16,2 1 1-16,3 7-3 0,-6 0 1 0,3-9-1 16,-1 3 1-16,-2 2-2 0,-7-3 0 0,2-8 1 15,4 13-1-15,1-5-1 0,-8-5 2 0,8 0-2 0,4 10 1 16,-2 1 0-16,-5-4 0 0,-2-6 0 15,5 11 1-15,-1 1-2 0,-6-6 0 0,0-1 1 0,6 0-1 16,-1 4 3-16,-1-3 1 0,2-7 0 0,1 7-1 0,-1 1-1 16,1-4 0-16,-3-5 1 0,1 14-1 0,-3-10 1 15,2-5-1-15,0 2 0 0,5 7 2 0,2-2-3 16,2-3 1-16,-8 1-1 0,6 11 2 0,-2 0 1 16,-1-9 1-16,-3 0 0 0,2 7 0 0,1-1-3 15,1-4 1-15,-4-6-1 0,3 10 2 0,-1-5 2 16,-1 1 1-16,-1-7 0 0,-1 16-1 0,2-9-2 0,-3-11 0 15,-6 6-1-15,3 12 2 0,2-6 4 16,-3-6 2-16,-2-1-1 0,-1 13 0 0,7-1-5 0,0-8 1 16,-4-2 0-16,1 9 0 0,0-3 5 0,2-4 2 15,-1-2-1-15,-1 8 1 0,6-4-7 0,-4-4 1 16,1-1 0-16,5 5 0 0,1-8 5 0,-2 0 1 0,2-5-1 16,-1 18 1-16,1-8-7 0,-5 1 1 15,1-4 0-15,-3 8 0 0,5 1 2 0,-3-3 1 0,2-3 0 16,-1 6 0-16,3 2-5 0,-8-3 0 15,0-4 1-15,6-2 0 0,-6 4 2 0,-1 5 0 0,-4-12 1 16,12 7-1-16,-7 0-4 0,-5 2 1 0,9-9 0 16,5 10 0-16,-2 0 2 0,-8-4-1 0,1-3 1 15,8 16 0-15,-3-7-3 0,-8-1 1 0,1-4-2 0,10 8 2 0,-11 4 2 16,-3-5 1-16,0-1-1 16,4 0 1-16,2 10-4 0,-10-4 1 0,0-5-1 0,1 4 1 0,-4 3 3 15,-3-4 0-15,-1-5 0 16,-1 8 0-16,1 2-3 0,-8-1 0 0,1-3 0 15,-2 3-1-15,0 7 2 0,-2-4 0 0,-7 4 0 16,10-7 1-16,-10 7-3 0,9-3-1 0,-9 3 1 0,0 0-1 16,11-7 2-16,-11 7 0 0,0 0 0 0,0 0 0 0,7-4-2 15,-7 4 1-15,0 0-2 0,0 0 2 0,0 0-3 16,0 0 2-16,0 0-2 0,0 0 1 0,0 0-1 0,0 0 0 16,0 0 0-16,0 0 1 0,0 0-3 15,7 11 1-15,0-4 0 0,-4 0 1 0,1 3-2 0,-2 3 1 16,-2-3-1-16,0 6 1 0,-6 3-2 15,-4-5 1-15,-4 0 1 0</inkml:trace>
  <inkml:trace contextRef="#ctx0" brushRef="#br0" timeOffset="-127577.27">9659 9007 1080 0,'0'0'0'0,"0"0"0"16,0 0 0-16,0 0 21 0,0 0 2 0,0 0-1 15,0 0 1-15,0 0-12 0,0 0 0 0,0 0 0 0,0 0 2 16,0 0-2-16,0 0 1 0,0 0 0 16,0 0 0-16,0 0-5 0,0 0 1 0,0 0-1 0,0 0 1 15,0 0-8-15,0 0 1 0,0 0-1 16,0 0 2-16,4-15-2 0,-4 15 1 0,10-11-1 15,1 4 1-15,6-12-7 0,1-1 2 0,-2 1-1 16,9 5 1-16,-1-4-1 0,-3 1 2 0,2 1-1 0,-1 9 1 0,2-4-16 16,-1 1 1-16,-2-10-1 0,11 6 1 0,-5 2 7 15,-3 1 1-15,1-4 0 0,12-5 0 16,2 4-13-16,-4-1 1 0,6-6-1 0,1 5 1 0,2-4 9 0,-5-12 2 16,1 4-1-16,5 11 1 0,0-4-11 15,-4-2 2-15,5 1 0 0,1 6 0 0,6-5 8 0,-5 2 1 16,-6-7 0-16,6 3 1 0,-2 4-2 15,-2-2 0-15,-2-7 1 0,2 4 0 0,0 3 3 0,-1-1 1 16,3-12-1-16,5 15 2 0,-4-3 2 0,-1-6 2 0,-7 0-1 16,9 10 1-16,-6-1-1 0,-1-3 1 15,-4 1 0-15,12 5 0 0,-1-3 2 0,-6-2 0 0,2 2 0 16,-2-3 1-16,-1 6-1 0,-2-3 0 16,-6-2 0-16,10 0 1 0,-6 0 4 0,-2 0 1 0,0-7 0 15,9 16-1-15,-5-8-1 0,-2-3 0 16,-2 0 1-16,3 15-1 0,0-6 10 0,-8-3-1 0,2-1 0 15,7 6 2-15,-4 0-7 0,-5-5 1 16,2-2-1-16,8 10 1 0,-1 0 12 0,-2-3 0 0,-5-7 1 16,3 2 0-16,6 8-11 0,-9-6 1 0,1-3-1 0,2 3 1 15,1 1 7-15,-6 0 1 0,0-10-1 16,8 12 2-16,1-9-11 0,-5 0 1 0,1-3 0 0,2 19 0 0,5-11 5 16,-8-1 0-16,1-4 0 15,8 10-1-15,-3-1-6 0,-8-9 0 0,3 2 0 0,13 4 1 16,-1 3 2-16,-1-4 0 0,-5-8 0 15,5 5 1-15,1 3-7 0,-8-3 2 0,2-7 0 0,6 5 0 0,-1 0 2 16,-7-7 0-16,5 0 0 0,0 11 0 0,2-8-3 0,-2 1 0 16,-1-4-1-16,-1 13 1 15,2-3 8-15,-5-1 0 0,-2-7 1 0,3 2 0 0,3 4-7 0,-5 1 0 16,3-7 0-16,1-3 0 16,2 8 8-16,-5-7 1 0,2-5 0 0,-2 10 0 0,1-10-8 0,-1 5 0 15,-4-7 0-15,9 11 0 0,-1 1 3 16,-3-3 1-16,-1-6-1 0,-2 10 1 0,4-4-6 15,1-4-1-15,-7-2 1 0,6 1 1 0,-2-2 3 16,1-7-1-16,-1-2 0 0,5 16 0 0,2-4-4 0,2-5 1 16,-4 0-1-16,5 9 0 0,-3-2 3 0,2-7 2 15,-2-2-1-15,5 4 0 0,3-2-4 0,-4-3 0 16,4-6-1-16,1 13 2 0,2-4-3 0,-6-2 0 0,0-2 1 16,5 13 0-16,3 0-3 15,-7-5 1-15,5-2 0 0,3-2 0 0,-4 5 0 0,-5-5-1 0,1-2 0 16,9 8 2-16,-8-5-3 0,-2 1 1 15,2-2 0-15,13 11 0 0,-8 0-2 0,-12-1 0 16,1-5 0-16,8 4 1 0,-6-2-2 0,-5 4 1 16,4-7 0-16,5 1 0 0,-5 6-1 0,-6-3 0 0,-1-6 0 15,8 16 1-15,-9-6-1 0,-1 1 0 16,-2-3 0-16,9 13 1 0,-2-2 0 0,-5-1 2 0,-2-6-2 16,-2 11 1-16,2 1-1 0,-3-1 0 0,-4-6 0 15,0 8 2-15,-2-3 0 0,-3 6 1 0,-6-7 0 16,4 5 0-16,-3 4-2 0,-6 1 2 0,-4-6-1 15,4 6 1-15,-3 4-2 0,-4 0 0 0,-7 0 0 16,7 0 1-16,-7 0-2 0,4 7 1 0,-4-7 0 0,-2 7 0 16,-2 1 0-16,-1 0-1 0,-4-2 0 0</inkml:trace>
  <inkml:trace contextRef="#ctx0" brushRef="#br0" timeOffset="-126587.16">9687 8932 1218 0,'0'0'0'0,"0"0"0"0,0 0 0 0,0 0 14 0,0 0-1 16,0 0 1-16,0 0-1 16,0 0-5-16,0 0 0 0,0 0 0 0,0 0 1 0,0 0 13 0,0 0 0 15,0 0 1-15,0 0-1 16,0 0-10-16,0 0-1 0,18-16 0 0,5 5 1 0,9-3 1 0,-1-10-1 15,3 4 0-15,-2 3 2 16,-2 3-6-16,1-4 0 0,-2-7-1 0,15 6 1 0,-6-5-8 0,-2-5 0 16,8 3 0-16,2 0 1 0,1-8-1 0,-3 2 0 0,2-3 0 15,9 9 2-15,-2 1-5 0,-2-3 2 16,0-5 0-16,7 8 0 0,6-3 0 0,-6-7 0 0,-1 1 0 16,4-4-1-16,1-5 1 0,0-1 1 15,7-5-1-15,6 9 1 0,-1 1-1 0,-5-7 1 0,0 2-1 16,17-3 1-16,-6 8 0 0,-4-8 0 15,3-10 0-15,18 10 0 0,-10-6 0 0,-8 4 0 0,11-6 0 16,3 9 0-16,-3 6 3 0,-10-7 1 16,10-10-1-16,7 4 2 0,-4-3-3 0,-5 0 1 15,1-2 1-15,11 10-1 0,-1 3 8 0,-13-3 0 16,4-6 1-16,11 1-1 0,-4-7-4 0,-7 2 0 0,5 2 0 16,9 12 1-16,-7-2 9 0,-7-2 0 0,4-6-1 15,13-1 2-15,-13-1-9 0,-8-2 1 0,9 0 1 16,2 7-1-16,0 3 4 0,-7 1 1 0,0-6-1 15,4-1 2-15,-4 3-7 0,-4-2 0 0,1-12 0 16,3 17 0-16,-1-1 2 0,-9 0 2 0,3-1-1 16,3-1 0-16,-3 6-5 0,-7-6 1 0,7-16 0 0,3 21 0 15,-3-3-1-15,-3 1 1 0,2 3 0 0,5 4 0 16,-8 2-3-16,-3-1 0 0,-2-8 1 16,13 10-1-16,-10-6 4 0,-8-2 1 0,2-1 1 0,15 10-1 15,-14 1-5-15,-6-1 2 0,2-7 0 0,8 6-1 0,-5-3 2 16,-6 6 0-16,-3-11 0 0,5 13 0 15,-5-9-4-15,-4 1 2 0,3 3 0 0,-1 16-1 0,0-6 3 0,-7 0 0 16,0 0 0-16,5 3 0 0,-6 6-4 0,-8-7 2 16,5-2-1-16,-1 3 1 0,1 2 4 0,-10 2 0 15,1-4 0-15,1 8 0 0,-2-8-3 0,-11 2 0 16,0-5 0-16,6 16-1 0,-8-8 4 0,-5 1 0 16,1-2 1-16,-1 14 0 0,-5-5-4 0,-2-2-1 0,-2-2 1 15,0 16 1-15,3-4 0 0,-8-3 1 16,-7-2-1-16,0 9 1 0,0 0-4 0,0 0 1 0,0 0-1 15,0 0 2-15,0 0-2 0,0 0 0 16,-4-7 1-16,4 7-1 0,-14 4-1 0,3-1 0 16,1 1 0-16</inkml:trace>
  <inkml:trace contextRef="#ctx1" brushRef="#br0" timeOffset="-130002.64">25936 10941 0,'0'0'0,"10"0"0,-1 0 0,-9 0 31,0 0-31,0 0 16,0 0-16,0 0 15,0 0-15,0 0 16,0 0-16,0 0 16,-9 0-16,-1 0 31,1 0-31,-1 0 31,1-9-31,0 9 16,-1-9-1,-9 9 1,1-10-16,-1 10 31,0-9-31,-9 9 32,-1-10-32,1 10 31,-9 0-31,8 0 31,11 0-31,8 0 16,10 0-1,0 0-15,-9 0 0,9 0 32,0 0-32,0 0 46,-10 0-46,1 0 16,0 0-16,-10 0 31,0 0-31,0 0 32,10-9-32,-1 9 31,10 0-31,0 0 31,-9 0-31,9 0 31,0 0-31,19 9 16,0 1-16,-1-1 16,1 1-16,-9-10 15,-10 0-15</inkml:trace>
  <inkml:trace contextRef="#ctx1" brushRef="#br0" timeOffset="-129121.72">26802 11542 0,'0'0'0,"0"0"0,0 0 0,0 0 0,0 0 16,0 0 15,0 0-31,0 0 31,-10 0-31</inkml:trace>
  <inkml:trace contextRef="#ctx0" brushRef="#br0" timeOffset="-120194.37">25501 4785 12 0,'0'0'0'0,"0"0"0"16,0 0 0-16,0 0 0 15,0 0 0-15,0 0 0 0,0 0 0 0,0 0 0 0,0 0 0 0,0 0 0 16,0 0 0-16,7 16 47 0,-7-16 1 15,0 0-1-15,-4 5 2 0,4-5-33 0,0 11 1 16,0-11 0-16,0 7 0 0,0-7 70 0,0 7 2 0,0-7 0 16,-3 9-1-16,3-9-71 0,-8 7 1 0,8-7 0 15,-10 11 0-15,-1-3 67 0,-1 1 1 16,0 0-1-16,-2 3 0 0,-2 6-68 0,-2-2 1 0,0-4 0 16,4 13 0-16,2-6 15 0,0 0 0 0,-1 4 1 15,-1 2 0-15,2 1-21 0,-1 2 2 0,1-3-1 16,0 0 1-16,3 4 18 0,2-4 2 0,0-6 0 0,0 17 0 15,0-12-21-15,0-4 1 0,-2-1 0 16,0 20-1-16,5-9 19 0,3-1 0 0,-1 8 1 0,-2 7 0 16,6-1-21-16,3-10 2 0,3 2-1 0,0 6 1 0,5-3 15 0,1-9 2 15,2 4-2-15,3 9 1 16,0-7-17-16,-1-3 0 0,0 1 0 0,3 11 0 0,-2-5 15 0,-1-9 0 16,3-4 0-16,0-1 0 15,-3-4-15-15,-4-1-1 0,2-6 0 0,7 3 1 16,2-6 8-16,-3-6 1 0,1-5-1 0,-5 7 2 15,1-2-13-15,1-8 1 0,-1-1 0 0,2 8 0 0,-1-6 10 16,3-5 2-16,0 0 0 0,-2 2-1 16,4-2-12-16,-1 0 2 0,3-7-1 0,-1 7 0 0,4 3 6 15,0 1 0-15,-7-13 0 0</inkml:trace>
  <inkml:trace contextRef="#ctx0" brushRef="#br0" timeOffset="-119843.09">25735 5405 1670 0,'0'0'0'0,"0"0"0"16,32 0 0-16,-7 0 39 0,1-7-1 0,2-2 0 0,4 12 1 0,2-6-24 15,-6-4 0-15,5 1 1 0,-1 15 0 16,-2-5 11-16,-5-8 1 0,-4 1-1 0,-7 17 1 0,0-12-16 15,0-4 2-15,-3 2-1 0,-4 5 1 16,2 2-5-16,1-7 1 0,1-3 0 0</inkml:trace>
  <inkml:trace contextRef="#ctx0" brushRef="#br0" timeOffset="-119338.64">26592 5273 1269 0,'0'0'0'0,"0"0"0"0,0 0 0 0,11 17 17 0,-11-17 0 16,4 11 0-16,-4-1 1 0,0 1-8 0,-2-4 0 0,2-7 1 16,-6 26-1-16,-1-12 8 0,0-1 1 15,-3-6 0-15,-4 12 0 0,0-8-9 0,-1-3 0 0,0-6 0 0,-5 14 1 16,-1-7-1-16,0-9 1 0,0 0-1 16,-4 14 1-16,2-14-4 0,0-7-1 0,0-4 1 15,-3 15 1-15,5-13-6 0,3-7 0 16,0-1 1-16,-3 10 0 0,7-2-1 0,5-11 1 0,0 1-1 15,-1 14 0-15,6-11 0 0,4-2 1 16,0 1-1-16,-2 8 0 0,8 0-1 0,1-5 1 0,0 4 0 16,0 1 0-16,4 5 9 0,1 1 1 0,4-4 1 0,-2 7-1 0,5 3-5 15,-1 1 1-15,-2-1-1 16,10 13 1-16,-3-5 19 0,0-1 0 0,0-3 0 0,3 14 1 0,4-7-16 16,0-7 2-16,-7 2-2 15,0 12 2-15,4-8 8 0,1-6 2 0,0-4-2 16,2 17 2-16,-2-10-13 0,1-1 1 0,1-6 1 0,3 13-1 15,-5-10 13-15,-5-8-1 0,0-2 1 0,4 15 0 16,1-11-13-16,-3-7 0 0,-8-2 1 0,-1 13-1 0,2-11 8 0,-2-4 2 16,-4-8-2-16,-12 19 1 0,11-9-11 15,-6-5 2-15,-3-6-1 0,-4 10 0 16,-2-10 6-16,-1 3 0 0,-2-2-1 0,-7 6 2 0,0-1-9 16,-4-5 2-16,-5-2-1 0,-7 7 0 0,-2 0 3 15,4-1 2-15,-2 1-2 0,2 2 2 0,0 9-7 16,1-1 1-16,4-3-1 0,0 5 0 0,6 4 4 15,-1 0-1-15,2 0 0 0,-1 3 0 0,6 7-4 16,6 0 1-16,-2-5-1 0</inkml:trace>
  <inkml:trace contextRef="#ctx0" brushRef="#br0" timeOffset="-118947.33">27755 4993 1608 0,'0'0'0'0,"0"0"0"16,0 0 0-16,19 3 47 0,-19-3 1 0,0 0 0 0,0 0 0 0,7 0-31 16,-7 9 0-16,0-2 0 0,0 2 0 0,0 5 47 0,0 0 0 15,0 2 0-15,-3 23 0 16,-1 0-46-16,1-6 0 0,-1-1 0 0,4 3 0 0,-2-5-5 0,1-6 0 16,-1-3 1-16,2 20 0 0,-2-15-6 15,0-3 1-15,2 4-1 0,2 9 1 0,3-7-9 0,4-7 1 16,-2-4 0-16,4 7 1 0,6-9-2 15,5-2 1-15,1-4-1 0,0 4 1 0,1-3-5 0,3-8 2 16,3-3 0-16,0 7 0 0,-2-7-1 0,-3-3 1 0,-4-4 0 16,-4 3 1-16,-4-3-13 0,-10-3 1 15,-10-11-1-15</inkml:trace>
  <inkml:trace contextRef="#ctx0" brushRef="#br0" timeOffset="-118577.41">27755 5306 1532 0,'0'0'0'0,"0"0"0"16,42 9 0-16,-5-6 7 0,0-6 0 0,-2-1 0 0,-5 11-1 0,2-3-1 15,-2-11-1-15,-2 3 1 16,1 11 0-16,-8-3 19 0,-5-4 0 0,1-4-1 0,1 18 2 0,-2-5-14 16,-6-9 1-16,-1-5 1 15,0 17-1-15,0-1 6 0,-2-4 0 0,-7-7 0 0,12 19 1 0,-5-6-9 16,-1-6 0-16,-1 3 0 15,7 17 2-15,8-5-7 0,-1-7 2 0,-1-7-2 0,-2 8 2 0,3 0-2 16,2-5-1-16,2-8 1 0,-5 8-1 0,1-4 3 16,-1-7 0-16,-1-7-1 0,1 7 2 0,-6-4-3 15,-1-3 0-15,-4-7 0 0,-3 5 0 0,-3-1 3 16,-1-3 0-16,0-6 0 0,-3 5 1 0,-2-4-3 16,-3-3-1-16,0-2 1 0,-10 13-1 0,2-8 7 0,2 2 0 15,-2-3-1-15,-5 19 2 0,5-4-7 16,0-3 2-16,-1 0 0 0,-5 11 0 0,-2-4 4 15,1-4 2-15,2 3-2 0,-1 9 1 0,1-1-5 16,-2-7 0-16,2-3 0 0,0 17 1 0,3-5 0 0,4-9 1 16,2 3 0-16</inkml:trace>
  <inkml:trace contextRef="#ctx0" brushRef="#br0" timeOffset="-118067.2">29139 5215 1520 0,'0'0'0'0,"0"0"0"16,0 0 0-16,8 28 33 0,-12-12-1 0,-1-6 1 0,-1 17 0 15,-4-8-19-15,-3-5 0 0,-1 2 1 16,4 17 0-16,-4-6 32 0,-4-8 0 0,-1 2 0 0,1 9 1 0,-1-7-31 15,-1-6 0-15,3-6 0 0,-5 3 0 0,5 0-3 16,3-7 1-16,-2-7-1 0,-2 5 2 0,2-1-7 16,2-6 0-16,-2-1 0 0,0-1 0 0,2 1-7 0,4-4 0 15,-1-4 1-15,1 1 0 0,-1-6-1 16,2-4 1-16,4-3-1 0,1 2 0 16,4-2 0-16,2-3 1 0,3 3-1 0,1 14 1 0,2-1-1 15,5-1 1-15,6-1-1 0,-5 21 0 0,6-6 4 16,1-3 0-16,0 0 1 0,6 16 0 0,-1-4-3 15,-1-3 1-15,3-2-1 0,5 16 2 0,-3-9 0 0,-1-5-1 16,1 3 1-16,8 9-1 0,1-8-1 0,-4-6 0 0,-1-4 1 16,-2 8-1-16,-2-2 2 0,-2-6 0 15,0-1-1-15,2 5 2 0,-3-3-3 0,-4-4 1 16,-1-4-1-16,7 4 1 0,-8 0 2 0,-5-11-1 16,0-4 1-16,5 9 0 0,-2-9-3 0,-1-7 1 0,3-2-1 15,-2 15 2-15,-6-14-1 0,-4 0 2 16,-2-3-1-16,-7 6 1 0,0 3-3 0,-4-6 0 0,-5 0 1 15,-10 4-1-15,-8 1 4 0,-1 4 1 16,0-3 0-16,2 2 0 0,-6 5-3 0,0 1-1 0,-3 2 1 16,3 7 1-16,4 7 4 0,3 2 1 0,0-2 1 0,-3 7-1 0,5 0-5 15,4-3 1-15,-1-4 0 16</inkml:trace>
  <inkml:trace contextRef="#ctx0" brushRef="#br0" timeOffset="-117795.42">29886 5018 1909 0,'0'0'0'15,"28"17"0"-15,-2 8 0 0,-3 3 41 16,-3 2 0-16,-6-5 0 0,0-1 0 0,-4 6-25 0,-3-5 0 16,-3-1-1-16,-4 24 2 0,-4-13 36 0,-1 2 1 0,-4 9 0 15,-1 10 0-15,-6-2-38 0,-4-10 2 16,-2 2-1-16,-7 7 1 0,1-9 7 0,-4-5 1 0,-3 1-1 16</inkml:trace>
  <inkml:trace contextRef="#ctx0" brushRef="#br0" timeOffset="-93337.59">22114 6490 1093 0,'0'0'0'0,"0"0"0"0,-20-12 0 16,1 8 35-16,3 4 2 0,6-3-1 0,3-1 1 16,7 4-22-16,0 0 1 0,-8 7-2 15,8-7 2-15,-3 11 93 0,3-6 1 0,0 0 0 0,0 18 0 16,0 2-95-16,0-1 1 0,0-6 0 0,0 8 1 16,3-1 69-16,-3-6 1 0,0 1-1 0,0 3 0 0,0 0-69 15,0-2 1-15,4-6 0 0,0 5 0 16,-3-3 34-16,1-1-1 0,-2-5 1 0,2-2 1 0,0 1-36 15,-1-3-1-15,-1 2 1 0,0-9 1 0,0 7 11 16,0-7 0-16,13 4 1 0</inkml:trace>
  <inkml:trace contextRef="#ctx0" brushRef="#br0" timeOffset="-93087.48">22408 6319 1808 0,'0'0'0'16,"0"0"0"-16,0 0 0 0,0 0 60 0,8-24 1 0,-8 24-2 16,0 0 2-16,0 0-45 0,7 0 2 0,-7 0 0 15,3 14 0-15,-1 0 58 0,0 5 0 0,-2 4-1 0,0 14 1 16,0-3-58-16,-2 1 0 16,-2-7 0-16,3 9 0 0,-1-6 20 0,0-9 2 15,0 4-2-15,1 0 1 0,-3-5-24 0,0-1 0 0,1-1 1 16,1 1 0-16,2 1-3 0,0-9 1 0,-2 7-1 0,4-5 1 15,2 0-7-15,-3-1 1 16,1-3 0-16,-2-1 1 0,0-2 1 0,0-7 0 0,-2 11 0 0</inkml:trace>
  <inkml:trace contextRef="#ctx0" brushRef="#br0" timeOffset="-92763.45">21966 6793 2072 0,'0'0'0'0,"0"0"0"0,0 0 0 0,9 28 53 0,-4-12 0 0,0-2-1 16,2 7 2-16,2 0-37 16,0-2 1-16,1-3-1 0,1 2 1 0,-4-2 53 0,2-6-1 0,0 1 1 15,-1-1 0-15,1-3-53 16,0 0 0-16,2-1 0 0,3-1-1 0,3-3 19 0,3-2 0 0,3-2 0 15,17 0 0-15,-6-1-21 16,-2-3 0-16,-4-3 0 0,2 1 1 0,-2-3-1 0,-7-6 1 0,0-3 0 16,1-3 0-16,-3 4-7 0,-1-7 0 0,1-1-1 0,0 8 3 15,4-4 11-15,-2 4 2 0,-5 3-2 16,-3 0 2-16,-1 5-13 0,-1 1 1 0,-3 1-1 0,-8 9 2 16,9-9 8-16,-9 9 0 0,0 0 1 15,0 0-1-15,0 0-10 0,-3 9 0 0,3-9 1 16</inkml:trace>
  <inkml:trace contextRef="#ctx0" brushRef="#br0" timeOffset="-92177.29">21685 7496 1972 0,'0'0'0'16,"0"0"0"-16,-14-16 0 0,5 6 88 0,1-1-1 0,0 1 1 15,7-1 1-15,1 11-73 0,3-9 2 16,-3 9 0-16,0 0 0 0,7 0 85 0,-7 0 2 0,20 9-1 16,-10 9 1-16,1-1-90 0,-4 1 2 0,-2 0 0 0,4 12 0 0,2-2 29 15,-1 0 1-15,-1 5 0 16,-2 4 0-16,4 2-31 0,-8-2 1 0,-6-4 0 0,10 6-1 0,0-9 3 16,-4 2 1-16,1-4-1 15,-1-2 0-15,3 2-9 0,-1-3 0 0,-3-6 0 0,1 4 1 0,-1 0 0 16,-2-5 1-16,0-4-1 15,-2 3 0-15,0 1-4 0,1-2 1 0,-3-4-2 0,2-2 2 0,2-2 1 16,0-8 0-16,-1 10 0 0,1-10 1 0,0 0-4 0,-4 5 1 0,4-5-2 16,0 0 2-16,0 0 1 15,0 0 1-15,0 0-1 0,-5-1 1 0,-6-6-4 0,-3-2 1 16,-2 0 0-16</inkml:trace>
  <inkml:trace contextRef="#ctx0" brushRef="#br0" timeOffset="-91967.5">21216 7860 2261 0,'0'0'0'0,"0"0"0"16,0 0 0-16,30-8 70 0,-5 6 2 0,8-2-1 16,13-3 1-16,-2 2-54 0,-1 2 0 0,-3-4 0 15,-1-1 0-15,0 5 55 0,5 3 1 0,18-4 0 16,-8 1 0-16,-1 3-56 0,-9 2 0 15,-1-1 0-15,-8-1 0 0,-3 4 17 0,-6-1 1 0,-5 1 0 16,-3 0 1-16,-6 3-22 0,-1 0 1 0,-1-6-2 0</inkml:trace>
  <inkml:trace contextRef="#ctx0" brushRef="#br0" timeOffset="-91563.57">22063 7876 2186 0,'0'0'0'0,"7"-5"0"0,-2-2 0 0,2-2 60 0,7 4 2 15,11-2 0-15,-9 2-1 0,-2-2-44 16,0 3 1-16,4 4 0 0,10-3 0 0,0 3 54 0,2 3 1 0,-9 1 0 16,-3 3 0-16,1 1-55 15,1 5 0-15,-1 3 0 0,-3 1-1 0,-2 1 23 16,-2-4-1-16,-3 2 0 0,0 5 2 0,-2-4-26 15,-2-3 1-15,-5-1 0 0,0 3 0 0,-3 3-3 16,-1-9 0-16,-1-3 1 0,-2 4-1 0,0-2-5 16,-2-6 0-16,-3-1 0 0,-2 0 1 0,3-2 0 0,4-2 0 15,7 2 0-15,-12-7 0 0,-1 2-4 0,1 0 1 16,1-3 0-16,6 1 0 0,2-3 0 0,4-6 0 16,6 2-1-16,0-4 2 0,-1-3-3 0,1 0 1 0,7-3-1 15,4 1 1-15,-1 0 3 0,-1 0 0 16,-2 4-1-16,2-3 2 0,0 1-3 0,-2 6 0 0,2-1-1 15,-2 5 1-15,2 2 2 0,0-3 0 0,1 3-1 16,1 6 2-16,5 1-3 0,3 2 0 0,6 2-1 16,-12 1 1-16,-6 3 2 0,-5 1 1 0,-9 1-1 15,-2-1 1-15,0 6-4 0,0 3 1 0,2-4-1 16</inkml:trace>
  <inkml:trace contextRef="#ctx0" brushRef="#br0" timeOffset="-90515.2">22874 7799 2161 0,'0'0'0'0,"0"0"0"0,0 0 0 0,-21-9 75 15,9 11 0-15,-3 0 0 0,5-1 1 0,-4 5-58 0,-4 1-1 16,-1 1 1-16,-1 7 0 0,3-3 74 16,1 2 0-16,-9 2 0 0,6 3 2 0,8-1-78 0,4-6 2 15,2 0-1-15,1 8 1 0,10-6 18 16,2 0 0-16,3-4 0 0,3 1 0 0,7-2-22 0,-3-4 2 15,-2-1-1-15,-2 3 0 0,0-2-3 16,0-10-1-16,0 1 0 0,2 4 0 0,0-5-4 0,-4 0 1 16,1-4-1-16,3 2 0 0,-2-6-1 0,-4-1 0 15,1 0-1-15,-2-7 1 0,-1 7-3 0,0 2 2 16,-3-2-1-16,0 0 1 0,-1 3 0 0,-3 4 2 16,-1 7-1-16,7-12 0 0,-7 12-1 0,0 0-1 0,7-2 1 15,-7 2-1-15,4 5 4 0,-4 4 0 0,4-2 0 16,3 7 0-16,-2 0-4 0,2 4 2 15,0-9 0-15,0 5-1 0,4 0 5 0,1-4 0 0,4-3 0 16,-6 0 2-16,6 0-6 0,2-3 1 0,0-1 0 16,3 1 0-16,3-1 2 0,-4-3 1 0,1-1-1 15,-3 2 1-15,-8-2-5 0,-3-5 2 0,2-1 0 16,2 4 0-16,-1-4 3 0,-1 0 0 0,0-4 0 16,-2-3 1-16,-2 2-4 0,1 1 0 0,-3-3-1 0,1 0 1 15,-1 2 3-15,1 3 0 0,-4 2 0 16,0 7 2-16,3-11-6 0,-3 11 1 0,0 0 0 0,0 0 1 0,0 0 2 15,0 0 1-15,0 0-1 16,0 16 1-16,0 0-4 0,0-2 0 0,0 0-1 0,4 2 2 0,-1 0 0 16,1 0 1-16,-4-6-1 0,2 1 1 0,-1-1-3 0,-1-3-1 15,0-7 1-15,0 9 1 0,0-9 0 16,0 0 1-16,0 7 0 0,0-7 1 0,0 0-3 0,0 0-1 16,0 0 1-16,0 0 0 0,0 0 0 15,9 0 1-15,-9 0 0 0,4-7 1 0,-3 0-4 0,1-5 2 16,0-2-2-16,3-13 2 0,2-1-1 15,2 0 2-15,2-4-1 0,1 6 0 0,-5-2-1 0,4 7-1 16,1 3 1-16,-3 4-1 0,1 9 2 0,1-2 0 0,-2 2-1 16,1 3 1-16,-3 5-3 15,1 1 2-15,-8-4-1 0,10 0 1 0,-10 0-1 0,0 0 1 0,0 0-1 16,5 0 2-16,-5 0-3 0,0 0 1 16,0 0-1-16,0 0 1 0,0 0-1 0,0 0 0 15,0 0 0-15,23 49 1 0,2 7-2 0,-2-3 0 16,-9-14 0-16,0 1 2 0,-5-15-1 0,0-7 1 0,0-3-1 15,-1-1 1-15,1-3-1 0,2-4 0 16,1-3-1-16,1-1 2 0,-3-5-2 0,-1-1 0 0,2-2 0 16,6 1 2-16,1-7-2 0,-4 1 0 0,0-9 0 15,0 4 1-15,-1 1-2 0,-3-3 1 0,1-4 0 16,-1-7 1-16,-1 8-2 0,0-1 1 0,-2-7-1 16,2 2 1-16,1-1-1 0,-1 3 1 0,0-5-1 15,-5 5 1-15,3 4-1 0,-4-2 0 0,4 6 0 0,-3 3 0 16,-1 1 0-16,-1 0-1 0,-2 1 0 15,0-1 0-15,0 12 0 0,-4-7 0 0,4 7 0 0,0 0 0 0,8-7 0 16,-8 7 0-16,0 0 0 0,0 0 0 0,0 0 0 16,0 0 0-16,0 7 0 0,0-7 0 0,-4 16 0 15,2-6 0-15,2-3 0 0,0 6 0 0,6 2 0 16,2 0 0-16,3 4 0 0,1-3 0 0,6 1 0 16,3 1 0-16,6-6 0 0,-5 2 0 0,5 2 0 15,-4-2 0-15,-4 2 0 0,-5-2 0 0,-3-2 0 16,-2-1 0-16,1 1 0 0,-3 1 0 0,-1 1 0 0,-1 0 0 15,-5-4 0-15,-2-1 0 0,0 3 0 16,1 1 0-16,-1-3 0 0,-19 1 0 0,-9-1 0 0,2-3 0 16,3 0 0-16,-7 2 0 0,7 0 0 0,6-2 0 15,-2-3 0-15,1 1 0 0,3-2 0 0,3-3 0 16,0-3 0-16,-1 3 0 0,5 0 0 0,1-5 0 16,2-2 0-16,2 0 0 0,1-1 0 0,2 1 0 15,2-3 0-15,0-1 0 0,2-3 0 0,3-2 0 0,3 2 0 16</inkml:trace>
  <inkml:trace contextRef="#ctx0" brushRef="#br0" timeOffset="-90104.58">24347 7790 2425 0,'0'0'0'0,"0"0"0"0,0 0 0 0,0 0 83 15,3-19 1-15,10 12-1 16,-6 3 1-16,-7 4-67 0,14-3 1 0,7-3 0 0,-8 3 0 0,-1-4 58 15,7-2 1-15,13 0 1 0,0 0-1 0,-8-1-59 16,-4-6 0-16,-6 2 0 0,-5 3 0 0,-2-3 22 16,-2-3 1-16,0-1-1 0,-1-1 1 0,-1 5-26 0,-1-4 1 15,-2-3 0 1,-2-5 0-16,2 5-10 0,0-1 2 0,0-6-1 0,-5 4 1 16,-5 4-4-16,-5-1 2 0,-2 4-2 0,-10-1 2 0,-1 7-4 15,11 6 0-15,17 5 1 0,-20-10 0 0,11 13-2 0,1 1 1 16,-5 3 1-16,-1 2-1 0,3 1-2 15,3 6 1-15,1 0 0 0,-4 12 0 0,2-2-1 0,6 6 1 16,3-4 0-16,-4 9 1 0,4 2 0 16,0 1 1-16,-3 4-1 0,-1 5 2 0,1-3-2 0,1-2 0 15,4-2 1-15,-10 1-1 0,0-5 1 0,1-4 2 0,0-3-1 16,-2 3 1-16,2 4-2 0,3-9 0 16,1-1 1-16,-1 3-1 0,-1-1 2 0,1-3 0 0,1-4 0 15,-1-2 0-15,1-2-1 0,-1-7-1 16,1-1 0-16,3-4 2 0,0-7-1 0,-4 7 2 0,4-7 0 15,0 0-1-15,-3-9-1 0,3 2 0 16,-2-2-1-16</inkml:trace>
  <inkml:trace contextRef="#ctx0" brushRef="#br0" timeOffset="-89905.27">24322 7964 2299 0,'0'0'0'0,"0"0"0"0,27-7 0 0,-13 4 76 16,11-6 0-16,15 5 1 15,2 3 0-15,-6-1-59 0,-8-2 0 0,-2-1 0 0,1 0 0 0,-2 3 64 16,-4 0 1-16,-4 2-1 0,3-3 1 0,-3 3-66 0,-2 0 1 16,-3 0 0-1,0 0 0-15,-5 3 21 0,0-3 1 0,-7 0 1 16,0 0-1-16,7-3-24 0,-7 3 0 0,0 0-1 0,0 0 1 16,0 0-4-16,0 0 1 0,0 0-1 0</inkml:trace>
  <inkml:trace contextRef="#ctx0" brushRef="#br0" timeOffset="-89307.58">24848 7788 2072 0,'0'0'0'0,"0"0"0"0,-18 11 0 0,11-2 53 0,0-1 0 16,0 3-1-16,0 0 2 15,2 1-37-15,-1 2 1 0,1 0-1 0,3 4 1 16,2-1 55-16,2-4 1 0,0 1 0 0,3 7 0 0,8-4-56 0,1-6 0 0,0-1 0 16,7 1 0-16,4-2 18 15,5-4 1-15,3-1-1 0,-3 4 1 0,-7-4-23 0,-5-4 2 0,3-4-1 16,0 4 0-16,-2-3-5 0,-6-6 2 16,-1-3-2-16,-1 5 1 0,-2-2-4 0,-4-2-1 0,-3-3 1 15,-1 0 1-15,-2-3 1 0,-5 3 1 16,-3 1-1-16,-5-1 1 0,4 0-4 0,1 0 0 0,-5-2 1 15,-7 0 0-15,-4 8 3 0,-1-3 1 16,-1 0-1-16,2 3 2 0,4 2-6 0,7 3 1 0,4-1 0 16,-8 1 1-16,4 1 1 0,14 2 1 0,0 0-1 0,0 0 1 15,0 0-5-15,0 0 2 0,9-3-1 16</inkml:trace>
  <inkml:trace contextRef="#ctx0" brushRef="#br0" timeOffset="-89007.6">25065 7734 1758 0,'0'0'0'0,"14"-7"0"0,-3 1 0 16,3-2 79-16,0-1 0 0,-2 2 0 15,2 7 0-15,0-5-61 0,-1 5 0 0,-1-4 0 0,-1 8 0 0,-1 1 54 16,6 2 1-16,9 2-1 0,-8 7 1 0,-2 3-55 0,2 0 0 16,10 1 0-16,-12 1 0 0,-4 5 19 15,1-7 0-15,10 4 0 0,-8 0 0 0,-2-2-23 0,-8-5 2 16,-4 2-1-16,0 3 0 16,-4-7-5-16,-3-4 2 0,-2-3-2 0,2 4 1 0,-2 0-4 15,0-6-1-15,1-5 1 0,-3 0 1 0,2 0-2 16,2-5 0-16,-3 1 0 0,-3 4 1 0,3-7-3 0,1-2 1 15,2 0-1 1,2-1 1-16,1-4 5 0,2-4 0 0,2-1 0 0,2 1 1 0,3-3-4 0,4-3 0 16,3-1-1-16,1-1 1 0,6-1 1 0,2 1 0 15,6-1 0-15,5 8 1 0,-6 1-4 0,-5-4 1 16,-3 6-1-16,-1 2 1 0,3 1 0 0,-1 3 0 0,-3-1 0 16,0 8 1-16,0 3-3 0,-6-4 1 15,-2 4-1-15,0 4 1 0,1-1-2 0,-2 4 2 0,-7-7-1 16</inkml:trace>
  <inkml:trace contextRef="#ctx0" brushRef="#br0" timeOffset="-88412.41">25746 7727 2110 0,'0'0'0'0,"0"10"0"16,-13 1 0-16,1-2 50 0,3 5-1 0,9 3 0 15,-5 3 2-15,0-1-34 0,1-3 0 0,1 0-1 16,-1 3 1-16,2-1 44 0,1-4 1 0,-1-2-2 16,0-1 2-16,2-1-45 0,0 1 1 0,0-11 0 0,-2 10 0 15,2-10 20-15,7 7 1 0,-7-7-1 0,0 0 2 16,0 0-25-16,0 0 1 0,0 0 0 0,0 0-1 0,0 0 1 16,-1-7 0-16,1 7-1 0,0-24 2 15,3 1-8-15,2-5 0 0,1-9 0 0,-5 9 1 0,3-4 5 16,1 4 1-16,1 0-2 0,-1 6 2 15,4 5-7-15,1-2 0 0,-6 10 0 0,3 2 0 0,5 3 3 0,4 4 2 16,0 2-2-16,9 8 1 0,5 1-5 16,-4 5 0-16,-3 1 0 0,-5 5 1 0,-6-1 2 0,-3 3 2 15,1-3-1-15,-4 1 0 0,-1-7-5 0,0 3 1 16,-1 0 0-16,-4-1 0 0,-2-6 4 0,0-1 1 16,2-3 0-16,0-7 0 0,0 9-5 0,0-9 0 15,0 0 0-15,0 0 0 0,0 0 3 0,0 0 1 16,0 0 1-16,0 0-1 0,0 0-5 0,0 0 0 15,0-7 1-15,7-9 0 0,6-5 1 0,2-9 0 0,-2 2 0 16,-3 2 0-16,-1-4-3 0,0 3 0 0,0 1 0 16,0 8 1-16,-2-1 1 0,0 7 1 0,0-1 0 15,-7 13 0-15,10-8-4 0,-10 8 1 0,13-2-1 16,-6 7 2-16,0 2 5 0,0 0 2 0,-2-2-2 0,2 10 2 16,4 4-6-16,-1 0-1 0,-1 2 1 15,-2-5 0-15,-3 7 2 0,1 0 1 0,11-2 1 0,-16-2-1 16,-3 4-4-16,-1-3-1 0,-3-3 1 15,0-1 1-15,3 2 0 0,-3-1 1 0,4-6 0 0,-6 3 0 16,4 0-4-16,1-5 1 0,1 0 0 16,1 1 0-16,0 2-1 0,0-5-1 0,2-7 1 15,-3 11 0-15,3-11-1 0,2 11-1 0,-2-11 1 0,0 0 0 0,0 0-2 0,1 5 2 16,-1-5-1-16,0 0 0 16,0 0 0-16,0 0-1 0,0 0 0 0</inkml:trace>
  <inkml:trace contextRef="#ctx0" brushRef="#br0" timeOffset="-87747.14">21761 8376 2072 0,'0'0'0'0,"0"0"0"0,35-2 0 16,-12 2 90-16,2 0 1 0,0 0 0 0,3 0 0 15,2 0-75-15,2 0 2 0,-1 0-1 0,13 2 1 16,11 1 82-16,3 1 0 0,6-4 0 0,1 0 0 15,-5 0-83-15,4 0-1 0,10-4 1 0,2 4 0 0,-1 4 4 16,-2-4 1-16,-3 0-1 0,10 3 1 0,13-3-10 16,-5 4-1-16,-8 0 0 0,-1 3 0 0,0-4-11 15,8 1 0-15,17-1 0 0,5 1 1 0,22-4-1 0,5-4 0 16,7 1 0-16,19-1 2 0,-7-3-6 0,0-4 1 16,11 1 0-16,-7-1 0 0,-23 4 0 0,-9 0 1 15,5 0-1-15,-7-2 1 0,-15 2-3 0,-21 4-1 16,-6-1 0-16,4 1 2 0,-8-1-1 0,-14 4 2 0,-12 0-2 15,-9 0 2-15,-8 4-1 0,-8-4-1 16,-2 0 1-16,-4 0-1 0,1 3 1 0,-4-3 0 0,0 0 1 16,-5-3 0-16,1 3 1 0,-1-4 1 15,0 4 0-15,-4-3 0 0,3 3 0 0,-3 0 0 0,-10 0 0 16,11-4 0-16,-11 4 1 0,0 0 0 0,0 0 0 0,0 0 0 16,0 0 0-16,0 0 0 0,0 0 0 15,-18 7 0-15,2-3 1 0,-3-1 0 0,-2-3 0 0,-2 4 1 16,-7 3-1-16,3-4 0 0,1 1 1 15</inkml:trace>
  <inkml:trace contextRef="#ctx0" brushRef="#br0" timeOffset="-87317.28">22269 8397 1545 0,'0'0'0'0,"0"0"0"0,25 0 0 0,-11 0 67 0,0-3 0 16,4 3 1-16,12 3 0 0,0-3-50 0,5 4 0 16,7-4 0-16,9 3 0 0,9-3 56 0,4 4 0 0,3-4 0 15,-2 7 0-15,11-7-56 0,5 0 0 0,11 0 0 0,1 0 0 16,4 0 18-16,7 0 0 0,13-4 0 16,-3 4 0-16,-1 4-22 0,4-4 1 0,10-4 0 15,-2 8 0-15,23-1-2 0,-8-6-1 0,-8 3 0 16,27 0 1-16,-11 0-6 0,-12-4 1 0,-9 1 0 15,5-1 0-15,-14 1-1 0,-17-4 1 0,-10-1-2 16,-13 5 2-16,-6-2-3 0,-5 1 0 0,0-1 0 0,-14-2 0 16,-14 2 0-16,-9-1-1 0,-9 3 1 0,-5-3 0 0,-2 3-1 15,-9-4-1-15,-3 0 1 0</inkml:trace>
  <inkml:trace contextRef="#ctx0" brushRef="#br0" timeOffset="-86897.48">24603 8645 1871 0,'0'0'0'0,"0"0"0"15,0 0 0-15,0 18 33 0,0-10-1 0,0-1 1 16,0 9 1-16,0 7-21 0,0 0 2 0,0-2-1 0,0 0 1 16,0 4 29-16,0-6 0 0,0-1 0 15,0 1 1-15,0 2-29 0,0-7 1 0,0 0-2 16,0 2 2-16,5-3 11 0,4-3 1 0,0 2 1 16,-1-1-1-16,1 0-16 0,2-8 1 0,-4 1-1 0</inkml:trace>
  <inkml:trace contextRef="#ctx0" brushRef="#br0" timeOffset="-86667.37">24950 8592 1884 0,'0'0'0'0,"0"0"0"16,0 0 0-16,-17-3 41 15,10 1 2-15,-1 2-1 0,0 5 1 0,-3 1-27 0,-1 4 0 0,6 1-1 16,3 6 2-16,1 1 45 15,2 3 1-15,2-5-1 0,1 10 1 0,1 1-46 0,-2-1 1 16,-1-1 0-16,3 3 0 0,3-7 43 0,-3-4-1 0,-8 6 1 16,4-2 1-16,0-1-46 0,0-6 2 0,-3 2 0 15,-1 3 0-15,4-5 8 0,-5-2 1 0,3-1-1 16,2 0 1-16,0 4-15 0,-2-2 0 0,0-3 1 16</inkml:trace>
  <inkml:trace contextRef="#ctx0" brushRef="#br0" timeOffset="-86327.46">24315 9030 2198 0,'0'0'0'0,"0"0"0"15,0 0 0-15,0 0 62 0,16 23-1 0,-9-16 1 0,2 6 1 0,7 8-46 16,5 2 1-16,-3-2 0 15,1 2 0-15,6-1 65 0,3-2 0 0,0-3 0 0,-1 4 1 0,-8-3-67 16,-3-9 1-16,0 1 0 0,1 6 0 0,1-5 28 16,-2-6 0-16,0-1 0 0,-2 3 0 0,0-7-31 15,-2 0 2-15,3-4 0 0,0 1 0 0,5-6 2 0,-6 0 1 16,4-5-1-16,4 0 1 0,0-2-10 16,1-2 2-16,5-3-1 0,11 0 0 0,-2-2 1 0,-4-5 2 15,-6 0-2-15,-3 5 2 0,1-3-6 16,-2-1-1-16,-7 3 1 0,0 6 1 0,-2 1 3 0,-2 2 0 15,-1 0-1-15,-1 8 1 0,1 1-5 16,-4 3 1-16,0-1 0 0,0 8 0 0,0-2 0 0,-7-2 1 0,7 12 0 16</inkml:trace>
  <inkml:trace contextRef="#ctx0" brushRef="#br0" timeOffset="-85874.94">22795 10151 2274 0,'0'0'0'0,"0"0"0"0,0 0 0 0,17 10 62 0,-17-10 1 0,11 11 0 16,-2 3-1-16,1 2-44 0,1 3 0 15,0-1 0-15,-4 5 0 0,0-2 34 0,0 2-1 0,-4-2 1 16,3 2 0-16,-5-4-35 0,-1 4-1 16,0-5 1-16,2-4 1 0,0 0 14 0,-2-4-1 0,0 1 0 15,0-4 2-15,0-7-20 0,0 0 2 0,0 0 0 16,0 0-1-16,0 0-9 0,7 0-1 0,-7 0 1 15</inkml:trace>
  <inkml:trace contextRef="#ctx0" brushRef="#br0" timeOffset="-85647.34">22885 10037 2086 0,'0'0'0'0,"0"0"0"15,28-22 0-15,-14 8 56 0,-2 0 0 0,2-9 0 0,-3 8 1 0,-2-1-40 16,0 2 1-16,-4-4-1 0,-1 1 1 0,-4 1 50 0,-2 3 1 16,-2 1-1-16,-1 2 2 0,-2 2-52 15,-2-2 0-15,-2 3 0 0,-6 7 0 0,-1 0 17 0,-1 0 1 16,-2 2 0-16,-1 10 1 0,7-1-22 16,0-1 1-16,-2 2-2 0,3 8 2 0,3 6-8 0,4-7 0 15,4-1-1-15</inkml:trace>
  <inkml:trace contextRef="#ctx0" brushRef="#br0" timeOffset="-85347.47">23188 9850 2098 0,'0'0'0'0,"0"0"0"16,0 0 0-16,0 0 59 0,21-3 1 15,-14-1-1-15,0 8 2 0,-7-4-44 0,11 10 1 0,-8-5 0 16,-1 20 0-16,0 3 51 0,0-1 2 0,1 11-1 16,4-4 0-16,0 4-52 0,-1-2 0 0,-1-1 0 15,0 0 0-15,-1-3 22 0,1-6 2 0,-1 6 0 16,-1-2-1-16,1 0-25 0,3-4-1 0,-4 0 1 16,3-3 1-16,-3 4-4 0,-3-6 2 0,0-6-1 0,2-2 0 0,1 3-6 15,-1-9 1-15,0 0-1 16,-2-7 1-16,0 0 3 0,0 0 0 0,0 0 1 15,0 0 0-15,0 0-5 0,-4-11 0 0,1-1 0 16</inkml:trace>
  <inkml:trace contextRef="#ctx0" brushRef="#br0" timeOffset="-85175.66">23065 10202 1871 0,'0'0'0'0,"17"-4"0"0,1 4 0 0,5-3 76 16,0 1-1-16,3-1 0 0,4-1 1 0,-2 4-58 15,2-3 0-15,2-4 0 0,-4 3 0 0,-1-1 73 0,1 3 1 16,-5-2 0-16,3 1 0 0,1 1-75 0,-6 0 1 16,-5 1-1-16,0-1 1 0,0 2 25 0,-6 0 1 15,-3-2 0-15,-7 2 1 0,0 0-30 0,0 0 2 16,0 0-1-16</inkml:trace>
  <inkml:trace contextRef="#ctx0" brushRef="#br0" timeOffset="-84617.47">24380 10107 1746 0,'0'0'0'15,"0"0"0"-15,0 0 0 0,0 0 61 16,25 0 2-16,-14-4 0 0,13 1 0 0,6-4-45 0,-3 2 0 15,1-2 0-15,-7-2 0 0,-3 2 62 16,-4 1 2-16,0-1 0 0,0-5 0 0,-1 2-64 0,-3 1 0 16,1-5 0-16,-1 0 0 0,-3-2 26 0,-1 0 0 0,-3-3-1 15,-1 5 2-15,0-6-29 0,-2 3 1 16,-4-6-1-16,1 9 0 0,-3 0 6 0,-1-4-1 0,-3-3 0 16,-1 3 1-16,6 6-11 0,-4 1 0 15,-7-3 0-15,-3 6 1 0,-4 0 2 0,0 5 2 0,2-1-2 16,0 4 2-16,-1 2-7 0,0 2 0 15,2 1 0-15,1 7 0 0,1 2 3 0,2 0 1 0,0 4-1 16,-1 12 2-16,-1-4-7 0,2 3 1 0,2 9 0 0,3-3 0 0,4 11 3 16,2-5 2-16,0 1-2 15,3 2 1-15,4-2-5 0,1-5 1 0,1 5 0 16,1-5-1-16,2 5 6 0,0-5-1 0,2 2 0 16,-2-6 2-16,0-3-6 0,-3 0 0 0,-1-5-1 0,-3-4 1 15,0-2 2-15,0-6 1 0,-3-1-1 16,-4-3 1-16,3-2-4 0,-3-4-1 0,-2-3 1 0,0 0 1 0,-1 0-1 15,-1-5 0-15,1 1 0 0</inkml:trace>
  <inkml:trace contextRef="#ctx0" brushRef="#br0" timeOffset="-84397.26">24312 10403 1808 0,'0'0'0'0,"17"-8"0"0,1 5 0 0,8-1 69 0,3-6 1 16,1 3-2-16,3 3 2 0,1 1-53 15,-6-1 1-15,-7-3 0 0,-5 4 0 16,-2-3 42-16,-2-1-1 0,-3 4 1 0,0-1 0 0,0 4-43 15,-2 0 1-15,-7 0 0 0,7 11 0 0,-5-4 11 0,-1 2 2 16,1-2-1-16,2 9 0 0,-4 7-16 0,-6-4-1 16,1-2 1-16,0-1 0 0,1-2-7 0,3 2 1 15,-1-7 0-15,0 0-1 0,0 0-2 0,1-2 1 0,1-7-1 16,-2 7 1-16,2-7-2 0,0 0 2 16,0 0-1-16,0 0 1 0,0 0-3 15,0 0 2-15,0 0-2 0</inkml:trace>
  <inkml:trace contextRef="#ctx0" brushRef="#br0" timeOffset="-84267.26">24707 10123 1960 0,'0'0'0'0,"0"0"0"15,0 0 0-15,23-23 45 0,-20 16 1 0,4-2-1 16</inkml:trace>
  <inkml:trace contextRef="#ctx0" brushRef="#br0" timeOffset="-83680.16">24871 9702 1972 0,'0'0'0'0,"0"0"0"0,0 0 0 0,0 0 54 0,10 20 0 15,-6-12 0-15,7 15 0 0,-1-2-37 16,-3 4 1-16,-5 5-2 0,3 3 2 0,1 10 67 0,-3-5-1 16,-1 8 0-16,-2-2 1 0,-4-3-68 0,1-6 1 15,-1 0 0-15,1 0 0 0,-1-5 27 0,1-2 0 16,3 0-1-16,-4-1 1 0,4 4-29 0,4-10 1 0,-4-1-1 16,7 4 0-16,2-6 1 0,-1 0 1 15,5-4-1-15,13-6 1 0,1 5-9 0,-12-6 1 0,0-4 0 16,-5 3 0-16,-3-6 2 0,2-6 0 15,3 3 0-15,2-1 1 0,1-3-7 0,-5 0 2 0,-1 0 0 16,3-7 0-16,1-3 3 0,-3-5 0 0,1 0 1 0,-4 6-1 16,0 0-5-16,0-5 2 0,-2 0-1 15,1 5 1-15,-1 2 4 0,-2 0 2 0,1 0-1 16,0 3 1-16,-1 2-6 0,-3 9-1 0,7-10 1 16,-7 10 1-16,4-9 5 0,-4 9-1 0,0 0 1 15,0 0-1-15,7-5-5 0,-7 5 1 0,0 0-1 16,0 0 1-16,0 0 4 0,0 0 2 0,0 0-2 15,0 0 2-15,0 0-7 0,0 0 1 0,0 0-1 0,0 0 1 0,0 5 2 0,-4 2 0 16,2-2 0-16,2 2 0 0,2 2-4 16,2-2 1-16,-1 0-1 0,4 4 1 0,0-1 2 0,4-3 0 15,1 0 0-15,8-1 0 0,-1 2-4 16,-1-2 0-16,1-1 1 0,0 7 0 0,-1-1 1 0,2-4 0 16,-3 0-1-16,3 3 1 0,-3-1-2 15,-6 0-1-15,-6 3 1 0,-1 6 0 0,-10 0-1 0,-1-6 1 16,4 4 0-16,-15-4-1 0,-3 4-2 15,5 0 2-15,5-6-1 0,-8-1 1 0,0 2-2 0,3-1 2 16,5-3-2-16,-6-5 2 0,-3 1-3 0,4 1 1 0,2-4 1 16,4-4-1-16,1 1-1 0,-2 1 2 15,1-5-1-15,1-3 0 0,-2-3 0 0,2-1-1 16,1-2 0-16</inkml:trace>
  <inkml:trace contextRef="#ctx0" brushRef="#br0" timeOffset="-83437.3">25023 10024 2437 0,'0'0'0'0,"0"0"0"16,0 0 0-16,17-14 67 0,-10 11 2 0,11-1-1 15,8 1 1-15,3-1-51 0,-5 1 0 0,1-1-1 16,0 2 1-16,5 2 56 0,8-3 1 0,10 3-1 15,0 0 0-15,-10 0-56 0,-8 3 0 0,-8-3 0 0,-6-3-1 16,-4 3 19-16,-2 0 1 0,-3 0 0 0,-7 0 0 16,8 0-22-16,-8 0 1 0,7 0-2 0,-7 0 2 15,0 10-9-15,-4-3 1 0,-7 0 0 0</inkml:trace>
  <inkml:trace contextRef="#ctx0" brushRef="#br0" timeOffset="-82897.19">26116 10059 2035 0,'0'0'0'0,"0"0"0"0,0 0 0 0,0 0 54 15,0 0 0-15,0 0 0 16,0 0 1-16,18-12-38 0,-18 12 1 0,7 16-2 0,-5-4 2 16,1 4 45-16,2 2 1 0,1-1 0 0,-3 13 0 0,1-3-46 0,-1-8 0 15,1 4 0-15,3 3 0 16,-2-5 21-16,2-7 0 0,2 6 1 0,3-3-1 0,1-3-23 0,-1-1-1 16,2-4 1-16,6-1 0 15,1-1-3-15,2-3 1 0,3-2-1 0,-8 1 1 0,-4-6-6 0,-4-1 1 16,-1-1-2-16,-2 0 2 15,4-2 4-15,3-4-1 0,-3 0 0 0,-1-3 1 0,1 0-5 16,-2-3-1-16,-1 1 1 0,3-2 0 0,0-1 12 0,-3-4 1 0,-1 2-1 16,1-2 0-16,-3 0-10 0,0 4 1 15,0 1 0-15,-1 1 1 0,-2 4 9 0,-1 5 1 16,3 0 1-16,-4 8-1 0,7-3-10 0,-7 3-1 16,0 0 0-16,9 9 1 0,-4 3 1 0,2 4-1 0,2-4 0 15</inkml:trace>
  <inkml:trace contextRef="#ctx0" brushRef="#br0" timeOffset="-82577.18">26943 10193 2224 0,'0'0'0'0,"0"0"0"0,0 0 0 0,-28-7 72 16,14 7-1-16,0 0 1 15,-12 0 1-15,-6 4-55 0,0-1 0 0,0-1 0 0,1 5 0 16,8 0 68-16,3 0 1 0,4 2-1 15,-1 0 2-15,4 1-72 0,4 1 2 0,2-4 0 0,4 0 0 16,1-2 19-16,2-5 2 0,0 9-2 0,2-2 1 0,3 0-24 16,2-4 2-16,0 1 0 0,6 0-1 15,4-3-9-15,3-1 0 0,3-1-1 0,7 2 1 0,1-1-3 16,-6-3 2-16,-7-3-1 0,-6 5 1 16,-1-1-2-16,1-2 0 0,4-1 1 0,-2 3 0 0,-2 2-1 0,-1 0 0 15,-1-1-1-15,5 2 2 16,-5 1 1-16,1-2 1 0,-2-2-1 0,1 4 1 0,1 0-3 15,-4-2 2-15,-7 0-1 0,10 0 1 0,-3 0 2 16,-7 0 0-16,11 0 0 0,-11 0 1 16,0 0-4-16,0 0 2 0,5-4-1 0</inkml:trace>
  <inkml:trace contextRef="#ctx0" brushRef="#br0" timeOffset="-82332.01">27056 9671 1922 0,'0'0'0'16,"0"0"0"-16,0 0 0 0,0 0 81 0,0 0 1 16,0 0-2-16,0 0 2 0,0 0-64 0,0 0 0 0,16 19 0 15,-16-3 0-15,-2 5 72 0,2 2 1 0,2 0 0 16,3 15 0-16,4 1-75 0,-2 2 2 0,-3 1-1 16,-4 2 1-16,3-2 29 0,1-5 0 0,-4-4 1 15,3 1 0-15,-3-6-31 0,4-3-1 0,3-8 1 16,0 4 0-16,2-3 1 0,0-6 1 0,-4-1-1 15,-1-4 1-15,-3 0-9 0,-1-7 0 0,0 0 0 16,11 5 2-16,-11-5-2 0,9 2 0 0,-9-2 0 16</inkml:trace>
  <inkml:trace contextRef="#ctx0" brushRef="#br0" timeOffset="-82045.57">27340 9929 2123 0,'0'0'0'0,"0"0"0"0,0 0 0 0,0 0 66 16,0 0 1-16,0 16 1 0,0-4-1 0,-1 8-49 0,-1-1 0 16,0 2 0-16,2 2 0 0,4 5 45 15,1-5 1-15,4-5-2 0,-2 3 2 0,3-4-46 0,1-1 0 16,-2 0 0-16,3-2 0 0,0-3 16 0,-1-4-1 16,3-2 1-16,-3 4 0 0,3-4-20 0,-2-3 1 0,-1-4 0 15,-2 0-1-15,1 1-4 0,2-3 1 16,-5-3 1-16,2-2-1 0,0 0-4 0,-2-3-1 0,-2-2 1 15,-1-5 1-15,-2-4 4 0,0 0 2 16,1-7-2-16,-3 0 2 0,-3 4-7 0,-1-2 1 0,0-1 0 16,-3 7 1-16,0 4 7 0,0-1 0 0,2 5-1 0,-2 1 1 15,-2 4-7-15,4 2 0 0,5 7 0 16,-7-3 1-16,7 3 5 0,0 0 0 16,-2 9 0-16</inkml:trace>
  <inkml:trace contextRef="#ctx0" brushRef="#br0" timeOffset="-81527.37">27839 10095 2248 0,'0'0'0'0,"0"0"0"0,0 0 0 0,9-20 83 16,-7 13 2-16,0 0-2 0,3 2 1 16,2-7-67-16,-3 1 1 0,-1 2 0 0,-1-3-1 0,0-2 50 15,-2 0 0-15,-2-6-1 0,0 6 2 16,-1 2-50-16,-1-2-1 0,-3 2 1 0,0 1 0 0,-2 4 9 15,-3-3 0-15,-4 1 0 0,4 9 1 16,3 0-15-16,2 0 0 0,-7 2 1 0,1 12-1 0,1 3-7 16,1-1 0-16,6 2 0 0,2 4 1 0,-1 8-3 15,2-3 1-15,6-4-1 0,6 1 1 0,1-3-2 0,-2-3 1 16,-2-2 1-16,5 0-1 0,6-4 0 0,-1-3-1 0,-1-2 1 16,2-2-1-16,0-1-1 15,-6-4 2-15,0 0-1 0,2-4 0 0,2 1 0 0,-2-3-1 0,-3-1 0 16,0-3 1-16,-1-3 1 15,1 3-1-15,-1-6 0 0,1-2 2 0,0-1-3 0,-3-4 2 0,1-1-2 16,3-1 1-16,4 0 3 0,-3-1 1 0,-8 5-1 0,-5 3 1 16,-4-3-3-16,1 0 1 15,-1 7-1-15,-3 5 2 0,2 2 2 0,5 7 1 0,-3-11-1 0,3 11 1 16,-8-3-4-16,8 3 1 0,0 0 0 16,0 0 0-16,4 7 1 0,5 0 1 15,1 0 0-15,20 9 0 0,7 3-4 0,-7 4 2 16,-3 0-1-16,-1-2 1 0,-4 7 3 0,-1-7 0 0,-5 0 0 15,1 1 0-15,-4 0-4 0,-3 1 1 0,-1-2 0 16,-2-1 0-16,-2-1 1 0,-1-3 1 0,-4-2 0 16,0 4 0-16,-4-6-4 0,1 0 2 0,-3 1-1 15,-4-1 1-15,-4 0 0 0,0-5 0 0,0-3 1 16,-16-1 0-16,-6 1-3 0,-3-4 1 0,2 0-1 16,0 0 2-16,7 0 0 0,4-4-1 0,3 1 1 15</inkml:trace>
  <inkml:trace contextRef="#ctx0" brushRef="#br0" timeOffset="-80897.09">29180 9667 2236 0,'0'0'0'0,"0"0"0"0,0 0 0 0,0 0 82 16,18 23 1-16,-15-12 0 15,1 6 0-15,-1 4-66 0,1 0 1 0,-1 1 0 16,1 14 0-16,-1-7 50 0,-3-1 2 0,2 5-1 16,3 1 1-16,1 1-52 0,-3-7 0 0,-1 0 0 0,2-2 0 0,1-3 13 15,0-2 1-15,-1-8-1 16,-1 3 2-16,1-1-20 0,-1-4 2 0,1-4-1 0,-4-7 1 0,12 11-6 15,-12-11 0-15,11 0 0 0,-11 0 1 0,10-4-5 0,-10 4 2 0,11-7-1 16,-2-2 1-16,1-3-2 16,3-2 2-16,1 0-2 0,5-2 2 0,-3-2-2 0,2 2-1 0,1 6 1 15,4-2-1-15,3 5 1 16,-3 0 0-16,-1 3 1 0,-7 4-1 0,-1 7-1 16,-6 0 0-16,-1 9 0 0,-2-2 0 0,-2 2 1 15,-1 1 0-15,0-4 0 0,-2 1 0 0,0 3-1 0,0-4-1 0,-2-1 1 16,-10-1 0-16,-1-1 2 15,-6-5-1-15,-6 1 1 0,4 1 1 0,-14 0-3 0,-2 0 1 0,2-5-1 16,5 1 1-16,3-1 1 0,4-2 1 0,-7-2 0 16,-3 2-1-16,-3-2-1 0,-2 1-1 0,-10-3 1 15,4 2 1-15,7-3-2 0,9 0 2 0,5-4-1 16,3 2 1-16,8-2-3 0,1-1 2 16,6-3-2-16,3 1 2 0,4 1-2 0,7 1 0 0,10-1 1 15</inkml:trace>
  <inkml:trace contextRef="#ctx0" brushRef="#br0" timeOffset="-80675.81">29748 9662 2374 0,'0'0'0'0,"0"0"0"15,0 0 0-15,-2 19 64 0,2-6 1 0,-2 2 0 16,-3 15 0-16,0-2-47 0,-2 4 0 0,0 12 0 15,-6 4 0-15,1 3 47 0,-2 7 1 0,-2-6 1 0,-2 5-1 16,4-6-48-16,4-9 0 0,3 4 0 0,0-4 0 0,0 5 10 16,1-8 1-16,5 2-1 0,-1-8 1 0,0 2-15 15,0-7-1-15,0-7 1 0,1 2-1 0,1-9-10 16,0-3 1-16,0-4-1 0</inkml:trace>
  <inkml:trace contextRef="#ctx0" brushRef="#br0" timeOffset="-80277.34">29711 10248 1796 0,'0'0'0'16,"0"0"0"-16,0 0 0 0,16 24 71 0,-14-18 1 0,1 1-2 15,-1 5 2-15,1 2-54 0,1-2 0 0,-2-5 0 16,-1 4 0-16,-1-2 74 0,0-2 0 16,0-7 0-16,6 9 1 0,-6-9-76 0,10 8 1 0,-10-8-1 15,11 4 1-15,-4-4 22 0,2-2 2 0,0-1-1 16,1-3 1-16,4-1-27 0,0-3 1 15,-1-3 0-15,-1 3 1 0,-3-1-2 0,-2-8 2 0,-2 3-1 16,-1 4 1-16,-2-2-8 0,-2 0 1 0,-4 1-1 0,2 3 1 16,1 3 2-16,1 7 1 0,-8-9-1 15,8 9 1-15,0 0-5 0,0 0 0 0,0 0 0 16,-7 9 0-16,9 1 10 0,2 1 0 0,-1 1 0 16,6 6 1-16,7-2-9 0,5-4 0 0,7 2 0 0,-3 2 0 0,-7-6 10 15,-2-3 2-15,-1 0-2 16,1-1 1-16,-2-1-10 0,0-1 1 0,-5-4-1 0,2 0 0 0,-1-2 8 15,-1 0 0-15,-2-2 0 16,-7 4 2-16,9-7-11 0,-9 7 1 0,4-14-1 0,-3 7 1 0,1-7 9 16,-2-2 1-16,-2 2-1 0,-1 0 0 0,-1-7-10 0,1 4 1 0,-1-1 1 15,1 4-1-15,-2 5 7 16,-3-5 1-16,1 2-1 0,-5 1 1 0,1 4-9 0,4 4 0 0,7 3 0 16</inkml:trace>
  <inkml:trace contextRef="#ctx0" brushRef="#br0" timeOffset="-79747.1">30877 9994 2161 0,'0'0'0'0,"0"0"0"16,-12-21 0-16,-6 5 99 0,7 1 0 0,10 4 0 0,1 6 1 16,0 5-83-16,-8-11 0 0,3 4 0 0,-7 4-1 15,0 3 84-15,-1-4 1 0,1 4-1 0,-9 4 1 0,-1-1-84 16,3 1 0-16,1 6 0 0,1 4 0 0,-1 4 12 16,2 5 0-16,6 0 0 0,1 1 1 0,2-1-16 15,2 2-1-15,1-2 1 0,8-2 0 0,1 3-6 16,2-4 0-16,2-1 0 0,3-3 1 0,4 0-4 0,0-4 1 15,1-3 0-15,12 3-1 16,4-5-2-16,2-3 0 0,6-1 0 0,-7 1 1 0,-1-4-2 16,-3-4 0-16,-4-3 0 0,-6 0 2 0,-2-2-2 0,-6-3 0 0,-2-4 0 15,-1 2 1-15,-3-3-2 0,-5-5 1 16,-2-2 0-16,-3-3 1 0,-3 1 1 0,-4 1 1 0,-1 3-1 16,-2 0 1-16,-5 1-2 0,-8 4 0 15,-6-4 1-15,-1 12 0 0,6 0 3 0,3-3 0 0,2 1-1 16,2 8 1-16,7-1-2 0,3-3-1 15,4 0 1-15</inkml:trace>
  <inkml:trace contextRef="#ctx0" brushRef="#br0" timeOffset="-79211.66">31669 10193 1922 0,'0'0'0'0,"0"0"0"16,0 0 0-16,-11 16 81 0,11-16 1 0,-5 9-2 0,5-9 2 0,-7 12-64 16,7-12 0-16,-12 5 0 0,5-3 0 0,-1 0 76 0,1-2 1 15,0-2-1-15,-1 0 1 0,-3-1-78 16,0-2 0-16,1-4 0 0,-1 0 1 0,-1-2 22 16,1-1 1-16,2 2-1 0,1-10 0 0,-3 3-24 15,0-3 0-15,6-3-1 0,0-3 1 0,0-7-4 0,1 1 2 16,2-3-2-16,2-2 2 0,0 5-6 15,0-8-1-15,2 4 1 0,3-7 1 0,1 7-2 16,-3-2 1-16,1 4 0 0,1-1 0 0,2 7-4 16,-2 10 2-16,2 4-1 0,0 4 1 0,1 4 2 0,0 8 1 15,5 7 0-15,-4 7 0 0,-2 1-4 0,1 4 1 16,6 4 0-16,-6 3 0 0,-7-7 3 0,-1 2 0 16,-3-2 0-16,-1 6 1 0,-1-4-4 0,-2-1 1 0,-2 0-2 15,-1-1 2-15,-3 2 2 0,1-6 0 16,-2 1 0-16,-4-1 0 0,-10 4-3 0,3-1 0 0,0-3 0 15,-5 1 1-15,-1 0-1 0,2-1 2 16,3 1 0-16,7-1 0 0,1 1-4 0,7-6 2 0,6 2 0 16,3 4-1-16,8-4 1 0,4-3-1 0,6-1 1 0,11 1 1 0,-5-6-4 15,0-2 2-15,2-3-1 16,3 4 1-16,-1-2-2 0,-3-2 1 0,-2-2 0 16,1-2 0-16,-3 1-1 0,0-2 0 0,1-2 0 15,-1-4 1-15,2 0-2 0,4 1 1 0,1-1 1 0,10 1-1 0,-1-1-1 16,-3 1 1-16,-8 1-1 15,-4-5 1-15,-6 5 0 0,-3 2 1 0,-3 0-1 0,1 0 1 0,-9 7-2 16,7-12 1-16,-7 12-1 0</inkml:trace>
  <inkml:trace contextRef="#ctx0" brushRef="#br0" timeOffset="-78937.57">32069 9570 2299 0,'0'0'0'0,"0"0"0"0,0 0 0 0,0 0 69 0,0 0 1 15,0 0 0-15,13 23 0 0,-13-9-52 0,0 0 0 16,0 8 0-16,0 6 0 0,0-2 63 0,0 2 0 16,1 0 0-16,3 8 0 0,3 0-63 0,-4-4 0 15,1 9 0-15,-4-1 0 0,2 6 28 0,1-7 1 0,-3-3 1 16,-1 0-1-16,-3-5-32 0,0-4 2 15,3-1 0-15,1-1 0 0,3-1-3 0,1-4 1 16,-1-3 0-16,1-3 0 0,1 2-6 0,2-3 0 0,-3-5 0 16,-1 3 0-16,1-4 0 0,-4-7 1 0,0 0-1 15,0 0 1-15,0 0-4 0,0 0 1 0,0 0-1 16</inkml:trace>
  <inkml:trace contextRef="#ctx0" brushRef="#br0" timeOffset="-69377.18">22611 11103 878 0,'0'0'0'0,"0"0"0"15,0 0 0-15,0 0 1 0,0 0 2 0,21 0-2 16,-12 0 1-16,4 3-1 0,1-3 0 15,2 0 0-15,24 0 2 0,4 0 13 0,0-3 1 0,4-1 0 16,-2 8 1-16,1-1-9 0,3-3 1 0,8 0 0 0,14 4 0 0,4-1-3 16,4-3 0-16,6-3-1 15,11 6 2-15,-5 1-3 0,0-4 0 0,13 0 0 0,10 1 1 0,8 3 8 16,-3-4 2-16,6-4-2 16,8 15 2-16,0-9-7 0,-7-2 0 0,9-2 0 0,12 11 0 0,-7 0 1 15,-5-8 0-15,12-1 0 16,7 14 2-16,-12-10-6 0,-4-4 1 0,17-2 0 0,2 16 1 15,-1-7 3-15,-12-3 1 0,8-1 0 16,11 11 1-16,-3-8-6 0,-9-6 0 0,13 3 1 0,3 22 0 0,-8-15 24 16,-11-6 0-16,13-1 0 0,4 19 0 0,-2-14-18 0,-18-1 0 15,4 0 1-15,9 11-1 0,-16-4 26 16,-4-7 0-16,11-3-1 0,-4 10 2 0,-12-5-26 0,-7-4 1 16,16 4 0-16,-3 3-1 0,-17 4 25 15,-6-6-1-15,8-1 0 0,2 3 2 0,-16 3-26 0,-7-8 1 16,9 0 0-16,-5 8 0 0,-13-6 16 15,-4 0 2-15,6-4-1 0,-5 6 1 0,-9-2-20 0,-9-4 0 16,6-5 1-16,-3 9-1 0,-4-6 16 0,-6-3 0 16,-7 0 0-16,-2 7 0 0,-7-3-16 15,-5-4-1-15,0-4 1 0,-2 10 0 0,-2-5 9 0,-7-2-1 16,-5-5 1-16,-7 10 0 0,-5-4-11 0,-4-4 0 16,-2 1-1-16,-12 3 1 0,9 3 8 0,-9-3 0 15,0 0-1-15,0 0 1 0,0 0-10 0,0 0 1 16,0 0 1-16,0 0-1 0,0 0 1 0,0 0 0 0,-10-3 1 15</inkml:trace>
  <inkml:trace contextRef="#ctx0" brushRef="#br0" timeOffset="-68757.29">23155 11458 1482 0,'0'0'0'16,"17"-5"0"-16,13-1 0 0,4 5 53 0,3 1-1 0,7-4 1 16,7 4 1-16,0 0-37 0,2-2 0 15,9-3 0-15,15 0 0 0,5 3 40 0,-1 0 0 16,5-3 0-16,9 5 0 0,9 0-40 0,-7-2 1 15,8-1 0-15,14 3 0 0,5 0-16 0,-4 0 2 0,7-4-1 16,18 4 0-16,-10 4 0 0,-1-8-1 0,8 1 0 0,15-1 1 0,-4 8-6 16,-5-4 0-16,18-7-1 15,14 7 1-15,-6 3 0 0,-6-3 0 0,14-7 0 16,24 7 1-16,-17 0-17 0,-7 0 0 0,26-5-1 16,16 10 1-16,-18-5 8 0,-7 0 1 0,18-5 0 15,6 10 0-15,-21-5-14 0,-9 0 2 0,11-5-2 16,6 10 2-16,-10-1 10 0,-24-4 0 0,9 0 0 0,-3 3 1 0,-20 4 4 15,-17-3 1-15,12-4 0 16,-6 2 0-16,-17 5 2 0,-12-4-1 0,0-3 1 0,1 2-1 0,-20 5 5 16,-10-5 0-16,8-4 0 0,-6 5 1 0,-14-3-1 0,-7-3 0 15,7-1 0-15,-7 3 1 0,-5 2 9 16,-9-2 1-16,-5-6-1 0,3 1 0 0,-5 3-4 0,-5-1 1 16,-1-6 0-16,-3 6 0 0,-7-1 12 15,-10-2 0-15,-6-7 0 0,-9 9 0 0,-5-2-9 0,-8-4 1 16,-10-5-1-16</inkml:trace>
  <inkml:trace contextRef="#ctx0" brushRef="#br0" timeOffset="-66667.42">19121 4828 527 0,'0'0'0'0,"-16"-22"0"16,3 10 0-16,1 3 154 0,-2-1-1 0,0-8 1 15,-2 2 0-15,4 6-143 0,3 3 0 0,3-7 1 16,3 7-1-16,3 7 74 0,0 0 0 0,0 0 1 0,0 0-1 0,0 0-68 16,0 0 1-16,9 3 0 0,-4 6 0 0,4 5-5 0,1 7 1 15,-1-3-1-15,5 17 2 0,-3 2-8 16,-8-5 2-16,1-4-1 0,0 25 1 0,-4-10-5 0,0 0-1 16,0 1 0-16,0 16 1 0,0-6-2 15,3-8 1-15,2 1 0 0,6 25 0 0,0-7-3 16,-1-8 0-16,4 6 0 0,11 2 1 0,-2-8-1 15,0-12 0-15,-4 1 0 0,-5 21 0 0,2-14-1 0,-4-9 1 16,-3 1 0-16,-5 3 0 0,-1-2-1 0,-1-13 1 16,-2-5 0-16,-5 7 0 0,3-5 1 0,0-9 1 15,-1-8-1-15,-4 13 2 0,5-10-2 0,2-16 0 0,-7 7 0 16,3 5 1-16,1-3 14 0,3-9 0 16,0 0-1-16,0 0 2 0,0 0-8 0,-7-5 1 0,7 5-1 15,-4-13 1-15,4 3 17 0,-3-2 0 16,-1-3 0-16,-3-13 0 0,-3-9-15 0,1 6 2 0,-4-8-2 15,1 6 2-15,5 8 17 0,2-10 1 16,-1-2-1-16,-1 5 0 0,0-7-17 0,4 1 0 0,-1-3 0 16,1 15 0-16,3-4 13 0,-4-7 1 0,4-2-1 0,0 4 1 0,0 2-15 15,-3-8 0-15,3-1 1 16,0 3-1-16,0 2 11 0,3-8-1 0,-3 4 1 0,0 11 1 0,-3 0-14 16,3-1 1-16,0-1 0 15,3 0 1-15,-3 6 7 0,-3-7 0 0,3-3 0 0,3 5 1 16,-3-4-11-16,0 5 1 0,0-9 0 15,0 13 0-15,4-3 4 0,-4-2 1 0,-4 1-1 16,4 7 1-16,4-3-7 0,-4 3 0 0,3-4 0 0,1-1 0 16,-1 5 2-16,-3 2 2 0,4-7-1 0,3 3 0 15,-4 6-5-15,-3-2 1 0,4-7 0 0,-4 14 0 16,2-6 2-16,-2-1 0 0,1-3 0 0,1 15 0 16,-2-3-4-16,-2 1 0 0,2-5 1 0,0 16 0 0,4-10 0 15,-2 3-1-15,3-2 1 0,-5 9 0 16,11-7-3-16,-11 7 1 0,7-7-1 0,-7 7 2 0,16-9-2 15,-2 9 2-15,0-4-1 0,7 4 1 0,11 0-3 16,5-3 2-16,-4-1-2 0,10 11 2 0,-3-3-2 0,6-4 2 16,0-4-2-16,10 17 2 0,1-10-3 15,-3-3 1-15,5-3 0 0,8 13 1 0,-2-6-1 0,-3-2 1 16,12-4-1-16,5 14 0 0,1-5 0 0,-3-3 0 16,6-8-1-16,9 15 2 0,-1-8-2 0,-4-3 1 15,5-3 1-15,-1 15-1 0,5-8-1 0,-1-4 0 16,2-4 1-16,-4 18 0 0,-1-10-1 0,-2-8 0 15,5 1 1-15,4 18-1 0,-7-11-1 0,-4-6 1 0,9 0 1 16,4 15-1-16,-8-10-1 0,-7-5 0 0,8-3 0 16,1 23 1-16,-7-15 0 0,-6-3-1 0,2-3 0 15,4 13 0-15,1-10-1 0,-12 0 1 0,3-3 0 0,1 13 0 16,-9-10-1-16,-7-7 1 0,8 0 1 16,1 14-1-16,-7-7 0 0,-4-7 0 0,-1 0 0 0,5 14 0 0,-9-7-1 15,-3-10 1-15,1 1 0 16,1 16 1-16,-4-9-2 0,-9-5 1 0,2-2-1 0,0 15 1 0,-2-8-1 15,-9-5 1-15,5-2-1 16,-4 18 1-16,4-9-1 0,-6-9 1 0,-4 2-1 0,-7 14 1 0,1-7-1 16,-1-3 0-16,-3-4 0 0,-4 14 1 0,-2-4-1 0,-4-6 0 15,3-8 0-15,-13 11 1 0,10 7-1 16,-10-7 0-16,7-7 0 0,-7 7 2 0,0 0-2 16,6 7 0-16,-6-7 0 0,0 0 1 0,0 0-1 15,1 7 0-15,-1-7 0 0,0 9 1 0,0 0-1 16,0 1 0-16,0 1 0 0,0 10 1 0,2 2-1 15,2 1 0-15,-1-6 0 0,-1 8 1 0,0 6-1 0,3-4 1 16,-1-3-1-16,-1 8 1 0,1-1-1 0,3-4 0 16,0-2 0-16,0 15 1 0,2-11-1 0,1 1 2 15,4 3-1-15,7 6 0 0,-6 3-1 0,0-5 1 0,5-6-1 16,5 3 1-16,-3-1-1 0,0-8 1 16,6-3-1-16,-2 19 1 0,-1-16-1 0,-4-3 1 0,0 0-1 15,-1 21 2-15,-6-9-1 0,-2-7 0 16,-1-1 0-16,-4 8 0 0,-2-7-1 0,0-7 1 0,-1 6 0 15,-4 1 0-15,-2-7 1 0,0-2-1 16,1-1 0-16,-6 7 0 0,1-4 0 0,-1-7 0 0,-3 2 0 16,-10 8 0-16,1-8 1 0,1-7-1 0,-6-2 0 0,-8 16 0 0,-7-11-1 15,2-3 1-15,-4 0 0 16,-5 12 0-16,-1-12-1 0,1-2 1 0,-12-4 1 0,-13 11-1 0,-1-2-1 16,0-3 1-16,-10-5 0 15,-7 6 0-15,-5-3 0 0,1 0 0 0,-10-5 0 16,-3 5 0-16,-14-3 1 0,2-1-1 0,-3-3 0 15,-6 2 0-15,-7 3-1 0,8-3 1 0,-8-4 0 16,-9 2 0-16,6 0-1 0,12-3 1 0,-10-3 1 16,-14 8-1-16,14-2-1 0,8-3 1 0,-10-4 0 0,-2 7 0 15,12 0-1-15,12-4 1 0,-16 2 0 0,-1 2 0 16,16 0-1-16,6-3 2 0,-10-4-2 0,-1 10 1 0,13-3-1 16,9-3 1-16,-12-4-1 0,7 10 1 0,11-3-1 15,6-3 1-15,-3-4 0 0,0 10 0 0,7-3-1 16,11-3 1-16,-4-1 1 0,2 4-1 0,11 0-1 15,1-3 1-15,2-3 0 0,2 12 0 0,7-6-1 16,6-6 1-16,3 1-1 0,2 12 1 0,8-7 0 0,4-3 1 16,-2-1-1-16,-2 9 0 0,7 1-1 0,4-10 1 15,-4-1 0-15,6 8 0 0,1-1 0 0,1-4 0 16,2-1 0-16,3 6 1 0,2 3-1 0,2-3 0 16,8-3 0-16,-10-3 0 0,10 3 0 0,-7 3 0 15,7-3 0-15,0 0 2 0,0 0-2 0,0 0 0 16,0 0 0-16,0 0 1 0,0 0 1 0,0 0 0 15,0 0 0-15,0 0 1 0,0 0-2 0,10-3 0 0,-10 3 0 16,11 0 1-16,-4 3 0 0,0 1 0 0,-7-4 1 16,11 3 0-16,-4-3-2 0,0 4 2 0,-7-4-1 15,12 0 1-15,-5 3-1 0,0 1 0 0,0-4 1 0,2 0 0 16,2 3-2-16,-1 1 2 0,-1-1-2 16,2-1 1-16,5 2 0 0,1-1-1 0,-4-3 0 0</inkml:trace>
  <inkml:trace contextRef="#ctx0" brushRef="#br0" timeOffset="-62787.17">9860 2148 1117 0,'0'0'0'16,"0"0"0"-16,0 0 0 0,0 0 100 0,0 0 1 15,0 0-1-15,-18-15 1 0,18 15-84 0,0 0 0 0,0 0-1 16,0 0 1-16,0 0 37 0,0 0 1 0,0 0 0 16,0 0 0-16,0 0-38 0,0 0 1 15,0 0-1-15,0 0 1 0,8-4-24 0,-8 4 2 16,0 0-1-16,0 0 1 0,0 0-1 0,0 0 2 0,0 0-1 15,-11 0 1-15,0 0-73 0,-4 0-1 0,0 0 1 16,5 0 1-16,-1 4 57 0,11-4 0 0,-7 0 0 16,7 0 0-16,0 0-96 0,0 0 0 0,0 0 0 15,14-4 0-15,0 4 99 0,1 0-1 0,0-4 0 0,10-3 1 0,0 7-90 16,-8 0 2-16,-4-5-1 16,1 2 0-16,-4 6 88 0,-10-3-1 0,0 0 0 15,8-10 1-15,-8 10-12 0,0 0 1 0,0 0-1 16,0 0 1-16,0 0 14 0,0 0-1 0,0 0 1 0,0 0 0 0,0 0-2 15,0 0 0-15,0 0 1 0,0 0-1 16,0 0 6-16,0 0 0 0,-4 10 0 0,4-10 0 0,0 5 1 16,0-5 0-16,-4 7 1 0,4-7-1 0,8 16 2 15,-1-9 0-15,-7-7 1 0,7 11 0 16,-7-11 9-16,7 9-1 0,-7-9 0 0,5 0 1 0,-5 0-2 0,7 7 1 16,-7-7 0-16,0 0 0 0,0 0 23 15,7 0 0-15,-7 0-1 0,0 0 2 0,0 0-14 0,7 10-1 16,-7-10 0-16,0 0 2 0,7 11 20 15,-7-11-1-15,4 5 1 0,-4-5 1 0,7 7-21 0,-7-7 1 16,3 7-1-16,1 4 1 0,3 3 19 0,0-4 1 16,-7-10-1-16,11 21 1 0,-1-8-20 0,-6-6-1 0,-1 2 1 15,8 14 1-15,-2-6 9 0,-2-6 2 16,-4-4-1-16,4 5 1 0,4 4-15 0,-4 0 2 16,0-6-2-16,11 11 2 0,-3-3 10 0,0 3 1 15,-1-5 0-15,-4 1-1 0,4 6-11 0,0-7-1 16,-1-5 0-16,4 13 1 0,-2-3 7 0,-1-10 1 15,0 1 0-15,5 18 0 0,2-7-11 0,-7-9 1 0,4-2 0 16,3 27 1-16,2-11 13 0,-2-8 1 0,-3-1 0 16,7 7 0-16,-6-1-14 0,-1-7 1 0,-1-1-1 15,1 10 1-15,3-4 6 0,2-8 0 0,-2-4 1 16,0 12 0-16,2-4-10 0,2-5 1 0,0-3-1 16,-1 12 1-16,6-2 11 0,-1-7-1 0,-3-7 0 15,9 16 2-15,1-9-12 0,-6-2 0 0,8 0 0 16,8 20 1-16,5-16-2 0,-6-7 1 0,0 7 0 15,3 5 0-15,-2-4-4 0,-2-6 0 0,-2-2 0 0,6 6 1 16,-2 5 4-16,-2-6 1 0,5-7 1 0,2 7-1 0,1-2-5 16,-10-3 0-16,-1-5 0 0,8 11 1 0,-5-4 0 15,-2-4 1-15,6-3-1 0,7 8 1 0,1-2-4 16,-5-6 0-16,0-1 0 0,9 13 1 0,-1-5-5 16,-6-6 1-16,8-5 0 0,8 14 0 0,0-9-1 0,-11-6 0 15,9-1 1-15,2 20-1 0,-4-11 0 16,-8-11 1-16,4 4 0 0,8 14 0 0,-7-10-1 15,-9-4 1-15,1-7-1 0,8 19 0 0,-9-9 0 16,2-6 1-16,3 1-1 0,9 14 1 0,-4-12-2 0,-3-7 2 16,-1 4-1-16,8 17 0 0,1-14-1 0,1-7 1 0,0 0 1 15,3 21-1-15,1-14-1 0,-4-4 0 16,5-3 0-16,1 18 1 0,5-11-2 0,-4-7 2 16,-4 0-2-16,7 14 1 0,4-7-1 0,-7-9 0 15,2 2 0-15,-1 14 1 0,-1-10-1 0,-4-4 0 0,6-4 0 16,-2 18 0-16,0-14 0 0,-4-4 0 15,0 3 0-15,1 15 0 0,4-11 0 0,-4-3 0 0,-1-3 0 16,0 13 0-16,-3-6 0 0,-2-6 0 0,4-2 0 16,6 15 0-16,-3-8-1 0,-7-3 1 0,2-2 0 15,7 15 0-15,-11-12-1 0,-1-1 1 0,8-5 0 0,8 12 0 0,-8-3-2 16,-7-8 2-16,2 4 0 16,14 0 0-16,-7 3-1 0,-5-8 1 0,-4 2 0 0,8 6 0 0,-8 1 0 15,-3-5 0-15,5-2 0 16,-2 6 0-16,-3 1 0 0,-4-1 0 0,-2-3 0 15,3 7 0-15,-3 0 0 0,-1 0 0 0,-1-3 0 16,3 10 0-16,-2-4 0 0,-6 1 0 0,2-1 0 0,0 8 0 0,-3-2 0 16,-6-4 1-16,2 2-1 0,6 12 2 0,-1-5-2 0,-1-3 1 15,-4-4-1-15,2 18 1 0,-6-11 0 16,3-2 0-16,-5-1 0 0,10 19 0 0,-7-13-1 0,1-8 1 16,0 2 1-16,2 24-1 0,-3-18-1 15,-2-4 1-15,-4 1-1 0,2 17 1 0,-5-3-1 16,-2-12 1-16,1 5-1 0,-1 8 1 0,-3-5-1 15,-4-6 0-15,2 1 0 0,1 9 1 0,-1-5-1 0,-4-3 0 16,4 2 0-16,-2 12 1 0,-2-11-1 0,-4-4 0 0,-1-1 0 16,-3 17 0-16,-1-9 0 0,-3-6 0 15,0-3 0-15,-2 2 0 0,0 1 0 0,-4-4 0 0,1-6 0 16,-8 1 2-16,4-1-2 0,0-3 0 16,0-7 0-16,-3 9 1 0,3-9-1 0,3 7 1 0,-3-7 0 15,0 0 0-15,0 0-1 0,-3 9 1 16,3-9 0-16,0 0 0 0,0 0 2 0,0 0-1 15,0 0 0-15,0 0 2 0,0 0-3 0,0 0 1 16,0 0 0-16,0 0 0 0,0 0 2 0,0 0-1 0,0 0 0 16,0-11 1-16,0 11-2 0,0-10 1 0,-4-1 0 15,1-3 0-15,-1 4 0 0,1-4 2 0,-8-2-1 16,2 7 1-16,2 0-2 0,2-1 1 0,1-4-1 16</inkml:trace>
  <inkml:trace contextRef="#ctx0" brushRef="#br0" timeOffset="-62507.18">19253 3960 1117 0,'0'0'0'0,"-4"-10"0"0,4 10 0 16,0 0 33-16,-3-9 0 0,-1 2 0 15,4 7 1-15,-14-4-21 0,7 4 2 0,-2-3-1 0,0 3 1 0,-1 0 21 16,-1 0 0-16,2-4 0 0,2 4-1 0,-3 4-20 16,-1-4 0-16,4-4-1 0,7 4 2 0,-7 4 4 0,7-4 0 15,-7 3 1-15,7-3 0 16,0 0-11-16,-2 9 1 0,2-9 0 0,-1 11 1 0,4 3-8 15,1-5 2-15,-1 1-1 0,4 10 1 0,7-1-3 16,-3-12 2-16,-1 0-2 0,8 9 2 0,2-6-3 0,-3-6 0 16,1-8 0-16,-2 18 1 0,1-7-2 0,3-10 1 15,3-8-1-15,0 15 1 0,3-11-2 0,0-7 2 16,-1-2-1-16,3 5 0 0,2-3-1 0,0-5 1 0,4-9 0 16,6 8 0-16,5-1 2 0,0-5 1 15,0-2-1-15,7 0 1 0,3 1-2 0,2-1 1 16,10-11-1-16</inkml:trace>
  <inkml:trace contextRef="#ctx0" brushRef="#br0" timeOffset="-32833.86">25940 4657 75 0,'0'0'0'15,"35"-18"0"-15,-5 13 0 0,2-5 0 0,3-1 1 16,4-3 0-16,-6 7 0 0,4-9-1 0,-1-3 1 16,4-1 0-16,4 13 0 0,2-5 8 0,-5-4 0 15,8-1 0-15,2 13 1 0,-1-7-4 0,-3 3 1 0,-3-10-2 16,9 15 2-16,-7-4 2 0,4-2 1 0,4-7-1 16,1 12 1-16,0-3-4 0,-4 0 1 0,2-1-1 15,5 0 1-15,-9 3 31 0,2-2 2 0,11-3-1 16,-2 10 0-16,0-4-23 0,0-3 0 0,-5 0-1 15,7 7 1-15,-4-3-6 0,0-3 1 0,11-1-1 16,-2 7 2-16,-2 0-6 0,-5-3 1 0,0-4 0 0,5 3 1 16,-1 4-4-16,-6 0 2 0,7-5-2 0,-3 3 2 15,-4 2-3-15,-5-2 2 0,0-1-2 0,7 5 2 16,-7 1 11-16,0-1 2 0,7 0 0 0,0 1 0 16,-4 4-8-16,-3 0 0 0,2-3 1 0,7 5-1 15,-6 1 9-15,-5-3 1 0,9-3-1 0,2 10 1 0,-9-2-10 0,-4-3 2 16,2-2-1-16,6 12 0 15,-3-5 17-15,-4-7 0 0,6 2 0 0,-1 16 1 0,-7-9-15 0,-3-1-1 16,0-4 1-16,-3 19-1 0,-3-7 8 0,-4-6 1 16,2 1-1-16,4 3 0 0,-1 4-9 0,-3 1-1 15,-2-8 0-15,-6 6 0 0,2-3 8 0,-2 6 0 16,-3-10 1-16,-1 10 0 0,-1-4-10 0,-1-1 1 16,2-6-1-16,0 11 1 0,-4 3 8 0,0-9 2 15,2 5-2-15,4 8 1 0,-5 1-10 0,0-12 1 16,4 8-1-16,-7 1 2 0,3-4 2 0,-3-2 2 15,0-4-2-15,-10 9 2 0,5-1-7 16,0-12 0-16,-3-2 0 0,-9 17 0 0,1-10 1 0,1-6 1 0,-4 3 0 16,-7 15 0-16,3-5-5 0,3-9 1 0,-3-2 0 15,-8 9 1-15,1 4 0 0,2-9 0 0,-5 2-1 16,-5 3 2-16,-6-7-3 0,0-3 0 0,1 1-1 16,-3 5 1-16,-3-2-1 0,2-8 1 0,-2 2 0 15,-5 13 0-15,-2-7-2 0,3-7 0 0,-5 1 1 16,-8 12-1-16,-6-5 2 0,3-7 1 0,-8 2-2 15,0 10 2-15,5-7-3 0,-2-5 1 0,-5 1-1 0,-14 4 1 16,0 1 3-16,5-8 0 0,-3-6-1 0,-5 14 1 0,6-8-3 0,2-4 0 16,-8-3 1-16,-5 9 0 15,5-4 1-15,5-1 1 0,-3-8 0 0,-7 10 0 0,-1-3-2 0,10-6-1 16,-1-4 1-16,-7 10-1 16,9-6 2-16,-1-6 0 0,-9 0 0 0,-3 6 1 15,6-4-4-15,8-7 2 0,-8 0-2 0,-8 7 2 16,1-4-1-16,10-3 2 0,-3-5 0 0,-4 8 0 0,0-3-3 15,5-3 0-15,0-3 1 0,1 5 1 16,5 1 0-16,3-7 1 0,-4-4 0 0,-2 2 0 0,1 6-3 16,10-8 1-16,1-3-1 0,-3-2 2 0,10 4-2 0,5-4 1 15,-8-9-1-15,1 15 1 0,7-10-2 0,9-3 0 16,-4-3 1-16,2 12-1 0,9-4-1 0,3-8 2 0,2 3-1 16,-13 0 0-16,13 0 0 15,2 2-1-15,-5-14 0 0,-3 15 1 0,6-12 0 0,6 1 0 16,-1-1-1-16,-1 13 2 0,4-1-2 15,5-6 0-15,-1 3 0 0,2 11 1 0,2-4-1 16,4-2 0-16,1-7 0 0,2 13 2 0,3-6-3 0,4-1 1 0,-2-2 0 16,2 0 1-16,4 3-2 0,1 2 1 15,2-8 0-15,2 6 0 0,0 4 0 0,0-2 0 16,0-3-1-16,1 10 1 0,1 2-1 0,-1-2 0 16,1-3 1-16,-1 4 0 0,3 1-1 0,1-1 0 0,0-1 0 15,0 2 1-15,-3 5 0 0,1-2 0 0,2-3-1 16,2-2 1-16,3 9-1 0,1 0 0 0,-2-3 1 15,-6-1 0-15,6 4-1 0,4 0 0 0,-4 0 0 16,0 0 0-16,5 4 0 0,1-1 1 0,3-5-1 16</inkml:trace>
  <inkml:trace contextRef="#ctx0" brushRef="#br0" timeOffset="-31635.83">31110 4947 389 0,'0'0'0'0,"0"0"0"15,0 0 0-15,0 0 84 0,0 0 0 0,-18-12 0 16,18 12 2-16,-7 0-69 0,7 0 0 0,0 0 1 16,0 0 0-16,0 0 23 0,0 0 0 0,-4-5 1 15,4 5-1-15,0 0-25 0,0 0 0 0,0 0-1 16,0 0 2-16,8 0 6 0,-1 0-1 0,0-4 1 15,5 8 0-15,11-3-12 0,3 1 2 0,3-4-2 16,9 9 1-16,-1-1 6 0,-3-6 1 0,5-4 0 16,7 17 1-16,1-6-10 0,-3-7 0 0,0 0 0 0,-1 7 1 0,-3-4 0 15,-3-3 2-15,2-3-2 0,5 11 1 0,-5-4-5 16,-5-4 1-16,3-5 0 0,-4 13-1 0,1-4 5 0,-6-8 0 16,-2 1 0-16,-4 10 1 0,-3-4-7 15,-1-3 2-15,-3-7 0 0,-2 14 0 0,-3 0 9 0,-1-7 0 16,-2-7 0-16,-7 7 0 0,7 9-8 15,-7-9 2-15,0 0-1 0,0 0 0 0,7 0 7 0,-7 0-1 0,0 0 1 16,0 0 1-16,0 0-9 0,2 9 1 0,-2-9 0 16,0 0 0-16,-3 11 7 0,3-11 1 15,-6 10-1-15,1-3 1 0,-4 0-8 0,-1-3 0 0,-1-4 0 0,-3 7 0 16,-4 5 6-16,1-3 0 16,-1-4 0-16,-3 9 0 0,-2-3-7 0,2-1 0 15,-2-3 0-15,-2 7 1 0,-1-1 4 0,-1-1-1 0,4 0 1 16,0-1-1-16,-1 3-5 0,1-3 0 0,2-4 0 15,-1 7 1-15,-1 0 1 0,4-7 1 0,1 5 0 16,-3 9 1-16,0-8-6 0,2-6 2 0,-1 0-1 16,-4 12 1-16,-1-3 2 0,0-13 1 0,-5 4 0 15,0 20 1-15,2-13-6 0,3-5 1 0,2 1 0 16,2 20 1-16,2-11 1 0,1-8 1 0,2-2-1 0,-5 10 1 16,3 0-5-16,4-8 2 0,0 0-1 0,-2 6 0 15,-1-3 1-15,4-5 1 0,3 2 0 0,-3 3 0 0,3 0-4 16,3-7 2-16,0 0-1 0,-2 2 1 15,-2 1 1-15,6-1 0 0,5-9-1 16,-12 7 1-16,6 2-2 0,6-9-1 0,0 0 0 0,-7 10 2 0,7-10 1 0,-7 11 0 16,7-11-1-16,-7 0 2 15,7 0-3-15,0 0 0 0,0 0 0 0,0 0 0 0,0 0 0 16,-7 0 0-16,7 0 1 0,0 0 0 0,0 0-3 16,0 0 2-16,0 0-2 0,0 0 1 0,0 0 5 15,0 0 0-15,0 0 0 0,0 0 1 0,4-7-4 16,3 3 1-16,0 4-2 0,2-3 2 0,8 3 4 15,4-4 1-15,2 1-1 0,6 10 0 0,2-4-4 16,-4-6 1-16,1 3-2 0,2 7 2 0,2-4 5 0,-2 1-1 16,2-4 0-16,6 10 2 0,3-2-6 0,-4-7-1 0,4-1 1 15,-10 13 0-15,3-6 4 0,-1-4 1 0,1 1-1 16,3 12 0-16,-5-6-5 0,-1-6 1 0,3-1 0 16,3 11 0-16,0-5 4 0,-4-7 2 0,-1-1-1 15,-2 15 1-15,0-9-7 0,-3-7 1 0,-4 0 0 16,0 16 1-16,-1-16 5 0,-2-5-1 15,-1-6 0-15,1 22 1 0,-1-11-6 0,-3-11 0 0,0 1-1 16,3 10 2-16,1-2 2 0,-5-12 0 0,-2-2 0 16,1 14 0-16,-2-6-4 0,-1-6 1 0,-4-2-1 15,0 5 0-15,-2 2 2 0,1-5 1 0,-3-2 1 16,-1 2-1-16,-2 2-5 0,-4-4 2 0,3 2 0 16,-1 2-1-16,-5 1 1 0,-2-3 0 0,-2 0 0 15,-3-2-1-15,-5 2-1 0,-1-3-1 0,1-1 1 16</inkml:trace>
  <inkml:trace contextRef="#ctx0" brushRef="#br0" timeOffset="-30337.26">31330 4942 892 0,'0'0'0'0,"0"0"0"16,0 0 0-16,0 0 128 0,0 0 0 0,0 0-1 15,0 0 2-15,0 0-115 0,0 0 1 0,0 0-1 0,0 0 1 16,0 0 59-16,0 0 1 0,0 0 0 15,-3-16 0-15,3 16-57 0,0 0 0 0,0 0 0 0,-6-7 0 0,6 7-12 16,0 0 1-16,0 0-2 0,-5-9 2 0,5 9-3 16,0 0 1-16,0 0-1 0,0 0 1 0,11-7-6 15,-3 7 1-15,5-3 0 0,24 6 0 0,14 1-1 16,-2-8 1-16,-1 1 0 0,-4 10 0 0,2-4-9 16,3-3 1-16,1-7 0 0,4 14 0 0,8-3 2 15,-9-8 1-15,0 1-1 0,-2 10 1 0,-1-2-4 16,-8-10 0-16,-2-2 0 0,3 14 0 0,-4-7 2 15,-9-4 1-15,-2-3 0 0,2 11 0 0,0-8 3 16,-9-3 0-16,-5 2 1 0,-6 5 0 0,-1 2 0 0,0-4-1 0,-2-9 1 16,-7 11 1-16,0 0 1 0,0 0 1 15,0 0-1-15,0 0 1 0,0 0-1 0,0 0 1 16,4-7-1-16,-4 7 2 0,0 0 4 0,0 0 1 16,0 0 0-16,0 0-1 0,0 0-1 0,0 0-1 15,0 0 1-15,0 0 1 0,0 0 7 0,-11 11 0 0,4-11 1 16,-7 7-1-16,-11-5-5 0,-1 1 0 15,1-6 0-15,2 10 1 0,0 0 4 0,0-7 1 16,2 0-1-16,2 7 1 0,-2-2-6 0,1-5 1 0,2 0-2 16,1 11 2-16,1-4 4 0,-2-2-1 0,6-2 0 15,-2 12 2-15,0-5-6 0,1-5 0 0,3-1 0 16,-3 15-1-16,1-3 6 0,2-5 0 0,1-1 1 16,0 1-1-16,-3-1-5 0,1-1 0 0,2-4 0 15,-3 6 1-15,-4 1 5 0,0-1 1 0,-2-4-1 16,3 3 1-16,2 1-7 0,-1 0 1 0,2-6 0 15,1 4 0-15,-1 6 2 0,-1-4 1 0,3-8 0 16,3 12 0-16,0-5-5 0,-6-1 1 0,3-4-1 0,1 6 1 0,0 3 2 16,0-5 0-16,1-2 1 0,-1 10-1 0,0-6-4 15,2-4 1-15,7-7 0 0,-11 24 0 0,4-8 0 16,0-5 1-16,0-6 0 0,-2 16 1 0,-1-7-3 0,1-8-1 16,2 1 1-16,-2 23 0 0,-2-11 0 15,1-9 1-15,-1-3 0 0,-3 13-1 0,2-3-1 0,-1-3-1 16,-1-3 1-16,-5 3 1 0,0 0-2 15,-3-3 2-15,-4-2-1 0,3 8 1 0,2-3-3 0,1-7 2 16,1 4-2-16,1 3 2 0,1-2-2 16,-1-3 1-16,0-2 1 0,3 12-1 0,2-8 0 15,1-8-1-15,0 1 1 0,-1 10-1 0,1-3-1 0,1-8 2 16,1-3-2-16,-3 7 1 0,1 0-1 0,1-7 1 16,3 0-1-16,-5 9 0 0,3-5 1 0,1-4 2 15,0-4-2-15,2 8 2 0,-4-1-3 0,3-3 1 16,-1-3 1-16,0 3-1 0,0 3 1 0,0-6-1 15,2-1 0-15,7 4 2 0,-10 4-3 0,10-4 1 16,-9 0 0-16,9 0 0 0,0 0 0 0,0 0 1 0,0 0-1 16,-5 0 0-16,5 0 0 0,0 0-1 0,0 0 0 15,0 0 2-15,0 0-1 0,5 0 1 0,-5 0 0 16,10 0 0-16,-1 3-2 0,4 1 2 0,-1-4-1 16,4 0 1-16,8 0-1 0,3-4 1 0,-2-3 0 15,3 11 0-15,-3-4-1 0,-1-4 0 0,4-5 0 16,4 13 1-16,-2-4-1 0,0-4 0 0,2-6 1 15,7 13 0-15,1 1-2 0,-3-8 2 0,0-3-1 16,-1 14 1-16,1-3-1 0,-4-8 0 0,1-3 1 0,3 14-1 0,-4-3-1 16,-3-8 2-16,2-3-2 0,5 14 1 15,2-3 2-15,-6-4-1 0,-3-7 1 0,-3 14-1 0,1-4 0 16,-1-3-1-16,-3-7 0 0,-1 14 1 0,-2-3 1 16,-1-8 1-16,-1 1 0 0,2 10-1 15,-1-7-2-15,-6-4 2 0,2-3-1 0,0 14 1 0,-2-7-1 16,-4-7 1-16,-1-3-1 0,0 13 2 0,-9-3-3 15,9 0 1-15,-9 0-1 0,0 0 2 0,7-3-2 16,-7 3 0-16,0 0 1 0,0 0-1 0,3-7-1 0,-3 7 2 16,0 0-2-16</inkml:trace>
  <inkml:trace contextRef="#ctx0" brushRef="#br0" timeOffset="-29447.18">31094 4865 1557 0,'0'0'0'0,"0"0"0"0,0 0 0 16,0 0 51-16,0 0 0 0,0 0 0 0,0 0 0 0,0 0-34 15,0 0 0-15,0 0 0 0,0 0 1 16,0 0 37-16,19 0 0 0,-12 3 0 0,6 2 1 0,4 2-39 0,3 0 1 16,-1-7-2-16,4 9 2 0,-2-2-16 15,-1-7 0-15,3 0 0 0,7 11 0 0,-2-2-1 0,2-9 1 16,10-4-1-16,1 16 1 0,1-5-8 15,1-3 2-15,-1-4-1 0,4 11 1 0,-4-4-1 0,-3-4 2 16,3-3 0-16,4 12-1 0,2-8-18 0,-6-4-1 0,-5 0 1 16,-3 10 1-16,-1-3 8 0,-3-3 2 15,-3 0 0-15,-1 10 0 0,-3-7-8 0,-4-11-1 16,-1 1 1-16,0 13 1 0,-4-3 7 0,-4-7 1 16,1-3 0-16,-4 10 0 0,-2 0 4 0,-5-7 2 15,0 0-2-15,7 0 2 0,-7 0-1 0,0 0 2 16,4 3-2-16,-4-3 2 0,0 0 2 0,0 0 1 0,0 0-1 15,0 0 1-15,0 0-1 0,0 0 1 16,0 0-2-16,-7 0 2 0,3 7 0 0,-1 2 0 0,-2-2 0 16,-7 7 0-16,-4 0 0 0,-1 0 0 0,-1-7 0 15,-1 4 0-15,0 1 2 0,2-3 0 0,1-4 0 16,-5 4 0-16,-2 7-1 0,-1-5 2 0,-2-4-2 16,-2 7 1-16,-6-2 1 0,6-3 1 0,2 1-1 15,3 13 1-15,1-9-2 0,-3-5 1 0,6 2-1 16,0 11 2-16,0-2 2 0,1-10 1 0,3 1 0 15,-6 19 1-15,3-18-4 0,-1-1 2 0,2-1-2 16,-6 15 2-16,-1-8 5 0,-1-4 0 0,-6-3 1 0,3 11-1 0,2-3-4 16,1-4 0-16,2 0 0 15,2 2 1-15,1 5 1 0,0-7 0 0,3-7 0 0,0 11 1 16,1-4-4-16,4-5 0 0,1 0 0 0,-1 6 1 0,0-4 7 16,5-8 2-16,2 1-1 0,0 6 0 0,2-1-6 15,5-9 0-15,0 0 0 0,-7 9 0 0,7-9 6 16,-4 7-1-16,4-7 1 0,0 0 1 0,0 0-7 15,0 11 0-15,0-11 0 0,0 0 0 0,0 0 3 16,0 7 1-16,0-7 1 0,0 0-1 0,0 0-5 0,0 0 0 16,0 0 0-16,0 0 1 0,0 0 1 0,0 0 1 15,9 0 1-15,-9 0-1 0,9 5-5 0,0-1 2 16,1-4-1-16,6 0 1 0,6 0 1 0,0-4 1 0,1-1-1 16,7 10 1-16,-1-1-4 0,-1-8 0 15,2-1 1-15,9 14 0 0,1-6 0 0,-1-6 0 0,2-1 1 16,-8 11 0-16,2-3-3 0,-3-8 0 15,3 1 1-15,6 10-1 0,-4-4 2 0,-2-6 1 16,4-1 0-16,3 11 0 0,2-3-4 0,-3-4 2 0,-2-7 0 16,0 17-1-16,1-6 2 0,-3-11 1 0,-1 0 0 15</inkml:trace>
  <inkml:trace contextRef="#ctx0" brushRef="#br0" timeOffset="-27067.2">1004 4263 1605 0,'0'0'30'0,"26"-4"-17"0,-5 1 0 0,4-1 1 15,5 1-1-15,12-1 74 0,-1-1 0 0,5 2 1 16,-2-1-1-16,5-3-70 0,-1 2 1 0,-2-1 0 0,5 3 0 16,0 3 38-16,-9 0 1 0,-1-4 1 15,-2 1-1-15,-4 6-40 0,-5-3 1 0,-2 0-1 0,-7 4 0 16,-5-1 16-16,-2-1 1 0,0 0-2 0,-6 0 2 16,-1 1-21-16,-7-3 2 0,7 9 0 0,-7-9-1 15,0 7 14-15,0-7 0 0,-4 12 0 16,-3-1 1-16,-4 3-15 0,1-3-1 0,-1 1 1 15,-1 4-1-15,-6 3 4 0,1-1 0 0,-1-4 0 0,-3 7 0 0,-6 0-8 0,3 4 1 16,-1-1 0-16,-5 6 0 0,-2 5 3 16,1-3 2-16,1 0-2 0,-2 1 2 0,2-5-7 0,2 2 1 0,3-2-1 15,-3-3 1-15,1 1 4 0,3-5 1 16,2-7-1-16,-1 4 1 0,-1 0-7 0,6-6 1 0,7-2 0 16,-6 5 1-16,1-3 2 0,5-5 2 15,1 0-1-15,3-2 0 0,7-5-5 0,-7 4 1 0,7-4 0 16,0 0 0-16,0 0 2 0,0 0 0 15,0 0 0-15,7-4 1 0,7 1-4 0,-4 1 0 0,1-2-1 16,5-3 1-16,5-1 2 0,-3 2 1 0,-1 1-1 16,3 2 1-16,-6 3-4 0,0 0 1 0,0-4-2 15,0 8 2-15,0-3 2 0,2 3 1 0,-2-2 0 0,0 3 0 16,1 2-4-16,-5 0 1 0,4 0-1 16,-1-2 1-16,4 2 2 0,-3-3 0 0,4-1 0 0,0 1 0 15,-4 1-3-15,5-1 0 0,2-4 0 16,4 0 1-16,5 3-1 0,-5-3 2 0,-1-3 0 0,1 3 0 15,2 0-4-15,-6-4 2 0,-4-5 0 16,1 9-1-16,1-3 2 0,-5-1 0 0,-3 1-1 0,-4 3 1 16,0-4-2-16,-7 4-1 0,11-5 1 0,-11 5 0 0,7 0 0 0,-7 0 0 15,0 0 0-15</inkml:trace>
  <inkml:trace contextRef="#ctx0" brushRef="#br0" timeOffset="-26845.79">2064 4451 2261 0,'0'0'0'0,"0"0"0"0,0 0 0 0,0 0 65 0,0 0 0 16,0 0 0-16,24-17 0 0,-13 15-47 0,3-2 0 15,2 1 0-15,2-1 0 0,6 4 45 16,-2-3 0-16,0-6-1 0,3 9 2 0,-7 0-46 0,-1 0 0 15,-4-4 0-15,1 8 0 0,0 1 1 16,-7-1 0-16,-7-4 0 0</inkml:trace>
  <inkml:trace contextRef="#ctx0" brushRef="#br0" timeOffset="-26677.27">2085 4719 1909 0,'0'0'0'0,"0"0"0"0,21-6 0 16,2 3 36-16,2-1 1 0,-1-3-1 0,3 0 1 16,1 4-22-16,-3-1 1 0,-2-3-2 0,5 4 2 15,0 3 23-15,-7-4 1 0,2 1-1 0</inkml:trace>
  <inkml:trace contextRef="#ctx0" brushRef="#br0" timeOffset="-26362.01">2769 4142 1796 0,'0'0'0'0,"0"0"0"0,0 0 0 0,0 0 32 15,14-16 0-15,-10 9 1 0,-4 7-1 0,0 0-18 16,0 0 0-16,0 0 1 0,0 0-1 0,0 0 34 15,0 10-1-15,0-1 0 0,0 19 1 0,-4 11-31 0,4-4 0 0,-3 5 0 16,-1 3-1-16,4 4 16 0,0 1-1 0,0 4 1 16,0 8-1-16,0 0-17 0,0-7 0 0,0 0 0 15,4 1 0-15,3-3 5 0,-2-2 0 16,-1 1 0-16,-1 3 0 0,1-6-8 0,-4 2-1 0,3-12 0 16,-3 5 1-16,0-6 7 0,0-6 1 0,-3-2-1 0,-1 5 1 15,4-8-9-15,-3-6 0 0,3-3 0 16,-4 1 2-16,4-1 7 0,0-7 0 0,0-9 0 15,4 9 0-15,-4-9-9 0,7 2 1 0,-7-2-1 16</inkml:trace>
  <inkml:trace contextRef="#ctx0" brushRef="#br0" timeOffset="-25954.71">2683 4240 1683 0,'0'0'0'0,"7"-18"0"0,4 8 0 16,-3-4 68-16,6-4 1 0,1-1-1 0,-1 3 1 0,7 4-51 16,-2-2 0-16,9 0-1 0,-6 7 1 0,6 3 67 15,-2 4 0-15,-1 0 0 0,-4 7 0 0,2 4-68 16,-2 3 1-16,-7-6 0 0,-7 10 0 0,0 7 19 0,-3-4 1 16,-4-2-1-16,0 1 2 0,-7 6-25 15,0-5 2-15,-4-5 0 0,-6 7-1 0,-3-4-1 16,3-1 0-16,3-6 0 0,-4 7 0 0,-3-5-6 15,5-1 1-15,-2-6 0 0,8 7 0 0,-1-2-2 16,4-8 0-16,7-4-1 0,-7 3 2 0,7-3-3 0,0 0-1 0,0 0 1 16,11 7 0-16,3-3 1 0,3-4-1 0,-6 0 1 15,8 1 0-15,6-1-3 0,-4 0 2 0,0 0-1 16,-1 4 1-16,-6 0 2 0,0-4 1 0,-4 0 0 16,1 7 0-16,0 0-2 0,-6-2-1 0,-5-5 1 15,3 12-1-15,-4-5 3 0,1-7 0 0,-4 11 0 16,-3-1 0-16,-3 1-3 0,-5-2 1 0,1-2 0 15,-7 3-1-15,2 3 3 0,1-5 0 0,-3-4 0 16,0 3 1-16,1 0-4 0,3 0 1 0,-1-3 0 16,4-1-1-16,3 1 0 0,1-4 0 0,10 0 1 0</inkml:trace>
  <inkml:trace contextRef="#ctx0" brushRef="#br0" timeOffset="-25666.55">3198 4668 1972 0,'0'0'0'0,"0"0"0"0,0 0 0 0,0 0 59 0,0 0 0 15,-18 10 1-15,18-10-1 0,-10 14-42 16,3-7 1-16,3 0 0 0,1 2 0 0,-1 2 46 0,4 1 0 16,0 0 0-16,0-1 1 0,7-4-47 15,0 0 0-15,0 0 0 0,7-4 0 0,0 3 12 0,-1-3 0 16,1-3 0-16,4 0 2 0,3-2-19 15,-4 1 2-15,-1-5-2 0,-2 3 2 0,-3-4-6 0,-4 3 1 16,0-3-1-16,-3-3 1 0,-1 1-4 0,1-2 1 0,-4 3-2 16,-7-1 2-16,-4 2 0 0,0 0 0 0,-3 0 1 15,-5 7 0-15,1 0-3 0,4 0 0 0,0 3 1 16,3-3-1-16,4 4 2 0,0-1 0 0,7-3 0 16</inkml:trace>
  <inkml:trace contextRef="#ctx0" brushRef="#br0" timeOffset="-25475.96">3574 4497 1985 0,'0'0'0'0,"0"0"0"15,24-5 0-15,-2 5 57 0,-3-7 0 0,6 3 0 16,-4 4 1-16,-4 0-42 0,3-3 2 0,1-1 0 15,-3 4 0-15,-1-4 29 0,1 3 1 0,1-3-1 16,-5 4 0-16,-3-3-31 0,0-1 0 0,-1 1 1 0</inkml:trace>
  <inkml:trace contextRef="#ctx0" brushRef="#br0" timeOffset="-25277.17">3747 4245 1784 0,'0'0'0'0,"0"0"0"0,0 18 0 0,0-4 42 16,0 0 2-16,0 4-1 0,0 8 1 0,3 0-29 0,1-1 1 16,-1-2 0-16,1 12 1 0,-1-1 34 0,-3 1 1 15,4-4-1-15,-1 1 2 0,8 5-36 0,-4-7 0 16,-4-2 0-16,1 0 1 0,1-5 12 0,6-4 1 16,-1 1 0-16,4 1 0 0,-3-4-17 0,3-2 0 15,4-1 0-15</inkml:trace>
  <inkml:trace contextRef="#ctx0" brushRef="#br0" timeOffset="-24997.3">4175 4138 1985 0,'0'0'0'0,"0"0"0"16,0 0 0-16,0 0 48 0,0 0 1 0,4-16 1 0,-4 16-1 0,3 7-32 15,1-2 0-15,-1 6 0 0,1 14-1 0,-1 3 52 16,4 3-1-16,0 6 0 0,4 2 1 0,-2 2-50 16,-2-8 0-16,0 9 0 0,-4 6 0 0,-3-3 23 0,4-2 1 15,-4 2-1-15,3-2 2 0,-3 1-28 16,0-9 1-16,0-2 0 0,0-1 1 0,8-4 0 0,-1-2-1 16,0-4 1-16,3 4 1 0,-3-3-9 15,0-6 1-15,0-1 0 0,2 0 0 0,-2-4 4 16,0-1-1-16,0-4 1 0,-7-7-1 0,7 7-5 15,-7-7 0-15,0 0 0 0</inkml:trace>
  <inkml:trace contextRef="#ctx0" brushRef="#br0" timeOffset="-24677.11">4359 4119 2086 0,'0'0'0'0,"0"0"0"15,17-18 0-15,-10 15 61 0,0-6 1 16,6 2 0-16,-3 8 1 0,-3 1-47 0,-7-2 2 0,11 4 0 16,-4 5 0-16,-4-2 65 0,-3 3 2 0,4 1-2 0,-8 5 1 0,-6 8-67 15,3-3 1-15,0 0 0 16,0-1-1-16,3 1 17 0,-3 0 0 0,7-7-1 0,4 4 2 0,3-1-20 16,0-1-1-16,3-2 1 15,4 2 0-15,4 2-6 0,-4-10 1 0,6-1-1 0,1 13 1 0,0-10-5 16,-3-4 2-16,-3 1-1 15,3 7 0-15,0-7-2 0,-8 0 0 0,-3-6 0 0,-3 10 0 0,-1-4-2 16,-3 2 2-16,0-9-1 0,-10 10 1 0,-1-1-1 0,-6 2 0 16,-1-4 1-16,-5 3 0 0,-5 3-2 15,0-3 2-15,1-3-2 0,-1 4 1 0,0-1 0 0,5 1-1 16,5-8 0-16</inkml:trace>
  <inkml:trace contextRef="#ctx0" brushRef="#br0" timeOffset="-24457.25">4819 4551 2086 0,'0'0'0'16,"0"0"0"-16,0 0 0 0,-2 20 48 0,6-13 0 0,-3 3 0 16,1 4 1-16,-2 4-32 0,0 0-1 15,0-6 1-15,4 9 0 0,-1-3 49 0,4-1 0 16,-3-6 1-16,3-1-1 0,0 4-48 0,0 2 0 15,4-5 0-15,-1-4 0 0,-3 3 19 0,0-3 0 0,0 0 0 16,2 0 1-16,-2-3-23 0,0 3 0 0,0-3 0 16</inkml:trace>
  <inkml:trace contextRef="#ctx0" brushRef="#br0" timeOffset="-24227.39">5057 4273 2161 0,'0'0'0'0,"0"0"0"0,37 4 0 16,-19 7 54-16,3-4 1 0,2 0-1 0,5 7 1 0,0-4-39 15,-1 3 2-15,1 1-1 0,0 3 1 0,-3 1 48 16,-2-4 2-16,2 2-1 0,-4 3 0 0,-4-1-49 16,3-4 0-16,1-2 0 0,-3 9 0 0,-1 0 20 15,-1-3 0-15,2-2 1 0,-4-2-1 0,0 3-24 16,-4-3 2-16,1-7 0 0,-2 4-1 0,-2-4-1 15,-7-7 1-15,7 7-1 0</inkml:trace>
  <inkml:trace contextRef="#ctx0" brushRef="#br0" timeOffset="-24062.12">5422 4332 2211 0,'0'0'0'16,"0"0"0"-16,-3 24 0 0,-3-8 60 0,3 3-1 0,-1 4 1 15,1 4-1-15,-4 1-42 0,0-5 1 0,0 1 0 0,0 4 0 16,-4 1 55-16,0 0 0 0,4-4 0 16,0-4 0-16,-3 6-55 0,3-10 0 0,1 1 0 0,-1-4 0 15,4 0 10-15,3-2 1 0,7-5 0 16</inkml:trace>
  <inkml:trace contextRef="#ctx0" brushRef="#br0" timeOffset="-23847.06">5944 4620 2299 0,'0'0'0'16,"0"0"0"-16,4 25 0 0,-1 1 47 16,1-5 0-16,3 2 0 0,4 0 2 0,-1 7-33 0,1-9 1 15,1-4 0-15,6 8 0 0,-8-2 45 16,1-7-1-16,-4 1 1 0,-4-1 1 0,1 4-46 0,-1-6 1 15,-3-4 0-15,4 3 0 0,-8 1 10 0,-3-9 1 0,-3-2-1 16</inkml:trace>
  <inkml:trace contextRef="#ctx0" brushRef="#br0" timeOffset="-22907.29">619 4025 1498 0,'21'0'0'0,"-3"0"-13"0,8-3 2 0,31-2 11 15,36-6 0-15,13-3 24 0,-2-2-1 16,0 4 1-16,20 1-1 0,-3-1-11 0,-2 1 0 0,4-3 0 15,15-1 1-15,-6 4 37 0,-9 2 2 0,10-7-1 16,4 6 1-16,-8-4-35 0,-2 0 0 0,5-2-1 16,6 2 2-16,-6 7-11 0,2-4 0 0,0 1 0 15,6 3 0-15,-10-4-2 0,-12 4 1 0,6-5-2 16,-2 6 2-16,-15 3-3 0,-8-1 2 0,5 1-1 16,-10 3 0-16,-8 0 0 0,-10-4-1 0,3 3 1 15,1 2-1-15,-5-1-1 0,-11-1 2 0,1-3-1 16,-7 4 0-16,-3-4 0 0,-2-3-1 0,-5 0 0 15,1 4 1-15,-1-1 0 0,-2-3 0 0,-2-3-1 0,-2 10 2 16,2-4-2-16,-5 1 0 0,-6-3 0 0,3 14 1 0,-3-7 1 0,-1-1 1 16,0 4-1-16,-6 3 2 15,2 0-3-15,-7-4 0 0,-3 1 1 0,-7 3 0 0,1 3 4 0,2-2 0 16,0-3 0-16,0 4 1 0,4 1-4 16,-6 2 1-16,6-5 0 0,3 4-1 0,0 0 3 0,1-4 1 15,4 0 0-15,-5 1 0 0,0 5-3 16,-3-3-1-16,1 3 1 0,3 1 1 0,2-4-1 0,-3 1 2 15,2 1 0-15,-5 4 0 16,3 0-4-16,-5-6 2 0,2-1 0 0,-4 9-1 0,-4-4 3 0,-3-5 1 16,0 5 0-16,0 7 0 0,4 0-3 0,1 0-1 0,6 2 1 15,-4 12 1-15,0-1 0 0,0 8 2 16,4-7-1-16,1 9 1 0,-4-2-3 0,-5 2-1 16,4-5 1-16,4 14 1 0,-6 3 3 0,2-5 0 15,-3 0 0-15,-1 0 1 0,1-2-4 0,-4-10 0 16,0 1 0-16,0 3 0 0,0-1 5 0,0-5 0 15,2 1 0-15,2-1 1 0,3 4-7 0,0-8 2 0,4-5 0 16,-1 6 0-16,-1-2 4 0,2-11 2 0,-1 1-2 0,1 3 2 16,-7-7-7-16,-4-1 1 0,-2-4 0 15,-7 1 1-15,-5-4 1 0,-7-6 1 0,-7-4 1 16,-14 2-1-16,-2-6-4 0,-8-1 0 0,-4-6 0 16</inkml:trace>
  <inkml:trace contextRef="#ctx0" brushRef="#br0" timeOffset="-21997.08">684 4154 1661 0,'-7'33'11'0,"-1"8"-6"0,4 1 2 0,0-3 0 16,12 8-1-16,-5-5 52 0,2 6-1 0,2 3 0 15,0 3 0-15,0 4-40 0,1-8 1 0,-5 1 0 16,4 3 0-16,0-8 28 0,0 2 0 0,-3-3 0 15,3 5 0-15,-7-3-30 0,0-1 1 0,0-13-1 16,7 9 1-16,-4-8 0 0,1-3 1 0,-1-6 0 0,6 3 0 0,-5-1-8 16,-4-10 0-16,7-1 0 0,7 3 0 15,-3-1 2-15,-1-6 0 0,4-5 0 0,9 7 1 16,-2-5-7-16,1-5 2 0,6-4 0 0,9 7 0 16,5-4 0-16,2-6 1 0,2-1 0 0,5 8 0 15,4-4-4-15,-2-7 1 0,9 1 0 0,6 8 0 16,5-4 1-16,3-5 0 0,3 0-1 0,14 6 2 15,8-5-3-15,3-1-1 0,7-5 1 0,9 8 0 16,5-3 2-16,-1 0 0 0,5-1 0 0,1 1 0 0,-1 0-2 16,-9-2 1-16,5 2-2 0,16 3 2 0,-9-3 0 0,-1 4 2 0,10-1-1 15,-5 8 1-15,-2-4-4 0,-9 0 2 16,-5-4-2-16,-5 8 2 0,-18-4 0 0,-11-4-1 0,4 1 1 16,-10 6-1-16,-12-3-1 15,-9-3 0-15,-1-6 1 0,-2 9-1 0,-8-4-1 0,-2-3 0 0,-2-3 0 16,5 3 1-16,-5 0-2 0,-5 0 0 15,5 0 0-15,-1 0 2 0,-6 3-3 0,-6 0 1 16,6 1-1-16,-5-1 1 0,0 4 0 0,-2 0-1 0,-2 0 0 0,-7 0 1 16,0 4-2-16,-1-1 1 0,1-3 0 15,-3 4 0-15,-4 0-1 0,0-1 2 0,-2-3-2 16,-1 0 1-16,-1 4-1 0,1-4 1 0,-4 0-1 16,4 0 1-16,-4 0-1 0,0-4 1 0,-7 4-1 0,12 0 1 15,-5 0-1-15,-7 0 0 0,11-3 0 16,-11 3 1-16,0 0-1 0,0 0 0 0,7-4 0 0,-7 4 1 15,0 0 1-15,0 0-1 0,0 0 0 16,0 0 0-16,0 0 0 0,0 0 0 0,0 0 0 0,0 0 0 16,7-4 2-16,0 4-1 0,3 0 0 0,1 4 2 0,3 0-2 15,2-4 0-15,-5 0 0 0,3 0 0 16,-7-4 2-16,0 4-1 0,-7 0 1 16,10-7 0-16,-10 7-2 0,11-7 2 0,-11 7-2 15,7-9 1-15,-7 9 2 0,4-9 0 0,-4 9 1 0,-2-7 0 16,2 7-3-16,-2-7 1 0,2 7 0 0</inkml:trace>
  <inkml:trace contextRef="#ctx0" brushRef="#br0" timeOffset="-15377.15">31447 4944 12 0,'0'0'0'0,"0"0"0"0,-30-13 0 16,14 12 2-16,0-6 0 0,0-6 1 0,2 10-1 16,0 3-1-16,0-4 1 0,0-3 0 0,3 11 1 15,-1-4 102-15,-2 0 2 0,3 0-1 0,0 7 1 16,1 0-91-16,-3-7 1 0,6 0-2 0,0 5 2 15,0 2 52-15,0-3 0 0,7-4 1 0,-9 5-1 16,9-5-51-16,-7 10 0 0,7-10 0 0,0 0 0 0,-7 8 45 0,7-8 1 16,-7 3 0-16,7-3 0 0,-9 7-46 15,9-7 0-15,-10 7 0 0,3-3 0 0,7-4 10 0,-9 8 1 16,9-8 0-16,0 0 0 0,-9 11-15 0,9-11-1 16,0 0 1-16,0 0-1 0,5 11 11 0,2-8 0 0,2-1 1 15,9 5 0-15,8-2-13 16,3-1 0-16,1-4 1 0,7 7-1 0,0-4 25 0,-6-3 0 0,8-3 0 15,-2 10 1-15,-3-4-23 16,-2-3 1-16,-8-3-2 0,1 6 2 0,0-3 22 0,-2 0 1 0,-2-7 0 16,2 11 0-16,-2-4-23 0,-2-4-1 0,2-3 1 0,6 7 0 15,-4 0 17-15,-2-3 2 0,5-8 0 16,6 9 0-16,3 1-21 0,-1-5 1 0,-2-3-1 0,-1 11 2 16,3-4 14-16,-2-5 2 0,-2 0-1 15,1 11 1-15,-4-1-19 0,-2-6 2 0,-2-4-2 16,5 7 2-16,-5 3 10 0,-7-3-1 0,-2-7 1 15,3 11 1-15,-4-8-14 0,-3-1 0 0,-1-2 1 16,-2 7 0-16,0 0 4 0,-7 0 1 0,11-7-1 0,-11 7 1 16,0 0-8-16,7 0 0 0,-7 0 0 0,0 0 0 15,0 0 4-15,-7-7 0 0,7 7 1 0,0 0-1 16,0 0-6-16,-9 4 1 0,9-4 0 0,0 0 0 16,-9 3 5-16,2 1-1 0,0-4 1 0,-2 7 0 0,-5 0-6 15,0-6 1-15,2 3-1 0,-1 6 1 16,-4-3 2-16,1 1 1 0,2-3 1 0,-2 11-1 0,0-9-5 0,0 0 1 15,0-4 0-15,0 4-1 16,0 4 5-16,1-6 0 0,0 4-1 0,-2 3 2 0,-1 6-7 16,0-4 2-16,3 0 0 0,-1-2 0 0,-2 8 2 15,0-5 0-15,1-4 0 0,-4 7 0 0,-2-3-4 16,2-2 1-16,1 1-1 0,4 9 1 0,-1-7 1 0,-3-4 0 0,1-2 0 16,-1 20-1-16,-3-14-1 15,1-2 0-15,0 0-1 0,-8 16 1 0,0-3-2 16,4-5 2-16,-4 1-2 0,-5 7 2 0,-2-3-3 15,1-6 2-15,-2-2-2 0,2 9 2 0,5-3-2 16,2-11 2-16,5 0-2 0,-1 12 2 0,4-5-3 16,0-8 1-16,1-1 1 0,-3 11-1 0,4-9 0 0,3-3 1 15,-2-4-1-15,-8 16 0 0,6-15 0 0,5-4 0 16,-5 3-1-16,-4 9 2 0,1-9-1 0,1-6 0 16,-4 1 1-16,1 11 0 0,4-6-2 0,2-11 2 15,1-1-2-15,4 14 1 0,0-6 0 0,1-6 0 0,1-4-1 16,12 7 2-16,-9 7-2 0,9-7 0 0,0 0 0 15,0 0 1-15,0 0-1 0,0 0 1 0,0 0 1 16,0 0-1-16,0 0-1 0,9 0 0 0,2-4 1 16,-2 8 0-16,6-1 2 0,3-6-1 0,0-1 0 15,5 11 1-15,-4-7-2 0,0 0 1 0,4-3-1 16,-1 10 0-16,0-4 3 0,1-6 0 0,-1-4-1 16,-3 14 1-16,6-7-3 0,1-4 2 0,2 1-1 15,-1 10 1-15,-1-4 1 0,1-6 1 0,3-4 0 0,9 14 0 16,-2-7-3-16,0-4 1 0,8 4-1 0,1 11 2 15,2-8 0-15,-4-3 2 0,0 0-1 0,4 9 1 0,-4-9-4 16,-2-4 2-16,6 3-2 0,1 6 2 0,2-5 1 16,-3-4 0-16,-4 3-1 0,2 6 1 0,0-9-2 15,-6-1-1-15,-1-2 0 0,5 14 2 0,-3-10 0 16,-4-8 0-16,3 2 0 0,-3 15 1 0,-1-12-3 16,-6-2 1-16,-4-3-1 0,-3 11 1 0,0-5-1 0,-4-11 1 15,-3 2-1-15,-3 12 2 0,-4-9-3 16,-2-4 1-16,-2 1-1 0</inkml:trace>
  <inkml:trace contextRef="#ctx0" brushRef="#br0" timeOffset="-13297.23">31348 6238 12 0,'0'0'0'0,"0"0"0"16,0 0 0-16,-18 11 0 0,11-7 0 0,0-4 0 15,2 7 0-15,0 5 0 0,-1-5 0 0,3-2 0 16,3 20 0-16,-2-2 0 0,0 0 0 0,2-2 0 0,4 10 0 0,-1 3 0 15,-1-1 0-15,2-8 0 16,1 12 0-16,-2-6 0 0,-3-6 0 0,0 1 0 0,2 13 0 16,-2-9 0-16,-3 0 0 0,-1 3 0 0,4 17 0 15,-3-3 0-15,-3-5 0 0,1-3 0 0,3 9 0 0,-1-8 0 16,-3-1 0-16,-1-6 0 0,4 22 0 0,-1-6 0 0,1-5 0 16,-1 2 0-16,4 6 0 15,-2-2 0-15,-1-8 0 0,-1-2 0 0,4 10 0 0,-1-6 0 16,-3-9 0-16,-1 9 0 0,-1 9 0 0,-1-1 0 15,0-6 0-15,-1-2 0 0,-3 4 0 0,2-4 0 16,4-2 0-16,-2-7 0 0,-2 19 1 0,2-8-1 16,0-4 0-16,-2-1 0 0,-3 5 1 0,5-2 7 0,1-9 1 15,-1-4 0-15,-3 10 0 0,1-9-4 0,4-11 1 16,-2 5 0-16,-4 13 0 0,0-11 27 0,4-2 1 16,0-5-1-16,-5 8 1 0,3 1-19 0,4-13-1 15,-2-3 1-15,-2 7-1 0,4-1 27 0,1-6 0 16,1-4 0-16,-1 3 0 0,1-3-25 0,-1-1 0 0,4-2-1 15,-7 2 2-15,2 3 19 0,5-12 0 16,-11 9 0-16,11-9 1 0,-11 16-23 0,8-9 2 0,3-7-1 16,-4 7 1-16,4-7 26 0,-7 10 1 0,7-10-1 15,-7 4 2-15,7-4-28 0,-12 3 0 0,5-3-1 16,-2 4 2-16,-7-1 20 0,-3-3 0 0,-2-3 0 0</inkml:trace>
  <inkml:trace contextRef="#ctx0" brushRef="#br0" timeOffset="-12787.29">30566 8525 1042 0,'0'0'0'0,"0"0"0"0,18 0 0 0,-9 0 26 0,1 0 1 0,1-5-1 16,-6 23 1-16,4-11-15 0,2-4 1 15,-1 1 0-15,-3 10 0 0,0 5 11 0,1-3-1 0,-1-2 1 16,-2 11-1-16,4 3-11 0,1-5 0 15,-1 0 0-15,0 3 1 0,1 0-1 0,3-6 1 0,-4-1 1 16,3 9-1-16,0-7-5 0,1-5 0 0,-1 2 0 0,9 14 1 0,-7-11-6 16,0-2 2-16,1-5-2 15,0 14 2-15,-2-3-3 0,-1-9 1 0,-3-2 1 0,3 7-1 0,-1-4-2 16,-4-6 0-16,0-4 0 16,4 4 2-16,1-1-2 0,-2-5 0 0,-2-3 0 15,-8-2 1-15,0 0-2 0,8 4 0 0,-8-4 0 16,0 0 1-16,9-7-1 0,-9 7 0 0,11-6 0 0,-6-6 1 0,6-2 5 15,1-4 0-15,0 1-1 16,6-4 2-16,1-11-4 0,3 6 2 0,-5-6-1 0,-1 14 1 0,0 3 20 16,-2-7-1-16,2-6 1 0,3 7 1 0,-1 5-14 0,0-8 0 15,1-6 1-15,6 5-1 0,-2 4 18 16,0 0 1-16,1-7-1 0,8 5 0 0,3 2-16 0,-3 1-1 16,-6 1 1-16</inkml:trace>
  <inkml:trace contextRef="#ctx0" brushRef="#br0" timeOffset="-407.25">24178 12037 12 0,'0'0'0'0,"0"0"0"0,0 0 0 0,-20-7 0 0,15 0 0 16,-2-2 0-16,0 5 0 0,7 4 0 16,-13-5 0-16,13 5 0 0,-10-10 0 0,10 10 53 0,-11-6-1 15,11 6 1-15,-12-5 1 0,3 2-37 0,-1 3 0 16,-1-4-1-16,-7 8 2 0,-6-1 107 0,2 2 1 15,3-1-2-15,-4 10 2 0,0-2-112 0,2-1 1 16,2 3 0-16,-4 9-1 0,5-2 94 0,2-4 0 0,-3 5-1 16,-6 13 1-16,6-2-92 0,6-12 1 0,6-1-2 15,7 4 2-15,4-3 23 0,3-5 0 0,2-5-1 16,1 6 2-16,6-3-26 0,2-1 1 0,1-5 0 16,2 3-1-16,8-2 39 0,-6-4 0 0,1-1 0 15,4 3 0-15,1-4-37 0,-3 1 1 0,6-4-1 16,-2 0 0-16,2 3 23 0,-1 3-1 0,1-6 0 15,-2 3 2-15,2 1-26 0,-7-3 1 0,-1 1 0 16,-1 9 0-16,0-1 18 0,-4-3 2 0,-1-2 0 16,2 8 0-16,-6 1-21 0,-6-7-1 0,1 2 1 0,-2 8 1 15,-1-4 22-15,-6-13 0 0,1 10 0 0,-2 2 0 16,-1-1-23-16,-2-4 0 0,4-7 1 0,-7 19 0 16,0-6 16-16,0-6 2 0,-3-4 0 0,-6 8-1 15,0-4-19-15,0-5 0 0,-3-4 1 0,-8 7 0 16,4-3 10-16,0-2 1 0,-7-4 0 0,-7 8 1 15,4-2-15-15,1-4 1 0,-3 2-1 16,-4 2 2-16,2-1 7 0,5-2 0 0,-3-1 0 16,-2 4 2-16,5-4-12 0,2-2 0 0,0-1 1 0,-2 7-1 15,-1-2 8-15,3-4 0 0,5 1 0 0,7 6 0 16,1-6-9-16,1-4 1 0,5 0 0 0,11 7 0 0,0 0-4 16,0 0 0-16,0-7 1 0</inkml:trace>
  <inkml:trace contextRef="#ctx0" brushRef="#br0" timeOffset="23.02">24617 12357 1847 0,'0'0'0'0,"0"0"0"0,0 0 0 0,0 0 61 16,0 0 1-16,0 0 0 0,17 18 1 0,-17-18-47 16,6 5 2-16,-6-5 0 0,3 12 0 0,1 2 50 15,-1 6 0-15,-3-5-1 0,7 15 2 0,-3-5-51 16,-1-6 0-16,1 1 0 0,0 4 0 0,1-3 19 16,2-7 1-16,-2-1-1 0,0 6 1 0,3-5-23 15,-1-3 0-15,0-1 1 0,3 1 0 0,1-1-5 0,-1-3 0 16,-3-7 0-16,0 4 1 0,2-4-6 15,0 0 2-15,-2 0-1 0,-7 0 1 0,11-7-1 0,-8 0 0 16,-1-4 1-16</inkml:trace>
  <inkml:trace contextRef="#ctx0" brushRef="#br0" timeOffset="222.66">24372 12250 2086 0,'0'0'0'0,"0"0"0"0,0 0 0 0,0 0 56 15,19 10 0-15,-19-10 0 0,0 0 1 16,7 0-40-16,-7 0 1 0,0 0-1 0,0 0 1 16,0 0 33-16,0 0 1 0,4 7 0 0</inkml:trace>
  <inkml:trace contextRef="#ctx0" brushRef="#br0" timeOffset="922.63">25317 12267 2035 0,'0'0'0'16,"0"0"0"-16,-26-7 0 0,8 7 44 0,2-3 0 0,0-4-1 0,-5 7 1 15,3 0-28-15,4 0 1 0,2 0-2 16,-2 7 2-16,0 0 35 0,0 2 0 0,1-1-1 16,-4 6 2-16,-5-1-36 0,5-1 0 0,3 4-1 15,0 3 2-15,-2-1 6 0,2-6 1 0,3 2-2 16,4 2 2-16,3-4-14 0,-3-1 1 0,2-2 1 15,2 7-1-15,1-4-2 0,0-2 0 0,2 1 0 16,5 10 2-16,2-3-6 0,4-8 1 0,0-6 0 0,3 5 1 16,5-4 0-16,2-5-1 0,7-4 1 0,6 10 0 15,1-6-2-15,-3-6-1 0,-2 1 1 0,2 7 0 0,-6-4-1 0,-1-7 2 16,0-5 0-16,-4 7-1 16,-4 0-1-16,-2-3-1 0,-3-8 1 0,6 7 0 0,-8 1 3 0,-6-3 0 15,1-4 0 1,4 1 1-16,-4 0-3 0,-3 6-1 0,0-6 1 0,1 5-1 0,1 2 4 15,-3 1 0-15,1-3 0 0,2 2 1 0,-4 9-4 0,3-7 1 0,-3 7-2 16,0-12 2-16,0 12 2 16,0 0 1-16,0-7 0 0,0 7 0 0,0 0-4 0,0 0 1 0,0 0 0 15,0 0-1-15,0 0 2 0,0 0 0 16,-5 11 0-16,5 11 1 0,-4 8-4 0,1-3 1 16,1 3 0-16,2 7-1 0,-3-6 3 15,1-3 0-15,2 4 0 0,2 14 1 0,-1-6-4 0,-1-1 1 0,0 0 0 16,0 8-1-16,-3-10 2 15,1-2 0-15,2-5-1 0,2 7 2 0,-4 0-3 16,-3-7 0-16,-1 2 0 0,5 15 0 0,-3-3 2 0,1-7 1 16,-4 0-1-16,3 0 1 0,1-4-4 0,-8-3 2 15,2-5-2-15,2 1 2 0,-2 1 1 0,-1-10 0 16,-3-1 0-16,-1 7 1 0,0-5-3 0,-2-8 0 16,-3-3 1-16,-6 5-1 0,2-6 1 0,0-6 1 0,-3-6-1 15,-4 5 1-15,-7-1-2 0,3-5-1 0,3-5 1 16,1-1 0-16,0 4 2 0,3-5 0 0,1-5-1 15,3 1 2-15,2 3-3 0,3-1 0 0,0 0 0 16,4 4 0-16,4-1 1 0,4 1 1 0,-1-2 0 16,4-5-1-16,6 6-1 0,1 1-1 0,3-2 1 0</inkml:trace>
  <inkml:trace contextRef="#ctx0" brushRef="#br0" timeOffset="1700.62">25767 12264 2198 0,'0'0'0'0,"0"0"0"16,0 0 0-16,0 0 71 0,-4 23-1 0,8-15 1 15,-2-2 1-15,-1 2-54 0,1 8 0 0,0-2 0 16,1 11 0-16,3 0 41 0,1-1 2 0,2 1-1 16,-2 3 1-16,0-5-44 0,-2 0 1 0,2-4 0 15,-3 4 0-15,3-4 13 0,1 1 0 0,1-3 1 16,-2-1 0-16,0-2-18 0,0-1 0 15,-1-3 0-15,-1-1 0 0,-1-2-6 0,-4-7 0 0,7 3 0 16,-7-3 0-16,0 0-4 0,0 0 2 0,7 0 0 0,-7 0-1 16,5-10-1-16,-5 3 0 0,4-4-1 0,-4-15 2 15,0-13-3-15,3-1 2 0,4-2-1 0,0 6 0 0,2 8 1 16,0 0 0-16,0-2 1 16,3 4-1-16,-3 6-1 0,-2 1 1 0,0-2-1 0,3 10 1 0,6 1 0 15,2-1 1-15,5 1-1 16,0 6 1-16,2 4-2 0,-1 4 0 0,1-1 1 0,-2 4-1 0,0 4 2 15,-2-2-1-15,0-1 0 0,0 3 2 0,-3 8-3 0,-4-5 1 0,-2 0-1 16,-1 6 2-16,-2-4-1 16,-4 1 1-16,-1-3-1 0,-4 7 2 0,0-3-3 0,0-6 0 0,-4-1 1 15,4 5 0-15,-5-2 2 16,1-5 0-16,-1-2-1 0,0 7 2 0,1-6-4 0,4-8 2 16,0 0-1-16,-5 8 1 0,5-8 1 15,0 0 1-15,-7 5 0 0,7-5 0 0,0 0-3 0,0 0 1 16,-7-5-1-16,7 5 2 0,-2-8-1 15,2 3 2-15,0-5-1 0,0-10 0 0,2-10-1 0,3 4-1 16,2-7 1-16,2-1-1 0,2 8 2 0,-1 1 0 16,4 1-1-16,-1 2 2 0,2 5-3 0,1 3 1 15,0 3-1-15,4 4 1 0,3-2-1 0,-2 2 1 16,-2 0-1-16,-3 11 2 0,-2-2-3 0,2 1 1 16,-2 2-1-16,-2 8 2 0,3 1-2 0,-3-2 1 0,2 2 0 15,-7 2 0-15,2 7-1 0,0-7 0 16,-1 1 0-16,-2 3 1 0,-1 1-1 0,-1-5 0 0,-3-2 1 15,-2 7-1-15,-1-4-1 0,0-4 2 16,0 1-2-16,-3 7 1 0,0-5 0 0,-2-6-1 0,0-1 0 16,-4 9 1-16,4-4-1 0,3-7 0 0,4-7 0 0,-10 14 0 15,6-4-1-15,4-10 2 0,0 0-1 16,0 0 0-16,0 0-1 0,0 0 0 0,0 0 1 16</inkml:trace>
  <inkml:trace contextRef="#ctx0" brushRef="#br0" timeOffset="2064.88">27141 12313 2173 0,'0'0'0'16,"0"0"0"-16,0 0 0 0,0 0 72 16,0 0 1-16,0 0 0 0,0 0 0 0,0 0-55 0,0 0 0 0,0 0 0 15,0 0 0-15,-14 23 62 16,9-13 2-16,-2-1 0 0,-8 11 0 0,1 1-64 0,4 3 0 15,1-6 0-15,0 7 0 0,2-6 15 16,3-5-1-16,1-3 1 0,-4 8 0 0,3-3-19 0,4-9 0 16,0 0 1-16,-1 5 0 0,2 0-5 0,-1-12 0 0,13 6 0 15,-6-1 0-15,2 0-4 0,3-3 0 16,0-4 1-16,6 0 0 0,0-5-4 0,-1-1 2 0,-3-6-1 16,2 7 1-16,-2-2-3 0,-3-9 1 15,-4-3 1-15,5 7-1 0,-5-4 0 0,-5 3 1 0,0-5-1 16,1 4 2-16,-3 2-3 0,-3 0 1 15,-2-3-1-15,-1 6 2 0,-3 2-1 0,-1 0 2 0,-1-1-2 16,-1 3 1-16,-2 0-1 0,0 3 0 0,0-1 0 16,-4 2 1-16,4 3-1 0,0 0 2 0,1 0-1 15,-1 3 1-15,5 6-3 0,9-9 1 0,-10 7 1 0</inkml:trace>
  <inkml:trace contextRef="#ctx0" brushRef="#br0" timeOffset="2288.8">27499 12320 2224 0,'0'0'0'15,"0"0"0"-15,0 0 0 0,-18 35 59 16,15-19 2-16,3-7-2 0,-2 0 2 0,2 1-44 0,0 3 1 0,0-3 0 16,-3 8 0-16,4 5 42 15,1-8 2-15,-4-1 0 0,1 9-1 0,-1 0-44 0,0-11 1 16,0-1 0-16,1 10 0 0,1-5 12 15,1-4 2-15,-1-12-1 0,4 14 1 0,-4-14-19 0,3 6 2 16,-3-6-2-16,0 0 2 0,0 0-9 0,0 0 2 16,6-6 0-16</inkml:trace>
  <inkml:trace contextRef="#ctx0" brushRef="#br0" timeOffset="2442.91">27406 11958 2072 0,'0'0'0'16,"0"0"0"-16,17 5 0 0,-4 2 47 0,-3 0 2 0,-1-3-1 16,-2-1 0-16,0 1-31 0,-7-4 0 0,12 5 0 15,-3 2-1-15,2 2 44 0,-2-2-1 0,-1-6 1 16</inkml:trace>
  <inkml:trace contextRef="#ctx0" brushRef="#br0" timeOffset="2883">28037 11831 2110 0,'0'0'0'0,"0"0"0"0,7 33 0 0,-3-10 44 16,1 4 1-16,-2-3-1 0,1 19 1 0,-1-5-30 15,3-4 2-15,1 10-1 0,2 8 1 0,-2 5 42 16,-2-10 1-16,0-1-1 0,2 5 1 0,-3-12-44 0,-4-4 2 15,-4-5 0-15,4 10 0 0,-5-8 18 16,0-8 0-16,-1-1 0 0,3 11 0 0,-1-11-21 0,1-8 0 16,-1 3 0-16,3-2 1 0,1-2-1 0,0-7 2 0,0-7-1 15,0 0 1-15,0 0-8 0,0 0 1 16,0 0-1-16,0-7 1 0,0 0 4 0,0-4 2 0,0-1 0 16,-4-18 0-16,-1-12-7 0,-2 1-1 15,0 6 1-15,-4 9 2 0,0 5 3 0,1 5 1 16,-4-2-1-16,-7 8 1 0,3 5-7 0,4 1 1 15,2 4 0-15,-10 9 0 0,8 1 3 0,5 1 2 0,2 3-2 16,0 9 1-16,4-2-5 0,5-5 0 0,1 0 0 16,-1 8 1-16,5-1 4 0,2-7 1 0,1-4-1 15,-1 6 1-15,7-6-6 0,-2-3-1 0,4 0 1 16,-1 3 1-16,1-3 4 0,1-9-1 0,3 0 0 16,4 0 1-16,-1-4-7 0,1-8 2 0,2-6 0 0,6 10 0 0,7-5 3 15,-1-8 2-15,-1-3-2 16,-2 8 1-16,2 2-5 0,-4-7 1 0,-1 0 0 0,-6 6-1 0,-5 1 1 15,-7 2 0-15,-6 0 0 16</inkml:trace>
  <inkml:trace contextRef="#ctx0" brushRef="#br0" timeOffset="3408.66">22901 13115 2224 0,'0'0'0'16,"19"-16"0"-16,0 15 0 0,6-3 72 0,2-1-1 0,1-6 1 16,11 11 1-16,-6-2-55 0,6-1 0 0,3-1 0 15,11 10 0-15,2-3 35 0,-1-3-1 0,6 0 1 16,7 7 1-16,1-3-37 0,2-4 0 0,13 0 0 0,5 7 0 16,0-2 4-16,2-5 0 0,18-3-1 15,1 10 1-15,1-4-9 0,3 1-1 0,14-1 0 16,12 4 0-16,-3-7-9 0,-6 0 0 0,22 0-1 15,3 0 1-15,2 4-1 0,-9-2 0 0,8-2 0 0,9 5 2 0,-6 0-3 16,-4-3 0-16,11-2 0 0,-2 3 0 0,-9 4 0 16,-6-1 0-16,15-3 0 0,8 1 0 0,-11 1-1 15,-16-3 1-15,3-1-2 0,2 5 2 16,-16-3-1-16,-13 1 1 0,12-4-1 0,-26-4 1 0,12 11-2 16,-8-3 1-16,-6-1 0 0,-13-6 0 0,-4 6 0 0,-10 1-1 15,-7-4 1-15,-3-7 0 0,-15 7 0 16,-7 0 1-16,-2-4 0 0,-7-3 0 0,-3 4-1 15,-8 3 1-15,-6-7 0 0,-10-4 0 0,1 4 0 16,-2 0 1-16,-4-3-1 0</inkml:trace>
  <inkml:trace contextRef="#ctx0" brushRef="#br0" timeOffset="4257.33">23047 11949 1821 0,'0'0'0'0,"0"0"0"0,0 0 0 0,-25 5 78 16,18-5 2-16,7 0 0 0,0 0-1 0,0 0-61 15,0 0 0-15,7 0 0 0,0 0 0 0,4 0 65 16,-1-2 1-16,5 1 1 0,22-1-1 0,1-2-67 15,1 1 1-15,5-2-1 0,2-1 1 0,5 3-15 0,8-1-1 16,4-3 0-16,8-3 2 0,-3 1-2 0,-1 5 0 16,2-6 0-16,-3-1 1 0,9 2-9 0,10 1 0 15,10-5 1-15,-1 4 0 0,-4-1 1 0,3-2 0 16,11-4 0-16,0 2 0 0,-3-6-19 0,1 3 0 16,15-4 1-16,1 12 0 0,-4-5 9 0,-6 0 2 0,10 0-1 15,4 17 0-15,-11-13 0 0,-3-1 0 16,15 0-1-16,-6 20 1 0,-5-16 4 0,-6 0 0 0,11 4 1 15,-1 19-1-15,-10-16 2 0,-6-6 2 16,10 12-1-16,6 11 1 0,-13-10-1 0,-12-7 2 0,1 4-1 16,1 13 1-16,-10-11 2 0,-7-3 1 0,7 1-1 0,-2 10 1 0,-12-9-1 15,-7-3 1-15,5-1-1 16,-4 15 1-16,-3-12 0 0,-3-1 1 0,1 1-1 0,-5 6 1 0,0-6-1 16,-6-2 1-16,-2-2-1 15,0 3 1-15,-8-3 3 0,-3-3 1 0,-1-1-1 16,-8 8 2-16,2-4-3 0,-3-4 1 0,1 2-1 15,-7 2 2-15,-1 0 5 0,3-7 1 0,-4-3-1 16,-4 10 1-16,2-4-4 0,0 1 0 0,-5-6 0 0,-9 9 0 0,12-4 5 16,-12 4 0-16,9-8 0 0,-9 8 1 0,7-2-7 15,-7 2 2-15,7-4 0 0,-7 4 0 0,7 4 4 0,-7-4 2 16,0 0-1-16,9 2 1 0,-9-2-6 16,7 14-1-16,-5-7 1 0,1 7 1 0,4 5 5 0,-3 2-1 15,0 4 1-15,1 5-1 16,0 3-5-16,-1 2 0 0,-3-3 0 0,3 7 1 0,-2-9 3 0,-2-4 0 15,0 6 1-15,5 15-1 0,-1 3-4 0,-4-12 0 0,1 6 0 16,8 0-1-16,-4 4 4 0,-1-11-1 16,3 3 0-16,9 9 1 0,-6-10-4 0,-1-7-1 0,4-1 1 15,1 13 1-15,-4-3 2 0,1-8 1 16,5-1-1-16,-6 3 2 0,1-7-6 0,-2-3 1 0,0 0 0 16,-4 1 1-16,0-5 1 0,0-7 0 15,-3-3 0-15,-7 8 1 0,0-7-5 0,-4-8 2 0,-4-4-1 16,-4 7 0-16,-8-4 1 0,-1-6 0 15,-3-1 0-15</inkml:trace>
  <inkml:trace contextRef="#ctx0" brushRef="#br0" timeOffset="4784.71">23140 11854 1972 0,'0'0'0'16,"0"0"0"-16,0 0 0 0,9 26 43 0,-7-15 1 0,0 1-1 15,1 6 1-15,-1 6-28 16,-2 1 1-16,-3-2-1 0,4 14 0 0,-4-4 27 0,-4 6 1 0,-2-2-2 16,5 16 2-16,1-4-28 0,-8-2 0 0,4 1-1 0,7-4 2 15,-5 0 12-15,-2-5 0 16,3-8 1-16,8 17 0 0,-4-8-17 0,-2-1 1 0,4-6-1 16,7 2 1-16,-2-1-3 0,-4 1 1 0,1-10 0 15,6-6 0-15,-3 4-5 0,-3-2 1 0,3-7-1 16,5 2 1-16,-6-6 3 0,-5 1 1 0,-1-11-1 15,11 11 0-15,-11-11-4 0,0 0 1 0,7 1-2 0,-7-1 2 16,0 0 6-16,0 0-1 0,0 0 1 0</inkml:trace>
  <inkml:trace contextRef="#ctx0" brushRef="#br0" timeOffset="8940.67">5043 12283 1909 0,'0'0'0'0,"0"0"0"16,0 0 0-16,-7 28 41 0,3-7 0 0,4-5 0 15,-3 5 0-15,3-5-25 0,-4 2 0 0,1-2-1 16,3 5 2-16,0-2 48 0,-4-3 0 0,1-4 1 16,-4 8-1-16,3-5-47 0,4-2 0 0,-3-3-1 0,-1 1 1 15,-3 1 27-15,0-1 0 0,2-4 0 16,5-7 1-16,-11 10-30 0,4-8 1 0,7-2-1 0,-11 0 1 0,4-2 6 15,0-1 0-15,0-1 1 16,-3 1-1-16,-3-4-11 0,3-4 0 0,-1 1 0 16,1 1 1-16,-1-9-3 0,-3 1 1 0,3-3-1 0,1 1 1 15,-1-2-4-15,2-2 0 0,-1-2 0 0,-1 1 0 0,1 6 2 16,3-1 0-16,-1-1 0 0,1 1 1 0,4 5-4 16,-1 0 1-16,4 0-2 0,0 3 2 0,4-1 7 15,-1 1-1-15,4 1 1 0,4 3-1 0,0 1-5 16,-1-1 0-16,8 2 0 0,5 2 1 0,5-4 5 15,-3 0 1-15,1-1-1 0,6 7 2 0,0-3-7 0,1-1 0 16,2-4 0-16,6 7 0 0,-2-1 7 0,5-2 0 16,-2-2 0-16,2 7 1 0,-5-2-8 0,-2 0 1 15,2-1-1-15,-2 6 1 0,2-3 5 0,-7 0 0 16,1 0 1-16,-8 7 0 0,3-2-7 0,-5-1 0 16,2-1 0-16,-1 8 0 0,-2-4 10 0,-7 0 0 0,3-3 0 15,-4 6 1-15,-7 1-10 0,0-6 2 16,-7-5-2-16,11 9 1 0,-11-9 7 0,7 3 0 0,-7-3 0 15,11 0 1-15,-11 0-9 0,0 0 0 16,8-2 0-16,-8 2 0 0,0 0 6 0,0 0 1 0,-5-5-2 16,5 5 2-16,0 0-8 0,0 0 1 0,0 0-1 15,0 0 1-15,0 0 3 0,0 0-1 0,-7 2 0 16</inkml:trace>
  <inkml:trace contextRef="#ctx0" brushRef="#br0" timeOffset="9305.54">5990 11924 2173 0,'0'0'0'15,"0"0"0"-15,0 0 0 16,-17 2 97-16,17-2-1 0,-11 3 1 0,11-3-1 0,0 0-79 15,-7 6 0-15,7-6 0 0,-14 7 1 16,0 3 39-16,1 1 1 0,10 3-1 0,-1 7 2 0,1 0-42 0,-4 0 1 16,0-1 0-16,0 10 0 0,3-1 10 0,-3 0 1 15,0 4-1-15,0 2 1 0,3 6-16 0,4-10 1 16,-3-2-1-16,3 4 1 0,0-7-9 0,3-3 2 0,1 0-1 16,6 2 1-16,-2-4-3 0,2-5 1 15,8-1-1-15,-1 5 1 0,6-4-2 0,2-6 1 0,0-5 1 16,-6 6-1-16,2-2 0 0,0-6-1 15,4-3 0-15,2 7 1 0,-6-5 3 0,0-5 0 16,-3-4 1-16,1 5 0 0,-1-3-3 0,-4-2 0 16,0-1 1-16,-4 3-1 0,-1-2 6 0,0-3-1 0,0-1 0 15</inkml:trace>
  <inkml:trace contextRef="#ctx0" brushRef="#br0" timeOffset="9882.77">6272 12030 2173 0,'0'0'0'0,"0"0"0"0,0 0 0 0,0 0 72 15,0 0 1-15,0 0 0 0,0 0 0 0,0 0-55 16,0 0 0-16,0 0 0 0,0 0 0 0,0 0 41 15,0 0 2-15,22-18-2 0,-1 16 2 16,9-1-44-16,1-1 1 0,5 1 0 0,1 1 0 0,-5 2 13 0,3-2 0 16,2-1 1-16,0 3 0 0,-5 0-18 0,-4-2 0 15,-3-1 0-15,-3 4 0 0,3 1-6 0,-7-2 0 16,-4-2 0-16,-3 4 0 0,-3 2-3 0,-1-1 1 16,-7-3 0-16,7 9-1 0,-7-2 3 0,0 0 0 15,0-7 0-15,-3 19 1 0,-4-6-4 0,-5 1 1 16,1 2 0-16,-7 6-1 0,4 1 6 0,-3-3 1 15,-1 6-1-15,-5-1 0 0,-2-1-4 0,4 3 1 16,-4-6-2-16,6 2 2 0,-2 0 5 0,-4-4-1 0,-1-2 0 16,1 1 2-16,4-4-6 0,3 0 0 0,1-1-1 0,4 1 1 0,-1-2 6 15,7-5-1-15,7-7 1 16,-11 7-1-16,11-7-5 0,0 0 1 0,0 0-1 16,-3 7 1-16,3-7 3 0,0 0 0 0,7 4 1 15,4-4 0-15,3 0-5 0,5 0 0 0,6-4 0 0,3 4 0 16,-2 0 4-16,6 0 2 0,3-5-1 15,-1 5 0-15,-6 0-5 0,0-2 0 0,2 0 0 16,-1 2 1-16,-1 0 2 0,-2-2 2 0,-1 1-1 0,0 1 0 16,-1 0-5-16,3 0 1 0,-2-2 0 0,-8 4 0 15,-1-1 2-15,2-1 0 0,-4-1 0 0,3 4 1 0,-2-1-4 16,0-2 0-16,3-2-1 0,-4 4 1 16,0 0 3-16,-3-2 0 0,-1-2 0 0,-2 2 2 0,-8 0-6 0,7-2 1 15,-7 2 0-15,0 0 1 16,7-5-1-16,-7 5 1 0,0 0 0 0,3-9 1 0,-3 9-3 0,0-9-1 15,0 9 1-15</inkml:trace>
  <inkml:trace contextRef="#ctx0" brushRef="#br0" timeOffset="10202.73">7098 11752 2425 0,'0'0'0'16,"0"0"0"-16,28-7 0 0,-14 7 89 0,0 0 2 0,8-4-1 16,-7 8 1-16,7 3-74 0,-1 0 1 0,0 3-1 15,5 6 0-15,-1 2 64 0,-4 6 1 0,4-1-1 16,-6 5 1-16,-5 8-64 0,1-6 0 0,-5-1 0 15,4 15 0-15,-5-1 21 0,0 2 0 0,-4 3 1 16,-5 8-1-16,-3-1-23 0,-3-13-1 0,-1 5 1 16,-10-1 0-16,-1 0-6 0,-3-9 0 0,-4 2 0 0,-1-1 1 15,-3 6-4-15,3-12 0 0,1 1-1 0,4-5 2 16,-4-3-4-16,3-4-1 0,0-1 0 0</inkml:trace>
  <inkml:trace contextRef="#ctx0" brushRef="#br0" timeOffset="10732.47">8110 12017 2287 0,'0'0'0'0,"0"0"0"0,25 0 0 16,-11 4 68-16,4-4 2 0,-1-2-1 0,3 4 1 0,5 0-52 0,-4-2 0 16,0-2 0-16,2 5 0 0,5-1 52 0,-3-2 1 0,1-2 0 15,-1 8 0-15,-4-6-53 16,-3 0 0-16,-1 0 0 0,6 7 0 0,-9-4 14 0,-3-3-1 0,3 4 1 16,-3-2-1-16,-3 1-18 15,0 1 2-15,-8-4-2 0</inkml:trace>
  <inkml:trace contextRef="#ctx0" brushRef="#br0" timeOffset="10922.63">8098 12267 2123 0,'0'0'0'0,"0"0"0"16,0 0 0-16,0 0 52 0,25 7 1 0,-2-7 0 15,15-1 0-15,3-1-37 0,1 2 1 0,-1-4 0 16,1 1 1-16,-5-1 42 0,-5 4-1 0,-5-3 1 0,4-1 0 16,-3 4-43-16,-6-3 1 0,-5-1 0 0</inkml:trace>
  <inkml:trace contextRef="#ctx0" brushRef="#br0" timeOffset="11657.87">10395 11368 1683 0,'0'0'0'0,"0"0"0"0,0 0 0 0,0 0 56 15,17-19 1-15,-17 19 0 0,7-5 1 0,-7 5-42 16,7 0 2-16,-7 0-1 0,0 0 1 0,0 0 56 0,7 0 1 15,-7 0 1-15,4 8-1 0,-4 8-57 16,3 2 0-16,-3 8 0 0,0 6 0 0,0 3 24 0,0-1 1 16,0-3 0-16,-3 6-1 0,3 0-26 0,0-7 0 0,-4 5-1 15,-3-5 2-15,4 9 0 0,3-11 1 0,0-3 0 16,0 1 0-16,3-7-8 0,1-1 0 0,-4-8 0 16,3 3 0-16,4-1 7 0,1-1 1 0,-8-11 0 15,10 7 0-15,-10-7-8 0,0 0 0 0,0 0 0 16,0 0 0-16,0 0 11 0,0 0-1 0,0 0 0 15,-7-7 0-15,0 0-10 0,0 3 1 16,-4-5 1-16,-6 6-1 0,-3-1 9 0,3 1 0 0,-5 1 1 16</inkml:trace>
  <inkml:trace contextRef="#ctx0" brushRef="#br0" timeOffset="12152.48">9128 12260 1997 0,'0'0'0'15,"0"0"0"-15,0 0 0 0,0 0 79 16,0 0 0-16,0 0 1 0,0 0 0 0,0 0-62 0,0 0-1 0,-7 18 1 15,7-18 0-15,9 5 54 16,-2-1 0-16,4-3 0 0,3 3 0 0,10 1-54 0,1-1 0 0,9-3 0 16,4 1 0-16,3 0 14 0,1-2 2 0,6-4-1 0,5 3 1 15,1-1-19-15,1 0-1 16,12-3 1-16,11 1-1 0,1 1-4 0,6-2 1 0,10-2-1 16,13-2 1-16,6 2-4 0,-3-4-1 0,6-3 1 15,1 7 0-15,2-2 1 0,-9 0 0 0,-7 1-1 16,-1 4 1-16,-10 1-2 0,-7-4-1 0,3 0 1 15,-3 7 0-15,-14-4 4 0,-6-3 0 0,-5 2 0 0,-8 5 1 16,-5-4-4-16,-8-3 0 0,-1 2-1 0,4 7 2 16,-3-4 7-16,-6-3-1 0,4-1 1 0,-4 6 0 15,1-3-6-15,1-1 0 0,-5-1 0 16,-1 5 0-16,-5-4 4 0,-2-3 0 0,-2 4 1 0,-3 3-1 16,-1 0-5-16,-3-4 0 0,-3-3 0 0,-2 7 1 0,-2 0 4 15,-7 0 2-15,11-3-2 0,-11 3 2 16,0 0-7-16,0 0 1 0,7 0-1 0,-7 0 1 0,0 0 2 15,0 0 0-15,0 0 0 16,0 0 1-16,0 0-6 0,0 0 2 0,0 0-1 0</inkml:trace>
  <inkml:trace contextRef="#ctx0" brushRef="#br0" timeOffset="12752.52">9414 12723 2161 0,'0'0'0'16,"0"0"0"-16,0 0 0 0,0 0 81 16,3 25 1-16,1-18-1 0,-1 0 1 0,1 7-64 0,3 1 0 0,-3 0 0 15,-4 13 0-15,3-4 72 16,-3 3 0-16,4-3 0 0,-4 12 0 0,0-5-73 0,0 4 1 15,-4 4-1-15,4 3 1 0,0 1 22 16,-3-5 2-16,-1-3-2 0,4 1 2 0,-3-1-26 0,3-7-1 16,-4 4 1-16,0-2 1 0,1-4-4 0,-1-5 1 0,1 2-1 15,-1 3 1-15,1-6-6 0,-1 1-1 16,1-4 1-16,6 1 1 0,4-6-3 0,0-3 1 16,0 0-1-16,4-2 1 0,0-2-2 0,1 0-1 15,0-5 1-15,1-1 0 0,1-5 0 0,0 3 0 16,-7-4 1-16,0 0-1 0,0 0-1 0,-3-2 0 15,3-2 0-15</inkml:trace>
  <inkml:trace contextRef="#ctx0" brushRef="#br0" timeOffset="13054.31">9687 13157 2248 0,'0'0'0'0,"0"0"0"0,0 0 0 0,0 0 73 0,21 16 1 15,-5-12-1-15,13-4 1 0,-1 0-56 16,-2 0 0-16,6-4 0 0,3 2 0 0,2 1 66 0,-1-1 1 16,1-3-1-16,1 1 0 0,1 2-67 15,2 1 1-15,-1-3 0 0,3 2 0 0,-4 1 23 0,-6-5 2 16,-1 3-1-16,-2-2 1 0,-2 1-27 15,-7 1-1-15,-1-3 1 0,-3 3 1 0,-3-4-5 0,-3 3 2 16,-4-3-2-16,0 4 2 0,0 1-7 16,-7 2 1-16,7-7 0 0,-7 7 1 0,7-5-4 0,-7 5-1 15,0 0 1-15</inkml:trace>
  <inkml:trace contextRef="#ctx0" brushRef="#br0" timeOffset="13323.96">10185 12728 2224 0,'0'0'0'15,"0"0"0"-15,-4 30 0 0,4-11 57 0,4 4 0 0,3 2 0 16,-4 7 1-16,4-3-42 0,-3 0 2 0,3-1 0 16,-7 9 0-16,-4 1 51 0,1-1 0 0,-4 6 1 15,0-1-1-15,-4 2-51 0,4-11 0 0,0 2 0 16,0 2 0-16,2-3 16 0,3-4 1 0,2-2 0 15,2 0-1-15,3 2-19 0,2-4 0 0,4-5-1 16,-1 6 1-16,1-3-2 0,-4-6 1 0,3-4-1 0,-2-2 1 0,-1 2-7 16,-2-3 1-16,0-4 0 0,-5-7 1 0,9 11-1 15,-9-11 1-15,0 0 0 0,7-7 0 0,-7 7-3 16,11-11-1-16,-8 2 1 0</inkml:trace>
  <inkml:trace contextRef="#ctx0" brushRef="#br0" timeOffset="13804.64">10797 13194 2135 0,'0'0'0'15,"0"0"0"-15,0 0 0 0,0 0 80 0,0 0 1 0,16 16-1 16,-16-16 1-16,12 4-63 0,-5-3 0 15,-7-1 0-15,12-1 0 0,-5-1 67 0,0 0 0 16,1 0 1-16,2-1 0 0,1-2-69 0,3-1 1 0,-2-1 0 16,2 0 0-16,0-5 27 0,1 0 0 0,-1-2 0 15,0 5-1-15,2-2-28 0,-2-3 1 0,-4-2 0 16,-3 2 0-16,-3 2-3 0,-1 1 2 0,1-1 0 16,-4 2-1-16,3-1-6 0,-3 2 0 0,0 0 0 0,0 2 1 0,0 7-3 15,0-12 1-15,0 12 0 16,0-9 0-16,0 9-4 0,0 0 2 0,-10-5-1 0,-1 5 1 0,-6 0-3 15,-1-4 1-15,-1 4-1 16,-3 4 2-16,8-2-3 0,0-2 1 0,-2 3-1 0,-1 8 2 16,3 1-1-16,3 0 1 0,-3 4-1 0,3 7 1 0,4 2-1 15,2 5 0-15,1 0-1 0,1 1 2 0,1 1 1 16,2-4 2-16,2 2-1 0,-2-5 0 0,2-1-1 0,1-3-1 16,3 0 1-16,-1 2-1 0,5-3 6 15,1-5 0-15,3 0 1 0,0 0 0 0,2-1-4 16,5-1-1-16,4-6 1 0,0 0 0 0,-1-5 3 15,-1 1 0-15,5-3 0 0,2 4 0 0,2-4-4 0,-4-4 0 16,-5 1 1-16,6 1 0 0,-8-2 3 0,0-3 1 16,-5-2-1-16,-2 2 2 0,0 2-6 0,-3-2 1 15,-4-2 0-15</inkml:trace>
  <inkml:trace contextRef="#ctx0" brushRef="#br0" timeOffset="14357.71">10977 12563 2148 0,'0'0'0'0,"0"0"0"15,0 0 0-15,0 0 91 0,0 0 0 16,0 0 0-16,21 17 1 0,-9-13-75 0,-1-2 1 0,3-1-1 16,11 5 1-16,1-3 81 0,6-3-1 15,1 0 1-15,10 4 0 0,-5-1-82 0,3-3-1 16,1-5 1-16,2 7 0 0,-5-2 25 0,-5-4 0 15,1 1 1-15,0 4 0 0,-5-2-28 0,-9-5 1 16,1 1 0-16,-1 5 1 0,-5-2-1 0,-6-1 1 0,-3-2 0 0,0 3 1 0,-7 2-9 16,0 0 1-16,0 0 0 15,0 0 0-15,0 0 0 0,0 0 0 0,0 0 1 16,0 0 0-16,0 0-4 0,-3 10-1 0,3-10 1 16,0 0 0-16,0 9-1 0,0-9 2 0,7 4 0 0,-7-4 0 0,0 0-3 15,0 0 0-15,10 3 1 16</inkml:trace>
  <inkml:trace contextRef="#ctx0" brushRef="#br0" timeOffset="15078.4">11767 12406 1834 0,'0'0'0'15,"0"0"0"-15,0 0 0 0,0 0 87 0,0 0-1 0,0 0 1 16,0 0 0-16,0 0-70 0,0 0 1 16,0 0 0-16,18-10 0 0,-8 10 67 0,1-4 0 15,3 1 1-15,7 3 0 0,5 0-69 0,-1 0 1 16,-9-4 0-16,2 4 0 0,3 4 23 0,-4-4 2 15,1 0-2-15,-2 0 2 0,-2 0-27 0,0 3-1 16,-3-3 1-16,-1 0 1 0,1 4-1 0,-4-4-1 16,4 0 1-16,-11 0 1 0,0 0-8 0,0 0 0 15,0 0 0-15,1 10 1 0,-1-10-2 0,-5 7 1 0,5-7 0 16,-7 13 0-16,0 1-4 0,-4 1 1 0,1 1 0 16,-1 2 0-16,-3 3 1 0,2-5 0 0,1 0 0 15,1 5-1-15,3 2-1 0,-8-2-1 0,-2 0 1 16,-1-2 0-16,2 4 4 0,2-4 0 0,0-1 0 15,0-2 0-15,-2 1-3 0,4 1 1 0,-1-4-2 16,3-2 2-16,-1 1 6 0,1-4 1 0,3-1-1 0,3 3 1 16,0 1-6-16,1-6 0 0,3-6-1 0,-7 10 2 15,7-10 5-15,-2 9 0 0,2-9 0 0,0 0 0 0,0 0-6 16,0 7 1-16,0-7 0 0,0 0 0 16,9 5 8-16,-9-5 0 0,0 0 0 0,11 5 1 0,-11-5-9 15,10 2 1-15,-10-2 0 0,0 0 0 16,11-5 6-16,-11 5-1 0,7-4 1 0,-7 4 1 0,7-3-8 15,-7 3 0-15,0 0 0 0,9-4 1 0,-2 4 3 16,0 0 1-16,-7 0-1 0,14-1 2 0,-7 2-7 0,7 1 1 16,4 0-1-16,-2 0 1 0,5-1 5 0,3 1 2 15,5 0-1-15,-3 1 0 0,2 1-6 0,-3-4 0 16,-2-2 0-16,2 2 0 0,-1-2 3 0,-3-1 2 0,2-1-1 16,-1 3 1-16,-1-1-6 15,0-2 0-15,-7-1-1 0,2 2 2 0,-2-1 3 0,0-1 0 16,0 0 0-16,-1-1 1 0,-1 3-7 0,-3 3 2 15,-2-4 0-15,-7 4 0 0,10-9 3 0,-10 9 0 0,11-3 1 16,-11 3 0-16,0 0-5 0,11 0 1 0,-11 0-2 16,7 0 2-16,-7 0 2 0,0 0 0 0,0 0 0 15,7 0 1-15,-7 0-6 0,0 0 2 0,0 0 0 16,0 0-1-16,0 0-1 0,0 0 0 0,0 0 1 16</inkml:trace>
  <inkml:trace contextRef="#ctx0" brushRef="#br0" timeOffset="17272.67">4048 10784 815 0,'0'0'0'0,"0"0"0"16,0 0 0-16,-18-2 0 0,18 2 1 0,-7-3-1 15,7 3 2-15,0 0-2 0,-3 7 1 0,3-7-1 16,-4 18 1-16,4-1 25 0,0 1 1 0,0-4-2 15,4 18 2-15,3 4-14 0,-4-4 0 0,5 3-1 0,-1 1 2 16,-4-3 58-16,1 0 1 0,1-1 0 16,6 17 0-16,-8-10-55 0,1 5-1 0,-1 3 1 0,1 13 0 15,-1-2 17-15,-6-8 1 0,3-1-1 0,3 11 1 16,-3-6-22-16,-3 4 1 0,3 4 0 16,7 10 0-16,-4-5 8 0,1-6-1 0,-1-3 1 0,8 20-1 0,-4-4-11 15,0-11 0-15,0 6 1 0,5 6 0 16,-1-10 13-16,-8-3 1 0,5 3-1 0,2 9 1 0,-3 2-13 15,0-15-1-15,-3-3 0 0,3 6 2 0,-4-8 7 0,-3-5 0 16,0 5 1-16,4 9-1 0,-4-3-10 16,-4-15 0-16,1 3 1 0,6 4-1 0,-6-10 18 0,-4-9 1 15,3 2 1-15,4 9-1 0,-3-2-17 16,-4-12 1-16,3 1-1 0,8-1 2 0,-4-2 20 0,-4-2-1 0,1-9 1 16,10-1 0-16,-7-3-20 15,-4 1-1-15,4-10 1 0,0 1 1 0,0-7 16 0,0 7 1 16,0-7-1-16,0 0 2 0,0 0-21 15,0 0 2-15,0 0-1 0,0 0 1 0,-7-11 13 0,4 6 0 0,-1-2 0 16</inkml:trace>
  <inkml:trace contextRef="#ctx0" brushRef="#br0" timeOffset="18574.92">3868 11075 1620 0,'0'0'0'0,"0"0"0"0,-14-22 0 0,4 15 74 0,2 0 1 16,1-5-1-16,0 3 1 0,7 9-57 16,-10-9 0-16,-3 4 0 0,3-2 0 0,-1 2 28 15,1 1 0-15,3-1 0 0,0-4 0 0,0 6-30 16,-1-4 1-16,1 0 0 0,7 7 0 0,-10-7-12 0,10 7 1 15,-7-9-1-15,7 9 2 0,0-11-4 0,0 11 2 16,-2-10-1-16,2 10 1 0,5-13-7 0,-1 6 1 16,-1 0-1-16,-3 7 1 0,14-16 0 0,-3 6 0 15,-4 1 0-15,7 0 0 0,7-1-15 0,-1-1 2 0,1-3-2 16,-3 5 1-16,3 2 6 0,2-1 0 0,1-1 0 16,-2 7 0-16,2-2-12 0,6-1 1 0,-2-5 0 15,13 10-1-15,-6-4 10 0,1 1 0 0,8-4 0 16,7 3 1-16,5 2 0 0,-1-3-1 0,1-2 1 15,13 5 0-15,-11-1 3 0,1-3 1 0,11-2-1 16,6 6 0-16,0-2 6 0,-7 1 0 0,3-6 0 0,14 5 1 16,4 4-1-16,-7-3 0 0,4-4 0 15,6 7 1-15,4-4 1 0,-7 1 0 0,5-2 0 0,9 6 1 16,-7-2-1-16,-3-3 0 0,10-1 1 16,-2 7 0-16,-5-2 7 0,0-4 0 0,11 1 0 0,0 6 0 0,-11 1-4 15,-4-4 2-15,13-4-1 16,1 8 0-16,-6 1 10 0,-4-3 1 0,12-4-1 0,3 12 0 0,-5-3-7 15,-5-7 2-15,17-3-2 0,6 10 1 0,-12 0 5 16,-2-3 2-16,12-4-1 0,3 5 1 0,-6 0-8 16,-2-5 1-16,10-2-1 0,-1 13 1 0,-8-8 2 0,-10-4 1 15,13-3-1-15,-1 11 1 0,-11-5-5 16,-6-4 0-16,7-1 0 0,2 10 0 0,-13-4 2 0,-6-8 1 16,6 0-1-16,4 10 1 0,-6-5-4 15,-9-4 0-15,5-1 0 0,8 10 0 0,-5-6 0 16,-7-5 0-16,0 1 0 0,7 9 1 0,0-4-4 15,-7-4 2-15,2 1-2 0,12 10 2 0,-11-9-1 0,-6-2 2 0,6 1-1 16,1 10 0-16,-15-5-1 0,1-4-1 0,6-2 1 16,-10 10-1-16,-4-5 1 0,-12-1-1 0,2-5 1 15,-4 10 0-15,-5-5-1 0,-2-3-1 0,0-2 1 16,2 10 0-16,-9-5-1 0,-5-4 2 0,2 1-2 16,-6 8 2-16,-3-3-3 0,-2-4 1 0,-2-3 1 0,0 8-1 15,-1-1 0-15,-6-4 2 0,0-3-1 16,2 7 1-16,2-2-3 0,-4-2 2 0,2-1-1 0,-2 3 0 15,-4 0 0-15,-2-4 0 16,-1 0 0-16,-7 8 1 0,0-4-2 0,-7 0 0 0,9-7 0 16,-9 7 1-16,0 0-1 0,0 0 1 0,0 0-1 0,0 0 2 0,0 0-2 15,0 0 0-15,0 0 1 16,0 0-1-16,0 0 0 0,0 0 1 0,0 0 1 0,0 0-1 0,0 0-1 16,0 0 1-16,0 0-1 15,0 0 1-15,0 0 1 0,0 0-1 0,0 0 0 16,0 0 2-16,0 0-3 0,0 0 1 0,0 0 1 15,0 0-1-15,-2 11 1 0,0-6 0 0,0 5 1 0,-1 17-1 0,-1-1-1 16,3-5 1-16,2 9-1 0,-1 9 0 0,2-4 2 16,3 2-1-16,1-2 1 0,-1 9-1 0,4-5 0 15,1-2-1-15,1-4 1 0,3 18-1 0,0-5 1 0,-1 1 1 16,2 4-1-16,5 13 2 0,-3-6-3 16,1-9 1-16,3 4-1 0,9 16 2 0,-9-11 0 15,-1-2 1-15,1 12-1 0,7 8 2 0,-7-9-4 16,-5-9 2-16,5 4-1 0,4 15 1 0,-7-1 1 15,-4-8-1-15,-2-3 1 0,2 9-1 0,0-9-1 16,-3 2 0-16,0 2 1 0,-1 10-1 0,-3-7 2 0,2-12-1 16,2 1 1-16,1 13 0 0,0-3-3 0,-5-6 2 15,4 0-1-15,3 3 1 0,-3-4 0 0,-3-10 2 16,5-3 0-16,3 13-1 0,-6-6-1 0,-3-11-1 0,7 3 1 16,-3-5-1-16,0-1 2 0,-4-10-1 0,1 1 1 15,3 2 1-15,0-11-3 0,-8-5 1 16,4-3-1-16,-3 8 1 0,-1-5 2 0,1-7-1 15,-1-3 1-15,1 10 0 0,-1-7-3 0,-3-9 1 0,0-5-1 16,4 13 2-16,-4-6-1 0,0-7 2 0,0 0-1 16,0 0 0-16,0 0-1 0,0 0-1 0,0 0 1 15,0 0-1-15,0 0 1 0,0 0-1 0,0 0 1 0,0 0 1 16,-7-7-3-16,3 0 0 0,1 0 1 16</inkml:trace>
  <inkml:trace contextRef="#ctx0" brushRef="#br0" timeOffset="19853.77">4096 13569 752 0,'0'0'0'0,"0"0"0"0,0 0 0 16,0-18 172-16,0 8 1 0,0-2-1 0,3 5 1 16,-3 7-165-16,7-13 1 0,-3 1 0 0,-1 3 0 0,4 2 104 15,1 2-1-15,-1-2 0 0,-2 0 0 0,2 0-96 16,-7 7 0-16,10-13-1 0,-2 6 2 0,-8 7 9 15,3-8 1-15,-3 8 0 0,0 0 0 0,0 0-15 16,7-4 2-16,-7 4-2 0,0 0 1 0,0 0-4 0,11 7 0 16,-11-7 0-16,10 12 2 0,1 2-6 0,-1 2 2 15,6-5-2-15,5 17 2 0,1-2-5 0,-8-6 1 16,0-4-1-16,-2 5 0 0,2 2-1 0,-3-6 2 16,-4-3-1-16,0 4 0 0,0 5-2 0,-3-4 1 15,-1-5 0-15,-3 0 0 0,-3 7-1 0,3-8 2 16,0-3-1-16,-4 2 0 0,4 3 0 0,0-5 1 15,0-3-1-15,-3 4 2 0,-1 1-2 0,4-12 0 0,4 9 0 16,-4 0 1-16,0-2 7 0,0-7 0 0,0 0 0 16,0 10 0-16,3-1-3 0,-3-9 0 0,7 5 0 15,-7-5 1-15,4 7 8 0,-4-7 2 0,0 0 0 0,7 4 0 16,-7-4-8-16,0 0 1 0,0 0-1 16,0 0 1-16,0 0 6 0,0 0 1 0,0 0-1 0,-7 0 1 0,-7 0-8 15,-1-4 1-15,1 1-1 16,-3 3 1-16,1-4 5 0,5-1 0 0,4-4-1 0,7 9 1 0,0 0-6 15,-3-9 0-15,3 9 0 16,0-10 0-16,0 10-8 0,7-11 0 0,-7 11 0 0,7-10 1 0,-7 10-1 16,10-11 1-16,-6 4-1 0,-4 7 0 0,3-12-2 0,3 7 1 15,-6 5-1-15,10-9 1 0,-10 9-2 16,0 0 2-16,7-9-1 0,-7 9 1 0,11-11-9 0,-4 8 0 16,0 1 0-16,11 0 2 0,5-1 0 15,5-1 1-15,0-3 1 0,16-2-1 0,2 6-13 16,-2-1 1-16,16-3-1 0,9 0 1 0,0 4 7 15,-1-2 1-15,12-6-1 0,13 0 1 0,8 6 1 16,-4 2 2-16,9-8-2 0,15 1 1 0,6 3 1 0,2 0 1 16,9-2 1-16,12 2-1 0,1 0 2 0,-6-4 0 15,21 1 1-15,7 2 0 16,-4 3-1-16,-7-2 1 0,11-7-1 0,21 11 2 0,-14-3 2 0,-7-1 0 16,19 0 0-16,13 7 0 0,-8 2 0 0,-11-2 0 0,22-4 0 15,-4 10 0-15,-4-3 2 0,-3 1 1 16,13-1-1-16,12 4 0 0,-24 2-1 0,-6 0 2 0,22-6-2 15,15 4 1-15,-28 4 8 0,-12 0 0 16,15-6 0-16,8 0 0 0,-20 4-3 0,-15-4 0 0,17-1 0 16,-4-1-1-16,-17 3 9 0,-18-3 1 0,9-3-2 0,-3 2 2 0,-20 7-7 15,-19-9 0-15,5 0 0 16,3-4 0-16,-15 8 5 0,-15-4 2 0,4-7 0 0,-3 3-1 0,-9 6-6 16,-11-2 0-16,-4-4 0 15,-6 3 2-15,-6 2 0 0,-6-1 1 0,2-5 0 0,-4 2 1 0,-10 3-6 16,-4 0 0-16,-5-4 1 15,-4 0 0-15,-6 6 3 0,-5-2 1 0,-2-3-1 16,-3-1 1-16,-7 6-5 0,-1-2 1 0,-5-4 0 16,-5 4-1-16,0 0 3 0,0 0 2 0,0 0-1 15,0 0 0-15,0 0-4 0,0 0 1 0,0 0-2 0,0 0 2 16,0 7 4-16,0-7 0 0,-1 9 0 0,1-9 1 16,-11 7-7-16,4-3 2 0,7-4 0 0,-11 9 0 15,4-6 3-15,-3 1 1 0,1-1 0 0</inkml:trace>
  <inkml:trace contextRef="#ctx0" brushRef="#br0" timeOffset="22652.84">5105 13033 527 0,'0'0'0'0,"-4"-20"0"0,4 20 0 15,-3-14 311-15,-1 2 0 0,-3 1-1 16,7 11 2-16,0 0-312 0,0 0 0 0,0-5 0 0,0 5 0 16,0 0 9-16,0 0 0 0,0 0 0 0,0 9 0 0,-3 0-3 15,3 5 1-15,-4 0-2 16,0 24 2-16,-1 8-7 0,0-7 1 0,0 1-1 0,5-1 1 16,-4 1-1-16,1-3 1 0,3-3-1 15,3 12 2-15,-3-10-5 0,-3 1 1 0,3 0 0 0,3 14 1 0,1-7-2 16,-1-1 2-16,-1-6 0 0,7 1 0 15,0-6-3-15,-6-2-1 0,1-4 1 0,6 4-1 0,-3-4 2 16,0-10-1-16,-3-2 1 0,6 13 0 0,1-13-1 0,-7-4 1 0,3-3 0 16,-4 4-1-16,6-4 1 15,1-5 1-15,-10-2-2 0,11 12 2 0,-7-5 2 16,-4-7 0-16,0 0 0 0,7 11 0 0,-7-11 0 16,7 3 0-16,-7-3 0 0,0 0 0 0,0 7 13 0,0-7 1 0,0 7-1 15,0-7 2-15,0 9-7 16,0-9 1-16,0 9-1 0,0-9 1 0,3 7 25 0,-3-7 1 0,7 3 0 15,-7-3 1-15,4 9-22 16,-4-9 1-16,0 0 0 0</inkml:trace>
  <inkml:trace contextRef="#ctx0" brushRef="#br0" timeOffset="23112.99">4089 14788 1017 0,'0'0'0'0,"0"0"0"0,0 0 0 0,0 0 70 16,-21-17 1-16,17 8-1 0,4 9 1 0,0 0-53 15,0 0 0-15,0 0 0 0,0 0 0 0,0 0 69 16,-7-7 2-16,7 7 0 0,0 0-1 0,0 0-71 16,0 0 1-16,0 0 0 0,0 0 0 0,0 0-8 15,-5 10 0-15,5-10 0 0,-4 16 0 0,1 3-3 0,-1 3 0 16,1-1 0-16,-1 21-1 0,4-2-5 15,0 1 1-15,0-6-1 0,0 6 0 0,-4-5-1 16,4 0 1-16,-3-5 0 0,3 10 0 0,-4-10-2 0,1-2 1 0,-1 0 0 16,1 10 0-16,-1-4-1 0,1-3 1 0,3-6 0 15,3-3 0-15,-3 4 1 0,4-6 0 0,-1-4 0 16,4-1 2-16,0 5-2 0,4-3 0 0,1-9 0 16,10-2 0-16,-5 2 9 0,1-2 1 0,0-6 1 15,8 1-1-15,-1 0-4 0,-8-4-1 16,4-5 1-16</inkml:trace>
  <inkml:trace contextRef="#ctx0" brushRef="#br0" timeOffset="23432.62">4434 15129 1507 0,'0'0'0'0,"0"0"0"15,0 0 0-15,0 0 48 0,0 0 1 0,0 0-1 0,0 0 2 0,-7 22-33 16,4-14 0-16,-1 1-1 15,-3 9 1-15,4 3 54 0,-4-2 0 0,1-1-1 16,8 12 2-16,5-2-54 0,0-3 0 0,4-3 0 0,-1 5 0 0,8-1 20 0,-4-5 0 16,4-3 0-16,5-6 2 0,-2 2-26 15,0-3 2-15,2-8 0 0,5-4-1 0,-3 2 2 16,-7-2 0-16,1-8 0 0,9-4 1 0,-3 5-9 16,-7-3 1-16,-3-7 0 0,-1 6 0 0,-3 2 0 15,-4-8 1-15,0-3 0 0,-7 2 0 0,0 5-5 16,-7-6 1-16,0 1 0 0,-4 8 1 0,-6-1 1 0,-6 0 0 15,-2-1 0-15,1 6 0 0,-6 2-4 16,1-2 2-16,-2-4-1 0,1 8 0 0,5 3 3 0,7-4 0 0,-3-3 0 16,5 7 1-16,2 0-4 0,7-3 1 0,7 3-2 15</inkml:trace>
  <inkml:trace contextRef="#ctx0" brushRef="#br0" timeOffset="23952.83">5091 15082 1620 0,'0'0'0'0,"0"0"0"15,0 0 0-15,0 0 40 0,0 0 2 0,0 0-1 16,0 0 1-16,0 0-26 0,0 0-1 0,0 0 1 16,-4-16 1-16,4 16 47 0,-12 0 1 0,5 0-1 0,0 2 1 15,-4 5-47-15,-3 0 0 0,0 2 0 0,-4 10 0 16,1-1 2-16,4 1 1 0,3-7 1 0,6 9-1 15,-3-1-10-15,3-4 0 0,1-4 1 0,6 9-1 0,-3-5-6 16,4-4 1-16,-4-3 0 0,7 3 0 0,0-1-1 16,0-6-1-16,-7-5 1 0,9 5-1 0,-9-5-1 0,9 0-1 15,-9 0 0-15,12 0 1 0,-5 0-1 16,0-5 0-16,-7 5 0 0,14-7 0 0,-7 2 1 16,-3-2 0-16,-1-2-1 0,5 0 2 0,-1-3-2 15,-4 3 0-15,1-3 0 0,-1-2 1 0,-1 0 0 0,-2 1 1 16,-2 3 1-16,2-6-1 0,0 9-1 15,0 7 0-15,0-9 0 0,0 9 1 0,0-5 0 16,0 5 2-16,0 0-1 0,0 0 1 0,0 0-3 0,0 0 2 0,0 0-2 16,0 0 2-16,0 0 1 0,13 10 1 15,-13-3 0-15,7 13 0 0,-4 1-3 0,1 4 1 0,-1-3-1 16,1 15 2-16,-1-1 2 0,-6-1 1 0,-1-2-2 16,8-3 2-16,-8 9-3 0,-3-11 0 0,0 0-1 15,-4-2 1-15,1-1 2 0,-2-6 1 16,-3 3-1-16,5 0 1 0,-4 0-4 0,-4-7 1 0,-1-1-1 15,-2 9 1-15,3-3 2 0,-3-6 1 16,-2-2-1-16,2 4 1 0,-1-2-4 0,1-5 1 0,-2-4-1 16,-1 0 1-16,2-1 1 0,1-6 1 0,-2-7-2 0,-1 0 2 0,3-3-3 15,-2-5 0-15,5 1 0 16,4-4 0-16,-4 1-1 0,4 0 0 0,0-9 0 0</inkml:trace>
  <inkml:trace contextRef="#ctx0" brushRef="#br0" timeOffset="24207.57">5410 15172 1922 0,'0'0'0'0,"0"0"0"0,19 24 0 0,-12-8 44 0,0-4-1 15,-3-1 1-15,-1 10 1 0,1 2-29 16,-1-4 1-16,-3-1-2 0,0 5 2 0,4 5 22 0,-8-3 2 16,1-6-2-16,3-3 1 0,-4 7-24 0,1-2 0 0,-1-9 0 15,4-1-1-15,-3-1 4 0,-1 1 0 16,4-11 1-16,0 0 0 0,-7 5-10 0,7-5 1 0,0 0-1 16</inkml:trace>
  <inkml:trace contextRef="#ctx0" brushRef="#br0" timeOffset="24323.08">5249 14938 1595 0,'0'0'0'0,"0"0"0"16,21-7 0-16,-6 12 29 0,2-3 1 0,1-1-1 16</inkml:trace>
  <inkml:trace contextRef="#ctx0" brushRef="#br0" timeOffset="24822.91">5861 15490 1532 0,'0'0'0'0,"0"0"0"0,0 0 0 0,0 0 31 0,0 0 0 16,0 0 1-16,0 0-1 0,0 0-18 15,0 0 2-15,18-3-2 0,-14-4 2 0,-1 1 10 16,1-4-1-16,3-3 1 0,0-6 1 0,2-2-14 0,-4-4 1 16,-2-1-1-16,3 0 1 0,-3 3-1 0,-3-4 0 15,0-4 0-15,-3 8 1 0,-3-2-7 0,-1-3 2 0,0 2 0 16,4 1 0-16,-8 9-6 0,4-3 1 16,-3 3-1-16,2 4 0 0,1 5-1 0,7 7 1 0,-7-11 1 15,7 11-1-15,-10-7-1 0,10 7 0 16,0 0 0-16,0 0 0 0,-7 7 0 0,7-7 1 0,0 0-1 15,-9 7 0-15,2 4 0 0,0-3 0 16,0-2 0-16,0 2 0 0,-4 3 0 0,4 3 1 0,3-7-1 16,1 5 0-16,-1 3 2 0,8-5 1 0,-1-5-1 0,1 8 1 0,7 4-1 15,3-8 0-15,0-2-1 16,9 9 2-16,-2-2 0 0,0-5 2 0,0-4-1 0,6 13 1 0,-6-2-3 16,0-6 2-16,-2 2-2 15,6 10 2-15,-4-5 5 0,-3 1 1 16,3-2 0-16,-9 1 0 0,3-1-4 0,-8 2 1 0,0-1-1 15,-7-3 1-15,3 4 4 0,1-1 1 0,-8-6 0 0,-3-1 0 0,0 1-5 16,-3-2 0-16,-6-2 0 0,-2 0 0 0,0 2 7 0,-3 0 2 16,0-6 0-16,2 1 0 0,-3-3-8 15,1-2 1-15,-5-6-1 0,1-2 1 0,0 2 2 16,8 1 2-16,-8-9-2 0</inkml:trace>
  <inkml:trace contextRef="#ctx0" brushRef="#br0" timeOffset="25153.76">6352 14723 1520 0,'0'0'0'15,"0"0"0"-15,0-17 0 0,0 17 42 0,3-9-1 16,-6 3 1-16,3 6 0 0,0 0-26 0,0 0 0 15,0 0-1-15,0 0 2 0,0 0 14 0,0 0-1 0,0 0 0 16,0 15 0-16,0 11-16 0,0 4-1 0,0 1 1 16,3 17 0-16,1 8 0 0,-1-6 0 0,-3-5 1 15,4 5 0-15,-1-8-7 0,1 0 0 0,-4-5 1 16,3 16 0-16,-3-13-5 0,0-1 0 0,0 0 1 16,4 5-1-16,0-4-1 0,-1-3 0 0,-3-5 0 15,7-6 1-15,0 4 0 0,-7-13 1 0,4-2-1 16,3-1 1-16,0-2-2 0,-7-2 0 0,0-10 1 0,7 0-1 0,-7 0 7 15,0 0 0-15,0 0 0 16,2-10 2-16,-6 3-6 0,-1-2 1 0,-2-1 0 0</inkml:trace>
  <inkml:trace contextRef="#ctx0" brushRef="#br0" timeOffset="25457.3">6311 15101 1746 0,'0'0'0'16,"30"-12"0"-16,2 7 0 0,-4 3 51 0,2-2 1 0,5-1-1 16,1 0 1-16,1 3-35 0,-6 0 0 15,3-3 0-15,-6 2 1 0,-3 4 50 0,-2 1 0 0,-2-2 1 16,0 4-1-16,-7 3-50 0,0-4 0 16,-1-3 0-16,-3 2 0 0,1 5 18 0,-4-4 1 15,-7-3-1-15,11 8 1 0,-8 0-22 0,-3-8 0 16,4 9 0-16,-1 2 1 0,1 5-4 0,3-1 1 0,-4-2 0 15,4 15 0-15,0-2-5 0,-5-5 0 16,3-1 0-16,2 8 1 0,-1-4-5 0,-3-2 1 0,1 2-1 16,-1-3 2-16,1 6-3 0,-4-8 1 0,0 2-1 0,3-3 2 0,-3-2-3 15,0-1 0-15,0-6 0 16,4 2 0-16,-1 1 0 0,1-3 0 0,-4-9 0 16</inkml:trace>
  <inkml:trace contextRef="#ctx0" brushRef="#br0" timeOffset="25664.01">6740 14755 1922 0,'0'0'0'15,"0"0"0"-15,0 0 0 16,0 0 36-16,0 0 1 0,0 0 0 0,0 0 0 0,0 0-23 0,0 0 2 15,3 17-1-15,-3-8 0 0,0 3 33 0,0 1-1 16,7-1 0-16,2 6 0 0,5 1-30 0,0-8 0 16,1-3-1-16</inkml:trace>
  <inkml:trace contextRef="#ctx0" brushRef="#br0" timeOffset="25936.37">7288 14950 1709 0,'0'0'0'0,"0"0"0"16,0 0 0-16,-14 19 27 0,7-10-1 0,2 0 1 15,-13 7 1-15,-3 10-15 0,3-1 0 0,-1-4 0 16,1 11 0-16,4-4 25 0,4-2 2 0,-4 2-2 16,3 9 1-16,-1-7-24 0,6-3 0 0,1-5 1 15,2 5 0-15,3 4 6 0,1-8 1 0,6-3-1 16,4-6 2-16,3 2-13 0,4-4 1 0,-1-9-1 0,6 1 2 0,2-1-3 15,-4-3 0-15,7-3 0 16,6-2 1-16,-2 1-4 0,-4 1 0 0,9-10-1 0,-5 1 2 0,-2 5 1 16,-6 2 0-16,1-13 0 0,-7 6 1 0,1 1-4 15,-5 2 1-15,-3-1-2 0</inkml:trace>
  <inkml:trace contextRef="#ctx0" brushRef="#br0" timeOffset="26537.63">8001 14714 1332 0,'0'0'0'0,"0"0"0"0,-11 18 0 0,4-2 50 0,0-2 2 15,0 3-1-15,-12 22 1 0,1-2-35 16,1 2 0-16,-8 8-1 0,0 4 2 15,2 6 46-15,2-12 1 0,-4 6 0 0,-1 9 1 0,5 0-48 16,-4 2-1-16,0 3 1 0,2-2 0 16,-1-3 3-16,6-7 0 0,-5-6 0 0,2 8 1 0,3-1-11 15,4-8 0-15,-3 5 0 0,-1-2 0 0,6-3-7 0,1-9 0 16,0-6 0-16,-3 3 0 0,7-1-2 0,0-10 2 16,0-5-1-16,0 12 1 0,-3-11-4 0,1-7 0 15,2-1 0-15,3 1 0 0,4-1 0 0,0-11 0 16,0 0 0-16,-3 10 0 0,3-10 1 0,0 0 1 15,0 0 0-15,7 2 0 0,-7-2-1 0,10-2 1 16,-3-3-1-16,6 0 1 0,11-11 4 0,1-2-1 0,0-5 1 16</inkml:trace>
  <inkml:trace contextRef="#ctx0" brushRef="#br0" timeOffset="26982.63">8595 15261 1269 0,'0'0'0'0,"0"0"0"0,0 0 0 16,-17-12 42-16,10 9 2 0,-4-1 0 0,1 6 0 0,-1 0-29 0,2 1 2 16,-5 1-1-16,-7 6 1 15,-4 6 26-15,-1-4 2 0,1 1-1 0,-3 10 1 0,-6-2-29 16,3 3 1-16,6-1-2 0,2-4 2 15,2 10 15-15,3-5-1 0,4-3 0 0,3-1 2 0,4 4-20 16,4-4 2-16,5-4-2 0,6-1 2 0,7 3-1 16,-1-4-1-16,7-5 0 0,12 1 2 0,6 1-7 15,-2-6 1-15,2-1-1 0,-2 6 1 0,5-3 0 0,-6 0 0 16,-3-3 0-16,2 8 0 0,-5-1-4 0,-5-4 1 16,0 0-1-16,-4 9 2 0,-3-2 2 0,-6-5 0 15,-1 1 0-15,-1 9 1 0,-3 4-4 0,0-2 1 16,-3-1-2-16,-1 1 2 0,1 3 4 0,-4-4 1 0,0-1 1 15,-4 4-1-15,1-4-5 0,-4-5 1 0,-4-3 0 0,1 7-1 16,-1-1 9-16,-7-6 0 0,2-6 0 16,-5 9-1-16,-3-3-6 0,1-8 0 0,-2-1 0 0,-7 3 1 15,-1-1 14-15,1-4-1 0,-9-4 1 16,-1 8 0-16,-6-4-13 0,3-6 1 0,-5 1 0 16,6 2 1-16,0-3 8 0,5-4 2 0,0-4-1 15,2 7 0-15,9-2-10 0,9-2-1 0,8 1 0 0</inkml:trace>
  <inkml:trace contextRef="#ctx0" brushRef="#br0" timeOffset="27227.87">9013 15647 1457 0,'0'0'0'0,"0"0"0"0,0 0 0 15,0 0 65-15,0 0 2 0,0 0-1 0,8 24 0 16,-5-4-48-16,4-1 0 0,-2-1 0 0,6 12 0 16,0-1 66-16,-1-2 1 0,1-4-1 0,-1 3 2 0,-3 0-70 15,-3-4 2-15,-1-8 0 0,4 1 0 0,-3 5 26 0,-4-4 0 16,-4-9 0-16,4 0-1 0,-3 0-27 0,3-7 1 16,0 0-1-16,-7 3 1 0,7-3-12 0,0 0 2 15,-11-7 0-15</inkml:trace>
  <inkml:trace contextRef="#ctx0" brushRef="#br0" timeOffset="27352.65">8837 15360 1608 0,'0'0'0'16,"0"0"0"-16,0 0 0 0,0 0 18 0,21 7 1 0,-10-2 0 16,-1 1 0-16,6 2-9 0,-2 5 0 0,4-6 0 0</inkml:trace>
  <inkml:trace contextRef="#ctx0" brushRef="#br0" timeOffset="27884.52">9456 15539 1608 0,'0'0'0'0,"0"0"0"0,0 0 0 0,0 0 27 0,0 0 1 16,0 0-1-16,-21 14 1 15,7-8-16-15,0 3 1 0,-4 1 1 0,-8 8-1 16,1 5 20-16,7-6-1 0,-1 1 1 0,5 6 1 0,0 3-21 0,3-8 2 0,1 0-1 16,3 8 1-16,3-3-6 15,4-6 1-15,7-2-1 0,0-2 1 0,7 0-4 0,-3-3 0 0,3-8 0 16,2-3 1-16,1 2-6 0,1-2 1 16,0-5 0-16,5-1 1 0,1-1-2 0,1 0 1 15,-4-5-1-15,0 5 1 0,2-4 5 0,-5-5 1 16,0-3-1-16,5 7 0 0,-6 0-2 0,-3-6 1 0,-3-1-1 15,-1 1 1-15,1 0 7 0,-7 1 1 0,-1-4-1 16,1 0 1-16,-6 3-7 0,-3-1 2 16,1 3-1-16,0-4 1 0,1 13 10 0,3 7 2 0,-7-10-2 0,7 10 1 15,0 0-10-15,0 0 1 0,0 0-1 16,0 0 2-16,0 0 5 0,0 0 1 0,-4 7 0 0,4 9 0 16,7 8-8-16,-3 4 1 0,-1-3-1 15,5 17 0-15,-3 6 4 0,-2-8 1 0,-1 6-1 0,5 2 1 16,-5-1-6-16,-6-7 0 0,1-4 0 15,-1 4 0-15,-3-1 3 0,2-9 2 0,-2 5-2 16,0 11 2-16,-4-1-7 0,1-8 1 0,-4-1 0 16,1 2 0-16,-1 1 2 0,0-6 0 0,-4-10 0 0,-3 5 2 15,-3-3-6-15,1-6 1 0,-6-3 0 0,-8 11 1 0,6-10-1 0,-1-5 1 16,-12-4 0 0,1 6 1-16,3-6-3 0,-2-6-1 0,1-2 1 0,-1 5 0 15,1-5 0-15,6-12 1 0,-2-2 0 0,-6 3 1 16,10-4-4-16,5-3 2 0,-4-8-2 0,2 3 2 15,9 0-2-15,7 2 2 0,3-4 0 0</inkml:trace>
  <inkml:trace contextRef="#ctx0" brushRef="#br0" timeOffset="28582.51">9839 15529 1934 0,'0'0'0'0,"0"0"0"15,-18 23 0-15,10-6 35 0,2-1 1 16,3 2-1-16,-3 10 1 0,3 0-22 0,-4-5 1 0,0 5-1 0,0 11 2 15,-4-4 23-15,4-3 1 0,-4-4-1 0,-3 0 0 16,-3 0-23-16,1-5 0 0,2-6-1 16,3 3 1-16,4-4 5 0,-3-6 2 0,-1-3-1 0,6 0 1 0,-2 0-12 15,7-7 0-15,-7 0 0 0,7 0 2 16,0 0-10-16,0 0 1 0,0 0 0 0,-4-7 0 16,4 7-1-16,-4-9 0 0,4 2 0 0,4-15 1 15,-4-8-3-15,-4-2 1 0,4-5 0 0,4 5 1 0,0-1-2 16,-3 1 1-16,3 1-1 15,5 4 1-15,-1 4-1 0,3 2 1 0,3 5-1 0,11 4 0 0,-2 7 0 16,1-2 0-16,5 2 0 0,1 5 0 0,1 0 0 0,-2 0 1 0,-5 0-1 16,10 5 0-16,-6 2 0 15,-8 0 0-15,1-4 0 0,3 10 0 0,-6-3 0 16,-4-4 2-16,-5-1-1 0,5 12 0 0,-3-3-1 16,-8-3 0-16,4 0 0 0,0 4 2 0,-3 3 0 0,-4-7 0 15,0-1 1-15,3 2-1 0,-3 1-1 16,0-4 1-16,0-9-1 0,-3 12 1 0,3-12 0 0,3 5 0 0,-3-5-1 15,0 0 1-15,0 0 0 16,0 0-1-16,0 0 0 0,0 0 0 0,0 0 1 0,0 0-1 16,0 0 0-16,0 0 0 0,0 0 0 0,0-5 0 0,0-6-1 15,4-12 1-15,-1-10-1 0,1 1 2 0,3 1-2 16,9 8 1-16,-2 3-1 0,0 1 0 0,-3-2 0 16,-1-4 2-16,4 10-2 0,-3 2 0 0,0 3 0 15,3 1 0-15,1 2 0 0,-4 7 0 0,3 0 0 0,4 0 1 16,-2 3-1-16,1 8 0 0,-3-4 0 15,4 4 1-15,0 3-1 0,-6 3 0 0,2 3 0 16,0 2 1-16,-3 1-1 0,-4-5 0 0,0 3 0 16,0 7 1-16,-3-1-1 0,-4-5 0 0,-4 1 1 15,4 2 0-15,0-2-1 0,-7-2 1 0,3-5-1 16,-3 0 2-16,4-1-2 0,-1-1 0 0,4-14 0 0</inkml:trace>
  <inkml:trace contextRef="#ctx0" brushRef="#br0" timeOffset="28902.76">10873 15497 1695 0,'0'0'0'0,"0"0"0"0,0 0 0 0,0 0 44 0,0 0 1 0,0 0-1 16,-15 19 0-16,15-19-28 15,-10 16 1-15,3-5-1 0,-7 8 1 0,0 2 31 16,1 4 0-16,3-7 0 0,-1 8 1 0,4 0-33 0,4-3 1 0,3-3 0 16,-4 8 0-16,4-7 1 0,4-2 1 0,3-1 0 15,-4-1 0-15,4-3-9 0,0-3 0 16,4-7 0-16,-2-1 2 0,-1 2-8 0,1-5 1 0,2-5-1 16,-1 2 2-16,8 1-3 0,-4-4 0 0,-3-4 1 15,5 3 0-15,1-5-3 0,-6-3 0 16,-1 0 1-16,1 4-1 0,-4 2 0 0,-7 9 0 0,7-8 0 15,-7 8 0-15,0 0-1 0,0 0 0 0,-7-8 0 16</inkml:trace>
  <inkml:trace contextRef="#ctx0" brushRef="#br0" timeOffset="29522.69">10534 15260 1709 0,'0'0'0'16,"0"0"0"-16,0 0 0 0,0 0 28 16,21-4 1-16,-21 4 0 0,5 0 0 0,-5 0-15 0,7 7-1 15,-7-7 1-15,0 0-1 0,9 14 17 16,-5-7 2-16,-4-7-1 0,-2 11 1 0,0-2-19 0,-1-1 2 15,3-8-2-15,-7 11 2 0,7-11-4 16,-7 4 0-16,7-4 0 0,0 0 2 0,0 0-7 0,0 0 2 16,0 0-1-16,-4-8 1 0,4 8-8 0,0 0 0 0,0 0 0 15,0-7 1-15,0 7-1 0,7-7 0 16,-7 7 0-16,5-7 1 0,-5 7-3 0,6-7 0 0,-6 7-1 16,0 0 2-16,0 0-1 0,7-5 1 15,-7 5-1-15,0 0 1 0,0 0-6 0,0 0 0 16,-2 7 0-16,2 2 2 0,-3 8 0 0,-1-2 1 15,0 0-1-15,1 5 1 0,-1-1-9 0,3-1 2 16,-1-10-1-16,0 1 1 0,2 2 3 0,0-1 0 0,0-3 0 16,0-7 1-16,4 16-3 0,-3-5 1 0,3-2-1 15,1 1 1-15,4 8 2 0,5 3 1 0,0-7-1 16,0 11 1-16,8-4 2 0,-3-2 1 0,-1-5-1 16,-8 5 1-16,8 1-1 0,-1-3 2 0,3-4-1 0,-3 8 1 15,5-4 2-15,-1-4 0 0,-2-8 0 16,2 4 0-16,1 0 0 0,-1-4 0 0,0-10 0 0,5 3 0 0,-1-2 2 15,-4-4 1-15,0-1 1 16,9 2-1-16,-5-2-1 0,-7-5 0 0,1-4 1 0,-5 2 0 0,4 2 9 16,-8-2 1-16,1-6-1 0,-6 0 0 0,-3 0-5 15,-2 1 1-15,-3-8 0 0,-5-8 0 0,-2 9 11 16,-4 0 1-16,-4-7-1 0,-8 12 1 0,-3-2-10 0,1 1 2 16,-2 4-1-16,-1 8 0 0,-1 0 15 15,2-2 1-15,-6-2-1 0,1 12 1 0,2 3-15 0,4 1 1 16,-2-4 0-16,-3 8 0 0,10 6 6 15,-3-3 1-15,2-1 1 0,1 9-1 0,6-1-10 16,4 1 1-16,2-1 0 0</inkml:trace>
  <inkml:trace contextRef="#ctx0" brushRef="#br0" timeOffset="29814.86">11359 15249 1595 0,'0'0'0'0,"0"0"0"15,4 30 0-15,-4-5 57 0,3-1 2 0,-3-1-1 0,8 12 1 0,-1 4-43 16,-4 0 2-16,1-8 0 15,3-1 0-15,-7 2 55 0,0-6 0 0,0 2 0 0,0-5 1 0,-4 4-56 16,-3-6 0-16,4-4 0 0,-1 8 0 0,-3-7 17 0,0-6 0 16,-4-3-1-16,8 7 2 0,-4-4-21 15,7-12-1-15,-11 0 1 0</inkml:trace>
  <inkml:trace contextRef="#ctx0" brushRef="#br0" timeOffset="29962.96">11269 14920 1595 0,'0'0'0'16,"0"0"0"-16,0 0 0 0,22 5 42 0,-22-5 0 0,10 13 1 15,1-6 0-15,-4 0-28 0,2 0 1 16,0 0 0-16,6 9 1 0,3 1 31 0,-4-1 0 0,0-2 0 16</inkml:trace>
  <inkml:trace contextRef="#ctx0" brushRef="#br0" timeOffset="30390.1">11926 14795 1608 0,'0'0'0'0,"0"0"0"15,8 35 0-15,-2-10 42 0,-6 1 2 0,3 10-1 16,4 13 0-16,0-3-27 0,0 3 0 0,-3-3 0 15,0 8 0-15,-1-1 30 0,1-7 0 0,-4 6 0 16,0 5 0-16,-4-3-30 0,4-3 1 0,-3-14 0 16,-5 4 0-16,1-10 11 0,0-3 1 0,4-6-1 0,3 6 1 15,0-7-15-15,0-5-1 0,0-8 0 0,3 3 1 16,-3-11-2-16,7 5 2 0,4-10-1 0,-4 5 1 16,0-2-6-16,-7 2-1 0,11-10 1 0,-4-4 1 15,3-6-2-15,-1 3 1 0,-2-6 0 0,-3-9 0 0,-1 4-4 16,-3 0 2-16,-3-13-1 0,-10 6 1 0,1-2 4 15,-4 13 0-15,-12-6 0 0,-2 14 1 16,2 0-4-16,7 7 0 0,-4 6 0 0,4 12-1 0,5 5 4 0,2-2 2 16,0 4-2-16,3 7 1 0,0 3-4 0,8 2-1 15,3-1 1-15,3-1 1 0,1 7 1 0,-1-8 1 16,8-6-1-16,0 10 1 0,-1-14-4 0,1-1 1 16,1-1-1-16,9 4 1 0,-3-4 1 0,0-12 0 15,3-1 0-15,9 6-1 0,-2-3-1 0,2-5 0 16,2-3-1-16,-1 5 1 0,1-3 2 0,2-6 0 15,1-3-1-15,6 5 1 0,-6-4-2 0,-5-1-1 16,2-2 1-16</inkml:trace>
  <inkml:trace contextRef="#ctx0" brushRef="#br0" timeOffset="30853.94">8322 16488 1721 0,'0'0'0'15,"35"-11"0"-15,-5 7 0 0,9 1 49 16,2-8 2-16,8-3-1 0,6 9 1 0,3-2-34 0,9-2-1 16,12 2 1-16,8 0 1 0,-4 4 33 0,3-3-1 0,13-1 1 15,12 2-1-15,-7 3-33 0,0 1 0 16,20-5 0-16,8 3 1 0,-9 1 0 0,-4-2 0 0,11-6 0 16,9 1 0-16,-8-1-8 0,-6 1 0 15,16-7 0-15,-7 4 0 0,-8-2-8 0,-10-8 0 16,9 0 1-16,4 7 0 0,-13-4-1 15,-11-4 1-15,0 2-1 0,-2 12 0 0,-15-5-2 0,-5-2 0 16,5 2 0-16,-9 6 0 0,-10-3 0 0,-7 2 0 0,-7 0 0 16,-1 9 0-16,-8-1-1 0,-4-3 1 0,2 1-1 15,-5 8 1-15,-5-5-1 0,-9-2 1 0,-6 2-1 16,-7 11 1-16,-5-8-2 0,-7-3 2 0,0 0 0 16,-1 16 0-16,-8-7-1 0,-5-9 1 0,-8 0 0 15</inkml:trace>
  <inkml:trace contextRef="#ctx0" brushRef="#br0" timeOffset="31167.54">8664 16583 1419 0,'0'0'0'16,"39"-9"0"-16,5 12 0 0,7-4 33 0,6-7 0 16,4 0 1-16,5 6 0 0,-1-2-20 0,9-3 1 15,13-1-1-15,2 4 1 0,1-3 31 0,0 0 0 16,16-4 0-16,5 6 0 0,-5 2-30 0,5-6 1 16,7-3-1-16,13 1 1 0,-9 4 7 0,-6-5-1 0,13-2 1 15,-7 3 1-15,-6 4-14 0,-12-4 1 16,9-3 1-16,-2 0-1 0,-10 4 0 0,-18-1 1 0,3-3-1 15,0 7 0-15,-10-2-5 0,-16-1 1 16,-2-1 0-16,-3 4 0 0,-13 2-2 0,-5 0 1 0,-5-4 0 16</inkml:trace>
  <inkml:trace contextRef="#ctx0" brushRef="#br0" timeOffset="31782.91">13593 15010 1394 0,'0'0'0'0,"0"0"0"16,0 0 0-16,26-12 31 0,-12 8-1 15,-3 0 0-15,10-3 1 0,5-3-18 0,3-1 1 0,-1-3-1 16,4 4 2-16,1-8 15 0,-5 2 0 15,2-5 0-15,-5 12 2 0,0-6-19 0,-6-7 2 0,2 3-2 16,-7 10 2-16,0-3 3 0,1-4 0 0,-5-3 0 0,-5 8 0 16,2-1-8-16,-1-6 0 0,-3-5 0 15,-3 6 0-15,0-2-4 0,-1-3 1 0,-3-2-1 16,-1-4 1-16,-2 3-2 0,0-1-1 0,0-4 0 16,-11 14 1-16,7 0-2 0,2-5 2 0,-3 5-2 0,-4 20 2 0,2-6-3 15,4-2 1-15,-5 3 1 16,-2 13-1-16,3 5 3 0,5-2 0 0,2 2 1 0,-4 20 0 0,8 0-3 15,3 2 1-15,0-4-1 16,-4 12 2-16,8-4 5 0,-1-3 0 0,1 4 1 16,-8 11 0-16,8-1-5 0,-1-1 1 15,-3-4-1-15,-3 4 1 0,3-2 1 0,0-7 1 0,-4 2-1 16,-3 14 1-16,4-1-4 0,3 1 1 0,0-5-2 0,0-1 2 16,3 1 4-16,8-6 1 0,-2-9-1 0,1 13 1 15,4-3-5-15,4-5 1 0,3-3 0 0,-7 1-1 16,6-5 5-16,1-4-1 0,-7-10 0 0,0 3 0 15,0-6-4-15,-2-9 1 0,-3-5-1 0,-3 6 0 16,-6-13 6-16,7 0-1 0,-7-9 0 0,-2 2 1 0,-2 0-5 16,-1-4 0-16,-2-5-1 0</inkml:trace>
  <inkml:trace contextRef="#ctx0" brushRef="#br0" timeOffset="31987.66">13266 15300 1658 0,'18'-2'0'0,"21"-1"0"15,12 10 0-15,3-2 47 0,-1-3 0 0,4-2 0 16,3 7 2-16,-4-4-32 0,-3 1-1 0,5-4 1 0,-6 9 0 16,-3-4 48-16,-5-3 0 0,-10-2 0 15,-3 5 0-15,-2-1-47 0,-8-8 0 0,-2-6 0 0</inkml:trace>
  <inkml:trace contextRef="#ctx0" brushRef="#br0" timeOffset="32202.72">14152 15246 1255 0,'0'0'0'0,"0"0"0"0,7 3 0 0,0 8 62 16,-4-1 0-16,1-1-1 0,3 9 2 15,0 4-46-15,-2-4 1 0,-1 5 0 0,-2 5 0 0,1 0 48 16,1-1 0-16,-3-6 1 0,-2-7-1 16,1 3-48-16,1 1 0 0,1-4 0 0,0-2 0 15,7 1 3-15,3-5 0 0,2-4 1 0,-7 0-1 16,7-1-10-16,-3-1 0 0,1-4 1 0,-1-1-1 0,3-3-9 0,0-1 0 15,0-2 1-15,-3-6 0 16,1-3-2-16,0 0 1 0,-1 1 0 0,-6-10 1 0,2 1-3 16,0 3 0-16,-3-12 0 0,-8 5 0 0,4 5 0 0,0-1 0 0,-7-4 0 15,-5 11 0-15,3 3 0 0,2 5 1 16,0 1 0-16</inkml:trace>
  <inkml:trace contextRef="#ctx0" brushRef="#br0" timeOffset="32472.84">14594 15339 1632 0,'0'0'0'0,"0"0"0"16,0 0 0-16,0 0 28 0,0 0 2 0,0 0-2 16,0 0 1-16,0 0-16 0,0 0 1 0,0 0-1 0,0 0 1 15,16-11 28-15,-16 11 1 0,7-9 0 16,-1-3-1-16,4-4-26 0,3-3 0 0,1-4-1 0,0 2 2 15,3 2 12-15,-2 3 1 0,-3 0-1 16,-3 9 1-16,3 0-17 0,2 3 1 0,0-1-1 16,-1 9 1-16,4 1-2 0,4 2 2 0,-3 0-2 15,3 14 1-15,4-5-5 0,-2-4 0 0,-2 2 0 16,-3 9 1-16,-1 2-2 0,-3-8 1 0,-1 5-1 0,-3-1 1 16,1 3-3-16,-4-8 0 0,0-5 1 0</inkml:trace>
  <inkml:trace contextRef="#ctx0" brushRef="#br0" timeOffset="32912.94">15027 15156 1545 0,'0'0'0'0,"-18"3"0"0,0 6 0 0,2 9 36 0,8-8 0 15,-1 3-1-15,-2 8 1 0,8-2-21 0,3-5 0 16,0 9-1-16,3 7 2 0,4-4 21 0,2-1 0 15,3-6 0-15,1 1 1 0,1-3-23 0,4-1 0 16,1-7 1-16,0-6 0 0,4 6 2 0,5-2 1 0,2-10 0 16,-1-6 0-16,-1 4-9 0,5-2 0 0,6-9 0 15,-5-2 2-15,1-3-7 0,-3-4 1 0,1-6-1 16,-1 3 1-16,0-2-3 0,-2-2 2 0,2-5-1 0,-2-2 1 16,1 8-3-16,-6-6 1 0,-4-7 0 15,-5-7 0-15,2-4-1 0,-8 1 1 0,1-6-1 0,-11 12 0 16,3-3 0-16,1 0 1 0,-8-10-1 15,-6 8 0-15,-1-3-1 0,4 3 1 0,-9 4 1 0,-7 24-1 16,0-1-1-16,2 1 0 0,2 7 0 0,-2 22 0 16,3-8 0-16,4 3 1 0,0 6-1 0,-4 20 0 15,8-4 1-15,4 3 1 0,3 3 1 0,1 18-1 16,4-1-1-16,1 0 1 0,1-7-1 0,-4 11 0 16,0-9 4-16,0-6 1 0,0-3-2 15,0 14 2-15,3-12-3 0,3-11 1 0,2 9-1 0,1 5 1 16,2-7 3-16,3-3 0 0,7-6-1 0,0 0 2 15,13 1-3-15,-1-5 0 0,6-4-1 0,-4 0 1 16,2-4 4-16,2-4 0 0,-2-3 0 0,2 2 0 0,-7 0-4 0,-6-6 1 16,-1-5-1-16</inkml:trace>
  <inkml:trace contextRef="#ctx0" brushRef="#br0" timeOffset="33157.1">15737 14716 1532 0,'0'0'0'0,"0"0"0"16,29 5 0-16,-1-3 40 0,-3-4 0 0,1-1-1 16,-1 8 2-16,1-1-26 0,-1-4 1 0,-4-2 0 15,-3 16 0-15,-2-5 40 0,-4-6 1 16,0 8-1-16,-1 17 1 0,-1-3-40 0,5-4 1 16,-8 12-1-16,-4 6 1 0,1 7 8 0,-1-10 1 0,1 1 0 15,-4 0-1-15,1-5-13 0,3-4 0 0,0-5 0 16,-4 7 0-16,1 0-2 0,3-9 2 0,-1-3-1 15,-3 8 0-15,2-8-5 0,2-8 1 0,3-1 0 16,-4 1 0-16,1-1-3 0,-4-9 1 0,0 0-1 16</inkml:trace>
  <inkml:trace contextRef="#ctx0" brushRef="#br0" timeOffset="33302.8">15931 14443 1520 0,'0'0'0'0,"0"0"0"0,0 0 0 0,22 4 30 16,-15-6 1-16,0 4-1 0,-2 7 1 0,2 3-17 0,2-1 0 16,1-4 0-16</inkml:trace>
  <inkml:trace contextRef="#ctx0" brushRef="#br0" timeOffset="33752.89">16215 14837 1721 0,'0'0'0'0,"2"41"0"0,2-4 0 0,-1 7 20 0,1-11 0 0,3-1 1 15,3-2 0-15,1-6-11 0,0 1 1 0,3-6 0 16,0 6 1-16,-2-9 20 0,-3-2 1 0,3-5-1 16,6 7 1-16,-4-6-20 0,-7-5 2 0,4-3-1 15,-4 2 1-15,-7-4 5 0,10 0 2 0,-6-7-2 16,-4 7 1-16,10-14-11 0,-6 1 1 0,0-4 1 15,8-15-1-15,-5-1 0 0,-4-1 1 0,4 3 1 16,11-3-1-16,-4 11-5 0,-3 4 1 0,1 1 0 0,6 8-1 16,-1 1 7-16,-2 5 0 0,2 4 1 0,10 9 0 15,-6-2-8-15,-4 0 2 0,3-1 0 0,5 6 0 16,-4-2 5-16,-4 3 0 0,-3-6 1 16,8 2 0-16,-6 5-7 0,-9-4 0 0,7-5 1 15,0-1 0-15,-4 0 4 0,-3-4 0 0,2 0 1 16,2-4-1-16,-1 0-5 0,-3 1 0 0,-3-4 0 0,10-9 1 15,-3-2 1-15,-1-3 1 0,1-7 0 0,7 2 0 16,1-2-4-16,-5-2 0 0,-3 3 0 0,1 19 1 0,-1 1-1 16,-1-2 2-16,1 2-1 0,-1 16 1 0,1 1-3 15,3-1-1-15,-2 0 1 0,6 22 0 0,-2 3-1 16,-4-4 2-16,2 5-1 0,0-5 0 0,-3 8-1 16,-6-8-1-16,2-3 1 0,-3 8-1 0,-2-5 1 15,-2-6-1-15,-4-1 1 0,-1 11 0 0,-8-6-1 16,-1-3-1-16,-7-4 0 0</inkml:trace>
  <inkml:trace contextRef="#ctx0" brushRef="#br0" timeOffset="34132.76">13081 16296 1569 0,'0'0'0'0,"23"-9"0"0,2 6 0 16,6-1 46-16,3-7 0 0,15-3 0 0,13 9 2 15,5-7-33-15,7-4 2 0,16-2 0 0,18 10 0 0,3-5 46 16,9 1 0-16,19-2-1 0,13 5 1 15,10-3-45-15,7-2 0 0,22-4 0 0,14 11 0 16,1-5 8-16,-1-1 1 0,15-2-1 0,15 6 0 0,-13-2-13 0,-16-3 0 16,11 0 0-16,9 5 0 0,-25 4-11 15,-21-4 2-15,9-1-1 0,-13 3 0 0,-24 7 0 16,-22-4-1-16,6-3 0 0,-21 4 2 0,-20 6-4 16,-21-1 0-16,-2-4 0 0,-6 4 0 0,-17 7 0 0,-12-6 0 0,-7 1 0 15,-10 3 0-15,-5 3 2 16,-4-1 0-16,-4 2 0 0,-11 4 2 0,1-2-3 0,-6-6 1 0,0-7 0 15</inkml:trace>
  <inkml:trace contextRef="#ctx0" brushRef="#br0" timeOffset="39502.51">1325 5853 289 0,'0'0'6'0,"-50"-19"-3"0,24 8 0 0,8 6 1 16,8 10 0-16,3-1 80 0,7-4 1 0,-11 0-1 15,4 7 1-15,3 0-68 0,4-7 1 0,0 0 0 16,0 12 0-16,0-12 68 0,14 7 2 15,-3-7-1-15,17 6 1 0,13-6-71 0,5-6 0 0,1-4 1 16,19 10 0-16,9-9 36 0,3-5 0 0,5 2 0 0,12 8 0 0,9-8-37 16,-3-2 1-16,-1-4-2 0,20 6 2 15,9 1 21-15,2-3-1 0,-6-4 0 0,19 11 0 16,-4-3-23-16,-10-1 0 0,4-8 1 0,16 12 0 16,-12-2 4-16,-9 0 0 0,8-8 0 0,8 6 2 0,-20 1-12 15,-5-10 1-15,16 3 0 0,5 6 0 16,-12-3 4-16,-9-4 1 0,9-6-2 0,8 20 2 0,-6-11-7 15,-17-10 0-15,4 0 0 0,6 23 0 16,-16-13 1-16,-11-1 0 0,0-2 0 0,1 22 0 16,-18-13-3-16,-10-5 0 0,6 0 0 0,-4 17-1 0,-10-10 9 0,-12-5 1 0,-6-2-2 15,2 17 2-15,-6-6-7 16,-12-6 0-16,-5-1 0 0,5 11 0 0,-10-4 8 0,-7-4 1 0,-8 0 0 16,-3 7 0-16,7 0-8 15,-7 0 0-15,0 0 0 0,-3-7 0 0,3 7 2 16,-7 3 2-16,7-3-1 0,-32 7 1 0,-9 0-6 15,-1-3-1-15,1-2 1 0</inkml:trace>
  <inkml:trace contextRef="#ctx0" brushRef="#br0" timeOffset="39952.82">958 5997 1308 0,'0'0'1'0,"-25"-8"-1"0,20-1 1 0,7-9 0 0,19 11 0 16,10-10 39-16,10-4-1 0,5-2 0 0,19 9 2 15,7-4-26-15,1-3 1 0,6-2 0 0,18 7 0 0,4-1 31 16,-4-8 0-16,7-3 0 15,16 10 1-15,9-1-31 0,1-11 0 0,9 2 0 16,17 3 0-16,-12-6 6 0,-3 1 2 0,13-11-1 0,12 18 1 0,-1-10-13 0,-13-2 1 16,0-2-1-16,17 19 1 0,-7-5-1 15,-13-3 0-15,8 0 1 0,8 10 0 0,-20 2-5 16,-11-6 0-16,9 1 0 0,9 3-1 0,-15 2 0 0,-15 3 1 16,5-10-1-16,5 7 1 0,-12 5-4 0,-12-1 2 0,-4-8-2 15,9 8 2-15,-9-1-3 16,-11 1 2-16,-3-1-1 0,-3 8 1 0,-8 1-2 0,-14-2 0 15,8-3 1-15,-6 7-1 0,-9 4 0 16,-10-4 2-16,-10-4-2 0,-1 8 2 0,-5-1-3 0,-11-3 1 0,-3 0 1 16,-2 6-1-16,-6 4 1 0,-6 1 0 0,-4-1-1 15,-4 1 2-15,-3 3-3 0,0 0 1 0,0-2 1 16</inkml:trace>
  <inkml:trace contextRef="#ctx0" brushRef="#br1" timeOffset="50162.69">1027 4409 445 0,'0'0'-2'0,"-45"-23"0"0,21 9-1 0,6 3 1 0,2 6 1 15,2 2-1-15,7-1 1 0,-3-3-2 0,-1 0 2 16,0 4-1-16,11 3 1 0,-7-9 0 0,7 9 0 0,0 0-13 15,-7-7 2-15,7 7-2 0,-3-11 2 0,3 11 4 16,0-10 0-16,0 10 0 0,0-11 1 0,0 4-9 16,0 0 1-16,0 0 0 0,-4-4 0 0,4-4 6 0,4 0 0 15,-1 1 0-15,-6 0 0 0,3-3 14 0,3-3-1 16,-3 6 0-16,0 5 2 0,0 1-3 0,0-6 1 16,4 0-1-16,-4 1 2 0,0 1-2 0,3-2 2 15,1 2-2-15,-1 1 1 0,4 0-1 0,4-1 0 0,-4-2 0 16,4 2 1-16,3 1 19 0,-2 1 1 15,-5-3-1-15,7 4 2 0,0 2-14 0,-3-3 2 0,0-1-1 16,10 8 0-16,2-1 37 0,-6-4 0 0,4-3-1 16,4 7 2-16,2 1-34 0,-6 1 1 0,0-5 0 15,2 11 0-15,5-4 31 0,-7-6 0 0,0 3 1 0,2 5 0 16,2 1-32-16,-4-3 0 0,0-3 0 16,9 6-1-16,-1 1 28 0,-8-1 0 0,2-3 0 0,5 5 0 15,7 2-29-15,-1-3 2 0,-10 0-1 16,1 11 1-16,2-4 23 0,-6-6 2 0,-4-1-1 0,5 13 1 15,4-4-27-15,-8-3 1 0,-4-3 0 16,3 16 1-16,-1-7 11 0,2-6 0 0,-8 5 0 0,5 7 1 16,-1 3-16-16,-4-4 1 0,1-3-1 0,1 5 1 0,-1 5 8 15,-4-7 1-15,-4-2-1 0,8 9 0 16,0-3-10-16,-8-7-1 0,1-1 0 0,6 10 2 0,1-5 4 0,1-4 1 16,-1-2 0-16,3 14 0 15,7-4-8-15,-3-8 1 0,-4 1-1 16,-2 16 0-16,2-3 10 0,0-11 0 0,-3 2 0 0,-4 5 2 15,0 0-12-15,0 2 1 0,-3-5 0 0,-1-1 0 0,1 3 10 0,-4-3-1 16,0-6 0-16,-7 3 0 0,3 5-10 0,1-10 2 16,-5 2-1-16,-2 8 0 0,-1-3 6 15,4-3 0-15,-7-3-1 0,-5 13 2 0,1 2-9 16,-3-15 2-16,-4 3-1 0,4 4 0 0,-2 1-2 16,-2-4-1-16,-3-9 1 0,2 9 1 0,-2 1-3 0,-1-8-1 15,-1-2 1-15,-1 7 0 0,-3 1 0 16,2-10 1-16,-3-3 0 0,-2 11 0 0,-5-6-3 0,5-7 1 15,1-1-1-15,5 10 2 0,-3-7-4 0,2-2 1 16,-5-5 0-16,9 11 0 0,-4-8-1 0,2-6 0 0,-1-4 1 16,2 14-1-16,-1-7-1 0,-1-11 1 0,-6-1-1 15,8 12 2-15,1-4-2 0,-2-6 0 0,2-4 0 16,7 9 1-16,3-4-1 0,-1-2 0 0,-2-3 1 16,-1 2-1-16,5 5 0 0,4-7 0 0,3 0 0 15,-18-4 0-15,17 0 3 0,4 3 0 0,0-6 1 0,-20-1-1 16,-1 1-1-16,11-5 1 0,6 1-1 15,-3 1 13-15,2-1-4 0,-3 4-12 16,8-2 10-16,-3-7 0 0,3-3-10 0,-4 5 0 0,4-1 16 16,4-4 0-16,3 1-16 0,-4-1 0 15,4 5 11-15,-4 0 0 0,4-4-11 0,-3 6 0 16,3-6 19-16,0 0 0 0,0 6-19 0,0-4 0 16,0 4 13-16,3-1-1 0,1 1-12 0,3-1 0 0,0 1 14 15,0 0 0-15,4-1-14 16,-4 6 0-16,3 0 9 0,-3-4 1 0,8 6-10 0,-3 1 0 0,6 4 14 15,-1 0 0-15,4 4-14 0,2-1 0 0,2 6 10 0,3 0 1 0,6 3-11 16</inkml:trace>
  <inkml:trace contextRef="#ctx0" brushRef="#br1" timeOffset="52494.43">28804 4678 1042 0,'0'0'0'15,"0"0"0"-15,2-19 0 0,-2 19-1 0,0-11 1 0,0 2-1 16,0 4 1-16,0 5-1 0,2-7 1 16,1-3-1-16,1 2 1 0,-4 8 0 0,5-10 0 15,-1 3 0-15,-4 7 1 0,14-7-1 0,-4-2 0 16,-1 4 0-16,7 1 1 0,0 1 3 0,3-1 1 0,3 1-1 15,8 17 2-15,-4-7-3 0,-1 0 1 16,3-4-1-16,7 8 1 0,2-1 7 0,-3-2 0 0,1-1 0 16,0 3 0-16,-5 1-4 0,0 1 1 0,0-1-1 0,2-1 0 0,-2 4 0 15,-5 0 1-15,1-7 0 16,4 4 0-16,-3 3-4 0,-6-2 2 0,2-5-1 0,3 11 1 0,4-4 2 16,-2-2 0-16,-5-3 0 15,-3 9 1-15,1 1-4 0,0-8 1 0,-2-1-1 0,-3 13 1 0,-2-4 1 16,1-3 1-16,-3-2-2 15,-3 16 2-15,1-4-3 0,-1-3 0 0,-2-3 0 0,-3 3 0 16,-1 8 8-16,1-6 0 0,-1-4 0 0,-1 4 0 16,0 5-5-16,-2-9 0 0,0 0 0 0,-4 9-1 0,4-4 8 15,-3-7 1-15,-1-1-2 0,-3 19 2 0,2-7-7 16,1-7 0-16,-1 5 0 0,-7 9 0 0,3 1 7 16,2-9 0-16,-2-5 0 0,-7 13 1 0,7-9-8 15,-1-8 1-15,-3 1-1 0,-4 12 1 0,1-10 6 16,0-5 0-16,-7 1-1 0,2 11 1 0,-2-11-7 0,-2-5 0 15,1 2 0-15,1 14 1 0,-2-7 9 16,-3-5 0-16,-1-4 0 0,3 7 1 0,3-4-9 0,-3-1 0 16,-1-5-1-16,-3 5 1 0,0 3 12 0,4-9 0 15,-1-2 1-15,-8 6-1 0,2-6-12 0,1-1 2 16,2-3-1-16,5 7 1 0,-1-1 13 0,-3-6 1 0,1-1 0 16,2 1 1-16,3-1-15 0,2-3 0 15,-2-3 1-15,-6 3-1 0,5 0 14 0,3-4 1 0,-2-6-1 16,-4 6 1-16,4-3-16 0,0-5 2 15,-5-2-1-15,3 0 1 0,1-1 9 0,1-2 1 16,0-8 0-16,2 6 0 0,0-2-13 0,1-6 2 0,3-3-1 0,-1 18 0 16,2-14 9-16,4-1 0 0,1 1-1 15,-3 10 1-15,3-1-10 0,4-10 0 0,0 3 0 16,-3 6 0-16,4 0 5 0,3-4 0 0,-1-7-1 16,-3 8 1-16,4-3-7 0,3-6 0 0,-2-5 0 0,-3 8 1 0,5-1 1 15,0-7 2-15,0-4-1 16,-4 20 0-16,4-8-5 0,0-3 1 0,4 2 0 0,-4 7 0 15,0 0 2-15,5-4 0 0,2 3 0 0,-3-3 0 0,1 0-4 0,4 6 0 16,-1-9 1-16,-2 0 0 0,1 7 1 16,2-2 0-16,3-9-1 0,-5 11 1 0,4-2-3 0,-1-3 0 15,-1-4 1-15,3 7 0 0,-1 4-1 16,-2-3 1-16,0-7-1 0,3 6 1 0,-5 3-3 0,0 3 2 16,0-11-1-16,4 8 1 0,-2 6-1 15,-1 0 1-15,5-7-1 0,11 7 1 0,-4 5-2 0,6-1 1 16,11-1-1-16</inkml:trace>
  <inkml:trace contextRef="#ctx0" brushRef="#br1" timeOffset="66142.45">14464 12026 1532 0,'0'0'0'0,"0"0"0"16,0 0 0-16,26 7 31 0,-12-10 0 0,1-1 1 15,-1 4-1-15,5-2-18 0,2-1 2 0,-3-2-2 16,0 6 2-16,-3-1 34 0,1-3 1 0,0-2-1 16,-2 6 2-16,4 1-34 0,0-4-1 0,-4-1 1 15,-2 6 0-15,2 1 20 0,0-2 0 0,-3-2 0 16,-4 7 1-16,5 0-23 0,-1-4 1 0,-4-3-1 15,-7 0 1-15,7 7-16 0,-7-7 0 0,0 0 0 16</inkml:trace>
  <inkml:trace contextRef="#ctx0" brushRef="#br1" timeOffset="66332.47">14457 12276 1494 0,'0'0'0'0,"0"0"0"0,30-2 0 0,-9 6 24 0,4-1 1 16,1-4-2-16,6 1 2 0,-4 0-14 15,2-4 1-15,5-1 1 0,-3 5-1 0,5 0 13 0,-7-4 1 16,0-6-1-16</inkml:trace>
  <inkml:trace contextRef="#ctx0" brushRef="#br1" timeOffset="71612.28">18276 11961 829 0,'0'0'0'0,"0"0"0"0,0 0 0 0,0 0 57 0,0 0 1 15,0 0 0-15,0 0 0 0,0 0-41 0,0 0 1 16,0 0 0-16,-7-17 0 0,7 17 18 0,0 0-1 15,0 0 1-15,-4-7 0 0,4 7-21 0,0 0-1 0,0 0 1 16,0 0 1-16,0 0 17 0,0 0 2 0,0 0 0 16,0 0 0-16,0 0-21 0,0 0 1 0,0 0 0 15,-3 8-1-15,1 3 15 0,0-1 2 0,2 5-1 16,0 11 0-16,-2-3-16 0,0-7-1 0,1 1 1 16,1 15 0-16,0-11 14 0,-2-5 0 0,-2 5 0 15,3 14 2-15,-3-7-17 0,2-1 1 0,-1-3-1 16,-1-1 0-16,1 4 17 0,3-5 0 0,0-2-1 15,0 3 1-15,0-2-16 0,3-5-1 0,1-4 1 0,-1 7 0 16,1-3 19-16,-4-7-1 0,0-2 1 16,2 5 1-16,-1 1-21 0,-1-13 2 0,2 7-1 0,-2-7 1 15,0 10 14-15,0-10 1 0,0 0 0 0,0 0 0 16,0 0-17-16,0 0 1 0,0 0-1 0,0 0 2 0,0 0 11 16,0 0 1-16,0 0 0 0,0 0-1 15,7-3-13-15,-7 3 0 0,11-7 0 0,-4 0 0 16,3-6 14-16,5-3 0 0,-5 1 0 0,-3-5 0 15,0 4-15-15,-3 2 2 0,1 0-2 0,-3 0 1 0,1 4 9 0,1-3-1 16,-2-3 0-16,-2-1 2 0,0-1-12 16,0 4 0-16,0 0 1 0,-4-5-1 0,2-2 9 0,2-2 1 15,-1 2 1-15,-6 7-1 0,5-8-10 0,-2 0 0 0,4 0 1 16,-7 12-1-16,7-8 7 0,0-1 1 16,-3 0 0-16,3 6 0 0,-4-1-9 0,4-2 0 0,-3 1 0 15,3 1 1-15,0 3 5 0,0 2 1 16,-4-3-1-16,4 0 1 0,0 1-8 0,0 2 1 0,-3 2-1 15,-1-5 1-15,1 5 3 0,-5-4 1 16,5 4-1-16,1-2 2 0,0 1-7 0,-1 1 1 16,1 0-2-16,2 7 2 0,-3-11 3 0,1 4-1 0,0-2 0 15,2 9 0-15,0 0-4 0,-5-7 1 0,5 7-1 16,0 0 0-16,0 0 1 0,0 0 1 0,-4-7-1 16,4 7 1-16,0 0-3 0,0 0-1 0,0 0 1 15,0 0 1-15,0 0-1 0,-3 7 1 0,3-7 0 0,-6 12 1 16,1 2-4-16,-4-1 2 0,2 1-2 15,-3 2 2-15,-1 5-2 0,-1-4 2 0,3-3 0 0,0 8-1 16,0-7-1-16,0 0 0 0,-1-5-1 0,-1 11 2 16,1-3-2-16,-1-4 2 0,-1-5-1 0,-2 12 1 15,1-5-2-15,1-8 1 0,-2 3-1 0,0 10 0 0,0-3 1 0,3-6-1 16,2-3 0-16,-1 10 2 16,3-8-3-16,3-4 1 0,4-7 0 0,-3 12 0 0,3-3-2 0,0-9 0 15,0 0 0 1</inkml:trace>
  <inkml:trace contextRef="#ctx0" brushRef="#br1" timeOffset="72636.65">18030 12598 728 0,'0'0'0'0,"0"0"0"0,0 0 0 0,0 0 232 0,0 0 2 15,0 0-2-15,0 0 1 0,0 0-231 16,0 0 1-16,0 0-1 0,0 0 0 0,0 0 101 0,0 0 1 15,-22 9-1-15,13-9 0 0,0 0-87 16,4 0 1-16,5 0 0 0,0 0-1 0,-7 0 9 0,7 0 0 16,0 0-1-16,0 0 2 0,0 0-13 0,0 0-1 0,0 0 0 15,0 0 2-15,0 0-12 0,10-9 0 0,1 7 0 16,6 2 2-16,10-2-3 0,-2-1 1 0,-1-1 0 16,3 10 1-16,-3-5-4 0,-2-4 1 15,-3-1 0-15,2 11 0 0,0-7-2 0,0-5 2 0,2 2 0 16,-1 11 0-16,2-6-1 0,-4-5 1 0,-1-3 0 15,-5 13 0-15,2-8-1 0,2-5 1 0,-6 1 0 16,0 9 0-16,2-3 0 0,-1-2 0 0,-3-5 0 0,-10 6 0 0,7-1 0 16,-7 1 0-16,0 0 0 15,0 0 0-15,7-2 4 0,-7 2-1 0,0 0 0 0,0 0 1 0,0 0-2 16,0 0 1-16,0 0 0 16,0 0 0-16,0 0 8 0,0 0 1 0,0 0 1 0,-10-5-1 0,-6 5-5 15,-3-4 1-15,-4 1 0 16,-13 4-1-16,-9-2 8 0,4-5 0 0,4 1-1 0,-2 12 1 0,2-3-7 15,5-8 1-15,-3 1 0 0,-2 10 0 0,2-6 5 0,5-2 1 0,2-1-1 16,-6 9 2 0,8-4-7-16,6-3 0 0,-1-3 0 0,-7 17 0 15,5-12 3-15,9-4 2 0,0-2-1 0,7 15 1 0,3-4-6 16,4-7-1-16,0 0 1 0,0 0 1 0,0 0 0 16,0 0 1-16,-3 9-1 0,3-9 1 0,17 10-4 15,-6-6 1-15,3-4 0 0,7 5-1 0,9-1 2 16,-2-6 0-16,0-2 0 0,2 11 0 0,-1-8-4 15,2-5 2-15,3-1-1 0,3 11 1 0,-2-8 1 0,-1-3 1 16,1-3-1-16,7 13 1 0,1-3-3 0,-6-9 0 16,2 2 1-16,-2 13 0 0,-4-8-1 0,-1-5 1 15,0-4-1-15,-6 18 1 0,-1-8-3 0,-4-10 2 16,-2 1-1-16,-1 15 1 0,-4-5 0 0,0-7 2 16,-7 1-1-16,-7 6 1 0,7 4-3 0,-7-4 1 15,0 0-1-15,0 0 1 0,0 0 0 0,0 0 1 16,0 0-1-16,0 0 2 0,0 0-4 0,0 0 2 0,0 0-1 15,0 0 1-15,0 0-1 0,0 0 1 0,0 0-1 16</inkml:trace>
  <inkml:trace contextRef="#ctx0" brushRef="#br1" timeOffset="88422.64">2064 17888 326 0,'0'0'0'0,"0"0"0"15,0 0 0-15,0 0 31 0,0 0 2 0,17 17-2 16,-17-17 2-16,4 8-20 0,-4-8 2 0,11 1 0 0</inkml:trace>
  <inkml:trace contextRef="#ctx0" brushRef="#br2" timeOffset="92942.57">25915 5211 61 0,'0'0'0'0,"0"0"0"15,-19 0 0-15,12 5 1 0,0-5 0 16,-1-5 1-16,8 5-1 0,-8 0 0 0,8 0 0 0,-7-7 0 15,7 7 0-15,0 0 17 0,-6-7 1 0,6 7-1 16,0 0 1-16,6-7-9 0,-6 7 0 0,5-7 1 16,0 0 0-16,8-2 15 0,1-3-1 0,2 1 1 15,1-1 0-15,1 1-14 0,3 1 1 0,2-1-1 16,-5-3 2-16,-1 4 39 0,1-1 2 0,-2-1-1 0,-7 5 1 16,10-4-38-16,-3 1 1 0,0-10-1 15,-8 11 1-15,5-1 1 0,3-1 0 0,1 3 0 0,-4 1 0 16,1 0-9-16,0-2 1 0,2-4 0 15,3 12 0-15,-1-3 12 0,1-3 2 0,1-2 0 0,1 13-1 16,4-4-11-16,1-7-1 0,6 3 0 0,-2 8 1 0,0-1 14 0,-2-3 1 16,2-3-1-16,-2 10 1 15,0-2-16-15,-1-10 2 0,-1 1-1 0,2 13 0 0,-1-2 8 0,-4-7 0 16,2 0 0-16,6 11 1 16,-10-6-11-16,-1-3 0 0,1-1 0 0,6 14 1 0,-1-8 5 0,-3 0 1 15,-2-6 0-15,-3 13 0 16,-1 1-8-16,1-5 1 0,0 1-1 0,-3 3 0 0,1 0 7 15,0-2 1-15,0-3-1 0,0 5 1 16,0 2-7-16,-2-2-1 0,0-4 0 0,2 5 0 0,-2-1 4 0,-3 1 2 16,3-4 0-16,0 3 0 0,-2 0-7 0,-1-3 0 0,-1-4 0 15,1 14 1-15,-2-2 1 0,-2-5 1 16,2-5 1-16,-2 14-1 0,0-6-5 0,-4-1 0 16,3-7 1-16,1 19 0 0,-6-8-1 0,-2-6 0 15,-1 7-1-15,0 10 2 0,-1-4-3 16,-3-6-1-16,3 0 1 0,-4 4 0 0,0-6 2 0,0 2 0 15,-2-3-1-15,2 3 2 0,-2-4-3 16,-2-1 0-16,3-2 0 0,0 9 1 0,-2-3-1 0,-4-10 2 0,0 1-2 16,-2 15 2-16,2-8-2 0,0-6-1 0,-1-5 1 15,-7 16-1-15,0-6 2 0,-1-8-1 0,0-2 1 0,-10 16 0 16,1-14-3-16,-1-2 1 0,-8 0 1 16,-1 7-1-16,-1-5 4 0,1-6 0 0,0-3 0 0,-8 6 1 15,6-3-3-15,2-3-1 0,-2-3 1 16,-11 6-1-16,4-3 4 0,5-3 2 0,-1-4-2 0,-3 7 1 15,8-2-5-15,5-3 2 0,0-8 0 16,-11 12-1-16,13-3 3 0,-4-6 0 0,-2 1 0 0,-3 10 0 16,6-2-3-16,2-13 1 0,1 1-2 0,-2 15 2 0,3-9 4 15,6-4 0-15,0-1 1 0,-4 12-1 16,6-9-4-16,1-5 0 0,0 2 0 0,-1 8 1 0,1-3 2 0,4-5 1 16,0-2 1-16,2 7-1 15,1-5-4-15,2-2 0 0,2 0 0 0,5 7 1 0,-1-4 7 0,-1-3-1 16,2-9 1-16,9 11 0 15,-3 1-6-15,-1-1 0 0,1-6 0 0,6 1 0 0,-3-1 7 16,0 0 1-16,0-1-1 0,7 5 0 0,0-4-7 16,-3-3 2-16,3-2-2 0,5 13 1 0,-1-9 3 0,-2-4 1 15,1 2-1-15,9 12 2 0,-1-5-8 16,2-4 2-16,-1-3-1 0,0 14 1 0,2-4 6 16,2-1 1-16,2-2-1 0,-4 7 1 0,4-2-7 15,1-1 0-15,3-10 0 0,1 13 1 0,0-3 4 0,0-1-1 16,-2-3 0-16,5 4 1 0,3-1-6 0,-6-5 0 15,8-1-1-15,-8 6 2 0,6 4 2 0,1-4 0 16,-6-6 0-16,-4 6 0 0,1 4-4 0,0-3 0 16,2-1-1-16,2 6 2 0,-2-2 1 0,0 0 1 15,4-7-1-15,6 10 1 0,6 1-4 0,0-8 1 0,3-3 0 16</inkml:trace>
  <inkml:trace contextRef="#ctx0" brushRef="#br2" timeOffset="107812.37">16353 11981 552 0,'0'0'0'16,"0"0"0"-16,0 0 0 0,0 0 45 0,0 0 1 0,0 0-2 15,0 0 2-15,0 0-30 0,0 0 1 16,0 0 0-16,0 0 0 0,7 19 33 0,-7-19 2 15,0 0-1-15,0 9 1 0,0 1-18 0,0-10-18 0,0 11 2 16,4-4 22-16,-4 2 0 0,0-9-1 16,-4 14 2-16,4-2-26 0,-3-5 1 0,3-7 0 15,0 19 0-15,0-5 42 0,-4-3 1 0,4-6 1 16,4 11-1-16,-1 2-42 0,-3-6 1 0,0-1 0 0,7 6 0 0,-7 1-3 16,0-2 0-1,0-2 1-15,4 0 0 0,-1-2-7 0,1 0 0 0,-4-3 0 0,7 2 1 0,-2 6 8 16,0-3 1-16,1-3 0 15,11 3 0-15,-3-2-9 0,-3-3 0 0,7-2 0 0,8 7 2 0,-1 0 11 16,-8-7 2-16,5-3 0 0,6 6-1 0,-5-3-11 0,-6-5-1 16,3-2 0-16,4 9 1 0,-2-5 15 15,-8-8 1-15,0 0 0 0,2 8 0 16,-2-4-15-16,-5-5-1 0,-1-2 1 0,7 3-1 16,-5 1 15-16,1-4 1 0,-4-4-1 0,-2 2 1 0,2-1-15 0,-2-1-1 15,1-1 1-15,4-4-1 0,-3-3 11 16,-3-1 1-16,-1-4-1 0,4 8 1 0,-3-2-14 15,-4-6 2-15,0-6-1 0,4 17 0 0,-8-6 7 0,0-2 0 0,1-2 0 16,3 14 1-16,-7-3-10 16,-2-2 0-16,-1-5 0 0,2 12 1 0,-2-4 8 0,-4 0 1 0,0 1-1 15,0 6 2-15,-6-3-11 16,1-3 1-16,-1-3-1 0,6 12 1 0,-7-3 4 16,0-3 1-16,1-2-2 0,3 9 2 0,-1 0-7 0,-1-5 0 15,3 2 0-15,7 6 0 0,-5 1 2 0,0-4 1 16,3 0 0-16,2 5 0 0,4 4-5 0,-2-2 1 15,-2-4-1-15,0 8 1 0,1-1 2 0,-3-3 0 16,0-1 1-16,8 6-1 0,-4-2-4 0,-4-1 1 16,3-5 0-16,4 10 0 0,-1-4 0 0,-2-3 1 0,7-7 0 15,-6 15 0-15,3-10-4 0,3-5 2 0,-7 9 0 16,7 3-1-16,0 4 2 0,0-4 0 0,0-5-1 16,9 11 1-16,-2 3-2 0,-2 2-1 0,4-9 1 15,12 7 0-15,-3-2 0 0,-1-3 0 0,3 0 0 16,4-2 0-16,-3 4-1 0,-6-6 0 0,0-3 0 0,8 5 0 15,0-2 0-15,-9-7 0 0,4-3 1 0,7 9-1 16,-6-4-1-16,-1-6 1 0,-2-1-1 0,10 4 1 16,-3-1-1-16,-5-4 0 0,-1-5 1 0,8 8-1 0,-2-2-1 15,-9-5 2-15,4-6-2 0,1 6 1 0,2 0 1 16,-3 0 0-16,-8-11-1 0,5 5 2 16,-5 2-3-16,1-3 2 0,-2-9-1 0,-1-2 0 0,-1 0 2 15,-1-7-1-15,-3-8 1 0,1 11 0 0,-4-1-1 16,0-7-1-16,-4 5 0 0,-3 5 2 0,0 1 1 15,0 4 0-15,-2-6 0 0,-3 10 1 0,-4-1-3 0,-2 2 1 16,-8-2-1-16,3 5 1 0,-3 3 0 0,-6 2 1 16,-5 0-1-16,2 8 2 0,-11 5-4 0,-2-1 2 15,-3-2-1-15</inkml:trace>
  <inkml:trace contextRef="#ctx0" brushRef="#br2" timeOffset="109610.21">16505 12109 49 0,'0'0'0'0,"0"0"0"0,0 0 0 0,0 0 0 0,0 0 0 16,0 0 0-16,0 0 0 15,0 0 0-15,0 0 0 0,0 0 0 0,0 0 0 0,-20-4 54 0,20 4 0 16,0 0-1-16,0 0 1 0,-7 0-37 0,7 0 1 16,0 0-1-16,-7 0 1 0,7 0 58 0,0 0 2 15,-3 7-2-15,3-7 1 0,-4 15-59 0,4-15 0 0,-3 5 0 16,3 4 0-16,0 3 62 16,0 2 0-16,0-3-1 0,3 10 1 0,1-2-62 0,-3-1 0 0,5-1 0 15,8 3 0-15,-4-1 13 16,-1-5 1-16,2 0-1 0,3 2 2 0,0-2-20 0,-2-2 2 0,1-5-1 15,3-1 1-15,1 1 4 0,-6-4 1 0,-1 1-1 16,10 3 1-16,-4-4-10 0,-2-3 2 0,2-3-1 16,8 3 0-16,-2 0 14 0,-5-4-1 31,3 1 1-31,8-1 0 0,-9 1-13 0,-1-3 1 0,3-4-1 0,7-1 0 0,-5 6 19 0,-2-2-1 16,0-4 0-16,1-1 2 0,-1 5-19 0,-5 0 0 0,-2-4 1 15,0 4 1-15,0 0 26 0,-3-1 2 0,-3-1-2 0,0 2 2 16,-8 7-27-16,7-11-1 0,-6-1 1 15,-1 12 1-15,2-11 20 0,-5 4 1 0,-1 2-1 0,-3-2 1 16,-4-2-23-16,-1-5 0 0,-2-2 1 0,-14 2 0 0,-8-3 15 16,6 2 2-16,0-2-1 0,9 13 1 15,-3-4-20-15,-1-5 2 0,0-1 0 0,6 12-1 0,-2-5 13 16,-1-1 1-16,1-5-1 0,5 10 1 0,2-1-15 16,0-3 0-16,0-2 0 0,5 8 1 0,-1-3 6 0,-1-1 0 15,1-4 1-15,2 2-1 16,1 7-10-16,0-3 1 0,-3-1 0 0,-1 4 0 0,-3 0 4 0,0-4 1 15,0 4-1-15,2 0 1 0,-6 0-7 0,-3 4 0 0,0-4 0 16,1 4 0-16,-1 3 2 16,0-4 2-16,1-1-2 0,8 8 1 0,0-1-5 0,-2-2 1 0,3-2 0 15,7 11 0-15,1-7-1 16,-1 0 2-16,1-2 0 0,6 14 0 0,-3-5-3 0,4-6 0 0,-1 1-1 16,8 10 2-16,-4 0 1 0,-3-8 0 15,3 1-1-15,7 7 2 0,-5-4-3 0,-2-1 0 16,0-2-1-16,7 0 1 0,0 0-2 0,-3-5 2 15,-1 0-2-15,11 5 2 0,-5 2-3 0,-5-6 2 16,-1-3-2-16,8 6 2 0,-4-4-1 0,-5-4 1 0,2-3-1 0,4 5 2 16,5 3-3-16,-10-3 1 0,4-7-1 15,8 7 1-15,-3-3 0 0,-1-4-1 0,-4-4 1 0,12 4-1 16,-5 0-1-16,1-7 2 16,-1 0-2-16,7 4 1 0,-2-1-1 0,-4 1 2 0,-3-8-2 15,7 6 1-15,1-4 0 0,-2-3-1 0,-8-4 0 16,1 5 0-16,1-3 1 0,-5 2 0 0,1-6-1 0,-5 4 2 15,2 0-2-15,-1-5 0 0,0-2 0 0,-1 8 1 0,-3-2 0 0,0-3 0 16,-3-5 1 0,3 16-1-16,0 0-1 0,-7-7 1 0,0 0-1 15,0 2 1-15,-4 1-1 0,4-3 2 0,-3 2-1 16,-4 3 0-16,0-2 0 0,-4-3-1 0,-1 0 0 0,-2 5 2 16,0 1-2-16,0-3 1 0,-1 0 1 0,-2 8-1 15,-3-2-1-15,1-2 0 0,-4 0 1 0,2 7-1 16,1 0 0-16,1-4 1 0,0 1 0 0,1 4 0 15,-3 3-1-15,0-2 1 0,1-4-1 0,6 5 0 0,-3 3 0 16,-3-3 2-16,2-3-2 0,4 4 1 0,0 1 0 16,-3-2-1-16,-3 1 0 0,6 3 0 0,0 0-1 0,0-2 2 15,0-3-1-15,-4 9 0 0,6-1-1 0,-1-3 2 16,1-2-2-16,5 11 1 0,-4-3-1 0,1-5 1 16,-1-1-1-16,8 16 2 0,-4-5-2 0,1-8 0 15,1 1 0-15,7 10 1 0,-4 2-1 0,0-5 2 16,2-4-2-16,7 7 1 0,-1 2-1 0,-3-6 0 0,4-1 0 15,4-2 2-15,-1 0-2 0,-2 4 0 0,-1-8 0 16,1 3 0-16,3 1 0 0,-2-5 0 0,1-4 0 16,6 4 1-16,-2-2-1 0,-3 0 0 0,0-4 0 15,8 3 0-15,-1 1-1 0,-4-4 1 0,0-3 0 16,9 4 0-16,-2-3-1 0,-3-2 2 16,3-5-1-16,3 5 0 0,-2-3-1 0,-3 1 1 0,-1-10 0 15,1 10 0-15,-3-1-1 0,0-3 1 0,1 0-1 0,-3-2 1 16,1-1-1-16,-5-3 1 0,1-1-1 15,-2-1 2-15,-2-3-2 0,-2 2 1 0,-2-3 0 0,-1 1 0 16,-2-6-1-16,-2 1 1 0,-1-2 0 0,-2 4 0 0,-1 3 0 16,-1 2 2-16,-2-6-1 0,1 6 0 15,-3 0-1-15,-3 4 2 0,0-4-2 0,0 5 1 0,0 1 0 16,-2-1 0-16,2 1 1 0,0 4 0 16,-6 1-2-16,1 2 1 0,-4-1 1 0,2 8-1 0,-6-1-2 0,1 1 1 15,-1-4 0-15</inkml:trace>
  <inkml:trace contextRef="#ctx0" brushRef="#br2" timeOffset="111057.36">16323 11653 577 0,'0'0'0'16,"0"0"0"-16,0 0 0 0,0 0 0 0,-19 0 0 0,13-5 0 15,6 5 0-15,-10 5 0 0,3-5 0 16,0-5 0-16,-4 9 0 0,-1-3 39 0,-2-1 0 0,-1-5-1 16,-2 12 1-16,-1-5-23 0,-3-6 0 0,2-3-1 0,-3 16 1 0,5-7 31 15,3-6 2-15,-4-5-2 16,-5 18 1-16,6-7-31 0,-1-5 0 0,0-3-1 0,-1 15 1 16,3-4 25-16,4-5-1 0,-6-1 1 15,0 15-1-15,1-7-25 0,4-7 0 0,3-4-1 0,-4 15 2 0,3-1 8 16,0-6 0-16,4-4-1 15,-5 9 1-15,5-1-13 0,7-8 1 0,-11 4-1 0,6 3 0 16,2 2 14-16,3-9 0 0,0 0 0 0,-9 14 1 0,5-7-15 0,4-7 0 16,0 0 1-16,-7 10 0 0,7-10 19 15,-3 9 0-15,3-9 1 0,0 0-1 0,0 9-18 16,0-9 0-16,0 0 1 0,0 5 0 0,0-5 13 16,0 0 1-16,7 7-1 0,-7-7 1 0,7 9-16 15,-7-9 1-15,7 12-1 0,-7-12 1 0,3 11 16 16,3-4 0-16,-6-7 1 0,9 11 0 0,-6-3-17 15,-1-1-1-15,-2-7 1 0,2 9 0 0,-2-2 13 16,0 4 0-16,0-4 0 0,0 2 0 0,0 3-15 16,-2 0 2-16,0-5-2 0,-1 9 2 0,1 0 9 0,0-5 1 15,-2 1-1-15,1 11 1 0,3-6-13 0,0-4 1 16,-2-1 1-16,-1 16-1 0,3-9 9 0,1-5 1 16,-1 1-1-16,0 20 1 0,2-9-10 0,2-8-1 15,-3 1 0-15,-1 9 1 0,2-3 5 0,2-6 1 0,-4 2 0 16,-4 4 0-16,4 0-8 0,0-8 0 0,-3-3 0 15,-3 11 1-15,3-4 5 0,3-5 1 0,0 1 0 16,-4 13 1-16,4-10-9 0,4-6 1 0,3-5 0 16,5 17 0-16,9-7 6 0,8-8 0 0,4-4-1 15,20 7 1-15,9-7-7 0,8-4 0 0,13-3 0 16</inkml:trace>
  <inkml:trace contextRef="#ctx0" brushRef="#br2" timeOffset="111842.38">18651 11551 1796 0,'0'0'0'0,"0"0"0"0,16-10 0 0,-7 10 94 16,0-2 2-16,0-2-1 0,7 4 1 0,8-3-80 0,-3-2 1 16,1-2 0-16,4 5 1 0,-1 0 71 15,-1 0 0-15,1-1 1 0,-2 3 0 0,-4 2-73 0,-1-2 1 16,0-2-1-16,-1 5 1 0,1 1 24 16,-7-2 1-16,3-2-1 0,0 7 2 0,-4 1-28 0,-3-8 0 15,2 4-1-15,-9-4 2 0,7 5-9 16,-7-5 0-16,7 11 0 0,-3-4 0 0,-1 7-4 0,1-4 2 15,-4-3-1-15,4 15 1 0,-4-8-5 0,-4 0 1 0,0 0-1 16,4 16 2-16,0-7-2 0,-3-4 0 16,-1 4 0-16,4 10 1 0,-3-3-2 0,3-3 1 0,-4-5-1 15,1 8 2-15,3 0-2 0,-4-5 0 16,1-4 0-16,-3 12 1 0,3-6-1 0,-1-8 0 0,1 6 0 16,-1 17 1-16,3-12-1 0,1 2 0 15,0-1 0-15,-2 10 1 0,2-3-1 0,2-6 1 0,-1-2-1 16,1 2 1-16,0-1-1 0,1-4 0 15,1-1 0-15,1 7 1 0,2-1 0 0,-7-13 1 0,4 4-1 16,-4 18 1-16,0-13-1 0,0-3 0 0,-4-3 0 16,1 7 2-16,-1 1 0 0,-1-6 1 0,-2-1 0 15,-2 3 0-15,-2-3-2 0,1-7 2 0,-2-4-1 16,-6 6 1-16,0 0 2 0,-3-8 2 0,-2-1 0 16,-12 9 0-16,0-6-4 0,-6-9 2 0,-14-3 0 15</inkml:trace>
  <inkml:trace contextRef="#ctx0" brushRef="#br2" timeOffset="112342.64">17397 12463 1972 0,'0'0'0'0,"0"0"0"0,0 0 0 0,-17 12 109 0,10-5 1 16,-4-5 0-16,-3 15 0 0,-6 3-94 15,-1-3 0-15,4 1-1 0,-5 19 2 0,3-6 75 0,-2-4 1 16,-7 8-1-16,1 2 1 0,-1 5-76 16,-4-14 1-16,-7-3-1 0</inkml:trace>
  <inkml:trace contextRef="#ctx0" brushRef="#br2" timeOffset="114392.41">15732 11113 112 0,'0'0'0'0,"0"0"0"16,-19 0 0-16,19 0 0 0,-9 5 0 0,2-6 0 0,-4 1 0 16,1 0 0-16,3 0 0 0,0-4 0 0,-2 4 0 0,2 4 49 0,7-4 0 15,-11 0 1-15,4 1 0 16,7-1-33-16,-7 4 0 0,7-4 0 0,0 0 0 0,-4 9 54 0,4-9 2 15,4 9 0-15,0 1 0 0,-3 2-55 0,5 1 0 0,-1-3 0 16,-2 4 0-16,3-1 81 0,-1-6 1 16,-5-7-1-16,4 17 0 0,-3-6-82 0,-1-11 0 0,9 3 0 15,-9-3 0-15,0 7 13 0,0-7 1 16,0 0 1-16,0 0-1 0,0 11-17 0,0-11 0 0,0 0 0 16,0 0 0-16,0 0 29 0,0 0 1 15,0 0 0-15,0 0-1 0,0 0-27 0,0 0 1 0,0-11-1 16,0 11 0-16,7-17 30 0,0-1 0 15,-3-1 0-15,-1-6 2 0,1-12-33 0,-1 9 2 0,4-2 0 16,-7 4 0-16,4 5 28 0,1 3 0 16,0-1-1-16,-3 3 1 0,4 4-29 0,-1 5 1 0,-3-6-1 15,-2 5 0-15,0 8 24 0,8-6-1 0,-8 6 0 0,11-5 1 0,-11 5-25 16,7 0 1-16,0-2 0 16,4 2-1-16,-1 2 18 0,3 2-1 0,-3-1 1 0,4 4 0 15,4 4-20-15,0 3 2 0,-4-2-1 16,-4 2 1-16,3 2 8 0,-5-4 1 0,1-3-1 0,2 3 2 15,-8-1-14-15,4-1 2 0,-3-2-1 16,3 2 0-16,-3-1 6 0,3 0 1 0,-7-9-1 16,3 14 2-16,1-9-10 0,-4-5 0 0,5 9 0 0,-5-9 1 0,3 7 1 0,-3-7 2 15,0 0-1 1,0 0 1-16,0 9-6 0,0-9-1 0,0 0 1 0,0 0 1 16,0 0 0-16,0 0 1 0,0 0-1 0,0 0 1 15,0 0-4-15,0 0 1 0,0-9 0 0,0 9-1 16,8-12 1-16,-1-1 1 0,0-1 0 0,7-9 0 15,3-3-4-15,1 7 2 0,-7-4-1 0,-1 5 1 0,3 2-2 16,1 6 2-16,-4-1 0 0,-3 6-1 0,4 3-1 16,-4 0 0-16,-7 2-1 0,7 0 2 0,-7 0-1 15,7 7 1-15,-7-7-1 0,5 9 1 0,-1 5-2 16,-2 0 1-16,-1 0-1 0,-1 11 0 0,0 1 0 0,0-3 0 16,-3-5 0-16,-2 10 1 0,1-7-2 0,2-3 0 15,-3-4 0-15,1 10 1 0,1-6-1 0,-1-4 0 16,4-2 0-16,-3 17 1 0,6-14-2 0,4-1 1 15,2 4-1-15,2 0 1 0,3-3 0 0,4-4 0 16,-1-2 0-16</inkml:trace>
  <inkml:trace contextRef="#ctx0" brushRef="#br2" timeOffset="114632.64">16612 11006 2072 0,'0'0'0'0,"0"0"0"0,-3 21 0 15,3-5 53-15,-4-2 0 0,1-4-1 0,3 12 2 0,-4 2-37 16,-5-4 1-16,4-3-1 0,5 11 1 16,-2-5 40-16,-1-11 2 0,-1 3-2 0,8 14 2 0,-6-11-44 0,-1-6 2 15,-1-3 0-15,6 5 0 16,-2 2 11-16,-4-5 1 0,4-11-1 0,-5 7 1 0,5-7-16 0,0 0-1 15,-9-4 0-15</inkml:trace>
  <inkml:trace contextRef="#ctx0" brushRef="#br2" timeOffset="114772.41">16494 10835 1796 0,'0'0'0'0,"0"0"0"0,32 0 0 0,-18 4 51 0,-3-4 0 0,-3 0 1 16</inkml:trace>
  <inkml:trace contextRef="#ctx0" brushRef="#br2" timeOffset="115142.54">16947 11129 1884 0,'0'0'0'0,"0"0"0"15,-14 32 0-15,4-11 49 0,-1-11 2 0,1-3-2 0,4 9 1 16,-1-3-33-16,-3-5 0 0,-1-1 0 0,4 4 1 0,-4 3 44 0,1-9 0 16,-1-1 0-16,4 5 1 15,0-2-46-15,0-4 1 0,7-3 0 0,-5 2 0 0,5-2 13 0,-7-2 1 16,7 2-1-16,-7-9 1 15,7 2-18-15,-4-1 1 0,4-3-2 0,0 0 2 0,0-11-4 0,0-1 1 16,0 0 1-16,14-5-1 0,-7 0-5 0,0 5 0 0,2-7 1 16,11 3 0-16,-5 6-1 0,0 2 0 15,-1 0-1-15,7 3 2 0,0 2-3 0,-2 7 0 0,-4-2 0 16,0 9 0-16,1 3 0 16,-3 3 1-16,1 1-2 0,0 3 2 0,0 6-3 0,-3-4 1 15,-3 1 0-15,5 10 0 0,-1-4 1 0,-1 2-1 16,-4-3 1-16,0 10 0 0,-4-9-1 15,-3 0-1-15,4-3 1 0,-4 16 0 0,3-13-1 0,-3-1 1 16,4-4-1-16</inkml:trace>
  <inkml:trace contextRef="#ctx0" brushRef="#br2" timeOffset="115752.49">18105 11036 1997 0,'0'0'0'0,"0"0"0"16,8 17 0-16,-2 1 47 0,-6-4 0 0,3-5 0 0,4 7 1 0,-3-4-33 16,-1-5 2-16,-3-7 0 0,4 14 0 0,-4-3 40 0,0-11 1 15,-4 8 1-15,4-8-1 0,0 13-41 16,0-13 1-16,0 0 0 0,0 0 0 0,-7 10 12 0,7-10 1 16,0 0 1-16,0 0-1 0,-7-7-17 15,7 7 0-15,-3-14 0 0,-1 5 0 0,2-6-3 0,1 1-1 0,-1-6 0 16,2-15 0-16,3 0-3 15,3 1-1-15,-3-4 1 0,4 8 0 0,0 0-1 0,-3 0 1 0,3 7 0 16,5 14 1-16,-1-1-4 0,-2-4 2 0,1 1-2 16,1 19 2-16,1 1 0 0,-1 0-1 0,-1 0 1 15,6 16 1-15,5-2-4 0,1 0 1 0,-1-4 1 16,-7 6-1-16,2 4 3 0,-4-4 1 0,-1-8 0 16,-8 3 0-16,6-2-4 0,-2-6 2 0,-3 1-1 15,-1 3 1-15,1-3 3 0,-4-11 1 0,7 3 0 16,-7-3 0-16,0 0-4 0,7 9 1 0,-7-9-1 15,5-2 1-15,-5 2 3 0,0 0 0 0,0 0 0 0,9-9 2 0,-4 2-6 16,2 0 1-16,-2-3 0 0,3-10 1 16,4-6 1-16,-5 0 1 0,0-1-1 15,0 8 1-15,0 1-5 0,0 6 2 0,-5 1 0 16,-2 11 0-16,2-7 0 0,-2 7 1 0,0 0 0 16,0 0 0-16,3 7-2 0,1 0-1 0,-1 0 1 0,3 13 0 15,2 6 0-15,-1 2 1 0,-3-5 0 0,-2 2 1 0,1 3-4 16,1-7 1-16,-1-3-1 0,1 8 2 15,-1-7-2-15,-3-6 2 0,4 1-1 0</inkml:trace>
  <inkml:trace contextRef="#ctx0" brushRef="#br2" timeOffset="116012.42">18778 10967 2261 0,'0'0'0'0,"0"0"0"16,-26 4 0-16,12-1 58 0,0 6 2 16,7-5-1-16,-2-3 0 0,4 6-42 0,-1 2 1 0,3 0 0 15,3 5 0-15,1 2 35 0,3 0 1 0,3 0-1 16,11 12 0-16,3-9-36 0,0-7 1 0,-2 2-1 16,3 9 1-16,-5-9-1 0,3-7 0 0,-1-3-1 15,0 6 2-15,3-4-9 0,-3-6 2 0,0-4-1 16,-1 9 0-16,1-3-9 0,-4-7 1 0,0-4-1 15</inkml:trace>
  <inkml:trace contextRef="#ctx0" brushRef="#br2" timeOffset="116178.16">19096 10784 1922 0,'0'0'0'0,"0"0"0"0,0 0 0 0,21 21 36 15,-10-8 1-15,3-3 0 16,7 17 0-16,4-1-23 0,-1 4 2 0,3-4-1 0,-6 8 0 0,4 1 33 15,1-7-1-15,-1-5 0 0,-6 10 0 0,4-6-30 0,0-10 0 16,-2 4-1-16,0 9 1 0,-5-10 7 16,-2-8 1-16,-3-3-2 0</inkml:trace>
  <inkml:trace contextRef="#ctx0" brushRef="#br2" timeOffset="116342.37">19477 10870 2035 0,'0'0'0'0,"-7"27"0"0,-2 3 0 0,2 3 30 0,2 2 1 15,-1-3-1-15,1 8 0 0,-4-1-16 0,-1-11-1 16,-4 9 1-16,-8 7 0 0,1 2 37 0,-2-9 0 16,-8 9 1-16</inkml:trace>
  <inkml:trace contextRef="#ctx0" brushRef="#br2" timeOffset="119528.13">25389 6279 1192 0,'0'0'0'0,"-17"-4"0"15,1 15 0-15,-2-7 14 0,1-6 0 0,1-2 1 0,2 15 0 16,3-9-8-16,2-8 2 0,-1-1 0 16,1 9 0-16,-2 0 37 0,11-2 0 0,-10-6 0 0,10 6 0 0,0 0-30 15,0 0 1-15,0 0 0 16,0 0 0-16,0 0 29 0,0 0 0 0,10 2 0 0,8 2 0 0,10-2-31 15,9-4 2-15,2-2 0 0,16 10 0 0,1-5-5 0,1-4 2 16,4-1-1-16,6 11 1 16,0-5-6-16,4-5-1 0,10-1 1 0,2 13 1 0,3-11 5 0,1-5-1 15,3 3 1-15,10 8-1 0,3-8-5 16,-5-3 0-16,5 0 0 0,17 11 1 0,0-4 1 0,-11-7 1 16,7-2-1-16,11 13 1 0,-1 1-4 15,-8-10 0-15,3 1-1 0,17 16 2 0,-9-12 4 16,-9 0-1-16,12-3 0 0,2 13 1 0,-14-6-5 15,-5-8 1-15,12 1-1 0,1 19 0 0,-11-13 7 0,-11-4 1 16,10-1-2-16,-3 14 2 0,-14-8-8 0,-9-6 2 16,1-2-1-16,3 18 1 0,-15-14 5 0,-12-3 0 15,-5-2 0-15,-5 13 0 0,-10-8-6 0,-4-10 1 0,-3 1 0 16,-1 11 0-16,1-6 8 0,-6-5 0 16,-8-1 0-16,-8 10 1 0,1-4-9 0,4-8 1 0,-10-2 0 15,-6 10 0-15,3 1 3 0,3-6 2 16,-3-1 0-16,-10 10-1 0,13-9-6 0,-6 5 1 0,-7 4 0 15,7-7 0-15,-7 7 9 0,7-7 1 0,-7 7-1 16,9-12 1-16,-9 12-9 0,1-7 0 0,-1 7 0 16,0 0 1-16,-1-9 5 0,1 9 1 15,0-7-1-15,0 7 1 0,-4-5-8 0,4 5 1 16,-3-7-1-16,3 7 1 0,-2-7 4 0,2 7 2 0,-4-7 0 16,1 0-1-16,3 7-6 0,0-11 0 0,0 11 0 15,0-10 0-15,0 10 5 0,7-15-1 0,-7 15 1 16,5-12-1-16,-1 5-5 0,1-3 0 0,0-1 0 15,1-3 1-15,1 0 1 0,0-4 1 0,-2-1 0 16,-2 1 1-16,3-10-6 0,1-4 1 0,0 1 0 16,2 10 1-16,-2-11 1 0,-2-5 1 0,4 0-1 15,1 5 1-15,1-3-5 0,-2-9 2 0,1-10 0 0,5 8 0 16,-5-12-1-16,-3-5 2 0,0 3 0 0,0 4 0 16,-1 3-4-16,-3 0 2 0,-1-12 0 0,0 0-1 0,-6 1 2 15,-1 6 0-15,-2-3-1 0,0 1 1 0,0 4-2 16,-6-2-1-16,1-14 1 0,-2 12 0 0,0 3 0 15,1 5 0-15,1-5 0 0,-4 5 0 0,2 4-1 16,0 2 0-16,-4-8 0 0,-6 3 0 0,4 2-1 0,3-1 1 16,-5 1-1-16,-4 12 1 0,1 2-2 0,4 2 1 15,-7-1-1-15,1 1 2 0,3 3-2 0,3 5 0 16,-1-3 1-16,5 5-1 0,-1 6-1 0,2-5 1 16,2 1 0-16,-2 14 1 0,2-9-1 0,-4 1 0 15,3 6 0-15,-1 16 1 0,0-14-2 0,-2-4 1 0,-3 1 0 16,-9 20 0-16,2-13 0 0,-2-4 0 15,-12 0-1-15,-4 21 1 0,-4-11-1 0,1-6 0 0,-8 3 1 16,-3 17 0-16,-1-11 0 0,-5-3 0 0,-9 1 1 16,-5 17-1-16,3-4-1 0,3-6 1 0,-6-4 0 15,-10 12 1-15,0-5-1 0,7 0 0 0,-7-7 0 0,-8 8 1 16,-5 2-2-16,8-5 1 0,0-5 0 16,-11 9 0-16,-3 0 1 0,8-5 0 0,-3-1 0 0,-4 6 1 15,1 0-2-15,3-6 0 0,-4 1 1 16,-1 12 0-16,6-7-1 0,6-6 0 0,-8 1 1 0,-1 12-1 0,9-6-1 15,7-8 1-15,-7 0 0 0,0 16 1 0,16-13-2 16,8-5 0-16,-3-4 0 0,-10 26 0 0,12-19-1 16,10-6 1-16,1-1 0 0,-1 11 1 0,10-5-2 15,3-5 1-15,-2-4-1 0,-2 5 1 0,2 4-1 16,9-2 1-16,0-4-1 0,9 4 1 0,-1 4-1 0,8-1 0 16,2-6 0-16,-1 6 1 15,6-3-1-15,3-3 0 0,1 1 0 0,-1 4 1 0,6 3-1 0,5-5 0 16,0 0 0-16,0 0 0 0,1 4 0 15,3-4 0-15,3-7 0 0,-9 12 0 0,5-3 0 0,4 2 0 16,0-4 0-16,-3 9 0 0,3 5 0 0,2-6 0 0,-1-2 0 16,-2 17 0-16,1-6 0 0,1-1 0 15,1 4 0-15,-4 15 0 0,2 5 0 0,2-1 0 0,2 2 0 16,-2 1 0-16,1 2 0 0,2-9 0 16,1 2 0-16,-1 18 0 0,2-6 0 0,2 0 0 0,0-5 0 15,-2 7 0-15,-4-1 0 0,4-15 0 16,-3 5 0-16,-1 18 0 0,3-1 0 0,-1-8 0 0,-2 2 0 15,1 4 0-15,-1-8 0 0,1-8 0 0,-2-4 0 0,1 18 0 0,1-4 0 16,-1-8 0-16,1-3 0 16,-1 5 0-16,1-5 0 0,-1-11 0 0,-1-2 0 0,2 3 0 15,-2-7 0-15,-1-9 0 0,1-1 0 16,5 8 0-16,-3-10 0 0,-4-5 0 0,3-3 0 0,1 6 0 0,-1-5 0 16,-3-9 0-16,0 0 0 15,5 9 0-15,-5-9 0 0,8 9 0 0,-8-9 0 16,0 0 0-16,7 3 0 0,-7-3 0 0,7 4 0 15,-7-4 0-15,14 3 0 0,-4 1 0 0,-1-4 0 0,7 2 1 16,0 1-1-16,0-3 0 0,-2 0 0 16</inkml:trace>
  <inkml:trace contextRef="#ctx0" brushRef="#br2" timeOffset="120692.52">26333 6246 1632 0,'0'0'0'0,"4"-18"0"0,-4 18 0 16,10-11 75-16,-10-3 1 0,4 0-1 0,-4 14 0 16,2-12-57-16,-1 5 0 0,1 0 0 0,-2 7 0 0,0 0 67 15,0 0 0-15,2-7 1 0,-2 7-1 16,0 0-68-16,0 0 1 0,0 0 0 0,0 0 0 0,-4 7-18 16,4-7 1-16,-3 10 0 0,-1-1 0 15,-6 5-1-15,-4 0 1 0,1-3 0 0,-6 17 0 0,1-5-8 0,2-9-1 16,0-2 0-16,-7 15 1 15,4-1 2-15,1-8-1 0,-8-3 0 0,-6 7 2 0,4 0-31 0,-4 3 1 16,-7-11 0-16,-3 7 0 0,0-3 19 0,-1 1 1 16,-2-8-1-16,-3 6 1 0,0-1-19 0,-3-3 2 15,-7-3-1-15,-6 13 1 0,-4-9 16 0,2-3 2 0,-6-3-2 16,-2 15 2-16,5-7 8 0,-3-5 1 16,-11 3-1-16,0 12 1 0,2-10 0 0,2 0 1 0,-11 0 0 15,-6 8-1-15,3-4 4 0,3-6 0 16,-9-2 0-16,-12 2 0 0,3 2 0 0,-1-2 0 0,-9-4 0 15,-7-1 0-15,-4 4 6 0,5-3 1 0,-15-5-1 0,-2 6 1 16,10 0-2-16,1-4-1 0,-20-4 0 16,-2 4 1-16,4-3 11 0,14-1-1 0,-9-1 1 0,-12 3 0 15,5 2-7-15,12-3 0 0,-6-4 0 16,-11 7 1-16,13 2 10 0,7-6 0 0,-17-3 0 16,-5 14 1-16,19-7-11 0,8-3 1 0,-20-1 0 15,-2 11 0-15,8-7 12 0,11-1-1 0,-6-3 1 0,0 22-1 16,5-15-11-16,12-3 2 0,-9-3-2 15,-1 21 1-15,10-15 6 0,13-3 0 0,-7 0 0 0,-6 21 0 16,11-14-8-16,10-5 0 0,-5 4 0 0,-1 6 1 0,6-2 4 0,11-2 1 16,4-1 0-16,-4 3 1 15,7-1-9-15,7-2 3 0,0-2-2 0,0 8 1 0,11-3 3 16,5-3 1-16,-2 0-1 0,-1 9 1 16,3-2-7-16,7-5 2 0,0-2-1 0,4 18 1 0,3-7 0 15,5-6 1-15,-1 4 0 0,3 21 0 16,6-5-4-16,4-6 1 0,-4 2 0 0,1 7-1 0,0-1 3 0,4-2 0 15,5-4 0-15,6 12 0 16,-5-6-3-16,1-3-1 0,2 5 1 0,12 13 1 0,-4 4-1 0,-3-9 2 16,4-4-1-16,10 4 1 0,-4-1-4 0,-1-14 2 0,1 10-1 15,9 16 0-15,-1-6 2 0,0-5 1 16,-4-5-2-16,10 7 2 0,-3-8-3 0,-3-4 0 16,-4-10 1-16,7 22 0 0,-4-11 1 0,-3-5 2 15,0 6-1-15,7 4 1 0,-5-5-3 0,-4-5 0 16,-1-7-1-16,6 9 2 0,-3-9 1 0,-7-11 1 15,4 1-1-15,3 8 1 0,0-7-4 0,-7-7 1 0,-4-2-1 16,11 9 1-16,-7-10 2 0,0-8 1 0,-4-1-1 16,6 7 1-16,5-9-4 0,-10 7 1 0,10-7-1 15,-9 2 1-15,9-2 2 0,0 0 0 0,-7 1 0 0,7-1 1 16,0 0-4-16,-6-1 1 0,6 1-1 16,-7 0 1-16,7 0 2 0,0 0 0 0,-7-4 0 0,7 4 1 15,0 0-4-15,0 0 1 0,-10-7-1 16,10 7 1-16,0 0 2 0,0 0 0 0,-7-7 0 0,7 7-1 15,0 0-1-15,0 0 0 0,-7-2-1 16,7 2 1-16,0 0 1 0,0 0-1 0,0 0 1 16,0 0 1-16,-7-3-4 0,7 3 2 0,0 0-1 15,-11 3 0-15,-1-1 0 0,-3 0 0 0,-6-2 1 16</inkml:trace>
  <inkml:trace contextRef="#ctx0" brushRef="#br2" timeOffset="121002.26">16364 9380 1721 0,'0'0'0'0,"0"0"0"0,0 0 0 16,0 0 70-16,0 0 0 0,0 0 1 0,3-19 0 0,-3 19-53 16,0 0 0-16,0 0-1 0,0-9 1 0,0 9 27 15,0 0 0-15,0-3 0 0,0 3 0 0,7 0-29 16,-7 0 1-16,11 0-1 0,-6 3 1 0,6 8 5 0,-3 1-1 16,1 2 0-16,5 16 0 0,-3-9-9 15,0-1-1-15,-1 2 0 0,6 8 0 0,-2 0-6 0,-3-7-1 16,3-2 1-16,3 4-1 0,1 3 0 0,-6-5-1 15,4-4 0-15,11 8 1 0,-6-3-2 0,-3-6 1 16,1-4 1-16,9 7-1 0,-7 0-1 0,-7-9 1 16,2 3-1-16,9 6 1 0,-7-9 2 0,-4-7 0 15,0-1 1-15,9 15 0 0,-2-15-3 0,-3-4 1 0,-1-7 0 16,13 10 0-16,2-10 7 0,-2-7 2 0,2-2-1 16,3 6 1-16,0-8-7 0,2-7 2 0,0-6 0 15,13 4 0-15,-3-6 9 0,6-2-1 0,9-9 1 16,10 0 0-16,1-7-8 0,3 1 1 0,10-2-1 15</inkml:trace>
  <inkml:trace contextRef="#ctx0" brushRef="#br1" timeOffset="-162764.42">10268 16950 12 0,'0'0'0'16,"0"0"0"-16,0 0 0 0,3-23 0 0,-3 16 0 0,0-1 0 15,-3 1 0-15,3 7 0 0,-4-9 0 16,1-2 0-16,-1 4 0 0,4 7 67 0,-14-5 1 0,7 1-1 15,-2 1 0-15,-2 1-49 0,1 0 0 0,-4 1 0 0,-11 1 0 16,-3 3 84-16,1 2 0 0,-1-1 0 16,9 1 2-16,1 6-89 0,0-1 2 0,1-3 0 0,6 6 0 15,1 1 49-15,1 0 1 0,2-2 0 16,7 9 0-16,-2-2-49 0,-1-6 0 0,1 1 0 0,9 11 0 16,0-6 11-16,-2-7 1 0,2 0-1 15,14 8 2-15,-7-4-18 0,1-6 1 0,0-1-1 0,14 0 2 16,-1-2 8-16,2-4 1 0,-2-3-1 15,4 0 1-15,0-3-13 0,-2-1 1 0,-2-1 1 0,2 7-1 0,2-4 22 16,-8-1-1-16,-3 1 1 0,9 7 1 0,-5 4-20 0,-7-2-1 16,1 0 1-1,6 3-1-15,-4 3 21 0,-7-1 1 0,-2 0-1 0,-1 6 1 0,0 1-22 16,-8-3 1-16,-6 0-1 0,3 2 2 0,-7 1 17 16,0-5 0-16,-4-5 0 0,-1 7 1 0,-3 1-21 0,-2-4 2 15,-8-6-1-15,2 5 1 0,-1-1 15 16,-5-8 0-16,-2 1 1 0,1 3 0 0,-6 0-17 0,3-4 0 15,-10-3 0-15,3 7 0 0,-2-3 19 0,4-8-1 0,0-3 1 16,4 7 1-16,2-3-21 0,4-4 2 16,-2 0-1-16,6 5 1 0,2-2 12 0,-2 1 0 0,1-4 0 15,-2 5 1-15,4 0-16 0,0-3 1 16,1 0 1-16,3 5-1 0,3-2 9 0,-1-2 0 0,-4 3 1 16,5-3-1-16,3 4-11 0,-3 0 0 15,4-3 1-15</inkml:trace>
  <inkml:trace contextRef="#ctx0" brushRef="#br1" timeOffset="-162398.79">11121 17098 1985 0,'0'0'0'0,"0"0"0"0,21 0 0 0,-6 0 63 0,-5-4-1 16,3 1 1-16,-6 6 0 0,0-3-45 16,3 0 0-16,-3 0 0 0,-7 0 0 0,11 4 56 15,-4 0 0-15,-7-4 0 0,14 8 1 0,-2-1-57 0,2-1 0 16,1-5 0-16,2 5 0 0,-1-1 10 0,0-3 1 16,0-4-1-16,1 4 2 0,1-1-17 0,-4-4 0 0,-1-4 1 15</inkml:trace>
  <inkml:trace contextRef="#ctx0" brushRef="#br1" timeOffset="-161994.53">11994 16802 1947 0,'0'0'0'0,"0"0"0"0,0 0 0 0,0 0 47 0,0 0 0 16,-22 2 0-16,14-2 1 16,1 4-31-16,-3 1 0 0,-3 2 0 0,-4 9-1 0,-8 1 44 15,0 3-1-15,1-8 1 0,6 6 1 16,2 3-45-16,-1-4 2 0,2 1 0 0,0 7 0 0,2-4 15 0,4-4 0 15,2 6 1-15,0 11 0 0,0-6-20 0,4-5 1 0,3 0 0 16,3 3-1-16,-3 4 0 0,4-7-1 16,3-2 1-16,2-7 0 0,1 3-6 0,1-1 1 0,3-5-1 15,7-1 1-15,0 1 0 0,-3-4 1 16,8-3 0-16,6 1 0 0,-4-2-4 0,2-3 0 0,2-1 1 16,2 2 0-16,1 3 1 0,-7-6 1 15,2-3 0-15,-2 5 0 0,-1-2-4 0,-4-1 1 16,0-3-1-16,-2 1 2 0,-4 1 0 0,-2-3 1 15,-5-3-1-15</inkml:trace>
  <inkml:trace contextRef="#ctx0" brushRef="#br1" timeOffset="-161583.24">12534 16927 1859 0,'0'0'0'0,"0"0"0"0,0 0 0 16,0 0 54-16,0 0 0 0,0 0 0 0,0 0 1 0,0 0-39 15,0 0 2-15,0 0-1 0,0 0 1 16,0 0 34-16,0 20-1 0,0-11 1 0,0 3 0 0,0 4-36 16,0 1 1-16,0-3 0 0,0 14 1 15,4-10 6-15,-1-2-1 0,1 1 1 0,-1 8 0 0,4-2-12 16,0-5 0-16,0-3 0 0,8 3 1 15,-5 7-7-15,3-6 1 0,1-3 0 0,3-6 0 0,4 6-3 0,-5-3 1 16,2-6-1-16,7 1 2 0,-4 1-1 0,-4-4 1 16,1-5 0-16,1 0-1 0,-1-3-1 0,-7-1 0 15,3 1 1-15,-4-1-1 0,1 1 3 16,-2-2-1-16,1-2 1 0,-3-4 0 0,-3 2-3 16,-1 0 1-16,1 2-1 0,-8-12 2 0,4 0 4 0,-3-6 1 15,-4 2-1-15,0-3 2 0,-4-4-6 0,1 2 1 16,-1 3 0-16,2 4 1 0,-1 2 4 0,-4 5 0 15,-1-2 1-15,3 3-1 0,2 6-4 0,-1 0 0 16,4 0 0-16,7 7 0 0,0 0-1 0,0 0 2 0,0 0 0 16</inkml:trace>
  <inkml:trace contextRef="#ctx0" brushRef="#br1" timeOffset="-161114.39">12984 16931 2072 0,'0'0'0'0,"0"0"0"0,18-14 0 15,-6 9 47-15,-1-1 2 0,-4-1-1 0,3 4 0 16,-3 3-31-16,0 0 0 0,0-4 0 0,0 1-1 0,0 3 28 15,1 0 0-15,0-2 0 0,6 2 1 0,1 0-30 16,-1-2 2-16,-4 0-1 0,15 2 1 0,-6 2 2 16,-1 0 0-16,0-2 0 0,3 2 0 0,-4 5-9 0,-2 0 0 15,4 0 0-15,2 9 2 0,-3-2-9 0,-4 2 0 16,0-1 1-16,2 12-1 0,-6-4-1 0,-2-1 0 16,-5 1 1-16,1 9 0 0,-4 1-1 0,0-10 1 15,-7-3-1-15,-1 1 0 0,5 3-1 0,-4-6 1 0,-4-2 1 16,1-6-1-16,1 6-1 0,2-3 1 15,-4-6 1-15,1-2-1 0,-1 0-1 0,0-3 1 0,1-2-1 16,10 0 2-16,-11-2-1 0,4 0 1 0,0-3-1 16,2-4 2-16,-2-5-2 0,0 2 0 0,0 1 0 15,3-13 1-15,-3-10 0 0,0 3 0 0,4-3 1 0,6 4-1 16,1 2-1-16,-4 0 2 0,3 0-2 16,11 7 1-16,-7 0 2 0,0 1-1 0,2 1 1 0,9 5 0 15,3 2-1-15,0 3-1 0,-3-2 1 16,1 1 0-16,-1 1-1 0,3 0 1 0,0 4-1 0</inkml:trace>
  <inkml:trace contextRef="#ctx0" brushRef="#br1" timeOffset="-160801.56">13827 16736 2048 0,'0'0'0'0,"0"0"0"0,14 22 0 15,-3-9 43-15,-1 4 1 0,-4-3 0 0,-3 8 1 0,1-1-30 16,-1 0 2-16,-1 0-1 0,-2 5 1 0,5-3 41 0,-1 0 0 0,-1-2 1 16,-3 9-1-16,7 0-41 15,1-7 1-15,-5 1 0 0,1 6 0 0,6 2 12 0,1-9 2 0,-2-7-2 16,-1 3 1-16,3-1-17 16,1-6 0-16,-5-5 0 0,0-2 0 0,0-1-2 0,4-8-1 0,0 1 0 15,-6-4 0-15,2 0-4 16,0-2 1-16,0-3-1 0,4-10 1 0,3-6 0 0,-4-3 3 0,1-5-1 15,0 5 0-15,-1-6-5 0,-1 5 2 0,2-1 0 0,-1-2 0 16,-3 1-1-16,-3 4 2 0,-1 4 0 16,1 0 0-16,-1 6-4 0,-3 4 2 0,4 4 0 0,-1 5-1 15,-3 7 3-15,7-12 1 0,-3 1 0 16</inkml:trace>
  <inkml:trace contextRef="#ctx0" brushRef="#br1" timeOffset="-160464.42">14617 16850 2248 0,'0'0'0'0,"0"0"0"0,32-12 0 16,-11 6 59-16,-3 1-1 0,-2-11 0 0,-9 0 2 15,2 1-43-15,-1 1 1 0,0-1 0 0,-12-4 0 16,4 2 40-16,0-3 0 0,-5 3 1 0,-4 6 0 0,0-1-42 15,-2-1 1-15,1 1 0 0,-4 9 0 0,0-1 12 16,3-1 0-16,-3-1 1 0,0 6 0 0,2 6-17 16,-3-3-1-16,1 1 1 0,-3 12 0 0,3-1-8 15,3 1 0-15,0 4 1 0,-1 11 0 0,1 1-3 16,4-6 1-16,-3 3-1 0,-4-1 1 0,5-2-3 0,2-1 0 16,-2-4 1-16,0 5 0 0,2-1-2 15,4-8 1-15,-1 1 1 0,-3 8-1 0,11-5 1 0,3-8 2 16,3-1-2-16,3 7 2 0,8-6-3 15,3-6 1-15,6-4 1 0,6 4-1 0,2-1 1 0,0-12 1 0,7-1-1 16,-2 4 2-16,1-8-3 0,-7-1 1 0,-2-9-1 16</inkml:trace>
  <inkml:trace contextRef="#ctx0" brushRef="#br1" timeOffset="-160194.32">15215 16417 2148 0,'0'0'0'0,"0"0"0"16,0 0 0-16,25 0 66 0,-7 7-1 0,-1 0 0 0,-3 6 0 0,8 6-47 16,0-3 0-16,-4 5 0 0,0 14 0 15,-1-5 53-15,-2 0 2 0,-3 9 0 0,-5 8 0 0,-4-1-55 16,-3-6 0-16,0 4 0 0,-7-2 0 15,0 4 21-15,-1-9 2 0,-5 2-2 0,-6 8 1 0,1 1-24 16,4-11 0-16,-9 5 0 0,-12 2-1 0,3 5-3 0,-3-12-1 0,-9 2 0 16,-7 1 0-16,-2 3-4 15,5-15 1-15,-8-2-1 0</inkml:trace>
  <inkml:trace contextRef="#ctx0" brushRef="#br1" timeOffset="-159813.15">9694 16535 2161 0,'0'0'0'0,"-24"-18"0"16,6 17 0-16,-7-3 54 0,-1-1 1 0,-2-2-1 15,-1 9 1-15,3 1-39 0,-2 8 2 0,-2 3-1 16,2 16 1-16,-1 0 43 0,5 1 0 0,-3 8 0 0,-5 10 1 15,2 4-45-15,-1 2 1 0,-1-3 0 0,5 12-1 0,6-3 12 16,7-3 0-16,0 6-1 0,14 11 1 16,4-3-16-16,17-7 1 0,16-6-1 0,23 6 1 0,16 1-10 15,17-7 2-15,29-12-1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4:45:52.7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05T14:45:55.481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9210 6626 0,'0'0'0,"0"0"0,0 0 0,0 0 16,0 0-16,0 0 15,0 0-15,0 0 16,0 0-16,0 0 31,0 0-31,0 0 16,-10-10-16,10 10 0,0-9 0,0 9 31,0-10-31,0 10 0,0-9 0,0 0 16,0-1-16,0 1 15,-9-1-15,9 1 16,-9 0-16,9-1 31,-10 1-31,10 0 16,-9-1-16,9 1 16,-10 9-16</inkml:trace>
  <inkml:trace contextRef="#ctx1" brushRef="#br0">10672 1624 1054 0,'0'0'0'0,"0"0"0"0,-16-23 0 0,16 23 50 0,-6-10-1 16,6 10 0-16,-8-13 2 0,8 13-34 0,0 0 0 0,0 0-1 16,0-10 1-16,0 10 65 0,0 0 1 0,0 0 0 15,0 0 0-15,0 0-66 0,0 0 1 0,0 0 0 16,0 0 0-16,0 0 59 0,-8 10 1 0,8-10-1 16,0 13 1-16,0 6-60 0,4 2 0 0,0-2 0 15,-4 8 0-15,0 3 32 0,3-2 2 0,-1-7-1 0,-4 2 1 16,2 5-35-16,2 4 0 0,-2-6-1 15,-4 9 2-15,4 4 12 0,2-2 0 0,-4-4 0 16,-3 1 0-16,5 6-16 0,4-5-1 0,-4 2 1 0,-4 6 0 0,4 6 11 16,4-3 1-16,-1 12 0 0,-5-4 0 0,6-5-14 15,1-5 0-15,0-5 1 0,-5 17 0 0,4-12 8 0,-1 2 2 16,1 12-1-16,-4 6 1 16,7-5-12-16,0-6 0 0,-3-7 0 0,-1 14 2 0,1-8 6 15,3-2 0-15,3 17 0 0,-6 5 0 16,3-7-9-16,2-12 1 0,-2-2-1 0,-4 22 2 15,3-4 9-15,-1-7 0 0,2 8 1 0,-4 6-1 0,1-11-10 16,3-9 0-16,-3 6 1 0,-1 11-1 0,1 3 11 16,3-7 1-16,3-8-1 0,-3 3 2 0,0-3-13 0,2-3 1 15,2 6 0-15,-1 8 0 0,1-2 7 0,0-8 1 16,-1-4-1-16,4 5 1 0,-5-3-9 0,-2-2 0 16,0 7 0-16,4 5 0 0,-4-1 6 0,-4-14 0 15,1-6 0-15,3 19 1 0,-7 3-9 0,0-8 1 0,-4 6 0 16,8 5 0-16,-4-13 3 0,-4-5 2 15,4 3-2-15,0 14 2 0,0 3-7 0,4-6 1 0,-4-5-1 16,7 8 1-16,-3-17 2 0,3 2 0 0,-4 9 0 16,8 3 1-16,-2 1-6 0,-2-13 2 15,1-2-1-15,5 13 1 0,4-17 1 0,-3 5 1 0,-3 6-1 16,-4 4 1-16,2-7-4 0,-2-6 0 0,0-3 1 16,0 2 0-16,0 1 1 0,0-4 1 0,-3 10 0 0,-1-4 0 15,1-3-4-15,-1-4 1 0,-3-7-1 16,0 6 2-16,0-8 2 0,0-8 1 0,0-1-1 0,-3 19 1 15,3-6-4-15,3-4 1 0,-3-5-1 0,-3 4 1 0,-1-6 1 16,4-1 0-16,-3-4 0 0,-4-1 0 16,7 1-4-16,0-7 2 0,-4-4-1 0,1 6 1 15,-1 2 3-15,4-11 0 0,-7-3 0 0,0 10 0 16,3-4-4-16,1-6 1 0,-2 1 0 0,-6 4 0 16,0-4 2-16,4-5 1 0,0-3 0 0,0 5 0 15,0-4-3-15,0-2-1 0,7-3 1 0,-9 4 1 0,9-4-3 0,-7 3 2 16,7-3-1-16,0 0 1 15,-7 4-3-15,7-4 2 0,0 0-2 0,0 0 2 0,-7-7-2 0,7 7 0 16,0 0 1-16,-3-7 0 0,3-2-1 0,0-1 0 0,1-3-1 16,10-8 2-16,7-9-2 0,-1 4 0 15,1-1 0-15,0 3 2 0,-4 8-3 0,-5-2 1 0,-4 1 0 16,-7-1 0-16,-1 1-2 0,-8 1 2 16,-8-5-1-16</inkml:trace>
  <inkml:trace contextRef="#ctx1" brushRef="#br0" timeOffset="2103.1">9618 753 1031 0,'0'0'-54'0,"-31"0"36"0,10 4 1 0,10-4-1 16</inkml:trace>
  <inkml:trace contextRef="#ctx1" brushRef="#br0" timeOffset="3530.2">9618 808 634 0,'0'0'52'0,"-10"39"-35"0,-1-11 0 15,8-9 0-15,-1 9 1 0,1-3 159 0,-8-2 1 0,4-9 0 16,-2 3 0-16,0 4-170 0,-3 1 0 15,2-7 0-15,-5-4 1 0,-2 3 77 0,-1 2 1 0,-3-7-1 16,-2-6 2-16,-2 8-72 0,6 1 2 0,-2-8 0 16,-7-8 0-16,6 8 42 0,3-1 0 0,1-3 0 15,-6-7 0-15,-1 7-43 0,2-3 1 0,5-3 0 0,8-4 0 0,-4 3 18 16,3 3 1-16,-3-1 0 16,3-6 0-16,4-1-22 0,2 5 0 0,-6-4 0 0,4-8 1 15,4 1 8-15,-1 4 1 0,1 0 0 16,3 4 1-16,0-4-14 0,0-2 0 0,0 0 1 0,3 4-1 0,1-2 8 15,-1 0 0-15,-3-1 1 0,4 1-1 0,3 4-10 16,-3 1 1-16,1-1 0 0,2-1 0 16,2 4 7-16,3 3 0 0,-1-3 0 0,3 0 0 0,7-1-8 15,2 2 0-15,2-1 1 0,-1 4-1 0,4-4 7 16,2 3 0-16,2-1 0 0,0 1 1 0,1 4-8 0,-4-3 0 16,4-4 1-16,10 3-1 0,-3 4 5 15,-5 0 1-15,8-7 0 0,1 4 0 0,-4-1-8 0,-1 4 1 16,-2-3 0-16,6-3 2 0,-8 3 4 15,-2 3 2-15,-1-4-1 0,9-4 1 0,-10 8-8 0,-2-4 1 16,1 1-1-16,5-1 1 0,-3 4 3 0,-6 0 1 0,-1-4-1 16,-6 1 2-16,-3 3-7 0,-4 3 1 15,-1-6-2-15,0 3 2 0,-4 0 6 0,-7 0 1 0,7 0-2 16,-7 0 2-16,0 0-7 0,0 0 0 16,0 0 0-16,0 0 0 0,0 0 1 0,0 0 1 0,0 0-1 15,0 0 2-15,0 0-6 0,0 0 1 16,0 0 0-16</inkml:trace>
  <inkml:trace contextRef="#ctx1" brushRef="#br0" timeOffset="3950.04">10811 496 1909 0,'0'0'0'0,"0"0"0"0,-18 0 0 0,11 4 78 0,-3 3-1 15,-1-7 1-15,-8 9 0 0,1 3-60 16,0-1 0-16,1 5 0 0,-8 1 0 0,4 9 57 0,1-3 2 15,-8 0-2-15,4 4 1 0,4-1-58 16,2 2 0-16,1-3 0 0,3-2 0 0,0 5 22 0,7-7 1 16,1-3-1-16,8 8 1 0,0 2-26 0,1-3 1 0,4-8 0 15,9 13-1-15,-5-5-1 0,-1-2-1 16,5-4 1-16,2-3-1 0,6 1-5 0,2-1 0 0,-4-5 0 16,-3-4 1-16,5 2-5 0,-2 1 1 15,3-3-1-15,-8-7 2 0,5 6-3 0,4 1 1 0,0-7-1 16,-2-4 1-16,1 8-1 0,-2-1-1 15,-1-3 0-15,9 0 0 0,-9 0 0 0,-3 4 0 0,1-4 0 16,0-4 0-16,1 4-2 0,-3 0 1 0,-6-3-1 0</inkml:trace>
  <inkml:trace contextRef="#ctx1" brushRef="#br0" timeOffset="4480.32">11187 746 1695 0,'0'0'0'0,"0"0"0"0,0 0 0 0,-4-19 44 0,4 19 1 16,4-7-1-16,-1 0 0 0,-3 7-28 15,14-12 1-15,-7 12-1 0,-7 0 1 0,11-8 39 0,-1 5 0 16,-1-1 0-16,2 1 0 0,-1 1-39 15,1-1 1-15,0 3-1 0,-1-4 1 0,-3 4 11 0,0 0 0 16,-7 0 0-16,7 0 1 0,-7 0-16 0,0 0-1 0,7 7 1 16,-7-7 0-16,4 5-4 0,-4-5 2 15,0 7-1-15,0-7 0 0,-5 20-4 0,1-8 0 0,-1 2-1 16,-2 11 2-16,-7-2-1 0,3-2 1 16,0-4-2-16,1 5 2 0,-1-5-3 0,1 2 0 0,1-8 1 15,-5 3 0-15,3 4-2 0,1-6 2 16,3-3-2-16,-11 7 2 0,7-2-3 0,3-7 2 0,0 0-2 15,-2 0 2-15,3 0 0 0,0-2 1 0,7-5-1 0,0 0 1 0,0 0-3 16,-7 7 2-16,7-7-1 16,0 0 1-16,0 0 0 0,0 0 2 0,0 0 0 0,0 0 0 0,0-7-3 15,0 7 1-15,14-2-1 16,7-8 2-16,13-1 5 0,-3-3 0 0,-1-2 0 0,2 9 2 16,-4-1-7-16,-3 2 2 0,1 3-1 15,10 3 1-15,-10 0 4 0,2-4 2 0,1 1-2 0,1 3 2 0,-2 0-7 16,-7 3 1-16,0-6 0 15,-1 10 1-15,-3-4 3 0,-3-3 1 0,-3 0-1 16,-1 4 2-16,-3-1-7 0,1-3 1 0,-8 0 0 16,8-1 0-16,-8 1 4 0,7 5 2 0,-7-5-1 15,15 0 1-15,-8 0-6 0,3-4-1 0,-3 3 1 0</inkml:trace>
  <inkml:trace contextRef="#ctx1" brushRef="#br0" timeOffset="4780.41">11968 386 2123 0,'0'0'0'16,"0"0"0"-16,0 0 0 0,0 0 66 0,0 0 1 15,0 0 1-15,0 0-1 0,25 21-49 0,-18-14 0 0,3 0 0 16,6 17 0-16,2 13 60 0,-4-1 2 0,4 4-2 16,-8 0 2-16,3 10-62 0,1-12 0 0,-4-1 0 15,1 7 0-15,-4 0 18 0,-4-5 0 0,4 5 0 16,-7 4 0-16,-3 11-22 0,-4-8 2 0,-7-3-1 16,-9-2 0-16,-2-1-4 0,-3 1 2 0,-13-9-1 15,-1 9 0-15,-7 1-5 0,1 3 1 0,-3-12 0 16</inkml:trace>
  <inkml:trace contextRef="#ctx1" brushRef="#br0" timeOffset="6207.61">16551 5702 1457 0,'0'0'0'0,"0"0"0"0,21-18 0 16,-11 11 74-16,3-5 1 0,1-2 1 0,14 7-1 0,-2 0-57 15,6-7 0-15,2 0 0 0,8 7 0 16,0 0 62-16,2 0 1 0,4-4 0 0,5 8 0 0,-5 1-63 16,-2-2 0-16,-2 1 0 15,5 3 0-15,-10-4 38 0,-2 1 1 0,-5-1 0 0,5 4 0 0,-11 0-40 0,-5 0 1 16,0-3-1-16,-3 6 1 15,-4 1 9-15,-5-8 0 0,-2 4 0 0,-7 0 1 0,7 7-16 16,-7-7 2-16,0 0-1 0,5 7 1 0,-5-7 5 0,2 11 0 0,-2-11 0 16,0 7 1-16,0-7-10 0,0 16 1 15,0-16 0-15,-2 10 0 0,2-10 2 0,-3 7 1 0,3-7-1 16,0 0 1-16,-9 11-7 0,9-11 1 16,-9 10 0-16,-1-6 1 0,-1 1 0 0,-3 0 1 0,2-1-1 15,-1 3 1-15,-3 0-4 16,-1-2 1-16,-1-1-1 0,-3 6 1 0,0-3 1 0,1-3 1 0,-1-4 0 15,-2 16 0-15,2-6-3 0,3-4-1 0,-3-3 1 0,-3 20 0 16,1-12 1-16,5-8 0 0,-3 4 0 16,-2 11 1-16,2-6-4 0,0-5 2 0,-4-2-2 0,6 22 2 15,-1-13-1-15,1-4 2 0,1 3-1 16,7 10 0-16,-4-1-1 0,-1-2-1 0,2-6 1 16,8 3-1-16,-4-4 3 0,-4-3 0 0,3 4 0 15,4 0-1-15,-4 4-1 0,1-4-1 0,1-9 1 0,5 6 0 16,-1 3 1-16,0-10 1 0,-2-1-2 15,3 4 2-15,1 4-2 0,-4-4-1 0,7-7 1 0,-7 7-1 16,7-7 1-16,-4 7 0 0,4-7 0 0,0 0 0 0,-7 9-1 16,7-9-1-16,-3 5 0 0,3-5 2 15,0 0-1-15,0 0 2 0,0 7-2 0,0-7 2 0,0 7-3 16,0-7 1-16,0 0-1 0,3 7 2 16,-3-7-2-16,7 12 1 0,-7-12 1 0,0 0-1 0,7 4-1 0,-7-4 0 15,0 0 0-15,7 3 1 16,-7-3-1-16,0 0 2 0,7-3-1 0,-7 3 1 15,0 0-2-15,11 0 0 0,-11 0 1 0,5-4-1 0,-5 4 2 0,14 4 0 0,-3-4 1 16,7 0-1-16,3 3-1 16,-4-6 0-16,3 3 0 0,8 3 0 0,0 1 2 0,-3-4 0 0,8-4 0 15,-1 15 1-15,0-6-3 16,-2-3 1-16,0-4-1 0,5 9 1 0,0-3 0 16,-5-6 2-16,6-2-1 0,1 11 0 0,2-5-1 15,-2-5-1-15,5-4 1 0,-3 8-1 0,-2-4 2 0,-2-4 0 16,0-4-1-16,2 8 2 0,0-4-4 0,-1-9 2 15,2 0-1-15,3 4 1 0,1-2 0 0,-3-4 2 16,9-8 0-16,3 8 0 0,-2-3-3 0,2 0 1 16,-1-11-1-16</inkml:trace>
  <inkml:trace contextRef="#ctx1" brushRef="#br0" timeOffset="12178.39">6325 7700 363 0,'0'0'0'15,"0"0"0"-15,0 0 0 0,0 0 53 0,0 0 0 16,0 0-1-16,0 0 1 0,0 0-36 0,-17 4 0 16,17-4 0-16,0 0 1 0,-7 3 21 0,7-3 1 15,0 0 1-15,-7 7-1 0,7-7-24 0,-11 6-1 16,11-6 1-16,-7 5 0 0,7-5 13 0,-4 9 1 0,4-9 1 16,0 0-1-16,0 0-17 0,-3 7 1 15,3-7-1-15,0 0 2 0,0 0 15 0,0 0 0 0,0 0 1 16,0 0 0-16,0 0-17 0,0 0 0 15,7 10 0-15,-7-10 0 0,0 0 2 0,0 0 1 0,10 2 0 16,-10-2 0-16,8 0-8 0,-8 0 1 0,0 0-1 16,7 0 1-16,-7 0 3 0,10 4 1 0,-10-4-1 15,7 0 2-15,-7 0-7 0,7 0 1 0,-7 0-2 0,7 0 2 0,-7 0 22 16,13 7 0-16,-13-7-1 16,10 3 2-16,-10-3-19 0,11 7 2 0,-11-7-2 0,14 7 2 0,-7-3 21 15,4-2 1-15,-4-1 0 16,0 1 0-16,5 0-23 0,2 0 2 0,-3-4-1 15,-1 2 0-15,4 0 21 0,1-2 0 0,-5 0 0 0,3 1 0 0,4 1-21 0,1 0 0 16,-8-2 0-16,1 2 1 0,3 0 15 16,0-2 1-16,-1-1-1 0,1 3 2 0,0 0-20 0,3 0 2 15,-2-6-1-15,-5 6 1 0,6 0 14 16,2 0 0-16,-4-3 0 0,0 3 2 0,0 0-18 16,2-4 1-16,-2-3-1 0,4 7 0 0,-4 0 11 15,0-3 1-15,-2-1-1 0,2 2 1 0,0 2-14 16,-3 0 2-16,0-7-1 0,6 7 0 0,-3 0 9 15,-1-3-1-15,1-4 0 0,3 7 1 0,1-2-11 0,0-3 2 16,-4-2-1-16,2 7 0 0,-2-2 7 16,3-3 1-16,-3-1 0 0,1 6 0 0,-3 0-9 0,2-3 0 15,0-1 1-15,0 8 0 0,0-4 4 0,-3 0 1 0,-2-7 0 16,1 7 1-16,4 0-8 0,-3 0 1 16,0-5-1-16,3 10 1 0,0-5 4 0,-5-5 2 0,0 1-1 15,3 8 0-15,2-4-6 0,-3-4 0 16,-1 1 0-16,4 3 0 0,-1 0 1 0,-1-4 1 0,0 1-1 15,9 3 1-15,4-4-4 0,-4-1-1 0,-1-4 1 0,-3 12 1 0,5-6 1 16,-5-4 0-16,-1 0 0 16,2 12 1-16,-1-7-4 0,1-5 0 0,-4 0 0 0,5 13 1 0,-1-8-1 15,-4-5 2-15,0 0 0 16,4 7 0-16,-2-4-4 0,-2 1 2 0,0-6 0 16,7 14-1-16,-7-10 2 0,0-2 1 0,2 0 0 15,6 14 0-15,-5-11-4 0,4-3 2 0,-1 0-1 0,4 11 1 0,1-8 0 16,-2-1-1-16,-2-2 1 15,0 10-1-15,1-6-1 0,-1-2 0 0,2-2 1 0,-2 10-1 0,0-3 1 16,-3-7 0-16,1 0 1 0,2 11 0 0,0-4-3 0,-7-7 1 16,2 0 0-16,5 7 0 0,1-4 1 15,-8 0 0-15,0-4 0 0,4 8 0 0,4-4-1 0,0-1 0 16,-5-2 0-16,-4 5 0 0,4 2-1 16,4-3 2-16,-3-3-1 0,-4 5 1 0,6-3-2 0,1 1 1 15,-4-5-1-15,5 5 0 0,-5 3 1 16,1-4-1-16,1-6 1 0,2 3 0 0,1 7-2 0,-7-5 2 15,3-2-1-15,3 1 0 0,0 4 1 16,-6-1 0-16,0-4 0 0,3 2 0 0,3 5-2 16,-3-4 2-16,3-5-1 0,-2 2 0 0,3 4 1 15,-5-1-1-15,-3-3 1 0,-1 4 0 0,1-4-2 16,0 0 2-16,0-2-2 0,-3 0 1 0,3 6 1 0,0-4-1 16,2-2 0-16,-2-2 1 0,0 4-2 0,0-2 0 15,0-7 0-15,4 9 2 0,1-1-2 0,-5-8 1 16,4 0 1-16,0 12-1 0,-1-6-1 0,-1-2 1 15,-2-2-1-15,4 14 0 0,-1-8 0 0,-2-4 2 0,4-2-2 16,-5 14 1-16,0-5 0 0,-3-4-1 0,-1-2 0 16,1 8 0-16,0-1 1 0,-3-3-1 0,3 0 0 15,-4 0 0-15,0 4-1 0,-7 3 2 0,11-16-2 16,-1 12 1-16,-3-1 0 0,0 0 1 0,0-2-1 16,0-2 0-16,2 4-1 0,2-2 1 0,-4-4-1 0,3 4 2 15,1 0-1-15,0-3 0 0,-4-1 0 16,3 2 1-16,1 2-2 0,-2-3 1 0,1-1-1 0,-3 1 1 15,0 2 1-15,0 1-1 0,0-5 0 0,4 2 0 0,-4 1 0 16,0 0 0-16,0-5-1 0,2 3 1 0,2 3 0 16,-4-1 1-16,-4-5-1 0,8 3 0 0,-4 1-1 15,0 1 2-15,0-7-1 0,4 7 0 0,-3-1-1 16,3-3 1-16,0-3-1 0,3 9 2 0,0-1-2 16,0-5 0-16,-4 1 0 0,3 3 1 0,-1 2-1 15,0-3 2-15,3-6-1 0,-5 9 0 0,4-2-1 0,-3 0 2 16,1-1-2-16,2-1 1 0,0 4-1 15,-3-4 1-15,-4 1 1 0,4-4-1 0,-1 5-1 0,-1 2 1 16,-2-4-1-16,2 1 2 0,0-1-2 0,-2 1 1 0,0-1-1 16,3-3 1-16,-2 4-1 0,-1-3 0 15,0-1 1-15,3 4 0 0,-3-3-1 0,0 3 1 0,0-6-1 16,2 5 2-16,2 3-2 0,-4-7 0 16,0 0 0-16,0 4 1 0,4-1-1 0,-4 1 2 0,0-1-1 15,0 1 0-15,2-1-1 0,-2 2 0 16,0-1 0-16,0 4 2 0,0 0-2 0,-4-2 1 15,4-1 0-15,0 2 1 0,0 1-2 0,-3-1 1 0,3-3-1 0,0 2 1 16,0 2-1-16,-2-3 1 16,1-3-1-16,-1 3 0 0,2 1 0 0,0 0 0 0,0-1 0 0,-3 3 0 0,3 0-1 15,-4 0 1-15,4-4 0 16,0 4 1-16,0-5-2 0,-1 5 1 0,1 0 0 0,-7 7 0 0,9-7-1 16,-9 7 1-16,12-11-1 15,-5 4 1-15,0 0-1 0,0 0 0 0,0 0 0 0,4-4 1 16,-4 1-1-16,2 3 0 0,-2-4 0 15,2 6 1-15,-1-6-1 0,-1 1 0 0,-3-1 0 0,3 2 2 0,0-1-2 16,0-2 0-16,0 1 0 0,0 2 1 0,0-1-1 0,0-4 0 16,0 3 0-16,2 2 1 0,2-3-1 15,-4 1 0-15,3 1 0 0,1 5 1 0,0-6-1 0,-1 2 0 16,-1-1 0-16,3 3 1 16,4 0-1-16,-5-4 0 0,-1-1 0 0,1 5 1 0,0 0-1 0,-1 1 0 15,-1-2 0-15,0 0 1 16,3 1-1-16,-5-3 0 0,4 3 0 0,-8 0 1 0,4-2-1 0,0 2 0 15,-3-2 0-15,3 2 2 0,0 0-2 0,-3-2 0 0,1 2 0 16,0-3 1-16,2-1-1 0,2 1 0 16,-2-3 0-16,0 1 1 0,0 3-1 0,4-5 0 0,-4-3 0 15,3 6 1-15,-1-5-1 0,2 4 0 16,-2 0 0-16,-1 1 1 0,3 0-1 0,-4-3 0 16,4 2 0-16,-4 5 1 0,0-5-1 0,0 1 0 15,-2 2 0-15,2 2 1 0,0-2-1 0,0 1 1 16,0-1-1-16,0 2 2 0,0 0-2 0,0-2 1 15,1-2-1-15,-1 4 1 0,0 0-1 0,-4-1 1 16,4-1-1-16,0-2 1 0,0 1-1 0,0-1 0 0,0-1 0 16,6 1 1-16,-6 1-1 0,3 1 0 0,-2-3 0 15,2 1 1-15,-3-3-1 0,2 3 0 0,0-6 0 0,1 5 1 0,3 1-1 16,-3-3 0-16,-3 0 0 16,0 3 2-16,4-6-2 0,-4 3 0 0,2 1 0 15,-2 3 1-15,0-4-1 0,0 0 0 0,0-1 0 16,0 1 0-16,4 2 0 0,-4-2 0 0,0 0 0 15,0 3 0-15,0-1 0 0,0 0 0 0,-2-2 0 16,2 5 0-16,0-3 0 0,0-1 0 0,4 1 0 16,-4-4 0-16,0 2 0 0,0 2 0 0,0-2 0 15,0 1 0-15,0-1 0 0,-3 0 0 0,3-5 0 0,2 3 0 16,-2 0 0-16,0-1 0 0,0-6 0 0,0 9 0 16,0-4 0-16,0 0 0 0,0-4 0 0,0 8 0 0,0-2 0 15,-3 0 0-15,3-2 0 0,2 4 0 0,-2-3 0 16,0 3 0-16,3-2 0 0,1-2 0 0,-4 2 0 15,4 2 0-15,-4-5 0 0,7 3 0 0,-7 2 0 16,2-2 0-16,-1-1 0 0,1-3 0 0,2 6 0 0,-4-4 0 16,4 1 0-16,-1-1 0 0,1-1 0 0,-4 1 0 15,2-3 0-15,1 4 0 0,1-6 0 0,-4 5 0 16,3-6 0-16,-3 10 0 0,4-4 0 0,-4-3 0 16,4 5 0-16,-1-2 0 0,3 3 0 0,1-5 0 15,-4 1 0-15,4-1 0 0,-3 3 0 0,1-1 0 16,1-1 0-16,-1 3 0 0,-1 0 0 0,-1-1 0 0,1-6 0 15,-1 7 0-15,1 0 0 0,-2-1 0 16,1-1 0-16,-1 2 0 0,0-3 0 0,2 3 0 0,-4-5 0 16,3 10 0-16,-3-10 0 0,4 4 0 0,-4 1 0 15,3 9 0-15,-1-7 0 0,2 0 0 0,-1 0 0 16,-3 3 0-16,4 2 0 0,0-1 0 0,-1-1 0 16,1-1 0-16,3 1 0 0,-2-3 0 0,2 2 0 15,-3 1 0-15,0 2 0 0,-1-1 0 0,-3-1 0 16,0 3 0-16,2 0 0 0,2 1 0 0,-4-5 0 15,0 2 0-15,0 3 0 0,0-4 0 0,0 0 0 0,0 1 0 0,0-1 0 16,0 1 0-16,0-3 0 0,2 3 0 0,0-1 0 16,0 1 0-16,1-1 0 0,1 1 0 15,-1-4 0-15,1 3 0 0,-4-7 0 0,4 11 0 0,-1-1 0 16,3-3 0-16,-6-3 0 0,3 7 0 16,1-4 0-16,-4 1 0 0,3-1 0 0,-3 4 0 15,1 0 0-15,-1 2 0 0,0-6 0 0,1 8 0 0,-1-4 0 16,-3 0 0-16,3 0 0 0,0 1 0 0,0-1 0 15,0 0 0-15,0-1 0 0,4 1 0 0,-1 0 0 0,1-2 0 0,1 2 0 16,-1 0 0-16,0-2 0 0,-1 2 0 16,1 0 0-16,-4 0 0 0,2 0 0 15,-2-2 0-15,1 2 0 0,1 0 0 0,-2 0 0 0,4 2 0 16,-4-2 0-16,4-2 0 0,-1 2 0 0,-3-4 0 16,2 4 0-16,2-3 0 0,3-3 0 15,-4 3 0-15,1 1 0 0,3 0 0 0,-3 2 0 0,-3-4 0 0,3-3 0 16,0 7 0-16,-1-5 0 15,1 1 0-15,-4 3 0 0,3 2 0 0,1-4 0 0,0-1 0 0,-1 1 0 16,2 3 0-16,-1 0 0 0,0-7 0 16,-1 3 0-16,1 8 0 0,-1-6 0 0,1 2 0 0,0-4 0 15,-3 8 0-15,3-4 0 0,0 0 0 0,-1-2 0 0,1 5 0 16,-1-3-1-16,-1-2 1 0,2 2 0 16,-1 4 0-16,4-1 0 0,-3-1 0 0,0-2 0 0,-1 0 0 0,1 3-2 15,1 1 2-15,0-6 0 16,1 6 0-16,-3-3-1 0,4 1 1 0,-3-2 0 0,3 4 0 15,-3-6-1-15,1 5 1 0,2-3 0 0,0 0 0 0,-3 5-1 0,-1-5 1 16,3 4 0-16,-1-4 0 0,1 2 0 16,-3-1 0-16,4 1 0 0,0-2 0 15,0 3 0-15,-3-3 0 0,1 0 0 0,2-1 0 16,1 4 0-16,-1-3 1 0,0 0-1 0,2 0 1 16,0 2-1-16,-1-1 0 0,0 3 0 0,2-4 1 15,-3 3-1-15,-1 1 0 0,1-4 0 0,0 0 2 0,0 3-2 0,0 1 0 16,0-6 0-16,2 5 1 15,0-3-1-15,0-2 0 0,-2 6 0 0,0 1 1 16,0-1-1-16,-1-4 0 0,1 0 0 0,3 3 1 0,-3 1-1 16,0-1 0-16,1-3 0 0,2 4 0 0,3-1 0 0,-6-3 0 15,3-2 0-15,3 6 0 0,-1-3 0 16,1 3 0-16,1-4 0 0,-4 5 0 0,1-1 0 16,1-1 0-16,-1-3 0 0,-4 7 0 0,2-4 0 15,0 1 0-15,0-4 0 0,1 3 0 0,-2 1 0 16,-1-1 0-16,0-3 0 0,0 7 0 0,2-3 0 0,-2-4 0 15,0 0 0-15,4 7 0 0,-4-4 0 0,2-3 0 16,1 4 0-16,1-1 0 0,0 1 0 0,-3 1 0 16,7-2 0-16,-1 1 0 0,0-1 0 0,0-3 0 15,2 0 0-15,-5 4 0 0,3-1 0 0,-2 1 0 0,2-3 0 16,-3 5 0-16,3-1 0 0,-3-2 0 0,1 1 0 16,2-1 0-16,1 4 0 0,-5-5 0 0,3 2 0 15,1-1 0-15,-4 4 0 0,1 0 0 0,1-4 0 16,-1 1 0-16,3 6 0 0,-3-6 0 0,0-1 0 15,-3 4 0-15,3 0 0 0,0 0 0 0,-4 0 0 0,0 0 0 16,-4 0 0-16,3 0 0 0,1 0 0 0,0 0 0 16,0 0 0-16,0 0 0 0,-1 0 0 0,3 0 0 15,1 0 0-15,3 0 0 0,-3 0 0 0,3 0 0 0,1 4 0 16,0-4 0-16,0-4 0 0,-2 4 0 16,3 4 0-16,-1-4 0 0,0-4 0 0,0 4 0 15,2 4 0-15,2-4 0 0,-4-4 0 0,-5 8 0 16,3-4 0-16,1 0 0 0,1 0 0 0,-7 0 0 0,2 0 0 15,1 0 0-15,5 0 0 0,-8 0 0 0,3 0 0 0,1 0 0 16,0 0 0-16,1 0 0 0,-1 3 0 16,-2-3 0-16,3-3 0 0,4 6 0 0,-5-3 0 0,3 0 0 15,-2 0 0-15,6 0 0 0,-4 4 0 16,2-4 0-16,0-4 0 0,-4 8 0 0,2-4 0 16,1 0 0-16,-3 0 0 0,-3 0 1 0,3 4-1 0,-1-4 0 15,-1-4 0-15,3 4 1 0,1 4-1 0,-3-4 0 16,3 0 0-16,-5 0 1 0,1 3-1 0,1-3 0 15,0-3 0-15,-2 6 1 0,-1-3-1 0,1 0 1 16,2 0-1-16,-7 0 2 0,3 0-2 0,0 0 0 0,-2 0 0 0,-1 0 1 16,-1 0-1-16,1 0 0 0,-1 0 0 15,-3 5 1-15,4-5-1 0,-4 0 0 0,2 0 0 0,-2 0 1 16,0 4-1-16,0-4 0 0,0 0 0 16,0 0 1-16,4 3-1 0,-4-3 0 0,3 0 0 0,1 0 1 15,0 0-1-15,-1 0 0 0,1-3 0 16,1 3 0-16,2 0 0 0,-3 0 0 0,-1-4 0 0,3 4 0 15,-1 0 0-15,0 0 1 0,-1-5-1 0,3 5 1 0,0 0-1 16,-3 0 2-16,-2-3-2 16,1 3 1-16,-1 0-1 0,-2 0 1 0,0-4 0 15,2 4 0-15,-9 0-1 0,11 0 1 0,-11 0 0 0,7-4 0 16,-7 4 1-16,0 0-1 0,0 0 0 0,7 0 0 16,-7 0 0-16,0 0 0 0,0 0 0 0,7 0 0 15,-7 0 1-15,0 0-1 0,0 0 0 0,0 0 0 0,0 0 0 16,0 0 0-16,0 0 0 0,0 0 0 15,7 0 1-15,-7 0-1 0,10 0 0 0</inkml:trace>
  <inkml:trace contextRef="#ctx1" brushRef="#br0" timeOffset="14970.33">10956 5259 12 0,'0'0'0'15,"0"0"0"-15,0 0 0 0,0 0 0 0,0 0 0 16,0 0 0-16,0 0 0 0,0 0 0 0,0 0 0 15,0 0 0-15,0 0 0 0,0 0 0 0,-18 10 0 0,18-10 0 16,0 0 0-16,0 0 0 0,-7 7 0 0,7-7 0 16,0 0 0-16,-7 11 1 0,7-11 0 0,0 9 0 15,0-9 1-15,3 10 0 0,-3-10-1 0,0 0 0 16,7 5 0-16,-7-5 109 0,11 0 1 0,-11 0 0 16,11 0 0-16,-4-1-95 0,0-3 0 0,0 1-1 0,2 1 2 15,3-2-1-15,0-1 1 0,-1-2 0 16,-1 2-1-16,4 1-7 0,1-6 1 0,-8 3-1 0,0 3 2 0,0-1 38 15,-7 5 0-15,12-14 1 0,-12 14 0 0,7-6-33 16,-7 6 0-16,4-5 0 0,-4 5-1 0,0-9 37 16,0 9 1-16,-4-8-1 0,4 8 1 0,-12-11-37 15,1 11 1-15,-1-3-2 0,-4-5 2 0,-5 5 25 16,3 3 1-16,-3-4-2 0,2 8 2 0,1-1-28 0,4 5 1 16,0-5-2-16,3 4 2 0,2 4 18 15,2-4 0-15,4 0 0 0,-1 3 0 0,4 6-20 0,-3-9 0 16,3-7-1-16,3 11 2 0,1-1 19 15,-4-10 1-15,2 7-2 0,-1 0 2 0,3 0-21 0,-4-7 0 16,7 6-1-16,-7-6 2 0,12 8 13 0,-12-8 1 0,11-3 1 16,-11 3-1-16,10 0-17 0,-10 0 1 15,11-9-1-15,-4 6 2 0,0 1 10 0,-7 2-1 0,11-11 1 16,-10 4 0-16,1 0-13 0,-2-3 0 16,-3-1 1-16,-1-5-1 0,-3 4 8 0,0 0 2 0,-7 1-2 15,3-3 1-15,-5 7-10 0,4 0 0 16,0-2 1-16,1 6-1 0,1 3 6 0,3 0 0 15,-1-6-1-15,8 6 2 0,-7 6-9 0,7-6 1 16,0 0 1-16,-3 8-1 0,3-8 3 0,3 7 2 0,-3-7-2 16,7 7 2-16,-3 1-7 0,-4-8 1 0,11 10-2 0,-4-6 2 0,0-1 4 15,-7-3-1-15,10 0 0 16,-10 0 2-16,11 0-6 0,-11 0 0 0,9 0 0 16,-9 0-1-16,7-3 2 0,-7 3 0 0,0 0 0 15,7-11 1-15,-7 11-4 0,0-7 1 0,0 7-2 0,-4-11 2 0,4 11 1 16,-3-12 1-16,3 12-1 15,-6-10 1-15,6 10-4 0,0 0 1 0,0 0 0 0,0 0 0 0,0 0 1 16,0 0 0-16,0 0 0 0,0 0 0 0,0 0-2 0,0 10 0 16,0-10 0-16,6 9 1 0,-6-9-2 15,7 10 2-15,-7-10-1 0,7 11 1 0,-7-11-3 16,7 4 2-16,-7-4-2 0,11-4 2 0,-4 4-1 16,3-3 1-16,-5-1-1 0,3-3 1 0,-1 0-2 0,-2-5 0 15,0 1 1-15,2 1-1 0,0-1 0 16,-7-3 1-16,0 3-1 0,0 1 2 0,-3-1-3 15,-1 1 1-15,1 3-1 0,3 7 2 0,-14-7-1 0,5 5 2 0,2 2-2 16,0 0 2-16,0 0-3 16,0 2 1-16,-1 1 1 0,1 1-1 0,0 3 0 0,4 0 2 15,3-7-1-15,0 14 1 0,0-4-2 0,-4-3 0 16,4-7 1-16,4 7-1 0,-4-7 2 0,7 7-1 0,-7-7 1 16,7 4-1-16,0-1 0 0,0-3-1 15,0 0 0-15,4-3 1 0,1-1-1 0,0 1 1 0,-3-1 0 16,2 1 0-16,-4-4-1 0,-7 7 0 15,3-11 0-15,-3 11 1 0,4-7-1 0,-4 7 2 16,0 0-1-16,0 0 0 0,0-10 0 0,0 10-1 0,0 0 1 16,0 0-1-16,-7 3-1 0,7-3 2 0,-4 7-1 15,4-7 0-15,0 0 0 0,-7 11-1 0,7-11 0 16,0 10 1-16,0-10 0 0,4 11 0 0,-4-11-1 16,10 7 2-16,1 0-2 0,0-2 0 0,-1-3 0 15,-1 0 1-15,2 0-1 0,-1-1 0 0,-3-1 0 16,-7 0 1-16,0 0-2 0,0 0 1 0,0 0-1 15,0-7 1-15,0 7-1 0,-7 0 2 0,7 0-1 0,-16-1 0 16,2 1-1-16,-4 1 2 0,1 1-2 0,3 3 1 16,-4 2 0-16,6-1 0 0,5-3 1 0,7-3-1 0,-7 16-1 15,7-16 1-15,-4 7-1 0,4-7 2 0,0 7-1 16,0-7 0-16,4 7 0 0,-4-7 1 0,3 12-2 16,-3-12 1-16,5 9-1 0,-5-9 1 0,0 0-1 15,9 4 1-15,-9-4-1 0,0 0 1 0,9 0-1 0,-9 0 0 16,0 0 0-16,0 0 0 0,7 0 1 15,-7 0-1-15,0 0 0 0,0 0 0 0,7-4-1 0,-7 4 1 16,0 0 0-16,0 0 0 0,0 0-1 0,0 0 1 0,0-7-1 16,0 7 2-16,0 0-2 0,0 0 0 15,0 0 0-15</inkml:trace>
  <inkml:trace contextRef="#ctx1" brushRef="#br0" timeOffset="16070.1">26986 2555 1206 0,'0'0'0'0,"0"0"0"15,0 0 0-15,-4 23 53 0,4-16 0 0,0-7 1 0,-3 19 0 16,1-3-37-16,2 1 1 0,0-3-1 15,-5 25 1-15,1-12 36 0,2-3 0 0,1 8-1 0,-5 7 2 16,5 1-38-16,1-15 1 0,-2 5-1 0,-4-1 1 0,5-2 40 0,1-8 2 16,-2-1-1-16,-3 5 1 15,1-4-43-15,4-1 1 0,0-6-1 0,-3 14 1 16,-1-8 19-16,4-11 2 0,0-7-1 0,-3 16 0 16,-1-2-24-16,4-14 2 0,0 7 0 0,-4 0 0 0,4-7 6 0,-5 10 2 15,5-10-2-15,0 0 2 16,0 0-13-16,-3 8 1 0,3-8 1 0,0 0-1 0,0 0 8 0,-7-4 0 15,7 4 0-15,0 0 2 0,-7-7-12 16,7 7 1-16,-11-7 0 0</inkml:trace>
  <inkml:trace contextRef="#ctx1" brushRef="#br0" timeOffset="16550.23">25580 3505 1632 0,'0'0'0'0,"0"0"0"15,0 0 0-15,26 7 60 0,-12-6 0 0,1-1 0 16,9 11 0-16,5-7-43 0,2-4 1 0,3-4 0 15,3 15 0-15,5-8 51 0,0-6-1 0,13-1 0 16,-4 18 1-16,8-14-51 0,1-3 0 0,-1-4 0 16,9 17 0-16,2-10-8 0,2-7 1 0,10 0 0 15,-1 18 1-15,-4-15-6 0,1-3 1 0,14 0 0 16,-2 18 1-16,-4-11-8 0,-5-7 0 0,2 3 0 0,7 15 1 16,-2-8-1-16,-8-6 0 0,1-1 0 0,-2 15 1 0,-7-11-2 15,-1-4 0-15,7 1-1 0,-6 13 1 0,-5-10 0 16,-9-3 0-16,2-1 0 0,-2 13 0 15,-3-6-4-15,-6-6 1 0,8-2-1 0,-8 17 1 0,-3-12 1 16,-5-4-1-16,-3 1 1 0,3 17-1 0,-9-14 2 16,-2-7 1-16,1 0-1 0,-1 17 1 0,-1-10-2 0,-5-7 2 15,1 2 0-15,2 14 0 0,-3-9 2 16,-4-7 0-16,-4 2 0 0,-4 10 1 0,-2-7-1 16,-1-5 0-16,-2 0 0 0,-7 7 0 0,0 0 9 0,0 0 0 15,0 0 0-15,0 0 0 0,0 0-3 0,-7 4 0 16,0-4 0-16,-19 7-1 0,-15-4 6 0,-5-10 0 0,-1 4 0 15</inkml:trace>
  <inkml:trace contextRef="#ctx1" brushRef="#br0" timeOffset="17040.37">26053 4298 1369 0,'0'0'0'0,"0"0"0"16,-16-25 0-16,10 18 52 0,6 0 1 0,0-3 0 0,-5 1 1 0,5 9-37 15,0-7 0-15,4-2 0 0,-4 9 1 0,1-5 4 0,-1 5-1 0,0 0 0 16,0 0 1-16,0 0-11 16,0 0 0-16,0 0 0 0,0 0 0 0,0 0-4 0,-7 7 0 0,7-7 0 15,-7 14 0-15,2 5-2 16,-2 2 1-16,0-3-2 0,-7 16 2 0,5-6-6 0,4-9 0 0,1 0 0 16,1 20 1-16,1-7-1 15,0-9 0-15,-1 12 0 0,-3 5 1 0,1 6-1 0,0-14 0 0,-2 1 0 16,0 2 0-16,-4-3 0 0,4-2 0 15,-5-7 0-15,-1 10 0 0,3-6 4 0,3-8 2 0,-2 0-1 16,0 15 0-16,0-8-2 0,2-3 1 0,4-4-1 0,-1 8 2 16,1-3 21-16,1-8 0 0,-2 0 0 15,1 3 1-15,1-1-14 0,2-4-1 16,-2-7 0-16,0-2 2 0,1 2 36 0,1-7 1 16,-4 9-1-16,4-9 2 0,0 0-35 0,4 12-1 0,-4-12 1 15,0 0 1-15,0 0 26 0,0 0 0 0,0 0 0 16,0 0 0-16,-2-8-28 0,2 8 1 0,0 0-1 0</inkml:trace>
  <inkml:trace contextRef="#ctx1" brushRef="#br0" timeOffset="17350.09">26241 4668 1658 0,'0'0'0'0,"0"0"0"0,20-25 0 0,-10 21 80 0,-1-1-1 15,-2-5 1-15,-7 10 1 0,7-11-63 16,-7 11 0-16,14-14 0 0,-7 10 0 0,-7 4 75 0,11-7 0 16,-4 2 0-16,4 0 1 0,5 1-77 15,1 1 1-15,1-8-1 0,10 11 1 0,2-5 15 16,0-6-1-16,0 1 1 0,-7 10-1 0,3-4-18 15,1-8 0-15,-2 1 1 0,-3 13-1 0,1-5-5 0,0-6 1 16,-3-3 1-16,1 12-1 0,-2-4-5 16,1-3 2-16,-3 2 0 0,1 6 0 0,-6-2-4 0,-3-6 1 15,0-4 1-15</inkml:trace>
  <inkml:trace contextRef="#ctx1" brushRef="#br0" timeOffset="17636.16">26547 4270 1758 0,'0'0'0'0,"0"0"0"16,-22 21 0-16,14-7 41 0,0 0 2 0,1 2-1 0,-7 5 0 0,4 2-26 15,-1-4 0-15,-3 1-1 0,-2 17 2 16,6-11 32-16,-1 4-1 0,2 3 0 0,0 8 1 0,2-2-32 15,6-11 0-15,-1 2 0 0,0-2 0 0,0 0 12 0,4-5 1 16,3-9 1-16,2 7-1 0,0-3-17 16,-1-4 1-16,3-6-1 0,-6 6 2 0,8-1-2 0,-3-4 2 15,1-4-1-15,-5 5 1 0,-1-4-7 16,-3-6 1-16,0 0 0 0,9 0 0 0,-9 0 1 0,0 0 0 0,0 0 0 16</inkml:trace>
  <inkml:trace contextRef="#ctx1" brushRef="#br0" timeOffset="18230.11">27174 4717 1897 0,'0'0'0'0,"0"0"0"0,0 0 0 0,0 0 45 16,0 0 0-16,0 0 0 0,0 0 1 15,0 0-30-15,0 0 0 0,0 0 1 0,0 0 0 0,23-4 22 16,-12 1 2-16,0-1-2 0,4 1 1 15,5-4-24-15,-1 0 0 0,-3 0-1 0,2-4 1 0,1 2 0 16,-1 2 0-16,-2-5-1 0,-4 3 2 0,0-5-8 0,1 0 1 0,-1-5-1 16,-3 6 1-16,1-1-3 15,5-5 0-15,-8-2 0 0,-2 10-1 0,0-1-1 16,-1-4-1-16,-2 4 1 0,-2 5 0 0,0 0 1 16,0-2 0-16,-2-2-1 0,2 11 1 0,-9-7-3 0,2 4 2 0,-2-4-1 15,-10 3 1-15,-6 4-2 16,-3-5 1-16,-2 1 1 0,2 8-1 0,-1 1 0 0,3-5-1 0,3 0 1 15,0 14-1-15,2-5 1 0,0 0 1 0,3 3-1 0,0 11 1 16,1-4-2-16,4-5 1 16,-1 2-1-16,0 11 1 0,2 3 1 0,3-4-1 0,0-1 1 15,-3-1 1-15,7 10-3 0,1-10 0 16,0-3 1-16,1 9 0 0,-1-9 1 0,8-7-1 16,-4 1 1-16,0 7 0 0,7-4-1 0,4-7-1 15,3-3 0-15,3 5 2 0,3-3 3 0,4-3-1 0,5-3 1 16,9 8 0-16,1-5-3 0,2-7 0 0,6-3 1 15,1 4 0-15,-2 1 3 0,-2-5-1 0,-7-4 1 16,2 7 2-16,-7-9-6 0,-6-2 2 0,2-1-1 16,-3 8 0-16,-2-3 4 0,-2-5 0 0,0-2 1 15,0 7-1-15,1 0-4 0,-1-2 1 0,5-5 0 16</inkml:trace>
  <inkml:trace contextRef="#ctx1" brushRef="#br0" timeOffset="18630.37">27402 4003 1808 0,'0'0'0'16,"0"0"0"-16,0 0 0 0,0 0 79 0,0 0 0 0,0 0-1 15,0 0 1-15,0 0-61 0,0 0 0 0,21 8 0 16,-12-4 0-16,5 3 58 0,0 0 1 0,2-4 1 0,5 8-1 15,4-7-59-15,-7-4 0 0,-1 0 0 16,1 5 0-16,-4-2 3 0,-2-6 1 0,2 1-1 16,-1 4 1-16,-1 1-10 0,-3-6-1 0,-2-2 0 0,0 1 0 0,-7 4-9 15,11-4 2-15,-11 4-1 16,14-7 1-16,-7 4-2 0,-7 3 0 0,7-11 0 0,-7 11 2 0,7-5-4 16,-7 5 0-16,3-7 0 15</inkml:trace>
  <inkml:trace contextRef="#ctx1" brushRef="#br0" timeOffset="19189.56">28004 3913 1909 0,'0'0'0'0,"0"0"0"16,0 0 0-16,0 0 32 0,0 0 0 16,0 0 0-16,22-16 0 0,-15 16-18 0,1-4 0 0,-3 1 1 15,7 3 0-15,6 0 34 0,-1-4 2 16,3 1-2-16,3 6 1 0,-2 1-33 0,-3-4 0 0,3-4 0 0,-7 8 0 16,7-4 11-16,-2 0 0 15,-3-4 0-15,-3 8 0 0,-3-1-15 0,-1-3 1 16,0 0-1-16,-9 0 1 0,10 8-6 0,-10-8 1 15,8 3-2-15,-8-3 2 0,1 12-3 0,-1-12 0 0,-1 7-1 16,-5 2 1-16,1 5 2 0,-2 0 0 0,-2-5-1 16,-16 18 2-16,1-8-3 0,1-5 0 0,3-4-1 15,-4 13 1-15,1 0 1 0,2-7-1 0,-1-2 1 16,-4 5 0-16,3-1-3 0,4 0 1 0,1-8-1 16,-7 4 2-16,6 4 0 0,3-9 0 0,0-2 0 15,-5 5 1-15,7 0-3 0,3-1 1 0,2-4-1 16,-1 0 1-16,1 0 1 0,6 2 1 0,3-9 0 0,-6 7-1 15,6-7-1-15,0 0-1 0,0 5 1 0,0-5 1 16,4 7 3-16,-4-7 0 0,0 0-1 0,9 7 3 0,-9-7-6 16,14 4 2-16,-4-4-1 0,6 3 0 0,11-3 6 15,-1-3-1-15,2-1 0 0,8 4 0 0,-5 0-4 16,-1-3 1-16,7-4-2 0,0 3 2 0,7 4 4 16,-1 0-1-16,-4-5 0 0,-2 5 0 0,0 0-4 15,-7-2 1-15,1-1-1 0,1 3 0 0,-5 1 4 0,-4-1-1 16,-1-5 0-16,1 5 0 0,-3 0-3 15,-6-3-1-15,0-1 1 0,-2 0 0 0,-5 4 1 0,-7 0-1 16,2-10 1-16</inkml:trace>
  <inkml:trace contextRef="#ctx1" brushRef="#br0" timeOffset="19703.06">24075 3389 2023 0,'0'0'0'16,"0"0"0"-16,18-7 0 0,-7 3 71 0,-3 1-1 0,5-5 1 16,8 8 0-16,4 0-53 0,-1-1 0 15,3-3-1-15,-3 6 1 0,6 1 53 0,2-1 1 0,0-4-1 16,0 4 0-16,1 2-53 0,1-4 0 15,1-2 0-15,2 6 0 0,-2-1 5 0,-3 4 0 0,2-3 0 16,-3-1 0-16,-10 4-11 0,-5-2 0 0,-5-5-1 0</inkml:trace>
  <inkml:trace contextRef="#ctx1" brushRef="#br0" timeOffset="19879.97">24104 3586 1997 0,'0'0'0'0,"0"0"0"0,35 3 0 0,-9-3 37 16,4-7 1-16,4 0-1 0,5 16 1 0,5-9-23 0,-2-7 1 15,6-2-1-15,1 21 1 0,-1-12 32 16,-2-7 1-16,6-1-1 0,1 18 1 0,-9-10-32 0,-1-10 0 16,-8 2 0-16</inkml:trace>
  <inkml:trace contextRef="#ctx1" brushRef="#br0" timeOffset="20484">22146 3105 1758 0,'0'0'0'0,"0"0"0"15,-13 34 0-15,4-10 47 0,-1-2 0 0,-1-1 0 0,-3 12 1 0,0-5-33 16,-2-7 2-16,-1-3 0 0,-5 8 0 0,-1-5 25 16,4-3 1-16,0-4 0 0,-10 5-1 0,3-5-26 15,1-3 0-15,4-4-1 0,0 9 2 0,0-7 14 0,0-6 0 16,-2-3-1-16,2 11 2 0,1-8-19 16,4-6 2-16,0-1-2 0,-1 11 2 0,1-7-5 0,5-7 0 15,1-3 0-15,-1 8 1 0,2-2-4 16,4-8 0-16,-2 2 0 0,-4-1-1 0,1 0-1 0,-1-8 0 15,4 0 1-15,-3-4 0 0,2 2-3 0,5-9 1 0,-1-2 0 16,-1 8 0-16,3-8 2 0,4 2 0 16,3-3-1-16,1 17 1 0,6 0-3 0,6-2 2 0,3-3-1 15,5 19 1-15,6-1 1 0,3-6 1 16,8-1 0-16,8 17 1 0,4-4-4 0,1-3 2 0,2 0-2 16,7 16 2-16,-12-9 2 0,-5-2 1 15,1-5 0-15,4 18 0 0,-7-15-4 0,-5-3 1 0,1-3-1 16,0 10 2-16,-5-4 3 0,-8-6 1 15,1-4 1-15,-2 14-1 0,-2-11-4 0,-5-3-1 0,-1-3 1 16,-1 10 1-16,-1-9 4 0,-6-2 1 0,2-1-1 0,-1 9 0 0,-4-1-4 16,-2-3 0-16,0 0 0 15,-7 7 0-15,10 0 2 0,-10 0 1 0,0 0-1 16</inkml:trace>
  <inkml:trace contextRef="#ctx1" brushRef="#br0" timeOffset="20760.4">22842 2717 1834 0,'0'0'0'0,"0"0"0"0,0 0 0 0,-8 21 59 15,2-14-1-15,-3-4 0 0,-1 15 1 16,-1 3-42-16,-3-3 0 0,2 1 1 0,-1 20 0 0,-4-2 43 15,-1-6 0-15,2-3-1 0,6 13 1 0,-3-8-44 16,3-6 1-16,1 8 0 0,7 12-1 0,-1-4 10 16,1-12 1-16,4 6-1 0,8 0 1 0,-1-2-15 15,2-7 0-15,3-8 1 0,2 6-1 0,1-3-5 0,1-11 0 16,3-1 0-16,9 8 0 0,0-8-3 0,0-4 1 16,-2-7-1-16,8 12 1 0,-3-8-4 0,-3-8 1 15,0 1-1-15</inkml:trace>
  <inkml:trace contextRef="#ctx1" brushRef="#br0" timeOffset="21220.14">23169 2938 1871 0,'0'0'0'0,"0"0"0"0,30-14 0 16,-13 14 40-16,-1-3-1 0,7-4 0 15,4 7 2-15,-3 0-26 0,-1 3 1 0,-2-3 0 0,8 4-1 0,-10 3 40 16,-3-4 0-16,0-3 0 0,0 7 0 0,-4 0-38 16,-1-1 1-16,-1-3-1 0,-5 6 1 15,1 1 13-15,-5 3 1 0,-2-6-1 0,-3 9 2 0,-1 1-20 16,0-3 2-16,-2-1-2 0,-4 16 2 0,0-2-4 16,1-8 1-16,-3 4 1 0,-1 18-1 0,-2-15-5 0,1-1 1 15,-3-4 0-15,-1 5-1 0,-3 0 0 16,1-3 0-16,-9-5 0 0,6 1 0 0,-1-3-2 0,-3 0 1 15,3-9-2-15,7 11 2 0,-1-6-1 0,-2-5 1 0,7-4-1 16,3 13 2-16,0 0-3 0,3-12 0 16,8-4 1-16,-7 10-1 0,7-1 3 0,0-9 1 0,0 0-2 15,0 0 2-15,3 11-3 0,-3-11 0 16,9 0 1-16,5 7 0 0,4-4 0 0,-1-6 2 0,1-1 0 16,15 8 0-16,-1-8-4 0,-4-8 2 15,8 1 0-15,4 13-1 0,-6-4 4 0,-2-5 0 0,-2-5 0 16,1 12 0-16,-3-4-3 0,-5-3-1 15,2-3 1-15,3 10 1 0,-3-2 0 0,-6-5 2 0,3-2 0 16,6 9 0-16,-7 0-3 0,-2-3 0 16,4-3-1-16,0 10 2 0,-9-2-1 0,-3-4 0 0,-4-3 1 15</inkml:trace>
  <inkml:trace contextRef="#ctx1" brushRef="#br0" timeOffset="21480.32">23749 2623 2098 0,'0'0'0'0,"0"0"0"0,26-5 0 16,-11 2 56-16,-1-1 1 0,-2-3 1 0,-1 18-1 0,1-3-40 15,2 3 1-15,0 5 0 0,-1 31 0 0,4 1 48 0,-1-4 0 16,2 5 0-16,-2 13 0 15,-1-8-48-15,-4-5 0 0,1-3 0 0,-1 28 0 0,-6-9 9 16,-3-7 0-16,-4-3 0 0,-5 13 1 0,-2-15-16 16,-3-11 2-16,-7 2-1 0,-8 21 1 0,1-8-10 15,-3-5 2-15,-4-4-1 0,-6 8 1 0,-12-12-3 0,2-14 2 16,-6-4-2-16</inkml:trace>
  <inkml:trace contextRef="#ctx1" brushRef="#br0" timeOffset="27852.03">11218 5612 12 0,'0'0'0'16,"0"0"0"-16,0 0 0 0,0 0 0 0,0 0 0 15,0 0 0-15,0 0 0 0,0 0 0 0,0 0 0 0,0 0 0 16,0 0 0-16,0 0 0 0,0 0 0 0,0 0 0 16,0 0 0-16,0 0 0 0,0 0 0 0,0 0 0 15,0 0 0-15,0 0 21 0,0 0 2 0,0 0-1 16,0 0 0-16,0 0-10 0,16-17-1 0,-16 17 0 15,7-7 2-15,-7 7 0 0,7-4 0 0,-7 4 1 16,0 0 0-16,7-2-6 0,-7 2 1 0,0 0-1 0,7 0 1 16,-7 0-4-16,7 6 0 0,-7-6 1 0</inkml:trace>
  <inkml:trace contextRef="#ctx1" brushRef="#br0" timeOffset="29172.63">11180 5581 187 0,'0'0'0'16,"0"0"0"-16,-9-2 0 0,9 2 2 0,0 0 0 0,0 0 1 16,-7 5-1-16,7-5-1 0,0 0 1 0,-7 0 0 15,7 0 1-15,0 0 7 0,-7 0 0 0,7 0 0 16,0 0 0-16,-8 11-3 0,8-11 0 0,-3 7-1 0,3-7 1 16,0 0 8-16,-7 3 0 0,7-3 0 15,0 0 1-15,0 0-7 0,-7 7 0 0,7-7 0 0,0 0 0 16,-4 11 12-16,4-11 0 0,0 10 1 15,0-10-1-15,-3 7-10 0,3-7 0 0,0 0 1 16,0 7-1-16,0-7 15 0,0 9 0 0,0-9 1 16,0 9 0-16,0-9-14 0,0 0 0 0,10 7 0 0,-10-7 0 15,0 9 12-15,0-9 0 0,0 0 1 0,0 7 0 16,0-7-14-16,7 3 1 0,-7-3-1 0,0 0 2 16,11 11 14-16,-11-11 1 0,9 10-1 0,-9-10 1 15,9 11-15-15,-2-7-1 0,2-4 0 0,-9 0 1 16,14 10 17-16,-7-6 1 0,-7-4-1 0,10 0 2 0,-3 3-20 15,0 1 2-15,-7-4-1 0,9-4 1 16,-9 4 18-16,11 4 0 0,-11-4 1 0,7 0 0 0,-7 0-21 0,7-4 2 16,-7 4-1-16,0 0 1 15,0 0 21-15,7 0 1 0,-7 0-1 0,0 0 1 0,0 0-23 16,7-3 2-16,-7 3-1 0,0 0 0 0,0 0 22 0,0 0 1 0,0 0-1 16,0 0 2-16,0 0-25 15,0 0 2-15,7-7 0 0,-7 7-1 0,0 0 21 0,0 0 0 0,0-6 0 16,0 6 0-16,0 0-21 15,0-8-1-15,0 8 1 0,0-8 0 0,0 1 13 0,0 0 2 16,0 0-1-16,0 0 0 0,0-5-16 0,0 5 1 0,-3-4-1 16,3 6 1-16,0 5 11 0,-8-9-1 15,5 2 1-15,-1 0 0 0,-3 0-13 0,0 0 0 0,0 4 1 0,-2-4-1 16,2 0 8-16,0-4 0 0,0 4 1 16,7 7 0-16,-10-5-11 0,10 5 1 0,-11-6 0 0,11 6 1 15,0 0 1-15,-7-1 2 0,7 1-2 16,0 0 2-16,-11 0-7 0,11 0 1 0,-7 0 0 0,7 0 0 15,-12 1 2-15,5 3 0 0,0-2 0 0,0 1 0 0,-4 3-4 0,4 1 1 16,-3 0-1-16,3 0 1 16,-4 0 0-16,2 0 0 0,0-4 0 0,1 4 1 0,-3 0-3 15,11-7 0-15,-11 7-1 16,8 0 1-16,-4 0-1 0,3 0 1 0,4-7 0 16,-3 11 0-16,3 1-1 0,-4-5-1 0,4-7 1 15,0 18-1-15,0-4 1 0,4-3-1 0,-4-11 1 0,10 14 0 16,-3-2-1-16,4-5-1 0,-4-3 0 0,0 10 2 15,-2-6-3-15,-5-8 0 0,11 9 1 0,-6 0 0 0,4-2-2 16,-2-5 1-16,0-2 1 0,-7 0-1 0,11 10-1 16,-4-6 1-16,0-4-1 0,-7 0 2 0,14 7-2 15,-5-7 0-15,1-4 0 0,5 8 1 0,-1 1-1 0,0-10 1 16,-4-2-1-16,4 7 0 0,1-4 0 16,-3-3 0-16,-2 2 0 0,1 2 0 0,0-1-1 0,-1-1 1 15,1-4 0-15,-2 5 1 0,1 1-2 16,-3-2 1-16,0-6 0 0,0 4 0 0,4 0 0 0,-8-5 0 0,1 1 0 15,0 4 0-15,-1 0 1 16,-3-2-1-16,-3 0 0 0,3-1 0 0,-4 3 0 0,0 0 0 0,1-2 0 16,-4-3 2-16,-4 3-2 0,1 4 0 0,-1-1 0 15,2-1 0-15,-5 4 0 0,4-1 0 0,-1 1 0 16,0-1 2-16,1 4-2 0,-1 0 0 0,1 0 0 0,-3 0 1 16,-1 4-1-16,4-1 2 0,-1-3-2 15,-3 4 1-15,-2 3-1 0,4-4 0 0,-1 1 0 16,3 1 2-16,-4 0-2 0,3 2 1 0,4 1 0 15,-9 7 0-15,2-1 0 0,4-3 0 0,-1-6-1 0,4 15 1 16,0-10 2-16,-4-3 0 0,4 2 1 0,4 5-1 16,-1 0-2-16,1-7 2 0,3-7-1 0,-6 20 0 15,5-8 1-15,-1-5 0 0,2-7 0 0,-2 19 0 0,4-12-2 16,-2-7 2-16,7 7-1 0,-4 6 0 16,3-6 0-16,1-7 0 0,0 0 0 0,3 3 1 0,4-3-2 0,1 0 0 15,-5-3 1-15,3 3 0 16,4 0-1-16,-3-7 0 0,0 0 1 0,4 14-1 0,-2-13-1 15,2-2 1-15,-8-1 0 0,-3 9 1 0,0-2-2 0,0 0 1 0,0-5-1 16,0 7 1-16,0-5 0 16,-1-2-1-16,-1 0 0 0,-5 7 1 0,11-9-2 0,-6 2 1 0,-2-4 0 15,1 3 0-15,-1-3-1 16,1 1 2-16,-4-1-2 0,4 2 1 0,-4 2-1 0,0 0 1 0,0-2-1 16,-4 2 1-16,4 7-1 15,-4-9 1-15,4 9-1 0,-3-10 1 0,3 10-1 16,-11-4 1-16,11 4-1 0,-12-3 1 0,3 3-1 15,0-4 0-15,-1 4 0 0</inkml:trace>
  <inkml:trace contextRef="#ctx1" brushRef="#br0" timeOffset="29845.77">11561 5767 1332 0,'0'0'0'15,"0"0"0"-15,0 0 0 0,0 0 94 0,0 0 1 0,0 0 1 16,0 0-1-16,0 0-78 0,0 0 0 0,-18 7-1 0,18-7 2 0,-7 7 67 16,7-7-1-16,-4 9 0 15,1-2 0-15,3 2-67 0,0 0 1 0,0-9 0 0,-4 8 0 0,4-1-6 16,0-7 2-16,0 0-2 0,-3 7 1 16,3-7-5-16,0 0 0 0,0 0 0 0,0 0 0 0,0 0-8 15,0 0 1-15,0 0 0 16,0 0 0-16,-7-3-1 0,7 3 1 0,0 0 0 0,0 0 1 0,-9-7-4 15,9 7 2-15,-7-12-1 0,7 12 1 0,-9-11-1 16,4 4 1-16,5 7-1 0,-7-7 1 0,7 7-1 16,0 0 1-16,0-9-1 0</inkml:trace>
  <inkml:trace contextRef="#ctx1" brushRef="#br0" timeOffset="30540.09">11906 5554 916 0,'0'0'0'0,"0"0"0"15,0 0 0-15,0 0 59 0,0 0 0 0,0 0 1 0,0 0-1 0,0 0-42 16,0 0 1-16,0 0 0 0,0 0 0 0,0 0 57 0,0 0 1 16,0 0 1-16,0 0-1 0,0 0-58 15,-14 28 0-15,11-12 0 0,3 2 0 0,0-1 29 0,0-6 0 16,0-4 0-16,0 3 1 0,0 1-31 16,-4-2 0-16,4-9 0 0,0 14 0 0,0-7-6 15,0-7 0-15,-3 10 0 0,3-10 2 0,-4 11-7 16,4-11 2-16,0 0-1 0,0 0 1 0,-4 9-2 15,4-9-1-15,0 0 1 0,0 0-1 0,0 0-1 0,0 0 0 16,0 0 0-16,0 0 0 0,0 0 5 16,0 0 0-16,8 2 0 0,-8-2 1 0,7 0-4 0,3 0 0 15,-3-2 0-15,4 2 1 0,3 0 6 0,2-4 2 16,-2-1-1-16,0 5 1 0,0 0-7 0,2-3 1 16,-4-3 0-16,1 8 0 0,-3 2 5 0,4-4 1 15,1-4 0-15,-8 6 0 0,3 1-6 0,-1-3 0 16,-2-3 0-16,-7 3 0 0,14 5 6 0,-7-3 0 15,-7-2 0-15,7 2 1 0,-7-2-7 0,7 7 0 0,-7-7 0 16,4 10 0-16,-1 1 10 0,-3 1 0 0,0-5 0 16,-3 12 0-16,-1 3-9 0,-3-7 1 0,0 1-1 15,-3 12 2-15,1-5 6 0,0-10 0 0,-3 1 0 16,-2 5-1-16,3 0-6 0,0-5-1 0,-3-5 0 16,0 2 0-16,2 1 6 0,-2-1 0 0,-4-6 0 15,-3 2 1-15,-2-4-8 0,2 1 1 0,-4-4-1 16,0 3 1-16,-1 1 2 0,1-4 1 0,1-7-1 0</inkml:trace>
  <inkml:trace contextRef="#ctx1" brushRef="#br0" timeOffset="31194.28">12099 5595 904 0,'0'0'0'0,"0"0"0"15,0 0 0-15,0 0 109 0,0 0 0 0,0 0 0 0,0-21 1 0,0 21-95 16,0 0 1-16,0 0 0 0,7-8 0 0,-7 8 50 0,0 0-1 16,3-5 0-16,-3 5 1 0,0 0-48 15,0 0 0-15,0-7 0 0,0 7 0 0,0 0-18 0,0-7 0 16,0 7 0-16,0 0 0 0,-3-7 0 16,3 7 0-16,-4-10 0 0,4 10 0 0,-9-15-13 15,2 8 1-15,0-1 0 0,0 2-1 0,-4 3 6 16,4-1-1-16,-3 1 0 0,3 3 0 0,-4 3-30 0,2-3 1 15,1-3-1-15,-3 3 1 0,2 3 21 0,2-6 0 16,-3 3 0-16,-1 3 2 0,0 1 7 16,1-4 0-16,-1-4 1 0,4 8 0 0,0-1 0 15,0-3 2-15,2-3-1 0,5 3 1 0,-11 0 4 0,11 0 0 16,-10-4 0-16,10 4 1 0,0 0-1 0,0 0 0 16,0 0 0-16,0 0 1 0,0 0 10 0,0 0 1 15,0-7-1-15,14 7 0 0,9-1-4 0,8-3 1 16,1-3-2-16,23 14 2 0,1-11 24 0,9-3-1 15,8 0 1-15,17 14 0 0,12-7-18 0,13-10 0 0,17-4 1 16</inkml:trace>
  <inkml:trace contextRef="#ctx1" brushRef="#br0" timeOffset="34683.33">6632 7913 12 0,'0'0'0'0,"0"0"0"15,0 0 0-15,0 0 0 0,0 0 0 0,0 0 0 0,18 13 0 16,-18-13 0-16,0 0 0 0,7 3 0 15,-7-3 0-15,7 2 0 0,-7-2 0 0,7 5 0 0</inkml:trace>
  <inkml:trace contextRef="#ctx1" brushRef="#br0" timeOffset="34820.18">6840 7892 552 0,'0'0'0'0,"9"-3"0"16,2 3 0-16,-1 3 27 0,-3 1 1 0,-7-4 0 0,15 0 0 15,-5 3-16-15,1 1 2 0,-1-4-1 0,-1 3 0 16,2 1 23-16,-1-1 1 0,1-3 0 0</inkml:trace>
  <inkml:trace contextRef="#ctx1" brushRef="#br0" timeOffset="34953.69">7103 7927 627 0,'0'0'0'0,"0"0"0"0,9-1 0 0,-2 6 0 0,-7-5 0 0,11 3 0 16,-11-3 0-16,7 7 0 0,-7-7 0 0,3 9 0 16</inkml:trace>
  <inkml:trace contextRef="#ctx1" brushRef="#br0" timeOffset="35099.98">7334 7945 677 0,'0'0'0'0,"0"0"0"16,11 5 0-16,-2 2 4 0,-9-7 0 0,7 0 0 16,0 4 0-16,0 3-2 0,-7-7 2 0,10 3-1 0</inkml:trace>
  <inkml:trace contextRef="#ctx1" brushRef="#br0" timeOffset="35223.83">7655 8057 829 0,'0'0'0'0,"0"0"0"0,0 0 0 0,25 22 3 15,-25-22 2-15,11 3-1 0</inkml:trace>
  <inkml:trace contextRef="#ctx1" brushRef="#br0" timeOffset="35385.18">8052 8272 577 0,'0'0'0'0,"0"0"0"16,0 0 0-16,25 4 0 0,-18-3 0 15,0-1 0-15</inkml:trace>
  <inkml:trace contextRef="#ctx1" brushRef="#br0" timeOffset="40650.06">6795 7992 979 0,'0'0'0'0,"0"0"0"16,0 0 0-16,0 0 17 0,-22-7 1 0,14 4 0 0,8 3 0 0,0 0-8 15,0 0 0-15,-8 0 0 16,8 0 0-16,0 0-7 0,0 0-1 0,0 0 0 0,0 0 0 0,0 0-1 15,0 0 2-15,0 0-1 0,0 0 0 0,0 0-3 16,11-4 1-16,-2 4 0 0,1-3 0 0,12-1-1 16,-1 1 1-16,-2-1 0 0,6 1 0 0,-4 3-9 0,-3-4 0 15,-4-5 0-15,9 9 1 16,1-3 1-16,-2-2 2 0,-3-2-1 0,2 5 1 0,0 2-2 0,0-4 1 16,-3-1-1-16,9 5 2 0,-3 0 0 15,-3-2 1-15,1-1-1 0</inkml:trace>
  <inkml:trace contextRef="#ctx1" brushRef="#br0" timeOffset="40800.08">7793 7876 690 0,'0'0'0'16,"0"0"0"-16,28-10 0 0,-10 13 13 0,-4-3 1 15,3-3-1-15,-1 3 1 0,2 3-7 0,-7-1 1 0,3-2 0 16,-5 4 1-16,3 1 17 0,0 0 0 0,-1-1-1 15</inkml:trace>
  <inkml:trace contextRef="#ctx1" brushRef="#br0" timeOffset="40961.73">8278 7866 992 0,'0'0'0'0,"0"0"0"0,33-7 0 0,-11 7 15 16,-8-2 2-16,0-2 0 0,-4 6 0 0,3 2-8 16,-3 1 1-16,1-5-1 0</inkml:trace>
  <inkml:trace contextRef="#ctx1" brushRef="#br0" timeOffset="41116.6">8722 7860 1030 0,'0'0'0'0,"0"0"0"16,18-10 0-16,-4 12 11 0,-3-2 1 16,3-6-1-16,0 3 2 0,2 6-6 0,-2-3 0 0,0-3 1 15,-3 3 0-15,3 0 4 0,0 3 1 16,-2-3-1-16</inkml:trace>
  <inkml:trace contextRef="#ctx1" brushRef="#br0" timeOffset="41263.69">9373 7764 1168 0,'0'0'0'0,"0"0"0"15,27-4 0-15,-13 4 2 0,-4 0 1 0,5-3 0 0,-1 3 0 0,2 7-1 16,-2-7 0-16,0 0 1 16,3 0-1-16,-2 3 1 0,-1-3 1 0,-6 0-1 0</inkml:trace>
  <inkml:trace contextRef="#ctx1" brushRef="#br0" timeOffset="41416.41">9954 7720 1080 0,'0'0'0'16,"0"0"0"-16,17 1 0 0,-17-1 9 15,0 0 0-15,11-3 0 0,1 6 1 0,-1 1-4 0,-4-6 1 16,0-3-2-16</inkml:trace>
  <inkml:trace contextRef="#ctx1" brushRef="#br0" timeOffset="41568.33">10391 7688 853 0,'0'0'0'0,"0"0"0"15,0 0 0-15,19 4 16 0,-19-4 0 16,9-7 0-16,-2 14 0 0,4-2-7 0,-4-2 0 0,4-3 0 15,-1 4 1-15,1 1 21 0,1-3-1 0,-1-2 0 16</inkml:trace>
  <inkml:trace contextRef="#ctx1" brushRef="#br0" timeOffset="41730.11">10613 7725 1117 0,'0'0'0'0,"0"0"0"0,7 0 0 16,-7 0 7-16,11 2 0 0,-11-2-1 0,11-2 1 0,-6 6-2 0,4-3-1 16,3-1 1-16,6 4 0 0,3-1 4 15,4-3 0-15,1-1 0 0</inkml:trace>
  <inkml:trace contextRef="#ctx1" brushRef="#br0" timeOffset="43180.17">11608 7535 665 0,'0'0'0'0,"0"0"0"0,0 0 0 0,0 0 8 0,0 0 0 16,0 0 0-16,0 0 1 0,0 0-4 0,0 0 1 0,0 0-1 16,0 0 1-16,-19 0 4 0,19 0 0 15,-7 4 0-15,0-1 1 0,-4 4-4 16,-3-3 0-16,0-1 0 0,3 11-1 0,-8-1 8 0,3-6-1 16,7-2 1-16,2 18-1 0,0-13-5 0,-4-3 1 15,4-1-1-15,4 13 1 0,-1-5-1 0,4 0 1 16,-3-2 0-16,6 1 0 0,-3 3-4 0,4-1 1 15,-1-8 0-15,4 6 0 0,4 3 10 0,0-6 1 0,1-3 0 16,6 2-1-16,-1 5-7 0,1-3 2 0,-4-8-2 16,-2 2 1-16,4 6 8 0,0-6 1 0,2-3 0 15,-4 1 0-15,0 6-9 0,-2-3 0 0,2-6 0 16,4 0 1-16,0 0 16 0,-4-4 0 0,2-1 0 16,5-2 1-16,0 3-15 0,-7-1 0 0,4-6 0 15,-1 6 1-15,-1-2 22 0,2-4 0 0,-4-6 0 0,0 5 0 16,-3-1-22-16,-1-4 2 0,1-4-2 15,5 8 2-15,-2-3 19 0,-7-10 1 0,0 1-1 0,-3 13 1 16,-4-4-22-16,-4-7 1 0,-3 2-1 0,-4 12 2 0,1 1 21 16,-1-6 0-16,-1 0 0 0,1 6 1 0,1 5-23 15,-1-8 1-15,-3 3-1 0,0 4 1 0,-4 4 15 16,2-2 1-16,-5-1-1 0,0 3 2 0,2 3-20 16,3-3 2-16,-4-3-2 0,-1 5 2 15,4 1 9-15,-1-1-1 0,2-2 1 0,-5 9-1 0,0-2-12 16,5-2 2-16,0-2-1 0,-3 12 0 0,1-5 3 0,0-6 1 15,-3-1-1-15,3 15 1 0,3-8-7 0,-3-3 0 16,0-7 0-16,9 20 1 0,-3-6 4 0,0-9 0 16,1 0 1-16,1 16-1 0,3-6-6 0,-1-5 1 15,1 2 0-15,7 8 0 0,0-3 4 0,0-3-1 16,4-5 0-16,3 5 2 0,0 6-6 0,-3-6-1 0,3-2 1 16,7 2 0-16,-2 2 1 0,-3-6 0 15,3-1 0-15,2 0 1 0,1 5-4 0,-1-3 1 0,2-8-2 16,5 8 2-16,0-6 0 0,-4 0 0 15,1-1 1-15,0 3 0 0,1 0-3 0,-1-4 0 0,-1-3 1 16,-4 6 0-16,1-3-1 0,0-3 2 0,-3-3 0 16,-1 3-1-16,4 3-1 0,0-6-1 0,-7-3 1 15,4 3 0-15,0 1 1 0,1-1 0 0,-1-4-1 0,-1 0 2 16,4 1-4-16,-3-1 2 0,-2-3-1 16,3-4 1-16,4 1-2 0,-9-3 2 0,3-1-2 0,1 1 2 0,-4 2-3 15,-3-5 1-15,-4-4 0 16,7 5 1-16,-4-1-1 0,-6-6 1 0,3-3-1 0,-4 17 0 0,1-6 0 15,-1-4 0-15,-3-2-1 0,4 16 2 0,-5-5-2 16,1-1 0-16,-3-1 0 0,1 7 1 16,2 4-2-16,0-4 1 0,-2-4 0 0,4 4 0 0,-6-2-1 0,1 4 2 15,-1-4-2-15,0 4 1 0,-1 3-1 16,0-1 0-16,-1-1 0 0,3 1 2 0,3 3-2 0,-4-4 0 16,1 0 0-16,-8 4 1 0,2 4-1 15,2 0 1-15,-4-4-1 0,-6 7 0 0,1-2 0 0,2-3 0 16,-1-1 0-16,-6 12 0 0,2 2-1 15,1-7 1-15,4-1 1 0,7 10-1 0,-2-1 0 0,2-5 0 16,0 1 0-16,3 18 0 0,0-11 0 0,4-5 0 0,-3-1 1 16,6 16-1-16,4-7-1 0,-3-3 1 15,1-3 0-15,4 3 0 0,1 0-1 0,-3-5 1 0,4 1 0 16,6 0 0-16,-3 5 1 0,1-4-1 16,-1-2 0-16,7 3 0 0,-2-4 0 0,-1-5 0 15,-1-1 0-15,8 9 0 0,-4-5-1 0,0-4 1 16,7-4-1-16,2 8 2 0,2-6-2 0,-4-3 1 0,0-6-1 15,6 10 1-15,-3-3-1 0,-1-6 1 16,2-3-1-16,7 6 1 0,-6-3-1 0,-1-4 1 0,3-7-1 16,0 0 1-16,-1 3-1 0,-3-1 1 0,1-6 1 15,-2-3-1-15,2 2-1 0,-4-4 1 0,-3-3-1 16,-2 1 1-16,-2 0-1 0,0-1 1 0,-4-8 0 0,-3 20 0 16,4-8-1-16,0-3 1 0,-8 0 1 15,-3 6-1-15,0 5 0 0,0-4 0 0,-7-3 0 0,-4 11 0 0,-3-1 0 16,-3-5 0-16,-3 2 1 15,3 11-1-15,-1 3 0 0,-7 0 0 0,-5-2 0 0</inkml:trace>
  <inkml:trace contextRef="#ctx1" brushRef="#br0" timeOffset="49820.23">10693 2004 12 0,'0'0'0'0,"0"0"0"0,0 0 0 16,0 0 0-16,0 0 0 0,0 0 0 0,0 0 1 0,0 0-1 15,0 0 0-15,0 0 0 0,0 0 1 16,0 0 68-16,0 0-1 0,0 0 0 0,0 0 2 0,0 0-52 15,0 0 0-15,0 0 0 0,28 4 0 16,-9 1 18-16,2 2 0 0,1-4 0 0</inkml:trace>
  <inkml:trace contextRef="#ctx1" brushRef="#br0" timeOffset="49970.13">11053 1979 414 0,'0'0'0'0,"0"0"0"16,12-19 0-16,-12 19 0 0,9-7 0 15,-9 7 0-15,3-10 0 0,-3 10 0 0,7-4 0 0,-7 4 0 16,0 0 0-16,6-7 0 0,-6 7 0 0,0 0 0 0,0 0 0 16,0 0 0-16,0 0 0 0,0 0 0 15</inkml:trace>
  <inkml:trace contextRef="#ctx1" brushRef="#br0" timeOffset="50120.33">11252 1972 665 0,'0'0'0'0,"0"0"0"0,7-8 0 0,-7 8 7 0,10 3-1 15,-10-3 1 1,11 5 1-16,-4-5-3 0,-7 0 0 0,7 7 0 16</inkml:trace>
  <inkml:trace contextRef="#ctx1" brushRef="#br0" timeOffset="50271.61">11529 1960 476 0,'0'0'0'0,"0"0"0"0,0 0 0 0,0 0-1 0,0 0 1 15,21-3-1-15</inkml:trace>
  <inkml:trace contextRef="#ctx1" brushRef="#br0" timeOffset="50400.12">11742 2036 288 0,'0'0'0'0,"0"0"0"15,0 0 0-15,25-6-1 0,-18 8 1 0,0-2 0 16</inkml:trace>
  <inkml:trace contextRef="#ctx1" brushRef="#br0" timeOffset="50570.35">12044 2066 12 0,'0'0'0'0,"0"0"0"0,0 0 0 16,0 0 0-16,17 0 0 0,-17 0 0 0,8 0 0 0,-8 0 0 15,0 0 0-15,7 3 0 0</inkml:trace>
  <inkml:trace contextRef="#ctx1" brushRef="#br0" timeOffset="50690.13">12324 2036 12 0,'0'0'0'0,"11"-9"0"16,5 2 0-16,-6 7 0 15,1 0 0-15,-1-5 0 0,5-2 0 0,-1 7 0 0,-7 0 0 0,-7 0 0 16</inkml:trace>
  <inkml:trace contextRef="#ctx1" brushRef="#br0" timeOffset="50860.99">12928 1960 614 0,'0'0'0'0,"0"0"0"16,22-14 0-16,-9 14 0 0,1 4 0 0,-3-8 0 0,6 2 0 0,-1 4 0 15,2 2 0-15,-4-4 0 16</inkml:trace>
  <inkml:trace contextRef="#ctx1" brushRef="#br0" timeOffset="51010.33">13748 1967 12 0,'0'0'0'0,"17"-10"0"0</inkml:trace>
  <inkml:trace contextRef="#ctx1" brushRef="#br0" timeOffset="51161.77">14270 2032 12 0,'0'0'0'0,"0"0"0"16</inkml:trace>
  <inkml:trace contextRef="#ctx1" brushRef="#br0" timeOffset="51320.19">14778 2046 12 0,'0'0'0'0,"16"-7"0"0,0 0 0 0,7 11 0 15,-2-4 0-15,-2-4 0 0</inkml:trace>
  <inkml:trace contextRef="#ctx1" brushRef="#br0" timeOffset="51605.9">16295 1946 87 0,'0'0'0'0,"19"-11"0"16,4 8 0-16,-3 6-1 0,-6-3 0 0,0-7 0 0</inkml:trace>
  <inkml:trace contextRef="#ctx1" brushRef="#br0" timeOffset="53599.96">10029 2053 501 0,'0'0'0'16,"0"0"0"-16,0 0 0 0,0 0-11 0,0 0 1 0,0 0 0 15,-17-14 0-15,17 14 3 0,-11 0 0 16,11 0 0-16,-10 4 1 0,10-4 6 0,-13 3 1 0,13-3-1 15,-10 7 1-15,3 2-1 0,0 2 1 0,0-4-1 0,0 9 1 16,-1 3 40-16,-2 2-1 0,-1-5 0 16,4 7 1-16,0 0-26 0,0-2 1 0,0-4 0 0,2 15 1 15,1-9 34-15,1-2 1 0,-1-3 0 16,-3 6 0-16,4 1-35 0,3 1 0 0,0-8 0 0,-4 3 1 0,4 0 52 16,-3-5 1-16,3-6 0 15,0 1 1-15,3 1-54 0,-3-5 0 0,0-7 0 0,0 7 0 0,0-7 43 16,0 9 2-16,0-9 0 15,0 0 0-15,0 0-45 0,0 0 0 0,0 0 0 0,0 0 0 0,0 0 32 16,0 0 2-16,0 0-1 0,0-9 1 0,0 9-35 0,0-7 0 16,0-3-1-16,0-17 2 15,0-6 26-15,0-2 0 0,0-6 0 0,7 17 1 0,-3-4-30 0,-1-4 2 16,1 2-1-16,3 9 1 0,0 0 19 16,-4 0-1-16,1 1 1 0,3 1 0 0,-2 8-21 0,-1-4 1 15,-1 0-2-15,8 3 2 0,-4 5 14 16,-4 0 2-16,1-9-1 0,3 2 0 0,0 5-17 0,-7 9 1 15,4-7-2-15,-1 0 2 0,-3 7 9 0,0 0 1 16,7-7 0-16,-7 7-1 0,0 0-11 0,0 0-1 16,0 0 0-16,0 0 1 0,0 0 7 0,0 0 1 0,2 7-1 15,0 0 2-15,1 6-11 0,1 1 0 16,-4-4 0-16,2 10 1 0,-4 2 3 0,-2-2 1 0,1-6 0 16,3 5-1-16,-4-1-6 0,1-9 0 15,-1 1 0-15,1 11 2 0,3-3 1 0,-4-4 1 0,1-3 1 16,3 10-1-16,3 2-5 0,-3-6 0 15,-3-3 0-15,6-2 1 0,1 4 1 0,-4 0 1 0,3-5-1 16,1-1 1-16,-1 1-4 0,-3-2 0 0,0-9 0 0,0 10 0 0,4-5 1 16,-1 2 0-16,-3-7 0 15,2 8 1-15,-2-8-3 0,0 0-1 0,4 8 1 0,-4-8-1 0,0 0 1 16,0 0 1-16,0 0-2 16,0 0 2-16,0 0-2 0,0 0-1 0,0-8 1 15,0 0-1-15,0-4 2 0,0-7-1 0,0-2 1 16,1-9 0-16,-1-5-3 0,-3 3 1 0,-1 2 0 15,4 16 0-15,-1-4 1 0,-5-4 0 0,3-1 1 0,3 10 0 0,0 3-3 16,-4 3 1-16,1-7 0 0,3 3 0 16,0 11 0-16,0-9 0 0,0 1 1 0,0 8-1 15,3-8 0-15,-3 8-1 0,0 0 0 0,0-7 1 16,0 7 0-16,0 0 1 0,0 0-1 0,0 0 1 16,0 0-2-16,0 0 0 0,0 0 1 0,0 0-1 0,0 0 0 15,0 0 2-15,0 0-2 0,0 0 2 0,-3 7-3 16,-1 9 1-16,1-5 1 0,-4 15-1 0,-1 4 0 15,-2-2 1-15,3-7-1 0,3 13 1 0,1 1-2 0,-1-7 1 16,1-7-1-16,3 9 2 0,-2-2-2 0,0-7 0 16,0 2 1-16,4 2 0 0,0-2-2 0,-2-7 1 15,0 1 0-15,3 8 1 0,3-8-1 0,-6-6 0 16,3-2 0-16,1 17 1 0,-4-13-2 0,0-6 1 16,0-7 0-16,3 21 1 0,-3-7-2 0,0-14 1 0,0 5-1 15,0 2 1-15,0 0-1 0,0-7 1 16,0 0-1-16,0 0 1 0,0 0-1 0,0 0 1 0,0 0 1 15,0 0-1-15,-7-7-1 0,7 7 1 0,-3-12-1 16,3 1 1-16,-4-6 0 0,2-5 0 0,1-2 0 16,1 1 0-16,0-7-1 0,-2 4 2 0,0 6-2 0,2-3 1 15,0 6-1-15,-2-2 1 0,1-1 1 16,1 4-1-16,1 2-1 0,-1 0 1 0,-1-5-1 0,2 8 2 16,-1-1-1-16,-1-4 0 0,-1-1 0 15,2 2 1-15,0 3-2 0,-2 0 1 0,0 0-1 0,2 1 1 0,0 4 1 16,-1-4-1-16,-1 1 0 15,2 3 0-15,0 7-1 0,0-11 2 0,0 11-1 0,-2-10 0 0,2 10 0 16,0 0 1-16,4-7-1 0,-4 7 0 0,0 0-1 16,0 0 2-16,0 0-1 0,3 10 0 0,4 3-1 15,0 2 1-15,0-4 1 0,4 19-1 0,-1 1-1 0,-2 1 0 16,-5-9 0-16,4-4 2 16,-3 4-2-16,-1-5 0 0,1 1 0 0,-1 1 1 0,3 6-1 15,-3-8 0-15,-1 1 0 0,3 0 1 0,-1 4-1 16,-3-9 1-16,1 2-1 0,2 7 1 0,-1-4-1 0,-3-3 1 15,-3-2-1-15,6 11 1 0,-3-9-1 0,0-2 0 16,0 0 0-16,4 3 0 0,-4 1 1 16,0-9-1-16,0-2 0 0,0 2 0 0,0-2 0 0,0-7 0 15,0 0 0-15,0 0 0 0,0 0-1 0,0 0 2 16,0 0-1-16,0 0 0 0,0-7-1 0,0-1 1 0,0 0 0 16,3-5 0-16,-3-15-1 0,0-2 1 15,0 6 0-15,0 3 1 0,4-2-2 0,-4 0 1 0,3 4-1 16,1 4 1-16,-4 0-1 0,0-5 1 15,0 3-1-15,3 4 1 0,1-2-1 0,-1 0 1 0,1 1 0 16,3-5 0-16,-3 5-1 0,-1 3 2 0,1-3-1 0,-1 0 0 16,1 4-1-16,-4-6 1 0,1 2 0 15,3 3 0-15,-1 1-1 0,-1-4 1 0,0 0-1 0,2 3 1 0,-1-3 0 16,-1 3 1-16,-2 3-1 16,2 0 0-16,-2 8-1 0,3-10 1 0,-3 10 0 0,0-7 0 0,0 7-1 15,0 0 1-15,0 0 0 16,0 0 1-16,4 14-2 0,-4 0 1 0,-4-3 0 0,4 11 0 0,-3 7-1 15,-3-7 1-15,1 1 0 0,1 0 0 0,1 0-1 16,-2-4 1-16,-2 4-1 0,3-2 2 0,1 2-2 16,-1-7 1-16,0 2-1 0,12 10 1 0,-1-3-1 15,1-3 1-15,8 5-1 0</inkml:trace>
  <inkml:trace contextRef="#ctx1" brushRef="#br1" timeOffset="82250.09">5357 7954 12 0,'0'0'0'0,"0"0"0"16,0 0 0-16,25-6 0 16,-18 3 0-16,3-1 0 0,-1 4 0 0,5 0 0 15,-3-1 0-15,-1-1 0 0,1 2 0 0,0 2 0 16,-4-2 0-16,-7 0 0 0,14-2 0 0,-7 2 0 16,0-2 0-16,-7 2 0 0,12-2 0 0,-5 4 0 0,-7-2 0 15,14 0 0-15,-7 0 0 0,4 0 0 0,0-2 0 16,-4 1 0-16,-2 1 0 0,2 1 2 0,0-1 1 15,-7 0 1-15,11-3-1 0,-11 3-1 0,10 0 1 16,-10 0-1-16,14-4 1 0,-7 4 11 0,-7 0 0 0,7-1 1 16,-7 1 0-16,0 0-8 0,7-4 2 0,-7 4 0 15,0 0 0-15,0 0 3 0,8-2 0 0,-8 2 0 16,0 0 1-16,0 0-7 0,0 0 2 0,0 0 0 16</inkml:trace>
  <inkml:trace contextRef="#ctx1" brushRef="#br1" timeOffset="84450.12">5001 8050 187 0,'0'0'0'16,"0"0"0"-16,0 0 0 0,0 0 2 0,0 0 2 0,0 0-1 15,0 0 0-15,17 11-1 16,-17-11 1-16,11 4-1 0,-11-4 0 0,14 0 5 0,-7 0 1 0,0-4 0 15,4 8 0-15,5-1-4 0,-2-3 2 16,-4-3-1-16,4 6 1 0,0-3 2 0,-3-3 1 0,1-1-1 16,2 8 1-16,1-4-4 0,-8-4 1 0,0-3-1 15,-7 7 1-15,10 0 0 0,-10 0 0 0,7-4 1 16,-7 4 0-16,0 0-3 0,0 0 1 0,7-3-1 0,-7 3 1 0,0 0-3 16,0 0 1-16,7-4 0 15,-7 4 0-15,0 0-1 0,0 0 0 0,8 0 1 0,-8 0-1 16,8 0-1-16,-8 0 0 0,11-3 0 15,-11 3 2-15,7-4-2 0,4 1 0 0,-1 3 0 0,1 0 0 16,-1-5-1-16,4 1 1 0,-1 1-1 0,1 3 1 0,-4-2-1 0,1-2 1 16,0 1-1-16,-4 5 2 15,3-1 5-15,-1-2 1 0,2-3 0 0,-1 4 0 16,1 2-4-16,-4-2 2 0,0-4 0 0,4 6-1 16,3 0 24-16,-4-4 1 0,1-2-1 0,1 4 1 0,2 0-16 0,-3-1-1 15,-1-1 0-15,1 0 1 16,5 0 24-16,-2-1 1 0,0-1 0 0,0 4 0 15,7 0-23-15,1-3-1 0,-7-4 1 0,-4 7 0 16,7-4 26-16,-4 1 1 0,0-1 0 0,0 4-1 0,5 0-26 16,-5-3 0-16,1-4-1 0,-1 7 2 0,0-4 26 15,-2 1-1-15,-1-3 1 0,3 3 1 0,0 3-28 16,-3-4-1-16,-1-1 1 0,8 3 1 0,-2 2 20 0,-2-1 1 16,0-5 0-16,4 1 0 0,-1 5-23 0,-4 0 1 15,1-2-1-15,3-1 1 0,4 6 24 0,1-3 1 16,-8-3-1-16,2-1 1 0,-2 8-26 0,3-4 1 15,-3-4 0-15,-1 4 1 0,1 0 14 0,0 4 2 16,0-8-1-16,-3 4 1 0,3 0-20 0,0 0 2 0,-2-3-1 16,2 3 1-16,0 3 11 0,-3-3 0 0,0-3-1 15,3-1 1-15,0 4-13 0,2 0-1 0,-6-3 0 16,8-1 2-16,0 4 7 0,-4-3 0 0,0-4 1 16,9 3-1-16,-6 4-10 0,1 0 0 0,0-7 1 15,5 4-1-15,-2 3 8 0,-4 0 0 0,-2-4 0 16,-3 1 0-16,6 3-9 0,-4 0 0 0,0-4 0 0,0 4 2 15,0 2 4-15,2-2 2 0,-2-6 0 0,0 6 0 16,0 4-8-16,0-4 1 0,-3-5-1 0,5 3 0 16,1 5 3-16,-2 1 2 0,-5-8-1 0,8 3 1 15,-4 1-7-15,0 0 1 0,2-6 0 0,1 3 0 16,5 3 2-16,-5 0 0 0,6-7 0 0,2 3 2 0,0 8-6 0,-6-4 0 16,2-5 1-16,-3 5 0 15,3 0 2-15,-3 1 1 0,1-2 1 0,-1-3-1 0,3 4-4 0,-4 0 0 16,-2-3 0-16,4-1 1 15,-5 8 2-15,0-4 1 0,0 0-1 0,4 0 2 0,-4 0-6 16,2 3 1-16,-5-6 0 0,6 3 1 0,1 0 0 0,-4 0 1 0,5-4-2 16,6 4 2-16,3 4-3 0,-7-4 0 15,2 0-1-15,-2 0 2 0,1 3 0 0,1-3 1 0,-2 0-2 16,3 4 2-16,-2-3-3 16,-3-1 0-16,2 0 0 0,-3 0 0 0,-1 4 1 0,-1-1 1 15,2-3-2-15,3 4 2 0,-3-1-2 16,-4 3-1-16,2-6 0 0,8 0 1 0,-6 5-1 0,-4-1 1 15,6-4-1-15,4 1 2 0,-3 3-3 0,-3-2 1 0,0-2-1 16,-2 1 2-16,1 3-1 0,1-2 1 0,3-2-1 16,-5 0 2-16,5 3-3 0,-3 1 0 0,-1-4 1 0,1 0 0 15,-2 3 1-15,-2 1-1 0,0-8 1 16,4 4 0-16,-4 4-1 0,-4-1-1 0,-1-6 0 0,5 3 2 16,0 3-2-16,-3-3 2 0,0-3-1 15,3 3 1-15,0 0-2 0,0 3 1 0,2-6-1 0,1 3 0 16,5 0 0-16,-1 0 0 0,-5-4 0 15,1 4 1-15,1 0-2 0,3 0 0 0,-5-3 0 0,5-1 1 16,0 8-1-16,-3-4 1 0,0-7-1 0,1 5 2 0,-1 2-2 16,-1-2 0-16,1-3 1 0,0 1-1 15,1 4-1-15,-5-1 1 0,4-3 0 0,-4 0 1 0,2 8-2 16,0-4 1-16,-1-5-1 0,0 3 1 16,-1 2 0-16,3-2-1 0,1 0 0 15,-2 1 1-15,5-1-1 0,-3 2 0 0,1-4 0 0,0 1 2 16,4 3-2-16,-1 0 0 0,1-4 0 0,1 3 0 15,1 1 0-15,-4 0 0 0,0-7 0 0,6 3 1 0,1 1-1 16,-5-1 0-16,9 0 0 0,-4 1 0 0,-2 3 0 16,2-4 0-16,-3 1 0 0,3 1 1 0,-1 0-1 15,5 1 0-15,-4-3 0 0,2 2 0 0,-2 2-1 16,0-1 1-16,2-3 0 0,2 2 0 0,-4 2-1 0,2-1 2 16,2-3-2-16,0 2 1 0,-2 1-1 15,1-5 1-15,-1 3-1 0,2 3 1 0,-4-4-1 0,2 1 1 16,2-1 0-16,-14 4 0 0,-6-3-1 15,6 3 1-15,-1-4-1 0,5 2 2 0,1 2-2 0,1-3 0 0,-3 3 0 16,4 0 1-16,2 0-1 0,1-4 0 0,0 4 0 16,0-3 1-16,2 3-1 0,-2-4 1 0,-1 3-1 15,5 1 1-15,-1 0-1 0,-1-2 1 0,2-2-1 16,0 4 1-16,1 0-1 0,3-1 1 0,-5-3-1 16,6 2 1-16,-3 0-1 0,1-1 0 0,0-1 0 15,3 3 2-15,0-1-2 0,-1-2 0 0,2 1 0 16,2 3 1-16,1-4-1 0,-5 1 0 0,5-2 0 15,1 5 1-15,1-4-1 0,-4 1 0 0,6-1 0 0,-2 4 1 16,6 0-1-16,-6-3 0 0,2-1 0 0,1 4 1 16,-1 0-1-16,2 0 1 0,0-4-1 0,4 4 1 0,-2-1-1 15,1-3 1-15,-3 1-1 0,1 3 2 16,2-2-2-16,-3-2 1 0,5 1-1 0,1 3 1 0,1-2-1 16,-2-1 1-16,5-1-1 15,150 2 1-15,-42-8-1 0,-46-1 1 0,-23-1-1 0,-14 17 1 0,-9-5-1 16,-9-9 1-16,1 6-1 0,-1 10 2 15,-7-11-2-15,-2-3 1 0,13 4-1 0,0 6 1 0,-4-3-1 16,-5-3 0-16,9-4 0 0,3 14 1 0,-3-7-1 0,-5-5 0 0,8 1 0 16,2 13 1-16,0-6-1 15,-9-6 0-15,8-2 0 0,6 13 1 0,-3-8-1 16,-4-7 0-16,2 4 0 0,2 13 1 0,-3-10-1 16,-1-7 0-16,7 4 0 0,-3 13 0 0,-4-10 0 15,-1 0 0-15,3-3 0 0,2 10 0 0,-2-4 0 16,-5-6 0-16,3 3 0 0,-5 12 0 0,-2-8 0 0,1-4 0 0,6 0 0 15,-3 10 1-15,-2-3-1 0,-5-7 0 0,3 0 0 16,4 13 2-16,-1-8-2 0,-4-5 1 0,1-2-1 16,0 13 1-16,-3-4-1 0,-5-7 0 0,6-4 0 15,11 13 1-15,-9-5-1 0,-6-8 1 0,8 0-1 16,7 12 1-16,-7-8-1 0,-5-4 0 0,8-1 0 0,2 14 1 16,-5-9-1-16,-3-4 1 15,5 0-1-15,3 15 2 0,-8-7-2 0,1-8 0 0,4 1 0 0,-4 13 1 16,-3-6-1-16,-2-8 0 15,-2 4 0-15,2 12 1 0,0-8-1 0,-4-4 0 0,2-4 0 16,-1 15 1-16,1-8-1 0,-10-3 0 0,3 0 0 0,5 11 1 0,-8-2-1 16,1-2 0-16,2-4 0 15,-1 4 1-15,-3-1-1 0,-6 1 0 0,5-4 0 0,-4 4 0 16,2 6 0-16,-7-6 0 0,6-4 0 0,-3 4 0 16,6 5 0-16,-5-4 0 0,1-5 0 0,-7 4 0 0,1 2 0 15,1-2 0-15,-2-5 0 16,-2 3 0-16,3 6 0 0,-1-6 0 0,2-5 0 0,-2 2 0 15,6 5 0-15,-2 0 0 0,1-7 0 0,-1 0 0 16,2 7 0-16,-8-4 0 0,4-6 0 0,0 3 0 16,-9 0 0-16,2 0 0 0,0-4 0 0,0 4 0 0,-7 4 0 15,-2-4 0-15,-1-7 0 0,3 7 0 0,0 3 0 16,-6-3 0-16,-4-3 0 0,-3-1 0 0,-1 4 0 16,0 0 0-16,-2-5 0 0,-7 5 0 0,7-2 0 15,-7 2 0-15,11-2 0 0,-11 2 0 0,7 0 0 0,-7 0 0 16,0 0 0-16,10-3 0 0,-10 3 0 15,0 0 0-15,7 0 0 0,-7 0 0 0,0 0 0 0,0 0 0 16,6-2 0-16</inkml:trace>
  <inkml:trace contextRef="#ctx0" brushRef="#br1" timeOffset="89981.83">17488 13325 0,'10'0'0,"-1"0"32,1-10-32,-1 10 31,-9 10-31,9-1 31,-9-9-31,10 9 16,-10 1-1,9-1 1,-9 10-16,10 0 31,-1-10-31,0 10 31,10-10-31,0 10 32,0-10-32,19 10 15,-1-10 1,29 10-16,28 9 16,122 29-16,85 18 0</inkml:trace>
  <inkml:trace contextRef="#ctx1" brushRef="#br1" timeOffset="88371.98">17930 8404 1871 0,'0'0'0'0,"0"0"0"0,0 0 0 0,0 0 96 16,0 0 0-16,0 0 1 0,0 0-1 0,0 0-79 15,5 18 0-15,9-18 0 0,7 0 1 0,2 1 92 0,4-1 0 16,3-1 0-16,3 2 1 0,3 1-96 15,-5-2 1-15,6-2 0 0,9 4 1 0,-3 0 17 0,-3-2 2 16,-1-2-1-16,-2 4 1 0,-2-2-21 0,-1 0-1 0,-6-2 1 16,-1 4 1-16,1 1-6 0,0-3 0 0,-9 0 0 15,-1 7 1-15,3-3-4 0,-7-2 0 0,0 1-1 16,-7 6 1-16,-7-9-3 0,8 7 1 0,-8-7-1 16,0 0 1-16,3 7-2 0,-3-7 1 0,0 0-1 15,-3 11 0-15,3-11 2 0,-11 7 1 0,0-4-1 16,-3 3 1-16,-7-1-3 0,3-2 2 0,-1 1-2 15,-2 5 1-15,-2-1 3 0,-2 5 0 0,1-6 0 0,-10 10-1 16,1-1-1-16,3 0-1 0,-4 5 1 0,2 2 0 0,1 0 2 16,-3-4 1-16,6 2-1 0,-6 4 1 0,4-4-4 15,7-2 2-15,-1-3-1 0,1 7 1 16,2-5 3-16,3-4 0 0,4-4 0 0,-6 10 0 16,1-3-4-16,3-3 2 0,9-3-1 0,0 7 1 15,3-4-1-15,4-4 2 0,-3 2 0 0,3 3 0 16,-4-5-4-16,4-1 2 0,0-2 0 0,7 2-1 15,1-2 2-15,-8-7 1 0,10 10 0 0,-5-6-1 16,2-4-2-16,1 3 1 0,0-3-1 0,1 6 1 0,2-6 2 0,-4 0 0 16,3 0-1-16,5 0 1 0,-3 0-3 0,2-6 0 15,0 6 1-15,4 0 0 0,-1 0 1 0,3 0 1 0,1-3 0 16,7 3 0-16,-7 3-4 0,2-3 2 16,9-3 0-16,0 6-1 0,1 3 4 0,-1-6 0 0,2-6 0 15,-1 12 0-15,4-6-3 16,-2 0 1-16,6 0-2 0,1 0 2 0,-5 0 1 0,-3-6 1 0,1 3 0 15,0-1 0-15,-3 1-4 0,-2-2 1 16,-5-3 0-16,-2 8 0 0,-4-3 2 0,-3-2 1 16,-2-4-1-16,-3 5 1 0,-4 3-3 0,-7 1-1 0,10-14 1 0,-8 7 0 15,-2 7 1-15,9-11 1 0,-4 0-1 16,-5 11 1-16,4-7-4 0,-4 7 2 0,3-10-2 0</inkml:trace>
  <inkml:trace contextRef="#ctx1" brushRef="#br1" timeOffset="111299.9">5872 7860 12 0,'0'0'0'0,"0"0"0"0,0 0 0 0,0 0 0 0,0 0 0 15,0 0 0-15,0 0 0 0,0 0 0 0,0 0 0 0,-18-3 0 16,18 3 0-16,0 0 83 0,-7-5 0 0,7 5 0 16,-9-2 1-16,9 2-67 0,-8-4 1 0,8 4 0 15,-9-7 0-15,9 7 74 0,-11-5 0 0,11 5 0 0,-10-3 0 16,10 3-75-16,0 0 1 0,-7-7-1 16,7 7 0-16,-7-4 91 0,7 4 0 0,0 0 0 0,0 0-1 15,-4-7-91-15,4 7 1 0,0 0-1 16,0 0 0-16,-11-7 20 0,11 7 0 0,0 0 0 0,0 0 0 15,-7-5-21-15,7 5-1 0,0 0 1 0,0 0 1 16,0 0 24-16,0 0 0 0,0 0 1 0,0 0-1 16,7 1-24-16,-7-1 0 0,7 7-1 0,-7-7 2 15,15 4 26-15,-5-1-1 0,-3-3 1 0,4 4 1 16,-4-4-28-16,2 4-1 0,1-4 1 0,-3 3 1 0,4-3 21 0,-4 4 1 16,0-4-1-16,0 0 2 15,0 0-26-15,0 0 2 0,0 0 0 0,6 0-1 0,1 7 24 0,-4-6 0 16,1 3 0-16,3-1 0 15,0 1-23-15,4-2 0 0,1-1 0 0,-5 1-1 0,0 0 13 0,-3 0 0 16,3-2 0-16,2 0 0 0,2 0-15 0,-1 0 0 0,1-2 1 16,0 0-1-16,-3 2 15 0,-1 0 0 15,4-3 0-15,-4 1 0 0,4 2-15 0,-6 0 0 0,2-4 1 16,0 1-1-16,1 3 14 0,-1 0 0 16,-4 0 0-16,4-4 1 0,0 4-16 0,2-1 2 15,-2 1-1-15,8 0 1 0,-5 0 5 0,6 1 1 16,-2-1 0-16,-3-1 0 0,0 2-9 15,-6-1 0-15,6 0 0 0,-4-1 0 0,3 1 7 0,-3 0 1 0,-3 0-1 16,-4 0 1-16,0 0-9 0,-7 0 0 0,13 1 1 16,-13-1 0-16,0 0 5 0,7 0-1 15,-7 0 1-15,0 0 1 0,0 0-8 0,0 0 1 0,0 0-1 16,0 0 1-16,0 0 3 0,0 0 1 0,0 0-1 0,0 0 1 16,0 0-6-16,0 0-1 0,0 0 1 15,0 0 1-15,-16-1 1 0,2 1 2 0,-4-4-1 0,-3 1 0 16,-4 3-4-16,2-4 1 0,-2 1-2 15,-3-1 2-15,2 4 1 0,1-4 1 0,0 1-1 0,2-4 1 16,2 3-4-16,-3 3 1 0,2-3-1 0,1-1 1 0,2 1 0 0,-2 1 1 16,-4-2 0-16,0-1 0 15,2 6-4-15,6-3 2 0,3-1-1 0,0 1 1 0,-4 3 1 0,2 0-1 16,2-4 1-16,0 4 0 16,0 4-3-16,3-1 1 0,-3-3-1 0,2 0 2 0,5 7-2 0,0-1 2 15,7-6-2-15,-15 1 2 16,8 1-3-16,7-2 2 0,-7 4-2 0,7-4 2 0,0 0-1 0,-7 5 2 15,7-5-2-15,0 0 2 0,0 0-3 0,-7 0 1 16,7 0-1-16,0 0 2 0,0 0-1 0,0 0 1 16,0 0-1-16,0 0 2 0,0 0-3 0,0 0 0 0,0 0 1 15,0 0 0-15,0 0 0 0,11 0-1 16,-1 0 0-16,4 0 1 0,1 2-2 0,2 1 1 0,3 1 0 16,-3-3 0-16,-3 1-1 0,4 0 2 15,-2 0-1-15,9-2 0 0,-4 0-1 16,-4 0 1-16,5-2-1 0,4 0 1 0,-5 2 0 0,0 0-1 15,-3-3 0-15,1-1 0 0,-1 2-1 0,3 1 2 16,0-5-1-16,2 3 0 0,6 1-1 0,-5 0 0 16,6 1 1-16,-5-5-1 0,-7 3 0 0,3 3 0 15,2-4 0-15,-2 1 0 0,0 3-1 0,-2 0 1 0,3 0 0 16,-1 0 1-16,0 0-2 0,-3 0 1 0,-3-4 0 16,3 4 0-16,-4 0-1 0,0 0 1 0,-3-3-1 15,-1 3 1-15,1 3-1 0,1-3 1 0,-1 0-1 16,0 0 1-16,-1 0-1 0,-3 0 2 0,4-3-2 15,3 3 1-15,-2 0-1 0,2 0 1 0,-3 0-1 0,3-4 1 16,0 4-1-16,0 0 1 0,0 0 0 0,-1-2 0 16,-3 2-1-16,-3 0 1 0,0 0-1 15,0-3 1-15,4 3-1 0,-4 0 2 0,0 0-2 0,0 0 1 16,-2 0-1-16,3 0 1 0,-1 0-1 0,0 0 1 0,-7 0-1 16,10 0 0-16,-10 0 0 0,14 0 1 15,-7 0-1-15,4 0 0 0,-4-4 0 0,-7 4 1 0,7 4-1 16,-7-4 0-16,5 0 0 0,-5 0 1 15,13 0-1-15,-4 0 0 0,-9 0 0 0,10-4 1 16,-10 4-1-16,11 0 0 0,-11 0 0 0,10-3 0 0,-10 3 0 0,11 0 0 16,-11 0 0-16,10-4 0 0,-10 4 0 0,11-3 0 15,-11 3 0-15,11-2 2 0,-11 2-2 16,12-2 0-16,-12 2 0 0,11-3 1 0,-1 1-1 16,-3 0 0-16,0 0 0 0,0 1 1 0,4-1-1 0,-2-2 0 0,0 1 0 15,-1 1 1-15,3 0-1 0,-4-1 0 16,4-1 0-16,-4 4 1 0,3-3-1 0,-3-2 0 15,4 1 0-15,-1 4 0 0,-1-3 0 0,-2 3 0 0,-7 0 0 16,14-4 1-16,-7 1-1 0,4 3 0 0,-4-4 0 16,4 4 1-16,-4 0-1 0,0 0 1 15,0 0-1-15,2 0 2 0,-2 0-2 0,3 0 1 0,1-4-1 16,-1 4 1-16,-2 0-1 0,2 0 1 0,-3 0-1 0,2 0 1 16,0 0-1-16,0-1 1 0,1 1-1 15,-3 0 1-15,4 0-1 0,3-4 1 0,-3 2-1 0,1 2 2 16,2 0-2-16,0-1 1 0,0-3-1 15,-3 2 1-15,3 1-1 0,-3-3 1 0,1 1-1 0,2 1 1 16,-3 0-1-16,-1 0 0 0,4 1 0 0,-3-1 1 0,-1 0-1 16,1 0 0-16,1 2 0 0,-1-3 1 15,0 3-1-15,-4-4 0 0,0 4 0 0,0 0 1 0,0 0-1 0,-7 0 2 16,14 0-1-16,-7 0 0 16,2 4-1-16,1-4 1 0,-3 0 0 0,4 0 0 0,3 0 0 0,-3 0 0 15,3 0 0-15,-4 0 1 16,3 0-1-16,1 0 0 0,-4-4 0 0,1 4 0 0,3 0 0 15,-3 0 1-15,-1-3 0 0,1 3 0 0,1-4-1 0,-1 4 0 0,-1-3 0 16,1-1 1-16,-1 4 1 16,1-5-1-16,-2 5 0 0,1-4 2 0,1 4-3 15,-4-3 1-15,4 3 0 0,-4-4 0 0,3 4 1 16,-3-3-1-16,4 3 0 0,-4-4 2 0,4 3-3 0,1-1 1 0,-1-2 0 16,-1 4 0-16,-3-1 1 0,4-3-1 15,3 0 0-15,0 3 1 0,2-3 0 0,1 1-1 16,-2-4 0-16,2 3 0 0,-4 1 0 15,-1-1 0-15,0-3 0 0,-1 4 0 0,-4-1-1 0,4 0 2 0,-4 1-2 16,0 3 1-16,-7 0-1 0,10-5 1 16,-3 1 1-16,-7 4-1 0,7-3-1 0,-7 3 1 0,7-4-1 15,-7 4 2-15,0 0-1 0,0 0 1 16,9-7-1-16,-9 7 2 0,0 0-2 0,0 0 0 0,7-5 1 16,-7 5-1-16,7-4 0 0,-7 4 1 0,7-1 0 0,-7 1 0 15,11-7-1-15,-4 3 1 0,0 0-1 16,4 1 0-16,-4-1-1 0,2 1 1 0,1-1 1 15,-3 1-1-15,4-1-1 0,-4 1 1 0,0-1-1 0,0 1 2 0,0 1-2 0,0-1 1 16,0-3-1-16,-7 6 1 16,11-3-1-16,-11 3 1 0,12-7-1 0,-5 3 1 0,0 2-1 15,-7 2 1-15,11-5-1 0,-4 3 2 16,0-1-2-16,0 3 0 0,0-4 0 16,0 1 1-16,0-1-2 0,0 4 1 0,0-3 1 0,-7 3-1 15,12-7-1-15,-12 7 1 0,11-7 0 0,-4 3 0 16,0 1 0-16,0-1 0 0,0 1 0 0,0-3 1 15,2 1-2-15,-2-2 1 0,0 4 0 0,0-4 0 16,0 3 0-16,-7 4 0 0,11-9 0 0,-11 9 1 0,11-7 0 16,-11 7-1-16,10-7 0 0,-10 7 0 0,7-9 0 15,-7 9 0-15,7-7 0 0,-7 7 0 0,11-9-1 0,-4 4 2 16,2 2-1-16,5-4 0 16,0-2-1-16,0-2 1 0,0 4 0 0,4 2 0 0,1-6-1 0,-1 3 1 0,-1-1 0 15,-6 4 1-15,1 1-2 16,1-3 1-16,-1 0-1 0,-1 2 1 0,-4 1-1 0,0 4 1 15,0-3-1-15</inkml:trace>
  <inkml:trace contextRef="#ctx0" brushRef="#br1" timeOffset="114149.69">7037 18701 0,'0'0'0</inkml:trace>
  <inkml:trace contextRef="#ctx1" brushRef="#br1" timeOffset="112947.72">8985 7326 1784 0,'0'0'0'0,"0"0"0"0,0 0 0 0,0 0 105 16,0 0 1-16,0 0-1 15,0 0 1-15,0 0-91 0,0 0 2 0,0 0-1 0,0 0 1 0,0 0 73 16,0 0 0-16,0 0 0 0,0 0 1 0,0 0-74 0,-17-21 1 16,17 21-1-16,0-7 1 15,0 7 1-15,0-8 0 0,0 8 0 0,0-8 0 0,0 8-9 0,7-13 1 16,-7 13-1-16,3-10 2 0,-3 10-9 16,7-11 0-16,-7 11 1 0,11-9 0 0,-1 4-1 15,1 0 0-15,-4-2-1 0,4 3 2 0,-3 1-4 16,3-2 1-16,0-2 0 0,-1 3 0 0,1 4-1 15,3-4 1-15,-4-4-1 0,1 4 1 0,0-3-1 16,5 0 0-16,-2 0 0 0,0 5 0 0,3 1 0 16,-2-5 0-16,-3-1 0 0,-2 4 0 0,-10 3 0 0,7-9 0 15,-3 2 0-15,-4 7 1 0,14-7-1 0,-3 7 0 16,-1-4 0-16,4 1 1 0,-1-6 2 0,1 2-1 16,-4-4 0-16,8 4 1 0,-4 2 0 0,0-2-1 0,0-2 0 15,-1-1 0-15,-3 3 3 0,-3 3 1 0,0-3-1 16,1-3 1-16,-1 3-3 0,0-1 2 15,3 1-2-15,-1 2 1 0,-2-2 7 0,-7 7-1 0,11-10 0 16,-1 6 1-16,1-3-4 0,-1 4-1 0,-3-5 1 16,4 0 0-16,1 1 4 0,1-2 0 0,-1 2 1 15,6 0-1-15,-1 3-4 0,1-1 0 0,0-2 0 0,-2-4 1 0,-2 1 3 16,-4 1 0-16,1-2 1 16,3 3 0-16,-2-3-5 0,-1 1 1 0,-1 1-2 0,1 2 2 0,0-4 5 15,-4 2-1-15,3-1 0 16,-3 3 2-16,0 3-6 0,-1-5-1 0,-1-1 1 0,0 3 0 0,2 3 3 15,4 3 2-15,-11 1-2 0,10-11 1 16,-3 4-5-16,1 0 1 0,-5 2 0 0,-3 5 0 0,14-11 2 16,-7 4 0-16,0 0 0 0,-1-2 0 0,1 6-3 15,-2-4-1-15,0 0 1 0,-5 7 0 0,11-9 2 16,-4 2 0-16,-4 2 0 0,-3 5 1 0,7-11-5 0,-3 4 2 0,0 0-1 16,-4 7 1-16,14-11 0 15,-11 3 2-15,4-1 0 0,-7 9 0 0,9-11-3 0,-4 6 0 0,2-2-1 16,2 0 2-16,2-4 0 15,-4 4 1-15,3-3-2 0,1-1 2 0,0 1-3 16,-4 3 0-16,1 0 0 0,1-2 0 0,0-2 1 0,-2 4 1 16,0-3-1-16,0 1 1 0,4 0-2 0,-4-2-1 15,-4 4 1-15,4 0 0 0,1 0 1 0,-3 2-1 0,-2-2 1 16,-1-4 1-16,0 4-4 0,-2 7 2 16,3-12-1-16,-1 5 1 0,2 0-1 0,1-2 1 15,-1 2-1-15,-1 0 2 0,4 2-3 0,0-2 0 16,0 0 1-16,0-2 0 0,0 2 0 0,0-2 0 15,-3 0-1-15,1 2 2 0,-5 7-3 0,11-12 2 0,-4 5-1 16,-7 7 0-16,5-11 1 0,-5 11 0 0,5-8 1 16,-5 8-1-16,4-11-2 0,-4 11 2 0,0 0-1 15,3-7 0-15,-3 7 1 0,8-12 0 0,-1 5 1 16,0 0-1-16,-4-2 0 0,4-2-1 0,0 1 0 16,0 3 1-16,-3 0-1 0,1-4 2 0,2 4-2 15,-1 0 1-15,-6 7-1 0,8-10 0 0,-8 10 0 16,7-16 1-16,-3 9-1 0,-1 0 1 0,4 0-1 15,-3 3 0-15,-4-3 0 0,4 0 0 0,-1-4-1 0,1 1 2 16,-1 3-2-16,4-2 1 0,0-1 1 0,0 1-1 16,2-2-1-16,2-1 0 0,-1 1 1 0,1 1 0 0,-1-1-1 15,1 2 2-15,3-3-2 0,-1 5 1 0,-1 0-1 16,0 2 1-16,-1-6-1 0,-4 8 0 0,3-4 0 16,-3 0 2-16,1 0-2 0,-1 3 1 0,-7 4 0 15,8-4-1-15,-8 4 0 0,11-8 0 0,-11 8 1 16,7-9-1-16,-3 2 0 0,-4 7 0 0,10-14-1 0,-6 9 2 15,-1-3-2-15,-3 1 1 0,4-1-1 16,-4 1 1-16,3-4 0 0,1 4 0 0,6 0-1 0,1-2 0 16,-4 2 0-16,-2 0 1 0,-5 7 0 0,13-10-1 15,-1 3 0-15,-5 1 0 0,-7 6 0 0,7-5 0 16,-7 5 0-16,7-11 0 0,-7 11-1 0,4-10 2 0,-4 10-1 16,7-11 0-16,-7 11-1 0,3-12 1 15,-3 3 0-15,0 9 0 0,4-7-1 0,-4 7 1 0,3-7 0 16,1 2 1-16,-1-2-2 0,1 0 1 15,1-4-1-15,-1 4 1 0,-4 7-1 0,3-10 1 0,-1 1 0 16,-2 9 0-16,-3-9-1 0,3 9 1 0,-11-3 0 0</inkml:trace>
  <inkml:trace contextRef="#ctx0" brushRef="#br1" timeOffset="116089.68">11543 18757 0,'0'0'0,"0"0"0,0 0 16</inkml:trace>
  <inkml:trace contextRef="#ctx1" brushRef="#br1" timeOffset="113940.47">10761 5709 1658 0,'0'0'0'16,"0"0"0"-16,0 0 0 0,0 0 93 15,0 0 0-15,0 0 1 0,0 0 0 0,0 0-77 0,0 0 1 16,0 0-2-16,-19-7 2 0,19 7 71 16,0 0 1-16,0 0-2 0,2-7 2 0,-2 7-73 0,3-7 1 15,-3 7-1-15,11-7 1 0,-4-5-4 16,4 1 2-16,-1 2-1 0,1-3 0 0,-1 1-6 15,1-3 0-15,1 0 0 0,2 0 0 0,-3 2-9 0,3 1 0 0,-3-6 0 16,-1 6 1-16,-4-3-1 16,1-2 0-16,0 0 0 0,-2 8 2 0,4-3-6 15,-2 0 2-15,-4-4 0 0,1 6-1 0,-1 0 1 0,1 0 0 16,-1-1 0-16,5 3 1 0,-1 1-5 0,-4-1 0 16,4-3 1-16,0 1-1 0,7-2 2 0,2 1-1 15,-2-3 1-15,-3 6 0 0,-1 0 2 0,5 0 0 16,-5-5 0-16,1 3-1 0,1 2 1 0,-1-3 0 15,-4-1 0-15,3 4 0 0,-3-2 2 0,-3 2 0 0,3-2 0 16,0 4 0-16,-2 0 0 0,-5 5 0 0,11-12 0 16,-8 5 0-16,-1 0 2 0,0-1 0 0,0 1-1 15,3 0 1-15,2-5-1 0,-3 3 0 0,3 2 1 16,0-2 0-16,-4 2 2 0,1-3 2 0,-1 3 0 16,4-4-1-16,0 4-1 0,-7 7 0 0,9-12-1 0,-5 5 2 15,-4 7 4-15,3-9 1 0,-1 4-1 16,0-2 1-16,0 0-4 0,-1 0 0 0,1 0 1 15,0 0 0-15,0 0 5 0,-1 0 2 0,1 0-1 0,0-1 1 0,1 1-7 16,-3 0 1-16,4 0 0 0,-1 2 1 0,1-2 3 16,3 0 1-16,-3-2-1 0,-4 9 2 0,10-10-7 15,-3 3 1-15,-3 0 0 0,-4 7 0 0,12-9 3 16,-5 5 2-16,-7 4-1 0,9-10 0 0,-9 10-5 0,7-9 1 16,-7 9 0-16,5-11 0 0,-5 11 3 15,7-3 0-15,-7 3 0 0,4-7 0 0,-4 7-4 0,7-7 1 16,-7 7-1-16,3-5 1 0,-3 5 1 15,8-8 0-15,-8 8 0 0,3-7 0 0,-3 7-4 0,4-7 1 16,-4 7-1-16</inkml:trace>
  <inkml:trace contextRef="#ctx1" brushRef="#br1" timeOffset="116590.13">11190 5246 1569 0,'0'0'0'0,"0"0"0"0,0 0 0 0,0 0 75 0,0 0 0 15,0 0 0-15,0 0 0 0,0 0-57 0,0 0 0 16,0 0 0-16,0 0 0 0,0 0 65 0,0 0 1 15,0 0-1-15,0 0 1 0,-3-21-67 0,3 14 1 0,0 0 0 16,0-3 0-16,0-1 15 0,3-3 0 0,1-2 0 16,-1 2 0-16,-3 3-19 0,4-3 0 0,-4 4 1 15,3-4 0-15,4-2-2 0,-3 4 1 0,3-1-1 16,0 3 1-16,-2-1-7 0,2-5 2 0,0 2-1 16,0 2 1-16,0 1-2 0,0 3 1 0,1-6 0 0,2 3-1 15,1 0-2-15,-4 3 1 0,-4-3-1 16,4-1 1-16,0 5 1 0,-1-2-1 0,-1 2 1 15,0-2 0-15,2 2-3 0,0 0 1 0,-3 0-1 0,3-4 2 0,-4 4 4 16,5-5 0-16,-1 5 0 0,0-4 1 0,0 1-4 16,0-1 0-16,-2 1 0 0,2-1-1 0,0 1 5 15,-2-3 2-15,1 6-1 0,-6-3 1 0,3 1-7 16,-3 0 2-16,4-1 0 0,-4-1 0 0,0 4 4 0,3-3 2 16,1-1-1-16,-1 0 1 0,-3 3-7 15,4 1 1-15,-4-4 0 0,3 0 1 0,-3 1 3 0,4-1 1 16,-4-1-1-16,7 3 0 15,0 2-5-15,0-2 1 0,-2-1 0 0,1 3 0 0,-1 0 3 0,-1 0 1 16,-3-2 0-16,1 2 0 0,-2 7-5 0,4-12 1 0,-3 5-1 16,-1 7 1-16,6-11 1 0,-6 11 0 15,7-9 0-15,-7 9 0 0,7-10-3 0,-4 1 0 0,1 2 0 16,3 0 1-16,0 0 0 0,0 0 0 16,0-2 0-16,-3-2 1 0,1 4-4 0,0-1 2 0,0-1 0 15,3 0-1-15,-3 0 0 0,0 2 0 16,2-3 1-16,0-6 0 0,4 5-3 0,-4 4 1 15,0-3 0-15,0-1 0 0,0-3 2 0,-3 3 1 0,-1-3-2 0,2 2 2 16,1 1-2-16,-3 4-1 0,-1 0 0 16,1-3 1-16,5 3-1 0,-5-4 1 0,-3 4-1 15,0-3 2-15,0 1-3 0,0 9 1 0,0-12-1 16,0 12 2-16,0-9 0 0,0 2 1 0,0 0-1 16,0 0 1-16,4-4-3 0,-1 4 2 0,1-4-1 15,-4 4 1-15,3 0-1 0,-3-3 1 0,4 1-1 0,-4 2 2 0,3 0-3 16,-3 0 1-16,4 0-1 15,-4-2 2-15,3 2-2 0,-3 0 1 0,4 0 0 0,-4-2 0 0,0 9-1 16,3-10 0-16,1 3 0 0,-1 1 1 0,1-1-1 0,1-2 2 16,-1 1-1-16,-1-1 0 15,3-2 0-15,2 4-1 0,3-5 1 0,-4 5-1 0,0-2 0 0,0 0 1 16,0-1-1-16,4 3 2 16,-4-4-3-16,2 4 1 0,-1-3-1 0,3 1 2 0,1-2-1 0,-1 2 0 15,-4 2 1-15,4 2-1 16,-4-2-1-16,3 0 2 0,-3-3-2 0,6 2 1 0,-3-2 0 15,-3 1-1-15,0-3 0 0,-3 5 2 0,-4-2-3 16,3-2 1-16,4 1 0 0,4-1 0 0,0 1 1 16,-3-3 0-16,1 5-1 0,2 1 2 0,5-2-2 15,-2-5 0-15,-4 0 0 0,-3 7 1 0,1-4-1 0,-1 2 1 16,1-3-1-16,1 5 2 0,-2 0-2 0,-1 2 0 16,1-2 1-16,0 3-1 0,-7 4 0 0,7-10 0 15,-4 1 1-15,-3 9-1 0,7-11-1 0,-7 11 1 16,7-10-1-16,-7 10 2 0,14-16-1 0,-8 9 0 15,1 0 0-15,0-2 0 0,0-3 0 0,4 1 0 0,-1 0 0 16,1 1 0-16,-1-2-1 0,4-2 2 0,-5 3-2 16,-2 0 1-16,0-3-1 0,0 4 0 0,0-1 0 15,-3-1 2-15,3 5-2 0,-3-4 0 0,-4 4 0 16,7 0 1-16,0-3-1 0,-4 3 1 0,-3 7-1 16,7-11 0-16,0 4 0 0,-1 0 0 0,1-5 0 15,1 5 0-15,3 1-1 0,1-2 1 0,2-3 1 16,-3 4-1-16,-4-4 0 0,-3 1 1 0,3-4-1 15,3 3 1-15,1 4 0 0,-2 0-1 0,1 2 0 16,-3-2 1-16,4 0-1 0,0 0 1 0,-1 0-1 16,-1 3 2-16,-2-3-2 0,-2 0 0 0,1 2 0 15,-6 5 1-15,10-12-1 0,-10 12 1 0,14-14-1 0,-7 10 1 16,0-1-1-16,0-2 0 0,0 0 0 0,-7 7 2 0,8-4-3 0,-8 4 1 16,7-7 0-16,-7 7 0 15,7-7-1-15,0 2 1 0,0-2 0 0,-7 7 0 0,12-11-1 0,-5 2 1 16,0 2-1-16,0 0 2 0,0 2-2 15,0-2 1-15,-3 0-1 0,3 0 1 0,-7 7-1 0,9-9 1 16,-9 9 0-16,10-10 0 0,-10 10-1 0,11-11 1 0,-11 11 0 16,11-12 1-16,-4 5-2 0,0 0 1 15,0 0 0-15,0 0 0 0,0 0-1 0,3 0 1 0,-3-1-1 16,4 5 1-16,0-4-1 0,1-4 1 16,-1 3-1-16,-1 1 1 0,4-2-1 0,-3 2 1 0,1-2-1 15,1 2 2-15,-1 0-2 0,2-4 1 16,-3 4-1-16,3 0 1 0,-2 0-1 0,2-3 1 0,0 3-1 15,0 3 1-15,0-3-1 0,-3 2 0 0,3-2 0 0,-3 3 0 16,-1-3 0-16,3 0 0 16,-3 0 0-16,1 4 0 0,-1-4 0 0,1-1 0 15,-2 3 0-15,1-4 1 0,3 6-1 0,-1-4 0 0,2 0 0 16,4 2 1-16,1-6 0 0,-1 4 2 0,3-2-2 16,-7 2 1-16,0 4-1 0,-3-4 0 0,-2 0 0 15,-9 7 2-15,10-9 0 0,-10 9 0 0,11-7 1 16,-11 7 0-16,7-4-1 0,-7 4 0 0,10-3-1 15,-10 3 1-15,8-4 0 0,-8 4-1 0,7-2 0 16,-7 2 2-16,7-3-3 0,-7 3 1 0,7-4 0 0,-7 4 0 16,10-7 0-16,-10 7 0 0,7-8 0 0,-7 8 0 15,11-11-1-15,-11 11 2 0,11-11-2 0,-3 4 1 0,-1 4-2 16,0-6 0-16,1 2 0 0,-1 3 1 16,0-3-1-16,0 4 0 0,0-2 0 0,0-1 1 0,0 1-1 15,0 0 0-15,0 1 0 0,-7 4 1 16,12-10-1-16,-12 10 0 0,11-7 0 0,-4 3 2 15,0 1-2-15,0-1 0 0,0 1 0 0,-7 3 0 16,11-9 0-16,-11 9 0 0,10-7 0 0,-10 7 0 0,9-9 0 0,-9 9 0 16,11-5 0-16,-11 5 0 0,14-7 0 0,-7 3 0 15,0 1 0-15,0-1 0 0,0 1 0 0,2-1 0 16,0-3 0-16,3 4 0 0,2-1 0 0,-3-3 0 0,3 0 0 16,0 2 0-16,-4 1 0 0,-2 1 0 15,0-3 0-15,1 3 0 0,0-1 0 0,2 1 0 0,-4 1 0 16,3-1 0-16,4-1 0 0,-3 0 0 15,1 1 0-15,4 3 0 0,0-4 0 0,2-3 0 0,-4 4 0 16,-2-1 0-16,0 4 0 0,1-3 0 0,1-1 0 0,-3 1 0 16,-1 3 0-16,1-4 0 0,-1 4 0 15,3-3 0-15,-1 3-2 0,0-4 2 0,2 1 0 0,4-1 0 16,-2 2-1-16,2 1 1 0,-1-3 0 16,4 4 0-16,-3-3 0 0,0 3 0 0,-2-4 0 0,-2 4 0 15,-4-3 0-15,4 3 0 0,-3-4 0 16,-1 4 0-16,1-3-1 0,0 3 1 0,1-2 0 15,-1 2 0-15,3 0 0 0,-4 0 0 0,4-4 0 16,-3 4 0-16,1 0-1 0,2 0 1 0,-3 0 0 0,0 0 0 16,-1 0-1-16,1 0 1 0,-1 0 0 0,1 0 0 15,0 0-1-15,1 0 1 0,-2 0 0 0,1 0 0 16,0 0-1-16,-1 0 1 0,-3 0 0 0,2 0 0 0,0 0-1 16,0 0 1-16,-2 0 0 0,0 0 0 15,0 0-2-15,0 0 2 0,4 0 0 0,-1 0 0 16,2 0-1-16,1-3 1 0,-3 3-1 0,6-4 1 15,-2 4-1-15,0-3 1 0,1-1-1 0,4 4 1 0,2-3-1 0,-3-1 1 16,3 1-1-16,-3 3 1 0,1-4-1 0,-1 4 1 0,-1-5-2 16,-3 3 2-16,2 0-1 0,-2 1 1 15,0-3-1-15,-3 2 1 0,0 2-1 16,-1-3 1-16,-3 3-1 0,0-4 1 0,2 4-1 16,0-5 1-16,0 5 0 0,5-3 0 0,-3 3-1 15,3-4 1-15,-2 4 0 0,4-4 0 0,0 1-1 0,1 3 1 16,-3-4-2-16,8 4 2 0,-5-3-1 15,3 3 1-15,1-2-1 0,0 2 1 0,2-3-1 0,-2 3 1 16,0-4-1-16,-3 4 1 0,0 0-1 0,-1-3 1 16,3 3-1-16,-3-4 1 0,-3 4-1 0,2 0-1 15,0 0 1-15,0-3 1 0,2 3-1 0,-1 0 0 0,1 0 0 16,3 0 1-16,-2 3-1 0,-1-3 0 0,0 0 0 16,-4 0 1-16,2 4-1 0,1-4 1 0,-3 0-2 15,4 0 2-15,-4 0-1 0,2 3 1 0,2-3 0 16,-1 0 0-16,5 0-1 0,-7 0 1 0,5 0 0 15,-1 0 0-15,2 4-1 0,-3-4 1 0,3 0-1 16,2 0 1-16,-2 3-1 0,2-3 1 0,2 0-1 0,3 2 1 16,0-2-1-16,2 3 1 0,-1-3-2 0,6 4 2 15,-2-4-1-15,-1 3 1 0,2-3-1 0,1 4 1 0,0 0-1 16,2-1 1-16,-3-3 0 0,5 5 0 16,-4-5-1-16,-7 4 1 0,-2-4 0 0,-1 0 0 0,-7 3-1 15,1-1 1-15,2-2 0 0,-7 2 0 16,1 0-1-16,-3-1 1 0,0-1 0 0,-1 2 0 15,-1-2-1-15,-1 0 1 0,2 0 0 0,-4 2 0 16,4 0-2-16,-4-2 2 0,1 0 0 0,1 0 0 0,0 0-1 0,0 0 1 16,3 0-1-16,-5 0 1 0,4 0-1 15,-4 0 1-15,0 0-1 0</inkml:trace>
  <inkml:trace contextRef="#ctx1" brushRef="#br1" timeOffset="118732.11">13164 2620 150 0,'0'0'0'0,"0"0"0"16,0 0 0-16,0 0 22 0,0 0 1 0,0 0-1 15,0 0 1-15,0 0-12 0,-18-2 0 0,18 2 0 16,-10-3 2-16,-1 6 66 0,1-3 2 0,1 0-1 15,0 2 1-15,0 1-63 0,-2 1 0 0,1-4-1 0,3 7 1 16,3 0 40-16,-3 0 0 0,0-4-1 0,0 8 2 0,0-4-43 16,-2 0 2-16,-1 0 0 0,-1 4 0 0,1-4 25 15,-5-2 1-15,1 2-2 0,-3 4 2 0,1 3-28 16,2-7 1-16,3 0-2 0,0 3 2 0,-3 4-1 16,-5-3 0-16,1-2-1 0,4 7 2 0,-3-1-8 0,2-1 1 15,0 1-1-15,2 0 1 0,1 5 9 16,-2-4 0-16,0-6 1 0,0 4 0 0,3 0-10 0,-1-3 1 15,1-1-1-15,0 6 1 0,-3-2 16 0,0-7 1 16,0 2 0-16,-5 5 0 0,-1-3-15 16,1-6 0-16,1 2 1 0,-6 7-1 0,2-2 11 0,3-3-1 0,1 2 1 15,1 3-1-15,-3 0-11 0,3-9 0 16,-1 6 0-16,4 5 1 0,3-1 18 0,-1-4 2 0,1 3-2 16,-1-2 2-16,3 6-20 0,2 0 2 15,-3-4-1-15,3 0 1 0,0 3 16 0,3-6 1 16,-3 3-1-16,-5 2 1 0,1 1-19 0,0-6 2 15,1-1-2-15,-8 1 2 0,4 3 12 0,4-2 0 0,-5-5 0 16,0 8 1-16,0-5-16 0,-2-1 1 0,3-2 0 16,-4 5 0-16,6-1 9 0,3-4 0 0,0 2 0 15,2 5 1-15,0-2-12 0,0-1 0 0,3-1 1 0,-6 2 0 16,3-1 4-16,0-4 0 0,-2 0 0 16,-3 5 1-16,-1 1-8 0,3-3 1 0,3 1-1 0,3 1 1 0,-7 0 6 15,-3 3 1-15,-3-3-2 16,3-2 2-16,1 4-8 0,-1 1 1 0,0-8-1 0,0 5 1 0,-2 2 4 15,4-7-1-15,-1 4 1 16,3-1 0-16,3 1-6 0,3 1 1 0,-3-3-1 0,0 5 1 0,3-2 3 16,1-1 1-16,-1-1-1 0,1 1 0 0,-1 1-5 0,3-3 1 0,-1 1 0 15,0 1 0-15,0 1 4 16,1-5 1-16,-1 0 0 0,-2 4 0 0,1-2-5 0,-1-2 0 16,4-7 0-16,-9 9 1 0,2-2 1 15,0 0 1-15,0-4-1 0,0 10 1 0,0-6-4 0,0-2 0 16,0 0 0-16,0 7 1 0,-4-1 0 15,3-4 3-15,0-3-2 0,1 4 1 0,0 3-5 0,0-4 2 16,0 2 0-16,4 0-1 0,3 1 2 0,-4 1 1 16,4-4 0-16,-3 0 0 0,-1 1-3 0,1 3-1 15,-1-4 1-15,-1 4 1 0,0-1 1 0,-1 1 1 0,-1-4-1 16,0 0 1-16,0 7-4 0,-7-7 1 16,0 2-1-16,7 0 1 0,0-1 1 0,3 3 1 0,-6-4-2 15,-1 3 2-15,-1-3-3 0,-2 1 0 16,3-1 0-16,4 0 0 0,0 3 2 0,3 1 1 0,-3-2-1 15,4 1 1-15,-1 1-4 0,1-4 2 0,3-7-1 0,-7 14 1 0,5-2 1 16,0-7 0-16,-3 2 1 16,1 0 0-16,3 6-3 0,-1-3 0 0,-2-4 1 15,1 4-1-15,-1 1 1 0,1-4 1 0,-1 0 0 16,-3 5-1-16,0-1-1 0,0 1-1 0,3-3 1 16,1 5 0-16,-1 0 1 0,1 0 1 0,-1-5-2 15,-3 5 2-15,2 3-2 0,0-3-1 0,-1-3 0 16,3 3 1-16,-1 0-1 0,1 6 1 0,-1-6-1 15,1 0 2-15,-4 0-3 0,3-4 1 0,-3 1-1 0,4 3 2 16,-4 2-2-16,-1-2 1 0,1-4 0 0,2 1 0 0,2 3-1 16,-1-3 0-16,1-1 0 0,-3 2 1 0,-1-1-2 15,2 0 1-15,1-4 0 0,1 5 0 0,-1-3-1 16,1 1 0-16,-1 1 1 0,1 1-1 0,-4 0 0 16,0-1 0-16,3 0 1 0,1 3 0 0,-4 1-1 0,-4 1 0 15,2-2 1-15,0 2-1 0,0-2-1 16,-1-1 1-16,-1 1 1 0,1 3-1 0,-4 1-1 0,1-4 1 15,3-4-1-15,3 3 2 0,3 3-2 16,1-4 1-16,-1-5 0 0,4 7 0 0,-3 0 0 0,3-3 0 16,-4-4-1-16,4 7 1 0,-4-2-1 0,1-5 2 0,-4 0-1 15,0 7 0-15,0-3-1 0,0-2 1 16,0-1-1-16,7-8 2 0,-4 11-1 0,4-11 1 16,-5 10 0-16,0 6 0 0,-1-5-1 0,1-1 0 15,0 6 1-15,-6 4-1 0,4 2 0 0,-4-4 2 16,4 1-2-16,-3 1 1 0,3 1-1 0,-4 0 1 15,2-3-1-15,4-1 0 0,0-1-1 0,1 2 2 0,-3-1-1 16,0 1 0-16,0-2-1 0,0-2 1 0,-4 3-1 0,-3 8 2 0,2-7-1 16,-2-1 0-16,-4 1 0 15,-3 12 1-15,-4-4-2 0,2 0 1 0,-5 3-1 16</inkml:trace>
  <inkml:trace contextRef="#ctx1" brushRef="#br1" timeOffset="-210106.74">21098 2092 1067 0,'0'0'0'16,"0"0"0"-16,0 0 0 0,-23-9 5 0,23 9 1 16,-7 0 0-16,0-1 0 0,7 1-1 0,-7 1-1 15,7-1 1-15,-4 9-1 0,4-9 21 0,0 7 0 0,0-7-1 16,2 11 2-16,5 1-14 0,2 2 1 0,1 0-1 16,3 18 2-16,8-6 24 0,-3 2 1 0,1 0-1 15,-1 11 1-15,-1 5-23 0,3-9 0 0,-3 2 0 16,-3 5-1-16,4-1 14 0,0-8 2 0,-4-1-2 15,-4 19 1-15,1-7-16 0,-2 0-1 0,-2 16 1 16,-2 1 0-16,-1-1 4 0,-3-9 0 0,-1 0 0 0,-1 16 0 16,1-4-8-16,1-5 0 0,3 11 0 0,0 7 0 15,-1-16 10-15,1-6 0 0,-1 1-1 0,-3 15 1 0,4-1-10 16,-1-3 1-16,1-4-1 0,-1 1 2 16,1-6 13-16,-4-8 2 0,2-3 0 0,-2 20 0 0,0-7-14 15,0-14 0-15,0 6-1 0,1-5 2 16,1-2 16-16,-2-9 0 0,0-5 1 0,-2 12 0 0,2-12-17 15,0-7 0-15,-1-2 0 0,-1 14 0 0,-2-12 19 0,4-5 1 16,0 1-2-16,-3 6 2 0,-1-4-21 16,4-10 2-16,-3-1-1 0,3-3 1 0,-4-2 13 15,4-5 0-15,0 0 0 0,0 0 1 0,0 0-15 0,0 0-1 16,0 0 1-16,0 0-1 0,11-1 10 0,-11 1-1 16,3-14 1-16,1-4-1 0,-4-10-11 0,-4 1 0 15,-3-1 1-15</inkml:trace>
  <inkml:trace contextRef="#ctx1" brushRef="#br1" timeOffset="-208946.99">21195 2122 1520 0,'0'0'0'0,"0"0"0"0,-21-19 0 0,21 19 89 0,0-11-1 15,0-1 1-15,-4 1 0 0,4 11-72 0,7-3 0 0,0-4 1 16,0-2 0-16,-7 9 73 0,9-7 1 16,-2 3 0-16,2 1 0 0,3-1-75 0,1 4 1 0,-1-2-1 15,-1-1 1-15,8 3-15 0,2 0 2 16,-1-4-2-16,6 1 2 0,1 3-3 0,1 0 1 0,7 0 1 15,-3-7-1-15,8 9-4 0,-1 3 0 0,5-9 0 16,4-3-1-16,1 9 1 0,-1 2 0 16,10-4 0-16,16-4 1 0,-1 6-11 0,2 1 0 0,5 1-1 15,10-8 2-15,3 8 2 0,1-1 2 0,3-3-1 16,10 0 0-16,10 4-7 0,-8-1 0 16,9-1 1-16,11-4-1 0,-5 8 5 0,-3 1 1 0,10-7-1 15,12 0 2-15,-6 7-2 0,-13 2 0 0,8-6 0 16,11 1 1-16,-6 3 1 0,-8 0 2 0,11-4-1 15,2-1 0-15,-13 5 3 0,-5 0 1 0,13-3-2 16,1 3 2-16,-15-2 0 0,-1-2 0 0,12 1-1 16,0 3 1-16,-10 0 2 0,-6 2 0 0,9-6 0 15,2 4 0-15,-6 2 0 0,-8-5 0 0,-1-4 0 16,10 10 0-16,-3-6 0 0,-11-4 1 0,4 0-1 0,3 3 1 16,-2 4-1-16,-8-7 1 0,1 0-1 0,3 6 2 15,-7-3 0-15,-9-3 1 0,2-3-1 0,0 6 2 16,-9 4-2-16,-5-3 0 0,7-4 1 0,-7 7-1 0,-10-4 2 15,-6-3 2-15,1-2-2 0,3 15 2 0,-8-10-3 16,-6-3 2-16,-4-3-2 0,0 13 2 0,-11-6-1 16,-5-8 1-16,-2 1-1 0,1 13 1 0,-10-10-2 15,-5-7 0-15,0 0 1 0,1 11 0 0,-7-4 0 16,-2-4 0-16,-3-4 1 0,1 8-1 0,-4-2-2 16,-7 2 2-16,12-11-1 0,-12 11 0 0,0 0 1 15,0 0-1-15,7-3 1 0,-7 3 0 0,6-4-2 0,-6 4 2 16,0 0-2-16,0 0 1 0,7-3-1 0,-7 3 2 15,0 0-1-15,9-7 1 0,-9 7-2 0,0 0 0 16,0 0 0-16,7 0 2 0,-7 0-2 0,0 0 1 16,5 7 0-16,-5-7 0 0,0 0-1 0,5 10 0 0,-5-10 1 15,5 18-1-15,1-4 0 0,-1 3 1 0,-1 1 0 16,-3 7 0-16,3 8-1 0,-1-8 1 0,1-1-1 16,-4 6 0-16,0-3 1 0,0-4 1 0,2 3-1 15,-1 4 1-15,1 0-2 0,2-6 1 0,-1 1-1 16,-3 19 2-16,4-5-1 0,-1-8 2 0,1 17-2 15,-2 10 1-15,1-9-1 0,2-1 0 0,1-10 0 0,-4 17 1 16,3-9 0-16,2-1 2 0,-2 10-2 0,-3 12 2 16,1-2-3-16,3-7 2 0,-1-9-2 15,-1 13 2-15,1-2 0 0,4-6 2 0,-2 15-1 0,-2 6 0 16,0-4-1-16,2-13-1 0,2-2 1 0,-2 13-1 0,-1 1 3 16,-3-5 0-16,1 0 0 0,-3 7-1 15,-1-12-1-15,0-5-1 0,0 3 1 0,-1 16 0 0,1 1 3 0,1-8 1 16,1-2 0-16,-4 4 0 15,2-9-3-15,2-1-1 0,0 7 1 0,-4 0 1 0,-1-2 2 16,-1-8 1-16,2-5-1 0,-1 2 1 0,-1-9-5 16,1-9 2-16,-3 2-1 0,-2 12 1 0,1-3 2 15,1-13 0-15,3-3-1 0,-8 4 1 0,4-10-3 0,2-1 1 0,0-9-2 16,-6 7 2-16,2-7 3 0,4-5 1 16,0 0 1-16,-3 3-1 0,5-1-4 0,3-11 1 15,0 0-2-15,-4 10 2 0,4-10 2 0,-1 7 1 16,1-7 1-16,0 0-1 0,8 0-4 15,-8 0 0-15,0 0 0 0</inkml:trace>
  <inkml:trace contextRef="#ctx1" brushRef="#br1" timeOffset="-208116.68">21433 4485 1494 0,'0'0'0'0,"0"0"0"16,0 0 0-16,0 0 78 0,-4 19-1 0,4-19 1 15,0 0-1-15,-7 10-59 0,7-10 0 0,0 0 0 0,-8 6 0 16,8-6 63-16,-4 7 1 0,4-7-1 15,0 10 1-15,0 1-64 0,0-2 0 0,0-2 0 0,0 14 0 0,2 3 1 16,1 1 1-16,1-9 0 0,-1 12 0 0,1 4-10 16,3-4 1-16,-3-2-1 0,-1 6 1 0,1-4-8 15,3-2-1-15,0-1 0 0,2 14 0 0,5-4-1 0,-2-5 2 16,-3 5-2-16,-2 0 1 0,3-1-2 16,1-3 0-16,-4-6 0 0,-2 0 0 0,4 1 0 15,2-8 0-15,-4-4 0 0,-7 7 0 0,7-2-1 16,0-8 0-16,-2-4 0 0,-1 5 0 0,-1-1-1 0,-3-11 1 15,0 7 0-15,-3 1 1 0,3-1-1 0,0-7 1 0,0 0-1 16,-4 11 1-16,4-11-1 0,-3 9 1 16,3-9-1-16,0 0 1 0,0 0 0 0,0 0 0 0,0 0 0 15,0 0 1-15,0 0-1 0,0 0 0 16,0 0 0-16,0 0 1 0,0 0 1 0,0 0 2 0,7 3-1 16</inkml:trace>
  <inkml:trace contextRef="#ctx1" brushRef="#br1" timeOffset="-207523.83">21391 5236 1595 0,'0'0'0'0,"0"0"0"16,0 0 0-16,0 0 45 0,0 0 0 0,0 0 0 0,0 0 0 0,0 0-29 15,0 0 0-15,0 0 0 0,19-6 1 0,0 5 15 0,4-3 1 16,4-1 0-16,13 0-1 0,3 1-18 16,1 4 0-16,-4-3 1 0,6 3-1 0,-2 0 1 15,2-4 1-15,5 4-2 0,11 0 2 0,2 0-7 16,-3 4 0-16,3-4 0 0,8 0 0 0,-1 3-9 0,-1 1 1 16,10-8 0-16,6 8 0 0,-3-1-1 15,-4-3 1-15,17-2 0 0,4 6 1 0,-3-1-2 0,-2-1 0 16,15 0 0-16,12 3 0 0,-3 2 0 15,0-3 0-15,13-1 0 0,9 6 0 0,-7-2-3 0,-3-3 1 16,13-1 0-16,6 11 1 0,-5-7-2 0,-11-3 2 16,12 1-1-16,10 14 1 0,-10-8-2 0,-7-8 0 15,8 6 1-15,11 12 0 0,-11-10 0 0,-10-6-1 16,15 6 1-16,-5 12 1 0,-12-11-1 0,-6-3 0 16,10 7-1-16,6 10 1 0,-4-14 0 0,-14-1 0 0,5-1-1 15,3 8 2-15,-3-7 1 0,-12-1 0 16,5-3 0-16,6 4 0 0,-3-6 0 0,-13 0 0 15,0-1 0-15,6 3 0 0,-11 2 0 0,-13-6 1 0,-2-3 0 16,2 4 1-16,-11-1-2 0,-6 1 1 0,-8-4 0 16,-3 3 0-16,-16 1 3 0,-11-4 2 0,-1 0 0 15,-4 3-1-15,-9 1-1 0,-12-1 0 0,0-3-1 16,-2 4 2-16,-14-4 5 0,3 7 0 0,-3-7 0 0,0 0 0 0,-7 9-4 16,7-9 1-16,-7 3-1 15,7-3 1-15,-14 9 4 0,4-2 1 0,-1-3-1 16,-5 8 0-16,-5-2-4 0,2-3 1 0,1-7-2 15,6 11 2-15,-3-4 3 0,5-3 1 0,1-3-1 0,0 10 0 16,0-2-4-16,2-6 1 0,7-3-2 16,0 0 2-16,-8 7 2 0,8-7 0 0,-6 9 1 15</inkml:trace>
  <inkml:trace contextRef="#ctx1" brushRef="#br1" timeOffset="-206870.74">28386 5574 1067 0,'0'0'0'0,"30"-2"0"16,-7 7 0-16,4-1 58 0,4-4 0 0,6-2 1 16,6 4-1-16,-3-2-41 0,1-4 1 0,8 1 0 15,4 4 0-15,-2-1 37 0,-5-5 0 0,-2 0 0 16,7 5 0-16,-5-4-38 0,-2-3 1 0,8 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4:49:58.1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9304 7742 0,'0'0'0,"0"0"0,0 0 0,0 0 16,0 0-1,0 0-15,0 0 0,0 0 31,0 0-31,0 0 16,0 0-16,0 0 16,0 0-16,0 0 15,9 0-15,1 0 16,-1 9-16,10 1 16,0-10-16,9 9 15,0 1-15,10-1 16,-1 0-16,1 1 0,0-1 0,-10 0 31,0-9-31,0 10 0,1-10 16,-11 9-16,1-9 0,0 10 15,-10-10 1,1 9 0,-1-9-16,1 9 15,-1 1-15,1-1 16,-10-9-1</inkml:trace>
  <inkml:trace contextRef="#ctx0" brushRef="#br0" timeOffset="11756.04">9530 9722 0,'0'0'0,"0"0"15,0 0-15</inkml:trace>
  <inkml:trace contextRef="#ctx0" brushRef="#br0" timeOffset="12505.98">9530 9534 0,'0'0'0,"0"0"0,0 0 15,9 0 1,19 0-1,10 9-15,18 1 16,20-10 0,18 9-16,28 1 15,19-1 1,10 0 0,18-9-16,0 0 15,19 0-15,10 0 16,9 10-1,19-1-15,9 0 16,-9 20 0,18-1-1,29 0-15,9-9 16,29-1 0,-1-8-16,10-1 15,0 1 1,9-1-16,0 0 15,10 10-15,28 9 16,9-9 0,1-10-1,27-9-15,19-18 16,10-1 0,0 0-1,-29-9-15,10 0 16,-9 9-1,9 10-15,0 9 16,0 0 0,-10 0-16,-27 9 15,-1-9 1,-28 0-16,-38 0 16,-37 9-1,-47-9-15,-47 0 16,-48 10-1,-27-10-15,-29 0 16,-18 0 0,-10 0-1,-10 0-15,-9 0 16,-9 0-16,0 0 16,-19 0-1,0 0-15,0 0 16,0 0-1,0 0 1</inkml:trace>
  <inkml:trace contextRef="#ctx0" brushRef="#br0" timeOffset="14945.89">23105 10332 0,'0'0'0,"0"0"15,0 0-15,0 0 16,0 0-1,0 9-15,0 10 16,0 28 0,0 28-16,0 37 15,9 20 1,0-1-16,1-18 16,-1-10-1,1-9 1,-10-10-16,0-28 15,0-18 1,0-1-16,0-18 16,0 0-16,0 0 15,0-19 1,0 0 0</inkml:trace>
  <inkml:trace contextRef="#ctx0" brushRef="#br0" timeOffset="15696.17">23161 10519 0,'0'0'0,"0"0"16,9-9-16,1-1 15,-1-8-15,10-1 16,19 0 0,9 10-1,19-1-15,18 10 16,1 10-1,-19-1-15,-19 1 16,-19 8-16,-9-8 16,-19-1-1,-10 19-15,-27 10 16,-20-1 0,-18 10-1,9-9-15,19-1 16,10-18-1,8 0 1,20-10-16,0 1 16,-1-10-16,20 0 15,8 0 1,20 0-16,18 0 16,20-10-1,18 10-15,0 10 16,-9-1-1,-10 19 1,-9 0-16,-19-9 16,-10 9-1,-18-9-15,-9 9 16,-10 0 0,-29 19-16,-27 0 15,-48 9 1,-18-9-16,0-9 15,-10-20 1,10 1-16,9-19 16,28 10-1,10-1 1,37-9-16</inkml:trace>
  <inkml:trace contextRef="#ctx0" brushRef="#br0" timeOffset="16227.57">24337 10444 0,'0'0'0,"0"0"0,0 0 16,0 0-1,0 10-15,0 8 16,0 39 0,9 27-1,1 29-15,-1 18 16,10 0 0,0 10-16,0-10 15,-10-9 1,0-9-16,-9-10 15,0-9 1,0-19-16,-9-19 16,0-18-16,9-1 15,0-18 1,0 0 0,0-10-16,0-9 15,0 0 1</inkml:trace>
  <inkml:trace contextRef="#ctx0" brushRef="#br0" timeOffset="16697.08">24139 10256 0,'0'0'15,"10"0"-15,-1-9 16,19-10-16,1 1 16,18 8-1,19 1-15,9-1 16,19 20-1,-19-1-15,0 1 16,-18 8 0,-1 10-1,-18-9-15,-10 9 16,-9 1-16,0-1 16,-19 19-1,0 0 1,-19-1-16,0-8 15,-18 9 1,-20-10-16,1 1 16,-10-19-1,9-1-15,10 1 16,28-19-16</inkml:trace>
  <inkml:trace contextRef="#ctx0" brushRef="#br0" timeOffset="20299.71">8787 9937 0,'0'0'0,"0"0"16,0 0-16,0 10 16,-10 18-1,-9 10 1,10 18-16,-1 10 15,1 18 1,9 10-16,0-19 16,0 0-1,0-38-15</inkml:trace>
  <inkml:trace contextRef="#ctx0" brushRef="#br0" timeOffset="20628.32">9003 10144 0,'0'0'0,"0"0"16,0 0-1,0 0-15,0 0 16,0 0-16,0 9 16,0 10-1,0 9 1,0 28-16,-10 1 16,10-1-16,0 0 15,-9 10 1,9-38-1</inkml:trace>
  <inkml:trace contextRef="#ctx0" brushRef="#br0" timeOffset="21020.64">9200 10435 0,'0'0'0,"0"0"0,0 0 16,-9 9 0,-10 1-16,10 8 15,-1 10 1,1 1-16,18-1 15,1 0-15,-1-9 16,19-1 0,1-8-1,-1-10-15,0 0 16,0-10 0,-9-8-1,0-1-15,0 0 16,-10 0-1,-9 1-15,0-1 16,-9 9-16</inkml:trace>
  <inkml:trace contextRef="#ctx0" brushRef="#br0" timeOffset="21615.69">9633 10219 0,'0'0'0,"0"0"0,0 0 31,0 9-31,0 1 16,0 8-16,0 20 16,0 18-1,10 10-15,-1 9 16,0 0 0,1 0-16,-1 0 15,-9-18 1,0-39-16</inkml:trace>
  <inkml:trace contextRef="#ctx0" brushRef="#br0" timeOffset="22149.07">9850 10538 0,'0'0'0,"0"0"15,0 0 1,0 0-16,0 0 15,9-9 1,0-1-16,1 1 16,-1-1-1,10 1-15,0 0 16,0 9 0,-1 9-16,-8 0 15,-10 1 1,0-1-16,0 10 15,-10 0 1,1-1-16,0 1 16,-1 0-1,1 0-15,-1 0 16,10-10 0,0 0-16,10 1 15,9-1 1,9-9-16,19 0 15,19-9 1,-38-1-16</inkml:trace>
  <inkml:trace contextRef="#ctx0" brushRef="#br0" timeOffset="22556.19">10461 10444 0,'0'0'0,"0"0"16,0 0-1,0 0-15,0 10 16,-9-1 0,-10 0-1,9 1-15,1 18 16,0 0-1,18 0-15,0-9 16,20 0 0,-1-1-16,0-18 15,10 0 1,-1-9-16,-8-10 16,-11 0-1,1-18-15,-19-1 16,-19 1-1,1-1-15,-20 10 16,-9 9 0,-19 19-1,28 0-15</inkml:trace>
  <inkml:trace contextRef="#ctx0" brushRef="#br0" timeOffset="23013.36">11148 10247 0,'0'0'0,"0"0"0,0 0 16,0 0-16,-19 9 15,0 10 1,0 19-16,10 18 16,0 10-1,-1-1 1,10 10 0,10 1-16,-10-20 15,0 0-15,0-18 16,0-10-1,0-9-15</inkml:trace>
  <inkml:trace contextRef="#ctx0" brushRef="#br0" timeOffset="23482.81">11317 10435 0,'0'0'0,"0"0"0,10-10 15,-1 1 1,0 0-16,1-1 16,-1 1-1,1 9 1,-1 0-1,0 9-15,-9 1 16,0-1-16,0 10 16,0 0-1,0-1-15,0-8 16,10 8 0,-1 1-16,1-9 15,-1 8 1,0-8-16,10-1 15,-9 0-15,-10 1 16,0-10 0,0 9-1,-19 1 1,-9-1-16,-10 10 16,-18 0-1,-1-1 1,29-8-16</inkml:trace>
  <inkml:trace contextRef="#ctx0" brushRef="#br0" timeOffset="23945.94">11919 10350 0,'0'0'0,"0"0"0,0 0 15,-19 10-15,-18 8 16,-10 11-1,0 18 1,0-1-16,18 11 16,11-20-1,8 1-15,20-1 16,-1-18 0,10 0-16,9-10 15,0-9 1,10-19-16,0 1 15,-1-20-15,-18 1 16,-10-10 0,-18 0-1,-19 9-15,9 20 16</inkml:trace>
  <inkml:trace contextRef="#ctx0" brushRef="#br0" timeOffset="24545.66">9878 9478 0,'0'0'0,"0"0"16,0 9-1,0 19-15,0 0 16,0 19-16,0 0 16,0-19-1</inkml:trace>
  <inkml:trace contextRef="#ctx0" brushRef="#br0" timeOffset="25026.02">10376 9534 0,'0'0'0,"0"0"0,0 0 16,0 0-16,0 0 16,0 0-1,0 0-15,0 9 31,0 20-31,10-1 16,-1 19-16,-9-19 16</inkml:trace>
  <inkml:trace contextRef="#ctx0" brushRef="#br0" timeOffset="25961.81">9643 9487 0,'0'0'0,"0"0"0,0 0 0,0 0 31,0 10-31,-10-1 16,1 0-1,-1 10-15,1 9 16,9-9-16,9 0 16,1-1-1,18 1-15,10 0 16,9-19 0,0 0-16,0 0 15,-10-19 1,1 0-1,-19 1-15,0-10 16,-19-10 0,-10 1-16,-18-1 15,-38 10 1,-28 9-16,-28 10 16,56 9-1</inkml:trace>
  <inkml:trace contextRef="#ctx0" brushRef="#br0" timeOffset="26651.25">10292 9412 0,'0'0'0,"0"0"0,0 9 0,0 1 16,0 18 0,0 0-1,0 10 1,0-1-16,9 10 16,1 0-1,18-9-15,0-1 16,19-18-1,0 0-15,0-19 16,-9 0-16,-1-10 16,-18-9-1,0 1 1,0-1-16,-19-9 16,-10-10-1,-8 1 1,-20 9-16,0-1 15,1 20 1,-20 0-16,29-1 16</inkml:trace>
  <inkml:trace contextRef="#ctx0" brushRef="#br0" timeOffset="27333.28">10969 9384 0,'0'0'0,"0"0"16,0 0-16,0 0 15,-9 9 1,-1 1-1,1-1-15,-1 10 16,1 9 0,18 0-16,1-9 15,18 0 1,0-1-16,0 1 16,10-9-1,0-10-15,-1 0 16,1-10-1,-10-9-15,-9 1 16,-19 8-16,0-8 16,0 8-1,-28 1 1,-19 9 0,9 0-16</inkml:trace>
  <inkml:trace contextRef="#ctx0" brushRef="#br0" timeOffset="28233.35">11157 9431 0,'0'0'0,"0"0"0,0 0 15,0 0-15,0 0 16,0 9-1,-9 10 1,-1 9 0,1 10-16,0-1 15,18 1 1,0-1-16,10 1 16,9-10-1,1-9-15,-1-1 16,0-8-1,-9-10-15,9 0 16,-9-19-16,0-9 16,0-10-1,-19 1 1,0-1-16,-19 1 16,0 9-1,-28 0-15,19 9 16</inkml:trace>
  <inkml:trace contextRef="#ctx0" brushRef="#br0" timeOffset="28955.76">11684 9572 0,'0'0'0,"0"0"0,-9 9 16,-10 0-1,0 1-15,-9-1 16,0 10-1,18 0-15,1-1 16,9-8-16,9-1 16,10 10-1,9 0-15,0-10 16,1-9 0,-1 0-1,-9 0-15,-1-9 16,1-10-1,0 0-15,0 0 16,-10 1 0,-9-1-1,0 0-15,-9 10 16,-19-1 0,9 1-16</inkml:trace>
  <inkml:trace contextRef="#ctx0" brushRef="#br0" timeOffset="29645.89">12136 9506 0,'0'0'0,"0"0"16,0 0-1,-10 9-15,1 1 16,-1-1 0,1 10-16,0 9 15,9 0 1,9 0-16,0 0 16,10 1-1,9-11-15,1 1 16,-1-10-1,9-9-15,1 0 16,-10 0 0,-9-9-1,0 0-15,-19-1 16,-9-8 0,-10-11-16,-19 1 15,-9 9 1,-19 10-16,-9 9 15,0 19 1,28-10-16</inkml:trace>
  <inkml:trace contextRef="#ctx0" brushRef="#br0" timeOffset="30331.34">12775 9459 0,'0'0'0,"0"0"15,0 0-15,0 9 16,-9 1 0,-1-1-16,1 10 31,0 9-31,-1 0 15,10 0-15,10 0 16,-1 1 0,19-1-16,0-9 15,1-1 1,18 1-16,-10 0 16,1-19-1,0 0-15,-1-10 16,-18 1-1,0 0-15,0-10 16,-19 0 0,0 0-1,-19 1-15,-19 8 16,-37 1 0,28 9-16</inkml:trace>
  <inkml:trace contextRef="#ctx0" brushRef="#br0" timeOffset="31026.23">13359 9487 0,'0'0'0,"0"0"16,0 10 0,-10 8-1,1 10-15,-1 1 16,1 8 0,9 1-16,9-1 15,10 1 1,9-1-16,1-9 15,8-9 1,-9 0-16,10-19 16,0 0-1,-1-19-15,1 0 16,0-9 0,-20-9-16,-8-1 15,-10 1 1,-19-1-1,-9 1-15,-19 8 16,9 11 0</inkml:trace>
  <inkml:trace contextRef="#ctx0" brushRef="#br0" timeOffset="32500.49">14121 9506 0,'0'0'0,"0"0"0,-19 9 16,0 1-16,-19-1 16,1 10-1,-1 9-15,10 0 16,0 0 0,18 0-16,20-9 15,-1 0 1,19 0-1,0-1-15,19-18 16,0 0 0,10-9-16,-19-10 15,-10-9 1,-9-9-16,-19-1 16,-10-9-1,-18 0-15,-28 10 16,8 18-1</inkml:trace>
  <inkml:trace contextRef="#ctx0" brushRef="#br0" timeOffset="38245.91">8692 593 0,'0'0'0,"0"0"15,0 0-15,0 0 16,0 0-1,0 0-15,0 0 16,0 0 0,0 9-16,0 0 15,0 20 1,0-1 0,10 0-16,-10 0 15,0 0 1,0 0-16,0 0 15,0 10 1,0 9-16,-10 0 16,1 0-1,0 9-15,-1 0 16,1-9 0,-10 19-16,0 0 15,0-1 1,1 10-16,8-18 15,-9 8 1,10 1-16,-10 9 16,10 9-1,-1-9-15,1 1 16,-1-1 0,1 9-1,0 10-15,-1 0 16,1-10-1,-1 1-15,10 18 16,0-9-16,0-1 16,0 1-1,0 0 1,0 9-16,0 10 16,0-19-1,0 9-15,0 0 16,0 10-1,10-1-15,-10 1 16,9-10 0,-9 10-16,0-1 15,0 1 1,10 9 0,-10 0-16,0 0 15,9-10-15,0 10 16,1 10-1,-1-20-15,1 10 16,-1 10-16,10-1 16,-10-9-1,10 0-15,0 9 32,0 1-32,0-1 15,9-9 1,0 9-16,-9 1 15,0 8-15,-1-8 16,1-10 0,0 9-1,0 10-15,0-10 16,-10 0-16,1 1 16,-1-1-1,0-9-15,1 0 16,-1 0-1,1 0 1,-10-9 0,9 9-16,-9 9 15,0-9 1,9 0-16,-9 9 16,10 1-16,-10-20 15,0 1 1,0-1-1,0-8-15,9-11 16,-9-8 0,0-10-16,0 9 15,0-9 1,0-9-16,0-10 16,0-18-1,0-1-15,0 1 16,0-19-1,0 0-15,0-1 16,0-8 0,0-1-1,0 0-15,0-9 16,0 0 0,0 0-16,0 0 15,0 0 1,0 0-16,0 0 15,0 0-15,0 0 16,0 0 0,0 0-1,0 0-15,0 0 16,0 0-16,0 0 16,0 0-1,0 0-15,0 0 16,0 0-1,0 0 1,0 0-16,0 0 16,0 0-1,0-9-15,0 0 16,0-10 0,0 0-16,0 0 15,0 1 1,-9-11-16,9 1 15,0 0-15,0 0 16,0 0 0,0 0-1,0 0-15,0-10 16,0 10 0,0 0-1,0 0-15,0-1 16,0 1-1,0 0-15,0 0 16,0 9 0,0-9-16,0 0 15,0 0 1,0 9-16,0-9 16,0 0-1,0 0 1,0 9-16,0-9 15,0 0-15,9-1 16,-9 1 0,0-9-16,0-1 15,0 1 1,0-1-16,0-9 16,0 0-1,-9 0-15,-1 0 16,1-9-1,0 0-15,-1 0 16,1-1 0,-1-8-1,1 8-15,0-8 16,-1-1 0,1 0-16,-1-9 15,1 0 1,0-9-16,-1 9 15,1 0 1,-1-10-16,1 1 16,9-10-1,0 0-15,-10 0 16,10 0 0,-9-9-1,0 0-15,-1 0 16,1 0-1,-1-10-15,1-9 16,0 9-16,-1 1 16,1-19-1,-1 9 1,1 0-16,-10-10 16,10 1-16,-1 0 15,1-1 1,0-9-16,-1 10 15,1-10 1,-1-9 0,1 10-16,0-1 15,9 0 1,-10 0-16,1 10 16,-1-10-1,1 0-15,-1 1 16,1-1-1,0 0-15,-1 10 16,10 0 0,-9-1-1,-1 1-15,1 9 16,0-9 0,-1 9-16,10 9 15,0-9 1,0 9-16,0 1 15,10 9 1,-10 9-16,0 0 16,9 0-1,-9 10-15,9 9 16,1 9 0,-10 0-16,9 10 15,-9-10 1,0 10-1,0 0-15,0 9 16,0 0-16,0 0 16,0 0-1,0 10-15,10-1 16,-1-9 0,-9 0-16,0 0 15,0 10 1,0-1-1,9 1-15,-9-1 16,0 1-16,0-1 16,0 10-1,0 0 1,0 0-16,0 0 16,0-1-1,0 11-15,0 8 16,0 10-1</inkml:trace>
  <inkml:trace contextRef="#ctx0" brushRef="#br0" timeOffset="41127.91">3979 452 0,'0'0'0,"0"0"16,0 0-16,0 0 15,0 0-15,0 9 16,-18 29 0,-1 18-16,-10 38 15,11 28 1,8 0 0,1 0-16,-1-10 15,1-8-15,0-20 16,-1-18-1,10-19-15,0-10 16,0-18 0,0 0-1,0-10-15,-9-9 16,-1 0 0,-8-19-16,-1 1 15,-19-20 1,1 1-16,-11-10 15,-8 9-15,0 10 16,-10 9 0,0 10-1,19 9-15,9 9 16,10 1 0,0 8-1,0 10-15,-1 10 16,20 0-1,18-1-15,10 1 16,28 8-16,28-8 16,20 0-1,-11-20-15,1 1 16,-10-10 0,-9-9-16,-19 0 15,-9 0 1,-20 0-16,-8 0 15</inkml:trace>
  <inkml:trace contextRef="#ctx0" brushRef="#br0" timeOffset="41446.17">4356 1240 0,'0'0'0,"0"0"0,0 0 15,0 0 1,0 0-16,0 0 15,9 9 1,0 10-16,1 37 16,-1 10-1,-9-10-15,0-9 16,0-28 0</inkml:trace>
  <inkml:trace contextRef="#ctx0" brushRef="#br0" timeOffset="41676.15">4440 1071 0,'0'0'0,"0"0"0,0 0 15,0 0 1,0 0 0,0 0-16,0 0 15,0 0 1</inkml:trace>
  <inkml:trace contextRef="#ctx0" brushRef="#br0" timeOffset="42166.08">5033 1456 0,'0'0'0,"0"0"0,0 0 15,-19-19-15,0 0 16,1 1 0,-20 8-16,0 1 31,1-1-31,-1 20 0,10-1 16,0 1-1,18-1-15,1 0 16,-1 1-1,20-1 1,-1 0-16,19 1 16,1-1-1,-1 1-15,9-10 16,1 0 0,0 0-16,-1 0 15,1 0 1,0-10-16,-10 10 15,0 0-15,-9 0 16,0 0 0,-10 0-16</inkml:trace>
  <inkml:trace contextRef="#ctx0" brushRef="#br0" timeOffset="42866.21">5503 686 0,'0'0'0,"0"0"15,0 0 1,0 10-16,0 9 16,0 18-1,0 38 1,0 10-16,0 8 15,0-8-15,0-10 16,0 0 0,0-19-1,0-9-15,0-9 16,0-19 0,0-1-16,0-18 15,0 0 1,10 0-16,-1-9 15,1-10-15,18-9 16,0 0 0,10 0-1,-10 9-15,9 10 16,-8-1 0,-1 10-1,0 10-15,0-1 16,-9 0-1,0 10-15,-10 0 16,-9 9-16,-9 0 16,-29 0-1,-27 10-15,-20-1 16,10-18 0,9 0-16,19-19 15,18 0 1,11 0-16</inkml:trace>
  <inkml:trace contextRef="#ctx0" brushRef="#br0" timeOffset="43475.73">6294 1446 0,'0'0'0,"0"0"16,0 0-16,0 0 15,0 0 1,0 0-16,9 0 16,0-9-1,10 0-15,0-1 16,9-8 0,-9-1-16,0-9 15,0-10 1,-1-9-1,1 0-15,-19 19 16,0 0-16,-9 0 16,-10 18-1,0 1 1,-9 0-16,0 18 16,0 10-1,-1 9-15,1 19 16,9 0-1,10 0-15,18-10 16,1 1-16,-1-1 16,19 1-1,19-10 1,19-9-16,19-1 16,18-18-1,-37 0-15</inkml:trace>
  <inkml:trace contextRef="#ctx0" brushRef="#br0" timeOffset="43875.9">6877 405 0,'0'0'0,"0"0"16,0 0-16,0 0 15,0 0 1,0 9-16,9 10 16,1 28-1,8 37-15,11 29 16,-1 9-1,-9 9 1,0-9-16,-10-9 16,-9-10-1,0-9-15,-9-10 16,-1-27 0,1-20-1,-1 1-15,1-19 16,9-1-16,0-18 15</inkml:trace>
  <inkml:trace contextRef="#ctx0" brushRef="#br0" timeOffset="44325.88">6651 1109 0,'0'0'15,"0"0"-15,9 0 16,1 0-16,18 0 16,0 9-16,29 0 15,9 1 1,9-1-1,0 10 1,0 0-16,-18-1 16,-10 1-16,-10-9 15,-8-1 1,-10 0-16,-1 1 16,-8-1-1,-1 1-15,-9-1 16,0 0-1,0 19 1,0 10-16,0 0 0,0-1 31,-9 1-31,-1-20 16,1-8 0</inkml:trace>
  <inkml:trace contextRef="#ctx0" brushRef="#br0" timeOffset="44546.12">7225 977 0,'0'0'0,"0"0"15,0 0-15,0 0 16,0 0 0,9 10-16,-9-10 15</inkml:trace>
  <inkml:trace contextRef="#ctx0" brushRef="#br0" timeOffset="44886.06">7865 1240 0,'0'0'0,"0"0"0,0 0 16,-10-9-1,-9-1-15,-9 1 16,-19 9-1,-9 9 1,-1 19-16,10 1 16,19-1-16,19 0 15,18 19 1,19 0 0,10-10-16,18 1 15,48-1 1,27-18-16,1-19 15,-66 0-15</inkml:trace>
  <inkml:trace contextRef="#ctx0" brushRef="#br0" timeOffset="53886.1">13848 10322 0,'0'0'0,"0"0"16,0 0-16,0 10 16,9 8-1,1 20-15,-1 9 16,0 18 0,10 10-16,-9 1 15,-1-11 1,-9-18-16,0-9 15,0-20 1</inkml:trace>
  <inkml:trace contextRef="#ctx0" brushRef="#br0" timeOffset="58280.29">14393 10350 0,'0'0'0,"0"0"0,0 0 16,0 0-1,0 10-15,-18-1 16,-11 19-16,-8 19 16,-1 0-1,10 19-15,0-1 16,9 1 0,9-10-1,20-18-15,-1-1 16,10-8-1,9-11 1,10 1-16,9-10 16,0-9-16,-9-18 15,-10-1 1,-9 0-16,-10 0 16,-9 1-1,0-1-15,-19 0 16,-18 10-1,-10-1-15,-29 10 16,39 0-16</inkml:trace>
  <inkml:trace contextRef="#ctx0" brushRef="#br0" timeOffset="58775.88">14666 10585 0,'0'0'0,"0"9"15,-19 1-15,1 8 16,-1 11-1,0-1-15,9 9 16,1 1 0,18-1-16,1-18 15,9 0 1,9 0-16,0-19 16,0 0-1,1-19-15,-11 0 16,1 0-1,-19-9-15,-19 0 16,1 19 0</inkml:trace>
  <inkml:trace contextRef="#ctx0" brushRef="#br0" timeOffset="63756.24">14798 4430 0,'0'0'0,"0"0"0,0 0 16,9 9 0,1 1-1,18 18-15,10 9 16,27 29 0,1 0-1,0 0-15,-9 9 16,-1-19-1,-18-9-15,-20-28 16</inkml:trace>
  <inkml:trace contextRef="#ctx0" brushRef="#br0" timeOffset="64096.15">15249 4524 0,'0'0'15,"0"0"-15,0 19 0,-18 9 16,-11 19 0,-18 18-16,-9 1 15,-29 18 1,-9 10 0,-9-19-16,56-46 15</inkml:trace>
  <inkml:trace contextRef="#ctx0" brushRef="#br0" timeOffset="64546.22">15438 4702 0,'0'0'0,"0"0"0,0 0 16,0 0 0,0-9-16,0-1 15,0 1 1,9 9-16,10-9 16,18 18-1,29 10-15,10 9 16,8 19-1,1 0-15,0 0 16,-20 9 0,-8-19-16,-29-18 15</inkml:trace>
  <inkml:trace contextRef="#ctx0" brushRef="#br0" timeOffset="64810.91">15917 4580 0,'0'0'0,"0"10"0,-18 8 15,-1 20-15,-19 18 16,-9 19 0,-9 19-1,-10 0 1,28-57-16</inkml:trace>
  <inkml:trace contextRef="#ctx0" brushRef="#br0" timeOffset="65266.23">16284 4524 0,'0'0'0,"0"0"15,0 0 1,0 0-16,0 0 16,0 0-16,10 9 15,8 10 1,20 9-16,9 19 16,10 9-1,-1 10-15,0-10 16,1 1-1,-1 8-15,-27-37 16</inkml:trace>
  <inkml:trace contextRef="#ctx0" brushRef="#br0" timeOffset="65531.08">16566 4627 0,'0'0'0,"0"9"0,-18 20 31,-20 18-31,0 18 16,-18 10-16,18-37 16</inkml:trace>
  <inkml:trace contextRef="#ctx0" brushRef="#br0" timeOffset="66046.2">17056 4449 0,'0'0'0,"0"0"0,0 0 15,9 9 1,0 1 0,20 8-16,27 10 15,19 29-15,10 8 31,0 1-31,-10 9 0,0-9 16,-18-10 0,-29-37-1</inkml:trace>
  <inkml:trace contextRef="#ctx0" brushRef="#br0" timeOffset="66295.78">17582 4533 0,'0'0'0,"0"0"16,0 0-1,0 0-15,-18 10 16,-29 18-1,-19 28-15,-19 29 16,0-1-16,10-9 16,38-37-1</inkml:trace>
  <inkml:trace contextRef="#ctx0" brushRef="#br0" timeOffset="66795.89">18006 4458 0,'0'0'0,"0"0"0,9 10 0,19-1 16,19 19-1,19 19 1,19 0-1,-10 9-15,0 10 16,-9-10-16,-9-9 16,-38-28-1</inkml:trace>
  <inkml:trace contextRef="#ctx0" brushRef="#br0" timeOffset="67045.7">18514 4486 0,'0'0'0,"0"0"0,-10 10 16,-18 18-1,-19 19-15,-28 18 16,0 11 0,-1 8-16,29-37 15</inkml:trace>
  <inkml:trace contextRef="#ctx0" brushRef="#br0" timeOffset="67476.22">18843 4383 0,'0'0'0,"0"0"0,0 0 15,0 10 1,9-1-16,10 19 16,19 28-1,18 19 1,20 10-16,8 9 16,1-10-1,-47-46-15</inkml:trace>
  <inkml:trace contextRef="#ctx0" brushRef="#br0" timeOffset="67725.92">19313 4505 0,'0'0'0,"0"0"16,0 9-16,-18 10 15,-29 19 1,-29 18-16,-27 19 16,-19 10-1,65-48-15</inkml:trace>
  <inkml:trace contextRef="#ctx0" brushRef="#br0" timeOffset="68176.09">19633 4421 0,'0'0'0,"0"0"0,10 9 16,8 19-16,30 19 15,8 9 1,10 10-1,0-10-15,9 10 16,0-10 0,10 10-16,9-10 15,-56-28 1</inkml:trace>
  <inkml:trace contextRef="#ctx0" brushRef="#br0" timeOffset="68395.81">20480 4364 0,'0'0'0,"0"0"16,0 10-16,-28 9 15,-29 27 1,-37 48-16,-28 28 15,-19 10-15,66-67 16</inkml:trace>
  <inkml:trace contextRef="#ctx0" brushRef="#br0" timeOffset="69056.22">8109 4852 0,'0'0'0,"0"0"0,0 0 15,0 0-15,0 0 16,0 0 0,0 0-1,0 0-15</inkml:trace>
  <inkml:trace contextRef="#ctx0" brushRef="#br0" timeOffset="70775.96">3528 1906 0,'0'0'0,"-19"0"0,-19 0 15,1-9 1,8-1-16,1 10 15,19 0 1,-1 0-16,10 0 16,0 0-1,19 0-15,28 0 16,19 0 0,28 0-16,29 0 15,8-9 1,10 9-1,19 0-15,10 0 16,27 0-16,20 0 16,8 9-1,20-9 1,18 0-16,1 10 16,-20-1-1,-18 10-15,-19 0 16,-9-1-1,-10 1-15,-10 0 16,1 0-16,0-10 16,-19 1-1,-19-1 1,0-9-16,-28 9 16,-28-9-1,-19 0 1,-10 0-16,-18 0 15,-10 0-15,-9 0 16,-10 0 0,-9 0-1,0 0-15,0 0 16,0 0 0,0 0-16,0 0 15,-19 0 1,0-9-16,-18 0 15,-1-1 1,10 1-16</inkml:trace>
  <inkml:trace contextRef="#ctx0" brushRef="#br0" timeOffset="71746.03">8326 4749 0,'0'0'0,"0"0"0,0 0 15,0 0-15,0 0 16,0 0 0,0 0-16,0 0 15,0 0 1,0 0-1,0 0-15,0 0 16,0 0-16,0 0 16,0 0-1,0 0-15,9 0 16,10-9 0,9-1-16,0 1 15,0 0 1,-9 9-1,0 0-15,0 0 16,0 0 0,0 0-16,-10 9 15,10-9 1,-10 0-16,-9 0 16,0 0-1,0 0-15,0 0 16,0 0-1</inkml:trace>
  <inkml:trace contextRef="#ctx0" brushRef="#br0" timeOffset="72526.17">8072 4740 0,'0'0'0,"0"0"0,9 0 16,10 0-16,37 0 16,38 0-1,19 9-15,19 0 16,9-9 0,-9 0-16,-10 0 15,-19 0 1,-18 0-1,-10 0-15,-28 0 16,-9 0-16,-10 0 16,-9 0-1,-19 0-15,0 0 16,0 0 0,-28 10-1,-38-1-15,-66 10 16,-46-10-1,-11-9-15,11 0 16,27 0-16,29 0 16,18 0-1,29-9-15,19 9 16,27 0 0,1 0-16,19 0 31,-1 0-31,10 0 15,19 0-15,47 0 16,56-9 0,29-1-16,-10 1 15,-9-1 1,-10 1-16,-18 0 16,-20 9-1,-27 0-15,-10 0 16,-10 0-1,-18 0 1,-19 0-16,0 0 16</inkml:trace>
  <inkml:trace contextRef="#ctx0" brushRef="#br0" timeOffset="73645.82">7131 4693 0,'0'0'0,"0"0"16,0 0-1,0 0-15,-10-10 16,10 10 0,0 10-16,-9 9 15,0 18 1,-1 38-16,1 10 16,9 18-1,-10 0-15,10 0 16,0-9-1,10-19-15,-1-19 16,1-18-16,-10-19 16,0-1-1,0-18 1,0 0 0,0 0-16,9-18 15,0-29 1,1-10-16,-1-27 15,1-10-15,-1 0 16,-9 10 0,0 9-1,0 0-15,0 9 16,0 19-16,0 19 16,0 9-1,0 10 1,0 0-1,0 9-15,0 9 16,-9 0-16,-10 29 16,0 27-1,0 20-15,0-1 16,1 10 0,-1 0-1,9 0-15,1 0 16,0-19-1,-1-10-15,1-8 16,-1-20 0,10-9-16,0-9 15,0-9 1,0-10-16,0 0 16,0 0-1,0-10-15,0-18 16,0-38-1,0-18-15,10-19 16,-1-10 0,1-9-16,-1 10 15,-9 8 1,0 20-16,0 9 16,-9 19-1,-1 27 1,1 1-16,9 19 15,0 9-15,0 0 16</inkml:trace>
  <inkml:trace contextRef="#ctx0" brushRef="#br0" timeOffset="74846.03">8147 9506 0,'0'0'0,"0"0"0,0 0 16,0 9 0,-10 1-1,1-1-15,9 0 16,9 10 0,1 0-16,18 0 15,19-1 1,10 1-16,-1-19 15,0 0-15,1-9 16,-1-10 0,-18-9-1,0-10-15,-10 1 16,-9-1 0,-19 1-16,0-1 15,-19 1 1,-19-1-1,-18 10-15,-10 19 16,0 9-16,10 9 16,9 19-1,-1 0-15,1 10 16,19 9 0,0 0-16,19-10 15,-1 1 1,20-1-16,-1 1 15,10-1 1,9 1 0,0-10-16,19-9 15,10 0 1,-10-19-16,-10 0 16,1-10-1,0-9 1,-1 1-16,-18-20 15,0 1 1,0-20-16,-19 1 16,-10 0-1,-18-10-15,-19 0 16,-9 19 0,-10 19-16,38 19 15</inkml:trace>
  <inkml:trace contextRef="#ctx0" brushRef="#br0" timeOffset="85687.61">9163 9553 0,'0'0'0</inkml:trace>
  <inkml:trace contextRef="#ctx0" brushRef="#br0" timeOffset="86235.69">8739 9497 0,'0'0'0,"0"0"0,10 0 15,18 9 1,10-9-16,18 9 15,48 1 1,37 8 0,19 1-16,9 0 15,-28 0-15,-9-10 16,-10 0 0,-9 1-1,0 9-15,-66-10 16</inkml:trace>
  <inkml:trace contextRef="#ctx0" brushRef="#br0" timeOffset="86555.81">9680 9628 0,'0'0'0,"-37"0"0,-48 0 16,-47 0-1,-28 0-15,-169 9 16</inkml:trace>
  <inkml:trace contextRef="#ctx0" brushRef="#br1" timeOffset="117001.33">9247 11654 0,'0'0'16,"0"0"-16,0 0 0,0 0 16,0 0-1,0-9-15,10 0 16,-1-10-1,1 0 1,-1 0-16,10 1 16,9-1-1,0 0-15,1 0 16,-1 1 0,0-1-16,0 0 15,0 0 1,1 1-16,-1-11 15,10 1-15,-1 0 16,1 0 0,9-10-1,-10 10-15,11 0 16,-1-9 0,0-1-1,9 1-15,0-1 16,1 0-1,9 1-15,-10-10 16,1 0-16,-10 0 16,9 0-1,-9 10-15,0-10 16,10 0 0,-10 9-1,9-9-15,1 1 16,8-11-1,1 1-15,19-19 16,9 0 0,0 0-16,10-10 15,-10 1 1,9-1-16,10 1 16,-9 9-1,-1 0-15,10 0 16,19-10-1,-10-8-15,0-1 16,19-19 0,0 1-16,-9 8 15,9-8 1,-9 9 0,-10-1-16,10-8 15,9-1 1,0 1-16,10-10 15,9 0 1,9-10-16,19-18 16,0 9-1,10 1 1,-10-1-16,0 19 16,-9 9-16,-10 1 15,10-10 1,0 0-1,-1 0-15,1-19 16,0-9 0,0 0-16,9 0 15,0 0-15,9 9 16,10 10 0,10-10-1,-10 10-15,0-1 16,9 1-1,0-10-15,1 0 16,-10 10 0,0 0-16,-10 9 15,1 0 1,-10 9-16,10-9 16,-20 0-1,10 0-15,1 0 16,8 0-1,-9 0 1,0-9-16,10 0 16,-19 9-16,-10 0 15,10 0 1,-29 28 0,-9 0-16,-9 10 15,-28 18 1,-20 0-16,-8 19 15,-20 0-15,0 19 16,-18 0 0,0 0-1,-10 0-15,-9 9 16,0 0-16,-10 10 16,0 0-1,-9-1 1,0 10-1,0 0-15</inkml:trace>
  <inkml:trace contextRef="#ctx0" brushRef="#br0" timeOffset="144835.13">10254 9590 0,'0'0'0,"0"0"15,0 0-15,0 0 16,0 0-1,0 0-15,0 10 16,9-1 0,1 19-16,-1 19 15,1 9 1,-1 1 0,-9-29-16</inkml:trace>
  <inkml:trace contextRef="#ctx0" brushRef="#br0" timeOffset="145045.92">10348 9628 0,'0'0'0,"0"0"0,-28 9 15,-29 10 1,-18 9-16,0 19 16,28-19-1</inkml:trace>
  <inkml:trace contextRef="#ctx0" brushRef="#br2" timeOffset="148225.96">10151 9346 0,'0'0'0,"18"0"0,11 10 15,8-1 1,1 10-16,-10 9 15,-9 0 1,0 10-16,-10-1 16,1 10-1,-1 9 1,19 1-16,0-10 16,10-10-1,-19-18-15</inkml:trace>
  <inkml:trace contextRef="#ctx0" brushRef="#br2" timeOffset="148913.62">10395 9600 0,'0'0'0,"0"0"16,0 0-16,-9 9 15,-10 0 1,0 1-16,10-1 16,-1 1-1,1-10-15,9 0 16,9 9 0,1-9-1,-1 0-15,10 0 16,0 0-1,0-9-15,-19-1 16,0 1-16,0-1 16,-29 1-1,-18 0-15,-19 18 16,19 0 0,10 10-16,9 0 15,18 0 1,20-10-16,-1 1 15,19-10 1,10 0 0,-19 0-16</inkml:trace>
  <inkml:trace contextRef="#ctx0" brushRef="#br2" timeOffset="150850.85">10329 9684 0,'0'0'0,"0"0"16,0 0-16,0 0 16,0 0-1,0 10-15,0-1 16,0 10-1,10 9-15,-1 0 16,1 0 0,8 10-16,1-1 15,0 1-15,-10 9 16,1 0 0,-10-1-1,0 11 1,0-1-16,0 0 15,0 1 1,0-1-16,0 0 16,0 1-16,0-11 15,-10 1 1,1 0-16,0-9 16,-1-1-1,1 10-15,-1-9 16,10-1-1,0 1-15,0-10 16,0-9 0,0-1-1,0 1-15,0 0 16,0 0 0,0-10-16,0 1 15,0-10 1,0 0-16,0 0 15,10-10-15,-1-18 16,1-19 0,8-9-16,-8-10 15,-10 0 1,0 10 0,0 0-1,0-10-15,0 10 16,0 0-1,0-1-15,0 1 16,0 9-16,0 10 16,0 8-1,0 1 1,0 0-16,0 9 16,-10 1-1,10-1-15,0 0 16,0 0-1,0 1-15,0 8 16,0 1 0,0 9-16,0 0 15,0 9 1,0 10-16,-9 28 16,0 28-1,-1 28-15,1 10 16,-10-10-1,10 0-15,-1-9 16,1 0 0,-1-10-16,10-18 15,0-10 1,0-18 0,0-1-16,0-18 15,0-10 1</inkml:trace>
  <inkml:trace contextRef="#ctx0" brushRef="#br2" timeOffset="152095.87">10339 10904 0,'0'0'0,"0"0"0,0 0 15,-19 0-15,-19 0 16,-18 0 0,-19-10-16,-19 1 15,-29 9 1,-8-9-16,8-1 15,10 1 1,10 9-16,9 0 16,19 0-1,9 9 1,0-9-16,19 0 16,0 0-1,0 0-15,9 0 16,10 0-1,0 0-15,18 0 16,1 0-16,9 0 16,0 0-1,0 0-15,0 0 16,0 0 0,9 0-1,1 0 1,18-9-16,19 0 15,28-1-15,38 10 16,28 0 0,10 0-16,-1 10 15,-18-10 1,-19 0-16,-10 0 16,-18 0-1,-10 0-15,-18 0 16,-1 0-1,-9 0-15,-9 0 16,-1 0 0,-18 0-1,-19 0-15,0 0 16,0 0 0,-9 0-16,-10 0 15</inkml:trace>
  <inkml:trace contextRef="#ctx0" brushRef="#br2" timeOffset="152612.84">6397 11148 0,'0'0'0,"9"0"16,20 0-16,37 0 15,18 0 1,1 0 0,-10 0-16,0 0 15,-9 0 1,-38-10-16</inkml:trace>
  <inkml:trace contextRef="#ctx0" brushRef="#br2" timeOffset="153045.92">7206 10970 0,'0'0'0,"0"0"15,0 0-15,0 0 16,0 9 0,-9 0-16,-1 1 15,1-1 1,9 0-16,9 10 15,1 0-15,18 9 32,19 0-32,0 0 15,9-9 1,-9 0-16,-9 9 16,0 0-1,-19 0-15,-1 1 16,-18-1-1,0 9-15,-18 1 16,-20-1 0,-9-18-16,9-10 15</inkml:trace>
  <inkml:trace contextRef="#ctx0" brushRef="#br2" timeOffset="153313.54">7225 11035 0,'0'0'0,"9"0"0,10-9 15,19-10 1,37 0-16,28 1 16,67 8-1,168 1-15</inkml:trace>
  <inkml:trace contextRef="#ctx0" brushRef="#br2" timeOffset="154435.97">7338 11082 0,'0'0'0,"0"0"16</inkml:trace>
  <inkml:trace contextRef="#ctx0" brushRef="#br2" timeOffset="154868.51">7422 10988 0,'0'0'0,"0"0"0,0 0 15</inkml:trace>
  <inkml:trace contextRef="#ctx0" brushRef="#br2" timeOffset="156749.42">6265 11054 0,'0'0'0,"0"0"16,0 9-1,-9 1-15,-10 9 16,0 9 0,10 0-16,-1 0 15,1 0 1,18 10-16,1-1 16,18 1-1,19-1 1,0-18-16,10 0 15,-1-19-15,-9 0 16,-9-19 0,-10 0-16,-9-18 15,-29-10 1,-27-19-16,-48 0 16,-18 10-1,-10 37-15,-10 19 16,67 0-1</inkml:trace>
  <inkml:trace contextRef="#ctx0" brushRef="#br2" timeOffset="157136.1">6679 11317 0,'0'0'0,"0"0"16,0 0-1,0 0-15,0 0 16,0 0-16,0 9 16,0 0-1,0 20-15,10-11 16,-1 1 0,0 0-16,1 0 15,-1-10 1,-9-9-1,0 0-15,0 0 16</inkml:trace>
  <inkml:trace contextRef="#ctx0" brushRef="#br2" timeOffset="158411.64">5268 11279 0,'0'0'0,"0"0"16,0 0-16,10 0 15,8 0 1,20 0-1,37 10-15,19-1 16,0 10-16,0-10 16,-18 0-1,-20-9-15,-9 0 16,-9 0 0,-19 0-16,-19 0 15,0 0 1,-10 0-1,-27-18-15,-39-1 16,-37-19-16,10 10 16,-10 0-1,10 9 1,27 10-16,11 0 16,17 9-1,20 0-15,19 0 16,-1 0-1,20 0-15,9 9 16,37 0-16,10 1 31,9-1-31,-9 0 0,-9 1 16,-20-1 0,-9 1-1,-9-10 1,-9 0-16,-10 0 15,0 0 1,-19 0-16,-47 0 16,-47 0-1,-19 0-15,10 0 16,19 9 0,27 0-16,20-9 15,28 0 1,18 0-16,1 0 15,9 0 1,9 0-16,10 0 16,37 10-1,20-10-15,27 0 16,10 0 0,-9 0-16,-20-10 15,-8 1 1,-29 0-16,-10 9 15,-18 0 1,-19 0-16,0 0 16,0 0-1,-9 0-15,-29 9 16,-37 0 0,-29 1-1,1-1-15,9 1 16,18-10-1,29 9-15,19-9 16,9 0-16,10 0 16,9 0-1,9 0-15,29-9 16,37-10 0,29-9-16,-1 9 15,-9 9 1,-9 1-1,-19 0-15,-19-1 16,-28 10 0,-10 0-16</inkml:trace>
  <inkml:trace contextRef="#ctx0" brushRef="#br2" timeOffset="160394.66">22390 9515 0,'0'0'0,"0"0"0,0 0 16,0 0-1,0 0-15,9 0 16,-9-9-1,9 9 1,-9-9-16,0 9 16,10 0-1,-1 9-15,19 0 16,10 19 0,19 19-16,8 0 15,1 19 1,0 9-16,-9-9 15,-39-38-15</inkml:trace>
  <inkml:trace contextRef="#ctx0" brushRef="#br2" timeOffset="160681.97">22945 9534 0,'0'0'0,"0"0"0,0 9 16,-29 10 0,-36 47-16,-58 37 15,-150 113 1</inkml:trace>
  <inkml:trace contextRef="#ctx0" brushRef="#br2" timeOffset="162155.82">22719 9740 0,'0'0'15,"0"0"-15,0 0 0,9 10 16,1-1 0,-1-9-16,10 0 15,0 0 1,0 0-1,-1-9-15,1-1 16,-9-8 0,-1-1-16,-9 0 15,0 10 1,0-1-16,-9 1 16,-10 9-1,0 9-15,0 1 16,10-1-1,-1 1-15,1-10 16,9 0-16,9 9 31,1-9-31,18 0 16,0 0 0,-9 0-16,0 0 15,0 0 1,-19 0-16,0 0 15,0 0 1,0 0-16,0 0 16</inkml:trace>
  <inkml:trace contextRef="#ctx0" brushRef="#br2" timeOffset="164062.26">22719 9825 0,'0'0'0,"0"0"16,0 0-16,0 0 15,0 0 1,0 0-16,0 0 15,0 0-15,0 0 16,0 0 0,0 0-16,0 0 15,0 0 1,0 0-16,0 0 16,9 0-1,-9-9-15,0 9 31,0-10-31,0 1 16,0-1-16,0-8 16,0-1-1,0 0-15,0 0 16,0-9 0,0 0-16,0 9 15,0-9 1,0 0-1,0 0-15,0 0 0,0 0 32,0-1-32,0 1 15,0 0 1,0 0-16,0 0 16,0 0-1,0-10-15,0 1 16,0-1-1,0 1-15,0-10 16,0 0 0,0 0-16,0 9 15,0-9 1,0-9-16,0-10 16,0 10-1,-9 0 1,-1-10-16,1 10 15,0 0-15,-1-1 16,1-8 0,-1-1-1,1-9-15,-10 0 16,10 9-16,-1-9 16,1 0-1,0-9-15,-1-1 16,1 10-1,9 0 1,0 0-16,9-10 16,1-8-1,-1 8-15,-9 1 16,9-1 0,1-9-16,-1 1 15,1-1 1,-1 0-16,0 0 15,1-9-15,-10 0 16,9 0 0,1-1-1,-10 1-15,0-9 16,9 8 0,0 11-1,-9-1-15,0-9 16,0-1-1,0 10-15,0 1 16,0-1-16,-9 0 16,0-9-1,-1 18 1,1-8-16,-1-1 16,1 0-16,0 9 15,-1 1 1,10 9-1,0 0-15,0 0 16,0 0 0,-9-10-1,9 20-15,-10-10 16,10 9 0,-9-9-16,9 9 15,-9 0 1,9 1-16,-10-1 15,10 10 1,0 0-16,-9-1 16,-1 1-1,1 0-15,0-1 16,-1 1 0,1 9-16,-1 0 15,1 0 1,0 0-16,-1 10 15,1-10 1,-10 9-16,9-8 16,1 8-1,0 0-15,-1 10 16,1 0 0,-1 0-16,10 9 15,0 1 1,0-1-1,0 0-15,0 10 16,0-1-16,0 1 16,0-1-1,0 1 1</inkml:trace>
  <inkml:trace contextRef="#ctx0" brushRef="#br2" timeOffset="164858.19">22201 2591 0,'0'0'0,"10"0"0,-1 0 16,20 0 0,-1 0-16,9 0 15,-8 0 1,-1 0-1,0 0-15,-9 0 16,0-9-16,-1-1 16,-8 1-1,-1-10 1,1 0-16,-1-18 16,1-1-1,-1 1-15,-9-10 16,0 0-1,0 9-15,0 10 16,0 10 0,0 8-16,0 10 15,0 10 1,-19 27-16,10 57 16,-1 65-16,10 160 31</inkml:trace>
  <inkml:trace contextRef="#ctx0" brushRef="#br2" timeOffset="165791">22267 2507 0,'0'0'0,"0"0"16,0 0-16,0 0 15,0 0-15,0 0 16,0 0 0,0 0-1,10 0-15,-1-10 16,1 1 0,8-10-16,-8 10 15,-1-1 1,-9 1-16,0 9 15,0 0-15,0 0 16,-19 0 0,1 9-1,-11 1-15,1-1 16,9 0-16,10-9 31,-1 0-31,10 0 16,0 0-1,10 0-15,-1 0 16,1 0-16,9 0 16,-19 0-1</inkml:trace>
  <inkml:trace contextRef="#ctx0" brushRef="#br2" timeOffset="166755.79">22757 9665 0,'0'0'0,"0"0"16,0 0-1,0 10-15,0-1 16,0 10-1,0 9 1,0 0-16,0 0 16,9-9-16,0 0 15,1 0 1,-1-1-16,-9-18 16,0 0-1,0 0 1,0 0-16,0 0 15,0 0-15,0 10 16,-9-1 0,-1 10-16,1 0 15,0-1 1,-1 1-16,10-9 16,0-10-1,0 0-15,0 0 16,0 0-1,0 0-15</inkml:trace>
  <inkml:trace contextRef="#ctx0" brushRef="#br2" timeOffset="168975.69">21505 11955 0,'0'0'0,"10"0"0,-1-10 16,10 1 0,9 0-1,0-1-15,1 1 16,-1 18-1,-9 1-15,-1 8 16,1 10 0,-19 1-16,0 18 15,-19-1-15,-9 11 16,0-1 0,0-9-16,0-10 31,18-8-31,1-1 15,18 0 1,10 0-16,19-9 16,37 0-16,19-19 15,19 0 1,-10 0-16,1-10 16,-20 1-1,-55-1 1</inkml:trace>
  <inkml:trace contextRef="#ctx0" brushRef="#br2" timeOffset="169361.89">22098 12086 0,'0'0'0,"0"0"16,0 0-16,0 9 15,0 1 1,9 18-16,1 9 16,-1 1-1,19 0-15,10-10 16,9-10-16,0-18 31,0-18-31,0-10 16,-9-10-1,-1-9-15,-18 19 16,0 0-16,-9 18 16,-10 1-1,0 9-15,9 9 16,10 29 0,9 46-16,19 29 15,-28-47 1</inkml:trace>
  <inkml:trace contextRef="#ctx0" brushRef="#br2" timeOffset="169741.1">22926 12124 0,'0'0'0,"0"0"15,0 0-15,0 0 16,0 9 0,-10 0-16,1 19 15,18 19 1,1 0-16,18-9 15,0-1 1,1-18-16,-1-9 16,9-10-16,1-19 15,0-19 1,-20 1-16,-18-1 16,-9 1-1,-29 8-15,10 11 16</inkml:trace>
  <inkml:trace contextRef="#ctx0" brushRef="#br2" timeOffset="171795.94">8645 2394 0,'0'0'0,"0"0"0,0 0 16,0 0-16,0 0 16,0 0-1</inkml:trace>
  <inkml:trace contextRef="#ctx0" brushRef="#br2" timeOffset="172056.01">8617 2263 0,'0'0'0,"10"0"0,-1-10 16,19 1-1,19 0-15,19-10 16,0 9 0,0 1-1,9 0-15,-37-1 16</inkml:trace>
  <inkml:trace contextRef="#ctx0" brushRef="#br2" timeOffset="172243.52">9887 2188 0,'0'0'16,"10"0"-16,-1 0 16,10 0-1,9 0-15,19 0 16,-28 0-1</inkml:trace>
  <inkml:trace contextRef="#ctx0" brushRef="#br2" timeOffset="172395.98">10847 2235 0,'0'0'16,"9"0"-16,19 0 0,19 0 15,19-10 1,-28 1 0</inkml:trace>
  <inkml:trace contextRef="#ctx0" brushRef="#br2" timeOffset="172547.35">11910 2235 0,'0'0'0,"9"0"0,10 0 16,9 0-16,29 0 16,-29 0-1</inkml:trace>
  <inkml:trace contextRef="#ctx0" brushRef="#br2" timeOffset="172695.83">13123 2347 0,'0'0'0,"10"0"16,27 0-1,20 10-15,27-1 16,-36-9-16</inkml:trace>
  <inkml:trace contextRef="#ctx0" brushRef="#br2" timeOffset="172855.86">14704 2375 0,'0'0'16,"19"0"-16,18 0 15,20 10-15,-29-10 16</inkml:trace>
  <inkml:trace contextRef="#ctx0" brushRef="#br2" timeOffset="172995.92">15964 2413 0,'10'0'0,"-1"0"0,29 0 16,-19 0-1</inkml:trace>
  <inkml:trace contextRef="#ctx0" brushRef="#br2" timeOffset="173166.19">17291 2300 0,'0'0'0,"19"0"16,18 0 0,-18 0-16</inkml:trace>
  <inkml:trace contextRef="#ctx0" brushRef="#br2" timeOffset="173335.81">18881 2291 0,'9'0'0,"10"0"16,-10 0-16</inkml:trace>
  <inkml:trace contextRef="#ctx0" brushRef="#br2" timeOffset="173489.84">20452 2328 0,'9'0'0,"10"0"16,-10 0-1</inkml:trace>
  <inkml:trace contextRef="#ctx0" brushRef="#br2" timeOffset="173676.01">21938 2375 0,'0'0'0,"0"0"0,0 0 16,0 0 0,0 0-16,0 0 15</inkml:trace>
  <inkml:trace contextRef="#ctx0" brushRef="#br2" timeOffset="186095.84">8627 6963 0,'0'0'0,"0"0"16,0 0-1,0 0-15,0 10 16,-10-1-1,1-9-15,-1 9 16,1 1-16,0-1 16,-1-9-1,1 0-15,9 0 32,0 0-32,0 0 15</inkml:trace>
  <inkml:trace contextRef="#ctx0" brushRef="#br2" timeOffset="186766.06">8627 6954 0,'0'0'0,"0"0"16,0 0 0,0 0-16,9 0 15,0 0 1,1 0 0,18 0-16,0 0 15,10 0 1,0 0-16,9 0 15,-29 0 1</inkml:trace>
  <inkml:trace contextRef="#ctx0" brushRef="#br2" timeOffset="188885.89">8692 7038 0,'0'0'0,"0"0"0,0 0 16,0 0-1,0 0 1</inkml:trace>
  <inkml:trace contextRef="#ctx0" brushRef="#br2" timeOffset="189346.07">8533 7057 0,'0'0'0,"0"0"0,0 0 15,0 0-15,0 0 16,9 0 0,0 0-16,1 0 15,18-9 1,0-1-16,0 10 15,19 0 1,0 0-16,10 10 16,9-1-1,18 0-15,20 1 16,-1-1 0,10 1-1,10 8-15,-1 1 16,0 0-1,19 0-15,19-1 16,-9 1-16,9 0 16,9-10-1,0 1 1,132-1-16,38-28 16,-320 19-16,-10 0 15</inkml:trace>
  <inkml:trace contextRef="#ctx0" brushRef="#br2" timeOffset="190135.9">8570 6991 0,'0'0'0,"10"0"16,18-9-1,19-10-15,28 1 16,29-1 0,37 0-16,19 10 15,9-1 1,38 1-16,19 9 15,9 0-15,-9 9 16,-10 1 0,0-1-16,10 0 31,9 1-31,10-1 16,9 10-1,-19-10-15,-28 1 16,-9-1-1,-1 0-15,-9 10 16,-28-9-16,-9-1 16,-10 10-1,9-19 1,-18 9-16,-10-9 16,-18 0-16,-19 9 15,-29-9 1,-18 0-1,-20 0-15,-18 0 16</inkml:trace>
  <inkml:trace contextRef="#ctx0" brushRef="#br2" timeOffset="190745.82">8815 7001 0,'0'0'0,"-10"0"0,1 0 15,0 0 1,-1 0-16,10 0 16,10 0-1,37-10-15,75-8 16,85 8 0,47 10-16,37 10 15,29-1 1,0-9-1,-9-9-15,-1 18 16,29-9-16,9-9 16,-28 18-1,-10-9 1,10 9-16,-28 1 16,-29 9-16,-9-10 15,-28 0 1,-29 1-16,-9-1 15,-28 0 1,-28 10 0,-28-9-16,-20-10 15,-27 0 1,-20 0-16,-18 0 16,-9 0-1,-10 0-15,-10 0 16,1 0-1</inkml:trace>
  <inkml:trace contextRef="#ctx0" brushRef="#br2" timeOffset="191341.09">8890 7095 0,'0'0'0,"0"0"0,0 0 16,9 0-16,10 0 16,38-10-1,46 1-15,57-1 16,47 1 0,56 0-1,38-1-15,19 10 16,0-9-1,-19 9-15,0 0 16,0-9-16,-18 18 16,-1 0-1,19 1 1,9 8-16,19-8 16,-18 9-1,-19-1-15,-38 11 16,-19-11-1,-38-8-15,-27 8 16,-20 1-16,-18-9 16,-29-1-1,-18 0 1,-29 1-16,-18-1 16,-29-9-1</inkml:trace>
  <inkml:trace contextRef="#ctx0" brushRef="#br2" timeOffset="192068.28">8749 7020 0,'0'0'0,"0"0"0,0 0 16,19 0 0,18 0-1,20 0-15,46 0 16,29 0-1,28 0-15,47 9 16,28 0 0,28 1-16,20 8 15,-1-8 1,28-1-16,29-9 16,0-9-1,9 9-15,-10 0 16,1-10-1,-38 10-15,-19 0 16,-9-9 0,-38 9-16,-28 9 15,-9-9 1,-19 10-16,-19-1 16,-19 1-1,-19-1-15,-19 0 16,-18 10-1,-28-9-15,-20-1 16,-18-9 0,-19 0-1,0 0-15,0 0 16,0 0 0</inkml:trace>
  <inkml:trace contextRef="#ctx0" brushRef="#br2" timeOffset="192586.07">8843 6991 0,'0'0'0,"19"0"0,47 0 15,65 0 1,57 0 0,48 10-16,121-1 15</inkml:trace>
  <inkml:trace contextRef="#ctx0" brushRef="#br2" timeOffset="195276">15268 7658 0,'0'0'0,"0"0"0,10 9 16,-1 0-1,10 1-15,0 18 31,-1 9-31,1 20 16,-19 18-16,0 28 16,-9 0-1,-10 10-15,0-1 16,-18-8 0,-1-1-16,-18 0 15,-10 0 1,19 0-16,9-9 15,10 0 1,18-10-16,20-8 16,-1-20-1,19 0 1,1-18-16,8-10 16,-8-9-1,-1-1 1,-9-18-16,-1 0 15,-8 0-15,-10-9 16,0-10-16,-19 0 16,-9-9-1,-19 0 1,0 9-16,-10 10 16,-9 18-1,1 1 1,-1 18-16,9 0 15,10 19-15,19 19 16,19-1 0,27 29-16,20 9 15,9 19 1,19 0-16,0 10 16,28-1-1,0 0-15,-9 10 16,-10 9-1,-19 0 1,1-18-16,-20 8 16,-8 10-1,-20-18-15,-9-1 16,-19 1 0,-18-10-16,-1-10 15,-28-9 1,-28 10-16,0-19 15,-19-19 1,-28 0-16,0-9 16,0-29-1,-10 1-15,19-1 16,20-18 0,17 0-1,11-1-15,18-8 16,19-1-1,19-9-15,-1 0 16,20 0-16</inkml:trace>
  <inkml:trace contextRef="#ctx0" brushRef="#br2" timeOffset="196675.56">15513 11063 0,'0'0'0,"0"0"16,-10 0-16,1 0 16,0 0-1,-1 0-15,10 0 16,10 0-1,18 0-15,38 0 16,47-9 0,37-10-16,1 0 15,9 10 1,9 0-16,-37 9 16,-29 0-1,-18 0 1,-19 0-16,-19 0 15,-19 0-15,-9 0 16,-1 0 0,-18 0-1,0 0-15</inkml:trace>
  <inkml:trace contextRef="#ctx0" brushRef="#br2" timeOffset="197330.31">16679 10622 0,'0'0'0,"0"0"0,0 0 15,10 10 1,9 9-16,46 18 16,29 19-16,10 10 31,9 0-31,-10-10 0,-27 0 16,-29 1-1,-10-10-15,-18-10 16,-19 10-1,-9 0-15,-20 9 16,-8 0 0,-20 1-1,1-1-15,-10 0 16,0-9 0,38-28-16</inkml:trace>
  <inkml:trace contextRef="#ctx0" brushRef="#br2" timeOffset="197875.92">17940 10894 0,'0'0'16,"-9"10"-16,-20-1 0,-8 19 15,-1 1 1,0 17-1,10 11-15,19 8 16,-1 10 0,20 1-16,18-11 15,0-8 1,10-20-16,9-18 16,0 0-1,0-19-15,9 0 16,-9-19-1,10-19 1,-19-18-16,-10 0 16,-19-10-1,-18-9-15,-19 0 16,-10-10 0,-19 20-16,-27-1 15,-1 29 1,-9 18-16,38 9 15</inkml:trace>
  <inkml:trace contextRef="#ctx0" brushRef="#br2" timeOffset="199676.94">14638 7010 0,'0'0'0,"0"0"0,0 0 15,0 0 1,9 0-16,1 0 16,18 10-1,10-1-15,27 0 16,58 1 0,37-10-1,37 0-15,10 0 16,10-10-1,8-8-15,11-1 16,18 0-16,18-9 16,11 9-1,8-9-15,1 0 16,18 9 0,1-9-16,18 9 15,10 0 1,-1-9-16,10 0 15,10 9 1,9 1 0,-10-11-16,-28 11 15,1-1 1,-1 0-16,19 0 16,-9 10-1,-10-10-15,0 10 16,1-1-1,-29 1-15,-10 9 16,10 0-16,-19 0 16,-18-9-1,-20 9 1,-46 0 0,-29 0-16,-37 0 15,-28 0 1,-20 0-16,-27 0 15,-20 0-15,1 0 16,-19 0 0,-19 0-16,0 0 15</inkml:trace>
  <inkml:trace contextRef="#ctx0" brushRef="#br2" timeOffset="200755.64">23885 2281 0,'10'0'0,"9"10"0,18 9 15,29 28-15,9 9 16,-18 9-1,-10 1 1,-10 28-16,-27 19 16,-10 27-1,-19 1-15,0 9 16,-9 0 0,9-18-16,10-1 15,18-9 1,10-9-16,19-10 15,9-19-15,9-18 16,10-10 0,0-18-1,0-1-15,-10-18 16,-18 0 0,-1-19-1,-18 0-15,-19 0 16,0 0-1,0 0-15,-19 9 16,-28 10 0,-37 28-16,-10 37 15,-10 29 1,29 9-16,18 0 16,20 0-1,27-10-15,20 1 16,27 9-1,10 9-15,10-18 16,9-1 0,0-8-16,9-1 15,-19-9 1,-18-10 0,-10-9-16,-18 10 15,-29-10-15,-28 0 16,-47 0-1,28-38-15</inkml:trace>
  <inkml:trace contextRef="#ctx0" brushRef="#br2" timeOffset="201330.87">25146 4815 0,'0'0'0,"9"0"16,10 0-16,47 0 16,47-19-1,37 10 1,10-1-16,10 10 15,-1 0-15,-9 10 16,-19-10 0,-37 0-16,-20 0 15,-27 0 1,-1 0 0,-28 0-16</inkml:trace>
  <inkml:trace contextRef="#ctx0" brushRef="#br2" timeOffset="201845.72">26905 4571 0,'0'0'0,"0"0"0,0 0 16,0 0-16,0 0 15,0 9-15,0 1 31,0 18-31,0 0 16,0 0-16,0 10 16,0-1-1,0-18-15,0 0 16,0-1 0,0-18-16,0 0 15,0 0 1,0 0-16,-19-28 15,1-9-15,-1-20 16,9 10 0,1 10-1,18 9 1,1 0-16,-1 18 16,19 1-1,1-1-15,18 20 16,9 18-1,1 19-15,-10 0 16,-10 0-16,-18-10 16,-10 1-1,-9-1-15,-28 10 16,-56 10 0,-76 8-1,-160 48 1</inkml:trace>
  <inkml:trace contextRef="#ctx0" brushRef="#br2" timeOffset="202761.04">28072 4252 0,'0'0'0,"0"0"0,0 0 0,0 0 15,0 0 1,0 9-1,0 10-15,-10 18 16,1 48 0,9 37-16,9 9 15,1 1 1,-1-1-16,1-18 16,-1-29-1,0-9-15,1-19 16,-1-18-1,-9-10-15,0-9 16,0-19 0,0 0-1,10-10-15,-1-27 16,0-29 0,1-28-16,-10-9 15,0-9 1,0-1-16,0 10 15,0 18 1,-10 10-16,1 19 16,9 18-1,0 10-15,0 19 16,0 0 0,-9-1-16,-10 10 15,0 10 1,-28 36-1,9-17-15</inkml:trace>
  <inkml:trace contextRef="#ctx0" brushRef="#br2" timeOffset="203141.81">27583 5518 0,'0'0'0,"9"0"16,0-9-1,29 0-15,18-10 16,29 0-1,9 0-15,47-9 16,10 9 0,-1 10-16,-9 0 15,-18-1 1,-29 1 0,-28 0-16,-10-1 15,-18 10 1,-10 0-16,-9 0 15,0 0-15,-19 0 16</inkml:trace>
  <inkml:trace contextRef="#ctx0" brushRef="#br2" timeOffset="203626.11">28203 4224 0,'0'0'0,"0"0"0,0 0 16,0 0-1,0 0-15,-9 9 16,-19 10 0,-29 18-16,-9 20 15,-18 8 1,-1 20 0,0-10-16,20-10 15,18-8 1,0-10-16,18-29 15</inkml:trace>
  <inkml:trace contextRef="#ctx0" brushRef="#br2" timeOffset="204076.08">27592 5584 0,'0'0'0,"0"0"16,0 0 0,0 0-16,0 0 15,0 0 1,9 0-16,1-9 15,27-10-15,48 0 16,37 0 0,48 1-1,-1-1-15,-9 9 16,-10 10-16,-8 0 31,-30 0-31,1 0 16,-28 0-1,-19 0-15,-19 0 16,-9 0-16,-20 0 16,-8 0-1,-10 0 1,0 0-16,0 0 16</inkml:trace>
  <inkml:trace contextRef="#ctx0" brushRef="#br2" timeOffset="-186630.77">28467 9046 0,'0'0'0,"0"19"16,0 18-16,0 20 15,-10 8-15,10 10 16,0 10-1,10-10 1,-1 0-16,-9-19 16,0-18-1,0-10-15,0-9 16,0 0 0,0-10-16,0-9 15,0 0 1,0 0-16</inkml:trace>
  <inkml:trace contextRef="#ctx0" brushRef="#br2" timeOffset="-185497.17">28326 9271 0,'0'0'0,"0"0"16,0 0-1,0 0-15,0 10 16,0-1 0,0 29-16,9 18 15,10 10 1,9 9-16,19-10 15,0-8 1,10-20 0,-1-18-16,10 0 15,-10-19 1,1-19-16,-1-19 16,1 1-1,-20-10 1,1 0-16,-19 19 15,-10 0 1,1 18-16,-10 1 16,0 9-1,0 0-15,0 9 16,-10 29 0,-9 46-16,1 29 15,-1 28 1,0-1-16,0-8 15,-18-20 1,-1-8-16,0-20 16,-18-18-1,-1-10-15,1-19 16,-19-18 0,-10-19-16,-37-28 15,-1-19 1,11-9-16,64 28 15</inkml:trace>
  <inkml:trace contextRef="#ctx0" brushRef="#br2" timeOffset="-185088.77">29332 9966 0,'0'0'0,"0"0"15,0 0-15,0 9 16,-9 0-16,-10 20 16,10 8-1,-1 38 1,1 38 0,18 18-16,1-18 15,8-10 1,1-19-16,-9-9 15,-10-28-15,0-9 16,-10-29 0</inkml:trace>
  <inkml:trace contextRef="#ctx0" brushRef="#br2" timeOffset="-184788.12">29285 9947 0,'0'0'0,"0"0"0,10 0 16,8-10 0,11 10-16,18 0 15,9 10 1,1-1-1,-10 19-15,-10 1 0,1 17 32,-19-8-32,-19 9 0,-28 19 31,-29 18-31,-75 10 16,-169 75-1</inkml:trace>
  <inkml:trace contextRef="#ctx0" brushRef="#br2" timeOffset="-184200.82">28420 11326 0,'0'0'0,"0"9"0,0 10 16,0 19-1,9 27 1,1 20-1,-1-1-15,0-9 16,1-18-16,-1-20 16,1-18-1</inkml:trace>
  <inkml:trace contextRef="#ctx0" brushRef="#br2" timeOffset="-183884.3">28984 11354 0,'0'0'0,"0"0"16,0 0-16,-9 10 16,-1-10-1,10 9-15,10 0 16,27 20-1,20-1-15,9 9 16,-10 1-16,1-1 31,-20 1-31,-9-1 0,-18-9 16,-20 19 0,-27 0-1,-48 10 1,19-29-16</inkml:trace>
  <inkml:trace contextRef="#ctx0" brushRef="#br2" timeOffset="-183677.77">28994 11157 0,'0'0'0,"18"0"0,20-9 16,28-1-16,9 10 16,0 10-1,10-1-15,-38 1 16</inkml:trace>
  <inkml:trace contextRef="#ctx0" brushRef="#br2" timeOffset="-183401.08">29652 11429 0,'0'0'0,"0"0"16,0 10-16,10 8 15,8 20 1,11-1-16,27 1 16,10 0-1,9-20 1,0-8-16,-18-20 15,-20-8-15,1-11 16,-19-8 0,-28-1-16,-29-18 15,-56 0 1,-38 28-16,-18 37 16,-161 66-1</inkml:trace>
  <inkml:trace contextRef="#ctx0" brushRef="#br2" timeOffset="-183130.86">28486 12593 0,'0'0'0,"0"0"15,0 0-15,0 9 16,9 29 0,0 18-16,10 19 15,9 19 1,-9-47-16</inkml:trace>
  <inkml:trace contextRef="#ctx0" brushRef="#br2" timeOffset="-182790.06">28947 12480 0,'0'0'0,"0"0"16,9 19-1,10 28-15,28 18 16,9 1-16,1-10 16,-10-18-1,0-19-15,0-10 16,0-18 0,0-19-16,-9-19 15,-1 0 1,-18 19-1,-10 18-15,-9 1 16,10 18 0,-1 19-16,1 38 15,-10 65 1,9 20-16,-9-76 16</inkml:trace>
  <inkml:trace contextRef="#ctx0" brushRef="#br2" timeOffset="-182440.96">29953 12687 0,'0'0'0,"0"0"15,0 0 1,0 0-16,0 9 15,0 19-15,10 10 16,-1 9 0,0 9-1,20 0-15,-1-28 16,0-9 0,0-19-1,1-9-15,8-20 16,1-27-1,-10 0-15,-19-10 16,-9 19-16,-18 19 16,-29 0-1,9 19-15</inkml:trace>
  <inkml:trace contextRef="#ctx0" brushRef="#br2" timeOffset="-182120.6">28777 14197 0,'0'0'0,"0"0"0,0 0 16,0 0 0,0 0-16,0 9 15,10 10 1,-1 28-16,0 19 16,1 9-1,-1 19 1,1-10-16,-10-37 15,0-28-15</inkml:trace>
  <inkml:trace contextRef="#ctx0" brushRef="#br2" timeOffset="-181798.3">29436 13784 0,'0'0'0,"0"0"0,0 0 16,0 0 0,0 0-1,0 0-15,9 10 16,1-1 0,18 0-16,0 1 15,0-1 1,10 10-16,0 9 15,-1 19-15,1 9 16,-19 19 0,-1 19-1,-27 28-15,-19 10 16,9-67 0</inkml:trace>
  <inkml:trace contextRef="#ctx0" brushRef="#br2" timeOffset="-181608.45">29313 14441 0,'0'0'0,"10"0"0,9-9 16,18-10-1,29-9-15,19 0 16,18-1-1,29-8-15,-57 18 16</inkml:trace>
  <inkml:trace contextRef="#ctx0" brushRef="#br2" timeOffset="-181320.89">30235 14066 0,'0'0'0,"0"0"0,0 0 15,0 0-15,0 9 16,-9 1-1,0 18-15,-1 19 16,20-1 0,-1 11-1,10-20-15,9 1 16,10-19 0,18-10-16,1-18 15,-1-20 1,-9-8-16,-19-10 15,-28 0-15,-28 0 16,-28 10 0,-57 27-1,37 10-15</inkml:trace>
  <inkml:trace contextRef="#ctx0" brushRef="#br2" timeOffset="-181067.8">29022 15595 0,'0'0'0,"0"0"15,0 0 1,0 0-16,0 0 15,0 9 1,9 1 0,1 18-16,-1 19 15,0-19 1</inkml:trace>
  <inkml:trace contextRef="#ctx0" brushRef="#br2" timeOffset="-180330.87">29662 15210 0,'0'0'0,"0"0"0,0 0 16,0 0 0,0 0-16,0 0 15,0 0 1,0 0-16,0 10 15,0 27 1,0 10-16,9 10 16,0-1-1,1 9-15,9 1 16,-10 0 0,-9-10-16,0-18 15,0-1 1,-9-18-1,-1 0-15,-9-19 16,-9-10-16,0-8 16,0-29-1,9-19 1,28-18-16,29-20 16,9 11-16,0 27 15,19 10 1,0 9-16,-10 18 15,1 20 1,-1 9-16,0 19 16,-8 0-1,-11-1 1,-18 1-16,0-9 16,0-1-1,-10 19-15,0 10 16,10 9-1,0-1-15,9 11 16,10-10 0,9-10-16,9-9 15,1-18-15,-1-20 16,10-18 0,-9-38-1,-20-18 1,-9-10-16,-28 29 15,-18 8 1,-20 10-16,-47 29 16,29 8-16</inkml:trace>
  <inkml:trace contextRef="#ctx0" brushRef="#br2" timeOffset="-179952.48">29398 16571 0,'0'0'0,"0"0"0,0 0 15,0 0-15,0 19 16,-19 18 0,-18 38-1,-1 38-15,10 9 16,0-19-16,18-19 15,1-27 1,18-10-16,-9-38 16</inkml:trace>
  <inkml:trace contextRef="#ctx0" brushRef="#br2" timeOffset="-179558.44">29774 16796 0,'0'0'0,"10"-9"0,-1-10 16,-9 0 0,0 0-16,0 1 15,-9 8 1,-1 1-16,-8 18 16,-1 1-1,-9 8-15,18 1 16,1 0-1,-1 0-15,10-10 16,10 0 0,9-9-1,9 0-15,19 10 16,-10-1 0,1 1-16,0-1 15,-1 10 1,-18 9-16,0 19 15,-10 0-15,-9 9 16,0 0 0,-9-9-16,-10 0 15,10-28 1</inkml:trace>
  <inkml:trace contextRef="#ctx0" brushRef="#br2" timeOffset="-179239.34">30198 16834 0,'0'0'0,"0"0"15,0 0-15,0 0 16,0 0 0,0 9-16,0 0 15,0 19 1,9 1-16,1 8 15,8-9 1,11-9 0,-1-10-16,19-18 15,19-19 1,-10-38 0,-9-9-16,-37 9 15,-20 10-15,-9 28 16,-18 9-1,9 10 1</inkml:trace>
  <inkml:trace contextRef="#ctx0" brushRef="#br2" timeOffset="-177970.94">28514 11373 0,'0'0'0,"0"-9"0,-19-10 16,0-9-16,10 9 15,-1 10 1,1-1-1,0 20-15,-1 18 16,1 9 0,-1 29-16,10 0 15,0 9 1,10 0-16,-10-10 16,9 1-1,1-10-15,-1 10 16,0 0-1,-9-1-15,0 1 16,0-28 0</inkml:trace>
  <inkml:trace contextRef="#ctx0" brushRef="#br2" timeOffset="-176520.87">27037 13606 0,'0'0'0,"0"0"0,0 0 16,0 0-1,0 0-15,-10 0 16,10 0 0,0 0-16,0 0 15,0 0 1,10 0-16,28 0 15,37-9-15,28-1 16,20-9 0,27 10-1,29-10-15,28 1 16,28 8 0,28 1-16,29-1 15,-10 1 1,0 9-16,1-9 15,-11 9-15,1-10 16,-19 1 0,-19-10-16,-46 10 15,-39-10 1,-37 10 0,-38-1-1,-46 1-15</inkml:trace>
  <inkml:trace contextRef="#ctx0" brushRef="#br2" timeOffset="-175331.17">15108 9937 0,'0'0'0,"0"0"16,0-9-16,0 0 16,0-1-1,0 1 1,0 0-16,0 9 15,0 0 1,0 0-16,0 0 16,0 0-16,0 0 15,0 0 1,0 0-16,0 0 16,0 0-1,0 0-15,0 0 31,0 0-31,0 0 0,0 0 16,0 0 0,0 0-1,0 0-15,0 0 16,0 0 0,0-10-16,-9 1 15,9 9 1,0-10-16,0 10 15,0 0 1,0 0-16,0 0 16,0 0-16</inkml:trace>
  <inkml:trace contextRef="#ctx0" brushRef="#br2" timeOffset="-173504.84">15249 7207 0,'0'0'15,"0"0"-15,0 0 16,0 0-16,0 0 16,0 0-1,0 10-15,0 18 16,0 28 0,0 47-16,0 38 15,0 9 1,0 10-16,0 8 15,0 1-15,0 10 16,-9-1 0,-10 0-1,10 10-15,-10 9 16,10-10 0,-1 1-16,20-10 15,-1-9 1,10-9-1,9-19-15,0-10 16,-9-28-16,0-18 16,0-29-1,-19-19-15,0-18 16,0-19 0,0 0-16,0 0 15,0-9 1,0-19-16,9-38 15,-9-19 1,9-18 0,1-19-16,-1 0 15,1-9 1,-1-10 0,-9 0-16,0-9 15,0-9 1,0 9-16,0 0 15,0-10-15,0 10 16,0 19 0,0-19-1,0-1-15,0 20 0,0 9 32,0 10-32,0 18 15,0 19 1,-9 9-16,-1 0 15,1 19 1,-1 0-16,1 1 16,0 17-1,-1 20-15,1 0 16,9 9 0,0 9-16,-10 10 15,1 46 1,9 48-16,9 28 15,1 18 1,-10 20 0,9 8-16,-9 10 15,0 10-15,0-1 16,0-9 0,0 0-16,0-9 15,0-19 1,0 0-1,0-19-15,10-28 16,-10-19 0,9-28-16,-9-19 15,0-18 1,0-20-16,0 1 16,0-19-1,0 0-15,0-9 16,0-29-1,0-37-15,-9-28 16,9-19 0,-10-9-16,-9-1 15,1-8 1,-1-20-16,0 1 16,0-10-1,0-10 1,1 1-16,8 0 15,-9 9-15,1 10 16,8 18 0,1 28-1,-1 1-15,1 8 16,9 20-16,-10 18 16,10 19-1,0 19 1,0 10-1,0 8-15,0 10 16,0 0-16,0 19 16,-9 37-1,0 57-15,-1 37 16,10 28 0,10 19-16,-1 10 15,10-1 1,9-9-16,-9-19 15,0-9 1,0-9-16,-1-20 16,-8-27-1,9-10 1,-1-18-16,-8-20 16,-1-18-1,-9-19-15,10-9 16,-10-9-1</inkml:trace>
  <inkml:trace contextRef="#ctx0" brushRef="#br2" timeOffset="-169604.53">32239 10885 0,'0'0'0,"0"0"16,0 9 0,-19 10-16,1 19 15,8 18 1,10 10-16,10 9 15,18-19 1,9-9-16,1-9 16,0-20-1,-1-18-15,1 0 16,-19-18 0,0-1-16,-10-9 15,-18-10 1,-29 1-16,-56 8 15,28 11-15</inkml:trace>
  <inkml:trace contextRef="#ctx0" brushRef="#br2" timeOffset="-169145.3">32361 12762 0,'0'0'15,"0"0"-15,0 0 16,0-10-16,0 10 15,0 0 1,0 0 0,0 10-16,10 8 15,-1 11 1,20 8 0,-1 1-16,9-10 15,10-10 1,10-18-16,9-18 15,0-29 1,-10-19-16,-9-18 16,-28-1-1,-19 20-15,-19 8 16,-19 10 0,-37 19-16,-47 28 15,-189 28 1</inkml:trace>
  <inkml:trace contextRef="#ctx0" brushRef="#br2" timeOffset="-168770.95">32634 13887 0,'0'0'0,"0"0"0,0 0 16,0 10-16,0 9 16,0 37-1,-9 19 1,-1 28-16,1 19 16,18 19-1,-9-66-15</inkml:trace>
  <inkml:trace contextRef="#ctx0" brushRef="#br2" timeOffset="-168539.38">32503 15867 0,'0'0'0,"0"0"0,0 0 16,0 10-16,9 18 15,0 9 1,10 48-16,-9-38 16</inkml:trace>
  <inkml:trace contextRef="#ctx0" brushRef="#br2" timeOffset="-168340.86">32493 16937 0,'0'0'0,"0"0"0,0 9 15,10 10 1,-1 47 0,0-20-16</inkml:trace>
  <inkml:trace contextRef="#ctx0" brushRef="#br2" timeOffset="-167504.44">32503 16637 0,'0'0'0,"0"0"16,0 9-16,0 10 16,0 18-1,9 19-15,0 20 16,-9 17 0,10 1-1,-1-9-15,-9-20 16,0-18-16,0-9 15,0-19 1,0-10 0,0-9-16,0 0 15,0-9 1,0-20-16,0-27 16,-9 0-1,9-1-15,0 29 16</inkml:trace>
  <inkml:trace contextRef="#ctx0" brushRef="#br2" timeOffset="-167146.14">32503 15642 0,'0'0'0,"0"0"0,0 0 15,0 0 1,0 19-16,0 18 15,9 38 1,0 10-16,1-10 16,-10-9-1,0-20-15,0-8 16,0-19 0,0-19-16,0 0 15,0 0 1</inkml:trace>
  <inkml:trace contextRef="#ctx0" brushRef="#br2" timeOffset="-166854.45">32587 13803 0,'0'0'0,"0"0"0,0 0 16,0 0 0,0 19-16,0 46 31,-9 39-31,9 65 15,0 56-15,9 122 16</inkml:trace>
  <inkml:trace contextRef="#ctx0" brushRef="#br2" timeOffset="-166169.14">27300 17575 0,'19'0'0,"47"-19"0,132 0 16,159-9 0,95 9-16,46 10 15,29 18 1,9 10-16,10 9 16,-10 10-1,-47-1-15,-47-9 16,-37 1-1,-57-1-15,-47-10 16,-66 1 0,-56 0-16,-29-19 15,-27 0 1,-48-19 0,0-9-16</inkml:trace>
  <inkml:trace contextRef="#ctx0" brushRef="#br2" timeOffset="-165620.95">27347 13812 0,'0'0'0,"10"0"16,9-18-1,18-10-15,29-10 16,38-18-1,55-1-15,77 1 16,55 0 0,86 9-16,74 0 15,57 0 1,38 10-16,37 8 16,57 20-1,-10 18 1,-19 20-16,-27-1 15,74 9 1</inkml:trace>
  <inkml:trace contextRef="#ctx0" brushRef="#br2" timeOffset="-165116.31">27394 13597 0,'57'-10'0,"225"-18"16,235-19-16,114 19 16,37 0-1,75 9-15,38 29 16,65 18-1,-375-10-15</inkml:trace>
  <inkml:trace contextRef="#ctx0" brushRef="#br1" timeOffset="-150171.02">14534 9581 0,'0'0'0,"0"0"0,0 0 16,0 0 0,0 0-16,0 0 15,-9 9 1,0 1-16,-1 18 15,1 9-15,18 10 16,10 10 0,9-1-16,0-19 15,10 1 1,0-19-16,-10-10 16,0-9-1,0 0-15,-9-19 31,0-18-31,-19-1 16,-19-18-16,-18 0 16,-20 9-1,-28 19-15,-18 28 16,47 0 0</inkml:trace>
  <inkml:trace contextRef="#ctx0" brushRef="#br1" timeOffset="-149620.85">15212 9684 0,'0'0'0,"0"0"16,0 10 0,-19-1-1,0 10-15,-9 9 16,9 0 0,10 10-16,-1-1 15,20 1 1,18-1-16,0-9 15,10-9 1,-1-19-16,1 0 16,0-19-1,-20 0-15,1-18 16,-19-10 0,-9 0-16,-19 0 15,-38 10 1,-47 9-16,47 18 15</inkml:trace>
  <inkml:trace contextRef="#ctx0" brushRef="#br1" timeOffset="-149020.86">15889 9806 0,'0'0'15,"0"0"-15,-19 0 0,-18 10 16,-1-1 0,10 19-16,0 0 15,18 10 1,10 9 0,19 9-16,19-9 15,18 0 1,1-19-16,8-9 15,-8-19 1,-20-19-16,1-28 16,-10-9-16,-28-1 15,-19-8 1,-28 8-16,-18 11 16,18 27-1</inkml:trace>
  <inkml:trace contextRef="#ctx0" brushRef="#br1" timeOffset="-147531.02">14036 4524 0,'0'0'0,"0"0"0,0 0 16,9 9-1,19 1-15,10 18 16,9 19 0,19 18-16,0 20 15,0 9 1,0-19-16,-1-10 16,-36-36-1</inkml:trace>
  <inkml:trace contextRef="#ctx0" brushRef="#br1" timeOffset="-147277.18">14431 4599 0,'0'0'0,"0"0"15,0 9-15,-19 1 16,0 18 0,-18 19-1,-20 18-15,1 10 16,-19 1 0,-1-1-16,29-38 15</inkml:trace>
  <inkml:trace contextRef="#ctx0" brushRef="#br1" timeOffset="-146910.93">13368 4533 0,'0'0'0,"0"0"15,9 0-15,1 10 16,18 8-1,19 20-15,9 18 16,20 38-16,8 0 31,-8 0-31,-20-19 0,1 0 16,-39-47 0</inkml:trace>
  <inkml:trace contextRef="#ctx0" brushRef="#br1" timeOffset="-146679.58">13678 4571 0,'0'0'0,"0"9"0,-18 1 0,-1 18 16,-9 19 0,-10 18-1,-19 20-15,29-38 16</inkml:trace>
  <inkml:trace contextRef="#ctx0" brushRef="#br1" timeOffset="-141850.89">23500 4646 0,'0'0'0,"0"0"0,0 0 0,0 0 16,0 0-1,0 0 1,9 0-16,10 9 16,19 19-1,37 29-15,19 27 16,9 29 0,1-1-16,-10 1 15,0 9 1,0 0-1,0-10-15,10 1 16,-57-57 0</inkml:trace>
  <inkml:trace contextRef="#ctx0" brushRef="#br1" timeOffset="-141550.18">24299 5096 0,'0'0'0,"-28"19"0,-19 18 15,-28 29-15,-19 0 16,0 18 0,-10-9-16,10-9 15,28-10 1,29-28 0</inkml:trace>
  <inkml:trace contextRef="#ctx0" brushRef="#br1" timeOffset="-141160.99">24770 5096 0,'0'0'0,"0"0"0,0 0 0,0 0 31,0 0-31,0 0 16,9 19-1,29 18-15,28 39 16,46 17 0,1 11-16,-9-20 15,-1-9-15,-18-19 16,-10-18 0,-47-19-16</inkml:trace>
  <inkml:trace contextRef="#ctx0" brushRef="#br1" timeOffset="-140919.25">25259 5162 0,'0'0'0,"-10"0"0,-18 9 15,-19 10-15,-28 28 16,0 9 0,-10 38-1,-9 0-15,-10 9 16,48-47 0</inkml:trace>
  <inkml:trace contextRef="#ctx0" brushRef="#br3" timeOffset="-134451.28">8551 11532 0,'0'0'0,"0"0"0,0 0 16,0 0-16,10 0 16,-1-18-1,19-1 1,1 0-16,-1 0 15,0-9 1,10 0-16,-10 9 16,19-18-1,-9 9 1,-1 0-16,10-10 16,0 0-16,10 1 15,9-10 1,9 0-16,9 0 15,1 0 1,9 0-16,10-9 16,9-10-1,9-9-15,0-9 16,10-1 0,0-8-1,-1-1-15,-8 0 16,8 0-16,1 0 15,19-18 1,8-1-16,1 1 16,0-10-1,19 9 1,-10 10-16,10 0 16,9-10-1,-9-9-15,19 9 16,-1-8-1,10-11-15,-9 10 16,9 10-16,18-10 16,-8 9-1,-1 0-15,10 1 16,0-10 0,9 0-1,0 0 1,10 9-16,9-9 15,-10 10-15,-9-1 16,1 1 0,-11-1-1,11-18-15,8 9 16,1 0 0,-1-10-16,10-8 15,0 18 1,10-19-16,9 0 15,-1 10-15,1-10 16,0 0 0,-10 1-1,-9 8-15,19 1 16,-9 0 0,-1-1-1,19-8-15,-18-1 16,-1 9-16,0 10 15,1-9-15,-1 0 32,-9 9-32,10-10 15,-29 10-15,9 0 16,-8 0 0,18 1-1,-10-1-15,1 9 16,18-9-1,-9 0-15,-9 9 16,-10 20 0,-19-1-16,-9 0 15,-28 10 1,0-1-16,-19 19 16,-10 1-1,1-1-15,-19 0 16,-20 19-1,-18 1-15,-9 8 16,-10-9 0,1 19-16,-20 0 15,-18 9 1,-1 0 0,-8 10-16,-1 0 15,0-1 1,-9 1-16,0-1 15,-1 1 1,1 0-16,0-1 16,0 10-16,-10 0 15</inkml:trace>
  <inkml:trace contextRef="#ctx0" brushRef="#br3" timeOffset="-132701.17">23152 5303 0,'0'0'0,"0"0"16,-10-10-16,1-9 15,-1 1 1,20-1-16,-1-19 15,29 1 1,18-19-16,20-1 16,36 1-1,11-10-15,-1 19 16,29 0 0,8 19-1,30 0-15,18 0 16,-10 19-16,1 18 15,-20 0 1,-18 10-16,0 9 16,-9 0-1,-19 19 1,-20 0-16,1 0 16,-19 10-1,-28-1-15,-9 0 16,-10 10-1,-19 9-15,-19 9 16,-18 10 0,-38 19-16,-38-1 15,-18 1 1,-20-10-16,-36-18 16,-20-20-1,-38-18-15,-18-28 16,0-10-1,0-28-15,18 1 16,29-20 0,28-18-16,10-10 15,28-9 1,9-9-16,9-10 16,10-9-1,28-10-15,19 10 16,19 0-1,19-1 1,9 1-16,37 19 16,39-1-1,-29 38-15</inkml:trace>
  <inkml:trace contextRef="#ctx0" brushRef="#br3" timeOffset="-111061.21">15315 8427 0,'0'0'0,"0"0"15,0 0-15,-9-9 16,-1-1-1,1 1-15,0-1 16,-1 10 0,1-9-16,-1 9 15,1 0-15,9 0 16,-9 0 0,-1-9-16,1-1 31,-1 1-31,1-1 15,9 10-15,0-9 16,0-10 0,-9 1-16,9-1 15,0-9 1,0 0-16,0-1 16,0 1-1,0 0-15,0 0 16,0 0-1,0 0-15,0-1 16,0 1 0,0 0-16,0 0 15,0 9 1,0 1 0,0-1-16,0-9 15,0-1 1,0 1-16,0 0 15,0 0-15,0 9 16,0 0 0,0 1-1,0-1-15,0 10 16,0-1-16,0 1 31,0 9-31,0 0 16,0 0-16,0 0 15,0 0 1,0 0-16,0 9 16,0 10-1,0 18-15,0 10 16,0 10 0,0 8-16,0 1 15,0 0 1,9-1-16,-9 1 15,0-10 1,0 1 0,0-1-16,0 0 15,0-9 1,-9 19-16,9-10 16,0 10-1,0-10 1,0-9-16,0 0 15,0 0 1,0-10-16,0 1 16,0-1-1,0-8-15,0-11 16,0 1 0,0 0-16,0-19 15,0 0 1,0 0-16,0 0 15,0 0 1,0-10-16,0-8 16,0-20-1,0-9-15,-10-9 16,10-10 0,0-9-16,10 10 15,-1-1 1,0-9-1,1 0-15,-1 0 16,1 0-16,-1 0 16,0 9-1,-9-9-15,0 9 16,0 19 0,0 0-16,0 0 15,0 19 1,0 0-16,0 0 15,0 0 1,0 0-16,0 9 16,0 10-1,0-1 1,0 1-16,0 9 16,0 0-1,0 0-15,0 0 16,0 9-1,0 10-15,0 9 16,0 19 0,0 0-16,0 0 15,10 19-15,-10-1 16,0 20 0,0-10-1,0 0 1,0 0-16,0 9 15,-10 1-15,1-1 16,9 1 0,-9-10-1,9-10-15,0 10 16,-10 0 0,10-9-16,0-10 15,0-18 1,0-1-16,0-8 15,0-11 1,0 1-16,0-9 16,0-10-1,0 0-15,0 0 16,0 0 0,0 0-16,0-10 15,0-18 1,-9-19-16,-1-9 15,10-19-15,0 0 32,0-10-32,0-9 0,0 10 31,0 18-31,0-9 16,0 0-1,0 9-15,0 1 16,0-1-1,0 10-15,0 9 16,0 0 0,0 9-16,0 1 15,0-10 1,0 10-16,0-1 16,0 0-1,0 10-15,0 0 16,0 0-1,0 9-15,0 10 16,0-1 0,0 1-1,0 0-15,0-1 16,0 1-16,0 0 16,10-1-1,-10 1 1,0-1-16,0 10 15,0-9-15,0 9 16,0-9 0,0-1-1,0 10-15,0 0 16,0 0 0,0 0-16,0 0 15,0 0 1,0 0-16,0 0 15,0 0-15,0 0 16,0 0 0,0 0-16,0 0 15,0 0 1,0 0 0,0 10-16,0-1 15,0 0 1,0 1-1,0 9-15,0 9 16,9 0-16,-9 0 16,0 0-1,0 0-15,10 0 16,-1 1 0,0-1-16,1 0 15,-10 9 1,9 10-16,-9 0 15,0 0 1,10 9 0,-10-9-16,9 10 15,-9-10 1,0 9-16,0-9 16,9 18-1,-9 1 1,0-10-16,0 1 15,0-1 1,0 0-16,0 1 0,0-1 31,0 0-31,0 0 16,0 1 0,0-20-16,0 1 15,0-1 1,0-18-16,0 0 15,0-10 1,0-9-16,0 0 16,0 0-1,0 0-15,0 0 16</inkml:trace>
  <inkml:trace contextRef="#ctx0" brushRef="#br3" timeOffset="-108600.98">8523 7611 0,'0'0'0,"0"0"0,0 0 16,0 0-16,0 0 15,0 0 1,0 0-16,0 0 16,0 0-1,0 0 1,0 0-16,0 0 16,0 0-1,0 0-15,0 0 16,10 0-1,-1-10-15,19 1 16,10 0 0,9-1-16,19 10 15,0-9-15,-1-1 32,1 10-32,0-9 0,9 0 15,1-1 1,-1 1-1,0 9-15,10-10 16,-1 1 0,1 0-1,0-1-15,-10 1 16,0 0-16,1 9 16,8-10-1,1 10-15,9 0 16,-19-9-1,10 9-15,0 0 16,9 0 0,0 0-1,-10 0-15,1 0 16,0 9 0,18-9-16,-9 0 15,0 0 1,10 0-16,-1 0 15,10 0-15,0-9 16,-19 9 0,10 0-16,-1-10 15,-9 10 1,-9 0 0,0 0-16,18 0 15,0 0 1,1 0-1,-10 10-15,10-10 16,-1 9-16,10-9 16,-10 10-1,1-10-15,18 9 16,0 0 0,1 1-1,-10-1-15,9 0 16,-9 1-1,-10-1-15,1 1 16,-1-1 0,10 0-16,-9 1 15,-1-1 1,10 1-16,-10-1 16,-8 0-1,-1 1-15,0-10 16,-19 0-1,0 0-15,0 0 16,-9 0 0,-9 0-16,-20 0 15,1 0 1,-10 0 0,0 0-16,-9 0 15,0 0 1,0 0-16,-10 0 15,1 0-15,-1 0 16,-9 0 0,0 0-1,0 0-15,0 0 16,0 0-16,0 0 16,0 0-1,-19-10 1,-9-8-16,-38-1 15,-37 0 1,-10 0-16,-9 0 16,-20 1-1,-8 8-15,-1 1 16,-8 9 0,8 0-16,-9 0 15,-9 0 1,-1 0-16,1 0 15,0 0-15,-1 0 32,1 0-32,9 9 15,0 1 1,0-1-16,19 0 16,9 1-1,-18-1 1,-10 1-16,0-10 15,-9 0 1,-1 0-16,1 9 16,-10 0-1,10 1-15,9-1 16,10 1-16,-10-1 16,0 10-1,9-10 1,1-9-16,-10 9 15,9-9 1,1 10-16,-1-10 16,20 0-1,8 0-15,20 0 16,18 0 0,0-10-16,20 10 15,-1 0 1,19 0-16,9 0 15,10 0 1,0 0-16,-1 0 16,20 0-1,0 0-15,-1 0 16,1 0 0,9 0-16,0 0 15,0 0 1,0 0-16,0 0 15,0 0 1,0 0-16</inkml:trace>
  <inkml:trace contextRef="#ctx0" brushRef="#br3" timeOffset="-106290.79">15532 7826 0,'0'0'0,"0"-18"15,-19-20 1,0-9-16,-9 0 16,0 0-1,9 10-15,0 9 16,10 0 0,-1 9-16,1 9 15,-1 1 1,1 0-16,-1 9 15,-8 9 1,-1 29-16,0 18 16,0 28-1,10 20 1,-1 18-16,-8 9 16,8 0-1,1 19-15,-10 10 16,10-19-1,-1-1-15,1 1 16,9-10 0,0-9-16,0-9 15,9 0 1,-9-20-16,0 1 16,10-19-1,-10 0-15,9 0 16,0 0-1,-9-18-15,10-1 16,-1-18 0,1-1-16,-10-9 15,0-9 1,0 0-16,0-19 16,0 0-1,0 0-15,0-28 16,9-29-1,-9-27 1,0-10-16,0-19 16,0 1-16,0-1 15,9 1 1,1-20 0,-1 1-16,1 0 15,8-19 1,1 9-16,-9 9 15,-1 1-15,0 0 16,1 18 0,-10 10-16,0 9 15,0 10 1,0 9 0,0 9-16,0 19 15,0 9 1,0 10-1,0 19-15,0 0 16,0 9-16,0 0 16,0 9-1,0 19-15,-10 28 16,1 19 0,9 38-16,0 9 15,9 9 1,1-9-1,-1 19-15,1 0 16,-10 0 0,9-1-16,-9 1 15,10-10 1,-10 1-16,0-1 16,9 0-1,-9-9-15,0-9 16,0-10-1,0-18-15,0-20 16,0-8 0,0-20-16,0 1 15,-9-20-15,9 1 32,0 0-32,0-10 15,0-9 1,0 0-16,0 0 15,0 0 1,0 0-16,0 0 16,0 0-1,0 0-15,0 0 16,0 0 0,0 0-16,0 0 15,0 0 1,0-9-1,0 0-15,0-1 16,0 1-16,0-1 16,-10 1-1,10 0-15,0-1 16,0 1 0,0 0-16,0 9 15,0 0 1,0 0-16,0 0 15,0 0 1,0 0-16,0 0 16,0 0-1,0 0 1,0 0-16,0 0 16,0 0-1,0 0-15,0 0 16,0 0-1,0 0-15,0 0 16,0 0-16,0 0 16,0 0-1,0 0-15,0 0 16,0 0 0,0 0-16,0 0 31,0 0-31,0 0 15,0 0-15,0 0 16,0 0 0,0 0-16,0 0 15,0 0 1,0 0 0,0 0-16,0 0 15,0 0-15,0 0 16,0 0-1,0 0-15,0 0 16,0 0 0,0 0-1,0 0-15,0 0 16,0 0 0,0 0-1,0 0-15,0 0 16,0 0-16,0 0 15,0 0 1,0-10-16,0 10 16,0 0-1,0-9-15,-9-1 16,9 10 0,0 0-1</inkml:trace>
  <inkml:trace contextRef="#ctx0" brushRef="#br3" timeOffset="-103762.04">13377 4796 0,'0'0'0,"0"0"0,0 0 16,0 0-16,0 0 16,0 0-1,0 0-15,0 0 16,0 0 0,0 0-16,0 0 15,0 0 1,0 0-16,0 0 15,10 0-15,-1 9 16,1 1 0,-1-1-1,0 10-15,-9 9 16,0 0 0,0 10-1,0 9-15,0 0 16,0-1-1,0 1-15,10 10 16,-10-10 0,9-1-16,1 11 15,-10-1-15,9 0 16,0 10 0,-9-10-16,10 1 15,-1 8 1,1 1-1,-10 0-15,0-10 16,0 0 0,9 1-16,-9-1 15,9 9 1,1 1 0,-1 9-16,1 0 15,-1 0 1,0-9-16,1-10 15,-1 10 1,1 0-16,-1-1 16,1 1-1,-1 0-15,0-1 16,-9 1 0,10 0-16,-10-10 15,9 10 1,1-1-16,-10-8 15,0-1 1,9 10-16,-9-10 16,0 10-1,0-10-15,0 0 16,0 0 0,0 1-1,9-1-15,-9 0 16,0-9-1,10 10-15,-10-11 16,0 1-16,0 0 16,0 0-1,0-9-15,0-1 16,0 1 0,0-1-16,0 1 15,0-1 1,0-18-1,0 0-15,0-10 16,0 1 0,0-10-16,0 0 15,0 0 1,0 0-16,0 0 16,0 0-1,0 0 1,0 0-16</inkml:trace>
  <inkml:trace contextRef="#ctx0" brushRef="#br3" timeOffset="-102540.42">14365 5002 0,'0'0'0,"0"0"0,0 0 15,0 0 1,0 0 0,0 10-16,0-1 15,0 19 1,0 10-16,0 9 15,0 0-15,-9 18 16,9 1 0,0 0-16,9-1 15,-9 1 1,0 0 0,10-1-16,-10 10 15,9 0-15,0 1 16,1-1-1,-1 0 1,1 9-16,-10 1 16,0 8-1,9 1-15,-9-9 16,0 8 0,0-8-16,0-1 15,0-9 1,9 10-16,-9-1 15,0 1-15,0 9 32,0-1-32,0-8 15,0-1-15,0 1 16,0-10 0,0 0-1,0 0-15,0-9 16,0-10-1,0 0-15,0 0 16,0-9 0,0-9-16,0-1 15,0 1-15,0-10 16,0 0 0,0 0-16,0-9 15,0 0 1,0 0-1,0-1-15,0-8 16,0-10 0,0 0-16,0 0 15,0 0 1,0 0-16,0 0 16</inkml:trace>
  <inkml:trace contextRef="#ctx0" brushRef="#br3" timeOffset="-101500.14">14835 4787 0,'0'0'0,"0"0"0,0 0 15,0 9-15,10 19 16,-1 10-1,1 9-15,-1 9 16,1 10-16,-1-1 16,0 20-1,1-1-15,-1 19 32,-9-9-32,0 0 15,0-10 1,0 10-16,0 0 15,10 0 1,-10-10-16,0 1 16,9 9-16,-9-1 15,0 1 1,9 0 0,-9-10-16,10 1 15,-10 9 1,9 0-1,1-10-15,-1 0 16,0 1-16,1-1 16,-1-9-1,1 0-15,-1-9 16,0-10 0,1 1-16,-1-1 15,-9 0 1,0-18-16,0-1 15,0 1 1,0-19-16,0-1 16,0 1-1,0 0 1,0-10-16,0-9 16,0 0-1,0 0-15,0 0 16,0 0-1,0 0-15</inkml:trace>
  <inkml:trace contextRef="#ctx0" brushRef="#br3" timeOffset="-97620.22">16068 9984 0,'0'0'0,"0"0"0,0 0 16,0 0-16,0 0 16,0 0-1,0 0-15,-10-9 16,1 0 0,0-1-16,-1-9 15,1 1 1,9-1-16,0-19 15,0 1 1,0-1-16,0-18 16,0-10-1,0-9 1,9 0-16,1 0 16,-10-19-1,9 1-15,-9-11 16,9 1-1,-9 9-15,0 1 16,10-11-16,-10 10 16,0 10-1,0 0 1,0-10 0,0 0-16,0 10 15,-10-1 1,1 1-16,0 9 15,-1 0-15,10-10 16,0 10 0,-9 9-16,9 1 15,0 8 1,0 1-16,0 9 16,0 0-1,0 10 1,0-1-16,0 1 15,0-1-15,0 1 16,0 8 0,0 1-1,0 0-15,0 19 16,0-1 0,0 1-16,0 0 15,0 9 1,0 0-1,0 0-15</inkml:trace>
  <inkml:trace contextRef="#ctx0" brushRef="#br3" timeOffset="-94168.9">15325 10041 0,'0'0'0,"0"0"0,0 0 16,0 0 0,-10-10-16,1 1 15,-1 0 1,10 9-16,0 0 15,0 0 1,0 0-16,0 0 16,0 0-1,0 0-15,0 0 16,0 0 0,0 0-16,0 0 15,0 0 1,0-10-16,0 1 15,0-1 1,0 1 0,0 0-16,0-1 15,0 1-15,0-10 16,0 10 0,0-10-1,0 0-15,0 0 16,0 1-1,0-1-15,0 0 16,0-9-16,0 0 16,0 0-1,10 0-15,-10-10 16,9 0 0,-9 1-16,0-1 15,10 1 1,-10-1-1,0 1-15,0-1 16,9-9 0,-9 0-16,9-9 15,-9 0 1,10 0-16,-10-1 16,9 1-1,1 0-15,-1-10 16,-9 0-1,0 10-15,10 0 16,-10-10-16,0 10 16,0 0-1,0-1 1,9 1 0,-9-10-16,0 1 15,0 8 1,0 1-16,9 9 15,-9 0-15,10-9 16,-1 0 0,-9 9-16,0-10 15,0 1 1,0 9 0,0 0-1,0 0-15,0 10 16,0-1-16,0 10 15,0 0 1,0 0-16,0 18 16,0 1-1,0 0 1,0-1-16,0 10 16,0 0-1,0 0-15,0 0 16,0 0-1,0 0-15,0 0 16,0 0 0,0 10-16,0 8 15,0 11 1,0-1-16,0 19 16,0 0-1,0 9-15,0 0 16,0 0-1,0 10-15,0 0 16,0-1 0,-9 1-16,-1 0 15,1-10 1,0 10 0,-1-1-16,1 1 15,-1 0 1,1 9-16,-1-9 15,1-1-15,9 1 16,0 0 0,-9-1-16,9 10 15,-10 0 1,10-9 0,0 0-16,0-1 15,0 1 1,-9-10-1,9 10-15,-10 0 16,10-10-16,0 0 16,0 1-1,0-1-15,0 0 16,0-9 0,0 9-16,0-9 15,0-9 1,0-1-16,0 1 15,0-10-15,0-9 16,0 0 0,0-10-1,0-9 1,0 0-16,0 0 16,0 0-1,0 0-15,0 0 16,0 0-1,0 0 1,0 0-16,0-9 16,10-20-16,-10-8 15,0-19 1,9-1 0,-9 1-16,10 0 15,-1-10 1,0 0-16,1 1 15,-1-1-15,1 0 16,-1-9 0,1-9-16,-1-10 15,0 0 1,1 0 0,-1-18-16,10-1 15,-10-9-15,10 0 16,-9-9-1,8 0 1,-8 9-16,-1 9 16,-9-9-1,0 19-15,0 18 16,0 48 0</inkml:trace>
  <inkml:trace contextRef="#ctx0" brushRef="#br3" timeOffset="-90551.21">12361 4580 0,'0'0'0,"0"0"0,0-19 15,10 1 1,-1-11-16,1 1 16,-1 0-1,19-9 1,19-1-16,19-9 16,0 0-1,9 0-15,0 0 16,1 1-16,-1 17 15,-9 1 1,9-9-16,10-1 16,18 1-1,-9 9-15,0-10 16,10 10 0,-1 0-1,1 0-15,-10 9 16,9 9-1,-9 1-15,1 0 16,-11-1-16,-9 1 16,10 9-1,0 0-15,9 9 16,-19 1 0,0-1-16,-9 0 15,0 1 1,0-1-1,-10 10-15,1-10 16,-1 10 0,-9-10-16,0 10 15,-9 0 1,0 0-16,-1 9 16,1 0-1,-1 0-15,1 0 16,-10 1-1,1-1-15,-11 9 16,1-9-16,0 0 16,0 10-1,0 0 1,-10-10 0,0 0-16,1 9 15,-10-8 1,0-1-16,0 0 15,0 0-15,-10 0 16,10-9 0,-9 0-1,0-1-15,-1 1 16,1 0-16,-1 0 16,1-1-1,0 1 1,-1 0-1,1 0-15,-1 0 16,1-1 0,0 1-16,-1 0 15,1 0 1,-1-1-16,1 1 16,0 0-1,-1 9-15,1 0 16,-1 0-1,1 0-15,-1 1 16,1-1 0,0 0-16,-1 0 15,1 0 1,-1 0-16,1 0 16,0 1-1,-1-1-15,1 0 16,-1 0-1,1-9-15,0 0 16,-1-1 0,1 1-16,-10 0 15,0 0 1,0-1 0,1-8-16,-1-1 15,0 1 1,0-1-16,0 0 15,-18-9-15,-1 0 16,-9 0 0,-9 0-1,-10-9-15,0 0 16,0-1 0,0 1-16,0-1 15,0 1-15,1 0 16,-11-1-1,1 1 1,9 0-16,-9-1 16,0 1-1,-1-1-15,1 10 16,9-9 0,0 9-16,10-9 15,0-1 1,-1 1-1,1-1-15,-10 1 0,0 9 16,10-9 0,-1-1-1,10 10 1,0-9-16,9 0 16,1-1-1,-1 1-15,0-1 16,1 1-1,-1 0-15,1-1 16,-1 1 0,0-1-16,10 1 15,0-10 1,0 1-16,-1-1 16,1 0-1,9-9 1,1 0-16,-1 0 15,0-1-15,0 1 16,10 10 0,-1-11-16,1 11 15,0-11 1,-1 1 0,1 0-16,9 0 15,-10 0-15,10 0 16,0 0-1,0-1-15,0 1 16,0 0 0,0 9-1,0 1-15,0-1 16,0 9 0,0 1-16,0 0 15,0-1 1,0 1-16,0 0 15,0-1-15,0 1 16,0-1 0,0 1-1,0 9 1,0 0-16,0 0 16</inkml:trace>
  <inkml:trace contextRef="#ctx0" brushRef="#br3" timeOffset="-88391.19">13039 8286 0,'0'0'0,"0"0"16,0 0-16,0 0 15,0 0 1,0 0-16,0-9 16,9-10-1,0 0-15,1 1 16,9-1 0,9-9-16,0-1 15,0 1-15,10 0 16,0 0-1,9-10 1,0 10-16,0 0 16,0 0-1,0 0-15,9 0 16,1 0 0,-1-1-16,1 11 15,-10-1 1,0 0-16,0 0 15,0 1 1,0-11 0,0 11-16,9-10 15,1 9 1,-1-9-16,1 0 16,-1 9-1,-18 9-15,9-8 16,0 8-1,0 1-15,0-10 16,9 10-16,-9-1 16,0 1-1,0 0 1,0-1 0,-9 1-16,9 9 15,0 0 1,-9 0-16,-1 0 15,1 0-15,0 0 16,-1 0 0,-9 9-16,1-9 15,-10 10 1,-1-10 0,1 9-16,0 0 15,0 1-15,-10-1 16,1 0-1,-1 1 1,0-1-16,-9 1 16,0 8-1,0 11-15,0-1 16,-9 0 0,-10 9-16,0 10 15,-18 0 1,-1-9-1,0-1-15,1 1 16,-1-1 0,1 1-16,-10-1 15,-10 1 1,1-1-16,9 1 16,-10-10-1,1 0-15,9 10 16,0-10-1,0 0-15,-10 0 16,1 0-16,-1 10 16,1-10-1,9 0-15,-10-9 16,1 0 0,-1 9-16,1-9 15,-10-1 1,0 1-1,0 0-15,10-10 16,0 1 0,-1-1-16,1-9 15,-1 0 1,10 0-16,0 0 16,0-9-1,10-1-15,-1 1 16,10-10-1,-1 0-15,1 1 16,0-1-16,9 0 31,0-9-31,1-10 16,8-18 0,1 0-16,-1 9 15,10 28 1</inkml:trace>
  <inkml:trace contextRef="#ctx0" brushRef="#br3" timeOffset="-79160.79">23208 4880 0,'0'0'0,"0"0"16,9 0-16,1-18 16,18-1-16,0 0 15,10 0 1,9 1-1,0-1-15,19-9 16,9 0 0,0 9-16,10 0 15,0 0 1,18 0-16,10 1 16,-9-1-1,-1 0-15,10 0 16,9 1-1,10-11 1,-10 20-16,10 0 16,0-1-1,-19 20-15,-1-1 16,-8 10 0,-10 9-16,-9 0 15,-10 0 1,-9 19-16,0 0 15,-1 0 1,1 9-16,-9 1 16,-1 8-16,-18 1 31,-1 0-31,-18-10 16,0 10-16,0-1 15,-19 1 1,-19-10-1,0 10-15,-18 0 16,-20-1-16,-9-8 16,-18 8-1,-20-8-15,-27-1 16,-1-9 0,-19-10-16,1-18 15,-1 0 1,-9-19-1,0-19-15,0 0 16,1 1 0,-1-20-16,9 0 15,10 1 1,19-10-16,18 0 16,10 0-1,9-9-15,10 9 16,9-9-1,19-1-15,0 1 16,19 0-16,9-19 16,10 9-1,9 0-15,9 1 32,10 18-32,0 28 15</inkml:trace>
  <inkml:trace contextRef="#ctx0" brushRef="#br2" timeOffset="-76059.06">23283 5059 0,'0'0'0,"10"-10"0,27-8 16,20-20-16,9 0 15,0-8 1,9-1-1,0 0-15,10 0 16,9 9-16,28-9 16,10 0-1,-1 10 1,11-1-16,-1 10 16,-19 0-16,0 19 15,1-1 1,-11 1-16,1 0 15,-9 18 1,-1 0-16,-9 10 16,-9 9-1,-10 10 1,10 9-16,-10 18 16,1 1-1,-11 9-15,-8 0 16,-20 10-1,1-10-15,-19 0 16,0 9 0,-19 1-16,-19 8 15,-9 1 1,-10 9-16,-18-9 16,-10 9-16,-28-9 15,-19 0 1,-10-19-1,-18-19-15,-28 1 16,-10-20 0,-9-18-1,-9 0-15,8-19 16,1 0 0,19-19-16,9 0 15,10-9 1,18-9-16,19-1 15,9-18-15,20-10 16,9-9 0,9 0-1,19-9-15,0-10 16,18 9 0,11 1-16,8 9 15,1 0 1,-1-10-1,20 1-15,-1 9 16,19 0-16,10 0 16,18 0-1,67-10 1,159-74-16</inkml:trace>
  <inkml:trace contextRef="#ctx0" brushRef="#br4" timeOffset="-71390.97">13387 5162 0,'0'0'0,"0"0"0,0 0 15,0 0 1,0 0-16,0 0 15,0 0 1,0 0 0,0 9-16,-10 1 15,10 8 1,0 20-16,0 9 16,10 19-1,-1-1-15,1 1 16,-1 0-16,0 27 15,1 11 1,-10 8 0,0 1-16,0-1 15,0 10 1,0-9-16,0 9 16,0 0-1,0 9 1,0 1-16,0 8 15,0 10 1,0-18-16,-10 8 16,1-8-1,0-1-15,9-18 16,-10 9 0,10 0-16,0-10 15,10-18-15,-1-9 16,0-10-1,-9-19 1,0 0-16,0-18 16,0-10-1,0-9 1,0-1-16,0-18 16,0 0-16,0 0 15,0 0 1</inkml:trace>
  <inkml:trace contextRef="#ctx0" brushRef="#br4" timeOffset="-70721.02">14384 5199 0,'0'0'0,"0"0"15,0 19 1,-9 28 0,-1 38-16,20 18 15,-1 19 1,10 18-16,0 11 15,-1 8-15,1 10 16,-9 0 0,-1 0-1,0 0-15,-9-10 16,0 1 0,0 8-16,-9 1 15,0-9 1,-1-1-16,-9-9 15,1-9-15,8-19 16,1-19 0,-1-28-16,1-9 31,0-10-31,-1-18 16,1-1-16,9-18 15,0 0 1,0-10-16,0-9 15,9-9 1,-9 0-16</inkml:trace>
  <inkml:trace contextRef="#ctx0" brushRef="#br4" timeOffset="-70140.97">15042 5312 0,'0'0'0,"0"0"16,0 0-16,0 0 0,0 9 31,-18 29-31,-1 37 16,0 28 0,0 29-16,10 8 15,-1 1 1,10 0-16,0 18 15,0-9 1,0 0-16,0 10 16,0-19-1,0 9-15,0 0 16,10-19 0,-1 10-16,-9 0 15,0-19 1,0-10-16,0 1 15,0-19 1,0-10-16,-9-28 16,-1 1-1,10-20-15,0-18 16,0 0 0,0-10-16,0-9 15,0 0 1</inkml:trace>
  <inkml:trace contextRef="#ctx0" brushRef="#br4" timeOffset="-69166.94">12653 8511 0,'0'0'0,"9"0"16,10-18-16,19-11 15,28-8 1,0-19-16,-1-1 16,1 1-1,0 9-15,9-9 16,29-10 0,9 0-16,0 10 15,9 0 1,0 0-16,-9 9 15,0 0 1,-10 0-16,10 0 16,0 9-1,-19 10 1,10 0-16,-10 0 16,0 19-1,-9-1-15,-1 1 16,1-976-1,-10 1970-15,-9-976 16,-10 1-16,1-1 16,-19 10-1,-10 0-15,-9 9 16,-1 0 0,1 19-16,-19 0 15,-9 9 1,-19 10-1,-19-1-15,-29 20 16,-27-1 0,-29 10-16,-28 0 15,-28-10 1,-19-9-16,0 0 16,0 0-1,0-18-15,10-10 16,27-10-1,48-18-15,9 0 16,19-10 0,28-9-16,19 0 15,19-9 1,0-10 0,18 10-16</inkml:trace>
  <inkml:trace contextRef="#ctx0" brushRef="#br4" timeOffset="-65720.91">15466 9825 0,'0'0'0,"0"0"0,0 0 15,0 0-15,0 0 16,0 0 0,0 0-16,0-9 15,0-1 1,9-9 0,1 1-16,18-1 15,19-19 1,19 1-16,18 9 15,1-1 1,19 1-16,8 10 16,1 8-1,0 1-15,0 18 16,-19 1 0,-9-1-16,-1 0 15,-8 19 1,-1 1-16,-19-1 15,1 0 1,-19-9-16,-1-1 16,-9 11-1,-9-1-15,0 0 16,-19 0 0,0 0-1,-19 10-15,-9 9 16,-19 0-1,-10 9-15,-27 0 16,-20 0 0,-18-9-16,0 0 15,-10-9 1,-9-1-16,9-9 16,1-18-1,-1-10-15,10 0 16,18-19-1,19 0-15,20-9 16,17 0 0,1 0-16,19-10 15,0 1 1,0-19-16,18-1 16,10 1-1,19 0-15,19-19 16,46-10-1,76-18-15,141-66 16</inkml:trace>
  <inkml:trace contextRef="#ctx0" brushRef="#br4" timeOffset="-37218.87">12531 4364 0,'0'0'0,"9"0"16,0-9-16,20-10 15,-1 0-15,19-18 16,0 9 0,19 0-16,9-1 31,10 1-31,-1 0 15,20 9-15,9 1 16,0-10 0,-10 9-16,10 0 15,9 0 1,-9 10-16,10-1 16,-1-8-1,10 8 1,-20 1-16,11 9 15,8 0-15,-18 0 16,0 9 0,10 1-1,-11-1-15,1 19 16,-19 0 0,0 1-16,-9-1 15,-10 19 1,-18-1-16,-1 1 15,-18 0 1,0 10-16,-1 8 16,-18 10-1,0 0-15,-19 0 16,0 1-16,-19 8 31,-19 0-31,-18 10 16,-10-19-1,-9-18-15,-10 8 16,-28-8 0,-18-1-16,-11-9 15,-18-10 1,-9-18-16,-28 0 16,8-10-1,1-9-15,0-19 16,9 1-1,10-1-15,9-19 16,28 1 0,10-1-16,9-9 15,10-9 1,28 0-16,9 0 16,0-20-1,19 1-15,0-18 16,19-1-1,9 9-15,9 20 16,10 27 0</inkml:trace>
  <inkml:trace contextRef="#ctx0" brushRef="#br4" timeOffset="-28847.14">16736 6766 0,'0'0'0,"0"0"15,9 0-15,1 10 16,18 27-16,9 19 16,10 48-1,1 27 1,-11 29-16,-18 37 16,-19 28-16,-9 19 31,-10 9-31,-19 10 15,0 28-15,1-1 16,-1 20 0,1 18-16,8-18 15,20 0 1,-10 27 0,10 1-16,9-38 15,19 1-15,9-11 16,0-36-1,19-1-15,0-28 16,0-46 0,0-20-1,0-28-15,-9-27 16,-1-20 0,-8-28-16,-11-18 15,1-1 1,0-18-16,-9 0 15,-1 0 1,-9-10-16,0-9 16</inkml:trace>
  <inkml:trace contextRef="#ctx0" brushRef="#br4" timeOffset="-27796.11">15993 14253 0,'0'0'0,"0"10"0,-19 9 16,0 18 0,0 38-16,-9 28 15,19 1 1,18 8-16,0 1 16,20-19-1,18-19 1,18-10-16,20-8 15,9-20-15,10-18 16,9-19 0,-1-19-16,1-18 15,-37-1 1,-48 19 0</inkml:trace>
  <inkml:trace contextRef="#ctx0" brushRef="#br4" timeOffset="-27571.04">15917 14544 0,'0'0'0,"0"0"16,0-19-16,10 1 15,-1-1 1,19-9-16,19 0 15,10 0-15,9 18 16,28 1 0,-38 9-1</inkml:trace>
  <inkml:trace contextRef="#ctx0" brushRef="#br4" timeOffset="-27360.98">15870 14760 0,'0'0'0,"10"0"0,-1-9 16,19-1 0,19 1-1,19 0-15,19-1 16,28 20-1,28 8-15,-66-8 16</inkml:trace>
  <inkml:trace contextRef="#ctx0" brushRef="#br4" timeOffset="-26869.93">16736 14554 0,'0'0'0,"0"0"0,9-19 16,1 0 0,8 0-16,11-9 15,18-9 1,9 9 0,10 9-16,19 9 15,9 20 1,0-1-16,-10 19 15,-27 0-15,-1 19 16,-18 0 0,-10 0-1,-18 19-15,-20 9 16,-27 0 0,-20-9-16,-18-19 15,9-38 1,0-18-16,0-20 15,19-36 1,19-29-16,28-19 16,9-9-1,20 29-15,-1 17 16,19 20 0,0 9-16,9 19 15,20 9 1,-29 10-16</inkml:trace>
  <inkml:trace contextRef="#ctx0" brushRef="#br4" timeOffset="-26437.22">17780 14469 0,'0'0'0,"9"-9"15,10-10-15,19-9 16,9 0-16,19 0 16,9 18-1,28 20 1,1 27-16,-10 19 16,-9 10-1,-10 19 1,-28-1-16,-19-9 15,-28 0 1,-28-19-16,-10-9 16,-9-9-1,0-19-15,10-19 16,8-19 0,1-28-16,9-19 15,19-46 1,19-29-16,28 10 15,10 9 1,9 28-16,-1 19 16,20 37-1,19 19-15,-48 19 16</inkml:trace>
  <inkml:trace contextRef="#ctx0" brushRef="#br4" timeOffset="-25706.05">19238 14404 0,'0'0'0,"-9"9"16,-10 10-16,-19 18 16,10 29-1,0 0-15,18 9 16,10 0-1,19 0-15,9-19 16,1-18-16,18-10 16,0-19-1,19-18 1,-1-19-16,1-10 16,-9-18-16,-20-10 15,1-9 1,-19 0-1,-19 0-15,0 9 16,-19-9 0,0 9-16,-18 10 15,-1 0 1,0 9-16,-9 0 16,-9 10-1,-1 8-15,10 11 16,0 8-1,0 20-15,19-1 16,0 19 0,18 0-1,20 0-15,-1 1 16,19-1 0,20 0-16,-1 0 15,28-9 1,9 0-1,1-1-15,0 1 16,-1 9-16,1 0 16,0 19-1,-10 10-15,-18-1 16,-1 10 0,-18-1-16,-10 20 15,-9-1 1,-19 1-1,0-10-15,-19 9 16,-9 10-16,9-57 16</inkml:trace>
  <inkml:trace contextRef="#ctx0" brushRef="#br4" timeOffset="-25105.16">14854 13925 0,'10'0'0,"27"-19"0,86-37 16,121-28 0,85-10-16,29 0 15,-10 19 1,-9 19-16,46 27 15,20 20-15,-19 9 16,-10 9 0,-19 20-16,-27-1 15,-39 9 1,-27 10-16,-29 19 16,-38-1-1,-27 29 1,-39 19-1,-8 28-15,-10 18 16,-29 10 0,-18 0-16,-19 0 15,-28-10-15,-10 1 16,-18-1 0,-19-9-1,-10-18-15,-28-1 16,-47-9-1,-46-19-15,-152 57 16</inkml:trace>
  <inkml:trace contextRef="#ctx0" brushRef="#br4" timeOffset="-24359.19">14431 13822 0,'0'0'0,"0"0"16,0 0-16,0 9 15,0 10-15,0 47 16,9 27 0,10 29-16,9 19 15,19 0 1,10-10 0,9-18-16,18-1 15,1-18-15,0 0 16,18-19-1,10 0-15,9 0 16,20 10 0,17-1-1,39-9-15,28-19 16,37-9 0,38-18-16,10-29 15,18-10 1,19-9-16,-9-9 15,-29 0-15,10-9 16,-19 8 0,-19 1-1,-18 0 1,-29 9-16,-28 1 16,-19-1-1,-28 9-15,-19 1 16,-19-10-1,-18 10-15,-29 0 16,-19-1 0,-18 1-16,0-1 15,-10 1 1,-9 0-16,0-1 16,-10 10-1,0 0 1,-9 0-16,0 0 15,0 0-15,0 0 16</inkml:trace>
  <inkml:trace contextRef="#ctx0" brushRef="#br4" timeOffset="-23091.11">14280 14160 0,'0'0'0,"10"-10"16,27-18-1,29-28-15,38-19 16,46-10 0,29-9-1,28 1-15,28-1 16,29 9-1,18 1-15,19 9 16,-47 19 0,-10 9-16,-18 18 15,0 11 1,-10 18-16,1 9 16,9 19-1,-1 10-15,11 9 16,-1 9-1,-10 10-15,-8 9 16,-20 0 0,-18 0-16,9-9 15,-9-1 1,-10 1 0,-18 9-16,-10 0 15,-28 0 1,-19-9-16,-9 9 15,-10 0-15,-19 0 16,-18 0 0,-19 0-16,-10 9 15,-18 20 1,-38-1 0,-19 9-16,-47 1 15,-38 18-15,-37-18 16,-19-10-1,-37-18 1,-20-10-16,-18-10 16,0-27-1,-29-1-15,-27-8 16,9-11 0,-10-18-16,10-9 15,18-10 1,29 0-1,28-18-15,19-1 16,18-18-16,29 0 16,10-19-1,18-10 1,18 10-16,30-9 16,8-1-1,10 1-15,9-10 16,20 0-1,-1 0-15,9 1 16,10-20 0,10 19-16,8 10 15,1-1-15,0 10 32,18 10-32,1-1 15,0 19 1,9 0-16,0 19 15,0 0 1,0 18-16,0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4:57:20.29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7949 1456 0,'0'0'0,"0"9"0,0 29 16,-9 46 0,-1 38-16,1 38 15,0 27 1,9 20-16,-10 18 16,10 9-1,10 10-15,-10 0 16,0 19-1,0 0-15,0 28 16,0 37 0,9 10-1,0 0-15,1 9 16,9 9 0,-1 1-16,-8-20 15,-1 1 1,1-9-16,-1 8 15,-9 11-15,0-29 16,0 9 0,0 10-16,10-38 15,-10-19 1,9 1 0,-9-29-16,0-18 15,0-19 1,0-29-1,0 1-15,0-29 16,0-18-16,-9-19 16,-1-19-1,1-18-15,-1-29 16,1-9 0,-1-10-16,1-18 15,9-9 1,-9-10-16,9 0 15</inkml:trace>
  <inkml:trace contextRef="#ctx0" brushRef="#br0" timeOffset="1027.25">5118 10059 0,'18'0'0,"48"-18"16,66-20-16,75-18 16,28 0-1,0 9-15,19 9 16,29 10-16,36 0 15,67 0 1,37 9-16,1 10 16,37 9-1,47 9-15,28 0 16,28-9 0,-9 0-1,10 10 1,-1-1-16,48-9 15,18 9-15,-9 1 16,47 9 0,-10-1-16,1 1 15,-48 9 1,10 0-16,-9 1 16,-48-1-1,-28 0-15,-56 9 16,-47-8-1,-47 8 1,-38 1-16,-47-1 16,-47-18-1,-28 0-15,-29-1 16,-37-8 0,-28-10-16,-19 0 15,-29-10 1,-18-8-16,-19 8 15,-19 1 1,-9 0-16,-19-1 16</inkml:trace>
  <inkml:trace contextRef="#ctx0" brushRef="#br0" timeOffset="1804.12">8758 9590 0,'0'0'0,"0"0"16,-19 10-1,1-1-15,8 0 16,1 10-16,-1 0 16,20 0-1,9 0-15,18-1 16,29 1 0,9-19-1,-18-9-15,-20-1 16,-8 1-1,-10 0-15,-19-1 16,0 10 0,-19-9-16,-47 9 15,19 9 1</inkml:trace>
  <inkml:trace contextRef="#ctx0" brushRef="#br0" timeOffset="2357.94">9558 9515 0,'0'0'0,"0"0"0,0 0 16,-19 0-1,0 10 1,-18 8-16,-1 20 16,10 9-1,9 0-15,10 9 16,18-18 0,0-1-16,20-9 15,18-9 1,19-19-1,9-19-15,-9-9 0,-10-9 16,-18-1 0,-19 1-16,-10-10 15,-18 9 1,-20-9 0,-8 19-1,-10 19-15,-19 27 16,19-8-16</inkml:trace>
  <inkml:trace contextRef="#ctx0" brushRef="#br0" timeOffset="2978.79">10292 9543 0,'0'0'0,"0"0"0,-19 10 16,0 9-16,-9 9 15,9 0 1,10 9-16,9-8 16,9 8-1,10-9-15,9 0 16,10-9 0,-1 0-1,10-19-15,-9 0 16,0-19-16,-1 0 15,-9-9 1,-9-9-16,-19-1 16,-9-9-1,-29 0-15,-18 0 16,-19 19 0,-10 28-16,19 19 15,28 0 1</inkml:trace>
  <inkml:trace contextRef="#ctx0" brushRef="#br0" timeOffset="3516.7">11195 9506 0,'0'0'0,"-10"0"16,-8 9 0,-20 19-1,-9 1-15,0 17 16,19 11-16,-1 8 16,20 1-1,9-10 1,19 1-1,9-20-15,19 1 16,0-19 0,0-10-16,0-9 15,-9-19-15,-1 0 16,-18 1 0,0-11-1,-19-8-15,-9-1 16,-20-8-16,-18-1 15,-9 9 1,28 29 0</inkml:trace>
  <inkml:trace contextRef="#ctx0" brushRef="#br0" timeOffset="4097.25">11731 9600 0,'0'0'0,"-9"9"0,-29 0 15,0 20 1,-9-1-16,19 0 16,9 9-1,10-8-15,18-1 16,10 0 0,9-9-16,19-1 15,10 1 1,-1-19-16,-9-19 15,-9 1-15,-10-10 16,-9-10 0,-19-9-1,-19 0-15,-18 0 16,-20 19 0,-37 0-1,38 19-15</inkml:trace>
  <inkml:trace contextRef="#ctx0" brushRef="#br0" timeOffset="4688.41">12512 9665 0,'0'0'0,"0"0"16,-10-9-1,-8 0-15,-20 9 16,0 9 0,-9 0-16,0 10 15,19 9 1,0 0-16,9 10 15,10 0-15,18-1 16,0-18 0,20 0-1,18-1-15,0-18 16,9 0 0,1-18-1,-20-1-15,-9-9 16,-18-10-1,-20-9-15,-37-9 16,-28 0-16,-19 27 31,-9 20-31,-10 28 0,47 0 16</inkml:trace>
  <inkml:trace contextRef="#ctx0" brushRef="#br0" timeOffset="5196.72">13274 9562 0,'0'0'0,"0"0"0,-10 0 16,-18 10-16,-19 8 15,-9 10 1,-20 19-16,11 0 15,18 0 1,18 10-16,20-11 16,0-8-1,18-1-15,0-18 16,20 0 0,-1-19-16,0 0 15,10-19 1,-1 0-16,-18-9 15,0 0 1,-19 0-16,0 0 16,-28 0-1,-29 0-15,-27 18 16,37 10 0</inkml:trace>
  <inkml:trace contextRef="#ctx0" brushRef="#br0" timeOffset="5776.75">13725 9712 0,'0'0'0,"0"0"15,-18 0 1,-1 0 0,-9 10-16,-1-1 15,11 0-15,-11 20 16,10 8-1,10 1-15,9-1 16,9 1 0,1-1-1,9-18-15,9 0 16,0-19 0,0 0-16,-9-19 15,0 0 1,-19-18-1,-9-1-15,-38-9 16,-57 0 0,29 29-16</inkml:trace>
  <inkml:trace contextRef="#ctx0" brushRef="#br0" timeOffset="6646.99">15221 4299 0,'0'0'0,"0"0"0,0 0 16,0 0 0,0 0-16,0 0 15,0 0-15,0 0 16,-9 9 0,-1-9-16,10 0 15,0 0 1,0 0-16,0 0 15,0 9-15,0 1 32,10 18-32,9 28 15,28 38 1,9 9 0,10 1-16,19-1 15,-10-9-15,-19-10 16,-9-18-1,0-10 1,-9-9-16,-19-28 16</inkml:trace>
  <inkml:trace contextRef="#ctx0" brushRef="#br0" timeOffset="6886.91">15748 4402 0,'0'0'0,"0"0"0,0 0 16,-28 19-1,-38 28-15,-28 28 16,-10 28 0,-9 28-16,-9 10 15,19-19 1,18-19-16,19-9 15,0-19 1,29-47-16</inkml:trace>
  <inkml:trace contextRef="#ctx0" brushRef="#br0" timeOffset="7249.01">16058 4364 0,'0'0'0,"0"0"15,0 0-15,0 0 16,10 10-1,-1-1-15,19 29 16,20 18 0,8 10-16,10-1 15,18 10 1,-8 0-16,-1 0 16,-19-9-1,1-10 1,-10 1-16,0-10 15,-28-29-15</inkml:trace>
  <inkml:trace contextRef="#ctx0" brushRef="#br0" timeOffset="7486.78">16595 4468 0,'0'0'0,"0"0"0,-19 9 15,-9 10 1,-19 18 0,-10 29-1,-9 18-15,-9 10 16,0 19 0,0-10-16,9-19 15,19-9 1,28-46-16</inkml:trace>
  <inkml:trace contextRef="#ctx0" brushRef="#br0" timeOffset="7807.04">17197 4439 0,'0'0'0,"0"0"0,0 0 15,0 0 1,0 0-16,9 10 16,1-1-1,18 29 1,19 18-16,19 28 15,-10 1-15,1-1 16,-1-9 0,-9-9-16,0-10 15,-28-37 1</inkml:trace>
  <inkml:trace contextRef="#ctx0" brushRef="#br0" timeOffset="8046.03">17658 4524 0,'0'0'0,"0"0"16,0 9-16,-29 10 15,-18 37 1,-37 38-16,-10 37 15,9 1-15,19-10 16,-9 0 0,9-19-16,38-56 15</inkml:trace>
  <inkml:trace contextRef="#ctx0" brushRef="#br0" timeOffset="8410.27">18015 4496 0,'0'0'0,"0"0"16,0 0-16,10 9 15,8 10 1,20 18-16,37 29 16,10 9-1,9 10 1,-19 8-16,10-8 15,-10-1 1,0-9-16,-18-18 16,-38-29-1</inkml:trace>
  <inkml:trace contextRef="#ctx0" brushRef="#br0" timeOffset="8646.95">18551 4571 0,'0'0'0,"0"9"0,-18 10 16,-11 18-16,-36 39 16,-20 27-1,0 0 1,10-9-16,9 0 15,10-19-15,27-38 16</inkml:trace>
  <inkml:trace contextRef="#ctx0" brushRef="#br0" timeOffset="8978.75">19050 4599 0,'0'0'0,"0"0"15,9 9-15,10 29 16,28 9-16,10 18 16,9 10-1,9 10 1,0-10-16,0 0 16,-9-9-16,0-1 31,-28-36-31</inkml:trace>
  <inkml:trace contextRef="#ctx0" brushRef="#br0" timeOffset="9216.74">19511 4636 0,'0'0'0,"0"10"16,-19 9-16,-28 28 16,-28 28-1,-10 18-15,1 1 16,8 0 0,10 0-16,29-47 15</inkml:trace>
  <inkml:trace contextRef="#ctx0" brushRef="#br0" timeOffset="9562.78">20019 4618 0,'0'0'0,"9"9"16,1 10-16,18 9 15,28 19 1,10 19-16,0-1 15,19 10 1,-1 0 0,-8-18-1,-1-1-15,-9 0 16,-29-37-16</inkml:trace>
  <inkml:trace contextRef="#ctx0" brushRef="#br0" timeOffset="9787.17">20762 4627 0,'0'0'0,"0"0"16,-9 9-16,-19 10 15,-29 38 1,-28 27-16,-9 19 15,-9 10-15,-10-1 16,9-8 0,57-58-16</inkml:trace>
  <inkml:trace contextRef="#ctx0" brushRef="#br0" timeOffset="10137.1">21148 4655 0,'0'0'0,"0"0"0,9 10 16,1-1-1,18 19 1,19 19-16,19 19 16,18 9-1,-8 9-15,-1 1 16,-9-1-16,0-9 15,-38-47 1</inkml:trace>
  <inkml:trace contextRef="#ctx0" brushRef="#br0" timeOffset="10342.56">21637 4777 0,'0'0'0,"0"10"16,-19-1-16,-9 28 15,-38 48 1,-19 37-16,-37 56 16,-75 113-1</inkml:trace>
  <inkml:trace contextRef="#ctx0" brushRef="#br0" timeOffset="11627.08">14356 4533 0,'0'0'0,"0"0"16,9 0-16,1 0 16,18 10-16,9 8 15,20 20 1,9 18-16,0 10 31,-10-10-31,0 0 16,1-9-16,-38-28 15</inkml:trace>
  <inkml:trace contextRef="#ctx0" brushRef="#br0" timeOffset="11837.11">14685 4590 0,'0'0'0,"0"0"0,-9 18 16,-20 20-1,-27 37 1,-10 37-16,-28 29 16,47-75-1</inkml:trace>
  <inkml:trace contextRef="#ctx0" brushRef="#br1" timeOffset="23877.12">8580 9750 0,'0'0'0,"0"0"15,0 0-15,0 0 16,0 0 0,0 0-16,0 0 15,0 0 1,9 0-16,0 0 16,1 0-1,-1 0-15,1-10 16,8 1-1,1 0-15,9-1 16,1 1 0,-1 9-16,0 0 15,10 0 1,-1 0 0,-8 0-16,-1 0 15,9 9 1,1-9-16,-10 10 15,10-1-15,0-9 16,9 9 0,0 1-1,-10-1-15,1 1 16,0-1 0,-1 0-16,1 1 15,-1-1 1,-8 1-1,8-10-15,1 0 16,0 0-16,-10 0 16,9 0-1,1 0-15,-10 0 16,10 0 0,-1-10-16,-8 10 15,8 0 1,1-9-1,0-1-15,-1 1 0,1 9 32,-1-9-32,11-1 15,-11 1 1,1-1-16,-1 1 16,1 0-1,0-1-15,-1 1 16,1 0-1,9-10-15,-9 9 16,9-8-16,0-1 16,0 0-1,-10 0 1,10 1-16,-9 8 16,0-9-1,-1 10 1,10-10-16,0 1 15,0-1-15,-9 0 16,0 10 0,9-10-16,-10 9 15,1 1 1,0-10-16,-1 1 16,1-1-1,-1 0-15,10 0 16,1 0-1,-11 1-15,10-1 16,0 0 0,0 0-1,0-9-15,0 10 16,-9-11 0,0 11-16,9-1 15,-10-9 1,1 0-16,9-1 15,-9 1-15,-1 0 16,1 0 0,-1 0-16,1 0 31,-10 0-31,1-1 16,-1-8-1,9-1-15,1 1 16,0-1-1,-1 1-15,1-1 16,0 1 0,-1-1-16,1 10 15,-10-10 1,10 1-16,-1-1 16,1-9-1,0 1-15,-10-1 16,9 0-1,1 0-15,0 0 16,9 0 0,0 0-16,-10 0 15,1 0 1,0 0-16,-1 0 16,1 1-1,-1-1-15,1 0 16,-10 9-1,10-9-15,9 0 16,-9 0 0,9 10-1,-10-10-15,10 0 16,0 0 0,-9 0-16,0 10 15,9-1 1,0-9-16,0-9 15,9 9-15,-9 0 16,0 0 0,10 0-1,-10 0-15,0 1 16,9-1 0,10 0-16,0 0 15,-10 0 1,1 0-1,-1 9-15,1-8 16,-1-1-16,1 0 16,8 9-1,1 1-15,0-1 16,0-9 0,-10 10-16,10-1 15,0 1 1,0-1-16,9-9 15,1 0 1,-1 0 0,0 10-16,10-1 15,-1 1 1,10-10-16,-18 9 16,-1 10-1,0-9-15,10-1 16,0 10-1,-1-10-15,-9 10 16,10-9 0,0-1-1,9 10-15,-19 0 16,0 0 0,10 0-16,0 0 15,-1-1 1,10 1-16,1 9 15,-1-9-15,0 10 16,9-1 0,-9 0-16,0 0 15,0 0 1,10 10 0,-1 0-16,-9-1 15,1 1 1,8 0-16,0-1 15,1 1 1,-10-1-16,10 1 16,8 0-1,-8-1-15,-1 1 16,-9 9 0,10-9-1,9 9-15,0-10 16,0 10-1,-10-9-15,1 9 16,-10 0 0,-10 0-16,1 0 15,9 0 1,0 9-16,0 1 16,0-1-1,-9 0-15,9 1 16,0-10-1,0 9 1,0 0-16,-9-9 16,9 10-16,0-1 15,0-9 1,-9 0 0,-1 0-16,1 0 15,-10 10 1,-9-10-16,-9 0 15,-20 0 1,1 0-16,-10 0 16,0 0-16,-9 0 15,0 0 1,0 0 0,0 9-16,-1-9 15,1 0-15,0 0 16,-10 0-1,-9 0 1</inkml:trace>
  <inkml:trace contextRef="#ctx0" brushRef="#br1" timeOffset="30964.09">20423 4890 0,'0'0'0,"0"-28"0,-18-29 15,-1-36 1,0-29-16,0-10 15,10-27-15,-1-10 16,20 0 0,-1 0-16,19 0 15,1 0 1,-1 19 0,0 9-16,0 19 15,1 0-15,8 10 16,-9 27-1,-9 20 1,0 8-16,-10 11 16,1 17-1,-10 1 1,0 19-16,0-1 16,0 1-1</inkml:trace>
  <inkml:trace contextRef="#ctx0" brushRef="#br1" timeOffset="31667">21176 1503 0,'0'0'0,"0"0"0,0 9 15,-9 19 1,-10 0 0,-19 19-16,-18 19 15,-19 0-15,-10-10 31,-9-9-31,0-19 16,0-19-16,9-9 16,10-18-1,9-20-15,9 1 16,10-10 0,19 0-16,19 0 15,18 0 1,29-9-16,28-1 15,47 10 1,37 1-16,38 17 16,0 11-16,0 8 15,1 1 1,-20 9 0,-19 0-1,-18-10-15,-47 1 16,-29 9-16,-9 0 15,-9 0 1,-19 0-16,-10 0 16,-9 0-1</inkml:trace>
  <inkml:trace contextRef="#ctx0" brushRef="#br1" timeOffset="32064.54">22794 893 0,'0'0'0,"0"0"0,0 0 16,0 9-1,-19 10 1,-9 19-16,-10 18 16,-9 10-1,0 27-15,0 11 16,19-1 0,9-9-16,10-10 15,18-9 1,1 0-16,18-19 15,0-18-15,0-1 16,19-8 0,0-11-1,10-8-15,-29-10 16</inkml:trace>
  <inkml:trace contextRef="#ctx0" brushRef="#br1" timeOffset="32578.82">23152 1146 0,'0'0'0,"9"0"0,10 0 0,18-9 15,29-1 1,0 1 0,19 0-16,-10-1 15,0 20 1,-18-1-16,-20 0 16,-8 1-1,-11-1-15,1 1 16,-19 18-1,-28 9-15,-19 20 16,-28 8-16,0 1 16,18-19-1,10-10-15,19-18 16,0 0 0,18-10-1,1 1 1,18-1-16,1 0 15,27 1-15,38 9 16,10-10 0,9 0-16,-9 1 15,-10-10 1,0 0 0,-46 0-16</inkml:trace>
  <inkml:trace contextRef="#ctx0" brushRef="#br1" timeOffset="32857.05">24036 865 0,'0'0'0,"0"0"0,9 9 16,10 10 0,19 37-16,18 19 15,10 38 1,0 37-16,-10 19 16,-27 0-1,-39 9-15,-93 19 16,-132 103-1</inkml:trace>
  <inkml:trace contextRef="#ctx0" brushRef="#br1" timeOffset="37114.51">8203 9740 0,'0'0'0,"0"0"0,10 0 16,-1 0-1,10 0-15,0 0 16,9 0-16,0 0 15,0 0 1,1 0 0,-1 0-16,0 0 15,0-9-15,10 9 16,0-9 0,9-1-16,0 1 15,0 0 1,0 9-1,0 0-15,0-10 16,-10 10 0,10-9-16,0 9 15,0-10 1,1 10-16,8-9 16,-9 9-1,9 0-15,-9 0 16,1 0-1,-11 0 1,10 0-16,0 0 16,0 0-1,10 0-15,-1-9 16,1 9 0,-10 0-16,9-10 15,-18 10 1,-1 0-16,1-9 15,9-1 1,-9 1-16,9 0 16,0-1-1,0 10-15,0-9 16,-10 0 0,1-1-16,0 1 15,9-1 1,-10 10-16,10-9 15,0 0 1,0-1 0,0 1-16,1 0 15,-11-1-15,1 1 16,-1 9 0,1-10-1,-10 10-15,0-9 16,-9 9-1,0 0-15,0-9 16,0-1 0,0 1-16,-10 9 15,10 0 1,-10 0-16,1 0 16,-1 0-1,-9 0-15,0 0 16,0 0-1</inkml:trace>
  <inkml:trace contextRef="#ctx0" brushRef="#br1" timeOffset="41508.98">8166 9712 0,'0'0'0,"0"0"0,0 0 16,0 0 0,9 0-16,0 0 15,1 0 1,18 0-16,0 0 15,1 0 1,-1 0 0,9-9-16,-8 9 15,8 0 1,1 0-16,-1 0 16,11 0-1,-1 0-15,9 0 16,10 0-1,-10 0-15,1 0 16,-1 0 0,-9 0-16,10 0 15,-10 0 1,0 0-16,19 0 16,-10 0-1,0 0 1,1 0-16,-1 0 15,-9 0-15,0 0 16,0 0 0,1 0-16,-1 0 15,-10 0 1,1 0-16,9 0 16,-10 0-1,1 0-15,0-9 16,-1 9-1,1-10-15,9 10 16,0 0 0,0-9-1,0 9-15,0-10 16,0 10 0,0 0-16,0 0 15,0-9 1,0 0-16,0 9 15,0-10-15,-9 1 16,0-1 0,-1 1-1,1 0 1,0-1-16,-1 1 16,1 9-1,-1-9-15,1-1 16,0 1-1,-1-1-15,1 1 16,0 0-16,-1-1 16,1 1-1,0 0-15,-1-1 16,1 1 0,-1 9-16,-8-10 15,-1 10 1,0-9-1,0 0-15,1-1 16,8 1 0,1-1-1,-1 1-15,1 0 16,-10-1 0,10 1-16,-10 0 15,0-1 1,1 1-16,-1-1 15,0 1 1,0-10-16,0 10 16,1-1-1,-1-8-15,0-1 16,0 10 0,1-10-16,-11 9 15,11-8 1,-1-1-16,0 10 15,0-10 1,-9 9-16,9-8 16,1-1-1,-11 9-15,1 1 16,0 0 0,0-10-16,0 10 15,9-10 1,-9 9-16,-1-8 15,11-1 1,-11 9 0,11-8-16,-1-1 15,-9 10 1,0-10-16,9 0 16,-9 0-16,-1 1 15,1-1 1,0 0-1,0 0-15,0 10 16,-1-10 0,1 0-16,0 1 15,0-1 1,0 0-16,0 0 16,-1 0-1,1-9-15,0 10 16,0-11-1,-10 11-15,10-1 16,0 0 0,-10 0-16,10 1 15,-10-1 1,10 0 0,-9 0-16,9-9 15,-10 9 1,10-9-16,0 0 15,-1-9-15,-8-1 16,9 1 0,-10-1-1,10 0-15,-10 1 16,1 9-16,8 0 16,1-1-1,0-8 1,0-1-16,0 1 15,0-1 1,-1 1 0,1-1-16,0 10 15,0 0-15,0 0 16,-1 0 0,1 0-1,0-1-15,0 1 16,0 0-1,-1 0-15,1 0 16,0 0-16,0 0 16,9 9-1,0-9 1,1 9-16,-1-9 16,0 0-1,10-1-15,-10 11 16,0-1-1,0 0-15,1 0 16,-1 1 0,0-1-16,0 0 15,0 0 1,-9 1-16,0-1 16,0 0-1,0 0 1,9 0-16,-9 1 15,9-1-15,0 0 16,0-9 0,1 9-16,-1 1 15,0-11 1,0 1 0,1 9-16,-1-9 15,0 0 1,0 0-16,0 9 15,1-9-15,-1 0 16,0 0 0,0 0-1,1 9-15,-1-9 16,9 0 0,1-1-16,0-8 15,-1 9 1,1 0-1,-10-1-15,10 1 16,-1 0-16,1 0 16,0 0-16,-1 0 31,1 0-31,0-1 16,-1 1-1,1 0-15,-10 9 16,10-9-1,-1 0-15,1 0 16,0 0 0,-1 0-16,1 0 15,-1-1 1,1 1-16,0 9 16,-1 1-1,10-1 1,0-9-16,0 9 15,0 0-15,-9 0 16,0 1 0,-1-1-16,1 0 15,0 10 1,9-10-16,0 0 16,0 1-1,0-1-15,0 9 16,0 1-1,-10 0 1,10-10-16,-9 9 16,0 1-1,9-10-15,0 1 16,0 8 0,0-9-16,0 1 15,-9 8 1,9 1-16,0-10 15,0 0-15,-10 10 16,10-10 0,10 0-16,-1 10 15,-9-10 1,10 10 0,-10 0-1,0-10-15,0 9 16,0-8-1,9 8-15,-9-9 16,10 10 0,-1 0-16,1-1 15,-1 1-15,1 0 16,-1-1 0,0 1-16,1-1 15,-1 1 1,1 0-1,-1-1-15,1 1 16,-1-1 0,-9 1-16,10 0 15,-10-1 1,9 1-16,1 0 16,-1-1-1,0 1-15,-9-1 16,10 1-1,-1 0 1,1-1-16,-1 1 16,1 0-1,-1 9-15,1-10 16,-10 10 0,0 0-16,9-9 15,1 9 1,-1 0-16,0 0 15,1-10 1,-10 10-16,9-9 16,-9 0-1,10 9-15,-1 0 16,1 0 0,-1 0-16,1 0 15,-1 0 1,0 0-16,-8 0 15,8 0 1,0 0 0,1 0-16,-1 0 15,1 0-15,-1 0 16,1 0 0,-10 0-16,9 0 15,-9 0 1,10 9-16,-1 0 15,0 1 1,1-10 0,-10 9-16,9 1 15,-9-10 1,0 9-16,10 0 16,-1-9-1,1 10-15,-1-1 16,1 0-1,-10 1 1,0-1-16,0-9 16,0 0-16,0 10 15,9-1 1,-9 0 0,10 1-16,-1-1 15,-9 0 1,0-9-16,-9 0 15,9 10-15,0-1 16,0-9 0,0 10-16,0-10 15,0 9 1,-9 0 0,-1-9-16,1 10 15,0-10-15,-1 9 16,1-9-1,0 10 1,-1-10-16,1 0 16,-1 0-1,1 0-15,0 0 16,-10 0 0,0 0-1,0 0-15,-9 0 16,0 0-1,0 0-15,-10 0 16</inkml:trace>
  <inkml:trace contextRef="#ctx0" brushRef="#br1" timeOffset="43206.7">12982 8061 0,'0'0'0,"0"0"16,0 0-1,0 0 1,0 0-16,-9 0 16,-10 0-1,0 0-15,0 0 16,1 9 0,-1 1-16,0-1 15,0 1 1,0 8-16,0 1 15,1 0 1,-1 0-16,0-1 16,0 1-1,0 0 1,1 0-16,-1-1 16,0 1-16,0 0 15,0 0 1,1 9-16,-1 0 15,0 0 1,0 0 0,-9 0-16,0-9 15,-1 9-15,11 1 16,-11-1 0,1-10-16,9 11 15,1-11 1,-11 1-16,10 0 15,1 0 1,-1-1 0,0 1-16,0 0 15,0 9 1,-9-9-16,0 0 16,-10 9-1,1 0-15,8-9 16,-8 9-1,-1 0-15,1 0 16,-1 0 0,10 0-16,-10 1 15,0-1-15,1 0 32,-1 0-32,-9 0 15,0-9 1,0 9-16,0 0 15,0-9 1,9 0-16,1-1 16,-1 1-16,1 0 15,-1 9 1,-9-9 0,0 0-16,0 9 15,0-9 1,0-1-16,0 1 15,-10 0 1,1 0-16,-1-1 16,-9 1-1,-9 0-15,-19 0 16,-9-1 0,46-8-16</inkml:trace>
  <inkml:trace contextRef="#ctx0" brushRef="#br0" timeOffset="56619.92">8269 9844 0,'0'0'0,"0"0"0,0 0 16,0 0 0,0 0-16,0 0 15,0 0 1,0 0-1,10 0-15,-1-10 16,0 1-16,1 0 16,9-1-1,9 1-15,0-1 16,0 1 0,0 0-16,1-1 15,8 1 1,1-1-16,9 1 15,0 0 1,9-1-16,1 1 16,9 0-1,-10-1 1,10 10-16,0 0 16,0 0-1,9 0-15,-9 0 16,9 0-1,-9 10-15,0-10 16,18 0 0,1 0-16,0 0 15,-10 0 1,0 0-16,-9 0 16,9 0-16,1 0 15,-1 9 1,10 0-1,-10-9-15,10 10 16,-1-10 0,1 0-16,0 0 15,-10 0 1,0 0-16,10 0 16,-10 0-1,0 0 1,1 0-16,-1 0 15,0 0-15,10 0 16,-1 0 0,1 0-1,-10 0-15,10 9 16,0-9 0,-1 0-16,-8 0 15,-1 0 1,0 9-16,0-9 15,1 0 1,-1 10-16,0-10 16,10 9-1,-10-9 1,-9 10-16,19-1 16,-10-9-16,0 0 15,0 0 1,1 9-16,-20-9 15,10 0 1,0 0 0,-10 0-16,10 0 15,-10 0 1,1 0-16,-1 0 16,1 0-1,-1 0-15,-9 0 16,10 0-1,-10 0-15,-10 0 16,1 0 0,0 0-16,-1 0 15,-8 0 1,-1 0-16,-9 0 16,-1 0-1,1 0 1,-9 0-16,-1 0 15,-9 0-15,0 0 16,0 0 0,0 0-16,0 0 15,0 0 1,0 0 0,9 0-16,-9 0 15,0 0 1,10 0-16,-1 0 15,1-9-15,-10 0 16,0 9 0,0-10-16,0 1 15,0-1 1,0 1-16,0-10 16,0 1-1,9-1 1,-9-9-16,0-10 15,0 1 1,0-1-16,0 1 16,0-1-1,0 0-15,9-8 16,-9-11 0,10 1-16,-1-10 15,-9 1 1,10 8-16,-1 1 15,0-10 1,1-9-16,-1 0 16,1-9-1,-10 9 1,9 0-16,1-10 16,-1 1-1,-9-1-15,9 1 16,1-1-1,-1 1-15,-9-10 16,10 0 0,-1 1-16,0 8 15,1-9-15,-10 0 16,0 1 0,0-1-1,0 0 1,0-9-16,0 9 15,0 0 1,0 0-16,0 0 16,0 1-1,0-1-15,0 9 16,9-8 0,1 8-16,-10 10 15,0-9 1,0-1-16,0 1 15,9 9 1,-9-10-16,0 20 16,0-10-1,0 9-15,0 0 16,0 0 0,0 10-16,0 0 15,0 9 1,0 0-16,0 0 15,9 10 1,-9-1-16,0 1 16,10-1-1,-10 10 1,9 0-16,1 0 16,-1-1-1,-9 1-15,9 10 16,1-1-1,-1-9-15,1 9 16,-1 0-16,10-9 16,0 9-1,9-9 1,0 9-16,0 1 16,19-11-16,0 11 15,10-1 1,9 0-1,0 10-15,-1-1 16,20 1 0,9 0-16,10-1 15,9 10 1,-10 0 0,19 10-16,1-1 15,-1 0 1,0 1-16,1-1 15,-11 0-15,11 1 16,-1-1 0,0 1-1,-9-1-15,9 0 16,10 1 0,-19-1-16,0 10 15,9-10 1,1 1-16,-1 8 15,0-8 1,0-1 0,10 1-16,0-1 15,-10 0-15,10 10 16,0-10 0,-1 10-1,10-9-15,0 8 16,-9-8-16,9 9 15,10-10 1,-1 0-16,-9 10 16,10 0-1,-10 0 1,10-1-16,-1 11 16,-9-11-1,0 1-15,10 9 16,-10-9-1,-9 0-15,9-1 16,-10 1 0,-18 0-16,10-10 15,-10 10 1,-10-9-16,-18-1 16,-10 0-1,0 1 1,0-1-16,1-9 15,-10 0-15,-10 0 16,0 0 0,-8 0-1,-11 0-15,1 0 16,-1 0 0,1 0-16,0 0 15,-1 0 1,-8 0-16,-11 0 15,1 0-15,0 0 16,0-9 0,-10 9-16,1 0 15,-10 0 1,0 0-16,0 0 16,0 0-1,0 0 1,0 0-16,0 0 15</inkml:trace>
  <inkml:trace contextRef="#ctx0" brushRef="#br0" timeOffset="65526.95">13707 4486 0,'0'0'0,"0"0"0,0 0 15,0 0 1,9 10-16,10 8 16,9 20-1,19 18 1,10 19-16,8 19 15,1 0-15,-9-10 16,-29-46 0</inkml:trace>
  <inkml:trace contextRef="#ctx0" brushRef="#br0" timeOffset="65764.49">13951 4590 0,'0'0'0,"0"9"16,-19 10-16,-28 18 15,-9 20 1,-10 8-16,-9 20 15,0-1-15,27-46 16</inkml:trace>
  <inkml:trace contextRef="#ctx0" brushRef="#br0" timeOffset="66147.91">12851 4486 0,'0'0'0,"0"0"0,0 0 15,0 0 1,9 10-16,10 8 16,18 39-1,10 8-15,19 20 16,10 9-1,-11-10-15,-36-46 16</inkml:trace>
  <inkml:trace contextRef="#ctx0" brushRef="#br0" timeOffset="66357.03">13142 4533 0,'0'0'0,"0"0"0,0 10 16,-19 18 0,-28 28-16,-19 19 15,-28 19 1,38-38-16</inkml:trace>
  <inkml:trace contextRef="#ctx0" brushRef="#br0" timeOffset="69148.92">13537 9647 0,'0'0'0,"0"0"0,10 0 15,-1 0 1,10 0-16,9 0 15,0 0 1,1 0 0,8 0-16,-9 0 15,10 0 1,-10-10-16,-9 1 16,0-1-1,0 1-15,0 0 16,-1-1-16,1-8 15,-9-1 1,-1 0 0,0 0-1,1 1-15,9-1 16,-10 0-16,10 0 16,0-9-1,-10 9 1,10-9-16,-10 0 15,1 0-15,8 0 16,1-10 0,-9 1-1,-1 9-15,1-1 16,-1-8-16,0 9 16,1 0-1,-1-1-15,1 1 16,-10-9-1,0-1 1,0 10-16,0-9 16,0-1-1,0 0-15,0-8 16,0 8 0,0 0-1,0-8-15,0 8 16,-10 1-1,10-1-15,0 0 16,0 1 0,0-10-16,-9 0 15,-1-9 1,10 9-16,-9 0 16,0 0-1,9 0-15,-10 0 16,1-9-1,-1 0-15,1-1 16,-1 1 0,1 0-16,0-1 15,-1 1 1,1 0-16,-10 0 16,0-10-1,0 10 1,1-10-16,-1 0 15,0 10 1,-9 0-16,0-1 16,-10 1-16,0 0 15,1 0 1,-1-1-16,0 1 16,-9 0-1,0-1-15,-9 1 16,-1 0-1,10 9 1,0-9-16,0-1 16,0 10-1,10 0-15,-1 1 16,0-1 0,1 0-16,-1 0 15,0 0 1,1 0-16,-1 0 15,1 0-15,-1 0 16,0 0 0,10 0-16,0-9 15,0 0 1,-1 0 0,1 9-16,9 0 15,-9-10 1,0 10-1,9 1-15,0-1 16,1 0 0,8 0-16,1 9 15,-1-9-15,1-9 16,9 0 0,0 9-16,9 9 15,1-9 1,-1 10-1,1-1-15,8 1 16,1 9 0,9 0-16,1-1 15,-1 1 1,0 0-16,19 0 16,0 0-1,0 0-15,10 0 16,-1-1-1,10 11 1,9-1-16,0 0 16,-9 0-1,0 1-15,0 8 16,0 1 0,9-1-16,10 20 15,-1-1 1,1 1-16,0-1 15,9 0 1,9 1-16,-9-1 16,0 0-1,-9 1-15,19-1 16,-10 1 0,0-1-16,0 0 15,0 1 1,0-1-1,0 1-15,0 8 16,0 1-16,0-10 16,10 1-1,-10 9-15,0-1 16,0 1 0,0 0-16,10 0 15,-10-1 1,0 1-16,0 0 15,0 0 1,0-1 0,-9 1-16,-10-9 15,0 8 1,0 1-16,1 0 16,-20-10-1,-9-9-15,-9 0 16,-10 0-1,-9 0-15,0 0 16,-19 0 0</inkml:trace>
  <inkml:trace contextRef="#ctx0" brushRef="#br0" timeOffset="74446.84">14177 5246 0,'0'0'0,"0"19"16,9 28-16,1 28 15,-1 28-15,1 19 16,-1 19 0,10 28-16,-19 18 15,0 1 1,0 9 0,-19 0-16,10 10 15,-10 18 1,0 19-16,0 9 0,-9 0 31,9 10-31,10 9 16,-1 0-1,1 0-15,18 0 16,1-9 0,-1 9-16,10-18 15,-10-1 1,1 0-16,-10 1 15,-10-11-15,1-27 16,9-28 0,0-19-1,0-19-15,-9-28 16,9-38 0,0-9-1,0-18-15,0-20 16,0-9-1,0-9-15,0-19 16,0 0-16,0 0 16,0 0-1,0-28 1,0-47-16,0-47 16,0-38-1,-10-18-15,10-9 16,-9-20-1,-1-9-15,10-18 16,-9-20 0,18-8-16,1-20 15,-1 1 1,1-19-16,-1 9 16,0 9-1,10-18 1,-9 0-16,8 9 15,-8-9-15,-1-1 16,1 11 0,-1-20-16,10 10 15,0 18 1,-10 1 0,10-1-16,0 10 15,-10 19 1,-9 9-16,0 19 15,0 28-15,0 9 16,0 29 0,0 27-16,0 29 15,0 28 1,0 19 0,0 18-16,0 19 15,0 10 1,0 9-1,0 9-15,-9 38 16,-10 47-16,0 75 16,0 56-1,0 29 1,10 36-16,0 39 16,-1 18-16,1 28 15,-10 38 1,-9 0-1,0 9-15,-10 19 16,10 9 0,-1 1-16,11-1 15,-1-9 1,9-19-16,-8-9 16,8-19-1,-9-28-15,1-9 16,-1-20-1,0-27 1,-9-47-16,18-29 16,1-37-1,-1-47-15,1-28 16,0-37 0,9-48-16</inkml:trace>
  <inkml:trace contextRef="#ctx0" brushRef="#br0" timeOffset="75496.92">14375 12799 0,'0'0'0,"0"0"16,0 19-16,9 18 15,0 48 1,1 27 0,-1 10-16,1 0 15,-10-9-15,0-10 32,0-18-32,0-20 0,0-27 31,0-10-31,0-9 15,0-19-15,0-10 16,-19-46 0,9-57-16,1-37 15,18 0 1,10 28-16,9 28 16,1 19-1,18 10 1,0 18-16,9 19 15,1 18-15,-20 10 16,1 10 0,-1 18-1,-18 19-15,0 18 16,-28 20 0,-20-1-16,-36 10 15,-11-9 1,10-29-16,19-19 15,10-18 1,18-19-16,10 0 16,-1-9-1,20-10 1,27-19-16,20 1 16,18-1-1,0 20-15,-9 18 16,9 9-1,-18 0-15,-10 20 16,-10-1 0,-18 0-16,-19 19 15,-19 9 1,-37 28-16,-57 1 16,-37-10-1,-10 0-15,19-19 16,28-18-1,66-29-15</inkml:trace>
  <inkml:trace contextRef="#ctx0" brushRef="#br0" timeOffset="76147.05">15268 12865 0,'0'0'0,"0"0"16,0 0 0,0 19-16,0 27 15,0 48 1,0 47-16,0 19 15,0 8-15,0 1 16,-9-9 0,-1-19-16,10-29 15,0-9 1,0-18 0,0-29-16,0-18 15,0-20 1,0-18-1,0-9-15,-18-66 16,-1-75-16,-9-47 16,18-10-1,1 29-15,18 28 16,10 9 0,0 29-16,9 18 15,-9 28 1,9 10-16,-9 18 15,9 10 1,0 19 0,10 18-16,9 10 15,0 18 1,0 29-16,-9 0 16,-20 0-1,-27-1-15,-19 20 16,-29 8-1,-46 11-15,37-48 16</inkml:trace>
  <inkml:trace contextRef="#ctx0" brushRef="#br0" timeOffset="76561.17">15946 13287 0,'0'0'0,"0"0"16,0 0-16,9 0 15,0 0 1,20 0-16,18 9 15,9 1 1,10 9-16,19 9 16,-10 0-1,0 0-15,-28-9 16,-9 9 0,-10-9-16,-9-1 15,-19 11 1,0-1-16,-28 9 15,-38 29-15,-38 18 16,-37 20 0,-28 8-1,18-18 1,76-56-16</inkml:trace>
  <inkml:trace contextRef="#ctx0" brushRef="#br0" timeOffset="76877.17">16792 12959 0,'0'0'0,"0"0"16,0 0-16,0 0 15,0 0-15,0 18 16,0 48 0,-9 28-16,-10 47 15,0 9 1,10-10-16,-1-8 16,1-20-1,0-8 1,-1-20-16,10-28 15,0-37-15</inkml:trace>
  <inkml:trace contextRef="#ctx0" brushRef="#br0" timeOffset="77296.81">17263 13137 0,'0'0'0,"0"0"0,0 0 16,0 9-16,-19 10 15,0 37 1,-9 38 0,18 19-1,1-1-15,18-8 16,1-11-1,18-18-15,19-9 16,0-19-16,0-9 16,-9-20-1,-1-18-15,1 0 16,-19-18 0,0-1-1,-19-9-15,-10-10 16,-18 1-1,-19 8 1,-10 1-16,1 19 16,-19 18-16,37 1 15</inkml:trace>
  <inkml:trace contextRef="#ctx0" brushRef="#br0" timeOffset="77697.07">18025 13503 0,'0'0'0,"0"0"16,0 0-16,0 9 15,-19 19-15,0 19 16,0 10 0,10 8-16,18 10 15,10 0 1,9-9-16,19-28 16,10-20-1,9-18 1,-1-18-1,-8-20-15,-20-18 16,-8-19 0,-20-10-16,-28 1 15,-28 18-15,19 38 16</inkml:trace>
  <inkml:trace contextRef="#ctx0" brushRef="#br0" timeOffset="78294.85">13594 12640 0,'19'0'0,"75"-19"15,94-19 1,66 10-16,37 19 15,29-1-15,28 10 16,57 19 0,37 9-16,28 0 15,-37 1 1,-38-1-16,-28 9 16,-47-9-1,-47 1 1,-38-1-16,-28 0 15,-57 0-15,-18 10 16,-28-10 0,-20 9-1,-18 1-15,-19 9 16,-9 0 0,-1 18-16,-8 10 15,8 38 1,-9 18-16,-9 29 15,0 9-15,-19 18 32,0-8-32,-19 121 15</inkml:trace>
  <inkml:trace contextRef="#ctx0" brushRef="#br0" timeOffset="78906.95">13650 12799 0,'0'0'16,"0"0"-16,0 0 16,10 19-16,-1 28 15,0 37 1,10 48-16,0 18 15,-19 9 1,9-9-16,1-9 16,-1-10-1,1-18-15,18-19 16,9-19 0,20 0-16,65 0 15,76-19 1,122-28-16,103-37 15,38-19 1,28 0-16,38 9 16,28 10-1,19 18-15,-47 0 16,-38 20 0,-38 8-1,-65-9-15,-85 19 16,-85-9-16,-74-1 15,-39-9 1,-28 0-16,-46-18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4:59:04.80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7394 1353 0,'0'0'0,"-9"-10"0,-1 1 16,1-1-16,0 10 16,-1 19-1,-9 28-15,10 84 16,9 95-1,19 55-15,18 38 16,10 28 0,0 19-16,1 19 15,-11 28 1,-9 46 0,1 20-16,8 18 15,-18 0 1,9 10-16,0-10 15,-9-9-15,10-9 16,-1-29 0,0 10-1,-9-19-15,-10-10 16,-9-27 0,-9-38-16,-10-10 15,0-37 1,10-47-16,-10-28 15,10-37 1,9-48-16,0-37 16,0-19-1,-10-28-15,10-28 16,0-9 0,0-19-16,0-1 15,0-18 1,0 0-16,0 0 15,0 0-15</inkml:trace>
  <inkml:trace contextRef="#ctx0" brushRef="#br0" timeOffset="690">3998 10303 0,'0'0'0,"0"-9"0,10-10 15,8 0-15,29-18 16,57-19 0,84-10-1,104 0-15,131 19 16,104 19 0,56 9-16,29 10 15,46 18 1,-9-9-16,47 0 15,19 0 1,19-9-16,28 18 16,-19 20-1,47 18-15,-18-1 16,-1 11 0,20-1-16,-1-9 15,-38 0 1,-27-10-16,-10 1 15,-29-1 1,-46-8-16,-47 8 16,-57-18-1,-66-10 1,-37-9-16,-38-18 16,-47-11-1,-37-8 1,-29-1-16,-47 10 15,-37 0-15,-38 9 16,-47 10-16,-38-1 16,-28 1-1,-19 0-15,-28 9 16,0 0 0</inkml:trace>
  <inkml:trace contextRef="#ctx0" brushRef="#br0" timeOffset="1422.79">8561 9834 0,'0'0'0,"0"0"16,0 0-16,-10 0 15,-8 10 1,-1-1-1,0 0-15,9 10 16,1 0 0,9 0-16,9-1 15,1 1 1,18-9-16,19-10 16,-9 0-1,-1-10-15,-18-9 16,0 10-1,-19-10-15,-28 1 16,-38 8 0,-47 10-16,-9 19 15,56 0 1</inkml:trace>
  <inkml:trace contextRef="#ctx0" brushRef="#br0" timeOffset="1908.42">9511 9816 0,'0'0'0,"0"0"0,-19 9 16,-19 0 0,1 19-16,-10 19 15,19 19 1,9 0-16,9 9 15,20-19 1,18-9-16,0-19 16,19-9-16,10-19 31,-1-19-31,1-18 16,-20-20-1,-18-8-15,-19-1 16,-19 0-16,-9 10 15,-19 28 1,-28 9 0,-29 28-16,48 10 15</inkml:trace>
  <inkml:trace contextRef="#ctx0" brushRef="#br0" timeOffset="2379.15">10499 9712 0,'0'0'0,"-10"0"15,-9 0-15,-18 10 16,-20 8 0,-8 29-16,17 19 15,1 0 1,29-1-16,8-8 15,20-20 1,18 1 0,0-19-16,19-19 15,10-10 1,-1-18-16,-9-10 16,-19-18-1,-18 9-15,-20 0 16,-18 0-16,-28 19 15,18 19 1</inkml:trace>
  <inkml:trace contextRef="#ctx0" brushRef="#br0" timeOffset="2870.13">11317 9787 0,'0'0'0,"0"0"0,-19-9 0,-18 18 16,-10 10 0,-10 19-16,10 18 15,10 0 1,18 1 0,9-1-16,20-19 15,9 1 1,9-19-16,9-1 15,10-18-15,0-18 16,10-20 0,-1-18-16,-18 0 15,-29-10 1,-18 10 0,-19-1-16,-19 20 15,-19 18 1,-28 38-16,37 0 15</inkml:trace>
  <inkml:trace contextRef="#ctx0" brushRef="#br0" timeOffset="3269.46">12305 9665 0,'0'0'0,"0"10"15,-28 9-15,-19 18 16,-10 19-1,1 10-15,9-10 16,18 1-16,20-10 16,0-10-1,18-18 1,0 0-16,1-19 16,9 0-1,9-10 1,-9-9-16,0-18 15,-10-1-15,-18 10 16,-1 9 0</inkml:trace>
  <inkml:trace contextRef="#ctx0" brushRef="#br0" timeOffset="3744.51">13095 9759 0,'0'0'0,"-9"0"15,-20 10 1,-27 18-16,-10 19 16,0 18-1,10-8-15,28-1 16,18-9-1,20-10-15,8 1 16,11-19 0,18-1-16,9-18 15,1-18 1,-1-10-16,-18-10 16,-19 0-1,-10-8 1,-18 8-16,-20-9 15,1 28-15</inkml:trace>
  <inkml:trace contextRef="#ctx0" brushRef="#br0" timeOffset="4268.43">13867 9881 0,'0'0'0,"-19"0"15,-19 10-15,-18 18 16,9 0 0,0 19-16,0 0 15,18 9 1,20 0-16,-1-9 15,20-9 1,-1-1 0,20-18-16,18-10 15,18-9-15,-8-18 16,-1-1 0,-18-9-16,0-10 15,-20-9 1,-8 0-16,-20 0 15,-37 1 1,10 27 0</inkml:trace>
  <inkml:trace contextRef="#ctx0" brushRef="#br0" timeOffset="5687.83">14309 3398 0,'0'0'0,"0"0"0,0 0 16,0 0-16,9 0 16,0 9-1,29 38-15,28 47 16,47 37-1,9 20-15,0-11 16,1-8 0,-10-29-1,-19-9-15,-28-10 16,-38-56 0</inkml:trace>
  <inkml:trace contextRef="#ctx0" brushRef="#br0" timeOffset="5918.41">14873 3717 0,'0'0'0,"0"0"15,-28 9-15,-19 29 16,-19 18-1,-28 29-15,-10 27 16,1 10-16,-1-9 16,29-19-1,38-57-15</inkml:trace>
  <inkml:trace contextRef="#ctx0" brushRef="#br0" timeOffset="6223.57">15522 3595 0,'0'0'0,"10"9"0,8 1 15,29 27 1,19 29-16,19 9 16,28 19-1,9 9-15,0 0 16,-18-9 0,-10-19-1,-9-9 1,-57-38-16</inkml:trace>
  <inkml:trace contextRef="#ctx0" brushRef="#br0" timeOffset="6450.4">16218 3773 0,'0'0'15,"-9"19"-15,-47 28 16,-48 37-16,-28 29 16,-9 9-1,-19 9-15,29-9 16,18-19 0,56-56-16</inkml:trace>
  <inkml:trace contextRef="#ctx0" brushRef="#br0" timeOffset="6751.03">16632 3557 0,'0'0'0,"0"0"0,10 10 15,27 9 1,39 37-16,27 28 16,10 20-1,0-1-15,9 9 16,-9-18-1,-19 0-15,-56-56 16</inkml:trace>
  <inkml:trace contextRef="#ctx0" brushRef="#br0" timeOffset="6988.25">17253 3679 0,'0'0'0,"-9"10"15,-29 18-15,-56 38 16,-19 18 0,10 19-16,9 10 15,9-1 1,19-18-16,28-47 15</inkml:trace>
  <inkml:trace contextRef="#ctx0" brushRef="#br0" timeOffset="7283.9">17827 3717 0,'0'0'0,"9"9"0,20 29 16,27 18-1,19 29-15,19 8 16,10 1-16,-10-19 31,0 0-31,0-9 16,10-10-16,-57-27 15</inkml:trace>
  <inkml:trace contextRef="#ctx0" brushRef="#br0" timeOffset="7508.6">18523 3801 0,'0'0'0,"0"0"0,-9 10 16,-19 27 0,-48 29-16,-27 47 15,-1 9 1,1 0-16,9-10 15,19-18 1,46-47-16</inkml:trace>
  <inkml:trace contextRef="#ctx0" brushRef="#br0" timeOffset="7799.93">18994 3961 0,'0'0'0,"0"0"0,0 0 16,9 0-16,10 9 15,18 10 1,39 28-16,18 37 15,9 1 1,1 18-16,9-9 16,-19 0-1,-19-19 1,-47-47-16</inkml:trace>
  <inkml:trace contextRef="#ctx0" brushRef="#br0" timeOffset="8035.84">19887 4017 0,'0'0'0,"-9"10"16,-29 18-1,-46 37 1,-39 10-16,-8 10 15,-1 9-15,-9 9 16,28-19 0,28-9-16,48-37 15</inkml:trace>
  <inkml:trace contextRef="#ctx0" brushRef="#br0" timeOffset="8328.48">20376 4017 0,'0'0'0,"0"0"0,0 0 15,10 10 1,18 8-16,29 20 15,18 18-15,9 10 16,11 18 0,17 20-16,1-11 15,-9 1 1,-1-19 0,-9-9-1,-47-38-15</inkml:trace>
  <inkml:trace contextRef="#ctx0" brushRef="#br0" timeOffset="8528.21">21242 4299 0,'0'0'0,"0"0"15,-28 18-15,-29 29 16,-46 38-1,-20 18 1,1 19-16,0-9 16,9-10-16,57-56 15</inkml:trace>
  <inkml:trace contextRef="#ctx0" brushRef="#br0" timeOffset="8851.45">21759 4111 0,'0'0'0,"0"0"15,10 9 1,-1 10-16,29 19 16,18 18-1,10 10-15,9 9 16,10 9 0,9 1-16,0-10 15,0 0 1,-56-38-1</inkml:trace>
  <inkml:trace contextRef="#ctx0" brushRef="#br0" timeOffset="9052.16">22484 4205 0,'0'0'0,"-10"9"0,-27 19 15,-39 47 1,-55 29 0,-67 55-16,1 19 15,-67 76 1</inkml:trace>
  <inkml:trace contextRef="#ctx0" brushRef="#br0" timeOffset="10668.58">3528 940 0,'0'0'0,"0"0"16,0-19-16,0-9 15,-10 0 1,1 0-16,9 18 16,0 1-1,0 9-15,0 19 16,0 27-1,0 48-15,0 28 16,0 19 0,0-10-16,0 1 15,9-20 1,1-8-16,-1-20 16,1-28-1,-1-18-15,-9-10 16,0-9-1,0-19-15,0 0 16,0 0 0,-19-28-16,-28-19 15,-28-28 1,9 9 0,-9 10-16,0 9 15,-1 19 1,-8 18-16,8 20 15,10 8-15,10 10 16,9 1 0,19 18-1,18-1-15,20 1 16,27 10-16,20-10 16,18-1-1,10-8 1,-1-10-16,1-9 15,-10 0 1,1-19-16,-1 0 16,-9-19-1,-38 10-15</inkml:trace>
  <inkml:trace contextRef="#ctx0" brushRef="#br0" timeOffset="10930.37">3885 1465 0,'0'0'0,"0"0"16,0 0-1,0 0-15,0 10 16,10-1-1,-1 19-15,0 19 16,1 19 0,-1 18-16,1 1 15,-10-20-15,0-37 16</inkml:trace>
  <inkml:trace contextRef="#ctx0" brushRef="#br0" timeOffset="11153.51">3942 1231 0,'0'0'0,"0"0"0,0 0 15,0 0 1,0 0-16,9 9 16,1 0-1</inkml:trace>
  <inkml:trace contextRef="#ctx0" brushRef="#br0" timeOffset="11549.98">4675 1709 0,'0'0'0,"0"0"0,-18 0 16,-1-9-1,-9 9-15,-10 9 16,-9 1-1,0 18-15,0 19 16,19-1-16,18-8 16,20 0-1,-1-20-15,19 1 16,29-19 0,18-19-1,0 1-15,1 8 16,-20 1-1,-18 9-15,-1 9 16,1 1 0,9-1-16,9 0 15,-27 1 1</inkml:trace>
  <inkml:trace contextRef="#ctx0" brushRef="#br0" timeOffset="12048.48">5183 827 0,'0'0'0,"0"19"16,10 37-16,-1 29 15,1 9-15,-1 9 16,1 9 0,-1-18-1,0-19-15,10 0 16,0-28 0,-10-9-1,1-20-15,-1-18 16,1 0-1,18-28-15,9-28 16,1 9 0,-10 19-16,1 0 15,8 18-15,1 20 16,9 9 0,-10 9-16,1 19 15,-10 18 1,-28 10-16,-37 10 15,-67 9-15,-56-10 32,-28-28-32,19-37 15,-160 9 1</inkml:trace>
  <inkml:trace contextRef="#ctx0" brushRef="#br0" timeOffset="17318.39">8655 10022 0,'0'0'0,"0"0"0,0 0 16,0 0-1,0 0-15,0 0 16,0 0 0,0 0-1,0 0-15,0 0 16,0 0-1,0 0 1,0 0-16,0 0 16,0 0-1,0 0-15,0 0 16,0 0 0,0 0-16,0 0 15,9 0-15,1-9 16,-1-1-1,10 1 1,-10 9-16,10-10 16,0 1-1,9 0-15,0-1 16,1 1 0,-1-1-16,0 1 15,0 0 1,10-1-16,-1 1 15,1 9 1,0-9-16,-1 9 16,1 0-1,9-10-15,0 1 16,-9-1 0,-1 10-1,1-9-15,0 0 16,-1-1-1,10 1-15,0 9 16,10 0 0,-1-9-16,1-1 15,-1 1 1,1-1-16,8 10 16,1-9-16,0 0 15,0 9 1,-10-10-1,1 1-15,-10 9 16,0 0 0,0-10-16,0 1 15,9 0 1,-9-1-16,10 1 16,-10 0-1,0 9-15,0-10 16,-9 1-1,-1-1-15,10 1 16,0 0-16,0-1 31,0 1-31,10-1 16,-1-8 0,1-1-16,-1 10 15,-9-10 1,10 9-16,-10-8 15,9-1-15,1 0 16,-1 0 0,0 1-16,1-1 15,-1 0 1,1 0 0,-10 1-1,9-1-15,1 0 16,-10 0-1,9 0-15,-9 1 16,0-1 0,0-9-16,10 0 15,-1 0 1,1-1-16,-1 1 16,1 0-1,-1 0-15,0 0 16,1 0-1,-10-1-15,19 1 16,-10 0 0,1-9-16,-1 9 15,1-1 1,-1-8-16,-9-1 16,9 1-1,-8-1-15,-1 10 16,0-9-1,9-1-15,0 1 16,1-1 0,-10 0-16,0 1 15,0-1 1,9-9 0,1 1-16,-10 8 15,9-9 1,1 0-16,-1 0 15,-18 10-15,9-10 16,0 0 0,0 0-16,0 0 15,0 0 1,0 0 0,0 0-16,0 0 15,0 1-15,-9-1 16,0 9-1,9-18 1,0 0-16,0-1 16,-10 10-1,10-9-15,0 0 16,-9 9 0,0 0-16,-1-9 15,1-1 1,9 1-16,0 0 15,0-10-15,0 10 32,9-10-32,1 10 15,-1 0 1,-9-1-16,0 10 16,0-9-1,0 9-15,1 0 16,-1-9-1,9 0-15,0 9 16,-9-10 0,10 10-16,-10 1 15,0-1 1,0 0-16,0 0 16,0 0-1,0 0 1,0 0-16,0 0 15,0 10 1,0-10-16,0 0 16,0-9-1,10 9-15,-1 0 16,1 0 0,-1 0-16,1 9 15,-1 1 1,-9-1-16,10 1 15,-1-10 1,0 9-16,10 1 16,0-10-1,-9 9-15,-1 10 16,0-9 0,10-1-16,0 10 15,-9-10 1,8 10-16,-8 0 15,-1 0 1,10 0-16,0 0 16,0 0-1,0-1-15,0 1 16,-10 0 0,0 0-1,10 9-15,0 0 16,9-9-1,1 10-15,-1-1 16,-9 0 0,9 10-16,0-10 15,10 0 1,0 0-16,-10 10 16,0 0-16,-9-1 15,9 1 1,1-1-1,-1 1-15,0 0 16,0-1 0,-9 1-16,9 0 15,10 9 1,-10-10-16,1 10 16,-1 0-1,0-9-15,0-1 16,10 1-1,0 9 1,-1 0-16,-8 0 16,8-9-1,10 9-15,-9 0 16,0 0 0,-10 0-16,0 0 15,10 0 1,-10 0-16,0 0 15,1 9-15,-10-9 16,-1 9 0,1-9-16,10 0 15,-1 10 1,0-1 0,0-9-1,1 10-15,8-10 16,-9 9-1,1 0-15,-1 1 16,0-1 0,1 0-16,-11 1 15,11-1 1,-1 1-16,0-1 16,0 0-1,-9 1-15,0-1 16,9 1-1,-18-10-15,-1 0 16,-18 0 0,0 0-16,-10 0 15,-9 0 1,-1 0-16,1 0 16,-9 0-1</inkml:trace>
  <inkml:trace contextRef="#ctx0" brushRef="#br1" timeOffset="29998.33">8692 9966 0,'0'0'0,"0"0"15,0 0-15,0 0 16,0 0 0,0 0-16,-9-10 15,9 10 1,0 10-16,-9-1 16,-1 10-1,10 9 1,-9 0-16,9 10 15,0-1 1,0-18-16,0 0 16,0-1-1,0-18-15,0 0 16,0 0 0,9-9-16,1-19 15,-1-19 1,0-9-16,1-1 15,-10 29 1</inkml:trace>
  <inkml:trace contextRef="#ctx0" brushRef="#br1" timeOffset="30756.39">8608 9937 0,'0'0'0,"0"0"0,0 10 16,0 9-1,0 9-15,0 9 16,0 10-1,0 0-15,0-19 16</inkml:trace>
  <inkml:trace contextRef="#ctx0" brushRef="#br1" timeOffset="32068.52">6858 10219 0,'0'0'0,"0"0"0,0 0 16,0 0-16,0 0 16,-9 0-1,-10 9 1,0 1-16,0 18 16,10 9-1,-1 10-15,10 0 16,10 0-16,18-9 15,0-1 1,10-9 0,9-9-16,0-10 15,9-9 1,-9 0-16,0-18 16,-9-20-1,0 1 1,-20-20-16,-8 1 15,-10 9 1,-19 0-16,-28 0 16,-19 19-16,-9 28 15,-10 10 1,-9 27 0,47-9-16</inkml:trace>
  <inkml:trace contextRef="#ctx0" brushRef="#br1" timeOffset="33361.96">6745 4505 0,'0'0'0,"0"0"0,0 0 16,0-9-1,0-1-15,0-8 16,-9 8 0,9 1-1,0 9-15,0 0 16,0 9-1,-10 10-15,1 18 16,-1 20 0,1 8-16,-10 20 15,10 9-15,-1-19 16,1 0 0,0-19-16,-1-9 15,1-9 1,-1-20-16,10-8 15,0-10 1,0 0 0,0-19-16,-9-37 15,0-38 1,-1-19-16,1 10 16,-1 9-1,1 19-15,9 9 16,0 20-16,0-1 15,0 19 1,0 18 0,0 1-16,0 9 15,0 9 1,0 10 0,0 37-16,0 19 15,0 10 1,0 9-16,0-1 15,0 1-15,0-19 16,0-9 0,0-10-16,0-18 15,0-1 1,0-18 0,0 0-16,0-19 15,0 0 1,0 0-16,0 0 15</inkml:trace>
  <inkml:trace contextRef="#ctx0" brushRef="#br1" timeOffset="34647.05">8702 9834 0,'0'0'0,"0"0"0,0 0 16,0 0-1,0 0-15,0 10 16,-10-1 0,1 10-1,0 9-15,-1 0 16,1 10-16,-1-1 16,1-9-1,9-9-15,0 0 16,0-10-1,0 1-15,0-10 16,0 0 0,0 0-16,0 0 15,0 0 1,0 0 0,0-10-16,-9 1 15,9-1 1,0 1-16,0 0 15,0-1-15,0 10 16,0 0 0,0 0-1,0 0 1,0 0-16,0 0 0,0 10 31,0-1-31,0 0 16,0 10-16,0-9 15,0-10 1,0 0-16,0 0 16</inkml:trace>
  <inkml:trace contextRef="#ctx0" brushRef="#br1" timeOffset="39019.23">8062 9909 0,'0'0'0,"0"0"0,0 0 16,0 0 0,10 0-16,-1 0 15,0 0 1,1 0-16,18 0 15,0-9-15,19 0 32,0 9-32,10-10 15,-1 10 1,-9-9-16,0-1 16,0 1-1,0 9-15,0-9 16,-9-1-16,0 1 15,-10 9 1,-9 0 0,-1 0-16,-8 0 15,-10 0 1,0 0 0,0 0-16,0 0 15,0 0 1,0 0-16,-10 0 15,-8 9 1,-11 1-16,-8-1 16,-10 0-1,-10 1-15,-9-1 16,1 1 0,18-10-16,0 0 15,9 0 1,10 0-16,-1 0 15,1 0 1,0 0-16,0 0 16,0 0-1,-1 0-15,1 0 16,9 0 0,10 0-16,0 0 15,-10 0 1,9 0-16,1 0 15,-1 0 1,1 0-16,0 0 16,-1 0-1,10 0 1,0 0-16,0 0 16,0 0-1,10 0-15,-1-10 16,0 10-1,20 0-15,-1 0 16,0 0 0,0 10-16,10-10 15,9 9 1,0-9-16,10 0 16,-1 0-1,-9 0 1,0 0-16,9 0 15,-8 0-15,-1 0 16,-29-9 0</inkml:trace>
  <inkml:trace contextRef="#ctx0" brushRef="#br1" timeOffset="39810.97">8025 10059 0,'0'0'0,"0"0"15,0 0-15,0 0 16,0 0 0,9 0-16,0 0 15,10 0 1,-9 0-16</inkml:trace>
  <inkml:trace contextRef="#ctx0" brushRef="#br1" timeOffset="40118.33">8354 10013 0,'0'0'0,"0"0"16,9 0-16,1 0 16,-1 0-1,10 0-15,0 0 16,-1-10 0,-8 10-16,-1 0 15,-9-9 1,0 9-16,0 0 15,0 0-15,0 0 16,-19-19 0,1 10-1,-20-10 1,-9 0-16,-9 0 16,-10 1-1,-19-1-15,-18 0 16,-1 0-16,48 10 15</inkml:trace>
  <inkml:trace contextRef="#ctx0" brushRef="#br1" timeOffset="40868.9">7808 9900 0,'0'0'0,"0"0"0,0 0 15,0 0 1,0 0-16,10 0 15,-1 0 1,19 0-16,19 0 16,19 0-1,0 9-15,19-9 16,-1 0 0,1 0-1,-10 0-15,0 0 16,1-9-1,-1 0-15,-19-1 16,-18 10 0,0 0-16,-20 0 15,1 0-15,0 0 16,-19 0 0,0 0-16,0 0 31,-9 0-31,-20 0 15,-18 0 1,-18-9-16,-20-1 16,-9 10-16,9 0 15,1 10 1,-1-1-16,0 1 16,19-1-1,0-9-15,1 9 16,-11-9-1,39 0-15</inkml:trace>
  <inkml:trace contextRef="#ctx0" brushRef="#br1" timeOffset="45515.09">13735 9881 0,'0'0'0,"0"0"0,0 0 16,0 0-1,0 0 1,0 0-16,0 0 15,-10 0-15,1 0 16,0 0 0,-1 0-16,1 0 15,-1 0 1,10 0-16,0 0 16,0 0-1,0 0-15,0 0 16,0 0-1,0 0-15,0 0 16,0 0 0,0 0-1,0 0-15,0 0 16,0 0 0,0-9-16,0-10 15,0 0 1,0-9-16,0 0 15,0 0 1,0 0-16,0 0 16,0-1-16,-9 1 31,9 0-31,0 0 16,0 0-1,-9 0-15,9 0 16,0 9-1,0-9-15,0-1 16,0 11 0,0-10-16,0-1 15,0 11 1,0-11-16,0 1 16,0 0-1,9 0-15,-9 0 16,9 9-1,-9-9 1,0 0-16,0 0 16,0 9-1,0-9-15,10 0 16,-10-1 0,0 1-16,0 0 15,0 0 1,9 0-16,-9 0 15,0 0 1,0-1-16,10 11 16,-10-10-1,0-1-15,0 11 16,0-11 0,0 11-16,9-1 15,-9 0 1,9 0-16,-9 1 15,0-1 1,0 0-16,0 0 16,0 10-1,0 0-15,0-1 16,0 10 0,0 0-16,0 0 15,0 0 1,0 0-1,0 0-15,0 0 16,0 0-16,0 0 16,0 0-1,0 10-15,10-1 16,-1 0 0,-9 10-1,10 9-15,-10 10 16,0 9-1,0 0-15,0 0 16,0-1 0,0 1-16,0 0 15,0-9 1,0-1-16,0 1 16,0-1-1,0 1 1,0-1-16,0 1 15,0 0-15,0-1 16,0-9 0,0 10-16,0-10 15,0 9 1,0 1 0,0-10-16,0 10 15,0-1 1,0 1-16,0-1 15,0 1 1,0-1-16,0-9 16,0 1-1,0 8-15,0-9 16,0 0-16,0 10 16,0-10-1,0 0 1,0 0-16,0 0 15,0 1 1,0-1-16,0 0 16,0-9-1,0-1-15,0 1 16,0 0 0,0 0-1,0-10-15,0 1 16,0-1-16,0-9 15,0 0-15,0 0 16,0 0 0,0 0-1,0 0 1,0-9-16,0-10 16,9-9-1,-9-10-15,0 1 16,9-1-1,-9 0-15,0 1 16,0 9 0,10-10-1,-10 1-15,0-1 16,0 1-16,0-1 16,0 1-1,0-1 1,9 1-16,1-1 15,-1 1-15,0-1 16,-9 0 0,0 1-16,10-10 15,-10 0 1,0 0-16,0 10 16,0-10-1,9 0 1,-9 0-16,0 0 15,0 0 1,0 0-16,0 0 16,0 0-1,0 0-15,0 1 16,0 8 0,0 0-16,0 1 15,0-1 1,0 1-16,0-1 15,0 10-15,0 9 16,0 1 0,0 8-1,0 1 1,0 0-16,0 9 16,0 0-1,0 0-15,0 0 16,0 0-1,0 0-15,0 0 16,0 0-16,0 0 16,0 0-1,0 9 1,0 0-16,0 10 16,0 9-16,0 0 31,0 10-31,0-1 15,0 1 1,0-1-16,0 1 16,0 0-1,0-1-15,0 1 16,0-1 0,0 1-16,0-1 15,0 1 1,0-1-16,0 1 15,0-1 1,0 1-16,0-1 16,0 1-1,0-1-15,-9 1 16,-1-1 0,1 10-16,0-9 15,-1-1 1,1 1-16,9 0 15,-10-1 1,1 1-16,9-1 16,-9 1-1,-1-1-15,10 1 16,0-1 0,-9 1-1,9-1-15,0-9 16,0 10-16,0-10 15,-10 0 1,10 0 0,0 1-16,0-11 15,0 1 1,0 0-16,0 0 16,0-1-16,0 1 15,0 0 1,0-10-1,0 1-15,0-1 16,0 0 0,0 1-16,0-10 15,0 0 1,0 0 0,0 0-16,0 0 15,0 0-15,0 0 16,0 0-1,0 0 1,0 0-16,0 0 16,0 0-16,0-10 15,0-8 1,0-1 0,10-9-16,-1 0 15,1-1 1,-1-8-16,0-1 15,1 1-15,-1-1 16,1-9 0,-1 1-16,-9-1 15,0 0 1,9 0-16,-9 0 31,10 0-31,-10 0 16,9 0-16,-9 0 15,10 0 1,-10-9 0,0 0-16,0-1 15,0 1-15,0 0 16,0 0 0,0 9-16,0-10 15,0 10 1,0 1-16,0-11 15,0 10 1,0 0 0,0 0-16,0 10 15,0-10 1,0 10-16,0-1 16,0 0-1,0 10-15,0 0 16,0 0-1,0 9-15,0 10 16,0-1 0,0 1-16,0 0 15,0-1 1,0 1 0,0 0-16,0-1 15,0 10 1,0 0-16,0 0 15,0 0-15,0 0 16,0 0 0</inkml:trace>
  <inkml:trace contextRef="#ctx0" brushRef="#br1" timeOffset="46278.73">7535 8399 0,'0'0'0,"0"0"16,0 0 0,0 0-16,0 0 15</inkml:trace>
  <inkml:trace contextRef="#ctx0" brushRef="#br1" timeOffset="46484.08">7629 8464 0,'0'0'0,"0"0"0,0 0 16,10 0-16,-1 0 15,19 0 1,-9-9-16</inkml:trace>
  <inkml:trace contextRef="#ctx0" brushRef="#br1" timeOffset="46650.94">8241 8352 0,'0'0'0,"0"0"16,9 0-1,1 0-15,18 0 16,0 0-16,-18-10 31</inkml:trace>
  <inkml:trace contextRef="#ctx0" brushRef="#br1" timeOffset="46790.36">8692 8371 0,'0'0'0,"0"0"16,0 0-16,10 0 16,-1 0-16,1 0 15</inkml:trace>
  <inkml:trace contextRef="#ctx0" brushRef="#br1" timeOffset="46930.55">9238 8380 0,'0'0'0,"0"0"16,0 0-1,9 0-15,-9 0 16</inkml:trace>
  <inkml:trace contextRef="#ctx0" brushRef="#br1" timeOffset="47078.35">9718 8361 0,'0'0'0,"0"0"0,0 0 16,9 0-1,-9 0-15</inkml:trace>
  <inkml:trace contextRef="#ctx0" brushRef="#br1" timeOffset="47248.73">10339 8380 0,'0'0'0,"0"0"16,9 0-16,10 0 15,-10 0-15</inkml:trace>
  <inkml:trace contextRef="#ctx0" brushRef="#br1" timeOffset="47408.13">11054 8521 0,'0'0'0,"0"0"16,9 0-16,19 9 16,-9-9-1</inkml:trace>
  <inkml:trace contextRef="#ctx0" brushRef="#br1" timeOffset="47571.12">11891 8577 0,'0'0'0,"0"0"0,9 0 16,20 0 0,-20-9-1</inkml:trace>
  <inkml:trace contextRef="#ctx0" brushRef="#br1" timeOffset="47738.4">12691 8474 0,'0'0'0,"0"0"0,9 0 16,19 0-1,-18 0-15</inkml:trace>
  <inkml:trace contextRef="#ctx0" brushRef="#br1" timeOffset="47905.41">13443 8436 0,'0'0'0,"0"0"15,0 0-15,0 0 16,0 0 0,0 0-16</inkml:trace>
  <inkml:trace contextRef="#ctx0" brushRef="#br1" timeOffset="48848.34">5889 8371 0,'0'0'0,"0"0"0,-19 9 16,0 0-16,1 1 15,-1 9 1,9-1-16,1 10 16,0 1-1,18 8-15,0 1 16,10-1 0,9-9-16,10-9 15,9-10 1,0-9-16,-9-18 15,-1-1 1,-8-9-16,-11 0 16,-18 9-1,0 0 1,-18 0-16,-20 1 16,-9-1-1,-28 9-15,28 1 16</inkml:trace>
  <inkml:trace contextRef="#ctx0" brushRef="#br1" timeOffset="49121.08">6247 8737 0,'0'0'0,"0"0"15,0 0-15,0 0 16,0 0-1,0 0-15</inkml:trace>
  <inkml:trace contextRef="#ctx0" brushRef="#br1" timeOffset="49748.7">6566 8352 0,'0'0'0,"0"0"0,0 0 16,0 0-16,10 0 15,9 0 1,9-10-16,19 1 16,0 0-1,9 9-15,-18 0 16,0 9-1,-20 0-15,1-9 16,-9 10 0,-10-10-16,0 9 15,0 1 1,0-1-16,-10 10 16,1 0-1,-1-1-15,1 1 16,0 0-1,-1 0-15,1-10 16,9 0 0,0 1-16,0-10 15,0 0 1,0 0 0,0 0-16,9 0 15,10 9 1,37-9-16,133 10 15,187-10-15</inkml:trace>
  <inkml:trace contextRef="#ctx0" brushRef="#br1" timeOffset="57508.46">14741 3858 0,'0'0'15,"0"0"-15,0 0 16,0 0-16,0 0 15,0 0-15,0 0 16</inkml:trace>
  <inkml:trace contextRef="#ctx0" brushRef="#br1" timeOffset="57700.98">14704 4280 0,'0'0'0,"0"0"0,0 0 16,0 9-16,0 1 16,0-10-16</inkml:trace>
  <inkml:trace contextRef="#ctx0" brushRef="#br1" timeOffset="57858.22">14610 4852 0,'0'0'0,"0"0"0,0 0 15,0 10-15,9-1 16,-9 0-1</inkml:trace>
  <inkml:trace contextRef="#ctx0" brushRef="#br1" timeOffset="57998.62">14751 5387 0,'0'0'0,"0"0"16,0 0-16,0 9 15,0-9-15</inkml:trace>
  <inkml:trace contextRef="#ctx0" brushRef="#br1" timeOffset="58158.32">14676 5753 0,'0'0'0,"0"0"15,0 0 1,0 0-16,9 9 16,-9-9-1</inkml:trace>
  <inkml:trace contextRef="#ctx0" brushRef="#br1" timeOffset="58305.68">14854 6109 0,'0'0'0,"0"0"16,0 0 0,0 0-16,0 0 15,0 10 1,0-10-16</inkml:trace>
  <inkml:trace contextRef="#ctx0" brushRef="#br1" timeOffset="58640.1">14694 6513 0,'0'0'0,"0"0"16,0 0-16,0 0 15,0 0 1,0 0-16</inkml:trace>
  <inkml:trace contextRef="#ctx0" brushRef="#br1" timeOffset="58808.34">14798 7029 0,'0'0'0,"0"0"0,0 0 16,0 0-1,0 0-15,0 0 16,0 0 0</inkml:trace>
  <inkml:trace contextRef="#ctx0" brushRef="#br1" timeOffset="59398.39">14939 6898 0,'0'0'0,"0"0"0,0 0 16,0 0 0,0-19-1,-9 0-15,-1 0 16,10 10-1,0 0-15,0 9 16,0 0 0,0 0-16</inkml:trace>
  <inkml:trace contextRef="#ctx0" brushRef="#br1" timeOffset="59566.52">14788 6879 0,'0'0'0,"0"0"0,0 0 15,0 0 1,0 0-16,0 0 16</inkml:trace>
  <inkml:trace contextRef="#ctx0" brushRef="#br1" timeOffset="59695.1">14807 6935 0,'0'0'0,"0"0"16,0 0 0,0 0-16</inkml:trace>
  <inkml:trace contextRef="#ctx0" brushRef="#br1" timeOffset="60338.52">7507 7010 0,'0'0'15,"0"0"-15,0 0 16</inkml:trace>
  <inkml:trace contextRef="#ctx0" brushRef="#br1" timeOffset="60658.42">7874 6888 0,'0'0'0,"9"0"16,1 0-16,-1 0 15</inkml:trace>
  <inkml:trace contextRef="#ctx0" brushRef="#br1" timeOffset="60819.33">8598 6813 0,'0'0'0,"10"0"16,9 0-16,-1 0 16</inkml:trace>
  <inkml:trace contextRef="#ctx0" brushRef="#br1" timeOffset="60988.3">9812 6823 0,'0'0'0,"9"0"0,10 0 15,28 0 1,10 0-16,-20 0 15</inkml:trace>
  <inkml:trace contextRef="#ctx0" brushRef="#br1" timeOffset="61149.29">11063 6832 0,'0'0'0,"0"0"0,10 0 15,8 0 1,20 0 0,-19 0-16</inkml:trace>
  <inkml:trace contextRef="#ctx0" brushRef="#br1" timeOffset="61286.58">11994 6851 0,'0'0'0,"10"0"16,9 9-16,-10-9 15</inkml:trace>
  <inkml:trace contextRef="#ctx0" brushRef="#br1" timeOffset="61458.4">13311 6907 0,'0'0'0,"0"0"0,10 9 16,18 1 0,19-1-16,-9 1 15</inkml:trace>
  <inkml:trace contextRef="#ctx0" brushRef="#br1" timeOffset="61626.16">14412 6954 0,'0'0'0,"10"0"0,18 0 16,0-9-1,0 9-15,0 0 16,1 0-1,-20 0 1</inkml:trace>
  <inkml:trace contextRef="#ctx0" brushRef="#br1" timeOffset="61759.38">14779 6982 0,'0'0'0,"0"0"0,0 0 15,-9 0-15,-1 0 16</inkml:trace>
  <inkml:trace contextRef="#ctx0" brushRef="#br1" timeOffset="62548.37">5447 6832 0,'0'0'0,"-10"9"0,-8 1 16,-1 8-1,-9 11 1,-1-1-1,1 9-15,19 1 16,9-1-16,9 1 16,29-1-1,9 1-15,19-19 16,18-19 0,-8-19-1,-11 0-15,-17-9 16,-20-10-1,-9 1-15,-19-10 16,-19 0 0,-19 0-16,-28 0 15,29 29 1</inkml:trace>
  <inkml:trace contextRef="#ctx0" brushRef="#br1" timeOffset="62830.34">6115 6963 0,'0'0'0,"0"0"15,0 0-15,0 0 16,0 0-16,0 0 16,0 0-1</inkml:trace>
  <inkml:trace contextRef="#ctx0" brushRef="#br1" timeOffset="63333.78">6312 6672 0,'0'0'0,"0"0"16,0 0-16,0 0 16,0 10-1,0-1 1,0 1-16,10-1 16,-1 10-1,1-1-15,-1 1 16,0 0-1,1 0-15,-1 0 16,1-1 0,-1 1-16,0-10 15,10 1 1,9-1-16,1 1 16,8-1-16,1 0 31,0 1-31,-10-1 15,-9 10-15,-1 0 16,-8-1 0,-10 1-16,0 9 15,-19 0 1,-9 1-16,-29-1 16,29-19-1</inkml:trace>
  <inkml:trace contextRef="#ctx0" brushRef="#br1" timeOffset="63648.45">6388 6738 0,'0'0'0,"0"0"15,0 0-15,0 0 16,9 0-1,0-9-15,38-10 16,48 0 0,-39 0-16</inkml:trace>
  <inkml:trace contextRef="#ctx0" brushRef="#br1" timeOffset="65289.45">16040 4017 0,'0'0'0,"0"0"0,0 0 15,0 10 1,-10-1-16,1 0 16,-1 20-1,10 17-15,0 1 16,0 0-1,0-9-15,0-1 16,0 1 0,0-1-1,0 1-15,0-1 16,0 1 0,0 9-16,-9-10 15,9 1 1,-9-1-16,9 1 15,0 0 1,0-10-16,0 9 16,0 10-1,0-9-15,0 9 16,0-1 0,0 1-16,0-9 15,9-1 1,0 1-16,1-1 15,-1 1 1,1 9-16,-1 0 16,0 0-1,1-10-15,-10 10 16,0 0 0,0-9-16,0 9 15,0-10 1,0 1-16,0-1 15,0 1 1,0-20-16,-10 1 16,10-9-1,-9-10-15</inkml:trace>
  <inkml:trace contextRef="#ctx0" brushRef="#br1" timeOffset="65906.07">16943 4036 0,'0'0'0,"0"0"16,0 0 0,0 0-16,0 9 15,0 10 1,0 9-16,0 10 15,0 9 1,0 18-16,0 1 16,0 0-1,0 9 1,0 0-16,0 0 16,0-9-1,-10-10-15,10 0 16,0-18-16,0-1 15,0-9 1,0-9-16,0 0 16,0-19-1</inkml:trace>
  <inkml:trace contextRef="#ctx0" brushRef="#br1" timeOffset="66500.45">18100 4149 0,'0'0'0,"0"0"0,0 0 15,0 0 1,0 9-16,0 0 16,0 19-1,-10 1-15,1 18 16,0-1 0,-1 11-16,1-1 15,9 0 1,0-18-16,0-1 15,0-18 1</inkml:trace>
  <inkml:trace contextRef="#ctx0" brushRef="#br1" timeOffset="67133.94">19379 4064 0,'0'0'0,"0"0"16,0 0-16,0 0 15,0 10 1,0 8-16,0 10 16,0 19-16,0 0 15,0 10 1,0-1 0,0-9-1,0-10-15,0 1 16,0-1-16,0-9 15,0-18 1</inkml:trace>
  <inkml:trace contextRef="#ctx0" brushRef="#br1" timeOffset="67718.31">20847 4252 0,'0'0'0,"0"0"0,0 0 15,0 0 1,0 0 0,0 9-16,0 1 15,0 18 1,0 0-16,0 9 16,0 1-16,-10 9 15,10-28 1</inkml:trace>
  <inkml:trace contextRef="#ctx0" brushRef="#br1" timeOffset="68291.14">21985 4186 0,'0'0'0,"0"0"15,0 0-15,0 0 16,0 0 0,0 0-16,0 9 15,0 1 1,0 18-16,10 0 15,-1 0 1,-9 10-16,0-1 16,0 10-1,0-28 1</inkml:trace>
  <inkml:trace contextRef="#ctx0" brushRef="#br1" timeOffset="69348.42">21835 4346 0,'0'0'0,"0"0"15,0 0-15,0 0 16,0 0-16,9 0 16,0 9-1,10 0 1,9 1-16,10 9 16,0 9-1,-1-10-15,1 1 16,0 0-1,-1 0-15,-9-10 16,-9-9 0,0 0-16,0 0 15,0 0 1,0-9-16,-10-1 16,-9 1-1,0 0-15,0-1 16,0-9-1,-19 1-15,0-10 16,0-10 0,-9 10-16,0 0 15,0 0 1,0 9 0,-1 9-16,11 1 15,-1 0 1,0 9-16,10 0 15,-1 9-15,1 0 16,-1 1 0,1-1-16,18 10 15,1 9 1,18 0-16,0 10 16,0-10-1,-18-19-15</inkml:trace>
  <inkml:trace contextRef="#ctx0" brushRef="#br1" timeOffset="70254.71">21910 4233 0,'0'0'0,"9"0"0,1 0 16,-1 0 0,0 9-16,10 1 15,0-1 1,0 1-16,0 8 15,9 10 1,0-9-16,0 0 16,1 0-1,-11 0-15,1-19 16,0 0 0,-10 0-1,-9 0-15,0 0 16,0-10-16,-18 1 15,-1-1 1,-19 1-16,1 18 16,-1 1-1,10-1 1,9 10-16,10 0 16,-1-10-16,20 0 15,-1 1 1,0-1-1,1-9-15,-10 0 16</inkml:trace>
  <inkml:trace contextRef="#ctx0" brushRef="#br1" timeOffset="71275.53">7564 4167 0,'0'0'0,"0"0"0,0 0 15,0 0 1,9 0-16,0 0 15,1 0-15,-1 0 16,1 0 0</inkml:trace>
  <inkml:trace contextRef="#ctx0" brushRef="#br1" timeOffset="71434.45">8147 4149 0,'0'0'16,"0"0"-16,0 0 0,9 0 15,19 9 1,-9-9-16</inkml:trace>
  <inkml:trace contextRef="#ctx0" brushRef="#br1" timeOffset="71558.53">9078 4195 0,'0'0'0,"10"0"16,-1 0-16</inkml:trace>
  <inkml:trace contextRef="#ctx0" brushRef="#br1" timeOffset="71738.28">10311 4120 0,'0'0'0,"0"0"0,18 0 15,11 0 1,18 0-16,-19-9 15</inkml:trace>
  <inkml:trace contextRef="#ctx0" brushRef="#br1" timeOffset="71852.61">10988 4149 0,'0'0'0,"9"0"0,1 0 15,8 0 1,-8 0-1</inkml:trace>
  <inkml:trace contextRef="#ctx0" brushRef="#br1" timeOffset="72028.31">12192 4130 0,'0'0'0,"0"0"0,9 0 16,-9 0-16</inkml:trace>
  <inkml:trace contextRef="#ctx0" brushRef="#br1" timeOffset="72188.45">13424 4224 0,'0'0'0</inkml:trace>
  <inkml:trace contextRef="#ctx0" brushRef="#br1" timeOffset="101038.36">22154 4524 0,'0'0'0</inkml:trace>
  <inkml:trace contextRef="#ctx0" brushRef="#br1" timeOffset="112738.55">8354 743 0,'0'0'0,"0"0"15,0 9-15,0 1 16,0 18-1,-10 19-15,-8 9 16,-1 0-16,-9 0 31,-10-9-31,0-9 16,1-10 0,-20-9-16,1 0 15,-1-19 1,1-19-16,-1 0 15,10-18-15,19-1 16,0 0 0,0 10-16,18 0 15,1 0 1,18 0-16,10 0 16,28-10-1,28 10 1,19 0-16,19 9 15,0 10 1,-9-1-16,-29 20 16,-19-1-1,1 1 1,-19-1-16,-1 0 16,1 1-1,-19-10-15,-1 0 16,1 0-1,-9 0-15</inkml:trace>
  <inkml:trace contextRef="#ctx0" brushRef="#br1" timeOffset="113208.22">8984 593 0,'0'0'0,"0"0"16,-9 9-1,-10 19-15,-19 19 16,1 0-1,8 19-15,1-1 16,19 1 0,-1-10-1,20-9-15,9-9 16,9-1 0,0-9-16,19-9 15,-19-9 1</inkml:trace>
  <inkml:trace contextRef="#ctx0" brushRef="#br1" timeOffset="113918.19">9238 621 0,'0'0'0,"9"0"0,10-10 16,10 1 0,-1 0-16,9-1 15,1 10 1,0 10 0,-10-1-16,0 10 15,-9 0 1,0-1-16,-10 1 15,-9 9-15,0 0 32,-19 1-32,-9-1 15,-10 9-15,10 1 16,0-10 0,0 0-16,0-9 15,9 0 1,0 9-16,0 0 15,10-9 1,-1-1-16,1 1 16,9 0-1,9-10-15,1 1 16,18-1 0,19 0-16,0-9 15,19 0 1,-10-9-16,-18 0 15,0 9 1,-1 0 0,-9 0-16,-9 0 15,-9 0 1</inkml:trace>
  <inkml:trace contextRef="#ctx0" brushRef="#br1" timeOffset="114318.13">9887 386 0,'0'0'0,"0"0"0,10 0 16,-1 10 0,19 8-16,0 29 15,10 28 1,-19 10-16,0 9 15,-19 9-15,-10-9 16,-18-1 0,-19 1-16,-56 9 15,-57-18 1,-151 46 0</inkml:trace>
  <inkml:trace contextRef="#ctx0" brushRef="#br1" timeOffset="114755.89">10555 855 0,'0'0'0,"10"0"0,18-9 16,9-10-16,20 0 16,-1 1-1,1-1 1,-1 10-16,-9-1 15,-9 1-15,-19 9 16</inkml:trace>
  <inkml:trace contextRef="#ctx0" brushRef="#br1" timeOffset="114968">10461 1052 0,'0'0'0,"0"0"15,9 0-15,20 10 16,27-10 0,19 0-16,29 0 15,-48 0 1</inkml:trace>
  <inkml:trace contextRef="#ctx0" brushRef="#br1" timeOffset="115559.32">11703 414 0,'0'0'0,"0"0"15,0 10-15,0 9 16,0 18-16,0 29 15,-10 28 1,-8 37 0,-1 10-16,9-1 15,1 20 1,0-10 0,-1-19-16,1 1 15,-1-20 1,10-9-16,0-27 15,-9-1 1,0-19-16,9-19 16,0 1-1,0-19-15,0-19 16,0 0 0</inkml:trace>
  <inkml:trace contextRef="#ctx0" brushRef="#br1" timeOffset="115978.17">11712 518 0,'0'0'0,"10"0"16,-1-19-16,19 0 15,0 0 1,1 10-16,8 0 16,10 9-1,10 18-15,-1 20 16,1 9-1,-20 0-15,-8 9 16,-11 10-16,-27 18 16,-38 0-1,-38 10-15,-37-19 32,-29-9-32,1-19 15,28-10 1,65-18-16</inkml:trace>
  <inkml:trace contextRef="#ctx0" brushRef="#br1" timeOffset="116431.65">12634 311 0,'0'0'0,"0"0"0,-19 10 16,-9 18-16,-10 19 31,-9 18-31,10 1 16,-1 18-1,10 10-15,9 9 16,10 1-16,18-20 15,19-9 1,1-19-16,18 10 16,0-10-1,9 1-15,-28-39 16</inkml:trace>
  <inkml:trace contextRef="#ctx0" brushRef="#br1" timeOffset="117168.11">12756 518 0,'0'0'0,"0"0"0,0 9 16,10 0-1,-1 19-15,19 1 16,1 8 0,-1 1-16,0-1 15,10-9 1,-10-9-16,10 0 15,-1 0 1,1-19-16,0 0 16,-1-19-1,-9-9-15,1 0 16,-11-10 0,1 10-1,-9 0-15,-1 0 16,0 18-16,-9 1 15,0-1 1,0 10-16,0 0 16,0 0-1,0 0-15,10 10 16,-1 18 0,1 10-1,-1 18-15,0 10 16,1 18-16,-1 0 15,-9 10 1,0 0 0,-9-10-16,-10 1 15,-9-10 1,-10-19-16,1 1 16,-20-20-1,1-9-15,-20-9 16,11-19-16,-1 0 15,19-9 1,0-1-16,18 1 31,11-1-31</inkml:trace>
  <inkml:trace contextRef="#ctx0" brushRef="#br1" timeOffset="117548.16">13565 921 0,'0'0'0,"0"0"0,0 0 16,10 0 0,-1-9-16,20-1 15,18-9 1,0 1-1,9 8-15,0 1 16,-18 0 0,0-1-16,-1 20 15,-18-10 1</inkml:trace>
  <inkml:trace contextRef="#ctx0" brushRef="#br1" timeOffset="117768.3">13584 1146 0,'0'0'0,"10"0"15,-1 0 1,19 0-16,19 0 15,19 0-15,19 0 16,-47-9 0</inkml:trace>
  <inkml:trace contextRef="#ctx0" brushRef="#br1" timeOffset="118168.43">14544 630 0,'0'0'0,"0"0"0,0 0 16,0 10 0,0-1-16,-10 10 15,1 18 1,0 20 0,-1 18-1,10 18-15,0 1 16,0-19-16,10 0 15,-10-9 1,0-19-16,0-19 16,0-9-1,0-10-15</inkml:trace>
  <inkml:trace contextRef="#ctx0" brushRef="#br1" timeOffset="118508.11">14807 358 0,'0'0'0,"10"0"16,-1 9-16,19 10 16,19 19-1,19 18-15,0 19 16,-10 10 0,-8 18-16,-20 9 15,-28 10 1,-38 19-1,-37 9-15,-85 10 16,-141 65-16</inkml:trace>
  <inkml:trace contextRef="#ctx0" brushRef="#br1" timeOffset="128828.44">11336 1794 0,'0'0'0,"0"0"16,0 0-16,0 0 15,0 0-15,0 0 16,9 0 0,10-10-16,19-9 15,46 10 1,29 0 0,38-1-1,9 1-15,0 9 0,9 0 31,0 0-31,10 0 16,9 0 0,-9 0-16,9 0 15,0 0-15,19 9 16,-9 1 0,-10-1-16,-9-9 15,-38 0 1,-9 9-16,-20 1 15,1-10-15,-19 0 32,-18 0-32,-1 0 15,-19 0 1,-9 0-16,-9 0 16,0 0-1,-20 0-15,1 0 16,-19 0-1,0 0-15,0 0 16,0 0 0,-9 9-16,-38 1 15,-57-1 1,-46 10-16,-29-1 16,-28 1-1,-19-9 1,10-10-16,-10 0 15,0 0 1,1-19-16,-11 9 16,11 1-1,-1 0-15,19-1 16,9 10 0,20 0-16,8 10 15,20-1 1,27 0-16,29 1 15,29-1 1,-1 1-16,19-1 16,18-9-1,1 0-15,19 0 16,-1 0 0,10 0-16,0 0 15,10 0 1,9 0-16,46-19 15,39 0 1,28-9-16,-10 19 16,28 0-1,1-1-15,0 10 16,18 10 0,0-10-1,10 9-15,18 0 16,20 1-16,-1-10 15,-9 9 1,0 0 0,0 10-16,-19 0 15,-9 0-15,-10 0 16,-18-1 0,-29 1-16,-9 0 31,0-10-31,-19 1 15,-28-1-15,-10-9 16,-18 0 0,-10 0-16,-9 0 15,0 0 1,-10 0-16,1 9 16,-10-9-1</inkml:trace>
  <inkml:trace contextRef="#ctx0" brushRef="#br1" timeOffset="131835.29">6058 1728 0,'0'0'0,"0"0"16,0 0-16,0 0 16,0-9-1,0 9-15,0-10 16,0 1-1,0-1-15,0 1 16,-9 0 0,0-1-16,-1 1 15,-9 9 1,1 9-16,-1 1 16,-10 18-1,1 19 1,0 0-16,19 9 15,-1-9-15,1 0 16,18 0 0,19 0-16,10-1 15,28-8 1,9-10-16,10-19 16,-48-9-1</inkml:trace>
  <inkml:trace contextRef="#ctx0" brushRef="#br1" timeOffset="132359.15">6397 771 0,'0'0'0,"0"0"0,0 0 16,0 0-1,0 0 1,0 9-16,9 10 16,1 47-1,-1 37 1,1 19-16,-1 9 15,0 1 1,1-20-16,-1 1 16,-9-19-1,0-1-15,0-8 16,0-29 0,0-9-16,0-9 15,0-10 1,0-9-16,0-19 15</inkml:trace>
  <inkml:trace contextRef="#ctx0" brushRef="#br1" timeOffset="132685.6">6660 1409 0,'0'0'0,"0"0"16,10 0-1,-1 0-15,19 9 16,1 1 0,-1 18-1,0 0-15,-9 9 16,0 10-16,0 10 15,-19-1 1,0 10 0,-10-19-16,1-10 15,-1-18 1,1-10-16</inkml:trace>
  <inkml:trace contextRef="#ctx0" brushRef="#br1" timeOffset="132880.54">6783 1071 0,'0'0'0,"0"0"15,0 0 1,0 0-16,9 0 0,10 0 15,-10 0 1</inkml:trace>
  <inkml:trace contextRef="#ctx0" brushRef="#br1" timeOffset="133150.97">7347 1371 0,'0'0'16,"-9"10"-16,-38 9 16,-10 27-16,1 11 15,18-20 1,10 1-16,19-10 16,-1-9-1,20-1-15,27 1 16,38 0-1,29-19 1,-1-19-16,-56 10 16</inkml:trace>
  <inkml:trace contextRef="#ctx0" brushRef="#br1" timeOffset="133652.19">1722 2826 0,'0'0'0,"0"0"0,9 0 16,38 0-1,75-19 1,66-19-16,38 1 15,38 9-15,46 18 16,66-8 0,38-1-16,10 9 15,18-8 1,19-11-16,0 11 16,-10-10-1,-27-1 1,-48 11-16,-56-1 15,-47-9-15,-57 0 16,-28 18 0,141-18-1</inkml:trace>
  <inkml:trace contextRef="#ctx0" brushRef="#br1" timeOffset="147948.04">15513 6522 0,'0'0'0,"0"0"15,0 0-15,0 0 16,0 0 0,0 10-16,9-1 15,1 10 1,-1 9-16,10 0 16,9 19-1,0 0-15,19 0 16,0 9-1,10 0 1,9 10 0,9 0-16,10-1 15,-1 11-15,1-1 16,9 0 0,9 0-16,20 0 15,8-10 1,20 1-1,18-10-15,10-9 16,9-19-16,-9-18 16,0-10-1,-19 0 1,-10-10-16,-18 1 16,-10-10-1,-37 10-15,-10 0 16,-18-1-16,-20 10 15,1 0 1,-1 0 0,-18 0-16,0 0 15,-10 0 1,-9 0-16,0 0 16,0 0-16</inkml:trace>
  <inkml:trace contextRef="#ctx0" brushRef="#br1" timeOffset="148598.24">18476 7395 0,'0'0'0,"0"0"0,0 9 15,0 10-15,0 19 16,10 18 0,-10 19-1,9 9-15,-9-9 16,9 0 0,-9-9-16,0-19 15,0-9 1,0-20-16,0 1 15,0-19-15,0 0 16,0-9 0,0-29-16,-9-46 31,0-19-31,-10 9 0,9 9 31,1 29-31,0 9 16,9 19-16,0 0 15,9 0 1,0 9-16,10 9 16,9 1-1,1 0 1,18 18-16,9 10 16,1 9-16,-10 0 15,-10 10 1,1-1-16,-10-9 15,-9 10 1,0-1 0,-19 1-16,0 9 15,-10 0 1,-18 0-16,-19 18 16,-19 1-1,0 0-15,29-38 16</inkml:trace>
  <inkml:trace contextRef="#ctx0" brushRef="#br1" timeOffset="149404.48">20047 7714 0,'0'0'15,"0"9"-15,-19 19 16,1 10-16,-1-1 15,0 1 1,0-19 0,-9 0-16,-10-1 15,1 1 1,-1-10-16,-9-9 16,-9 0-1,8-18-15,1-1 16,0 0-1,19-9-15,0-10 16,0 1 0,9-1-16,10 1 15,-1 9-15,20 0 16,8-10 0,20 1-1,18 8 1,29 1-16,9 0 15,28 9-15,1 10 16,-10-10 0,-10 0-16,1 10 15,-10-10 1,-10 10-16,-27-1 16,-10 1-1,-10 9-15,1 0 16,-10 0-1,-9 0 1,0 0-16,-10 0 16,-9 0-1</inkml:trace>
  <inkml:trace contextRef="#ctx0" brushRef="#br1" timeOffset="149898.6">21204 6710 0,'0'0'0,"0"0"0,0 0 15,0 19 1,-19 18-16,-18 29 16,-10 37-1,0 19 1,0 19-16,9 0 15,10-29-15,18 1 16,1-1 0,18-18-16,1 0 15,28-10 1,9-9-16,0 1 16,0-20-1,0 0-15,9-18 16,1-1-1,-1-18-15,0 0 16,-27-19 0</inkml:trace>
  <inkml:trace contextRef="#ctx0" brushRef="#br1" timeOffset="150568.07">21524 7339 0,'0'0'0,"0"0"0,10-10 15,8-9 1,20 1-16,18-10 16,20-1-1,-1 1 1,0 19 0,-9-1-16,-9 10 15,-20 10-15,1-1 16,-10 1-16,-9 8 15,0 11 1,-19-1 0,0 19-16,-19-1 15,0 20 1,-19 0-16,1-10 16,-10 0-1,9-18-15,10-1 16,0-8-16,18-11 15,1 1 1,-1-19-16,10 0 16,10 0-1,9 10 1,18-1 0,39 0-16,18-9 15,28 10 1,-9-10-16,-19 0 15,-9 0-15,-20 0 16,-18 0 0,-9 0-16,-19-10 15,0 10 1,-19 0-16,0 0 16</inkml:trace>
  <inkml:trace contextRef="#ctx0" brushRef="#br1" timeOffset="150968.32">22277 6729 0,'0'0'0,"0"0"0,9 0 16,19 0 0,29 9-16,18 19 15,29 10 1,18 27-16,0 20 16,-18-1-1,-10 20-15,-19-11 16,-19 11-1,-18-1-15,-19-9 16,-19 9 0,-19 0-16,-19 0 15,1 0 1,-1-9-16,1-9 16,8-29-1,10-37 1</inkml:trace>
  <inkml:trace contextRef="#ctx0" brushRef="#br1" timeOffset="151630.93">22126 8239 0,'0'0'0,"0"0"16,10 0-16,-1 0 15,0 0-15,20 10 16,8 8 0,10 11-16,0 17 31,10 11-31,-1 8 16,1 11-1,-10-11-15,9 10 16,-9-9-1,19 0-15,0 9 16,9 0 0,10 0-16,18-10 15,20-8-15,18-20 16,0-9 0,9-9-16,-27-19 15,-10 0 1,-10-9-1,-18-10-15,-10 0 16,-19 1 0,-9-1-16,-9 9 15,-10 1 1,-9 0-16,0-1 16,0 1-1,-10-1-15,-9 1 16,0 9-1,10 0 1,-10 0-16</inkml:trace>
  <inkml:trace contextRef="#ctx0" brushRef="#br1" timeOffset="152128.34">24271 8615 0,'0'0'0,"0"0"16,0 0-16,0 0 16,10 9-1,-1 0-15,19 29 16,19 9 0,10 18-16,8 20 15,-8-1 1,-1-9-16,-18-18 15,0-1 1,-20-18-16,1-1 16,-9 1-1,-10-10-15,0 0 16,-10-9 0,-9-1-16,-9 1 15,0 0 1,0-10-16,0-9 15,-1 0 1,11-9 0,-1-10-16,0-9 15,9-19 1,1-9-16,0-19 16,18 0-1,0 9-15,1 19 16,-1 0-1,1 19-15,-10 9 16,0 10 0</inkml:trace>
  <inkml:trace contextRef="#ctx0" brushRef="#br1" timeOffset="153828.24">25757 8661 0,'0'0'0,"0"0"0,19 0 15,19 0 1,37-18-16,38-1 16,38 0-1,-1 10-15,-18-1 16,-19 10-1,-10 10 1,-37-10-16,-19 9 16,-9 1-1,-19-1-15,-1 0 16,1 1 0,-19 18-16,-9 0 15,-19 28 1,-38 29-16,-38 27 15,-28 29-15,-9-19 16,19-9 0,9-20-1,19-17-15,19-30 16,28-8 0,19-19-1,-1-1-15,20-8 16,0-10-16,9 0 15,9 0 1,0-10-16,20-8 16,8-1-1,10 0-15,10 10 16,9-1 0,28 10-16,19 10 15,9-1 1,0 19-16,-9-9 31,-10 0-31,-27-10 16,-20-9-16,-18 0 15,-1 0 1,-18-9-16,0-1 16,0 1-1,-19 0-15</inkml:trace>
  <inkml:trace contextRef="#ctx0" brushRef="#br1" timeOffset="154118.46">27357 8802 0,'0'0'0,"0"0"0,9 0 16,1-9-1,18-10-15,0 0 16,19 1-16,0-1 16,10 9-1,-10 1-15,-10 0 31,-18 9-31</inkml:trace>
  <inkml:trace contextRef="#ctx0" brushRef="#br1" timeOffset="154318.43">27272 9149 0,'0'0'15,"0"0"-15,9 0 0,1 10 32,18-1-32,19 1 15,38-1 1,28-9-16,-47 0 16</inkml:trace>
  <inkml:trace contextRef="#ctx0" brushRef="#br1" timeOffset="154822.43">28476 8221 0,'0'0'0,"0"0"0,0 0 16,0 0-16,0 9 16,10 28-1,-1 48 1,19 56-16,0 27 15,10 20 1,-10 19-16,1-1 16,-11-9-1,1-9-15,-9-10 16,-10-9 0,9 0-16,-9-10 15,9-18 1,1-19-1,-1-19-15,1-18 16,-1-29 0,0-19-16,1-18 15,-10 0-15,0-19 16,0 0 0,0-10-1</inkml:trace>
  <inkml:trace contextRef="#ctx0" brushRef="#br1" timeOffset="155468.48">28476 8624 0,'0'0'0,"10"-19"0,8-18 15,11-1-15,18-18 16,0 9 0,0 0-16,-10 19 15,10 9 1,0 10 0,1 18-16,-1 0 15,-10 10-15,1 9 16,-19 1-1,-1 17 1,-18 1-16,-18 19 16,-20 9-16,-18 0 15,9-19 1,-1-18 0,20-10-16,19-9 15,-1-10 1,1-9-16,9 0 15,9 0-15,1 0 16,18-9 0,0 0-16,10-1 15,0 1 1,9 9 0,0 0-16,0 9 15,-10 1 1,1-1-16,0 19 15,-20 0 1,1 10-16,-19-1 16,-19 10-1,-9 0-15,-28 9 16,-20-18 0,1-1-16,-19 1 15,38-29 1</inkml:trace>
  <inkml:trace contextRef="#ctx0" brushRef="#br1" timeOffset="155954.7">29370 9337 0,'0'0'0,"0"0"0,0 0 16,0 0-1,0 9 1,-9 1-16,-1 18 15,1 0-15,-1 19 16,20 0 0,18 0-16,0-10 15,19 1 1,0-19-16,10-1 16,-10-18-1,-10-18 1,1-11-16,0-17 15,-20-11 1,-18 1-16,0-10 16,-18 1-1,-1 18 1,-19 0-16,-18 19 16,-1 9-16,29 10 15</inkml:trace>
  <inkml:trace contextRef="#ctx0" brushRef="#br1" timeOffset="156301.01">29850 8990 0,'0'0'0,"0"0"16,9 0-16,19-10 16,19-8-1,19-1 1,9 0-16,20 0 15,27 1-15,-19-1 16,-18 10 0,-10-10-16,-18 9 15,-29 1 1</inkml:trace>
  <inkml:trace contextRef="#ctx0" brushRef="#br1" timeOffset="156648.01">30461 8164 0,'0'0'0,"0"10"0,0 8 15,10 20 1,-1 28-16,0 56 15,10 18 1,0 20-16,0 9 16,9-10-1,0-18-15,1-10 16,-11-9 0,1-19-16,0-18 15,-10-29 1,-9 0-1,10-18-15,-10-19 16,0-10 0,0-9-16</inkml:trace>
  <inkml:trace contextRef="#ctx0" brushRef="#br1" timeOffset="157038.16">31082 8014 0,'0'0'16,"0"0"-16,0 9 15,9 10-15,1 38 16,-1 36-1,10 39-15,0 27 16,0 10 0,0 9-1,9 1-15,0-10 16,-9-10 0,9-18-16,-9-29 15,0-18 1,-1-19-16,-8-9 15,-1-19-15,-9-19 16,0-9 0,0-19-16,0 0 15</inkml:trace>
  <inkml:trace contextRef="#ctx0" brushRef="#br1" timeOffset="157598.2">31280 8286 0,'0'0'0,"0"-28"15,9-19-15,0-9 16,1 0 0,9 9-16,-1 18 15,1 1 1,10 19-1,-1 0-15,9 9 16,1 9-16,-10 0 16,-9 19-1,0 1 1,-19 18-16,0-1 16,-19 20-1,-19 0-15,1-10 16,9-18-16,-1-1 15,20-18 1,0 0 0,9-10-16,9 0 15,10 10 1,28 9-16,9 1 16,10-1-1,-9 9 1,-1 1-16,-18-1 15,-20-9-15,1 10 16,-19-1 0,-19 10-16,-28 19 15,-47 0 1,-28-10-16,-10-9 16,1-28-1,8-1-15,67-18 16</inkml:trace>
  <inkml:trace contextRef="#ctx0" brushRef="#br1" timeOffset="157948.47">31863 9309 0,'0'0'0,"0"0"16,0 0-16,0 0 16,0 0-1,0 0-15,0 9 16,0 29-1,0 27-15,-10 20 16,-8 9-16,8 0 16,1-1-1,-1-27-15,10-19 16,10-10 0,-10-27-16</inkml:trace>
  <inkml:trace contextRef="#ctx0" brushRef="#br1" timeOffset="158300.26">32164 8089 0,'0'0'0,"9"0"16,20 19-16,27 9 15,29 28 1,28 19 0,9 10-16,0-1 15,-18 1 1,9 9-16,-19-1 15,-19 11-15,-9-11 16,-19-8 0,-10-29-16,-18-9 15,75 113 1</inkml:trace>
  <inkml:trace contextRef="#ctx0" brushRef="#br1" timeOffset="158618.9">33029 8023 0,'0'0'0,"0"0"16,0 0-16,0 0 15,0 10 1,-28 27-16,-9 38 15,-29 47 1,0 47 0,-9 10-16,9-11 15,9-17 1,10-29-16,19-19 16,0-19-1,0-9-15,-1-18 16,20-20-1,0-28-15</inkml:trace>
  <inkml:trace contextRef="#ctx0" brushRef="#br1" timeOffset="159653.59">32258 7714 0,'0'0'0,"9"0"0,20-19 16,8 0-1,20-9 1,9 19-16,28 9 16,9 19-1,10 27-15,28 30 16,-9 27-1,-19 0-15,-10 10 16,-28 27-16,-9 10 31,-37-9-31,-11 9 0,-18 10 16,-9-1 0,-10-9-16,-28 0 31,-9-9-31,-20-28 15,11-48-15,8-18 16,-9-9 0,-9-1-16,0-18 15,-19-9 1,0-10-16,9-19 16,-9-28-1,9-19-15,10-9 16,9-19-16,19 1 15,19-29 1,9-10 0,10 1-1,9-10-15,9-18 16,0 9 0,10-1-16,-9 20 15,8 9 1,1 28-16,0 10 15,0 18 1,0 0 0,-1 20-16,1 17 15,0 1 1,0 0-16,-10 19 16,1-1-1,-1 1-15,-9 0 16,0 9-16,0 0 15,0 0 1,0 0-16,0 0 16,0 0-1</inkml:trace>
  <inkml:trace contextRef="#ctx0" brushRef="#br1" timeOffset="160712.26">32446 7761 0,'0'0'0,"0"0"16,0 0-16,0 0 16,0 0-1,0 0-15,0-10 16,0-8-16,0-1 15,0-9 1,0 0 0,0-1-16,0 1 15,0 0 1,0 0 0,0 0-16,0 0 15,-9-10 1,-1 1-16,-8-10 15,-1 0-15,-10-9 16,-18-20 0,-18-17-16,-20-11 15,-19-8 1,-8-10-16,-30-9 16,-17-1-1,-30-9 1,-18-9-16,-18 0 15,-11 9 1,-8 10 0,-1 0-16,-18 9 15,-1 0 1,1 9-16,-19-18 16,0 9-1,9 9-15,-9-9 16,-1 19-1,11 9-15,18 10 16,0 9 0,-19 0-16,9 9 15,1 10 1,-10-10-16,19 10 16,0 9-1,9 0-15,20 19 16,8 0-1,20 0-15,9 18 16,9 1-16,0-1 16,29 10-1,27 10-15,1-1 16,19 10 0,8 9-1,11 0 1,-1 0-16,19 10 15,10-1-15,-1-8 16,10-1 0,10 0-16,9 0 15,-1-9 1,1 0-16,0-1 16,0 1-1,-1 0-15,11 0 16,-11-10-1,11 0 1,-1 1-16,0-1 16,10-9-1,-1 0-15,1 0 16,-1 0 0,1 0-16,9 0 15,0 0 1</inkml:trace>
  <inkml:trace contextRef="#ctx0" brushRef="#br1" timeOffset="161034.96">22860 3830 0,'0'0'0,"0"0"0,0 0 16,0 9 0,-9 19-1,-10 10-15,0 9 16,0 18-16,0-8 16,10-1-1,0 0 1,-1 0-16,20-18 15,18 9-15,56 9 16,180 38 0,140 19-16</inkml:trace>
  <inkml:trace contextRef="#ctx0" brushRef="#br1" timeOffset="164598.51">20132 7658 0,'0'0'0,"0"0"0,0 0 16,-10 0-16,1 0 16,0 0-1,-1 9 1,1 0-16,9 10 16,0 9-1,0 10-15,0-1 16,-10 10-1,1-9-15,0 9 16,-10-10-16,0 1 16,0-1-1,0 1-15,1-10 16,-11-9 0,1-1-16,0 1 15,0-19 1,-1 0-1,1 0-15,9-9 16,1-10 0,-11 0-16,1-9 15,9-9 1,-9-1-16,9 10 16,0 0-1,1 0-15,8 0 16,1-1-16,-1 1 15,1 9 1,0 1-16,-1-10 16,1-1-1,9 1 1,0 9 0,0 1-16,0-10 15,9 9 1,1 0-16,-1 0 15,19-9-15,0 9 16,10 10 0,9 0-16,0-1 15,0 1 1,19 9-16,0 9 16,9 1-1,-9-1 1,-10-9-16,1 0 15,-1 0 1,-9 0 0,-9 0-16,0 0 15,-1-9 1,-9-1-16,1 1 16,8-1-1,-8 1-15,8 0 16,1-1-1,-10 1-15,0 0 16,0 9 0,10-10-16,0 1 15,-10-1 1,0 1-16,0 0 16,1-1-1,-11 10-15,1 0 16,0-9-1,-10 9-15,1 0 16,-10 0 0,0 0-16,0 0 15,0 0 1,0 0-16,0 0 16,-19 0-1,-19 9 1,-18 1-16,-19-1 15,-1 0-15,-8-9 16,-1 10 0,-9-10-16,0 9 15,0 1 1,9-1 0,1 0-16,8 1 15,1-1 1,9 0-16,0 1 15,1-1 1,-1 10-16,0 0 16,0 0-1,0-1-15,19 1 16,19 0 0,0 0-16,-1-1 15,20 1 1,0 9-16,-1 0 15,1-9-15,-1 9 16,1 0 0,9 1-1,0-1 1,9 0-16,1 0 16,-1-9-1,10 9-15,9 0 16,0-9-1,1 0-15,-1-1 16,10 1 0,-1 0-16,1-10 15,9-9 1,-10 0-16,1 0 16,0 0-1,-10 0 1,0-9-16,0 0 15,-9-10-15,0 0 16,0 0 0,0-18-16,-1-1 15,-18 1 1,0-20-16,0 10 16,-9 1-1,-10 17-15,10 11 16</inkml:trace>
  <inkml:trace contextRef="#ctx0" brushRef="#br1" timeOffset="167033.76">25409 8793 0,'0'0'0,"0"0"0,0 0 16,0 0-1,0 0-15,10 0 16,9 0-16,37-10 15,19 1 1,38 0-16,19-1 16,0-8-1,-10-1-15,-9 0 16,-10 10 0,-18-1-1,-10 1-15,-9-1 16,-9 10-16,-20 0 15,1 0 1,-19 10 0,-1-1-16,-8 1 15,-10-1 1,0 19-16,-19 0 16,-9 29-1,-29 27-15,-18 10 16,0 0-1,0-10-15,-1-9 16,1 0 0,0 0-16,0-9 15,-10-10 1,19 1-16,10-20 16,18 1-1,10-20-15,18 1 16,1 0-1,18-10 1,10 1-16,28 8 16,28 1-1,48-19-15,37 0 16,9-19 0,-19 1-16,-8-1 15,-30-9 1,-27 9-16,-28 10 15,-20-1-15,1 1 16,-19 9 0,-19 0-16,0 0 15</inkml:trace>
  <inkml:trace contextRef="#ctx0" brushRef="#br1" timeOffset="168058.77">20931 12649 0,'0'0'0,"0"0"0,0 9 16,0 20 0,-9 8-16,-10 10 15,0 9 1,-18 10-1,-1-10-15,1-9 16,-10-9 0,-10-20-16,1-18 15,-1 0 1,10-18-16,0-1 16,0-19-1,19 1-15,9-10 16,10-9-1,18-10-15,10 0 16,18 10 0,20 9-16,9 0 15,0 19 1,28 0-16,19 0 16,9 0-1,0 18 1,0-9-16,-18 10 15,-19 0-15,-20-1 16,-17 1 0,-11 9-16,-18 0 15,-10 0 1,-9 0-16</inkml:trace>
  <inkml:trace contextRef="#ctx0" brushRef="#br1" timeOffset="168366.86">22220 11955 0,'0'0'0,"0"0"0,0 0 15,0 0 1,0 0-16,-9 9 15,-10 10 1,-19 28-16,1 47 16,9 28-1,18 0-15,10 0 16,10-19 0,18-28-1,19-10-15,19-8 16,18-20-1,-27-18-15</inkml:trace>
  <inkml:trace contextRef="#ctx0" brushRef="#br1" timeOffset="168821.61">22625 12292 0,'0'0'16,"0"0"-16,9-18 15,1-1-15,8 0 16,20-9 0,9 0-16,0 9 15,0 10 1,-9 9-16,-1 0 16,1 9-1,-19 0 1,0 1-16,-19-1 15,0 19 1,-10 19-16,-18 19 16,-19 0-1,9-10-15,10-18 16,19-1 0,-1-18-16,20 0 15,9-1 1,18 1-16,29-19 15,19 0 1,-1 0-16,-8-9 16,-20-1-1,-9 1-15,-19 0 16,-9 9 0,-19 0-16</inkml:trace>
  <inkml:trace contextRef="#ctx0" brushRef="#br1" timeOffset="169118.62">23368 11626 0,'0'0'0,"9"0"0,10 10 0,28 18 15,19 28 1,9 19 0,-18 10-16,-10 18 15,-19 0 1,-19 19-16,-27 9 16,-39 20-1,-27-11-15,-29-37 16,47-56-16</inkml:trace>
  <inkml:trace contextRef="#ctx0" brushRef="#br1" timeOffset="169368.11">24610 12311 0,'0'0'0,"0"0"0,9 0 15,1-9 1,8-1-16,11 1 16,-1 0-1,19-1-15,47 1 16,-28 9-1</inkml:trace>
  <inkml:trace contextRef="#ctx0" brushRef="#br1" timeOffset="169554.46">24535 12583 0,'0'0'0,"0"0"15,9 0-15,10 0 16,37 0 0,38 0-16,57 0 15,56 0 1,141-18-16</inkml:trace>
  <inkml:trace contextRef="#ctx0" brushRef="#br1" timeOffset="169948.19">27385 11411 0,'0'0'0,"0"0"15,0 0-15,0 0 16,0 0-16,0 9 15,0 0 1,0 29 0,0 18-1,0 29-15,0 18 16,0 0 0,0 0-16,0-47 15</inkml:trace>
  <inkml:trace contextRef="#ctx0" brushRef="#br1" timeOffset="170253.92">26209 12546 0,'0'0'0,"9"0"0,29 0 16,84-19-1,114 0-15,93-9 16,47 9 0,76-18-16,9 9 15,-19 9 1,-19 0-16,-84 10 16,-66-1-1,-66 1-15,-95 9 16,-36 0-1,-48 9-15,-19-9 16</inkml:trace>
  <inkml:trace contextRef="#ctx0" brushRef="#br1" timeOffset="170598.64">26773 13174 0,'0'0'0,"0"0"0,0 0 15,0 0 1,10 10-16,-1 18 15,1 28-15,-1 29 16,1 27 0,-10 1-1,0-1-15,0-8 16,-10-20-16,1-18 16,9-10-1,0-37 1</inkml:trace>
  <inkml:trace contextRef="#ctx0" brushRef="#br1" timeOffset="170798.58">27122 13784 0,'0'0'0,"9"0"15,10-9 1,37 0-16,38-1 15,38-9-15,28 1 32,-10-1-32,10 0 0,141-28 31</inkml:trace>
  <inkml:trace contextRef="#ctx0" brushRef="#br1" timeOffset="171048.18">27526 13221 0,'0'0'0,"0"0"0,0 19 16,-9 19-16,-1 46 31,1 29-31,-1-1 15,20 1-15,-1-1 16,1-18 0,-1-9-1,0-29-15,1-28 16</inkml:trace>
  <inkml:trace contextRef="#ctx0" brushRef="#br1" timeOffset="171582">28382 13878 0,'0'0'0,"0"0"0,10 0 15,-1 0 1,19 0-16,0 0 15,19 0 1,0-9-16,1-1 16,-1-8-1,-10-1-15,1 0 16,-10 0 0,-9 1-1,0-11-15,-1 1 16,-18 0-1,0 0-15,-9 9 16,-10 0 0,-9 10-16,-10 9 15,1 9-15,-1 20 16,10-1 0,0 0-16,9 19 15,9 0 1,20 0-16,18-1 15,10 1 1,18-9 0,10-10-16,19-9 15,-10-19 1,0 0-16,-18 0 16,-39-10-1</inkml:trace>
  <inkml:trace contextRef="#ctx0" brushRef="#br1" timeOffset="171852.47">28410 13034 0,'0'0'0,"0"0"15,10 0-15,9 0 16,18-10 0,29-8-16,9 8 15,10 1 1,-10-1 0,1 1-16,-29 0 15,0 9 1,-29 0-16</inkml:trace>
  <inkml:trace contextRef="#ctx0" brushRef="#br1" timeOffset="172348.55">29172 12733 0,'0'0'0,"10"0"0,9 0 16,18-9-16,10 0 15,19-1-15,-9 20 32,-1-1-32,-18 10 15,-10 0 1,-9 9-16,-1 0 16,-18 9-1,-18 20-15,-29 8 16,0 10-1,0-28-15,18-9 16,1-10 0,19-9-1,-1 0-15,1-1 16,18-8 0,10-1-16,28 0 15,47-9 1,29-9-16,18-10 15,-10 1 1,-18-11-16,-28 11 16,-19-1-1,-10 10-15,-18-1 16,-19 1-16,-1-1 16,-18 1-1,0 9 1,0 0-16</inkml:trace>
  <inkml:trace contextRef="#ctx0" brushRef="#br1" timeOffset="173284.04">29088 12602 0,'0'0'0,"9"0"0,1-9 15,8-1-15,11-8 16,18-1 0,28-9-16,10 0 15,9-1 1,0 20-16,9 9 16,-9 9-1,0 10-15,-9 9 16,-10 0-1,-18 19 1,-1 10-16,-9 8 16,-9 1-1,-1 9-15,-18 9 16,-19-8 0,0-1-16,-19 0 15,-18 0 1,-20-10-16,1 1 15,-10-10 1,-9-18-16,0-10 16,-20-9-16,-17-10 31,8-9-31,10-19 16,9 1-1,10-1-15,9-19 16,0 1-1,10-19-15,9-1 16,9 1 0,10-19-16,0 0 15,18 0 1,1 0-16,0 9 16,9 0-1,0 19-15,9 19 16,0 0-1,1 9-15,-10 10 16,0 0 0,0 9-16,0 0 15</inkml:trace>
  <inkml:trace contextRef="#ctx0" brushRef="#br1" timeOffset="174111.68">30358 12996 0,'0'0'0,"0"0"15,0 0-15,0 0 16,0 0 0,0 0-16,9 10 15,10-1 1,9 0 0,19-9-16,19 0 15,0-9 1,19-10-16,9-18 15,-10-20 1,1-8-16,0-29 16,-10-19-1,-9-9 1,-19 0-16,-10-9 16,-18-10-16,-28 0 15,-19-9 1,-19-9-1,-10-10-15,-18 19 0,0 0 32,-1 18-32,10 20 15,1 9 1,-1 28-16,0 18 16,19 10-1,9 19-15,10 9 16,0 10-1,9 0-15,-9-1 16,0 10 0,-1 0-16,-8 10 15,-1-1 1,0 19 0,20-18-16</inkml:trace>
  <inkml:trace contextRef="#ctx0" brushRef="#br1" timeOffset="174818.23">28297 8052 0,'0'0'0,"19"-10"15,47-9-15,38 1 16,37 8-16,0 20 15,9 8 1,1 39 0,-10 18-16,-9 9 15,-19 19 1,-19 19-16,-10 10 16,-8-10-1,-20 9-15,-18 10 16,-10 9-1,-38 9-15,-18-8 16,-28-1 0,-38 0-16,-29-19 15,-27-18 1,-1-38 0,-18-28-16,-19-38 15,-10-28 1,10-28-16,9-37 15,38-10 1,38-18-16,9-29 16,37-9-1,20-10-15,18-9 16,28 10 0,1-1-16,18 20 15,0 8 1,0 10-16,1 19 15,8 9-15,1 10 16,-10 18 0,10 19-16,-19 19 31,9 19-31,-19-1 0</inkml:trace>
  <inkml:trace contextRef="#ctx0" brushRef="#br1" timeOffset="175720.43">30649 7836 0,'10'0'0,"9"-19"0,28-18 15,18-10 1,11 0-16,-20 19 16,10 9-1,9 9-15,10 20 16,9 18-1,9 19-15,1 19 16,9 18-16,-10 10 16,1 9-1,-20 19 1,-8 0 0,-10 28-16,-10 10 15,-9 8 1,-9 1-16,-19 0 15,-1 0-15,-18 0 16,0-10 0,-18-18-1,-1-9-15,-10-10 16,-8-29 0,-20 1-16,1-19 15,-19-18 1,9-20-16,0-18 15,10-19 1,-29-10-16,-19-36 16,-18-30-1,0-36-15,18-19 16,10-10 0,28-9-16,10 0 15,9-1 1,19-8-16,18 9 15,1 0 1,9 9 0,0 0-16,0 19 15,9 0 1,-9 19-16,10 0 16,-10 9-1,9 10-15,-9 9 16,0 9-1,0 0-15,0 19 16,0 0 0,-9 10-16,9 9 15,0 9-15,0 10 16,0-1 0,0 1-1,0 9 1,0 0-16</inkml:trace>
  <inkml:trace contextRef="#ctx0" brushRef="#br2" timeOffset="183241.34">7977 10125 0,'0'0'0,"0"0"16,0 0-16,0 0 15,0 0 1,0 0-16,0 0 16,0 0-16,0 0 15,0 0 1,10 0-1,-1 0-15,10 0 16,9 0 0,1 0-16,8 0 15,10 0 1,0-9-16,10 9 16,-10 0-1,-10 0-15,1 0 16,0 0-1,-1 0-15,-9 0 16,1 0-16,-1 0 31,10 0-31,-1 0 16,10 0 0,0 0-16,-9 0 15,0 0 1,-1 0-16,1 0 15,-1 0-15,10 0 16,0 0 0,1 0-16,8 0 15,0-10 1,10 10-16,-9-9 16,-1 0-1,1-1 1,-1 10-16,0-9 15,1-1 1,9 1-16,-10 0 16,1-1-1,9 1-15,-1 0 16,11-10 0,-1 0-1,0 0-15,0 0 16,1 1-16,8-1 15,1 0 1,0 0 0,-1 1-16,1-1 15,0 0 1,9-9-16,0 0 16,0 0-1,-9 0 1,-1-10-16,1 0 15,9 1-15,-9-1 16,-10 1 0,0-1-16,0-9 15,1 1 1,-1-1 0,10-10-16,-10 1 15,0 0 1,-9-10-16,9 10 15,0-1-15,1 1 16,-1-9 0,-9-1-16,9 0 15,-9-9 1,9 0-16,0 9 16,1-9-1,-1 0 1,-9 0-16,0 0 15,9 0 1,0-9 0,0-1-16,1 1 15,-1-1 1,0 1-16,10-10 16,-10 10-16,10-10 15,-10 9 1,-9 1-16,19-10 15,-10 10-15,0-1 16,10-9 0,-10 10-1,-9-1 1,0 1-16,9 0 16,10-1-1,-10 1-15,0-1 16,0 10-1,10 0-15,0-9 16,-1-1 0,1 1-16,0 9 15,18-10 1,10 1-16,0 9 16,0-10-1,9 10 1,1 10-16,-1-1 15,0 0 1,10-9-16,0 10 16,9-1-1,0-9-15,9 9 16,1 10 0,9 0-16,0 9 15,-10 9 1,20-9-16,-11 0 15,1 10 1,0-1-16,10 10 16,-1-9-1,0 8-15,10 1 16,0 0 0,0 9-16,9 1 15,-10 8 1,1 1-16,19-1 15,-10 10 1,0 0-16,0 10 16,-19-10-1,10 9-15,-19 1 16,0-1 0,0 10-1,-19-10-15,0 10 16,0 0-16,-18-10 15,-10 0 1,-1 1-16,-8-1 16,-19 1-1,-10-10 1,-19 0-16,1 9 16,-20-9-16,1 9 31,-19-9-31,-19 10 15,0-10-15</inkml:trace>
  <inkml:trace contextRef="#ctx0" brushRef="#br2" timeOffset="185318.18">7629 10116 0,'0'0'0,"0"0"0,0 0 16,0 0 0,0 0-16,0 0 15,10-10 1,-1 1 0,10 0-16,19-1 15,18 1 1,29-1-16,-1 1 15,20 9 1,18 0-16,1 0 16,-11 0-16,11 0 15,8 0 1,1 0-16,-10 0 16,29 0-1,-1 0 1,1 0-16,-1 0 15,1 9 1,0-9-16,8 0 16,-8 0-1,-19 10 1,9-1-16,-10 1 16,1 8-16,0-8 15,9 9 1,-9-10-16,-10 0 15,19-9 1,-9 0 0,0 0-16,-1 0 15,1-9 1,-10-10-16,-9 0 16,-9-9-1,-1-9-15,-9-1 16,0 1-1,-19-1-15,1-9 16,8-9 0,-8 0-16,-20-1 15,1-8 1,-1-10-16,-18 0 16,-1-1-1,10-27 1,-9 0-16,0 0 15,-10 0 1,9-10-16,1-9 16,-10 9-1,0-8-15,1-1 16,-1 0 0,0-10-16,0 10 15,1-9 1,8 0-16,-9-1 15,1-9 1,8 1-16,-8-10 16,8 9-1,1 0-15,9 10 16,0-10 0,0 0-16,9 1 15,-9 8 1,0 1-16,19-10 15,10 10 1,8 9-16,1 0 16,0 0-1,9 9 1,18-9-16,1 10 16,10 9-1,8-1-15,10 1 16,1 0-16,18 9 15,9 10 1,-19-1 0,10 20-16,-9-1 15,9 10 1,0-1-16,0 10 16,18 0-16,10 1 31,10 8-31,9 10 15,19-10-15,-10 10 16,10 9 0,0 1-16,18-1 15,-9 9 1,10 1-16,9 0 16,-9-1-1,9 20-15,0-1 16,9 0-1,-9 10-15,19 9 16,-19 1 0,9-1-1,1 9-15,-1 1 16,1-1 0,-10 10-16,-10-9 15,-28-1 1,-27 1-16,-11-1 15,-18 1-15,-28-1 16,-19-8 0,-28-11-1,-29 1 1,-18 0-16,-20-10 16,-18-9-1</inkml:trace>
  <inkml:trace contextRef="#ctx0" brushRef="#br2" timeOffset="187248.93">7375 9975 0,'0'0'0,"0"0"0,0 0 16,10-9-1,-1-1 1,10-9-16,37 1 16,29-1-1,28 0-15,28 10 16,0-1-1,-9 1-15,0 9 16,-10 0 0,10 0-16,9 0 15,9 9 1,1 1-16,28 9 16,-10-1-16,0 1 31,1 0-31,8 0 15,1-1 1,0 1-16,0 0 16,-1 0-1,1-1-15,9 1 16,19 0 0,0 0-16,9-10 15,1-9 1,-29 0-16,-9 0 15,-1 0 1,-18 0-16,0-9 16,-9-10-1,-10 0-15,-9 0 16,9-9 0,-10-9-16,1-1 15,-10-9 1,10-9-16,-19 0 15,9-19 1,1 0-16,-1-10 16,-9 1-1,-10-10 1,10 0-16,-9 0 16,-1-9-1,-9 0-15,0 0 16,0-19-1,0 0-15,1-10 16,-11 1 0,-9-10-16,10 10 15,19-19-15,-1 0 16,-9 9 0,-9 0-16,18-9 15,1 9 1,-1 1-1,1-1-15,9-9 16,9-10 0,10 20-16,-1-1 15,20 0 1,-1 0-16,10 10 16,10 9-1,18 0-15,9 0 16,10 0-1,10 19-15,-10 9 16,0 10 0,18-1-1,1 10-15,9 9 16,10 10 0,0-10-16,-10 20 15,19-1 1,9 0-16,1 19 15,-10 9-15,0 0 16,9 10 0,-9-1-16,9 1 15,1 0 1,-10 9-16,-28 0 31,-20 0-31,1 9 16,-18 0-16,-11 1 15,-18-1 1,-19 0 0,-18 1-16,-20-1 15,-18 1 1,-19-10-16,-19 0 16,-10 0-1,-18 9-15,0-9 16,-19 0-1,0 9-15,0-9 16</inkml:trace>
  <inkml:trace contextRef="#ctx0" brushRef="#br2" timeOffset="189117.26">8213 10294 0,'0'0'0,"0"0"15,0 0-15,0 0 16,0 0-16,9 0 16,19 0-1,19 0-15,10 0 32,18-9-32,19-1 15,28 1 1,10 9-16,-10 0 15,29 0 1,-10 0-16,0 0 16,19 0-1,-9-10-15,9-8 16,18 8 0,1 1-16,0-10 15,9 0 1,-9 1-16,-1-1 15,11 0 1,-1 0-16,9 1 16,-18-1-1,0 0-15,-10-18 16,-9-1 0,0-9-16,-10 0 15,-8-9 1,8-10-16,-18 1 15,-10-11 1,0 1-16,1 0 16,8 0-1,-8 0-15,-1 0 16,0-9 0,-9-1-1,9 1-15,1-1 16,8-8-16,-18-1 15,10-9 1,8-1 0,-8-8-16,8-10 15,1 0 1,0 9-16,-1-9 16,20-9-1,-10 0-15,0 9 16,0-10-1,10-8-15,-10 18 16,9-10 0,10-9-1,-9 1-15,18-1 16,1-9-16,-1 19 16,10-10-1,-10 0-15,0 10 16,19-10-1,1 19 1,-11-9-16,1 9 0,0 9 16,9-9-1,-9 10 1,18 8 0,1 1-16,18 0 15,10 18 1,19 10-16,-1 10 15,-9 18-15,10 0 16,-10 19 0,0 0-16,19-1 15,-9 20 1,9 0 0,0 9-1,9 18-15,-18-8 16,-10-1-1,-19 10-15,1 9 16,-10 0 0,-29 0-16,1 1 15,0 8 1,-19-9-16,-10 0 16,-8 1-1,-20-11-15,0 10 16,-9-9-1,-19 0-15,-19-10 16,-18 1 0,-10-10-1,-10 0-15,1 0 16,-19 0-16,0 0 16,0 0-1,-10 0-15,-9 0 16,0 0-1,0 0-15</inkml:trace>
  <inkml:trace contextRef="#ctx0" brushRef="#br3" timeOffset="199192.04">7695 10097 0,'0'0'0,"0"0"0,0 0 16,0 0 0,10 0-16,-1-9 15,0-1 1,1 1-16,-1-1 16,1 10-1,18-9-15,0 9 16,19 0-1,0 0-15,10 0 16,-1 0 0,10 9-16,0 1 15,0-1 1,18 1-16,1-10 16,28 0-1,19 0-15,9-10 16,9 1-1,1-1 1,-10 1-16,-9 0 16,-10-1-16,0 10 15,-9 0 1,9 0 0,19 10-16,-9-10 15,0 9 1,9 0-16,-9 1 15,-1-1 1,1-9-16,-10 0 16,-9 10-16,0-10 15,9 0 1,10 9-16,-10-9 16,10 0-1,19 0 1,-10 0-16,-10 0 15,-8 0 1,8-9-16,1-1 16,-10 1-1,1-1 1,-1-8-16,-18 8 16,-1 1-1,1 0-15,-1-1 16,-9 1-16,0-10 15,0 0 1,-9 0-16,0 1 16,-10-1-1,-19 0 1,1 0-16,-1 1 16,10-20-1,9 1-15,-9-1 16,9 1-1,1-10-15,-1 0 16,0 0-16,10 0 16,-1-9-1,-8-1 1,-1 1-16,10 0 16,-1-10-1,1-9 1,9-9-16,0 8 15,0-17 1,0-1-16,10-9 16,-10-1-16,0 1 15,-9-9 1,9-1 0,9 0-16,-9 1 15,-9-1 1,9-9-16,9 10 15,1-1-15,9 1 16,-10-10 0,1 9-1,9 10-15,0 0 16,-1-1 0,1 1-16,19 0 15,0 0 1,9 0-16,0-1 15,0 1 1,0 9-16,0 0 16,10-9-1,9 9-15,9 1 16,0 8 0,10-9-1,0 10-15,9-1 16,0 1-16,0 18 15,0 1 1,1-1 0,8 0-16,10 1 15,-9 18 1,-1 0-16,1 0 16,-1 0-1,-8 9-15,8 1 16,1 9-1,-1 0-15,1-10 16,-1 1 0,-9 8-16,-9 1 15,-9 0 1,-20 9-16,1 1 16,-20-1-1,1 0-15,-29 0 16,-8 10-16,-20 0 15,-9-1 1,-10 1 0,-18-1-16,-10 10 15,-9 0 1,-19 0 0,0 0-16</inkml:trace>
  <inkml:trace contextRef="#ctx0" brushRef="#br3" timeOffset="201216.66">7310 10191 0,'0'0'0,"0"0"16,0 0-16,0-10 15,0 1-15,9 0 16,0-1 0,20 1-16,46-10 15,57 0 1,56-9-16,0 9 16,-19 10-1,1 9-15,-1 0 16,19 0-1,10 0 1,9 0-16,9 0 16,10 0-1,-10 0 1,10 9-16,9-9 16,-9 0-16,-10 0 15,1 10 1,-1-10-16,-19 0 15,1 9 1,-19-9-16,-10 0 16,-28 10-1,0-1 1,19 0-16,10-9 16,-1 0-1,0 0-15,-18-9 16,-10-10-16,0 0 15,-19 10 1,-18-10 0,-10 1-16,0-1 15,0 0 1,-9 0-16,-10 0 16,-9-9-1,0 0 1,-1-9-16,-8-1 15,-1 1-15,1-20 16,-1 1 0,1 0-1,-10-10-15,-10-9 16,1-9 0,0-10-16,-1-19 15,-9 1 1,-9-1-16,0-9 15,0 0 1,0 19-16,0 0 16,-10-1-1,-9 1-15,0 0 16,0-10 0,-9 1-16,-1-1 15,-9-18 1,0 0-16,1-1 15,-1-9 1,0 10-16,0 0 16,-9-10-1,0 10 1,0-1-16,9 1 16,-9 0-1,9-10-15,-10 0 16,11 0-16,-1 1 15,9 18 1,1 0-16,0 9 16,18 1-1,0-1-15,20 0 16,8 1 0,10-1-1,10-9-15,18 19 16,10-10-1,18 10-15,10 9 16,19 1 0,18 8-16,38 1 15,1 18 1,8 19-16,10 10 16,9 8-1,20 20-15,18 0 16,9 9-16,19 9 15,-9 0 1,0 10 0,19 9-1,-1 0-15,-9 1 16,19 18 0,0-1-16,10 1 15,18-9 1,-9 9-16,9 0 15,10 0 1,-10 0-16,-9-1 16,-28 11-16,-10-10 15,-19 0 1,-18-1 0,-29-8-1,-18 0-15,-1-1 16,-27 1-16,-1-10 15,-18-10 1,-29 1 0,-28 0-16,-9-10 15,-20-9 1,-17 0-16,-11 0 16,-18-9-1,-10 9-15</inkml:trace>
  <inkml:trace contextRef="#ctx0" brushRef="#br3" timeOffset="203448.37">6839 10088 0,'0'0'0,"0"0"15,0 0-15,0 0 16,0 0-1,0 0-15,0 0 16,10 0 0,-1-10-16,29 1 15,27-1 1,48 1-16,38 0 16,18 9-16,10-10 15,9 10 1,-9-9-1,0 9-15,-10 0 16,19 0 0,19-9-16,9 9 15,1 0 1,-10 0-16,0 0 16,0 0-1,9 0 1,-9 0-16,0 0 15,-9 0 1,-1 9-16,10-9 16,9 0-1,10 0-15,0 0 16,-19 0 0,0 0-16,0-9 15,-10-10 1,10 9-16,-18 1 15,-11 0 1,10-10-16,-9-9 16,9-10-1,-18 1 1,-10-10-16,9-10 16,-9 1-16,-19-19 15,9 0 1,-27-9-16,-10-1 15,9-9 1,0-9-16,-9-9 16,0-1-1,-10-9 1,20-19-16,8 1 16,-8-1-1,-1 0-15,10 0 16,-1 1-1,11-11-15,8-8 16,1 9 0,9-10-16,-1 1 15,1 9 1,10-10-16,8 1 16,1-1-1,19 1-15,18-1 16,19-9-16,10 10 31,0 9-31,27 0 16,1-1-16,-9 30 15,27-1 1,10 18 0,0 1-16,29 9 15,-20 19 1,0 0-16,-9 10 15,0 18-15,-9 9 16,9 1 0,-19 8-16,-28 11 15,10 8 1,-29 1-16,-19 9 16,-9 9-1,-28 1 1,-19-1-16,-19 0 15,-19 1 1,-18-1 0,-19 1-16,-20-1 15,-18-9-15,-9 0 16,-19 0 0,-19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5:19:35.1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5993 1343 0,'0'0'0,"0"0"15,0 0-15,0 0 16,0 0 0,0 0-16,0 0 15,0 0-15,0 0 16,0 10-1,0 8-15,0 20 16,0 28 0,0 18-16,0 19 15,0 19 1,-10 19-16,1 18 16,9 20-1,0 18 1,0 9-16,9 10 15,1 0 1,-1 18-16,10 1 16,9 18-1,-9 1-15,9 18 16,-9 18 0,9 1-16,-9 10 15,0 8 1,-10 10-16,0 0 15,10-9 1,0-19 0,0-1-16,0 11 15,0-20 1,-1 1-16,1-29 16,0 0-1,0-18-15,-10-10 16,10-9-1,0-29-15,0-18 16,-10-19 0,10-18-16,-10-10 15,10-19 1,-9-19 0,-1-8-16,0-20 15,-9-19-15,0 1 16,0-19-1,0-10-15,0-9 16,0 0 0,0 0-16,0 0 15,-9 0 1,0-9-16</inkml:trace>
  <inkml:trace contextRef="#ctx0" brushRef="#br0" timeOffset="914.37">3095 9159 0,'0'0'0,"9"0"16,1-10-16,27 1 15,20 0 1,37-1-16,38 1 16,37 9-1,38 0-15,19 0 16,18-10-1,20 1-15,27 0 16,20-1 0,18 1-16,19 9 15,19 0 1,28 0 0,47 0-16,19-9 15,-19 9 1,10 0-16,28-10 15,18 20 1,10-10-16,10 9 16,-1 0-1,38 1-15,19 8 16,0-8 0,19 9-16,-1-10 15,10 10 1,0 0-16,19 9 15,-37 0-15,8 0 16,39-9 0,-29-1-1,-19 1-15,0 0 16,-37 0 0,-38-10-1,-28 1-15,-57 8 16,-56 1-16,-38 0 15,-47-10 1,-37-9-16,-48 0 16,-46 0-1,-29 0-15,-37-9 16,-29 9 0,-27 0-16,-20 0 15,-9 0 1</inkml:trace>
  <inkml:trace contextRef="#ctx0" brushRef="#br0" timeOffset="1681.33">6905 9084 0,'0'0'0,"0"0"0,0 0 0,-9 9 32,-1 0-32,1 20 15,-1-1 1,20 9-16,9 1 16,18-1-1,10-9-15,10-9 16,-20-9-1,1-10 1,-10 0-16,-9-10 16,-19-9-16,0 1 15,-28-20 1,-19 1 0,-10 9-16,-18-1 15,0 29-15,-29 29 16,48-11-1</inkml:trace>
  <inkml:trace contextRef="#ctx0" brushRef="#br0" timeOffset="2217.51">7752 9056 0,'0'0'0,"0"0"0,0 9 16,0 0-1,9 1-15,1 8 16,18 1 0,0-9-16,19-1 15,0-9 1,-9 0-16,-1-9 16,-18-10-1,0 0-15,-19 0 16,-19 1-1,-28-11-15,-19 11 16,-28 27 0,38 0-16</inkml:trace>
  <inkml:trace contextRef="#ctx0" brushRef="#br0" timeOffset="2680.16">8598 8905 0,'0'0'0,"0"0"0,-9 0 16,-10 10 0,0 9-16,1 9 15,8 19 1,1 0-1,18-1-15,1-8 16,18 0 0,0-20-16,0 1 15,0-19 1,1 0-16,-11-19 16,1 1-16,-19-20 15,-9 10 1,-19 0-1,9 9-15</inkml:trace>
  <inkml:trace contextRef="#ctx0" brushRef="#br0" timeOffset="3179.84">9332 8859 0,'0'0'0,"-9"0"0,-19 0 15,-10 9-15,0 0 16,-9 19 0,10 10-16,8 9 15,20 9 1,9 0-1,9-18-15,20 0 16,18-20 0,0 1-16,0-19 15,0-9 1,-10-10-16,1 0 16,-19-9-16,-10 0 15,-9 0 1,-9 18-16</inkml:trace>
  <inkml:trace contextRef="#ctx0" brushRef="#br0" timeOffset="3689.98">10141 9168 0,'0'0'0,"-9"0"15,-10 0 1,-9 10 0,-10-1-16,0 19 15,10 10 1,0-1-16,19 1 15,-1-1 1,20-9-16,-1-9 16,19 0-1,0-19-15,10 0 16,0-19 0,-19 0-16,-1 1 15,-8-11 1,-10 1-16,-28 0 15,9 9 1</inkml:trace>
  <inkml:trace contextRef="#ctx0" brushRef="#br0" timeOffset="4165.99">10988 9018 0,'0'0'0,"-10"0"16,-8-19-16,-20 10 15,0-1 1,1 1-16,-1 18 16,0 10-1,10 9 1,19 1-16,-1-11 15,20 1 1,-1 0-16,1 0 16,18-10-1,0-9-15,0 0 16,1-9 0,-11-10-16,1 0 15,-19 10 1,0-1-16</inkml:trace>
  <inkml:trace contextRef="#ctx0" brushRef="#br0" timeOffset="4630.22">11562 8877 0,'0'0'0,"0"0"0,-19 10 16,0-1 0,-9 19-16,0 19 15,18 9 1,10 1-16,10-1 16,18-18-1,19-1 1,0-18-16,0-10 15,0-18-15,-9-10 16,-1-18 0,-9-10-16,-18 0 15,-20 9 1,1 19 0</inkml:trace>
  <inkml:trace contextRef="#ctx0" brushRef="#br0" timeOffset="12546.28">13500 2788 0,'0'0'0,"0"0"16,0 0 0,0 0-16,0 0 15,0 0 1,9 0-16,0 9 15,20 10-15,8 19 16,20 9 0,9 18-16,-1 1 31,-8 0-31,-1-1 16,-9 1-16,0-10 15,-9-9 1,-29-37-1</inkml:trace>
  <inkml:trace contextRef="#ctx0" brushRef="#br0" timeOffset="12796.47">13819 2779 0,'0'0'0,"0"0"0,0 0 16,0 0 0,-9 18-16,-19 20 15,-19 37 1,-28 28 0,-1 19-16,-8-9 15,8-1-15,39-65 16</inkml:trace>
  <inkml:trace contextRef="#ctx0" brushRef="#br0" timeOffset="13160.05">14450 2863 0,'0'0'0,"0"0"16,0 0-16,9 0 15,10 10 1,19-1-16,18 28 16,29 20-1,-1 18 1,1 9-16,-10 1 16,1-10-16,-20 0 15,-28-47 1</inkml:trace>
  <inkml:trace contextRef="#ctx0" brushRef="#br0" timeOffset="13396.33">14873 2976 0,'0'0'0,"0"0"0,0 0 16,-19 9 0,-18 10-16,-20 37 15,-27 29 1,-11 18 0,1 19-16,38-66 15</inkml:trace>
  <inkml:trace contextRef="#ctx0" brushRef="#br0" timeOffset="13763.13">15381 2910 0,'0'0'0,"0"0"0,0 0 16,0 0-16,0 0 15,10 0 1,8 19-16,39 18 15,18 20 1,10 18-16,9 9 16,0-9-1,-19-18 1,0-1-16,-46-37 16</inkml:trace>
  <inkml:trace contextRef="#ctx0" brushRef="#br0" timeOffset="13963.13">15861 2957 0,'0'0'0,"0"9"0,-28 1 15,-19 27 1,-38 20-1,-9 18-15,0 18 16,47-55 0</inkml:trace>
  <inkml:trace contextRef="#ctx0" brushRef="#br0" timeOffset="14313.09">16519 2882 0,'0'0'0,"0"0"16,10 9-16,-1 10 15,29 19 1,28 18 0,28 28-16,9 1 15,1-1 1,-10-9-16,-47-47 15</inkml:trace>
  <inkml:trace contextRef="#ctx0" brushRef="#br0" timeOffset="14530.57">16971 2910 0,'0'0'0,"-9"9"16,-20 1-16,-18 18 15,-19 10 1,-18 37-16,-20 9 16,1 0-1,56-46-15</inkml:trace>
  <inkml:trace contextRef="#ctx0" brushRef="#br0" timeOffset="14863.01">17535 2816 0,'0'0'16,"0"0"-16,0 0 0,10 0 16,9 10-1,18 18 1,39 28-16,18 10 15,0 18 1,0 10-16,-10-10 16,10 10-1,-18-19-15,-39-37 16</inkml:trace>
  <inkml:trace contextRef="#ctx0" brushRef="#br0" timeOffset="15080.38">18137 2929 0,'0'0'0,"0"9"15,-18 10-15,-29 19 16,-19 37-1,-38 18-15,1 11 16,46-57-16</inkml:trace>
  <inkml:trace contextRef="#ctx0" brushRef="#br0" timeOffset="15446.42">18843 2863 0,'0'0'0,"0"0"0,0 0 16,0 0-1,9 10-15,20 27 16,27 29 0,29 28-16,18 9 15,1 0 1,-1 0-16,1-9 15,-57-56 1</inkml:trace>
  <inkml:trace contextRef="#ctx0" brushRef="#br0" timeOffset="15665.02">19370 2957 0,'0'0'0,"-19"9"0,-37 10 15,-38 28-15,-19 19 16,9 18 0,-9 10-16,19 0 15,47-47 1</inkml:trace>
  <inkml:trace contextRef="#ctx0" brushRef="#br0" timeOffset="15978.24">19897 2901 0,'0'0'0,"0"0"16,0 0-16,9 0 15,10 9 1,19 29-16,27 18 15,11 19 1,-1 9-16,10 1 16,-1-1-16,-37-37 15</inkml:trace>
  <inkml:trace contextRef="#ctx0" brushRef="#br0" timeOffset="16183.39">20423 2938 0,'0'0'0,"-9"10"0,-19 8 15,-57 48 1,-65 56-1,-123 103-15</inkml:trace>
  <inkml:trace contextRef="#ctx0" brushRef="#br0" timeOffset="26996.11">6406 9027 0,'0'0'0,"0"0"0,0 0 16,0 0-1,0 0-15,0 0 16,0 0-1,0 0-15,0 0 16,0 0 0,10 0-16,-1 0 15,1 0 1,8 0 0,1 0-16,0-9 15,9 0-15,1-1 16,-1 1-1,0 9-15,0 0 16,0 0 0,1 0-1,-1 0-15,0 0 16,0 0-16,1 0 16,8 0-1,1-10 1,-1 10-16,1-9 15,0 0 1,-1-1-16,1 10 16,0-9-1,-1 9-15,1 0 16,-1 0 0,1 0-16,9-9 15,0 9 1,10-10-1,-1 1-15,-9-1 16,0 1-16,0 0 16,-9-1-1,9 1 1,0 0-16,9-1 16,1 1-1,-10-1-15,9 1 16,-9 0-16,10-1 15,-10 1 1,9-1 0,1 1-16,-1 0 15,1-1 1,-10 1-16,9 0 16,0-10-1,10 0-15,0 0 16,0 0-1,9 1-15,-9-1 16,0 0 0,9 0-1,-9 1-15,19-1 16,-10 0-16,0 0 16,-9 1-16,0-1 31,0-9-31,0 0 15,9-1 1,0-8-16,0 9 16,-9-10-1,0 1-15,19-1 16,0-9 0,-1 10-16,-9-1 15,10-9-15,-10 0 16,1 0-1,8-9-15,1 0 16,-10 0 0,10-1-16,0 1 15,-1 0 1,1-1 0,0-8-1,-1 8-15,-9-8 16,10-10-1,0 9-15,-1-9 16,-8 0 0,8 9-16,1-9 15,9-9-15,-19 9 16,1 0 0,-1 0-16,0-1 15,0 1 1,10 0-16,-10 0 15,10 0 1,-10 0 0,10 0-16,0 0 15,9-9 1,-10 9-16,1-1 16,0 1-1,18 0-15,1 0 16,-10 0-1,0 10-15,9-1 16,1-9 0,-1 9-1,1 0-15,-1 1 16,10-1 0,0 0-16,-19 1 15,10-1 1,8 0-16,1 1 15,-9 8-15,-1 1 16,10-10 0,0 10-16,0 0 15,9 0 1,1-1 0,-1 10-16,-9 0 15,0 1 1,9-1-16,-9 0 15,9 9 1,0 1 0,1-1-16,8-9 15,-8 10-15,8-1 16,1 10 0,-10 0-16,1 0 15,8 0-15,1-1 31,0 11-31,9-1 16,-9-9 0,-1 9-16,1 0 15,0 0 1,-10 10-16,0 0 16,10-1-16,0 1 15,-19 9 1,9 0-1,10 0-15,-19 9 16,-1 1 0,1-10-1,0 9-15,0 0 16,-19-9 0,0 0-16,-19 10 15,-18-10 1,-1 0-16,-18 0 15,0 0 1,-10 0-16,-9 0 16,-1 0-1,1 0-15,-9 0 16</inkml:trace>
  <inkml:trace contextRef="#ctx0" brushRef="#br1" timeOffset="42090.13">5089 3116 0,'0'0'0,"0"0"0,0 0 15,-9 0 1,0 0-16</inkml:trace>
  <inkml:trace contextRef="#ctx0" brushRef="#br1" timeOffset="42441.35">5240 3145 0,'0'0'0,"9"0"0,29-19 16,37 0 0,38 0-16,38-9 15,27 0 1,-8 19-1,8-1-15,142 10 16</inkml:trace>
  <inkml:trace contextRef="#ctx0" brushRef="#br1" timeOffset="42863.15">4901 3116 0,'0'0'0,"28"-9"16,57-10-16,75-9 15,47-9 1,38 9 0,-1 9-16,-9 9 15,-9 10 1,-38 0-16,-56 10 15,-28-1 1,-29 1-16,-19-1 16,-18 0-1,-10 1-15,-19-10 16</inkml:trace>
  <inkml:trace contextRef="#ctx0" brushRef="#br1" timeOffset="43696.22">2766 668 0,'0'0'0,"0"0"0,0 0 0,0 0 15,0 0 1,0 0 0,0 0-1,9 18-15,-9 20 16,0 46-16,10 38 15,-10 10 1,0 8 0,0-8-16,0-20 15,-10-18 1,10 0-16,-9-9 16,-1-10-16,1-19 15,9-19 1,-9 1-16,9-19 15,0-19 1</inkml:trace>
  <inkml:trace contextRef="#ctx0" brushRef="#br1" timeOffset="44112.91">2681 837 0,'0'0'0,"0"-19"16,0 0 0,0-9-16,0 9 15,10 0-15,-1 1 16,0 8-1,1 1-15,18-1 16,0 1 0,19 0-1,0-1-15,-9 10 16,0 10-16,-1 8 31,1 11-31,-1 18 16,-8-1-16,-11 11 15,-8 8 1,-10-8-16,-28 8 16,-38 1-1,9-28-15</inkml:trace>
  <inkml:trace contextRef="#ctx0" brushRef="#br1" timeOffset="44640.26">3669 611 0,'0'0'0,"0"0"16,-10 0-16,-8 10 15,-20 18-15,-9 28 16,0 29-1,9 27 1,20 1-16,18-10 16,9-9-1,19-10-15,10-9 16,18-18 0,-28-29-16</inkml:trace>
  <inkml:trace contextRef="#ctx0" brushRef="#br1" timeOffset="45240.07">3763 837 0,'0'0'0,"0"0"15,0 0-15,0 0 16,0 0-16,0 0 15,9 9 1,10 28-16,28 10 16,10 0-1,-1 0-15,1-19 32,-1-9-32,0-9 0,-9-10 15,1-10 1,-11-9-16,1-18 15,-10-1 1,-9 1 0,0 9-16,-1-1 15,-8 20 1,-10 0 0,0 9-16,0 0 15,0 0-15,9 9 16,1 19-16,8 19 15,-8 19 1,9 9-16,-10 9 31,-9 1-31,0-10 16,-19 0 0,0-9-16,-9-10 15,-9 0-15,-1-18 16,-18-1-1,9-18-15,-1 0 16,20-19 0,0 0-1,19 0-15,-1-10 16</inkml:trace>
  <inkml:trace contextRef="#ctx0" brushRef="#br1" timeOffset="45503.02">4873 1127 0,'0'0'0,"0"0"0,9 0 16,1-9-1,18-10-15,0 1 16,10-1 0,9-9-16,0 9 15,0 9 1,-28 10-16</inkml:trace>
  <inkml:trace contextRef="#ctx0" brushRef="#br1" timeOffset="45700.2">4751 1287 0,'0'0'0,"0"0"16,9 0 0,10 0-16,28 0 15,19 0-15,19 0 16,9-9-1,0-1-15,-57 1 16</inkml:trace>
  <inkml:trace contextRef="#ctx0" brushRef="#br1" timeOffset="46020.03">5550 527 0,'0'0'0,"0"0"16,0 0-16,0 9 15,10 29-15,-1 28 16,10 37-1,-10 19 1,1 0 0,-10 0-16,0 0 15,0-19 1,-10-19-16,1-27 16,0-39-1</inkml:trace>
  <inkml:trace contextRef="#ctx0" brushRef="#br1" timeOffset="46300.1">6162 527 0,'0'0'0,"9"9"15,1 10-15,18 37 16,-9 29 0,-10 46-16,-37 47 15,-76 57 1,-74 37-16,-76 38 15</inkml:trace>
  <inkml:trace contextRef="#ctx0" brushRef="#br1" timeOffset="52430.13">6943 8877 0,'0'0'0,"0"0"0,0 0 31,0 0-31,0 0 16,0 0 0,0 10-16,0-1 15,0 19-15,0 0 16,0 19-1,0 0-15,0 9 16,0 1 0,0-10-1,-10-10-15,1 1 16,-1-1 0,1-18-1,0 0-15,-1-10 16,1-9-16,9 0 15,0 0 1,0 0-16,-10-19 16,1 1-1,9-20-15,0 10 16,9-10 0,1 1-16,-1 9 15,1 0-15,-10 9 16</inkml:trace>
  <inkml:trace contextRef="#ctx0" brushRef="#br1" timeOffset="53140">7836 8755 0,'0'0'0,"0"0"16,0 0-16,0 0 16,0 10-1,-9-1-15,0 0 16,-1 20-1,1-1-15,-1 9 16,1 10-16,0 0 16,-1-9-1,1 9-15,18-1 32,1 11-32,-10-29 0</inkml:trace>
  <inkml:trace contextRef="#ctx0" brushRef="#br1" timeOffset="53810.84">8683 8549 0,'0'0'16,"0"0"-16,0 0 16,0 0-16,0 9 15,0 1 1,0 18-1,0 0-15,0 19 16,9 0 0,-9 0-16,0 9 15,0-9 1,10 9-16,-10-9 16,0 0-16,0-9 15,9-1 1,1 1-16,-10-20 15</inkml:trace>
  <inkml:trace contextRef="#ctx0" brushRef="#br1" timeOffset="54412">9078 8464 0,'0'0'0,"0"0"15,0 0-15,0 10 16,0-1 0,-9 19-16,-1 19 15,1 0 1,0 9-16,9 1 16,0-1-1,0-9-15,0 9 16,0 1-1,0-1-15,0 0 16,0-9 0,0-9-16,0-1 15,0 1 1,0-1-16,0-18 16,0 0-1,0-10-15</inkml:trace>
  <inkml:trace contextRef="#ctx0" brushRef="#br1" timeOffset="55126.55">10282 8239 0,'0'0'0,"0"0"0,0 0 15,0 0 1,0 0-1,0 10-15,0 8 16,-9 11 0,-1 17-16,-8 20 15,8 0 1,-9 0-16,10-1 16,-10 1-1,10 0 1,-1 9-16,1 0 0,0 0 15,-1-10 1,1-8 0,-1-1-1,1-18-15,0-1 16,9-18 0</inkml:trace>
  <inkml:trace contextRef="#ctx0" brushRef="#br1" timeOffset="55789.97">10734 7583 0,'0'0'0,"0"0"0,0 0 15,0 0 1,0 9-16,-10 0 16,1 19-1,0 19-15,9 19 16,9 9-16,0 10 15,1 8 1,-1-18 0,1 10-16,-10-1 15,0 1-15,0-1 32,0 10-32,0 0 15,0-10-15,0-9 16,0 0-1,0 0-15,-10-9 16,10-10 0,0-18-16,-9-1 15,-1 1 1,1-10-16,9-9 16,0 0-1,0-19 1,0 0-16</inkml:trace>
  <inkml:trace contextRef="#ctx0" brushRef="#br1" timeOffset="57603.96">11571 7264 0,'0'0'0,"0"0"0,0 0 0,0 9 16,0 10 0,0 18-1,0 29-15,0 18 16,0 10-1,0 9-15,10-9 16,-1 0 0,0 0-16,1 0 15,-1-1 1,-9 1-16,10-9 16,-1-1-1,0 10-15,-9-19 16,0 0-16,0 0 15,0-19 1,0 1 0,10-1-1,-10-18-15,0-1 16,0-9 0,0-9-16,0 0 15,0 0 1,0-10-16,0 0 15,0-9-15,0 0 16,0 0 0,0 0-16,0 0 15,0 0 1,0 0 0,0 0-1,0 0-15,0 0 16,0 0-1,0-18-15,0-11 16,0-8 0,0-19-16,-10-19 15,1-1 1,0 11-16,9-1 16,0 0-1,0 1-15,0-1 16,0 0-1,0-9-15,-10 0 16,10 0 0,0 0-16,0-9 15,0 9 1,0 0-16,10-10 16,-1 19-1,-9 1-15,9-1 16,-9 0-1,0 1-15,0-1 16,0 19 0,0 0-1,10 10-15,-10 9 16,0-1 0,0 1-16,0 19 15,0 0-15,0-1 16,0 10-1,0 0-15,0 0 16,0 0 0,9 10-16,1 18 15,-1 19 1,0 18 0,1 10-16,-1 19 15,1 9 1,-1 10-16,0-10 15,1 0 1,-1 10-16,1 0 16,-1-1-1,-9-9-15,0-9 16,0 0 0,0 0-16,0-10 15,0-9-15,0 0 31,0 0-31,0-9 16,0-10 0,0-9-16,0-9 15,0-1 1,0 1-16,0-19 16,0-1-1,0 1-15,0 0 16,0-10-1,0 1-15,0-10 16,0 0 0,0 0-16,0 0 15,0 0 1,0 0 0,0 0-16,0 0 15,0 0-15,0 0 16,0 0-1,0 0-15,-9 0 16,-1 0 0,1 0-16,-1 0 15,10 0 1,-9 0 0,0-10-16,9 10 15,-10-9 1,1 9-16,-1 0 15,1-9 1,0-1-16,9 10 16,-10-9-1,10 9-15</inkml:trace>
  <inkml:trace contextRef="#ctx0" brushRef="#br1" timeOffset="63650.02">6839 9093 0,'0'0'0,"0"0"15,0 0-15,0 0 16,0 0-1,-9 0-15,-1 0 16,10 0 0,0 0-16,0 0 15,0 0 1,0 0 0,0 0-1,10 9-15,-1 1 16,1-1-1,8 1-15,1-10 16,-9 0 0,-1 0-16,-9 0 15,0 0 1,0 0-16,0 0 16,-19 0-1,0 0-15</inkml:trace>
  <inkml:trace contextRef="#ctx0" brushRef="#br1" timeOffset="64370.34">6689 9093 0,'0'0'0,"0"0"0,0 0 16,9 0-16,0 9 16,20 1-1,-1-1 1,10 1-16,-1-1 15,1 0 1,-10 1-16,-9-10 16,0 0-1,-19 0-15,0 0 16,0 0 0,-10 0-16,-9 0 15,-18-10-15,-20 1 16,10 0-1,0-1 1,19 10 0,9 0-16,10 0 15,-1 0 1,10 0-16,0 0 16,10 0-1,-1 0-15,10 0 16,0 0-1,0 0-15,-10 0 16,-9 0 0,0 0-16,0 0 15,0 0 1,0 0 0</inkml:trace>
  <inkml:trace contextRef="#ctx0" brushRef="#br1" timeOffset="65086.17">6755 9206 0,'0'0'0,"0"0"16,0 0 0,0 0-1,0 0-15,9 0 0,10 0 16,9 0-1,19 9-15,-9-9 16,-1 9 0,1-9-1,-19 0 1,0 0-16,-19 0 16,0 0-16,0 0 15,0 0 1,-19-9-1,-10-10-15,-8 1 16,-10 8 0,0 1-16,9-1 15,10 1 1,0 9-16,-1 0 16,20 0-1,0 0-15,9 0 16,0 0-1,0 0-15,0 0 16,9 0 0,19 9-16,19 1 15,10-10 1,-1 0 0,-18 9-16,-1-9 15,-18 0-15,0 0 16,-9 0-1,-10 0-15,0 10 16,0-10 0</inkml:trace>
  <inkml:trace contextRef="#ctx0" brushRef="#br1" timeOffset="66011.88">17968 11983 0,'0'0'0,"0"0"15,0 0 1,0 0-16,0 0 16,0 0-1,10 19-15,-1 37 16,0 38 0,20 28-16,-1 18 15,0 1-15,0-9 16,-9-1-1,0-19-15,0-8 32,-19-20-32,0-28 15,0-9 1,0-9-16,-10-29 16</inkml:trace>
  <inkml:trace contextRef="#ctx0" brushRef="#br1" timeOffset="66340.56">17959 11973 0,'0'0'0,"9"0"15,1-9-15,27 18 16,20 10 0,27 9-1,-8 19-15,-20 0 16,-28 9 0,-9-9-16,-19 10 15,-28 8 1,-38 20-16,-47-1 15,-37 10 1,-10-28-16,84-47 16</inkml:trace>
  <inkml:trace contextRef="#ctx0" brushRef="#br1" timeOffset="66640.38">19003 11955 0,'0'0'0,"0"0"15,0 0-15,0 0 16,0 18-16,-19 20 15,-18 37 1,8 38-16,1-1 16,19 1-1,18-19-15,10-10 16,19 10 0,-20-47-16</inkml:trace>
  <inkml:trace contextRef="#ctx0" brushRef="#br1" timeOffset="67150.33">19229 12133 0,'0'0'0,"0"0"15,0 0-15,0 9 16,9 10-1,1 28-15,18 0 16,19 9 0,0-18-1,0-1-15,0-18 16,0-10 0,0-18-16,-9-10 15,-1-18-15,-18-1 16,0 1-1,-10 9 1,1-1-16,-10 20 16,0 0-1,0 9-15,0 0 16,9 9 0,1 10-1,8 28-15,1 28 16,0 9-16,0 10 15,-10-10 1,-9 1-16,-19-10 16,-9 19-1,-9-10 1,-20-18-16,-18-10 16,-19-18-16,47-29 15</inkml:trace>
  <inkml:trace contextRef="#ctx0" brushRef="#br1" timeOffset="67449.28">20245 12405 0,'0'0'0,"9"0"0,1-9 16,-1-1 0,19-8-16,19-1 15,19 0-15,0 10 16,9-1-1,19 20-15,-37-10 16</inkml:trace>
  <inkml:trace contextRef="#ctx0" brushRef="#br1" timeOffset="67642.24">20339 12518 0,'0'0'0,"0"0"15,0 0 1,19 0 0,37 0-16,38-10 15,10 10-15,18 0 16,10 0 0,-67 0-16</inkml:trace>
  <inkml:trace contextRef="#ctx0" brushRef="#br1" timeOffset="67969.89">21374 11814 0,'0'0'0,"0"0"16,0 0-1,9 9-15,0 10 16,10 19 0,9 27-16,1 20 15,-10 9 1,-1-1 0,-18 1-16,0-9 15,0-10-15,-9 0 16,0-19-1,-1-9-15,1-9 16,9-20 0,0-18-16</inkml:trace>
  <inkml:trace contextRef="#ctx0" brushRef="#br1" timeOffset="68260.39">21919 11795 0,'0'0'0,"0"0"0,10 10 16,18 8 0,10 20-16,9 37 15,-10 28-15,1 0 16,-19 10-1,-19 9-15,-29 0 16,-27 0 0,-48 0-16,-27 0 15,-10-10 1,65-65 0</inkml:trace>
  <inkml:trace contextRef="#ctx0" brushRef="#br1" timeOffset="69930.28">6886 9684 0,'0'0'0,"0"0"16,0 0-1,0 10-15,0-1 16,0 19-1,0 0-15,0 0 16,0 19 0,10 19-16,-10 0 15,0 18 1,9 1 0,0-1-16,1 10 15,-1 0-15,1-1 16,-1 1-1,10 0-15,-10 9 16,10-9 0,0-9-16,0 8 15,0-18 1,-1 0-16,1 1 16,0-1-1,9-19 1,-9 0-16,9 0 15,-9-18 1,9 0-16,1-1 16,18 1-1,9-10-15,38 0 16,47 0 0,57-9-16,28 0 15,37 9-15,57-10 16,37-8-1,1-1 1,-10 10 0,28 9-16,0 0 15,-9 19 1,0 0-16,-19 9 16,-9 10-1,-29-10-15,-18 1 16,-10-10-1,-28-10-15,-28 1 16,-19-1 0,-28 1-16,-1-1 15,-18-9-15,0 1 16,10-1 0,-10-10-1,-10 1-15,-9 0 16,-19-19-1,1 0 1,-10 0-16,0 0 16,-10 0-1,-9 0-15,-9 0 16,-10-9 0,-9 9-16,-10-10 15,1 1 1,-10-1-16,9 1 15,-9 0 1,-9-1-16,0 1 16,-10 0-1,0-1-15,0 1 16,-9-1 0,0 1-16,0 9 15,-10 0-15,-9 0 16,0 0-1</inkml:trace>
  <inkml:trace contextRef="#ctx0" brushRef="#br1" timeOffset="70590.21">16312 12264 0,'0'0'0,"0"0"16,0 0-16,0 0 16,10 0-1,-1 10-15,10 8 16,0 29 0,0 10-16,0 27 15,-1 19 1,-18-9-1,0-19-15,0 0 16,-9-18 0,9-20-1,-9 1-15,-1-20 16,10 1-16,0-19 16,0 0-1,0 0-15,0-9 16,10-29-1,-1-9-15,0-28 16,1 0 0,9 0-1,-1 0-15,11 9 16,-1 20 0,0-1-16,-9 18 15,9 1 1,0 19-16,1 0 15,18 18 1,0 0-16,0 19 16,-10 1-1,1 8-15,-19 1 16,-19-1 0,-10 10-1,-18 0-15,-57 0 16,-56 9-16,-37-9 15,18 0 1,0 9-16,84-18 16</inkml:trace>
  <inkml:trace contextRef="#ctx0" brushRef="#br1" timeOffset="71415.06">22512 12255 0,'0'0'0,"0"0"0,9-9 15,1-1 1,37-9-16,37 1 16,39 8-1,8 1 1,-8-1 0,-20 20-16,-18-1 15,-10 1-15,-47-1 16</inkml:trace>
  <inkml:trace contextRef="#ctx0" brushRef="#br1" timeOffset="71620.12">22644 12480 0,'0'0'0,"0"0"0,0 0 16,18 0-1,29 0-15,57 0 16,37 0 0,19 0-1,9 0-15,161-9 16</inkml:trace>
  <inkml:trace contextRef="#ctx0" brushRef="#br1" timeOffset="72120.28">24281 12086 0,'0'0'0,"0"0"15,0 0-15,-10 0 16,-9 0 0,-9 9-16,-10 10 15,1 19 1,9 18-16,9 10 16,19 18-1,9-9-15,19-18 16,1-1-1,18-19-15,0-9 16,19-9 0,-1-19-16,11-9 15,-10-19 1,-10-10-16,-9-9 16,-9-18-1,-20-10-15,-8-1 16,-10-8-1,-19 9-15,-19 0 16,-27 9 0,-48 19-1,-85 19-15,-65 56 16,-104 47 0</inkml:trace>
  <inkml:trace contextRef="#ctx0" brushRef="#br1" timeOffset="73712.28">24789 12039 0,'0'0'0,"0"0"0,0 0 16,0 0-1,-10-9-15,-9-1 16,10 1-16,-10 9 15,0-9 1,0 9-16,-9 0 16,0 0-1,0 9 1,-10 0-16,10 1 16,-10-1-1,10 10-15,0 0 16,0 9-1,-1-9-15,1 9 16,9 0 0,1 0-16,8 10 15,1-1-15,-1 10 16,10 0 0,10 0-1,-1 0-15,10-10 16,9 1-1,0-10 1,10-9-16,0-1 16,-1-8-16,1-10 15,0 0 1,-1-19-16,1-18 16,-1-1-1,-8-18-15,-11-1 16,-8-18-1,-10 10 1,-10-1-16,-8 0 16,-20 1-1,0 18-15,-18 0 16,0 9 0,-1 10-16,-9 19 15,10 9 1,-10 9-16,0 19 15,10 19 1,9 0-16,0 19 16,18-1-16,1 1 31,19 0-31,9-10 16,19 0-1,18 1-15,10-1 16,10-9-16,-10-10 15,0-18 1,9 0 0,-9-19-16,0-9 15,0-10 1,-9-19-16,0-9 16,-1-9-1,-18 0-15,0-10 16,-19 10-1,-10-10-15,-18-9 16,-19 9 0,19 38-16</inkml:trace>
  <inkml:trace contextRef="#ctx0" brushRef="#br1" timeOffset="76390.17">18156 13794 0,'0'0'0,"0"0"16,0 0-16,10 9 16,-1 29-1,19 46-15,1 19 16,8 29-16,1 8 16,-1 1-1,1-10 1,-10-9-16,-9-9 15,-9-19 1,-10-19-16,0-19 16,0-18-1,0-1-15,0-18 16,0-19 0,0 0-16</inkml:trace>
  <inkml:trace contextRef="#ctx0" brushRef="#br1" timeOffset="76697.89">18439 13690 0,'9'0'0,"10"-9"15,18 0-15,20 9 16,9 9 0,0 19-16,-10 10 15,-18 9 1,-10 18-16,-19 1 16,-28 9-1,-46 10-15,-58-10 16,-37 0-1,-9-19 1,-132 38-16</inkml:trace>
  <inkml:trace contextRef="#ctx0" brushRef="#br1" timeOffset="77046.25">19266 13775 0,'0'0'0,"0"0"0,0 0 15,0 9-15,-18 29 16,-20 37-1,0 37-15,10 10 32,19 0-32,-1-9 15,20-29-15,18-9 16,0-18 0,19-20-16,19-9 15,-28-18 1</inkml:trace>
  <inkml:trace contextRef="#ctx0" brushRef="#br1" timeOffset="77511.88">19765 13925 0,'0'0'0,"0"0"15,0 9-15,0 10 16,9 9-1,1 19-15,9 10 16,-1-20 0,11 1-16,-11-20 15,1 1 1,9-19-16,1-9 16,8-19-1,-8-19-15,-1-10 16,-9 1-1,-1 19-15,-8 8 16,-1 20 0,1 0-1,-1-1-15,19 20 16,0 8 0,1 20-16,-1 18 15,-9 10 1,0 0-16,-19 9 15,0 0-15,-19-19 16,0 0 0,-19-18-16,-9-1 15,-9 1 1,-1-19 0,20-10-16</inkml:trace>
  <inkml:trace contextRef="#ctx0" brushRef="#br1" timeOffset="77731.87">20527 14244 0,'0'0'0,"9"0"16,29-19-16,18 0 15,20-9 1,8 10 0,-8 8-16,-1 20 15,-47-10 1</inkml:trace>
  <inkml:trace contextRef="#ctx0" brushRef="#br1" timeOffset="77928.89">20536 14366 0,'0'0'0,"0"0"0,10 0 16,9-9 0,37-1-16,29 1 15,46-1-15,1 20 16,-75-10-1</inkml:trace>
  <inkml:trace contextRef="#ctx0" brushRef="#br1" timeOffset="78195.67">21618 13794 0,'0'0'0,"0"0"16,0 0-16,0 0 16,10 18-1,-1 29-15,0 28 16,1 19 0,-1 0-16,-9 0 15,0-19 1,0-9-16,0-19 15,0-29-15</inkml:trace>
  <inkml:trace contextRef="#ctx0" brushRef="#br1" timeOffset="78427.39">21797 13700 0,'0'0'0,"9"0"15,10 9 1,19 10-16,9 19 16,9 37-1,1 18 1,-29 29-16,-19 19 16,-46 9-1,-57 10-15,-113-1 16,-132 19-1</inkml:trace>
  <inkml:trace contextRef="#ctx0" brushRef="#br1" timeOffset="80119.98">11486 9384 0,'0'0'0,"0"0"0,10 0 16,-1 9 0,1 1-16,8 18 15,1 19-15,0 0 16,0 18-1,0 29-15,-10 9 16,1 10 0,-1 9-16,0 9 15,1 10 1,9 9-16,-10 19 16,0 0-1,-9 9 1,0 0-16,0 10 15,0 0 1,10 9-16,-1-19 16,10 10-1,9-1-15,0 1 16,1 0 0,8-1-16,1 1 15,-10 0 1,10-10-16,-19-9 15,-10 9 1,10-9 0,-10-19-16,1 0 15,-1-19 1,0 1-16,1-10 16,-1-10-16,1-18 15,-1-9 1,10-10-1,9 0-15,0-19 16,19 0 0,0 1-16,19-1 15,28 0 1,10-18-16,28-1 16,27 1-1,11-10-15,27 9 16,10-8-1,19-11 1,9 11-16,10-11 16,9 1-16,-19 0 15,-9 0 1,0 9-16,-19 0 16,-10 0-1,-18 0 1,0 0-16,-1 0 15,-8-9 1,-10 0-16,-19 0 16,-19-19-1,-18 9-15,-20-9 16,-27 0 0,-1 0-16,-18 0 15,-1 10 1,1-10-16,0 0 15,-1 9-15,10-9 16,0 0 0,19 9-1,0 1 1,0-1-16,9 0 16,-9-9-16,-10 0 15,1 0 1,-1 0-1,-18 0-15,0 10 16,-1-10 0,-9 0-16,-9 0 15,0 0 1,-19 0-16</inkml:trace>
  <inkml:trace contextRef="#ctx0" brushRef="#br1" timeOffset="80544.99">17893 15726 0,'0'0'0,"0"0"15,0 0-15,0 0 16,0 0-1,0 0 1,0 0-16,0 0 16,0 10-1,0-1-15,0 1 16,0-1 0,0 10-16,0-1 15,0 1 1,9 0-16,1 0 15,-1 0 1,1 9-16,-1-10 16,0 1-1,-9 9-15,0-9 16,-18 9 0,-11 0-1,-18 1-15,-47 17 16,38-17-16</inkml:trace>
  <inkml:trace contextRef="#ctx0" brushRef="#br1" timeOffset="81231.91">22653 14225 0,'0'0'0,"0"0"16,0 0-16,9 0 15,10-9 1,19-10-1,28 10-15,9-1 16,10 1 0,-10 0-16,0-1 15,-47 10 1</inkml:trace>
  <inkml:trace contextRef="#ctx0" brushRef="#br1" timeOffset="81446.89">22709 14394 0,'0'0'0,"10"0"0,9 0 16,18 0-1,29 0-15,19 0 16,0 0-1,9 10 1,-47-10-16</inkml:trace>
  <inkml:trace contextRef="#ctx0" brushRef="#br1" timeOffset="82146.33">23885 14000 0,'0'0'15,"0"0"-15,0 0 16,0 0-16,0 0 16,0 9-1,-18 20-15,-1 8 16,-9 10-1,9 19-15,9-1 16,10 10 0,10-18-16,-1-10 15,10-10 1,0-18-16,9 0 16,0-10-1,19-9-15,0-19 16,0-9-1,-9-9-15,-19-1 16,-10-9 0,-18-9-1,-19 9-15,-10 0 16,-19 0 0,1 28-16,18 10 15</inkml:trace>
  <inkml:trace contextRef="#ctx0" brushRef="#br1" timeOffset="82369.98">24243 14601 0,'0'0'0,"0"0"16,0 0 0,0 0-16,0 0 15,0 0 1,0 0-16</inkml:trace>
  <inkml:trace contextRef="#ctx0" brushRef="#br1" timeOffset="82910.25">24751 13944 0,'0'0'0,"9"0"16,1 0-16,9 0 15,9 9 1,9 1 0,1 18-16,-10 0 15,-9 9 1,0 10 0,-19-9-16,0-1 15,-19 1 1,-9-10-16,-10 0 15,1-9-15,8 0 16,11-10 0,8-9-1,1 0-15,9 0 16,9 0-16,10 9 16,9 1-1,19-1-15,10 1 16,-1 18-1,-18-9 1,-10 9-16,-9 0 16,-19 0-1,0 0-15,-28 0 16,-38 19 0,-66 0-16,-75-9 15,-150 27 1</inkml:trace>
  <inkml:trace contextRef="#ctx0" brushRef="#br1" timeOffset="85934.91">6077 7526 0,'0'0'0,"0"0"0,0 0 16,0 0-1,0 0-15,0 0 16,0 0 0,10 0-16,-1-9 15,19-1 1,10 10-16,-10 0 15</inkml:trace>
  <inkml:trace contextRef="#ctx0" brushRef="#br1" timeOffset="86070.75">6755 7470 0,'0'0'0,"0"0"15,9 0-15,-9 0 16</inkml:trace>
  <inkml:trace contextRef="#ctx0" brushRef="#br1" timeOffset="86378.95">7413 7470 0,'0'0'0,"9"0"15,10 0 1,9 0-16,20 0 16,8 0-16,19 0 15,19 9 1,0 1-16,0-10 16,-9 0-16,-10 0 15,-18 0 1,-10 0-1,-10 0 1,1-10-16,0 10 16,-10 10-1,19-1-15,9 10 16,-18-10 0</inkml:trace>
  <inkml:trace contextRef="#ctx0" brushRef="#br1" timeOffset="86520.17">9059 7507 0,'0'0'0,"10"0"15,-1 0 1,19-9-16,19 0 16,29 9-1,-39 0-15</inkml:trace>
  <inkml:trace contextRef="#ctx0" brushRef="#br1" timeOffset="86681.9">10000 7461 0,'0'0'0,"9"0"16,1-10-16,18 10 16,0-9-1,19 9-15,10 0 16,-29 0-1</inkml:trace>
  <inkml:trace contextRef="#ctx0" brushRef="#br1" timeOffset="86820.17">11035 7320 0,'0'0'0,"9"0"15,1 0-15,-1 0 16,19 0-1,1 9-15,-20-9 16</inkml:trace>
  <inkml:trace contextRef="#ctx0" brushRef="#br1" timeOffset="86950.97">11590 7339 0,'0'0'0,"0"0"0,0 0 15,-19 9-15,10-9 16</inkml:trace>
  <inkml:trace contextRef="#ctx0" brushRef="#br1" timeOffset="87630.19">6905 7442 0,'0'0'0,"0"0"15,9 0-15,20 0 16,-20-10 0</inkml:trace>
  <inkml:trace contextRef="#ctx0" brushRef="#br1" timeOffset="88431.21">5654 9572 0,'0'0'0,"0"0"0,-10 9 16,-8 0-16,-11 19 15,-8 1 1,-1 18-16,10-1 16,19 11-16,9-1 31,9-18-31,19-1 16,19 1-1,10-20-15,-1-8 16,1-10-16,-1-10 15,-18-8 1,-1-20-16,-9 1 16,-9-20-1,-19 1 1,-9 0-16,-19 9 16,-38 0-16,-38 19 15,1 28 1,-1 18-1,57-8-15</inkml:trace>
  <inkml:trace contextRef="#ctx0" brushRef="#br1" timeOffset="89379.15">4177 3248 0,'0'0'0,"0"0"16,0 0-16,0 0 16,9 9-1,1 10-15,-1 28 16,1 37-1,8 29-15,-8 9 16,-1 0 0,1-10-16,-1-18 15,-9-19 1,0-18 0,0-20-16,0 1 15,0-20 1,0 1-16,0-19 15,0 0-15,9 0 16,1-28 0,-1-19-16,1-37 15,-10-10 1,0 9-16,0 10 16,-10 10-1,1 18 1,-1 0-16,1 9 15,0 10 1,-1 0-16,1 19 16,9-1-1,-10 1-15,10 9 16,0 0 0</inkml:trace>
  <inkml:trace contextRef="#ctx0" brushRef="#br1" timeOffset="92875.42">13678 2638 0,'0'0'0,"-18"-19"16,-1-18-16,0-20 15,10 1 1,-1 0 0,1-10-16,-1 0 15,10 1 1,10-1-16,-1-9 16,1 9-1,-1 1-15,10-1 16,9 0-16,19 10 15,0 0 1,19-1 0,28 1-16,28-10 15,10 10 1,18 9-16,48 19 16,47 0-1,27 9-15,48 10 16,38 18-16,9 1 15,28-1 1,28 0 0,10 1-16,9 9 15,-9-10 1,-1 10 0,11-10-16,-20 10 15,19-10 1,10 1-16,-10-1 15,-19 10 1,-18-10-16,-38 0 16,-10-9-16,-28-9 15,-37 18 1,-19-9 0,-29 0-16,-37 0 15,-28 0 1,-38 0-16,-37 0 15,-20 0 1,-27 0-16,-20 0 16,1 0-1,-19 0-15,0 10 16,-10-10 0</inkml:trace>
  <inkml:trace contextRef="#ctx0" brushRef="#br1" timeOffset="93313.64">25626 752 0,'0'0'0,"0"0"0,0 0 16,0 0 0,0 0-16,0 10 15,0 36 1,0 48-1,9 47-15,1 37 16,-1-9 0,10 0-16,-10-19 15,-9-19 1,0-27-16,0-20 16,0-28-1,0-9-15,-9-9 16,-1-19-1,1-10-15</inkml:trace>
  <inkml:trace contextRef="#ctx0" brushRef="#br1" timeOffset="93599.93">25654 893 0,'9'0'0,"1"-19"0,18 0 0,10-9 15,9 19 1,0-1 0,9 20-16,-18 18 15,-1 9 1,-8 10-1,-20 0-15,-18 19 16,-48 0 0,-37-1-16,28-27 15</inkml:trace>
  <inkml:trace contextRef="#ctx0" brushRef="#br1" timeOffset="93945.38">26510 630 0,'0'0'15,"0"0"-15,0 10 16,0 8 0,-19 29-16,-9 38 15,0 27 1,9 10 0,10-9-16,18-1 15,10-27-15,9-10 16,0-19-1,-9-37 1</inkml:trace>
  <inkml:trace contextRef="#ctx0" brushRef="#br1" timeOffset="94413.82">26849 930 0,'0'0'0,"0"0"0,0 0 15,0 10 1,0 9-16,9 18 16,1 29-1,18-1-15,0-8 16,10-1 0,-10-18-16,0-10 15,0-10 1,1-18-1,-1-9-15,0-19 16,0-19-16,-9-9 16,-10 9-1,1 0 1,-1 19-16,-9 18 16,0 1-1,0 9-15,10 9 16,8 29-1,1 37-15,0 9 16,0 10 0,-19 0-16,0-19 15,-19 0 1,-19-19 0,-9 10-16,-9-10 15,-29-18-15,38-19 16</inkml:trace>
  <inkml:trace contextRef="#ctx0" brushRef="#br1" timeOffset="94700.11">27818 1306 0,'0'0'0,"9"0"16,1 0-16,18-10 15,19 1-15,19 9 16,9 9-1,0 10 1,-37-10-16</inkml:trace>
  <inkml:trace contextRef="#ctx0" brushRef="#br1" timeOffset="94870.14">27733 1418 0,'0'0'0,"0"0"0,0 0 16,9 0 0,29 10-16,19-1 15,46 0 1,-37 1-16</inkml:trace>
  <inkml:trace contextRef="#ctx0" brushRef="#br1" timeOffset="95303.47">28486 762 0,'0'0'0,"0"0"0,0 18 16,9 29-1,-9 38 1,0 37-16,0 9 16,0 0-1,0-9-15,0-19 16,0-9 0,0-19-16,0-18 15,0-20 1,-9 1-16,9-20 15,0-18 1</inkml:trace>
  <inkml:trace contextRef="#ctx0" brushRef="#br1" timeOffset="95483.85">28862 780 0,'0'0'0,"9"0"16,10 10-1,19 8-15,9 39 16,19 27 0,-10 29-1,-18-10-15,-10 19 16,-19-9-1,-27-10-15,-20-9 16,-9-1 0,-28-8-16,-10-20 15,38-36 1</inkml:trace>
  <inkml:trace contextRef="#ctx0" brushRef="#br1" timeOffset="95742.59">29746 1231 0,'0'0'0,"10"0"15,8-10-15,20 1 16,19-1 0,18 1-16,0 18 15,0 1 1,-37-1-16</inkml:trace>
  <inkml:trace contextRef="#ctx0" brushRef="#br1" timeOffset="95929.87">29492 1587 0,'0'0'0,"0"0"0,19 0 15,28 0 1,57 28-16,-29-9 15</inkml:trace>
  <inkml:trace contextRef="#ctx0" brushRef="#br1" timeOffset="96740.21">13490 3285 0,'0'0'0,"0"0"16,0 0-16,0 0 15,0 0 1</inkml:trace>
  <inkml:trace contextRef="#ctx0" brushRef="#br1" timeOffset="96928.83">13471 3773 0,'0'0'0,"0"0"0,0 0 16,0 10-16,0-1 15</inkml:trace>
  <inkml:trace contextRef="#ctx0" brushRef="#br1" timeOffset="97086.36">13518 4477 0,'0'0'0,"0"0"16,0 9-16,0 1 16</inkml:trace>
  <inkml:trace contextRef="#ctx0" brushRef="#br1" timeOffset="97233.62">13565 5152 0,'0'0'0,"0"0"0,0 0 15,0 0 1</inkml:trace>
  <inkml:trace contextRef="#ctx0" brushRef="#br1" timeOffset="97361.04">13387 5443 0,'0'0'0,"0"0"0,0 0 15,0 0 1</inkml:trace>
  <inkml:trace contextRef="#ctx0" brushRef="#br1" timeOffset="98082.82">6350 5059 0,'0'0'0,"0"0"0,9 0 16,1 0 0</inkml:trace>
  <inkml:trace contextRef="#ctx0" brushRef="#br1" timeOffset="98252.76">7357 4984 0,'0'0'0,"9"0"0,0 0 15,20 0 1,-11 0-16</inkml:trace>
  <inkml:trace contextRef="#ctx0" brushRef="#br1" timeOffset="98400.13">8373 5012 0,'0'0'0,"9"0"16,10 0 0,18 0-16,-8 0 15</inkml:trace>
  <inkml:trace contextRef="#ctx0" brushRef="#br1" timeOffset="98556.03">9398 5049 0,'0'0'0,"9"0"0,1 0 15,18 0 1,-9 0-16</inkml:trace>
  <inkml:trace contextRef="#ctx0" brushRef="#br1" timeOffset="98680.23">10151 5096 0,'0'0'0,"9"0"0,0 0 15,20 0-15,8 10 16,-9-10-1</inkml:trace>
  <inkml:trace contextRef="#ctx0" brushRef="#br1" timeOffset="98822.15">11214 5209 0,'0'0'0,"0"0"0,9 0 15,29 9 1,-10-9-16</inkml:trace>
  <inkml:trace contextRef="#ctx0" brushRef="#br1" timeOffset="98996.82">12446 5256 0,'0'0'0,"9"0"0,10 0 15,19 0 1,-10 0-16</inkml:trace>
  <inkml:trace contextRef="#ctx0" brushRef="#br1" timeOffset="99141.62">13255 5274 0,'0'0'0,"0"0"0,0 0 16,0 0 0,0 0-16</inkml:trace>
  <inkml:trace contextRef="#ctx0" brushRef="#br1" timeOffset="100220.09">8090 5012 0,'0'0'0,"10"0"16,-1 0-16</inkml:trace>
  <inkml:trace contextRef="#ctx0" brushRef="#br1" timeOffset="100601.68">11853 5087 0,'10'0'0,"9"0"15,9-10 1,9 1-16,1 0 16,-19 9-1</inkml:trace>
  <inkml:trace contextRef="#ctx0" brushRef="#br1" timeOffset="101580.89">29483 1324 0,'0'0'0,"9"0"0,1-9 15,18 0 1,9-1-16,39 1 16,37 18-16,28 10 15,-10 9 1,1 0-16,-28 10 15,-39-19 1,-46-10 0</inkml:trace>
  <inkml:trace contextRef="#ctx0" brushRef="#br1" timeOffset="101811.91">29426 1615 0,'0'0'0,"10"0"0,9 0 16,46 0-16,67 0 16,37 0-1,-9 10 1,0-1-16,141 19 15</inkml:trace>
  <inkml:trace contextRef="#ctx0" brushRef="#br1" timeOffset="102261.83">30969 1287 0,'0'0'0,"0"0"16,0 0-1,-19 0-15,-18 9 16,-1 10-16,-9 9 15,9 10 1,10-1-16,19 1 16,-1-1-1,20 1 1,18-10-16,19-9 16,10 0-1,-1-19-15,0-19 16,-18-19-1,-10-9-15,-18-9 16,-39-19 0,-27-9-16,-38 18 15,19 28 1,9 38 0,28 0-16</inkml:trace>
  <inkml:trace contextRef="#ctx0" brushRef="#br1" timeOffset="102482.45">31148 1625 0,'0'0'0,"0"0"0,0 0 16,0 0 0,0 0-16,0 0 15</inkml:trace>
  <inkml:trace contextRef="#ctx0" brushRef="#br1" timeOffset="102873.12">31581 1137 0,'0'0'0,"9"0"0,10 0 16,37-10-16,10 1 15,9 0-15,-18 9 16,-10 0-1,-9 0 1,-20 0 0,1 9-16,-9-9 15,-1 9 1,-9 1-16,0 18 16,0 9-1,-9 39-15,-10 8 16,0 10-1,0-10-15,0 1 16,1-1-16,-1 1 16,0-10-1,0 0 1,10-47 0</inkml:trace>
  <inkml:trace contextRef="#ctx0" brushRef="#br1" timeOffset="103068.55">31599 1756 0,'0'0'16,"0"0"-16,10 0 16,28-9-16,37 9 15,38 9 1,18 0-1,1 20-15,-66-20 16</inkml:trace>
  <inkml:trace contextRef="#ctx0" brushRef="#br1" timeOffset="104445.24">20452 3107 0,'0'0'0,"0"0"0,9-19 16,1 1-16,-1-1 15,0-9 1,1-10-1,-1 1-15,10-1 16,9-9 0,0 0-16,1 0 15,-1 10 1,0-1-16,0 10 16,1 0-1,-1 9 1,0 0-16,10 1 15,9-1-15,18 10 16,11-1 0,18 20-1,38-1-15,18 0 16,29 1 0,37-1-16,29 0 15,9-9-15,19-9 16,-1 9-1,-27 0-15,0 9 16,-1 10 0,-9-9-1,-9 8-15,-19 1 16,0 0-16,-28 0 16,-10-1-1,-28 1 1,-28-9-1,-19-1-15,-19-9 16,-18 0-16,-19 0 16,-1 0-1,1-9-15,-19-1 16,-1 1 0,1-1-16,0 1 15,0 0 1,-10-1-16,1 1 15,-10 9 1</inkml:trace>
  <inkml:trace contextRef="#ctx0" brushRef="#br1" timeOffset="104878.83">26388 2450 0,'0'0'0,"0"0"0,0 10 15,0 8 1,0 20 0,-10 46-16,10 29 15,0 9 1,-9 9-16,0 1 15,-1-10 1,1-28-16,-1-19 16,1-19-1,0-19-15,-1-8 16,10-20 0</inkml:trace>
  <inkml:trace contextRef="#ctx0" brushRef="#br1" timeOffset="105164.05">26519 2413 0,'0'0'0,"10"0"0,18-10 16,10 1-1,9 9-15,0 9 16,0 20-16,-10 8 16,-18 10-1,-19 0 1,-19 19 0,-28 9-16,-47 0 15,-56 0-15,-151 37 16</inkml:trace>
  <inkml:trace contextRef="#ctx0" brushRef="#br1" timeOffset="105495.33">27103 2357 0,'0'0'16,"0"0"-16,0 9 16,-19 10-16,-19 37 15,1 28 1,8 29-16,11 0 15,8-20 1,20 1-16,18 0 16,0-28-1,0-10-15,-9-37 16</inkml:trace>
  <inkml:trace contextRef="#ctx0" brushRef="#br1" timeOffset="105980.97">27413 2610 0,'0'0'0,"0"0"15,0 0 1,0 0-16,0 9 16,0 29-16,10 9 15,-1 18 1,10-8-1,9-10-15,0-10 16,-9-18 0,9 0-16,1-19 15,-1-10 1,9-18 0,-8-9-16,-1-20 15,-9 10 1,-1 10-16,1 9 15,-9 9-15,-1 10 16,-9-1 0,9 20-1,1 8-15,9 39 16,-10 27 0,-9 19-16,-9 0 15,-10 1 1,-19-11-16,1-17 15,-10-20 1,0-9-16,-10-19 16,10-9-16,19-19 15</inkml:trace>
  <inkml:trace contextRef="#ctx0" brushRef="#br1" timeOffset="106214.67">28232 2929 0,'0'0'0,"9"0"0,10 0 16,18-10-1,11 1-15,8 0 16,0 9 0,-27 0-16</inkml:trace>
  <inkml:trace contextRef="#ctx0" brushRef="#br1" timeOffset="106396.42">28119 3248 0,'0'0'0,"0"0"16,0 0-16,9 0 15,29-10 1,46 1 0,39-10-16,-57 10 15</inkml:trace>
  <inkml:trace contextRef="#ctx0" brushRef="#br1" timeOffset="106695.2">28909 2525 0,'0'0'0,"0"0"15,0 10 1,9 9-16,1 37 16,-1 19-1,1 28-15,-10 19 16,0 0 0,0-19-16,-10-28 15,1-18 1,-1-20-16,1-9 15,0-18-15</inkml:trace>
  <inkml:trace contextRef="#ctx0" brushRef="#br1" timeOffset="106961.96">29210 2544 0,'0'0'0,"9"0"0,1 10 16,18 18-1,19 28 1,-9 10-16,-1 27 16,-18 20-1,-19 9-15,-28-9 16,-19-10-1,-38 0-15,-9-9 16,47-57 0</inkml:trace>
  <inkml:trace contextRef="#ctx0" brushRef="#br1" timeOffset="107229.75">29765 2957 0,'0'0'0,"9"0"0,1-9 15,18-10-15,19 0 16,0 0-1,10 10-15,-1 0 16,10 18 0,-28-9-16</inkml:trace>
  <inkml:trace contextRef="#ctx0" brushRef="#br1" timeOffset="107409.92">29615 3192 0,'0'0'0,"0"0"15,9 0-15,10 0 16,28 9 0,47 0-1,56-9-15,161 10 16</inkml:trace>
  <inkml:trace contextRef="#ctx0" brushRef="#br1" timeOffset="107974.1">30668 2751 0,'0'0'0,"0"0"16,0 0 0,0 9-16,-19 10 15,1 9 1,-11 19 0,10 18-16,10 20 15,18-10 1,1-9-16,-1-19 15,20-10 1,-1-9-16,0-9 16,10-19-1,9-28-15,0-10 16,-10-18 0,-8-19-16,-20 0 15,-18 0 1,-10 9-16,-19 0 15,-18 20 1,-20 8-16,-18 29 16,38 9-1</inkml:trace>
  <inkml:trace contextRef="#ctx0" brushRef="#br1" timeOffset="108357.35">31026 3173 0,'0'0'0,"0"0"0,0 0 16,0 0-1,0 0-15,0 0 16,0 0-1,0 0 1,0 0-16,0 0 16,0 0-1,0 0-15</inkml:trace>
  <inkml:trace contextRef="#ctx0" brushRef="#br1" timeOffset="110420.08">31552 2666 0,'0'0'16,"10"0"-16,18 0 15,19-9-15,10-1 16,-1 20 0,0-1-16,-18 1 15,0 18 1,-1-10-16,-18 11 16,0-1-1,0-10-15,-19 1 16,0 0-1,0 0-15,0 0 16,-10-1 0,1 1-16,-10-10 15,10 1 1,-10-1 0,10 1-16,-1-1 15,1 0 1,-1 1-16,1-1 15,-1 1 1,1-1-16,0 0 16,-1 1-1,1-10-15,-1 9 16,1-9 0,9 0-16,0 9 15,-9-9 1,9 0-1,0 0-15,0 0 16,0 0-16,0 0 16,0 0-1,0 0 1,0 10-16,-10-10 16,10 0-1,0 0-15,0 0 16,0 0-1,0 0-15,0 9 16,0-9 0,0 0-16,0 0 15,0 0-15,0 0 16,0 0 0,0 0-1,0 0-15,0 0 16,0 0-1,0 0-15,0 0 16,0 0 0,0 0-16,0 0 15,0 0 1,0 0 0,0 0-16,0 0 15,0 0-15,0 0 16,0 0-1,0 0 1,0 0-16,0 0 16,0 0-1,0 0-15,0 0 16,0 0 0,0 0-16,0 0 15,0 0 1,0 0-16,0 0 15,0 0 1,0 0-16,0 0 16,0 0-16,0 0 31,0 0-31,0 0 16,0 0-1,0 0-15,0 0 16,0 0-1,0 0-15,0 0 16,0 0 0,0 0-16,0 0 15,0 0-15,0 0 16,0 0 0,0 0-1,0 0-15,0 0 16,0 0-1</inkml:trace>
  <inkml:trace contextRef="#ctx0" brushRef="#br1" timeOffset="112279.12">32042 2826 0,'0'0'0,"0"0"0,0 0 15,-10-10-15,1 1 16,-10-10-1,0 0-15,-18 1 16,-20-1 0,-9 0-1,10 10-15,-1-1 16,10 20 0,0-1-16,19 19 15,0 0 1,18 10-16,1-1 15,0 1 1,18-10-16,0 0 16,10-9-1,9 0-15,1 0 16,-1-10 0,0-9-16,0 0 15,1 0 1,-1-9-16,0-1 15,0-9 1,-9 1-16,0-1 16,0 0-16,0 10 31,-1-1-31,-8 1 16,-1 0-1,1-1-15,-1 1 16,0-1-1,-9 1-15,0 9 16,0 0 0,0 0-16,0 0 15,0 0 1,0 0-16,0 0 16,0 0-16,0 0 15,0 0 1,0 0-1,0 0-15,0 0 16,0 0 0,0 9-16,0 20 15,-18 64 1,-1 95-16,28 122 16,10 93-1</inkml:trace>
  <inkml:trace contextRef="#ctx0" brushRef="#br1" timeOffset="117816.32">26228 11673 0,'0'0'0,"0"0"15,0 19 1,-10 19-16,1 37 15,0 28 1,9 19 0,0 9-16,0-9 0,0 0 15,0-9 1,0-29 0,0-18-1,0-19-15,0-10 16,0-18-16,0 0 15,0-19 1</inkml:trace>
  <inkml:trace contextRef="#ctx0" brushRef="#br1" timeOffset="118148.12">26284 11645 0,'0'0'0,"10"0"0,-1-9 16,19-10-16,19 10 16,10-1-1,9 20-15,0 8 16,9 10-1,-19 19-15,-18 0 16,-10 10 0,-28-11-1,-19 1-15,-37 19 16,-57 19 0,-47-1-16,-132 57 15</inkml:trace>
  <inkml:trace contextRef="#ctx0" brushRef="#br1" timeOffset="118528.41">25748 11683 0,'0'0'0,"0"0"15,0 0 1,-19 18-1,-18 29-15,-1 38 16,0 55 0,29 20-16,18 9 15,20-19 1,27-9-16,38-29 16,66-18-1,150 56-15</inkml:trace>
  <inkml:trace contextRef="#ctx0" brushRef="#br1" timeOffset="118794.96">27037 11579 0,'0'0'0,"0"0"0,0 0 16,9 10 0,20 27-1,18 29-15,-10 28 16,-18 28 0,-10 19-16,-37-1 15,-47 29-15,-85 122 16</inkml:trace>
  <inkml:trace contextRef="#ctx0" brushRef="#br1" timeOffset="119211.75">25936 13709 0,'0'0'0,"0"10"0,-19 8 16,1 48-1,-11 28 1,1 18-16,19 1 16,18 0-16,29-1 15,18-18 1,19-10-1,20-8-15,17-20 16,-55-37 0</inkml:trace>
  <inkml:trace contextRef="#ctx0" brushRef="#br1" timeOffset="119545.24">26538 13869 0,'0'0'0,"0"0"0,0 0 16,0 9 0,0 10-16,0 18 15,-9 38 1,9 19-16,0 38 15,9-1-15,1-9 16,-1-9 0,-9 9-16,0-19 15,0-19 1,0-9 0,0-18-16,0-20 15,0-9 1,0-18-16</inkml:trace>
  <inkml:trace contextRef="#ctx0" brushRef="#br1" timeOffset="119849.91">26491 14009 0,'0'0'0,"10"-9"0,-1-10 15,0 1 1,10-1 0,10 9-16,-1 1 15,19 18 1,9 1-16,1 18 16,-20 0-1,1 0-15,-19 0 16,0 1-1,-19 8-15,-19 10 16,-9 0 0,-20 19-16,11-29 15</inkml:trace>
  <inkml:trace contextRef="#ctx0" brushRef="#br1" timeOffset="120235.27">27140 13653 0,'0'0'0,"10"0"16,-1 9-1,19 10-15,1 19 16,18 27 0,-10 29-16,1 19 15,-19 9 1,-10 9-1,-18-9-15,-19-9 16,-29-20-16,-28 11 16,-65-1-1,-151 75 1</inkml:trace>
  <inkml:trace contextRef="#ctx0" brushRef="#br1" timeOffset="129498.62">28260 12368 0,'0'0'0,"0"0"15,0 0 1,0 0-16,0 9 15,0 10 1,-19 18-16,-28 20 16,-9 18-1,-20 0 1,29-38-16</inkml:trace>
  <inkml:trace contextRef="#ctx0" brushRef="#br1" timeOffset="131234.53">29492 11589 0,'0'0'0,"0"0"16,0 0 0,0 0-16,0 0 15,-9 9 1,-10 10-16,0 28 15,10 28 1,-1 19-16,10 0 16,10 9-1,-1-9-15,1-10 16,-1-9 0,0 0-16,1-9 15,-1-10 1,-9-9-16,0-9 15,0-10 1,0-10-16,0 1 16,0-19-1,0 0 1,10-19-16,-1-37 16,-9-56-1,0-10-15,0 0 16,0 9-1,-9 0-15,-1 29 16,1 18 0,-1 19-16,1 19 15,0 0 1,9 19 0,0-1-16,0 10 15,0 10-15,0 18 16,9 28-1,-9 29-15,9 18 16,1 19 0,-10-10-1,9-8-15,1-11 16,-1 1 0,-9-19-16,0-18 15,0-20 1,0 1-16,0-20 15,0 1 1,0-9-16,0-10 16,9 0-1,-9 0 1</inkml:trace>
  <inkml:trace contextRef="#ctx0" brushRef="#br1" timeOffset="131627.73">30348 11486 0,'0'0'0,"0"0"0,0 0 16,0 0 0,-19 9-16,-18 0 15,-10 29 1,-19 28-16,0 27 16,10 20-1,18 0-15,19-1 16,19 1-1,19-19-15,28-10 16,10-9 0,18 0-1,9-19-15,29-9 16,-56-28 0</inkml:trace>
  <inkml:trace contextRef="#ctx0" brushRef="#br1" timeOffset="131942.07">30640 11645 0,'0'0'0,"0"0"0,0 0 15,0 19 1,-9 28-16,9 28 16,9 19-1,0 9-15,1 9 16,-10-8 0,9-20-16,1-9 15,-10-19 1,0 1-16,9-20 15,-9-27 1</inkml:trace>
  <inkml:trace contextRef="#ctx0" brushRef="#br1" timeOffset="132228.29">30988 11964 0,'0'0'0,"0"0"0,19 0 16,28-19-1,56 10 1,29 0-16,9-1 16,-9 1-1,-10 9-15,-18 0 16,-29 0-1,-19 0 1,-18 0-16,0 0 16,-29 0-16</inkml:trace>
  <inkml:trace contextRef="#ctx0" brushRef="#br1" timeOffset="132548.7">32202 11542 0,'0'0'0,"0"0"16,0 0 0,0 9-16,0 29 15,9 18-15,0 38 16,1 18-1,-1 10 1,1 10-16,-1-10 16,0-10-16,-9-18 15,0-9 1,0-20 0,0-18-1,0-9-15,0-19 16,0-19-16</inkml:trace>
  <inkml:trace contextRef="#ctx0" brushRef="#br1" timeOffset="132828.07">32343 11570 0,'0'0'0,"9"0"15,10 0-15,9 0 16,10 9 0,9 1-16,-10 18 15,1 9 1,0 10 0,-20 19-16,-18 0 15,-18-10 1,-20 19-16,-28 0 15,-9-9-15,28-38 16</inkml:trace>
  <inkml:trace contextRef="#ctx0" brushRef="#br1" timeOffset="133130">32587 11270 0,'0'0'0,"0"0"0,10 0 16,18 9-16,19 29 16,19 27-1,0 39 1,9 27-16,-19 28 15,-18 10 1,-29 0-16,-27 0 16,-39 9-1,-37 10-15,-66 0 16,-113 74 0</inkml:trace>
  <inkml:trace contextRef="#ctx0" brushRef="#br1" timeOffset="133512.09">28345 14610 0,'0'0'0,"0"0"0,0 0 16,0 9 0,-29 10-16,-37 19 15,-37 37 1,-19 18-16,56-46 16</inkml:trace>
  <inkml:trace contextRef="#ctx0" brushRef="#br1" timeOffset="134147.21">29191 13944 0,'0'0'0,"0"0"15,-19 9-15,1 19 16,-11 10-1,1 9-15,9 18 16,19 1 0,10 9-16,18-19 15,10-9 1,-1-18-16,10-11 16,10-18-1,-1-18-15,1-20 16,-20-9-1,1-19-15,-29-9 16,-18-9 0,-10 18-1,-19 1-15,1 18 16,-1 18 0,-9 11-16,19 8 15</inkml:trace>
  <inkml:trace contextRef="#ctx0" brushRef="#br1" timeOffset="134354.2">29765 14385 0,'0'0'0,"0"0"16,0 0 0,0 0-16,0 0 15</inkml:trace>
  <inkml:trace contextRef="#ctx0" brushRef="#br1" timeOffset="134711.81">30028 13728 0,'0'0'0,"10"0"16,-1-9-16,19-10 16,20 0-1,17 10-15,11-1 16,-1 20-1,-9-1-15,-10 19 16,1 0 0,-20 1-1,1-1-15,-19 19 16,0 18 0,-10 1-16,-9 0 15,0-1-15,0 1 16,-9 18-1,-1-9-15,10-18 16,0-29 0</inkml:trace>
  <inkml:trace contextRef="#ctx0" brushRef="#br1" timeOffset="134892.92">30254 14206 0,'0'0'0,"0"0"16,19 0-16,19-18 16,37-1-1,10 0 1,18-9-16,1 9 16,-48 10-16</inkml:trace>
  <inkml:trace contextRef="#ctx0" brushRef="#br1" timeOffset="135160.1">31458 13456 0,'0'0'0,"0"0"16,0 0-1,-18 9-15,-11 10 16,-37 28-1,1 47-15,-1 28 16,19 9-16,19-9 16,18-9-1,20-1-15,18-18 16,9-19 0,10-19-1,19-9-15,-28-28 16</inkml:trace>
  <inkml:trace contextRef="#ctx0" brushRef="#br1" timeOffset="135428.51">31694 13653 0,'0'0'0,"0"0"0,0 19 15,0 18 1,-10 38-16,1 38 16,-1 18-1,1-9-15,0-9 16,-1-10 0,20-19-16,-1-27 15,0-10 1,-9-29-16</inkml:trace>
  <inkml:trace contextRef="#ctx0" brushRef="#br1" timeOffset="135609.97">31788 14178 0,'0'0'0,"9"0"15,10 0-15,37-9 16,38 0-16,19 9 15,-19 0 1,-9 0 0,0-10-16,-1 1 15,-37-1 1</inkml:trace>
  <inkml:trace contextRef="#ctx0" brushRef="#br1" timeOffset="135929.94">32747 13672 0,'0'0'0,"0"0"0,0 18 0,0 29 15,-9 28 1,9 38-16,0 9 31,0 9-31,0 1 16,0-1-1,0-18-15,-10-10 16,10-19 0,-9-18-16,0-19 15,-1-19 1,1-9-16,9-19 15</inkml:trace>
  <inkml:trace contextRef="#ctx0" brushRef="#br1" timeOffset="136210.29">32644 13709 0,'0'0'0,"9"0"0,10 0 15,9-9 1,19 9 0,10 9-16,8 1 15,1 18-15,-9 9 16,-1 10 0,-9 19-16,-19 0 15,-9-1 1,-28-8-16,-19 8 15,-48 29 1,-65 9 0,-141 85-16</inkml:trace>
  <inkml:trace contextRef="#ctx0" brushRef="#br1" timeOffset="137942.09">29059 14019 0,'0'0'0,"0"0"16,0-10-16,0-8 15,0-1 1,10-9-16,-1 0 16,1-10-1,18 1-15,10-20 16,9-8 0,18-1-16,1 0 15,19 10 1,9 0-16,-9 18 15,18 10 1,-9 0-16,0 18 16,0 1-1,0 18 1,1 20-16,-1-1 16,0 0-1,0 19-15,-19 0 16,-9 0-1,-10 9-15,1 0 16,-1 1 0,-9 8-16,-9 1 15,0 9 1,-20-9-16,-8-1 16,-10 20-1,-19-1-15,-9 19 16,-10 1-1,-18-20-15,-1 10 16,-18-10 0,-19 1-16,0-10 15,-19-10 1,-9-8-16,-10-20 16,-9-9-1,0-9-15,0-19 16,18 0-1,10 0 1,10-19-16,9 1 16,9-1-1,19-19-15,0 1 16,19-10 0,0 0-16,19 0 15,0-9 1,19 0-16,-1-20 15,1 1-15,18-9 16,1 18 0,-1-9-16,10 0 15,9 0 1,0 9 0,0 1-1,1-1-15,8 19 16,10-9-1,-9 9-15,9 0 16,0 10-16,9-10 16,1 0-1,-1 9 1,1 1-16,-1 8 16,1 1-1,-1 0-15,1 9 16,-1 10-1,-9 0-15,9-1 16,10 1 0,-9 18-16,-1 1 15,1-1 1,-1 10-16,1 9 16,-1 0-1,0 0 1,1 10-16,-1-1 15,-9-9-15,-9 10 16,0-10-16,-1 19 31,1 0-31,-19 0 16,0 0 0,-1 9-16,1 0 15,-9-9 1,-1 10-16,0-1 15,-9 0 1,0 10-16,0 0 16,-9-10-1,-10 0-15,0 0 16,1-9 0,-11 0-16,1-9 15,-10 9 1,1 0-16,-20-1 15,1-8 1,-1 0-16,1-1 16,-19-9-1,0-9-15,9 0 16,0-10 0,-9-9-1,9 0-15,-10 0 16,-8-19-16,-1 1 15,38 8 1</inkml:trace>
  <inkml:trace contextRef="#ctx0" brushRef="#br1" timeOffset="139777.57">23199 13991 0,'0'0'0,"0"0"15,0 0-15,9-10 16,0-8-16,1-1 31,18 0-31,0-9 16,10 0-16,9 0 15,9-10 1,10 1-16,10-1 16,-11 10-1,1 0 1,19 0-16,9-10 16,9 10-1,1 0-15,9 0 16,9-1-1,0 20-15,-9 0 16,-19-1 0,0 20-16,-9-1 15,0 19 1,-1 10-16,-8 9 16,-1 0-1,-19-1-15,1 11 16,-1-1-16,1 10 15,-20-1 1,1 1 0,-19 0-1,-19 9-15,0 9 16,-19 10 0,-19 0-16,1 0 15,-29-10-15,-28 19 16,-19-9-1,0-19-15,0 0 16,-19-9 0,-9-10-16,0-18 15,-9-19 1,9-10-16,9-9 16,10 0-1,-1-19 1,20 0-16,-1-18 15,10-1 1,0-9-16,10 1 16,18-11-1,19 10-15,0-9 16,18 0 0,11-1-16,8-8 15,20-1 1,-1 0-1,19 10-15,0 0 16,1-10 0,-1 10-16,10 0 15,-1 9 1,1 0-16,-19 19 16,-10 18-1</inkml:trace>
  <inkml:trace contextRef="#ctx0" brushRef="#br1" timeOffset="154436.59">7074 9628 0,'0'0'0,"0"0"16,0 0-16,0 0 15,0 0 1,0 0-16,0 9 16,0 1-1,0-1 1,10 19-16,-1 10 16,1 9-1,-1 18-15,-9 1 16,0 18-16,0 1 15,9-1 1,-9-9 0,0 0-16,0-18 15,0-1 1,0-18-16,0-10 16,0-10-1,0 1-15,0-19 16,0 0-1,0 0-15</inkml:trace>
  <inkml:trace contextRef="#ctx0" brushRef="#br1" timeOffset="154927.17">7056 9515 0,'0'0'16,"0"0"-16,0 0 0,0 0 0,0 0 31,9 0-31,0 0 16,1 0-1,-1 10-15,10-1 16,9 10-1,0 9-15,1 0 16,-1 0-16,-9 0 16,0 1-1,-10 8 1,-9 1-16,0 9 16,-19-1-1,-28 1-15,-38 10 16,38-29-16</inkml:trace>
  <inkml:trace contextRef="#ctx0" brushRef="#br1" timeOffset="155875.15">7940 9590 0,'0'0'0,"0"0"0,0 0 16,0 0-16,0 0 16,0 0-1,0 10-15,0-1 16,0 19-1,0 19-15,0 9 16,9 10 0,1 9-1,-10 0-15,0-9 16,0 0-16,9 9 16,0-10-1,-9-8 1,10-1-16,-1-9 15,1-10 1,-10 1-16,0-19 16,0-1-1,0-8-15,0-10 16,0 0 0</inkml:trace>
  <inkml:trace contextRef="#ctx0" brushRef="#br1" timeOffset="156278.18">8072 9525 0,'0'0'0,"0"0"0,9 0 15,0-10 1,1 1-16,-1 0 16,10 9-1,0 9-15,0 0 16,-1 10-1,1 9-15,0 0 16,-19 10 0,0-1-16,-19 1 15,-18 9 1,-39 9-16,-18-9 16,38-28-1</inkml:trace>
  <inkml:trace contextRef="#ctx0" brushRef="#br1" timeOffset="156933.49">8645 9665 0,'0'0'0,"0"0"15,0 0 1,0 10-16,0 9 16,0 18-1,0 29-15,10 18 16,-1 10-16,1 0 31,-1 0-31,-9-1 16,0-8-16,0-19 15,0-10 1,0-19 0,0 1-16,0-19 15,0-1-15,0-18 16,0 0-1,0 0-15</inkml:trace>
  <inkml:trace contextRef="#ctx0" brushRef="#br1" timeOffset="157331.57">8627 9684 0,'0'0'0,"0"0"15,0-9-15,0-1 16,9 1 0,0-10-16,10 10 15,9-1 1,1 1-16,18 18 15,0 1 1,-10 9 0,-8-1-16,-11-8 15,1-1 1,-19 10-16,0-10 16,-9 19-1,-19 1-15,-10 8 16,-18 1-1,-1-1-15,10-9 16,19-18-16</inkml:trace>
  <inkml:trace contextRef="#ctx0" brushRef="#br1" timeOffset="157891.54">9332 9787 0,'0'0'0,"0"0"16,0 0-16,0 10 16,10-1-1,-1 1-15,0 8 16,1-8-16,-10-1 15,0 0 1,0 1-16,0-1 16,0-9-1,0 0 1,0 0-16,0 0 16,0 0-1</inkml:trace>
  <inkml:trace contextRef="#ctx0" brushRef="#br1" timeOffset="158494.97">7394 10500 0,'0'0'0,"0"0"16,0 0-16,0 0 16,0 0-1,0 0-15,0 10 16,0 9-16,0 18 15,10 29 1,-1 9 0,0 0-16,1-9 15,-1-29 1</inkml:trace>
  <inkml:trace contextRef="#ctx0" brushRef="#br1" timeOffset="159146.21">8175 10444 0,'0'0'0,"9"0"0,1-9 16,9-1-16,-1 1 15,1 9 1,0 9 0,0 1-16,-10-1 15,-9 19 1,0 0-16,-18 10 16,-1-1-1,-19 1-15,0 0 16,10-20-1,0 1-15,19 0 16,-1-10-16,20 1 16,-1-1-1,29-9 1,37 0-16,19 9 16,-47-9-1</inkml:trace>
  <inkml:trace contextRef="#ctx0" brushRef="#br1" timeOffset="159866.03">9003 10275 0,'0'0'0,"0"0"16,9 0-1,1-9-15,-1-1 16,19 1-1,10 0-15,0 18 16,-1 0-16,-9 1 16,-9 9-1,0-1-15,-19 1 16,0 0 0,0 0-1,-9-1-15,9-8 16,0-1-1,0 1-15,0-1 16,9 0 0,0 1-16,20-1 15,8 10 1,1 0 0,-10-1-16,-9 1 15,0 0-15,-10 0 16,-9-1-1,-28 11-15,-28 8 16,-20 1 0,-8-20-16,8 1 15,39-19 1</inkml:trace>
  <inkml:trace contextRef="#ctx0" brushRef="#br1" timeOffset="162344.6">12079 7704 0,'0'0'0,"0"0"0,0 0 15,0 0 1,0 0 0,0 10-16,10-1 15,-1 10 1,0 9-16,1 19 15,-1 0 1,1 19-16,-1 9 16,0 9-1,-9-9-15,0-9 16,0 0 0,-9-10-16,0 0 15,-1 0 1,10-18-16,0 0 15,0-20 1,0 1-16,0-10 16</inkml:trace>
  <inkml:trace contextRef="#ctx0" brushRef="#br1" timeOffset="162695.18">12032 7789 0,'0'0'0,"9"0"0,20-9 16,18-1-1,0 1-15,0-1 16,-10 20-16,1-1 16,0 1-1,-10 18 1,-9 0-16,0 0 16,-19 0-1,-19 10-15,-9 9 16,-29-1-1,-28 11-15,38-38 16</inkml:trace>
  <inkml:trace contextRef="#ctx0" brushRef="#br1" timeOffset="163694">12371 8296 0,'0'0'0,"0"0"16,0 0-16,0 0 16,-10 0-1,10 9-15,-9 0 16,0 1-1,-1-1 1,10 0-16,0 10 0,0 0 31,0 0-31,0 0 16,0-10 0,0 0-16,10 1 15,-10-10 1,9 0-16,0 0 15,1-10 1,9-8-16,-1-1 16,1 0-16,0 10 15,-10-1 1,10 1 0,0-1-16,9 1 15,0 9 1,1 0-16,8 9 15,1 1 1,-10-1-16,-9 1 16,0-1-1,0 0-15,-19 20 16,0 8 0,0 10-16,-19 19 15,0-1 1,0 10-1,10 10-15,-1-38 16</inkml:trace>
  <inkml:trace contextRef="#ctx0" brushRef="#br1" timeOffset="163924.44">12239 8793 0,'0'0'0,"0"0"16,9 0 0,29 0-16,47 0 15,75-19-15,65-18 16,142-20-1</inkml:trace>
  <inkml:trace contextRef="#ctx0" brushRef="#br1" timeOffset="167244.88">12258 8371 0,'0'0'0,"0"0"16,0 0-16,0 0 16,0 0-1,0 0-15,0 0 16,0 0-1,0 0-15,0 0 16,0 0 0,0 0-16,9 9 15,1 0 1,8 1 0,1-1-16,10 1 15,-1-10-15,0 0 16,10 0-1,-1 0-15,-9 0 16,10 0 0,-10 0-16,-9 0 31,0 9-31,0 0 16,0 1-16,-1-1 15,1 0 1,-9 1-16,8 9 15,-8-1 1,-1 11-16,1-1 16,-10 19-1,0 9-15,-10 0 16,1 10 0,-1 0-16,10-1 15,-9 10 1,9-9-16,0 0 15,0-10 1,-9 0 0,-1 0-16,10 1 15,0-38 1</inkml:trace>
  <inkml:trace contextRef="#ctx0" brushRef="#br1" timeOffset="167844.36">12343 8793 0,'0'0'0,"9"0"0,10 0 16,18-10-1,10 1-15,19 0 16,0-1 0,9 10-1,1 0-15,-1 0 16,-9 0-16,-10 0 15,-18 0 1,-1 0-16,-18 0 16,0 0-1,0 0-15,-19 0 16,0 0 0,0 0-16,-19 0 15,-37 10 1,-38-1-1,-1 0-15,-17 1 16,8 9 0,48-10-16</inkml:trace>
  <inkml:trace contextRef="#ctx0" brushRef="#br1" timeOffset="170644.45">26567 14844 0,'0'0'0,"0"0"0,0 0 16,0 0 0,0 0-16,9 0 15,0-9 1,10 0-16,19-10 15,9 10 1,9-1-16,1 1 16,-20-1-16,1 10 15,-19 0 1,0 0-16,-10 10 16,0-1-1,1 19 1,-1 29-16,-9 8 15,0 29 1,-9 9 0,-1 1-16,10-20 15,-9-9-15,9 0 16,-9 0 0,-1-47-16</inkml:trace>
  <inkml:trace contextRef="#ctx0" brushRef="#br1" timeOffset="170830.16">26604 15445 0,'0'0'0,"19"-9"0,47-38 16,103-28-1,123 0-15,169 28 16,-19 18-16</inkml:trace>
  <inkml:trace contextRef="#ctx0" brushRef="#br1" timeOffset="181781.76">13782 3210 0,'0'0'0,"0"0"0,0 0 0,0 0 15,0 0 1,0 0 0,0 0-1,0 0-15,0 10 16,0-1-16,0 0 15,0 1 1,0-1 0,0 1-16,0 8 15,0 1 1,0 9-16,0 0 16,0 1-1,0-1-15,0 0 16,0 9-16,0 10 15,0 0 1,0 0 0,0 0-16,-10 9 15,1-9 1,0 0-16,9 0 16,-10 0-1,10 0-15,-9 0 16,9 0-1,0 9-15,0-9 16,0 0-16,0 9 31,0-9-31,0 9 16,0-9 0,0 0-16,0 0 15,0 0-15,0-9 16,0-1-1,0 1 1,0-1-16,0 1 16,0-1-16,0 1 15,0-1 1,-10 1-16,10-1 16,0 1-1,0-1 1,-9 1-16,0-1 15,-1 1 1,1-1 0,9-8-16,-10-1 15,10 0-15,0 0 16,-9 0 0,9 0-1,-9 1-15,9-1 16,-10 0-1,10 0-15,0-9 16,0-1 0,0 1-16,0-9 15,0-1 1,0-9-16,0 0 16,0 0-16,0 0 15,0 0 1,0 0-16,0 0 15,0 0 1,0 0 0,0-9-16,-9-10 15,-1 0 1,1 0-16,0-9 16,9-9-1,0-1-15,0-9 16,0-9-1,0 0-15,9-1 16,-9 1 0,9 0-16,1 9 15,-1-9 1,1-1-16,-1 1 16,0-10-1,1 10-15,-10-10 16,9 10-1,-9-10 1,0 10-16,0 0 16,0-10-1,0 0-15,-9 1 16,-1-1 0,1 0-16,0 10 15,9-10 1,-10 1-16,1 8 15,9 1 1,0 9 0,0 0-16,0 10 15,0 9 1,0-1-16,0 1 16,0 19-1,0 0-15,0-1 16</inkml:trace>
  <inkml:trace contextRef="#ctx0" brushRef="#br1" timeOffset="182741.31">14741 3267 0,'0'0'0,"0"0"16,0 0 0,0 0-16,0 0 15,0 0 1,0 9-16,0 0 16,10 20-16,-1 17 15,-9 1 1,10 10-16,-1 8 15,-9 1 1,0 0 0,0-10-16,0 0 15,0-9 1,0 9-16,0 1 16,0-1-16,0 0 15,0 10 1,0-10-16,0 1 15,0-1 1,0-9-16,0 0 31,0-10-31,-9 1 16,9-1 0,0-9-16,0 1 15,0-11-15,0 1 16,0 0-1,0 0-15,0-10 16,0-9 0,0 0-16,9 0 15,-9 0 1</inkml:trace>
  <inkml:trace contextRef="#ctx0" brushRef="#br1" timeOffset="183377.56">15908 3257 0,'0'0'0,"0"0"0,0 0 16,0 0-1,0 0-15,0 0 16,-9 10-1,-1 8-15,1 11 16,-1 17 0,10 20-16,-9 0 15,9-1 1,0 1-16,0-10 16,0 1-1,0-1 1,-10-18-16,1-1 0,0 1 31,-1-10-31,10 0 16,-9-9-1,9-1-15,0 1 16,-10-9 0</inkml:trace>
  <inkml:trace contextRef="#ctx0" brushRef="#br1" timeOffset="184110.19">16877 3098 0,'0'0'0,"0"0"15,0 0-15,0 0 16,0 9 0,0 0-16,0 20 15,-10 8-15,10 10 16,-9 0-1,9 9-15,-9-9 16,-1 0 0,10 0-16,0 9 15,-9 1 1,-1-10 0,1-10-16,0 1 15,-1-1 1,1 1-16,-1-10 15,1-9 1,9-1-16,0 1 16,0-10-1,0-9-15</inkml:trace>
  <inkml:trace contextRef="#ctx0" brushRef="#br1" timeOffset="184799.98">17902 3070 0,'0'0'0,"0"0"15,0 0-15,0 9 16,0 0 0,0 19-16,0 10 15,10 9 1,-10 9-16,0 1 15,0-11 1,0 11 0,0-10-16,0 0 15,0-10 1,0 1-16,0-1 16,0-9-16,0-9 15,0 0 1,0-10-16</inkml:trace>
  <inkml:trace contextRef="#ctx0" brushRef="#br1" timeOffset="185510.9">19323 3070 0,'0'0'0,"0"0"0,0 0 16,0 0 0,0 0-16,0 0 15,0 0 1,0 9-16,-10 10 16,1 9-1,0 19-15,9 0 16,0 0-1,0-10-15,-10 1 16,1-1 0,9 1-16,-10-20 15,10 1 1,0 0-16,0-10 16</inkml:trace>
  <inkml:trace contextRef="#ctx0" brushRef="#br1" timeOffset="186162.31">20160 2995 0,'0'0'0,"0"0"15,0 0 1,0 9-16,0 10 16,-9 9-1,-1 19-15,1 18 16,-1 10-16,10 1 31,-9-11-31,0-9 16,9 1-16,-10-10 15,10-10 1,-9 1 0,-1-10-16,1-9 15,9-1 1,0-8-16</inkml:trace>
  <inkml:trace contextRef="#ctx0" brushRef="#br1" timeOffset="193939.82">12578 3679 0,'0'0'0,"0"10"0,0-1 16,0 10 0,-10 9-16,1 19 15,-1 9-15,-8 19 16,8 0-1,1 1 1,-1-1-16,1-19 16,9 10-1,-9-10 1,9 0-16,0 0 16,-10-18-16,1-1 15,-1-18 1,10 0-1,0 0-15,0-19 16</inkml:trace>
  <inkml:trace contextRef="#ctx0" brushRef="#br1" timeOffset="194340.32">12446 3858 0,'0'0'0,"0"0"0,9 0 16,1-10-1,9-8-15,-1 8 16,11 1 0,-1-1-16,0 20 15,0-1 1,-9 10-16,0-10 16,0 10-1,-19 0-15,0-10 16,0 10-1,-19 9-15,-9 0 16,-38 0 0,28-9-1</inkml:trace>
  <inkml:trace contextRef="#ctx0" brushRef="#br1" timeOffset="195110.82">12935 4346 0,'0'0'0,"0"0"0,0 0 16,0 0-16,0 0 15,0 0 1,-19-10 0,1-9-16,-20 10 15,10 0 1,-1 9-16,1 0 16,19 9-16,-1 0 15,1 1 1,9-1-1,9 19-15,1 1 16,18 8 0,0 10-1,1 0-15,-11-10 16,1 1 0,-9-10-16,-10 0 15,-10 0-15,-9-9 16,1 0-1,-11 0-15,1-19 16,9 0 0,10 0-16,-1 0 15,20-10 1,9-18-16,28-28 16,19-10-1,-1 0 1,-8 10-16,-20 9 15,1 19 1,-19 0-16,-19 19 16,0-1-1,-9 1-15</inkml:trace>
  <inkml:trace contextRef="#ctx0" brushRef="#br1" timeOffset="195779.65">14233 3886 0,'0'0'0,"0"0"16,0 0-1,0 0-15,10 9 16,-1 1 0,1 18-16,-1 19 15,0 9 1,1 0-16,-10 1 15,0 8 1,0-8-16,0-1 16,0-19-16,0 1 31,0-1-31,0-18 16,0 0-1,0-10-15,0-9 16</inkml:trace>
  <inkml:trace contextRef="#ctx0" brushRef="#br1" timeOffset="196110.71">14375 3754 0,'0'0'0,"0"0"0,9 0 16,0-9 0,1 0-16,9-1 15,9 20 1,0-1-16,-9 10 16,0 9-1,-1 0-15,-18 0 16,0 0-1,-18 19-15,-29 0 16,-47 19 0,-38-10-1,66-37-15</inkml:trace>
  <inkml:trace contextRef="#ctx0" brushRef="#br1" timeOffset="196678.16">14892 4233 0,'0'0'0,"0"0"0,-19-9 16,-9-10 0,-19 0-1,-19 10-15,0-1 16,0 20-1,19 8-15,10 1 16,8 0 0,20 0-16,0 0 15,-1-1 1,20-8-16,-1-1 16,0-9-16,20 0 15,-1 0 1,9-19-1,1 1 1,0-11-16,-19 11 16,-10 8-1,-9 1-15,0 9 16,0 9 0,0 10-16,-19 47 15,0 28-15,1-38 16</inkml:trace>
  <inkml:trace contextRef="#ctx0" brushRef="#br1" timeOffset="197282.4">15428 3642 0,'0'0'0,"0"0"0,0 0 0,0 0 16,0 9 0,0 19-1,0 19-15,-9 19 16,9 18-1,0 10-15,0-9 16,-10-10 0,1-19-16,0 0 15,-1-9 1,1-9-16,9-19 16,0-1-16,0-18 31</inkml:trace>
  <inkml:trace contextRef="#ctx0" brushRef="#br1" timeOffset="197580.79">15428 3642 0,'0'0'0,"0"0"15,0 0-15,10 0 16,-1 0 0,19 9-16,0 1 15,1-1 1,-11 19 0,1 0-1,-9 0-15,-10 1 16,-19 8-16,-28 1 15,-19 9 1,19-29-16</inkml:trace>
  <inkml:trace contextRef="#ctx0" brushRef="#br1" timeOffset="197948.86">15739 3923 0,'0'0'0,"0"0"0,0 0 31,0 0-31,0 10 16,-10 18 0,1 9-16,-1 10 15,1 10 1,0-20-16,-1 1 15,1-10 1,9-9-16</inkml:trace>
  <inkml:trace contextRef="#ctx0" brushRef="#br1" timeOffset="198329.84">15936 4055 0,'0'0'0,"0"0"16,0 0-1,0 0-15,-9 9 16,-1 1 0,1-1-16,0 10 15,-1-1-15,10 1 31,10-9-31,-1-1 16,0 0 0,20 1-16,-1-10 15,0-19 1,-9 0-16,0 0 16,-10-18-1,-9-1-15,-9 1 16,-10 9-1,-19 0-15,-18 9 16,28 9-16</inkml:trace>
  <inkml:trace contextRef="#ctx0" brushRef="#br1" timeOffset="199030.08">16576 3454 0,'0'0'0,"0"0"16,0 0-16,0 10 16,-10 8-1,-8 20-15,-1 18 16,0 10-1,0 18-15,0 1 16,10 9 0,0-1-16,-1-17 15,10-20 1,0 0-16,0-18 16,10-1-1,-10-27-15</inkml:trace>
  <inkml:trace contextRef="#ctx0" brushRef="#br1" timeOffset="199359.67">16632 3633 0,'0'0'0,"0"0"15,10 0-15,18 0 16,0 9 0,0 0-16,1 1 15,-11 8 1,1 1-16,-9 9 15,-10 0 1,-19 1 0,-9-1-16,-29 0 15,20-9 1</inkml:trace>
  <inkml:trace contextRef="#ctx0" brushRef="#br1" timeOffset="199761.7">16943 3933 0,'0'0'15,"0"0"-15,0 9 16,0 1-16,0 18 15,-10 0 1,1 19-16,0 0 16,-1 0-1,-9-1-15,10 1 16,-1-9 0,10-19-16</inkml:trace>
  <inkml:trace contextRef="#ctx0" brushRef="#br1" timeOffset="200007.51">17065 3998 0,'0'0'0,"0"0"0,0 19 16,0 9-16,-9 10 16,-1 9-1,1 0 1,-1 9-16,1-28 16</inkml:trace>
  <inkml:trace contextRef="#ctx0" brushRef="#br1" timeOffset="200542.35">17855 3670 0,'0'0'0,"0"0"0,0 0 16,0 9-16,0 20 15,10 17 1,-1 20-16,0 19 16,-9-10-16,0 0 31,0-19-31,0-9 16,-9-10-1,0 1-15,-1-29 16</inkml:trace>
  <inkml:trace contextRef="#ctx0" brushRef="#br1" timeOffset="200820.55">17921 3717 0,'0'0'0,"0"0"0,10 0 16,-1 0 0,10 0-16,0 9 15,-1 1 1,1 8 0,0 11-16,0-1 15,-19 0-15,0 0 16,-19 0-16,-28 0 15,9-18 1</inkml:trace>
  <inkml:trace contextRef="#ctx0" brushRef="#br1" timeOffset="201160.77">18109 4092 0,'0'0'0,"0"0"0,0 0 16,0 0-16,0 10 16,0-1-1,-9 19 1,9 0-16,-10 10 16,1-1-1,0 10-15,9-28 16</inkml:trace>
  <inkml:trace contextRef="#ctx0" brushRef="#br1" timeOffset="201511.39">18213 4186 0,'0'0'0,"0"0"15,9 0-15,1 0 16,8 0 0,1 9-16,0 1 15,-10-1 1,-9 1 0,0 8-16,0 11 15,-18-1 1,-1-10-16,9 1 15,1 0 1,0-19-16,9 0 16,18 9-16,29-9 15,47 0 1,76 0 0,168 0-16</inkml:trace>
  <inkml:trace contextRef="#ctx0" brushRef="#br1" timeOffset="202260.09">20188 3858 0,'0'0'0,"0"0"16,0 0-16,0 0 15,0 0 1,0 9-16,0 10 15,0 18-15,-9 20 16,9 18 0,0 0-16,0 9 31,0 1-31,0-38 16</inkml:trace>
  <inkml:trace contextRef="#ctx0" brushRef="#br1" timeOffset="202562.11">20226 3923 0,'0'0'0,"9"0"0,1-9 15,18 9-15,0 0 16,10 9 0,-10 1-16,0-1 15,-9 19 1,0 0-16,-10 1 16,-9 8-1,-28-9-15,-19 10 16,-38-1-1,29-18-15</inkml:trace>
  <inkml:trace contextRef="#ctx0" brushRef="#br1" timeOffset="202991.84">20649 4158 0,'0'0'0,"0"0"0,0 0 16,0 0-16,0 9 15,0 1 1,0 8-16,0 11 15,0-1 1,-9 9 0,-1 1-16,10-1 15,0-8 1,0-11-16</inkml:trace>
  <inkml:trace contextRef="#ctx0" brushRef="#br1" timeOffset="203397.32">20790 4074 0,'0'0'0,"0"0"0,0 0 16,0 0-1,0 0-15,0 0 16,10 9-1,-1 0-15,1 1 16,-1 18 0,0 0-16,1-9 15,-1-1 1,10 1 0,9 0-16,0-10 15,1-9-15,-1-9 16,10-10-1,-1-9 1,-18 0-16,0 19 16,-10-1-1,-9 1-15,0 9 16,0 19 0,-9 18-16,-1-9 15</inkml:trace>
  <inkml:trace contextRef="#ctx0" brushRef="#br2" timeOffset="-174449.04">12013 8755 0,'0'0'0,"0"0"0,0 0 15,0 0 1,0 0-16,10 10 16,-1-1-1,0 0 1,-9 1-16</inkml:trace>
  <inkml:trace contextRef="#ctx0" brushRef="#br2" timeOffset="-173979.11">12455 8896 0,'0'0'0,"0"0"15,0 0-15,0 0 16,0 0 0,10 9-16,-1 1 15,1 18 1,-1 28-16,0-28 16</inkml:trace>
  <inkml:trace contextRef="#ctx0" brushRef="#br2" timeOffset="-173619.94">12343 9056 0,'0'0'0,"0"0"0,0 18 16,0 20-16,0 37 16,9 28-1,0 10 1,-9-57-16</inkml:trace>
  <inkml:trace contextRef="#ctx0" brushRef="#br2" timeOffset="-172796.92">12578 9318 0,'0'0'0,"0"0"0,0 0 16</inkml:trace>
  <inkml:trace contextRef="#ctx0" brushRef="#br2" timeOffset="-172318.42">13481 9224 0,'0'0'16,"0"0"-16,0 0 15</inkml:trace>
  <inkml:trace contextRef="#ctx0" brushRef="#br2" timeOffset="-172118.34">14102 9243 0,'0'0'0</inkml:trace>
  <inkml:trace contextRef="#ctx0" brushRef="#br0" timeOffset="-135966.96">10913 8859 0,'9'0'0,"10"0"0,18 0 16,20 0-16,18-10 16,10 10-1,-48 0-15</inkml:trace>
  <inkml:trace contextRef="#ctx0" brushRef="#br0" timeOffset="-131714.04">6152 3032 0,'0'0'0,"0"0"0</inkml:trace>
  <inkml:trace contextRef="#ctx0" brushRef="#br0" timeOffset="-131403.92">5927 3060 0,'0'0'0,"0"0"15,0 0 1,0 0-16,9 0 15,0 0 1,1 0-16,-1 0 16</inkml:trace>
  <inkml:trace contextRef="#ctx0" brushRef="#br0" timeOffset="-131223.89">6802 3070 0,'0'0'0,"9"0"0,0 0 16,1 0-16</inkml:trace>
  <inkml:trace contextRef="#ctx0" brushRef="#br0" timeOffset="-131076.95">7253 3013 0,'0'0'0,"0"0"15,10 0 1,-10 0-16</inkml:trace>
  <inkml:trace contextRef="#ctx0" brushRef="#br0" timeOffset="-130915.39">7855 3041 0,'0'0'0,"0"0"16,0 0-16,10 0 15,8 0 1,-8 0-16</inkml:trace>
  <inkml:trace contextRef="#ctx0" brushRef="#br0" timeOffset="-130765.08">8608 3041 0,'0'0'0,"9"0"16,10 0-16,9 0 15,-9 0 1</inkml:trace>
  <inkml:trace contextRef="#ctx0" brushRef="#br0" timeOffset="-130581.27">9511 3145 0,'0'0'0,"0"0"16,9 0-16,1 0 15,18 0 1,-9 0-16</inkml:trace>
  <inkml:trace contextRef="#ctx0" brushRef="#br0" timeOffset="-130406.95">10254 3107 0,'0'0'0,"0"0"0,9 0 16,10 0-1,10 0 1,18 0-16,-19 0 16</inkml:trace>
  <inkml:trace contextRef="#ctx0" brushRef="#br0" timeOffset="-130251.14">10960 3182 0,'0'0'0,"0"0"16,9 0-16,10 0 16,9 0-1,19 0 1,-19 0-16</inkml:trace>
  <inkml:trace contextRef="#ctx0" brushRef="#br0" timeOffset="-130102.78">11882 3145 0,'0'0'0,"9"0"0,0 0 15,20 0 1,8 0-16,10 0 16,-19 0-1</inkml:trace>
  <inkml:trace contextRef="#ctx0" brushRef="#br0" timeOffset="-129946.71">12982 3135 0,'0'0'0,"10"0"0,18 10 15,9-10-15,29 9 16,-37-9-1</inkml:trace>
  <inkml:trace contextRef="#ctx0" brushRef="#br0" timeOffset="-129796.8">13970 3154 0,'0'0'0,"0"0"0,0 0 15,0 0 1,0 0-16</inkml:trace>
  <inkml:trace contextRef="#ctx0" brushRef="#br3" timeOffset="-125526.64">7385 3023 0,'0'0'0,"0"0"0,0 0 15,0 0 1,0 9-16,0 0 16,0 1-1,0-1-15,-10 10 16,1 0 0,0-1-16,-1 1 15,1 9 1,-1-9-16,10 9 15,0 0 1,0 1-16,-9-1 16,9 0-16,0 0 31,0 0-31,0 0 16,0 0-16,0 10 15,0 9 1,-9 9-1,-1 1-15,1-1 16,9-9 0,-10 0-16,1 0 15,0-1 1,9 1-16,-10 0 16,1 10-1,-1-1-15,10-9 16,0 9-1,-9-9-15,9 0 16,-10 0 0,10 0-16,-9 9 15,0 0 1,-1 10 0,1-10-16,9 1 0,0-10 15,0-1 1,0 1-1,0 10 1,0-1-16,0 0 16,0 1-1,0-1-15,0-9 16,0 9 0,0 0-16,-10 10 15,10 0 1,0-1-16,0 1 15,0 0 1,0-1-16,0 1 16,-9 18-1,9-8-15,0-1 16,-9 0 0,9 9-16,0-9 15,0 10 1,0-1-16,0-9 15,0 0 1,9 10-16,0 8 16,1-8-1,-1-1-15,1-9 16,-1 10 0,0-1-1,1 1-15,9-1 16,0-9-16,-1 0 15,1 10 1,0 9 0,0-1-16,0-18 15,-10 0 1,0 1-16,1-11 16,-1 10-1,1 0-15,-1 0 16,-9-18-16,0-1 15,0 0 1,0 1 0,0-20-16,0 1 15,0-1 1,0 1 0,0-10-16,0-9 15,0-1-15,0 1 16,-9 0-1,9-10-15,0 1 16,-10-1 0,1 0-16,-1 1 15,1-1 1,0-9-16,-1 0 16,1 0-1,-1 0 1,1 0-16,0 0 15,-1 0 1,1 0-16,-1 0 16,1 0-1,9 0-15,0 0 16,0 0 0,0 0-16,0 0 15,0 0 1,0 0-1,0 0-15,0 0 16,0 0 0,0 0-16,0 0 15</inkml:trace>
  <inkml:trace contextRef="#ctx0" brushRef="#br3" timeOffset="-123223.33">7234 3285 0,'0'0'0,"0"0"16,0 0-16,0 0 15,0 0 1,0 10-16,0 9 16,0 18-1,0 29-15,0 9 16,0 19-16,0-1 15,10-8 1,-10-1-16,0 20 16,0-11-1,0 1 1,0-9-16,0-1 16,-10 19-1,10 0-15,0-9 16,0 0-1,0 0-15,10 0 16,-1 0 0,1-10-16,-1 0 15,0 20 1,1 8 0,-1 1-16,1-10 0,-1 0 15,10 10 1,-10-10-1,1-9 1,-1 9-16,10 0 16,-10 1-1,1-11-15,-1 11 16,0-11 0,-9 1-16,0 0 15,0-19 1,10 10-16,-10-1 15,0 0-15,0 10 16,0-9 0,0-1-16,-10 1 15,1 8 1,0 1 0,-1 0-16,1-19 15,-1 10 1,1-1-16,0 0 15,-1-9 1,1 1-16,-1-1 16,1 0-1,0 9 1,-1 10-16,1-19 16,-1 0-16,1-19 15,0 1 1,-1-1-16,10 0 15,-9-9 1,9-9 0,-10-1-16,1-9 15,9-9 1,0 0-16,0-10 16,0 1-16,0-1 15,0-9 1,0 0-1,0 0-15,0 0 16,0 0-16,0 0 16,0-19-1,0-18 1,0-1 0,0-9-16,0-9 15,0 0 1,9-10-16,1-9 15,-1 9-15,-9 1 16,10-1 0,-1-9-1,0 0-15,1 0 16,-1 0-16,-9-10 16,10 10-1,-1 0 1,0-9-16,1-1 15,-1 1 1,1 9 0,-10 0-16,9 0 15,-9-10-15,0 1 16,0-1 0,0 10-1,0 0-15,0 0 16,0 0-16,-9-9 15,-1 9 1,1-1 0,9-8-16,-10-10 15,10 0 1,-9 10-16,0 0 16,9-10-1,0 0-15,0 0 16,-10 10-1,10-10-15,0 0 16,-9 0 0,9 0-16,-10 10 15,1-1 1,0-8-16,9-1 16,-10 0-1,10 10-15,-9 8 16,-1 1-1,1 0 1,9 0-16,0 0 16,0 10-16,0-11 15,-10 11 1,1-10-16,9 0 16,-9 9-16,9 0 31,0 19-31,0 1 15,0-1 1,0 0-16,0 9 16,0 1-1,0-1-15,0 10 16,0 0 0,0 0-1,0-1-15,0 1 16,0 10-16,0 8 15,0 1 1,0-1-16,0 1 16,0 0-1,0 9 1,-10-10-16,10 10 16,0 0-16,0 0 15</inkml:trace>
  <inkml:trace contextRef="#ctx0" brushRef="#br3" timeOffset="-120803.96">8053 3595 0,'0'0'0,"0"0"0,0 0 15,0 0 1,0-9 0,0-10-16,0 9 0,0 1 15,0 0 1,0-1-1,0 10 1,0 0-16,0 0 16,0 0-1,0 0-15,0 10 16,0-1 0,0 19-16,0 0 15,0 19 1,0 0-16,0 9 15,0 1 1,0 8-16,-10 1 16,1 0-1,9 0 1,0-1-16,0 1 16,-9 0-1,9 9-15,0 9 16,0 0-16,0 1 15,0-10 1,0 9-16,0 10 16,9 0-1,-9 0 1,0-10-16,0 10 16,9 0-1,1 9-15,-10-9 16,0 0-1,0 9-15,0 10 16,0-20 0,0 1-1,0 0-15,0 9 16,0 1-16,0-11 16,0 1-1,0 9-15,0-9 16,0 0-1,0-10 1,0 1-16,0-1 16,0 1-1,9 9-15,-9-19 16,0 0 0,0 0-16,0 9 15,10-9 1,-10 0-16,0 0 15,0-9 1,0-10-16,0 1 16,0 8-1,0-8-15,0-1 16,0 0 0,0-9-16,0 0 15,0 0 1,0-10-16,0 10 15,-10 0 1,10 0 0,-9-9-16,-1-1 15,10 1-15,-9-1 16,0-9 0,-1 1-1,10-11-15,0 1 16,0-9-1,0-10-15,0 0 16</inkml:trace>
  <inkml:trace contextRef="#ctx0" brushRef="#br3" timeOffset="-119676.62">9106 3135 0,'0'0'0,"0"0"0,0 0 15,0 0 1,0 10 0,0 18-16,0 9 15,0 20 1,0 8-16,0 20 16,-9 9-1,0 9-15,-1 0 16,1 0-1,-1 0-15,10 10 16,-9 0 0,9-10-16,-9 19 15,9 0 1,0 0-16,0-10 16,0 10-1,0 10 1,0-10-16,0 0 15,0 9-15,0 0 16,0 1 0,-10 8-16,1 1 15,-1-19 1,1 0-16,-1 0 16,1-9-1,-10-10-15,10 9 16,-1-8-1,1-11 1,0 1-16,-1-9 16,10-1-1,-9 1-15,-1-1 16,10-9 0,-9 0-16,9-9 15,-9-1 1,9 11-1,-10-1-15,10-19 16,-9 0-16,9 0 16,-10-18-1,1 0 1,0-10-16,9-10 16,-10 1-16,1 0 15,-1 0 1,10-10-16,0-9 15,0 0 1</inkml:trace>
  <inkml:trace contextRef="#ctx0" brushRef="#br3" timeOffset="-118657.79">10207 3238 0,'0'0'0,"0"0"16,0 0-16,0 0 15,0 0 1,0 10-1,0 18-15,0 19 16,0 19-16,0 18 16,0 10-1,0 9 1,-9 0-16,9 0 16,0 10-1,-10 0-15,1-1 16,9 10-1,0 10-15,0-1 16,-10-9 0,10 9-16,-9 1 15,9-1 1,0 10-16,-9-10 16,-1 0-16,10 1 15,0-1 1,0 0-16,0 1 15,0-1 1,-9 1 0,9-20-16,0 1 15,0-1 1,0-18 0,0 0-16,0 0 15,0-10 1,-10 1-16,1-10 15,0 0 1,9-10-16,-10-8 16,10-10-16,0 0 15,0-10 1,0 1-16,0-1 16,0-9-1,0-9 1,0 0-16,0 0 15,0-10 1,0-9-16,0 0 16</inkml:trace>
  <inkml:trace contextRef="#ctx0" brushRef="#br3" timeOffset="-117781.66">10988 3473 0,'0'0'0,"0"9"15,0 10-15,-10 28 16,1 28-1,0 10 1,-1 18-16,10 19 16,-9 0-1,-1 0-15,10 9 16,-9 10 0,9-10-16,-9 10 15,9 9-15,0-19 16,-10 10-1,10 0 1,0 0-16,0-1 16,0 1-1,0 0 1,0 0-16,0-10 16,10 0-16,-1 1 15,-9-1 1,9-18-1,1-1-15,-10-9 16,9 1 0,1-11-16,-10 1 15,9-9 1,-9-10-16,0-19 16,0 0-1,0-18-15,0-1 16,0-18-1,0 0-15,0-19 16,0 0 0,0 0-1</inkml:trace>
  <inkml:trace contextRef="#ctx0" brushRef="#br3" timeOffset="-117088.24">11787 3426 0,'0'0'0,"0"0"16,0 0-16,0 0 15,0 0 1,0 9-16,0 29 16,10 28-1,-10 37-15,9 9 16,-9 10 0,0 10-1,0 9-15,0 9 16,0 9-1,0 10-15,0 9 16,0 10 0,-9 0-16,-10 9 15,0-10 1,10 10-16,-10-9 16,10 0-1,-1-19-15,1-10 16,-1-18-1,1-10-15,0-9 16,-1-19-16,10-18 31,0-10-31,0-19 16,0-9 0,0-9-16,0-10 15,0-19 1</inkml:trace>
  <inkml:trace contextRef="#ctx0" brushRef="#br1" timeOffset="-109470.6">5588 5425 0,'0'0'0,"0"0"0,0 0 16,0 0-1,0 0-15,0 0 16,9 9 0,1 19-16,9 19 15,9 9 1,0 19-16,0 10 16,-9-1-1,0 1-15,0-10 16,0 0-1,-10-10 1,-9-8-16,9-10 16,-9-10-1,0 1-15,0-10 16,0-9-16,0-1 16,0-18-1</inkml:trace>
  <inkml:trace contextRef="#ctx0" brushRef="#br1" timeOffset="-109187.42">6068 6016 0,'0'0'0,"0"0"0,9 0 16,10 0-1,19-10 1,18-8-16,10 8 16,0 1-16,9 9 15,0 9 1,-9 1-1,-38-10-15</inkml:trace>
  <inkml:trace contextRef="#ctx0" brushRef="#br1" timeOffset="-108717.16">6914 5669 0,'0'0'0,"0"0"0,0 0 16,0 0-1,0 18-15,0 20 16,10 18 0,-1 29-16,1 18 15,-1 0 1,0 0-16,10-9 15,-9 0 1,-1-10-16,1-9 16,-10-18-16,0-10 15,0-10 1,0-18 0,0 0-16,0-19 15,0 0 1</inkml:trace>
  <inkml:trace contextRef="#ctx0" brushRef="#br1" timeOffset="-108403.27">7103 5706 0,'0'0'0,"9"0"0,0-19 15,20 10 1,-1 0 0,0-1-16,0 20 15,1-1 1,8 19-16,-18 0 16,0 19-1,-10 0-15,-9 0 16,-28 0-16,-28 9 15,-48 0 1,-18-9 0,46-28-16</inkml:trace>
  <inkml:trace contextRef="#ctx0" brushRef="#br1" timeOffset="-108021.18">7394 6250 0,'0'0'0,"0"0"16,0 0-1,0 10-15,0 8 16,0 20 0,0 37-16,-9 28 15,9 29 1,0-1-16,0-9 15,0 0 1,-10-38 0,1-18-16,9-38 15</inkml:trace>
  <inkml:trace contextRef="#ctx0" brushRef="#br1" timeOffset="-106986.83">7573 4468 0,'0'0'0,"0"0"0,0 0 16,0 0 0,0 0-16,0 9 15,0 10-15,0 37 16,9 10-1,1 18-15,-10 1 16,9-10 0,-9-10-16,0-18 15,0-9 1,0-19 0,0-10-1</inkml:trace>
  <inkml:trace contextRef="#ctx0" brushRef="#br1" timeOffset="-106736.8">7912 4590 0,'0'0'0,"0"0"0,9 0 15,19 0 1,19-10 0,19 1-16,0-1 15,0 1 1,-10 0-16,-27 9 16</inkml:trace>
  <inkml:trace contextRef="#ctx0" brushRef="#br1" timeOffset="-106252.02">8410 4439 0,'0'0'0,"0"0"0,0 10 16,0 9 0,0 18-16,0 29 15,-9 18 1,-1 10-1,10 0-15,-9 9 16,0-18 0,-1-10-16,1-19 0,-1 0 31,10-37-31</inkml:trace>
  <inkml:trace contextRef="#ctx0" brushRef="#br1" timeOffset="-105962.61">8401 4552 0,'0'0'0,"0"0"0,0 0 16,0 0-1,9 0-15,1 9 16,-1 1 0,0 9-16,10 9 15,-9 0 1,-10 0-16,0 0 16,-29 0-1,11-9-15</inkml:trace>
  <inkml:trace contextRef="#ctx0" brushRef="#br1" timeOffset="-105456.9">8448 5031 0,'0'0'0,"0"0"16,9 0-16,1-10 15,-1 1 1,19-1-16,1 1 16,-1 0-1,-9 9-15,-1 9 16,1 0 0,-9 1-16,-10 18 15,0 0 1,0 0-1,-19 0-15,0 0 16,0-9 0,10 0-16,-1-10 15,1 1 1,9-10-16,9 9 16,38-9-16,57 0 15,-48-9 1</inkml:trace>
  <inkml:trace contextRef="#ctx0" brushRef="#br1" timeOffset="-104687.12">10960 5875 0,'0'0'0,"0"0"0,0 0 15,0 0-15,0 0 16,0 0-1,0 9-15,0 19 16,0 19 0,0 19-16,0 0 15,0 9 1,0 0 0,0-9-16,0-10 0,0-9 31,0-10-31,0-18 15</inkml:trace>
  <inkml:trace contextRef="#ctx0" brushRef="#br1" timeOffset="-104454.11">11101 6241 0,'0'0'0,"0"0"16,9 0-16,10-10 16,9 1-1,19-10 1,19 10-16,9 0 16,1-1-1,-11 10-15,-8 10 16,-38-10-16</inkml:trace>
  <inkml:trace contextRef="#ctx0" brushRef="#br1" timeOffset="-104035.8">11816 5856 0,'0'0'0,"0"0"0,0 0 16,0 0-1,0 0 1,0 0-16,0 19 16,9 37-1,1 19-15,8 28 16,11 10 0,-11 0-16,1-29 15,-9-9 1,-10-9-16,0-10 15,0-18 1,0-20-16,0-8 16</inkml:trace>
  <inkml:trace contextRef="#ctx0" brushRef="#br1" timeOffset="-103766.89">11853 5903 0,'0'0'0,"0"0"16,10-9-1,-1-1 1,10 1-16,9 0 16,0 18-16,10 0 15,0 19 1,-1 1-1,-18 8-15,0 1 16,-19-1 0,-9 10-16,-39 9 15,11-27 1</inkml:trace>
  <inkml:trace contextRef="#ctx0" brushRef="#br1" timeOffset="-103337.73">12173 6250 0,'0'0'16,"0"0"-16,0 0 15,10 0-15,-1-9 16,0-1 0,20 1-16,-1 9 0,9 9 31,1 1-31,0 18 15,-1 0 1,-8 0-16,-11 10 16,1 9-1,-19 0-15,0 9 16,-9-9 0,-10 9-1,0-18-15,0-20 16</inkml:trace>
  <inkml:trace contextRef="#ctx0" brushRef="#br1" timeOffset="-103163.17">12089 6438 0,'0'0'0,"9"0"0,10-19 15,37 0 1,57-9-16,56 9 15,76 19 1,131 29 0</inkml:trace>
  <inkml:trace contextRef="#ctx0" brushRef="#br1" timeOffset="-47234.1">4939 5368 0,'0'0'0,"9"0"0,1-9 16,18-10-16,-19 10 16</inkml:trace>
  <inkml:trace contextRef="#ctx0" brushRef="#br1" timeOffset="-45138.42">5409 5134 0,'0'0'0,"10"0"0,8 0 15,11-19-15,-10 10 16,235-104 0,-254 113-16,9 0 15,19-19 1,19 0-16,0 1 15,10-10 1,-1 9-16,1-9 16,8 9-1,-8-9-15,9 0 16,9-1 0,-9 11-16,9-10 15,0-1 1,10 1-16,-10 0 15,10 0 1,-10 0 0,10-10-16,0 1 15,18-1 1,-9 1-16,0 9 16,0-10-1,10 10-15,-10 0 16,0 0-1,9 9-15,1-9 16,-10-1 0,0 1-16,0 0 15,-19 9 1,10 1-16,9-1 16,0 0-1,-9 0-15,-1 10 16,11 0-1,-1-1-15,9 1 16,-9-1-16,0 1 31,-9 9-31,0 0 16,-1 0 0,-9 9-16,10 1 15,0-1-15,9 10 16,0 0-1,0 0-15,-9-1 16,-1 10 0,-8 1-1,-1-1-15,0 0 16,0 0-16,1 0 16,-1 0-1,10 10 1,-1 9-16,10-10 15,-9 10 1,0 0-16,-1 0 16,1-9-1,0 8-15,-1 1 16,20 0 0,-1 10-16,1-1 15,-1 0 1,10 10-1,-19-10-15,0 0 16,-18 1 0,-1-1-16,9 10 15,11-1 1,-20 1-16,9 0 16,1-1-16,9-8 15,-9-1 1,-10 0-1,0-9-15,-9 0 16,-9 0 0,-1 0-1,1-10-15,-20 1 16,1 0 0,-10-1-16,-9 1 15,9 8-15,-9 1 16,0 0-1,-10 0-15,-9-9 16,0 9 0,0-10-1,-19 10-15,1-9 16,-11 9-16,-8-10 16,-1 1-16,0-10 15,-18 0 1,-10 9-1,-19 1 1,-9-1-16,-9 1 16,-19-10-1,-10 0-15,10-9 16,-10 0 0,0 0-16,-9-1 15,-9-8 1,-20 9-16,1-10 15,0-9 1,-1 0-16,10-9 16,-9-1-1,0-9 1,-1 10-16,1-10 16,0 10-1,9-10-15,-10 10 16,10-10-1,1 0-15,-11 10 16,-9-1 0,1-8-16,-1 8 15,10 10 1,-1 0-16,10 0 16,-18 0-1,-11 0-15,1 0 16,-9 0-1,9 10-15,9-1 16,19 0 0,0 1-16,19-1 15,0 1 1,19-1-16,18 0 16,10 1-16,-10 8 15,20 1 1,-1 0-16,0-10 31,10 10-31,0-9 16,9-10-1,0 0-15,19 0 16,0 0 0,-9-10-16,-1-9 15,1 1 1,-1-20-16,1 1 15,9-10 1,0 0-16,9-10 16,10-8-1,0-10-15,0-10 16,-1 1 0,20 9-16,0 0 15,-1-19 1,10 0-1,10 0-15,-1 10 16,19-1-16,0 1 16,-18 37-1</inkml:trace>
  <inkml:trace contextRef="#ctx0" brushRef="#br1" timeOffset="-25906.8">2738 12846 0,'0'0'0,"0"0"16,0 0-16,0 0 15,0 9 1,9 29 0,-9 37-16,0 38 15,0 46 1,0 29-16,-9 9 15,-10 19 1,9-10-16,1 0 16,9-18-1,0-10-15,0-9 16,9-19 0,-9-28-16,0 10 15,0-29 1,0-28-16,0-28 15,0-10 1,-9-18-16,0-19 16</inkml:trace>
  <inkml:trace contextRef="#ctx0" brushRef="#br1" timeOffset="-25466.8">3481 12780 0,'0'0'0,"9"0"16,19-9 0,19 18-16,0 10 15,0 19-15,-9 18 16,-28 28-1,-20 20-15,-46 18 16,-57 18 0,-47 1-1,-47-28-15,9-29 16,20-28-16,27-9 16,48-19-1</inkml:trace>
  <inkml:trace contextRef="#ctx0" brushRef="#br1" timeOffset="-24987.2">4252 13099 0,'0'0'0,"-9"0"15,-19 10-15,-29 27 16,-28 38 0,-18 19-1,9 47-15,0 9 16,28 0-16,19 10 16,9-20-16,29 10 15,9-9 1,19-19-1,18-28-15,20 0 16,18-10 0,10-9-16,-1-18 15,1-20 1,9 1-16,-47-29 16</inkml:trace>
  <inkml:trace contextRef="#ctx0" brushRef="#br1" timeOffset="-24471.94">2549 12912 0,'0'0'0,"0"0"0,10-19 16,9 0-1,18 0-15,20-9 16,18 10 0,28 8-16,10 1 15,0 18 1,0 1-1,-19-1-15,-9 10 16,-19-1 0,-10 1-16,-18 0 15,-19 0 1,-1-1-16,1 11 16,-19-11-1</inkml:trace>
  <inkml:trace contextRef="#ctx0" brushRef="#br1" timeOffset="-23371.98">6529 4092 0,'0'0'0,"0"0"0,0 0 16,0-18-16,0-11 15,9-18 1,1-9-16,-1-19 16,19-19-1,10 0 1,-1 19-16,-8 19 16,-11 28-16,-8 19 15,-1-1 1,1 20-16,9 27 15,-1 38 1,11 10-16,-11 8 16,1 1-1,-19-9 1,0-48-16</inkml:trace>
  <inkml:trace contextRef="#ctx0" brushRef="#br1" timeOffset="-23138.37">6096 3970 0,'0'0'0,"19"0"16,56 0-1,76 0-15,37-18 16,19-1 0,0 0-1,131-28-15</inkml:trace>
  <inkml:trace contextRef="#ctx0" brushRef="#br1" timeOffset="-22377.22">7620 3520 0,'0'0'0,"0"0"0,0 0 16,0 0-1,9 9-15,1 19 16,-1 29-1,10 27-15,0 1 16,0 8 0,-1-17-16,-8-20 15,-10-19 1,0 1-16,0-19 16,0-19-1,0 0-15,0-10 16,0-27-1,9-38-15,1-29 16,-1 11 0,10 27-16,9 19 15,10 0 1,9 19-16,-10 19 16,1 18-1,0 0 1,-19 10-16,-1 9 15,-27 19-15,-19 0 16,-10-9 0,10-1-1,0-18-15,18 0 16,10-10 0,10 0-16,18 20 15,0-1-15,0 0 31,-9 0-31,0 0 16,-10 0-16,-9 1 16,-37 17-1,-76 11-15,38-29 16</inkml:trace>
  <inkml:trace contextRef="#ctx0" brushRef="#br1" timeOffset="-21934.92">9022 3482 0,'0'0'0,"0"0"0,-19 0 16,-19 10 0,-9-1-16,-9 10 15,9 9 1,0 0-16,18 10 16,20-1-1,28 10-15,28 0 16,47 0-1,-28-28 1</inkml:trace>
  <inkml:trace contextRef="#ctx0" brushRef="#br1" timeOffset="-21471.87">9915 3567 0,'0'0'0,"0"0"16,0 0-1,0 9-15,0 10 16,0 19 0,0 18-16,0 0 15,-9 0 1,0 1-16,-1-10 16,1-29-16</inkml:trace>
  <inkml:trace contextRef="#ctx0" brushRef="#br1" timeOffset="-21206.81">9859 3473 0,'0'0'0,"0"0"16,9 0-16,20 9 15,18 1-15,18 18 16,11 9 0,-20 20-16,-9 8 31,-19-8-31,-18 8 0,-20 1 16,-55 19-1,8-39 1</inkml:trace>
  <inkml:trace contextRef="#ctx0" brushRef="#br1" timeOffset="-20386.41">4299 14647 0,'0'0'0,"0"0"16,0-9 0,-9-10-16,-1-28 15,10-28-15,19-28 31,38-19-31,8-9 16,-8 18 0,-10 29-16,0 18 15,-9 19 1,-1 19-16,1 19 16,0 9-16,-1 18 15,1 29 1,9 47-16,-10 9 15,-18 10 1,0 9 0,-19-9-16,0-10 15,0-56 1</inkml:trace>
  <inkml:trace contextRef="#ctx0" brushRef="#br1" timeOffset="-20188.45">4271 14394 0,'9'0'0,"10"-19"16,19 1-16,37-1 16,38-9-1,19 0 1,18 18-16,161-9 15</inkml:trace>
  <inkml:trace contextRef="#ctx0" brushRef="#br1" timeOffset="-19576.88">5447 13878 0,'0'0'0,"0"0"16,0 19-16,0 18 16,-10 29-1,10 0-15,0 9 16,0 0 0,0 0-16,0-19 15,0-18 1,0-19-16,0-10 15,0-9 1,10-9 0,-10-38-16,9-57 15,-9-18-15,10 10 16,-1 27 0,10 20-1,9 18-15,0 19 16,10 0-1,0 18-15,-1 10 16,-18 10 0,0-1-16,0 19 15,-10 19 1,-9 0-16,0 0 16,0-10-1,10 1-15,-1-1 16,0-8-1,10 8 1,0 1-16,0-10 0,0 9 16,-1 1-1,-18 9 1,-37 18 0,-57 20-16,-57-10 15,-18-19-15,37-28 16,76-28-1</inkml:trace>
  <inkml:trace contextRef="#ctx0" brushRef="#br1" timeOffset="-19216.88">6406 13878 0,'0'0'0,"0"0"15,0 9-15,-18 10 16,-1 19-1,-9 18-15,-1 10 16,20-1 0,9 1-16,19-10 15,37 1 1,19-10-16,29-19 16,9-28-1,-47 0-15</inkml:trace>
  <inkml:trace contextRef="#ctx0" brushRef="#br1" timeOffset="-18971.93">7046 13906 0,'0'0'0,"0"0"15,0 0-15,0 0 32,0 0-32,0 0 15,0 10-15,0 18 16,-9 28-1,-1 19 1,10 10-16,10-1 16,-1-9-16,1-19 15,-1-18 1,-9-10-16,0-9 16,0-19-16</inkml:trace>
  <inkml:trace contextRef="#ctx0" brushRef="#br1" timeOffset="-18719.81">6905 13934 0,'0'0'0,"0"0"15,9-9-15,10-10 16,9 10 0,20-1-16,-1 20 15,9 9-15,10 9 16,-10 19-1,1 9 1,-20 0-16,-18-9 16,-9 0-1,-20 0 1,-27 19-16,-48 9 16,-56-10-1,66-36-15</inkml:trace>
  <inkml:trace contextRef="#ctx0" brushRef="#br1" timeOffset="-18421.96">7253 13550 0,'0'0'0,"10"0"0,27 0 16,29 9-16,19 19 15,-10 19 1,0 28-16,-9 19 16,-19 37-16,-28 1 15,-29 18 1,-37 0-16,-56 9 31,-104 104-31</inkml:trace>
  <inkml:trace contextRef="#ctx0" brushRef="#br1" timeOffset="-18055.38">5212 16008 0,'0'0'0,"9"0"0,10 0 16,19-19 0,27 0-16,20-9 15,0 9 1,9 10-1,-57 0-15</inkml:trace>
  <inkml:trace contextRef="#ctx0" brushRef="#br1" timeOffset="-17871.54">5071 16374 0,'0'0'0,"9"0"0,38 0 16,38-10 0,28 1-16,9 0 15,19-1 1,-66 10 0</inkml:trace>
  <inkml:trace contextRef="#ctx0" brushRef="#br1" timeOffset="-17540.17">6237 15614 0,'0'0'0,"0"0"0,0 0 15,0 9 1,0 38-16,-9 28 16,18 38-1,1 28 1,-1 18-16,10-9 16,0-9-16,-1-10 15,-8-28 1,-10-28-16,0-18 15,0-20 1,0-18-16</inkml:trace>
  <inkml:trace contextRef="#ctx0" brushRef="#br1" timeOffset="-17288.78">6322 15736 0,'0'0'16,"19"0"-16,18-10 15,29 10 1,-9 10 0,-1 9-16,-18 9 15,-10 9 1,-19 10-16,-18 9 15,-48 29-15,-56-1 16,48-46 0</inkml:trace>
  <inkml:trace contextRef="#ctx0" brushRef="#br1" timeOffset="-17002.29">6849 15548 0,'0'0'0,"0"10"16,-19 8-16,0 29 15,-9 28-15,18 10 16,10 9-1,10-10 1,18 19-16,10 0 16,18-18-1,19-19-15,-37-29 16</inkml:trace>
  <inkml:trace contextRef="#ctx0" brushRef="#br1" timeOffset="-16536.77">7215 15773 0,'0'0'0,"0"0"16,0 0-16,0 10 16,0 8-1,0 29-15,-9 10 16,0 8-1,9 10-15,0-18 16,0-10 0,0-29-16,0-8 15,0-10 1,9-10-16,10-27 16,9-38-1,-9-38-15,0 10 16,0 28-1,-1 19-15,-8 28 16,9 9 0,9 9-1,0 20-15,19 9 16,0 27 0,-9 20-16,-1 0 15,-8 9 1,-11 0-16,1 0 15,-19-19 1,0 1-16,0-29 16</inkml:trace>
  <inkml:trace contextRef="#ctx0" brushRef="#br1" timeOffset="-16365.38">7056 16045 0,'0'0'0,"18"0"16,20-9-16,47 0 16,18-10-1,10 0-15,-9 0 16,-48 10 0</inkml:trace>
  <inkml:trace contextRef="#ctx0" brushRef="#br1" timeOffset="-16105.42">7799 15351 0,'0'0'0,"9"0"16,10 0-16,9 10 15,19 8 1,0 20-1,10 27-15,-1 29 16,-18 19 0,-19-1-16,-29 10 15,-27 19 1,-58-9 0,39-76-16</inkml:trace>
  <inkml:trace contextRef="#ctx0" brushRef="#br1" timeOffset="-15789.89">8598 15576 0,'0'0'0,"0"0"16,0-9-1,0 0-15,0 9 16,0 0 0,10 9-16,27 19 15,29 47 1,10 28-1,-1 19-15,0 0 16,-37-56-16</inkml:trace>
  <inkml:trace contextRef="#ctx0" brushRef="#br1" timeOffset="-15556.92">8965 15529 0,'0'0'0,"0"0"16,0 0-1,-9 19 1,-19 28-16,-38 38 16,-9 36-1,-10 11-15,19-1 16,19-9-1,28-66-15</inkml:trace>
  <inkml:trace contextRef="#ctx0" brushRef="#br1" timeOffset="-15239.5">9501 15314 0,'0'0'0,"0"0"0,0 0 16,0 18 0,-9 39-16,0 46 15,9 38 1,0 18-16,0 1 15,0 8 1,0-8-16,0-10 16,0-19-16,0-18 15,0 0 1,0-57 0</inkml:trace>
  <inkml:trace contextRef="#ctx0" brushRef="#br1" timeOffset="-14966.04">9473 15426 0,'0'0'0,"10"0"0,18-9 16,10 9-1,9 19-15,9 18 16,-18 10 0,-10 28-16,-19 19 15,-18 0 1,-38 0-16,-28-1 16,-20-8-16,48-57 15</inkml:trace>
  <inkml:trace contextRef="#ctx0" brushRef="#br1" timeOffset="-14692.16">10047 15407 0,'0'0'0,"0"0"16,0 0-16,0 10 16,-19 27-1,-9 29-15,0 37 16,9 10 0,19-1-16,19 1 15,18-10 1,48-9-16,-38-56 15</inkml:trace>
  <inkml:trace contextRef="#ctx0" brushRef="#br1" timeOffset="-14025.87">10480 15614 0,'0'0'0,"0"0"0,0 9 16,0 10-1,-10 28 1,1 28-16,9 9 16,9 1-16,-9 9 15,0-29 1,0-8-16,0-20 15,0-18 1,0-19 0,0-976-16,0 1924 15,10-1005 1,-1-36-16,1-20 16,8 10-1,11 18-15,-1 10 16,0 28-1,0 19-15,1 19 16,-11 0 0,1-1-1,-9 20-15,-10-1 16,0 19 0,-10 0-16,-9 10 15,1-1 1,-1 1-16,9-19 15,1-1 1,18 10-16,1 1 16,18-1-1,19 19-15,0-10 16,-9 1 0,-1-1-16,-18 1 15,0-10-15,-19 0 16,-38 10-1,-75 9 1,-46-10-16,8-18 16,85-19-1</inkml:trace>
  <inkml:trace contextRef="#ctx0" brushRef="#br1" timeOffset="-13705.4">10743 15595 0,'0'0'16,"10"0"-16,18-19 16,0 10-1,19 0-15,0-1 16,19 20-1,-10 18-15,10 28 16,-9 10 0,-10 18-16,-28 1 15,-10 27 1,-37 10-16,-29-9 16,-46 9-1,-1-19-15,57-66 16</inkml:trace>
  <inkml:trace contextRef="#ctx0" brushRef="#br1" timeOffset="-13438.38">11374 15708 0,'0'0'0,"0"0"16,9 0-16,0 0 16,29 9-1,18 29-15,10 18 16,19 28 0,9 20-16,-9-1 15,-1 9 1,10 1-16,-37-57 15</inkml:trace>
  <inkml:trace contextRef="#ctx0" brushRef="#br1" timeOffset="-13221.76">11985 15830 0,'0'0'0,"0"9"16,-28 19 0,-19 28-16,-19 38 15,-9 19 1,9-1-16,19 10 16,28-65-16</inkml:trace>
  <inkml:trace contextRef="#ctx0" brushRef="#br1" timeOffset="-13049.37">12324 16421 0,'0'0'0,"0"0"0,9 0 16,19-10-1,10 1-15,-19 0 16</inkml:trace>
  <inkml:trace contextRef="#ctx0" brushRef="#br1" timeOffset="-12886.94">13180 16318 0,'0'0'0,"9"0"0,10 0 16,28-10-1,-19 1-15</inkml:trace>
  <inkml:trace contextRef="#ctx0" brushRef="#br1" timeOffset="-12766.79">13801 16336 0,'0'0'0,"0"0"0,0 0 32,0 0-32,0 0 15,0 0-15</inkml:trace>
  <inkml:trace contextRef="#ctx0" brushRef="#br1" timeOffset="-12506.89">13707 15942 0,'0'0'0,"9"0"15,10 10-15,37 8 16,29 29-1,28 28 1,0 19-16,0 9 16,-19 10-1,0 0-15,-57-57 16</inkml:trace>
  <inkml:trace contextRef="#ctx0" brushRef="#br1" timeOffset="-12288.96">14384 16045 0,'0'0'0,"-9"10"0,-20 27 15,-37 38 1,-18 38-16,-10 28 15,-10 18 1,29-9-16,37-75 16</inkml:trace>
  <inkml:trace contextRef="#ctx0" brushRef="#br1" timeOffset="-11967.21">14930 15895 0,'0'0'0,"0"0"16,0 10-1,-10 27-15,1 57 16,-1 37 0,10 20-16,0 8 15,-9 10 1,0-10-16,9 1 16,9-10-1,19 169-15</inkml:trace>
  <inkml:trace contextRef="#ctx0" brushRef="#br1" timeOffset="-11695.21">14939 15923 0,'0'0'0,"9"0"15,20-9 1,8 0-16,10 18 16,-9 0-16,0 1 15,-20 18 1,-18 0-16,-18 19 16,-39 19-1,-46-1 1,-20-8-16,57-39 15</inkml:trace>
  <inkml:trace contextRef="#ctx0" brushRef="#br1" timeOffset="-11422.07">15588 15905 0,'0'0'0,"-9"9"15,-29 19 1,-18 29-16,9 27 16,0 19-1,28 0-15,9 10 16,29 0-16,28-20 15,-19-46 1</inkml:trace>
  <inkml:trace contextRef="#ctx0" brushRef="#br1" timeOffset="-11186.88">15814 16027 0,'0'0'0,"0"9"15,0 19 1,-19 38-16,10 28 16,-1 9-1,10-9-15,10 0 16,-1-10-1,-9-46-15</inkml:trace>
  <inkml:trace contextRef="#ctx0" brushRef="#br1" timeOffset="-10926.9">15889 16074 0,'0'0'0,"10"0"16,27 9-16,10 0 16,10 19-1,-10 19-15,-10 10 16,-27 8 0,-29 29-1,-66 38-15,-46-10 16,-48-19-16,-9-28 15,-132 28 1</inkml:trace>
  <inkml:trace contextRef="#ctx0" brushRef="#br1" timeOffset="-10688.69">16595 15970 0,'9'0'0,"10"19"16,9 28-16,10 37 16,-29 48-1,-75 55-15,-150 76 16,-85 37-1</inkml:trace>
  <inkml:trace contextRef="#ctx0" brushRef="#br1" timeOffset="11514.63">13180 3811 0,'0'0'0,"9"0"0,-9-10 16</inkml:trace>
  <inkml:trace contextRef="#ctx0" brushRef="#br1" timeOffset="12375.14">13359 5387 0,'0'0'0</inkml:trace>
  <inkml:trace contextRef="#ctx0" brushRef="#br1" timeOffset="19877.78">13565 5068 0,'0'0'0,"0"0"0,0 0 16,0 0 0,0-9-16,0-10 15,0 0 1,0 0-16,0 1 15,0-1 1,0 0-16,0-9 16,0-10-1,0 1-15,10-19 16,-1-19 0,1-10-1,-1-9-15,10 0 16,-10-9-1,10-9-15,-9 8 16,-1 20-16,0 0 16,1-1-1,-1 1-15,1 9 16,-1 9 0,0 0-1,1 1-15,-10 18 16,0 9-16,0 10 15,0 0 1,0 18 0,0 1-16,0 0 15,0 9 1,0 0-16,0 9 16,0 10-1,0 46-15,-19 48 16,0 18-16,0 10 15,1 19 1,-1-10 0,0 0-1,0 9-15,0-8 16,0-20 0,1 0-16,-11-9 15,11-19-15,8-9 16,1-19-1,-1 0 1,1-18-16,9-20 16,0 1-1,0-20-15,0-8 16,0-10-16,0 0 16,0 0-1,9-10 1,1-27-16,-1-19 15,1-29 1,8-18-16,-8-10 16,-1-18-1,1 0-15,8-1 16,-8 1 0,-1 9-1,1-9-15,-1-1 16,1 1-1,-1 0-15,-9 9 16,0 18 0,9 11-16,-9 8 15,0 19 1,0 1-16,0 18 16,0 19-16,0 9 15,0 10 1,0 9-1,0 0-15,0 18 16,0 20 0,0 28-1,-9 27-15,0 29 16,-1 0-16,10 0 16,0 10-1,-9-10 1,-1-19-16,1 0 15,-1 0 1,1-9-16,0-9 16,-10-10-16,9 0 15,1 0 1,0-10-16,-1-8 16,10-1-1,0 0 1,0-18-16,0-1 15,0 1 1,0-10-16,0-9 16,0 0-1,0-1-15,0-8 16,0-1 0,0 0-16,0-9 15,0 0 1,0 0-16,0 0 15,0 0 1,0 0 0,0 0-16,0 0 15,0 0 1,0 0-16,0 0 16,0 0-1,0 0-15,0 0 16,0 0-16,0 0 15,0 0 1,0-18-16,0-1 16,0-19-1,0-9 1,0-9-16,0 0 16,0-10-1,0 1 1,0-11-16,0 1 15,0-9-15,10 0 16,-10 8 0,0 1-16,0-9 15,9-10 1,0 0 0,1 10-16,-1-1 15,1 1-15,-1 0 16,0-1-16,1 19 31,-1 10-31,1 9 16,-1 0-1,1 19-15,-10 0 16,0 9 0,0 10-16,0-1 15,0 10 1,0 0-16,0 10 15,0 18 1,0 38-16,0 28 16,0 18-1,0 19-15,-10 1 16,1-1 0,9 19-16,-10 0 15,1-9 1,9-9-16,0-11 15,-10 1 1,1-18-16,9-29 16,-9 0-1,9-19 1,0-18-16,0-1 16,0-18-1,0 0-15,0-10 16,0-9-1,0 0-15,0 0 16,9 0 0,0-19-16,1-28 15,9-37 1,0-38-16,-1-19 16,1-28-1,-9-9-15,-1 0 16,10 0-1,-19-10-15,0 0 16,0 1 0,-19 36-1,10 48-15,-1 66 16</inkml:trace>
  <inkml:trace contextRef="#ctx0" brushRef="#br4" timeOffset="23539.27">13415 5077 0,'0'0'0,"0"0"15,0 0-15,0 0 16,0 0 0,9 0-16,1 0 15,-10 0 1,9 0-16,1-9 16,-1 9-1,0 0-15,-9 0 16,10 0-1,-10-9-15,0 9 16,0 0-16,0 0 31,0 0-31,0 0 16,0 0 0,0-10-16,0 1 15,0 9 1,0-9-16,0-1 15,0 1 1,0-1-16,0 1 16,0 0-1,0-10-15,0 0 16,0 0 0,0 1-16,0-1 15,0 9 1</inkml:trace>
  <inkml:trace contextRef="#ctx0" brushRef="#br4" timeOffset="25983.22">13189 5396 0,'0'0'0,"0"0"0,0 0 16,0 0 0,-9 0-16,9 0 15,0 0 1,0 0-1,0 0-15,0 0 16,0 0 0,0 0-16,0 0 15,0 0 1,-19 0-16,-28-9 16,-28 0-16,-29-1 15,-18 1 1,-29 0-16,10-1 15,0 1 1,9 9-16,1-10 16,8 1-1,-8 0 1,-1 9-16,10-10 16,18 1-1,1-1-15,-1 1 16,1 0-1,-1 9-15,20 0 16,-1 0 0,-9 0-16,0 0 15,0 9 1,-19-9-16,-9 0 16,-10 0-1,10 0-15,-20 9 16,-17 1-1,8-10-15,-18 0 16,-1 0 0,1 0-1,-19 0-15,9 0 16,10-10 0,9 10-16,9 0 15,1 0 1,-1 0-16,20 0 15,8 0-15,10 0 16,1 0 0,8 0-1,19 0-15,10 0 16,-10 10 0,10-10-16,9 9 15,19-9 1,0 10-1,19-1-15,0-9 16,9 0-16,0 0 16,0 0-1,-9 0 1,0 0-16,0 0 16,9 0-1,0 0-15,10 0 16,-1 0-1,1 0-15,-10 0 16,0-9 0,0-1-16,-18 1 15,-1-1 1,1 10-16,-1 0 16,10 0-16,-10 0 15,0 0 1,-9 0-1,-9 10-15,-19-1 16,9 1 0,0-1-16,19 0 15,0-9 1,19 0 0,9 0-16,9 0 15,1 0-15,0 0 16,-1 0-1,10 0 1,0 0-16,-9 0 16,-1 0-1,10 0-15,0 0 16,0 0 0,0 0-16,0 0 15,0 0 1,0 0-16,0 0 15,0 0 1,10 0-16,9 0 16,18 10-1,20-10-15,27 0 16,1 0 0,9 0-16,10 0 15,9 0 1,-10 0-1,10 9-15,19-9 16,9 0 0,0 0-16,19 10 15,-10-10 1,-9 9-16,10-9 16,-19 0-16,-10 9 15,0-9 1,10 0-16,0 10 15,-1-1 1,10-9 0,10 9-16,9-9 15,9 0-15,1 0 32,8 0-32,1 0 15,-10 10-15,10-10 16,0 0-1,0 9-15,-1 10 16,1-10 0,19 1-16,-1-1 15,10 0 1,-9-9-16,-10 10 16,-9-1-1,-10 1-15,0-1 16,1 10-1,-11-10 1,-8 1-16,-19-1 16,-19 0-1,-1 1-15,-17-10 16,-11 0 0,-18 0-16,-9 0 15,-20 0 1,1 0-1,-19 0-15,-1 0 0,-18 0 32,0 0-32,0 0 15,0 0 1</inkml:trace>
  <inkml:trace contextRef="#ctx0" brushRef="#br4" timeOffset="26744.21">3537 5387 0,'0'0'0,"0"0"0,0 0 15,-19 0 1,-18 9-16,-20 1 16,1 9-1,9 9 1,0 0-16,19 9 16,-1 10-1,20-9-15,9-1 16,9 1-16,20-10 15,8 0 1,10-9-16,19-19 16,-9 0-1,-1-19-15,0 0 16,-18-18 0,-19-1-16,-10-9 15,-18 1 1,-29-1-1,-28 0-15,-9 9 16,0 19 0,9 19-16,0 19 15,38-9 1</inkml:trace>
  <inkml:trace contextRef="#ctx0" brushRef="#br4" timeOffset="27008.95">3659 5593 0,'0'0'0,"0"0"0,0 0 16,0 0-1,0 0-15,0 0 16,0 0-16</inkml:trace>
  <inkml:trace contextRef="#ctx0" brushRef="#br4" timeOffset="27473.43">3716 5190 0,'0'0'0,"0"0"0,9 0 15,10-19 1,9 0 0,19 1-16,10-1 15,9 10 1,0-1-16,-1 20 16,1-1-16,-9 10 15,-10-1 1,-10 11-16,1-1 15,-10 19 1,-9 0-16,-10 18 16,1 20-1,-10 9 1,0-1-16,-10 1 16,-8 0-1,8-19-15,-9-9 16,10-10-1,0-9-15,-1-10 16,10-8 0,0-11-16,0-18 15</inkml:trace>
  <inkml:trace contextRef="#ctx0" brushRef="#br4" timeOffset="27714.75">3998 5790 0,'0'0'0,"0"0"0,10 0 16,27-18 0,38-1-16,20-9 15,8 0 1,0 9-16,-8 0 15,-20 10-15,-28-1 16,-28 10 0</inkml:trace>
  <inkml:trace contextRef="#ctx0" brushRef="#br4" timeOffset="28024.95">3650 5884 0,'0'0'0,"0"0"0,0 0 15,0 0 1,9 0-1,10 0-15,10 0 16,-1-9 0,-9 0-16,-1-1 15,-18 1 1,0 9 0,0-10-16,-9 1 0</inkml:trace>
  <inkml:trace contextRef="#ctx0" brushRef="#br4" timeOffset="29464.08">14083 3661 0,'0'0'0,"0"0"15,0 0-15,0 0 16,0 9 0,9 0-1,1 20-15,-10 8 16,0 19-1,0 10-15,0 19 16,0-10 0,0 0-1,-10-19-15,10-9 16,0-10-16,10 1 16,-1-19-1,1-1-15,-1-8 16,0-10-1,-9 0 1,0 0-16,0 0 16,0 0-1,-9 0-15,-10 0 16,-9 9 0,-10 29-16,1 9 15,8 28 1,1 9-16,19 19 15,-1 10 1,10-19-16,-9-57 16</inkml:trace>
  <inkml:trace contextRef="#ctx0" brushRef="#br4" timeOffset="29798.03">13575 5284 0,'0'0'0,"0"0"15,0-19 1,0-9-16,0-10 16,0-18-16,0-28 15,0 37 1</inkml:trace>
  <inkml:trace contextRef="#ctx0" brushRef="#br4" timeOffset="29994.43">13434 4120 0,'0'-9'0,"0"-28"16,-10-39 0,1-27-16,0-28 15,9 0 1,0 9-16,-10 0 15,10 28 1,0 9-16,0 20 16,0 18-16,0 0 15,-9 28 1</inkml:trace>
  <inkml:trace contextRef="#ctx0" brushRef="#br4" timeOffset="31461.26">13255 5819 0,'0'0'0,"0"0"15,0 0 1,0 0 0,0 0-16,0 0 0,0 0 15,0 0 1,0 0-1,0 0 1,0 0-16,9-19 16,1 0-1,-1-9-15,1-10 16,8 1 0,1-19-16,0-1 15,0 1 1,0 9-1,0 0-15,-1 0 16,1 0-16,0-9 16,0 0-1,0-10 1,-1 0-16,-8 1 16,-1-10-16,1 0 15,-1-10 1,0-9-16,1 10 15,-1-1 1,1-8 0,-1-11-16,-9 1 15,0 0 1,0-10-16,0 1 16,0 9-16,0 9 15,-9 0 1,-1 10-1,1-1-15,-1 19 16,1 29 0</inkml:trace>
  <inkml:trace contextRef="#ctx0" brushRef="#br4" timeOffset="39982.75">13735 4824 0,'0'0'0,"0"0"0,9 0 15,1 9 1,18 1-16,0 18 16,0 0-1,1 19-15,8 0 16,-9 9 0,10 10-1,-10 0-15,0-1 16,1 1-1,18-10 1,9 10-16,10-10 16,28-9-16,38 0 15,28-9 1,9-10-16,19-9 16,-9-1-1,18 1-15,-8 0 16,-1 0-1,0-1 1,-19 1-16,19 0 16,-9 0-1,-28-10-15,-1 0 16,-18 1 0,-19-10-16,-29 0 15,-8 0 1,-20-10-16,-18 10 15,-10 0 1,-9 0-16,0 0 16,-19 0-16,0 0 31</inkml:trace>
  <inkml:trace contextRef="#ctx0" brushRef="#br4" timeOffset="40589.24">18128 5593 0,'0'0'0,"0"0"16,0 10 0,0 9-16,9 37 15,1 47 1,-1 28-16,10 10 15,0 9 1,-10 0-16,-9-18 16,0-1-16,0-9 15,0-19 1,0-28 0,-9 0-16,9-18 15,0-20 1,0-9-16,0-9 15,0-9 1,0-10-16,0 0 16</inkml:trace>
  <inkml:trace contextRef="#ctx0" brushRef="#br4" timeOffset="40943.98">18025 5734 0,'0'0'0,"9"-9"0,0-10 16,20-9-1,-1 0-15,0 0 16,19 18-1,10 10-15,8 19 16,-8 19 0,-1 8-16,-9 11 15,-18 8 1,-11 1 0,-18-10-16,-28 10 15,-19 0-15,-28-1 16,-29-8-1,48-29 1</inkml:trace>
  <inkml:trace contextRef="#ctx0" brushRef="#br4" timeOffset="41527.2">18909 6316 0,'0'0'0,"0"0"16,-19-9-16,-9-1 15,-10 1-15,-9-1 16,0 20-1,10 9-15,-11 9 32,20 19-32,9-1 15,10 11 1,18-1-16,29 10 16,9 9-16,19 0 15,-10-9 1,1-10-16,-20 0 15,-18-18 1,0-1 0,-19 1-16,0-1 15,-19 1 1,-9-10-16,0-9 16,0-19-1,-1 0-15,1-19 16,19-9-1,9-19-15,28-28 16,19-10 0,9 1-1,20 18-15,8 1 16,-8 8 0,-20 20-16,-37 18 0</inkml:trace>
  <inkml:trace contextRef="#ctx0" brushRef="#br4" timeOffset="41842.83">20179 6231 0,'0'0'0,"9"0"0,20 0 15,18-9 1,0 9-16,18 0 15,-8 9 1,-1 1-16,-37-1 16</inkml:trace>
  <inkml:trace contextRef="#ctx0" brushRef="#br4" timeOffset="42043.86">19859 6616 0,'0'0'0,"9"0"0,38 0 15,57 0 1,28 0-16,9 0 16,0 0-1,0 0-15,-75 0 16</inkml:trace>
  <inkml:trace contextRef="#ctx0" brushRef="#br4" timeOffset="42532.13">21458 6166 0,'0'0'0,"-9"9"0,-10 1 16,0 8-1,-9 20 1,0 9-16,18 18 15,10 1 1,10-10-16,18 1 16,19-10-1,0-10-15,19-18 16,0-10 0,0-27-16,-10-11 15,1-18 1,-29-18-1,-19-20-15,-28 1 16,-18-1 0,-10 20-16,-10 18 15,10 28 1,0 19-16,0 19 16,19 28-1,9-19-15</inkml:trace>
  <inkml:trace contextRef="#ctx0" brushRef="#br4" timeOffset="42752.96">22192 6654 0,'0'0'0,"0"0"15,0 0-15,0 0 16,0 0 0,0 0-16,0 0 15,0 0 1,0 0-16</inkml:trace>
  <inkml:trace contextRef="#ctx0" brushRef="#br4" timeOffset="43160.76">22437 6175 0,'0'0'0,"9"0"0,10 0 15,37-9 1,29-1-16,18 1 15,1 18 1,-10 1-16,0-1 16,-9 10-1,-29 0-15,-9-1 16,-9 1 0,-19 9-16,0 19 15,-10 10 1,-9 8-16,-9 10 15,-10 10 1,0 9 0,9-19-16,1 0 15,0 0-15,-1-19 16,1 0 0,-1-18-1,1-19-15</inkml:trace>
  <inkml:trace contextRef="#ctx0" brushRef="#br4" timeOffset="43324.82">22757 6738 0,'0'0'0,"9"0"0,10-9 15,37-10-15,85-9 16,104 0-1,94 28-15,65 0 16</inkml:trace>
  <inkml:trace contextRef="#ctx0" brushRef="#br4" timeOffset="46143.02">24318 6185 0,'0'0'0,"0"0"16,0 0 0,0 9-16,0 19 15,0 10 1,0 37-16,0 18 16,0 20-16,0 9 15,10-9 1,-1-1-16,-9-9 15,9-18 1,1-10 0,-10-19-16,0-9 15,0-9 1,0-20 0,0 1-16,0-19 15,0 0-15,0-9 16,9-19-1,1-10-15,-1-18 16,0 0 0,1-10-16,-1-9 15,1 9 1,-1-9-16,0 9 16,1-9-1,-1 0 1,-9 10-16,0-1 15,0 19 1,0 0-16,-9 19 16,-1 0-1,1 18 1,-10 1-16,-9 18 16,-19 10-1,-9 28-15,8 0 16,1 0-16,19-10 15,0 1 1,19-19 0,-1 0-16,1-19 15,9 0 1,0 0-16,141-366 16,-132 356-16,1-9 15,-1-9 1,1 10-1,-1 8-15,0 20 16,20 8 0,27 48-16,29 47 15,-1 18 1,-8 0-16,-39-74 16</inkml:trace>
  <inkml:trace contextRef="#ctx0" brushRef="#br4" timeOffset="47429.2">23189 5040 0,'0'0'16,"-9"0"-16,-19 0 15,-19-9-15,-29 18 16,-8 0 0,18 10-1,9 9-15,39 0 16,18 0-1,18 10-15,29 28 16,19-1 0,0 1-16,9 9 15,-18-19 1,-20-18-16,-18-1 16,0-18-16,-19 0 15,0 0 1,-19 0-1,0-19-15,-9 0 16,0-19 0,0 0-16,18-19 15,10-8-15,19-11 32,28-18-32,10 19 15,-20 9 1,-8 19-16,-29 18 15</inkml:trace>
  <inkml:trace contextRef="#ctx0" brushRef="#br4" timeOffset="47810.65">21468 5106 0,'0'0'0,"-10"0"16,-18 9-1,-10 10-15,1 18 16,-1 20 0,19 18-16,19 9 15,47 0 1,29-8-1,27-20-15,1-28 0,-1-19 16,-18-27 0,-19-20-1,-38-18 1,-19-1-16,-46-18 16,-29-9-16,-19 18 15,-9 29 1,38 18-1</inkml:trace>
  <inkml:trace contextRef="#ctx0" brushRef="#br4" timeOffset="47982.85">22418 5678 0,'0'0'0,"0"0"0,0 0 16,0 0 0,0 0-1,0 0-15</inkml:trace>
  <inkml:trace contextRef="#ctx0" brushRef="#br4" timeOffset="60164.62">13415 2910 0,'0'0'0,"0"0"15,9 0-15,1 0 16,-1-9-16,19-1 15,1 1 1,8 0 0,20-1-16,9 1 15,18-1 1,1 1-16,9 9 16,9 0-1,1 0-15,-29 0 16,10 0-1,18 0-15,10 9 16,0-9-16,-9 0 16,18 10-1,10-10 1,-1 0 0,10 0-16,1 0 15,-11 9-15,-8-9 16,8 0-1,1 0-15,0 0 16,18 0 0,-9 0-16,0 0 15,0 0 1,-9 10 0,0-10-16,9 0 15,0 9-15,10 0 16,9-9-1,-1 10 1,-8-1-16,0-9 16,-1 9-1,1 10 1,-1 0-16,10 0 16,-9 0-16,-1-1 15,10 1 1,-10 0-16,1 0 15,-10-1 1,10-8-16,-10 8 16,9-8-1,-18-1 1,-10 1-16,-18-1 16,-10 0-16,-19 1 15,-18-10 1,-10 0-1,-10 0-15,1 0 16,-10 0-16,-9 0 16,0 0-1,-10 0-15,-9 0 16,0 0 0,0 0-1,0 0-15,0 0 16</inkml:trace>
  <inkml:trace contextRef="#ctx0" brushRef="#br4" timeOffset="61595.34">13518 2873 0,'0'0'0,"0"0"0,0 0 16,0 0 0,0 0-16,0 0 15,0 0-15,0 0 16,10 0-1,-1 0-15,19 0 16,1 0 0,18 0-1,9 0-15,10-10 16,19 10 0,9-9-16,9 9 15,10 0 1,9 9-16,10-9 15,19 10 1,-10-1-16,19-9 16,0 0-1,-10 0 1,19 0-16,-9 0 16,0 0-16,-9 0 15,-1 0 1,1 9-1,18-9-15,19 0 16,10 0 0,9 0-16,-10 0 15,10 0 1,0 0-16,-9 0 16,-1 0-1,1 0-15,0 0 16,-10 10-16,0-1 15,9 0 1,-8 10-16,-20 0 16,0-10-1,-9 10 1,-19 0 0,-9 0-16,0-1 15,-10 1 1,-19 0-16,-8 0 15,-1-1-15,-19-8 16,-9-10 0,-10 0-16,-18 0 15,-10 0 1,-9 0-16,0 0 16,-1 0-1,-8 0 1,-1 0-16,1 0 15,-10 0 1,0 0-16,0 0 16,0 0-1</inkml:trace>
  <inkml:trace contextRef="#ctx0" brushRef="#br4" timeOffset="62783.96">14365 2797 0,'10'0'0,"37"0"16,47 10 0,56-10-16,29 9 15,18 10 1,20-10-16,18 10 15,0-9 1,-9-1-16,0 0 16,18 10-1,10 0-15,10 0 16,-1-1 0,1 1-16,-10 0 15,0 0 1,0-1-1,-10 1-15,-9 0 16,1-10-16,-11 10 16,-8-10-1,-20 1 1,-18-1-16,-10 1 16,-28-10-16,-28 9 15,-19-9 1,-9 0-1,-19 0-15,-10-9 16,1 9 0,-20 0-16,1-10 15,0 1 1,-10 9-16,10-10 16,-10 10-1,0 0-15,0 0 16,0 0-1,-9 0-15,0 0 16,0 0 0,-10 0-1,1 0-15,-1 0 16,0 0 0,1 0-16,-1 0 15,-9 0-15,10 0 16,-10 0-1,9 0 1,1 0-16,-10 0 16,9 0-1,0 0-15,-9-9 16,0 9 0,0 0-16,0 0 15,0 0 1</inkml:trace>
  <inkml:trace contextRef="#ctx0" brushRef="#br4" timeOffset="65543.55">13396 5500 0,'0'0'0,"0"0"0,0 0 16,0 0-1,0 0-15,10 0 16,-1-10 0,0 1-16,10-1 15,-9 1 1,-1 0-16,0-1 15,1-8 1,-1 8-16,1-9 16,-1 1-1,0-1-15,1 0 16,-1 0 0,1 1-1,-1-11-15,0 11 16,1-1-1,-1 0-15,1-9 16,-1 9 0,-9 0-16,10 1 15,-10-1 1,0-9-16,0 9 16,0 0-1,0 1-15,0-1 16,0 0-16,0 0 15,0 0 1,0-9-16,0 0 16,0 0-1,0 9-15,0 0 16,0 1 0,0-10-1,0-1-15,0 11 16,0-1-1,0-9-15,0 9 16,0 0 0,0 0-16,0 1 15,0-10 1,0-1-16,0 1 16,0 9-1,0-9-15,0 0 16,0 9-1,0-9 1,0 10-16,0-11 16,0 11-1,0-1-15,0-9 16,0 0 0,0-1-16,0 1 15,0 0 1,0 0-1,0 0-15,0 9 16,0-9 0,0 9-16,0-9 15,0 0 1,0 0-16,0 0 16,-10-1-1,10-8-15,-9 9 16,9-10-16,-10 1 15,10-1 1,-9 1-16,9 8 16,-10-8-1,10-1-15,-9 10 16,0 0 0,9 0-1,0 0-15,-10 0 16,10-1-1,0 1 1,0 0-16,-9-9 16,9-1-1,0 10-15,0 0 16,0 0 0,0 0-16,0 18 0,0 1 15,0-1 1</inkml:trace>
  <inkml:trace contextRef="#ctx0" brushRef="#br4" timeOffset="66531.35">13311 5612 0,'0'0'0,"0"0"0,0 0 15,10 0 1,-1-9 0,1-1-16,-1 1 15,1 0-15,8-10 16,1 0-1,9 0 1,1 1-16,-1-11 16,0 1-16,0-9 15,10 9 1,0-10-16,-1 10 16,10 0-1,-9 0 1,9 9-16,0-9 15,-9 0 1,-1-1-16,1 1 16,-1 10-1,1-1-15,0 0 16,-1 0 0,1 1-1,0-1-15,-10 0 16,9 0-1,-8 0-15,-1 10 16,0 0 0,0-10-16,1 10 15,-11-1 1,1 1-16,0-1 16,0 1-1,-10 0-15</inkml:trace>
  <inkml:trace contextRef="#ctx0" brushRef="#br3" timeOffset="165306.91">13227 7198 0,'0'0'0,"0"0"15,0 0-15,0 0 16,0 0-1,0 0-15,9 9 16,1 1 0,-1 18-16,0 28 15,1 28 1,-1 20-16,1 8 16,-1-9-1,0-9-15,1 0 16,9 0-1,9-10-15,0-9 16,0-18 0,10-1-16,0-18 15,-1-1 1,1-18 0,-10-19-16,-9 0 15,0 0 1,-19-10-16,0 1 15,0-10 1,-19 10-16,-19 0 16,-18 18-1,-1 10-15,-8 18 16,18 10-16,18 19 16,20 0-1,9 9-15,9 0 31,10 9-31,9 1 0,1-1 32,-1 0-32,-9-9 15,-1 1 1,-18-1-16,0-10 16,-18-8-1,-20-1-15,-28 0 16,28-28-1</inkml:trace>
  <inkml:trace contextRef="#ctx0" brushRef="#br3" timeOffset="168906.97">21900 3238 0,'0'0'0,"10"0"0,-1 0 16,1 0-1,8 0-15,1 10 16,0-1 0,0 10-16,0 9 15,-10 19 1,-9 0 0,0 0-16,-9 9 15,-1 0 1,1-9-16,9 0 15,9-9 1,1-1-16,9 1 16,-1-19-1,1-1-15,-9 1 16,-10-19 0,0 0-16,0 0 15,0 0-15,0 0 16,-19 0-1,-19 10 1,1-1 0,-1 0-16,0 19 15,10 1 1,9-1-16,10 0 16,-1 0-1,10 0-15,10 0 16,-1 10-1,10-1-15,-10 1 16,1-10-16,-10-9 16,0 0-1,-19-1-15,-28 1 16,-66 0 0,-207 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5:25:39.58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8335 752 0,'0'0'0,"0"0"0,0 0 16,0 0-16</inkml:trace>
  <inkml:trace contextRef="#ctx0" brushRef="#br0" timeOffset="2245.25">7460 837 0,'0'0'0,"0"0"0,0 0 15,0 0-15,0 0 16,0 0-1,0 0-15,0 0 16,0 0 0,0 0-16,0 9 15,0 19 1,0 19-16,0 9 16,9 10-1,1 9-15,18 0 16,10-9-1,18-10-15,19-18 16,20-10 0,8-19-16,-18-28 15,-10 1 1,0-20 0,-18-9-16,-10-9 15,-10 0-15,-18-1 16,0 1-1,-19 9-15,0 10 16,0 8 0,0 20-16,0 0 15,0 9 1,0 18 0,-9 39-16,-1 37 15,-9 37 1,10 0-16,-1-9 15,1 0 1,-10 10-16,0-20 16,-18-18-1,-20-10-15,-27 10 16,-10-19 0,-19-9-1,0-29-15,0-18 16,19-19-16,9-19 15,19-9 1,19 0 0,29 9-16</inkml:trace>
  <inkml:trace contextRef="#ctx0" brushRef="#br0" timeOffset="2670.11">8354 1765 0,'0'0'0,"0"0"0,0 0 15,0 0 1,0 10 0,0 9-16,0 18 0,-10 38 31,1 10-31,0 18 15,9 0 1,-10 0-16,1-28 16,-1-18-1,1-1-15,0-19 16,-1-8 0,1-11-16,9-18 15</inkml:trace>
  <inkml:trace contextRef="#ctx0" brushRef="#br0" timeOffset="3020.27">8382 2038 0,'0'0'0,"9"0"0,1-10 16,9 10-16,9-9 16,9 18-1,11 1-15,-1 8 16,0 10 0,9 10-16,-9 9 15,0 19 1,-9-1-1,-10 1-15,-9 9 16,0-19 0,-10 10-16,-9-10 15,0-37 1</inkml:trace>
  <inkml:trace contextRef="#ctx0" brushRef="#br0" timeOffset="3259.47">8072 2478 0,'0'0'0,"9"0"15,38-9 1,28-10-16,19 1 15,0-1 1,-9 0-16,19 0 16,8 10-16,-55 0 15</inkml:trace>
  <inkml:trace contextRef="#ctx0" brushRef="#br0" timeOffset="3529.98">9172 1606 0,'0'0'0,"0"0"0,10 0 16,18-19-1,19 0-15,28 1 32,19 8-32,19 10 15,0 19 1,-57-10-16</inkml:trace>
  <inkml:trace contextRef="#ctx0" brushRef="#br0" timeOffset="3755.99">9247 1840 0,'0'0'0,"19"0"0,19 0 16,37 0-1,19 10-15,10-1 16,-1 1 0,-46-10-16</inkml:trace>
  <inkml:trace contextRef="#ctx0" brushRef="#br0" timeOffset="4257.39">10743 1137 0,'0'0'15,"-19"0"-15,-28 9 0,-18 10 16,-11 9 0,10 19-1,10 9 1,0 10-16,27 9 16,20-19-16,18 1 15,1-1 1,18-19-16,0 1 15,19-19 1,19 0 0,9-19-16,-9-19 15,-9-9 1,-1-19-16,1-19 16,-20-9-16,-27 0 15,-10 0 1,-29 0-1,-27 0-15,-29 9 16,-37 29 0,-29 37-16,-159 28 15</inkml:trace>
  <inkml:trace contextRef="#ctx0" brushRef="#br0" timeOffset="5340.02">19144 1418 0,'0'0'0,"0"10"15,9 8-15,1 11 16,9 8-1,9 1 1,0-1-16,0-9 16,1 0-16,8-9 15,1 0 1,-1-19-16,1 0 16,-10-19-1,1-9 1,-1-9-16,-9-10 15,-1 9 1,-8 10-16,-10 9 16,0 10-1,0 9 1,0 0-16,9 19 16,1 37-16,-10 47 15,0 19 1,0 9-1,-19-9-15,0 0 16,-19-9 0,1-29-16,-1-18 15,-9-10 1,-38 1-16,-9-20 16,-9-18-1,9-19-15,9-19 16,38 0-16</inkml:trace>
  <inkml:trace contextRef="#ctx0" brushRef="#br0" timeOffset="5922.37">19953 2075 0,'0'0'0,"0"0"16,0 0-16,0 0 15,0 0 1,0 0 0,0 9-16,-9 29 0,-10 18 31,0 29-31,10-10 15,-1-10 1,1-8-16,-1-10 16,1-10-1,0-18-15,-1 0 16,10-19 0,0 0-16,0-10 15,0-18 1,10-38-16,-1-9 15,10 0 1,0 10-16,-1 18 16,1 19-1,10-1 1,-1 20-16,0 18 16,0 1-1,10 27-15,-1 20 16,1 8-1,-10 20-15,-9-10 16,0 9-16,-19-9 16,0-9-1,0-10-15,0-18 16,-9-19 0</inkml:trace>
  <inkml:trace contextRef="#ctx0" brushRef="#br0" timeOffset="6130.22">19765 2516 0,'0'0'0,"9"0"0,29-9 16,47-10-16,37 0 31,19 0-31,38 10 16,150-10-1</inkml:trace>
  <inkml:trace contextRef="#ctx0" brushRef="#br0" timeOffset="6372.01">20988 1972 0,'0'0'0,"9"0"16,10-10-16,19-8 15,9-1 1,19 10-1,0-1-15,-1 10 16,-8 10 0,-29-1-16</inkml:trace>
  <inkml:trace contextRef="#ctx0" brushRef="#br0" timeOffset="6571.95">20875 2159 0,'0'0'0,"9"0"0,10 0 15,38 10 1,18-10-16,10 0 16,9-10-1,0 10-15,-47 0 16</inkml:trace>
  <inkml:trace contextRef="#ctx0" brushRef="#br0" timeOffset="6909.93">22201 1334 0,'0'0'0,"0"0"16,0 0-16,0 9 16,-9 38-1,0 38 1,-1 27-16,1 10 15,-10 0 1,10 0-16,-1-19 16,1-9-1,-1-9 1,1-29-16,0-37 16</inkml:trace>
  <inkml:trace contextRef="#ctx0" brushRef="#br0" timeOffset="7672.1">18890 1184 0,'19'0'0,"56"0"0,76-10 16,74-8 0,20-1-16,18 9 15,29 1 1,19 18-16,-1 1 15,0-10 1,-18 0-16,-38 0 16,-9-10-1,-20 10-15,-46-9 16,-38 0 0,-18 9-16,-39-10 15,-9 10 1,-18 0-16,-19 10 15,-10-1 1,-9 0-16,-1 1 16,-8-1-1,9 19 1,-1 29-16,1 55 16,-19 38-1,0 0-15,0 10 16,0 9-1,0-10-15,0-9 16,0-9-16,-19-9 16,1-29-1,-20 0 1,0-19-16,10-55 16</inkml:trace>
  <inkml:trace contextRef="#ctx0" brushRef="#br0" timeOffset="8320.01">18843 1296 0,'0'0'0,"0"0"0,0 10 16,-9 18-1,-10 28 1,-19 29-16,-18 8 16,-1 20-1,10 9 1,0 0-16,10 0 16,8-19-16,1-9 15,19-10 1,9-9-16,9-18 15,29 8 1,37 1-16,76 9 16,103 0-1,84-19 1,48-9-16,-19-18 16,9-20-1,0 10-15,10-1 16,0 1-1,-29-9-15,-27-1 16,-39-9 0,-74 0-16,-67 0 15,-37 0 1,-38 0-16,-28 0 16,-19 0-1,-28 0-15,0 0 16</inkml:trace>
  <inkml:trace contextRef="#ctx0" brushRef="#br0" timeOffset="9188.71">6444 837 0,'0'0'0,"0"0"0,9 0 16,10-19-16,19 0 15,18 10 1,48-1-1,75 20-15,65-1 16,67 10 0,27 0-16,20-10 15,-20-9 1,-8 9-16,8-9 16,10 10-1,-28-10-15,-9 9 16,-10 0-1,-38 1-15,-18-1 16,-10-9 0,-9 0-1,-38-9-15,-47-1 16,-28 1 0,-19 18-16,-28 1 15,-19-1 1,-10 1-16,1 18 15,-10 19 1,1 28-16,-11 37 16,1 20-1,-19-1-15,0 0 16,-19-9 0,1 10-16,-11 8 15,11-64 1</inkml:trace>
  <inkml:trace contextRef="#ctx0" brushRef="#br0" timeOffset="9940.16">6764 930 0,'0'0'0,"0"0"16,0 10 0,0 9-16,-9 18 0,-10 38 15,0 38 1,-9 9-1,-1 18 1,1-8-16,19-10 16,-1-10-1,20-18-15,-1-19 16,10-18 0,9-1-16,38 0 15,56 0-15,85 1 16,85-29-1,84-28-15,29-19 16,-10 10 0,9-1-1,-8 10 1,-20 10-16,-19 8 16,-18 11-16,-47-1 15,-29 9 1,-18-18-16,-29 0 15,-56-10 1,-38 1-16,-28-10 16,-28 0-1,-19 0-15,-19 0 16,-9 0 0,0 0-1,-19 0-15,0 0 16</inkml:trace>
  <inkml:trace contextRef="#ctx0" brushRef="#br0" timeOffset="11154">6256 2263 0,'0'0'0,"0"0"15,0 0-15,-9-10 16,-10 1-16,0 0 15,-19-1 1,-18-9-16,-38 1 16,-38-1-1,-28 9 1,-37 1 0,-10 0-16,0-10 15,0 10-15,9-1 16,10 1-1,19-1-15,18-8 16,29 8 0,9-8-16,28 8 15,19-9 1,10 1-16,9-1 16,0 9-1,19 1-15,-1 0 16,1-1-1,0 1 1,9 9-16,10 0 16,-10 9-1,10 1-15,-10 18 16,0 0 0,0 19-16,0 19 15,0 9 1,1 9-16,-1 10 15,9-10 1,1 10-16,-10 0 16,10 0-1,-1-10 1,1-18-16,0-10 16,-1-18-16,1-1 15,-1-18 1,10 0-16,0 0 15,0-10 1,0-9 0,0 0-16,0 0 15,0 0 1,0 0-16</inkml:trace>
  <inkml:trace contextRef="#ctx0" brushRef="#br0" timeOffset="11523.66">2794 2910 0,'0'0'0,"0"0"15,0 0-15,0 0 16,0 0-1,0 9 1,0 1-16,0 18 16,9 19-1,1 0-15,18 9 16,0 0 0,0-18-16,10-10 15,-10-9 1,10 0-16,9-19 15,0-10 1,28-18-16,10-19 16,28-28-1,28-28 1,122-94-16</inkml:trace>
  <inkml:trace contextRef="#ctx0" brushRef="#br0" timeOffset="25225.23">5409 3914 0,'0'0'0,"0"0"16,0 0-16,0 0 16,0 0-1,0 0-15,0 0 16,0 9 0,0 20-16,10 36 15,-1 38 1,-9 10-16,0 9 15,0 9 1,0-18 0,0-19-16,0 0 15,0-1 1,0-8-16,0-29 16,0-9-1,0-9-15,-9-10 16,9-10-1,0-8-15,0-10 16</inkml:trace>
  <inkml:trace contextRef="#ctx0" brushRef="#br0" timeOffset="25586.68">5880 4665 0,'0'0'0,"0"0"0,9 0 16,10 0 0,28 0-16,19 0 15,18 9 1,20 0 0,9 1-16,-10-1 15,-18 1 1,0-1-16,-38-9 15</inkml:trace>
  <inkml:trace contextRef="#ctx0" brushRef="#br0" timeOffset="26099.94">7018 4205 0,'0'0'0,"0"9"16,0 10-16,0 37 16,0 38-1,0 37 1,0 20-16,0 8 15,0-9-15,-19 0 16,10-18 0,-10-1-16,0-18 15,0-20 1,10-17-16,-1-11 16,1-9-1,0-18 1,-1-19-16,10 0 15,0-19 1,0 0-16</inkml:trace>
  <inkml:trace contextRef="#ctx0" brushRef="#br0" timeOffset="26443.99">7037 4271 0,'0'0'0,"9"-19"0,19-19 16,10 1-1,9 9-15,0-1 16,10 20-1,-1 9-15,0 9 16,-9 20 0,-9 8-16,-19 10 15,-19 19 1,-28 18-16,-29 1 16,-37 8-1,-56-18-15,-151 57 16</inkml:trace>
  <inkml:trace contextRef="#ctx0" brushRef="#br0" timeOffset="27452.84">7808 5124 0,'0'0'15,"0"10"-15,-19-1 16,1 10-16,-1 9 15,-10 19 1,1 0-16,9 19 16,10-10-1,9 0 1,9-9-16,20-9 16,8-1-16,10 1 15,19-10 1,-38-19-1</inkml:trace>
  <inkml:trace contextRef="#ctx0" brushRef="#br0" timeOffset="27750.13">7789 5040 0,'0'0'0,"0"0"0,10 0 15,-1 0 1,1 0-16,8-9 16,1-1-1,0 1 1,-10 9-16,-9 0 15,0 0 1,0 0-16,-18 0 16,8 0-16</inkml:trace>
  <inkml:trace contextRef="#ctx0" brushRef="#br0" timeOffset="28222.36">8326 4242 0,'9'0'0,"10"0"16,18 10-16,29-1 15,19 19 1,9 19 0,0 28-16,-19 19 15,-18 28 1,-10 0-16,-28 28 16,-29 0-1,-27 0-15,-39 10 16,-37-1-1,-112 104-15</inkml:trace>
  <inkml:trace contextRef="#ctx0" brushRef="#br0" timeOffset="28720.71">4958 3783 0,'0'0'0,"-10"9"15,-27 19 1,-29 38-16,0 37 16,10 19-1,18 19-15,38 9 16,28-9 0,29-10-16,18-9 15,28-28 1,29-10-1,-57-56-15</inkml:trace>
  <inkml:trace contextRef="#ctx0" brushRef="#br0" timeOffset="29439.99">4064 4017 0,'0'0'0,"0"0"16,0 0-16,0 0 0,0 0 15,0-9 1,-19-1-1,-28 1 1,-28 9-16,-19 9 16,0 20-1,9-1-15,10-9 16,28-1 0,9 1-16,10 0 15,0 0 1,18-1-16,1 1 15,-1-10 1,20 10 0,9 9-16,28 1 15,19 8 1,-1 1-16,1-20 16,-9 1-1,-10 0-15,-10-10 16,-8 1-16,-11-10 15,1 0 1,-9 0-16,-10 0 16,0 0-1,0 0 1,0 0-16,0 0 16,0 0-1,0 0-15,0 0 16</inkml:trace>
  <inkml:trace contextRef="#ctx0" brushRef="#br0" timeOffset="29890.65">3302 4120 0,'0'0'0,"0"0"0,0 0 16,0 0 0,0 0-16,0 0 15,0 0 1,0 19-16,0 19 15,0 37 1,0 37-16,0 20 16,-9-10-16,-1-10 15,10-9 1,-9 1 0,-1-20-1,1-18-15,0-10 16,9-18-1,0-1-15,0-18 16,0 0-16,0-19 16,0 0-1,0 0-15</inkml:trace>
  <inkml:trace contextRef="#ctx0" brushRef="#br0" timeOffset="30513.35">2766 4177 0,'0'0'0,"0"0"16,0 0-1,9 0-15,29-19 16,37-19 0,29 10-16,8 0 15,39 9 1,-10 10 0,-19 0-16,10 9 15,-19 0 1,-28 0-16,-20-10 15,-17 10 1,-11 0-16,-18 0 16,0 0-1,-10 0-15,-9 0 16,0 0 0,0 0-16,0 19 15,-19 19 1,1 18-16,-11 28 15,-8 10 1,8 9-16,1 10 16,9-1-1,10 1-15,0-10 16,-1-9 0,1-9-16,9-29 15,0 0 1,0-9-1,0-9-15,0-10 16,0-10 0,0-18-16,0 0 15,0 0 1</inkml:trace>
  <inkml:trace contextRef="#ctx0" brushRef="#br0" timeOffset="30939.86">3293 4092 0,'0'0'0,"0"0"0,0 0 15,0 0-15,0 0 16,0 10 0,-10 8-16,-9 29 15,10 38 1,-10 27-16,10 20 16,-1-1-1,10-9-15,-9 0 16,0-19-1,-1-9 1,10-19-16,-9 0 16,-1-9-1,1-10-15,9-18 16,0-20 0,0 1-16,0-19 15,0 0-15</inkml:trace>
  <inkml:trace contextRef="#ctx0" brushRef="#br0" timeOffset="31611.78">2841 4158 0,'0'0'0,"0"0"16,0 0-16,0 0 16,0 0-1,9-9 1,10-10-16,38 0 16,18-9-1,10 9-15,18 10 16,10-1-1,0 20-15,-10-1 16,1 1 0,9 8-16,-29-8 15,-8-1 1,-20-9-16,1 0 16,-20 0-1,-9 0 1,-9 9-16,0 1 15,-10-1 1,1 1-16,-1 18 16,1 0-1,-10 19-15,9 9 16,-9 10 0,0 9-16,0 0 15,-9 9-15,-1 10 16,10-9-1,0-10 1,0 0-16,0-19 16,0 0-1,0-18-15,0-1 16,0-9 0,0-9-16,0 0 15,0-10 1,0 1-16,0-10 15,0 0 1,0 0-16,0 0 16</inkml:trace>
  <inkml:trace contextRef="#ctx0" brushRef="#br0" timeOffset="32204.84">2719 4224 0,'0'0'0,"19"0"15,28-19-15,47-19 16,9 1 0,10 9-16,0 0 15,9 9 1,-18 9 0,-10 1-16,0 9 15,-9 0-15,-20 0 16,-8 0-1,-20 0-15,-8 0 16,-11 0 0,1-9-16,-9 9 15,-1 0 1,-9 0 0,0 0-16,0 0 15,10 9 1,-1 29-16,0 18 15,-9 47 1,0 38-16,0 9 16,10-9-1,9-1-15,-10 1 16,0-28 0,-9-10-1,0-19-15,0-9 16,0-46-16</inkml:trace>
  <inkml:trace contextRef="#ctx0" brushRef="#br0" timeOffset="61955.18">2408 3726 0,'0'0'0,"10"0"15,9-9 1,9-10-16,19 0 16,0-9-1,28 0 1,19 0 0,28 0-16,29 18 15,28 1-15,9 0 16,28 18-1,1 0-15,-10 20 16,28-1 0,9 0-16,20 0 15,18 0 1,38 0-16,0-9 16,-10 0-16,10-10 15,0 10 1,-47 9-1,-1-9 1,-8 9-16,-20 0 16,1 0-16,-29 1 15,-9-1 1,-9 0 0,-1 0-16,-18 0 15,-9-9 1,-29 0-16,-28-10 15,-10 0-15,-18-9 16,-10 0 0,-19 0-16,-18 0 15,0 10 1,-10-10 0,0 9-16,0 1 15,-9-1 1,9 0-16,1 1 15,-1-1 1,0 19-16,10 10 16,9 18-1,0 19-15,0 19 16,-10 0 0,1 9-1,-10 0-15,-9 0 16,0 10-1,-19 0-15,0-1 16,-10 1 0,1-10-16,-10-9 15,0-10 1,1-9-16,-1-9 16,-9-10-1,-1-18-15,1-1 16,0-18-1,-10 0-15,-18 0 16,-29-10 0,-28-9-1,-28 0-15,-38-9 16,-28-1 0,-18-9-16,-29 1 15,-10-1-15,-65 0 16,-38-9-1,0 0-15,-9 9 16,-19-9 0,-10 0-16,1 9 15,18 0 1,29 1-16,46-1 16,20-9-1,8-10 1,11 1-16,27-1 15,29 0 1,27 10-16,39 0 16,18 0-1,38 0-15,28 0 16,0 0 0,19-1-16,0 1 15,10-9-15,8-1 16,1 1-1,0-10 1,9 9 0,0-18-16,1 0 15,8-19 1,1-10-16,-1-9 16,1 1-1,9-1-15,-9-9 16,9-10-1,0 10-15,0 18 16,0 1 0,0-1-16,9 10 15,-9 10 1,0 8 0,0 10-16,0 19 15,0 0-15,0 19 16</inkml:trace>
  <inkml:trace contextRef="#ctx0" brushRef="#br0" timeOffset="63839.79">18871 3182 0,'0'0'0,"0"0"0,0 0 16,0 0-1</inkml:trace>
  <inkml:trace contextRef="#ctx0" brushRef="#br0" timeOffset="64426.19">18768 3060 0,'0'0'0,"0"0"0,0 0 16,-19 10-16,0-1 15,0 0 1,-18-9-16,-10 0 16,-19-9-1,-38 0-15,-9-10 16,1 0 0,-20 0-16,-9 1 15,18 8 1,20-9-16,-1 10 15,20 0 1,9-1 0,9 1-16,19-1 15,0 1-15,18 0 16,1 9 0,9 9-16,1 0 15,-1 20 1,9 8-1,1 19-15,0 19 16,18 29 0,0-1-16,10 9 15,0 1 1,0 0-16,0-1 16,-1-18-1,1 0-15,-9-19 16,-10-19-16,0 1 31,0-20-31,0 1 16,0-20-16,0 1 15,0-9 1,0-10 0,0 0-16,0 0 15</inkml:trace>
  <inkml:trace contextRef="#ctx0" brushRef="#br0" timeOffset="64821.5">16689 4195 0,'0'0'0,"0"0"16,0 0-16,0 0 16,0 10-1,0 9 1,9 9-16,1 19 16,18 0-16,0 9 15,10-19 1,9 1-1,0-19-15,0-1 16,9-18 0,1-18-16,8-10 15,1-29 1,19-8-16,0-29 16,-10 9-1,0 10-15,-37 38 16</inkml:trace>
  <inkml:trace contextRef="#ctx0" brushRef="#br0" timeOffset="68554.62">18373 4355 0,'0'0'0,"0"0"16,0 0-1,0 9-15,0 10 16,9 28-16,0 47 16,-9 47-1,10 18 1,-1 10 0,1-10-16,-10 1 15,0-19-15,0-29 16,0 1-1,-10-19-15,1-10 16,-1-18 0,1-10-1,0-18-15,-1-1 16,1-18-16,-1-10 16,1-9-1</inkml:trace>
  <inkml:trace contextRef="#ctx0" brushRef="#br0" timeOffset="69055.28">17780 4486 0,'0'0'0,"9"0"0,10-9 15,38 0 1,37-1-16,37 1 16,11 18-1,-1 1-15,19 8 16,-19 1-16,-38-10 15,-18 1 1,-10-1 0,-18-9-16,-20 0 15,-9 0 1,-9 0-16,-9 10 16,-1-1-1,0 10-15,1 18 16,-1 38-1,1 29-15,-10 18 16,0 0 0,0-10-16,0 1 15,0-10 1,9-19-16,0-18 16,1-10-1,-1-37-15</inkml:trace>
  <inkml:trace contextRef="#ctx0" brushRef="#br0" timeOffset="69523.17">20085 4561 0,'0'0'0,"0"10"16,0 37-1,-10 37-15,1 47 16,9 29-16,-9 9 16,-1 19-1,10-10 1,0-9-16,0-10 16,-9-18-1,9-19-15,0-19 16,0-18-1,0-20-15,0-18 16,0-9 0,0-20-16,0 1 15,0-19 1,0 0-16</inkml:trace>
  <inkml:trace contextRef="#ctx0" brushRef="#br0" timeOffset="69904.87">20038 4843 0,'9'0'0,"10"-19"0,19-28 15,18 0 1,10 0-16,19 19 15,18 19 1,1 28-16,-10 18 16,0 10-1,-19 19-15,-19-1 16,-18 1 0,-19 0-16,-19-1 15,-28 10 1,-19 10-16,-38 18 15,-37-9 1,-10-19-16,0-19 16,1-9-1,8-9-15,67-29 16</inkml:trace>
  <inkml:trace contextRef="#ctx0" brushRef="#br0" timeOffset="70271.2">21308 5959 0,'0'0'16,"0"0"-16,0 0 15,0 10 1,-19 18-16,0 9 16,0 10-1,1 19 1,-1 9-16,9 0 15,1-9 1,18-10-16,1-9 16,-1-9-16,19-20 15,-18-8 1</inkml:trace>
  <inkml:trace contextRef="#ctx0" brushRef="#br0" timeOffset="70619.95">21195 5584 0,'0'0'0,"0"0"0,0 0 15,0 0 1,9 0-16,20-19 15,8 1 1,10-20-16,0 10 16,-9 0-1,-19 9 1,-1 10-16,-18-1 16,0 10-1,-9 0-15,-19-9 16,-29 18-16,1 1 15,9 8 1,19 10 0,9-18-16</inkml:trace>
  <inkml:trace contextRef="#ctx0" brushRef="#br1" timeOffset="-208541.54">3622 7254 0,'0'0'0,"0"0"0,0 10 15,-10 18 1,-8 37-16,-20 48 15,-9 28 1,9 9-16,-9 0 16,10-19-1,8-28 1,20-18-16,0-19 16,-1-10-1,10-19-15,10 1 16,-1-1-16,19 1 15,0 0 1,1-10-16,8-10 16,1 1-1,0 0 1,-1-10-16,1 1 16,-1-1-1,1-9-15,0 0 16,-19 0-1</inkml:trace>
  <inkml:trace contextRef="#ctx0" brushRef="#br1" timeOffset="-207971.95">4299 7442 0,'0'0'0,"0"0"0,0 0 16,0 9-1,0 29-15,0 27 16,-9 29 0,-10 19-1,0-1-15,-9 10 16,0-9-16,-1-19 15,11-19 1,8-19-16,1-9 16,18-9-1,1-1 1,18-18-16,10 9 16,18-9-16,10 0 15,9-10 1,0 0-1,1-9-15,-20 0 16,0 0 0,-18 0-16,-10 0 15,-9 10 1,-9-10-16</inkml:trace>
  <inkml:trace contextRef="#ctx0" brushRef="#br1" timeOffset="-207576.81">5522 8042 0,'0'0'0,"0"0"0,0-9 16,0-1-1,10-8-15,8-1 16,20-9-1,28-10 1,28 1-16,9 9 16,10-1-1,-9 20-15,-20 9 16,-18 9 0,-37 1-16</inkml:trace>
  <inkml:trace contextRef="#ctx0" brushRef="#br1" timeOffset="-207393.32">5362 8352 0,'0'0'0,"0"0"0,10 0 15,18-10 1,94 1-16,189-10 15,112-9 1</inkml:trace>
  <inkml:trace contextRef="#ctx0" brushRef="#br1" timeOffset="-205044.48">8222 7517 0,'0'0'0,"0"0"0,0 0 16,0 9-1,-9 29-15,-1 18 16,1 10 0,18 9-1,1-19-15,18 0 16,10-9-1,9-9-15,0-19 16,0-1 0,0-18-16,0-9 15,0-10 1,-10-9-16,1-9 16,0-20-1,-10 10-15,-9 0 16,-10 19-1,-9 0-15,0 9 16,0 10 0,0 0-1,0-1-15,0 10 16,0 0 0,0 0-16,0 10 15,0 18 1,0 28-16,9 10 15,-9 18 1,0 10-16,0 0 16,0 0-1,-18-1-15,-1 1 16,-9 9 0,-10-9-16,0-19 15,-9 0 1,-9-18-16,-19-20 15,-1-9 1,-8-18-16,-39-10 16,-8-19-1,8-19 1,20-8-16,-1-11 16,29 10-16,19 10 15,18 9 1,29 18-1</inkml:trace>
  <inkml:trace contextRef="#ctx0" brushRef="#br1" timeOffset="-204441.98">9106 8558 0,'0'0'0,"0"0"0,0 0 16,0 0-16,0 0 16,0 19-1,-9 19-15,-10 18 16,0 19 0,1 38-16,-1-1 15,0-9 1,0-9-16,0 0 15,0-19 1,1-9 0,8-10-16,1-18 15,-1-20 1,1 1-16,9-19 16,0 0-1,0 0-15</inkml:trace>
  <inkml:trace contextRef="#ctx0" brushRef="#br1" timeOffset="-204026.79">9135 8511 0,'0'0'0,"0"0"16,0 0 0,0 0-16,9 10 15,0 9 1,1 18-16,18 29 16,10 9-1,9 9 1,0 1-16,-10-1 15,1 1 1,0-10-16,-10-10 16,-9-8-1,-1-1-15,1 0 16,-9-9 0,-1 0-16,-9 0 15,0-10 1,0 1-16,0-10 15,0-19-15</inkml:trace>
  <inkml:trace contextRef="#ctx0" brushRef="#br1" timeOffset="-203796.72">8739 9290 0,'0'0'0,"10"0"16,9-9-16,18-10 15,29 0 1,28 0-16,38 1 16,18 8-1,20 1-15,-1 0 16,142-20-1</inkml:trace>
  <inkml:trace contextRef="#ctx0" brushRef="#br1" timeOffset="-203223.92">10630 7686 0,'0'0'0,"0"0"15,0 9 1,0 10-16,-9 28 16,0 37-1,-1 29-15,1 28 16,-1-10 0,1 0-16,9 1 15,0-20 1,0-18-16,0-19 15,-9 0 1,-1-19 0,10-9-16,-9-9 15,-1-19 1,10-19-16</inkml:trace>
  <inkml:trace contextRef="#ctx0" brushRef="#br1" timeOffset="-202685.37">9718 7780 0,'0'0'0,"19"0"16,47-19-16,65 0 16,39-9-1,-1 0-15,-9 9 16,0 10 0,-19 9-16,-19 0 15,-18 0 1,-20 0-16,-18 0 15,-19 9 1,-9 0-16,-1 1 16,-18-1-1,0 10-15,0 18 16,0 20 0,-19 37-16,0 27 15,-10 11 1,1-20-1,-1 1-15,1 0 16,0-10-16,-1-28 16,1-19-1,9-9 1,0-9-16,0-20 16,0 1-1,0-19-15</inkml:trace>
  <inkml:trace contextRef="#ctx0" brushRef="#br1" timeOffset="-202242.56">12277 7611 0,'0'0'0,"0"0"0,0 0 15,-19-10 1,0 20-16,-19 8 16,-27 29-1,-30 57-15,11 18 16,27 9 0,20-9-16,27-10 15,10-18 1,19 0-16,28-9 15,19-10 1,28-10-16,38-8 16,-66-39-1</inkml:trace>
  <inkml:trace contextRef="#ctx0" brushRef="#br1" timeOffset="-201909.58">12766 7733 0,'0'0'0,"0"0"15,0 9-15,0 19 16,-10 28-1,-8 38-15,8 19 16,1-1 0,18 1-16,1 0 15,-1-1 1,0-27-16,1-10 16,-10-19-1,0-9-15,0-10 16,0-27-1</inkml:trace>
  <inkml:trace contextRef="#ctx0" brushRef="#br1" timeOffset="-201676.92">13076 8230 0,'0'0'0,"0"0"16,19 0-16,19-9 16,37-1-1,19 1-15,0-1 16,10 1 0,-1 0-16,-9-1 15,-47 10 1</inkml:trace>
  <inkml:trace contextRef="#ctx0" brushRef="#br1" timeOffset="-201359.92">14290 7723 0,'0'0'0,"0"0"0,0 10 15,-10 8 1,-8 39 0,-11 37-16,1 18 15,0 29 1,0 0-16,9-1 16,10 1-16,-1-28 15,1-1 1,-1-18-16,10-19 15,0-28 1,0-19-16,0-18 16,0-10-1</inkml:trace>
  <inkml:trace contextRef="#ctx0" brushRef="#br1" timeOffset="-201094.17">14149 7695 0,'9'0'0,"1"-19"16,27 1-1,20-1-15,8 9 16,11 20 0,-1-1-16,-9 19 15,-10 19 1,-18 0-16,-10 9 15,-18 10 1,-29 0-16,-38 18 16,-46 19-1,-48-9-15,-140 56 16</inkml:trace>
  <inkml:trace contextRef="#ctx0" brushRef="#br1" timeOffset="-200823.1">14760 8830 0,'0'0'0,"0"0"0,0 0 16,0 10-16,0-1 15,0 19 1,10 0-16,-1 19 16,0 10-1,1-20 1,-1 1-16,1-20 16,-10-8-1</inkml:trace>
  <inkml:trace contextRef="#ctx0" brushRef="#br1" timeOffset="-200576.68">14657 8436 0,'0'0'0,"0"0"0,0 0 15,9 0-15,19 0 16,1 0-1,-11-9-15,1 0 16,0-1 0,-19 1-1,0-1-15,-19 1 16,-18 0 0,8 9-16</inkml:trace>
  <inkml:trace contextRef="#ctx0" brushRef="#br1" timeOffset="-200177.2">15174 7442 0,'0'0'0,"19"9"16,19 10-1,27 18-15,30 39 16,-1 27-1,-19 19-15,-19 9 16,-9 19 0,-18 10-16,-39 27 15,-37 1 1,-19-19-16,-9 0 16,-19-19-1,-28 0-15,56-75 16</inkml:trace>
  <inkml:trace contextRef="#ctx0" brushRef="#br1" timeOffset="-195216.79">20659 7939 0,'0'0'0,"0"0"16,0 0-1,0 0-15,0 0 16,0 0 0,9 9-16,0 1 15,1 37 1,-1 47-16,1 46 16,-1 29-1,1 0-15,8-19 16,-8-18-1,-10-11-15,0-27 16,0-19 0,0-18-1,0-20-15,0 1 16,0-20 0,0 1-16,0 0 15,0-10 1,0 1-16,0-10 15,0 0 1,0 0-16,0 0 16,0 0-1,0 0 1,0 0-16,0 0 0</inkml:trace>
  <inkml:trace contextRef="#ctx0" brushRef="#br1" timeOffset="-194327.54">19991 7873 0,'0'0'0,"0"0"0,0 0 16,0 0-1,0 0-15,0 10 16,0 27 0,9 20-16,1 27 15,18-9-15,0 0 16,10-19-1,-1 1 1,10-20-16,0-9 16,0-9-1,19-19-15,9-9 16,1-10 0,-10-19-16,-10-18 15,0-9 1,-18-1-16,-19 19 15,0 0 1,-10 19-16,-9 0 16,0 18-1,0 1-15,0 0 16,0 9 0,-9 9-16,-10 10 15,0 37 1,10 28-16,-1 20 15,10 18 1,10 9 0,-1-9-16,1 0 15,-10 0 1,0-10-16,-19-8 16,0-10-16,-19-10 15,1 0 1,-20-9-1,-9-18-15,-9-10 16,-19-19 0,-28-19-16,-10-9 15,19-19 1,19-18-16,56 18 16</inkml:trace>
  <inkml:trace contextRef="#ctx0" brushRef="#br1" timeOffset="-193694.15">21073 9009 0,'0'0'0,"0"0"0,0 0 16,0 9 0,0 10-16,-10 28 15,-9 28 1,1 19-16,-1 9 15,0 0 1,0-19-16,0-27 16,10-10-1,-1-10 1,1-18-16,0 0 16,9-19-16,0 0 15,0-28 1,9-57-1,19-37-15,10-9 16,0 28-16,-1 28 16,-9 9-1,-9 28 1,0 10-16,0 19 16,9 9-1,10 19-15,9 18 16,9 29-1,1 18-15,-20 10 16,1 0 0,-19-19-1,0 0-15,-19 0 16,0-9-16,-10-10 16,10-28-1</inkml:trace>
  <inkml:trace contextRef="#ctx0" brushRef="#br1" timeOffset="-193476.87">20856 9487 0,'0'0'0,"28"0"16,38-19-16,47 1 15,38-20 1,-1 10-16,1 0 16,27 18-1,152-18 1</inkml:trace>
  <inkml:trace contextRef="#ctx0" brushRef="#br1" timeOffset="-193076.96">22719 8070 0,'0'0'0,"0"0"16,0 0-16,0 10 15,9 9 1,1 37-16,-1 38 16,10 37-1,0 19-15,0-9 16,-10-10-1,-9 1-15,0-20 16,0-27 0,-9-10-16,-1-19 15,1-19 1,-1-8 0,1-20-16</inkml:trace>
  <inkml:trace contextRef="#ctx0" brushRef="#br1" timeOffset="-192694.13">22324 7977 0,'9'0'0,"29"-19"15,46 0 1,58-18-16,27 8 15,-9 20 1,-10 0-16,-9 18 16,-28 19-1,-19 0-15,-9 19 16,-28 9 0,-1 10-16,-18 28 15,-10 9 1,-28 19-1,0 10-15,0-20 16,-10 1 0,1-1-16,0-9 15,-1-18 1,10-19-16,10-19 16,-10-29-1</inkml:trace>
  <inkml:trace contextRef="#ctx0" brushRef="#br1" timeOffset="-192341.42">24638 7826 0,'0'0'0,"0"0"15,0 0-15,0 0 16,0 0 0,0 19-16,-19 38 15,0 55 1,1 38 0,-1 28-16,9 1 15,1-10-15,0 0 16,9-19-1,-10-28 1,1-10-16,-1-9 16,1-18-1,-1-38-15,10-19 16,0-19 0</inkml:trace>
  <inkml:trace contextRef="#ctx0" brushRef="#br1" timeOffset="-192023.04">24384 7977 0,'9'0'0,"10"-19"16,47 0-16,28-9 15,10 9 1,-1 19-1,10 19-15,-19 18 16,-9 29-16,-29 0 16,-18-10-1,-19 10-15,-19-1 16,-29 1 0,-46 19-16,-28 8 15,-38-8 1,-10-20-1,19-8-15,76-38 16</inkml:trace>
  <inkml:trace contextRef="#ctx0" brushRef="#br1" timeOffset="-191692.57">25569 9159 0,'0'0'0,"0"0"0,0 9 15,0 1 1,-9 18-16,0 0 15,-1 19 1,1 18-16,9 1 16,9-10-1,1-9 1,-1-9-16,10-1 16,0-18-16,-19-19 15</inkml:trace>
  <inkml:trace contextRef="#ctx0" brushRef="#br1" timeOffset="-191424.96">25569 8765 0,'0'0'0,"0"0"0,0 0 16,0 0-1,10 0-15,-1 0 16,1 0 0,-1 0-16,10 0 15,0-19 1,-1 0-16,-18 0 16,0 1-1,-18-1-15,-1 9 16</inkml:trace>
  <inkml:trace contextRef="#ctx0" brushRef="#br1" timeOffset="-188677.61">7629 7367 0,'0'0'0,"0"0"16,0 0 0,10 0-16,-1-19 15,19 0-15,10 0 16,19-9-1,18 0 1,0 9-16,0 1 16,-9 8-1,0 1-15,0-1 16,9 20 0,10-1-16,9 1 15,0-1 1,-19 10-16,0 0 15,1 9 1,-10 0-16,-10 0 16,-9 0-1,0 0-15,0 19 16,0 0 0,10 19-16,-1 9 15,0 9 1,1-9-1,-10 10-15,0-10 16,-9 0 0,-1 0-16,1-19 15,9 1 1,-9-1-16,9 0 16,-10 0-16,1 10 15,-1 0 1,1-10-1,0 10-15,-10-1 16,-9-8 0,0 8-16,-1 1 15,-8 0 1,-10-10 0,0 0-16,0 1 15,0-1-15,0 0 16,-10-9-1,-8 9 1,-1-18-16,0-1 16,0 10-16,-9 0 15,-10 0 1,1 0-16,-1-9 16,0-1-1,1 1-15,-10-1 16,-10 1-1,1-1 1,-1-9-16,-18-9 16,-10 0-1,10 0-15,0-19 16,0 0 0,-1 0-16,1-19 15,0 0 1,0 0-16,-1 1 15,1-10 1,0-1-16,-10 1 16,19 0-1,1 0 1,8-10-16,1 10 16,-1-9-16,-9-1 15,0-18 1,10 9-16,9 0 15,0 0 1,0 0-16,0 0 16,9-9-1,10 0 1,0 9-16,0-9 16,-1-1-16,11 1 15,-1 0 1,0-1-1,10-8-15,-1-1 16,1 0 0,-1 1-16,10-10 15,0 9 1,0-9-16,0 0 16,0 9-1,0 0-15,10 10 16,-1-10-1,1 1-15,-1-1 16,0 0 0,10 1-1,-9 8-15,8 11 16,1-1 0,0 0-16,0 0 15,0 9 1,9 1-16,0-1 15,0 10 1,1 0-16,-1 0 16,-9 9-1,-1 10-15,1-1 16,0 1 0,0 0-16,0 9 15,-10 0 1</inkml:trace>
  <inkml:trace contextRef="#ctx0" brushRef="#br1" timeOffset="-187927.86">8975 7583 0,'0'0'0,"0"0"0,0-19 16,9-9 0,0-10-16,1-18 15,18-10-15,10 0 16,9 10-1,9-19-15,10 9 16,0 1 0,9 8-16,10 11 15,9-1 1,0 0 0,0 0-16,-9 19 15,9-1 1,9 1-16,1 19 15,-10 0 1,0 18-16,0 0 16,9 19-1,-8 1-15,-11-1 16,10 0 0,0-9-16,-9 9 15,-10-9 1,-18 9-16,-1-9 15,-9-1 1,-9 1 0,-1 0-16,-18-10 15,0 1 1,0-1-16,-19-9 16,0 0-1,0 0-15,0 0 16</inkml:trace>
  <inkml:trace contextRef="#ctx0" brushRef="#br1" timeOffset="-187580.07">11232 6579 0,'0'0'0,"0"0"16,0 0-16,10 0 16,9 9-1,9 0-15,19 10 16,19 9 0,0 19-16,-10 0 15,-18 0 1,-10 0-16,-9 0 15,-19 0 1,-19 0-16,-19 9 16,-28-9-1,-9-10-15,0 1 16,18-10 0,39-19-16</inkml:trace>
  <inkml:trace contextRef="#ctx0" brushRef="#br2" timeOffset="-183560.72">9586 6823 0,'0'0'0,"0"0"16,0 0-1,0 0-15,0 0 16,-9 0 0,-1 0-16,1 0 15,9 0 1,9 9-16,29 0 15,18 1-15,48-1 32,28 0-32,18-9 15,-18 0-15,0 0 16,-20-9 0,1 9-16,0-9 15,9 9 1,-9 0-16,0 0 15,0 0 1,-9 0 0,-20 0-16,-27 0 15,-20 0 1,-8 0-16,-11 0 16,-8 0-16,-10-10 15,0 10 1,-19-18-1,-9-1-15,-29-9 16,-46-1 0,-38 1-16,-47 19 15,-29 0 1,-18 18-16,9 0 16,29 1-1,37-1-15,37 0 16,39 1-16,27-1 15,10 1 1,19-1-16,0 0 31,18 1-31,1 9 16,0-1 0,-1 1-16,10-10 15</inkml:trace>
  <inkml:trace contextRef="#ctx0" brushRef="#br2" timeOffset="-170939.39">6623 8061 0,'0'0'0,"0"0"0,0 0 15,0 0 1,0 0-16,0 0 16,0 0-1,0 0-15,0 0 16,0 0-1,0 9 1,0 10-16,0 9 16,0 19-1,-10 0-15,10 9 16,-9 1 0,9 8-16,0 1 15,0-10 1,0 1-16,0-10 15,0-10 1,0 1 0,9-1-16,-9-9 15,10-9 1,-1 9-16,1 0 16,-1 1-16,0-11 15</inkml:trace>
  <inkml:trace contextRef="#ctx0" brushRef="#br2" timeOffset="-170460.93">7009 8436 0,'0'0'0,"0"0"16,0 0 0,0 0-16,9 0 15,10 0-15,9-9 16,19 0-1,19-1 1,-10 10-16,-9 0 16,-9 0-1,-10 0 1,-9 0-16,-19 0 16</inkml:trace>
  <inkml:trace contextRef="#ctx0" brushRef="#br2" timeOffset="-169981.11">6792 7873 0,'0'0'0,"0"0"0,0 0 16,-19 10 0,-28 9-16,-19 18 15,-28 38-15,10 19 16,8 28-1,29 9 1,19 10-16,28-19 16,66 28-1,113 122-15</inkml:trace>
  <inkml:trace contextRef="#ctx0" brushRef="#br2" timeOffset="-169295.99">9643 7620 0,'0'0'0,"9"0"0,0 9 15,20 1 1,18 27-16,0 20 0,9 36 31,10 39-31,-10 18 16,-18 0-1,-10 10-15,-37-1 16,-19-9 0,-29 10-16,-27-10 15,-29 9 1,-85 113-16</inkml:trace>
  <inkml:trace contextRef="#ctx0" brushRef="#br2" timeOffset="-168610.56">9708 7583 0,'0'0'0,"0"0"0,10 9 15,-1 0 1,19 29-16,1 18 16,8 29-16,1 27 31,0 19-31,-1 10 0,1 0 16,-1 0-1,-18-10 1,-9 0-16,-20 1 15,-18-1 1,-38-9-16,-28 0 16,28-56-1</inkml:trace>
  <inkml:trace contextRef="#ctx0" brushRef="#br2" timeOffset="-167707.03">6830 7855 0,'0'0'0,"0"0"15,0 0 1,0 0-16,0 0 16,-19 9-1,-19 0-15,-18 20 16,-10-1 0,10 9-16,9 10 15,0 0-15,-1 9 16,20 1-1,0-1 1,19 0-16,-1 0 16,1 1-1,-1 8 1,1 1-16,0 0 16,9-10-16,9 0 15,0 1 1,1-10-16,-1 9 15,10 0 1,0 0-16,0-9 16,9 10-1,0-20-15,0 1 16,19-1 0,0 1-1,0-10-15,0 0 16,1 0-1,-1 0-15,-10-9 16,1 0 0,-19 0-16,-1-1 15,1-8 1,-9-1-16,-10-9 16</inkml:trace>
  <inkml:trace contextRef="#ctx0" brushRef="#br2" timeOffset="-165777.15">6444 9440 0,'0'0'0,"19"0"16,28-19-16,47 1 15,38-1 1,28-9-16,18 18 16,20 1-1,-1 9-15,20 0 16,9 0-16,-19 9 16,0 1-1,0 9 1,9-10-16,-9 0 15,-10 1 1,-27 8-16,-10-8 16,-29-1-1,-18 1-15,-28-1 16,-29-9 0,-9 0-16,-9 0 15,-19 0-15,-19 0 31,0 0-31,0 0 16,0 0 0,-19 9-16,-28 1 15,-38-10 1,-28 0-16,-28 0 16,-19-10-1,-9-8-15,0-1 16,-19 0-16,9 0 15,-9 1 1,0-1-16,-10-9 31,-9 18-31,0 1 16,19-1 0,19 10-16,-1 0 15,29 0-15,38 0 16,9 0-1,18 0 1,10 0-16,19 0 16,0 0-1,19 0-15,9 0 16,10 0 0,0 0-16,9 0 15,0 0 1,0 0-16,0 0 15,0 0 1,9 10-16,0-1 16,20 1-1,-1-1-15,19 0 16,28 1 0,29-10-16,27 0 15,39 0 1,37 0-16,9 0 15,10 0 1,-10 9-16,-9 1 16,0-1-1,-9 0 1,-20 10-16,-8 9 16,-10-9-16,-19 0 15,-28-10 1,-19 10-16,-10-10 15,-27 1 1,-20-1-16,1 0 16,-19-9-1,0 0-15,-1 0 16,-8 0 0,-10 0-1,0 0-15,0 0 16,0 0-1,0 0 1,0 0-16,0 0 16,0 0-1,0 0-15,0 0 16,0 0 0,9 0-16,1-975 15,-10 1950-15,9-975 16,-9 0-1,10 0 1,-10 0-16,9 0 16,-9 0-1,0 0-15,0 0 16,0 0 0,0 0-16,0 0 15,0 0-15,0 0 16,0 0-1,0 0 1</inkml:trace>
  <inkml:trace contextRef="#ctx0" brushRef="#br2" timeOffset="-164958.91">8815 7160 0,'0'0'0,"0"0"16,9 0-16,1-18 15,-1-1 1,19 0-16,10-19 15,28-18 1,28 0-16,37-10 16,20 10-1,18 9-15,1 9 16,8 20 0,1 18-16,-19 18 15,-9 20 1,-1 9-16,-18 0 15,-19 19 1,-19-1-16,-10-9 16,-8 10-1,-20-10-15,-18-9 16,-10-9 0,-9-10-1,0-9-15,-10 0 16,-9-1-16,9-8 15,-9-1 1,0-9 0,0 0-16,0 0 15,0 0 1,0 0-16,0 0 16</inkml:trace>
  <inkml:trace contextRef="#ctx0" brushRef="#br2" timeOffset="-164706.89">11279 7095 0,'0'0'0,"0"0"0,0 0 16,0 0 0,0 0-16,0 0 15,10 0-15,-1 0 16,1 9-1,9 0-15,-1 1 16,1 9 0,0-1-16,-19 10 15,-28 10 1,-76 18-16,29-28 16</inkml:trace>
  <inkml:trace contextRef="#ctx0" brushRef="#br2" timeOffset="-123219.52">3161 10782 0,'0'0'0,"0"0"15,0 0 1,0 9-16,-19 29 15,-9 37 1,-10 37-16,1 29 16,8 19-1,1-1 1,0 10-16,19-28 16,9-10-16,9-18 15,19-1 1,0-18-1,10-19-15,0 0 16,-1-18 0,1-20-16,-10 1 15,10-10 1,-19-19-16</inkml:trace>
  <inkml:trace contextRef="#ctx0" brushRef="#br2" timeOffset="-122730.04">3998 12058 0,'0'0'0,"0"0"15,-9 0-15,-10 0 16,-19 0 0,1 9-1,-10 10-15,0 9 16,0 19 0,18 0-16,20 9 15,18 1-15,29-1 16,18-9-1,29-10 1,0-18-16,-1-28 16,10-10-1,-18-28-15,-20-19 16,-28-9 0,-18 0-1,-29-9-15,-19-1 16,-18 20-16,-19 8 15,-10 20 1,-9 18-16,9 28 16,1 29-1,46-19 1</inkml:trace>
  <inkml:trace contextRef="#ctx0" brushRef="#br2" timeOffset="-121977.03">5033 12170 0,'0'0'0,"0"0"0,-19-9 16,-28 0-1,-19 9-15,-9 9 16,0 19-1,9 0 1,28 10-16,19-19 16,10-1-1,9 1-15,9-9 16,20-1 0,18-9-16,0 0 15,9-19 1,1-18-16,-1-1 15,-18-9 1,-1 0-16,-18 10 16,0 9-16,-10 0 15,-9 18 1,0 1 0,0 9-16,0 0 15,0 9 1,0 29-16,0 37 15,0 28 1,0 0 0,0 19-16,0 0 15,0-9 1,-9-1-16,-10 1 16,-18-10-16,-11-9 15,-27-10 1,-9-18-16,-11-10 15,-17-18 1,-1-29 0,9-18-16,-18-19 15,56 9 1</inkml:trace>
  <inkml:trace contextRef="#ctx0" brushRef="#br2" timeOffset="-121524.81">5851 11514 0,'0'0'0,"0"0"16,0 0 0,-18 9-16,-20 29 15,-18 18 1,-20 38-16,20 9 15,9 10 1,19 9-16,18-10 16,20-18-1,-1-10 1,19 1-16,0-10 16,19 0-1,0-19-15,1-9 16,-1-9-16,0-20 15,-19-8 1</inkml:trace>
  <inkml:trace contextRef="#ctx0" brushRef="#br2" timeOffset="-121014.39">6228 11551 0,'0'0'0,"0"0"0,0 0 16,0 0 0,0 10-16,0 8 15,0 29-15,-10 28 16,1 19-1,-1 0 1,-8 0-16,8 0 16,1-19-16,-1-19 15,1-18 1,0-1 0,9-9-16,9-9 15,0 0-15,10-10 16,19-9-1,37 0 1,29-19-16,9 1 16,-19-11-1,-10 20-15,-18 0 16,-19 9 0,-9 0-16,-19 0 15,-1 0 1,-18 0-16,0 0 15,0 0 1,0 0 0</inkml:trace>
  <inkml:trace contextRef="#ctx0" brushRef="#br2" timeOffset="-120578.71">7121 11617 0,'0'0'15,"0"0"-15,0 0 16,0 0-16,10 9 16,-1 19-1,1 10-15,-1 28 16,-9-1-1,0 10-15,0 0 16,0-18 0,-9-1-16,9-18 15,0-1 1,9-18 0,0 0-16,1-1 15,18-8-15,10 9 16,18-10-1,29-9 1,-10 0-16,0 0 16,-18 0-1,-20 0-15,1 0 16,-19 0 0,-10-9-16</inkml:trace>
  <inkml:trace contextRef="#ctx0" brushRef="#br2" timeOffset="-120215.49">7789 11354 0,'0'0'0,"19"0"0,38 10 16,8-1 0,11 19-16,-1 19 15,-9 9-15,9 19 16,-18 19-16,-20 9 16,-9-9-1,-18 9 1,-29 10-1,-19-10-15,-28 10 16,-28 18 0,-18 1-16,-1-39 15,-10-18 1,57-46-16</inkml:trace>
  <inkml:trace contextRef="#ctx0" brushRef="#br2" timeOffset="-119411.6">17065 8052 0,'0'0'0,"0"0"16,0 0-16,9 0 15,10 9-15,9 10 16,29 37-1,18 19-15,10 10 16,9 18 0,0 9-16,0-8 15,0-11 1,-19-18-16,-9-9 16,-9-19-1,-20-9-15,1-20 16,-19-8-1</inkml:trace>
  <inkml:trace contextRef="#ctx0" brushRef="#br2" timeOffset="-119110.83">17789 8136 0,'0'0'0,"-9"9"0,-38 29 15,-19 37-15,-28 19 16,-9 18 0,-1 1-16,19 0 15,1-1 1,18-18-1,9-19-15,10-9 16,19-19-16,0-10 16,19-27-1</inkml:trace>
  <inkml:trace contextRef="#ctx0" brushRef="#br2" timeOffset="-115811.64">2531 9703 0,'0'0'0,"0"0"0,9 0 15,19-9 1,19-1-16,29-9 16,18 10-16,9 0 31,29-1-31,18 10 0,20 0 15,8 0 1,11 0-16,8 0 31,10 0-31,0 0 16,19 0 0,9 0-16,10 10 15,-1-1-15,1 0 16,18 1-1,-9-1 1,19 10-16,9-10 16,0-9-1,19 10-15,10-10 16,-19 0-16,-10 0 16,-19 0-1,19 9 1,10 0-16,-10 1 15,10-10 1,-1 0-16,1 9 16,9-9-1,-28-9-15,0 18 16,0-9 0,-10 0-16,0 0 15,-9 0 1,0 10-1,19-10-15,9 9 16,1-9 0,8 9-16,-18 1 15,-9-1 1,-1 1-16,-9-1 16,0 10-16,19-1 15,0-8 1,-10 9-16,29-1 15,-10-8 1,-9-1-16,9 0 16,0 1-1,0-1-15,-9-9 16,-9 10 0,8-10-1,1 9-15,0 0 16,9 1-1,0-10-15,-9 9 16,-9-9 0,-1 0-16,-9 0 15,0 10 1,-19-10 0,-9 0-16,0 0 15,0 0 1,-1 0-16,-8 9 15,-1 0 1,-18 1-16,-1-1 16,1 0-1,-20 1-15,1-1 16,-9 1 0,-1 8-16,0-8 15,-9-1-15,-9 1 31,9-1-31,9 10 16,-9-10-16,0 0 16,0 1-1,-19-1 1,-9 1-16,-10-1 16,-19 0-16,-18-9 15,-10 10 1,-18-10-1,-1 0-15,1 0 16,-1 0 0,0 0-16,-9 0 15,-9 0 1,9 0-16,-9 0 16,-1 0-1,1-10-15,0 10 16,-1-9-1,1 0-15,0-1 16,-1 1 0,-9-1-16,1 1 15,-1 0 1,0-10-16,0 0 16,1 0-16,-11 1 15,1-11 1,9-8-16,1-1 15,-11-9 1,11-9 0,-1-19-1,0 0-15,0-9 16,1-10 0,-1 0-16,-9-9 15,-1-10 1,11 1-16,-11-20 15,-8 1-15,-1 0 16,10-1 0,0 1-1,-10-1-15,1 11 16,-10-1 0,0 9-16,0 0 15,0 10 1,9 9-1,-9 10-15,0 18 16,-9 1 0,9 8-16,-10 10 15,1 0 1,-10 19-16,0 0 16,-9 0-1,-19-10-15,-28 1 16,-57-1-16,-66 10 15,-56 0 1,-47 0 0,-37 0-16,-48 9 15,-37 0 1,-1 10-16,-18 0 16,-19 9-1,-9 9-15,0-9 16,9 0-1,-29 0-15,-8 0 16,18-9-16,-19-1 31,1 1-31,-1-1 16,1 20 0,-10-1-16,0 1 15,18-10-15,20-10 16,-19 1-1,0-10-15,28-9 16,0 0 0,-10-10-16,10 10 15,10 0 1,18 0 0,-9 9-16,9 10 15,29-1 1,-20 1-16,1-1 15,0 10 1,-1 0-16,1 10 16,28-10-1,-10 9-15,-27-9 16,37 10 0,9-1-16,10 10 15,9-10 1,9 10-1,20 0-15,18-10 16,28 0 0,19-9-16,29 0 15,27 0 1,10 10-16,19-1 16,38 1-16,18-1 31,19 0-31,28 1 15,10-1-15,9 0 16,0 1 0,10-1-16,0 1 15,-1-1 1,10 10 0,0 0-16,0 9 15,0 0-15,0 0 16,0 28-1,0 19-15,0 29 16,0 17 0,9 20-16,1 0 15,8 9 1,1 0-16,19 0 16,-10-18-1,19-1 1,0 0-16,-10-18 15,1 0 1,9-1-16,0-9 16,0-9-1,-9-9-15,18-20 16,0-8 0,29-1-16,-19-37 15</inkml:trace>
  <inkml:trace contextRef="#ctx0" brushRef="#br2" timeOffset="-114961.65">27300 7536 0,'0'0'0,"0"0"16,0 0-16,0 0 16,0 9-1,10 10 1,-1 18-16,1 48 16,8 37-1,-18 18-15,0 11 16,0 8-1,-18 1-15,-1 8 16,-10 1 0,11 0-16,-11-9 15,11-29 1,-1 0-16,0-9 16,0-18-1,10-29-15,-1-19 16,1-9-1,9-10-15,0-18 16,0 0 0,0-19-16,0 0 15,9-9 1,-9-1-16</inkml:trace>
  <inkml:trace contextRef="#ctx0" brushRef="#br2" timeOffset="-114628.64">27376 7526 0,'0'0'0,"0"0"0,0 0 15,0 0 1,-19 0-16,-19 10 16,-9-1-1,-19 29-15,-9 27 16,-10 10 0,1 10-16,8-10 15,29-19 1,0 0-16,19-18 15,0-1 1,18-18-16,1-9 16</inkml:trace>
  <inkml:trace contextRef="#ctx0" brushRef="#br2" timeOffset="-114290.77">27272 7479 0,'0'0'0,"0"0"15,0 0 1,9 0-16,1 10 16,18 8-16,10 29 15,9 28 1,0 19-16,0 0 15,0-9 1,0-1-16,9-9 16,-9-9-1,-9-10 1,0-9-16,-20-10 16,1 1-1,0-19-15,-19-1 16,0-18-1</inkml:trace>
  <inkml:trace contextRef="#ctx0" brushRef="#br2" timeOffset="-110635.78">19106 7714 0,'0'0'0,"10"-10"0,27-36 15,39-11 1,18-18-16,19 0 16,0 9-1,9 1 1,10-1-16,28 0 16,37 1-1,29 8-15,18-8 16,1 18-1,0 9-15,18 1 16,10 9 0,9 0-16,0-1 15,1 11 1,-1-1-16,-28 9 16,0 1-1,-19 18-15,0 20 16,-9-1-1,0 0-15,-10 9 16,0 10 0,-9 0-1,-18 0-15,-1 9 16,-10 10 0,-8 0-16,-10 9 15,0 0 1,-29 9-16,10 1 15,-9 9 1,-10-1-16,-9-8 16,-9 9-1,-10 9-15,-9-9 16,-29 0 0,0 9-16,-9 0 15,-9 0 1,0 0-16,-19 1 15,-10-1 1,-9 0-16,-19 10 16,0-10-1,-18 0 1,-10 0-16,-19 0 16,-9 10-1,-10-19-15,-9 0 16,-19 9-1,0-9-15,-9-10 16,-19-9 0,-10-9-16,-18-10 15,-10-9 1,0-9-16,-28-1 16,-18 1-1,-20 9-15,-18-19 16,-10-9-1,-28-10-15,0-9 16,-10-19-16,-27 0 31,18-9-31,28-9 16,0-10 0,10 0-16,0-9 15,-10-1 1,10 1-16,0-19 15,18 0 1,20 0-16,37 0 16,28 0-1,19-10-15,29-9 16,8-9 0,10 0-16,10-19 15,18 0 1,19 9-16,1-8 15,17-1 1,20 0-16,0 9 16,19-9-1,-1 0-15,20 19 16,-1 0 0,0 9-16,20-9 15,-1 18 1,-9 19-16,9 1 15,0 18 1,0 0 0,1 0-16,8 10 15,-9 8 1,1 1-16,8 0 16,-8 9-1,-1 1-15,-9 8 16,-1 1-1,1-1 1,0 10-16,0 0 16,0 0-16,-1 0 15,1 0-15,0 10 16,0-1 0,0-9-1,-10 10 1,10-10-16,-10 9 15,1-9 1,-1 0-16,1 9 16,-1-9-1,0 0-15,1 10 16,-1-1 0,-9-9-16,0 0 15,10 9 1,-10-9-16,0 0 15,0 0 1,0 10-16,0-1 16</inkml:trace>
  <inkml:trace contextRef="#ctx0" brushRef="#br2" timeOffset="-108645.29">6736 7357 0,'0'0'0,"0"0"0,0-18 15,0-1 1,0-9-16,0-10 16,9 1-1,1-10-15,18-10 16,9 1 0,29-10-16,9-9 15,20 10 1,-1-1-16,19 0 15,18 1 1,10 8-16,29 10 16,8 1-1,11 8-15,18-9 16,9 10 0,38 8-16,9 11 15,10 8 1,-9 1-16,27 9 15,-9 9 1,-9 1-16,-9-1 16,8 10-1,20 0-15,9-1 16,-28 10 0,-10-9-1,1 0-15,9 9 16,-19 0-1,-10 10-15,1-1 16,-10 10 0,-9 0-16,-19 0 15,-10 9 1,-9-9-16,-9 0 16,-19 10-1,-9-1-15,-10 9 16,-19 1-16,-9 0 15,0 0 1,-10 9-16,-9 0 31,-18 0-31,-1 9 16,-19 1 0,1-1-16,-20 10 15,1 0-15,-19 9 16,0 0-1,-1 0 1,-18 0-16,-18 1 16,-1 8-1,-19 1-15,0-10 16,-27 0 0,-20 10-16,-19-1 15,-8-18 1,-39 0-16,-28 0 15,-28-10 1,-28-9-16,-28 0 16,-19-9-1,-10-19 1,-19 9-16,10-18 16,10-1-16,-10 1 15,9-10 1,-18 10-1,-29-10-15,-18-9 16,8-1 0,-17-8-16,-11-1 15,10 0 1,38 1-16,19-1 16,18-9-16,19 0 15,19-19 1,0 1-1,-9-1 1,-1-19-16,20 1 0,18-1 16,29 1-1,27-1 1,20 1-16,18-10 16,10 0-1,-1-9 1,10-1-16,10-8 15,18 8-15,10-8 16,9-1 0,10-9-16,9 9 15,19-9 1,9 0-16,9 0 16,1-19-1,18 0 1,1 10-16,-1 0 15,10-1 1,9 1-16,0-1 16,1 1-1,-1 18-15,0-9 16,10 9 0,9-9-16,0 10 15,0-1-15,9 0 16,1 1-1,-1 18 1,-9-10-16,10 1 16,8 0-1,1 0 1,0-1-16,9 1 16,1 9-1,-10 0-15,-1 0 16,20 0-16,0 0 15,-48 29 1</inkml:trace>
  <inkml:trace contextRef="#ctx0" brushRef="#br2" timeOffset="-107620.28">17140 8155 0,'0'0'0,"0"0"15,0 0-15,0 0 16,0 0 0,0 0-16,0 0 15,0 0 1,10 9-16,9 10 15,18 19 1,20 18-16,8 9 16,11 1-1,-1 0-15,-9 9 16,-10 0-16,1 0 16,-10-19-1,-10 1 1,1-1-16,0-9 15,-10-10 1,-9 1-16,-1-19 16,-18-19-1</inkml:trace>
  <inkml:trace contextRef="#ctx0" brushRef="#br2" timeOffset="-107289.45">17761 8052 0,'0'0'0,"0"0"15,0 9-15,-19 19 16,1 19-16,-20 19 15,-19 28 1,-8 18 0,-39 10-16,1 0 15,-1-19 1,10-9-16,0-9 16,28-20-1,10-8-15,18-20 16,19-18-1</inkml:trace>
  <inkml:trace contextRef="#ctx0" brushRef="#br1" timeOffset="-80080.23">8843 11936 0,'0'0'0,"0"0"15,9 0-15,10 0 16,38-9 0,18-1-16,19 1 15,0 18 1,-9 1-16,-1-1 15,-8 0 1,-1-9-16,-9 0 16,-10 0-1,-18 0 1,-10 0-16,-19 0 16</inkml:trace>
  <inkml:trace contextRef="#ctx0" brushRef="#br1" timeOffset="-79789.59">8768 12264 0,'0'0'0,"0"0"16,0 0-16,0 0 15,9 0 1,29 10 0,28-1-1,56 0-15,28 10 16,1-9-16,-19-10 16,-10 0-1,-28-19-15,-19 0 16,-37 10-1</inkml:trace>
  <inkml:trace contextRef="#ctx0" brushRef="#br1" timeOffset="-78117.1">11392 11457 0,'0'0'0,"0"0"16,0 0-16,0 0 15,0 10-15,0 27 31,-9 20-31,0 36 16,9 11 0,0-11-16,0 1 15,0-19 1,0 0-16,0-18 16,-10-1-1,10-18-15,-9-1 16,9-9-16,0-9 15,0 0 1,0 0-16,0-19 16,0 0-1</inkml:trace>
  <inkml:trace contextRef="#ctx0" brushRef="#br1" timeOffset="-77743.58">11740 11936 0,'0'0'0,"0"0"15,0 0 1,19 0-16,19 0 16,28-9-1,18-1-15,10 10 16,1 0 0,-11 0-16,-9 0 15,1 10 1,-20-10-16,-18 0 15,-10 0 1,-9 0-16,-10 9 16,1-9-1</inkml:trace>
  <inkml:trace contextRef="#ctx0" brushRef="#br1" timeOffset="-77047.08">12926 11439 0,'0'0'0,"0"0"0,0 0 0,0 0 15,0 9 1,-10 0-1,1 20-15,9 8 16,9 19 0,1 1-16,9-1 15,-1-18 1,1-1-16,0-18 16,0 0-1,9-19-15,0 0 16,1-19-1,-1 0-15,9-18 16,1-10-16,-19 0 31,0 19-31,-10-1 16,0 11 0,-9 8-16,0 1 15,0 9-15,0 0 16,0 0-1,0 9 1,0 19-16,0 29 16,0 27-1,0 19-15,0 1 16,-9-1 0,-10 9-16,0-8 15,1-20 1,-1 0-16,-9-8 15,-10-20 1,0-9-16,10-19 16,-10-9-1,1-1-15,9-18 16,-1 0 0,1 0-1,19 0-15,-1-9 16</inkml:trace>
  <inkml:trace contextRef="#ctx0" brushRef="#br1" timeOffset="-76385.96">13631 12292 0,'0'0'0,"0"0"0,0 0 15,0 0 1,0 10 0,-9-1-16,-10 29 15,0 18-15,0 29 16,1 8-1,8-8 1,1-10-16,-1-19 16,1-9-16,0-9 15,-1-20 1,1-8 0,9-10-16,0 0 15,0-19 1,0-37-16,-10-29 15,20-18 1,-1 19-16,1 9 16,-1 9-1,10 19-15,-10 19 16,1 0 0,-1 18-16,0 1 15,1 18 1,18 1-16,0 27 15,10 10 1,0 19 0,-1 18-16,1 1 15,-1-10 1,-18 0-16,0 0 16,0 0-16,-10-19 15,1 0 1,-10-18-16,0-10 15,0-9 1,0-19-16</inkml:trace>
  <inkml:trace contextRef="#ctx0" brushRef="#br1" timeOffset="-76176.84">13227 12818 0,'0'0'0,"0"0"0,19 0 16,18-9-16,39-1 15,36 1 1,20 9 0,0 0-16,9 0 15,-19 0-15,-65 0 16</inkml:trace>
  <inkml:trace contextRef="#ctx0" brushRef="#br1" timeOffset="-75795.57">14262 11354 0,'0'0'0,"9"0"0,10 0 16,18 10-16,20 18 15,37 37 1,9 48-16,10 37 15,-28 28 1,-19 10-16,-38 0 16,-18-10-1,-20-9 1,-37 0-16,-47 9 16,-28-9-1,-57-19-15,-131 66 0</inkml:trace>
  <inkml:trace contextRef="#ctx0" brushRef="#br1" timeOffset="-75357.18">10941 11364 0,'0'0'0,"0"0"0,-28 9 16,-29 29 0,-28 37-16,-9 28 15,19 28 1,19 19-16,37 10 15,38-1 1,56 10-16,66 19 16,170-1-1,84-18-15</inkml:trace>
  <inkml:trace contextRef="#ctx0" brushRef="#br1" timeOffset="-68373.26">10085 7611 0,'0'0'0,"0"0"15,0 0-15,19 9 16,18 0 0,29-9-1,19 10-15,-10-1 16,10 1 0,-10-1-16,10 10 15,-1-10 1,1 10-16,18 0 15,10-1-15,-19-8 16,0-1 0,-9-9-1,-10 0-15,-9 0 16,-9 0 0,-20 0-16,-9 0 15,-9 0 1,0 0-1,-19 0-15,0 0 16,0 0-16,0 0 16,0 0-1</inkml:trace>
  <inkml:trace contextRef="#ctx0" brushRef="#br1" timeOffset="-67978.58">10612 7695 0,'0'0'0,"0"0"0,0 0 16,0 0-1,0 9 1,9 10 0,-9 38-16,0 36 15,-9 57 1,-10 10-16,-9 9 15,-1-10-15,20-18 16,9-19 0,19-9-1,-10-57-15</inkml:trace>
  <inkml:trace contextRef="#ctx0" brushRef="#br1" timeOffset="-66642.34">16322 11692 0,'9'0'0,"19"-19"15,48 0-15,46-9 16,38 0-1,-10 9-15,-18 10 16,-19 9 0,-28 0-1,-19 0-15,-29 0 16,-18 0-16,-19 0 16,-9 0-1,-57 0 1,-85 9-16,-46 1 15,-20 9 1,20 9-16,27 19 16,1 18-1,47-8-15,28 8 16,9 1 0,29 9-16,18-19 15,19 1 1,19-1-16,10-19 15,27 10 1,29 0-16,47-9 16,0-1-1,9-9 1,0-9-16,-9 0 16,-28 0-1,-10 0-15,-18-10 16,-20-9-1,-18 0-15,-9 0 16,-10 0 0,0 0-16,-38 9 15,-66 1 1,-37 8-16,-37 20 16,-1 9-1,38 0-15,28 0 16,28-10-16,29 1 15,18-1 1,29-9-16,9 1 31,19-1-31,18 19 16,38 0 0,29-1-16,37-8 15,10 0 1,18-20-16,10 1 15,-10-19 1,-9 0-16,-38 0 16,-18 0-1,-20 0-15,-18 0 16,-28 0 0,-19 0-16,-1 0 15,-8 0 1,-10 0-16,0 0 15,0 0 1,0 0 0</inkml:trace>
  <inkml:trace contextRef="#ctx0" brushRef="#br1" timeOffset="-64327.19">19426 12461 0,'0'0'0,"0"0"0,19 0 15,19-18 1,28 8 0,18 1-16,10 18 15,10 1-15,-1-1 16,1 10 0,-48-10-16</inkml:trace>
  <inkml:trace contextRef="#ctx0" brushRef="#br2" timeOffset="-56712.62">17742 11439 0,'0'0'0,"0"0"16,0 0-1,0 9-15,0 10 16,-9 37 0,-10 47-16,0 47 15,10 29 1,0-1-16,18 0 15,0-9 1,10-38-16,9-18 16,1-19-1,-1-19-15,0-19 16,-19-37 0</inkml:trace>
  <inkml:trace contextRef="#ctx0" brushRef="#br2" timeOffset="-56295.76">18307 12358 0,'0'0'0,"0"0"16,0-9-16,0-1 15,0 1 1,0 9-16,0 0 15,-10 9 1,1 20-16,0 8 16,9 19-1,9 10 1,19-10-16,10-9 16,9-9-1,19-10-15,0-19 16,9-18-1,-19-19-15,1-19 16,-29-9-16,-19-1 16,-37-18-1,-19 10 1,-19 8-16,-9 20 16,0 18-1,9 28-15,28 1 16</inkml:trace>
  <inkml:trace contextRef="#ctx0" brushRef="#br2" timeOffset="-55611.86">19756 12396 0,'0'0'0,"-10"-10"15,-18-27-15,-19-1 16,-19 10 0,-9 9-16,0 10 15,9 18 1,9 19-16,20 1 15,18-1 1,19 9 0,19 1-16,9-1 15,28 1 1,10-19-16,19-10 16,-1-18-16,-8-10 15,-1-19 1,-9-18-16,-10 0 15,-18-1 1,-19 11-16,-10 17 16,-9 1-1,0 19 1,0-1-16,0 10 16,0 10-1,-9 18-15,-1 28 16,1 38-1,9 19-15,9 9 16,-9 9 0,0 0-16,0 1 15,-19-29 1,-9-9-16,-9 0 16,-20-10-1,-18-9-15,-19-19 16,9-18-1,-18-19-15,-10-19 16,9-28 0,57 9-1</inkml:trace>
  <inkml:trace contextRef="#ctx0" brushRef="#br2" timeOffset="-55206.91">20753 11776 0,'0'0'0,"0"0"0,-10 10 16,-18-1-1,-28 29-15,-20 37 16,-8 37 0,27 10-1,20 19-15,18 0 0,19 9 31,28-28-31,10-9 16,18-20 0,10-8-16,0-29 15,0-9 1,9-19-16,-37-28 16</inkml:trace>
  <inkml:trace contextRef="#ctx0" brushRef="#br2" timeOffset="-54906.88">21129 11973 0,'0'0'0,"0"0"15,0 0-15,0 10 16,-9 27-1,-1 48 1,1 27-16,18 10 16,1 19-16,8-19 15,-8-19 1,-1-18 0,-9-29-16,0-9 15,0-10 1,0 1-16,0-19 15,0-19 1</inkml:trace>
  <inkml:trace contextRef="#ctx0" brushRef="#br2" timeOffset="-54661.92">21355 12414 0,'0'0'0,"9"0"0,10-9 0,37-10 16,20 10 0,37 0-1,18 18 1,-18 0-16,0 10 16,-19 9-1,-9-9-15,-10 0 16,-37-10-1</inkml:trace>
  <inkml:trace contextRef="#ctx0" brushRef="#br2" timeOffset="-54337.14">22587 11964 0,'0'0'0,"0"0"15,0 0-15,0 0 16,0 19 0,0 28-16,0 37 15,0 29 1,0 28-16,0 18 16,0-18-1,0-10 1,0 0-16,-9-9 15,-1-28 1,1-19-16,0-18 16,9-10-1,-10-19-15,10-10 16,0-18 0</inkml:trace>
  <inkml:trace contextRef="#ctx0" brushRef="#br2" timeOffset="-54029.13">22352 12180 0,'0'0'0,"9"-19"0,1-9 16,18-10 0,10 10-16,9 0 15,28 9 1,19 19-1,0 19-15,-9 9 16,-10 10-16,-19 9 16,-8-10-1,-30 10-15,-8 0 16,-20 0 0,-27 19-16,-48 18 15,-37 10 1,-1-19-1,58-47-15</inkml:trace>
  <inkml:trace contextRef="#ctx0" brushRef="#br2" timeOffset="-53574.36">23359 12827 0,'0'0'0,"0"0"15,0 0-15,0 0 16,0 0 0,0 0-16,0 10 15,-10-1 1,1 19-16,-1 10 15,1 9 1,18 9-16,1 0 16,-1-18-1,10-1-15,0-18 16,9 0 0,-9-10-16</inkml:trace>
  <inkml:trace contextRef="#ctx0" brushRef="#br2" timeOffset="-53322.7">23302 12452 0,'0'0'0,"0"0"16,0 0-16,0 0 15,10 0 1,-1 0-1,19 0-15,0 0 16,10 0-16,-10 0 16,-9-9-1,0-1 1,0 1-16,-19-1 16,0 1-1</inkml:trace>
  <inkml:trace contextRef="#ctx0" brushRef="#br2" timeOffset="-52946.94">23716 11805 0,'0'0'0,"9"0"0,10 9 16,10 0 0,18 19-16,9 38 15,10 37 1,-10 29-1,-9 27-15,-9 1 16,-29-1-16,-9-27 16,-18-1-1,-29-9 1,-10-19-16,-37 0 16,38-56-1</inkml:trace>
  <inkml:trace contextRef="#ctx0" brushRef="#br2" timeOffset="-50765.45">2662 12893 0,'0'0'0,"-9"0"16,-10 0-16,10 0 16,-1 0-1,10 0-15,19 0 16,56 9 0,66 1-16,57-1 15,37 0 1,10 10-16,9-19 15,19 0 1,-19-9-16,-38 18 16,-9 1-1,-38-1-15,-18 10 16,-38-10 0,-29 1-16,-27-1 15,-20 0 1,-18-9-1,-19 0-15,0 10 16,-37-1-16,-67 10 16,-103 9-1,-37-9 1,-10 0-16,-19-1 16,19 1-16,9-19 15,10-9 1,9-1-16,19 1 15,38-10 1,28 10-16,37-1 16,29 1-1,37 9 1,10 0-16,19 0 16,9 0-1,28 0-15,57 0 16,75-19-1,47 0-15,37 10 16,1 9 0,9 0-16,-19-9 15,-19 9 1,1 9-16,-20 0 16,-18-9-1,-19 0-15,-19 0 16,-19 0-1,-37 0-15,-29 0 16,-9 0 0,-9 0-1,-19 0-15,0 0 16,-19 0 0,0 0-16,0 0 15,0 0 1,0 0-16,0 0 15,0 0 1,0 0-16</inkml:trace>
  <inkml:trace contextRef="#ctx0" brushRef="#br2" timeOffset="-49327.06">25005 12621 0,'0'0'0,"0"0"0,0 0 15,9 0 1,20 0-16,27 0 16,38 0-16,28 9 15,29 1 1,-10-1-1,-9 0-15,-29-9 16,-18 0 0,-29 0-16,-18 0 15,0 0 1,-10 0-16,-9 0 16,-10 0-1</inkml:trace>
  <inkml:trace contextRef="#ctx0" brushRef="#br2" timeOffset="-48898.78">25692 12067 0,'0'0'0,"0"0"15,0 10 1,0-1-16,0 29 16,9 37-1,-9 18-15,0 20 16,0 18 0,-9-9-16,-1-18 15,1-1 1,-1 9-16,1-18 15,0-19 1,9-18-16,0-1 16,0-19-1,0 1-15,0-10 16,0-9 0,0 0-16,0-10 15,0-9 1,0 0-16,0 0 15,0 0 1</inkml:trace>
  <inkml:trace contextRef="#ctx0" brushRef="#br2" timeOffset="-47880.62">24723 12809 0,'0'0'0,"0"0"0,0 0 15,0 0 1,0 0 0,0 0-16,0 0 15,9 0 1,19 0 0,29-10-16,37 1 15,9 9-15,10-10 16,9 1-1,10 0 1,-19 9-16,0-10 16,-10 1-1,-8 9-15,-11-10 16,-9 1-16,-18 0 16,-19 9-16,-1 0 15,-9-10 1,-9 10-1,-9 0 1,-10 0-16,0 0 16</inkml:trace>
  <inkml:trace contextRef="#ctx0" brushRef="#br2" timeOffset="-47461.17">25908 11955 0,'0'0'0,"0"0"16,0 0-16,0 0 15,0 0 1,0 0-1,0 18-15,-9 20 16,-10 46-16,0 38 16,-9 29-1,18 8 1,1-18-16,0-10 16,-1 0-1,10-18-15,-9-28 16,-1-10-1,1-19-15,9 0 16,0-18 0,0-1-16,0-18 15,0 0 1,0-19-16,0 0 16</inkml:trace>
  <inkml:trace contextRef="#ctx0" brushRef="#br2" timeOffset="-47160.18">25090 12715 0,'0'0'0,"0"0"0,0 0 15,9 0 1,10 9-16,37 0 15,48 10-15,27 9 16,11-9 0,-1 0-1,-19 0-15,-28-10 16,-19 0 0,-18-9-16,-20 0 15,-18 0 1,-9 0-16,-10 0 15</inkml:trace>
  <inkml:trace contextRef="#ctx0" brushRef="#br2" timeOffset="-46429.34">16962 8305 0,'0'0'0,"0"0"16,0 0-16,0-9 15,0-1 1,0 1-16,0 9 16,0 0-1,0 0-15,9 9 16,29 29 0,18 18-1,19 38-15,19 0 16,0-1-16,-18-17 15,-20-1 1,1 0 0,-1 0-16,-18-19 15,-1 0 1,-18-9-16,0-9 16,-10-1-16,-9-18 15</inkml:trace>
  <inkml:trace contextRef="#ctx0" brushRef="#br2" timeOffset="-46144.37">17686 8145 0,'0'0'0,"0"0"15,0 10-15,-19 27 16,-19 29 0,-27 37-16,-20 29 15,-19 18-15,-8 9 16,-1 1-1,9-20 1,48-64-16</inkml:trace>
  <inkml:trace contextRef="#ctx0" brushRef="#br2" timeOffset="-45664.94">16999 8155 0,'0'0'0,"0"0"0,0 0 16,0 0-1,0 0 1,0 0-16,0 0 16,10 19-16,8 28 15,29 28 1,10 37-1,28 10 1,-1 0-16,1-19 16,9-9-16,-9 9 15,-10-9 1,-19-28-16,1-10 16,-20-18-1,-18-10-15,0-9 16,-19-19-1</inkml:trace>
  <inkml:trace contextRef="#ctx0" brushRef="#br2" timeOffset="-45361.98">17705 8061 0,'0'0'0,"0"0"0,0 9 15,-19 29-15,-19 37 16,1 19 0,-29 37-1,-19 19-15,-9 10 16,0-19-16,-9 9 15,-1-19 1,10 0-16,28-18 16,38-66-1</inkml:trace>
  <inkml:trace contextRef="#ctx0" brushRef="#br2" timeOffset="-44477.19">24930 12865 0,'0'0'0,"0"0"16,0 0-1,0 0-15,9 0 16,0-10-1,29-8-15,37-1 16,29 10-16,37-1 31,0 10-31,-9 0 0,-1 0 16,1 0 0,-19 0-1,-28 0-15,-10-9 16,-19 9-1,-18 0 1,0 0-16,-20 0 16,-8 0-1,-10 0-15,0 0 16</inkml:trace>
  <inkml:trace contextRef="#ctx0" brushRef="#br2" timeOffset="-44056.84">26068 11880 0,'0'0'0,"0"0"15,0 0 1,0 0-1,0 9-15,-9 0 16,-10 38 0,9 38-16,1 37 15,-1 18 1,1 11-16,0-1 16,-10 0-16,0-9 15,0-1 1,10-18-16,-1-9 15,1-10 1,0-18-16,-1-20 16,10-18-1,0-9-15,0-10 16,0-9 0,0-19-1,0 0-15,0 0 16</inkml:trace>
  <inkml:trace contextRef="#ctx0" brushRef="#br2" timeOffset="-43684.25">24995 12724 0,'0'0'0,"0"0"0,0 0 16,10 0 0,9 0-1,28 9-15,19 1 16,28-1 0,28 1-1,0-1-15,10 0 0,9 1 16,-9-1-1,-19-9 1,-10 0-16,-18 0 16,-10 0-1,-18 0-15,-20 0 16,-9 0 0,-9 0-16,-19 0 15,0 0 1</inkml:trace>
  <inkml:trace contextRef="#ctx0" brushRef="#br2" timeOffset="-43280.5">25814 11861 0,'0'0'0,"0"0"0,0 0 16,0 9 0,0 10-16,-9 19 15,-1 37 1,10 37-16,-9 10 16,9 28-1,-10 10-15,1-1 16,9-9-1,0 1-15,-10-20 16,10-19-16,0-8 16,-9-20-1,9-18 1,0-10 0,0-18-16,0-20 15,0 1-15,0-9 16,0-10-1,0 0-15</inkml:trace>
  <inkml:trace contextRef="#ctx0" brushRef="#br2" timeOffset="-42928.9">24958 12733 0,'0'0'0,"0"0"16,0 0-1,9 0-15,19 0 16,38 10 0,38-10-16,37 0 15,9 0 1,1 0-16,9 0 15,-19 0 1,-19-10 0,-18 1-16,-20 0 15,-8 9 1,-20 0-16,-9 0 16,-19-10-16,-9 1 15,-19 0 1</inkml:trace>
  <inkml:trace contextRef="#ctx0" brushRef="#br2" timeOffset="-42535.46">26021 11927 0,'0'0'0,"0"0"0,0 0 16,0 0-1,0 0-15,0 0 16,0 9 0,9 10-16,1 46 15,9 48 1,-10 28 0,10 18-16,-19 10 15,0 0 1,0 0-16,0-19 15,0-19 1,-10-18-16,1-10 16,0-18-1,-1-20-15,1-27 16,-1-1 0,1-18-16,9 0 15,0-19 1,0 0-16,0 0 15</inkml:trace>
  <inkml:trace contextRef="#ctx0" brushRef="#br2" timeOffset="-40540.45">27545 11898 0,'0'0'0,"0"0"0,0 0 16,0 0-1,0 0-15,0 0 16,0 10-1,0 18-15,9 19 16,10 19 0,9 9-16,10-10 15,9-8 1,-9-11-16,-1-27 16,-9 0-1,10 0-15,0-19 16,9-10-1,0-8-15,-10-20 16,10-9 0,-9-9-1,-19 0-15,0-1 16,0 10 0,-19 19-16,0 0 15,0 19 1,0 9-16,0 0 15,0 9 1,0 10-16,0 47 16,0 27-1,0 29 1,0 0-16,-10 10 16,-9-10-16,1-10 15,-1-9 1,-10-9-16,-8-19 15,-1-9 1,-18-10-16,-19-9 16,-1-9-1,-8-20-15,-1-18 16,0 0 0,10-18-16,9-1 15,10-9 1,27 9-1</inkml:trace>
  <inkml:trace contextRef="#ctx0" brushRef="#br2" timeOffset="-40079.2">28730 12574 0,'0'0'0,"0"0"16,0 0-16,0 0 15,0 0 1,0 0-16,0 9 16,-19 29-1,1 28-15,-1 27 16,-9 20 0,-1 9-16,1-9 15,9-10 1,0-9-16,10-10 15,0-9 1,-1-19-16,1-18 16,-1-1-1,1-18-15,9-9 16,0-10 0</inkml:trace>
  <inkml:trace contextRef="#ctx0" brushRef="#br2" timeOffset="-39706.91">28570 12658 0,'0'0'15,"0"0"-15,10 0 16,-1 10-16,10-1 15,9 19 1,10 19-16,-1 10 16,10 18-1,-9 18 1,9-8 0,-9 9-16,-1-19 15,-8 0 1,-1 0-16,-9-19 15,-1 0 1,1-9-16,-9-9 16,-1-10-1,0-9-15,-9 0 16,0-19 0,0 0-16</inkml:trace>
  <inkml:trace contextRef="#ctx0" brushRef="#br2" timeOffset="-39446.88">28335 13240 0,'0'0'0,"0"0"16,0 0-16,0 0 15,10 0-15,37 0 16,37-9-1,48 9 1,9-10 0,0 1-16,-19 0 15,-18-1 1,-19 1-16,-29-1 16,-37 1-16</inkml:trace>
  <inkml:trace contextRef="#ctx0" brushRef="#br2" timeOffset="-37795.4">29991 11842 0,'0'0'0,"0"0"15,9 0-15,1-9 16,8-1 0,1 1-1,-9 9-15,8-9 16,-8 9 0,9 0-16,-10 0 15,-9 0 1,0 0-16,0 0 15,-19 9 1,-37 0-16,-29 19 16,-28 19-1,-18 0-15,18 10 16,28-10 0,29-10-16,18 1 15,19-1 1,19-9-16,19 10 15,19-1 1,27 1 0,1-1-16,10 1 15,8-19 1,-9-1-16,1 1 16,-20-19-16,-9 0 15,-9 0 1,-19 0-16,-10 0 15,-9 0 1,0 0-16,-28 10 16,-29-1-1,-37 10 1,-37 18-16,8 10 16,29 0-1,28 0-15,19-9 16,10-1-1,9-9-15,18 0 16,1 1 0,-1-1-1,10 0-15,10 0 16,9 0 0,18 0-16,38 10 15,29-19 1,28-1-16,18-18 15,-9 0 1,-18-9-16,-20 0 16,-18-1-1,-29 1-15,-18 9 16,-19-10 0,-1 10-16,-8 0 15,-10-9 1,0 9-16</inkml:trace>
  <inkml:trace contextRef="#ctx0" brushRef="#br2" timeOffset="-37262.06">31026 11307 0,'0'0'0,"0"0"15,0 10-15,0 8 16,-10 39-1,1 37-15,-1 46 16,10 10 0,0 10-1,10-10-15,-10-9 16,0-10 0,0-18-16,0-29 15,9-9-15,1-18 16,-1-11-1,0-8 1,-9-19-16</inkml:trace>
  <inkml:trace contextRef="#ctx0" brushRef="#br2" timeOffset="-36862.62">31562 12358 0,'0'0'0,"0"0"0,0 0 16,-19 0-1,0 10 1,-9-1-16,0 19 16,0 19-16,18 19 15,10 9 1,19-10-1,9-8-15,10-10 16,-1-19 0,10-9-16,1-19 15,-1-10 1,0-18-16,-10-10 16,-18-18-1,0 0-15,-19-10 16,-19 1-1,0-1 1,-9 19-16,0 9 0,0 29 16,9 0-1</inkml:trace>
  <inkml:trace contextRef="#ctx0" brushRef="#br2" timeOffset="-36143.04">32258 12508 0,'0'0'0,"0"0"16,0-9-16,-9-10 15,-10 0 1,0 10-16,-9 0 16,-10 9-1,10 9-15,0 19 16,-1 0 0,20 0-16,0 10 15,18-1 1,10-8-16,9-1 15,19-9 1,0-1 0,0-18-16,10 0 15,-10-28 1,-10-9-16,1-10 16,0 0-16,-20 0 15,1 9 1,-19 10-16,0 9 15,0 10 1,0 0 0,0 9-16,0 0 15,0 9 1,0 29 0,-9 46-16,-1 19 15,1 19-15,-10 10 16,10-1-1,-10-9 1,0 0-16,-9 0 16,-10-19-1,1-19-15,-10-8 16,-10-20 0,1 0-16,-10-18 15,-19-1 1,-9-18-16,0-19 15,19-9 1,37-1-16</inkml:trace>
  <inkml:trace contextRef="#ctx0" brushRef="#br2" timeOffset="-18631.77">1872 14094 0,'0'0'0,"-9"19"15,-20 28-15,-8 46 16,9 29 0,-1 0-1,20 19-15,0 0 16,9-10-16,0-9 16,9-9-1,0-29-15,1-18 16,-1-10-1,19-18-15,10-1 16,-19-27 0</inkml:trace>
  <inkml:trace contextRef="#ctx0" brushRef="#br2" timeOffset="-18245.81">2484 14826 0,'0'0'0,"0"0"15,0 0-15,-19 9 16,0 0 0,-9 20-16,-1 8 15,11 10 1,-1 19-16,9-10 15,20 0 1,18-18-16,0-1 16,19-18-1,0-19 1,10 0-16,-10-19 16,-10-18-16,-18-1 15,-9-18 1,-20 0-16,-27-10 15,-48 19 1,-18 10 0,-10 37-16,56 9 15</inkml:trace>
  <inkml:trace contextRef="#ctx0" brushRef="#br2" timeOffset="-17663.16">3208 15013 0,'0'0'0,"0"-9"0,-9-10 15,-10 10-15,0-1 16,0 10 0,-19 10-1,1 18-15,9 0 16,-1 19 0,20-9-16,0-1 15,18-18-15,0 0 16,1-10-1,9-9 1,9 0-16,0-9 16,0-10-1,10 0-15,0 0 16,-20 10-16,1 0 16,0 9-1,0 9 1,9 10-16,0 18 15,-9 29 1,-19 18 0,-9 10-16,-20 9 15,-18 19 1,-37-9-16,-20-19 16,-9-29-1,10-18-15,18-18 16,19-20-16,29-9 15</inkml:trace>
  <inkml:trace contextRef="#ctx0" brushRef="#br2" timeOffset="-17263.12">4177 14563 0,'0'0'0,"0"0"0,-10 0 16,-27 9-1,-38 38 1,-29 28-16,1 38 16,27 9-1,29-9-15,19-1 16,19-9 0,18-18-16,10-29 15,9 0-15,10-18 16,-1-10-1,10-9 1,-28-19-16</inkml:trace>
  <inkml:trace contextRef="#ctx0" brushRef="#br2" timeOffset="-16895.62">4450 14666 0,'0'0'0,"0"0"0,0 10 16,0 8-1,-19 29-15,0 28 16,0 19 0,0 9-1,1 1-15,8-11 0,1-27 31,18-19-31,1-9 16,-1-20 0,10 1-16,9 0 15,10-10 1,18-9-16,29 0 16,-1-9-1,-8-1-15,-1 1 16,-19 0-16,1-1 15,-29 1 1</inkml:trace>
  <inkml:trace contextRef="#ctx0" brushRef="#br2" timeOffset="-16527.36">5362 14751 0,'0'0'0,"0"0"0,0 0 16,0 9 0,-19 29-16,1 18 15,-20 28 1,0 20-16,10 8 15,9-27 1,10-20-16,18-18 16,1-9-1,18-10-15,0-9 16,19-1 0,19-8-1,9-1-15,1-9 0,-1-9 31,-9-1-31,-48 1 16</inkml:trace>
  <inkml:trace contextRef="#ctx0" brushRef="#br2" timeOffset="-16192.19">5823 14366 0,'0'0'0,"10"0"0,-1 9 16,19 10 0,19 19-16,10 27 15,9 20-15,-1 27 16,-8 1-1,-29 0-15,-19 9 16,-18-1 0,-38-8-1,-9-10-15,-20-9 16,-18-19 0,0-9-16,57-47 15</inkml:trace>
  <inkml:trace contextRef="#ctx0" brushRef="#br2" timeOffset="-15879.76">7103 15023 0,'0'0'0,"0"0"15,9 0 1,0-10-16,20 1 16,-1 0-1,19-1-15,19 10 16,0 0-1,9 10-15,-9-1 16,-38-9-16</inkml:trace>
  <inkml:trace contextRef="#ctx0" brushRef="#br2" timeOffset="-15679.88">6820 15229 0,'0'0'0,"0"0"0,10 0 16,9 0-16,37 10 15,48-10 1,37 9 0,47-9-16,-9 0 15,131 9-15</inkml:trace>
  <inkml:trace contextRef="#ctx0" brushRef="#br2" timeOffset="-637.09">9370 14638 0,'0'0'0,"9"0"15,38-9 1,47-1-16,47 1 15,10 18 1,-1 1-16,-18 8 16,-28 1-1,-29-9-15,-28-1 16,-9 0 0,-20-9-16,-18 0 15,0 0 1,-18 10-16,-58-1 15,-55-9 1,-58 10-16,-18 18 16,1 9-1,8 10 1,38 19-16,28-10 16,48 0-16,27-9 15,29-9 1,19-1-1,27 10-15,48 0 16,47 9-16,47-9 16,9-9-1,1-10-15,-29-9 16,-28 0 0,-29-1-1,-18-8-15,-28-1 16,-19 0-1,-19-9-15,0 10 16,-29-1 0,-46 19-1,-56 19-15,-29-9 16,-29 9 0,11 9-16,27-9 15,19 9 1,29-18-16,37-1 15,29-18 1,8 0-16,20 0 16,-1-10-1,10 0-15,10 10 16,9 9 0,37 0-16,38 1 15,66-1-15,57-10 16,37-8-1,0-10 1,-10-10-16,-37 1 16,-38 0-1,-46-1 1,-48 10-16,-28 0 16,-19 0-16,-9 0 15,-10 0 1,-9 0-1,0 0-15,0 0 16,0 0-16</inkml:trace>
  <inkml:trace contextRef="#ctx0" brushRef="#br2" timeOffset="570.27">10894 15088 0,'0'0'0,"0"0"0,0 0 16,0 0 0,0 10-16,9 18 15,10 19-15,19 19 16,18-1-1,10-8 1,-10-20-16,1-9 16,-1-9-16,1-19 15,-10-19 1,0-9-16,-10-19 16,1 0-1,-19 0 1,-10 0-16,-9 0 15,0 19 1,0 19-16,0 0 16,0 9-1,0 9-15,0 19 16,-9 57 0,-10 18-16,0 19 15,0 18 1,-9-18-16,0-18 15,-10-20-15,1-9 32,-10-9-32,-10-10 15,-18-18 1,-10-1-16,19-18 16,1-19-1,8 0-15,38-9 16</inkml:trace>
  <inkml:trace contextRef="#ctx0" brushRef="#br2" timeOffset="1154.42">11863 15689 0,'0'0'0,"0"0"16,0 0-1,0 0-15,0 9 16,0 10 0,-19 47-16,10 28 15,-1 18 1,1 19-16,-1-27 15,1-20 1,-1-28-16,1-18 16,0-10-1,9-9-15,0-19 16,0 0 0,0-19-16,9-56 15,0-47-15,10-9 16,0 18-1,0 19-15,0 29 16,0 27 0,-1 10-1,-8 19 1,-1 9-16,19 18 16,19 39-16,0 18 15,1 28 1,-1 0-1,-10 0-15,1-9 16,-19-19-16,-1-19 16,-8-9-1,-10-18-15,0-20 16</inkml:trace>
  <inkml:trace contextRef="#ctx0" brushRef="#br2" timeOffset="1353.45">11675 16299 0,'0'0'0,"9"0"16,10-10-16,28-8 16,47-1-1,19-9 1,0 0-16,-10 9 15,-46 9 1</inkml:trace>
  <inkml:trace contextRef="#ctx0" brushRef="#br2" timeOffset="1669.6">12775 14638 0,'0'0'0,"0"0"0,0 19 16,-9 56-16,-10 66 15,10 37 1,-1 19-16,10-19 15,0-9 1,0-9-16,-9-38 16,9-19-1,9-28-15,1-28 16,-1-29-16</inkml:trace>
  <inkml:trace contextRef="#ctx0" brushRef="#br2" timeOffset="2022.8">13274 15417 0,'0'0'0,"0"0"0,0 0 16,-10 0-1,-8 9-15,-1 19 16,0 10-1,10 28-15,18 18 16,0-9-16,20-9 31,-1-29-31,19 1 16,0-19 0,0-19-16,0-29 15,-9-8-15,-10-19 16,-9-10-1,-29-9 1,-18 9-16,-19 0 16,-9 29-1,-1 9-15,29 18 16</inkml:trace>
  <inkml:trace contextRef="#ctx0" brushRef="#br2" timeOffset="2687.7">14262 15604 0,'0'0'0,"0"-9"0,0-10 15,-10-18-15,-18-1 31,-28-9-31,-10 19 0,0 19 16,0 18 0,0 19-1,19 0 1,19 19-16,18 0 16,20 0-16,-1 0 15,20-9 1,-1-1-16,9-18 15,10-19 1,0-9 0,19-29-16,0-9 15,-9 0-15,-20 0 16,1 0 0,-19 19-1,-1 0-15,-8 9 16,-1 10-1,-9 0-15,10 18 16,-1 0 0,1 29-1,-1 46-15,0 29 16,-9-1 0,-18 10-16,-11-9 15,-8 0-15,-10-20 16,-10-8-1,1-19 1,-1-10-16,-27-19 16,-10-8-1,-10-29-15,1-19 16,9-9 0,18-10-16,39 10 15,18 9-15</inkml:trace>
  <inkml:trace contextRef="#ctx0" brushRef="#br2" timeOffset="3135.44">15024 15173 0,'0'0'0,"0"0"0,0 9 15,-10 29 1,10 37-1,-9 28-15,9 28 16,0 20 0,0 8-16,0 1 15,0-10 1,-10-10-16,10-27 16,0-10-1,0-18-15,-9-29 16,9-19-1,-9-8-15,9-20 16,0-9-16,0-9 31,-10-1-31</inkml:trace>
  <inkml:trace contextRef="#ctx0" brushRef="#br2" timeOffset="3452.72">14845 15445 0,'0'0'16,"9"-28"-16,20-19 15,8-9-15,10-1 16,19 10 0,0 10-1,9 18-15,-9 10 16,0 18-16,-10 19 15,-9 0 1,-9 19-16,-19 19 16,-10 0-1,-28-1-15,-28 20 16,-19 9 0,-37-19-16,0-10 15,-1-27-15,48-29 16</inkml:trace>
  <inkml:trace contextRef="#ctx0" brushRef="#br2" timeOffset="3970.1">16482 15848 0,'9'0'0,"38"0"16,57-9-16,56 0 16,9-1-1,0 1-15,-28-1 16,-28 10-16,-28 0 16,-19 0-1,-29 0-15,-18 0 16,-9 0-1</inkml:trace>
  <inkml:trace contextRef="#ctx0" brushRef="#br2" timeOffset="4292.63">17131 15323 0,'0'0'0,"0"0"15,0 9 1,0 20-16,-10 36 16,10 57-1,0 28 1,0 19-16,0-9 16,0-1-16,-9-27 15,0-20 1,-1-9-1,1-18-15,-1-20 16,10-27 0,0-1-16,0-18 15,0-19 1,0 0 0,0 0-16</inkml:trace>
  <inkml:trace contextRef="#ctx0" brushRef="#br2" timeOffset="5124.11">19285 15229 0,'0'0'0,"0"0"0,0-9 15,0-1 1,0 1-16,-19-10 15,-9 10 1,-19-1-16,-38 29 16,-27 19-1,-20 18-15,0 10 16,38-10 0,38-18-16,18-1 15,29 1 1,9 9-16,18-1 15,29 11 1,29-1 0,18 0-16,9-9 15,20-9 1,-29-10-16,-29-9 16,-17-10-1,-20 0-15,-19-9 16,-9 0-1,-19 10-15,-56 18 16,-75 10-16,-29 8 31,9 20-31,11 0 16,17-10 0,39 0-16,47-18 15,18-1-15,19 1 16,10-10-1,27 0-15,20 0 16,37 10 0,29-10-16,37-9 15,28 0 1,1-10 0,-20-9-16,-28 0 15,-27 0 1,-30-9-16,-27 9 15,-19-10 1,0 1-16,-19 9 16</inkml:trace>
  <inkml:trace contextRef="#ctx0" brushRef="#br2" timeOffset="6742.78">20160 15398 0,'0'0'0,"0"0"0,0 0 15,0 0 1,0 0-16,0 0 16,0 0-1,0 0-15,0 0 16,0 0 0,0 0-16,0 0 15,0 0 1,0 0-1,0 0-15,0 0 16,0 0 0,0 0-16,0 0 15,0 0 1,0-9-16,0-1 16,0 1-1,0 0-15,0-1 16,0 10-1,0 0-15,0 10 16,-19 27-16,0 29 16,-9 28-1,9 28 1,-9-1 0,19-27-16,-1-9 15,1-10-15,0 0 16,-1-28-1,1-10 1,9-18-16,0-19 16</inkml:trace>
  <inkml:trace contextRef="#ctx0" brushRef="#br2" timeOffset="6987">20442 15773 0,'0'0'0,"19"0"15,28-18-15,28-1 16,10 0 0,19 0-16,-10 10 15,-10 0 1,-18-1-1,0 10-15,-28 0 16</inkml:trace>
  <inkml:trace contextRef="#ctx0" brushRef="#br2" timeOffset="7538.86">21374 15135 0,'0'0'0,"0"0"16,0 0 0,0 10-16,-10 18 15,1 28 1,-1 10 0,20 18-16,9-9 15,9 0-15,0-18 16,0-20-1,10 1 1,-10-19-16,0-19 16,1 0-1,18-29-15,0-8 16,0-19 0,-10-10-16,-18 0 15,0 19-15,0 19 16,-10 0-1,1 19 1,-10-1-16,0 10 16,0 10-1,0 18-15,0 37 16,0 39 0,-19 8-16,0 10 15,-9-9 1,-10-19-16,0-1 15,-9-8 1,-9-19-16,0-10 16,-10-19-1,0-18 1,0-9-16,38-20 16</inkml:trace>
  <inkml:trace contextRef="#ctx0" brushRef="#br2" timeOffset="8142.43">22060 15952 0,'0'0'0,"0"0"15,0 0-15,0 0 16,0 0 0,0 0-16,0 18 15,-18 39 1,-1 27-16,-9 19 16,-1 10-1,1-19 1,9-19-16,-9-10 15,9-18 1,10-18-16,-1-11 16,1-18-1,9-9-15,-9-29 16,9-46 0,9-47-16,19 9 15,0 18 1,1 29-16,-1 19 15,0 19 1,0 8-16,1 20 16,-1 18-1,19 10-15,0 37 16,9 19 0,-18 19-16,0-9 15,-10-1 1,-9 10-1,-10-19-15,0 0 16,1-19-16,-10-9 16,0-19-1,0-18-15</inkml:trace>
  <inkml:trace contextRef="#ctx0" brushRef="#br2" timeOffset="8336.76">21900 16430 0,'0'0'0,"10"0"0,-1-9 15,19-1 1,29-8-16,18-1 16,29 9-1,-1 1 1,-9 0-16,-56-1 15</inkml:trace>
  <inkml:trace contextRef="#ctx0" brushRef="#br2" timeOffset="8636.7">22916 15201 0,'0'0'16,"10"9"-16,-1 10 16,19 47-16,-9 28 15,-9 28 1,-20 37-16,-27 29 15,-39 9 1,-27-10-16,-48-18 16,-93 94-1</inkml:trace>
  <inkml:trace contextRef="#ctx0" brushRef="#br2" timeOffset="9013.02">20113 15154 0,'0'0'0,"-9"0"0,-10 9 15,-28 10 1,-19 28-16,-9 38 16,-1 27-1,20 38-15,18 19 16,38-9-1,19 9-15,38-19 16,55 0 0,95 19-16,113 28 15</inkml:trace>
  <inkml:trace contextRef="#ctx0" brushRef="#br2" timeOffset="9636.49">23867 14920 0,'0'0'0,"0"0"16,0 9-16,-10 10 15,-9 28 1,-9 56-16,0 38 16,0 18-16,9-9 15,9-9 1,1-29-16,18-27 31,1-10-31,18 0 16,-18-47-1</inkml:trace>
  <inkml:trace contextRef="#ctx0" brushRef="#br2" timeOffset="9986.92">24205 15464 0,'0'0'16,"0"0"-16,0 9 0,-9 0 15,-10 20 1,10 27 0,-1 19-16,20 19 15,-1-19 1,19-19-16,0-18 15,1-1 1,8-18-16,1-19 16,0-9-1,-1-20 1,-9-17-16,-18-11 0,-29-18 31,-19 0-31,-18 9 16,-10 20-1,10 27-15,27 9 16</inkml:trace>
  <inkml:trace contextRef="#ctx0" brushRef="#br2" timeOffset="10635.27">25137 15895 0,'9'0'0,"0"-18"16,10-20-16,0-18 31,-19-1-31,-9 11 16,-10-1 0,-19 18-16,-9 20 15,-9 9-15,-10 19 16,19 18-1,0 20-15,19-1 16,9 0 0,19 1-1,9-20-15,19 1 16,19-1 0,10-18-16,9-19 15,0-28-15,-1-19 16,-8-9-1,-20-10 1,1 10-16,-19 9 16,0 9-1,-19 10-15,0 19 16,0-1 0,0 10-16,0 0 15,0 10-15,-10 37 16,1 28-1,0 28 1,-10 19-16,0 9 16,0-9-1,0-9 1,-18-20-16,-1 1 16,-9-19-16,-9 0 15,-20-18 1,-18-10-16,-28-10 15,-10-27 1,10-20-16,9-18 16,66 9-1</inkml:trace>
  <inkml:trace contextRef="#ctx0" brushRef="#br2" timeOffset="12842.89">20010 15285 0,'0'0'0,"0"0"0,0 0 16,-10-9-1,1 0-15,-1 9 16,1-10 0,-10 10-16,0 10 15,-18-1 1,-20 19-16,1 19 16,-1 0-1,10 9-15,0 1 16,19 8-1,0 1-15,0 18 16,9-9 0,0 1-1,10 8-15,-1 0 16,20 10 0,18-19-16,0 0 15,19-9-15,9-10 16,1 1-1,-1-1 1,1 0-16,-1 1 16,-9-20-1,0 1-15,10-1 16,-10-9 0,9-9-16,20 0 15,18-19 1,18 0-16,-55-10 15</inkml:trace>
  <inkml:trace contextRef="#ctx0" brushRef="#br2" timeOffset="13424.72">22907 15051 0,'0'0'0,"0"0"16,0 0-1,0 9-15,9 1 16,1 27 0,9 29-1,-1 28-15,1 18 16,-9 10 0,-10 0-16,-10 0 15,-9-19 1,-18 1-16,-1-1 15,-18-9 1,-1-10-16,-9-9 16,19-19-1,0 1-15,0-10 16,10 0 0,18-19-16</inkml:trace>
  <inkml:trace contextRef="#ctx0" brushRef="#br2" timeOffset="13932.94">22832 15285 0,'0'0'0,"0"0"16,0 0-16,9 10 15,1 9 1,18 18 0,0 19-16,10 38 15,-1 19 1,-18-1-16,0 1 15,-19-19 1,-19 0-16,0-1 16,-18-17-1,-1-1-15,0-19 16,-9 0 0,-9-9-16,28-28 15</inkml:trace>
  <inkml:trace contextRef="#ctx0" brushRef="#br2" timeOffset="15236.72">1223 13766 0,'0'0'0,"0"0"15,0 0-15,0 0 16,0 18-1,0 29-15,0 47 16,9 56 0,1 28-16,9 10 15,-1 0 1,1-1 0,9 1-16,1 0 15,-11-10 1,-8 0-16,9 0 15,0-37 1,-10-19-16,0 0 16,1-19-1,-10-18-15,0-20 16,0-8 0,0-20-16,0-9 15,0-9 1,0-19-16,0 0 15,0-9 1,0-1-16</inkml:trace>
  <inkml:trace contextRef="#ctx0" brushRef="#br2" timeOffset="17786.83">997 13756 0,'0'0'0,"0"0"0,0 0 16,0 0-1,0 0 1,28 0-16,10-9 16,37-1-16,38 10 15,47 10 1,28 9 0,38-1-16,19 1 15,9-10-15,37 10 16,1 0-1,37-10 1,10 1-16,-1-1 16,20 0-1,18 10-15,10-9 16,9 8 0,-19 1-16,-9 0 15,0-10 1,9 1-16,10-1 15,0 0 1,9-9-16,19-9 16,9 9-1,1-9 1,-1-1-16,10 1 16,9 9-16,-9 0 15,9-9 1,-19 9-16,29-10 15,9 10 1,28 0-16,-10 10 16,29-10-1,-9 9-15,-38 0 16,19 1 0,0-1-16,-1 19 15,20 0 1,9 1-1,9-1-15,10 9 16,-28 1 0,-1-10-16,1 9 15,-19-8 1,9 8-16,0 1 16,19-1-1,19 1-15,-19-1 16,-28 1-1,-10-1-15,-18-9 16,-38-9 0,-29-9-1,-8-1-15,-11 0 16,-8 1 0,-48-1-16,-46 0 15,-1-9-15,-37 0 16,-28 0-1,-20 0-15,-37 0 16,-37 0 0,-10 0-1,-19 0-15,-18 0 16,-1 0 0,-18 10-16,-1-1 15,1 1 1,-10-1-16,0 10 15,1 9 1,-1 0-16,0 19 16,0 19-1,1 9-15,-1 9 16,0 19 0,0 19-16,0 0 15,10 19 1,0 0-16,-1 9 15,1-9 1,0-1 0,-1-8-16,-9-10 15,-9-10 1,0 1-16,0-19 16,0-10-1,-19-9-15,0-19 16,0 1-1,0-1-15,-10-18 16,1-1-16,-10-9 16,0 0-1,-18 1 1,-29-1 0,-19 9-16,-47 1 15,-37-10-15,-47-9 16,-29-1-1,-37-27-15,-29-10 16,-18 1 0,-66-1-1,-47 0-15,-28 0 16,-20 10 0,-55-10-16,-20 0 15,10 10 1,10 0-16,-48-1 15,28 10 1,29 0-16,9-9 16,-9-1-1,0 10-15,37-18 16,-9-1 0,19-9-16,0 9 15,0 10 1,-10-1-16,-28 10 15,1 0-15,-11 10 32,20 8-32,18-18 15,10 0 1,9-9-16,-28 0 16,-9-1-16,-29 1 15,-9 9 1,19 9-16,19 10 15,18-10 1,1 1 0,8 18-16,1-9 15,0-10-15,-10 0 16,20 10 0,27 0-1,29-10-15,18 1 16,20-1-1,36 10 1,20-10-16,28 1 16,28-1-1,10 0-15,37 1 16,29-10 0,27 0-16,29 9 15,28-9 1,10 0-16,9 0 15,18 0 1,11 0-16,18-9 16,0 9-1,-1 0-15,-8 0 16,0 0 0,-10 0-16,-10 9 15,1 1-15,0-1 16,9 0-1,-9 1-15,9-1 16,0-9 0,19 0-1,0 0 1,9 0-16,10 0 16,9 0-16,10 0 15,-10 0 1,10-9-16,-1-1 15,1 1 1,0 0-16,-1-10 16,1 0-1,-1 0-15,1-18 16,0-1 0,-1-18-16,10-10 15,0-18 1,0-19-1,0-1-15,-9-18 16,-10-9 0,9-10-16,-8 19 15,-1 19 1,19 56-16</inkml:trace>
  <inkml:trace contextRef="#ctx0" brushRef="#br2" timeOffset="31674.06">25880 15145 0,'0'0'0,"-10"0"0,-8 9 16,-20 19-16,-28 47 15,0 38 1,19 18-16,28 10 15,29 0 1,9-10-16,18-9 16,10-9-1,19-29-15,9-18 16,10-10 0,-38-28-16</inkml:trace>
  <inkml:trace contextRef="#ctx0" brushRef="#br2" timeOffset="32022.99">26115 15642 0,'0'0'0,"0"0"15,0 0-15,0 0 16,0 0 0,0 19-16,0 28 15,9 28-15,1 9 16,-1 10-1,1 0 1,-1-19-16,-9-19 16,0-9-1,0-9-15,0-29 16</inkml:trace>
  <inkml:trace contextRef="#ctx0" brushRef="#br2" timeOffset="32283.8">26360 15811 0,'0'0'0,"18"0"0,29-10 15,57 1-15,46 0 31,-8 18-31,-1 0 16,-10 10 0,-8 0-16,-29-10 15,-28 1 1,-38-10-16</inkml:trace>
  <inkml:trace contextRef="#ctx0" brushRef="#br2" timeOffset="32603.3">27460 15492 0,'0'0'0,"0"0"15,0 0-15,0 0 16,0 9-1,0 10-15,-9 47 16,9 46 0,0 29-1,0 0-15,0-1 16,0-18-16,0-18 16,0-29-1,0-10 1,-10-18-16,10-9 15,0-29 1</inkml:trace>
  <inkml:trace contextRef="#ctx0" brushRef="#br2" timeOffset="32885.45">27479 15511 0,'0'0'0,"9"0"0,20-10 16,8 1-1,29-1 1,0 20-16,0 18 16,-10 10-1,1 8-15,-10 20 16,-19-10-1,-19 10-15,-18-10 16,-29 10-16,-46 19 16,27-48-1</inkml:trace>
  <inkml:trace contextRef="#ctx0" brushRef="#br2" timeOffset="33219.54">28109 15229 0,'0'0'0,"10"10"0,18 18 16,28 47 0,10 37-1,-9 29-15,-29 19 16,-19-1 0,-46 19-16,-48-9 15,-65-9 1,-67-38-16,-112 18 15</inkml:trace>
  <inkml:trace contextRef="#ctx0" brushRef="#br2" timeOffset="33902.78">32832 12780 0,'0'0'0,"0"0"16,0 0-1,0 0-15,0 0 16,0 10 0,-10 9-16,1 18 15,0 38 1,-1 28-16,1-9 15,-1 0 1,1-19-16,0 0 16,-1-19-1,1-9-15,-1-28 16</inkml:trace>
  <inkml:trace contextRef="#ctx0" brushRef="#br2" timeOffset="34513.02">32719 12771 0,'0'0'0,"0"0"16,0 0 0,0 0-16,-9 19 15,-29 18-15,-37 29 16,-19 47-1,0-1-15,37 1 16,29 9 0,47 0-1,9-66-15</inkml:trace>
  <inkml:trace contextRef="#ctx0" brushRef="#br2" timeOffset="48651.21">32766 12386 0,'0'0'0,"0"0"0,0 0 16,0 0-16,0 0 16,0 10-1,0-1-15,0 29 16,9 18-1,1 38-15,-1 9 16,10 28 0,0 10-1,0-10-15,-19 1 16,0-1-16,0-9 16,0-19-1,-10-9-15,10-9 16,0-10-16,0-19 31,0-19-31,10-18 16,-10 0-1,9-19-15,-9 0 16</inkml:trace>
  <inkml:trace contextRef="#ctx0" brushRef="#br2" timeOffset="49102.86">32851 12349 0,'0'0'0,"0"-19"15,-10 0 1,1-9-16,-1 19 15,10-1 1,10 1-16,-1 0 16,29-1-1,18 20-15,10-1 16,0 10 0,-19 9-1,-9 0-15,-10 0 16,-9 0-1,0 19-15,-19 0 16,0 9 0,-19 1-16,0-1 15,-19 0 1,-9 1-16,-9-20 16,-1 1-1,1-10-15,-1-9 16,10-1-1,19-8-15,9-10 16</inkml:trace>
  <inkml:trace contextRef="#ctx0" brushRef="#br2" timeOffset="54640.03">29596 16693 0,'0'0'0,"0"0"0,0 0 16,0 0-1,0 0-15,0 9 16,9 19 0,19 29-1,1 27-15,8 19 16,1-9 0,-1-28-16,-8-10 15,-11-18 1,1-1-16,0 1 15,0-20 1,9 1-16,0 0 16,19-19-1,19-28-15,57-47 16,46-57 0,10-36-16,-10-1 15,-9 19 1,-10 9-1,-18 19-15,-10 9 16,-9 10 0,-19 19-16,-18-1 15,-1 19 1,-9 1-16,-10 18 16,-18 0-1,-1 9-15,-8 10 16,-11 0-1,1 9-15,0 1 16,-9 8 0,-1 1-1,-9-1-15,0 1 16,0 9-16,0 0 16,0 0-1,0 0 1,0 0-16,0 0 15,0 0-15,0 0 16,0 0 0,0 0-1,0 0-15,0 0 16,0 0 0,0 0-16,0 0 15,0 0 1,0 0-16,0 0 15,0 0 1,0 0-16,0 0 16,0 0-1,0 0-15</inkml:trace>
  <inkml:trace contextRef="#ctx0" brushRef="#br2" timeOffset="58226.4">602 14253 0,'0'0'15,"0"0"-15,0 0 0,0 0 0,0 0 0,0 0 0,0 0 0,0 10 0,-19 55 0,10 48 0,-1-10 0,10-9 0,10 9 0,-1 19 0,-9 0 0,0 0 16,0 0-16,0 19 16,-9-10-1,9 10-15,0-10 16,-10 1 0,20-10-16,-1 0 15,1-10 1,-1-9-16,-9-46 15,9-10 1,1 18 0,-10-8-16,0-1 15,0-9 1,0-10-16,0-18 16,0 0-16,0 0 15,0-19 1,0 0-1,0 0-15,0 0 16,0 0-16,0-10 16,0-9-1,0-18-15,-10-19 16,1-10 0,9-18-1,-9-38-15,-1-19 16,1 47-1,9 10-15,0 9 16,0-19 0,0 9-16,0 10 15,9 0 1,1 0 0,-1 0-16,-9 19 15,0 9-15,9-19 16,1-9-1,-1 0-15,1-9 16,-1-1 0,1 10-1,-10 0-15,18 0 16,-8 9 0,-1-9-16,-9 0 15,0 9 1,0 1-16,0-1 15,0 19 1,0 10 0,-9-1-16,-1 10 15,-8 0-15,8 18 16,1 1 0,-1 0-16,1-1 15,-1 10 1,-8 10-16,-11 8 15,1 11 1,-19-1-16,10 0 16,-1 9-1,19 1-15,-9 0 16,18-10 0,1-10-16,0 1 15,-10 0 1,19-10-1,0 1-15,0-1 16,-10 0 0,10 1-16,0-10 15,0 0 1,0 0-16,0 0 16,0 0-16,0 0 15,0-10 1,10-27-1,9-10-15,-10-9 16,0-1-16,1 11 31,-1-1-31,1 0 16,-1 9-16,1 10 16,-10 0-1,9 0-15,0 9 16,-9 10-1,0-1-15,10 10 16,9-9 0,9 18-1,9 1-15,10 18 16,0 0 0,1 9-16,8-8 15,0 8 1,20 10-16,-20 9 15,10 1 1,0-1-16,-19 0 16,0-9-1,-9-9-15,9-1 16,-38-9 0,10 0-16,0-9 15,-10 0 1,0-10-1,1 1-15,-10-10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5T15:34:36.55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3923 1353 0,'0'0'0,"0"0"0,0 9 0,-10 10 16,1 18-1,-10 29 1,0 28-16,10 9 15,0 10 1,-1 9-16,1 9 16,-1 0-1,20-9-15,-1-9 16,19-19 0,1-1-16,8-17 15,10-20 1,0-9-16,0-10 15,-18-27-15</inkml:trace>
  <inkml:trace contextRef="#ctx0" brushRef="#br0" timeOffset="413.73">4421 2281 0,'0'0'0,"0"0"15,-18 10-15,-1-1 16,9 19-1,1 1-15,18 8 16,1 1 0,18-10-16,0-10 15,19 1 1,0-19-16,-9 0 16,0-19-1,-10-18-15,-19-1 16,-9-8-1,-28-11 1,-19 10-16,-28 10 16,-19 18-1,47 19-15</inkml:trace>
  <inkml:trace contextRef="#ctx0" brushRef="#br0" timeOffset="1074">5014 2122 0,'0'0'0,"0"0"16,-19 0-16,-18 9 16,-20 10-1,10 9-15,0 0 16,19 10-1,19-1-15,9 1 16,9-10 0,19-9-16,0 0 15,10-19 1,9-10-16,0-8 16,-9-11-1,-1 1-15,-8-9 16,-11 9-1,1-1-15,-9 11 16,-1 8 0,0 1-1,-9-1-15,10 20 16,-1-1-16,10 29 16,9 37-1,-9 9-15,0 10 31,-10 19-31,-18-1 16,-10-9-16,-19-9 16,-18 0-1,-19-19-15,-10-9 16,-9-19-16,-9-19 16,46-19-1</inkml:trace>
  <inkml:trace contextRef="#ctx0" brushRef="#br0" timeOffset="1643.76">6040 2047 0,'0'0'0,"0"0"0,0 9 16,-10 10 0,-9 19-16,1 18 15,-1 28-15,-10 1 16,1 9-1,9-19 1,10 0-16,0-19 16,9-18-1,9-1-15,0-18 16,1 0 0,18-1-16,10 1 15,9-19 1,0 0-16,-10 0 15,1 0 1,-19 0-16,-10 0 16</inkml:trace>
  <inkml:trace contextRef="#ctx0" brushRef="#br0" timeOffset="2073.91">6585 2019 0,'0'0'0,"0"0"16,0 0-16,0 0 15,0 9 1,-9 10-1,-10 28-15,-19 28 16,1 19-16,-1 0 31,10-10-31,0-18 16,18-19-16,1-10 16,18-9-1,10-9-15,9 0 16,19 0-1,19-1-15,0 1 16,9-19 0,10 0-16,-10 9 15,0-9 1,-28 0-16,-28 0 16</inkml:trace>
  <inkml:trace contextRef="#ctx0" brushRef="#br0" timeOffset="2414.89">7846 2338 0,'0'0'0,"0"0"0,0 0 16,9 0-16,19-10 15,19 10 1,0 0 0,10 10-16,-1-1 15,-27-9 1</inkml:trace>
  <inkml:trace contextRef="#ctx0" brushRef="#br0" timeOffset="2593.92">7639 2647 0,'0'0'0,"0"0"16,9 0-16,38-9 16,66-10-1,75 10 1,151-1-16</inkml:trace>
  <inkml:trace contextRef="#ctx0" brushRef="#br0" timeOffset="3474.05">9868 1756 0,'0'0'0,"0"0"0,0 9 15,0 1 1,0 18-16,10 9 15,-1 1 1,19 0-16,19-1 16,0-18-1,10 0 1,-1-19-16,1-19 16,-10 0-1,-10-18-15,1-1 16,-19-9-1,0 0-15,-10 19 16,-9 0 0,0 19-16,0 9 15,0 0 1,0 18 0,0 29-16,0 28 15,0 28 1,-9 10-16,-10-10 15,0-9 1,-19 0-16,-18-10 16,-19-9-1,0-9-15,-10-19 16,-9-19 0,0-9-16,9-19 15,47 0 1</inkml:trace>
  <inkml:trace contextRef="#ctx0" brushRef="#br0" timeOffset="4090.02">10894 2357 0,'0'0'0,"0"0"0,0 0 16,0 0 0,0 9-1,0 19-15,-10 28 16,1 19-1,0 10-15,-1-1 16,1-18 0,-1-10-16,1-18 15,0-19 1,-1-1-16,10-18 16,0 0-1,0 0-15,0-37 16,0-38-1,10-19-15,-1-9 16,10 18 0,0 20-1,-1 18-15,1 19 16,0 9 0,0 9-16,0 1 15,9 18 1,0 10-16,19 28 15,-9 19 1,-1 9-16,1 0 16,-19 0-16,0 0 31,-10 0-31,-9-9 16,0-10-16,0 0 15,-9-28 1</inkml:trace>
  <inkml:trace contextRef="#ctx0" brushRef="#br0" timeOffset="4290.82">10527 2816 0,'0'0'16,"19"0"-16,18-19 15,39 1-15,27 8 16,38 1 0,29 0-16,27 9 15,151 9 1</inkml:trace>
  <inkml:trace contextRef="#ctx0" brushRef="#br0" timeOffset="4657.14">11938 1690 0,'0'0'0,"0"0"0,0 0 0,0 19 15,0 28 1,-9 56-16,-1 47 16,10 19-1,0-19 1,0-18-16,10-20 15,-1-27 1,0-20-16,1-8 16,-1-39-1</inkml:trace>
  <inkml:trace contextRef="#ctx0" brushRef="#br0" timeOffset="5038.88">12634 2253 0,'0'0'0,"0"0"0,0 0 15,0 0 1,-9 0-16,-10 10 16,0 8-16,10 29 15,-1 10 1,20 8-16,-1-8 15,19-10 1,1-10 0,18-18-16,18-10 15,-8-18-15,-1-19 32,-9-10-32,-18-18 15,-29-10-15,-29-9 16,-27 9-1,-19 10-15,-10 19 16,0 27 0,19 20-16,29-10 15</inkml:trace>
  <inkml:trace contextRef="#ctx0" brushRef="#br0" timeOffset="5617.71">13772 2375 0,'0'0'0,"0"0"16,-9-18 0,-10-11-16,-18 11 15,-10 8 1,-10 1-16,-9 18 15,10 19 1,9 1-16,9 8 16,29-9-1,-1 0 1,10-9-16,10 0 16,-1 0-16,19-10 15,1-9 1,-1 0-16,0-19 15,0 0 1,0-18-16,-9 9 16,0 0-1,-9 9 1,-10 10-16,0-1 16,0 10-1,9 10-15,0 27 16,1 29-1,-1 28-15,-9 18 16,0 1 0,-19-19-16,1-1 15,-1-18 1,-19 0-16,-9-18 16,-19-1-1,-9-18-15,-19-10 16,0-19-16,37-9 15</inkml:trace>
  <inkml:trace contextRef="#ctx0" brushRef="#br0" timeOffset="6093.62">14572 1972 0,'0'0'0,"0"0"0,0 0 16,0 9-1,0 10-15,-9 37 16,-1 47 0,20 38-1,18 19-15,-9 9 16,0-10-1,-1-18-15,1-10 16,-19-9 0,0-19-16,0-9 15,0-19 1,0-18-16,-9-1 16,9-19-16,-10-18 15,1-9 1</inkml:trace>
  <inkml:trace contextRef="#ctx0" brushRef="#br0" timeOffset="6419.22">14713 2000 0,'0'0'0,"10"0"0,18-9 16,0-1-16,19 10 15,0 10 1,19 18-16,-10 28 16,-9 10-1,-18 18 1,-20 1-16,-18 8 15,-38 1 1,-38 0-16,-47 0 16,1-28-1,65-38-15</inkml:trace>
  <inkml:trace contextRef="#ctx0" brushRef="#br0" timeOffset="6754.04">15993 2666 0,'0'0'0,"0"0"16,0 0 0,9 0-16,29-9 15,46-1 1,67 1-16,37 9 16,10 9-1,-10-9-15,-38 0 16,-37 10-1,-28-10-15,-57 0 16</inkml:trace>
  <inkml:trace contextRef="#ctx0" brushRef="#br0" timeOffset="7057.29">16670 2291 0,'0'0'0,"0"0"0,0 0 16,0 9 0,0 10-16,0 37 15,0 19-15,9 38 16,-9 18-1,0 1 1,0 18-16,0-10 16,0-36-1,0-10 1,-9-19-16,0-47 16</inkml:trace>
  <inkml:trace contextRef="#ctx0" brushRef="#br0" timeOffset="7635.79">18843 2038 0,'0'0'0,"0"0"15,0 0-15,0 9 16,0 10-1,0 28-15,0 37 16,9 29 0,-9-1-1,0 1-15,10-1 16,-1-27 0,-9-10-16,0-19 15,0-18 1,0-1-16,0-18 15,10 0 1,-10-10-16</inkml:trace>
  <inkml:trace contextRef="#ctx0" brushRef="#br0" timeOffset="7883.87">19229 2591 0,'0'0'0,"0"0"16,9 0 0,19 0-16,29-9 15,27-1 1,20 10-16,9 0 16,-19 10-16,-9-10 15,-10 0 1,0 0-16,-28 0 15,-9 0 1,-29 0-16</inkml:trace>
  <inkml:trace contextRef="#ctx0" brushRef="#br0" timeOffset="8533.94">20433 2197 0,'0'0'0,"0"0"15,0 0 1,0 0-16,0 0 16,0 19-1,0 9-15,9 19 16,1 0 0,18 9-16,0-18 15,0-1 1,10-18-1,0 0-15,-10-19 16,9-10-16,1-9 16,0-18-1,-1-10 1,-18 0-16,0 0 16,-19 19-16,0 0 15,0 19 1,0-1-16,0 10 15,0 10 1,-9 8 0,-1 39-16,1 18 15,9 28 1,0 9-16,0 1 16,0 0-1,-10-10-15,-8-9 16,-20-1-1,-9-17-15,-19-11 16,-9-18 0,-19-19-16,-29-18 15,48-10 1</inkml:trace>
  <inkml:trace contextRef="#ctx0" brushRef="#br0" timeOffset="9714.23">21280 2985 0,'0'0'0,"0"0"0,0 0 15,0 10 1,0 8-16,-10 29 15,1 28 1,-1 19-16,1 0 16,0-19-1,-1-19-15,1-9 16,9-9 0,0-20-1,0-8-15,0-10 0,0 0 16,0-10-1,0-46 1,0-28 0,9-10-16,1 9 15,-1 20 1,0 18-16,1 19 16,9 0-16,-1 18 15,11 1 1,-1 18-16,9 10 15,10 37 1,10 19-16,-10 19 16,-9 0-1,-10 0 1,-9 0 0,-10-10-16,0-9 15,-9-19-15,0-37 16</inkml:trace>
  <inkml:trace contextRef="#ctx0" brushRef="#br0" timeOffset="9913.79">21148 3529 0,'0'0'0,"9"0"16,10-9-16,28-10 15,47 0 1,19-9-16,19 9 16,-1 1-1,-65 8 1</inkml:trace>
  <inkml:trace contextRef="#ctx0" brushRef="#br0" timeOffset="10203.98">21995 2319 0,'0'0'0,"9"0"16,0 0-1,20 9-15,8 20 16,29 27-16,9 47 15,-9 19 1,-28 19 0,-29 9-16,-46 28 15,-39-9-15,-55 9 16,-67-18 0,-122 27-16</inkml:trace>
  <inkml:trace contextRef="#ctx0" brushRef="#br0" timeOffset="10568.5">18090 2075 0,'0'0'0,"0"9"0,-18 1 16,-11 37-1,1 56-15,0 47 32,28 38-32,19 9 15,47 0 1,56 0-16,75-10 16,105 48-16</inkml:trace>
  <inkml:trace contextRef="#ctx0" brushRef="#br0" timeOffset="11835.7">23208 1934 0,'0'0'0,"0"10"0,-9 18 15,-10 56-15,0 38 16,10 19-1,9 0 1,9-1-16,0-8 16,1-20-1,18-18 1,10 0-16,9-19 16,19 0-16,-38-47 15</inkml:trace>
  <inkml:trace contextRef="#ctx0" brushRef="#br0" timeOffset="12192.12">24027 2582 0,'0'0'0,"0"0"0,0 0 16,0 9-1,-10 0-15,-9 20 16,10 18 0,-1 18-1,20-9-15,9 1 16,9-20 0,19 1-16,0-19 15,0-19 1,9-10-16,1-9 15,-10-18 1,-19-10-16,-9-9 16,-28-1-1,-20-8-15,-18 8 16,-9 20 0,28 18-16</inkml:trace>
  <inkml:trace contextRef="#ctx0" brushRef="#br0" timeOffset="12806.41">25165 2535 0,'0'0'0,"0"0"16,-19-10-16,0 1 16,-9 18-1,0 1-15,0 18 16,9 0 0,9 10-16,1 9 15,18-1 1,20-8-16,-1-1 15,19-18 1,0-9 0,9-10-16,-9-19 15,0-19 1,-9-9-16,-10 1 16,-9-1-16,-10 18 15,1 1 1,-10 19-16,0 0 15,0-1 1,9 20 0,1 8-1,-1 39-15,0 36 16,1 29 0,-10 0-16,0 0 15,-19-9-15,0-19 16,-18 0-1,-1-19 1,-28 0-16,-19-10 16,-18-18-1,-10-28-15,-9-28 16,56-1 0</inkml:trace>
  <inkml:trace contextRef="#ctx0" brushRef="#br0" timeOffset="13213.86">26726 2328 0,'0'0'0,"0"0"16,-9 0-16,-19 10 16,-29 27-1,-37 38-15,0 29 16,10 18-1,27 9-15,38-9 16,19 0 0,38-10-16,9-8 15,19-20 1,18-9 0,1-19-16,9-9 15,-56-37-15</inkml:trace>
  <inkml:trace contextRef="#ctx0" brushRef="#br0" timeOffset="13488.6">27187 2516 0,'0'0'0,"0"0"15,0 9 1,0 10-16,0 37 16,-9 29-1,9 18-15,0 10 16,0-19 0,-9-19-16,9 0 15,-10-19 1,10-19-16,0-18 15</inkml:trace>
  <inkml:trace contextRef="#ctx0" brushRef="#br0" timeOffset="13703.83">27451 2807 0,'0'0'0,"19"0"0,56-19 15,66 0 1,47 10-16,10 9 16,-10 9-1,-28 10-15,-29 0 16,-27 0 0,-57-19-16</inkml:trace>
  <inkml:trace contextRef="#ctx0" brushRef="#br0" timeOffset="14033.91">28824 2460 0,'0'0'0,"0"0"0,0 0 16,10 18-1,-1 29-15,1 38 16,-1 27-16,-9 20 16,0-1-1,0 0-15,0-9 16,-9-18-1,-1-29-15,1-10 16,-1-18 0,10-19-16,0-18 15</inkml:trace>
  <inkml:trace contextRef="#ctx0" brushRef="#br0" timeOffset="14323.66">28796 2591 0,'0'0'0,"9"-9"0,10-29 15,10 1-15,8 8 16,10 1 0,0 19-16,10 18 15,-1 10 1,1 9-1,-20 19-15,-9 0 16,-9 0 0,-19 0-16,-28 19 15,-19-1 1,-38 1-16,-9-10 16,38-28-16</inkml:trace>
  <inkml:trace contextRef="#ctx0" brushRef="#br0" timeOffset="14635.7">29379 2122 0,'10'0'0,"9"9"16,18 1 0,20 18-16,18 38 15,0 27 1,0 39-16,-18 8 16,-29 20-1,-28 9 1,-38-19-16,-56 9 15,-66-8 1,-122 55-16</inkml:trace>
  <inkml:trace contextRef="#ctx0" brushRef="#br0" timeOffset="18820.61">14676 3970 0,'0'0'0,"0"0"0,0 0 16,0 0-1,0 0-15,0 10 16,-10-1 0,1 10-16,-1 9 0,10 19 15,10 19 1,-1 9-16,1 28 31,-10 0-31,0 10 16,0-1-1,0-18-15,0 9 16,-10-18 0,1-10-1,-1-19-15,10-9 16,0-10-16,0-8 15,0-11 1,0 1-16,0-9 16,0-10-1,0 0-15,0 0 16,0 0 0,0 0-16</inkml:trace>
  <inkml:trace contextRef="#ctx0" brushRef="#br0" timeOffset="19383.96">14083 5171 0,'0'0'0,"0"0"15,0 0-15,0 0 16,9 0 0,1 0-16,-1 0 15,1 0 1,8 10-16,11-1 16,-1 19-16,9 0 31,1 0-31,0 1 0,-1 8 15,-8 1 1,8-1-16,-9 1 31,1-1-31,8 1 16,1-19 0,-10-1-16,10 1 15,-10-19-15,10 0 16,-1-9-1,10-10 1,0-19-16,0-9 16,19-9-1,0 0-15,-10-19 16,1 0-16,9-10 16,-10 1-1,10-1 1,9-8-16,10-1 15,9 19 1,-56 37-16</inkml:trace>
  <inkml:trace contextRef="#ctx0" brushRef="#br1" timeOffset="25469.39">13264 6100 0,'0'0'0,"0"0"0,0 0 0,0 0 16,0 9-1,0 1-15,0 18 16,0 19-1,0 19-15,10-1 16,-1 10 0,1 10-1,8 9 1,-8-1-16,-10 1 16,0 0-1,-19-9-15,0-10 16,0-19-1,10 0-15,0-18 16,-1-1-16,1 1 16,-1-1-1,10-9-15,-9 1 16,9-11 0,-9 1-1,9-10-15,0-9 16</inkml:trace>
  <inkml:trace contextRef="#ctx0" brushRef="#br1" timeOffset="25893.68">13199 6231 0,'0'0'0,"9"-9"0,10-10 16,18 1-1,20-11 1,9 1-16,-10 19 15,1-1 1,-10 20-16,0 9 16,-10 9-1,1 0 1,-19 0-16,0 0 16,-10 10-16,-9-1 15,-28 10 1,-19 19-16,-38-10 15,-9 0 1,0-18-16,47-29 16</inkml:trace>
  <inkml:trace contextRef="#ctx0" brushRef="#br1" timeOffset="26339.4">14036 5950 0,'0'0'0,"0"0"15,0 0-15,-10 19 16,-18 18 0,-19 48-16,-9 27 15,9 29-15,0 0 16,18-10-1,20-18-15,0-1 16,18-8 0,0-29-1,20 0-15,-1-10 16,0-8 0,10-10-16,18-10 15,-28-18 1</inkml:trace>
  <inkml:trace contextRef="#ctx0" brushRef="#br1" timeOffset="26993.57">14337 6166 0,'0'0'0,"0"0"0,0 0 15,0 9 1,-10 19-16,20 19 16,-1 10-1,20-1-15,-1 0 16,0 0-1,0-18-15,-9-19 16,9-1 0,0-18-16,1 0 15,-1-18 1,0-10-16,0-10 16,-9-18-1,0-1-15,-10 1 16,-9 9-1,0 10-15,0 9 16,0 18 0,0 1-16,0 9 15,0 9 1,-9 10 0,0 18-16,9 29 15,0 19 1,0 8-16,0 1 15,0 0 1,0-10-16,-10-8 16,-9-1-1,1-10-15,-1-8 16,-19-1 0,0-9-16,-18 0 15,-19-10 1,-1-9-16,11-18 15,36-10 1</inkml:trace>
  <inkml:trace contextRef="#ctx0" brushRef="#br1" timeOffset="27376.04">15033 6663 0,'0'0'0,"0"0"15,0 0-15,9-9 16,1-10 0,9 0-16,18 0 15,10-9 1,10 0-16,-1 0 16,10 9-1,-9 10-15,-1-1 16,-9 10-1,-9 10 1,-20-10-16</inkml:trace>
  <inkml:trace contextRef="#ctx0" brushRef="#br1" timeOffset="27590.69">14930 6804 0,'0'0'0,"0"0"0,9 0 16,10 0 0,37 0-1,19 0-15,29 0 16,-1-10 0,10 10-1,-9-9-15,-57 0 16</inkml:trace>
  <inkml:trace contextRef="#ctx0" brushRef="#br1" timeOffset="27956.93">15936 6241 0,'0'0'0,"0"0"15,0 0 1,0 0-16,0 0 16,10 9-1,-1 29-15,10 27 16,0 20-1,-1 9-15,-18 0 16,0-1 0,-9-8-16,0-20 15,-1-8 1,1-20 0,-1 1-16,1-19 15,0-10-15</inkml:trace>
  <inkml:trace contextRef="#ctx0" brushRef="#br1" timeOffset="28273.83">16359 6006 0,'0'0'0,"0"0"16,10 0-1,-1 10-15,29 27 16,18 29 0,10 37-16,-9 19 15,-20 19 1,-8 9-16,-39 0 15,-28-9 1,-56 18 0,-47-9-16,66-84 15</inkml:trace>
  <inkml:trace contextRef="#ctx0" brushRef="#br1" timeOffset="29789.4">17112 6560 0,'0'0'0,"0"0"0,0 0 16,0 0-16,0 0 16,0 0-1,19 0-15,19-10 16,37 1-1,9 0-15,11-1 16,-1 10 0,-10 10-1,-46-10-15</inkml:trace>
  <inkml:trace contextRef="#ctx0" brushRef="#br1" timeOffset="29989.87">17074 6907 0,'0'0'0,"0"0"16,0 0-16,0 0 16,19 0-1,28 0-15,47 9 16,66 10-1,179 28 1</inkml:trace>
  <inkml:trace contextRef="#ctx0" brushRef="#br1" timeOffset="30643.94">20264 5715 0,'0'0'0,"0"0"0,0 0 16,0 10 0,0 9-1,0 37-15,-10 19 16,1 28 0,-1 10-1,10-10-15,0-9 16,-9-10-16,9-28 15,-9 1 1,9-10-16,-10-29 16</inkml:trace>
  <inkml:trace contextRef="#ctx0" brushRef="#br1" timeOffset="31023.89">18467 6945 0,'0'0'0,"9"0"0,29 0 15,84-10 1,76-9-1,65 10-15,57 0 16,66-1 0,28 20-1,-10-1-15,-37 0 16,-57 10-16,-37 0 16,-38 0-1,-56-1-15,-28 1 16,-38 0-1,-29 0-15,-27-10 16,-20 0 0,-27 1-1</inkml:trace>
  <inkml:trace contextRef="#ctx0" brushRef="#br1" timeOffset="31503.74">19172 8061 0,'0'0'0,"10"0"15,-1-9 1,1-1-16,8 1 16,-8 9-1,-1 0-15,1 9 16,-1 10-16,10 37 15,-10 29 1,-9 18-16,0 19 16,-9 9-1,-10-18 1,0-10-16,0-9 16,10-10-1,0-9-15,18-18 16,0-20-1,1-9-15,-1-18 16</inkml:trace>
  <inkml:trace contextRef="#ctx0" brushRef="#br1" timeOffset="31755.83">19558 8615 0,'0'0'0,"9"0"0,10-19 16,28 0-1,29 10-15,36-1 16,20 1 0,0 9-16,9 0 15,0 0 1,-28 0-16,-47 0 15,-19 0 1,-28 0-16</inkml:trace>
  <inkml:trace contextRef="#ctx0" brushRef="#br1" timeOffset="32035.14">19981 8277 0,'0'0'0,"0"9"16,-9 19-16,0 29 15,9 27 1,9 19-16,0 10 16,10-19-1,0 0-15,0-10 16,-19-18-1,0-10-15,9-19 16,1 1 0,-1-19-16,-9-10 15</inkml:trace>
  <inkml:trace contextRef="#ctx0" brushRef="#br1" timeOffset="32572.37">21101 8877 0,'0'0'0,"0"0"16,0 0 0,9 0-16,10 0 15,9 0 1,0-9-16,10 0 15,0-1 1,-10 1-16,0-10 16,-9 0-1,0-9-15,0 0 16,-19 0 0,0 0-1,-19-1-15,0 1 16,-19 19-16,-9 9 15,-19 19 1,-9 9-16,9 19 16,10 9-1,18 10-15,19 9 16,10 0 0,18 0-16,20-9 15,-1-10 1,19-9-16,19-10 15,9-9 1,29-9 0,-1-19-16,-9 0 15,-19-19 1,-18 1-16,-1-1 16,-28 0-1</inkml:trace>
  <inkml:trace contextRef="#ctx0" brushRef="#br1" timeOffset="32889.6">20847 8042 0,'0'0'0,"19"0"0,18-9 15,29-1 1,19 1 0,18 0-16,1-1 15,-1 1 1,-28 9-16,-18 9 15,-10 1 1,-19-10-16</inkml:trace>
  <inkml:trace contextRef="#ctx0" brushRef="#br1" timeOffset="33372.48">21929 7676 0,'0'0'0,"9"0"0,10-9 15,9 0 1,10 9-16,9 0 16,0 9-1,0 0-15,-10 10 16,1 9-1,-19 0-15,0 19 16,-19 0 0,-28 19-16,-10 9 15,-19-9 1,1-10-16,9-19 16,9 1-1,10-19-15,19 0 16,-1-1-1,1 1-15,9-10 16,9 1 0,1-1-1,27 1-15,29-10 16,47 0 0,19-19-16,-1 0 15,-18 0 1,-37 10-16,-29 0 15,-38 9 1</inkml:trace>
  <inkml:trace contextRef="#ctx0" brushRef="#br1" timeOffset="36270.83">24440 7179 0,'0'0'0,"0"0"0,-9-9 16,0-1 0,9 10-16,0 0 15,9 0 1,10-9 0,47 0-16,28-1 15,19 1-15,-10-1 16,-9 1-1,-19 0 1,1 18-16,-48-9 16</inkml:trace>
  <inkml:trace contextRef="#ctx0" brushRef="#br1" timeOffset="36442.04">24393 7310 0,'0'0'0,"0"0"16,19 0-1,47 0-15,85 0 16,84 0-16,132-18 16</inkml:trace>
  <inkml:trace contextRef="#ctx0" brushRef="#br1" timeOffset="36873.85">28627 5725 0,'0'0'0,"0"0"0,0 0 16,0-10-1,0 10-15,0 0 16,9 10 0,-9 27-16,0 48 15,-19 27 1,1 1 0,-1 0-16,0-1 15,0-27-15,10-10 16,-1 0-1,-9 0-15,10-38 16</inkml:trace>
  <inkml:trace contextRef="#ctx0" brushRef="#br1" timeOffset="37275.4">26106 7432 0,'0'0'0,"18"0"16,76 0-16,123-9 15,93 0 1,48-1-16,46 20 15,38-1 1,38 0 0,0-9-16,-10 10 15,-28-1-15,-9 1 16,-38-1 0,-37 0-16,-67 1 15,-55-10 1,-58 0-1,-65 0-15,-28 0 16,-38-10 0,-19 10-16,-28 0 15</inkml:trace>
  <inkml:trace contextRef="#ctx0" brushRef="#br1" timeOffset="37789.31">25522 8765 0,'0'0'0,"0"0"16,0 0-16,0 0 15,0 9 1,10 10-16,-1 18 16,1 38-1,-10 38-15,0 0 16,0 9 0,0-10-16,0-18 15,9-19 1,-9-9-16,0-10 15,0-18 1,9-1 0,1 1-16,-10-20 15</inkml:trace>
  <inkml:trace contextRef="#ctx0" brushRef="#br1" timeOffset="38055.65">25964 9403 0,'0'0'0,"0"0"0,19 0 32,19-10-32,37 1 15,38 9-15,19 0 16,9 0-1,-9 0-15,-1 0 16,-18 9 0,-9 1-16,-20-1 15,-18-9 1,-38 0 0</inkml:trace>
  <inkml:trace contextRef="#ctx0" brushRef="#br1" timeOffset="38357.07">26708 8859 0,'0'0'0,"0"0"0,0 9 15,-10 10 1,-9 28-16,1 56 15,8 19-15,1 18 32,9 1-32,0-9 15,0-20 1,0-9-16,0-18 16,-10-10-16,1-19 15,9-9 1,9-9-1,-9-29-15</inkml:trace>
  <inkml:trace contextRef="#ctx0" brushRef="#br1" timeOffset="39003.94">27639 9637 0,'0'0'0,"0"0"15,0 0 1,9 0-16,10 0 16,19 0-16,9 0 15,19 0 1,0-19-1,-1 1-15,11-10 16,-10-10 0,-10 1-1,-9-10-15,-9 0 16,-20 0 0,1 0-16,-19 9 15,0 10 1,-19 0-16,1 9 15,-20 10 1,-18 18-16,-1 10 16,-9 28-1,0 0-15,19 9 16,19 0 0,0 10-16,19 0 15,-1-10 1,20 0-16,18 10 15,19-10 1,28 1-16,38-1 16,19-19-1,18-18-15,1-9 16,-20-10 0,-18-19-16,-9 0 15,-29 0 1,-28-9-1,-9 9-15,-20 10 16,-18 0 0</inkml:trace>
  <inkml:trace contextRef="#ctx0" brushRef="#br1" timeOffset="39439.49">27799 8549 0,'9'0'0,"20"-9"0,36-10 16,39 0-1,28 10 1,-20-1-16,11 1 15,-1 9 1,-18 9-16,-20 1 16,-18-10-1,-19 9-15,-9-9 16,-19 0 0</inkml:trace>
  <inkml:trace contextRef="#ctx0" brushRef="#br1" timeOffset="39785.68">29389 7770 0,'0'0'0,"0"0"0,0 10 16,-19 18-16,-19 28 16,1 38-1,-1 18 1,0 10-16,10-9 16,19 0-1,9-10-15,9-19 16,19-9-1,1-9-15,18-10 16,9-9 0,-9-9-16,0-20 15,-28-8 1</inkml:trace>
  <inkml:trace contextRef="#ctx0" brushRef="#br1" timeOffset="40184.68">29680 7826 0,'0'0'0,"0"10"0,10 9 15,-1 37-15,-9 47 16,0 19 0,0 19-1,0 18-15,-9-9 16,9-18 0,-10-1-1,10-9-15,0-19 16,-9-18-1,9-20-15,0-8 16,0-20 0,0 1-16,0-19 15,0-10 1,0-9-16,0 0 16</inkml:trace>
  <inkml:trace contextRef="#ctx0" brushRef="#br1" timeOffset="40756.44">29784 7939 0,'0'0'0,"0"0"0,9-9 16,1-10-1,18 10-15,10-1 16,18 10 0,0 10-1,1-1-15,-1 19 16,-18 0 0,-10 0-16,-9 0 15,-19 1-15,0 8 16,-19 10-1,-18 0-15,-11 0 16,20-19 0,0-9-1,19 0-15,-1-19 16,10 0-16,10 0 16,-1 0-1,19-10 1,0 1-16,10 9 15,0 9 1,-1 1-16,1-1 16,-19 10-1,0 9-15,-10 0 16,-9 0 0,-28 10-16,-19 9 15,-28-10-15,-20 1 16,1-1-1,38-27 1</inkml:trace>
  <inkml:trace contextRef="#ctx0" brushRef="#br1" timeOffset="41183.87">30367 8774 0,'0'0'0,"0"0"15,0 0 1,0 0-16,-9 9 15,-1 1-15,1-1 16,-1 10 0,10 0-16,10 9 15,-1-9 1,20-1-16,8-8 16,1-10-1,-1 0 1,1-19-16,-19 0 15,0-18 1,-19-1-16,0-9 16,-19 19-1,-19 0-15,-9 19 16,10 9 0</inkml:trace>
  <inkml:trace contextRef="#ctx0" brushRef="#br1" timeOffset="41555.8">30941 8596 0,'0'0'0,"0"0"0,0 0 16,0 0-1,9 0-15,10-10 16,19 1-1,28 0-15,18 9 16,1-10 0,-19 1-16,-10 0 15,-18 9 1,-19-10 0</inkml:trace>
  <inkml:trace contextRef="#ctx0" brushRef="#br1" timeOffset="41858.87">31195 8080 0,'0'0'0,"0"0"0,0 0 15,0 9-15,9 29 16,1 27-1,9 39-15,-1 8 16,-8 10 0,-1-9-1,-9-1-15,0-8 16,0-20 0,0-9-16,0-19 15,0-18 1,0-1-16,0-27 15</inkml:trace>
  <inkml:trace contextRef="#ctx0" brushRef="#br1" timeOffset="42222.47">31694 7967 0,'0'0'0,"0"0"16,0 10-16,0 8 16,0 48-1,0 28-15,0 28 16,-10 19-1,1-10-15,-1 0 16,1 1 0,0-20-1,-1-27-15,10-10 16,-9-19 0,9-18-16,0-20 15,0 1-15,0-19 16</inkml:trace>
  <inkml:trace contextRef="#ctx0" brushRef="#br1" timeOffset="42787.91">31628 8005 0,'0'0'0,"9"0"16,1 0-16,27-10 16,20 1-1,8 9-15,11 9 16,-20 1 0,-9-1-1,-9 10-15,-19 0 16,-1-1-16,-8 1 15,-10 0 1,-10 9 0,-8 0-16,-20 10 15,-9-1 1,19-18-16,0 0 16,18-19-16,1 0 15,9 0 1,0 0-1,9 0-15,19-10 16,1 1 0,18 0-16,0 18 15,-10 0 1,1 1 0,-19 9-16,0 9 15,-19 0-15,0 0 16,-19 0-1,-19 0-15,-18 0 16,-10-9 0,0 0-1,28-19-15</inkml:trace>
  <inkml:trace contextRef="#ctx0" brushRef="#br1" timeOffset="43122.98">32107 8737 0,'0'0'0,"0"0"0,0 0 15,0 0 1,0 0-16,0 9 16,0 19-1,0 28 1,0 19-16,0 0 16,0-18-16,0-1 15,0-18 1,0-1-16,0-9 15,0-18 1</inkml:trace>
  <inkml:trace contextRef="#ctx0" brushRef="#br1" timeOffset="43655.68">32474 8108 0,'0'0'0,"0"0"15,0 0-15,0 0 16,0 0 0,0 0-16,0 0 15,10 0 1,-1-9-16,1-1 15,-1 1-15,0-1 16,20 10 0,-1 10-1,9-1-15,11 19 16,-1 10 0,9 18-16,0 10 15,10 18 1,-9 10-16,-1 0 15,-18-19 1,-1-9-16,1-10 16,-29-28-1</inkml:trace>
  <inkml:trace contextRef="#ctx0" brushRef="#br1" timeOffset="43993.95">32964 8023 0,'0'0'0,"0"0"15,0 10-15,-19-1 16,0 29-1,-19 27-15,-9 29 16,0 9 0,0 1-1,0-1-15,0-9 16,0 0 0,9-19-16,1-19 15,9 0-15,-1-18 16,20-1-1,0-27 1</inkml:trace>
  <inkml:trace contextRef="#ctx0" brushRef="#br1" timeOffset="45139.17">32954 9084 0,'0'0'0,"0"0"16,0 0-16,0 0 15,0 0 1,0 0-16,0 9 15,0 10 1,0 18-16,0 10 16,0 10-1,0-1-15,0 0 16,0-18 0,0-1-16,0-18 15,0 0-15,0-19 16,0 0-1,10 0-15,-1-19 16,0-9 0,10-10-1,9-18 1,1 0-16,-11-10 16,1 10-16,0 9 15,0 0 1,0 19-1,0 0-15,-1-1 16,-8 11 0,-1 8-16,1 1 15,-1 0 1,-9-1-16,9 10 16,1 10-1,-1-1-15,10 28 16,0 29-1,9 0-15,-9-10 16,0 0 0,-10-9-16,0 0 15,1-9 1,-1-1-16,1 1 16,-10-10-1,0-9-15,9 0 16,-9-1-1,0 1-15,0-10 16,0-9 0</inkml:trace>
  <inkml:trace contextRef="#ctx0" brushRef="#br1" timeOffset="45355.36">32935 9346 0,'0'0'0,"0"0"0,10 0 15,18-9 1,0 9 0,0 0-16,19 0 15,10 9 1,46 1-16,170 37 15</inkml:trace>
  <inkml:trace contextRef="#ctx0" brushRef="#br1" timeOffset="45872.61">33133 7620 0,'0'0'0,"9"0"15,10 9-15,19 20 16,28 27-1,18 56-15,10 48 16,-18-1 0,-20 20-1,-18-1-15,-1-9 16,-18 0 0,-9 0-16,-20-19 15,-9 0 1,-37 9-16,-48 10 15,-112 94 1</inkml:trace>
  <inkml:trace contextRef="#ctx0" brushRef="#br1" timeOffset="48263.87">4365 8643 0,'0'0'0,"0"28"16,0 56-1,-9 95-15,9 55 16,9 38-1,19 47-15,0 28 16,1 1 0,-1 17-16,0 11 15,0 8 1,-9 10 0,9 1-16,-9-1 15,0 0 1,0-10-16,-10 1 15,1-19 1,-1-28-16,0-19 16,1-38-1,-10-37-15,9-37 16,-9-57 0,10-28-16,-10-29 15,0-36-15,0-20 16,0-18-1,0-10-15,0-9 16,0 0 0</inkml:trace>
  <inkml:trace contextRef="#ctx0" brushRef="#br1" timeOffset="48903.66">1072 14291 0,'0'0'0,"10"-9"16,27-10 0,58-19-16,74 1 15,66 9 1,85 28-16,66 18 16,65 1-1,48 0-15,37 0 16,28-1-1,29-8 1,9-1-16,19 1 16,19-1-1,56 19-15,19 0 16,37 0 0,10 1-16,-18-1 15,8 9 1,-56 1-16,-37-20 15,-76 1-15,-56-9 16,-38-1 0,-65 0-1,-48 1-15,-38-1 16,-55-9 0,-39 0-16,-46 0 15,-48-9 1,-37-1-16,-37 1 15,-39 0 1,-18-1-16,-19 10 16,0 0-1</inkml:trace>
  <inkml:trace contextRef="#ctx0" brushRef="#br1" timeOffset="49553.77">4977 14141 0,'0'0'0,"0"0"15,0 0 1,9 9-16,0 19 15,29 0 1,18 10-16,10 0 16,10-20-1,-1 1-15,-19-19 16,1-19 0,-20 1-16,-18-1 15,-19-19 1,-19 1-16,-28-10 15,-37 19 1,-10 28 0,-1 18-16,11 39 15,-1 18 1,47-28-16</inkml:trace>
  <inkml:trace contextRef="#ctx0" brushRef="#br1" timeOffset="49921.93">5974 14338 0,'0'0'0,"0"0"15,0 0-15,0 0 16,9 0 0,1 9-16,18 1 15,0-1 1,10-9-16,-1 0 16,-18-9-1,0-1-15,-19 1 16,0-1-16,-28-8 15,-10 8 1,-18 1 0,9 18-1,-1 10-15,30-10 16</inkml:trace>
  <inkml:trace contextRef="#ctx0" brushRef="#br1" timeOffset="50288.52">6651 14291 0,'0'0'0,"0"0"16,0 0-16,0 0 15,9 9 1,1 1-16,18 8 16,0 1-1,19-19-15,0 0 16,-9 0 0,0-19-1,-20 1-15,1-1 16,-19 0-1,-28-9-15,-19 0 16,-38 9 0,-9 19-16,47 9 15</inkml:trace>
  <inkml:trace contextRef="#ctx0" brushRef="#br1" timeOffset="50683.75">7564 14206 0,'0'0'0,"0"0"0,0 0 15,-19 10-15,0-1 16,10 19 0,-1 1-16,20 17 15,8 1 1,11-9 0,18-1-16,0-18 15,18-19 1,-8-19-16,-10-18 15,-19-1 1,-18 1-16,-39-19 16,-55-1-1,-48 20-15,-9 27 16,75 20 0</inkml:trace>
  <inkml:trace contextRef="#ctx0" brushRef="#br1" timeOffset="51096.9">8485 14272 0,'0'0'16,"0"0"-16,0 0 16,0 0-16,0 10 15,0 8 1,-9 10-16,18 10 16,1 0-1,18-1 1,0-18-16,19-10 15,0-9-15,10-19 16,-20 1 0,-8-20-16,-20 1 15,-37-1 1,-19-9 0,-28 19-16,-1 28 15,10 19-15,38 0 16</inkml:trace>
  <inkml:trace contextRef="#ctx0" brushRef="#br1" timeOffset="51473.34">9577 14300 0,'0'0'0,"0"0"0,-19 10 16,-9-1-1,-1 19 1,1 0-16,9 19 16,10 0-1,9-9-15,9-1 16,1-18-1,18 0-15,0-19 16,19-10 0,0-18-16,-9-28 15,-29 9-15,-18 0 16,-29-9 0,-84 9-1,-57 28-15,-150 29 16</inkml:trace>
  <inkml:trace contextRef="#ctx0" brushRef="#br1" timeOffset="52073.92">9887 10041 0,'0'0'0,"0"0"0,0 0 16,10 9-1,27 10-15,38 37 16,38 19 0,10 19-1,-1 9-15,-9-9 16,-28 0-16,-10-19 16,-47-38-1</inkml:trace>
  <inkml:trace contextRef="#ctx0" brushRef="#br1" timeOffset="52293.93">10555 10031 0,'0'0'0,"0"10"15,-28 8-15,-29 29 16,-27 47-1,-29 28-15,19 10 16,9 8 0,10-8-16,18-29 15,29-56 1</inkml:trace>
  <inkml:trace contextRef="#ctx0" brushRef="#br1" timeOffset="52584.1">11317 10228 0,'0'0'0,"0"0"0,19 10 16,19 18 0,18 19-16,29 18 15,-1 1 1,1 9-16,-10 0 16,1-9-16,-39-38 15</inkml:trace>
  <inkml:trace contextRef="#ctx0" brushRef="#br1" timeOffset="52791.95">12070 10238 0,'0'0'0,"-10"9"16,-27 10-1,-20 37-15,-18 19 16,-10 10 0,1 18-16,-1 0 15,47-56 1</inkml:trace>
  <inkml:trace contextRef="#ctx0" brushRef="#br1" timeOffset="53072.55">12380 10285 0,'0'0'0,"10"0"0,-1-10 15,0 1 1,20 18-16,8 10 15,20 28-15,18 28 16,19 19 0,-9-10-1,-10 10-15,-9-19 16,-10 0 0,-28-47-16</inkml:trace>
  <inkml:trace contextRef="#ctx0" brushRef="#br1" timeOffset="53288.24">13020 10238 0,'0'0'0,"0"0"16,0 0-16,-19 9 15,-37 29 1,-29 37-1,-37 19-15,-10 9 16,19-9 0,19-19-16,56-38 15</inkml:trace>
  <inkml:trace contextRef="#ctx0" brushRef="#br1" timeOffset="53543.58">13274 10210 0,'0'0'0,"0"0"0,19 9 15,18 10-15,20 28 16,18 18-1,10 20 1,-1-10-16,-8 0 16,-1 0-16,0 0 15,-37-37 1</inkml:trace>
  <inkml:trace contextRef="#ctx0" brushRef="#br1" timeOffset="53753.72">13979 10181 0,'0'0'0,"0"0"0,0 10 16,-28 27 0,-19 29-16,-38 37 15,-18 19 1,-19 0-16,-10-9 15,10-19 1,75-57 0</inkml:trace>
  <inkml:trace contextRef="#ctx0" brushRef="#br1" timeOffset="54022.54">14318 10454 0,'0'0'0,"9"0"0,10 9 16,28 10-1,47 28-15,10 18 16,9 10-1,0 10 1,-19 9-16,-47-57 16</inkml:trace>
  <inkml:trace contextRef="#ctx0" brushRef="#br1" timeOffset="54224.48">15033 10360 0,'0'0'0,"0"0"16,-19 9-1,-37 10-15,-48 37 16,-37 38 0,-9 9-16,9 0 15,28-18-15,56-48 16</inkml:trace>
  <inkml:trace contextRef="#ctx0" brushRef="#br1" timeOffset="54505.53">15296 10378 0,'0'0'0,"10"0"0,9 10 15,18 18-15,20 19 16,27 19 0,1 18-1,0 0-15,-1 10 16,1 0-1,0-9-15,-38-48 16</inkml:trace>
  <inkml:trace contextRef="#ctx0" brushRef="#br1" timeOffset="54688.79">16322 10369 0,'0'0'0,"0"0"16,0 9-16,-28 10 16,-48 38-1,-74 55-15,-48 29 16,-37 37 0,-75 57-16</inkml:trace>
  <inkml:trace contextRef="#ctx0" brushRef="#br2" timeOffset="57188.98">5118 14263 0,'0'0'0,"0"0"16,9 0-16,10 0 16,9 0-1,19 0-15,28 0 16,19 0 0,29 0-1,8 9-15,11-9 16,17-9-1,-8-10-15,0 0 16,27-18 0,1-1-16,9-18 15,-9 0 1,0-19-16,9-10 16,-19-9-1,-9-18-15,-9-10 16,-10-10-1,-10-8-15,10-29 16,-9 0-16,-19-9 16,9-10-1,10-9 1,0 9-16,-1-9 16,29 0-1,0 10-15,19 8 16,28 1-1,28 9 1,29 0-16,8 38 16,20 18-16,9 29 15,19 28 1,19 18 0,-10 10-16,10 19 15,18 18 1,-9 0-16,-28 10 15,-66-10 1,-66 10-16,-37 0 16,-48 0-1,-37-1-15,-38 11 16,-18-20 0</inkml:trace>
  <inkml:trace contextRef="#ctx0" brushRef="#br2" timeOffset="58272.44">4309 14554 0,'0'0'0,"0"0"16,9 0-16,10-19 15,18 0 1,10-9 0,38 0-16,47 18 15,65 1-15,48 9 16,28 0-1,9 0 1,0-9-16,-9-1 16,-19 1-1,9 0-15,-18 18 16,0 0-16,18 10 16,0 0-1,10 0-15,-19-1 16,-19-8-1,1-10-15,-29-19 16,-29-19 0,-8 1-1,-20-19 1,-9-19-16,-9-29 16,-19-8-1,0-10-15,-10-19 16,-9-18-1,-28-10-15,-19-10 16,-9-8-16,-19-1 16,0-9-1,-10 9-15,10 10 16,9 0 0,0 9-16,10-9 15,9 9 1,0 9-1,9 10-15,10 19 16,19 0 0,28 9-16,18 9 15,48 10 1,66 18-16,37 20 16,-19 27-1,1 19-15,9 19 16,-19 10-1,18 18-15,1 9 16,9 10 0,10 19-1,-19 0-15,9 18 16,-37-9-16,-10 0 16,-38-9-1,-46-10 1,-29 0-16,-37-9 15,-38 0 1,-19 0-16,-18-28 16</inkml:trace>
  <inkml:trace contextRef="#ctx0" brushRef="#br2" timeOffset="59238.99">4788 14469 0,'10'0'0,"9"-19"0,28 1 16,37-1 0,29-9-16,38 18 15,18 1 1,29 18 0,9 1-16,0-1 15,-1 1 1,1 8-16,10-8 15,-1-10-15,10 0 16,9-19 0,10-19-1,-1-9-15,-8-18 16,-11-10 0,-18-28-16,-9-19 15,-29-29-15,-18-8 16,-10-29-1,-10 1 1,-18 8-16,10-18 16,-1-9-1,0 0-15,-9 8 16,9 1 0,10-18-16,0 8 15,9 20 1,9 27-16,29 10 15,19 28 1,28 19 0,56 18-16,56 29 15,11 9 1,8 19-16,0 0 16,-8 9-1,8 10-15,-18 9 16,-10 9-1,-9 19-15,-10 10 16,-18 9 0,-48 0-16,-27-10 15,-48 10-15,-37-9 32,-47-1-32,-20-9 15,-27-9-15,-19 9 16,-19-18-1</inkml:trace>
  <inkml:trace contextRef="#ctx0" brushRef="#br2" timeOffset="66105.5">29408 7789 0,'0'0'0,"9"0"0,19 0 16,0 0-1,19 0-15,10 0 16,9 0 0,0 0-1,9 9-15,10 1 16,-1-1 0,-9 19-16,1 0 15,-10 1 1,-10-1-16,-18 0 15,-1 0 1,10 19-16,0 9 16,0 0-1,0 10-15,0 0 16,-9-10-16,0 0 16,-1 1-1,-8-10 1,-1 0-16,-9-10 15,-1 10 1,1 0 0,0-10-16,-10 10 15,-9 0 1,0-9-16,0-1 16,0 1-1,-18-1-15,-1 1 16,0-1-1,-9 1-15,0-10 16,-1 0-16,11-9 16,-11 0-1,1 0-15,-10-1 32,1-8-32,-1-10 15,-9 0-15,0 0 16,0 0-1,-9 0 1,-1-19-16,-9 0 16,0 0-16,1-9 15,-1-9 1,9-1 0,1 10-16,9 0 15,0 0-15,9-10 16,1 1-1,-1-1 1,10-9-16,-1 10 16,1-10-1,0 0-15,0 0 16,0 0 0,9 0-16,0 0 15,10 0-15,-1 0 16,1 0-1,-1 1-15,1-1 32,9 9-32,0 1 15,0-1 1,0 10-16,0 0 16,0 0-1,0-1-15,0 20 16,0 0-1</inkml:trace>
  <inkml:trace contextRef="#ctx0" brushRef="#br2" timeOffset="67522.39">31609 7742 0,'0'0'0,"0"0"0,9 0 15,20 0 1,8 9-16,10 1 16,0 18-16,0 0 15,10 10 1,-10-1-16,-10 1 15,10 9 1,0-1-16,-9 1 16,0 10-1,-1-1-15,1 0 16,-10 1 0,-9-1-16,9 0 15,-9 10 1,0 0-1,9-1-15,-9 1 16,0-10 0,-10 10-16,1 0 15,-1-1 1,-9-9-16,0 1 16,0-1-1,0-9-15,0 0 16,-9 9-16,-10-9 15,0 9 1,0-9-16,0-9 31,0-1-31,1 1 16,-1-10 0,0 0-16,-9 10 15,9-10 1,0-9-16,0-1 15,1 1 1,-1-9-16,0-10 16,0 0-1,0 0-15,-9-10 16,9-9 0,-9 1-16,0-11 15,-10-8 1,1-1-16,8 1 15,1-1 1,0 1-16,0-10 16,-10 0-1,10-9-15,0-1 16,-1 11-16,1-1 16,0 0-1,9 0-15,0 9 31,10-9-31,-10 10 16,0-1 0,10-9-16,-1 10 15,1-10 1,0 9-16,9 1 16,0-1-1,0 1-15,0-1 16,-10-9-1,10 10-15,0-1 16,0 1-16,0-1 16,0 1-1,10-10 1,-1 0-16,0 0 16,1 0-1,-1 0-15,1 0 16,8 0-1,1 19-15,9 9 16,-9 10 0</inkml:trace>
  <inkml:trace contextRef="#ctx0" brushRef="#br3" timeOffset="75773.5">32644 9881 0,'0'0'0,"0"0"16,9 10-1,1-1-15,18 0 16,0 10 0,0 9-1,10 0-15,-1 10 16,-8-1-16,-11 1 15,1 0 1,0-20-16,-9 1 16,-1 0-1,0 0 1,-9-10-16,0 0 16,0 1-16,0 8 15,0 11 1,0 18-16,0-1 15,0 20 1,-9 9 0,0 19-16,-1 9 15,1 10-15,-1-1 16,10 1 0,0 0-1,0-1-15,-9-18 16,9-10-1,-10-9-15,10 1 16,0-20 0,0-19-1,0 1-15,0-19 16,0-1-16,0-18 16,0 0-1,0 0 1,10-9-16,-1-19 15,1-38 1,-10-28-16,0-18 16,0-10-1,0 19-15,0-10 16,0-9-16,-10 19 16,10 9-1,0 0-15,0 10 16,0-1-1,0 10-15,0 10 32,0 8-32,0 10 15,0 10 1,0-1-16,0 1 16,0 9-16,0 0 15,0-10 1,0 10-16,0 0 15,0 0 1,0-1-16,0 20 16,0 0-1,-9-1-15,-1 1 16,-8-1 0,-1 20-16,-19-1 15,-9 19 1,0 1-1,0 17-15,0-8 16,19 0 0,9-20-16,10 1 15,-1 0 1,1-19-16,9 0 16,0 0-1,0 0-15,9-10 16,19-18-1,1-9-15,8-10 16,-8 9 0,-1 10-16,0 0 15,0 9 1,0 0 0,1 10-16,-1 0 15,0 18-15,19 10 16,10 28-1,8 9 1,-8 10-16,-10 9 16,85 141-16</inkml:trace>
  <inkml:trace contextRef="#ctx0" brushRef="#br3" timeOffset="77438.62">10329 3482 0,'0'0'0,"0"0"0,0-9 16,-9 0 0,0-1-16,-1 1 15,1 18 1,-10 10-1,0 37-15,-9 48 16,9 27-16,10 19 16,-1 10-1,1-20-15,9 1 16,0 0 0,0-19-16,0-19 15,0-9 1,-10-10-1,10-28-15,0-18 16,0 0 0,0-20-16,0-18 15,0 0 1,0-9 0,-9-19-16,-10-47 15,0-29-15,1-8 16,-1-1-1,9 1-15,1-10 16,0-10 0,9 1-1,9 9-15,0 0 16,1 0-16,-1 19 16,10 18-1,-10 1-15,-9 18 16,0 19-1,0 19-15,0 10 16,-9 8 0,-10 1-1,-9 28-15,-29 27 16,-18 29 0,-9 19-16,-1 10 15,10-20 1,18-9-16,10-19 15,19-18 1,9-19-16,10-1 16,-1-18-1,10 0-15,0-9 16,-9-19 0,9-28-16,9-20 15,1-8 1,18 9-16,10-19 15,9 10 1,0 18 0,9 10-16,-9 9 15,10 9 1,18 10-16,9 9 16,11 19-1,-1 19-15,9 19 16,10 18-1,-10 10-15,-8-1 16,-20 10 0,-9 0-16,-10 1 15,-18-11 1,-1-9 0,-18-27-16</inkml:trace>
  <inkml:trace contextRef="#ctx0" brushRef="#br3" timeOffset="78621.78">21073 3839 0,'0'0'0,"0"0"0,0 9 16,0 1-1,-10 27 1,1 29-16,-1 28 15,1 9-15,18 10 16,1 9 0,-1-10-16,1-18 15,-1 0 1,0-19-16,1 0 16,-10-19-1,0-18 1,0-1-16,0-18 15,0-10 1,0-9-16,0-9 16,9-29-1,-9-46-15,0-38 16,0-9 0,0 9-16,0 9 15,0 1-15,0 27 16,-9 10-1,9 9-15,0 19 16,-10 19 0,1 0-1,0 19 1,-1-1-16,-9 1 16,-9 18-16,-9 20 15,-1 8 1,-9 10-1,0 9-15,0 1 16,19-11-16,-1-8 16,11 0-1,8-20-15,1 1 16,-1-19 0,10 0-1,0 0-15,10-28 16,-1-28-1,19-29-15,1 1 16,-1 18 0,0 19-16,-9 10 15,9 8 1,0 1 0,10 19-16,0 9 15,9 9-15,9 29 16,38 37-1,-37-19-15</inkml:trace>
  <inkml:trace contextRef="#ctx0" brushRef="#br3" timeOffset="88406.75">29652 7808 0,'0'0'0,"0"0"16,10 0-16,8 0 16,20 0-16,9 9 15,19 0 1,0 1 0,9 18-1,-9 0-15,-10 0 16,1 0-16,-1 10 15,10-10 1,0 10-16,0-10 16,0 9-1,-10 1-15,-9-1 16,-9 1 0,-1-1-16,-8 1 15,-1-1 1,0 1-1,0 0-15,-9-1 16,0 10 0,0 0-16,-1 0 15,1 0 1,-9 0-16,-10 9 16,0-9-1,0 0-15,0 0 16,-10-10-1,1 1-15,-1-1 16,1 1 0,-10 9-16,0-10 15,1 1 1,-1 9-16,-9-10 16,-1 1-1,-8-1 1,-1 1-16,0-10 15,1-9-15,-10-19 16,-10 0 0,-18-19-1,9 0-15,0-18 16,1-1 0,8 1-16,10-10 15,0 0 1,0 0-16,9 0 15,10 0 1,0 9-16,0 1 16,-1-1-1,11 1-15,-1-1 16,0 1 0,0-1-16,-9-9 15,0 10 1,9-1-16,0 1 15,-9 9 1,9-10-16,0 10 16,0 0-1,1 0 1,-1 0-16,0-10 16,-9 0-1,0 1-15,-1-1 16,1 1-1,9 9-15,10 0 16,0-1-16,-1 20 16,1 0-1</inkml:trace>
  <inkml:trace contextRef="#ctx0" brushRef="#br3" timeOffset="89688.42">31571 7789 0,'0'0'0,"10"0"0,-1-9 16,0-1-16,20 1 15,-1 9 1,19 9-16,9 19 16,1 0-1,-1 19-15,1 10 32,-1 8-32,1 1 0,-1 0 15,-9-1 1,10 10-1,-20-9-15,1 9 16,-1 0 0,-18 0-16,0 0 15,0 0 1,0-9-16,0 0 16,-10-1-1,0 1 1,-9-10-16,0 1 15,0-1 1,0 0-16,0 1 16,0-11-1,0 1-15,0-9 16,-9-1 0,0-8-16,-1-1 15,1 0-15,-1-9 16,1-1-1,-1 1-15,1 0 16,-10-10 0,0 1-1,1-1-15,-11-9 16,-8 0 0,9 0-16,-10-9 15,0-10 1,1 0-16,-1 0 15,-9-9 1,0-9 0,0-1-16,9-9 15,-9-9-15,19 0 16,-10-1 0,10 1-16,0-10 15,0 10 1,0 0-1,-1 9-15,1 0 16,9 0 0,0-9-16,1 0 15,8 9 1,1-10-16,-10 1 16,0 0-1,0-10-15,1 10 16,8-10-1,1 10 1,-1 9-16,10 0 16,10 0-16,-1 0 15,1 0 1,-10 19 0,0 9-16</inkml:trace>
  <inkml:trace contextRef="#ctx0" brushRef="#br3" timeOffset="93123.68">2183 1362 0,'0'0'0,"18"-19"0,-18 0 16,10 1 0,-10 8-16,0 1 15,0 9 1,0 28 0,9 47-16,1 47 15,8 56 1,11 10-16,-11 28 15,1 9 1,0 38-16,-10 28 16,20 18-1,-29 10-15,9-19 16,-9-27 0,0-1-16,0-19 15,9-19-15,-9-8 16,0-39-1,10-8 1,-1-29 0,1-38-16,-10-18 15,0-28 1,0-19-16,0-10 16,0-18-1,0 0-15,0-19 16,0 0-1,0-10-15,0 1 16</inkml:trace>
  <inkml:trace contextRef="#ctx0" brushRef="#br3" timeOffset="93663.85">2248 1052 0,'0'0'0,"0"0"16,0 0 0,0 10-16,-18 9 15,-11 27 1,-37 39-1,1 37-15,-1 9 16,-9 10 0,18 0-16,-18-10 15,18-18 1,20-1-16,-20-18 16,10-19-1,19-9-15,9-10 16,-9-18-16,9-10 15,10-10 1,-1-8-16,1-10 16,9 0-1,0 0-15</inkml:trace>
  <inkml:trace contextRef="#ctx0" brushRef="#br3" timeOffset="94110.14">2371 893 0,'0'0'0,"0"0"15,0 0 1,0 0-16,0 0 15,0 9 1,9 10-16,19 28 16,19 28-1,0 28-15,10 10 16,-1-1 0,1 1-16,-1-10 15,1 0 1,-10 1-16,0-11 15,-10-8-15,-8-10 16,-11-19 0,1-9-1,0-9-15,0-10 16,-10-9 0,-9-1-1,0-18-15,0 0 16,10 19-16,-10-10 15</inkml:trace>
  <inkml:trace contextRef="#ctx0" brushRef="#br3" timeOffset="95743.71">30273 9797 0,'0'0'0,"0"0"16,0 0-16,0 9 15,-19 19-15,-9 57 16,-10 37 0,-9 65-16,0 29 15,0 37 1,0 29 0,10-1-16,8 1 15,1-1-15,0 1 16,0-10-1,9-38 1,0-27-16,0-29 16,-9-28-1,19-47-15,-1-18 16,1-19 0,-1-19-16,10-19 15,10-10-15,-1-18 16,10-9-1,0 0 1</inkml:trace>
  <inkml:trace contextRef="#ctx0" brushRef="#br3" timeOffset="96523.88">31844 10078 0,'0'0'0,"0"10"0,-9 37 16,-10 65 0,-9 57-16,-1 28 15,1 9 1,9 10-16,-9-9 16,0-10-1,-10 9 1,10-28-16,0-9 15,-10 0-15,1-19 16,-1 10 0,-9-10-1,9-9-15,1-10 16,-1 0 0,0-9-16,10-9 15,0-10-15,0-9 16,-10-19-1,0-9-15,-9-10 16,-9-19 0,-19-8-1,-10-11-15,-28-18 16,0-18 0,-9-20-16,9 1 15,19-10 1,19 18-16,18 1 15,10 0 1,19 19-16,0-1 16,0 1-1,18 0-15,1-1 16,-1 10 0,10 0-16,0 0 15,0 0 1,0 0-1,-9-9-15,0 0 16,-1-1 0,1 1-16,9 9 15</inkml:trace>
  <inkml:trace contextRef="#ctx0" brushRef="#br3" timeOffset="96822.26">29201 13756 0,'0'0'0,"18"0"0,-8-9 16</inkml:trace>
  <inkml:trace contextRef="#ctx0" brushRef="#br3" timeOffset="97227.02">29756 13531 0,'0'0'0,"0"0"15,0 0-15,0 0 16,9 0 0,-9 0-16,0 0 15,0 0-15,9 9 16,1 1-1,-1 18 1,1 28-16,-10 38 16,0 47-1,-10 18 1,1 10-16,-10 19 16,0-10-16,0 0 15,1-9 1,-1-28-16,0-19 15,0-19 1,10-37 0,-1-19-16,1-10 15,0-18 1,9 0-16,0-19 16,0 0-1,0 0-15,0 0 16,0 0-1</inkml:trace>
  <inkml:trace contextRef="#ctx0" brushRef="#br3" timeOffset="97853.69">28439 14910 0,'0'0'0,"0"0"0,9 10 15,0 8 1,10 20-16,19 37 15,9 37 1,19 29-16,-10 0 16,-9 0-16,10-10 31,-10-28-31,-10-18 16,1-20-16,0-8 15,-1-20 1,-9-18-16,10 0 15,9-19 1,19-10-16,9-18 16,29-19-1,18-37-15,19-38 16,0-9 0,-9-1-1,0 1-15,-19 18 16,-19 10-1,-19 9-15,0 10 16,-9 18 0,-10 19-16,-18 10 15,-19 8 1,0 1-16,-1 19 16,-18 0-1,0 9-15,0 9 16,0 0-1</inkml:trace>
  <inkml:trace contextRef="#ctx0" brushRef="#br3" timeOffset="105299.68">18053 12161 0,'0'0'0,"0"0"0,0 9 16,-10 10-16,1 38 15,0 46 1,-1 56-16,20 29 15,18 18 1,-9 1-16,-1-10 16,1 0-1,-9-19-15,-10-9 16,0-10 0,0-27-1,0-10-15,0-28 0,-10-19 31,10-28-31,0-10 16,0-18 0,0 0-16,0-19 15,0 0 1,0 0-16</inkml:trace>
  <inkml:trace contextRef="#ctx0" brushRef="#br3" timeOffset="106221.38">18260 12255 0,'0'0'0,"0"0"16,0 0-16,9 0 16,1 0-1,-1 0-15,10 9 16,0 10-16,9 19 16,0 18-1,0 10 1,10 18-16,0 10 15,-1 0 1,10-19-16,0 0 16,-9-10-1,0-8-15,-1-10 16,-9-10 0,1-18-16,-1 0 15,0-19-15,0 0 31,0-10-31,20-18 0,-1-19 16,18-9 0,-8-19-1,-1-19 1,1 0-16,-10-9 16,-10 9-16,1 0 15,0 10 1,-10 18-1,-9 1-15,0 18 16,-1 0 0,1 19-16,-9 9 15,-10 10 1,0-1-16,0 10 16,0 0-1,9 10-15,0 27 16,1 47-1,-10 29-15,0 37 16,0 10 0,0 9-16,-19 9 15,0-9 1,10 9-16,-10-9 16,10-10-1,-1-18 1,1-10-16,-1-9 15,1-28 1,-1-19-16,10-9 16,-9-10-1,9-18-15,0-10 16,0-9-16,0-19 16,0 0-1,0 0-15,0 0 16</inkml:trace>
  <inkml:trace contextRef="#ctx0" brushRef="#br3" timeOffset="106934.53">20301 12161 0,'0'0'0,"0"0"15,0 0-15,0 0 16,0 0 0,0 0-16,0 9 15,0 10-15,0 47 31,-9 47-31,-1 27 16,1 10 0,0 1-16,-1 8 15,1 1 1,-1-10-16,1 0 16,-10-10-1,10-18-15,-10-9 16,9-10-1,1-28-15,0-18 16,-1-20 0,10 1-1,0-20-15,0 1 16,10-9-16,-1-1 16,0 0-1,20 1-15,8-10 16,20 0-1,37 0-15,9 0 16,10 0 0,10-10-1,-1 10-15,-19 0 16,-9 0 0,-18-9-16,-1 9 15,-19 0 1,-18 0-16,0 0 15,-10 0 1,-9 0 0,-1 0-16,-18 0 15,0 0-15,0 0 16,0 0 0</inkml:trace>
  <inkml:trace contextRef="#ctx0" brushRef="#br3" timeOffset="107555.74">21835 12161 0,'0'0'0,"0"0"16,0 0-16,0 0 15,0 0 1,0 9-16,0 29 16,-10 37-1,-9 28-15,10 19 16,-10 10-1,10-1-15,-10 0 16,10 1 0,-1-1-1,1-18-15,9 9 16,0-10 0,9 1-16,1-10 15,8-9 1,11 0-16,-1-19 15,9 0 1,10-19-16,0 0 16,10 1-1,18-20-15,10 1 16,9-20-16,9 1 16,1-19-1,9-9 1,0-10-16,-19 0 15,-10-9-15,-8 0 16,-20 0 0,1 0-1,-20 9 1,1 0-16,-19 0 16</inkml:trace>
  <inkml:trace contextRef="#ctx0" brushRef="#br3" timeOffset="107938.42">21599 12274 0,'0'0'0,"10"0"0,-1-10 15,19-8 1,10-1 0,28-9-16,19 9 15,9 9 1,9 1-16,1 9 15,-10 0 1,-10 0-16,-8 0 16,-20 0-1,-18 0-15,-1 0 16,-27 0 0</inkml:trace>
  <inkml:trace contextRef="#ctx0" brushRef="#br3" timeOffset="108220.71">22042 12949 0,'0'0'0,"0"0"16,0 0 0,0 0-16,9 10 15,0-1 1,20 0-16,27 1 15,38 9 1,66-1 0,75-18-16,57-18 15,-38-1-15,-57 0 16,-65-9 0,-57 9-16,-28 10 15,-37-1 1</inkml:trace>
  <inkml:trace contextRef="#ctx0" brushRef="#br3" timeOffset="109103.83">16877 11936 0,'0'0'15,"9"0"-15,1-19 16,18 0 0,38 1-16,56-11 15,94 1 1,95 0-16,75 9 15,28-9 1,9 0-16,10 9 16,-29 10-1,-18 0-15,-10 18 16,-18 0-16,-20 1 31,-18-1-31,-19 10 0,-9 0 16,-19-1-1,-19 1 1,-47-9 0,-38 8-16,-28-8 15,-28-1 1,-28 0-16,-10 1 16,-19-1-1,1 1-15,-1 18 16,-9 0-1,0 19-15,0 19 16,0 37 0,10 37-16,-1 29 15,-18 28 1,-10 10-16,-9 18 16,-19-9-1,0 0-15,0-1 16,-19-8-1,0-20 1,0-18-16,-9-9 16,9-19-1,-9-29-15,9-9 16,10-18-16,0-20 16,-1-27-1,-9-19 1,10-10-16</inkml:trace>
  <inkml:trace contextRef="#ctx0" brushRef="#br3" timeOffset="110089.88">17009 11645 0,'0'0'0,"0"0"0,0 0 16,0 9-1,0 20-15,0 46 16,-19 47 0,0 47-1,0 37-15,10 10 16,-1 0-1,1-10-15,0 10 16,-1 0 0,1-1-16,9 1 15,-10 0 1,1-19 0,-1 0-16,1-28 15,0-19-15,-1-19 16,1-27-1,9-29-15,0-28 16,0-10 0,0-18-1,0 0-15,0-10 16,0-9-16,0 0 16,0 0-1,0 0 1,9 0-16,1 0 15,8 0 1,11-9-16,27-10 16,29 0-1,56 0 1,38-9-16,56 9 16,47-9-16,38 9 15,37 1 1,29 8-1,28 1-15,38 9 16,27 9-16,11 1 16,-1-1-1,-9 0-15,-20 1 16,-17-10 0,-67 9-16,-56-9 15,-66-9 1,-57 9-16,-46 0 15,-38 0 1,-38-10 0,-19 10-16,-18 0 15,-19 0 1,0 0-16,-10 0 16,-9 0-1,0 0-15,0 0 16</inkml:trace>
  <inkml:trace contextRef="#ctx0" brushRef="#br3" timeOffset="113413.64">20395 14488 0,'0'0'0,"0"0"0,0 0 16,0 9 0,0 19-1,0 29-15,-9 18 16,-1 28 0,10 19-16,-9 0 15,0 0 1,9 9-16,-10 1 15,1-10 1,-1 0-16,1-10 16,9-18-1,0-19-15,0-19 16,-9 1 0,9-20-16,0 1 15,0-20 1,0-8-16,0-1 15,0-9 1,0 0-16,0 0 16,0 0-1,0 0-15</inkml:trace>
  <inkml:trace contextRef="#ctx0" brushRef="#br3" timeOffset="114058.33">20122 15736 0,'0'0'0,"0"0"16,0 0 0,0 0-1,0 0-15,0 0 16,10 9 0,-1 10-16,10 18 15,0 10 1,0 10-16,0-1 15,-1 0 1,1 1-16,0-1 16,-10-19-1,1 1-15,-1-10 16,1-9 0,-1 0-16,0-10 15,10-9-15,9-9 16,19-20-1,1-8 1,8-19 0,0-19-16,1 0 15,-1-1 1,-18 11-16,-19 37 16</inkml:trace>
  <inkml:trace contextRef="#ctx0" brushRef="#br3" timeOffset="140683.54">17677 12311 0,'0'0'0,"0"0"16,0 0-16,0 0 15,0 0 1,9 0 0,0 0-16,20 10 15,-1-1 1,9 0-16,10 10 16,-9 0-1,0 0-15,-1-1 16,1 1-1,-10 0-15,0 0 16,1 0 0,8-1-16,1 10 15,0 1 1,9 17-16,-10 1 16,1-9-1,-1-1-15,1 1 16,0 0-1,-1-1-15,-8-9 16,-1-9 0,0 0-1,0-1-15,-9 1 16,0 0-16,0 0 16,-1-10-1,1 1-15,-9-1 16,-1 0-1,1 1 1,-1-1-16,0 0 16,1-9-1,-1 0-15,1 10 16,8-10 0,-8 0-16,9 0 15,-1 0-15,1 0 31,0-10-31,0 1 16,9-10-16,0 10 16,1-10-1,8 0 1,1 1-16,-1-1 16,1-9-1,0 0-15,-1-1 16,1 1-16,-10-9 15,10-1 1,-1 1-16,1-1 16,0-9-1,-10 10-15,10-10 16,-10-9 0,0 9-1,-9 0-15,0 0 16,-1 0-1,-8 9-15,-1 10 16,1 0 0,-10 19-16,0-1 15,0 10 1,0 0-16,0 10 16,0 8-1,-10 29-15,1 28 16,-1 29-1,1 18-15,0 0 16,-1 18 0,1 1-1,-10 0-15,10-1 16,-1 1-16,-9 0 16,10-10-1,-10 1-15,10-1 16,-1-18-1,1-10 1,-1-9-16,1-10 16,0-9-16,-1-19 15,10-18 1,0-1 0,0-18-16,0 0 15,0-19 1,0 0-16,0 0 15,0 0 1,0 0-16,10-28 16,-1-19-1,0-19-15,1-9 16,-1-19 0,10-9-16,-9 0 15,-1 0 1,10-10-1,-10 1-15,1-1 16,-1 0 0,0 1-16,-9-10 15,0 19 1,0-1-16,10 1 16,-10 9-1,0 10-15,0 0 16,0 8-1,0 1-15,0 0 16,-10 10 0,1-1-1,9 19-15,-9 19 16,9 9-16,0 10 16,-10-1-1,10 10-15,0 0 16,0 10-1,-19 9-15,1 9 16,-1 19 0,-10 0-1,1 18-15,0 10 16,0 0 0,0-18-16,-1-1 15,-8-9 1,-1-10-16,0 1 15,1-19 1,-1-1-16,1-8 16,-1-10-1,-9-19-15,-19-9 16,-9-19 0,0-9-16,9-10 15,0 0 1,0 1-16,10 8 15,9 1 1,-1 9 0,11-9-16,9 0 15,-1 9 1,1 0-16,9 0 16,1 19-16,-1 0 15,9 18 1,1 1-1,0-1-15,-1 20 16,1-1 0,-10 29-16,0 18 15,0 28 1,0 20-16,1 27 16,8 0-1,1 10-15,-1 0 16,10 9-1,-9-19 1,9 10-16,0 0 16,-9-10-1,9-9-15,-10 0 16,1-9-16,9-10 16,-10-19-1,10-9 1,-9-18-16,9-20 15,0 1 1,0-20-16,0-8 16,0-10-1,0 0-15,0 0 16,0 0 0,0 0-16</inkml:trace>
  <inkml:trace contextRef="#ctx0" brushRef="#br3" timeOffset="142554.78">21590 11898 0,'9'0'0,"1"-18"0,18-11 16,19-8-1,19-10-15,9 0 16,19 19 0,10 9-16,18 10 15,10 18-15,-1 10 16,11 9-1,-1 19 1,-19 0-16,-19 19 16,10 9-1,-9 19-15,-1 9 16,-9 9 0,-9 10-1,0 19-15,-10 9 16,0-9-1,-18 9-15,-10 0 16,-10-9-16,-18 0 16,0 9-1,-10-10-15,-9 1 16,-18 0 0,-1-10-16,-19 1 15,-18-1 1,-10-9-1,-9-9-15,-20-10 16,-17-19 0,-1-9-16,-10-18 15,1-20 1,0-18-16,0-10 16,9-18-1,9-10 1,1-18-16,-1-1 15,10-18 1,0-10-16,0-9 16,0-9-1,9-10-15,10 0 16,9 0 0,10 0-16,9-18 15,9 8-15,10-8 16,0-1-1,-1 10-15,1 9 16,9-9 0,0 0-1,10-10 1,0 1-16,-1-1 16,10 0-16,10-8 15,-1-11 1,19 10-16,-9 0 15,9 10 1,1 8-16,-1 1 16,19 9-1,-10 10-15,10 9 16,19 0 0,0 0-16,-9 9 15,8 10 1,1-1-16,10 11 15,-1-1 1,10 19 0,-1-1-16,-9 20 15,1 0 1,8 9-16,-8 9 16,8 19-1,-8 0-15,-1 19 16,0 0-1,0 19-15,1 18 16,-1 10 0,0 0-16,-9 9 15,-10 19 1,1 9-16,-10 10 16,0 9-1,0 0 1,-9 10-16,-1-1 15,1-8 1,-1 8-16,-18-9 16,0 0-16,0-9 15,-10 0 1,-9-10-16,0-9 16,0 0-1,-18-9-15,-11-1 16,-8-18-1,-20 0 1,-9 0-16,-18-1 16,-10 1-1,-10-19-15,-9-18 16,0-10-16,-18-10 16,-1-18-1,10-19-15,18 0 16,20-19-1,8 0-15,10 1 16,19-1 0,19 0-1,9 10 1,10-1-16</inkml:trace>
  <inkml:trace contextRef="#ctx0" brushRef="#br3" timeOffset="144193.54">23744 13550 0,'0'0'0,"0"0"0,0 0 15,0 0-15,0 0 16,10 9 0,-1 10-1,19 9-15,10 19 16,9 19 0,19-1-1,9 1-15,10 9 16,9 0-16,9-19 15,1 1 1,9-1-16,9-9 16,0-10-1,10 1-15,0-1 16,-10-8 0,0-11-16,10-8 15,9-10 1,10 0-1,-1-19-15,1 0 16,18-18 0,0-10-16,1-10 15,18-27 1,0-10-16,0-9 16,10-19-1,-10 0 1,0-28-16,-19-10 0,-9 1 15,-9-1 1,-10 1 0,-9-1-1,-20 1-15,1 18 16,-9-9-16,-10 0 16,-19 9-1,0 0 1,1-9-16,-20 10 15,-9-1 1,10 0-16,-10 0 16,0 1-1,0 18-15,0 0 16,0 0 0,0 19-16,-10-1 15,10 11 1,-9-1-16,0 9 15,-1 10 1,1-9-16,0 18 16,-10 10-1,0 9-15,-9 9 16,0 10 0,-10 9-16,-9 10 15,0 9 1,0 0-16,0 0 15,-19 9 1,-9 20 0,-19 18-16,-9-1 15,-1 11 1,1-1-16,9-9 16,9-10-1,10 1-15,0-19 16,18 0-1,1-19-15,9 0 16,0 0 0,9-19-16,1-28 15,18-19 1,0-9 0,19 9-16,0 1 15,0 8 1,0 20-16,-9 9 15,-1 18 1,1 1-16,0 18 16,-1 1-1,10 18-15,0 19 16,-9 9-16,0 10 16,-1 9-1,1 0 1,-10 0-16,-9-9 15,-10-10 1,1-19-16,-1 1 16,1-10-1,-10-9-15,0 0 16,0-10-16,-10-9 16</inkml:trace>
  <inkml:trace contextRef="#ctx0" brushRef="#br3" timeOffset="145137.93">29417 10829 0,'0'0'16,"0"0"-16,0 0 15,0 0-15,0 0 16,0 0-1,9 0-15,1 0 16,18 0-16,10 0 16,18 0-1,10-10-15,19-8 16,9-1 0,0 0-1,-10 0-15,1-9 16,0-9-1,9-1-15,0-9 16,0-9 0,0-10-1,-9-18-15,9-10 16,0-9 0,-19 18-16,0-8 15,1 8 1,-20 1-16,1 9 15,-1 9 1,0 19-16,-9 0 16,-9 0-1,0 19-15,-10 0 16,-9 9 0,0 10-16,-19-1 15,0 10 1,0 0-16,0 0 15,-10 10 1,-18 27-16,-38 20 16,-28 36-1,-19 11-15,0 8 16,-9-9 0,18-18-1,20-19-15,18-10 16,28-19-16,10-18 15,19 0 1,-1-19-16,10 0 16,10-10-1,8-27-15,30-29 16,17-28 0,11 1-16,8-1 15,-8 9 1,-1 1-1,0 18-15,-9 1 16,9 18 0,-18 9-16,-10 10 15,-19 19 1,-9-1 0,0 20-16,-1-1 15,1 10 1,0 18-16,0 10 15,0 19 1,-1 37-16,-18-37 16</inkml:trace>
  <inkml:trace contextRef="#ctx0" brushRef="#br3" timeOffset="156933.78">11364 15623 0,'0'0'0,"0"0"16,0 0-1,0 0-15,0 0 16,0 10-1,-9 8-15,-1 48 16,20 28 0,9 28-16,-1 0 15,1-10 1,0 1 0,-10-10-16,1-18 15,-10-10 1,0-19-16,0-18 15,0-1 1,0-18-16,0-10 16,0-9-1,0 0-15,0 0 16,0-9-16</inkml:trace>
  <inkml:trace contextRef="#ctx0" brushRef="#br3" timeOffset="157563.56">11317 15407 0,'0'0'0,"0"0"16,10-9-16,-1 0 15,10-1 1,9 20-1,19 8-15,19 29 16,0 19-16,0 9 16,9 10-1,-9-10 1,9 0-16,-19-19 16,-9-19-1,-9-18-15,0 0 16,-10-19-1,0 0-15,0-19 16,10-18 0,9-10-16,-9-10 15,-1-8 1,1 9 0,-19 9-16,0 9 15,-1 10-15,1 19 16,-9-1-1,-10 1-15,9 18 16,0 10 0,1 28-1,-1 47-15,-9 28 16,0 9-16,0 0 16,10 1-1,-1-10-15,-9-19 16,9-9-1,-9-19-15,0-19 16,0-9 0,0-10-1,0-18-15,0 0 16,0-19 0,0 0-16</inkml:trace>
  <inkml:trace contextRef="#ctx0" brushRef="#br3" timeOffset="157938.24">13057 16261 0,'0'0'0,"0"0"16,0-9-16,0-10 15,0 0-15,-18 1 16,-1-1-1,-19 9 1,1 10 0,-1 10-16,-9 9 15,19 9 1,-1 0-16,20 0 16,0 0-1,18 0-15,0 0 16,20 10-1,8-1-15,1-8 16,0-1-16,-1-9 16,1-1-1,-1 1 1,1 0 0,-19-19-16</inkml:trace>
  <inkml:trace contextRef="#ctx0" brushRef="#br3" timeOffset="158225.04">13161 15830 0,'0'0'0,"0"0"0,0 0 15,9 9 1,20 0-16,27 29 15,10 18 1,19 19-16,-1 10 16,10 9-1,-18-1-15,-11-8 16,-8-10 0,-20-9-16,1-10 15,-10-19-15,-18-18 31</inkml:trace>
  <inkml:trace contextRef="#ctx0" brushRef="#br3" timeOffset="158504.26">13763 16120 0,'0'0'0,"0"0"0,0 0 16,0 10 0,0 9-16,-19 37 15,-18 38 1,-1 18-16,-9 10 16,0 0-1,0-19 1,0-9-16,9-19 15,10-9-15,19-47 16</inkml:trace>
  <inkml:trace contextRef="#ctx0" brushRef="#br3" timeOffset="158804.96">14309 15980 0,'0'0'0,"0"0"16,0 0-16,0 0 16,0 0-1,0 9-15,0 10 16,9 28-1,0 18-15,1 1 16,-10-10 0,0 1-1,0-20-15,0 1 16,0-29 0</inkml:trace>
  <inkml:trace contextRef="#ctx0" brushRef="#br3" timeOffset="158993.75">13885 15529 0,'0'0'0,"0"0"0,0 0 15,0 0 1,10 0-1,9 10-15,-10-10 16</inkml:trace>
  <inkml:trace contextRef="#ctx0" brushRef="#br3" timeOffset="159738.74">14713 15980 0,'0'0'0,"0"0"16,0 9-1,10 10-15,-1 37 16,0 10 0,-9 18-16,0 10 15,0 0 1,0-19-16,0-19 15,0-18-15,0-19 16,0-1 0,0-18-1,0 0-15,0-28 16,10-28-16,-1-29 16,10 1-1,0 18 1,0 10-16,9 28 15,0 0 1,0 18-16,1 1 16,-1 18-1,0 1-15,0 18 16,-9 19 0,0 0-16,0 9 15,-10-9 1,-9-10-16,0 1 15,0-19 1,0 0 0,0-19-16,0 0 15,0-10 1,0-27-16,9-20 16,20-8-1,-1 8-15,0 20 16,0 9-1,1 18-15,-1 1 16,0 18 0,0 10-16,-9 9 15,0 19 1,0 0-16,-19 9 16,0 10-1,0-10-15,0-9 16,0-9-1,0-29-15</inkml:trace>
  <inkml:trace contextRef="#ctx0" brushRef="#br3" timeOffset="160087.85">15720 16186 0,'0'0'0,"0"0"15,0 0 1,0 10-16,0 8 16,0 20-1,9 9-15,1 9 16,18 0 0,0 1-16,0-20 15,0 1 1,20-20-16,-1-18 15,0-9 1,0-28 0,-10-20-16,1-18 15,-19 0 1,0 9-16,-19 1 16,0 27-16,-10 19 15</inkml:trace>
  <inkml:trace contextRef="#ctx0" brushRef="#br3" timeOffset="160937.4">16350 16111 0,'0'0'0,"0"0"0,0 0 15,0 0 1,9 9-16,1 1 16,-1 27-16,1 10 31,-1 19-31,1 9 0,-10 0 31,0-19-31,0-18 16,0-1-1,0-18-15,0-9 16,0-10-16,0 0 16,0-29-1,9-36-15,10-10 16,9 9-1,0 10-15,10 9 16,-1 19 0,1 18-16,9 1 15,0 18 1,-9 19 0,-1 1-16,1 18 15,-10-1 1,-9 1-16,0-9 15,-19-1 1,0 1-16,0-19 16,0-1-1,0-18-15,0 0 16,0 0-16,0-18 16,9-29-1,1-19 1,18 0-1,0 1-15,10 18 16,-1 9 0,1 10-16,0 19 15,9 9 1,0 9 0,0 19-16,0 19 15,-10 10-15,-18-1 16,0 9-1,0 1-15,-19 0 16,0-10 0,0-9-1,0-9-15,9-10 16,-9-10-16</inkml:trace>
  <inkml:trace contextRef="#ctx0" brushRef="#br3" timeOffset="161490.43">18975 15661 0,'0'0'0,"0"0"0,0 9 16,0 29-1,0 37 1,0 37-16,0 29 16,-10 0-1,1 0-15,-10-10 16,0-9-1,0-19-15,10-19 16,0-8 0,-1-30-16,1-8 15,-1-19 1,10 0-16,0-19 16,0 0-16,10 0 15,18 0 1,29 0-1,27-10-15,20 1 16,-1-1-16,1 1 16,-10 9-1,-10 0-15,-18 9 16,-9 1 0,-20-1-1,-8-9-15,-11 10 16,1-1-1,-9-9 1</inkml:trace>
  <inkml:trace contextRef="#ctx0" brushRef="#br3" timeOffset="161733.51">20207 16637 0,'0'0'0,"0"0"0,0 0 15,0 0 1,0 0-16,0 0 16,0 9-1,10 19-15,-10 10 16,0 8 0,0 1-16,0 0 15,-10-9 1,1-10-16,-1-19 15</inkml:trace>
  <inkml:trace contextRef="#ctx0" brushRef="#br3" timeOffset="161935.54">19925 16186 0,'0'0'0,"0"0"15,9 0-15,20 0 16,-1-9-16,0 9 16,-9 0-1,0 0-15,18 9 16,-18 1 0</inkml:trace>
  <inkml:trace contextRef="#ctx0" brushRef="#br3" timeOffset="162403.9">20800 15999 0,'0'0'0,"0"0"16,0-19-1,0 0-15,0-9 16,0 18-1,0 1 1,0 9-16,0 9 16,0 20-16,-10 55 15,-8 38 1,8 19 0,-9-1-1,10-8-15,0-20 16,-1-18-16,1-9 15,9-10 1,0-19-16,0-18 16,0-29-1</inkml:trace>
  <inkml:trace contextRef="#ctx0" brushRef="#br3" timeOffset="162803.65">21195 16299 0,'0'0'0,"0"0"15,0 0 1,0 0-16,-10 9 16,-27 10-16,-29 18 15,-9 10 1,9-9-16,9-1 15,20 1 1,9-10-16,18 0 16,1 0-1,18 10 1,1 9 0,18 18-16,9 11 15,10 8 1,10 0-16,-1-9 15,-9-9 1,-9-10-16,0-18 16,-10-19-16,0 9 15,-9-19 1</inkml:trace>
  <inkml:trace contextRef="#ctx0" brushRef="#br3" timeOffset="163239.22">21552 16909 0,'0'0'0,"0"0"16,0 0-1,10 0-15,-1 0 16,19 0 0,1 0-1,18 0-15,0 0 16,0-19-1,-10 0-15,1-9 16,0-10 0,-20 1-16,-18-10 15,0 0 1,-18 19-16,-1 0 16,-19 18-16,1 1 15,-10 18 1,-1 20-16,1 8 15,0 19 1,19 10-16,19 0 16,-1 9-1,20-19-15,-1 0 16,19 1 0,1-20-1,8-18-15,10 0 16,10-10-1,-38-9-15</inkml:trace>
  <inkml:trace contextRef="#ctx0" brushRef="#br3" timeOffset="163818.03">22145 15811 0,'0'0'0,"0"0"15,0 9-15,0 29 16,0 18 0,0 47-16,-9 19 15,-1 10 1,10-10-16,-9 9 15,9-9 1,9-19-16,1-18 16,-1-20-1,10-8 1,0-20-16,9-9 16,0-9-16,0-19 15,19 0 1,0-19-16,10-18 15,-1-1 1,-9 1 0,-9-10-16,0 19 15,-20-1 1,1 20-16,0 0 16,0-1-1,0 20-15,9-1 16,0 10-1,10 9-15,-1 0 16,1 0 0,0-9-16,-20 0 15,1-10 1,0-9-16,-10 0 16,-9 0-1</inkml:trace>
  <inkml:trace contextRef="#ctx0" brushRef="#br3" timeOffset="164003.81">22587 16402 0,'0'0'0,"0"0"0,0 0 16,0 0-1,0 0 1,0 0-16,0 0 15,19 0 1,-10 0-16</inkml:trace>
  <inkml:trace contextRef="#ctx0" brushRef="#br3" timeOffset="164553.79">23236 15389 0,'0'0'0,"0"0"0,0 0 16,0 18-1,10 29-15,-10 38 16,0 56 0,0 18-1,0 1-15,-10 8 16,1-8-16,-1-29 15,10-9 1,10-19 0,-1-28-16,1-28 15,-1-9 1,-9-19-16,10-1 16,-10-18-16,9 0 15,19-18 1,0-10-16,10-19 15,9 0 1,0 0 0,0 0-16,-9 19 15,-1 9 1,-8 10-16,-11 9 16,1 9-1,9 19-15,1 19 16,-11 19-1,1-1-15,-19 1 16,0-10 0,0-9-16,0-9 15,0-29 1</inkml:trace>
  <inkml:trace contextRef="#ctx0" brushRef="#br3" timeOffset="165218.85">23979 16458 0,'0'0'0,"0"0"16,0 10-16,-9-1 31,-10 19-31,0 10 16,10 9-1,0 0-15,18 9 16,0 0 0,20-18-16,-1-1 15,10-18 1,9-19-16,-10 0 16,10-28-16,0-19 15,-9-9 1,0-10-1,-10 0-15,0 1 16,0 8 0,0 10-16,10 10 15,0 9 1,-1 9-16,1 10 16,0 18-1,-1 10-15,1 9 16,-10 19-1,-9 18 1,0 10-16,-1 1 16,-8-1-16,9-19 15,0-19 1,-1 1-16,1-19 16,9-1-1,1-18-15,18-9 16,0-28-1,-10-20 1,-8-8-16,-20-10 16,-18-1-1,-39 1-15,-27 10 16,-28 8 0,-10 39-16,9 18 15,20 18-15,46-8 16</inkml:trace>
  <inkml:trace contextRef="#ctx0" brushRef="#br3" timeOffset="165868.17">25739 15482 0,'0'0'0,"0"0"15,0 19-15,-19 28 16,-9 56-1,-10 29-15,10 27 16,0 10 0,9-19-16,0-18 15,10-10 1,-1-29-16,20-18 16,-10-18-1,9-20 1,-9-9-16,9-9 15,-9-9 1,0-10-16,0 0 16,0 0-1,0-19-15,-9-19 16,-10-9-16,-19 0 16,1 10-1,-1 9-15,1 18 16,-1 1-1,10 18 1,0 10-16,-1 9 16,20 19-1,18 0-15,1 9 16,18 1 0,19-10-16,9-10 15,10 1 1,-9-20-16,-1-18 15,-28 0 1</inkml:trace>
  <inkml:trace contextRef="#ctx0" brushRef="#br3" timeOffset="166553.65">27093 16608 0,'0'0'0,"0"0"16,0 0-16,10 0 15,9 10 1,18-1-16,10-9 16,10 0-1,-1 0 1,1-19-16,-1 1 15,-9-1 1,-9-19-16,-10 1 16,-9-1-1,-19 1-15,0 9 16,-19-1 0,-9 1-16,-38 19 15,-9 18 1,-1 19-16,-8 19 15,18 19 1,19 0-16,9-1 16,19 10-1,19 0-15,19 1 16,9-1 0,29-19-16,9 0 15,18-9 1,1-9-1,-10-20-15,10 1 16,-10-19 0,-18 0-16,-10 0 15,-10-9 1,-27-1-16</inkml:trace>
  <inkml:trace contextRef="#ctx0" brushRef="#br3" timeOffset="168187.41">26971 16571 0,'0'0'0,"0"0"0,0 0 0,9 0 16,10 0 0,9-10-1,29 1 1,18 9-16,19 0 16,0 0-1,0-9-15,0 9 16,-18-10-1,-20 1-15,-9 0 16,-9-1 0,-19 1-16,-10 9 15,-9 0 1,0 0-16,-9 0 16,-29 0-16,-37 9 15,-48 1 1,-8-1-1,8 0-15,29 1 16,19-1 0,38 0-16,8-9 15,20 0 1,-1 0 0,10 0-16,0 0 15,0 0 1,10 0-16,-1 0 15,20 0 1,-1 0-16,-9 0 16,-1 0-1,1-9-15,-9 0 16,-1-10-16,0 0 16,1-28-1,-1-9-15,1-19 16,-10 0-1,0-10-15,0 10 16,0 10 0,0 18-1,0 0-15,0 19 16,0 9 0,0 10-16,0-1 15,0 10 1,0 10-16,-10 27 15,-9 29 1,10 46-16,0 20 16,-1-20-1,10 10-15,0-9 16,0-10 0,0-9-16,10 0 15,-1-19-15,-9-10 31,0-8-31,0-20 16,0-9 0,0-9-16,0 0 15,0-19 1,0 0-16,0 0 16,0-9-1,0-48-15,-9-37 16,-10-18-1,9-1-15,1 10 16,0 9 0,-1 10-16,1 9 15,9 0 1,0 0 0,9 9-16,1 0 15,-1 10-15,0 9 16,1 19-1,-1 0-15,19 0 16,19 9 0,19 9-1,10 1-15,8 0 16,1-1-16,-10 1 16,0 0-1,-18-1 1,-20 10-16,1-9 15,0-1 1,-19 1-16,-1 0 16,1-1-1,-9 1 1,-10-1-16,0 10 16</inkml:trace>
  <inkml:trace contextRef="#ctx0" brushRef="#br3" timeOffset="168837.68">28429 16289 0,'0'0'0,"0"0"0,-28 0 15,-19-9 1,-19 18-16,0 10 16,19 9-1,19 0 1,9 10-16,10-10 15,18 10 1,10 9-16,9-1 16,19 1-1,0-9-15,-9-1 16,0 1 0,-1-1-16,-9-8 15,-9-1 1,0 0-16,-10 0 15,-9 0-15,-9 0 16,-19 1 0,-38-1-1,-19-10-15,-9 1 16,10-19 0,8 0-16,39 0 15</inkml:trace>
  <inkml:trace contextRef="#ctx0" brushRef="#br3" timeOffset="169235.44">28853 15820 0,'0'0'0,"0"0"16,0 0-16,0 10 16,0 8-1,-10 29-15,1 38 16,9 37-1,0 9 1,0 0-16,0 1 16,0-10-1,0-28-15,0-19 16,0-19 0,-10 0-16,10-18 15,0-10 1,0-9-16,-9-10 15</inkml:trace>
  <inkml:trace contextRef="#ctx0" brushRef="#br3" timeOffset="169587.65">28570 16571 0,'0'0'0,"10"0"0,-1 0 16,29-10-16,18 1 15,10 0 1,19-1-16,-1 1 16,-8 9-1,-20 0-15,-18 9 16,-1-9 0,-18 10-16,0-1 15,0 19 1,0 0-16,-1 19 15,1 19 1,0-10 0,-19 1-16,0-1 15,0-19 1,0 1-16,-9-10 16,9 0-1,0-18-15</inkml:trace>
  <inkml:trace contextRef="#ctx0" brushRef="#br3" timeOffset="169713.68">29154 16346 0,'0'0'0,"0"0"16,9-19-16,0 0 16,-9 10-1,0 9-15</inkml:trace>
  <inkml:trace contextRef="#ctx0" brushRef="#br3" timeOffset="170963.77">29680 17087 0,'0'0'0,"0"0"0,0-19 15,0 0 1,0-9-16,10-9 16,-1-10-1,1-19-15,18-28 16,9 10 0,1 9-16,0 18 15,-1 20 1,-8 9-16,-11 18 15,1 1-15,0 18 32,0 1-32,-10 18 15,10 0 1,0 19-16,0-9 16,-10-1-1,0-18-15,-9 0 16,0-10-16,0-9 15,10 0 1,18-28-16,19-10 16,0-9-1,-9 0-15,-1 19 16,-8 19 0,-1 0-1,-9 9-15,0 9 16,-1 0-1,1 19-15,0 19 16,-10 0 0,1 10-16,-1-1 15,1 10 1,-1-10-16,0 0 16,20-18-1,-1-1-15,0-18 16,10 0-1,-10-19-15,10 0 16,-10-10 0,-9-8-1,-1-1-15,-8-19 16,-10 1 0,0 9-16,-19-1 15,10 11-15,-1 8 16,1 1-1,-1 18-15,1 1 16,9-1 0,9 19-1,10 0-15,9 10 16,19-10 0,0-9-1,19 0-15,0-19 16,0-19-16,9-28 15,1-19 1,-11-28 0,1-9-16,-9-19 15,-20 0-15,-8-18 16,-20-29 0,-28 28-16,0 47 15,1 28 1,-1 29-1,9 18-15,1 10 16,-10 18 0,-9 29-16,-10 46 15,1 38 1,-1 19-16,10 0 16,0-1-1,18-8-15,1-10 16,18-19-1,1-9-15,8-19 16,11-10 0,-1-8-1,0-20-15,19-9 16,0-9 0,0-10-16,0-9 15,-9-18 1,-19 8-16</inkml:trace>
  <inkml:trace contextRef="#ctx0" brushRef="#br3" timeOffset="171421.02">30762 16486 0,'10'0'0,"37"0"0,56 0 16,48 0 0,-1 10-1,-18-1-15,-10 1 16,-18-1-16,-20 0 15,-18-9 1,-19 10 0,-9-10-16,-19 9 15,-1 0 1,-8 1-16,-1-1 16,-9 29-1,0 18-15,0 10 16,-9 9-1,-1 0-15,10 0 16,0-19 0,0-18-16,0-1 15,0-27 1</inkml:trace>
  <inkml:trace contextRef="#ctx0" brushRef="#br3" timeOffset="171575.33">31872 16092 0,'0'0'0,"0"0"15,0 0 1,0 0-16,0 0 16,0 0-1</inkml:trace>
  <inkml:trace contextRef="#ctx0" brushRef="#br3" timeOffset="172423.78">32409 16712 0,'0'0'0,"0"0"0,0 9 0,-19 0 16,-10 19-1,-8 19-15,9 19 32,18 0-32,1 9 15,18 0 1,1-19-16,18-18 16,0-1-16,0-18 15,19-19 1,0-28-1,10-19-15,-1-19 16,1-28 0,-1 10-16,-18 0 15,-1 18-15,1 19 16,0 9 0,-10 10-1,0 19-15,-9 0 16,9 18-1,-9 0-15,9 19 16,-9 10 0,0 9-16,0 9 15,-10 10 1,-9-10-16,0 0 16,0-18-1,0-1 1,-9-8-16,9-11 15,0 1 1,0-19-16,0 0 16,0 0-1,9-9-15,0-38 16,20-38 0,8 1-16,1 9 15,0 9 1,-1 19-16,10 10 15,0 9-15,-28 18 16,0 20 0,0 8-16,9 20 15,-9 37 1,-10 28 0,-9 0-16,0 10 15,-9-10 1,-10-18-16,0-10 15,0 0 1,-9 0-16,0-28 16,18-10-1,1 1-15,0 93 16</inkml:trace>
  <inkml:trace contextRef="#ctx0" brushRef="#br3" timeOffset="175394.61">11035 17002 0,'0'0'0,"0"0"15,0 0-15,0 0 16,0 0-1,0 0-15,0 0 32,0 0-32,0 0 15,9 0 1,1 0-16,-1 0 16,10 0-1,0 0-15,0 0 16,-10 0-1,0 0-15,1 0 16,-1 0-16,-9 0 16</inkml:trace>
  <inkml:trace contextRef="#ctx0" brushRef="#br0" timeOffset="178375.3">10612 15117 0,'0'0'0,"0"0"0,9 0 16,0-10 0,1-9-16,18 1 15,10-1 1,27-9-16,39 0 15,46-1 1,39 11-16,8-1 16,-18 10-16,0-1 15,-19 10 1,-19 0 0,-10 0-16,-8 10 15,-29-10 1,-19 9-16,-19-9 15,-18 0 1,0 0-16,-10 0 16,-9 9-1,0 1-15,-10-1 16,0 0 0,-9 10-16,10 9 15,-10 19 1,9 19-1,-9 28-15,0 18 16,10 10 0,-1 10-16,0-1 15,10 0 1,0 10-16,0 9 16,0-18-1,0-1-15,-10 0 16,-9-9-1,0-19-15,0-18 16,0-10 0,0-9-1,0-10-15,-9-19 16,-1 1 0,1-10-16,-1-9 15,-9 9-15,1-9 16,-1 0-1,-19-1-15,-28 11 16,-37-1 0,-29 0-1,-28 0-15,-18-9 16,8-1 0,29-8-16,19-10 15,28 0 1,18-19-16,11 0 15,-1-18 1,0-19-16,-9-29 16,9-18-1,0-10-15,9-18 16,10 0-16,10-1 31,9-18-31,18 9 0,1 10 16,-1 0-1,1 9-15,0 0 32,-1 9-32,1 10 15,-1 18 1,1 10-16,9 19 16,0 19-1,0 8-15,0 1 16,0 19-1,0 0-15,0 9 16</inkml:trace>
  <inkml:trace contextRef="#ctx0" brushRef="#br0" timeOffset="179509.03">18006 15473 0,'0'0'15,"0"0"-15,9 0 0,10-19 16,37 1 0,48 8-1,46 1 1,39 9-16,8 0 16,1 0-1,-10 0-15,-28 0 16,-29 0-1,-27 9-15,-38-9 16,-19 0 0,-10 10-16,-18-1 15,0 0 1,0 1-16,0 18 16,9 19-16,0 28 15,0 19 1,10 18-1,-10 10 1,-9 19-16,0 0 16,-10 18-16,-9-9 15,0 0 1,10-18-16,-10-1 16,0-9-1,0-9 1,-10-19-16,1-19 15,-10 0 1,0-10-16,0-8 16,1-20-1,-20 1-15,-9-1 16,-19-18 0,-37-19-16,-29-19 15,-28-28 1,9-9-16,1 0 15,9-1 1,19 1-16,18 0 16,19 0-1,10-10-15,19-9 16,9 0-16,9 0 16,10-29-1,0-8 1,18 9-16,10-10 15,10 0 1,-1-8-16,0 8 16,1 0-1,-1-9-15,1 10 16,-10 9 0,0 18-16,-10 10 15,1 9 1,-1 19-16,1 19 15,0 19 1,9 9 0</inkml:trace>
  <inkml:trace contextRef="#ctx0" brushRef="#br0" timeOffset="180735.74">26679 15417 0,'0'0'0,"0"0"16,0 0-16,10 0 16,27-10-1,39 1 1,46 18-16,47 1 16,10-1-16,0 1 15,-10-10 1,-37 0-16,-29 0 15,-37-10 1,-19 1 0,-9 9-16,-19 0 15,-1 0 1,-8 0-16,-1 9 16,1 1-1,-10 27-15,0 19 16,0 38-1,-10 28-15,1 10 16,-1-1 0,10 10-16,-9-1 15,0 1-15,9-10 16,-10 1 0,1-1-1,-1-18-15,1-1 16,-10 1-1,0-10 1,1-9-16,8-10 16,1-9-16,-1-18 15,1-10 1,0-10-16,-1-18 16,1 0-1,-1-10 1,-8 0-16,-11-9 15,-18-9 1,-47-19-16,-38-10 16,-37-18-1,-28 0-15,-1 9 16,38 9-16,57 10 16,27 19-1,29-1 1,19 1-16,9 0 15,10-1-15,-1-8 16,10-11 0,10-17-1,-1-39 1,20-18-16,-1-10 16,9-18-16,1-19 15,0 0 1,-10-19-16,0 0 15,-9 9 1,-10 10-16,1 10 16,-10 27-1,0 29-15,0 8 16,0 20 0,0 28-1,0 0-15,-10 19 16,1 9-1</inkml:trace>
  <inkml:trace contextRef="#ctx0" brushRef="#br0" timeOffset="-211560.88">12493 940 0,'0'0'0,"0"0"15,0 0-15,0 0 16,0 0 0,9 0-16,29 0 15,47-10 1,28 1-16,28 0 15,0 9 1,19 0-16,9 0 16,-18 0-1,-10 9-15,-10 0 16,20 10-16,9 0 16,0 0-1,0 9 1,0 0-16,-19-9 15,-19 0 1,-9-10-16,-28 10 16,-20-10-1,-27-9-15,0 0 16,-19 0-16,-1 0 16,-18 0-1,0-9-15,-18-10 16,-48-19-1,-94-18 1,-57 19 0,-37 8-16,-18 11 15,8 8 1,29 10-16,37 0 16,29 0-1,28-9-15,0-1 16,28 1-1,19 0-15,19-1 16,18 1 0,10 0-16,19-1 15,19 10 1,9 0-16,0 0 16,18 10-1,58-1-15,65 19 16,47-9-1,9 0-15,1-1 16,18 11 0,20-11-16,-11 1 15,-27-10 1,-1 10-16,-27-9 16,-39-10-1,-8 9 1,-29 0-16,-38-9 15,-18 0 1,-19 0-16,-19 0 16,0 0-1,-10 0-15,-65 0 16,9 0-16</inkml:trace>
  <inkml:trace contextRef="#ctx0" brushRef="#br0" timeOffset="-210356.82">23246 977 0,'0'0'0,"0"0"16,9 0-16,10-18 16,19-1-1,37 0 1,66 0-16,75 10 15,95 18-15,93 19 16,48 10 0,-10 9-16,-9-10 15,9 10 1,-19-9-16,-28-1 16,-37-9-1,-67-9 1,-27 0-16,-57-19 15,-47 0 1,-38 0-16,-47 0 16,-28 0-1,-28 0-15,-19 0 16,-9 0 0,-67-9-16,-159-1 15,-132 1 1,-56-10-16,-47-9 15,-20 0 1,11-10 0,27 10-16,29 0 15,37 9 1,57 10-16,75-1 16,47 10-1,38-9-15,46 0 16,57-1-1,29 1 1,18 9-16,10 0 16,18 0-1,29 0-15,74 0 16,114 9-16,94-9 16,38 10-1,18-10-15,28-10 16,29 1-1,9 0-15,-9-10 16,-28 0 0,-39 0-16,-46 10 15,-47-10 1,-38 10 0,-47 9-16,-56-10 15,-28-8 1,-39 8-16,-17 1 15,-20-1 1,-19 1-16,-9 9 16</inkml:trace>
  <inkml:trace contextRef="#ctx0" brushRef="#br0" timeOffset="-167956.63">4497 14291 0,'0'0'0,"0"0"0,0 0 15,9 0 1,1-9-16,-1-1 16,19 1-1,0-1-15,10-8 16,9 8-1,19-9-15,0 1 16,18-1 0,11 0-1,17 0-15,-8 1 16,9-1-16,9 0 16,10-9-1,-1 0 1,20 0-16,9 0 15,-10-1 1,10 11 0,10-11-16,-1 20 15,0 0-15,1-1 16,8 10-16,20 0 16,0-9-1,9 9 1,-10-9-16,-18 9 15,0 9 1,-29 0-16,10 1 16,-19-1-1,0 10-15,10-10 16,-10 10 0,-9 0-1,9 0-15,-10-1 16,-8 1-1,-20 0-15,-9 0 16,-9-1 0,-29 1-16,-9 0 15,-9-10 1,-19 1-16,0-1 16,-1 0-1,-8 1-15,-10-1 16,0 1-1,0-1-15,-19 19 16,-9 0 0,-19 10-16,-28 18 15,-29 10-15,-9-1 16,-19 10 0,-9 1-1,-19-1-15,-9-19 16,-19 0-1,-28 0-15,9-18 16,-19 0 0,0-1-16,-9-9 15,-19-9 1,-10 0-16,-8-19 16,-20 0-1,19-19 1,19 0-16,0-18 15,10-1 1,18-9-16,19 10 16,28 9-1,38-1-15,9 1 16,29 10 0,9-11-16,28 1 15,0-9-15,0-1 31,10 1-31,9 8 0,18 1 16,1 10 0,9 8-1,10 1 1,0-1-16,-1 1 16,10 0-16,0-1 15,10 1 1,-1 0-1,0-10-15,1 0 16,9 10-16,-1-1 16,1 1-1,10-10-15,-1 10 16,-9-1 0,9 1-16,0 0 15,0-1 1,0-9-1,1 10-15,-1 0 16,0-1 0,0-9-16,1 10 15,-1 0 1,9-1 0,1-8-16,9-1 15,0 0-15,0 10 16,0-10-1,10 0 1,-1 10-16,10-10 16,0 0-1,-10 10-15,10-1 16,0-8-16,0 8 16,0 1-1,-1 0-15,-8-1 16,9 1-1,0-1-15,-1 1 16,11 0 0,-1-1-16,0 1 31,1 9-31,8-10 16,-9 1-1,10 0-15,-10-1 16,1 1-1,8 0-15,1-1 16,9 1 0,0-1-16,0 10 15,-9 0 1,18 0-16,1 0 16,-10 0-16,9 0 15,1 0 1,9 10-1,0-10-15,0 0 16,-10 0 0,10 0-16,-10 0 15,-9 9 1,10 1-16,9-10 16,0 9-1,0-9-15,-1 9 16,1 1-1,-9-1-15,-10 0 16,9 1 0,1-1-1,-10 10-15,0 0 16,-19-10 0,1 10-16,-1 0 15,-9-1-15,-10 1 16,1 0-1,-1 0-15,-18 0 16,-1-1 0,1 1-16,-10 0 15,-9 0 1,0-10 0,-10 0-16,1 10 15,-1-10 1,0 1-16,-9-1 15,0 1 1,0-1-16,0 0 16,0 1-1,0-10 1,0 0-16,0 0 16,0 0-1,0 0-15,0 0 16,0 0-16,0 0 15,0 0 1,0 0 0,0 0-16,-9 0 15,0 0 1</inkml:trace>
  <inkml:trace contextRef="#ctx0" brushRef="#br0" timeOffset="-166410.46">9614 10125 0,'0'0'0,"0"0"16,10-19-16,-1 1 16,1-1-1,-1-9-15,19-10 16,19-9-1,29 0-15,55-9 16,48 9 0,28 0-16,28 10 15,19 9 1,19-1-16,19 1 16,18 19-1,-18-1-15,-10 10 16,9 10-1,1 9-15,19-1 16,18 11 0,9-1-16,-18 9 15,-9 1 1,-29 9-16,-28-10 16,-38 1-1,-18-1 1,-29 1-16,-28-1 15,-18-9-15,-20 1 16,-18 8 0,-10-9-1,-18 10-15,-1-10 16,-9 9-16,-9 1 16,-20 0-1,1-10-15,-9 9 16,-10 1-1,0-1-15,-19 1 16,-9 9 0,-19 0-16,-19 18 31,-19 1-31,-28 9 16,-28-9-16,-19 9 15,-19-10 1,-18-8-1,9-10-15,-19 0 16,0-10-16,-19 1 16,-19-1-1,-18-9-15,-19-9 16,-10 0 0,-9 0-16,-19-10 15,19-18 1,-19-10-1,-18-9-15,-10-10 16,28 1 0,19-10-16,9 9 15,38-9 1,28 10-16,38-10 16,38 9-1,27 10-15,29-9 16,19 8-1,28 1-15,9 0 16,10 9 0,19-9-1,-1 0-15,20 0 16,-1-10-16,10-8 16,9-11-1,10 10 1,9-9-16,0 9 15,9-9-15,10 9 16,0-9 0,19-1-1,9 1-15,37-19 16,48-9 0,216-38-16,47 9 15</inkml:trace>
  <inkml:trace contextRef="#ctx0" brushRef="#br0" timeOffset="-159643.27">10273 3257 0,'0'0'0,"0"0"0,0 0 15,0 0-15,0 0 16,0 10-1,-10 8-15,1 20 16,0 18 0,-1 19-1,1 28 1,-1 19-16,10 0 16,-9 19-1,-10 9-15,0-9 16,1 9-1,-1-9-15,0-19 16,10 0 0,-1-10-16,1-27 15,-1-19 1,1-20-16,9-8 16,0-19-1,0-10-15,0-9 16,0-9-1,9-48-15,-9-36 16,0-20 0,0-18-16,10 9 15,-1 18 1,1-8 0,-1-1-16,0 10 15,1 0-15,-1-10 16,1 1-1,-10 8 1,-19 11-16,0 18 16,-9 9-1,0 19-15,-1 19 16,-8 18-16,-10 1 16,-10 18-1,-9 10 1,0 9-16,-9 19 15,0 10-15,9 8 16,10-8 0,9-11-16,18-8 15,11-19 1,8 0 0,10-19-1,0 0-15,10-10 16,27-46-1,29-29-15,19-27 16,9-10 0,-19 19-16,-18 18 15,-1 29-15,-9 18 16,0 10 0,9 9-16,10 10 15,19 18 1,0 10-1,18 19-15,1 18 16,-10 10 0,-10-10-16,-27 0 15,-1 1 1,-18-1-16,-19-9 16,0 9-1,-10 0-15,-9-27 16</inkml:trace>
  <inkml:trace contextRef="#ctx0" brushRef="#br0" timeOffset="-158880.23">7808 4374 0,'0'0'0,"0"0"16,0 0-16,0 9 16,0 10-1,-9 37-15,18 19 16,1 28 0,8 10-1,11-19-15,-1-19 0,19-9 16,-10-19-1,1-10 1,0-18 0,-1-19-16,1-10 15,9-18 1,0-19-16,-9-18 16,-1-1-1,-18 0-15,0 1 16,0 27-1,-10 10-15,-9 19 16,0-1-16,0 10 16,10 10-1,-1 18 1,0 28-16,1 47 16,-1 19-1,-9 10-15,0-20 16,-9 1-1,-10-1-15,0-18 16,-18-19 0,-1-9-16,-19-10 15,-18-9 1,0-19 0,-19-28-16,9-19 15,10 1 1,9-20-16,10 1 15,27 9 1</inkml:trace>
  <inkml:trace contextRef="#ctx0" brushRef="#br0" timeOffset="-158307.9">8542 5500 0,'0'0'0,"0"0"15,0 9-15,0 19 16,0 0-1,0 10-15,-9 9 16,-1 9 0,1 0-16,-1 1 15,1-10 1,-1-10-16,1-18 16,9 0-1,0-19-15,0 0 16,0-29-1,0-17-15,0-30 16,9 1 0,1 10-16,-1 8 15,1 20 1,9 9-16,-1 9 16,1 10-1,0 18-15,9 10 16,0 18-1,10 20 1,0 8-16,-10 20 16,-9-10-1,0 0-15,-19-19 16,0 0-16,0-37 16</inkml:trace>
  <inkml:trace contextRef="#ctx0" brushRef="#br0" timeOffset="-158073.2">8533 5781 0,'0'0'0,"9"0"0,0 0 15,29-19 1,37 1-16,29-11 16,-1 1-1,19 0 1,-56 9-16</inkml:trace>
  <inkml:trace contextRef="#ctx0" brushRef="#br0" timeOffset="-157821.45">9088 5434 0,'0'0'0,"9"0"0,19-9 16,0-1 0,19 1-16,10-1 15,-1 10 1,-27 0-16</inkml:trace>
  <inkml:trace contextRef="#ctx0" brushRef="#br0" timeOffset="-157610.47">9003 5669 0,'0'0'0,"9"0"0,29-10 15,37-9 1,19-9-16,-9 0 15,-10 0 1,-47 19-16</inkml:trace>
  <inkml:trace contextRef="#ctx0" brushRef="#br0" timeOffset="-157278.11">9953 5059 0,'0'0'0,"0"0"15,0 9-15,0 10 16,0 9-1,9 28-15,1 19 16,9 29 0,-1-11-16,1 1 15,0-9 1,-19-10-16,0-19 16,0-19-1,0-18-15,-9-9 16</inkml:trace>
  <inkml:trace contextRef="#ctx0" brushRef="#br0" timeOffset="-156377.09">7573 4383 0,'0'0'0,"9"-9"15,38-10-15,57-19 16,65-8 0,48-1-16,37 9 15,47 38-15,37 19 16,-18 28-1,-38 18 1,-37 29-16,-19 9 16,-48 10-1,-36-10 1,-11 10-16,-27-1 16,-38 10-16,-10 19 15,-28 19 1,-18-1-16,-39 1 15,-46 9 1,-38-1-16,-56 1 16,-57 0-1,-65-28 1,-29-28-16,-19-38 16,0-38-16,10-28 15,0-27 1,9-20-1,19-18-15,28-19 16,57-10 0,37 1-16,38 0 15,19-10 1,28-19-16,28 1 16,19-20-1,18-18-15,29 9 16,29-9-1,27 0-15,19 0 16,10 9 0,9 19-1,28 0-15,1 19 16,-1 19 0,10 9-16,-1 18 15,-18 10-15,10 19 16,-10 0-1,-10 19-15,-28-1 16,-18 20 0,-1-1-16,-18 0 15,-1 1 1,1 9 0,-19-10-16,0 0 15,-1 10 1,-8-9-16,-10-1 15</inkml:trace>
  <inkml:trace contextRef="#ctx0" brushRef="#br0" timeOffset="-154923.6">10800 5256 0,'0'0'0,"0"0"0,0 0 16,9 9 0,10 19-16,37 0 15,20 1 1,27-11 0,29-8-16,18-20 15,20-27 1,-10-20-16,9-18 15,-9-18 1,-19-20-16,0 0 16,-9-9-1,-10 0-15,0-9 16,10-10 0,-19 10-16,0 9 15,-28 0 1,-20 19-16,-18 18 15,-28 10 1,-9 19 0,-10 9-16,0 19 15,-19 0 1,0 18-16,-19 1 16,-18 9-16,-29 19 15,-9 37 1,-9 10-1,9 18-15,0-9 16,9-9 0,10-10-16,18-18 15,10-10 1,19-9-16,0-19 16,18 0-1,1 0-15,-1-28 16,20-29-1,18-27 1,19-19-16,10 9 16,8 19-16,1 9 15,0 10 1,19 9-16,-1 19 16,1 18-1,-10 1-15,10 18 16,0 10-1,-10 9 1,0 19-16,-9 9 16,-9 10-1,-20 0-15,1-1 16,-1-8 0,-8-10-16,-11 0 15,1-10 1,0 1-16,0-10 15,-10-9-15,1-1 16,-1 1 0,-9-9-16,0-10 15,0 0 1,10 9 0,-10-9-16,0 0 15,0 0 1,9 0-1,0 0-15,1 0 16,-1 0-16,1 0 16,-10 0-1,0 0 1,0 0-16,9 0 16,-9 0-1,0 0-15,0 0 16,0 0-1,0 0-15,0 0 16,0 0 0,0 0-16,0 0 15,0 0 1,0 0-16,0 0 16,0 0-1</inkml:trace>
  <inkml:trace contextRef="#ctx0" brushRef="#br0" timeOffset="-153243.89">18175 649 0,'0'0'0,"0"0"0,0 0 16,0 0-1,0 0 1,0 0-16,0 9 15,0 10 1,10 19-16,-1 18 16,19 10-1,0-10-15,10 0 16,0-18 0,-10-20-16,0 1 15,0-9 1,1-10-16,-1-19 15,-9 0 1,-1-18-16,1-1 16,0-9-16,-10 19 31,1 0-31,-10 18 16,0 1-1,0 9-15,0 0 16,9 19-16,1 18 15,-10 29 1,0 18 0,0 10-16,-19 0 15,0-9 1,0-10-16,-9-19 16,-10 0-16,1-18 15,-20-20 1,-9-8-1,-28-10-15,38-10 16</inkml:trace>
  <inkml:trace contextRef="#ctx0" brushRef="#br0" timeOffset="-152660.7">18928 1146 0,'0'0'0,"0"0"0,0 0 16,0 0-16,0 0 16,0 0-1,0 0-15,0 0 16,0 10-1,0 18 1,-10 19-16,1 18 16,-10 1-16,10-10 15,-1-18 1,1-1 0,-1-18-16,1 0 15,0-10 1,9-9-16,0-9 15,-10-19 1,1-75-16,18-19 16,1 37-1,-1 29-15,0 28 16,1 18 0,-1 1-16,1 0 15,-1 18 1,19 28-16,10 20 15,9 18 1,-9 19 0,-20-10-16,1-9 15,0 0 1,-19-19-16,0-9 16,0-9-1,0-29-15</inkml:trace>
  <inkml:trace contextRef="#ctx0" brushRef="#br0" timeOffset="-152459.56">18598 1371 0,'0'0'0,"0"0"0,10 0 16,18-9-1,19-10-15,19 0 16,19-9 0,37 0-1,-47 19-15</inkml:trace>
  <inkml:trace contextRef="#ctx0" brushRef="#br0" timeOffset="-152261.31">19502 1137 0,'0'0'0,"0"0"15,0 0-15,9 0 16,10-10 0,9-8-16,19-1 15,9 0-15,10 10 16,-28-1-1</inkml:trace>
  <inkml:trace contextRef="#ctx0" brushRef="#br0" timeOffset="-152077.28">19436 1202 0,'0'0'0,"0"0"15,0 0-15,9 0 16,29 10-16,28-1 16,37 1-1,-37-10-15</inkml:trace>
  <inkml:trace contextRef="#ctx0" brushRef="#br0" timeOffset="-151703.52">20621 949 0,'0'0'0,"-9"10"0,-10-1 16,0 0-1,-9 10-15,0 9 16,18 0-1,1 1 1,18 8-16,1-9 16,18 0-1,19-9-15,0 0 16,0-19-16,-9 0 16,-1-19-1,1-18-15,-10-10 16,-19 0-1,-9 0-15,-18 0 16,-20 0 0,-28 0-16,-28 28 15,38 10 1</inkml:trace>
  <inkml:trace contextRef="#ctx0" brushRef="#br0" timeOffset="-150993.87">17667 424 0,'19'0'16,"75"-28"-16,132-19 16,47-10-16,-19 10 15,9 19 1,47 0-16,29 28 16,0 0-1,-48 10-15,-37-1 16,-28 10-1,-28 9-15,-38 0 16,-38 10 0,-19 8-16,-18 11 15,-28 8 1,-20 10-16,-27 10 16,-29 28-1,-38 18-15,-46 19 16,-57 0-1,-47-19-15,-19-9 16,-37-28 0,-19-19-16,-19-47 15,-38-18 1,-47-20 0,10-27-1,47-19-15,9-29 16,28-9-16,29 1 15,46-11 1,57 11-16,38 8 16,47 19-1,18 19-15,39 1 16,8 8 0,29-9-16,19-9 15,46 0 1,48 9-16,47 9 15,150 1 1</inkml:trace>
  <inkml:trace contextRef="#ctx0" brushRef="#br0" timeOffset="-150133.04">20884 996 0,'0'0'0,"10"0"0,-1-19 15,10-9-15,19-9 16,9-10 0,19 0-1,18 0 1,29 0-16,38 9 16,37 10-16,19 19 15,19 9 1,18 9-1,20 10-15,8 9 16,-18 19 0,29 9-16,-11 10 15,20 28 1,-10 0-16,-28 9 16,-19 10-1,-28 9-15,-28-1 16,-28 1-1,-20 0-15,-18-9 16,-19-19 0,-18-19-16,-11-9 15,-18-20 1,-9-8-16,-19-19 16,0 0-1,0-10 1,-19-9-16,0 0 15,0 0-15</inkml:trace>
  <inkml:trace contextRef="#ctx0" brushRef="#br0" timeOffset="-149861.95">25852 1747 0,'0'0'0,"0"0"15,0 0-15,0 0 16,9 0 0,0 9-1,1 0-15,9 20 16,-1 8-16,-18 1 31,0-1-31,-18 10 16,-11 0-16,-46 0 15,-75-10 1,-189 1-16</inkml:trace>
  <inkml:trace contextRef="#ctx0" brushRef="#br0" timeOffset="-148391.97">26256 2497 0,'9'0'0,"10"0"16,28 0-16,0-9 15,-9-10 1,0 10 0,-20-1-16,-8-8 15,-10 8 1,0-9-16,-19 1 16,0-10-16,-9-1 15,0 1 1,18 9-1,1 1-15,18-1 16,20-19 0,46-18-16,85-19 15,56 9 1,48 1-16,55 27 16,48 19-1,0 10-15,-19 9 16,0 9-1,-37 10-15,-38 0 16,-38-10 0,-38 1-16,-37-1 15,-37 0 1,-39 1-16,-37-10 16,-19 0-1,-28 0 1,-9 0-16,-57 9 15,-113 1 1,-112 8-16,-29-8 16,-19-1-1,-18 1-15,-29-1 16,19 0 0,29 1-16,18 8 15,9 1-15,1 0 16,56-10-1,37-9 1,20 0-16,65-9 16,48 0-1,27-1 1,29 10-16,18 0 16,20 0-16,56-9 15,122-10 1,94 0-1,57 10-15,37 0 16,10-1-16,9 10 16,0 10-1,-19-1-15,-9 0 16,-28-9 0,-38 0-1,-38 10-15,-37-10 16,-38 9-1,-37-9-15,-38 0 16,-38 0 0,-28 0-16,-9 0 15,-20 0 1,-18 0-16,0 0 16,0 0-1,0 0 1,-9 0-16,0 0 15</inkml:trace>
  <inkml:trace contextRef="#ctx0" brushRef="#br0" timeOffset="-98611.41">17197 11758 0,'9'0'0,"29"-28"15,37-10-15,19-18 16,19-10 0,9-9-16,19 0 15,29 9 1,37-9-16,47 9 16,19 20-1,9-1-15,9 19 16,-8-1-1,-1 20-15,0 0 16,-9 18 0,0 10-16,-19 9 15,-10 0 1,-9 19 0,10 9-16,9 10 15,-19 9 1,-9 0-16,-10 9 15,-18 1 1,-19 18-16,-10-9 16,-18 0-1,-10 9-15,-10 0 16,-8 0 0,-29-9-16,-19 9 15,0 1 1,-18 8-16,-10 1 15,-10 9-15,-18 0 16,-9 0 0,-10 9-1,-19 0 1,-19 10-16,-28 0 16,-18 18-16,-39 10 15,-27-19 1,-57 1-16,-47 8 15,-47-28 1,-47-9 0,-29-28-16,-37-9 15,-9-38 1,-10-29-16,-18-18 16,28-18-1,37-29-15,28-10 16,20-18-1,-10-28-15,9-28 16,38-10 0,28-28-16,38 0 15,56-9 1,38-10-16,38-18 16,27-1-1,39-8 1,37-20-16,28-9 15,66-28 1,56-84-16</inkml:trace>
  <inkml:trace contextRef="#ctx0" brushRef="#br0" timeOffset="-53890.25">25297 11016 0,'0'0'0,"0"19"16,-19 28-16,9 47 15,1 9 1,28 10 0,18-1-16,20 1 15,27-29 1,1-18-16,19-19 16,-1-38-1,1-18 1,-10-29-16,-19-27 15,-9-20 1,-19-18-16,-38 0 16,-18 9-16,-48 10 15,-37-1 1,-28 29-16,-19 18 16,0 20-1,18 27 1,20 10-16,47-10 15</inkml:trace>
  <inkml:trace contextRef="#ctx0" brushRef="#br0" timeOffset="-53361.42">26388 11101 0,'0'0'0,"0"0"15,0 0 1,0 0-1,9 9-15,1 19 16,-10 29-16,0 37 16,0 9-1,9 9 1,0-8-16,1-20 16,-1-28-1,1-9-15,-1-9 16,0-10-1,1-9-15,-1-1 16,19 1 0,10 0-16,37 0 15,29-1 1,-10-18-16,-19 0 16,0-9-1,-18 0-15,-19-1 16,-1 1-1,-18 0 1,-10-1-16</inkml:trace>
  <inkml:trace contextRef="#ctx0" brushRef="#br0" timeOffset="-52920.28">27799 11232 0,'0'0'0,"0"0"0,0 0 15,-19-9 1,0-1-16,-18 20 16,-10 9-16,0 18 15,0 10 1,18 9-16,20 1 15,9-10 1,19-1-16,18 1 16,20 0-1,18-9-15,0-1 16,-9 1 0,-9-10-16,-20 10 15,1-10 1,-19 0-1,-10 0-15,-9 10 16,-28 8 0,-29 1-16,-55 10 15,-48-1 1,-47-19-16,-57-27 16,-121-20-1</inkml:trace>
  <inkml:trace contextRef="#ctx0" brushRef="#br0" timeOffset="-51949.37">24958 11054 0,'0'0'16,"0"0"-16,9-19 16,10-18-16,47-20 15,56-18 1,66 10 0,66 27-16,29 10 15,27 19 1,-9 9-16,-28 9 15,-10 10 1,-9 9-16,-9 19 16,-1 18-1,-27 11-15,-29 8 16,-28 10-16,-19 18 16,-19 10-1,-37 10-15,-19 8 16,-19 11-1,-38-1 1,-37 9 0,-47 1-16,-38-1 15,-56-9 1,-48-18-16,-37-29 16,-28-37-1,0-38-15,-38-28 16,9-28-1,10-29-15,0-37 16,10-18 0,46-10-16,38 0 15,19-19 1,38 19-16,37-9 16,28-1-1,29 11-15,18-11 16,19 1-1,19 9-15,10 19 16,-1 9 0,19 9-16,0 10 15,1 10 1,-1 18-16,9 9 16,1 10-1,0 9 1,-1 10-16,1 0 15,-10-1 1,-9 10-16,0 0 16,0 10-1,-1-1-15,-8 0 16,-1 1-16,1-1 16,-1 0-1,-9-9-15,9 10 16,-9-10-1,0 0 1,0 0 0,0 0-16,0 0 15,0 9 1,0-9-16</inkml:trace>
  <inkml:trace contextRef="#ctx0" brushRef="#br0" timeOffset="-50183.4">16726 12199 0,'0'0'0,"0"0"15,10-19-15,-1-9 16,29-10 0,28-27-16,37-11 15,29 1 1,18-9-16,10 18 16,10 1-1,18-1-15,28-9 16,10 9-16,0 10 15,-10 0 1,19 9 0,10 0-1,18 19-15,19-1 16,10 20-16,0 0 16,-1 18-1,-18 0-15,-28 1 16,-10 9-1,-19 9-15,-9 19 16,-19 0 0,1 0-16,-20-1 15,0 20 1,1 19 0,-1 8-16,10 11 15,-1 18 1,-18 0-16,-19 9 15,-9 10 1,-10-1-16,-27 1 16,-20 9-1,-19 0-15,-18 0 16,-10 10-16,-19-1 16,-18 10-1,-19-9-15,-19 9 16,-47 9-1,-29-9 1,-27-10 0,-57 1-16,-66-10 15,-37-9 1,-20-10-16,-18-28 16,-28-28-1,0-9-15,9-19 16,-19-19-1,10-28-15,9-19 16,10-18-16,8-20 16,1-18-1,0-18 1,10-1 0,27-9-16,20-10 15,37-18 1,37-1-16,38 1 15,29 0-15,28 9 16,28 0 0,28-10-1,19 1-15,18 0 16,20-1 0,9 1-16,9 9 15,10 9-15,9 10 16,1 9-1,8 0 1,1 10-16,0 18 16,-1 1-1,1 8-15,-10 10 16,0 1 0,-9 17-16,0 1 15,0 9-15,-10 10 16,1 0-1,-10-1 1,0 10-16,0 0 16,0 0-1,0 10 1,0 8-16,0 1 16</inkml:trace>
  <inkml:trace contextRef="#ctx0" brushRef="#br0" timeOffset="-49369.49">16717 13850 0,'0'0'0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68E2-9785-57FE-C667-AAEE3DAE9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5A9D4-8E61-6927-910B-E6B3DE98F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C3C7-AD83-50B2-7F15-5C8E7A39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4D44-852C-B9DC-CCB3-BCC0917B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26EE-4741-F45B-62AC-979F57DB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1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A7C-D9B9-5094-36F0-DA9E5151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07796-B0F9-F4DA-DCD6-C13E25DCA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E576-3A86-48B8-9C25-9741C51F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22B5-AA28-003C-AEAF-BA3863E9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F00A-5B8D-7E4D-CB61-2D4163B7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2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892BE-4DA8-BAFF-CA38-4A1B1BB5C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D4B77-DD33-17B4-3ED8-E98CE95A8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5204-D5C6-F53B-6D4B-2FE80C6F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4624-F884-F9A5-CBE5-75EBE4DA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2E19-EB97-015E-EF8A-38AC1361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0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0830-A30A-C721-CB16-2E2D7313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1B35-762B-C416-6B35-82369D6A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9060-5EEE-91AA-6172-0EA483A5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3A25-4D49-500D-C3D9-FFBEE15A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8C8B-9B15-18A9-D23F-7A5E7BFA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2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AA0-B16C-CF08-68A7-B4F9CDF5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B016D-9566-432A-B293-62738579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7185-B74D-AA7F-0450-7D439492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4763-7C66-CACB-2612-863EDBAE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7F5D-2719-64CB-4A00-3F456146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6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3029-B412-2DD4-4CCF-15C6D7AF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D0F5-CB77-AA00-B95C-55A859B1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8CEC2-8349-E69A-9F46-9037E253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BF11-4FA8-1AE0-3A44-536FEFE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042C-CE99-1664-7D84-4C98D3CD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59575-F413-BBFC-D76C-4D846861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4282-D180-C3F5-B3CB-6FD43F10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64D5-52A2-851E-9CBF-630B0034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94EB0-189E-D334-3E08-264D6B51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B69B8-5B3B-1002-6432-84DF70B6D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BBDB5-7655-C7D7-FA58-7CAB993F8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013B2-72E3-4D33-2ACA-B1A17E6E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91B63-FA8D-FEB6-5DC8-D37B74CD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3B96E-7838-B7EE-468D-91E0305D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5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3DA5-1B1D-C24D-B5B8-3970137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4447E-C0C9-9E98-CA75-FE1196CF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51969-306C-573B-3837-F6AD03CB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A6776-6907-1B50-EE9D-BC6701E3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9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4ADE1-5F69-1616-9EDA-54CFAD24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DBEE6-81D9-98C0-FB40-978AEEDE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7923-B59E-8526-F9FC-02711644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957-762E-21FD-9349-B9B9BB01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DB46-C8BA-206E-95A3-0FCA5318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D80F8-B661-3E2A-BB53-B2A88FF99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0D37-C796-EFEF-06EE-CC465141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D87EB-29EF-288C-15C6-EC3C1073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E0871-6B58-C414-7E81-F0FA6AF1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0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F2ED-C161-B3D0-DD9B-2B3A18C3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56131-9E31-6F18-3E64-924CAC377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B7A78-D6EF-AE0D-0F98-AD29DA20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0AAD6-3B4B-9DBB-042F-DB676D4C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A54E4-AAF1-66D9-AEF1-B73CEFEF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1FAD0-E2DD-576E-B713-058D26C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6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1F022-600B-F6F9-3A3C-C30645DC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C61B0-839F-5C4A-616F-84216459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8DF3-F5D1-49FD-6360-93C64EA2A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B1B2-2CCD-4010-880A-FAF55142A75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BDA7-5252-EDDA-13AA-775EFE76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6DF1-0C61-FC3C-1874-BC1A56D28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D29C-30D6-4B3C-9CCE-BC6A7FAE5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AB982F-B007-1809-FDDE-F11835F63AA2}"/>
                  </a:ext>
                </a:extLst>
              </p14:cNvPr>
              <p14:cNvContentPartPr/>
              <p14:nvPr/>
            </p14:nvContentPartPr>
            <p14:xfrm>
              <a:off x="215280" y="155880"/>
              <a:ext cx="11505960" cy="660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AB982F-B007-1809-FDDE-F11835F63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20" y="146520"/>
                <a:ext cx="11524680" cy="66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9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8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37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14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3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123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69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15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85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9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7CBF44-3BA8-5F4A-8CE9-F583633D8CFB}"/>
                  </a:ext>
                </a:extLst>
              </p14:cNvPr>
              <p14:cNvContentPartPr/>
              <p14:nvPr/>
            </p14:nvContentPartPr>
            <p14:xfrm>
              <a:off x="1800360" y="138960"/>
              <a:ext cx="8767080" cy="661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7CBF44-3BA8-5F4A-8CE9-F583633D8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000" y="129600"/>
                <a:ext cx="8785800" cy="66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801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1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86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88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8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14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52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28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58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978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7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AFAD38-583F-6FA6-AC8F-72EAE62DBB53}"/>
                  </a:ext>
                </a:extLst>
              </p14:cNvPr>
              <p14:cNvContentPartPr/>
              <p14:nvPr/>
            </p14:nvContentPartPr>
            <p14:xfrm>
              <a:off x="1154880" y="145800"/>
              <a:ext cx="11034000" cy="624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AFAD38-583F-6FA6-AC8F-72EAE62DBB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520" y="136440"/>
                <a:ext cx="11052720" cy="62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784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5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275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68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356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67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683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456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1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527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6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4A69ED-4DBB-CEFA-6072-3F9ADBAB7640}"/>
                  </a:ext>
                </a:extLst>
              </p14:cNvPr>
              <p14:cNvContentPartPr/>
              <p14:nvPr/>
            </p14:nvContentPartPr>
            <p14:xfrm>
              <a:off x="1842480" y="311400"/>
              <a:ext cx="6932880" cy="492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4A69ED-4DBB-CEFA-6072-3F9ADBAB7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120" y="302040"/>
                <a:ext cx="695160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202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90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42DECA-3845-1EDF-E30D-7F74B9C1B2FD}"/>
                  </a:ext>
                </a:extLst>
              </p14:cNvPr>
              <p14:cNvContentPartPr/>
              <p14:nvPr/>
            </p14:nvContentPartPr>
            <p14:xfrm>
              <a:off x="619920" y="111960"/>
              <a:ext cx="11419920" cy="495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42DECA-3845-1EDF-E30D-7F74B9C1B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560" y="102600"/>
                <a:ext cx="11438640" cy="49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33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307C79-8448-6DB9-792B-CF0566FBA167}"/>
                  </a:ext>
                </a:extLst>
              </p14:cNvPr>
              <p14:cNvContentPartPr/>
              <p14:nvPr/>
            </p14:nvContentPartPr>
            <p14:xfrm>
              <a:off x="911160" y="189720"/>
              <a:ext cx="11020320" cy="608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307C79-8448-6DB9-792B-CF0566FBA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800" y="180360"/>
                <a:ext cx="11039040" cy="61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10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5148BB-6B7F-2B87-E02F-C424943C313B}"/>
                  </a:ext>
                </a:extLst>
              </p14:cNvPr>
              <p14:cNvContentPartPr/>
              <p14:nvPr/>
            </p14:nvContentPartPr>
            <p14:xfrm>
              <a:off x="111600" y="270720"/>
              <a:ext cx="11847240" cy="597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5148BB-6B7F-2B87-E02F-C424943C31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40" y="261360"/>
                <a:ext cx="11865960" cy="59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52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3ED35C-75D6-4E6D-3809-B60EF9A6DBB3}"/>
                  </a:ext>
                </a:extLst>
              </p14:cNvPr>
              <p14:cNvContentPartPr/>
              <p14:nvPr/>
            </p14:nvContentPartPr>
            <p14:xfrm>
              <a:off x="385920" y="68040"/>
              <a:ext cx="11738880" cy="633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3ED35C-75D6-4E6D-3809-B60EF9A6D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60" y="58680"/>
                <a:ext cx="11757600" cy="63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58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3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2</cp:revision>
  <dcterms:created xsi:type="dcterms:W3CDTF">2023-04-05T14:32:58Z</dcterms:created>
  <dcterms:modified xsi:type="dcterms:W3CDTF">2023-04-05T15:42:27Z</dcterms:modified>
</cp:coreProperties>
</file>