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6" autoAdjust="0"/>
    <p:restoredTop sz="94660"/>
  </p:normalViewPr>
  <p:slideViewPr>
    <p:cSldViewPr snapToGrid="0">
      <p:cViewPr varScale="1">
        <p:scale>
          <a:sx n="88" d="100"/>
          <a:sy n="88" d="100"/>
        </p:scale>
        <p:origin x="210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3-24T15:00:12.77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3">
        <inkml:traceFormat>
          <inkml:channel name="X" type="integer" max="19200" units="cm"/>
          <inkml:channel name="Y" type="integer" max="12032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71.32867" units="1/cm"/>
          <inkml:channelProperty channel="Y" name="resolution" value="672.1787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23-03-24T15:00:25.032"/>
    </inkml:context>
  </inkml:definitions>
  <inkml:trace contextRef="#ctx0" brushRef="#br0">2502 16561 0,'0'0'0,"0"0"15,0 0 1,0 0-16,0 0 16,0 0-1</inkml:trace>
  <inkml:trace contextRef="#ctx0" brushRef="#br0" timeOffset="10892.82">10433 13390 0,'0'0'0,"0"0"16</inkml:trace>
  <inkml:trace contextRef="#ctx0" brushRef="#br0" timeOffset="11153.82">10423 12640 0,'0'0'16</inkml:trace>
  <inkml:trace contextRef="#ctx1" brushRef="#br0">10333 1119 1143 0,'0'0'0'16,"0"0"0"-16,0 0 0 0,0 0 36 0,0 0 0 16,0 0 0-16,0 0 1 0,0 0-23 0,0 0 2 0,0 0-1 15,0 0 0-15,0 0 84 0,0 0 1 0,0 0 0 16,0 23 0-16,-4 0-83 0,4 0-1 0,4 7 1 15,-4 3 0-15,0 1 46 0,0 1 0 0,0 0 0 16,3 2 1-16,1 2-46 0,3-2-1 0,0-6 1 16,0 1 0-16,0 1 17 0,-3-6 0 0,3-4 0 15,-4 3 1-15,1 0-22 0,-2-5 1 0,1-5-1 16,-1 5 2-16,1-3 5 0,-1 0 2 0,-2-8-2 16,0 2 2-16,0-3-12 0,0 2 0 0,0-2 0 0,0-9 2 15,0 0 0-15,0 0 2 0,0 0-1 16</inkml:trace>
  <inkml:trace contextRef="#ctx1" brushRef="#br0" timeOffset="449.94">10317 1292 1407 0,'0'0'0'0,"0"0"0"0,0 0 0 0,-2-20 57 16,2 20 0-16,-2-14 0 0,2 4 2 0,-1 3-42 16,1 7 1-16,1-11 0 0,-1 11-1 0,4-7 37 15,-4 7 0-15,0 0 0 0,0 0 1 0,12 0-38 16,-5 0 1-16,0 2-1 0,0 7 1 0,8 5 12 15,-5 0 1-15,3-2 0 0,-1 6 0 0,0 6-17 16,2-3 0-16,4-3 0 0,0-2 0 0,-1 5-6 0,6-7 1 16,2 0 0-16,-7 0 0 0,1-3-3 0,2-1-1 15,0-3 1-15,0-1 1 0,-1-3 5 0,1 4 0 16,-3-7 1-16,-1-7 0 0,1 4-5 0,-2-6 0 16,-2-2 0-16,0 1-1 0,0-4 15 0,0-4 0 15,-3 0 0-15,-4-4 0 0,3 4-11 0,1-3 0 16,-2 0 1-16,-2-4 0 0,3 6 13 0,-2 5-1 15,-1 0 1-15,-4-2 1 0,8 3-14 0,-4 6 1 0,0 0-1 16,-7 7 0-16,9-5 12 0,-2 5-1 0,-7 0 1 16,10 9 0-16,-3 5-13 0,0 2 1 0,-3 0 0 15,-1 8 1-15,1 6 7 0,-4 5 0 0,4-1 0 16,-4 4 2-16,3 1-12 0,1 2 1 0,-1-4 0 16,4-2 0-16,-3 2 7 0,-4-7 1 0,1 1 1 15,5 1-1-15,-1-6-9 0,-1 2 0 0,-3-3 0 16,3-2 1-16,-1 2 6 0,-1-4 1 0,2-4 0 0,-1-1 0 15,1 3-8-15,3-3 0 0,0-5 0 0,-4-1 0 16,1-3 4-16,-1 0 0 0,-3-7 1 0,0 0-1 16,0 0-6-16,0 0 1 0,0 0 0 0,0 0 0 15,0 0 1-15,0 0 0 0,7-3 1 0</inkml:trace>
  <inkml:trace contextRef="#ctx1" brushRef="#br0" timeOffset="575.12">11366 1636 1520 0,'0'0'0'0,"0"0"0"0</inkml:trace>
  <inkml:trace contextRef="#ctx1" brushRef="#br0" timeOffset="917.58">11384 1640 1180 0,'0'0'0'16,"0"0"0"-16,0 0 0 0,0 0 90 0,0 0 0 15,0 0-1-15,0 0 1 0,0 0-73 0,0 0 1 0,0 0-1 16,4-19 1-16,3-1 45 0,-4-3 1 0,-3 2-1 16,-3 5 1-16,-4 9-46 0,0 4 0 0,0 3 0 15,-8 0 0-15,1 3 18 0,0 4 1 0,0 6-1 16,2-3 1-16,-2 4-22 0,0 2 0 0,6-5 0 16,1 1 1-16,2 7 14 0,3-5 0 0,2-1 1 15,0-3 0-15,2 4-17 0,3-5-1 0,6-2 0 16,0 4 2-16,-1-2 13 0,1-2 0 0,-1-2 0 15,6-2 1-15,2 1-15 0,-1-4-1 0,-2 0 1 0,2 0-1 16,3 0 11-16,-3-4-1 0,1 1 1 0,-7-2 0 16,-1 3-13-16,-3 0 1 0,0-1 0 0,2 3 1 15,5 0 7-15,0 0 1 0,0 0 0 0,-3 0 0 0,0 1-11 16,-4 5 1-16,1-1 0 0,3 2 1 0,-2 0 8 16,0-3 0-16,-2-1 0 0,7 4 2 0,-4 0-12 15,1-3 1-15,0-1 0 0,-3-1 0 0,-1 1 5 16,0 1 0-16,1-1-1 0,-1-3 1 0,0 2-7 15,0 2 0-15,0-2 0 0,0-1 1 0,3 3-2 16,-1-4 1-16,4 5-1 0</inkml:trace>
  <inkml:trace contextRef="#ctx1" brushRef="#br0" timeOffset="1634.05">12061 1541 1947 0,'0'0'0'16,"0"0"0"-16,0 0 0 0,-24-19 54 0,10 16 3 15,-2-3-2-15,2-1 1 0,3 4-39 0,1 6 0 0,-5-1 0 16,1 0 1-16,-3 7 44 0,1-2 1 0,-2 5 0 16,4 4 0-16,3 5-47 0,1-2 2 0,-1 1 0 15,4 2 0-15,5 1 14 0,2-2 0 0,4-1 1 16,3 3-1-16,5-4-18 0,2-1 0 0,8-1 1 16,-6-5 0-16,5 6-5 0,3-4 1 0,5-3 0 15,-1-1 0-15,2-3-4 0,-5 0 0 0,1-3-1 16,-1-4 2-16,-4 0-1 0,0 0 1 0,-5-7-1 15,5 0 1-15,-3 0-4 0,-1-4 2 0,-1-3-1 0,-5-3 1 16,-1 2-1-16,1-4 1 0,0-6 0 16,-4-10 0-16,0 2-1 0,0-6-1 0,-4-1 1 0,1-10-1 15,-1 5 1-15,1-3-1 0,-2 9 1 0,-1-1 0 0,3 8-1 16,-1 4-1-16,1 0 1 0,-1 5 0 16,1 9-3-16,-2 0 0 0,-2 5 0 0,0-3 2 0,0 12-2 15,5-7 0-15,-5 7 0 0,2 10 1 0,-2 5-2 16,0 2 0-16,-2 1 0 0,2 15 0 0,0 16 0 15,0-5 0-15,0 2 0 0,0 2 0 0,0-4 0 16,0-6 0-16,2-1 0 0,1-2 0 0,4-1 0 16,0-8 0-16,0-5 0 0,1 4 0 0,-5-4-1 0,1-5 1 15,-1-4-1-15,1 4 1 0,6-5-1 0,-1-4 1 16,3-7-1-16,4 0 1 0,-2-4 0 0,-3 1 0 16,7-4 0-16,-4-6 0 0,-4 1 0 0,3 0 0 15,1-6 0-15,0-3 0 0,0 3 0 0,-2 1 0 16,-1 4 0-16,0-1 0 0,-1 4 0 0,1 3 0 15,-4 1 0-15,3 3 0 0,-3 3 2 0,0 3 1 0,-7-3 0 16,13 16 0-16,-4-5-1 0,-1-1 0 0,3-4 1 16,-4 8-1-16,4 3 2 0,-1-3 2 0,1-3-1 15,-1 3 0-15,1 0-1 0,1-5 0 0,-1-2-1 16,3 2 2-16,4 0 0 0,-8-6 1 0,1-3 0 16,-6 4 0-16,2-4-2 0,2-4 0 0,3 4 1 15,2-3-1-15,1-6 2 0,-1 2-1 0,-4 1 1 16,4-4 1-16,-3 1-3 0,-2-1 1 0,-2-5-1 15,3 1 1-15,-3 6-1 0,-3-5 1 0,3 6-1 16,-7 0 2-16,0 7-3 0,0 0 1 0,11-5-1 0,-11 5 1 16,0 0 0-16,5 2 0 0,-5-2 0 0,5 10 0 15,-1-3-2-15,-1 6 2 0,1-1-1 0,5-2 0 16,1 8 1-16,1-4 0 0,3-5 1 0,-4-2-1 0,3 7 0 16,-1-7-1-16,1 0 0 0,1 0 1 0,-4-3-1 15,1-1 2-15,-1 1-1 0,1-4 1 0,-2 0-2 16,-2 0 0-16,-7 0 1 0</inkml:trace>
  <inkml:trace contextRef="#ctx1" brushRef="#br0" timeOffset="1800.81">12873 1323 2173 0,'0'0'0'16,"0"0"0"-16,28-10 0 0,-17 6 63 0,-1 4 1 15,3-3-1-15,1-1 1 0,-4 4-46 0,1 0 0 16,-1 0 0-16,1 4 0 0,0 3 48 0,-4 0 1 0,-2 0 0 16</inkml:trace>
  <inkml:trace contextRef="#ctx1" brushRef="#br0" timeOffset="2032.98">13212 1684 2023 0,'0'0'0'0,"0"0"0"16,17-14 0-16,-3 7 42 0,0-2 2 0,-1-2-1 16,-3-4 1-16,4 1-29 0,1 1 1 0,2 3 0 0,1-6 1 15,-4 5 39-15,2 8 1 0,1-4 0 0,-2 1 0 16,-1 6-40-16,-2 9 1 0,6 2 0 0,-1-1 0 16,-3 10 12-16,-3-4 1 0,3-2-1 0,-5 5 1 15,0 0-17-15,-2 2 0 0,-2-8 0 0,0 10 1 0,1-4-5 16,-6-5 0-16,3 0 0 0,1 2 0 0,-1 5-3 15,1-7-1-15,3 0 1 0</inkml:trace>
  <inkml:trace contextRef="#ctx1" brushRef="#br0" timeOffset="2353.16">13838 1738 1909 0,'0'0'0'16,"0"0"0"-16,0 0 0 0,17-15 49 0,-10 6-1 15,2 2 0-15,0 0 2 0,0-2-34 0,-2 2 1 16,0-4 0-16,0-4 0 0,-3 4 50 0,-1-5 2 0,-3-1-1 16,0-3 1-16,0-3-51 0,0 6 0 0,-3 1-1 15,-4 0 1-15,-1 0 18 0,1 9 1 0,-5 0 0 16,3 0 0-16,0 7-22 0,-1 4 1 0,3-1-2 16,-7 8 2-16,-4 8-4 0,2 0 1 0,7 4-1 15,2 4 0-15,2-1-5 0,1 7 1 0,3-6 0 16,1-1 0-16,0 6 0 0,0-7 1 0,1-3-2 15,8 3 2-15,4 0-3 0,2-8 0 0,3-3-1 16,3 0 1-16,0 2 1 0,6-5-1 0,-6-4 1 16,0-4 0-16,-1 1-3 0,-3-1 1 0,1-6-1 15,0-1 2-15,1-3-1 0,-1 0 1 0,-1 0 0 0,-3-5 0 16,0 0-2-16,4 3 0 0,0 2 1 0</inkml:trace>
  <inkml:trace contextRef="#ctx1" brushRef="#br0" timeOffset="2955.33">14984 936 1859 0,'0'0'0'0,"0"0"0"0,0 0 0 0,0 0 54 16,0 0 0-16,21-7 0 0,-21 7 1 0,0 11-39 15,0-1 2-15,0 3-1 0,0 4 1 0,0 15 54 16,4 5 0-16,-1-2 0 0,-6 7-1 0,3 4-53 16,3 0 0-16,-3 1 0 0,-3 1 0 0,3 3 15 0,3 2 0 15,-3-8 1-15,0 1 0 0,0 0-20 0,0-9 1 16,0-4 0-16,0-1-1 0,8-1-4 0,-5-8 1 15,1-3 0-15,-1-1 0 0,1-1-4 0,-3-6-1 16,3-2 1-16,-1-1 1 0,3 4-4 0,1-6 1 16,0-4-1-16,2 1 1 0,1-4-2 0,4 0 1 15,-7 0-1-15</inkml:trace>
  <inkml:trace contextRef="#ctx1" brushRef="#br0" timeOffset="3286.29">15528 1448 1758 0,'0'0'0'0,"0"0"0"16,0 0 0-16,-25-3 47 0,18 3 0 0,-7 0 0 16,-6 3 1-16,3 4-33 0,-5 6 2 0,3-3 0 15,-2 4 0-15,3 6 43 0,1-1 2 0,-1 4-1 16,0-6 0-16,1 3-44 0,4-1 1 0,3-5 0 0,3 5 0 16,3-4 17-16,4-3 1 0,0-2-1 0,4-3 0 15,-4 2-20-15,3-2 0 0,4-3-1 0,4-1 2 0,-4 1-1 16,0-4-1-16,0 0 1 0,2-4 0 0,5 1-6 15,0-1 0-15,0 1 0 0,-1-4 0 0,4 1 1 16,1-1 1-16,-1 4-1 0,-2-4 1 0,-1 3-4 16,0 4-1-16,2 0 1 0,1 0 1 0,4 4 0 15,-6-1 0-15,-5 1-1 0,-3-1 1 0,-1 8-2 16,-1-6 0-16,2 2-1 0,2 0 1 0,1-3 0 16,-3 5 1-16,4-8 0 0,-1 3 0 0,-1 3-3 0,0-4 1 15,2 1-1-15,-1-1 2 0,-1 1 0 0,2-4 1 16,-4 4 0-16,-7-4 1 0,10 3-4 0,-10-3 2 15,11 0-2-15,-11 0 2 0,0 0-4 0,5 0 2 16,-5 0-1-16</inkml:trace>
  <inkml:trace contextRef="#ctx1" brushRef="#br0" timeOffset="3800.73">15476 1608 1608 0,'0'0'0'0,"0"0"0"0,23-7 0 0,-5 7 36 16,0-3-1-16,-10-1 1 0,-1-5 0 0,-1 2-21 16,-3 0 1-16,-1 0-2 0,0-3 2 0,0-3 29 15,-2 13 1-15,3-10 0 0,-6 1 0 0,-3-1-31 16,-1 1 2-16,-2-2 0 0,-3-3 0 0,-6 7 3 0,4-2 1 15,-3 6 1-15,-3-4-1 0,3 7-10 0,3 0 1 16,-4-4-1-16,-5 4 0 0,2 7-5 0,0 6 0 16,-1-3 0-16,5 8 1 0,-1 5-3 0,2-1 1 15,-1 5-1-15,6-1 1 0,0 4 5 0,6 0 1 0,0-4 0 16,1 4 0-16,6 2-4 0,2 0 0 0,1-9 0 16,6 8 0-16,-1-3 7 0,4 0 1 0,0-1-1 15,4-3 1-15,1-2-7 0,3-3 1 0,2-1 0 16,-1-4 0-16,5-2 6 0,4-2 1 0,-2-4 0 15,-5-3 0-15,0 1-7 0,-6-1 2 0,4-3-2 16,0-3 1-16,1-1 2 0,-4 1 1 0,-2-1 0 16</inkml:trace>
  <inkml:trace contextRef="#ctx1" brushRef="#br0" timeOffset="4170.47">15898 1673 1721 0,'0'0'0'0,"0"0"0"0,0 0 0 0,-25-14 49 16,15 13 2-16,-4-3-1 0,-1 0 1 0,-4 4-34 15,3 2-1-15,0 2 1 0,2 3 1 0,-3 0 46 16,2 3 1-16,3-3-1 0,-2-1 1 0,0 8-47 16,3-4 0-16,8 1 0 0,3-1 0 0,0 5 20 15,0-5 1-15,3 1-1 0,1-3 0 0,6 1-24 16,-3 2 2-16,2-2 0 0,0-2 0 0,2 0-1 0,1-4 1 15,-1 1 0-15,-1-4-1 0,1 0-6 0,-1 0 0 16,-1-4 0-16,2 1 1 0,1-1 2 0,0-3-1 16,-1 0 0-16,-4-2 0 0,4 4-4 0,-4 1 1 15,0 1-1-15,0-1 0 0,0 1 2 0,0 3 0 16,0-2 0-16,0 2 2 0,5 0-6 0,-1 0 2 0,0 2-2 16,3 1 2-16,3 4 1 0,-3-1 1 0,-5 1 0 15,2 5 0-15,3-1-3 0,0 3-1 0,4-7 1 16,-4 3 1-16,-7-4 3 0,-2 2 1 0,2-1-1 15,4 0 1-15,-8 2-4 0,1-2 0 0,-4-7-1 16,0 11 2-16,0-11-1 0,0 0 1 0,0 0-1 16</inkml:trace>
  <inkml:trace contextRef="#ctx1" brushRef="#br0" timeOffset="4466.57">16080 1601 1709 0,'0'0'0'0,"0"0"0"0,24-16 0 16,-10 13 49-16,4 1 1 0,3 0 0 0,2-5 0 15,-2 7-33-15,-1 4 0 0,1-1 0 0,0 1 0 16,4 5 13-16,-4 5 1 0,-2-5 1 0,-1 5-1 0,-4 5-17 16,-3 0 0-16,-1-5 0 0,-4 2 0 0,-1 5 4 15,-3-3 0-15,-6-4 0 0,-1 4 1 0,-2-6-9 16,0 0 0-16,-4-1 1 0,0 1 0 0,4-1-8 16,-1-4 2-16,1 0-1 0,-4-4 1 0,0 1-2 15,4-4 0-15,0-4 1 0,0 1-1 0,0-4 3 0,0 0 0 16,7 0 0-16,0-4 1 0,4-3-3 0,3 3 1 15,0-1-1-15,5-9 1 0,2 0 3 0,2 0 1 16,3-2 0-16,3-3 0 0,-5 4-4 0,1 0 1 16,1 6-1-16,-5-2 2 0,1 6 4 0,-1 1 1 15,5 2-1-15,2 6 0 0,0 6-4 0,-3 3 1 0,-2-3-2 16</inkml:trace>
  <inkml:trace contextRef="#ctx1" brushRef="#br0" timeOffset="4836.18">16745 1631 1583 0,'0'0'0'0,"1"9"0"16,6 3 0-16,0 2 52 0,1 0-1 0,-5-3 1 15,1 5 1-15,-1 1-37 0,-3 1 1 0,4-4 0 16,-1 0 1-16,1 2 49 0,-4 0 2 0,0-4-1 16,0 2 1-16,3 0-51 0,1-3 0 0,-1-4 0 15,-3-2-1-15,0 4 31 0,0-9 0 0,0 7 0 0,0-7 0 16,0 0-31-16,0 0 0 0,4 9 0 0,-4-9 0 15,0 0 10-15,0 0 1 0,-7-6-1 0,7 6 1 16,-4-15-16-16,4 6 1 0,0-5 1 0,7-11-1 0,2-1 8 16,2 5 0-16,3-4 0 0,10-1 1 15,-2-1-11-15,-6 11 0 0,3 2 0 0,7-5 0 0,-4 8 5 16,-7-1 0-16,3 5 0 0,1 0-1 0,1 2-6 16,-6 5 0-16,2-4 0 0,-2 4 1 0,-2 0 4 15,1 4-1-15,-3 1 1 0,-3 2-1 0,4 7-5 16,-4-2 0-16,-4-1 0 0,1 1 1 0,-2 6 0 0,0-2 1 15,-1-2-1-15,1 2 1 0,-2 3-4 16,-2-5 0-16,2 0 1 0,0-2 0 0,0 6-1 0,0-7 2 16,0-1 0-16,0 4 0 0,2-3-3 0,3-2 0 15,1-2 1-15,1 1-1 0,0-1 1 0,0 2 0 16,2-5-1-16</inkml:trace>
  <inkml:trace contextRef="#ctx1" brushRef="#br0" timeOffset="5008">17462 1656 1646 0,'0'0'0'0,"0"0"0"16,0 0 0-16,0 0 68 0,0 0 2 0,0 0-1 16,0 0 1-16,0 0-52 0,0 0 0 0,0 21 0 15,-3-11 0-15,3 3 52 0,-4 1 2 0,1 3-1 16,3 1 1-16,0 3-54 0,0-9 0 0,3 1 0 16,-3 3 0-16,0-2 20 0,0 0 0 0,4-4 0 15,-4 1 0-15,0-4-23 0,0 0 1 0,0-7-1 0</inkml:trace>
  <inkml:trace contextRef="#ctx1" brushRef="#br0" timeOffset="5150.1">17376 1409 1796 0,'0'0'0'0,"0"0"0"0,21-10 0 0,-10 6 43 16,1 1 1-16,2-4-1 0,-3-2 1 0,-4 2-28 15,-7 7 1-15,10-5-2 0,-10 5 2 0,11-4 44 16,-11 4-1-16,7 4 1 0,-7-4 1 0,2 9-45 15,0 3 0-15,-1-2 1 0</inkml:trace>
  <inkml:trace contextRef="#ctx1" brushRef="#br0" timeOffset="5650.2">17639 1666 1721 0,'0'0'0'15,"0"0"0"-15,18-7 0 0,-3 7 45 0,3 4 0 16,0-4 0-16,-1 0 1 0,-1 0-31 0,4 0 2 0,-1 0 0 15,-5 3 0-15,0 1 45 0,-3 3 0 0,3-4 1 16,0 1 0-16,0-1-45 0,-2 3 0 0,-1-3 0 16,3-3 0-16,-5 4 14 0,0-1 1 0,1-3 0 15,5 0 0-15,0 0-19 0,-1 0 0 0,1-3 1 16,-1-4-1-16,0 1-1 0,-4-1 0 0,3-3 1 16,-6-8-1-16,0 6-5 0,0-4 0 0,-4 0 0 15,-3-7 1-15,4 6 3 0,-4-3 0 0,0-1 1 0,-4 4-1 16,1 3-5-16,3 7 1 0,-4-4 0 0,1 4-1 15,3 7 3-15,0 0 1 0,-7 0-1 0,7 0 0 16,0 18-5-16,0-8 2 0,-4 4 0 0,1 11 0 16,-3 12 2-16,1-2 0 0,2-2 0 0,1 4 1 0,-2 0-5 15,-1 6 2-15,2-10-1 0,-3 13 0 0,-4-4 2 16,-1-2 1-16,4-1 0 0,3 2 0 0,1-6-3 16,-4-2-1-16,0-6 1 0,-7 2 1 0,1 0-1 15,3-8 2-15,3 0-1 0,-7-2 1 0,0 6-4 16,3-11 2-16,2 0-2 0,4-3 2 0,1-6 2 0,4-5 1 15,-12 7-1-15,5-11 1 0,0 4-4 16,7 0 1-16,-7-8 0 0,9-3-1 0,3-3 2 0,0-7 1 16,-1 0-2-16,3-2 2 0,7 2-3 0,3-2 0 15,-2 3 0-15,2 5 1 0,1 4-1 0,0 1 2 16,4 1 0-16,0 2-1 0,1 0-1 0,-2 7-1 16,3-4 1-16,-4 4 0 0,-1 0 1 0,-3 0 0 15,2-3-1-15,-8 3 2 0,1 3-4 0,-4 1 2 16,-7-4-1-16,0 0 1 0,-11 3-2 0,-3-3 1 0,0 4-1 15</inkml:trace>
  <inkml:trace contextRef="#ctx0" brushRef="#br0" timeOffset="18201.2">8739 13024 0,'0'0'0,"0"0"0,0 0 0</inkml:trace>
  <inkml:trace contextRef="#ctx1" brushRef="#br0" timeOffset="7119.09">10790 2282 1155 0,'0'0'0'0,"0"0"0"0,35 9 0 0,-12-2 78 0,2-2 0 16,-4-1 0-16,12 4 0 0,-1 0-60 0,-2-5 0 0,9-3 0 15,7 7 0-15,1-3 69 0,1-1-1 16,5 1 0-16,12-1 2 0,-3 4-71 0,-2-3 1 16,16-4 0-16,8 5 0 0,3-2-6 0,1-3 1 0,11 0 1 15,12 0-1-15,-7 2-5 0,0 2 0 0,12-4 0 16,17 3 1-16,-6 4-9 0,-6-7 1 0,13 0-1 16,9 4 1-16,-5 5-1 0,-4-2 0 0,14 0 0 15,13 0 1-15,-3 3-4 0,-9-1 1 0,9-2-1 16,15 2 1-16,-11 5 0 0,-5-7 0 0,15 2-1 15,7 1 1-15,-6 4-5 0,-14-6 2 0,7-3-2 16,10 5 1-16,-10-3 2 0,-9-1 0 0,12-6-1 16,6 14 1-16,-16-5 2 0,-13-9 2 0,13 0 0 0,7 14 0 15,-11-13-1-15,-17-1 1 0,8 2 0 0,-1 10 0 0,-18-8 3 16,-9-4-1-16,5-4 0 0,-1 11 0 16,-14-3-1-16,-13-4 2 0,9-4-2 0,-9 12 1 15,-10-8 9-15,-9-4 2 0,1 0-1 0,-3 8 0 0,-3-4-5 16,-9-7 1-16,-9 0 0 0,-2 7 0 0,-5-4 10 15,-6-3 1-15,-5-1 0 0,-1 11 0 0,-6-6-9 16,-3-4 0-16,-2-6 0 0,-2 13 1 0,-7 0 9 0,-2-3 2 16,-1-4-2-16,0 7 1 0,-4 0-9 15,-7 0-1-15,7-6 0 0,-7 6 0 0,0 0 8 0,0 0 0 16,0 0 0-16,0 0 1 0,0 0-10 0,0 0 0 16,0 0 0-16,-11 2 1 0,1 5 2 0,-5 0 1 15,0-3-1-15</inkml:trace>
  <inkml:trace contextRef="#ctx1" brushRef="#br0" timeOffset="31004.77">11139 2511 1243 0,'0'0'0'0,"0"0"0"16,0 0 0-16,0 0 53 0,0 0-1 0,18 10 1 15,-18-10 0-15,0 0-36 0,5 11 0 0,-5-11-1 16,3 12 2-16,-3 8 82 0,-1-3 0 0,1 6 0 15,0 3 0-15,-2 6-83 0,0 0-1 0,0-1 1 16,1 13 0-16,-3-5 45 0,2 2 1 0,2-6-2 16,0 5 2-16,0-5-46 0,0-1 1 0,-1-4 0 15,2 3 0-15,1-1-8 0,-2-8 1 0,0 3-1 0,2 1 2 16,0-3-6-16,-2-6 1 0,-2-5 0 0,0 4 1 16,2-4 7-16,0-7 2 0,-2 0-1 0,2-7 1 15,-1 10-8-15,1-10 1 0,0 0-1 0,0 0 1 16,0 0 6-16,3-7-1 0,-3 7 1 0,-2-14 0 0,2-3-7 15,0-8 0-15,-1 2 0 0,1 2 1 0,0-5 5 16,-4 3 1-16,0 3 0 0,-3 1 0 0,-3 1-7 16,-1-1 0-16,1 7 0 0,-10 1 1 0,6 4 11 15,4 2 0-15,3 1 1 0,7 4 0 0,-8-7-11 16,8 7 1-16,0 0-1 0,0 0 1 0,-7-7 13 16,7 7-1-16,0 0 1 0,0 0 0 0,0 0-13 15,0 0 1-15,0 0-1 0,-58 27 0 0,-2 3 8 0,13-2 2 16,6-4-1-16,13 3 0 0,10 1-9 0,4-3-1 15,7-8 0-15,0 1 0 0,7 5 8 0,3-9 0 16,5 0 0-16,2-4 1 0,4-1-10 0,6-2 1 16,4-2-1-16,5-1 1 0,9-1 3 0,-1-3-1 15,-5 0 1-15,-7-3 0 0,-2 3-6 0,1-5 1 0,-2-1-1 16,-1 3 1-16,-5-4 2 0,-2 0 1 0,0 0 1 16,0 0-1-16,-2 0-5 0,-1-4 1 0,0 1 0 15,-8 1-1-15,-3 9 2 0,11-11 0 0,-11 11 0 16</inkml:trace>
  <inkml:trace contextRef="#ctx1" brushRef="#br0" timeOffset="31366.16">11485 3216 2224 0,'0'0'0'0,"0"0"0"0,0 0 0 15,21-2 57-15,-9-1 0 0,2-1 0 0,-3 3 1 0,-4-3-42 16,0-3 2-16,4-3 0 0,-4 2 0 0,0 5 32 16,-2-4-1-16,-1-4 0 0,-1 3 2 0,-1 2-34 15,0-4 0-15,1 1-1 0,-3-2 1 0,0 1 9 16,-3-6 1-16,1 2 0 0,-2-2 0 0,-1 6-15 16,-2 1 2-16,-4 2-2 0,-1 0 1 0,-2 3-8 0,0 4-1 15,3-3 1-15,-1 6-1 0,-4 1 0 0,-3-1-1 16,-3 4 1-16,-9 6-1 0,1 1 0 0,5 1 1 15,2-2-1-15,9 11 0 0,3-4 0 0,8 1 0 16,8 0-1-16,6 4 2 0,-2-4-1 0,-1 2 1 16,-1-2 0-16,15-4 0 0,2-1-1 0,1 0 0 15,-6 0 0-15,-1-6 1 0,3 4 0 0,-3-7 2 16,1 0-1-16,-1 1 1 0,-1-1-3 0,-1-4 2 0,-3 1-2 16,-1 3 2-16,2-4-1 0,-3-3 2 0,-1-3-1 15</inkml:trace>
  <inkml:trace contextRef="#ctx1" brushRef="#br0" timeOffset="31684.82">11654 3023 1796 0,'0'0'0'0,"0"0"0"15,0 0 0-15,0 0 58 0,19-13 2 0,-19 13-1 0,7 2 1 16,-7-2-43-16,0 0 1 0,8 7 0 0,-8-7 0 16,3 11 31-16,1-4 0 0,-1-2 1 15,8 16-1-15,-1 7-32 0,-3-3 0 0,0 1 0 0,4 6-1 16,1 0 9-16,-1-2 1 0,-1-6 0 0,5 4 0 0,2-7-14 15,4 2 0-15,6-5 1 0,-6 1 0 16,-3-3-7-16,-8-5 0 0,3 1 0 0,-1-2 1 0,0-2-3 16,2-5 1-16,-3-3-1 0,0 0 1 15,-1 4 4-15,-1-8 0 0,-2 1 0 0,-7 3 1 0,11-8-5 16,-8-2 2-16,1-2-1 0,-1-6 0 0,1-3 11 16,3-4 1-16,-4-8-1 0,1 8 1 0,3-3-9 15,-4-4 1-15,1 6 0 0,-1 8 0 0,1-4 10 0,0 2 2 16,-1 4-1-16,1 6 0 0,3 3-9 0,0-4-1 15,-2 4 0-15,-5 7 0 0,7-2 13 0,-7 2-1 16,0 0 1-16,7 16 0 0,0-5-13 0,4 3 1 16,-1-5 1-16</inkml:trace>
  <inkml:trace contextRef="#ctx1" brushRef="#br0" timeOffset="32218.98">12372 3371 1947 0,'0'0'0'0,"0"0"0"15,0 0 0-15,0 0 83 0,0 0 0 0,18-14 0 16,-11 10 1-16,3-3-67 0,-1 0 1 0,0-3 0 16,-2-3-1-16,-2-1 64 0,0 4 0 0,4-4 0 15,-5 3 1-15,-4-3-64 0,0-3 0 0,3-3 0 16,1 10 0-16,-4-1 18 0,-4-3 1 0,4 3 0 16,0 11 0-16,-7-7-23 0,7 7 2 0,-10-5-1 0,-1 7 0 15,2 1-2-15,2 1 0 0,7-4-1 0,-17 14 2 16,-5-3-6-16,0 3 0 0,0-4-1 0,8 10 2 15,0 1-2-15,4-4 1 0,-8 1-1 0,6-1 1 0,5 6-4 16,5-5 2-16,5-4-2 0,8 4 2 0,10-4-1 16,4 1 1-16,-6-8 0 0,6 4 0 0,3 0-2 15,-3-3 0-15,-6-4 1 0,2 3-1 0,-3-5 1 16,-4 1 0-16,2-3 1 0,0 0-1 0,0 0-1 16,-2-3 0-16,-4 1 0 0,4-5 0 0,1 0-2 15,-3-2 2-15,0-1-1 0,18-8 1 0,-2-5-2 16,-10 0 0-16,-9-7 0 0,9-1 2 0,-4-3-3 0,-4-8 1 15,-3 2-1-15,4 1 1 0,0 5 0 16,-6-6-1-16,-3-2 0 0,-1 1 1 0,-2 3-2 0,-5 4 0 16,-4-3 0-16,8 9 0 0,-2-4 0 0,-3 4 0 15,-3 9 0-15,-1 5 0 0,4 3-1 0,0-3 0 16,7 2 0-16,0 12 1 0,-11-4-1 0,11 4-1 16,0 0 1-16,-5 20 1 0,2 1-2 0,-3 3 0 15,-1-2 0-15,2 14-1 0,1 0 1 0,4 1 0 0,4-4 0 16,0 9 0-16,-3-5 0 0,1-7 0 0,0 5 0 15,3 2-1-15,0 2 1 0,-3-4 1 0,-2-1-1 16,4 1 1-16,1-9 0 0,6 2-1 0,6-3 1 16,10 1 1-16,-4-3-1 0,-4-4 0 0,2-8 0 15,2 8 1-15,-2-6-1 0,-3-3 1 0,0-3 0 16,-4 2 0-16,0-5-1 0,-2-4 1 0,-1-9 0 16</inkml:trace>
  <inkml:trace contextRef="#ctx1" brushRef="#br0" timeOffset="32952.15">12998 3441 1721 0,'0'-23'0'0,"0"-17"0"0,4 1 0 16,-4 9 64-16,0 9 0 0,0 4 0 0,0 17 1 16,0 0-47-16,-11 0 0 0,8 7 0 0,3 3 0 0,-4 1 50 15,4 3 1-15,-4 2-1 0,8 1 1 0,0 3-51 16,3-4-1-16,-4-2 1 0,4 1 0 0,0 0 19 16,0-7 2-16,4-1-2 0,12 4 1 0,1-4-24 15,6-7 2-15,6 0 0 0,1 2-1 0,-5 1 0 0,-8-6 0 16,-3 1-1-16,-1-5 1 0,-3 0-7 15,1-2 1-15,-7-1 0 0,-1-5 0 0,1 0 0 0,-8-3 0 16,-1-3 0-16,-7-4 1 0,-6-1-5 0,4 8 2 16,-3-3-1-16,-1 7 0 0,-8 0 3 0,-3 2 0 15,5 3 0-15,-8 7 1 0,-3 0-4 0,8-1 1 16,6 3-2-16,0 5 2 0,11 2 2 0,-4-3 1 16,-4-1-1-16,11-3 1 0,0 9-4 0,0-9 1 15,0 0-1-15,11 11 1 0,6-8 1 0,4 4 0 0,8-3 0 16,1-4-1-16,-2 3-1 0,-3-3 0 0,-2 0-1 15,-2 0 1-15,-4-3 1 0,-3-1-1 0,2-3 1 16,-5 4 1-16,3-4-4 0,-3 0 2 0,-4-6-1 16,1 6 0-16,1 2 3 0,0 0 0 0,0-2 0 15,0 0 1-15,-2 0-4 0,0 3 1 0,0-3 0 16,4 3-1-16,3 4 2 0,-6 0 0 0,0-3-1 16,0 6 2-16,5 1-3 0,1-1 0 0,0 1 0 15,0 7 0-15,0 8 3 0,-3 0 1 0,-6 8-1 0,9 4 1 16,-3-3-3-16,-1 6-1 0,-3-2 1 0,-7 4-1 15,0 1 2-15,0-5 1 0,0 2-1 0,0 6 1 16,4 6-4-16,-1-8 2 0,-3 6-1 0,0-5 1 16,0 2 0-16,0-13 0 0,-3 2 1 0,-4 1 0 15,0-6-3-15,0-7 1 0,0 1-1 0,7 0 2 0,0-5-1 16,0-3 1-16,0-11 0 0,-4 5 0 0,4-5-2 16,0 0 0-16,-7 0 1 0,7 0-1 0,-5-5 2 15,3-6-1-15,-2 1 1 0,-6-20 0 0,1-5-3 16,-2-9 2-16,8-11-1 0,-4 1 1 0,3 1 0 0,1-2 2 15,6-8-1-15,-3 3 0 0,4 0-1 16,3 4-1-16,4 3 1 0,6 2-1 0,10 4 2 0,-6 8-1 16,0 2 1-16,-2 9 1 0,6 3-3 0,-4 4 1 15,0 4-1-15,-1 6 1 0,-3 2-1 0,-2 6 1 16,-1-1-1-16,3 8 2 0,-6 1-3 0,1 2 1 16,2 0-1-16,-3 12 1 0,0-3 1 0,-1-2-1 15,-3 0 1-15,0 9 0 0,-3 2-1 0,-4-4-1 0,0-2 1 16,-4 2 0-16,1 4-1 0,-1-4 2 0,-3-3-1 15,0-1 1-15,0-1-3 0,0-2 1 0,0-3 1 16,-7-1-1-16,3 5 1 0,-1-5-1 0,-2-3 0 16,0-3 2-16,-1-1-3 0,0 2 1 0,2-5 0 15,4 7 0-15,2-3-1 0,7-4 2 0,0 0-1 16</inkml:trace>
  <inkml:trace contextRef="#ctx1" brushRef="#br0" timeOffset="33383.15">14646 3290 2098 0,'0'0'0'0,"0"0"0"0,0 0 0 0,7-19 62 15,-7 12 1-15,-9-4-1 0,2 8 1 0,0-4-45 16,-4 3 0-16,-3 1 0 0,-4 3 0 0,4 3 59 15,-2 4 1-15,2 0-1 0,-2 7 1 0,4 4-60 16,-2-6 0-16,3 4 0 0,-3 3 0 0,7 2 10 0,4-7 1 16,3 1 0-16,0 2 0 0,1-1-15 0,5-5-1 15,1-4 1-15,0 8-1 0,3-4-2 0,5-9 2 16,-5 1-2-16,1 4 1 0,-1-7-5 0,1 0 1 16,5-3 0-16,-2-1-1 0,3 1-1 0,-2-3 1 15,-3-1 0-15,-3-3-1 0,-4 1-1 0,2-2-1 16,-3 1 1-16,3 1 0 0,0 6 0 0,3-1 0 15,1 1 1-15,-11 3 0 0,9-4-3 0,-9 4 2 0,12 0-2 16,-12 0 1-16,11 0 5 0,-11 0 0 0,12 7 0 16,-5 0 1-16,0 2-4 0,4 1 1 0,-4-6-2 15,0 3 2-15,3 2 5 0,-1-4 1 0,-2 0-1 16,4-1 2-16,-1 3-7 0,1-2 1 0,-4-5 0 16,4 4 0-16,-4-1 3 0,0 1 2 0,-7-4-1 15,10 3 0-15,-10-3-5 0,0 0 1 0,9 4 0 16</inkml:trace>
  <inkml:trace contextRef="#ctx1" brushRef="#br0" timeOffset="34602.46">15621 3181 1306 0,'0'0'0'0,"0"0"0"16,0 0 0-16,0 0 76 0,0 0 1 0,7-21 0 16,-7 21 0-16,9-2-59 0,-9 2 0 0,0 0 0 15,0 0 0-15,0 0 68 0,0 0 2 0,2 12-2 16,-4 10 2-16,-3 4-71 0,1 9 1 0,4 0 0 15,0-1 0-15,-2-3 41 0,1-2 1 0,1-3-1 0,-4 2 2 16,4-3-45-16,0-8 2 0,0 3 0 16,0 3 0-16,0-6 13 0,0-5 0 0,-4-1 0 0,4 1 1 15,0-1-19-15,-3-2 2 0,3-9-2 0,0 10 2 16,0-10 5-16,0 0 2 0,0 7-1 0,0-7 0 0,0 0-10 16,0 0 1-16,0 0-1 0,0 0 0 0,7-10 3 15,-3-1 0-15,-4 1 1 0,3-12-1 0,1-4-6 16,-3-7 1-16,1-1 0 0,2-1 0 0,-1-2 3 15,-1-2 1-15,0-1-1 0,-1 12 0 0,1 0-5 16,0-1 1-16,0 12 0 0,1 8 0 0,-1-1 5 0,-2 3 2 16,2-4-2-16,-2 11 2 0,9-4-7 15,-9 4 1-15,0 0 0 0,10 22 0 0,-3-7 5 0,0 3 2 16,0 3-1-16,0 4 0 0,2-4-6 0,2 3 0 16,-2-4 0-16,-1 1 0 0,3-7 5 0,3 0-1 15,0-3 1-15,-3 4-1 0,-1-8-5 0,8-3 0 16,9 0 0-16,1 3 1 0,0-6 3 0,2-1 0 15,-9-5 1-15,-7 2 0 0,4-1-5 0,1-3 0 0,-5-9 0 16,1 6-1-16,-3-4 2 0,-3-4 0 0,0-3 0 16,-1-2 2-16,-2 2-6 0,1 0 2 0,-4-4-2 15,4 9 2-15,-3 2 0 0,-4 4 1 0,3-4 0 16,-3 7 0-16,0 7-4 0,0 0 2 0,0 0-1 16,0 0 1-16,4 10-1 0,-8 1 2 0,4-3 0 15,0 17 0-15,0 3-3 0,0-3 1 0,-3 5-1 16,3-6 1-16,3-1-1 0,-3-3 2 0,0-1-2 15,0 2 2-15,0-2-3 0,0-6 1 0,-3 1-1 16,6 5 1-16,-3-3 1 0,0-5-1 0,0-1 1 0,4 6 0 16,-4-2-1-16,3-2-1 0,1-5 1 0,3 9 0 15,0-2-1-15,-3-3 2 0,3-4-1 0,0-2 1 16,0 2-3-16,0-3 1 0,0-4 1 0</inkml:trace>
  <inkml:trace contextRef="#ctx1" brushRef="#br0" timeOffset="34836.35">16468 3455 1960 0,'0'0'0'0,"0"0"0"0,0 0 0 0,0 0 80 16,0-21 0-16,0 16 0 0,0 5 1 0,0-11-63 16,0 11 0-16,-14-3 0 0,3 3 0 0,0 0 52 0,-3 0 2 15,-3 0-1-15,-10 3 1 0,2 5-54 0,6-1 0 16,7-2 0-16,-1 12 0 0,3-4 19 0,6-3 1 16,1 3 0-16,3 4 0 0,0-1-23 0,3-5 0 15,4-1 1-15,4 6 0 0,1-2-5 0,2-5 0 16,4-4 0-16,3 9 1 0,2-7-6 0,-2-7 2 15,-7 0-1-15,-3 7 1 0,3-3-3 0,2-8 1 16,0 1 0-16,-2 6-1 0,-2-3-1 0,-5-3 0 0,4-1 1 16,0 11-1-16,-1-3 1 0,-3-4-1 0,2 0 1 15,-2 3 0-15,-7-3-1 0,11 4-1 0,-11-4 0 16</inkml:trace>
  <inkml:trace contextRef="#ctx1" brushRef="#br0" timeOffset="35766.33">16905 3360 2148 0,'0'0'0'0,"0"0"0"0,0 0 0 16,0 0 57-16,0 0 0 0,-30 2-1 0,9 7 1 16,-2 2-40-16,0 3 1 0,0-2-1 0,-2 6 1 0,8-1 49 15,6-1 0-15,8 0 1 0,3 10-1 0,0-6-49 16,1-6 0-16,8 1 0 0,9 10 0 0,3-7 18 15,0-4 0-15,9-4 0 0,-5 3 0 0,0 1-22 16,-2-9 2-16,0 2-2 0,3 2 2 0,-8-6-4 16,-3-6 1-16,3-6-1 0,3 4 2 0,-7-6-7 15,1-1 1-15,0-6 0 0,0 4 0 0,-1-5 0 0,0-4 0 16,0-3 0-16,-4-4 1 0,3-7-4 0,-1-6 1 16,-7-9-1-16,6-1 1 0,3 0 0 0,-3-1-1 15,-1-1 1-15,-6 13-1 0,-4 1-1 0,3 10 0 16,1 4 1-16,-11 10-1 0,0 1 4 0,0 5 0 15,0 8 0-15,0 6 1 0,0 4-4 0,-1 6 1 16,1 1 0-16,0 16-1 0,0 0 3 0,2 1 0 0,1 3 0 16,4 11 1-16,0-1-4 0,4-1 1 15,-8-8 0-15,-3 9-1 0,7-9 3 0,0-7 0 0,7-1 0 16,-3 6 1-16,0-10-4 0,3-4 1 0,-2-3 0 16,-2 5-1-16,3-9 2 0,3-1 1 0,5-4-1 15,-4 2 0-15,8-4-2 0,-1-5 1 0,5-3-2 16,8 4 2-16,-7-2-1 0,-4-5 1 0,-1-6-1 15,1 8 1-15,-1-3-3 0,-4-1 2 0,-2-6-2 16,0 1 2-16,1 4-1 0,-3 1 2 0,-3-3 0 16,0 2-1-16,1 6-1 0,-8 3 0 0,10-4-1 15,-10 4 2-15,7 4-1 0,-7-4 2 0,4 7-2 0,-1 2 2 16,3-2-3-16,-1 1 2 0,-2-1-2 0,1 4 2 16,1 0-2-16,0-4 2 0,-5-7-1 0,9 12 1 15,-5-1-2-15,-4-11 0 0,3 8 1 0,-3-8-1 0,0 0-1 16,4 7 2-16,-4-7-1 0,0 0 0 0,0 0 0 15,10 6-1-15,-10-6 0 0,11 1 0 0,-4 5 1 16,4-6 0-16,1 0-1 0,9 3 2 0,4-3-2 16,0 0 0-16,1-3 0 0,2 10 1 0,-7-7-2 15,-1 0 1-15,-4-4 0 0,-4 4 0 0,-1 0 0 16,-1-3 0-16,-3-3-1 0,-7 6 1 0,0 0 0 0,6-7 1 16,-6 7-1-16,0 0 1 0,0 0-2 0,5-7 2 15,-5 7-1-15,0 0 0 0,0 0-1 0,0-8 1 16,0 8 1-16,0 0-1 0,0 0-1 0,0 0 1 15,0 0-1-15,0 0 2 0,0 0-2 0,0 0 1 16,0 0-1-16,0 0 1 0,0 0 0 0,0 0-1 16,0 0 0-16,0 0 1 0,0 0-1 0,0 0 0 15,0 0 0-15,0 0 1 0,0 0-1 0,0 0 0 0,0 0 0 16,0 0 0-16,0 0-1 0,0 0 1 0,0 0 0 16,0 0 0-16,0 0-1 0,0 0 2 0,0 0-1 15,0 0 0-15,0 0 0 0,0 0 0 0,0 0 0 16,0 0 0-16,0 0 0 0,0 0 1 0,0 0-1 15,0 0 0-15,0 0-1 0,0 0 1 0,0 0 0 16,0 0 0-16,0 0-1 0,0 0 1 0,0 0 0 16,0 0 0-16,10 8-1 0,-1-1 2 0,2-1-2 15,3 4 1-15,-3-3-1 0,-1-3 1 0,1-1-1 0,-4 1 1 16,2 3-1-16,-2-7 0 0,-7 0 0 0,8 3 1 16,-8-3-1-16,8 4 0 0,-8-4 0 0,0 0 1 15,0 0-1-15,8-4 0 0,-8 4 0 0,0 0 1 16,0 0-1-16,7-7 0 0,-7 7 0 0</inkml:trace>
  <inkml:trace contextRef="#ctx1" brushRef="#br0" timeOffset="35948.72">17930 3332 2248 0,'0'0'0'0,"0"0"0"0,0 0 0 0,0 0 64 0,0 0 1 15,0 0-1-15,0 0 1 0,0 0-47 0,0 0 0 16,-4-19 0-16,4 19 0 0,7-4 51 0,-7 4-1 15,0 0 1-15,0 0-1 0,8-8-50 0,-8 8 0 16,0 0 0-16,0 0 0 0,1-7 14 0,-1 7 1 16,0 0 0-16,0 0 0 0,0 0-19 0,0 0 0 15,0 0 1-15</inkml:trace>
  <inkml:trace contextRef="#ctx1" brushRef="#br0" timeOffset="36249.18">18092 3700 2123 0,'0'0'0'0,"0"0"0"15,0 0 0-15,0 0 52 0,0-18 1 0,0 8 0 16,0-1 0-16,0-6-37 0,0 1 1 0,2-2 0 0,2 1 1 16,1-3 47-16,0 1 1 0,0 3-1 0,4 2 2 15,-2 0-49-15,4-2 0 0,-1 0 0 0,1 9 0 0,1 0 19 16,-1 2 1-16,-2 1-1 0,3 4 1 15,-1 0-24-15,3 4 2 0,-4-2 0 0,3 5 0 0,-4 3-3 16,-2 3 2-16,-2-3-1 0,-2 10 1 0,3-6-7 16,3-2 1-16,-2 2 0 0,3 11 0 15,-3-8 1-15,-3-3 0 0,3-3 0 0,-4 5 0 0,3 0-3 16,-3-4 0-16,1 2-1 0,-1-4 1 0,3 5 0 16,1-8-1-16,0 1 1 0,1 6 1 0,-1-3-3 15,4-4-1-15,0-3 0 0</inkml:trace>
  <inkml:trace contextRef="#ctx1" brushRef="#br0" timeOffset="36589.9">18503 3535 2123 0,'0'0'0'0,"0"0"0"16,0 0 0-16,0 0 64 0,25 7 0 0,-18-7 0 15,2 0 0-15,5 0-46 0,0-4-1 0,-3 1 1 16,-1 3 0-16,-1-4 51 0,0 1-1 0,-2-8 1 15,2 4 0-15,-2 0-51 0,0-2 0 0,-4-3 0 16,-3 1 0-16,4 1 14 0,-4-3 0 0,0-1 1 16,-4-2-1-16,1 2-18 0,-1-1 0 0,-3-1 1 15,-9 3-1-15,4 6-6 0,-2 4 1 0,-2-1-1 16,2 4 1-16,-4 4-3 0,2 3-1 0,2 0 1 0,0 11 1 16,-4-1-3-16,1 2 2 0,1 1-2 0,7 6 2 15,2 1-3-15,4-6 1 0,4 2-1 0,5 3 1 16,1 6 0-16,0-8-1 0,3-4 1 0,4 4 0 15,4-3-2-15,-4-3 2 0,4-7-2 0,-1-1 1 0,3-1 1 16,-2-4 0-16,-1 0-1 0,4-1 2 0,6-4-3 16,-6 0 2-16,-2-9-1 0,-3 4 0 0,4 0 0 15,-3-2 0-15,-3 0-1 0,-3-1 2 0,-2 5-2 16,-4-4 0-16,-3-4 0 0</inkml:trace>
  <inkml:trace contextRef="#ctx1" brushRef="#br0" timeOffset="37250.26">10567 3973 1758 0,'0'0'0'0,"0"0"0"16,0 0 0-16,0 0 72 0,0 0 1 0,9 23 0 15,-19-11 0-15,-4 2-55 0,-4 3 0 0,-7 3-1 16,1 10 1-16,4 7 53 0,6-2 1 0,3 5-1 16,1 4 0-16,-1-1-53 0,8-8 0 0,-1 5 0 15,4 6 0-15,0 0 20 0,0-9 2 0,4 5-2 16,6-3 1-16,8 5-24 0,3-13 0 0,6 3 1 16,4-6 0-16,-2-7-2 0,-1 2 1 0,-2-9 0 15,-1 3 0-15,-2-1-6 0,-2-7 0 0,0-2 0 0</inkml:trace>
  <inkml:trace contextRef="#ctx1" brushRef="#br0" timeOffset="37850.36">11190 4481 1670 0,'0'0'0'0,"0"0"0"16,0 0 0-16,0 0 36 0,-7-19 0 0,7 8 0 16,0 11 1-16,-3-10-22 0,3 10 1 0,-11-9-2 15,11 9 2-15,-12-4 47 0,5 1 1 0,-1-1-2 16,-2 8 2-16,-1-1-46 0,-3-1 0 0,0 2 0 16,0 10 0-16,3 0 26 0,6-2 0 0,-2 6 0 15,4 4-1-15,-5 5-27 0,5-8 1 0,3 6-1 0,0-1 0 16,0-2 6-16,-4-5 0 0,4 3 1 0,7-6-1 15,1 0-11-15,2 0 0 0,-1-7 1 0,-2 0 0 16,0-4 5-16,0 1 0 0,0-4 0 0,0-2 1 16,0-1-10-16,-7 3 3 0,11-7-1 0,-4-2 0 0,3-2 5 15,-2 1 1-15,-3-4 0 0,0-6 0 0,-1 4-7 16,-1 1 0-16,1-3 0 0,1 4 1 0,-1 0 9 16,-1 3 0-16,-3 4 0 0,0 7 0 0,7-9-9 15,-7 9 0-15,0 0 0 0,7 0 1 0,-7 0 9 0,7 9 0 16,-3-2-1-16,3 9 1 0,3 3-10 15,-1 3 1-15,-2-7 1 0,0-1-1 0,0 4 7 0,4-4 1 16,3 0-1-16,4 0 1 0,-1-3-9 0,5-1 0 16,7-3 0-16,0 2 1 0,-5-2 4 0,-8 0 0 15,-2-3-1-15,-7-1 2 0,1 4-7 0,-1-7 0 16,0 0 0-16,0 0 0 0,-7 0 1 0,10 0 0 16,-10 0 0-16</inkml:trace>
  <inkml:trace contextRef="#ctx1" brushRef="#br0" timeOffset="38236.86">11605 4442 2148 0,'0'0'0'0,"0"0"0"16,0 0 0-16,0 0 68 0,0 0 0 0,0 0 1 15,0 0-1-15,0 0-50 0,14 20 0 0,-14-20 0 16,-4 19 0-16,4 0 43 0,-3 4 0 0,3-2 1 0,3-1 0 15,1 6-45-15,-1 1 1 0,-3-6 0 0,7-2-1 16,0 2 10-16,0-3 1 0,-3-8-1 0,7 1 1 16,1-2-15-16,2-1 0 0,0-4 1 0,4-4-1 15,-1 0-6-15,5 0 0 0,4-4-1 0,2-3 2 0,-1 4-3 16,-3-6 0-16,-2-3 0 0,-8-2 0 0,-4-4-1 16,-4-1-1-16,-1 1 1 0,0-3-1 0,-1-2-1 15,-3-3 2-15,1 3-2 0,0 9 1 0,-2-4 0 16,0 6 2-16,0-4-2 0,0 16 2 0,0-7-3 15,0 7 1-15,0 0 1 0,0 0-1 0,0 0 4 0,0 7 1 16,0-7 0-16,0 23-1 0,0 0-2 0,0 1 1 16,0-8-1-16,0 5 1 0,9 0 3 0,1-3 1 15,1-6-1-15,0 2 1 0,-1 4-4 0,-3-7 0 16,4-1 0-16,-1 1 1 0,-1-1 3 0,-2-3 1 16,0-3-1-16,-7-4 1 0,11 5-4 0,-11-5 0 15,10 5-1-15</inkml:trace>
  <inkml:trace contextRef="#ctx1" brushRef="#br0" timeOffset="38533.72">12181 4025 2135 0,'0'0'0'0,"0"0"0"15,0 0 0-15,0 0 83 0,0 0 1 0,4-21 0 0,-4 21 1 16,0 0-69-16,0 0 2 0,0 0 0 0,-4 11 0 15,4-1 69-15,0 4-1 0,-1-1 0 0,-6 22 1 16,1 4-70-16,3 1 1 0,1-1 0 0,-2 5 0 16,4-4 13-16,4-3 0 0,0 0 1 0,3 5 0 15,1-1-18-15,3-6 0 0,-4 4 0 0,4-2 1 0,-1-2-8 16,1-3 1-16,3-6 0 0,-5 2 0 16,-4-3-2-16,4-4-1 0,5-7 1 0,0 2-1 0,-7-2-2 15,0-7-1-15,-3 0 0 0,-4-7 1 0,0 9 0 16,0-9-1-16,0 0 0 0,-18-2 0 0,0-2-2 0,1 1 2 15,4-8-2-15</inkml:trace>
  <inkml:trace contextRef="#ctx1" brushRef="#br0" timeOffset="38754.62">12026 4409 2135 0,'0'0'0'0,"0"0"0"16,25-4 0-16,-4 8 51 0,2-4-1 0,9-4 1 16,8 8 0-16,10 1-34 0,-3-1 0 0,-4-4 0 15,-10 3 1-15,-1 1 43 0,-4-4 2 0,-7 0-1 16,-1 5 1-16,-3 0-46 0,-6-3 1 0,0 0-1 16,-4 3 1-16,0 2 10 0,-7-7 1 0,8 7-1 15,-8-7 1-15,2 11-16 0,-2-11 1 0,0 9-1 16</inkml:trace>
  <inkml:trace contextRef="#ctx1" brushRef="#br0" timeOffset="39566.51">12580 4465 1771 0,'0'0'0'0,"0"0"0"0,-7 0 0 0,7 0 53 16,0 0 0-16,-7 5 0 0,7-5-1 0,-11 15-35 15,4-3 0-15,0-3 0 0,-3 12 1 0,1 0 42 16,5 2 1-16,3 1 0 0,1 1-1 0,0-2-43 15,0 5 1-15,0-7 0 0,3-3 0 0,4-2 19 16,4-1 1-16,-1-2-1 0,1-3 1 0,-1 4-23 16,5-7 1-16,-3-7-1 0,9 4 1 0,0-2-2 0,0-2 0 15,-5-4 0-15,0 2 0 0,-3-1-6 0,-3-4 1 16,-3-4-1-16,-3-3 1 0,-1 2-1 0,-6-2 0 16,-8 0-1-16,1-4 1 0,-6-3-2 0,2 0-1 15,3 5 1-15,-3-1 0 0,3 2 5 0,4-4 1 16,-3 0 1-16,-3 6-1 0,6 3-5 0,4-4 1 0,-1-2-1 15,1 7 1-15,-1-1 5 0,1 3-1 0,3-4 0 16,1 6 2-16,-1 5-6 0,11-11-1 0,-4 8 1 16,11-4 0-16,10 1 2 0,-2-1 1 0,6 0 1 15,0 7-1-15,-7 0-4 0,-3 0-1 0,-4-3 1 16,7 8 1-16,-6 0 3 0,-3 1 0 0,0 1 1 16,-2 7-1-16,-3-2-4 0,-4 2 0 0,0 0 0 15,2 7 1-15,-2 4 0 0,-4-6 1 0,1 4 0 16,-3 0 0-16,1 2-4 0,0-4 1 0,-2 2 0 15,0-6 0-15,-2-1 2 0,0-4 0 0,-1-1 0 0,3 1 1 16,-2-1-3-16,0-4-1 0,2-7 1 0,-3 10-1 16,3-10 2-16,0 0 0 0,0 0 0 0,7 7 0 15,-7-7-2-15,0 0-1 0,0 0 1 0,2-10 1 16,-2 3-1-16,0 0 2 0,1-9-2 0,5-7 2 0,1-3-2 16,-4-8-1-16,-3 3 1 0,4 2-1 0,-4 0 3 15,3 4 0-15,-3 0-1 0,4 9 1 0,3 1-2 16,-4 4-1-16,5 0 1 0,-1 6 0 0,0 5 1 15,-2 0 1-15,4 0-2 0,3 5 2 0,6 6-3 16,-4 0 1-16,-4-1-1 0,5 8 1 0,-1 3 0 16,-2-5 1-16,2-2 0 0,-10 5 0 0,-4 4-2 0,3-5 0 15,-3-4 1-15,4 0-1 0,-4 2 2 0,0-2-1 16,7-4 1-16,0 1 0 0,-4-4-3 0,-6 0 2 16,3-7-2-16,-4 5 1 0,4-5 1 0,0 0-1 15,0 0 1-15,7 5-1 0,-7-5 0 0,0 0-1 16,0 0 0-16,7-10 1 0,0 1 0 0,2-3 1 15,5-6-1-15,11-8 2 0,-7 1-3 0,-1-3 1 0,-3-4-1 16,2 13 1-16,2-6 1 0,-4 4-1 0,-3 4 1 16,3 6 1-16,-4 0-3 0,1 3 0 0,-2 1 1 15,1 7 0-15,-3 0 2 0,-7 0-1 0,11 0 1 16,-7 14 0-16,3-2-3 0,3 4 1 0,-3-6 1 16,-3 13-1-16,-1 2 2 0,-1-2 1 0,0 1-1 15,0 1 1-15,-1-6-2 0,1 6-1 0,-2-7 1 16,-2 3 0-16,2-7 1 0,0 3 1 0,-1-4-2 15,1 1 2-15,0 3-3 0,0-6 1 0,1-1-1 16,3 1 1-16,1-4-2 0,0 0 2 0,-5-7-1 0,13 16 1 16,-6-9-2-16,3-3 1 0,5-4-1 0</inkml:trace>
  <inkml:trace contextRef="#ctx1" brushRef="#br0" timeOffset="39832.19">13765 4724 1884 0,'0'0'0'0,"0"0"0"0,-10-18 0 0,3 11 93 16,0 4 0-16,0-4 0 0,-11 3 0 0,-5 1-76 15,-2 3 1-15,1 0-1 0,-3 3 1 0,8 4 63 16,3 0 1-16,2-3-2 0,0 3 2 0,1 2-64 16,6-1 0-16,7 3 0 0,0 1 0 0,4-1 19 0,5-4 0 15,-2 0 0-15,3 3 1 0,1-1-23 16,-1 0 1-16,3-6-2 0,4 5 2 0,5-5-5 0,-1-3 1 16,0 0 1-16,-5 4-1 0,-4-4-5 0,1 0 1 15,-3 0 0-15,4-4-1 0,0 4 0 0,-1 0 0 16,-3 0 0-16,1 0-1 0,-1 4-1 0,-3-1-1 15,1 1 1-15,-1-1 0 0,0 6 1 0,-7-9 0 0,10 10-1 16,-10-10 1-16,11 8-3 0,-11-8 2 0,7 3-2 16,-7-3 2-16,5 7-2 0,-5-7 0 0,0 0 1 15,9 5 0-15,-9-5-2 0,0 0 2 0,7-3-2 16</inkml:trace>
  <inkml:trace contextRef="#ctx1" brushRef="#br0" timeOffset="40083.19">14011 4455 1470 0,'0'0'0'0,"-4"-21"0"15,1 5 0-15,-1-4 62 0,0 1 2 0,4-4-1 16,-3 2 1-16,6 5-46 0,1 2 0 0,3 0 0 16,-10 3 0-16,-1 1 66 0,0 3 1 0,4 7 0 0,-7-7 0 15,7 7-68-15,-7-4 1 0,7 4 0 0,0 0 0 16,-3 7 28-16,-1 0 0 0,1 0 0 0,-4 11 0 16,0 7-31-16,0 5 2 0,1-6 0 0,3 11 0 0,-1 1 4 15,1-3 0-15,-1 7 1 0,1 3-1 16,-1 6-10-16,4-12 1 0,-3 2-1 0,3-2 0 0,0-6 6 15,0-3 0-15,0-7 0 0,0 4-1 0,0 1-7 16,3-10 1-16,1-2 1 0,-4 2-1 0,0-2 10 16,0-5 1-16,0-9 0 0,-4 11 1 0,4-11-11 15,0 0 0-15,-7 1 0 0</inkml:trace>
  <inkml:trace contextRef="#ctx1" brushRef="#br0" timeOffset="40334.1">14062 4595 1796 0,'0'0'0'16,"24"-7"0"-16,-4 7 0 0,3-1 78 0,0-3 0 0,-6-1 0 15,1 3 0-15,-2 0-60 0,1-1 0 0,1-1 0 16,-7 4 0-16,-1 4 72 0,1-2-1 0,-6 1 1 16,2 4 0-16,0 2-73 0,0 1 1 0,-1 1-1 15,-1 7 1-15,-2-1 25 0,1 6 1 0,-1-2 0 16,1 0 1-16,-4 0-30 0,4 2 2 0,-4-5-1 15,3 1 1-15,-3 1 0 0,0-6 0 0,0-2-1 16,4 6 1-16,-4-6-8 0,3-2 1 0,-3-3-1 16,0 2 1-16,0-2-1 0,0-7 0 0,0 0 0 15,0 7 1-15,0-7-4 0,0 0 1 0,0 0-2 0</inkml:trace>
  <inkml:trace contextRef="#ctx1" brushRef="#br0" timeOffset="40491.68">14339 4370 1771 0,'0'0'0'0,"0"0"0"0,0 0 0 0,0 0 61 15,23-5 0-15,-23 5-1 0,0 0 2 0,8-5-45 0,-8 5 1 16,7 0 0-16,-7 0 0 0,13 7 57 0,-6-2 0 16,0-2 0-16,0 5 0 0,7 0-57 0,0 3 0 15,0-4 0-15</inkml:trace>
  <inkml:trace contextRef="#ctx1" brushRef="#br0" timeOffset="40738.15">14646 4502 1771 0,'0'0'0'0,"0"0"0"16,0 0 0-16,0 0 50 0,0 0 0 0,-29 9 0 16,3 3 0-16,1 6-33 0,1-4 0 0,-3 4 0 15,2 8 1-15,6 2 38 0,7 0 1 0,8 2 0 16,2 0 0-16,9-4-40 0,13 1 1 0,8-4-1 15,6 0 1-15,-3-6 11 0,-6 2 2 0,0-4-1 16,5 0 0-16,-6-2-16 0,-4-3-1 0,-1-6 0 16,1 8 2-16,-3-5-1 0,1-3-1 0,-4-8 0 0,0 8 1 15,0-4-6-15,-2-4 0 0,3 1 0 0,-5-1 0 16,4-1 8-16,-5-2 1 0,-2 0-1 0,-7 7 1 16,0 0-8-16,4-7 1 0,-4 7-1 0</inkml:trace>
  <inkml:trace contextRef="#ctx1" brushRef="#br0" timeOffset="42035.97">15665 4537 1281 0,'0'0'0'0,"0"0"0"0,0 0 0 0,0 0 88 0,18-7 0 15,-18 7 1-15,3-7 0 0,-3 7-73 0,0 0 2 16,0-12 0-16,0 5 0 0,0-5 61 0,0 1-1 16,0-1 1-16,0-2-1 0,0-7-60 0,0 1 0 15,0-3 0-15,0 11 0 0,0-4 2 0,0 2 2 0,0 0-1 16,0-2 0-16,0 6-9 0,0 3-1 0,0-2 0 16,0 4 0-16,0 5-5 0,0 0 0 0,0-8-1 15,0 8 1-15,0 0-3 0,0 0 2 0,0 0-2 16,0 9 1-16,0 14-2 0,-3 4-1 0,3 1 0 15,-4 10 1-15,1 5-1 0,-1-3 0 0,1 6 0 16,3-4 2-16,-4 6 3 0,1-10 1 0,6 3 0 16,-3-6 1-16,0-5-4 0,0-6 2 0,4-2-2 15,-1 4 2-15,1-7 10 0,3-5 0 0,0-3 1 0,3 1 0 16,1-1-8-16,1-4 1 0,2-7-1 0,8 9 1 16,6-9 14-16,4 0-1 0,1-9 1 0,4 9 0 15,-2-4-13-15,-10-3 1 0,0-5 0 0,-2 1 1 16,-2-4 9-16,-7-3 2 0,0-5-2 0,-2 0 2 15,-1-3-13-15,0-8 1 0,-1-4 0 0,-3-3 0 0,-3-1 9 16,3-5 2-16,-4 4-1 0,1-2 1 0,-4 11-12 16,-4 1 0-16,4 3 0 0,0 12 2 0,0 4 7 15,0 0 1-15,0 7 0 0,0-2 1 0,0 9-11 16,0 0 0-16,-7-7 0 0,4 23 1 0,-4 2 5 0,0-1 0 16,0 1 0-16,0 15 1 0,-2 1-9 15,0-4 1-15,0 8 0 0,2 3 1 0,4 1 1 0,3-5 1 16,-4 2 0-16,4-4 0 0,4-2-5 0,-1-8 0 15,1-2 0-15,3 3 0 0,0-3 4 0,-2-5 1 16,-1-3 1-16,4-2-1 0,1 1-5 0,2-2 0 16,-4-8 0-16,0 3 1 0,0-6 1 0,-7-1 1 15,14-1 0-15,-9 1 1 0,-5 0-6 0,11-7 1 0,-4-2 0 16,4 2 1-16,3-7 0 0,0 1 1 0,-4-2-2 16,-3-3 2-16,4 2-3 0,0 2 0 0,-3 3-1 15,-6 1 1-15,-2 10 1 0,12-9-1 0,-1 7 1 16,-11 2 1-16,0 0-4 0,0 0 2 0,0 11-2 15,4-1 2-15,-1 5 0 0,4 0 0 0,4-1 0 16,5 2 1-16,3 2-3 0,0-9 1 0,-4-2-1 16,2 3 1-16,1 3-1 0,-2-10 1 0,-2 1-1 15,0 1 2-15,-7 0-3 0,0-3 1 0,-7-2-1 16,11-2 1-16,-4 0 0 0,-2-1 0 0,4-1 0 0,3 3 0 16,-1-6-2-16,-1-2 2 0,-3-2-1 0,4 1 0 15,0 1 0-15,-8-7 0 0,1 2-1 0,-1-4 2 16,-1 3-2-16,-2 0 0 0,-2 1 0 0,2 4 1 0,0-1-2 15,-3 4 1-15,3 7 0 0,-4-10 0 0,4 10 0 16,0 0 0-16,-7 3-1 0,7-3 1 0,-4 14-1 16,1-3 0-16,3-1 1 0,0 8 0 0,0 0-1 15,0-3 0-15,0 0 0 0,3 0 1 0,1-1 0 16,3-5-1-16,0-2 0 0,0 0 0 0,-2 6 0 16,-5-13 0-16,13 7 0 0,-4-4 0 0,1-1-1 0,-3 0 2 15,-7-2-1-15,14 0 0 0,-3 0-1 0,-2-2 1 16,0-2 0-16,-1 3 0 0,-1 1-1 0,-7 0 0 15,6-11 0-15,-6 11 1 0,3-12-1 0,-3 12 0 16,-3-11 0-16</inkml:trace>
  <inkml:trace contextRef="#ctx1" brushRef="#br0" timeOffset="42320.57">15573 4564 2299 0,'0'0'0'0,"0"0"0"16,0 0 0-16,27 3 64 0,-17 1 0 0,1-4 0 15,10 3 0-15,9 1-46 0,5-1 0 0,6-3 0 0,15 0 0 16,6 0 54-16,0 0 1 0,-13-3 0 0,-1 6 0 15,-7-1-55-15,-3-2 0 0,-6-2 0 0,5 4 0 16,2 0 14-16,-2-2-1 0,-2-2 0 0,-5 4 1 0,-5 1-19 16,-7-1 2-16,-11-2-2 0,0 2 2 0,-7-2-7 15,3 10 0-15,-3-10 0 0</inkml:trace>
  <inkml:trace contextRef="#ctx1" brushRef="#br0" timeOffset="42823.9">17159 4349 1695 0,'0'0'0'0,"0"0"0"0,7-23 0 16,4 16 52-16,-6-3-1 0,-7-1 1 0,-1 2 1 0,3 9-36 16,-6-9-1-16,6 9 1 0,0 0 1 0,8 0 53 15,-1 8 0-15,3-3-1 0,4 14 1 0,0 11-53 16,-3-4 0-16,-6 4 0 0,-3 14 0 0,-2 2 20 16,-5 3 1-16,-4 4 1 0,2 0-1 0,-4 3-24 15,4-10 1-15,0 0 0 0,0 6 0 0,7-2-1 0,0-6 2 16,-3-2 0-16,-1 0 0 0,2-3-8 0,1-2 1 15,-3-9-1-15,0 2 1 0,3-2 3 0,-1-7 2 16,-2-7 0-16,6 0-1 0,0-3-6 0,-2-4 1 16,0-7 0-16,-4 9 0 0,4-9 1 0,0 0 1 15,0 0 1-15</inkml:trace>
  <inkml:trace contextRef="#ctx1" brushRef="#br0" timeOffset="43049.1">17110 4418 1431 0,'0'0'0'0,"0"0"0"15,0 0 0-15,0 0 68 0,21-20 0 0,-11 13 0 16,5 7 0-16,6-3-50 0,9 3 0 0,7 0 0 16,-2 7 0-16,-3-4 56 0,0 4 1 0,-2-3-1 15,-9 12 1-15,0-4-57 0,-5-3 0 0,-2 3 0 16,-7 4 0-16,0 2 21 0,0-1 2 0,-3 1-1 16,-1-4 1-16,-3 2-26 0,0-2 1 0,-3-2 0 15,-1 4-1-15,-3-2-1 0,-4 0-1 0,-1-3 1 16,-6-4 0-16,-3 3-6 0,-3 3 1 0,-13-6-1 15,5 0 1-15,4 0-2 0,3 0 0 0,5 0-1 0,3 0 1 16,3-2-2-16,7 2-1 0,7-7 0 0</inkml:trace>
  <inkml:trace contextRef="#ctx1" brushRef="#br0" timeOffset="43399.06">17521 4523 1784 0,'0'0'0'0,"0"0"0"0,0 0 0 0,28-12 40 0,-10 7 1 16,-1-1-1-16,-1 3 0 0,2 3-24 0,3 0 0 16,-3-5 0-16,1 13 0 0,2-2 52 0,0 2 0 15,2 8 1-15,-2 2-1 0,-3 5-50 0,-7 1 0 16,-4 5 0-16,0-3 0 0,-4 9 25 0,1-7 0 16,-4-7 0-16,3 6 1 0,-3-6-29 0,4-4 1 0,-4-2 0 15,-4 2 1-15,-3 2-1 0,-3-10 1 0,-4-2 0 16,-6 2 0-16,1-4-8 0,-1-1 1 0,3-8-1 15,-3 4 1-15,10-3 0 0,3-2 1 0,1-4 1 16,-1 0-1-16,0 2-4 0,2-4-1 0,5-4 1 16,3 0 1-16,3 0 0 0,6-1 0 0,8-2 0 15,11-8 0-15,-4 5-2 0,-3-4 0 0,5-10-1 16,-5 12 1-16,1-5 2 0,-2-4 1 0,-5 2 0 16,-4 7 0-16,-2 1-4 0,-3 4 1 0,0 2 0 15,0 9 0-15,3-2 3 0,-2 2 0 0,-3 2 0 0,-7 5 1 16,11 2-4-16,-11-2 1 0,9 7-2 0</inkml:trace>
  <inkml:trace contextRef="#ctx1" brushRef="#br0" timeOffset="43701.78">18323 4448 1934 0,'0'0'0'0,"0"0"0"0,0 0 0 0,0 0 66 16,0 0 1-16,0 0-1 0,-24 17 1 0,4-8-49 15,1 2 0-15,-1 4 0 0,-1 5 0 0,11 4 59 0,-3 3 1 16,1 4-1-16,0 1 1 0,3 2-60 16,5-6 0-16,2-4 0 0,2 1-1 0,6 1 25 0,1-8 1 15,2-2-2-15,3 0 2 0,6 3-27 0,-4-12-1 16,0 0 1-16,7 0 1 0,4-2 2 0,-2-3 1 16,-2-5-1-16,0 1 1 0,-2-3-10 0,-1-3 2 15,0-2-1-15,-2-2 0 0,-4 1 1 0,-2-3 2 0,1-4-2 16,-2-3 2-16,-2-5-6 0,0 3-1 0,-4-3 1 15,5-4 0-15,-8 5 3 0,0-3 1 0,-8-4-1 16,1 15 1-16,0-3-5 0,-7 1 1 0,-2 1 0 16,2 10-1-16,4 4 4 0,-1-3 0 0,1 4 0 15,-1 6 0-15,-1 1-4 0,3 3 1 0,9-7-1 16</inkml:trace>
  <inkml:trace contextRef="#ctx1" brushRef="#br0" timeOffset="43986.88">18676 4402 2198 0,'0'0'0'0,"-21"-4"0"0,3 11 0 0,-3 2 74 15,2-2 0-15,-2 0 0 0,-1 7 0 0,3 2-56 16,3 0 0-16,2 10 0 0,2 4 0 0,-3 0 65 15,8 5 0-15,4 1 0 0,-1-5 0 0,4 3-66 16,0-8 1-16,4-3 0 0,6 7 0 0,8-9 21 0,2-3 0 16,2-4 1-16,8 5 0 0,4-8-24 0,-2-4-1 15,-8-2 1-15,1 5 0 0,-2-6-4 0,-2-1 1 16,0-6-1-16,-3 3 1 0,-2 0-5 0,-2-7 0 16,0 0 0-16</inkml:trace>
  <inkml:trace contextRef="#ctx1" brushRef="#br0" timeOffset="44789.01">18958 4671 2035 0,'0'0'0'0,"0"0"0"15,0 0 0-15,0 0 54 0,18 11 0 0,-11-8 0 16,4 1 1-16,-1-1-38 0,4-3 1 0,0 4-2 16,-1-4 2-16,1 3 45 0,0-3 1 0,-3-3 0 15,-4-1 0-15,1 1-46 0,1-1 0 0,-9 4 0 0,9-14 0 16,-9 14 17-16,5-12-1 0,-3 3 1 0,0-2 0 15,0 3-20-15,-2-6-1 0,-4-1 1 0,-3 1 1 16,2-3-8-16,-1 3 1 0,-4-2 0 0,-2 9 0 16,-3 0-3-16,5-2 1 0,-3 2-2 0,-1 7 2 0,2 2-2 15,1 1 0-15,3 1 1 0,-7 10-1 0,1 0-1 16,-1 2 0-16,2-2 0 0,3 10 0 0,-1 1-1 16,2-2 2-16,9 2-2 0,-3-1 2 0,3-4-3 15,0-5 1-15,7 5 1 0,0-6-1 0,5 0 1 16,0-2 0-16,4-3-1 0,-2-2 2 0,4 0-3 15,1 0 2-15,4-3-1 0,0-1 0 0,-1-3 1 16,-3 0-1-16,2-3 0 0,-3-1 2 0,3 1-3 0,2-4 1 16,-2-2 0-16,0-2 0 0,-7 2 0 0,0-5 1 15,0 0-1-15,1-9 1 0,-1 4-2 0,2-4 0 16,-6-7 0-16,-3 6 2 0,2-5 0 0,0 1 2 16,0 2-1-16,1 12 1 0,1 0-3 0,-1 0 2 15,-3 3-2-15,1 9 2 0,-1-1 0 0,0 3 2 16,0 3-1-16,5 8 0 0,0 5-1 0,-1-2-1 0,-2 2 1 15,1 10-1-15,-3 4 2 0,4-5 1 0,-4-1-2 16,0 3 2-16,-2-1-3 0,-1-7 1 0,-4 1-1 16,-2 1 1-16,2-5-1 0,0-2 2 0,-3-5-1 15,-3 1 0-15,1 2-1 0,2-5 0 0,-5 0-1 16,8-7 2-16,-10 8-2 0,10-8 2 0,-11 1-1 16,11-1 1-16,0 0-2 0,-7 0 0 0,7 0 1 15,0 0-1-15,-7-9 1 0,7 9-1 0,-3-7 0 16,3 0 1-16,3-8-2 0,3 0 1 0,2 1-1 15,6-7 2-15,4-5-2 0,0 5 0 0,3 0 1 16,5 0 0-16,-8 1-2 0,1 1 1 0,4 0 1 0,4 1-1 16,-6 2 0-16,-3-3 0 0,-1 3 1 0,3 5 0 15,1 1-2-15,-9-6 1 0,-1 2 0 0,-1 7 1 16,-3-5-2-16,-5 5 1 0,-2-2-1 0,2 2 1 0,-2 7 0 16,2-7-1-16,-2 7 0 0,0 0 1 15,0 0-1-15,-7-4 1 0,7 4 1 0,0 0-1 0,-9 0-1 16,9 0 1-16,-7 7-1 0,3 0 2 0,1 2-2 15,1 2 0-15,4 1 0 0,5 4 1 0,3 1-1 16,3 1 1-16,3-6-1 0,-2 4 0 0,3 3-1 0,-3-5 1 16,4 1 0-16,1 0 0 0,3 5-1 0,-7-1 1 15,1-1 0-15,-2-4 1 0,2 0-2 0,-5 3 1 16,-1-1-1-16,-2-2 1 0,-1 0-1 0,-4-1 1 16,-3-5-1-16,-3 3 1 0,-1 3-1 0,1-2 1 15,-1-5 0-15,-7 1 0 0,1 0-1 0,-6-2 1 16,2-3-1-16,0 2 2 0,0 2-1 0,0-7 0 15,-1 0 0-15,3 4 1 0,2-4-1 0,-1 0 0 16,0-4 1-16</inkml:trace>
  <inkml:trace contextRef="#ctx1" brushRef="#br0" timeOffset="59435.35">19318 3547 1080 0,'0'0'0'16,"0"0"76"-16,0 0 1 15,0 0 79-15,0 0 1 16,0 0-90-16,0 0 2 16,7-16-23-16,34 9 0 15,-17 7-8-15,96 7 1 16,-70-3-7-16,130 3 0 15,-115-4-7-15,147 6-1 16,-147-9-1-16,97 7-1 16,-114-7-1-16,88 4-1 15,-105-8-6-15,24 0 2 16,-48 1-1-16,7 3 0 16,-14 0-1-16,7 0-1 15,-7 0 1-15,0 0 0 0,-7 0-2 16,-28 11-1-16,21-11 1 15,-4 8 0-15,18-8-7 16,-7 7-1-16,7-7-2 16,2 7 0-16,-2-7-2 15,44 0 0-15,-33 0-2 16,6-3 0-16,-17 3-4 16,7-7-1-16,-7 7-2 15,0-20 0-15,0 20-2 0,16-19 0 16,-16 19-5-16,18-10 1 15,-18 10 1-15,14 0-1 16,-14 0 2-16,23 33-1 16,-18-19 9-16,7 32 0 15,-10-34 4-15,2 23 0 16,-4-24 1-16,0 6 0 16,0-17 0-16,0 20 1 15,0-20 0-15,0 0 1 16,0 0 2-16,0 0 0 15,0-13 3-15,2-41 0 16,1 35 2-16,15-36 1 16,-18 55-1596-16</inkml:trace>
  <inkml:trace contextRef="#ctx1" brushRef="#br0" timeOffset="59511.41">20832 3621 1507 0,'0'0'0'16,"0"0"-1132"-16</inkml:trace>
  <inkml:trace contextRef="#ctx1" brushRef="#br0" timeOffset="60281.66">20435 3501 1231 0,'0'0'0'16,"0"0"88"-16,16-7 1 16,-6 4 56-16,39-6 0 15,-33 5-52-15,34 1-1 16,-29 6-51-16,41 20 2 0,-62-23-1519 15</inkml:trace>
  <inkml:trace contextRef="#ctx1" brushRef="#br0" timeOffset="60356.16">20816 3621 1545 0,'0'0'0'0,"0"0"44"16,26 26 0-16,-22-15 38 15,3 17 1-15,-4-21-21 16,-3 11 0-16,0-18-1504 16</inkml:trace>
  <inkml:trace contextRef="#ctx1" brushRef="#br0" timeOffset="60465.77">20710 3818 1545 0,'0'0'0'0,"-13"9"50"15,-29 12 2-15,26-14 42 0,-33 16 0 16,35-18-15-16,-7 13 1 16,21-18-48-16,-6 15 2 15,6-15-1579-15</inkml:trace>
  <inkml:trace contextRef="#ctx1" brushRef="#br0" timeOffset="61407.14">20846 3561 1457 0,'0'0'0'16,"0"0"57"-16,51 35 1 16,-34-24 46-16,29 10 2 15,-33-12-29-15,3 19 2 16,-15-21-42-16,1 14 0 16,-9-11-15-16,-42 31 0 15,27-31-9-15,-43 12 0 16,40-15-3-16,-33 7 2 15,58-14-1591-15</inkml:trace>
  <inkml:trace contextRef="#ctx1" brushRef="#br0" timeOffset="61493.56">20590 3841 1569 0,'0'0'0'0,"0"0"50"16,-11 0-1-16,11 0 49 15,0 0 1-15,0 0-28 16,0 0 1-16,7-4-38 16,15 4 0-16,-22 0-1592 15</inkml:trace>
  <inkml:trace contextRef="#ctx0" brushRef="#br0" timeOffset="78475.75">21383 2554 0,'0'0'0,"0"0"0,0 18 15,-19 29 1,-9 56 0,0 48-16,0 17 15,18-8 1,1-29-16,18-18 15,1-19 1,8-19-16,1-19 16,0-18-1,9-1-15,-18-28 16</inkml:trace>
  <inkml:trace contextRef="#ctx0" brushRef="#br0" timeOffset="78902.56">21995 3708 0,'0'0'0,"0"0"0,0 0 15,9 9 1,0 0-16,10-9 15,9 0 1,19-9-16,10-19 16,-1-10-1,-18-18-15,-10 0 16,-18-19 0,-29 9-16,-9 28 15,-10 20 1,0 18-16,-18 18 15,9 20 1,0 18 0,19 10-16,18 9 15,20 0 1,18-9-16,9-1 16,20-8-1,84-10 1</inkml:trace>
  <inkml:trace contextRef="#ctx0" brushRef="#br0" timeOffset="79214.85">22879 3576 0,'0'0'0,"0"0"0,0 0 15,-19-9-15,-9-1 16,-19 1-1,-10 18 1,10 1-16,19 18 16,0 0-1,18-9-15,20 0 16,-1-1-16,19 1 16,10 0-1,9-19 1,0 0-16,0 9 15,0 1 1,10 18-16,-1 0 16,-9 0-1,-28-18-15</inkml:trace>
  <inkml:trace contextRef="#ctx0" brushRef="#br0" timeOffset="79553.57">23142 3351 0,'0'0'0,"0"-19"16,0 10-16,10 0 16,-1-1-1,19 10-15,29 19 16,27 37 0,10 29-16,-18-10 15,-29-10 1,-10-8-16,-18-20 15,-19-18 1,0 0 0,0-19-16,0 0 15,-19-10 1,1-27-16,8-19 16,10-20-1,10 11-15,18 8 16,19 29-1,28 28-15,-28 10 16</inkml:trace>
  <inkml:trace contextRef="#ctx0" brushRef="#br0" timeOffset="79925.6">24243 3492 0,'0'0'0,"0"0"0,0 9 16,0 10 0,-10 18-16,-8 10 15,8 19 1,1-10 0,-1-9-16,1-19 15,0-9 1,9-19-16,0 0 15,0-37 1,9-67-16,0-36 16,20-1-1,-11 57-15,1 46 16,0 19 0,9 38-16,29 47 15,18 65 1,-9 10-1,-19-1-15,-28-64 16</inkml:trace>
  <inkml:trace contextRef="#ctx0" brushRef="#br0" timeOffset="82839.64">25146 3473 0,'0'0'0,"0"0"16,0 0-16,0 0 15,9 0 1,10 0-16,9 0 16,19 0-1,29 9-15,27-9 16,20 0 0,-1 0-16,-9 0 15,-29 0 1,-27 0-16,-10 0 15,-10 10 1,-18-1-16,0 1 16,0-1-1,-19-9-15</inkml:trace>
  <inkml:trace contextRef="#ctx0" brushRef="#br0" timeOffset="83219.55">25362 3126 0,'0'0'0,"0"0"0,-9 19 16,-19 18 0,-19 38-16,-19 0 15,0 0 1,0-9-16,19-19 16,19-19-1,0-9-15,18-10 16,1-9-1,9 0-15,9 10 16,48 18 0,56 28-1,-38-18-15</inkml:trace>
  <inkml:trace contextRef="#ctx0" brushRef="#br0" timeOffset="84121.17">26971 2873 0,'0'0'0,"0"0"0,0 0 15,0 0 1,0 0-16,0 9 16,9 10-1,1 28 1,-1 37-16,1 29 15,-10 27 1,0-8-16,0-20 16,0-27-1,0-10-15,0-28 16,0-19 0,0-9-16,0-10 15,0-9 1,0 0-16,0 0 15,-19-19 1,0 0-16,-19-18 16,1 9-1,-1 0-15,1 18 16,-1 1 0,0 18-16,1 1 15,8 8 1,1 1-16,19 0 15,-1 0 1,20-10 0,-1 10-16,29 0 15,37-1 1,10 1-16,18-9 16,-56-10-16</inkml:trace>
  <inkml:trace contextRef="#ctx0" brushRef="#br0" timeOffset="84553.55">27837 3698 0,'0'0'0,"0"-9"0,-10-29 15,-9-9-15,-9 0 16,-10 19-1,1 10 1,-20 8-16,10 20 16,0 18-1,19 9-15,9 1 16,10-10 0,-1 0-16,20-9 15,-1 0-15,1-1 16,8-18-1,11 0 1,-1 0-16,10 0 16,-1 0-1,1 10-15,-1-1 16,1 10 0,0 9-16,-1 0 15,1 0 1,0 0-16,9 10 15,-29-29 1</inkml:trace>
  <inkml:trace contextRef="#ctx0" brushRef="#br0" timeOffset="84853.71">28345 2741 0,'0'0'0,"0"0"0,0 0 15,0 10 1,0 8-16,0 39 16,-10 27-1,1 38-15,9 9 16,0-18-1,0-10-15,0-18 16,0-10 0,9-10-16,1-8 15,-1-10 1,-9-29-16</inkml:trace>
  <inkml:trace contextRef="#ctx0" brushRef="#br0" timeOffset="85053.73">27677 3182 0,'0'0'0,"0"0"16,18 0-16,48-19 16,66 10-1,28 9 1,9 9-16,1 20 15,-11 8 1,143 38-16</inkml:trace>
  <inkml:trace contextRef="#ctx0" brushRef="#br0" timeOffset="85437.33">29266 3398 0,'0'0'0,"-9"-19"0,-19 0 16,-19-9-16,-28 10 16,-1 18-1,-8 37 1,8 38-16,20 10 16,28 8-16,28-18 15,9-18 1,10-10-16,9-29 15,19-18 1,0-18 0,10-29-16,-10-10 15,-10 1 1,-18 19-16,0 8 16,-19 20-1,0 9-15,9 19 16,1 28-1,18 47-15,28 37 16,-27-56 0</inkml:trace>
  <inkml:trace contextRef="#ctx0" brushRef="#br0" timeOffset="85920.19">26181 2873 0,'0'0'0,"0"0"16,-10-10-16,-8 20 15,-1 8 1,-19 57 0,-18 57-16,9 46 15,9-9-15,10-10 16,18-27 0,1-29-1,9-9-15,9-29 16,1-18-1,-1-28-15</inkml:trace>
  <inkml:trace contextRef="#ctx0" brushRef="#br0" timeOffset="86552.7">25795 2835 0,'0'0'0,"10"-9"16,27-20-16,57 1 15,94 0 1,66 9-16,47 19 16,38 10-1,47 18-15,28 0 16,-29-9-1,-74-10 1,-67-9-16,-37-19 16,-37-9-1,-20 10-15,-18 8 16,-29 1 0,-18-1-16,-28 10 15,-20 10 1,-18-1-16,0 1 15,-19 27 1,0 19-16,-10 38 16,1 38-1,0 27-15,9 29 16,9 18 0,-9-18-16,0-29 15,0-18 1,-9-19-16,-10-28 15,0-19 1,-28-19 0,-19 0-16,-47-18 15,-75-10 1,-57-28-16,-56-28 16,-56-10-1,-29-8-15,29-1 16,37 9-1,56 10-15,-93 9 16</inkml:trace>
  <inkml:trace contextRef="#ctx0" brushRef="#br0" timeOffset="102798.32">9097 7967 0,'0'0'0,"0"0"16,0 0-16,0 0 15,0 0 1,0 0-16,0 0 15,0 10 1,-9-1 0,-1 19-16,10 19 15,0 19 1,-9-1-16,-10 10 16,0 0-1,0 1-15,0-11 16,10-8-1,0-20-15,-1 1 16,1-20 0,-1 1-16,10-19 15,0 0 1,0 0-16,0 0 16,0 0-1,0-19-15,0-9 16,0-9-1,0-10 1,10-10-16,-1-8 16,1-1-16,-1 0 15,0 1 1,1-1 0,-1 0-16,10 1 15,0 8 1,0 1-16,0 9 15,-1 10 1,1 9-16,9-1 16,1 20-1,18 0-15,0 18 16,19 19 0,-1 19-16,11 19 15,-1 18 1,-9 19-16,-10 10 15,-9-10 1,-9-9-16,0 0 16,-10-19-1,-9-9-15,-1-10 16,1-19 0,-9 1-16,-1-19 15,0-1 1,1-8-1,-1-1-15,-9-9 16</inkml:trace>
  <inkml:trace contextRef="#ctx0" brushRef="#br0" timeOffset="103043.68">8909 8352 0,'0'0'0,"0"0"0,0 0 15,9 0 1,38 0-16,57 0 16,46 0-1,10-10 1,10-8-16,18-1 15,141-28-15</inkml:trace>
  <inkml:trace contextRef="#ctx0" brushRef="#br0" timeOffset="104272.37">23904 9187 0,'10'0'15,"8"-19"-15,11 0 16,18-18-16,-10-1 16,-8 1-1,-11-10-15,1 0 16,0 0-1,0 19-15,0 0 16,-1 0 0,1 18-1,0 1-15,0-1 16,-10 20-16,10 9 16,-9 18-1,8 10-15,-18 19 16,0-1-1,0-8 1,-9-10-16,0-10 16,-1-9-1,1-9-15,9 0 16,0-19 0,0 0-16,0 0 15,-10-28 1,1-19-16,-1-38 15,10-9 1,0-9-16,10 9 16,-1 19-1,1 10-15,9 18 16,9 0 0,0 19-16,19 0 15,0 9 1,9 9-16,-8 20 15,8 27 1,0 20-16,-18 18 16,0 9-1,-20 10 1,-18-19-16,-18 0 16,-29 0-1,-10-19-15,-9-18 16,10-10-1,18-9-15,10-10 16,19-9 0,-1 0-16,10 0 15,0 0 1,10 0-16,8 0 16,39 10-1,9-1-15,0 0 16,-10 1-1,-9-1-15,-9 1 16,-19-1 0,-1 10-16,-8-1 15,-10 1 1,-10 9 0,-37 19-16,-84 0 15,-123 0 1,-142 0-16</inkml:trace>
  <inkml:trace contextRef="#ctx0" brushRef="#br0" timeOffset="113647.02">17178 17425 0,'0'-10'0,"9"-18"0,1-9 16,-1 8-16,1 1 16,-1 19-1,-9 0 1</inkml:trace>
  <inkml:trace contextRef="#ctx0" brushRef="#br0" timeOffset="190589.52">2945 16139 0,'0'0'0,"0"-19"16,9 1-16,0-1 16,20 10-1,-11 9-15</inkml:trace>
  <inkml:trace contextRef="#ctx1" brushRef="#br0" timeOffset="180618.65">8726 7635 1168 0,'0'0'0'0,"0"0"0"0,21-7 0 0,-14 7 22 15,4-7 2-15,3 0-2 0,0 7 2 0,2-5-13 16,-2-2 1-16,0 0 0 0,0 2 0 0,2 1 35 0,3-1 1 15,1-4 0-15,-2 5 1 0,3-1-32 0,2-2-1 16,-2 0 1-16,0 7 0 0,0-3 1 0,0-1 0 16,2-3 0-16,5 11 1 0,-3-8-9 0,2-3 0 15,1-5 0-15,4 8 0 0,1 2 8 0,-8-3 0 16,1-2 0-16,-1 4 0 0,0 3-8 0,-1-4 0 16,-3-3 1-16,6 7-1 0,-6-4 4 0,-1 1 1 0,1-1-1 15,7 1 2-15,-7 6-7 0,-2-3 0 0,3-7 0 16,6 7 0-16,-3 4 2 0,-6-1 0 0,9-6 1 15,0 6 0-15,-3 1-5 0,-2-4 1 0,2 0-2 16,-2 3 2-16,1 1 5 0,-3 3-1 0,-3-7 0 16,3 5 2-16,-1 1-6 0,-6-3-1 0,3-1 1 15,5 8 0-15,-6 1 12 0,-4-4 2 0,0-3-2 16,6 10 1-16,-8-4-11 0,1-3 1 0,3-2 1 16,2 10-1-16,-2-3 8 0,-3 0 0 0,3-5 0 15,10 16 0-15,-4-7-9 0,-2-6 0 0,-1 1 1 0,1 12 0 16,-1-2 7-16,-4-2 1 0,1-6-1 0,0 4 1 15,0 6-9-15,0 0 0 0,-3-5 0 0,-1-3 1 16,1 7 5-16,1-5 1 0,-1-3-1 0,-1 6 0 0,-2 2-7 16,-1-2 2-16,0-6-3 0,3 9 3 0,-3 0 2 15,0-4 1-15,-1-1-1 0,1 13 2 0,0-4-8 16,-4-5 2-16,1 3-1 0,3 7 1 0,-4-1 4 16,1-6-1-16,-1 1 0 0,1 1 1 0,-4 1-6 15,0-7 1-15,0 5 0 0,0 3 0 0,0-3 1 0,-4-1 0 16,4-4 0-16,0 14 1 0,-3-2-4 0,-1-6 0 15,1 3 0-15,-4 1 1 0,0 4 2 0,0-6 1 16,-2-3-1-16,0 4 1 0,0-7-4 0,-5 0 0 16,4-2 1-16,-5 3 0 0,-2 3 1 0,1-6-1 15,-2-3 1-15,-3 13 0 0,3-1-3 0,-3-7 0 16,-2 3 1-16,2 8-1 0,-11-4 2 0,2-7 0 16,2-2 0-16,0 2-1 0,-2 1-1 0,2-3-1 0,-6-3 1 15,3 3 0-15,-5 0 2 0,3-10 0 0,-3 1 0 16,-6 13 1-16,5-11-4 0,-3-7 2 0,-6 0-2 15,2 7 2-15,1-4-1 0,-1-6 2 0,5-4-1 16,-6 12 0-16,0-5-1 0,1-7-1 0,-2-3 1 16,-8 13-1-16,1-10 2 0,5-3 0 0,1-1-1 15,1 8 2-15,2-4-3 0,5-11 1 0,0-1-1 16,-5 8 1-16,7-3-1 0,5-3 1 0,-7-8-1 16,6 8 2-16,-2-6-3 0,5-4 1 0,1 1-1 0,5-2 2 15,-3 2-1-15,6-4 1 0,-4-4-1 0,1-1 2 16,2 0-3-16,7 5 0 0,-3-10 1 0,-3 6 0 15,-2-1 2-15,9-3 1 0,-4-3-1 0,-3 11 1 0,3 0-2 16,6-5-1-16,0 2 1 0,-4-2 0 0,2 1 5 16,3 1 0-16,4-2 0 0,3 0 2 0,4-4-6 15,-3 0 1-15,3-6 0 0,3 8 0 0,-3 0 2 16,4-4 1-16,3 6 0 0,4 4 0 0,-1-3-5 16,-3 6 2-16,4-4 0 0,-6-6 0 0,2 8 5 0,4 2 1 15,-1-6 1-15,-3 1-1 0,8 0-5 16,-5-1 0-16,4-8 0 0,-3 10 1 0,1-1 4 0,2-4 1 15,0 6-1-15,0 2 2 0,4 0-7 16,-2 4 1-16,2-3-1 0,-1 0 1 0,1 3-3 0,0 2 1 16,-1-1 0-16,6-1 0 0,2 2-3 0,-2 0 1 15,1-1-1-15,8 1 2 0,0 5-2 0,-2 1 1 16,-2-2-1-16,-1 3 1 0,1 4-2 0,-3-1 0 16,-4-4 1-16,-4 6-1 0,3 1-3 0,-3 3 1 15,-3 0 0-15</inkml:trace>
  <inkml:trace contextRef="#ctx1" brushRef="#br0" timeOffset="182071.36">23606 7804 1105 0,'0'0'0'16,"25"-10"0"-16,0 3 0 0,-3 1 16 0,3-1 0 15,9 0 0-15,-3 4 1 0,1-1-8 0,-4 1 1 16,4-3-1-16,-2 3 1 0,-2-1 20 0,1 1 1 16,1-9-1-16,3 6 1 0,-3 1-17 0,0-2-1 15,2 0 1-15,1 10 0 0,1-6 5 0,-2-1 2 16,3 4-1-16,-5 7 0 0,0-5-10 0,0 0 1 0,2 3 1 15,-2 4-1-15,-2 0 3 0,0-2 2 0,2 0 0 16,2 2 0-16,-2 5-7 0,-2 0 0 0,5-4 0 16,-1 4-1-16,0 4 0 0,-6-2 1 0,3-4 0 15,-1 8 0-15,-2-3-3 0,-1-3-1 0,3 0 1 16,-3 6 1-16,0 4 2 0,-2-6 0 0,-1-2 0 16,7 14 1-16,-6-4-5 0,0-7 2 0,-1 4-1 15,5 18 1-15,3-3 11 0,-2-4-1 0,0-1 1 16,-1-3 1-16,-4 4-8 0,0-5-1 0,0-2 0 15,-2 12 0-15,0-11 15 0,-2 2-1 0,3 1 1 0,-1 11 0 16,-9 4-13-16,0-5 0 0,1-3 1 0,-1 3-1 16,-1-2 13-16,-4-6-1 0,2-3 1 0,-6 7 0 15,-3-7-13-15,-3 1 0 0,-1-1 1 0,-1 16-1 0,-4-6 16 16,0-1 1-16,2 2-1 0,2-3 2 16,-4 3-17-16,0-10 1 0,2 6-1 0,-2 4 0 0,2-2 11 15,0-8 1-15,0 10-2 0,0 8 2 0,2 4-14 16,1-9 2-16,1-2-1 0,-6-2 0 0,0 3 11 0,0-10-1 15,0 2 1-15,-5 6-1 0,0-11-11 16,0-4 0-16,-2-3 1 0,-7 12 0 0,0-7 6 0,-1-5 0 16,-6 3 0-16,-2 1 0 0,-2-3-8 15,3-6 0-15,-1-4 0 0,-2 0 0 0,-1 0 6 0,3-1 0 16,2-5-1-16,-5-1 2 0,0-3-8 0,1-2 0 16,-8-2 0-16,1-2 1 0,1 2 5 0,1 0-1 15,0-11 1-15,-1-1 1 0,-3 3-7 0,6 0 0 16,-2-5 0-16,-10-1 0 0,8 1 4 0,4-1 2 0,-5-6-1 15,0 4 1-15,3-4-7 0,5 1 1 0,4-4 0 16,-3 10 0-16,5-9 4 0,3 2 2 0,2-1-2 16,-5 1 2-16,7 0-7 0,0 2 1 0,3-2-2 15,-3-4 2-15,1 1 4 0,6 4-1 0,-3-8 0 16,-6-4 2-16,-2 8-6 0,7-4 0 0,1-13-1 16,4 13 1-16,-3-5 5 0,1 1 0 0,0 0 1 15,1 8-1-15,-3 1-5 0,3-5 0 0,-1-4 0 16,3 9 1-16,0-2 1 0,-1-1 1 0,3-4 0 15,1-2 0-15,-2-1-4 0,1 0 0 0,3-11 0 0,3 8 0 16,-1 0 4-16,0-1 0 0,1 5 0 0,2-2 0 16,1 3-4-16,-1-3 0 0,2-3-1 0,2-1 2 15,-1 1 2-15,3-2 2 0,1-8-2 0,4 10 1 0,-2-2-4 16,0 6-1-16,4-1 1 0,6-1 1 0,-3 9 1 16,-3-6 1-16,3-2-1 0,7-2 1 0,-5-1-4 15,2 1 0-15,0-11 1 0,4 12 0 0,-4-2 2 16,0 2 0-16,5-1 0 0,0 5 0 0,0 4-4 15,-2-1 2-15,2-2-1 0,-2-1 1 0,-2 1-1 16,1 5 2-16,-5-10-1 0,3 3 1 0,2 1-4 16,-1 2 2-16,2 0-1 0</inkml:trace>
  <inkml:trace contextRef="#ctx1" brushRef="#br0" timeOffset="187834.14">15714 8480 12 0,'0'0'0'15,"0"0"0"-15,0 0 0 0,0 0 25 0,0 0 0 0,0 0 0 16,0 0 1-16,0 0-14 0,0 0 1 0,0 0-1 16,0 0 1-16,0 0 84 0,0 0-1 0,0 0 1 15,0 0-1-15,0 0-79 0,0 0 0 0,0 0 0 16,0 0 1-16,0 0 38 0,0 0 1 0,0 0 0 16,0 0 1-16,0 0-42 0,0 0 2 0,0 0-1 15,0 0 1-15,-5 26 25 0,10-12-1 0,1 7 1 16,-3 16 0-16,3 0-28 0,1-5 1 0,-2-1 0 15,-3 3 1-15,3 1 5 0,-1-9 1 0,-1 4-1 16,-6 7 2-16,6-7-13 0,4-2 1 0,-3 2-1 16,-4 16 2-16,3-6 7 0,1-1 1 0,3 3-1 0,-7 4 2 15,3-2-12-15,4-9 1 0,-1 1 0 0,-1 4 1 0,4-1 22 16,3-13 2-16,4 9-1 0,-2 9 1 16,0 2-21-16,-1-13-1 0,1 3 1 0,-2-3 0 15,-3 0 21-15,1-6 0 0,-6-4 0 0,3-4 1 0,-7 0-22 16,0-5 1-16,0-5-2 0,-4 5 2 0,1-3 20 15,3-11 0-15,0 0 0 0,-4 7-1 0,4-7-20 16,0 0 1-16,0 0-2 0,0 0 2 0,0 0 20 16,-10-7 0-16,10 7 0 0,0-7 0 0,-2 0-22 0,0-6 1 15,1 3-1-15,-1-13 2 0,0 0 12 0,2-3 1 16,0-1-1-16</inkml:trace>
  <inkml:trace contextRef="#ctx1" brushRef="#br0" timeOffset="188697.98">15856 8515 1683 0,'0'0'0'0,"0"0"0"0,23-7 0 16,-11 3 54-16,0-3 0 0,6 0-1 0,-8 7 2 15,5 0-38-15,-5-3 1 0,2-4-1 0,3 7 1 16,0-4 40-16,1 1 2 0,2-1-2 0,-4 8 2 16,0-4-44-16,2 0 2 0,2-4 0 0,-4 4 0 0,7 0-3 15,-2-3-1-15,3-1 1 0,2 8 1 0,-1-1-7 16,0-6 0-16,4-1 0 0,4 15 0 0,-6-8-8 15,-2-3 1-15,2 0 0 0,5 7 1 0,-9-3-2 16,-4-4 1-16,5-4-1 0,-3 15 1 0,-5-8 1 16,-7-3 0-16,-7 0 0 0,14 9 1 0,-10 0-2 15,-4-9 0-15,-4 10 0 0,8 3 2 0,-4-3 0 0,0 1 1 16,0-4-1-16,0 14 1 0,-4 4-2 0,-3-2 0 16,2-6 1-16,3 9 0 0,0 3 3 0,1-3 0 15,1-1-1-15,3-1 2 0,-3 3-3 0,-2-6 0 16,1-4 0-16,4 20 1 0,-1-12 2 0,-2-4 1 15,-2-2 0-15,4 20 0 0,-2-11-3 0,-2 2 1 0,0 2-2 16,4 7 2-16,-4-6 3 0,1-3 0 0,1-4 0 16,7 13 1-16,-4-9-6 0,1 0 2 0,3-4 0 15,3 13-1-15,1-2 4 0,-4-7 1 0,5 8-1 16,6 8 1-16,-4-2-4 0,0-7-1 0,-3-4 1 16,6 6 1-16,-8-5 0 0,-2-4 1 0,0-1-1 15,4 12 1-15,-4-6-4 0,-3-9 1 0,3 13-1 16,3 0 2-16,-6 7 4 0,-4-9 2 0,3-2-2 15,4 3 1-15,-7-9-5 0,0-1 1 0,0-2 0 16,4 2 0-16,-4 2 3 0,-4-5 0 0,1-4 0 0,3 16 0 16,-4-11-4-16,1-3 1 0,-1 7-1 0,4 0 1 15,-3 0 2-15,-4-2 0 0,3-5 0 0,1-2 0 16,-1 4-3-16,-1-4-1 0,-1 0 1 0,6-2 0 16,-3 1 3-16,-2-6 0 0,1-2 0 0,2 9 1 15,-1-9-4-15,-2-3 0 0,1-2 0 0,0 7-1 0,1-7 2 16,3-7 0-16,-7 2 0 0,7-2 1 0,0 0-3 15,-11 7-1-15,11-7 1 0,-7 0-1 0,7 0 3 16,-7 0 0-16,7 0 0 0,0 0 1 0,-10 0-3 16,10 0-1-16,-7-3 1 0,7 3-1 0,-7 0 3 0,7 0 0 15,-9-4 0-15,9 4 0 0,-11 0-3 16,4-2 1-16,0 1 0 0,0 1-1 0,-4 1 2 0,4 1 0 16,-5-4-1-16,0 2 1 0,-6 0-2 0,2-1-1 15,-2-3 1-15,-1 6 0 0,-2-2 3 0,3-4 0 16,1-1 0-16,-1 7 1 0,-1-4-4 0,-1-5 1 15,4 2 0-15,2 5-1 0,0 0 3 0,0-4 0 16,3-1 0-16,3 5 1 0,-1-2-4 0,3-3 1 0,3 0 0 16,3 5-1-16,-11-8 1 0,11 8 1 0,-10-10-2 15</inkml:trace>
  <inkml:trace contextRef="#ctx1" brushRef="#br0" timeOffset="189469.11">15995 9614 1771 0,'0'0'0'0,"0"0"0"0,-19-12 0 0,4 12 70 0,3-9 0 15,-6 0-1-15,-4 4 2 0,0 0-53 0,1-2 0 16,0 2 0-16,-4 1 0 0,4 4 28 0,5-3 0 15,2-4 0-15,-7 7 0 0,5 0-31 0,9-6 2 16,7 6 0-16,-12-3 0 0,12 3-17 0,0 0 1 0,0 0 0 16,0 0 0-16,0 0-1 0,0 0 1 15,0 0 1-15,0 0-1 0,0 0-9 0,0 0 0 0,0 0 0 16,0 0 1-16,0 0 2 0,0 0-1 0,0 0 1 16,0 0 0-16,0 0-22 0,10 0 1 0,-10 0 0 15,7 9 1-15,-7-9 11 0,14 10 2 0,-3-5 0 16,0 2-1-16,3 0-6 0,-4-1 1 0,1-1-1 15,-4 2 1-15,0 2 7 0,0-2 1 0,2-4 0 16,1 1 0-16,-2 3 7 0,2 2 1 0,-3-8 0 16,4 1 0-16,-4 2-1 0,2-1 2 0,-1-1-1 15,1 2 1-15,2-1 1 0,-1-1 0 0,-2-2 0 0,2 0 1 16,-3 2-1-16,0 1 0 0,-7-3 0 0,11 4 1 16,-4-3 7-16,0 1 0 0,-7-2 0 0,10 0 0 15,-10 0-4-15,13 0 2 0,-3 0-1 0,-3 4 1 0,1-1 11 16,-1 4 1-16,-7-7 0 0,7 13 0 0,-2-6-8 15,0 3 0-15,-1 2 0 0,-2 8 0 0,-1 1 9 16,1-3 0-16,0 1 0 0,-2 16 0 0,0-12-9 16,2 2 0-16,1 3 1 0,-1 9 0 0,0 3 6 15,1-6-1-15,4-1 1 0,-7-1 1 0,4-1-9 16,3-1 1-16,-4-3 0 0,1 8 1 0,-1-2 2 0,1-5 2 16,3-5-2-16,-4 23 2 0,1-11-8 0,0 2 2 15,-1-5-1-15,-1 5 1 0,1-2 5 0,1-3-1 16,1-4 1-16,0 3 0 0,-1-8-6 0,1 2 1 15,8-4-1-15,-3 2 1 0,-3-2 6 0,4-3 0 16,1-4 0-16,1 8 1 0,-1-7-7 0,2-7 0 16,0 5-1-16,7 8 1 0,-3-11 4 0,-2-6 0 0,5-1 1 15,11 8-1-15,-8-8-5 0,-1-6 0 0,9-4 0 16,9 3 1-16,-6-10 1 0,-7-7 1 0,9-5 0 16</inkml:trace>
  <inkml:trace contextRef="#ctx1" brushRef="#br0" timeOffset="192136.05">15669 5941 1569 0,'0'0'0'0,"0"0"0"16,0 0 0-16,0 0 69 0,0 0-1 0,0 0 1 15,0 0 0-15,0 0-51 0,0 0 0 0,17 2 0 0,-17-2 0 16,0 0 48-16,0 0 1 0,7 0-1 0,-7 0 0 16,4 9-48-16,3-2 0 0,-4 0 0 0,1 3 0 0,-1 6-14 15,3 2 1-15,1 6-1 0,-2 12 2 0,4-3-3 16,2-1 1-16,-4-1-1 0,0 13 2 0,0 2-7 16,3 3 1-16,1 6 0 0,-4 6 1 0,2 3-1 15,0-13 0-15,-4-5 0 0,-3 13 1 0,1-6-10 16,2-5 0-16,-5 8-1 0,0 7 1 0,0-1 4 15,0-9-1-15,4-9 0 0,-4 12 2 0,3-5-3 0,1-9 1 16,0 9-1-16,-1 4 1 0,1-4 2 0,-1-7 0 16,8-2 0-16,-8 2 0 0,1-5 4 15,-1-15 1-15,1 6 0 0,-2 5 0 0,1-5-1 0,1-7 1 16,-3-2 0-16,-1 9 0 0,2-4 1 0,0-8 1 16,-2-2 1-16,0-7-1 0,2-2-1 0,-2-7 1 15,1 7-1-15,-1-7 2 0,0 0 7 0,0 0 1 0,8-7 0 16</inkml:trace>
  <inkml:trace contextRef="#ctx1" brushRef="#br0" timeOffset="192715.07">15889 6031 1746 0,'0'0'0'0,"0"0"0"0,0 0 0 0,0 0 48 16,0 0 1-16,0 0 0 0,0 0 0 0,0 0-32 16,21-14 0-16,-10 12-1 0,3 2 1 0,0 2 47 15,5 0 1-15,3-2 0 0,13 5 0 0,0-2-47 16,-1 4 0-16,-3-7 0 0,1 4 0 0,2 3 18 15,-8-4 0-15,4 1 0 0,7 0 0 0,-9-1-22 16,-3-3 1-16,2 4 0 0,8-1 0 0,-5 2-2 0,-2-1-1 16,-1-6 0-16,8 6 1 0,-10 1-5 0,-8-2-1 15,4-1 1-15,6 7 0 0,-10-2-2 0,-4 0 1 16,-3-7-1-16,1 11 1 0,-2-1-3 0,0 2 1 16,1-1-1-16,1 12 1 0,-4 0-2 0,-4-9 2 15,4 2-2-15,6 19 2 0,-4-7-3 0,-4 2 1 16,0 2 1-16,4 5-1 0,-2-1 0 0,-7 3 1 0,4-9-1 15,3 12 2-15,-7-7-3 0,0-1 1 16,3-1-1-16,8 13 2 0,-8-4-1 0,1-1 1 0,3 6-1 16,5 8 0-16,-5-8 0 0,-1-1-1 0,1-11 0 15,5 13 1-15,-5-11 0 0,-4-2 0 0,5 0 0 16,2 16 1-16,-10-5-2 0,0-6 0 0,0 1 0 16,7 1 2-16,-7-2-1 0,-3-8 1 0,-1-2-1 15,4 5 0-15,-7-1 0 0,0-13 0 0,0-2-1 16,3 13 2-16,-10-8 1 0,-2-6 1 0,2 0-1 15,-3 8 1-15,-4-7-3 0,-6-5 2 0,2-3-1 0,1-6 1 16,-10 6 2-16,2-4 0 0,-6-4 1 0,4 3 0 16,-8-6-3-16,1 0 0 0,6-6 1 0,0 6-1 15,1 0 3-15,1-3 0 0,4-1 0 0,5-3 0 16,3 4-3-16,-2-6 1 0,5-10 0 0</inkml:trace>
  <inkml:trace contextRef="#ctx1" brushRef="#br0" timeOffset="193098.09">16498 6182 2048 0,'0'0'0'16,"0"0"0"-16,-27 18 0 0,10-2 57 0,-8-4 0 0,0-2 0 16,-1 17 0-16,-10-4-40 0,-1-2 1 0,-1 5 0 15,-8 9 0-15,2 1 49 0,0-12 2 0,-8 6-1 16,-1-2 1-16,2-1-51 0,9-3 0 0,-7-3 0 15,1 6 0-15,4-3 2 0,9-6 0 0,-1-7 0 16,-1 10 2-16,6-7-12 0,6-2 1 0,-2-1 0 0,3 6 0 16,3-6-10-16,8-8 2 0,6 1-2 0,-3 10 1 15,2-7-1-15,8-7 0 0,0 0 0 0,8 3 2 16,-1 1-6-16,0-4 1 0,0 0 0 0</inkml:trace>
  <inkml:trace contextRef="#ctx1" brushRef="#br0" timeOffset="193347.74">16586 6574 1557 0,'0'0'0'15,"0"0"0"-15,-30 18 0 0,0-2 15 0,-7-6-1 16,2 5 1-16,-2 7-1 0,-2-2-6 0,-4-4 1 15,3 1 0-15,-6 17 0 0,2-3 17 0,2-6 0 16,1 5 0-16,-7 1 1 0,2 3-15 0,6-11 0 16,1 0 1-16,-5 0 0 0,12 1 3 0,4-12 1 0,0 1-2 15,1 6 2-15,10-5-8 0,3-7 1 0,3 0-1 16,-3 4 1-16,14-11-4 0,-7 5 1 0,7-5-1 16</inkml:trace>
  <inkml:trace contextRef="#ctx1" brushRef="#br0" timeOffset="193585.03">16817 6814 1231 0,'0'0'0'0,"0"0"0"0,0 0 0 0,-32 7 24 15,15 2 1-15,-8-2 0 0,-2 3 0 0,-8 8-12 16,-4-1-1-16,2-3 0 0,-3 2 1 0,-3 5 25 15,-4 0 0-15,1-3 0 0,-2 5 0 0,2-4-23 16,2 1 1-16,-3-6-1 0,-6 10 1 0,2-6 9 16,5-4 0-16,-9-2-1 0,0 9 1 0,6-5-13 15,7-5 1-15,5-2-1 0,-4 17 0 0,9-14-8 16,8-6-1-16,4-3 0 0</inkml:trace>
  <inkml:trace contextRef="#ctx1" brushRef="#br0" timeOffset="193866.22">16722 7123 1356 0,'0'0'0'0,"0"0"0"16,-41 20 0-16,4-10 19 0,2-4 2 0,-8-1-1 15,6 14 0-15,-5-3-10 0,-2-5 1 0,0-3 0 16,5 13 1-16,-1-5 20 0,4-2 1 0,-4-1-1 0,-6 4 2 16,9 3-21-16,5-10 2 0,0-1 0 15,-10 7-1-15,5 3 14 0,7-5 1 0,2-3 1 0,-4-4-1 16,5 3-16-16,6-3 1 0,4-1-1 0,-5-1 1 16,8 2-10-16,6 0 1 0,1-5-1 0</inkml:trace>
  <inkml:trace contextRef="#ctx1" brushRef="#br0" timeOffset="194054.87">16602 7378 1494 0,'0'0'0'16,"0"0"0"-16,-48 16 0 0,-5-2 27 0,-2 0 1 15,-3 2 0-15,-2 5 0 0,2 0-15 0,-4-6 0 16,-10 0 1-16,-2 17-1 0,3-7 32 0,8-8 0 16,-9 1 0-16</inkml:trace>
  <inkml:trace contextRef="#ctx1" brushRef="#br0" timeOffset="199280.9">14610 13270 313 0,'0'0'0'0,"0"0"0"0,0 0 0 0,-16 7 58 15,9 0 1-15,7-7 0 0,-10 7 0 0,10-7-42 16,-11 14 1-16,4-9 0 0,4 4 0 0,3-2 18 15,0-7 0-15,0 13 0 0,1-8 0 0,8 4-22 16,-5-1 1-16,-4-8-1 0,14 13 2 0,0-4 12 0,-2-2 1 16,4-6-1-16,7 3 2 0,5-4-17 0,-1-5 0 15,-4-4 1-15,-4 2-1 0,6 0 47 0,-4-4-1 16,0-5 1-16,-1-5 0 0,1 5-43 16,-2-1 1-16,-1-6 0 0,-1-9 0 0,-2 8 2 0,2-3 2 15,-3-15-1-15,-3 9 0 0,1-10-9 0,2 6-1 16,-3-3 0-16,-1 7 0 0,1-3 25 0,-4-2 0 0,2-6 0 15,0-4 1-15,0-8-22 0,-2 5 0 16,3-4 0-16,-3 3 1 0,4 6 21 0,3 2 0 0,0 0 0 16,-3 2 1-16,1 8-24 0,2-3 2 0,0-3 0 15,-7 8 0-15,4-8 23 0,1 8 0 0,2 0 0 16,-5 18 2-16,3-2-26 0,6-5 1 0,-4 4 0 16,-7 15 0-16,7-3 23 0,4-4 0 0,1 4 0 15,-1 12 1-15,3-6-25 0,-3-2 1 0,1 1 0 16,-1 16 0-16,0-9 12 0,-1-4 0 0,-4 2 0 15,-1 16 0-15,4-3-15 0,-2-2 1 0,0 5-1 0,-3 5 1 16,4-1 8-16,5 0 0 0,-4-4 1 0,-6-2-1 16,4 0-10-16,2 1-1 0,2-10 0 0,-6 1 1 15,8 1 6-15,-3-3 0 0,-1-5 0 0,-2-3 0 16,4-1-8-16,3-1 0 0,-3-5 1 0,-2-1-1 0,1 0 3 16,1-2 2-16,3-5-1 0,-3-1 1 0,-1-3-7 15,-1-3 1-15,2-7 0 0,0 1 0 0,-4-1 0 16,-4-7 0-16,3-2 0 0,-5 7 0 0,1-5-4 15,2 3 1-15,-1-1-1 0,-3 6 2 0,4 5 1 16,0 2 0-16,-4 3 0 0,0 4 1 0,2 6-4 16,3 0 1-16,0 4-1 0,2 3 1 0,0 7 2 0,1 3 0 15,4 3 0-15,6 1 0 0,-4 3-3 16,-4-3 1-16,1-3-1 0,5 7 1 0,-9-4 1 0,0-6-1 16,-3 1 1-16,6 9 0 0,-6-8-3 0,-2-6 1 15,1-2-1-15,8 5 2 0,-4-4-2 0,-3-5 2 16,3-3 0-16,16 5-1 0,-5-5-1 0,-3-6 0 0,5-3 0 15,10 2 0-15,-11-2-1 0,-1-6 2 0,7-4-1 16,1-4 1-16,-4-2-2 0,-5-2 1 0,1-3-1 16,9 2 0-16,-10-6 2 0,-4-5-1 0,3 2 1 15,3 5-1-15,-5 3 0 0,-5-3-1 0,5 6 0 16,0-1 1-16,-7 9-2 0,1 6 1 0,-1-1 1 16,2 6-1-16,-2 5-1 0,0 1 1 0,0 3-1 15,0 6 1-15,0 6-1 0,0 3 1 0,0 2-1 16,6 4 0-16,-6 1-1 0,-4-5 2 0,3 1-1 15,1 7 0-15,-3-6 0 0,-4-9 0 0,0 4 1 16,-4 5-1-16,1-4-1 0,-4-5 1 0,0-7-1 0,10 18 2 16,-6-13-2-16,-4-5 0 0,0 0 0 0,0 7 0 15,0-7 0-15,0 0 0 0,7 5 1 0,-7-5-1 16,3 9-1-16,-3-9 1 0,4 11 0 0,-1-4 0 16,-1 3-1-16,-2 1 1 0,-2-1 0 0,1 18 0 0,-5 9-1 15,3-5 0-15,-1 1 0 0,4 3 2 0,-7-5-2 16,0 1 0-16,0-4 0 0,0 11 1 0,0-9-1 15,0-9 0-15,2-2 0 0,-1 16 1 0,1-10-1 16,2-13 0-16,4 2 0 0,3 11 1 0,-4-14-1 0,0-11 0 16,0 0 0-16,7 10 1 0,-7-10-1 15,3 7 0-15,-3-7 0 0,0 0 1 0,11 0-1 0,-11 0 0 16,11-3 0-16,-11 3 0 0,14 0 0 16,0-4 0-16,2 1 0 0,12-1 0 0,4-3 0 0,-6-4 0 15,9 4 0-15,-3 11 0 0,0-4 0 0,-6-4 0 16,3 1 0-16,-10 10 0 0,-1-7 0 0,-1-4 0 15,-3 3 0-15,-3 13 0 0,-4-5 0 0,-7-7 0 16,0 14 0-16,-3-2 0 0,-1 3 0 0,-3-1 0 0,-4 0 0 16,-12 7 0-16,-1 3 0 0,-1-2 0 0,-5 0 0 15,-3 5 0-15,-1-4 0 0,1 3 0 0,4-1 0 16,5 10 0-16,-1-5 0 0,4-7 0 0,5 3 0 16,2 11 0-16,0-4 0 0,5-6 0 0,4 4 0 15,3-4 0-15,2-4 0 0,2 0 0 0,3-8 0 16,4 3 0-16,-2-4 0 0,0-5 0 0,3 1 0 15,3-1 1-15,-3 2-1 0,-1-6 0 0,3 0 0 0,10 2 1 16,-5 2-1-16,-4 0 0 0,1-2 0 0,7 7 2 16,4 4-2-16,-4-4 0 0,-4 2 0 0,-3 10 1 15,2-7-1-15,-5 1 1 0,3-1-1 0,-7 13 1 16,4-1-1-16,-1-4 1 0,-1-6-1 0,-2-2 1 0,0 6-1 16,0-11 1-16,0-4-1 0,0 3 1 0,-3-4-1 15,3-2 2-15,0 0-2 0,0-7 1 0,-7 0-1 16,7 3 1-16,-7-3 0 0,7 0 0 0,-7 0-1 15,9-3 1-15,-2-3 0 0</inkml:trace>
  <inkml:trace contextRef="#ctx1" brushRef="#br0" timeOffset="200180.27">17932 13071 12 0,'0'0'0'16,"0"0"0"-16,0 0 0 0,0 0 0 0,0 0 0 15,-18-9 0-15,18 9 0 0,-12-3 0 0,5-1 0 16,0 3 0-16,-11 1 0 0,-3 0 0 0,1-4 0 16,6 1 0-16</inkml:trace>
  <inkml:trace contextRef="#ctx1" brushRef="#br0" timeOffset="200465.62">17653 13022 703 0,'0'0'0'0,"0"0"0"15,0 0 0-15,5 14 7 0,-3-7 1 0,-2-7 0 0,5 12-1 16,1 4-2-16,-1 5 1 0,-2-1-1 0,1 8 1 16,0 2 32-16,1-6 0 0,4-1 0 0,-6-3 1 15,1 6-24-15,3-3 1 0,0-4-1 0,0 2 1 0,0-1 0 16,0-5 1-16,7 0-2 0,4 4 2 0,1-3-8 15,-1 1 1-15,8-3-1 0,-3 9 1 0,4-7 6 16,-4-4 0-16,1 2 0 0,1 2-1 0,-4-2-6 16,0-3 0-16,0-4 0 0,-1 2 1 0,-6 1 14 15,0-4-1-15,-3-3 1 0,1 4 1 0,-1 0-14 16,-4-2 1-16,0-1 1 0</inkml:trace>
  <inkml:trace contextRef="#ctx1" brushRef="#br0" timeOffset="200899.04">18023 13353 1030 0,'0'0'0'0,"7"24"0"0,-5 8 0 0,-2-2 31 0,0-4 2 15,0-3-2-15</inkml:trace>
  <inkml:trace contextRef="#ctx1" brushRef="#br0" timeOffset="205281.32">10537 8269 12 0,'0'0'0'15,"0"0"0"-15,0 0 0 0,0 0 0 0,22 3 0 0,-22-3 0 16,14 0 0-16,2 0 0 0,1-3 0 0,-3 3 0 16,-3-4 0-16,0 4 0 0,1 0 0 0,2 0 0 15,-7 0 0-15,0 0 0 0,4 4 0 0,-1-8 0 16,1 4 0-16,-1 4 0 0,-1-1 0 0,2-3 0 16,3 4 0-16,4-1 0 0,-4 4 0 0,0-5 0 15,-2 0 0-15,2-1 0 0,0 1 0 0,-3-2 0 0,3 2 0 16,0 3 0-16,-1-1 0 0,-1-1 0 0,4 1 0 15,1-1 0-15,-2 1 0 0,-1-4 0 0,0 3 0 16,2 4 0-16,1-3 0 0,1-1 0 0,3 1 0 16,0-1 5-16,-1-3 2 0,-3 2-1 0,1 2 1 0,3 1-3 15,2-3 1-15,-2-2-1 0,0 2 0 0,-3 3 3 16,-2-2 0-16,1-4 0 0,8-1-1 0,-7 2-1 16,-1 0-1-16,3-4 1 0,5 4 0 0,-4 2 13 15,-4-2 2-15,3-3-3 0,4 3 3 0,1 1-10 16,-2-1 0-16,2-3 0 0,-4 1 1 0,-2 2 9 0,3 0 0 15,2-2 1-15,-3 4 0 0,2 0-11 0,-2-2 1 16,1-2 1-16,2 4-1 0,-2 0 2 0,-3-2 2 16,2-2-1-16,7 4 1 0,-7-1-7 0,2-1 1 15,-1-3 0-15,2 5 0 0,3-2 1 0,-3-4 1 16,1 1-1-16,-5 4 1 0,4-1-4 0,-3-3 0 16,-3-1 0-16,0 2 0 0,1 4 1 0,2-2 0 15,-3-5 0-15,-1 5 1 0,-1 0-3 0,2 0-1 0,0-4 1 16,-1 4-1-16,-3 0 2 0,-1-3 1 0,1-1 0 15,3 4 0-15,1 4-4 0,-7-4 2 0,3-4-1 16,0 4 1-16,2 4 1 0,1-4 0 0,1 0-1 16,3 0 1-16,-3 3-2 0,-2-3-1 0,1 0 0 15,-2 0 2-15,-1 4 1 0,-2-4 0 0,2-4-1 16,4 4 2-16,-4 4-3 0,-4-4 0 0,5 0 0 16,-1 0 0-16,2 0 2 0,-2 3 1 0,-4-6-1 15,1 3 1-15,3 3-4 0,0-1 2 0,-2-2-2 16,6 0 2-16,-4 0 7 0,0 0 1 0,-3-2-1 15,5 2 1-15,0 0-7 0,-1 0 1 0,0-3 0 0,-1 3 1 16,7 3-1-16,-4-3 0 0,3 0 0 0,-3 0 1 16,5 0-4-16,-6 0 1 0,1 0 0 0,1 0-1 0,-1 2 7 15,1-2 1-15,0-2-1 0,1-1 2 0,-1 6-7 16,-1-3 1-16,1-7 0 0,3 7 0 0,-1 0 8 16,-6-3 1-16,3-1-2 0,1 1 2 0,-2 3-8 15,2 0 1-15,-1-4-1 0,4 1 1 0,-5 3 3 16,0 0-1-16,3-7 0 0,3 3 2 0,-1 4-6 15,-4 0 0-15,3-3-1 0,-2 1 1 0,-1 0 2 16,-3 2 2-16,2-1-1 0,2-3 0 0,-4 2-4 0,0 2-1 16,0-2 1-16,0 1 1 0,-1 1 1 0,1 1 1 15,0-1-1-15,3-1 1 0,-2 1-4 0,-1 0 1 16,0-4-2-16,2 2 2 0,1 2 0 0,-3 0-1 16,0-5 1-16,1 3 0 0,4 2-3 0,2-1 1 15,0-3-1-15,-1 4 2 0,4 0-1 0,-2 0 1 16,-5-7 0-16,-1 4 0 0,4 6-2 0,2-3 0 15,-4-3 1-15,-4 3-1 0,6-4 0 0,-3 2 0 0,1 2 0 16,-4 0 0-16,0 2-2 0,4-2 2 0,-2-2-1 16,1 2 0-16,-3 0 1 0,4-3 0 0,-4-1 0 15,0 4 0-15,2 0-2 0,2 0 2 0,-4-3-1 16,3-1 0-16,5-1 1 0,-3 1 0 0,-1-1 1 16,-4 3-1-16,3 1 0 0,1-3-1 0,-2-1 0 15,-2 1 1-15,0 3-2 0,4-1 1 0,-2-2 1 16,-2 1-1-16,0-3-1 0,0 3 1 0,0-4-1 0,-2 7 1 15,4-4 2-15,0-3 0 0,-2 2 0 0,0 9 0 16,1-4-1-16,-3-7 0 0,2 0 0 0,-2 7 0 16,4-2 4-16,-5-2 0 0,3 1 0 0,-3 4-1 15,1 1-1-15,-2-4 0 0,1-1-1 0,3 3 1 16,0 2 3-16,0-1 1 0,-3-2-1 0,-2 2 1 0,1 1-4 16,1-4 0-16,0 1 0 0,-4 2 1 0,3 3 6 15,1-2 2-15,-1-4-1 0,-3 2 1 0,4 2-7 16,1 0 1-16,2-2 0 0,-7 1 0 0,1 3 6 15,2-2 1-15,1-2 0 0,-1 3 1 0,3 1-8 16,1-4 0-16,0 0 0 0,0 1 1 0,4-1 4 0,-3 0 2 16,3 0-1-16,0 4 0 0,-1-4-6 0,1 0 0 15,-2-4 0-15,0 4 0 0,3 4 7 0,2-8 1 16,1 4-1-16,-7 0 0 0,3 0-7 0,3 0 1 16,-3-1-1-16,-4 1 2 0,2 0 1 0,1-4 0 15,5 1 1-15,-8 3 0 0,0-2-5 0,2-2 0 16,0 1 0-16,-1 1-1 0,0 0 2 0,2-1 0 15,-3-3 0-15,2 5 1 0,2-1-4 0,-4-2 1 0,0 3-2 16,0 1 2-16,2 0 2 0,0-4 1 0,0 1-1 16,-2 3 1-16,4-4-4 0,-3 1 1 0,1-1-1 15,0 4 1-15,-2-5-1 0,4 1-1 0,-4-3 1 16,0 4 1-16,4-1-4 0,1-3 2 0,-1 2-1 16,-2 3 1-16,1 0-1 0,1-1 1 0,3-2-1 15,-3 6 0-15,1-2 0 0,-1-3-1 0,3 1 1 16,-3 4-1-16,1-1-1 0,-1-1 2 0,3-3-1 15,0 8 0-15,-2-4 0 0,4-4-1 0,0 0 0 0,-5 8 1 16,3-4 0-16,-5-4-1 0,3 4 0 0,1 4 0 16,-3-4-1-16,1 0 2 0,1-4-2 0,6 8 1 15,-4-4-2-15,-3 0 1 0,1 0 0 0,6 4 0 0,-4-4-1 16,0 0 2-16,2 0-2 0,6 3 1 0,-8 1 0 16,0-4 0-16,5-2 0 0,3 5 0 0,-5-1 0 15,-1-2 0-15,2 0 1 0,0 5-1 0,-6-1-1 16,0-4 0-16,4-2 0 0,-2 7 1 0,-1-3-1 15,-2-2 0-15,-1 0 0 0,4 4 1 0,-3-1-1 16,0-3 0-16,1-3 0 0,2 10 0 0,0-4 0 16,-1-3 0-16,1-3 0 0,4 10 0 0,-1-4 0 0,-1-3 0 15,2-3 0-15,-4 10 0 0,-2-7 0 0,3-4 0 16,-1 1 0-16,0 3 0 0,0 0-1 0,-1-4 1 16,1 1 0-16,-4 6 0 0,1-3-1 0,0-3 1 15,1-4 0-15,2 7 0 0,0-4-1 0,-5 1 1 16,5-4-2-16,4 7 2 0,0-4-1 0,0-1 1 15,1 0 0-15,-5 5 0 0,4-4-1 0,0 0 1 16,1-3-1-16,-3 4 1 0,0 3-1 0,0-7 1 0,1 3-1 16,-4 1 1-16,-1 3-1 0,1-5 1 0,1-2-1 15,-4 5 1-15,3-2-2 0,-2 1 2 0,3-3-1 16,0 5 1-16,-2 1-1 0,2-4 1 0,4-1 0 16,-4 3 0-16,0 0-1 0,2-1 1 0,-1-1 0 15,-1 1 0-15,-4 3 0 0,3-4 0 0,4-3 0 16,-2 7 0-16,-3-3 0 0,2-1 0 0,0 1 0 15,1-4 0-15,-1 3 0 0,-2-1 1 0,2-2-1 16,0 2 1-16,-1-1-1 0,-1 1 1 0,1 0-1 0,1 1 2 16,2-3-2-16,-2 0 1 0,0 0 0 0,0 0 0 15,-3 2-1-15,1 0 1 0,2-2 0 0,-3-2 0 16,0 3 0-16,3 3 1 0,0-4-1 0,2 2 1 0,-5-2-1 16,1 3 0-16,2-7 0 0,4 4 0 0,-4 2 1 15,2-2-1-15,5-2 0 0,-3 1 1 0,0-1-1 16,3 2 0-16,2-4 0 0,-7 6 1 0,1-6-1 15,1 1 0-15,2-1 0 0,-1 6 1 0,0-2-1 16,3 0 0-16,-5-5 1 0,3 8 0 0,1 1-2 0,-3-5 1 16,5 0 0-16,-2 6 0 0,4-2-1 15,1-3 1-15,-3 0 0 0,-2 6 0 0,1-3-1 0,-1-1 0 16,0 1 0-16,2 4 2 0,-2-3-2 0,-1-1 0 16,1 1 0-16,2 3 1 0,-2 0-1 0,0-4 0 15,-1-1 0-15,3 10 0 0,0-5 0 0,-2 0 0 16,2-5 0-16,2 10 0 0,-6-1 0 0,3-8 0 0,-1 4 0 15,0 7 0-15,-2-3 0 0,-1-1 0 0,2-3 0 16,3 7 0-16,0-5 0 0,-6 0 0 0,4 0 0 16,6 5 1-16,-2-4-1 0,-2-1 0 0,1 0 0 15,3 5 1-15,1 0-1 0,-5-6 1 0,4 3 0 16,3 3 0-16,-4 0-1 0,3-3 1 0,-3 1 1 16,4 2-1-16,2 3 0 0,0-1 0 0,0-3 0 15,-4 1 0-15,2 1-1 0,-2-1 1 0,2-1 0 16,-3 1 1-16,-1 0 0 0,1 2 0 0,1-4 0 15,2 0 2-15,-2 2-3 0,1 0 1 0,2-2 0 16,-1 2 1-16,0 4 0 0,1-4 0 0,0-3 1 0,-4 1-1 16,5 5-1-16,-4 3 0 0,4-6 1 0,1 0 0 15,-4 2 0-15,4 1 2 0,1-6-2 0,-2 6 2 0,-1-3-3 16,3-1 1-16,-4-1 1 0,2 5-1 16,-6 3 2-16,1-6-1 0,3 0 1 0,-4 7-1 0,-1-7-1 15,0-2 1-15,1 0-1 0,-1 6 1 0,-4 0 1 16,-1-4 1-16,1 1-1 0,-3 6 1 0,1-3-3 15,2-4 2-15,-3 0-1 0,-2 7 1 0,0 0 0 16,0-3 1-16,-4 1 0 0,2 2-1 0,-1 4-1 16,-1-2 0-16,2-4 1 0,4 7-1 0,-4-5 2 0,-1-1 0 15,4-3 1-15,1 4 0 0,-2-1-3 0,2-1 1 16,-2 2-1-16,0-2 1 0,-1 2-1 0,1 0 2 16,2-5 0-16,0 4-1 0,-1 2-1 0,-2-1 0 15,1-3-1-15,1 3 2 0,-3-2-1 0,-3-5 2 16,3 2-2-16,6 7 2 0,-6-5-3 0,-3-4 2 15,4 0-2-15,3 3 2 0,-2-1 0 0,0-2 1 16,2-3 0-16,1 6 0 0,-5-1-2 0,4 0 0 0,1-2 1 16,3 7-1-16,-3-5 2 0,-1-2 1 0,3-2-1 15,4 7 1-15,-2 1-2 0,-5-6-1 0,5 0 0 16,1 5 2-16,-6-5 0 0,1 0 0 0,3-2 0 16,-5 2 1-16,-1 0-3 0,-2 0 1 0,4-3-1 15,-5-1 1-15,-1-1 0 0,-1-2 1 0,1 4 0 16,2-1 0-16,-1-3-1 0,-1 0-1 0,4-3 1 15,3-1-1-15,-1 2 0 0,-2-1 0 0,3-6-1 16</inkml:trace>
  <inkml:trace contextRef="#ctx1" brushRef="#br0" timeOffset="207581.08">10246 9088 501 0,'0'0'0'0,"0"0"0"0,0 0 0 0,0 0 228 15,0 0 1-15,0 0-1 0,0 0 1 0,0 0-227 16,-14-17 1-16,14 17-1 0,-8-2 2 0,0 2 12 0,-2-3-1 16,-1 1 1-16,4 2 0 0,0-4-7 15,7 4 0-15,-7-7 0 0,7 7 1 0,0 0-6 0,0 0 2 16,0 0-2-16,0 0 2 0,7 0-3 0,0 4 1 15,0-4-1-15,14 7 1 0,6-4-4 0,1-1 0 16,-3 2 0-16,-4 6 0 0,-2-1 0 0,-1-2 0 16,-4-4 0-16,4 8 0 0,-4 0-2 0,2 1 0 0,-2-2 0 15,7 5 1-15,0 0-2 0,-1-2 2 0,4 1-1 16,5 5 1-16,4 0 0 0,2-1 0 0,-5-2 0 16,2 12 1-16,3-7-2 0,-1-3 1 0,1-2 0 15,0 19 1-15,2-7 0 0,-1-3 1 0,1 8 0 16,5 0 1-16,-1 3-2 0,-6-7 1 0,2 1 0 15,2 4 0-15,0-4 6 0,-2-4-1 0,1-3 1 16,3 10 1-16,-6-12-4 0,-5-1 2 0,6 1-1 16,2 11 0-16,6-13 9 0,-6 2-1 0,0 0 1 15,-2 7-1-15,4 0-5 0,-5-1 0 0,2-4 0 0,6 0 1 16,-3-1 6-16,-1-2 2 0,4-3-1 0,11 3 1 16,-3-3-8-16,-7 1 1 0,6-6-1 0,-4 4 1 15,-2 0 7-15,-4-7-1 0,3 0 1 0,3 6 0 0,-2-2-8 16,-6-3 1-16,10-3 0 0,0 9 0 0,-2-5 7 15,-8-3 0-15,10-1 0 0,0 13 1 0,-3-6-9 16,-4-4 1-16,5-3 0 0,5 13 0 0,-3-3 11 16,-6-2 2-16,2 0-1 0,2 6 1 0,0 2-12 15,-2-3 0-15,0-4 0 0,12 3 2 0,-1-2 6 0,-5 1 0 16,1-2 0-16,3-2 1 0,-4 0-10 16,-3-2 2-16,-1-3-2 0,9 2 1 0,-11-1 6 0,2-1 0 15,2-5-1-15,-1 4 2 0,-1-1-9 0,-4-3 1 16,6-1 0-16,-7 11 1 0,1-6 2 0,-3-3 2 15,5-2-2-15,-5 11 2 0,5-1-7 0,-4-4 1 16,6-2 0-16,-7 7-1 0,5 0 4 0,-5-6-1 16,1 3 0-16,-4 10 0 0,1-7-4 0,-2-3 1 15,4 3-1-15,5 0 1 0,-2-2 1 0,2 2 1 0,-5-7-1 16,-2 0 1-16,2 2-5 0,2-2 2 0,-3-1 0 16,3 2 0-16,-6 1-3 0,0-4 2 0,6 1-2 15,1 4 2-15,6 6-3 0,-7-5 0 0,1-3 1 16,-7 3 0-16,9 3 0 0,-5-2 0 0,5-5 0 15,-3 0 0-15,1 4-2 0,-1-6 2 0,5-1-1 16,-4 1 0-16,2 0 1 0,-5-1 0 0,5-2 0 16,-4 1 0-16,-1-1-2 0,-2-2 2 0,2-2-1 15,2 6 0-15,1-1 0 0,-3-3-1 0,5-2 0 0,-4 8 0 16,-1-3 0-16,-2-3 0 0,-1-3 0 0,2 10 0 16,-8 0 0-16,-1-7 1 0,2 0-1 0,8 5 0 15,-9-1-1-15,-2-4 2 0,9 0-2 0,2 3 1 16,-4 1-1-16,-5-4 1 0,4-2 1 0,8 4-1 0,-6-1-1 15,-6-2 1-15,5-3-1 0,5 4 2 0,-1-3-1 16,-5-1 0-16,8-1 0 0,-1 1 1 0,-3 1-2 16,-4-4 1-16,1 0-1 0,1 1 1 0,-5 1-1 15,-1-2 2-15,2-4-2 0,3 1 1 0,-5 6-1 16,-7 1 0-16,4-1 0 0,6-3 2 0,-5 4-2 0,1 1 1 16,4-1 0-16,2-4 0 0,-1 3 0 15,-4 2-1-15,3-3 0 0,1 0 1 0,-2 3-2 0,-2 0 1 16,1-5 0-16,5 2 0 0,-3 1-1 0,-6-1 2 15,3-4-2-15,3-1 1 0,1 3-1 0,-3-2 0 16,1-2 0-16,-4 4 0 0,2 2 0 0,-1-4 0 16,-5-3 0-16,3 5 0 0,-3-5 0 0,-1-1 0 0,4 1 0 15,3 5 0-15,-2-4 0 0,-3 1 0 0,1-4 0 16,6 10 0-16,0-6 0 0,-2-3 0 0,0 3 0 16,-2 4 0-16,0-2 0 0,0-3 0 0,2 1 0 15,2 3 0-15,-2-2 0 0,-2-5 0 0,4 1 0 16,2 8 0-16,1-2 0 0,-7-7 0 0,9 2 0 15,-2 1 0-15,-3 2-1 0,-2-1 1 0,-2-1 0 16,1-1 0-16,-3 1-2 0,-1 2 2 0,1-3 0 16,2-5 0-16,-3 3-1 0,-4-1 1 0,6-2 0 15,1-1 0-15,-3 4-1 0,-1-5 1 0,6-1 0 16,0 3 0-16,-1 1-1 0,-1-5 1 0,-2-2 0 0,1 14 0 16,3-7 0-16,-6-1 0 0,5-1 0 0,-3 6 0 15,0 1 0-15,-1-1 0 0,3-4 0 0,1 6 0 16,-3-3 0-16,-1-1 0 0,-1-3 0 0,3 6 0 0,1-3 0 15,0 4 0-15,-3-5 0 0,-2-2 0 0,2 3 0 16,-4 0 0-16,0 0 0 0,2-2 0 0,-2 2 0 16,0 1 0-16,-1-6 0 0,4 3 1 0,-2 2-1 15,-3-2 0-15,4-1 0 0,7 1 0 0,-9 4 0 16,-3-4 0-16,3-5 0 0,5 14 1 0,3-7-1 16,-7-2 0-16,1 2 0 0,0 7 1 0,0 0-1 0,0-8 0 15,4 1 0-15,-3 9 2 0,1-5-2 0,-4-1 0 16,6-1 0-16,-1 6 1 0,-1-1-1 0,-1 0 0 15,3-3 0-15,5 1 1 0,-4 0-1 0,0-3 0 16,7 1 0-16,-5 3 1 0,4 2-1 0,1-1 0 16,-3-3 0-16,-4 1 1 0,2 4-1 0,0-2 0 15,2-2 0-15,3 2 1 0,-5-2-1 0,0 2 0 16,4 0 0-16,1-2 1 0,5 0-1 0,-4 0 0 0,1-3 0 16,-11 7 1-16,6 0-1 0,0-6 0 0,-2-1 0 15,-4 5 0-15,4-4 0 0,0-3 0 0,0 2 0 16,0 8 0-16,-2-1 0 0,2-6 0 0,6 4 0 15,-10 7 2-15,6-3-2 0,-4-6 0 0,0 2 0 16,-1 14 1-16,-3-7-1 0,-1-5 0 0,4 3 0 16,-1 13 1-16,-3-6-1 0,0-5 0 0,4-5 0 15,-3 17 1-15,-1-9-1 0,-2 1 0 0,4-1 0 16,2 6 0-16,-1-2 0 0,-3-1 0 0,2 1 0 0,-8 7 0 16,8-4 0-16,5-6 0 0,-7 5 0 0,-2-2 1 15,-3 1-1-15,-1-1 0 0,3-1 0 0,-6-3 1 16,-2 2-1-16,2 3 1 0,6 2-1 0,1-1 1 15,-2 5-1-15,2-2 2 0,4 1-2 0,0 2 1 0,3 5 0 16,-1-4 0-16,-1-1 0 0,0 5 1 0,-1-3-1 16,2-3 0-16,-4 1 1 0,1 7-1 0,1-4 1 15,-6-4 1-15,4 0 1 0,0 4-1 0,-2 1-1 16,-3-8 1-16,3-1-1 0,0 4 1 0,-1-5 2 16,-3-2-1-16,3-2 1 0,3 6-1 0,0-4 0 15,-2 2-1-15,0-6 0 0,0 1 2 0,2-4-1 0,-2 3 2 16,0-3-2-16,2 0 2 0,2 0-3 15,-6-3 2-15,3-1-2 0,1-5 2 0,-1 6-1 0,0-4 2 16,-1 0-1-16,3 3 1 0,-1 3-3 0,-1-6 2 16,1-2-2-16,5 2 2 0,-2 0-1 0,-1-4 1 15,3-3-1-15,-1 5 1 0,-1-1-2 0,-1-1 0 16,5 1 1-16,-6 3-1 0,-1 0 0 0,2-4 2 16,-2 0-2-16,3 6 2 0,-3-2-3 0,-2-3 1 0,2 1 1 15,2 3-1-15,-4 3-1 0,-3-8 2 0,1 1-2 16,3 3 1-16,-1-4 0 0,-4 2-1 0,-1-3 0 15,0 2 0-15,0-1-1 0,0 2 2 0,0-1-1 16,-2-1 0-16,2 1-1 0,0-1 2 0,1 0-2 16,3 1 1-16,-5-1-1 0,1 3 0 0,2-5 0 15,1 4 2-15,3 1-2 0,-1-3 0 0,0-5 0 16</inkml:trace>
  <inkml:trace contextRef="#ctx1" brushRef="#br0" timeOffset="213867.62">10624 8342 12 0,'0'0'0'0,"0"0"0"0,0 0 0 0,0 0 0 0,0 0 0 15,0 0 0-15,0 0 0 0,0 0 0 0,0 0 0 16,0 0 0-16,0 0 0 0,0 0 0 0,0 0 0 16,0 0 0-16,0 0 0 0,0 0 0 0,0 0 0 15,0 0 0-15,0 0 0 0,0 0 9 0,0 0 0 0,0 0 0 16,0 0 1-16,21 2-5 0,-9-2 2 16,3 0-1-16,-1 0 1 0,3 4 11 0,4-1-1 0,-5-1 1 15,2 2 0-15,0-1-8 0,-4-1 1 0,0-2-1 16,2 2 0-16,1 3 4 0,-3-3 2 0,1-2-1 15,2 1 0-15,-1 5-6 0,0-5 0 0,3-4 0 16,3 5 0-16,-1-1 3 0,-4-1-1 0,10-3 0 16,-3 5 0-16,3 3-4 0,-2-5 1 0,-1-4-1 15,3 8 0-15,1-1 9 0,-3 1 1 0,-1-8-1 16,1 12 0-16,2-5-7 0,-6-3 2 0,3-3-3 16,6 6 3-16,-5 1 17 0,0-4 0 0,-2-4 0 0,12 8 1 15,-3-1-16-15,-2-3 1 0,-2-3-1 0,-2 10 1 16,3-4 22-16,-1-3 0 0,-2-3 0 0,3 6 1 15,-1 1-23-15,-5-4 2 0,3-4-2 0,8 8 2 0,-8-1 27 16,-1-6 1-16,7 3-2 0,-1 3 2 0,3 1-28 16,-6-8-1-16,0 1 1 0,-1 10 1 0,-3-7 21 15,5 0 0-15,-3-7 0 0,2 10 1 0,-1 1-25 16,-4-3 2-16,3-2 0 0,2 6-1 0,-3-3 26 16,2-2 0-16,-3-2 0 0,13 5 0 0,-1-1-25 15,-8-4 0-15,2-1-1 0,2 6 2 0,-4-1 17 0,2-2 1 16,1-3-1-16,1 6 1 0,-2-1-20 0,-5-4-1 15,1-1 1-15,10 10 1 0,-5-4 14 0,-4-5 0 16,5-1 0-16,1 8 2 0,2-3-19 0,-3-4 2 16,-4-1-2-16,2 8 2 0,-1-1 11 0,-5-4 1 15,3-4 0-15,4 8 0 0,-2-3-15 0,-6-2 1 16,1-5 0-16,6 10 0 0,-1-6 5 0,-5-3 0 16,3-2 0-16,4 7 1 0,-2 0-9 0,-8-2 0 0,2-3 0 15,1 8 2-15,-2-5 5 0,-3-3 1 0,2 2-1 16,4 6 1-16,-4-3-7 0,-2 0-1 0,1-3 0 15,3 3 0-15,-2 0 2 0,-5-4 1 0,0-3-1 16,0 11 1-16,-2-4-5 0,0 0 0 0,-4-4 0 16,4 8 0-16,1-4 3 0,-5 0 1 0,-1-4 0 15,2 4 0-15,-4 0-5 0,3-3 0 0,1-1 1 16,1 4 0-16,-1 0 0 0,-2 0 0 0,-1-3 0 16,-8 3 0-16,14 0-4 0,-6 0 2 0,-1-4-1 15,-7 4 1-15,10-4 1 0,-10 4 0 0,11-3 1 0,-11 3 0 16,10-5-3-16,-3 3 0 0,-7 2 1 0,11-4 0 15,-2 3 0-15,5-1 2 0,-7-2 0 0,0 3 0 16,4-1-4-16,3 0 2 0,-4 0 0 0,1 1-1 0,-1-1 1 16,3 0-1-16,-3 0 1 0,1 1 0 0,0 1-3 15,-3-2 1-15,3 2 1 0,1-4-1 0,4 4 1 16,-5 0-1-16,3-2 1 0,0-1-1 0,0 3 0 16,0-4-1-16,-1 1 0 0,1-1 2 0,0 4-2 15,0 0 2-15,-5-3-2 0,5-1 2 0,3 1-3 16,1 3 1-16,-4-4 1 0,-3 1-1 0,1 3-2 0,2-4 1 15,-3 1 1-15,-4 1-1 0,3 0-1 0,1 1 1 16,0-3-1-16,-4 0 2 0,0 3-2 0,-2-1 0 16,-5 2 0-16,9-7 1 0,-9 7-1 0,7-2 0 15,-7 2 1-15,0 0 0 0,7-3-2 0,-7 3 1 16,0 0-1-16,0 0 1 0,0 0-1 0,0 0 0 16,0 0 0-16,0 0 1 0,0 0-1 0,0 0 1 15,0 0-1-15,0 0 1 0,0 0-1 0,0 0 2 0,0 0-2 16,0 0 1-16,0 0-1 0,0 0 0 0,0 0 0 15,0 0 1-15,0 0-1 0,0 0 0 0,0 0 0 16,0 0 1-16,0 0-1 0,0 0 0 0,0 0 0 16,0 0 1-16,0 0-1 0,0 0 0 0,0 0 0 15,0 0 1-15,0 0-1 0,0 0 0 0,0 0 0 16,0 0 1-16,0 0-1 0,0 0 0 0,0 0 0 16,0 0 1-16,0 0-1 0,0 0 0 0,0 0 0 15,0 0 2-15,0 0-2 0,7-4 0 0,-7 4 0 16,9 0 1-16,-9 0-1 0,7 0 1 0,-7 0-1 0,7-3 1 15,0 3-1-15,0 0 1 0,-7 0-1 0,11 3 1 16,-11-3-1-16,0 0 0 0,5 0 0 0,-5 0 1 16,0 0-1-16,0 0 0 0,0 0 0 0,0 0 1 0,0 0-1 15,0 0 0-15,-2 7 0 0,2-7 2 0,-14 5-2 16,7-3 0-16,-4-2 0 0,1 0 1 0,-2 0-1 16,3 0 0-16,2 0 0 0,0 2 0 0,1 1 0 15,-1 1 0-15,0-2 0 0</inkml:trace>
  <inkml:trace contextRef="#ctx1" brushRef="#br0" timeOffset="-213584.28">14212 8348 1507 0,'0'0'0'16,"12"0"0"-16,-5 0 0 0,4 3 9 0,-1 1 1 16,4-6-1-16,-1 2 1 0,6 0-5 0,0-2 2 15,-1-1 0-15,-4-1 0 0,2 2 6 0,2-1 1 0,-1-4-1 16,-2 0 0-16,2 3-5 0,-1-3 1 0,0-1-1 15,0 4 1-15,1-1-8 0,-2-2 0 0,0-4 0 16,1 4 1-16,-2 4-1 0,2-1 0 0,-2-3 0 16,0 2 0-16,-3 1-4 0,1 4 0 0,1-7 1 15,3 2 0-15,-2 1 0 0,0 4-1 0,-7-1 1 16,-7 1 1-16,9 0-10 0,-9 0 1 0,0 0 0 16,0 0 0-16,0 0 3 0,0 0 0 0,0 0 0 15,0 0 1-15,0 0 1 0,0 0 1 0,-6-2-1 16,-4 4 1-16,-1 3 0 0,-3 0 1 0,-2-1 0 0,2-4-1 15,2 3 2-15,3 1 1 0,2-1 0 0,7-3 0 16,-11 2 0-16,11-2-1 0,-10 4 1 0,10-4 0 16,0 0 1-16,0 0 0 0,0 7 0 0,0-7 0 15,0 0 0-15,0 0 0 0,0 0 0 0,0 0 0 0,7 3 1 16,0 1 0-16,0-1 1 0,0-1 0 0,9 1-1 16,3-3 0-16,1-3 0 0,-3 1 0 0,3 2 5 15,-1-2-1-15,-3-3 1 0,-9 2 0 0,4-1-3 16,-1 1 2-16,1-1-1 0,-11 4 1 0,9-2 12 15,-9 2 1-15,7-7 0 0,-7 7 0 0,0 0-8 16,5-7 1-16,-5 7-1 0,0 0 0 0,0 0 16 0,0 0-1 16,2-7 1-16,-2 7 1 0,0 0-15 0,0 0 1 15,-9-7-1-15,9 7 2 0,-14 2 10 0,7 1 2 16,-4-1 0-16,1 0 0 0,3 3-14 0,-2-1 0 16,9-4 1-16,-7 7 0 0,5-2 12 0,2-5 1 15,2 7-2-15,-2-7 2 0,7 7-13 0,-7-7-1 16,9 4 0-16,-9-4 2 0,17 8 9 0,-3-6 2 0,-1 0 0 15,4 0-1-15,8-1-12 0,0-1 0 0,-4-3 0 16,-4 3 1-16,3 0 5 0,-2-4 1 0,-1-4 0 16,-3 4 0-16,0 1-9 0,-1-1 0 0,1-5 0 15,-4 2 1-15,5 4 3 0,-8-1-1 0,0-6 1 16,-7 10 0-16,7-9-6 0,-7 9 1 0,3-9-1 16,-3 9 1-16,4-9 0 0,-4 9 1 0,0 0 0 15,0 0 0-15,0 0-4 0,0 0 1 0,-9-9-1 16,9 9 1-16,-9 6 1 0,2-3 1 0,0-1 0 15,-4 3 0-15,1 2-4 0,3 0 1 0,-2-3 0 16,9-4 0-16,-9 9 0 0,9-9 1 0,-3 10-2 0,3-10 2 16,0 0-2-16,0 0-1 0,0 0 1 0,0 0-1 15,0 0 2-15,8 4-1 0,-8-4 1 0,16 0-1 16,2-4-1-16,7 1 0 0,-6-1 1 0,6-6-1 0,3 3 1 16,-5 0 0-16,-4-6 1 0,-10 4 0 0,5-1-3 15,-3-2 2-15,-1-2-2 0,-10 14 1 0,7-11 0 16,-1 4 0-16,-5-2 1 0,-1 9-1 0,-3-7 0 15,3 7-1-15,-4-12 0 0,-3 8 1 0,-3 1 0 16,3-4 1-16,-4 3-1 0,-6 1 1 0,-1 1-2 0,2 0 0 16,5 0 1-16,-3 11-1 0,7-2 2 0,0-3-1 15,7-4 1-15,-10 12 0 0,8 2-1 0,2-3-1 16,2-1 0-16,-1 10 2 0,5-1-2 0,-3-1 2 16,1-6-2-16,3-2 1 0,0 3-1 0,3-3 0 15,1-8 0-15,0 2 1 0,1-1-1 0,2 1 2 16,0-4-1-16,-3-4 1 0,3 4-2 0,2-3 0 0,0-3 1 15,-4-4-1-15,6 3 0 0,-4 0 2 16,-4-4-2-16,-3-3 2 0,-1 0-3 0,1 0 1 0,-2-4 1 16,-3 6-1-16,0 0 1 0,-2-2-1 0,-2-6 0 15,-7 8 1-15,-2 0-2 0,1-2 1 0,-1-1-1 16,-15 8 2-16,10 4-2 0,3-1 1 0,-1 1 1 16,-7 6-1-16,7 1-1 0,4-1 1 0,-5 1-1 15,0 10 1-15,4 0 1 0,4-3-1 0,0-1 0 16,0 24 1-16,3-12-2 0,4-4 1 0,-3-2 0 15,-1 5 0-15,1-3 0 0,6-6 1 0,-3 0-1 0,0-5 0 16,4 2 0-16,-1-2-1 0,-3-7 0 0,11 4 2 16,-11-4-2-16,7 5 1 0,0-2 1 0,4-3-1 15,1 0-1-15,0 0 0 0,-1-3 1 0,-11 3 0 16,12-4-1-16,-5 3 0 0,-7 1 1 0,11-7-1 0,-11 7-1 16,10-11 1-16,-6 6 1 0,-4-2-1 0,3 0-1 15,-3 0 1-15,0 0-1 0,0 0 2 0,-3-2-2 16,-1 2 0-16,1-6 0 0,-4 6 1 0,7 7-1 15,-11-3 0-15,11 3 1 0,-10 0 0 0,1 3-1 16,2 1 0-16,0-4 0 0,0 7 0 0,1 2 0 16,3 0 1-16,1-2-1 0,0 0 1 0,1 0-1 0,1-7 0 15,0 10 0-15,0-10 0 0,3 11 0 0,-3-11 1 16,7 3-1-16,-7-3 1 0,7 2-1 0,-7-2 0 16,7 0 0-16,-7 0 2 0,7-2-2 0,-7 2 0 15,9-3 0-15,-9 3 1 0,7-7-1 0,0 3 0 16,0-6 1-16,-3 1-1 0,-1 0 0 0,1 0 0 0,-1-7 0 15,-3 9 0-15,4-1-1 0,-4-1 1 16,-4 0 0-16,4 2 1 0,0 7 0 0,-7-9 0 0,7 9 0 16,-10-3 1-16,10 3-2 0,-11 0 1 0,11 0 0 15,-14 5 0-15,5 2 1 0,2 0 0 0,2 0 0 16,0 4 1-16,1-3-2 0,2-1 0 0,1 0 0 16,1-7 2-16,-4 13-2 0,4-13 1 0,4 9 1 15,-4-9-1-15,5 7-1 0,-5-7 1 0,7 3-1 16,-7-3 1-16,7 4 0 0,-7-4 0 0,7-2 0 0,-7 2 1 15,9-4-2-15,0 3 0 0,-2-3 0 16,0 1 2-16,3-4-2 0,1-2 1 0,-2-4 0 0,0-1 0 16,1 2-1-16,-1-2 0 0,2 2 1 15,-8 5-1-15,-3 0 0 0,0 7 0 0,4-16 1 0,-4 16-1 16,0 0-1-16,0-7 1 0,0 7-1 0,0 0 2 16,0 0-1-16,0 0 0 0,0 0 0 0,-7 3 1 15,7 4-2-15,-4 2 1 0,4-9-1 0,-7 14 1 0,5-2-1 16,2 1 2-16,0-1-2 0,-2-3 1 15,2-2-1-15,2 0 0 0,-2-7 0 0,2 12 2 0,-2-12-2 16,0 9 0-16,0-9 0 0,0 0 0 0,0 0 0 16,7 7 0-16,-7-7 1 0,0 0-1 0,11-3 0 0,-11 3 0 15,10-4 0-15,-10 4 1 0,11-9-1 16,-11 9 0-16,10-12 1 0,-6 5-1 0,-4-4 0 0,2 3 0 16,-2-3 0-16,-6 2 0 0,-1 0 0 0,-3 1 0 15,-1-3 1-15,-8 2-1 0,3 2-1 0,2 0 1 16,-2 2 0-16,-5 10 0 0,1-1-1 0,6-4 1 15,0 0 0-15,0 7 0 0,0 0-1 0,7 2 2 16,0-6-1-16,0 9 0 0,0 1-1 0,3-4 1 0,2-2 0 16,-1 0 0-16,3-7-1 0,-2 8 1 0,2-8 0 15,0 0 1-15,0 7-2 0,0-7 1 0,0 0 0 16,0 0 0-16,11 7 0 0,-4-10 0 0,0 3 0 16,3-4 0-16,1 1 1 0,3-1-1 0,0-3 0 15,-5 6 0-15,2-8 0 0,-1 2 1 0,-3 0 1 16,-7 7-1-16,11-11-1 0,-4 4 1 0,-4 0-1 15,-3 7 1-15,7-7 0 0,-7 7 0 0,4-9-1 16,-4 9 1-16,3-7-1 0,-3 7 0 0,0 0 1 16,0 0 0-16,0-7-1 0,0 7 0 0,0 0 0 0,0 0 1 15,0 0 0-15,-7 4-1 0,7-4 0 0,0 0 0 16,-3 10 0-16,3-10 0 0,-4 9 0 0,4-9 0 16,0 0 1-16,0 0-1 0,-3 7 0 0,3-7 0 0,0 0-1 15,0 0 1-15,7 0 0 0,-7 0 0 0,0 0-1 16,0 0 1-16,7-3 1 0,-7 3-1 0,0 0-1 15,10-4 1-15,-10 4 0 0,9-9 0 0,-9 9-1 16,7-7 1-16,-7 7-1 0,6-12 1 0,-6 12-1 16,3-7 1-16,-3 7-1 0,0 0 1 0,0 0-1 15,9-7 2-15,-9 7-2 0,0 0 1 0,0 0-1 16,4-7 1-16,-4 7-1 0,0 0 1 0,0 0-1 16,0 0 1-16,0 0-1 0,0 0 1 0,0 0-1 0,0 0 0 15,0 0 0-15,0 0 1 0,0 0-1 0,0 0 0 16,0 0 0-16,0 0 1 0,10 5-1 0,-3 2 0 15,-3 0 0-15</inkml:trace>
  <inkml:trace contextRef="#ctx1" brushRef="#br0" timeOffset="-212347.93">15965 7943 1381 0,'0'0'0'0,"0"0"0"0,0 0 0 0,0 0 113 16,0 0 1-16,0 0-1 0,0 0 1 0,0 0-98 15,0 0 0-15,18-16 0 0,-18 16-1 0,0 0 7 0,0 0 0 16,7-1 0-16,-7 1 1 0,0 0-12 0,0 0 0 15,7 1 1-15,-7-1 0 0,14 13-3 0,-4-5 0 16,1-2 0-16,3 8 1 0,4 3-4 0,5-4 0 16,-6-5 0-16,1 14 1 0,-2-3-7 0,1-5 0 15,1-3 0-15,0 10 1 0,-1 0-1 0,-1-5 0 16,0-4 0-16,4 13 1 0,1-3-2 0,-4 0 0 0,5-3 0 16,4 0-1-16,-5 4 1 0,-7-2 0 0,4-8 0 15,5 6 0-15,-2-2-1 0,0-6 1 0,-3 0-1 16,5 8 1-16,-2-5-1 0,-7-3 1 0,2-4 0 15</inkml:trace>
  <inkml:trace contextRef="#ctx1" brushRef="#br0" timeOffset="-211989.66">16378 7906 1080 0,'0'0'0'0,"0"0"0"0,0 0 0 0,0 0 26 0,-7 16 0 16,3-9 0-16,-3 12-1 0,-7 4-12 0,0-2-1 15,0-5 0-15,1 16 2 0,-1-4 26 0,-3-7 1 16,3 4-1-16,-1 8 1 0,0-1-26 0,0-2 1 16,5-6 0-16,-4 1 0 0,3 3-9 0,-1-8 1 15,1-1 0-15,-3 0 0 0,4-1-4 0,2-1 2 16,1-2-1-16,-3 2 1 0,3-1-6 0,3-4 0 0,4-1 0 16,-7 12 1-16,4-9-1 0,3-7 0 0,0 0 0 15</inkml:trace>
  <inkml:trace contextRef="#ctx1" brushRef="#br0" timeOffset="-211692.93">15905 7994 665 0,'0'0'0'0,"0"0"0"0,0 0 0 0,0 0 6 16,-2-19 0-16,2 19 0 0,7-7 1 0,-7 7-3 16,0 0 1-16,11 7-1 0,-11-7 1 0,7 3 9 15,-7-3 2-15,11 7-2 0,6 7 2 0,4 2-7 16,6 2 0-16,-3-4 0 0,3 12 0 0,-2-8 10 0,-4-2 1 16,-4 0-1-16,1 8 2 0,1-1-11 15,3-7 1-15,-5 0 0 0,4 0 0 0,-1 1 4 0,-4 1 1 16,3-9-1-16,6 5 1 0,-9 3-7 0,-2-6 0 15,0-4 0-15,4 3 0 0,-4 1 2 0,-7-4 2 16,3-4-2-16,6-1 1 0,-7 2-5 0,-9-4 1 16,12-4 0-16</inkml:trace>
  <inkml:trace contextRef="#ctx1" brushRef="#br0" timeOffset="-211454.49">16349 7940 954 0,'0'0'0'0,"0"0"0"0,-7 21 0 16,-5-4 12-16,0 1-1 0,-1-2 0 0,-1 22 0 16,-3-6-4-16,3-4 1 0,1 9-1 15,1 2 1-15,-1 1 27 0,3-10 2 0,-4-5-1 0,0 5 1 16,0-2-22-16,5-9 1 0,-2 1-2 0,-3 6 2 15,3-7 10-15,8-10 1 0,-4 0 0 0,0 9 0 16,7-8-15-16,0-10 1 0,0 0 0 0</inkml:trace>
  <inkml:trace contextRef="#ctx1" brushRef="#br0" timeOffset="-211031.19">16129 7491 690 0,'0'0'0'0,"0"0"0"15,0 0 0-15,0 0 20 0,0 0 1 0,0 0 0 16,-18 9 1-16,18-9-11 0,0 0 0 0,-7 5 0 16,7-5 1-16,0 0 20 0,-7 9 2 0,7-9 0 15,0 17-1-15,-3 5-19 0,3-3 0 0,3 0 1 16,1 25-1-16,3 2 13 0,0-2 0 0,-4-2 0 16,1 4 1-16,3-4-15 0,-2 2 0 0,2-10-1 15,-3 15 2-15,-2-16-2 0,-1-1 1 0,1 0-1 0,-2 12 1 16,0-7-5-16,2-11 0 0,1 2 0 0,-1 0 0 15,2-8-1-15,1-1 0 0,2-3 1 0,-3-6 0 0,-1 1-3 16,1-4 0-16,-4-7 1 0,10 7-1 0,-10-7 4 16,0 0 2-16,11-4-2 0,-11 4 1 0,10-7-5 15,-4 0 2-15,-1-3-1 0,6-8 0 0,-1-6 2 16,-1-1 1-16,2-7 0 0</inkml:trace>
  <inkml:trace contextRef="#ctx1" brushRef="#br0" timeOffset="-210778.63">16390 7505 829 0,'0'0'0'16,"0"0"0"-16,5-17 0 0,-5 9 19 0,-3-2 1 16,1-1 0-16,2 11 0 0,2-8-9 0,-2 8 0 15,0 0 0-15,0 0 0 0,-7-4-3 0,7 4 1 16,0 0 0-16,0 0 0 0,-7 9-3 0,3-2-1 16,1 0 1-16,-8 25 1 0,-3 15-6 0,0 2 1 15,7 11-1-15,9 9 1 0,-2 1-1 0,0-8 1 0,1 1-1 16,8 13 1-16,-4-9-2 0,-1-6 0 15,-1 2 0-15,5 10 0 0,-8-10 0 0,-4-14 0 0,0-1 0 16,4 13 0-16,-3-15 4 0,-6 0 1 0,2 3-1 16,5-2 2-16,-3-8-3 0,0-5 1 0,1-8-1 15,4 6 2-15,-2-8 22 0,1-6 1 0,2-6-1 16,5 11 1-16,-4-11-16 0,-2-12 1 0,1 11 1 16</inkml:trace>
  <inkml:trace contextRef="#ctx1" brushRef="#br0" timeOffset="-210464.6">16155 7669 766 0,'0'0'0'16,"-3"35"0"-16,1 21 0 0,0 11 47 0,2-2 0 15,2 4 0-15,2 17 0 0,-1 4-31 0,-1-11 1 0,2-2 0 16,-4 4 0-16,0-7 50 0,0-4 1 0,0 13 1 15,-2 0-1-15,0-13-50 0,0-12 0 0,0-3 0 16</inkml:trace>
  <inkml:trace contextRef="#ctx1" brushRef="#br0" timeOffset="-208265.48">16311 7595 288 0,'0'0'0'0,"0"0"0"15,0 0 0-15,0 0 39 0,0 0 0 0,0 0 1 16,0 0 0-16,0 0-24 0,0 0 0 0,0 0-1 0,0 0 1 16,0 0-5-16,7 23 2 0,-7-23-1 0,2 17 0 15,-1-3-5-15,-1 6 1 0,0 3 0 0,9 12 0 16,-4 2-3-16,-1 1 2 0,3-1 0 0,7 6-1 16,-7-3-1-16,0-5-1 0,0 2 1 0,7 16 0 15,-5-4-3-15,-4-5 0 0,3 2 0 0,4 5 0 16,-9-4-1-16,-3-6 2 0,0-6-2 0,7 13 1 0,-7-13-2 15,-3-2 0-15,3-5 0 0,3 13 1 0,-3-4-1 16,-7-11 0-16,7 1 0 0,4-1 0 0,-4-3 3 16,-4-6 2-16,8-3-2 0,3-1 2 0,-7-1-3 15,0-1 1-15,0-11 1 0,11 12-1 0,-4-9 11 0,1 1-1 16,-8-4 1-16,13-4-1 0,-6 4-5 0,-7 0 1 16,7-8-1-16</inkml:trace>
  <inkml:trace contextRef="#ctx1" brushRef="#br0" timeOffset="-207980.68">16332 7660 602 0,'0'0'0'0,"0"0"0"15,-2 25 0-15,0-6 17 0,-1-3 0 0,1 5 0 16,6 5 1-16,-4 11-9 0,-4-3 1 0,2-1 0 0,6 9 0 16,-2 2 20-16,-2-9 2 0,0 6-1 0,3 13 0 15,-1-1-17-15,-2-7 0 0,0 1 0 0,2-4 1 16,-4-1-7-16,-2-12 1 0,3 0 0 0,2 7 2 16,-1-11-6-16,-1-1 2 0,-1-8-1 0,5 10 0 0,-3-5 1 15,-1-6 0-15,2-5-1 0,6 6 1 0,-5-4-2 16,-2-13-1-16,0 0 1 0</inkml:trace>
  <inkml:trace contextRef="#ctx1" brushRef="#br0" timeOffset="-207782">16415 8119 677 0,'0'0'0'15,"0"0"0"-15,3 37 0 0,-4-14 10 0,-3 3 2 16,0-8-2-16,8 5 1 0,-6 0-4 0,-3-1-1 15,1-6 1-15,6 5 1 0,-7-5 13 0,-2-2 1 16,2-1-1-16,5 2 0 0,-2 0-9 0,-5-5-1 0,3-3 0 16,4 2 0-16,-3 1 10 0,-4-2 1 0,7-8-1 15,0 14 2-15,0-14-12 0,-4 7 0 0,4-7 0 16</inkml:trace>
  <inkml:trace contextRef="#ctx1" brushRef="#br0" timeOffset="-204596.65">15397 8284 614 0,'0'0'0'0,"0"0"0"16,0 0 0-16,0 0 13 0,0 0 0 0,0 0 1 16,0 0-1-16,0 0-5 0,-2 18 0 0,2-18 0 15,0 0 1-15,0 0 11 0,-3 5 1 0,3-5-1 16,0 0 2-16,0 0-11 0,0 7 0 0,0-7 0 0,0 0 1 16,0 0-9-16,0 0 2 0,0 0-2 0,0 0 1 15,0 0-1-15,0 0 0 0,0 0 0 0,0 0 1 16,0-7-4-16,0 7 0 0,0 0 0 0,0 0 0 15,0-5 0-15,0 5 0 0,0 0 0 0,0-7 0 16,0 7-3-16,5-7 2 0,-5 7 0 0,5-9 0 0,-5 9-1 16,0 0 1-16,7-7 0 0,-7 7 0 0,0 0-4 15,0 0 2-15,7-7-2 0,-7 7 2 0,0 0-1 16,0 0 1-16,7-3 0 0,-7 3 0 0,0 0 2 16,0 0 0-16,8-4 0 0,-8 4 0 0,0 0 0 15,0 0 0-15,0 0 0 0,0 0-1 0,0 0 2 0,0 0 0 16,0 0 0-16,0 0 0 0,0 0 0 0,0 0 0 15,0 0 0-15,0 0 0 0,0 0 6 0,0 0 1 16,0 0-2-16,0 0 2 0,0 0-2 0,0 0-1 16,3 11 1-16,-3-11-1 0,0 8 20 0,0-8 0 15,-3 13 1-15,-1-6 0 0,4 0-14 0,-4 3 1 16,4-10 1-16,0 11-1 0,0-1 18 0,-3-3 1 16,3-1-1-16,0 4 1 0,0 4-17 0,0 0 0 0,0-3 0 15,-4 3 0-15,4 2 22 0,0-2 0 0,0 0 0 16,-3 7 1-16,3-3-22 0,0-4 0 0,-4-4 0 15,1 20 1-15,1-10 16 0,2-5 2 0,0 3 0 16,-5 8-1-16,3-8-19 0,4-4 0 0,-2-2 1 16,-4 4 0-16,4 4 14 0,2-6 1 0,0-2 0 15,-4 2 1-15,2 0-18 0,2-2 1 0,0-1-1 16,-4 8 2-16,2-3 10 0,2-2 2 0,1 0-1 16,-1 6 1-16,1 1-15 0,1-11 2 0,-1 1-2 0,-3 10 2 15,0-7 8-15,0-3 2 0,4 1-2 0,-4 9 2 16,0-5-13-16,0-6 1 0,0 3 1 0,0 10-1 15,0-6 6-15,0-1 0 0,3-4 0 0,-6 2 1 0,3 6-9 16,0-8 0-16,0-1 0 0,0 3 1 16,0 3 6-16,0-4 1 0,0-5 0 0,3 12 0 0,-3-3-8 15,-3-2 0-15,3-3 0 0,-4 5 1 0,4 1 4 16,0-4 1-16,-3-3 0 0,-1 10-1 0,-1-7-6 16,3-2 0-16,1 2 0 0,-5 11 1 0,3-9 3 15,1-6 0-15,-2 3 1 0,-3 9-1 0,4-4-5 16,3-4 0-16,-2 0 0 0,-3 4 1 0,5 1 3 0,0-7 0 15,-4 1 1-15,1 6-1 0,3-3-5 16,0 0 1-16,0-2 0 0,-7 2-1 0,7 1 4 0,0-4-1 16,0-3 0-16,-4 6 1 0,4 0-4 0,0-2-1 15,0-4 1-15,-3 10 0 0,3-4 2 0,3-2 0 16,-3-2 0-16,-3 13 1 0,3-10-4 0,3-2 0 16,-3 3 0-16,-7 5 1 0,7-4-1 0,0-4 2 0,4 6 0 15,-8 0 0-15,4 1-4 0,4-5 2 0,-4 0 0 16,0 2-1-16,0 4 2 0,3-1 1 15,1-5 0-15,-4 1 0 0,3 4-4 0,4-3 2 16,-3-1-1-16,-4 2 1 0,2-3-1 0,3 1 2 0,0-2 0 16,-3 9 0-16,1-7-3 0,1-9 1 0,-1 2-1 15,-3 10 2-15,2-5-1 0,2-3 2 0,-1-4-1 16,-3 12 0-16,0-6-1 0,2-3-1 0,0-1 1 16,-2 5-1-16,0 2 1 0,0-2-1 0,3-4 1 15,1-1 0-15,-1 5-1 0,-3-1-1 0,4-3 1 16,-4 3 0-16,3 2-1 0,1-1 2 0,0-3-2 0,-1 5 2 15,4 1-3-15,0-3 1 0,0-5 1 16,-3 2-1-16,1 1 0 0,2-3 1 0,0-4-1 16,-3 4 1-16,-1 0-2 0,1-2 1 0,-4-7-1 0,7 7 2 15,-7-7-2-15,7 7 1 0,-7-7 1 0,7 7-1 16,-4 0-1-16,-3-7 1 0,7 9-1 0,-7-9 1 0,8 10-1 16,-5-3 1-16,-3-7-1 0,9 20 0 0,3-8-1 15,2-1 2-15,-1-4-1 0,-6 10 0 0,3 1 0 16,1-6 1-16,-1-1-1 0,-6 3 0 0,1 0-1 15,2-5 1-15,2-4 1 0,-9-5-1 0,11 10-1 0,-11-10 1 16,7 8-1-16,-7-8 2 0,9 8-2 16,-2-1 0-16,0-3 0 0,-7-4 1 0,10 3-1 0,-10-3 2 15,11 4-2-15,-11-4 1 0,12 3-1 0,-5-3 0 16,0 2 0-16,0 0 2 0,4 0-2 0,0 1 0 16,-1 1 0-16,-3-1 1 0,4 3-1 0,-1 1 0 0,1 0 1 15,0 0-1-15,-1 0 0 0,2 0 0 0,-4-4 0 16,2 6 0-16,-3-2 0 0,4-2 0 0,-4-1 1 15,2-1-1-15,-1 1-1 0,0-1 1 0,0 1 0 16,-1-1 0-16,0 1-1 0,1-2 1 16,-1 0 0-16,0-1 0 0,1 1 0 0,3 2 1 0,0-4-1 15,-3 3 0-15,5-3-1 0,-3 0 1 0,1 0 0 16,-4 0 0-16,4 0 0 0,-1 0 0 0,-1-3 1 16,-2 3 0-16,0-4-1 0,0 2 0 0,-7 2 0 15,11-3 0-15,-11 3 0 0,10-4 1 0,-10 4-1 16,0 0 0-16,7-7 0 0,-7 7 0 0,0 0 0 15</inkml:trace>
  <inkml:trace contextRef="#ctx1" brushRef="#br0" timeOffset="-203056.91">15423 8211 1658 0,'0'0'0'0,"0"0"0"0,0 0 0 0,0 0 58 16,0 0 1-16,0 0-1 0,0 0 1 0,0 0-43 15,0 0 2-15,0 0 0 0,0 0 0 0,0 0 47 16,0 0 2-16,0 0-2 0,0 0 1 0,0 0-48 15,0 0 0-15,0 0 0 0,0 0 0 0,0 0 7 0,0 0 1 16,-3 21 0-16,-4-7 0 0,-2 2-14 0,2-1 1 16,2 1-1-16,-4-2 1 0,4 4-10 0,3-4 0 15,2-5 0-15,-5 7 1 0,3 3-2 0,-2-8 0 16,4 3 0-16,-7 7 2 0,7-2-4 0,0-1 0 16,0-8 0-16,-3 15 1 0,-1-6-1 0,4-1 0 15,0-1 0-15,-7 11 1 0,7 1-1 0,0-6 0 16,-3-6 0-16,-5 6 0 0,8 0 0 0,0 1 0 0,0-2 0 15,-7 0 0-15,4 5 0 0,3-8 0 0,0-1 0 16,-7 8 1-16,5-3-1 0,4-7 0 0,-2 1 0 16,-7 8 1-16,5-2 2 0,2-5-1 0,0-4 0 15,-9 12 0-15,7 2-1 0,4-5 2 0,0-4-1 16,-6 2 0-16,6-1 3 0,2-3 0 0,-1 1 1 16,-4 3-1-16,4-2-1 0,2-1 0 0,1-4 0 15,-6 6 0-15,3-5 5 0,6-1 0 0,-2 0 0 16,-7 4 1-16,0 0-4 0,7-8 1 0,-3-1-2 15,-1 7 2-15,-3 0 3 0,4-6 1 0,-1 1-1 0,-3 12 2 16,4-6-6-16,-1 1 1 0,1-8 0 0,-4 12 1 16,0-1 2-16,3-7 1 0,1 2 0 0,-4-2 0 15,2 1-4-15,3 0 1 0,0-5-1 0,-1 2 1 0,-1 2 2 16,1-3 1-16,-1-4 0 0,-1 0 0 0,3 2-4 16,-1 0 0-16,-1-2-1 0,-3-7 2 0,4 10 1 15,-4-10 1-15,3 9 1 0,-3-9-1 0,0 9-5 16,0-9 2-16,0 0 0 0,0 10-1 0,0-10 3 15,0 0 0-15,0 7 0 0,0-7 0 0,0 7-3 16,0-7 1-16,0 0-2 0,8 8 2 0,-8-8 0 0,0 0 1 16,0 8-1-16,0-8 1 0,0 7-3 0,0-7 0 15,0 0 1-15,0 7 0 0,0 0 2 0,0-1 0 16,0-6 0-16,3 9 1 0,-3-2-3 0,0 0 0 16,0-7-1-16,0 10 2 0,-3-1 0 0,3-2 0 15,0-7 0-15,0 7 1 0,-4 0-3 0,4 0 0 16,0-7 0-16,-7 9 0 0,3-4 2 0,4-5 1 15,-3 9 0-15,-1-2 0 0,1 4-4 0,-1-4 2 0,4-7-1 16,-3 10 1-16,-1-3-1 0,1 0 1 0,3-7 0 16,-7 9-1-16,3-2-1 0,2-2 0 0,2-5 1 15,-5 13-1-15,2-1 1 0,1 0 0 0,2-5 1 16,-4 0-1-16,1 2-1 0,3 2 0 0,0-3 0 16,-4 1 0-16,4 0 1 0,-3 2-1 0,3-3 1 15,-7-1-1-15,3 6 0 0,1-3-1 0,3-3 0 16,-4 0 1-16,0 4-1 0,4-2 0 0,0-2 1 15,-3 0 0-15,3 0-2 0,0-7 2 0,0 10-1 0,-4-1 1 16,4 2-1-16,4-2 0 0,-4-9 1 0,3 14-1 16,1-6-1-16,-4 1 0 0,0-9 1 0,4 14 0 15,-4-5-1-15,0-2 2 0,0-7-1 0,7 11 0 0,-7-1 0 16,3-3-1-16,-3-7 0 0,7 16 0 0,-3-2 1 16,-1 0 0-16,4-3-1 0,-3 6 2 0,1 1-2 15,2-7 0-15,0-1 0 0,-3 9 1 0,1-1-1 16,4-4 0-16,-2-3 0 0,-4-1 1 0,1 4-2 15,3-1 1-15,0-6-1 0,-3 0 1 0,-1 3 1 16,1 1-1-16,1-4 0 0,0 2 0 0,-1-1-1 0,-1 3 2 16,3-4-2-16,-1 0 1 0,0 2-1 15,-1 1 1-15,-1-3 0 0,1 2 0 0,3 2-1 0,0-2 0 16,0-2 0-16,0 1 1 0,0 7 0 0,5-3 0 16,3-2-1-16,-3 8 1 0,0-4-1 0,-1-7 0 15,-1 4 0-15,-3 12 2 0,0-6-2 0,2-6 0 16,-2-1 0-16,-5 4 1 0,5 0-1 0,2-1 1 15,0-3-1-15,-4 8 0 0,-1-2 0 0,3-6 0 16,0-1 0-16,-4 3 0 0,4-1 0 0,0-4 1 0,0-4-1 16,-7-3 0-16,7 4-1 0,1 1 1 0,-1 1 0 15,-7-6 0-15,12 8-1 0,-1 1 1 0,-1-4 0 16,1 1 1-16,-1 1-2 0,4 3 1 0,2-1 0 16,2 2 0-16,0 1-1 0,-1 0 1 0,-3 1-1 15,4-5 1-15,1 3-1 0,-1-2 0 0,-4 1 0 16,2 3 1-16,2-3-1 0,-1-3 0 0,1 0 0 15,-8 0 1-15,5 2-1 0,-1-5 0 0,-2-1 0 0,0 2 2 16,1 1-2-16,1-5 0 0,-4-2 0 16,1 1 1-16,0-4-1 0,1-1 0 0,2 0 0 15</inkml:trace>
  <inkml:trace contextRef="#ctx1" brushRef="#br0" timeOffset="-200669.85">10278 8219 1130 0,'0'0'0'0,"0"0"0"15,0 0 0-15,0 0 115 0,0 0 2 0,0 0 0 16,0 0-1-16,0 0-101 0,0 0 1 0,0 0-1 16,0 0 1-16,0 0 49 0,0 0 0 0,0 0 0 15,0 0 0-15,0 0-47 0,-10 18 0 0,10-18 0 16,7 5 0-16,3 2-6 0,1 0 2 0,-1-5-2 15,13 5 2-15,6 0-6 0,-5-3-1 0,-1-3 1 16,5 1 1-16,-3 3-8 0,-2-1 2 0,2-4-2 16,-1 0 1-16,3 3-1 0,1 1 0 0,-3-2 0 0,-1 1 2 15,-1 1-3-15,2 3 0 0,-4-7 0 0,-3 0 0 16,3 7 0-16,2 0 0 0,2-7 0 0,-6 7 0 16,2-4 0-16,0 1 0 0,1-4 0 0,2 3 0 15,3-1 0-15,-6 2 0 0,4-4 0 0,6 2 0 0,3 3 3 16,-6 0 0-16,2-5 1 0,-2 4-1 0,1 3-1 15,1-2 1-15,-6-5-1 0,4 3 1 0,-6 1 8 16,1-1 1-16,-2-3-1 0,0 0 0 0,0 4-4 16,-2 0 1-16,-1-4-2 0,7 3 2 0,-2-3 8 15,-2 0 0-15,4 0-1 0,3 4 1 0,-2 3-7 16,-1-7 0-16,-2 0 0 0,5 7 1 0,-3-4 11 0,3-3 2 16,-2 0-1-16,6 4 1 0,-4-1-12 0,2-3 0 15,2-3 0-15,2 8 2 0,1 0 1 16,-7-5 2-16,7-3-1 0,3 8 0 0,-7-2-6 0,-1-3 0 15,-2-3 0-15,-3 10 0 0,2-3 7 0,-3-4 0 16,1-4-1-16,0 9 2 0,-2-3-8 0,-2-4 1 16,2-3-1-16,5 9 1 0,-3-4 4 0,-4-4-1 15,9 0 1-15,2 8-1 0,-2-4-5 0,-2-4 1 16,0 1-1-16,0 6 1 0,6-3 1 0,-10-3 1 0,5-2 1 16,1 10-1-16,-2-5-5 0,-3-5 2 15,1 1-1-15,2 6 1 0,-3 0 0 0,-6-4 1 16,6-2-1-16,3 8 1 0,-3-4-4 0,-2-4 1 0,2-1-1 15,-4 10 2-15,-2-3 1 0,2-4 0 0,0 1 0 16,4 2 1-16,-2-1-4 0,-2-1 1 0,0-3 0 16,4 8-1-16,-2-4 4 0,-2 0 0 0,0-4 0 15,6 8 0-15,-2-3-3 0,-4-2-1 0,0-3 1 16,5 8 1-16,3-4-1 0,-8-4 2 0,0 1 0 16,2 6 0-16,-2-3-4 0,0-3 2 0,-1-1 0 15,2 8-1-15,1-4 1 0,-1-4-1 0,-1-3 1 0,5 7 0 16,-5-3-3-16,-3-1 2 0,3 1-1 0,6-1 1 0,-6 4-1 15,0 0 2-15,2-7-1 0,5 7 1 16,0 0-3-16,-5-5 2 0,2 1-2 0,-7 6 2 0,-1 0-2 16,3-4 0-16,-1-3 1 0,0 5 0 0,-1 0-2 15,3-6 2-15,0 1-2 0,-5 3 1 0,-2 2 0 16,4-1 0-16,0-3 0 0,-1 2 1 0,-1 2-2 16,2-1 0-16,-1-5 0 0,-2 6 2 0,2 0-2 0,-1 0 0 15,2-2 1-15,-4-1-1 0,5 3-1 16,-1 0 1-16,0-4 0 0,-4 4 1 0,0 0-2 15,-4-3 0-15,3-1 0 0,-4 4 0 0,-1 0 0 0,1 0 0 16,0-3 0-16,-2-1 1 0,0 4-2 0,0 0 1 16,0-3 0-16,-7 3 0 0,14-4-1 0,-7 4 1 15,2-3 0-15,-2 3 0 0,2-4-1 0,3 3 1 16,-5-1-1-16,4 0 2 0,-4 0-2 0,4 1 1 16,-4-3-1-16,2 2 1 0,1 0-1 0,2 1 1 0,1-3 0 15,-3 2 0-15,1 2-1 0,0 0 1 0,-1-5 0 16,1 3 1-16,-1 2-2 0,3-1 1 0,-3-3 0 15,1 1 0-15,-1 3-1 0,1-4 1 0,0 1-1 16,-1-1 1-16,4 4 0 0,2-2 0 0,2-1 1 16,-4-4-1-16,-2 3-1 0,1 4 1 0,-1-5 0 15,-1 3 0-15,-1 0-1 0,4-1 1 0,0-1-1 0,-8 3 1 16,2 1-1-16,3-2 1 0,0-2-1 0,-3 3 2 16,3-1-2-16,3 0 1 0,-3-1 0 0,-4 1 0 15,-2 2-1-15,2-2 1 0,0 0-1 0,-7 2 1 0,13 0 0 16,-5 0 0-16,-1-3 1 0,-7 3-1 0,11 0-1 15,-4 0 1-15,0-6 0 0,-7 6 0 0,14 0-1 16,-5-3 1-16,-2-1-1 0,-7 4 1 0,12 0-1 16,-5-3 1-16,-7 3-1 0,13-4 1 0,-13 4-1 15,10 0 2-15,-10 0-2 0,11 0 1 0,-11 0-1 16,11 4 0-16,-11-4 0 0,8 0 1 0,-1 0-1 16,2 0 0-16,0 0 0 0,-2 0 1 0,0 0-1 15,0 3 0-15,0 1 0 0,0-4 1 0,0 3-1 0,0-3 1 16,-7 0-1-16,11 0 1 0,-11 0-1 0,11 0 1 15,-11 0-1-15,0 0 2 0,8 0-2 0,-8 0 1 16,0 0 0-16,8 0 0 0,-8 0-1 0,0 0 1 16,7 0 0-16,-7 0 0 0,7 0-1 0,-7 0 1 15,10 0 1-15,-3 0-1 0,0 0-1 0,4 0 1 0,-6 0-1 16,-5 0 1-16,13 0-1 0,-5 0 1 0,3 0 0 16,0 6 0-16,-4-3-1 0,0-1 1 0,-7-2-1 15,10 4 2-15,-10-4-2 0,11 7 1 0,-11-7 0 16,10 3 0-16,-10-3-1 0,11 7 1 0,-11-7 0 15,9 4 0-15,-9-4 0 0,7 7 1 0,-7-7-1 16,0 0 0-16,7 7 0 0,-7-7 0 0,0 0 0 16,10 7 0-16,-10-7 0 0,11 5 0 0,-11-5 1 15,14 11 0-15,-3-8-1 0,-4 2 0 0,2-1 0 16,-1 5 0-16,1-2 0 0,-2 0 2 0,0 0-2 0,0 0 1 16,1 0-1-16,-1 0 0 0,0 0 0 0,0 2 2 15,0 0-2-15,0-1 0 0,0 1 0 0,0 3 1 16,0-4-1-16,-2 2 1 0,2-3-1 0,-3 0 0 0,3 0 0 15,-4-2 1-15,1 2-1 0,-1 2 2 0,1 0-2 16,0-2 0-16,-4-7 0 0,3 14 1 0,-3-7-1 16,4 0 1-16,-4-7 0 0,3 13 0 0,-3-13-1 15,2 8 0-15,-2-8 0 0,7 18 1 0,-4-9 0 16,1-2-1-16,0 0 0 0,-3 3 1 0,3-3-1 16,-1 2 0-16,-1 0 0 0,0-2 2 15,0 4-2-15,-1-4 1 0,-1 0-1 0,0 1 1 0,0 0 0 0,0-8-1 16,0 8 0-16,0-8 1 0,-3 11-1 0,3-11 0 15,-4 7 0-15,4-7 2 0,-3 7-2 0,3-7 0 16,-4 7 0-16,4-7 0 0,-3 5 0 0,3-5 0 16,-2 7 1-16,2-7 0 0,0 0-1 0,0 0 0 15,0 7 0-15,0-7 1 0,0 0-1 0,0 13 1 16,0-13-1-16,0 0 0 0,-4 7 0 0,4-7 0 16,0 7 0-16,0-7 0 0,-1 9 0 15,1-9 1-15,0 7-1 0,0-7 0 0,-2 7-1 0,2-7 1 0,0 7 0 16,0-7 0-16,-2 7-1 0,2-7 1 0,0 5 0 15,0-5 1-15,0 0-2 0,0 0 1 0,-2 7 0 16,2-7 0-16,0 0-1 0,0 0 0 0,0 7 0 16,0-7 1-16,0 0-1 0,0 0 0 0,0 7 0 15,0-7 1-15,-3 9-1 0,3-9 0 0,0 7 0 16,-2 5 1-16,2-1-1 0,0-1 0 0,0 1 0 16,0 3 1-16,0-2-1 0,0 2 0 0,0-7 0 0,0 4 2 15,-3-1-2-15,3-2 0 0,0-3 0 16,0 2 1-16,0-7-1 0,-4 9 0 0,4-9 0 0,0 10 1 15,0-10-1-15,0 9 0 0,0-9 0 0,0 0 1 16,0 7-1-16,0-7 0 0,0 0 0 0,0 0 1 0,0 0-1 16,0 0 0-16,0 0 0 0,0 0 1 0,0 0-1 15,0 0 0-15,0 0 0 0</inkml:trace>
  <inkml:trace contextRef="#ctx1" brushRef="#br0" timeOffset="-200381.42">15397 8233 1344 0,'0'0'0'0,"0"0"0"15</inkml:trace>
  <inkml:trace contextRef="#ctx1" brushRef="#br0" timeOffset="-199293.02">15305 8235 841 0,'0'0'0'0,"0"0"0"0,0 0 0 0,0 0 101 15,0 0 0-15,0 0 0 0,0-7 1 0,0 7-85 16,0 0 0-16,0 0 0 0,0 0 0 0,0 0 49 16,0-7 0-16,0 7 0 0,0 0 0 0,9-2-48 15,-9 2 0-15,0 0 0 0,12-10 0 0,-1 3 2 0,0-2 2 16,6 2-2-16,3-4 1 0,4 3-11 0,-2-3 2 15,-5 0-1-15,-1 10 0 0,2-5-8 0,-1-2 2 16,1-3-2-16,-4 11 2 0,4-5-3 0,3-2 1 16,2 0 1-16,-6 3-1 0,3 4-3 0,3-7 1 15,0 0 0-15,-2 9 0 0,-2-4-1 0,4-3 2 16,4-2-2-16,-6 10 1 0,0-3-1 0,0-5 0 0,2-2 0 16,2 11 1-16,-8-8-1 0,3-3 0 0,5 0 0 15,-8 7 1-15,1-4-1 0,-1 1 0 0,3-4 0 16,-6 7 1-16,0 0-1 0,-3-5 0 0,-1 1 0 15,-3 4 1-15,0 4 0 0,0-4 0 0,2-4 1 16,-9 4-1-16,7 4-1 0,-7-4 1 0,11 0 0 16,-11 0 0-16,7 0 0 0,-7 0 0 0,7 0 0 15,-7 0 1-15,7 8-2 0,-7-8 1 0,7 0 0 16,-7 0 0-16,0 0 1 0,0 0 0 0,7 0 1 16,-7 0 0-16,0 0-2 0,0 0 1 0,0 0 1 15,0 0-1-15,0 0 1 0,0 0 1 0,0 0-1 0,0 0 0 16,0 0 0-16,0 0 0 0,0 0-1 0,0 0 2 15,-2 7-3-15,2-7 1 0,-12 7 0 0,-2 0 0 16,-4-3 0-16,-5 0 0 0,4-4-1 0,-4 3 1 0,-2 1-1 16,8-4 0-16,1-2 1 0,-2 9-1 0,1-4 0 15,2-3 0-15,-4-3 0 0,0 10 0 0,-1-2-1 16,3-5 0-16,-1 2 0 0,-7 10 0 0,2-5 0 16,2-10 0-16,-4 3 0 0,-5 12 0 0,2-8-3 15,5-4 1-15,-1 0-2 0,-12 7 2 0,3 0 0 16,5-7-1-16,-1 1 1 0,-2 8 0 0,4-4-14 0,6-3 2 15,3-2-1-15,-3 7 0 0,5-3 6 0,6-6 0 16,3 0 1-16,0 8-1 0,7-6-27 0,0 0 0 16,0 0 0-16,0 0 0 0,0 0 20 0,0 0 2 15,0 0-1-15,7 0 0 0,3 0-26 0,-1-2-1 16,3 0 1-16,15 4 0 0,5-6 25 0,-1-3 0 16,3 0 0-16,-4 7 0 0,3-3-4 0,1-3 0 15,1-2 0-15,-1 11 0 0,-3-6 8 0,-1-4 1 0,6-2 0 16,-3 9 1-16,2-4 7 0,-3-3-1 0,2 0 1 15,1 11 1-15,-7-8-2 0,0-1 2 0,6 0 0 16,-8 8-1-16,-3-5 3 0,-3-3 0 0,1-2 0 16,-7 12 0-16,0-5 0 0,-1-5 0 0,1 0 0 15,-7 7 0-15,-7-2 5 0,10-2 1 0,-10 2-1 16,0 0 1-16,0 0-3 0,0 0 2 0,0 0-2 16,0 0 2-16,0 0 11 0,0 0 1 0,0 0 0 15,0 0 0-15,0 0-8 0,-7 7 1 0,7-7 0 0,-17 2 0 16,1-1 16-16,-2-1 0 0,0-3 0 0,-10 8-1 15,5-1-12-15,2-6-1 0,0-2 0 0,-7 10 2 16,5-3 3-16,2-3 0 0,-1-3-1 0,-8 10 1 16,6-4-8-16,3-3 1 0,-1-3 0 0,-2 13 0 0,4-6 1 15,6-4-1-15,-3 0 0 0,-8 7 1 0,7 2-4 16,6-9-1-16,-2-4 1 0,-4 15 0 0,2-8-3 16,6-3 2-16,1-3 0 0,-3 10-1 15,1-6-1-15,11-1 0 0,-11-1-1 0,11 1 2 0,-7 3-4 16,7-3 1-16,0 0 1 0,0 0-1 0,0 0-1 15,0 0 1-15,0 0-1 0,0 0 2 0,11-3-3 0,-4 3 0 16,0 0 0-16,2 0 0 0,10 0 0 0,8-4 0 16,-3 1 0-16,1 6 0 0,5-6-2 15,-5-4 1-15,-1-2 0 0,1 14 1 0,-2-5-1 0,-2-9 1 16,2 2-1-16,5 11 1 0,-3-4-3 16,0-7 0-16,5 0 1 0,-6 14 0 0,-4-7 0 15,-2-4-1-15,-1-1 1 0,-3 10 0 0,0-1-2 0,-3-8 1 16,0-3 0-16,-11 7-1 0,0 0 1 0,7 4 1 15,-7-4 0-15,0 0-1 0,0 0 3 0,0 0 0 0,0 0 0 16,0 0 0-16,0 0 0 0,0 0 0 0,0 0 0 16,0 0 0-16,-9-2 0 0,9 2 1 0,-9 0-1 15,-2 2 2-15,-3 1-2 0,-3 1 1 0,-3-4-1 16</inkml:trace>
  <inkml:trace contextRef="#ctx1" brushRef="#br0" timeOffset="-194899.03">15095 8321 138 0,'0'0'0'0,"0"0"0"0,0 0 0 16,0 0-3-16,0 0 1 0,0 0 0 0,0 0 1 0,0 0-2 15,0 0 2-15,0 0-1 0,0 0 1 16,0 0-1-16,0 0 1 0,0 0-2 0,0 0 2 0,0 0-1 16,0 0 1-16,0 0 0 0,-17-10 0 0,17 10-2 15,0 0 2-15,0 0 0 0,-7-7 0 0,7 7-1 16,0 0 1-16,0 0-1 0</inkml:trace>
  <inkml:trace contextRef="#ctx1" brushRef="#br0" timeOffset="-194727.91">15012 8297 12 0,'0'0'0'16,"0"0"0"-16,0 0 0 0,0 0 0 0,0 0 0 16,0 0 0-16,0 0 0 0,0 0 0 0,0 0 0 0,0 0 0 15,0 0 0-15,0 0 0 0,0 0 0 0,0 0 0 16,0 0 0-16,0 0 0 0,-7 5 0 0,7-5 0 15</inkml:trace>
  <inkml:trace contextRef="#ctx1" brushRef="#br0" timeOffset="-194428.41">15009 8276 12 0,'0'0'0'0,"0"0"0"16,11-4 0-16,-1 4 0 0,1-3 0 0,-4-1 0 15,-7 4 0-15,5-7 0 0,-5 7 0 0,2-5 0 0,-2 5 0 16,0 0 0-16,0 0 0 0,0 0 0 0,0 0 0 15,-7-7 0-15,7 7 0 0,0 0 0 0,0 0 0 16,-7-4 0-16,7 4 1 0,0 0-1 0,0 0 1 16,-7 0-1-16,7 0 1 0,0 0-1 0,0 0 1 0,-7 0 4 15,7 0-1-15,0 0 1 0,0 0 0 0,0 0-1 16,0 0-1-16,0 0 1 0,-4-7 0 0,4 7 7 16,0 0 0-16,0 0 1 0,0-7 0 0,0 7-5 15,0 0 1-15,0 0-2 0,0 0 2 0,0 0 8 16,0 0 1-16,0 0 0 0,0 0-1 0,0 0-7 0,0 0 1 15,0 0-1-15,0 0 2 0,0 0 14 0,0 0 2 16,0 0-1-16,0 0 1 0,0 0-15 0,0 0 2 16,7-5-2-16</inkml:trace>
  <inkml:trace contextRef="#ctx1" brushRef="#br0" timeOffset="-192946.03">14926 8372 12 0,'0'0'0'0,"0"0"0"0,0 0 0 0,0 0 18 16,0 0 1-16,0 0-1 0</inkml:trace>
  <inkml:trace contextRef="#ctx1" brushRef="#br0" timeOffset="-188109.9">14836 8325 389 0,'0'0'0'16,"0"0"0"-16,0 0 0 0,0 0 11 0,0 0 1 0,4-7 0 15,-4 7 0-15,0 0-5 0,0 0 1 0,0-7-1 16,0 7 1-16,0 0 13 0,0 0-1 0,0-7 0 16,0 7 1-16,0 0-11 0,0 0 2 0,0-5-1 15,0 5 0-15,7-4 20 0,-7 4 1 0,0 0-1 16,10-5 2-16,-10 5-20 0,7-4 2 0,-7 4-1 16,6-5 1-16,-6 5 19 0,12-4 1 0,-12 4-1 15,9-1 1-15,-9 1-20 0,0 0-1 0,0 0 1 16,7 0-1-16,-7 0 22 0,7 0 1 0,-7 0-1 15,0 0 1-15,7 0-22 0,-7 0 1 0,0 0-2 16,7-4 2-16,-7 4 42 0,7 0 1 0,-7 0-1 0,7 0 0 16,-7 0-41-16,7 0 1 0,-7 0 0 0,7-3 0 15,-7 3 34-15,7 0-1 0,-7 0 1 0,7-4 1 16,-7 4-37-16,7 0 1 0,-7 0 0 0,0 0 1 16,7 0 26-16,-7 0 0 0,0 0-1 0,0 0 2 0,7 0-29 15,-7 0 1-15,0 0-1 0,0 0 0 16,9-3 18-16,-9 3 1 0,7-4 0 0,-7 4-1 0,7-2-19 15,4 2 0-15,-4-3-1 0,4 3 2 0,-3-4 10 16,3 4 1-16,-2-3 0 0,0 3-1 0,-9 0-13 16,10 0 0-16,-10 0 0 0,7 0 0 0,-7 0 10 0,7 0 0 15,-7 0 0-15,7 0 0 0,-7 0-12 0,15 0 2 16,-10 0-2-16,-5 0 1 0,7 0 4 0,-7 0 1 16,7 0 0-16,-7 0-1 0,7 0-7 0,-7 0 2 15,7 0-2-15,-7 0 1 0,0 0 3 0,11 0 1 16,-11 0-1-16,0 0 2 0,7 0-8 0,-7 0 2 15,10 0-1-15,-10 0 1 0,7 0 1 0,-7 0 2 16,7 0-1-16,-7 0 0 0,0 0-4 0,0 0 0 0,0 0-1 16,0 0 2-16,0 0 1 0,0 0 1 0,0 0-1 15,0 0 1-15,0 0-4 0,0 0 1 0,7 0-1 16,-7 0 1-16,0 0 2 0,0 0 1 0,0 0 0 16,0 0 0-16,0 0-4 0,0 0 1 0,0 0-1 15,0 0 1-15,0 0 1 0,0 0 0 0,0 0 0 16,7 0 0-16,-7 0-3 0,0 0 1 0,0 0-1 15,8 0 1-15,-8 0 1 0,0 0-1 0,0 0 1 16,8 0 1-16,-8 0-3 0,7 3-1 0,-7-3 1 16,7 4 0-16,-7-4 0 0,11 3 0 0,-11-3 1 0,0 0-1 15,7 6-1-15,-7-6 0 0,0 0 0 0,0 0 0 16,7 7 1-16,-7-7 0 0,0 0 0 0,0 0 0 0,7 7-1 16,-7-7 0-16,0 0 0 0,0 0 0 0,7 3 1 15,-7-3-1-15,0 0 1 0,0 0 0 0,7 7-1 16,-7-7-1-16,0 0 0 0,0 0 2 15,6 7-2-15,-6-7 0 0,0 0 1 0,0 0-1 0,7 7-1 16,-7-7 2-16,0 0-2 0,0 0 1 0,7 6 0 0,-7-6 0 16,0 0 0-16,0 0 1 0,7 8-2 15,-7-8 0-15,0 0 1 0,5 7 0 0,-5-7-1 0,0 0 1 16,5 7 0-16,-5-7 0 0,4 7-1 0,-4-7 1 16,3 7-1-16,-3 1 0 0,0 0 0 0,4-1 1 15,-4 2-1-15,0 3 0 0,0-4-1 0,3-1 1 16,-3 0 0-16,0 0 0 0,0-7-1 0,0 10 1 15,0-10-1-15,0 5 2 0,0-5-2 0,4 7 0 16,-4-7 0-16,0 8 1 0,0-8-1 0,0 10 2 0,0-10-2 16,0 0 1-16,0 7-1 0,0-7 0 0,0 0 0 15,0 0 1-15,4 7 0 0,-4-7-1 0,0 0 0 16,0 7 1-16,0-7-1 0,0 7 0 0,0-7 0 16,0 11 1-16,0-11-1 0,0 5 0 0,0-5 0 15,0 0 0-15,0 9-1 0,0-9 1 0,0 0 0 16,-4 7 0-16,4-7-1 0,0 7 2 0,0-7-1 15,-4 7 0-15,4-7-1 0,0 9 1 0,0-9 0 16,-3 7 0-16,3-7 0 0,0 7 0 0,0-7 1 16,0 7-1-16,0-7-1 0,0 7 1 0,0-7 0 15,0 0 0-15,0 7 0 0,0-7 0 0,0 0 0 0,0 7 1 16,0-7-1-16,0 7 0 0,0-7 0 0,0 7 0 16,0-7 0-16,3 11 0 0,-3-11 0 0,0 14 0 0,4-2-1 15,-4-3 2-15,0-2-1 0,0 0 0 16,0 0 0-16,4 0 0 0,-4-7 0 0,0 10 1 0,0-4 0 15,0 1-1-15,0-7 0 0,0 16 0 0,0-11 0 16,0 2 0-16,0 0 0 0,0 0 0 0,0 0 1 16,0 0-1-16,0-7 0 0,0 11 0 0,0-11-1 15,0 8 1-15,0-8 0 0,0 11 0 0,0-11-1 16,0 12 1-16,0-12 1 0,0 9-1 0,0-9-1 0,0 7 1 16,0-7 0-16,0 11 0 0,0-11-1 0,0 7 1 15,0-7-1-15,0 10 1 0,0-10-1 0,0 11 1 16,0-11 1-16,-4 9-1 0,4-2-1 0,0-7 1 15,0 10 0-15,0-1 0 0,0 0-1 0,0-9 1 16,0 10-1-16,-4-3 1 0,4 0-1 0,0 1 1 16,0-8-1-16,0 10 1 0,0-10-1 0,0 9 0 15,0-9 0-15,0 12 2 0,0-3-2 0,0-9 0 0,0 11 0 16,0-1 1-16,0-3-1 0,4 0 1 0,-4-7-1 16,0 14 1-16,4-9-1 0,-4 3 1 0,3 0-1 15,-3-1 1-15,0 2-1 0,4-2 1 0,-4 0-1 16,0-1 1-16,0 1-1 0,3 0 2 0,-3-7-2 15,0 12 1-15,4-5-1 0,-4 0 1 0,0-7-1 16,0 11 1-16,0-4-1 0,0 1 1 0,0-2-1 16,0 2 1-16,0 1-1 0,0 0 1 0,0 0-1 15,0 1 1-15,0-4-1 0,0 1 0 0,0 0 0 0,-4 2 2 16,4-2-2-16,0 0 0 0,0-7 0 0,0 12 1 16,0-5-1-16,0-7 0 0,0 11 0 0,0-4 1 0,0-2-1 15,0-5 0-15,0 10 0 0,0-10 1 0,0 11-1 16,0-11 0-16,0 10 0 0,0-10 0 15,0 11 0-15,0-11 0 0,0 7 0 0,0-7 0 16,0 11 0-16,0-11 0 0,0 7 0 0,0 0 0 16,-3 0 0-16,3-7 0 0,-4 9 0 0,4 1 0 0,-3-3 0 15,3 4 0-15,-4-4 0 0,4 0 0 0,-4 0 0 0,4-7 0 16,-3 10 0-16,3-4 0 0,0-6 0 0,-4 8 0 16,4-8 0-16,-3 15 0 0,1-5 0 0,2-1 0 15,0-9 0-15,5 10 0 0,-5-3 0 0,0-7 0 16,0 9 0-16,-3-2 0 0,3 2 0 0,0 0 0 15,0-9 0-15,-2 12 0 0,2-1 0 0,0-2 0 16,0-9 0-16,-2 10 0 0,2-1 0 0,0 0 0 16,0-2 0-16,0-7 0 0,-1 12 0 0,1-5 0 15,0-7 0-15,-2 12 0 0,2-5 0 0,0-7 0 0,0 13 0 16,0-8 0-16,0 2 0 0,0 0 0 0,0-7 0 16,-2 12 0-16,2-3 0 0,0-9 0 0,4 11 0 15,-4-11 0-15,0 9 0 0,0-9 0 0,0 10 0 16,0-3 0-16,0 2 0 0,0-9 0 0,0 10 0 15,0-2 0-15,1 0 0 0,-1-8 0 0,7 7 0 16,-7-7 0-16,4 14 0 0,-4-14 0 0,3 6 0 16,-3-6 0-16,0 7 0 0,0-7 0 0,0 7 0 15,0-7 0-15,0 14 0 0,0-14 0 0,0 9 0 0,0-1 0 16,0-1 0-16,0 4 0 0,0-11 0 16,0 12 0-16,0-3 0 0,0-9 0 0,0 7 0 0,0 0 0 15,0 0 0-15,0-7 0 0,0 13 0 0,0-6 0 16,0 0 0-16,4 0 0 0,-4-7 0 0,4 8 0 0,-1 0 0 15,-3-8 0-15,4 7 0 0,-4-7 0 16,0 10 0-16,0-1 0 0,0-9 0 0,-4 10 0 0,4 3 0 16,0-6 0-16,0 0 0 0,0 0 0 0,0 0-1 15,0 0 1-15,0-7 0 0,4 12 0 0,-8-3-1 16,4-2 1-16,0 0 0 0,0-7 0 0,0 14-1 0,0-14 1 16,0 11 0-16,0-11 0 0,0 10-2 0,0-10 2 15,0 11 0-15,0-11 0 0,4 10-1 0,-4-10 1 16,7 9 0-16,-7-9 0 0,3 11-1 0,-3-11 1 15,4 9 0-15,-4-9 0 0,3 8-1 16,-3-8 1-16,4 7 0 0,-4-7 0 0,2 9-1 0,-1-2 1 16,-1-7 0-16,4 13 0 0,-4-13 0 0,3 10 0 15,-3-10 0-15,4 9 0 0,-2-2 0 0,-2-7 0 16,3 9 0-16,-3-9 0 0,4 7 0 0,-4-7 0 0,3 9 0 16,-3-9 0-16,4 12 0 0,-4-12 0 0,3 9 0 15,-3-9 0-15,4 14 0 0,-4-14 0 16,3 7 0-16,-3-7 0 0,4 10 0 0,-4-10 0 0,3 9 0 15,-3-9 0-15,0 16 0 0,0-9 0 0,0-7 0 16,0 9 0-16,0-2 0 0,0 0 0 0,0-7 0 16,0 12 0-16,0-3 0 0,0-2 0 0,0-7 0 15,4 14 0-15,-4-2 0 0,0-1 0 0,0-4 0 0,0 0 0 16,0-2 0-16,0 2 0 0,0-7 0 0,0 11 0 16,0-4 0-16,0-2 0 0,0-5 0 0,3 11 0 15,1-4 0-15,-4 2 0 0,0-9 0 0,4 10 0 0,-4-3 0 16,0 0 0-16,0-7 0 0,-4 13 0 15,4-5 0-15,0 1 0 0,0-4 0 0,-4 2 0 0,4 1 0 16,-3 0 0-16,3-1 0 0,0 0 0 16,0 0 0-16,0-7 0 0,0 11 0 0,0-11 0 0,0 12 0 15,0-12 0-15,0 7 0 0,0-7 0 0,0 6 0 16,0-6 0-16,0 7 0 0,0-7 0 0,0 7 0 16,0-7 0-16,0 0 0 0,7 8 0 0,-7-8 0 0,4 13 0 15,-4-13 0-15,0 0 0 0,3 7 0 0,-3-7 0 16,0 0 0-16,0 0 0 0,7 7 0 0,-7-7 0 15,0 0 0-15,4 7 0 0,-4-7 0 0,3 7 0 16,-3-7 0-16,7 10 0 0,-3-2 0 0,-4-8 0 16,7 8 0-16,-7-8 0 0,5 11 0 0,-5-11 0 15,5 12 0-15,-5-12 0 0,7 11 0 0,-7-11 0 16,6 9 0-16,-6-9 0 0,3 10 0 0,-3-10 0 16,7 11 0-16,-7-11 0 0,4 8 0 0,-4-8 0 0,7 9 0 15,-4-2 0-15,-3-7 0 0,7 11 0 0,-7-11 0 16,8 16 0-16,-1-9 0 0,-7-7 0 0,8 10 0 15,-8-10 0-15,11 11 0 0,-11-11 0 0,11 9 0 16,-11-9 0-16,10 10 0 0,-10-10 0 0,11 7 0 16,-11-7 1-16,7 9-1 0,-7-9 0 0,7 7 0 15,-7-7 1-15,7 9-1 0,-7-9 0 0,7 7 0 0,-7-7 1 16,3 7-1-16,-3-7 0 0,4 7 0 16,-4-7 1-16,0 0-1 0,0 0 0 0,5 7 0 0,-5-7 2 15,6 7-2-15,-6-7 0 0,7 7 0 0,-7-7 1 16,7 9-1-16,-7-9 1 0,7 5-1 0,-7-5 1 15,7 7-1-15,-7-7 1 0,9 7-1 0,-9-7 1 16,7 7-1-16,-7-7 1 0,7 9 0 0,-7-9 1 0,0 0-2 16,0 0 1-16,7 7 0 0,-7-7 0 0,0 0-1 15,0 0 1-15,7 7 0 0,-7-7 0 0,7 4-1 16,-7-4 1-16,5 3 1 0,-5-3-1 0,13 4-1 0,-13-4 1 16,12 3 0-16,-5-1 0 0,0 1-1 0,0-1 1 15,0 0-1-15,0 0 1 0,4 0-1 0,-4-1 1 16,0 1 1-16,-2 2-1 0,2-4-1 0,0 3 1 15,0-3 0-15,-7 0 0 0,11 2-1 0,-11-2 1 16,10 3 0-16,-10-3 0 0,11 4-1 0,-11-4 1 16,11 3 1-16,-11-3-1 0,10 4 0 0,-10-4 0 15,11 3 0-15,-11-3 0 0,10 4-1 0,-10-4 1 16,11 5 0-16,-11-5 1 0,12 4-2 0,-12-4 1 16,11 3 0-16,-11-3 0 0,11 4-1 0,-11-4 1 0,10 3 0 15,-10-3 0-15,11 4-1 0,-11-4 1 0,10 3 1 16,-10-3-1-16,11 4-1 0,-11-4 1 0,10 3-1 15,-10-3 1-15,7 4 0 0,-7-4 0 0,9 3 0 16,-9-3 0-16,7 2-1 0,-7-2 2 0,7 0-1 16,-7 0 0-16,0 0-1 0,0 0 1 0,7 7 0 15,-7-7 0-15,0 0-1 0,0 0 1 0,8 0 0 16,-8 0 1-16,7 4-1 0,-7-4 0 0,5 0 0 16,-5 0 0-16,7 0-1 0,-7 0 1 0,7 0 0 0,-7 0 0 15,0 0-1-15,0 0 1 0,7 0 1 0,-7 0-1 16,0 0-1-16,0 0 1 0,7 0 0 0,-7 0 0 0,0 0-1 15,0 0 1-15,7 0 0 0,-7 0 0 0,0 0-1 16,0 0 2-16,7 0-1 0,-7 0 0 0,0 0 0 16,0 0 0-16,7 0 0 0,-7 0 0 15,0 0-1-15,0 0 1 0,7 0 1 0,-7 0-1 0,0 0-1 16,0 0 1-16,7 0 0 0,-7 0 0 0,0 0-1 16,0 0 1-16,7 0 0 0,-7 0 0 0,0 0 1 15,0 0-1-15,7 0 0 0,-7 0 0 0,0 0-1 16,0 0 1-16,8 0 0 0,-8 0 0 0,0 0 0 15,0 0 1-15,0 0-1 0,0 0 1 0,0 0-1 0,0 0 0 16,0 0 0-16,7 0 0 0,-7 0 1 0,0 0-1 16,0 0 0-16,0 0 0 0,0 0 0 0,0 0 0 15,7 0 0-15,-7 0 0 0,0 0 0 0,0 0 1 16,0 0-1-16,0 0 1 0,0 0-1 0,0 0 0 0,0 0 0 16,0 0 0-16,0 0 1 0,0 0-1 0,0 0 0 15,0 0 1-15,0 0-1 0,0 0 0 0,7 0 0 16,-7 0 2-16,0 0-2 0,0 0 1 0,0 0-1 15,0 0 1-15,0 0 0 0,0 0-1 0,0 0 0 16,0 0 1-16,0 0-1 0,0 0 1 0,0 0 1 16,0 0-1-16,0 0-1 0,0 0 1 0,0 0-1 15,0 0 2-15,7 0-1 0,-7 0 0 0,0 0 0 16,0 0 1-16,0 0-2 0,0 0 1 0,0 0-1 16,0 0 1-16,0 0-1 0,0 0 2 0,0 0-2 15,0 0 1-15,0 0-1 0,0 0 0 0,0 0 0 0,0 0 2 16,0 0-2-16,0 0 0 0,0 0 0 0,0 0 1 15,0 0-1-15,0 0 1 0,0 0-1 0,7 0 0 16,-7 0-1-16,0 0 1 0,0 0 0 0,0 0 0 16,0 0-1-16,0 0 1 0,0 0-1 0,0 0 1 0,0 0-1 15,0 0 2-15,0 0-2 0,0 0 1 0,0 0-1 16,0 0 1-16,0 0-1 0,0 0 1 0,0 0-1 16,0 0 0-16,0 0 0 0,0 0 1 0,0 0-1 15,0 0 0-15,0 0 0 0,0 0 1 0,0 0-1 0,0 0 0 16,0 0 0-16,0 0 0 0,0 0 0 0,0 0 0 15,9 0 0-15,-9 0 0 0,0 0 0 0,0 0 0 16,0 0 0-16,0 0 0 0,0 0 0 0,0 0 0 16,0 0 0-16,0 0 0 0,0 0 0 0,0 0 0 15,0 0 0-15,0 0 0 0,0 0 0 0,0 0 0 16,0 0 0-16,0 0 0 0,0 0 0 0,0 0 0 16,0 0 0-16,0 0 0 0,0 0 0 0,0 0 0 0,0 0 0 15,0 0 0-15,0 0 0 0,0 0 0 0,7 0 0 16,-7 0 0-16,0 0 0 0,0 0 0 0,0 0 0 15,0 0 0-15,0 0 0 0,0 0 0 0,0 0 0 16,0 0 0-16,0 0 0 0,0 0 0 0,0 0 0 16,0 0 0-16,0 0 0 0,0 0 0 0,0 0 0 15,0 0 0-15,0 0 0 0,0 0 0 0,0 0 0 16,0 0 0-16,0 0 0 0,0 0 0 0,0 0 0 16,0 0 0-16,0 0 0 0,0 0 0 0,0 0 0 15,0 0 0-15,0 0 0 0,0 0 0 0,0 0 0 0,0 0 0 16,0 0 0-16,0 0 0 0,0 0 0 0,0 0 0 15,0 0 0-15,0 0 0 0,0 0 0 0,0 0 0 0,0 0 0 16,0 0 0-16,0 0 0 0,0 0 0 0,0 0 0 16,0 0 0-16,7 0 0 0,-7 0 0 0,0 0 0 15,0 0 0-15,0 0 0 0,0 0 0 0,0 0 0 16,0 0 0-16,0 0 0 0,7 0 0 0,-7 0 0 16,0 0 0-16,0 0 0 0,7 0 0 0,-7 0 0 15,0 0 0-15,0 0 0 0,0 0 0 0,0 0 0 16,0 0 0-16,0 0 0 0,0 0 0 0,0 0 0 0,0 0 0 15,0 0 0-15,0 0 0 0,0 0 0 0,0 0 0 16,0 0 0-16,0 0 0 0,0 0 0 0,0 0 0 16,0 0 0-16,0 0 0 0,0 0 0 0,7 0 0 15,-7 0 0-15,0 0 0 0,0 0 0 0,0 0 0 16,0 0 0-16,0 0 0 0,5 0 0 0,-5 0 0 16,0 0 0-16,0 0 0 0,0 0-1 0,7-7 1 0,-7 7 0 15,0 0 0-15,0 0-1 0,7-9 1 0,-7 9 0 16,0 0 0-16,0 0-1 0,7-7 1 0,-7 7 0 15,0 0 0-15,0 0-1 0,7-7 1 0,-7 7 0 16,0 0 0-16,0 0 0 0,7-5 0 0,-7 5 0 16,0 0 0-16,0 0 0 0,0 0 0 0,0 0 0 15,0 0 0-15,0 0 0 0,0 0 0 0,0 0 0 16,0 0 0-16,0 0 0 0,0 0 0 0,0 0 0 16,0 0 0-16,0 0 0 0,0 0 0 0,0 0 0 15,8-6 0-15,-8 6 0 0,0 0 0 0,0 0 0 0,0 0 0 16,0 0 0-16,0 0 0 0,0 0 0 0,0 0 0 15,0 0 0-15,0 0 0 0,0 0 0 0,0 0 0 16,0 0 0-16,0 0 0 0,0 0 0 0,0 0 0 0,0 0 0 16,0 0 0-16,0 0 0 0,0 0 0 0,0 0 0 15,0 0 0-15,0 0 0 0,0 0 0 0,0 0 0 16,0 0 0-16,0 0 0 0,0 0 0 0,0 0 0 16,0 0 0-16,0 0 0 0,0 0 0 0,0 0 0 15,0 0 0-15,0 0 0 0,0 0 0 0,0 0 0 16,0 0 0-16,0 0 0 0,0 0 0 0,0 0 0 15,0 0 0-15,0 0 0 0,0 0 0 0,0 0-1 0,0 0 1 16,0 0 0-16,0 0 0 0,0 0-2 0,0 0 2 16,0 0 0-16,0 0 0 0,0 0 0 0,0 0 0 15,0 0 0-15,0 0 0 0,0 0 0 0,0 0 0 16,0 0 0-16,0 0 0 0,0 0 0 0,0 0 0 16,0 0 0-16,0 0 0 0,0 0 0 0,0 0 0 15,0 0 0-15,0 0 0 0,0 0 0 0,0 0 0 16,0 0 0-16,0 0 0 0,0 0 0 0,0 0 0 0,0 0 0 15,0 0 0-15,0 0 0 0,0 0 0 0,0 0 0 16,0 0 0-16,0 0 0 0,0 0 0 0,0 0 0 16,0 0 0-16,0 0 0 0,0 0 0 0,0 0 0 15,0 0 0-15,0 0 0 0,0 0 0 0,0 0 0 16,0 0 0-16,0 0 0 0,0 0 0 16,0 0 0-16,0 0 0 0,0 0 0 0,0 0 0 15,0 0 0-15,0 0 0 0,0 0 0 0,0 0 0 16,0 0 0-16,0 0 0 0,0 0 0 0,0 0 0 0,0 0 0 15,0 0 0-15,0 0 0 0,0 0 0 0,0 0 0 16,0 0 0-16,0 0 0 0,0 0 0 0,0 0 0 16,0 0 0-16,0 0 0 0,0 0 0 0,0 0 0 0,0 0 0 15,0 0 0-15,0 0 0 0,0 0 0 16,0 0 0-16,0 0 0 0,0 0 0 0,0 0 0 0,0 0 0 16,0 0 0-16,0 0 0 0,0 0 0 0,0 0 0 15,0 0 0-15,0 0 0 0,0 0 0 0,0 0 0 16,0 0 0-16,0 0 0 0,0 0 0 0,0 0 0 15,3-7 0-15,-3 7 0 0,0 0 0 0,0 0 0 16,0 0 0-16,0 0 0 0,0 0 0 0,0 0-1 0,0 0 1 16,0 0 0-16,0 0 0 0,0 0-1 0,0 0 1 15,0 0 0-15,0 0 0 0,0 0-1 0,0 0 1 16,0 0 0-16,0 0 0 0,0 0-1 0,0 0 1 16,0 0 0-16,0-9 0 0,0 9-1 0,0 0 1 15,0 0 0-15,0-7 0 0,0 7-1 0,0 0 1 16,0 0 0-16,0 0 0 0,0-7-1 0,0 7 1 0,0 0 0 15,0 0 0-15,0 0-2 0,0 0 2 0,0-5 0 16,0 5 0-16,0 0-1 0,0 0 1 0,0 0 0 16,0 0 0-16,0 0-1 0,0 0 1 0,0 0 0 15,0 0 0-15,0 0-1 0,0 0 1 0,0 0-1 16,0 0 1-16,0 0-1 0,0 0 1 0,0 0 0 16,0 0 0-16,0 0-1 0,0 0 1 0,0 0 0 15,0 0 0-15,0 0-1 0,0 0 1 0,0 0 0 16,0 0 0-16,0 0-2 0,0 0 2 0,0 0-1 0</inkml:trace>
  <inkml:trace contextRef="#ctx1" brushRef="#br0" timeOffset="-168560.13">10631 8286 12 0,'0'0'0'0,"0"0"0"0,0 0 0 15,0 0 0-15,0 0 0 0,0 0 0 0,0 0 0 0,0 0 0 16,0 0 0-16,0 0 0 0,0 0 0 0,0 0 0 15,0 0 0-15,0 0 0 0,0 0 0 0,0 0 0 16,0 0 0-16,0 0 0 0,0 0 0 0,0 0 0 16,-4 18 0-16,4-18 0 0,0 0 1 0,0 0-1 15,-3 7 0-15,3-7 0 0,0 0 1 0,-4 7 1 16,4-7 2-16,0 0-2 0,-7 7 1 0,7-7 0 16,-3 7-1-16,3-7 0 0,0 0 0 0,-4 7 2 0,4-7 0 15,0 0 0-15,-7 5 0 0,7-5-2 0,-3 11 2 16,3-11-1-16,-4 9 0 0,4 1 4 0,0-1 1 15,0-2 0-15,0 4 0 0,4-1-4 0,-1 1 2 16,-3-11-1-16,4 15 1 0,3-2 21 0,0-4 1 16,-7-9 0-16,3 14 0 0,1-7-16 0,-4-7 2 15,7 10-1-15,-7-4 1 0,0 1 22 0,0-7 1 0,0 0 0 16,-4 7 0-16,4-7-23 0,0 0 2 0,0 0-1 16,0 7 0-16,0-7 19 0,0 0 1 0,0 0-1 15,0 0 0-15,0 0-19 0,0 0-1 0,0 0 1 16,0 0 0-16,0 0 19 0,0 0 2 0,0 0 0 15,4-7 0-15,-4 7-21 0,11-6-1 0,-11 6 1 16,10-10 1-16,-5 3 5 0,1 0 0 0,-1 0 1 16</inkml:trace>
  <inkml:trace contextRef="#ctx1" brushRef="#br0" timeOffset="-166947.45">11204 8147 904 0,'0'0'0'0,"0"0"0"0,0 0 0 15,0 0 13-15,0 18 2 0,0-18 0 0,0 9-1 16,0-9-6-16,-3 8 1 0,3-1 0 0,-4 9 0 0,1 5-1 15,-1 2 0-15,1-7 0 0,-4 18 1 0,-2-5-4 16,7-6 1-16,-2 0-1 0,-1 7 1 0,3-5-5 16,2-6 1-16,0 2-1 0,-3 9 2 0,3-9-2 15,2-3 0-15,-1-4 0 0,-1 12 1 0,-1-10 3 16,1-5-1-16,1-1 1 0,-1 2-1 0,0 1 0 16,0-6-1-16,0-7 0 0,0 0 1 0,0 9 2 15,0-9 2-15,0 0 0 0,0 0 0 0,0 0-3 16,0 0 0-16,0 0 1 0,0 0-1 0,0 0 7 0,0 0 0 15,0 0-1-15,0 0 2 0,0 0-7 0,0-9 2 16,0 9 0-16,-1-11 0 0,1-6 5 0,0-4 1 16,0-1-1-16,0 1 2 0,0-5-7 0,1 0 1 15,5 3-2-15,-3 9 2 0,2-6 17 0,6 3 0 16,-4-1 0-16,-3 8 0 0,3-5-14 0,0 1 0 0,0-3 1 16,-4 4 0-16,4 3 18 0,0-1-1 0,-1-6 0 15,-3 3 2-15,3 1-19 0,-1 5 2 0,-2-3-2 16,1-1 2-16,-1 1 17 0,1 4 2 0,-1-2 0 15,1 1-1-15,0 2-19 0,-4 6 0 0,7-16 1 16,-7 16-1-16,7-10 18 0,-7 10 0 0,7-9 1 16,-7 9-1-16,7-7-18 0,-7 7 1 0,0 0-1 15,7-5 1-15,-7 5 12 0,7-2 1 0,-7 2-1 16,0 0 1-16,10-4-16 0,-10 4 1 0,9-3 1 16,-9 3-1-16,7 2 8 0,-7-2-1 0,11 1 0 0,-1 3 1 15,8 0-11-15,0-4 2 0,-2-2-1 0,15 9 0 16,5-7 6-16,1-5 0 0,-2-1 0 0,-3 12 1 0,5-5-9 15,-4-4 1-15,3-4 0 0,2 8 0 0,-6-2 3 16,-2-6 1-16,-2 0-1 0,6 7 2 0,-6 0-7 16,-3-4 1-16,1 1-2 0,2 10 2 0,-3-7 0 15,-7-7 2-15,1 0-1 0,-1 17 0 0,-1-10-5 16,-2-3 2-16,0-4 0 0,3 10 0 0,-4 1-1 16,0-8 1-16,4 1 0 0,-2 6 1 0,0-3-4 15,-4-3 1-15,2-6-1 0,0 18 2 0,0-6-2 0,-7-3 2 16,2-3-2-16,0 6 2 0,-2 1-3 0,-7-4 2 15,9-4-2-15,-9 4 2 0,0 0-1 0,0 0 1 16,7 0-1-16,-7 0 2 0,0 0-3 0,0 0 0 16,0 0 1-16,0 0 0 0,0 0 0 0,0 0-1 15,0 0 0-15,0 0 1 0,0 0-2 0,0 0 0 0,0 0 0 16,4 7 2-16,-4 0-2 0,0 2 0 0,0 0 1 16,3 7-1-16,1 3-1 0,3 2 1 0,-4-3 0 15,8 6 1-15,-4-3-1 0,-2 2 0 0,2-9 0 16,4 7 1-16,-4-5-2 0,0 2 1 0,0-4 0 15,0 14 1-15,0-12-1 0,-3-2 0 0,3 0 0 16,3 7 0-16,-3-3 0 0,-5-9 0 0,2-1-1 16,-1 19 1-16,1-13-2 0,-1-4 1 0,1-4-1 15,-1 9 1-15,-1-4-1 0,-2-11 2 0,-2 7-2 16,0 0 1-16,2-7-1 0,0 11 0 0,0-11 0 16,0 0 0-16,-8 0 0 0,8 0 0 0,-13 8 0 0,3-4 0 15,-8 0 0-15,-3-4 0 0,-2 0 0 0,-5 1 0 16,-4 1 0-16,0-4 0 0,2-3 0 0,-3 9 0 15,4-4-1-15,1-4 1 0,-3 0 0 0,-7 8 0 0,7-4-2 16,-3 0 2-16,-1-4 0 0,-2 8 0 0,5 0 0 16,0-8 0-16,2 0 0 0,2 8 0 0,0 0 0 15,0-4 0-15,1-4 0 0,-1 9 0 0,0 1 0 16,5-5 2-16,-5-2-1 0,-2 4 0 0,1 2-1 16,5 1 1-16,-6-5 0 0,5 8 0 0,0 0 1 15,1-4 1-15,3-5-1 0,5 7 1 0,2 0 0 16,-4 0-1-16,4-7 0 0,0 7 0 0,1 0 2 0,3-3 0 15,3-4-1-15,7 0 2 0,-11 9-3 0,4-4 2 16,7-5-1-16,-11 7 0 0,4-3 2 0,7-4-1 16,-10 7 1-16,10-7-1 0,-9 7 0 0,9-7-1 15,-9 5 0-15,9-5 1 0,0 0 0 0,0 0 1 16,0 0-1-16,0 0 2 0,0 0-3 0,0 0 1 0,0 0-1 16,0 0 1-16,0 0 1 0,0 0-1 15,0 0 1-15,0 0 0 0,0 0-1 0,0 0-1 0,0 0 1 16,0 0 0-16,0 0-1 0,0 0 2 0,0 0-1 15,0 0 1-15,0 0-2 0,0 0 1 0,0 0-1 16,0 0 0-16,7-5 1 0,-7 5-1 0,0 0 0 16,0 0 2-16,7-7-3 0,-7 7 2 0,0 0-1 15,0 0 0-15,2-7 1 0,-2 7 0 0,0 0 0 16,0 0 0-16,0-7-2 0,0 7 2 0,0 0-1 16,0 0 0-16,0 0 1 0,0-7-1 0,0 7 0 15,0 0 2-15,0 0-3 0,0 0 2 0,0 0-2 0,0 0 1 16,0 0 1-16,0 0-1 0,0 0 0 0,0 0 1 15,12-6-2-15,-5 4 0 0,1 1 0 0,2-1 2 16,4 2-2-16,4 0 0 0,0-2 0 0</inkml:trace>
  <inkml:trace contextRef="#ctx1" brushRef="#br0" timeOffset="-166281.33">12104 8299 1683 0,'0'0'0'0,"0"0"0"16,0 0 0-16,0 0 56 0,0 0 1 0,0 0 0 15,-18-4 1-15,18 4-42 0,-7 5 2 0,7-5-1 16,-10 7 1-16,-1 4 30 0,0-1 2 0,4 1-2 16,-7 5 1-16,0 7-32 0,5-7 0 0,-1-6 0 15,-1 8 0-15,1-8 2 0,2-3 1 0,8-7-1 0,-10 16 1 16,10-9-10-16,0-7 2 0,0 0-2 0,-4 7 1 15,4-7-10-15,0 0 1 0,0 0-1 0,-3 7 2 16,3-7-2-16,0 0 0 0,0 0 0 0,0 0 1 16,0 0-2-16,10 0 0 0,-10 0 0 0,7-3 0 0,-7 3 0 15,11-7 0-15,-4 0 0 0,0-4 0 0,-3 0-3 16,1 1 1-16,0 1-1 0,-1-5 1 0,-1 0 0 16,-1 2 0-16,0-2-1 0,-2 3 2 0,-2 6-4 15,2 5-1-15,-2-13 1 0,2 13 0 0,-3-7 1 16,3 7 0-16,0 0 0 0,0 0 0 0,0 0 1 0,0 0 1 15,0 0-2-15,0 0 2 0,12 11 0 16,-1 0 0-16,-1 1-1 0,4 9 1 0,4 0 0 0,-6-10 0 16,1-8-1-16,-4 6 2 0,1 0-1 0,1-6 1 15,-1-5-1-15,-3 6 1 0,0-2-2 0,-7-2 2 16,11-2 0-16,-11 2 0 0,12 0 0 0,-5-4 0 16,-7 4 0-16,11-10-1 0,-11 10 2 0,4-9 0 15,-1 2 0-15,-3 0 0 0,0-3 0 0,-3-1 0 0,-5-1 0 16,-2-2 0-16,-4 5 0 0,1 3 0 0,-1-1 0 15,-3 7 2-15,1 4-2 0,5-1 0 0,1-3 0 16,-1 2 1-16,0 7 0 0,4-2 0 0,7-7 0 16,-14 19 0-16,7-4-1 0,4-1 1 0,-4-4 0 15,-6 11 1-15,1 6 1 0,-4-10 0 0,-5-13 1 16</inkml:trace>
  <inkml:trace contextRef="#ctx1" brushRef="#br0" timeOffset="-165331.83">11723 8538 12 0,'0'0'0'16,"0"0"0"-16,0 0 0 0,0 0 0 0,-4 17 0 15,4-17 0-15,-3 11 0 0,3-2 0 0,-4 1 0 0,4-1 0 16,-3 9 0-16,-1 5 0 0,1-8 0 0,3-1 0 16,-7 2 0-16,7 5 0 0,0-1 0 0,0-8 0 15,-4 6 0-15,4-3 0 0,0-4 0 0,0-6 0 16,0 6 0-16,4-2 0 0,-4-9 0 0,0 7 0 16,0-7 0-16,0 7 4 0,0-7 2 0,0 0 0 15,0 0-1-15,7 3-1 0,-7-3 0 0,0 0-1 16,7 0 2-16,-7 0-2 0,14-3 1 0,-14 3-1 15,14-4 0-15,-2-1 0 0,2-4 0 0,0-3-1 16,4-1 2-16,-4 1 16 0,-7-2 0 0,0-3 0 0,-3 2 1 16,-4 7-10-16,-4-5 0 0,1-1 0 0,-1 5 0 15,-3 2 36-15,0 0 1 0,-3 0-1 0,-1 4 0 0,0 1-30 16,-4 2-1-16,0 0 1 0,1 5 0 0,0 4 25 16,4 0-1-16,-1 1 1 0,0 3-1 0,3 3-25 15,2-2 0-15,1-2-1 0,2 6 2 0,3-6 18 16,0 2 0-16,0-9 0 0,1 8-1 0,5-3-19 15,-1-3-1-15,-5-7 1 0,10 14 1 0,1-7 8 16,0 0 1-16,-4-7 0 0</inkml:trace>
  <inkml:trace contextRef="#ctx1" brushRef="#br0" timeOffset="-164983.22">12257 8694 1030 0,'0'0'0'0,"0"0"0"16,0 0 0-16,0 0 12 0,0 0 1 0,0 0 1 15,2 21-1-15,-2-14-5 0,2 1 0 0,-2-8 0 16,9 14 1-16,-1-4 16 0,-1-1-1 0,1-6 1 15,2-3 0-15,1 4-13 0,3-4 0 0,0-7 1 0,2 5-1 16,5-5 3-16,0-3-1 0,-7-3 1 0,0 1-1 16,-3 0-5-16,-2-4 0 0,-6 3 0 0,-3-2 0 15,-7 4-5-15,-2 1-1 0,-5-5 0 0,0 12 2 0,-3-2-3 16,-1 1 2-16,0-3-1 0,2 14 0 0,-1 5-2 16,3-4 1-16,0-3-1 0,6 5 0 0,-2 6-1 15,1-2 1-15,2 0 0 0,4 4 0 0,-3 0-1 16,-3-4 0-16,-1-4 0 0</inkml:trace>
  <inkml:trace contextRef="#ctx1" brushRef="#br0" timeOffset="-161550.14">11460 8378 414 0,'0'0'0'0,"0"0"0"16,0 0 0-16,21 5 13 0,-16-5 1 0,6-4-1 15,1 8 2-15,4-1-8 0,-5-3 2 0,-1 0-1 16,1 0 1-16,0 0-8 0,-3 4 2 0,1-8-1 16,2 4 0-16,1 4-1 0,2-4 1 0,-3 0 0 0,-1 0 0 15,3 0-4-15,3 4 0 0,0-8 1 0,-2 8 0 16,0-4 0-16,-4 0 0 0,1-4 0 0,0 4 0 16,-1 4-25-16,-1-1 0 0,1-6 0 0,-2 3 2 15,-8 0 10-15,10 3 2 0,-10-3-1 0,11 0 1 0,-11 0-5 16,10 0 0-16,-10 0 1 0,7 0 0 0,-7 0 6 15,6 7 1-15,-6-7-1 0,8 4 1 0,0-1-1 16,0 1 0-16,-8-4-1 0,7 0 1 16,-7 0 4-16,14 7-1 0,-14-7 0 0,11 1 0 0,-11-1 1 15,11 7 0-15,-11-7 0 0,10 2 1 0,-10-2 0 16,7 7 1-16,-7-7-1 0,7 2 2 0,-7-2 0 0,13 5-1 16,-13-5 1-16,10 2 0 0,1 0-1 15,-1-2 2-15,-2-4-1 0,-1 4 0 0,3 0 1 0,-1-1 0 16,0-3 0-16,-2 4-1 0,2 2 1 0,-2 0 1 15,0-4-1-15,0 2 1 0,0 0-2 0,3-2 2 16,1 0 0-16,-2 4 0 0,1 0-1 0,1-4 1 16,0-2 0-16,-4 6-1 0,3 0 2 0,1-4 0 0,-4-1 0 15,0 3 0-15,0 0 0 0,-7 0 0 0,9-6 0 16,-9 6 0-16,12 0 7 0,-3 0 0 0,-9 0 0 16,11-1 0-16,-4 1-2 0,0-2-1 0,-7 2 1 15,7 0 1-15,-7 0 11 0,7 0 3 0,-7 0-2 16,7-2 1-16,-7 2-9 0,0 0 0 0,7-2 0 15,-7 2 1-15,0 0 9 0,0 0 1 0,5-1-1 16,-5 1 0-16,7 3-10 0,-7-3 1 0,0 0 0 16,11-2 1-16,-4 2 12 0,-7 0 1 0,10-1 0 15,-10 1 1-15,8 1-14 0,-8-1 0 0,7 0 1 0,-7 0-1 16,7-1 9-16,-7 1 2 0,7 0-1 0,-7 0 1 16,10-4-12-16,-3 1 0 0,-7 3 0 0,9-4 2 15,-2 4 8-15,0-3 0 0,-7 3 1 0,11-4-1 16,-11 4-10-16,10-3 0 0,-3-1 1 0,4 4-1 0,3 0 6 15,-3-3 1-15,-2-1 0 0,-2 4-1 0,0 0-6 16,-7 0-1-16,10-4 0 0,-10 4 0 0,14 0 2 16,-7-3 2-16,-7 3-2 0,11-4 1 0,-11 4-5 15,11 0 0-15,-11 0 0 0,10-3 1 0,-3 1 0 0,0 0 1 16,-7 2-1-16,7-3 1 0,-7 3-4 16,0 0 1-16,0 0-1 0,13-4 1 0,-13 4 0 0,7-1 1 15,-7 1-1-15,7-4 1 0,-7 4-3 0,10-3 0 16,-10 3 1-16,15-4 0 0,-8 2-1 0,-7 2 2 15,8-3-1-15,-8 3 0 0,11 0-1 0,-11 0-1 16,9 0 1-16,-9 0-1 0,9 0 2 0,-9 0-1 16,0 0 1-16,0 0 1 0,7 0-4 0,-7 0 2 0,0 0-1 15,7 0 1-15,-7 0-1 0,7-4 1 0,-7 4-1 16,7-2 2-16,-7 2-3 0,7-3 0 0,-7 3 1 16,7-4 0-16,0 4 0 0,-7 0 0 0,11-3 0 15,-4 3 0-15,-7 0-2 0,12-4 2 0,-12 4-1 16,11-3 0-16,-11 3 1 0,10 0-1 0,-10 0 0 15,11-4 1-15,-4 4-2 0,0 0 1 0,0 0 0 16,2-3 0-16,0 3-1 0,-1-4 1 0,3 4-1 16,0-3 1-16,3 3-2 0,-4 0 2 0,4 0-1 15,4 0 0-15,-2 0 1 0,-2-4 1 0,0 1-1 0,-3 3 2 16,-1 0-3-16,1-2 1 0,-1 0-1 0,-1 1 2 16,2 1 1-16,-4-2 1 0,3 0 0 0,-2 0-1 15,-1 2-1-15,3-2 0 0,-5 1 1 0,4-1-1 16,2 2 2-16,1 0-1 0,-5-2 1 0,7 2 1 0,-3 0-4 15,0 0 2-15,-4-2-1 0,3 2 1 0,1 0-2 16,-2 0 1-16,1-3 1 0,1 1-1 0,-1 2-1 16,-3 0 0-16,4-2 0 0,-2 2 1 0,1 0-2 15,-1-1 1-15,4 1 1 0,-3 0-1 0,-3 0-1 16,4 0 1-16,-4-4-1 0,3 4 0 0,-3 0-1 0,2 0 1 16,0-3 1-16,3 3-1 0,-1 0-1 15,0 0 1-15,-4-4-1 0,-7 4 2 0,10 0-1 0,-10 0 0 16,11 0 0-16,-11 0 2 0,10 0-3 0,-10 0 1 15,11 0 0-15,-11 0 1 0,12 0-1 0,-12 0 0 16,11 0 0-16,-11 0 2 0,11 0-3 0,-11 0 1 16,10 0 0-16,-10 0 1 0,11 0-1 0,-4 0 0 15,-7 0 0-15,12 0 2 0,-5 0-2 0,0 0 0 16,0 0 0-16,4 0 1 0,-4 0-1 0,3 0 0 0,-2-3 0 16,-1 3 2-16,0 0-3 0,-2 0 1 0,2 0 0 15,-7 0 1-15,11 0-1 0,-11 0 0 0,8 0 0 16,-8 0 2-16,9 0-3 0,-9 0 1 0,7 0 0 15,-7 0 0-15,7 3 0 0,-7-3 0 0,7 0 0 16,-7 0 0-16,7 4-1 0,-7-4 2 0,7 0-2 16,-7 0 1-16,0 0-1 0,0 0 0 0,8 3 0 15,-8-3 2-15,0 0-2 0,7 4 0 0,-7-4 0 16,7 0 1-16,-7 0-1 0,7 0 1 0,-7 0-1 0,9 0 0 16,-9 0 0-16,10 0 0 0,-10 0 0 15,11 0 0-15,-11 0-1 0,10 1 1 0,-10-1 1 0,14 0-1 16,-7 0-1-16,0 0 1 0,-1 0 0 0,3 0 0 0,1 0-1 15,3-1 1-15,-3 1 0 0,1-4 0 0,-1 4-1 16,4 0 2-16,-5-3-2 0,9 3 1 0,-1-4-1 16,-2 4 1-16,-5-3 0 0,-3 3 0 0,2 0-1 15,0 0 1-15,-2-4 0 0,0 4 0 0,0 0 0 16,2 0 2-16,-2 0-2 0,0 0 1 0,0 0-1 16,0 0 0-16,0 0 0 0,-7 0 2 0,12 0-2 0,-4 0 1 15,-8 0 0-15,10-2 1 0,-3 2-2 0,0 0 1 16,-7 0-1-16,11 0 1 0,-11 0 1 0,10 2 0 15,-10-2-1-15,11-2 2 0,-11 2-2 0,7-3 0 16,-7 3 0-16,7 0 0 0,-7 0 0 0,11 0 0 16,-4-4-1-16,-7 4 1 0,10 4-1 0,-10-4 0 15,13 0 1-15,-13 0 0 0,10 0-2 0,-10 0 1 16,11-4 0-16,-11 4 0 0,10 4-1 0,-10-4 1 0,11 0 0 16,-11 0 1-16,9 0-2 0,-9 0 1 0,10 0-1 15,-10 0 1-15,13 0-1 0,-4 3 1 0,1-3-1 16,-3 0 1-16,0 0-1 0,0 0 1 0,0-3-1 15,4 3 1-15,1 3-1 0,2-3 1 0,1 0-1 16,-5 0 2-16,4 0-2 0,0 0 0 0,-1 0 0 16,-3 0 1-16,3 0-1 0,2 2 0 0,-4-4 0 15,0 2 1-15,3 0-1 0,-4 0 0 0,3 0 0 16,-1 0 0-16,4 0 0 0,-2 2 0 0,0-2 0 16,-3 0 0-16,3 0 0 0,0 0 0 0,2 0 0 0,5 0 0 15,-2 4 0-15,-1-4 0 0,3-4 0 0,0 4 0 16,-3 0 0-16,1-2 0 0,3-1 0 0,-5 3 0 0,1 0 0 15,-2 0 0-15,0-4 0 0,-6 4 0 0,6 0 0 16,-5 0 0-16,3-3 0 0,-4-1 0 0,1 4 0 16,0 0 0-16,-1-3 0 0,-1 1 0 0,1 2 0 15,-2 0 0-15,-1-2 0 0,-7 2 0 0,10-2 0 16,-10 2 0-16,11 0 0 0,-11 0 0 0,7 0 0 16,-7 0 0-16,7 0 0 0,-7 0 0 0,0 0 0 15,0 0 0-15,7 0 0 0,-7 0 0 0,0 0 0 16,0 0 0-16,7 0 0 0,-7 0 0 0,0 0 0 0,0 0 0 15,0 0 0-15,0 0 0 0,0 0 0 0,0 0 0 16,0 0 0-16,0 0 0 0,0 0 0 0,0 0 0 16,0 0 0-16,0 0 0 0,0 0 0 0,0 0 0 15,0 0 0-15,0 0 0 0,0 0 0 0,0 0 0 0,0 0 0 16,0 0 0-16,0 0 0 0,0 0 0 0,0 0 0 16,0 0 1-16,0 0-1 0,0 0 0 0,0 0 0 15,0 0 1-15,0 0-1 0,0 0 0 0,7 0 0 16,-7 0 1-16,0 0-1 0,9 0 0 0,-9 0 0 15,7 0 1-15,-7 0-1 0,7 0 1 0,-7 0-1 16,7-1 2-16,-7 1-2 0,7 0 1 0,-7 0-1 16,0 0 1-16,7 0-1 0,-7 0 1 0,0 0 0 15,0 0 0-15,7 0-1 0,-7 0 1 0,0 0-1 16,0 0 1-16,5 0-1 0,-5 0 1 0,0 0 1 16,0 0-1-16,0 0-1 0,0 0 1 0,0 0-1 15,0 0 1-15,0 0 0 0,0 0 0 0,0 0 0 0,0 0 0 16,0 0-1-16,0 0 2 0,0 0-1 0,0 0 0 15,0 0 0-15,0 0 0 0,0 0 0 0,0 0 0 16,0 0 0-16,0 0 1 0,0 0-1 0,0 0 0 0,0 0 0 16,0 0 0-16,0 0 0 0,0 0 1 0,8 0 0 15,-8 0-1-15,0 0 0 0</inkml:trace>
  <inkml:trace contextRef="#ctx1" brushRef="#br0" timeOffset="-159083.66">12037 8156 690 0,'0'0'0'15,"0"0"0"-15,0 0 0 0,0 0 24 0,21 18 1 0,-14-18 0 16,0 1-1-16,2 3-11 0,3-1-1 0,4-6 0 16,-2 6 1-16,0-3 22 0,0-7 0 0,-3 2 0 15,8 0 1-15,3-4-21 0,-8-5-1 0,-4-2 1 16,8 13 1-16,-7-6-16 0,-3-2 0 0,1-1 0 16,0 10 1-16,-9 2-1 0,7-14 0 0,-3 5 0 15,-4 9 1-15,3-9-11 0,-3 9 0 0,-3-7 0 16,3 7-1-16,-4-10 5 0,4 10-1 0,-11-4 0 15,1 4 1-15,-2 0-28 0,1 0 1 0,-3-3 0 16,3 6 0-16,-3 1 19 0,0-1-1 0,7-3 0 0,2 14 2 16,1-5-14-16,1-2 1 0,3-7-1 0,-6 16 1 15,6-2 13-15,2-7 1 0,-2-7-2 0,4 16 2 0,-3-5 5 16,-1-11 1-16,6 7 0 0,-6-7 0 0,12 7 2 16,-5-6-1-16,0-1 1 0,4 2-1 0,3-2 4 15,0-5 0-15,-2-2 0 0,9 3 0 0,1-4 0 16,-5-8-1-16,-4 2 1 0,1 14 1 0,-7-7 0 15,-4-2 0-15,1-5 0 0,-4 14 0 0,0 0 0 16,3-9 0-16,-6-2 0 0,3 11 0 0,-7-7 4 0,7 7-1 16,-13-7 0-16,5-1 1 0,-8 4-2 0,2-5 0 15,-4 2 1-15,-3 11 0 0,-2-2 13 0,5-4-1 16,4 0 1-16,0 13 0 0,5 1-7 0,9-12 0 16,-10 7 0-16,6 7 1 0,4-2 12 0,0-1 2 15,0-4-1-15,2 9 1 0,1-2-13 0,1 2 1 16,1-9 1-16,4 14-1 0,-2-5 8 0,-7-16 2 0,14 1-1 15,-3 3 0-15,-4-1-9 0,0-3-1 0,0-3 0 16,2 3 0-16,1 0 8 0,-3-4 1 0,-7 4 0 16,11-8 0-16,-11 8-10 0,11-9 1 0,-11 9-1 15,3-11 1-15,-3 11 7 0,-3-10 0 0,3 10 0 16,-4-7 1-16,4 7-9 0,-11-11 1 0,6 2-1 16,-2 2 0-16,-3-3 9 0,-1-1 0 0,0-3 0 15,1 7 0-15,-4 3-9 0,3-3 1 0,4 0-1 16,7 7 2-16,-7 4 6 0,7-4 0 0,0 0 0 15,-5 10 0-15,5-2-8 0,0-8 0 0,8 7 0 0,7 10 0 16,2 4 7-16,-3-5 1 0,0-12 0 0,6 10 0 16,-3-7-8-16,-6-7 0 0,3-6 0 0,0 10 0 15,-3-6 3-15,-2-5 2 0,-2 0 0 0,0 4-1 0,-7 3-6 16,7-7 1-16,-7-6 0 0,3 6 0 0,-3-5 3 16,-3 5 2-16,-1-2-2 0,-1 0 2 0,-4-3-7 15,-1 1 1-15,1-4 0 0,-5 1 0 0,-4 5 1 16,0-2 1-16,3-1-1 0,2 8 1 0,4 1-4 15,-1 3 1-15,3-4-2 0,7 4 2 0,0 0 3 16,-4 7 1-16,4-7 0 0,0 11 1 0,0-4-6 16,4 0 1-16,-4-7 0 0,17 16 1 0,-4 1 3 0,-4-10 1 15,-1 0 1-15,6 8-1 0,1-10-5 0,-5-7 1 16,4-1-1-16,0 4 1 0,1-1 6 0,-3-5 0 16,2-2 1-16,0 10 0 0,4-6-8 0,-9-1 2 15,-4-3 0-15,-5 7 0 0,0 0 4 0,7 4 0 16,-7-4 1-16,0 0-1 0,0 0-5 0,0 0 0 15,-9-4 0-15,0 4 1 0,-5 4 0 0,-4-1 1 0,1-3-1 16</inkml:trace>
  <inkml:trace contextRef="#ctx1" brushRef="#br0" timeOffset="-158823.68">11612 8096 1004 0,'0'0'0'0,"0"0"0"0</inkml:trace>
  <inkml:trace contextRef="#ctx1" brushRef="#br0" timeOffset="-158447.9">11568 8114 552 0,'0'0'0'0,"0"0"0"0,-4 23 0 0,4-13 52 0,0-3 2 15,0-7-1-15,0 16 1 0,0-7-37 0,0-2 1 16,0-7-2-16,7 0 2 0,-7 0 42 0,7 0-1 15,-7 0 1-15,7 0-1 0,0 3-42 0,2-3 1 16,2 0 0-16,-1-3 0 0,4-1-6 0,0 1 1 0,-3-2-1 16,0 1 2-16,-3-5-7 0,0-1 1 0,-5-3 0 15,1 8 0-15,-4 5-1 0,-4-10 1 0,1 1-1 16,3 9 1-16,-13-4-3 0,4 1 0 0,1-4 1 16,-7 10 0-16,1-3-4 0,0 0 1 0,4 0 1 15,-3 16-1-15,4-9-1 0,9-7 0 0,-8 11 1 16,6 3 0-16,2 2 0 0,2-4 2 0,1-5-2 15,2 9 2-15,4-2-3 0,0-5 1 0,2-4 1 16,-4 0-1-16,7-1 5 0,0-4 0 0,0-4 0 16,5-1-1-16,3-2-1 0,-1-2 0 0,-7-3-1 0,5 3 1 15,-5-2 4-15,-3-4 1 0,-4-7 0 0,-3 15 1 16,-1-1-6-16,-6-8 1 0,-1-2 0 0,1 11 1 16,-5 0 5-16,-2 0 2 0,-1-3-2 0,-3 6 2 15,-2 0-7-15,2-3 1 0,4 0 0 0,-4 14 0 0,1-3 11 16,3-1 0-16,10-3 0 0,-9 4 2 0,7 3-12 15,2-7 1-15,0 9 0 0,0 3 0 0,7-1 10 16,2-1 0-16,0-1-1 0</inkml:trace>
  <inkml:trace contextRef="#ctx1" brushRef="#br0" timeOffset="-157928.72">12515 7994 1180 0,'0'0'0'0,"0"0"0"16,0 0 0-16,0 0 33 0,0 0 0 0,0 0 1 15,2 21 0-15,-2-12-21 0,0 0 2 0,0-9-1 0,0 14 1 16,1-4 2-16,-1-10 1 0,7 8 0 0,-7-8 0 16,9 12-8-16,-9-12 0 0,11 3 0 0,-11-3 0 15,10 6-3-15,-10-6-1 0,14-4 1 0,-6 4 1 0,-1-2-4 16,-7 2 2-16,7-7-1 0,-7 7 0 0,0 0-5 15,0 0 1-15,0 0-1 0,0 0 1 0,-14-5-1 16,-4 3 0-16,0 1 0 0,-19 9 2 0,-9-1-2 16,2-5 0-16,9 0 0 0,3 14 0 0,6-2 0 15,1-5 0-15,4-2 0 0,5 12 0 0,2-5 0 0,3-7 0 16,4-2 0-16,7 2 0 0,0 4 0 16,0-2 0-16,0-9 0 0,7 5 0 0,-7-5 4 0,11 4 1 15,-6-8-1-15,15 2 0 0,6-7 0 0,-5-1-1 16,-1-2 1-16,4 3-1 0,1-4 8 0,-7-2 2 15,-4 1-2-15,-4 10 1 0,-3-5-5 0,-3-1 1 16,-2-4 0-16,-2 14-1 0,0 0 7 0,0 0 0 0,0-9 1 16,0 9 0-16,0 0-8 0,0 0 2 15,0 0 0-15</inkml:trace>
  <inkml:trace contextRef="#ctx1" brushRef="#br0" timeOffset="-157349.59">12501 8434 853 0,'0'0'0'16,"0"0"0"-16,0 0 0 0,0 0 29 0,-14 25-1 0,14-25 0 16,-4 14 0-16,4-7-16 0,0-7 2 0,0 0-1 15,0 7 0-15,0-7 27 0,0 0 0 16,11 7 1-16,-6-7-1 0,6 2-24 0,-1-2-1 16,1-2 1-16,3 2 0 0,0-4-7 0,-4-3 0 0,1-3 0 15,-11 10 1-15,7-4-5 0,-7 4 2 0,-2-10-1 16,2 10 0-16,-8-4-4 0,0-1 0 0,1 0-1 15,-7 1 1-15,-9 2-1 0,4-1 0 0,0-3 1 16,-3 10 0-16,5-1-4 0,-1-3-1 0,2-1 1 16,2 8 0-16,4 0 0 0,2-2 0 0,8-5 0 15,-7 4 1-15,4 3-3 0,3-7 0 0,-4 7 0 16,4-7 0-16,0 10 1 0,0-10 0 0,0 0-1 0,0 0 2 16,0 11 0-16,0-11 1 0,0 0 0 0,0 0-1 15,0 9 1-15,0-9 0 0,0 0 0 0,0 0 0 16,7 7 0-16,0-7 0 0,4 0 0 0</inkml:trace>
  <inkml:trace contextRef="#ctx1" brushRef="#br0" timeOffset="-153046.77">12645 7878 12 0,'0'0'0'0,"48"-28"0"0,5 9 0 15,9 1 0-15,-6-5 0 0,4-7 0 0,4 6 0 16,-6-1 0-16,-5-1 0 0,8-6 0 0,12 11 0 16,-5-6 0-16,-2 3 0 0,1-4 0 0,5 3 0 0,-7 2 0 15,-3 6 0-15,3-8 0 0,-1-2 0 0,-6 8 0 16,-7 3 0-16,2-8 0 0,-11 6 0 0,3 1 0 15,-10 4 0-15,-2-1 0 0,-1 4 0 0,-2 3 0 16,-9-1 0-16,0 0 0 0,-6 13 0 0,-1-5 0 16,-2-5 0-16,-1 1 0 0,-11 4 0 0,10 4 0 15,-10-4 0-15,-7 5 0 0</inkml:trace>
  <inkml:trace contextRef="#ctx1" brushRef="#br0" timeOffset="-152358.54">14998 6893 12 0,'0'0'0'0,"-40"7"0"0,-3 5 0 0,-1 8 0 0,-2-1 0 15,-5-1 0-15,-12 3 0 0,1-2 0 0,-3 2 0 16,-7-3 0-16,-8 12 0 0,1-4 0 0,-1 0 0 16,-6-3 0-16,-11 19 0 0,11-3 0 0,-1-7 0 15,-13 3 0-15,-1 6 0 0,8-5 0 0,4-2 0 0,-2-8 0 16,2 13 0-16,10-13 0 0,7-1 0 0,1 0 0 15,6 13 0-15,5-8 0 0,5-7 0 0,1 2 0 16,-1 6 0-16,9-1 0 0,2-3 0 0,5-4 0 16,6-4 0-16,8 2 0 0,4-7 0 0,3-9 0 15,6 6 0-15,5-4 0 0,7-7 0 0,0 0 0 16,0 0 0-16,3-7 0 0,6 7 0 0,2-7 0 0,17-2 0 16,2-1 0-16,5-1 0 0,0-7 0 0,6 3 0 15,5-1 0-15,-2 0 0 0,-5-7 0 0</inkml:trace>
  <inkml:trace contextRef="#ctx1" brushRef="#br0" timeOffset="-152008.56">13196 7484 12 0,'0'0'0'0,"-32"7"0"16,0 12 0-16,-1 2 0 0,1-6 0 0,-7-1 0 16,2 10 0-16,2-3 0 0,5-5 0 0,-2-2 0 15,4 20 0-15,3-3 0 0,6-10 0 0,1 2 0 16,4-3 0-16,3 8 0 0,4-7 0 0,2-7 0 15,7 5 0-15,0 1 0 0,1-8 0 0,6-5 0 16,5 4 0-16,4-1 0 0,3-6 0 0,5-8 0 16,10 4 0-16,-1-3 0 0,5-1 0 0,1-10 0 15,8 4 0-15,-8 1 0 0,-2-2 0 0,3-1 0 0,9 0 0 16,-8 1 0-16,-6 0 0 0,-6 1 0 0,-1 5 0 16,-5 3 0-16,-7 0 0 0,-6 0 0 0</inkml:trace>
  <inkml:trace contextRef="#ctx1" brushRef="#br0" timeOffset="-151614.97">12663 7943 12 0,'0'0'0'0,"0"0"0"16,0 0 0-16,0 0 2 0,0 0 0 0,0 0 1 16,0 0-1-16,0 0-1 0,16-12 1 0,-2 8 0 15,25 4 1-15,10 0 10 0,2-3 1 0,7-1-1 16,8 1 1-16,-1 6-7 0,-1-3 1 0,8-7 0 15,7 4 1-15,-3 3 12 0,-7 0 2 0,-4-7-1 16,4 7 1-16,-6 0-12 0,-11 0 0 0,0-4 0 16,-4 4 2-16,3 4 13 0,-1-1 0 0,-8-6 0 15,2 6 1-15,-7 1-14 0,-2-8 0 0,-1 1-1 16,-2 10 2-16,-4 0 17 0,-2-4 1 0,1-6-1 16,-1 8 1-16,-5 2-19 0,1-2 2 0,-3-5-2 0,-1 9 2 15,-4 2 13-15,-4-8 1 0,-10-3 0 0</inkml:trace>
  <inkml:trace contextRef="#ctx1" brushRef="#br0" timeOffset="-151159.73">13070 7850 715 0,'0'0'0'15,"0"0"0"-15,0 0 0 0,0 0 15 0,0 0 1 16,0 0-1-16,0 0 1 0,18-11-7 0,-18 11 0 0,0 0 0 16,0 0 0-16,0 0 18 0,0 0 1 0,0 0 0 15,0 0 0-15,0 0-15 0,0 0 0 0,0 0 0 16,0 0 1-16,-11 0-7 0,1 0-1 0,-4 0 1 15,-13 4 0-15,-1 6-3 0,0 1 1 0,0-6-1 16,1 6 2-16,2 1-6 0,-3-5 0 0,2-3 0 16,1 10 0-16,0-5 0 0,3-2 0 0,0-4 0 15,5 9 0-15,-1-3-2 0,2-5-1 0,4-4 1 0,3 3 0 16,9-3 0-16,-11 4 1 0,11-4-2 16,-7-7 2-16,7 7-4 0,0 0 0 0,0 0 1 0,0 0-1 15,0 0 1-15,0 0 0 0,0 0 1 0,-3-7 0 16,3 7 3-16,0 0 0 0,0 0 0 0,14-11 0 0,2 9 0 15,5 2 0-15,0 0 0 0,13 9 0 0,4 2 4 16,1-4 1-16,2-4-1 0,1 11 2 0,-1 0-3 16,-6-5 0-16,0 0 1 0,9 14 0 0,-10-6 10 15,-2-8 0-15,-1 0 1 0,3 16-1 0,-2-11-6 16,-11-2 1-16,-5-1 0 0</inkml:trace>
  <inkml:trace contextRef="#ctx1" brushRef="#br0" timeOffset="-150761.39">12718 8107 979 0,'0'0'0'0,"0"0"0"16,21 0 0-16,-11 3 14 0,-4-3-1 0,1 0 1 16,2 13-1-16,1-3-5 0,2 2 0 0,-1 1 0 15,7 11 1-15,1 10 16 0,6-4 1 0,3-4 0 16,4 8 1-16,1-1-15 0,3-1 1 0,4 1-1 0,13 18 1 16,-5-10 2-16,1-5 1 0,16 12-2 15,1 8 2-15,-1-8-7 0,-12-10 0 0,1-2 0 16,-4-1 0-16,-3-2-6 0,-9-12 1 15,0-7-1-15,-1 16 0 0,2-12 0 0,-9-7-1 0,-2-6 0 16,-6 12 2-16,-5-4-4 0,-1-13 1 0,-2 0-1 16,-5 12 1-16,0-8-1 0,1-4 1 0,-10 0-1 0,7-8 1 15,-7 8-1-15,0 0 0 0,0 0 0 0,0 0 0 16,0 0 0-16,0 0 0 0,0 0 0 0,0 0 0 0,-3-8 0 16,3 8 0-16,-7-13 0 0</inkml:trace>
  <inkml:trace contextRef="#ctx1" brushRef="#br0" timeOffset="-150211.97">13049 8487 778 0,'0'0'0'0,"0"0"0"15,-19 0 0-15,8 3 10 0,2-6 1 16,4-1-1-16,5 4 0 0,-10-3-4 0,10 3 1 0,-4-11 0 15,4 11 0-15,-3-7 9 0,3 7 2 0,0-14-1 16,3 7 1-16,-3-2-8 0,4 0 0 0,-4 1 1 16,3-3-1-16,-3-3-5 0,4 0 1 0,-4-2-1 15,3 6 2-15,-3 10-3 0,2-8 0 0,0 1 1 16,-2 7-1-16,0 0-4 0,1-7 1 0,-1 7 0 16,0 0 0-16,0 0-1 0,0 0 1 0,0 0 1 15,0 0-1-15,0 16-1 0,0 0 0 0,0 3 0 0,6 24 0 16,1-3 0-16,-2-8 0 0,0-6 0 0,1 20 0 15,1-7 0-15,-4-6 0 0,4-5 0 0,4 0 0 16,-4-3 0-16,-4-4 0 0,1-3 0 0,3 1 0 0,0-1 0 16,-2-10 0-16,-5-8 0 0,13 13 1 0,-8-6-1 15,-5-7 0-15,11 0 0 0,-11 0 1 16,0 0 5-16,7 0 0 0,-7 0 0 0,3-7 1 0,-3 7-3 16,-3-9 1-16,-1 2-1 0,-6-12 1 0,-10-4 6 15,-1-5 1-15,3-4 1 0,-3 5-1 0,-2-9-5 16,6-5 0-16,-1-1 1 0,-3 7 0 0,3 1-1 15,4-4 1-15,-2 1-1 0,-1 0 0 0,-5 5-2 0,8 4 0 16,7-2 0-16,5 7 1 0,1 11-4 0,1-2 0 16,3 3 0-16,-3 11 1 0,14-5-2 0,-7 8 1 15,7 3-1-15,1 2 1 0,2 8-2 0,-3-3 0 16,2-3 0-16,9 17 1 0,-7-5-1 0,-3-1 0 0,0-10 0 16,-1 10 2-16,0-1-2 0,0-10 0 0,-4 1 0 15,10 4 0-15,-2 0 0 0,-1-5 0 0,1-6 0 16,8 13 0-16,-3-6 0 0,0-4 0 0,2-4 0 15,7 17 0-15,-2-5 0 0,-6-6 0 0,-3-5 0 16</inkml:trace>
  <inkml:trace contextRef="#ctx1" brushRef="#br0" timeOffset="-149814.77">12815 8418 967 0,'0'0'0'0,"0"0"0"0,0 0 0 0,0 0 12 15,0 0 2-15,0 0-2 0,0 0 1 0,0 0-5 16,0 0 0-16,0 21 0 0,7 9 1 0,0 2 15 0,3-1-1 15,3 3 1-15,8 8 0 0,0 6-12 16,0-6 0-16,2 4 0 0,9 6 1 0,3-1 5 0,2-7 1 16,6 4 0-16,4 24 0 0,-1-2-9 0,2-10 0 15,5-2 0-15,5 9 1 0,-11-9-4 0,-4-17 1 16,-6 4 0-16,2 5 0 0,-11-6-4 0,-2-9 2 16,-5-5-1-16,1 3 1 0,-7-1-3 0,0-13 1 15,-5-1-1-15,1 1 2 0,-8-5-3 0,-3-14 1 16,11 7-1-16,-11-7 2 0,3 12-1 0,-3-12 2 0,0 0-1 15,0 0 1-15,0 0-2 0,0 0 0 0,4-7 1 16,-4-3-1-16,0-2 0 0,0-8 1 0,-4-3-1 16</inkml:trace>
  <inkml:trace contextRef="#ctx1" brushRef="#br0" timeOffset="-149382.41">12843 8715 941 0,'0'0'0'0,"-21"7"0"0,3 11 0 15,-7 0 12-15,2 1 1 0,2 6-1 0,4 13 2 16,3-8-7-16,-2 5 1 0,3-1 0 0,4 24 0 0,2-2 14 16,4-10 2-16,-1 0-2 0,4-2 2 0,-3-4-13 15,3-10 2-15,0-7-1 0,3 12 0 0,4-14-3 16,0-8 1-16,1-10 0 0,0 11 0 0,1-9-4 15,0-8 1-15,2-4 0 0,-1 7-1 0,-3-4-3 0,4-3 0 16,-4-3 0-16,2-1 1 0,1-3-2 0,-1-4 0 16,-2-4 0-16,5 1 2 0,-1-9-3 0,-4 0 0 15,0-7 0-15,0-2 0 0,4 4 0 0,-6-4 0 16,2-7 1-16,6 17-1 0,-1-8-1 0,-2 5 0 16,5-9 0-16,-5 17 1 0,1-4-1 0,-1 0 0 15,1 1 0-15,-1 1 1 0,3 5 2 0,1 1 2 16,-3-3-2-16,3 9 2 0,-6 2-3 0,1 1 1 0,0-1 1 15,2 16-1-15,-4 1 15 0,3-2 0 0,4 5 0 16,1 6 0-16,2 5-8 0,1 0 0 0,1 2 0 16,2 8 0-16,-1-3 21 0,-4-5-1 0,3 2 0 15,2 7 2-15,-7-9-19 0,2-2 0 0,5-1 1 16,4 10 1-16,-4-9 20 0,2-1 2 0,5 3 1 16,4 14-1-16,2-1-23 0,1-10 2 0,-3-1-2 15</inkml:trace>
  <inkml:trace contextRef="#ctx1" brushRef="#br0" timeOffset="-148346.89">13042 7670 539 0,'0'0'0'0,"0"0"0"16,0 0 0-16,-28 11 108 0,19-7 1 0,-1-4 0 15,-5 3 0-15,1 6-94 0,4-9 1 0,-4-9 0 16,1 13 1-16,3-4 63 0,-1 0 2 0,1-7-1 15,-1 10 1-15,0 1-64 0,4-4 0 0,7 0 0 0,-10-4 0 16,10 4-13-16,0 0 2 0,0 0-1 16,0 0 0-16,0 0-1 0,0 9-1 0,0-9 1 0,14 3-1 15,0 1-4-15,0-4 0 0,0-4 0 0,-1 1 0 0,6-6 0 16,4-1 0-16,-2-8 0 16,4 9 0-16,5-7-15 0,-2-1 0 0,5-6-1 0,10 11 2 0,-4-3 5 15,1-4 0-15,6-2 0 0,9 5 0 0,3 4-3 16,-5 0-1-16,5-10 1 0,7 7 1 0,-5-1 3 15,-2 2 0-15,8-9 0 0,-1 5 1 0,0 2 7 16,-3 1 0-16,-2-8 0 0,2 9 1 0,-6-4-1 16,-1-1 0-16,3-8 0 0,-7 18 2 0,2-6 8 0,-11-3 0 15,3-5 0-15,-10 16 0 0,-2-3-4 0,-4-3 0 16,-6-1 1-16,-2 14 0 0,-4-5 21 0,-6-2 1 16,-1 0 0-16,-10 7 0 0,0 0-15 0,0 0-1 15,0 0 1-15,0 0-1 0,0 0 18 0,0 10 0 16,0-10 0-16,-17 25 1 0,-10-4-19 0,-3-5 2 15,-7-2-2-15</inkml:trace>
  <inkml:trace contextRef="#ctx1" brushRef="#br0" timeOffset="-147960.52">13018 7424 1168 0,'0'0'0'0,"0"0"0"16,0 0 0-16,-16 7 32 0,16-7 1 0,-14 9-1 0,6 2 2 16,-2 1-21-16,-1-2 2 0,-3-3 0 0,-3 11-1 15,1-2 39-15,2 1 1 0,-8-6 0 0,7 14 0 16,0-8-38-16,1-3 2 0,0-3-1 0,4 21 1 16,-1-11-6-16,0-9 1 0,-1 2-1 0,7 9 1 0,-2-2-7 15,0-5 2-15,-2-7 0 0,5 1 0 0,1 6-8 16,-1-5 0-16,4-4 0 0,4 0 0 0,-4 1 0 15,0-8 0-15,0 8 0 0,0-8 0 0,0 0-8 16,10 10 0-16,-4-10 0 0,3 0 2 0,3 0 0 16,2 0 0-16,0-3 1 0,7-1 0 0,6 4-2 15,-3-3 2-15,-2-5-2 0,-5 1 2 0,-1 4 0 0,2-1 1 16,-1-6-1-16,1 5 1 0,0 1 0 0,-2 1 2 16,-1-10-1-16,5 6 0 0,-6 4 1 0,0-3 0 15,-2-4 0-15,2 10-1 0,-3 0 3 0,-4-7 0 16,0 0 0-16,0 9 0 0,0 1 0 0,-7-3 0 15,0 0 0-15,11 2 0 0,-11-2 4 0,3 7 0 0,-3-7 0 16</inkml:trace>
  <inkml:trace contextRef="#ctx1" brushRef="#br0" timeOffset="-147404.06">12825 8040 1004 0,'0'0'0'0,"0"0"0"0,0 0 0 0,0 0 35 0,0 0 1 16,0 0-2-16,0 0 2 0,0 0-21 0,0 0-1 15,0 0 1-15,0 0 1 0,21-12 27 0,-10 8 1 16,1 4 0-16,9 4 1 0,11 1-29 0,2-5 0 15,1-5 0-15,-1 13 1 0,-3-4 9 0,1-4 0 16,2-4-1-16,11 11 2 0,-8-7-14 0,6-3-1 16,4-9 0-16,3 17 2 0,1-5-5 0,-7-5 0 0,5-8 0 15,1 12 1-15,1-3-4 0,-3-3 0 0,-1-4 0 16,6 8 1-16,2 3-4 0,-6-4 1 0,2-6 1 16,-8 6-1-16,-3 4-1 0,-4-7 0 0,-5 0 0 15,-1 7 1-15,-5 0-2 0,-6-3 0 0,-4-8 0 16,-5 16 2-16,-3 1-3 0,-7-6 1 0,7 0 0 15,-7 0 1-15,0 0-2 0,0 0 0 0,0 0 0 16,0 0 0-16,0 0 0 0,0 0 0 0,-7 0 1 16,7 0-1-16,-10 10-1 0,1-6 1 0,-2-1 0 15,-10 4 0-15,-4-3-1 0,1-4 1 0,-3-4 0 0</inkml:trace>
  <inkml:trace contextRef="#ctx1" brushRef="#br0" timeOffset="-147061.89">13146 7838 892 0,'0'0'0'16,"0"0"0"-16,0 0 0 0,0 0 18 0,-17 21 1 15,13-12-1-15,-6 3 1 0,-3 4-9 0,-1-2 0 16,0-4 0-16,-7 4 1 0,-4 6 12 0,2-10-1 16,-2-6 1-16,-3 10 0 0,4-4-12 0,1-6 2 15,-9-1-2-15,0 6 1 0,6-2-8 0,1-7-1 0,2-3 0 16,5 15 1-16,1-8-2 0,3-4 1 0,3-7 0 16,11 7 0-16,-12 12-3 0,12-12 0 0,0 0 0 15,0 0 0-15,-2 10 0 0,2-10 0 0,14 11 0 16,4 1 0-16,3 1-5 0,-2-5 1 0,2-4-1 15,1 15 2-15,2-6 0 0,1-6-1 0,1-4 1 16,-1 15 1-16,0-6 0 0,1-5-1 0,3-3 1 0,2 1 0 16,3 5 0-16,1-6 0 0,2-1 0 0</inkml:trace>
  <inkml:trace contextRef="#ctx1" brushRef="#br0" timeOffset="-146296.59">13067 8311 276 0,'0'0'0'0,"0"0"0"0,0 0 0 0,0 0 28 0,0 0 0 15,0 0 0-15,0 0 0 0,0 0-15 0,0 0 1 16,18-18-1-16,-18 18 1 0,8-2 22 0,1 2 1 16,2 0 0-16,19 2 0 0,1 5-23 0,7-3 2 15,0-1-1-15,3 4 0 0,1-3-2 0,-5-1-1 16,6-3 0-16,-1 4 2 0,2-1-6 0,-7 1-1 0,5-4 1 16,8 0 0-16,-3 3-3 0,-6-3-1 0,8-3 1 15,-5 3 0-15,2 3-1 0,-2-3-1 16,-7-3 0-16,2 6 2 0,-7 4-4 0,0-5 0 0,-2-4 0 15,-2 8 0-15,-2-3-1 0,-1-3 1 0,-4-3 1 16,-1 6-1-16,3 3 0 0,0-5 0 0,-6-4 0 16,-6 3 0-16,-1 2-1 0,-3-2 1 0,2-6 0 15,-9 6 1-15,0 0 3 0,7-1 1 0,-7 1-1 16</inkml:trace>
  <inkml:trace contextRef="#ctx1" brushRef="#br0" timeOffset="-145356.6">12347 8028 12 0,'0'0'0'0,"0"0"0"0,0 0 0 0,-2 19 7 16,-1-12-1-16,3-7 1 0,-7 12 1 15,2-3-4-15,5-9 1 0,-13 9-1 0,10-4 2 0,-1 6-3 0,1-1 2 16,3-10-2-16,-4 16 2 0,4-5-3 0,0-11 1 15,-3 8 1-15,3-1-1 0,0 1-3 0,0-8 0 16,0 0 0-16,7 3 0 0,-7-3 0 0,7 0 0 16,-7 0 0-16,7-2 0 0,-7 2-1 0,12-5 1 15,-5 0 0-15,2-1 0 0,3-2-1 0,2-3 1 16,-3-1 0-16,0 5 0 0,-4-4-1 0,0-1 0 0,-4-4-1 16,-3 9 2-16,0 7-1 0,-10-11 1 15,-1 4-1-15,0 4 1 0,-6-1-1 0,-4 1 0 16,1-2 0-16,-11 5 1 0,1 0-1 0,1 0 0 0,-2 0-1 15,1 15 2-15,5-1 0 0,7-6 0 0,1 0 0 16,-3 19 0-16,10-8 0 0,6-1 0 0,2-4 0 16,1 9 0-16,4-1 18 0,4-4 1 0,2-6-1 15,2 4 2-15,3-5-10 0,-4-6 0 0,4-1 0 16,0-4 1-16,4 0 40 0,-2 0 0 0,2-6 0 16,-1-1 0-16,1 4-34 0,-4-6 0 0,-2-2 0 0,2 3 1 15,-3 1 36-15,-4-2-1 0,0-4 1 0,0 3 0 16,-3 5-37-16,-4-9 1 0,0-1-1 0,0 8 1 15,0 2 20-15,0-5 1 0,-4-6-1 0,4 5 2 16,-7 2-26-16,0-1 2 0,0-1 0 0,7 11-1 16,-7-5 13-16,7 5 0 0,-11-7 1 0,11 7 0 0,0 0-16 15,-7 3 1-15,7-3-1 0,0 0 1 0,-1 8 7 16,1-8 1-16,-2 7 1 0,2-7-1 0,5 14-11 16,-3-7 1-16,-2-7-1 0,7 14 1 0,-4-2 8 15,-3-12 2-15,4 7-2 0,3 4 1 0,0-3-11 16,-3-1 2-16,-4-7-1 0</inkml:trace>
  <inkml:trace contextRef="#ctx1" brushRef="#br0" timeOffset="-142383.81">10996 8365 979 0,'0'0'0'0,"0"0"0"15,0 0 0-15,39-7 28 0,-18 4 0 0,-3-2 0 0,12-1 2 16,1 1-17-16,-4-2 0 0,5-4 1 0,-4 1-1 16,-3 5 29-16,-3-1 1 0,3-6-2 15,3 1 2-15,-1 6-28 0,-6-2 1 0,4 0 0 0,5 2 1 0,-2 1 4 16,0 1 0-16,2-8 1 0,5 4 0 0,1 5-11 16,-3 1 1-16,2-6-1 0,6 3 1 0,1 2-4 15,-8-1 0-15,5-4 0 0,1 1 1 0,6 3-4 16,-7-4 1-16,5-5-1 0,4 12 1 0,-6-4-5 0,-3-8 1 15,-2-2 0-15,0 10 0 0,-5 1-1 0,-4-8 0 16,0-1 0-16,2 21 1 0,-5-9-2 0,-9-13 0 16,1 6 0-16,4 14 2 0,1-7-2 0,-5-7 0 15,-6 0 0-15,-1 11 1 0,-1-4-1 0,2-4 1 16,-4-3-1-16,-7 7 1 0,7 7-1 0,-7-7 1 16,0 0-1-16,7-5 1 0,-7 5 0 0,0 0 2 0,0 0-1 15,0 0 0-15,0 0-1 0,0 0 0 0,0 0 0 16,0 0 2-16,0 0 1 0,0 0 1 0,0 0-1 15,0 0 1-15,0 0-2 0,0 0 0 0,0 0 1 16,-7 0-1-16,7 0 5 0,-11-2 0 0,11 2 0 16,-10-3 1-16,1 3-4 0,2-4 1 0,0 1-1 15,-2 3 1-15,0 0 5 0,2-2 0 0,7 2 1 16,0 0-1-16,-7 0-4 0,7 0 1 0,-7 2-2 16,7-2 2-16,0 0 4 0,0 0 1 0,-4 8-1 15,4 1 2-15,0 5-7 0,4 2 1 0,0-5 0 16,-1 6 0-16,4 4 3 0,0-3 2 0,-3 0-1 0,1 1 0 15,0 0-5-15,-1-3 1 0,-1-2 0 0,1 7 0 16,-1-3-1-16,1-1 1 0,-1-8 0 0,3 7 1 16,-3 3-3-16,1-4-1 0,-1-5 1 0,4 8 0 0,0-8 1 15,-3-1 1-15,0 0 0 0,-1 14 0 0,-3-9-2 16,4-7-1-16,-4-7 1 0,0 14-1 0,0-5 2 16,0-9 0-16,0 0 0 0,-4 12-1 0,4-12-1 15,0 9-1-15,0-9 1 0,0 0 0 0,-3 10 0 16,3-10 1-16,0 0-1 0,0 0 1 0,-8 7-3 0,8-7 2 15,0 0-2-15,0 0 1 0,-3 9 0 0,3-9 0 16,0 0 1-16,-11 7-1 0,11-7 0 0,-7 9-1 16,7-9 0-16,-7 3 1 0,7-3-1 0,-14 6 0 15,4-6 1-15,1 2 0 0,-5 1-1 0,-1-3 0 16,1 0-1-16,-3 4 2 0,-6-1-2 0,-5-6 1 0,-2-1 1 16,-2 15-1-16,-3-8-1 0,-1 1 0 15,-1-4 1-15,-9 12 0 0,6 0-3 0,-4-1 1 0,-6-1 0 16,3 8 0-16,-6-2-1 0,9 0 2 0,-6-4-1 15,3 6 0-15,3-1-1 0,5-5 0 0,-4-5 0 16,3 11 0-16,-4-4 0 0,9-7 0 0,-1-3 0 16,10 10 0-16,1-7 0 0,4-4 0 0,-4-3 0 15,6 4 0-15,1-1 0 0,4-3 0 0,0-7 0 16,3 11 0-16,3-4 0 0,1 0 0 0,7 0 0 16,-8-7 0-16,8 7 0 0,0 0 0 0,0 0 0 15,0 0 0-15,0 0 0 0,0 0 1 0,0 0-1 16,0 0 1-16,0 0-1 0,0 0 1 0,0 0-1 0,0 0 1 15,0 0 1-15,0 0 2 0,0 0-2 0,0 0 1 16,0 0 0-16,0 0-1 0,0 0 0 0,6-4 0 16,-6 4 2-16,14-3 0 0,-4-4 1 0,5 0-1 0,-5-2 0 15,1-2-1-15,-4-1 0 0,0 5 1 0,-2 0 2 16,-5 7 1-16,5-12 0 0,-3 5 0 0,-2 7-3 16,4-11 1-16,-4 4-1 0,0 0 2 0,0-2 0 15,0-1 2-15,-2-3 0 0,2-1 0 0,-2-7-3 16,-1-3 0-16,-1-3 1 0,2 10-1 0,-1-6 5 15,-1 0 1-15,1-4-1 0,3 19 0 0,0-3-5 16,-4-5 2-16,4-1 0 0,0 17 0 0,-3-11 2 0,3 11 1 16,3-14-1-16,-3 14 1 0,0-9-5 0,0 9 2 15,0-7-1-15,0 7 0 0,0-10 3 0,0 10 0 16,0-7 0-16,0 7 0 0,4-11-3 0,-1 4 1 16,-3 0-2-16,4-2 2 0,-4 0 0 0,3 2 1 15,-3-1-1-15,0 0 1 0,0 1-3 0,0 0 0 0,0 0 1 16,0 0 0-16,0-1-1 0,0 8 2 0,0-9 0 15,0 2-1-15,0 7-1 0,6-9-1 0,-6 9 1 16,0 0 1-16,0-5-1 0,0 5 1 0,0 0-1 16,0 0 2-16,0 0-4 0,0-7 2 0,0 7-1 15,0 0 1-15,0 0-1 0,0 0 1 0,0 0-1 16,0 0 2-16,0 0-3 0,0 0 1 0,0 0-1 16,0 0 2-16,0 0-1 0,8-4 1 0,-8 4-1 15,0 0 2-15,0 0-3 0,8 0 0 0,-8 0 1 16,0 0 0-16,8 0 0 0,-8 0 0 0,7-3-1 0,-7 3 2 15,7 0-3-15,4 0 2 0,-4-4-1 16,7 4 0-16,0 0 1 0,4 0-1 0,1-2 0 0,17 2 1 16,1 0-2-16,-2-3 1 0,2-1 0 0,2 1 0 0,1 3 0 15,-1-4 2-15,2-3-2 0,8 2 2 16,-5 1-3-16,2-1 1 0,3-7 1 0,3 5-1 0,-5 1 0 16,-4-1 1-16,1-7-1 0,0 14 1 0,-2-8-2 15,-7-7 1-15,2 0-1 0,6 15 2 0,-6-7-2 16,-5-4 0-16,-6-1 0 0,-3 15 2 0,-4-6-3 15,-5-4 1-15,-3-2 0 0,-4 14 1 0,-7-5-2 0,9 4 1 16,-9-4 0-16,0 0 1 0,0 0-2 16,0 0 1-16,0 0-1 0,0 0 1 0,0 0-1 0,2 7 1 15,-2-7-1-15,0 0 0 0,0 0-1 0,-4 7 1 16,4-7 0-16,0 0 0 0,0 0-1 0,-7 0 1 16,7 0-1-16,0 0 1 0,-7 0-1 0,7 0 0 15,-7 5 0-15,7-5 2 0,-7-5-2 0,7 5 0 16,-7-7 0-16,7 7 0 0,0 0 0 0,-7 0 0 0,7 0 0 15,0 0 0-15,0 0 0 0,-7-4 0 16,7 4 0-16,0 0 0 0,0 0 0 0,0 0 0 0,0 0 0 16,0 0 0-16,-4 7 0 0,4-7 0 0,-2 9 0 15,2 2 0-15,2 1 0 0,2 2 0 0,-4-3 0 16,3 4 0-16,1 8 0 0,-1-3 0 0,-3-3 0 16,4 3 0-16,3 2 0 0,-4-2 0 0,5-6 0 15,-5 7 0-15,4-5 0 0,0 0 0 0,-2-4 0 0,-1 9 0 16,1-3 0-16,1-10 0 0,-5 1 0 0,1 11 0 15,-2-6 0-15,-2-7 0 0,2-7 0 0,-3 16 0 16,1-6 0-16,2-10 0 0,0 0 0 0,-9 11 0 16,9-11-2-16,-7 8 2 0,7-8 0 0,-7 0 0 0,7 0-1 15,-10 4 1-15,10-4 0 0,-11 0 0 0,4 0-1 16,0-4 1-16,0 4-1 0,0 0 1 0,0 4-1 16,-2-8 1-16,-2 1 0 0,1 6 0 0,-1-3-1 15,0 0 0-15,-3-5 0 0,0 10 1 0,-5-1-2 16,-2-4 2-16,-4 0-1 0,-7 12 1 0,-1-5-1 15,-6-3 0-15,-5-4 0 0,-6 16 0 0,3-8 0 16,1-4 0-16,-5-2-1 0,-7 14 1 0,1-9-1 0,10-4 1 16,-5 4 0-16,-4 9 0 0,12-4 0 15,3-5-1-15,2-3 1 0,4 5 0 0,2 3 0 0,8-7 0 16,4-1 0-16,7 3 1 0,1 0-1 0,3-7 0 16,3 0-1-16,7 0 2 0,0 0-1 0,-7 3 0 15,7-3 0-15,0 0 1 0,0 0-1 0,0 0 1 16,0 0-1-16,0 0 1 0,0 0-1 0,0 0 1 15,0 0-1-15,0 0 1 0,0 0-1 0,0 0 1 0,0 0-2 16,0 0 2-16,0 0-1 0,0 0 1 16,-7 6 0-16,7-6 0 0,0 0-1 0,0 0 1 0,0 0 0 15,0 0 0-15,0 0-1 0,0 0 1 0,0 0 0 16,0 0 0-16,7-6-1 0,0 3 1 0,0-1 0 16,0 4 0-16,0-3 0 0,-7 3 0 0,9-7 0 15,-9 7 0-15,7-9 0 0,-7 9 0 0,0 0 0 16,3-9 0-16,-3 9 0 0,0 0 0 0,-3-7 0 0,3 7 0 15,-6-7 0-15,6 7 0 0,-7-12 0 16,4 7 0-16,-6-11 0 0,0-2 0 0,-1 0 0 0,-1 1 0 16,0-4 0-16,1-9 0 0,3 5 0 0,7 8 0 15,-4-1 0-15,-3-7 0 0,2 3 0 0,5 4 1 0,0 4-1 16,-2-2 0-16,0 0 0 0,6 4 1 0,-2 1 0 16,-2 1 0-16,-2-4 1 0,4 1-1 0,0 5-1 15,-2 1 1-15,0 7 0 0,0-11 0 0,0 11 0 16,0-9 1-16,0 2 1 0,0 7-1 0,0-9-1 15,0 9 1-15,0 0-1 0,1-7 2 0,-1 7-1 16,0 0 0-16,0 0 0 0,0 0 1 0,0 0-2 0,0 0 1 16,7-7 0-16,-7 7 0 0,0 0 1 0,0 0-1 15,0 0 0-15,0 0 2 0,7 0-3 0,-7 0 1 16,0 0 0-16,7 9 0 0,-7-9-1 0,0 0 2 16,0 0-1-16,7 7 0 0,-7-7-1 0,0 0 2 15,0 0-2-15,8 7 1 0,-8-7-1 0,0 0 1 16,0 0 1-16,0 0-1 0,0 0-1 0,0 0 1 0,0 0-1 15,0 0 2-15,0 0-2 0,0 0 0 0,0 0 0 16,0 0 1-16,0 0-1 0,14 4 0 0,-4-4 1 16,10 0 0-16,15 0-1 0,0 0 0 0,6-4 0 15,-2 1 0-15,-2-1 0 0,1-3 0 0,3-3 1 16,5 3-1-16,-2 1-1 0,-2-6 1 0,6-6 0 16,3 13 0-16,2-7-1 0,-4-4 1 0,3 0 0 15,2 9 0-15,-4-5-1 0,-6-2 2 0,0-2-2 16,5 14 1-16,-5-3-1 0,-5-4 0 0,-4-5 0 15,-1 17 1-15,-6-3-1 0,-5-7 0 0,2-3 0 16,-8 17 1-16,-3-7-1 0,1-4 0 0,-7-4 0 0,1 13 1 16,-2-5-1-16,-7 0 0 0,13-5 0 0,-13 5 1 15,0 0-1-15,0 0 0 0,7 5 0 0,-7-5 1 16,0 0-1-16,0 0 0 0,0 0 0 0,0 0 1 0,0 0-1 16,0 0 0-16,0 0 0 0,0 0 2 0,0 0-2 15,0 0 0-15,0 0 0 0,0 0 0 0,0 0 0 16,0 0 0-16,0 0 0 0,0 0 0 0,0 0 0 15,0 0 0-15,0 0 0 0,0 0 0 0,0 0 0 16,-7 0 0-16,7 0 0 0,0 0 0 0,0 0 0 16,0 0 0-16,0 0 0 0,0 0 0 0,0 0 0 0,0 0 0 15,0 0 0-15,0 0 0 0,0 0 0 0,0 0 0 16,0 0 0-16,0 0 0 0,-7 7 0 0,7-7 0 16,0 10 0-16,3-3 0 0,1 2 0 0,3 2 0 15,0-1 0-15,-4 17 0 0,4-3 0 0,-3-4 0 16,3-3 0-16,0 10 0 0,-4-1 0 0,1-5 0 15,-4-5 0-15,0 9 0 0,-2-4 0 0,0-4 0 16,2-3 0-16,-3 4 0 0,-1 1 0 0,-3-4 0 0,4-8 0 16,-4 10 0-16,3-6 0 0,-3-4 0 0,7-7 0 15,-10 12 0-15,6-1 0 0,4-11 0 0,0 0 0 16,-9 10 0-16,6-3 0 0,3-7 0 0,0 0 0 16,-7 7 0-16,7-7 0 0,0 0 0 0,0 0 0 15,-7 7 0-15,7-7 0 0,0 0 0 0,0 0 0 16,-7 6 0-16,7-6 0 0,0 0 0 0,0 0 0 15,-7 1 0-15,7-1 0 0,-8 7 0 0,8-7 0 16,-7 2 0-16,-3 2 0 0,-1-3 0 0,-3-1 0 16,-5 7 0-16,-2-3 0 0,-8-4 0 0,-2-4 0 0,-3 18 0 15,-3-5 0-15,-2-9 0 0,-7 4 0 0,-1 10 0 16,-6-4 0-16,-2-3 0 0,-17 0 0 0,-4 11 0 16,-7 5 0-16,-7-4 0 0,-21-1 0 0</inkml:trace>
  <inkml:trace contextRef="#ctx1" brushRef="#br0" timeOffset="-134749.7">13219 7572 12 0,'0'0'0'16,"0"0"0"-16,0 0 0 0,0 0 0 0,17 2 0 15,-17-2 0-15,14-11 0 0,-1 4 0 0,-1 0 0 0,2-3 0 16,9 2 0-16,2 0 0 0,-2-3 0 0,1-1 0 16,5 3 1-16,1 2-1 0,1-4 0 0,-2-6 0 15,8 5 1-15,-2-1-1 0,-3-1 1 0,5-5 0 16,1 1 0-16,3 4-1 0,-2-3 2 0,5-6-1 15,-2 9 0-15,2-9-1 0,-8-4 1 0,-1 4 0 16,2 9 0-16,-3-1-1 0,-3-8 1 0,1 2 0 16,-6 10 1-16,3-3-2 0,-8 0 1 0,-4-4 0 15,1 13 0-15,2-2-1 0,-3-2 1 0,-10 0 0 0,-7 9 0 16,0 0 0-16,0 0 2 0,0 0-1 0,0 0 0 16,0 0-1-16,-3 9 0 0,3-9 1 0,-18 16 0 15,-1 0-2-15,-1-2 0 0,1-7 0 0</inkml:trace>
  <inkml:trace contextRef="#ctx1" brushRef="#br0" timeOffset="-134383.64">13122 7426 12 0,'0'0'0'15,"0"0"0"-15,0 0 0 0,0 0 0 0,-20-5 0 16,20 5 0-16,-9-6 0 0,9 6 0 0,0 0 0 15,-5 6 0-15,5-6 0 0,-11 3 0 0,11-3 0 16,-10 4 0-16,-4 4 0 0,-4 8 0 0,-1-2 0 16,-2-7 0-16,-4 11 0 0,2 0 0 0,4-4 0 15,-1-2 0-15,-1 13 0 0,7-8 0 0,-2-4 0 0,4 2 0 16,5 17 0-16,1-9 0 0,-1-5 0 0,0 1 0 16,7 7 0-16,0-1 0 0,0-9 0 15,0 0 0-15,4-1 0 0,-1 3 0 0,-3-4 0 0,0-7 0 16,4-2 0-16,-1 6 0 0,-3-11 0 0,4 5 0 15,-4-5 0-15,0 0 16 0,0 0-1 0,0 0 1 16,0 0 0-16,9 5-7 0,-9-5 0 0,7 0 0 16,-7 0 1-16,17-1 36 0,-3-1 1 0,1 0 0 15,6 0 0-15,7 2-31 0,2 0 1 0,-5-3 0 16,-2 3-1-16,-2 3 28 0,-4 1 0 0,1-4 0 0,5 7 1 16,-5 4-30-16,-4-1 2 0,-4-6-1 0</inkml:trace>
  <inkml:trace contextRef="#ctx1" brushRef="#br0" timeOffset="-134030.64">12926 7994 552 0,'0'0'0'0,"-7"-5"0"0,7 5 0 0,-7 7 18 0,7-7 1 16,0 0 0-16,0 0 0 0,0 0-9 0,7 7 0 15,-2-7 0-15,9 2 1 0,11 3 23 0,3-1 0 16,2-6-1-16,26 9 2 0,-4-5-20 0,-1-8-1 16,9-1 1-16,5 13-1 0,-3-6 12 0,-2-8 1 15,1 1 0-15,5 7 0 0,-3-1-15 0,-1-3 2 16,3-5-2-16,-3 9 2 0,1-3 1 0,-4-4 1 16,-5-4 0-16,-6 15 1 0,-2-4-8 0,-7-4 0 0,-2-3 0 15,0 11 1-15,-2-1-6 0,-10 1 1 0,-1-8-1 16,-9 11 1-16,2-3-2 0,-1-4 0 0,-9 0 1 15,-7 0-1-15,7 10 3 0,-7-10-1 0,7 4 1 16,-7-4 0-16,0 0-3 0,0 9 1 0,0-9 1 16,0 0-1-16,0 0 3 0,0 0 0 0,0 0 0 15,0 0 0-15,0 0-2 0,-3 7-1 0,3-7 1 16,-7 3 1-16,-4-1-1 0,0-2 2 0,-8-4-2 16</inkml:trace>
  <inkml:trace contextRef="#ctx1" brushRef="#br0" timeOffset="-133680.71">13039 7926 766 0,'0'0'0'0,"0"0"0"0,-23 19 0 0,12-3 4 15,-3-6 2-15,-4-3-1 0,-3 11 0 0,2-6-1 0,-2-5-1 16,-4-1 0-16,0 16 2 0,2-11 1 0,2-4 2 16,-4-2 0-16,3 18 0 0,0-12-3 0,5-8 0 15,-1 1 1-15,4 15-1 0,2-12-1 0,3-3-1 16,9-4 0-16,-9 15 2 0,9-4-3 0,0-11 2 16,4 7-2-16,-4-7 1 0,14 9-3 0,-2-2 0 0,-1-4 0 15,17 4 1-15,4 4-1 0,-2-6 0 16,-2-5 0-16,4 2 1 0,1 2 2 0,-8-3-1 0,-1-4 0 15,3 5 0-15,-2 1 0 0,-6-1 0 0,2-4 0 16,4 4 0-16,0 3 8 0,-8 0 0 0,6-1 1 16,2 5 0-16,-4-2-4 0,-7-4-1 0,-2-3 1 15</inkml:trace>
  <inkml:trace contextRef="#ctx1" brushRef="#br0" timeOffset="-116183.97">13067 7635 12 0,'0'0'0'0,"0"0"0"16,0 0 0-16,-21 13 0 0,10-12 0 0,1-2 0 0,1 8 0 15,2-2 0-15,0-5 0 0,0-2 0 0,0 6 0 16,7-4 0-16,-11 7 0 0,11-7 0 0,0 0 1 15,-7 1-1-15,7-1 0 0,0 0 0 0,0 0 1 0,0 0 23 16,0 0 0-16,-7 0 1 0,7 0 0 0,0 0-14 16,0 0 1-16,0 0 1 0,0 0-1 0,0 0 59 15,7 4-1-15,-7-4 1 0,14-4 0 0,4 4-53 16,-2-5 0-16,1-2 0 0,11 4 0 0,2-8 12 16,-1-5 1-16,-1-3 1 0,7 12-1 0,2-4-17 15,-5-3 0-15,8-3 0 0,6 10 0 0,5-4 30 0,-5-3 1 16,5-7-1-16,2 10 1 0,-1 3-30 15,-8-7 2-15,5-2-1 0,6-1 1 0,-4 8 17 0,-2-1 2 16,-5-1-1-16,-5-2 1 0,0 7-21 0,-6-6-1 16,1-4 1-16,1 8 1 0,1-2 9 0,-6 3 1 15,1-6 0-15,-3 7 0 0,6 1-14 0,-2-1 0 16,-4-3 1-16,-5 10 0 0,5-4 9 0,-5-8-1 16,-4-2 0-16,-3 17 2 0,2-10-12 0,-4-2 0 0,-3-3 0 15,-3 14 2-15,1-4 4 0,-2-5 0 0,-1-2 0 16,-6 9 1-16,0 0-8 0,7-1 0 0,-7 1 1 15,0 0-1-15,0 0 6 0,7-7 1 0,-7 7 0 16,0 0 1-16,0 0-9 0,0-8 1 0,0 8 0 16,0 0 0-16,0 0 8 0,0 0 0 0,0 0 0 15,0 0 1-15,0 0-9 0,0 0 1 0,0 0-1 16,0 0 1-16,0 0 5 0,0 0 0 0,0-8 0 16,0 8 1-16,0 0-8 0,0 0 1 0,0 0-1 0,0 0 1 15,0 0 9-15,0 0 1 0,0 0-1 0,0 0 2 16,0 0-11-16,0 0 1 0,0 0 0 0,0 0 0 15,3 8 7-15,1 0 1 0,-4-8-1 0,3 14 1 16,-3-4-8-16,0-3-1 0,0-7 0 0,-7 14 1 0,4 0 5 16,-1-1 1-16,4-13-2 0,-14 8 2 0,4 3-8 15,1-2 1-15,2 0-1 0,-11 1 1 0,0 1 3 16,3-2-1-16,-5-2 0 0,-6 3 2 0,1 4-6 16,-1 0-1-16,-6-7 1 0,-4 7 0 0,3 0-1 0,1-1 0 15,-3-3-1-15,-6 8 2 0,-1-4-3 16,5-3 0-16,-7-4 0 0,-5 7 0 0,1 0-1 0,6-6-1 15,-13 0 1-15,0 9 0 0,9-6-2 0,2-4 2 16,2-4-2-16,-2 15 1 0,5-8-1 0,0-6 1 16,2 5-1-16,2 10 0 0,-2-10-1 0,2-7 2 15,3-2-1-15,9 17 0 0,-2-8-1 0,-1-9 1 16,5-4 0-16,6 22 0 0,1-6-1 0,0-12 0 16,4-3 0-16,6 10 1 0,4-7 0 0,-10 3 0 0,10-3 0 15,0 0 0-15,0 0-1 0,0 0 2 0,0 0-2 16,0 0 1-16,0 0 1 0,0 0 1 0,0 0-1 15,0 0 0-15,0 0 0 0,10 0 0 0,-3 0-1 16,4-3 2-16,10-4-1 0,0-5 2 0,6 1-1 16,11 6 1-16,3-8-3 0,-2-4 1 0,-4-1 0 15,6 11 1-15,-4-5-1 0,1-2 2 0,-1-2-2 16,6 11 2-16,-4-6-3 0,-6-3 1 0,2 0 1 16,2 0-1-16,9 3-1 0,-7-1 2 0,-2-2-2 0,-9 0 1 15,6 7-1-15,-2-5 1 0,-8-6-1 0,-1 7 0 16,2 4 0-16,-7 0 2 0,-3-7-2 0,-2 4 1 15,3 4 0-15,-6-1-1 0,1-5 0 0,-8 5 0 16,-3 7 1-16,7-3 0 0,-7 3 0 0,0 0 1 16,0 0-2-16,0 0 0 0,4-8 0 0,-4 8 2 0,0 0-1 15,0 0 0-15,0 0 1 0,0 0 0 0,-7 0-1 16,7 0 0-16,-7 8-1 0,-18-1 2 0,-5 5-1 16,-2-2 1-16,-1-3 1 0,-2 6-1 0,-1 1-1 15,1-2 0-15,-6-1 0 0,-3 6 1 0,2 1 0 16,1-4 1-16,-1-3-1 0,-2 6 1 0,-2 6-2 15,6-9 0-15,-3-7 1 0,-1 16-1 0,-5-7-1 0,8-6 2 16,-1 1-2-16,8 15 1 0,-4-10 0 0,2-7-1 16,3 0 0-16,1 14 0 0,6-6-1 0,1-8 2 15,0-2-1-15,1 9 0 0,4-6-1 0,6-4 2 16,0-6-2-16,3 3 1 0,11-3-1 0,-9 7 0 16,9-7 0-16,0 0 0 0,0 0-1 0,0 0 2 15,0 0-1-15,-1-7 0 0,1 7-1 0,10-3 1 16,-10 3-1-16,18-6 1 0,7-8-1 0,3-3 1 0,2-3-1 15,12 8 1-15,-1-2-1 0,-10-5 0 0,10-4 0 16,7 16 1-16,1-9-1 0,-3-2 0 0,2-1 0 16,4 10 2-16,0-5-2 0,-5 0 0 0,6-12 0 15,5 13 0-15,1 5 0 0,-8-7 0 0,2-6 0 16,-7 4 0-16,5 4 0 0,-11 3 0 0,3-11 0 16,-5 7 0-16,-1 5 0 0,-7-3 0 0,2-6 0 15,-4 13 0-15,1-2 0 0,-3-4 0 0,-8-1 0 16,-4 8 0-16,2 3 0 0,-4-5 0 0,-5-3 0 15,-7 9 0-15,7 0 0 0,-7 0 0 0,9-5 0 0,-9 5 0 16,0 0 0-16,0 0 0 0,0 0 0 0,0 0 0 16,0 0-2-16,0 0 2 0,0 0-1 0,0 0 1 0,0 0-1 15,0 0 1-15,0 0-1 0,0 0 1 0,0 0-1 16,0 0 0-16,0 0 0 0,-4 5 0 0,4-5-1 16,0 0 1-16,0 0 0 0,0 0 0 0,0 0-1 15,0 0 0-15,0 0-1 0,0 0 1 0,-5 11 0 16,5-11 0-16,5 9-1 0,-5-9 2 0,0 9-2 0,0-9 0 15,0 7-1-15,0-7 2 0,0 14-1 16,0-5 0-16,0-2 1 0,-5 5 0 0,2 2-3 0,-3-2 2 16,-2-1-2-16</inkml:trace>
  <inkml:trace contextRef="#ctx1" brushRef="#br0" timeOffset="-115433.92">13171 7296 1130 0,'0'0'0'0,"0"0"0"0,0 0 0 15,0 0 26-15,0 0 3 0,11-18-3 0,-11 18 3 0,0 0-17 16,0 0 1-16,-11 7 1 0,4-2-1 0,0 4 9 16,-4 0-1-16,1-2 0 0,-11 12 2 0,-2 8-12 15,1-4 0-15,5-6 0 0,3-1 2 0,-2 5-13 16,2 0 0-16,0-7 0 0,-4 8 0 0,7-3 0 15,1-2 0-15,-4-6 0 0,1 14 0 0,3-8-14 0,3-3 2 16,-4-3 0-16,-3 15-1 0,0-6 5 0,-2-5 0 16,0 0 1-16,4 7-1 0,-6-2-24 0,-3-3 1 15,0-8-1-15,5 5 2 0,-2 6 16 0,4-6 0 16,0-2 0-16,2 2 0 0,1-2-2 0,2-1 2 16,0-8-1-16,2 3 1 0,4 3 5 0,3-9 0 15,0 0 0-15,0 0 0 0,0 0 8 0,-4 8-1 16,4-8 1-16,0 0 1 0,0 0-1 0,11 6 0 0,-11-6 0 15,9 0 1-15,3 0 2 0,4 0 0 0,-5 0 1 16,6 0 0-16,-3 0-2 0,0-2 1 0,-1-2 1 16,1 3-1-16,4 1 10 0,-4-2 1 0,-4-3-1 15,3 1 0-15,4 0-4 0,1 3 0 0,-1-5 0 16,5 5 0-16,-3 1 15 0,2-2 2 0,-3-5 0 16,3 3-1-16,-2 8-12 0,3-4 0 0,-1-5 0 15,3 5 1-15,-1 0 8 0,-3 0 0 0,-1-4 1 16,9 1 0-16,-8 6-11 0,-4-3 0 0,3 0 1 15,6-3-1-15,-8 6 11 0,-1 1 2 0,2-8-2 0,0 4 2 16,-1 4-13-16,-6-4 1 0,-2-7 1 0,-1 7-1 16,0 3 4-16,-8-3 1 0,0 0 0 0,8 0-1 15,-8 0-7-15,0 0 1 0,0 0-1 0,7 4 2 16,-7-4 1-16,0 0 0 0,0 0 1 0,0 0 0 0,0 0-5 16,0 0 0-16,0 0 0 0,0 0-1 0,0 0 5 15,0 0 0-15,0 0-1 0,0 0 2 0,0 0-7 16,0 0 2-16,0 0 0 0,0 0 0 0,0 0 2 15,0 0 1-15,0 0 0 0,0 0 1 0,0 0-6 16,0 0 1-16,0 0 0 0,0 0 1 0,0 0 1 0,4 5 1 16,-4-5-1-16</inkml:trace>
  <inkml:trace contextRef="#ctx1" brushRef="#br0" timeOffset="-114963.7">13046 7985 1180 0,'0'0'0'0,"0"0"0"16,0 0 0-16,0 0 25 0,0 0 1 0,0 0-2 0,0 0 2 16,0 0-14-16,0 0 1 0,0 0-1 0,0 0 2 15,28 4 23-15,-7-1 0 0,4 1 0 0,22 6 1 16,1 1-24-16,-6-4 2 0,10-7 0 0,-1 16 0 0,2-9-14 16,-2-7 1-16,-2 0 0 0,9 7 1 0,-6 0-2 15,0-7 0-15,7-7 1 0,-3 18 0 0,2-11-4 16,-3-8 0-16,0-2 0 0,1 17-1 0,-8-11 1 15,-2-3 0-15,5-8 0 0,-4 20 1 0,3-10-7 16,-10-2 1-16,-1-4-1 0,-7 13 0 0,-2-4 2 16,-5-3 0-16,-4-2 1 0,-7 10-1 0,-2-3-2 15,-1-3 2-15,-4-3-1 0,-7 6 1 0,7 7 0 0,-7-7 1 16,0 0-1-16,0 0 2 0,0 0 0 0,0 0 1 16,0 0 0-16,0 0 0 0,0 0-1 0,0 0 1 15,0 0 0-15,0 0 1 0,0 0 0 0,0 0 1 16,0 0 0-16,0 0 0 0,0 0-1 0,0 0 1 15,0 0 0-15,0 0 0 0,0 0 0 0,-7 6 0 0,7-6 0 16</inkml:trace>
  <inkml:trace contextRef="#ctx1" brushRef="#br0" timeOffset="-114583.58">13369 7922 715 0,'0'0'0'0,"0"0"0"0,0 0 0 15,-22-2 24-15,12 2 0 0,-4-3-1 0,3 3 1 16,0 3-13-16,-3-1 1 0,-1-2 1 0,0 7-1 0,-6 2 18 16,0-2 2-16,-7-2-2 0,1 13 1 15,3-4-17-15,-5-4 0 0,-1-1 0 0,-1 14 1 0,3-4-6 16,1-5 1-16,-1-6-1 0,0 14 1 0,-2-6-5 15,1-9 2-15,5 6-1 0,1 8 0 0,2-9-6 16,3-8 1-16,0-1 1 0,4 8-1 0,5-3-1 16,-1-4 1-16,-1-8 0 0,4 8 0 0,7-4-1 15,-3 7 0-15,3-7 0 0,0 0 0 0,0 0 0 16,0 0 0-16,0 0 0 0,0 0 0 0,0 0 0 0,3 12 0 16,4-12 0-16,11 4 0 0,5-1 0 0,9-1 0 15,-1-4 0-15,10 4 0 0,1 2 0 0,-1-4 1 16,1-6 0-16,9 6 0 0,-3 2-1 0,1 0 2 15,9-4-1-15,18 6 0 0,4 4 4 0,-3-1 2 16,6-3 0-16</inkml:trace>
  <inkml:trace contextRef="#ctx1" brushRef="#br0" timeOffset="-97100.99">10336 8378 12 0,'0'0'0'0,"0"0"0"0,0 0 0 0,0 0 0 16,-7-21 0-16,4 14 0 0,1-1 0 0,0 1 0 15,2 7 0-15,-7-10 0 0,4 3 0 0,3 7 0 16,-7-12 0-16,7 12 0 0,-9-9 0 0,9 9 0 16,-11-9 0-16,11 9 0 0,-7-4 0 0,7 4 11 0,0 0 0 15,0 0 1-15,-7-3 0 0,7 3-5 16,0 0 0-16,0 0 1 0,0 0 0 0,-3 9 29 0,3-9 1 16,0 9 0-16,0-9 1 0,10 12-25 0,-3-2 2 15,0-3 0-15,-7-7-1 0,11 11 15 0,-11-11 0 16,7 3-1-16,-7-3 1 0,0 0-16 0,0 0-1 15,7 6 1-15,-7-6 0 0,0 0 11 0,9 2 0 0,-9-2-1 16,0 0 1-16,7 0-13 0,-7 0 1 16,7 0-1-16,-7 0 0 0,10 1 24 0,-2 3 0 0,2-2 0 15,1-1 1-15,-1 1-22 0,4-2 1 0,-1-2-2 16,4 2 2-16,-2 2 20 0,-1-2 0 0,-2-2 0 16,4 1 1-16,3 1-23 0,-1 0 2 0,-4-4-2 15,0 4 2-15,4 2 21 0,1-2 1 0,-1-4 1 16,-4 4-1-16,4 2-24 0,-3-2 2 0,0-3 0 15,-5 4-1-15,4 5 26 0,-3-3 0 0,-1-3 0 16,-1 2 0-16,4 1-25 0,2 3 0 0,-4-5-1 0,3 5 2 16,0 2 21-16,4-4 2 0,-2-4-1 15,5 7 0-15,0 0-23 0,-3-3 0 0,-1-4-1 0,6 7 1 16,2 0 20-16,-4-6 1 0,2 1-1 0,9 7 1 0,0-2-23 16,-8-5 2-16,3-2-1 0,-3 7 0 0,-1-2 16 15,2-5 0-15,0-5 1 0,-4 14-1 0,-2-6-17 16,2-6 0-16,1-1 0 0,2 8 0 0,-4-1 13 15,-3-6 0-15,5-1 0 0,6 8 1 0,-5-4-16 16,5 0 2-16,4-9-1 0,1 18 1 0,-1-6 8 16,-6-6 2-16,6-1-1 0,-4 11 1 0,1-3-13 15,-3-8 1-15,2 1 1 0,2 13-1 0,-2-10 5 0,-3 0 0 16,-2-3 0-16,5 10-1 0,-3-4-7 0,0-6 2 16,-1-1-2-16,3 15 1 0,-2-8 3 0,-4-6 2 15,2-1-2-15,-6 8 2 0,4-1-7 0,-3-6 1 16,5-1-2-16,2 8 2 0,-4-4 2 0,0-4 0 15,6-3 0-15,1 14 0 0,0-7-4 0,-2-3 1 16,3-4-1-16,2 14 0 0,6-7 1 0,-1-7 1 0,1 0-1 16,-2 10 1-16,-1-6-3 0,-3-1-1 0,1-6 1 15,2 11-1-15,-3-2 2 0,-6-7 0 0,5 0 0 16,-2 8 1-16,-1 0-4 0,-3-4 2 0,1-3-2 16,7 11 2-16,-4-4-1 0,-2-7 2 0,-1 0-1 15,-4 10 0-15,2-3-1 0,-2 0-1 0,4-7 1 16,-2 11-1-16,-2-4 2 0,-3-4 0 0,0-3-1 15,4 11 1-15,0-4-3 0,-1-4 2 0,0-3-1 16,5 7 1-16,-1 0-1 0,-4-4 1 0,4 1-1 0,8-1 1 16,-4 4-2-16,-6-1 0 0,5-5 1 0,0 5 0 15,2-1 1-15,-2-3-1 0,1-2 1 0,-1 5 0 16,2 2-1-16,-6-4-1 0,1-3 0 0,5 2 2 16,-2 1-2-16,-3 1 1 0,1-4-1 0,6-4 0 15,-2 8 0-15,-2 3-1 0,1-7 0 0,-10 3 1 16,6 3 1-16,3-5-1 0,0-3 1 0,-7 1 0 0,2 8-2 15,2-4 2-15,-2-3-2 0,2 0 1 0,-1 7 1 16,1 0-1-16,1-5 0 0,-1 1 1 0,0 4-2 16,1-3 0-16,6-4 0 0,-7 3 2 0,-1 4-1 15,-2-2 1-15,1-3-1 0,-6 2 1 0,1 3-1 16,1-4 0-16,-1-3-1 0,-4 7 2 0,4-2-1 0,-3-3 0 16,1 0 1-16,-2 5-1 0,2-6-1 0,-2 3 2 15,4-4-2-15,0 7 1 0,-1-4 0 0,3 1 0 16,-3-6 0-16,1 6 1 0,7-1-2 0,1-3 0 15,-1-2 0-15,-6 13 2 0,6-6-2 0,-4-5 1 16,4-2 1-16,-7 13-1 0,4-8-1 0,0-3 1 16,-1 0-1-16,-7 11 0 0,2-4 0 0,-2-9 1 0,0 5-1 15,0 8 0-15,-3 1-1 0,1-10 1 0,-1 1 1 16,-4 4-1-16,0 9-1 0,0-5 1 0,3-1-1 16,1 4 2-16,0-2-2 0,-1-1 0 0,-1-1 0 15,-2 4 1-15,2 2 0 0,1 4 1 0,3-5-1 16,-3 3 0-16,1 1-1 0,3 1 2 0,0-1-1 15,-3 4 0-15,-1-4 0 0,3-1 1 0,-6-1-1 16,0 4 0-16,0-1-1 0,0-1 1 0,-4-2 1 16,1 4-1-16,-4-3-1 0,3 1 1 0,-3 1-1 0,0 3 2 15,-3 1-2-15,3-6 0 0,0-3 0 0,-4 8 1 16,4 0-1-16,0-2 0 0,0-3 1 0,-3 8 0 16,3-5-1-16,0-2 0 0,0 4 0 0,-4 7 1 0,8 0 0 15,-1-5-1-15,1 1 0 0,-4 0 0 0,3 2 0 16,1-5 0-16,1 4 0 0,-3-3 0 0,2 6-1 15,1-7 2-15,2 0-1 0,-5 7 0 0,1-2-1 16,2-4 1-16,3-3 0 0,-8 13 0 16,0-3-1-16,0-4 1 0,3-1 0 0,-3 15 1 0,0-6-2 15,0 0 1-15,4 2-1 0,-8 0 1 0,4 0-1 0,0-2 1 16,0 0 0-16,-3-2 0 0,-1 4-1 16,4-3 1-16,0-6 0 0,-7 12 1 0,5-5-1 0,4-7 0 15,0 9 0-15,-6 4 0 0,4 1 0 0,0-7 0 16,0 0 0-16,-5 6 1 0,5-3-1 0,2-6 0 15,1 1 0-15,-5 2 0 0,2 1-1 0,2-5 1 16,2 1 0-16,-6 3 0 0,4-3 0 0,7 1 1 16,-2 0-1-16,-4 6 0 0,1 7 0 0,6-13 0 15,-3 6 0-15,0-1 0 0,-1 1 0 0,2 0 1 16,1-4-1-16,-3-2 0 0,1 6-1 0,1-4 1 0,-1-5 0 16,-3 12 0-16,0-7 0 0,3-1 0 0,3 4 1 15,-6 1-1-15,3 1 0 0,0-1 0 0,2-4 0 16,-2-1 0-16,0-1 0 0,3-3 0 0,1 3 1 15,0-5 0-15,-4 2-1 0,3-7 0 0,-1 2 0 16,3 6 1-16,1-3 0 0,1-3-1 0,-4-4 0 16,4 9 0-16,1-2 0 0,2-3 0 0,1-2 0 15,-2 8 0-15,-2 1 0 0,3-8 2 0,-2-3-1 0,-1 4 0 16,2 1-1-16,1-3 2 0,4-2-2 0,-7 0 1 16,2 2 0-16,2 0 2 0,-4-5-2 0,0 1 1 15,0 0-1-15,2 1 1 0,2-5-1 0,-1 6 0 16,1 0 0-16,-4-3 1 0,0-4-1 0,2 4 0 0,2-1-1 15,-4-3 1-15,0-3 1 0,-2 1-1 0,3 2 0 16,-1-5 0-16,3-2 1 0,1 5-1 0,0-1-1 16,1-3 1-16,0-1 1 0,1 2-1 0,1 3-1 15,2-3 1-15,2-2-1 0,3 5 2 0,-4 1-2 16,3-3 0-16,5-1 0 0,1 7 1 0,-1-2-1 0,0-4 0 16,3 4 1-16,6 4 0 0,-4-4-1 15,-2-2 0-15,4 1 0 0,5 4 0 0,-5-5 0 0,-2-1 1 16,1-4-1-16,3 3 0 0,-2-3-1 0,-2-7 1 15,5-3 0-15,1 6 0 0,-3-3 0 0,-1-5 0 16,1 1 0-16,1-3 1 0,-2 0-1 0,0-2 0 16,5-3 0-16,0 3 0 0,5-3 0 0,-6 0 0 0,4-6 0 15,-1 2 1-15,-2 0-2 0,-5 2 1 0,5-9 0 16,-3 6 0-16,-3-5 0 0,-1-1 0 0,2 2 0 16,-5 7 0-16,1-7 1 0,-3 5-1 0,-2-1 0 15,-2 4 0-15,-3-3-1 0,-4 4 1 0,2-4 0 16,1 4 0-16,-6 1-1 0,2 2 1 0,-1-1-1 15,0-3 2-15,-5 6-2 0,-1-2 1 0,3 6-1 16,1-2 1-16,3 3-1 0,-3 0 1 0,1-2-1 16,1 3 1-16,-3 4-1 0,0-5 1 0,-2 2-1 15,2 4 1-15,-4-1-1 0,1 4 0 0,-1 0 0 0,-3-3 1 16,-2 3-1-16,-7 0 0 0,11 0 0 0,-11 0 0 16,0 0 0-16,0 0 0 0,7 0 0 0,-7 0 0 15,0 0-1-15,0 0 0 0,0 0 0 0,0 0 0 0,-11 0 0 16,11 0 0-16,-10-2 0 0</inkml:trace>
  <inkml:trace contextRef="#ctx1" brushRef="#br0" timeOffset="-96135.45">10005 8325 740 0,'0'0'0'0,"0"0"0"16,0 0 0-16,0 0 126 0,21 7 0 0,-21-7-1 16,11 0 2-16,-11 0-114 0,10 7 2 0,-10-7 0 0,0 0-1 15,0 0 67-15,0 0 1 0,0 0-1 0,0 0 1 16,0 0-64-16,0 0 0 0,0 0 0 0,0 0-1 15,0 0-14-15,0 0 0 0,0 0-1 0,0 0 2 0,0 0-2 16,0 0 0-16,0 0 0 0,0 0 1 0,0 0-4 16,0 0 1-16,0 0 0 0,0 0 0 0,0 0-2 15,0 0 2-15,0 0 0 0,0 0 0 0,0 0-3 16,0 0 1-16,0 0-2 0,0 0 2 0,0 0 0 16,0 0 0-16,0 0-1 0,0 0 1 0,0 0 1 15,0 0 0-15,0 0 0 0,0 0 1 0,0 0-1 16,0 0 0-16,4-7 0 0,-4 7 1 0,0 0 0 0,8-7 0 15,-8 7 0-15,0 0 0 0,0 0 0 0,8 0 0 16,-8 0 0-16,0 0 0 0,0 0 5 0,7-4 2 16,-7 4-2-16,0 0 2 0,10 0-2 0,-10 0-1 15,0 0 1-15,11 0-1 0,-4 0 13 0,-7 0 1 16,7 4 0-16,-7-4 0 0,7 0-8 0,-7 0 0 0,0 0 0 16,10 3 0-16,-10-3 5 0,4 7-1 15,-4-7 1-15</inkml:trace>
  <inkml:trace contextRef="#ctx1" brushRef="#br0" timeOffset="-95907.49">10257 8332 1004 0,'0'0'0'0,"-4"-7"0"0</inkml:trace>
  <inkml:trace contextRef="#ctx1" brushRef="#br0" timeOffset="-95051.18">8430 7843 866 0,'0'0'0'0,"10"-23"0"16,4 5 0-16,6 4 48 0,1-7 1 0,4-9 0 16,-2 11 0-16,5-2-32 0,-4-7 0 0,1 0 0 15,9 15-1-15,-3-6 20 0,1-4 1 0,5 4-1 0,-3 5 1 16,1 3-22-16,0-8 1 0,-1-1-2 0,-2 8 2 15,1 1 1-15,2-3 1 0,4-3 0 0,2-1 0 16,1 8-8-16,-1 1 0 0,4-5 0 0,3 0 0 16,-4 7-10-16,-2 0 1 0,1 0 0 0,4 5 0 0,-4 5-1 15,-3 1 1-15,4-1 1 0,9 6-1 0,-5 5-1 16,-2-3 0-16,1-1 0 0,-1 4 0 0,2 6 0 16,-9-6 0-16,-2-4 0 0,5 8 0 0,-5-4 0 15,-9 0 0-15,4 2 0 0,9 9 1 0,-6-4-1 16,-5-4 0-16,-5 3 0 0,-1 15 1 0,-1-3 0 0,-2-1 1 15,1 1-1-15,-1 3 2 0,-2 2-2 0,-1-5 0 16,-1 1 0-16,1 4 1 0,0 2 4 0,-2-8 1 16,1-4-2-16,4 22 2 0,-6-7-2 0,-1-7-1 15,-4 2 0-15,4 7 1 0,2-1 4 0,-9-8 0 16,-3-4 0-16,-4 8 1 0,0-2-4 0,-7-7 0 16,0 5 0-16,-9 11 1 0,0 3 5 0,0-8 2 15,-5 3-1-15,-6 1 0 0,-1 1-5 0,0-14 0 0,-4 5 0 16,-5 1 1-16,-2-1 7 0,2-8 1 0,-12-7-1 15,5 24 1-15,-4-12-8 0,6-3 1 0,-4-3-1 16,2 0 1-16,2 4 7 0,5-4 0 0,-9-12 0 16,2 5 1-16,-6 0-9 0,6-7 1 0,-2-3 0 15,2 3 0-15,0-3 10 0,-2-6 2 0,2-3-2 16,-9 8 1-16,6-6-11 0,1-6 1 0,-5-7 1 16,-4 6-1-16,2-4 12 0,5-4 2 0,-1-3-1 15,-2-7 0-15,3 2-12 0,2-4 0 0,-5-9 0 16,-3 4 1-16,1-4 12 0,7-1 1 0,5-9 0 0,1 15 0 15,4-1-14-15,3-5 1 0,5 4-1 0,-4 0 1 16,4 0 10-16,12 1 0 0,-2-10 1 0,0 4 0 0,4-3-13 16,7 2 1-16,0-13 0 0,-2 12 1 0,8-3 7 15,1-3 0-15,0 5 0 0,0-2 1 0,3 13-11 16,2-6 1-16,4-5 0 0,-2 2 0 0,4 0 11 16,0 3 0-16,3-9-1 0,-7 10 2 0,7 3-12 15,5-2 0-15,-1 0 1 0,3 10 0 0,-3 3 8 16,1-2 1-16,2-1 1 0,0 8-1 0,1 5-10 15,0-4 0-15,0-3 1 0,2 11-1 0,-1-3 6 0,2 1 1 16,0 0-1-16,6 8 1 0,3 1-10 0,1 1 3 16,-3 2-1-16,1 11 0 0,3-1 0 0,1-3 0 15,-2 1 0-15</inkml:trace>
  <inkml:trace contextRef="#ctx1" brushRef="#br0" timeOffset="-94750.86">10481 8216 1569 0,'0'0'0'0,"28"7"0"0,-3 3 0 0,1 10 63 16,6-4 0-16,0-4 0 0,-2 6 0 0,2-3-45 16,-1 3 0-16,-2-8 0 0</inkml:trace>
  <inkml:trace contextRef="#ctx1" brushRef="#br0" timeOffset="-94610.86">12682 8694 979 0,'25'0'0'16,"35"-3"0"-16,19 6 0 0,6 4 44 0,-2-1 0 16,9-6-1-16,6 0 1 0,-1 0-28 0,-3 1 1 15,7-2-2-15,13-5 2 0,3 6-10 0,-10-7 1 16,8 0 0-16</inkml:trace>
  <inkml:trace contextRef="#ctx1" brushRef="#br0" timeOffset="-93556.56">16219 6546 12 0,'0'0'0'0,"0"0"0"0,0 0 0 0,0 0-10 0</inkml:trace>
  <inkml:trace contextRef="#ctx1" brushRef="#br0" timeOffset="-93486.52">16316 6481 12 0,'0'0'0'0,"21"-14"0"0,-1 7 0 0,-3 4 0 0,-1-6 0 16,5-3 0-16,7 1 0 0,-3 4 0 0,-2 0 0 15,2-2 0-15,-1 6 0 0,-24 3-10 0</inkml:trace>
  <inkml:trace contextRef="#ctx1" brushRef="#br0" timeOffset="-93279.9">16637 6355 12 0,'0'0'0'15,"9"-9"0"-15,-9 9 0 0,7 10 0 0,-7-10 0 0,0 0 0 16,0 0 0-16,0 0 0 0,0 0 0 0,-2 7 0 16,2-7 0-16,-5 9 0 0,0 0 0 0,-3-2 0 15,-9 7 0-15,-18 5 0 0,-2 3 0 0,-2-5 0 16,5 1 0-16,-1 3 0 0,-2 0 0 0,2-5 0 16,-1 8 0-16,-1-4 0 0,-5 1 0 0,1 0 0 15,-10 11 0-15,2-11 0 0,-1-2 0 0,3 2 0 16,-11 18 0-16,3-4 0 0,9-7 0 0,-5-1 0 15,-7 4 0-15,8 1 9 0,3-13 0 0,-3 2 0 16,-4 1 1-16,11-1-5 0,6-13 2 0,6 1-1 0,-5 7 1 16,10-2 34-16,8-7 1 0,8-7-1 0,-5 11 2 15,8-8-28-15,7-3 1 0,-1-7 0 0,1 7 1 16,0 0 27-16,8 0 0 0,-1-3 1 0</inkml:trace>
  <inkml:trace contextRef="#ctx1" brushRef="#br0" timeOffset="-92966.61">16720 6712 363 0,'0'0'0'15,"0"0"0"-15,0 0 0 0,-25 12 15 0,11-5 0 0,0-5 1 16,-16 12 0-16,-5-4-7 0,-9-3 0 0,-2 2 0 16,3 12 1-16,3-1 10 0,-4-4 1 0,-2-2 1 15,-2 7-1-15,2 3-10 0,6-6 0 0,-8-2 1 16,-5 5-1-16,2 0 12 0,9-3 2 0,-1-8-1 16,-4 6 0-16,5 2-12 0,8-8 0 0,2 1 0 15,-1 3 1-15,5-5-3 0,5-4 0 0,3-2 0 16,1 8 0-16,5-4-3 0,14-7 0 0,-7-4-1 15,7 4 1-15,0 0-3 0,0 0 1 0,7-8-1 16</inkml:trace>
  <inkml:trace contextRef="#ctx1" brushRef="#br0" timeOffset="-91566.01">16360 6265 766 0,'0'0'0'0,"-18"-12"0"0,-3 12 0 0,-2-4 3 16,-5-3 1-16,2-5-1 0,-3 10 0 0,5-2 0 15,-4-1 0-15,-1-4-1 0,-4 9 2 0,-2-3 5 0,1-4 0 16,-1 0 0-16,-1 7 0 0,6-4-4 0,-1-3 2 16,4-5-1-16,-1 12 0 0,2-4 0 0,6-4 1 15,1-1-2-15,-2 3 2 0,5 1-3 0,7-5 1 16,4-4-1-16,-2 3 1 0,5-1-4 0,5 1 1 15,4 1-1-15,-1-4 2 0,6-1-2 0,2 5 0 16,4-6 0-16,-1 2 1 0,8 5 3 0,2 0 0 16,1-1 1-16,-4 6 0 0,6 4-3 0,-1-3 1 0,8 3 0 15,-2 3 0-15,-1 8 6 0,-3-6 2 0,3 6-2 16,1 1 1-16,0 7-4 0,-3-5-1 0,2 1 1 16,3 2 1-16,-7 6 3 0,-4-5 0 0,4-1 1 15,9 10 0-15,-7 1-5 0,-2-7 1 0,1 2-1 16,5 19 1-16,-5-5 7 0,-1-4-1 0,-7 6 1 15,7 5 0-15,-7 2-8 0,-2-13 2 0,-3 2 0 16,3 9 0-16,-5 2 4 0,-5-7 0 0,-1 6 1 16,1 19-1-16,-8-4-5 0,-6-4 0 0,-1-2 0 15,-3 10 1-15,-7-6 2 0,0-4 1 0,-5 3 1 0,-1 11-1 16,-3-4-5-16,-5-12 1 0,0-4-1 0,1 3 1 16,-10-12 3-16,6-6 1 0,-8-1-1 0,7 6 1 15,-5-2-5-15,0-8 1 0,2-5 0 0,3 3 0 0,0-3 3 16,2-11 0-16,4-5 0 0,-4 0 0 0,3-3-4 15,3-4 1-15,1-7-1 0,-6 0 1 0,5-6 1 16,1-11 1-16,-2-8 0 0,-3 13 0 0,0-9-4 16,6-8 0-16,7-2 1 0,-7-1 0 0,0-1 14 15,4-8 0-15,4-12 1 0,-4-1 0 0,4-10-11 16,3 6 1-16,4 2-1 0,0-2 1 0,4 3 21 0,3-5-1 16,2-5 1-16,-1 11 0 0,5 6-19 0,2 4 0 15,3 4 1-15,0-4 0 0,-1 8 16 0,1-4 2 16,5-4-1-16,-2 5 1 0,3-1-20 0,-2 1 2 15,2 2-1-15,-1 14 1 0,2-2 15 0,3 2 1 16,4 0-1-16,-6 8 0 0,2 1-16 0,4 1-1 0,-1 3 1 16,1-1 0-16,2 7 9 0,1 4 0 0,4-1 0 15,8 2 0-15,-1 10-12 0,-2 3 2 0,7 3-1 16,13 8 0-16,-6 0 6 0,-5 1 0 0,8 9 0 16,-1 7 1-16,-5-1-9 0,-9-3 1 0,1 8-1 15,3 21 1-15,-6 0 5 0,-9-8-1 0,2 5 1 16,-2 4 1-16,-10-6-8 0,-6-6 0 0,-1 9 0 15,-10 14 1-15,-1-5-1 0,-5-4 1 0,-2-8-1 16,-2 7 1-16,-16-10-4 0,1-4 0 0,-3-2 1 16,3 13 0-16,-10-4 1 0,2-9 1 0,1-9 0 0,1 1 0 15,-2-8-4-15,-3-5 1 0,1-4-1 0,2-2 2 16,-5-3-1-16,6-4 1 0,-8-12-2 0,7 11 2 16,-2-7-3-16,-3-11 1 0,6-4-1 0,-3-1 1 15,1-2-1-15,3-4 1 0,1-7-1 0,-1-8 2 16,2 5-3-16,4-16 1 0,2-9-1 0,-1 4 1 0,2 0-1 15,2-10 0-15,-1-4 0 0,1 0 1 0,5 3-2 16,3-9 0-16,1-10 1 0,-4 11 0 0,5 1 0 16,4 14 2-16,3-5-1 0,2 0 1 0,0 9-2 15,2-1 1-15,6-2-1 0,3 9 0 0,5 6 1 0,-2 0-1 16,7 6 0-16,-1 6 2 0,1 4-3 16,3 5 1-16,5-1 0 0,1 6 0 0,1 4 0 0,-2 4 1 15,8 3-1-15,1 10 1 0,-1 1-2 0,-8-1 1 16,2 3-1-16,13 13 2 0,-14 0-1 0,-3-6 2 15,3 3-2-15,0 26 1 0,-4-2-1 0,1-1 0 16,-4 2 0-16,5 10 1 0,-7-2-1 0,-3-5 2 16,1 2-1-16,4 21 1 0,-3 3-3 0,-6-7 1 15,7 2 1-15,2 8-1 0,-9-10 0 0,-4-1 1 0,1 12-1 16,0-2 2-16,-8-14-3 0,-3-11 1 0,-3-4 1 16,-1 11-1-16,-10-12 0 0,-4-3 2 0,1 0-1 15,1 1 1-15,-12-10-3 0,-1-9 1 0,-1-6 1 16,2-10-1-16,-9 2 0 0,2-11 1 0,-7-6-1 15,1-4 2-15,-8 0-3 0,4-5 1 0,0-11 0 16,0-4 0-16,0-6 0 0,1-8 1 0,-1-3-1 16,-6 9 0-16,5-5 0 0,4 1 0 0,-6-14-1 15,-3-3 2-15,5 0-2 0,8-6 0 0,1-13 0 0,-6 4 2 16,13 4-3-16,6-1 1 0,1-15 0 0,-6-3 1 16,8 0-1-16,7 5 0 0,4 2 0 0,-1-4 1 15,9 0-2-15,6 4 1 0,5 7 0 0,1 16 0 16,8 6 1-16,3 1-1 0,7 5 0 0,2 4 0 0,4 4-1 15,1 3 2-15,6 8-1 0,4 8 0 0,-2-1 0 16,4 8 1-16,8 8-1 0,1 14 0 0,-8 6-1 16,-2-1 2-16,2 3-1 0,5 15 0 0,-13-3 0 15,-6-6 2-15,1 6-1 0,5 13 0 0,-10-1 0 16,-3 6-1-16,3 15 0 0,2 16 0 0,-4-9 1 0,-5-7 0 16,0 3-1-16,3 15 2 0,-5 0-2 15,-8-9 0-15,1-2 0 0,-2 3 1 0,-10-6-1 0,-2-9 1 16,-4 8-1-16,-1-1 2 0,-7 0-2 0,-1-18 0 15,-4-5 1-15,-6 7-1 0,-4-17-2 0,1-2 1 16,-6-8 0-16,4 11 0 0,-13-1-1 0,-6-15 1 16,1-1 0-16</inkml:trace>
  <inkml:trace contextRef="#ctx1" brushRef="#br0" timeOffset="-87984.06">10647 8404 187 0,'0'0'0'0,"0"0"0"15,0 0 0-15,0 0-1 0,0 0 1 0,0 0 0 16,0 0 0-16,0 0-1 0,0 0 1 0,0 0 0 16,-20-10 0-16,20 10 3 0,0 0 0 0,0 0 1 15,0 0 0-15,0 0-2 0,-7-4 2 0,7 4-2 16,0 0 1-16,0 0 0 0,0 0 0 0,0 0-1 16,0 0 2-16,7 0-2 0,0-4 0 0,2 4 0 15,9-3 1-15,10 3 8 0,4-5 0 0,-7 1 0 16,-2 4 2-16,-2-2-7 0,-4 1 2 0,1-5-1 0,1 6 1 15,-5 4-5-15,1-2 2 0,2-4-1 0,3 2 1 16,-3 3-3-16,1-1 1 0,0-2 1 0,-3 2-1 16,1 1 3-16,0-3-1 0,5-1 1 0,1 6 1 15,-3-5-4-15,-1 0 1 0,-1-5 1 0,1 6-1 0,-1 3 1 16,3-8-1-16,1 1 1 0,-3 3 1 0,-1 0-3 16,-1-2 0-16,2-1 1 0,3 4 0 0,-3 1 3 15,-4-4 1-15,3-1 0 0,3 3-1 0,-3 2-2 16,-2-2 0-16,-1-6 1 0,3 12 0 0,-3-5 16 15,-1-1 2-15,1-3-1 0,4 5 1 0,-1-1-13 16,-3-1 1-16,2-1 1 0,-2 2-1 0,4 1 20 0,-4-2 0 16,0-3 1-16,2 3-1 0,5 0-18 0,-3-2 0 15,-4-3 1-15,2 5-1 0,3 0 17 0,1-2-1 16,1-2 0-16,0 4 1 0,-2 0-18 0,2-1 1 16,4-3-1-16,0 4 2 0,1 2 8 0,-1 0 1 15,0-4-1-15,6 4 2 0,3-1-14 0,-8-1 2 16,3-3-1-16,-1 5 0 0,2-1 8 0,2-1 1 0,-4-3-1 15,2 3 1-15,2 0-11 0,-8-2 1 0,6 0 1 16,6 2-1-16,-5 0 3 0,-2-1 2 0,8-1 0 16,-2 4 0-16,2 1-7 0,-5-3 0 0,-1-2 0 15,6 2 0-15,-7 0 6 0,2-1 1 0,0-1 0 16,5 2 1-16,-2 3-9 0,-3-1 1 0,1-4 0 16,6 2 2-16,-2 2 11 0,-1 0 0 0,-6-4 1 15,1 2 0-15,1 2-11 0,-5 0 0 0,1-4-1 16,4 4 2-16,-6 1 15 0,-1-3 1 0,-1-3 0 15,6 4 0-15,-1-1-15 0,-8-1-1 0,7-3 1 0,5 6-1 16,-4 0 12-16,-5-2-1 0,6-4 1 0,-1 4 0 16,1 0-13-16,-2-2 0 0,0 1 1 0,2-1-1 15,2 2 8-15,-8 0 2 0,6-4-1 0,6 4 0 0,-5 0-9 16,3 0-1-16,5-2 0 0,-4 2 0 16,2 2 6-16,-2-2 1 0,2-2-1 0,-5-1 1 0,0 6-8 15,1-3 0-15,-1-3 0 0,2-1 0 0,-3 4 4 16,1 0 0-16,2-7 0 0,-3 7 0 0,7-3-6 15,-3-1 1-15,-5 1 0 0,-2 3 0 0,4 0 0 16,0-4 0-16,-2 1 0 0,-4-2 0 0,2 3-3 16,0 0-1-16,1-3 1 0,-3-1 1 0,2 6 2 0,-3 0 0 15,1-3-1-15,-1-4 3 0,0 7-6 0,-2 0 2 16,-2-4-1-16,-3 3 0 0,3 1 0 0,-4 0 1 16,-1-7-1-16,-7 7 1 0,3 3-2 0,3-3-1 15,-5-3 1-15,-3-1 0 0,0 8 1 0,0-4-1 16,0 0 1-16,-7 0 1 0,13-4-4 0,-4 4 2 15,-1 0-1-15,-8 0 1 0,14-3 0 0,-6 3 1 0,-8 0-1 16,7 0 1-16,-7 0-3 0,7 3 2 0,-7-3-1 16,7-3 1-16,-7 3-1 0,7 0 1 0,-7 0-1 15,7 0 1-15,-7 0-2 0,7 0 1 0,-7 0-1 16,0 0 0-16,0 0 1 0,7 0 0 0,-7 0-1 16,0 0 2-16,0 0-3 0,7 0 2 0,-7 0-1 15,0 0 0-15,0 0 0 0,0 0 0 0,0 0-1 16,2 7 2-16,-2-7-2 0,0 0 0 0,0 0 0 15</inkml:trace>
  <inkml:trace contextRef="#ctx1" brushRef="#br0" timeOffset="-82366.74">15921 6186 677 0,'0'0'0'0,"0"0"0"0,0 0 0 16,0 0 138-16,0 0 1 0,0 0 0 0,-4-20 0 0,4 20-127 16,0 0 1-16,-3-8 0 0,3 8 0 0,0-6 51 15,0 6 0-15,0-7 0 0,0 7 0 0,3-10-46 16,1 3 0-16,-1 0 0 0,1-4 0 0,3 4 2 15,4 0 0-15,-1-2 1 0,1 4 0 0,3-2-11 16,3 2 1-16,3-2 0 0,5 3 1 0,-4 4-6 0,-2 0 1 16,2-3 0-16,-3 6 0 0,1 1-3 15,1-4 1-15,3 0-1 0,1 7 2 0,-4-2-6 0,-1 2 0 16,1-4 0-16,4 8 1 0,-1 0-1 0,-3-1 0 16,3-3 0-16,5 7 1 0,-7-1-1 0,-2-5 0 15,6 3 0-15,9 15 0 0,-6-8 0 0,-4-2 0 16,3 0 0-16,8 22 0 0,-10-6 0 0,-4-2 0 0,2 5 0 15,2 5 1-15,-8 6-1 0,-4-5 0 0,-1 1 0 16,4 12 1-16,-2-3 4 0,-7 2-1 0,4 19 1 16,6 4-1-16,-6-7-1 0,-6-8 1 0,0-3-1 15,4 7 2-15,-5-1 5 0,-6-8 0 0,-1 0 0 16,3 1 1-16,-6-1-4 0,-1-19 0 0,0 1-1 16,2 5 2-16,-6-6 3 0,1-15 2 0,-4 1-1 15,3 14 1-15,-1-14-7 0,-3-7 2 0,1 7 0 16,4 0 0-16,-4-2 4 0,0-9 1 0,-2-1-1 15,3-1 0-15,-3 1-5 0,2-4 1 0,-3-2 0 16,1 0 0-16,-2 2 2 0,1-3 0 0,-1-4 0 0,4-5 1 16,-7 3-4-16,1-2-1 0,3-6 1 0,-1-2 0 15,-3-4 9-15,1 0-1 0,5-9 1 0,2 9 1 16,-4-6-8-16,-5-1 0 0,5-4 0 0,3 17 1 0,-2-10 11 16,2 3 1-16,0-3-1 0,-2 8 0 0,3 2-10 15,3-5 1-15,1-4-1 0,2 10 0 0,-4 2 12 16,4-1-1-16,4-7 0 0,-4 5 2 0,3 3-13 15,-1 0 2-15,3-6-2 0,-1 1 1 0,-1 3 8 16,0-1 1-16,1-1-1 0,-1-8 1 0,1 0-11 16,-1 1 1-16,1-1 1 0,-2-1-1 0,1-10 5 0,0 0-1 15,1-3 1-15,-8 7 0 0,8 1-7 16,3-3 0-16,-4-11 0 0,-6 9 1 0,3 6 4 0,3 1 1 16,1 5-1-16,-3-3 2 0,3 3-7 0,3 6 0 15,0-2 0-15,-2 5 0 0,2 9 1 0,11-7 0 16,-4 7 0-16</inkml:trace>
  <inkml:trace contextRef="#ctx1" brushRef="#br0" timeOffset="-81067.61">14277 13887 2035 0,'0'0'0'0,"12"-17"0"15,-13 10 0-15,4-4 51 0,6-5 0 0,5 1 1 16,0 1 0-16,7-4-36 0,0 0 1 0,6-1 0 15,-6 0 1-15,0 10 39 0,0 0 0 0,6-3 1 16,-2 1-1-16,-1 4-40 0,6 0 1 0,2-3 0 0,5 3 0 16,2 3 0-16,0 1 1 0,1-5-1 0,-8 3 1 15,5 0-9-15,2-2 0 0,-6-2 0 16,-1-5 1-16,2 2-11 0,-3-6 1 0,-2-3 0 0,-7 0 1 16,1 0-2-16,0-4 1 0,6-1 0 0,-12 1 0 15,3-3-2-15,-3 0 1 0,-3-6 0 0,-10 3 0 0,6-1-1 16,-3-5 1-16,1-3 0 0,-12-6 0 0,8 0-4 15,-1-3 1-15,-5 3 0 0,-10 2 0 0,5 4 0 16,3-2 1-16,-3-1-1 0,-7-1 1 0,7 9 0 16,4-2 0-16,-4 0-1 0,-9 4 1 15,3-1 0-15,8 6 1 0,2-2-1 0,-1 15 1 0,0-1-1 0,8-7 1 16,-4 3 0-16,0 8 1 0,7 3-1 16,4-3 0-16,-3 0 0 0,-4 5 1 0,-4 7 0 0,14-11 0 15,-10 4 0-15,-4 7 1 0,7-9-1 0,-7 9 0 16,10-8 0-16,-10 8 1 0,7-13 1 0,-7 13 2 15,7-10-1-15,-3 3 0 0,-4 7 0 0,10-9-1 0,-2 2 0 16,-5-2 1-16,6 2 4 0,5 2 0 16,0 1 0-16,0 2-1 0,7 4-1 0,4 2-1 0,5-1 1 15,4 8 0-15,4 1 4 0,-2-3 0 0,1-4 0 16,2 2 2-16,-1-3-6 0,3-1 2 0,-8-6-2 16,-4 3 2-16,-1-7 1 0,-2 0 0 0,3-6 0 15,-5-3 0-15,-4 2-3 0,1-8 1 0,0-10-1 16,0-3 1-16,-3-13 1 0,-4-5 0 0,0 2-1 15,2 6 2-15,-6 1-3 0,1-2 0 0,0-7 0 16,-1-1 0-16,1-8 0 0,1 9 0 0,6 9 1 16,3 16 0-16,-3 2-3 0,-1 8 1 0,4 4 0 15,9 21 0-15,0 2 0 0,6 5 0 0,2 9 1 0,7 21-1 16,-7 3 0-16,-2-8-1 0,1 5 0 0,9 2 1 16,-9-2-1-16,-11-11 0 0,6-1 1 0,0 5 0 0,-11-14-2 15,-4-13 2-15,6 3-2 0,2 2 1 0,-7-9 0 16,-1-10-1-16,6-5 0 0,5 8 2 0,-6-8-3 15,-3-11 1-15,2-1 0 0,4-2 0 0,-8-6 1 16,-2-1-1-16,0-11 0 0,7-3 2 0,-12-2-3 16,-3-1 1-16,2-4 0 0,7 19 0 0,-4-1 1 15,-1 6-1-15,-1 12 0 0,5 15 0 0,-1-4-1 0,5 8 2 16,9 6-1-16,8 18 0 0,-5 2-1 0,3-5 2 16,3 8-2-16,5 8 1 0,-1-3-1 0,1-11 0 15,-1-1 0-15,1-1 2 0,-1-4-1 0,-3-9 0 16,-2-3 0-16,-1 0 2 0,2-7-3 0,-7-4 1 15,5-5 0-15,-5-6 1 0,-3-1-1 0,-4-7 1 16,1-7 0-16,-6 0 1 0,-6-16-2 0,-5 2 0 16,-1-4 1-16,-6 9 0 0,-4 2 1 0,1 9 1 0,-1 3-1 15,1 14 1-15,3 9-2 0,-11 0 1 0,6 17-1 16,3 29 0-16,2 23 1 0,5 6 0 0,6 15 1 16,1 10-1-16,0 13 0 0,3 1-1 0,-5 6 0 15,1 23 1-15,-2 1 0 0,-2-9 2 0,-2-1-1 16,-7 7 1-16,-3-18-3 0,0-19 2 0,-1-8-2 15,3 5 2-15,3-12-1 0,3-17 2 0,6-12-1 16,0-5 1-16,3-15-3 0,2-13 2 0,4-4-2 16</inkml:trace>
  <inkml:trace contextRef="#ctx0" brushRef="#br0" timeOffset="2425.95">2850 8427 0,'0'0'0,"0"0"16,0 0-16,-9 0 31,9 0 0,-9 0-31</inkml:trace>
  <inkml:trace contextRef="#ctx1" brushRef="#br0" timeOffset="-9482.93">1819 3528 1394 0,'0'0'85'0,"24"-4"-69"0,-17 4 2 0,-7 0 0 15,0 0 0-15,0 0 96 0,7-3-1 0,-7 3 0 0,0 0 2 16,0 0-100-16,0 0 1 0,0 0 0 0,2 10 0 16,2-3 64-16,-4 2 1 0,-9-2 0 0,12 14 1 15,3 4-64-15,1-4 0 0,-7-2 0 0,3 9 0 0,4-3 31 16,-3-2 0-16,-8-4 1 0,-3 4-1 0,0-2-32 15,7-7 0-15,7 0 0 0,4 0 0 0,3 2 18 16,-7-5 1-16,0-1 0 0,-3-3 0 0,3 2-21 16,-4-2 0-16,-3-7 0 0,0 5 1 0,0-5 8 15,0 0 1-15,0 0 0 0,4 11 1 0,-4-11-14 16,0 0 0-16,7 7 1 0,-7-7-1 0,0 0 7 0,0 0 0 16,5 0 0-16,-5 0 0 0,0 0-9 0,-5 0 1 15,5 0-1-15,0 0 1 0,0 0-2 0,-7-7 1 16,7 7-1-16</inkml:trace>
  <inkml:trace contextRef="#ctx1" brushRef="#br0" timeOffset="-9133.58">1963 3422 1947 0,'0'0'0'0,"0"0"0"16,0 0 0-16,0 0 69 0,18-4 2 0,-18 4-2 15,10 0 2-15,-10 0-53 0,7 0 0 0,-7 0 0 16,8 0 0-16,-8 0 31 0,10 0 1 0,-3 0-1 16,2 8 0-16,5 2-32 0,0 2 0 0,-3-5 0 15,3 13 0-15,-3-1 5 0,-1-5 1 0,-1 6-1 16,1 6 2-16,-2 6-13 0,-1-4 1 0,0 2-1 0,0 5 2 16,-4 2 0-16,1-2 2 0,-4-3-1 0,-4 3 1 15,1-2-7-15,-4-6 1 0,0-1 0 0,0 9 0 16,-4-5 8-16,2-3 1 0,-1-1 0 0,-8 4-1 0,0 0-6 15,-3-4-1-15,3-1 0 0,-12-4 0 0,-8 5 10 16,-3-8 0-16,9-1 0 0,-5-4 2 0,2-1-12 16,3 0 1-16,9-1 0 0,-1-4 1 0,6 0 12 15,0 0 1-15,3-3 0 0,0-3-1 0,8 1-11 16,0-2-1-16,7 0 0 0,-10-3 1 0,10 3 7 0,0 0 1 16,0 0 1-16</inkml:trace>
  <inkml:trace contextRef="#ctx1" brushRef="#br0" timeOffset="-8684.96">2870 3665 2299 0,'0'0'0'0,"0"0"0"0,0 0 0 0,0 0 86 16,12 21 1-16,-8-11-1 0,-4 5 1 0,0-1-71 15,0 8 2-15,0-4 0 0,0 7 0 0,0-4 56 0,0 2 0 16,0-6 0-16,0 6 2 0,3-4-58 16,1-3-1-16,3-2 1 0,-4 6 0 0,1-6 17 0,3-5 1 15,0 1-1-15,-3 1 1 0,-1-2-22 16,1-2 1-16,-4-7 0 0,3 7 0 0,-3-7-5 0,0 0 0 15,0 0 1-15,7 7-1 0,-7-7-5 0,0 0 2 16,0 0 0-16,0 0-1 0,0 0-1 0,0 0-1 16,0-7 1-16</inkml:trace>
  <inkml:trace contextRef="#ctx1" brushRef="#br0" timeOffset="-8464.37">2882 3434 2349 0,'0'0'0'0,"0"0"0"0,0 0 0 16,0-16 67-16,4 9-1 0,-1 0 0 16,1-1 1-16,-4 8-49 0,7-7 0 0,-7 7 0 0,10-11 0 15,-10 11 56-15,11-2 1 0,-4 1 1 0,-7 1-1 16,11 3-57-16,-11-3 0 0,10 11 0 0,-4 4 0 15,1 3 22-15,0-2 2 0,-4 1-2 0</inkml:trace>
  <inkml:trace contextRef="#ctx1" brushRef="#br0" timeOffset="-8216.6">3087 3920 1985 0,'0'0'0'0,"0"0"0"0,0 0 0 0,0 0 68 16,0 0 1-16,0 0-1 0,0 0 2 0,10-19-52 15,-3 11 0-15,-3-2-1 0,0-4 1 0,-4-4 52 0,3 1 0 16,1-10-1-16,1 10 2 0,2-4-53 0,3 6 0 16,1-4 0-16,14 9 0 0,-4 3 18 0,2 1 1 15,5 5 0-15,-3 2 0 0,-8 5-23 0,3 2 2 0,1 10-1 16,0 3 0-16,-7 0 0 0,0 0-1 0,2 6 1 16,-5-1 1-16,-1-3-7 0,1-2 0 0,-7 2 0 15,3 7 0-15,-4-7 6 0,-3 0 1 0,4-4 0 16,-4 6-1-16,3-6-6 0,-3 2 0 0,4-3 0 15,-4-1 2-15,3-1 1 0,1 0 1 0,-1 0 1 16</inkml:trace>
  <inkml:trace contextRef="#ctx1" brushRef="#br0" timeOffset="-7901.25">3778 3278 2023 0,'0'0'0'0,"0"0"0"0,4-21 0 16,-1 14 79-16,-6 0 2 0,-8-8 0 0,4 14 0 0,0-3-63 16,7 4 0-16,0 0 0 0,-10-3 0 0,-1 8 64 15,4 6 1-15,3-4 0 0,4 17 0 0,4 4-66 16,3 9 1-16,7-3-1 0,-3 8 1 0,-4-9 17 16,0 1 0-16,-4 4 0 0,4 6 1 0,4 6-22 15,1-12 1-15,2 6-1 0,-7-3 2 0,4 1-6 0,-4-12 2 16,0 2-1-16,-3-1 0 0,3-6-4 0,-4-2 1 15,1-6-2-15,-1 6 2 0,1-7-1 0,-4-5 1 16,-4 1-2-16,4-5 2 0,0 0-3 0,0-7 0 16,0 0 0-16,0 0 1 0,-7 7-2 0,7-7 2 15,-7-2-2-15,-7-1 2 0,0-2-3 0,-4-6 0 16,-8-5 1-16</inkml:trace>
  <inkml:trace contextRef="#ctx1" brushRef="#br0" timeOffset="-7720.62">3526 3689 1960 0,'0'0'0'0,"0"0"0"15,34-3 0-15,-6-1 55 0,4 1 1 0,8-4 0 16,2 7 0-16,3 0-39 0,-10-4 1 0,-5 1-1 16,-2 6 1-16,-3-3 71 0,-4 0-1 0,2 0 1 0,-6 7-1 15,1 0-71-15,-4-3 1 0,0-1 0 16,2 1 0-16,9 6 54 0,-15-6-36 0,5 1 0 15,0 1-22-15,3-3 1 0,7-1 0 0</inkml:trace>
  <inkml:trace contextRef="#ctx1" brushRef="#br0" timeOffset="-6900.45">4313 3703 1658 0,'0'0'0'0,"0"0"0"0,0 0 0 0,0 0 29 16,0 0 0-16,0 0 1 0,-6-17 0 0,-1 10-17 15,-3-4 1-15,3-1-1 0,-4 5 1 0,4 2 26 0,0-2 2 16,-14 3-1-16,-2 8 1 0,-5-1-27 15,3 1 1-15,2 1 0 0,5 14 1 0,1-1 13 0,6-1 1 16,-3 5 0-16,4 7 0 0,-5 0-17 0,7-10 0 16,4 6 0-16,1 3 0 0,10-5 9 0,0-4-1 15,5 0 1-15,16 1 0 0,8-3-12 0,-3-6 2 16,2-6-2-16,-5 9 1 0,-2-1 13 0,-3-6 1 16,-4-6 0-16,2 10-1 0,-2-4-12 0,-3-7-1 0,0 0 0 15,-1 3 2-15,3-3 12 0,-3-7 1 0,-2 0-2 16,6 4 2-16,-7-2-14 0,2-11 0 0,-2 2 0 15,7-2 0-15,0-4 8 0,-1-1 2 0,-3-9-2 16,8 2 2-16,-7 0-12 0,-10-5 0 0,-8-2 0 16,2 3 2-16,-5 2 2 0,-1-2 2 0,1-3 0 15,3 9 0-15,-8-1-8 0,1-3 1 0,11 4-1 16,-4 0 1-16,-4-1-10 0,1 4 0 0,-1-7 0 16,4-3 0-16,-7 5 0 0,4-4 0 0,-1 1 0 15,4 11 0-15,-3-4-11 0,-1 1-1 0,8 7 1 0,3 7 0 16,-4-1 3-16,-3 3 1 0,0 7 0 0,0 0 0 15,0 0-25-15,7 3 2 0,-3 8 0 0,3 11 0 16,4 14 15-16,-8-1 1 0,1 5 1 0,3 4 0 0,-4-2-17 16,-1-8 2-16,1 5 0 0,4 5 0 0,-3-4 15 15,-4-1-1-15,4-2 1 0,-1 5-1 0,4-9 5 16,-3 3 0-16,-4-12 0 0,3 4 2 0,1-1 0 16,3-8 1-16,3-1 1 0,4 1-1 0,-3-3 5 15,1-6 1-15,-1-3-1 0,0 0 1 0,-1-1-1 16,1-5 1-16,-4-2-1 0,3 1 1 0,-3-2 1 0,0-2 1 15,-7 4-1-15,13-7 1 0,-6 4-1 16,0-1 0-16,-7 4 1 0,11-7 0 0,-4 4 11 0,0-1 2 16,-7 4-2-16,10-12 2 0,-10 12-7 0,7-7 1 15,0 3 0-15,-7 4 0 0,6-5 14 0,-6 5 1 16,0 0-1-16,0 0 1 0,7-9-13 0,-7 9 2 16,0 0-1-16,0 0 0 0,0 0 13 0,0 0 0 15,0 0-1-15,0 0 2 0,0 0-14 0,0 0 1 0,0 0-1 16,0 0 2-16,0 0 6 0,0 0 1 15,0 0 0-15,0 0 1 0,0 0-11 0,0 0 0 0,0 0 0 16,0 0 1-16,0 0 5 0,0 0 0 0,0 0 1 16,0 0 0-16,0 0-8 0,0 0 1 0,0 0-1 15,0 0 0-15,0 0 2 0,0 0 0 0,10-5 1 16,-3 9 0-16,0 3-5 0,0-2 0 0,0 2 0 16,1 4 0-16,6 1 2 0,0-2 1 0,2-3-1 15,-2 6 1-15,7-3-4 0,0-3 0 0,2-1 0 0,-5 4 0 16,3-3 2-16,-4-3 0 0,1-4 0 0,-2 12 1 15,-2-8-4-15,0-3 1 0,-3-2-2 0,-1 2 2 16,4-1 0-16,-6-1 1 0,0-3 0 0,-8 4-1 16,11-3-2-16,-11 3 1 0,7-13-1 0,-7 13 1 0,7-10-1 15,-7 10 2-15,11-9 0 0,-8 2 0 0,-3-4-3 16,4 1 1-16,-4 1-1 0</inkml:trace>
  <inkml:trace contextRef="#ctx1" brushRef="#br0" timeOffset="-6680.01">5136 3506 2098 0,'0'0'0'0,"0"0"0"0,0 0 0 0,0 0 68 0,0 0 1 15,0 0-1-15,0 0 1 0,0 0-51 0,0 0 0 0,0 0 0 16,16-5 0-16,-16 5 51 0,14 2 1 0,-7-2-1 15,-7 0 1-15,11 5-52 0,-11-5 0 0,11 4 0 16,-11-4 0-16,7 9 10 0,-7-9 1 0,3 10-1 16</inkml:trace>
  <inkml:trace contextRef="#ctx1" brushRef="#br0" timeOffset="-5802.01">5592 3725 1683 0,'0'0'0'0,"0"0"0"16,3-14 0-16,1 6 50 0,-8-2 2 0,1-1 0 0,-6 8-1 16,-2-1-34-16,1-6 0 0,-8 1 0 0,-7 9 1 15,6 0 29-15,1-4 0 0,-7 3 0 0,1 10 1 0,-3-1-31 16,10 3 0-16,-1 3 0 0,0 4 0 0,8-4 8 16,-3 5 1-16,5-5 0 0,2 7 1 0,-1-3-15 15,4 3 1-15,3-5-1 0,0 1 1 0,3-3 2 16,1-1 0-16,3-8-1 0,3 5 2 0,3-2-7 15,4 0 0-15,1-8 0 0,7 4 0 0,12-1 4 16,-2-6 2-16,-5-1-2 0,2-1 2 0,-4 2-7 16,-1-5 1-16,-6-2 0 0,0-1 0 0,-7 1 5 0,-2-1 2 15,-3-3-1-15,0-2 0 0,-2-1-6 0,-3 3 0 16,-4-7 0-16,0 6 0 0,0-4 14 0,0 3-1 16,-4 4 1-16,4 1 0 0,0 4-12 0,0 7 2 15,0-10-2-15,0 10 1 0,0 0 13 0,0 0 1 16,0 0 0-16,0 0-1 0,0 10-12 0,0 1-1 0,0 1 0 15,0 23 2-15,-4 1 8 0,4-1 2 0,4 2-2 16,-4 1 2-16,-4 3-13 0,4-6 1 0,0 7 0 16,0 2 0-16,4 2 8 0,-4-9 0 0,0 5 1 15,-4-3 0-15,4-6-11 0,-3-1 1 0,-1-7 1 16,-1 8-1-16,-2-8 3 0,0-4 2 0,-7-4 0 16,3 6-1-16,-3-7-6 0,-10-2 0 0,-6-7 0 15,-2 2 1-15,7-2 2 0,2-3 0 0,-5-4 0 16,-4 0 1-16,9 0-7 0,2-7 2 0,0-2 0 15,3-2 0-15,-1-5 0 0,5-1 1 0,-4-10 0 0,4 4 0 16,3 1-4-16,1-5 1 0,3 6 0 0,2 0 0 16,3 0 0-16,4 3 1 0,6 6-2 0</inkml:trace>
  <inkml:trace contextRef="#ctx1" brushRef="#br0" timeOffset="-5197.67">5814 3797 2287 0,'0'0'0'0,"0"0"0"0,0 0 0 0,30-18 62 0,-16 8 1 15,-7-1 0-15,4 0 1 0,-1-1-46 16,1-4 0-16,3 0 0 0,9 6 0 0,-2-4 54 0,-3-4 1 16,-4-3 0-16,2 11-1 0,-6-3-54 0,-6-4 0 15,-8 3 0-15,4 7 0 0,-3-4 11 0,-4 0 1 16,-2 4-1-16,-2 4 0 0,1 1-16 0,-5-1 1 15,1 3-1-15,-3 5 1 0,3 2-11 0,1 0 1 0,-1 0-1 16,0 18 0-16,3-1 0 0,4-4-1 16,-3 8 0-16,-1 3 1 0,8-1-1 0,3 2-1 0,0-7 0 15,1-1 0-15,8 3-1 0,5-10 1 0,8-1 0 16,9 3 0-16,-1-4 0 0,-2-3 1 0,-3-5-1 16,-2 3 0-16,2-3-1 0,-4-5 1 0,0-4 0 15,-1 4 0-15,-3-4 1 0,-3-3 2 0,0-4-2 16,-3 2 1-16,-4 0 0 0,0-5-1 0,-2 1 0 15,2-4 0-15,0-1 2 0,-3-2-1 0,0-5 0 16,-1 6 2-16,1 3-3 0,-4 0 2 0,3-1-2 0,-3 5 1 16,0 10 2-16,4-12 0 0,-4 12 1 15,0 0-1-15,0 0-1 0,0 12 0 0,0-5 0 0,0 14 0 16,0 0 2-16,3 0 1 0,1-1-1 0,-4 1 1 16,0-4-3-16,0-3 1 0,0-3-1 0,0 5 1 0,0-2 1 15,0-7 0-15,0-7 0 0,0 10 1 0,0-10-3 16,0 0 1-16,7 9-1 0,-7-9 1 0,0 0 0 15,0 0 1-15,0 0-1 0,0 0 2 0,0 0-3 16,3-9 0-16,-3 9 1 0,4-17-1 0,-1-6 0 16,1-3 1-16,3-8-1 0,-2 4 2 0,4 2-3 15,3-4 1-15,-1 3-1 0,3 15 2 0,0-1-2 0,4-2 2 16,-6 3-2-16,9 14 1 0,1 0-1 0,2 3 0 16,3 4 0-16,-10 7 1 0,-3 0-1 0,-3 2 2 15,0 5-1-15,-1 4 1 0,1-4-2 0,-2-3 0 16,-2-1 1-16,-4 6-1 0,1-3 0 0,-1-6 2 15,1-2-1-15,-1 2 1 0,1 2-2 0,3-6 1 16,0-1-1-16,0 5 0 0,0-3 2 0,4-2-1 0,-1-6 1 16</inkml:trace>
  <inkml:trace contextRef="#ctx1" brushRef="#br0" timeOffset="-4698.06">7029 3290 2186 0,'0'0'0'0,"0"0"0"15,-23 19 0-15,9 1 69 0,-4 1 2 0,-3 4-2 0,-5 8 2 16,5-3-53-16,3 3 0 0,4 2 0 0,10 9 0 16,11 2 57-16,4-2 0 0,3-2 0 0,7-1 1 0,6 1-58 15,-6-12 0-15,4-4 0 0,-4 8-1 0,2-8 19 16,-6-10 0-16,4 0 0 0,1 1 0 0,8-6-21 15,-6-2 0-15,1-9 0 0,1 3 1 0,-1-3-7 16,0-9 0-16,1-1 0 0,3 3 1 0,-1-7-5 16,-11-6 2-16,-1-2-1 0,-5-5 0 0,-4-10-3 15,-7 6 0-15,-4-13 0 0,-6 12 1 0,-11 0-2 16,-2 1 0-16,-2 8 1 0,0 9 0 0,6 1-1 0,-2 3 1 16,3 1 1-16,-7 18-1 0,6-4-1 0,1 0 1 15,4 4-1-15,0 16 1 0,0-6 2 0,2 1-1 16,3 2 1-16,4 3-1 0,1 3 0 0,4-1-1 15,4-6 0-15,-1-2 2 0,6 6 2 0,5-8 0 16,-3-1 1-16,6 2 0 0,4-3-3 0,-3-4 0 0,-6-2 1 16,-1-6-1-16,-4 4 4 0,-7-7 2 0,0 0-2 15,7 7 1-15,-7-7-5 0,0 0 2 0,0 0 0 16,0 0-1-16,0 0 2 0,0 0 0 0,0 0 0 16,65 2 1-16,-1 0-3 0,-6-4-1 0,-14 0 1 15,-12 2-1-15,-4 0 2 0,-10-3 1 0,-6-1-1 16,-1 1 1-16,-1-1-4 0,-10 4 2 0,7-3-2 15,-7 3 2-15,0 0-2 0,0 0 2 0,7 0 0 16,-7 0-1-16,0 0-2 0,4 10 2 0,-4-10-2 16</inkml:trace>
  <inkml:trace contextRef="#ctx1" brushRef="#br0" timeOffset="-4067.64">2334 3023 1813 0,'0'0'2'16,"-4"-27"-1"-16,4 17 0 0,0 10 1 0,-7-9 0 0,7 9 71 15,0 0 1-15,0 12-1 0,0 8 1 0,4 8-56 16,-1 3 0-16,1 6 0 0,-1 11 0 0,8 6 52 16,-4 6 1-16,3 2 0 0,10 1-1 0,-6 0-52 15,0-5 0-15,-3 8 0 0,3 0 0 0,-2 0-8 16,2-8 0-16,-3-9 1 0,-4 11 0 0,3-11-4 16,1-7-1-16,-4-1 1 0,0 1 1 0,-3 0-4 0,3-7 1 15,-4-10-1-15,2 5 2 0,-1-9-3 0,0-5 1 16,-1-4-1-16,1-5 2 0,-4 5-4 0,0-12 0 15,0 7 0-15,0-7 0 0,0 0 0 0,-4-7 0 16,4 7 0-16,-7-19 0 0,-2 1-1 0,-1-6 0 16,-1-1 0-16</inkml:trace>
  <inkml:trace contextRef="#ctx1" brushRef="#br0" timeOffset="-3134.57">2189 3125 1715 0,'0'0'45'0,"0"0"-29"0,33-16 1 0,-8 12-2 16,16 4 2-16,5-3 39 0,5-1 2 0,-2-3-2 0,2 7 1 16,18 0-40-16,7-3 1 0,10-1-1 0,-3 6 1 15,7-6 12-15,11-3 1 0,13 0 1 0,31 2-1 16,14-2-17-16,3 0 0 0,15-2 0 0,-5 6 0 0,-20-4-4 15,0 0 0-15,22-2 1 0,22 5 0 0,-9 1-5 16,-10-1 1-16,6 4 0 0,-10 4 0 0,-21-1-3 16,-4 1 2-16,7 1-1 0,-19 9 1 0,1-5-3 15,-6 2 2-15,1-1-2 0,-7 15 2 0,9-8 4 16,-12-6 1-16,-12 1-1 0,-17 16 1 0,-3-7-5 0,0-3 2 16,7-6 0-16,-4 6 0 0,-20 3 5 0,-8-10 0 15,-7-1 1-15,-1 4 0 0,1-3-5 16,4-4 0-16,-1 0 0 0,-1 0 0 0,-9 2 4 0,-8-6 0 15,-10 1 1-15,-1 6-1 0,-4-3-5 0,-1 0 1 16,-3 0-1-16,1 2 1 0,-5 0 2 0,4 2 2 16,8-8-1-16,0 9 0 0,8-5-4 0,-3 0 0 15,-8-3-1-15,2 7 2 0,-2-6 1 0,-3 2 1 16,-5 0-1-16,0 5 1 0,-3 2-4 0,-2-1 1 0,-2-3-1 16,-3 10 1-16,-1-3 0 0,-3-8 1 0,4 5 0 15,-8 14-1-15,3-3-2 0,-1-6 0 0,-2 6 1 16,-1 6 0-16,2-2-1 0,-1 4 1 0,-3-8 0 15,0 3-1-15,0 5-1 0,-3-10 0 0,-1 0 0 16,2 10 1-16,1-5 1 0,-1-3 0 0,0-2 0 16,0 10 1-16,1-6-3 0,-3 1 1 0,1-3-1 15,1-1 1-15,-2 1 1 0,1 1 1 0,-4-5 0 0,-4-3 0 16,0 0-3-16,-3 1 1 0,-5-5-1 0,-13 0 2 16,-10-3-1-16,-6-4 2 0,-1 0-1 0,5 0 0 15,1 0-1-15,6 2-1 0,-3-6 1 0,-17 1-1 16,-15-4 4-16,-4 0 0 0,0-4 0 0,6 4 0 0,-11-3-3 15,-8-3 1-15,-9 3 0 0,-3-1-1 0,-21 1 2 16,-1-4 0-16,5 0-1 0,-34-2 2 0,0 0-3 16,1 2 0-16,-10-4 0 0,2 1 0 0,8 3 2 15,3 3 1-15,-25-1-1 0,7 14 1 0,-14 1-4 16,18 1 2-16,6-1-1 0,-9 6 1 0,17 0 1 16,15-5 0-16,-4 1 1 0,4 6 0 0,20-4-3 15,16-6 0-15,4 0 1 0,-1-3 0 0,1 2-1 0,14-7 1 16,3-4-1-16,14 1 1 0,6 1-3 0,1-5 2 15,-7-5-1-15,-10 1 1 0,5 4-1 0,9-3 1 16,6 3-1-16,7-2 2 0,8 9-3 0,5-4 1 16,4 1-1-16,-2 3 1 0,5 0 0 0,0-4 0 15,2 4 0-15,6 0 0 0,-1 4-2 0,7-4 2 0,4-4-1 16,0 4 0-16,7 0 0 0,-10 0-1 0,10 0 0 16,0 0 2-16,0 0-2 0,0 0 0 0,0 0 0 15,0 0 1-15,0 0-1 0,0 0 0 0,0 0 0 16,0 0 2-16,0 0-3 0,0 0 1 0,0 0 0 15,-4 7 1-15,4-7-1 0,0 0 1 0,0 0 1 16,0 7-1-16,0-7-1 0,0 0 0 0,0 0 1 16,0 13-1-16,0-13 1 0,0 10 1 0,0-10-1 15,0 7 1-15,0-7-1 0,0 5 0 0,0-5-1 16,0 7 2-16,0-7-1 0,0 7 0 0,0-7 1 0,0 0-1 16,7 11-1-16,4-6 2 0,-1-1-2 0</inkml:trace>
  <inkml:trace contextRef="#ctx0" brushRef="#br0" timeOffset="11749.93">25692 12396 0,'0'0'0,"0"0"0,0 0 0,9 0 16,-9 0-16,9 0 15,1-10-15,-1 10 16,-9 0-16,0 0 16,0 0-16,0 0 15,0 0-15,0 0 16,0 0-16,0 0 15,0 0 17,0 0-32,0 0 15,0 0-15,0 0 16,0 0 0</inkml:trace>
  <inkml:trace contextRef="#ctx0" brushRef="#br0" timeOffset="12401.74">25946 12405 0,'0'0'0,"0"0"0,0 0 31,0 0-31,0 0 32,0 0-32,0 0 31,0 0-31,0 0 31,-10 0-31,1 0 31,-1 0-31,-8 0 32,-1 9-32,0 1 31,10-10-31,-1 9 15,1-9 1,-1 10 0,10-10-16,0 9 31,0 10-31,0 0 16,10-10-16,-1 0 15,1 1-15,-1-1 16,-9-9-16</inkml:trace>
  <inkml:trace contextRef="#ctx0" brushRef="#br0" timeOffset="17735.42">28260 14582 0,'0'0'0,"0"0"0,0 0 0,0 0 16,0 0-16,0 0 31,-10 0-31,1 0 16,0 0-16,-1 0 15,1 0-15,-1 0 16,1 0-16,0 0 16,-10 0-16,9 0 15,1 0-15,0 0 0,9 0 16,0 0-16,-10 0 0,10 0 16,-9 0-16,9 0 15,-10 0-15,10 0 31,-9 0-31,9 0 16,-9 0-16,-1 0 16,1 0-16,-1 0 31,1 0-31,-1 0 16,1 0-16,0 0 31,-1 0-31,1 0 31,-10-10-31,10 10 31,-10-9-31,9 9 32,1 0-32,0 0 31,9 0-31,0 0 31,-10 9-31,10 1 31,10-10-31,-1 9 32,-9 1-32,9-1 31,-9 0-31,0 1 15,0-10-15,0 0 16,0 0-16,0 0 16,0 0-16,0 0 15,0 0-15,0 0 16,0 0-16,0 0 16,0 0-16,0 0 15,-9 0-15,9 0 16,-9 0-16,9 0 15,-10 0-15,10 0 32,-9 0-32,-1 0 15,-8 0-15,8 0 16,-9-10-16</inkml:trace>
  <inkml:trace contextRef="#ctx1" brushRef="#br0" timeOffset="6164.69">27416 6682 1695 0,'0'0'0'16,"0"0"0"-16,0 0 0 0,0 0 107 0,0 0 0 16,0 0 1-16,0 0 0 0,20 12-92 0,-20-12 0 0,0 0 0 15,0 0 1-15,0 0 93 0,0 0 0 0,0 0 0 16,0 0 1-16,3 11-95 0,1-4-1 0,3 5 1 16,0 21 1-16,2 15 4 0,-1-6 1 0,-1 4-1 15,-3-6 1-15,1 6-10 0,2-14-1 0,-1 5 0 16,-5 8 1-16,1-1-5 0,0-5 1 0,-2 9 0 15,-5 10 0-15,3-6-4 0,4-6 2 0,-2-4-1 16,-6 9 1-16,5-12 0 0,1-2 0 0,0-2 0 16,-6 13 1-16,4-6-3 0,4-3 1 0,0-4-1 0,-4-3 1 15,0 1 0-15,2-7 2 0,2-8 0 0,-4 1-1 16,4 1-1-16,2-10-1 0,-2-3 1 0,-6 2 1 16,2-2 3-16,2-7 0 0,0 0 0 0,0 0 1 15,0 0-5-15,0 0 2 0,0 0-1 0,0 0 0 0,0 0 6 16,0 0-1-16,0 0 0 0,-3-12 1 15,1-6-5-15,0-8 1 0,0-1-1 0</inkml:trace>
  <inkml:trace contextRef="#ctx1" brushRef="#br0" timeOffset="6783.72">27381 6889 2198 0,'0'0'0'16,"0"0"0"-16,0 0 0 0,0 0 71 0,14-21-1 0,-12 14 1 15,-2 7 1-15,0 0-54 0,9-10 0 0,-6-1 0 16,-1 4 0-16,-2 7 60 0,9-5 1 0,-2 1-1 16,9 1 2-16,3-1-62 0,6-3 0 0,1 0 0 15,15 11 0-15,3-6 13 0,-2-3 2 0,2-1-1 16,4 13 1-16,1-5-20 0,-3-4 2 0,-2-1-1 15,-7 8 1-15,2-7-10 0,-9-5-1 0,0 2 1 16,0 12 0-16,-7-9-2 0,0-5 1 0,0 0-1 0,2 11 2 16,-6-6-5-16,-3-3 1 0,1-8-1 0,3 22 1 15,-3-9-1-15,-1-9 1 0,2 2-1 0,-2 14 1 16,0-1-1-16,-2-12 0 0,-4 6 0 0,-3 9 0 0,1-5 0 16,-1-1 0-16,0-1 0 0,-4 5 0 15,1 2-1-15,-1-2 1 0,-3-7 0 0,4 19 0 0,-4-6-1 16,0 4 1-16,0-4 0 0,-6 6 0 0,3 2 0 15,1-3 0-15,-1 3 0 0,-6 9 0 0,2-4 0 16,3 6 0-16,1-8 0 0,-6 11 0 0,4-1 0 16,5-4 0-16,0 5 0 0,-4 12 0 0,4-1 0 15,2-2 0-15,1-5 0 0,-4 5 0 0,4-4 0 16,4-4 0-16,0-12 0 0,-7 24 0 0,4-13 0 0,3-2 0 16,0 9 0-16,-5 6 0 0,3-2 0 0,2-8 1 15,-2-1 0-15,-5 2 0 0,0-4-1 0,-1-10 1 16,-3-2 1-16,-5 8-1 0,4-11 1 0,-4-4 0 15,-3-1 0-15,-9 8 2 0,-6-9-3 0,-1-8 1 16,-2-5 0-16,-5 8 1 0,-1-5 0 0,-1-8 2 16,0-1-1-16,-5 10 0 0,3-10 0 0,6 0-1 0,-6-4 1 15,-5 9-1-15,-2-9 4 0,5-2-1 0,2-3 1 16,4 7 1-16,2-5-4 0,1-4 1 0,5 2-1 16,-6 9 2-16,5-2 1 0,3-4 1 0,2-3 0 15,-3 7-1-15,3 0-2 0,5 0 0 0,-3-2 1 16,1 4 0-16,6 5 3 0,4-2 0 0,-1-1 0 15,1 3 0-15,10 0-4 0,0 0 2 0,0 0-1 16</inkml:trace>
  <inkml:trace contextRef="#ctx1" brushRef="#br0" timeOffset="7652.79">26275 6675 1871 0,'0'0'0'0,"0"0"0"0,0 0 0 16,0 0 96-16,0 0 0 0,0 0 1 0,0 0-1 15,0 0-79-15,0 0 0 0,0 0 0 0,0 0 1 16,0 0 76-16,-5 26 1 0,5-15 1 0,-4 20-1 0,2 12-78 15,2-1 0-15,-3-2 0 0,-1 4 1 0,1 2 1 16,-1-7 0-16,4 1 0 0,0 13 1 0,0-4-10 16,0-5 1-16,4 7-1 0,-4 5 2 15,0-4-10-15,3-7 1 0,1-11-1 0,-4 8 2 0,0-10-2 16,3-11 0-16,-1 2 1 0,0 6-1 0,1-9-2 16,-1-6 1-16,0-7-1 0,-2 9 1 0,0-9-1 15,0-7 1-15,0 0-1 0,0 0 1 0,0 0-1 0,0 0 1 16,0 0-1-16,0-7 2 0,0 7-2 0,0-11 1 15,0 2-1-15,2-13 1 0,3-12 1 0,0-5 1 16,1 2 0-16,-1-7 0 0,0 6-1 0,0-11 1 16,1-10-1-16,-3 7 0 0,-1-3 5 0,0 9 1 15,0-5-1-15,-2 13 1 0,0-1-3 0,1 9 0 0,3-9 1 16,1 9 0-16,2 1 4 0,0-1 1 0,0 0 0 16,2 12 0-16,2-5-4 0,-1 0 0 0,3 1 0 15,2 15 0-15,7-2 5 0,-5-2-1 0,1-3 0 16,-2 14 1-16,1 0-5 0,3 0 1 0,-3-5 0 15,-1 21 0-15,4-2 3 0,1-5 0 0,-5 5 0 16,0 15 2-16,-2-2-6 0,-4-4 0 0,-1 0 1 16,-2 5 0-16,0 3 2 0,-7-4 0 0,0-3 0 15,-7 5 0-15,0-10-4 0,-3-1 1 0,-6-1 0 16,-7 8-1-16,0-9 2 0,0-8 0 0,-5-1 0 16,-8 7 0-16,-2-1-3 0,1-13 1 0,0 0 0 0,-2 10-1 15,5-6 1-15,4-4-1 0,0-7 1 0,-1 10 1 16,6 1-4-16,5-4 2 0,-1-4-1 0</inkml:trace>
  <inkml:trace contextRef="#ctx1" brushRef="#br0" timeOffset="7916.36">26675 7162 2324 0,'0'0'0'16,"0"0"0"-16,-9 30 0 0,6-12 67 0,1-3 1 15,2 3 1-15,-3 14-1 0,1-4-50 0,0-2 0 0,0-1 0 16,-1 8 0-16,1 1 56 0,4-4 1 0,1-4 1 16,-1 6-1-16,0 1-57 0,0-12 0 0,1 0 0 15,1 20 0-15,3-11 7 0,0-4 1 0,0 2 0 16,-2 4 1-16,0-6-15 0,1 1 1 0,1-5-1 15,3 0 1-15,-1-1-8 0,-2 0 0 0,0-5 0 16</inkml:trace>
  <inkml:trace contextRef="#ctx1" brushRef="#br0" timeOffset="8344.36">27720 8070 1871 0,'0'0'0'16,"0"0"0"-16,0 0 0 0,0 0 58 0,0 0-1 15,0 0 0-15,0 0 1 0,-4 17-41 0,2-8 1 0,-1 2 0 16,-4 22 0-16,-6 9 40 0,-1-3 1 16,0-4-1-16,-2 4 0 0,0-2-41 0,0-5 1 0,-1 1 0 15,-4 7 0-15,1-1 12 0,3-5 2 0,-1 4-1 16,-5 8 1-16,4 3-19 0,3-12 2 15,0 2-2-15,-5 3 2 0,7-8-6 0,5-6 1 0,-2-7-1 16,-1 11 1-16,5-10-4 0,3-8 0 0,1-1 1 16,-1 4 0-16,6-4-3 0,-2-13 1 0,0 0-1 15,0 0 2-15,-2 8-3 0,2-8 1 0,0 0-1 16,0 0 1-16,0 0-1 0,0-8 0 0,0 8 0 16</inkml:trace>
  <inkml:trace contextRef="#ctx1" brushRef="#br0" timeOffset="8632.27">27912 8040 2009 0,'0'0'0'0,"0"0"0"0,-32 0 0 0,20 7 45 0,1-4 0 15,1-3 0-15,-1 11 1 0,2-2-30 0,4-2 1 16,3 3-1-16,2 17 1 0,5 8 46 0,6-2 0 16,3 3 0-16,4 4 1 0,3 6-46 0,7-8 0 15,6 3 0-15,-6 3 0 0,4 2 13 0,1-8 2 16,2 13-2-16,6-1 1 0,-6 2-18 0,-3-8 1 16,5-1-1-16,-5-3 1 0,-2-1-3 0,-2-13 2 15,-2 6-1-15,-6 8 0 0,-1-8-5 0,-1-4 0 0,-2 0 0 16</inkml:trace>
  <inkml:trace contextRef="#ctx1" brushRef="#br0" timeOffset="12401.37">28049 6954 414 0,'0'0'0'0,"0"0"0"15,0 0 0-15,0 0 32 0,0 0 2 0,0 0-2 16,0 0 2-16,20 18-21 0,-20-18 2 0,7-3 0 0,-7 3-1 16,9 3 46-16,-2 1 0 0,0-4 0 15,0 3 0-15,3 4-43 0,1-3 1 0,0-1 0 0,1 1 0 16,4 4 46-16,0 0 0 0,1-5 0 0,6 11 1 16,4-3-47-16,-3-4 0 0,3-4 0 0,-4 8 0 0,1-6 44 15,5-1 0-15,-5-6 1 0,1 7 0 16,2 0-45-16,-1-6 0 0,0-5 0 0,4 10 0 0,-7-4 16 15,-1-5 0-15,2-1 0 0,4 3 1 0,-5 3-21 16,-1-7 1-16,6-4 0 0,-5 4-1 0,-2 4 11 16,-2-1 1-16,4-12 0 0,-9 4-1 0,0 3-12 15,1-1-1-15,-1-8 0 0,0 0 2 0,-2-1 14 0,-1 1 0 16,-1-6 0-16,1 5 1 0,-1-8-15 0,-1 1-1 16,0-4 1-16,0 10-1 0,-2-2 9 0,0-3 2 15,0-1-2-15,2 6 2 0,-2 3-13 0,-4-4 2 16,3-4-1-16,4 4 0 0,-3 5 12 0,-1-2-1 15,1-3 1-15,7-5 0 0,-4 8-13 0,1 1 1 16,-2-11 0-16,7 3 1 0,-4 2 8 0,-1-9 2 16,3-3-2-16,7 19 1 0,0-5-10 0,-5-2-1 0,0 1 0 15,-4 13 1-15,6-4 9 0,-4-1 0 0,0-3 0 16,0 10 1-16,2-2-11 0,2-2 0 0,-6-1 0 16,2 10 0-16,2 1 10 0,2-1 0 0,-1-4-1 15,4 6 1-15,2 0-10 0,0-1 0 0,6-6 0 16,-1 10 0-16,-2 1 7 0,-1-4 1 0,5 0 0 15,-4 3 0-15,-3 3-8 0,-5-6-1 0,-7-4 0 16,-1 9 1-16,-1-1 4 0,0-4 0 0,-2-2 0 16,-7 2 1-16,0 0-7 0,5 5-1 0,-5-5 1 15,0 0 0-15,0 0 4 0,0 0 0 0,0 0 1 16,0 0-1-16,0 0-5 0,0 0 0 0,0 0 0 0,0 0 1 16,0 0 0-16,0 0 1 0,0 0-1 0,0 0 1 15,0 0-4-15,0 0 0 0,0 0 0 0,0 0 1 0,0 0-1 16,0 0 2-16,0 0 0 0,0 0 0 0,0 0-4 15,0 0 2-15,0 0 0 0,0 0-1 0,0 0 1 16,0 0 1-16,0 0-1 0,0 0 1 0,0 0-2 16,0 0-1-16,0 0 0 0,0 0 2 0,0 0 0 15,0 0-1-15,0 0 1 0,7 0 1 0,-7 0-4 16,7-3 2-16,-7 3-1 0,11-4 0 0,-1-1 1 0,3-4-1 16,-3 2 1-16,-3-3 1 0,-1 3-3 0,-6 7 0 15,7-11 1-15,-7 11 0 0,3-7-2 0,-3 7 2 16,0 0-1-16,4-11 0 0,-4 11 0 0,0 0-1 15,0-7 0-15,0 7 2 0,2-7-3 0,-2 7 1 16,7-1-1-16,-7 1 1 0,0 0-1 0,8-7 1 16,-8 7-1-16,0 0 1 0,9-4-2 0,-9 4 1 0,7-3 0 15,-7 3 0-15,0 0-1 0,9-4 1 0,-9 4 1 16,0 0-1-16,7 0-1 0,-7 0 0 0,0 0 0 16,0 0 1-16,7-4-1 0,-7 4 0 0,0 0 0 15,0 0 1-15,0 0-1 0,0 0 0 0,0 0 0 16,0 0 0-16,0 0 0 0,0 0 0 0,0 0 0 15,0 0 0-15,0 0 0 0,0 0 0 0,0 0 0 16,0 0 0-16,0 0 0 0,0 0 0 0,0 0 0 16,0 0 0-16,7 0 0 0,0 0 0 0,0 0 0 15,4 4 0-15,5 3 0 0,1 0 0 0,1-3 0 0,0-4 0 16,-2 3 0-16,-2 1 0 0,-2-4 0 0,0 0 0 16,1 1 0-16,-1 1 0 0,6-4 0 0,-1 1 0 0,3 1 0 15,1 0 0-15,-2-6 0 0,-3 5 1 0,5 1-1 16,-1-4 0-16,-3-3 0 0,-4 4 1 0,1-1-1 15,2 4 0-15,-6-7 0 0,1 0 1 0,0 3-1 16,-3 1 0-16,-1-1 0 0,-7 4 1 0,9-3-1 16,-9 3 2-16,0 0-2 0,7-9 1 0,-7 9-1 15,0 0 1-15,0 0-1 0,0-9 1 0,0 9-1 0,0 0 1 16,0 0-1-16,0 0 1 0,0 0-1 0,-5-7 1 16,5 7-1-16,-11-7 1 0,3 0-1 0,-3-2 2 15,2-1-2-15,-1 3 1 0,1-6-1 0,3 1 1 16,3-2-1-16,3 14 1 0,-4-10-1 0,4 10 0 15,-7-9 0-15,7 9 1 0,-7-11-1 0,4 4 0 16,-1 0 0-16,4 7 1 0,-10-10-1 0,6 4 0 16,2-1 0-16,2 7 1 0,-7-12-1 0,4 1 0 15,-1 4 0-15,-1 2 1 0,5 5-1 0,-7-14 0 0,3 7 0 16,4 7 0-16,-3-9 0 0,3 9 0 0,-4-7 0 16,4 7 0-16,0 0 0 0,-7-7 0 0,7 7 0 15,0 0 0-15,0 0 0 0,0 0 0 0,-1-7 0 16,1 7 0-16,0 0 0 0,0 0 0 0,-2 7 0 15,2-7 0-15,0 11 0 0,2-6 0 0,1 2 0 16,2 7 0-16,-1-2 0 0,3 2 0 0,0 2 0 16,0 4 0-16,2 4 0 0,3-4 0 0,2 1 0 15,-1 3 0-15,1-1 0 0,2-2 0 0,0 0 0 0,-2 0 0 16,0 1 0-16,0-8 0 0,2 2 0 0,-6 1 0 16,-1 1 0-16,0-10 0 0,0 0 0 0,0 0 0 15,-2 3 0-15,-4-4 0 0,-3-7 0 0,5 9 0 0,-5-9 0 16,0 0 0-16,2 7 0 0,-2-7 0 0,0 0 0 15,0 0 0-15,-2 7 0 0,2-7 0 0,-7 10 0 16,0-4 1-16,0-1-1 0,-9 7 2 0,-3 1-2 16,1-6 1-16,1 5-1 0,-4 5 1 0,-1-2-1 15,5-3 1-15,-4-2 0 0,-4 6 0 0,4 4-1 16,1-10 1-16,-4-1 0 0,1 5 1 0,2-3-1 0,6-3 0 16,0-1 0-16,2 0 0 0,3 6 0 0,1-4 0 15,2-4 0-15,7-5 1 0,-6 9-1 0,6-9 0 16,0 0 0-16,0 0 1 0,-1 7-1 0,1-7 0 15,7 3 1-15</inkml:trace>
  <inkml:trace contextRef="#ctx1" brushRef="#br0" timeOffset="12948.05">30917 5827 1658 0,'0'0'0'0,"0"0"0"0,0 0 0 0,13-20 80 15,-13 10-1-15,2-2 1 0,-2 12 1 0,5-7-63 16,-5 7 0-16,-4-11 0 0,4 11 0 0,0-7 68 0,0 7 1 16,0 0-1-16,0 0 2 0,-3-9-72 0,3 9 2 15,0 0 0-15,0 0 0 0,0-7 11 0,0 7 2 16,0 0-2-16,0 0 1 0,-4 11-16 0,3 5-1 15,-1-2 1-15,0 28 0 0,-3 7-4 0,1-1 0 16,1 1 0-16,-1-2 1 0,-3 3-6 0,0-6 2 16,0-4 0-16,2 16-1 0,-1-6-2 0,1-1 0 15,2 5 1-15,1 8-1 0,-2-2-2 0,-1-9 2 16,1-9-1-16,6 20 1 0,-4-15-1 0,-3-6 1 0,2 4 1 16,3 6-1-16,-4-7 0 0,1-9-1 0,1-6 0 15,2 4 1-15,-2-8 5 0,0-10 0 0,2-2 0 16,0 6 0-16,-2-5-4 0,2-14 2 0,0 0-1 15,0 0 0-15,0 0 7 0,0 0-1 0,0 0 0 16,0 0 2-16,0 0-6 0,9-10 0 0,-5 3-1 16,3-25 1-16,0-5 4 0,-2-9-1 0,1-1 0 15</inkml:trace>
  <inkml:trace contextRef="#ctx1" brushRef="#br0" timeOffset="13432.45">30861 5959 2072 0,'0'0'0'0,"0"0"0"0,18-16 0 0,-18 16 62 15,5-18 0-15,0 6-1 0,4 9 1 0,-2-5-45 16,0 3 1-16,4-9 0 0,3 7 0 0,7 0 31 0,2-2 2 16,2-1-2-16,1 6 2 0,6-5-35 15,1-1 1-15,3-2 0 0,-1 15 1 0,-2-6 1 0,1-1 0 16,5-3 0-16,7 21 1 0,5-12-9 0,-2 1 0 15,-1-3-1-15,-2 14 1 0,-4-5-9 0,-3-5 2 16,0-4-2-16,-1 12 1 0,-8-8 0 0,-5-4-1 16,0 0 0-16,-1 14 0 0,-4-7-2 0,-4-11 1 15,-2 1-1-15,-2 13 1 0,-5-6-1 0,2-8 0 0,-2-3 0 16,-7 7 2-16,7 7-2 0,-7-7 0 0,0 0 0 16,0 11 1-16,-2-2-1 0,1 1 0 0,-1 1 0 15,-2 13 0-15,-3 10 0 0,0 4 0 0,2-6 0 16,0 5 1-16,-4-2-1 0,2-5 0 0,5 5 0 15,2 11 1-15,-3-6 0 0,-1-3 0 0,0 2 0 16,3 9 0-16,-1-1-1 0,0-6 2 0,2-3-1 16,2 4 0-16,1-1 1 0,1-11 0 0,1 0 1 15,4 17 0-15,-2-8-2 0,-3-4 1 0,1-1 1 16,2 1-1-16,-5 0 1 0,-4-12 2 0,0-2-1 0,-3 4 1 16,-4-4-2-16,-3-11 0 0,-1 1 1 0,-2 5-1 15,-10-2 2-15,-2-7-1 0,-1-7 1 0,-7 3 0 16,-4 4-1-16,2-7-1 0,0-7 0 0,-9 4 2 0,-9 3 1 15,6-7 1-15,5-4 0 0,5 1 1 0,2 4-4 16,5-4 2-16,6-4-2 0,-1-7 2 0,6-1 1 16,7-2-1-16,5 1 1 0</inkml:trace>
  <inkml:trace contextRef="#ctx1" brushRef="#br0" timeOffset="14034.1">31110 5083 2098 0,'0'0'0'0,"0"0"0"16,0 0 0-16,0 0 50 0,0 0 2 0,0 0 0 16,0 0-1-16,0 0-34 0,0 0 0 0,-6 24 0 15,5-6 1-15,1 7 38 0,1 8 0 0,3-1 0 16,-6 15 0-16,2-8-39 0,2-8 1 0,1 1-1 0,-3 16 1 16,0-10 9-16,2-8 0 0,2-2 0 15,-8 4 1-15,2-6-16 0,4-6 1 0,-2-4 1 0,-5 5-1 16,3-7-4-16,2-9 0 0,0-5 0 0,0 0 0 0,0 0-3 15,0 0 1-15,0 0-2 0,0 0 2 16,0 0-2-16,0 0-1 0,0 0 0 0,0 0 1 0,0 0-2 16,4-12 1-16,-1-2-1 0,3-21 0 0,4-13 1 15,2-1 0-15,1 3 1 0,-6 16-1 0,3-3-1 16,3-1 0-16,-1-4 0 0,-1 8 1 0,-1 3 1 16,1 4 1-16,1-3-1 0,2-4 2 0,-3 13-3 15,-2 6 0-15,1-7 1 0,4 8-1 0,-1-1 3 16,-1 4-1-16,4-7 1 0,2 12 0 0,1 6-3 0,2-2 1 15,6 1-1-15,-3 8 2 0,3 3 1 0,1 0 1 16,-1-4-1-16,-6 6 1 0,-2 9-3 0,-1-7 0 16,-1-4 1-16,-4 7 0 0,-4 0 0 0,-2 2 2 15,-2-6 0-15,-3 18 0 0,-4-3-4 0,-2-7 2 16,-1 1 0-16,-7 20-1 0,-1-6 2 0,1-8 0 0,-6-4-1 16,-10 0 2-16,-2 2-3 0,-3-12-1 0,-6-8 1 15,-2 3 0-15,-3-1 1 0,4-8 1 0,1-8-2 16,2 8 2-16,-2-4-2 0,7-8-1 0,2 0 1 15,-7 4-1-15,9 2 1 0,3-8 0 0,2-4 0 16</inkml:trace>
  <inkml:trace contextRef="#ctx1" brushRef="#br0" timeOffset="14616.6">32124 5371 1646 0,'0'0'0'0,"0"0"0"0,0 0 0 0,9-23 68 16,-9 7 2-16,2 2-1 0,1 7 1 0,-3 7-52 0,5-10 0 15,-3-1 0-15,0 4 0 0,-2 7 49 0,2-7 2 16,-2 7-1-16,0-7 0 0,0 7-50 0,0 0 0 16,0 0 0-16,0 0 0 0,-4 11 10 0,2-4 2 15,1 3-1-15,-5 29 0 0,-1 3-16 0,2-5 1 16,1 5-1-16,1 6 1 0,-2 1-5 0,-1-15 0 16,3-3 0-16,1 3 1 0,-2-3-5 0,1-13 2 15,-1-4-1-15,-1 11 0 0,0-6 1 0,1-12 0 16,4-7 0-16,-1 14 0 0,1-14-2 0,0 0 1 0,0 0-2 15,0 0 2-15,-4 7-1 0,4-7 1 0,0 0 0 16,0 0-1-16,0 0-1 0,0 0 0 0,0-7 0 16,2 0 1-16,3-12 4 0,0-4 1 0,2-4-1 15,-3-18 1-15,1 1-4 0,1-2 0 0,-3 2 0 16,1 5 1-16,-3-1 9 0,1-2-1 0,0 3 1 16,-2 21 0-16,-4-5-7 0,1 8 0 0,1-5 0 15,2 20 1-15,0 0 8 0,-9-7 1 0,9 7-1 0,-5 2 1 16,1 7-9-16,-1 0 0 0,0-2 0 0,-6 19 1 15,1 0 8-15,1-6 2 0,2-1-1 0,-2 15 0 16,2-1-10-16,3-10 1 0,1 0 0 0,-4 7 1 0,2-4 5 16,1-5-1-16,4-3 1 0,-5 6 1 0,1-6-9 15,2-4 1-15,2-2 0 0,-1 6 0 0,-1-1 6 16,0-8 0-16,4-2 0 0,-4 6-1 0,-1-3-6 16,3-10 0-16,-7 9 0 0</inkml:trace>
  <inkml:trace contextRef="#ctx1" brushRef="#br0" timeOffset="15417.73">30665 5897 1394 0,'0'0'0'16,"0"0"0"-16,0 0 0 0,-16-3 126 0,6 3 1 16,3-4-1-16,-6 4 0 0,-1-3-112 0,2-4 0 15,0 0 1-15,-3 8 0 0,0-1 99 0,2-5 1 16,1 0-1-16,0 8 0 0,-1-1-98 0,1-4 0 15,3-1 0-15,-2 6-1 0,-1-1 2 0,-2-4 0 0,0-1 0 16,-9 10 1-16,-4-9-9 0,3-3 1 0,-3-1 0 16,-10 12 0-16,0-4-8 0,0-6 1 0,-5 2-1 15,-13 13 1-15,0-6-1 0,-1-1 1 0,0-1-1 16,-4 16 0-16,5-1-2 0,4-2 0 0,-6 0 0 16,-6 8 0-16,-1-1 0 0,8 2 0 0,3-4 0 15,0 4 0-15,7 5-1 0,6-9 1 0,-3-4-1 0,-3 8 1 16,-1 1-1-16,-1-8 1 0,6-4-1 0,0 14 1 15,1-5-2-15,-1-9 2 0,5-2-1 0,-6 18 1 16,3-7-1-16,1-5 1 0,0 1-1 0,-7 4 1 16,4 3 0-16,7-6 0 0,1-3 0 0,9 4 0 15,-1 2 0-15,5-5 0 0,3-8 0 0,4 13 0 0,3-5 1 16,4-4 1-16,0-4 1 0,2 5-1 0,2-1-1 16,3-14 0-16,0 0 0 0,-6 7 2 0,6-7 4 15,-2 8 1-15,2-8 0 0,0 0 0 0,0 0-3 16,0 0 0-16,0 0 1 0,0 0-1 0,9-1 7 0,-2-1 0 15,0-2-1-15,4-3 1 0,1-5-5 16,4-2 1-16,0-5 0 0</inkml:trace>
  <inkml:trace contextRef="#ctx1" brushRef="#br0" timeOffset="15853.99">29074 5755 1784 0,'0'0'0'0,"0"0"0"0,-28-4 0 15,12 8 62-15,0-8-1 0,-1 4 1 0,2 20 0 0,1-5-45 16,2-1 0-16,1 4 1 0,4 22 0 0,2-4 58 16,2-6-1-16,1 8 0 0,0 1 1 0,-2 5-58 15,1-14 0-15,-1 2 0 0,1 4 0 0,-1-6 8 16,3-3 0-16,1-3-1 0,0 12 2 0,0-5-14 15,0-6-1-15,1-2 0 0,6 14 2 0,0-6-6 16,1-8 0-16,0 0-1 0,6 2 2 0,1-6-3 16,-7-3 0-16,7-4-1 0,4 2 1 0,-1-3-5 0,1-1 1 15,2-6-1-15,7 1 2 0,9 0-2 0,-3-1 0 16,1-4 0-16,2 5 1 0,0 1 0 0,-1-5 1 16,1-1-1-16</inkml:trace>
  <inkml:trace contextRef="#ctx1" brushRef="#br0" timeOffset="16382.01">28848 5176 941 0,'0'0'0'0,"0"0"0"0,18-18 0 0,-11 17 116 0,0-3-1 15,-2-5 1-15,-3 4 0 0,-2 5-101 0,0 0 1 16,6-11-1-16,-5 4 1 0,-1 7 81 0,2-10-1 16,-2 10 1-16,0 0-1 0,-3-7-79 0,3 7 0 15,-8-4 0-15,8 4 1 0,-15 4 33 0,4 3 1 16,-1 0 0-16,-18 10-1 0,-6 8-34 0,3 5 0 0,-1-5 0 15,3 10 1-15,2-2 7 0,3-6 2 0,1-1 0 16,4 23 0-16,2-7-14 0,3-8 0 0,3-1-1 16,3 10 2-16,3-10 2 0,3-5-1 0,4-7 1 15,4 7 0-15,1-6-7 0,2-7 0 0,5-4 0 16,4 3 1-16,0-3 1 0,-2-10 0 0,6-2 0 16,4 9 1-16,-1-8-6 0,0-7 2 0,7-2-1 15,4 2 1-15,-1 0 1 0,-1-3 1 0,0-9-1 16</inkml:trace>
  <inkml:trace contextRef="#ctx1" brushRef="#br0" timeOffset="16923.63">29279 5301 1821 0,'0'0'0'0,"0"0"0"0,-25 10 0 0,9 4 47 16,0-3 0-16,-1-2 0 0,-8 15 0 0,-1-4-30 15,4-8 0-15,1 2 0 0,7 18 0 0,-4-8 44 16,1-8 2-16,4-3 0 0,10 9 0 0,-1-7-45 16,1-5 0-16,6-3 0 0,1 0 0 0,-1 0 12 0,1 0 1 15,-4-7 1-15,9 9-1 0,-2-2-17 0,0-3 0 16,0-4 0-16,2 3 0 0,0 1-3 0,-2-4-1 16,0 0 0-16,3 3 0 0,-3 1-5 0,2 3 2 15,2-4 0-15,1 4 0 0,4 4-4 0,0-4 1 16,0-2 1-16,-4 7-1 0,6-1 0 0,-1-2-1 15,1-6 1-15,0 8-1 0,-1-8-1 0,-1-3 2 0,0 0-1 16,2 4 0-16,-4-4 0 0,-2-4-1 0,-5-6 0 16,4 6 1-16,-2-3-2 0,-4-1 1 0,-2-7-1 15,1 5 0-15,-2-1 0 0,-2-3 0 0,0-3 0 16,0-4 0-16,-4 1-1 0,-1-1 1 0,-2-2-1 16,0 7 2-16,-2-1-2 0,4-3 1 0,-2-2-1 15,0 16 1-15,0-3-1 0,1-10 0 0,4 3 0 16,2 16 0-16,0-10 0 0,0 1 0 0,0-2 0 15,0 11 0-15,8-10-2 0,-1 3 0 0,0-2 1 16,1 2 0-16,5 0 0 0,1 3 0 0,0-3 0 0,5 7 0 16,3 4-3-16,-5-1 2 0,1-3-1 0,1 18 1 15,-1-2-1-15,0-7 1 0,4 5 0 0,1 23 0 16,-5-7 0-16,-2-4 1 0,0-3 0 0,-6 8 0 0,3-2 0 16,-1-8 0-16,-1-2 0 0,-6 6 1 0,4-4 0 15,-2-11 0-15,2-4 0 0,-8 10 0 0,3-4 0 16,-4-12 0-16,9 3 0 0,-9-3 0 0,0 0 1 15,2 7 1-15,-2-7-1 0,7-3 1 0,-7 3 0 16,0 0-1-16,0 0 0 0</inkml:trace>
  <inkml:trace contextRef="#ctx1" brushRef="#br0" timeOffset="17382.35">29774 5114 1884 0,'0'0'0'0,"0"0"0"16,-40 37 0-16,15-5 45 0,4-7-1 0,2-4 1 15,-1 9 0-15,4-4-29 0,2-8 1 0,9-3-2 16,8 19 2-16,5-15 41 0,4-5-1 0,0-3 0 16,4 22 1-16,3-13-41 0,3-8 1 0,1-2 0 15,0 10 0-15,-1-10 12 0,1-3 1 0,2-7-1 16,0 7 1-16,-2-5-17 0,0-7-1 0,-2-6 1 15,3 8 0-15,-4-8-8 0,-2-5 1 0,-6-5-2 16,0 13 2-16,-1-10-2 0,-4-8-1 0,-2-1 1 16,-3 13-1-16,-4 2-4 0,-1-4 1 0,-4 2 0 0,0 14 0 15,-4-4-1-15,0 3 1 0,3-6-1 0,0 8 2 16,0 5-2-16,-3-5 0 0,0 3 0 0,-3 10 0 16,-1 5 0-16,2-8 0 0,3-2 0 0,4 19 0 0,5-12 0 15,1-4 0-15,0-12 0 0,7 30 0 0,3-16 0 16,1-7 0-16,5-3 0 0,5 1 0 0,2 5-2 15,1-6 2-15,8-8 0 0,0 10 0 0,3-5-1 16,0-4 1-16,3-4 0 0,-7 7 0 0,3-11 0 16,-2-1 0-16,-2-6 0 0,-2 15 0 0,-2-8 0 15,-3-6 0-15,-2 3 0 0,-3 17 0 0,-4-6 0 0,-3-4 0 16,-3 5 0-16,-1 7 0 0,-3 6 0 0,0-4 0 16,-1 1 0-16,-1 14 0 0,1 0 1 0,3-2 1 15,1 1-1-15,2 11 1 0,-1-4-1 0,3 2 0 16,7-9 0-16</inkml:trace>
  <inkml:trace contextRef="#ctx1" brushRef="#br0" timeOffset="18052.44">28489 7838 1834 0,'0'0'0'15,"0"0"0"-15,-25-25 0 0,16 16 55 0,2 4 1 16,0-4-1-16,0 6 1 0,7 3-39 0,0 0 1 0,0 0-1 16,0 0 1-16,7-4 36 0,-7 4 1 0,0 0-1 15,14 4 1-15,4 4-38 0,5 3 1 0,0-1-2 16,17 8 2-16,4 3 16 0,2 4 1 0,5-6 0 15,2 8-1-15,-2 1-19 0,-5-4 0 0,0 1-1 16,5 15 1-16,-3-6-5 0,3-4 0 16,9 5 0-16,-2 2 1 0,-3 0-4 0,-4-7 0 0,2-4-1 15,5-1 1-15,-10-4-2 0,-1-4-1 0,8-4 1 16,-4 3-1-16,-3-2-1 0,-6-6 1 0,-1-4-1 16,-2 3 1-16,-4 0-1 0,-3-7 0 0,-1-7 1 0,-1 7-1 15,-3-7-1-15,-4 0 1 0,1-7-1 0,1 0 1 0,-6 3 1 16,-1 2 0-16,3-5 1 0,-5-1-1 0,0 4-2 15,-2-3 2-15,-3-2-1 0,-10 7 0 16,3-1 2-16,0 1-1 0,-3-5 1 0</inkml:trace>
  <inkml:trace contextRef="#ctx1" brushRef="#br0" timeOffset="18501.25">31120 7922 1595 0,'0'0'0'0,"0"0"0"15,0 0 0-15,0 0 42 0,0 0 0 0,0 0 1 16,0 0 0-16,0 0-28 0,0 0 1 0,0 0 0 0,9 19 1 16,-11 11 25-16,2 2 2 0,2 5-1 0,-4 19 0 15,2 4-27-15,4-2 0 0,1 4 0 0,-3 6 0 16,3-1 5-16,4-5 0 0,0 13-1 15,-6 8 1-15,1-7-9 0,-1-10-1 0,3 5 0 0,-8 10 0 0,2-6-1 16,0-11 1-16,-4-4-1 0,-3 1 1 0,0-10-4 16,0-12-1-16,4-4 1 0,-6 7 1 0,2-8 2 15,3-13 0-15,3-2 0 0,-8 11 0 0,5-11-3 16,4-19 0-16,0 0 0 0,-7 7-1 0,7-7 4 16,-5-7 0-16,1-12 1 0,-10 1-1 0,-2-6-4 15,1-4 1-15,-1-7 0 0</inkml:trace>
  <inkml:trace contextRef="#ctx1" brushRef="#br0" timeOffset="18983.05">31233 8047 1695 0,'0'0'0'0,"20"-11"0"16,-5 11 0-16,0 0 46 0,-1-8 1 0,3-1 0 15,6 14 1-15,-3-5-33 0,1 0 2 0,9-3 0 16,0 15 0-16,0-5 44 0,2-4 2 0,1-3 0 16,-1 14 0-16,1-6-45 0,1-3 0 0,3-3 0 15,2 12 0-15,-2-4 19 0,-4-6 0 0,4-1 0 16,0 13 1-16,-1-9-23 0,-6-7 0 0,-4 4 1 16,-7 6 0-16,-1-5-4 0,-4-5 2 0,-1-1-2 0,-12 8 1 15,-1-7-5-15,4 10 0 0,-4-10 0 0,2 13 0 16,-2-8-3-16,0 2 1 0,0 3 0 0,-6 22-1 15,1 5-1-15,5-3 0 0,0-8 1 0,-5 6-1 0,5 1-1 16,1-5 1-16,3-3-1 0,-4 19 1 0,4-9-2 16,-1 2 1-16,4 2-1 0,-3 10 2 0,-3-2-2 15,3-4 0-15,1-7 1 0,-3 14-1 16,2-12-1-16,1-1 1 0,2 0-1 0,-5 23 2 0,1-2-2 16,2-5 0-16,3-2 0 0,-5 9 1 0,1-9-1 15,-1-2 0-15,2-1 0 0,-1 22 2 0,-1-7-1 0,1-10 0 16,-2-2 0-16,-2-2 2 0,-2-6-2 15,-2-8 0-15,-1-7 1 0,-4 7-1 0,1-5 2 0,-1-12 1 16,-2-4-1-16,-8 10 2 0,-2-4-3 0,-1-10 1 16,-1-6-1-16,-8 8 1 0,-8-12 7 0,0-9-1 15,0-5 0-15,-3 7 1 0,-4-10-4 0,2-5-1 0,2-8 1 16,-6 8 1-16,0-7 6 0,3 1 0 0,-10-9 0 16</inkml:trace>
  <inkml:trace contextRef="#ctx1" brushRef="#br0" timeOffset="19354.66">32454 7767 2123 0,'0'0'0'0,"0"0"0"0,-5 42 0 0,-4-8 52 0,-2-1 1 15,1 4 0-15,-3 7 0 0,1-2-37 16,-1-1 1-16,1-1 0 0,-4 17 1 0,-1-5 38 15,4-4 1-15,4-8 1 0,4 8-1 0,0-11-40 16,1-2 1-16,8-10 0 0,3 12 0 0,-2-16 11 0,2-7 0 16,6-2 0-16,-3 7 1 0,1-12-16 0,-2-1-1 15,1-12 1-15,-1 15 0 0,0-9-8 0,0-3 1 16,-1-10 0-16,0-1-1 0,-1 0-1 0,-2-3-1 16,0-4 1-16</inkml:trace>
  <inkml:trace contextRef="#ctx1" brushRef="#br0" timeOffset="19598.83">32411 7899 1834 0,'0'0'0'0,"0"0"0"16,0 0 0-16,22-10 50 0,-12 13 0 0,3-3 0 16,-1 0 0-16,2 7-33 0,2 4 0 0,2-1 0 15,4 11 0-15,1 2 51 0,-3-5-1 0,-1 1 0 0,1 16 1 16,-5-6-50-16,-2-5 0 0,-4 6 0 0,-2 5 0 15,-6 0 11-15,-2-3 1 0,-3-4 0 0,-3 2 1 0,-3 2-18 16,-3-11 1-16,1-3-1 0,-4 8 2 0,0-5-5 16,0-10 1-16,0-1 0 0,-5 6 0 0,0-5-4 15,0-10 1-15,-2-1-1 0,-7 9 1 16,0-5-3-16,2-4 1 0,-1-4-1 0</inkml:trace>
  <inkml:trace contextRef="#ctx1" brushRef="#br0" timeOffset="19899.92">32847 8459 2209 0,'16'24'51'0,"-5"22"-35"0,-3-4 1 0,-6-12 0 16,-9 4 0-16,-5-8 35 0,1-7 0 0,-5-1 0 15,-3 5 1-15,-4-4-37 0,2-1 1 0,3-10 0 16,-1 7 1-16,-2-1 14 0,1-7 0 0,8-6 1 16,1 8-1-16,2-2-18 0,9-7 0 0,-8 0 1 15,8 0-1-15,0 0-4 0,0 0 1 0,0 0-1 16,0 0 0-16,7 4-3 0,0-4-1 0,3 0 1 16,10 0 0-16,11 0 1 0,5 0-1 0,-1-4 1 15,-3 4 0-15,3 0-2 0,-1-3-1 0,-1-6 1 0,-10 5 0 16,3 3-1-16,1-3 1 0,-1 1-1 0</inkml:trace>
  <inkml:trace contextRef="#ctx1" brushRef="#br0" timeOffset="20992.13">29117 8096 1318 0,'0'0'0'0,"0"0"0"16,0 0 0-16,0 0 106 0,0 0-1 0,0 0 1 16,0 0 0-16,0 0-90 0,0 0 1 0,19-3-2 15,-12 10 2-15,11 3 52 0,3 6-1 0,2-5 1 16,7 13-1-16,3-3-50 0,1-1 0 0,1-4 0 0,2 3 0 15,-2 0-7-15,1-3 1 0,6-2 1 0,4 4-1 16,3-1-5-16,2-3 1 0,-3-1 0 0,-2 8-1 16,-4 0-7-16,-1-7 2 0,3 0-1 0,0 9 0 15,-4-2-1-15,5-7 1 0,4 0 0 0,-3 11 0 16,0 1-2-16,-2-8 1 0,0-2 0 0,-2 14 0 0,-1-4-1 16,-1-7 1-16,4-3 0 0,4 2 0 0,5 5-1 15,-5-9 1-15,1 0-1 0,-5 2 1 0,0-4-1 16,-1-5 1-16,1 0-2 0,0 2 2 0,-4 1 0 0,-4-6 0 15,4-1 0-15,-5 3 2 0,-1 1-2 0,-4-7 0 16,-2 0 0-16,-8 3 1 0,-1 1 3 0,-5-8 2 16,2-3-1-16,-5 7 1 0,-3 0-3 0,1-5 2 15,0 0-2-15,-9 5 2 0,7-6 10 0,-7 6 1 16,5-10 0-16,-5 10 1 0,0 0-8 0,4-9 0 16,-4 9 0-16,0-11 1 0,0 11 11 0,0-8 1 15,0 8 0-15,-4-11 0 0,4 11-11 0,-3-12 1 16,3 12-1-16,0 0 1 0,0 0 8 0,-4-7 1 15,4 7-1-15,0 0 0 0,-7-6-10 0,7 6 1 0,0 0 1 16,-7-3-1-16,7 3 5 0,0 0-1 0,0 0 1 16,-7 3 0-16,7-3-7 0,-7 0 0 0,7 0 0 15,-9 0 1-15,9 0 1 0,-10 6 1 0,10-6 1 16,-13 5-1-16,4-3-5 0,2-2 1 0,-3-2-1 16,-4 0 1-16,-2 2 2 0,-2-1 0 0,1-3 1 15</inkml:trace>
  <inkml:trace contextRef="#ctx1" brushRef="#br0" timeOffset="22195.57">28758 7834 1595 0,'0'0'0'16,"0"0"0"-16,-5-28 0 0,7 21 61 0,3 0 1 15,1-2-2-15,-6 9 2 0,8-9-45 0,1 9 1 16,5-3 0-16,-8-1 0 0,1 8 15 0,1-4 1 0,3 0 0 16,0 0 0-16,1 3-19 0,2 3 0 0,0-6-1 15,-5 0 1-15,-2 0-15 0,-7 0 0 0,11 3 0 16,-11-3 1-16,0 0-1 0,7 0 0 0,-7 0 0 16,0 0 1-16,0 0-19 0,7-2 1 0,-7 2 0 15,0 0 1-15,0 0 5 0,0 0 1 0,0 0 0 16,0 0 1-16,0 0-30 0,-4 7 0 0,4-7-1 15,-10 16 2-15,-6 4 23 0,-5-5-1 0,-4 3 0 0,-7 3 0 16,0 0-19-16,6-10-1 0,-4-4 0 0,2 7 0 16,1 0 20-16,3-2 1 0,2-5 0 0,1 7 0 15,4-7-11-15,2-3 1 0,5-4-1 0,3 9 1 16,-2-2 12-16,2-7 0 0,7 0 1 0,0 0 0 0,0 0 12 16,-4 7 0-16,4-7 0 0,0 0 0 0,0 0 0 15,7 7 0-15,-7-7 0 0,6 5 0 0,-6-5 6 16,12 9 2-16,-5-9-1 0,-7 0 1 0,11 10-4 15,-11-10 2-15,7 7-2 0,-7-7 2 0,5 7 22 16,-5-7 0-16,0 0 0 0,7 8 0 0,-2-1-14 16,-5-7-1-16,9 7 1 0,-9-7-1 0,14 10 25 0,-7-8 0 15,-1 0 0-15,4 8 1 0,4-3-25 16,1 2 2-16,0-2 0 0,8 14-1 0,-5 2 18 0,-4-11-1 16,-2 8 1-16,-1-1 0 0,1 6-20 0,4-2 2 15,-7-4-1-15,-2 4 1 0,4 1 11 0,-1-9-1 16,1 0 1-16,-2 6 0 0,1-3-14 0,3-7 1 15,-5-4-1-15,1 3 2 0,0 3 8 0,-2-3 2 0,0-10-2 16,0 7 2-16,0 0-13 0,-7-7 1 0,9 0-1 16,-9 0 2-16,0 0 9 0,5 7 2 0,-5-7-2 15,0 0 2-15,0 0-13 0,7 4 1 0,-7-4 1 16,0 0-1-16,0 0 7 0,0 0 1 0,0 0-1 16,0 0 1-16,0 0-9 0,0 0 0 0,0-7 0 15,0 7 0-15,0 0 4 0,-7-7 1 0,7 7-1 16,-14-7 1-16,-3-9-7 0,-3 2 0 0,3 3 0 15,-3-6 0-15,4 2 2 0,4-2 1 0,0-2 1 0,-4 4-1 16,5 1-5-16,-3-1 1 0,5-5 0 0,-1-1-1 16,-1 5 5-16,1-5-1 0,-1-5 0 0,0 3 0 15,-5 4-4-15,4-4 1 0,2 0-1 0,2 19 1 16,1-6-1-16,0-3 2 0,2-1 0 0,5 14 0 16,-7-3-3-16,7 3 0 0,-9-4-1 0,9 4 2 15,0 0 1-15,0 0 0 0,0 0-1 0,-5-1 2 0,5 1-3 16,0 0 0-16,0 0-1 0,0 0 1 0,0 0 1 15,-7-4-1-15,7 4 1 0,0 0 1 0,0 0-4 16,3-7 1-16,-3 7-1 0,-3-11 2 0,6-4 0 0,-3-1 0 16,4 0 0-16,-1-2 1 0,-1 1-3 15,2-3 1-15,3 3-1 0,3 3 1 0,-1 3-1 0,0-3 1 16,0-5-1-16,5-1 2 0,2 8-3 0,-7 2 0 16,1-10 1-16,-3 4 0 0,2 2 2 0,2 4 0 15,-2-3-1-15,-2 6 1 0,1-3-3 0,5-1 2 16,-1 2-1-16,-1 9 1 0,1 0 0 0,4-1 1 15,3 1-1-15,11 12 1 0,0-3-3 16,-2-2 2-16,2-4-1 0,6 4 1 0,-5-1-1 0,-1-3 1 16,4 1-1-16,-2-1 1 0,-4 1-2 0,-5 5 1 15,-4-15-1-15,-6 12 0 0,1-6 2 16,0 0-1-16,-4-9 1 0,-10 9 0 0,9-4-1 0,-9 4-1 0,7-3 0 16,-7 3 2-16,0 0-1 0,6-7 1 0,-6 7-1 15,3-6 2-15,-3 6-3 0,0 0 1 0,0-7-1 16,0 7 2-16,0 0-2 0,0 0 1 0,-7-7 0 15,7 7 0-15,-16-1-1 0,4-3 0 0,-2 1 0 16,-9 3 1-16,-7-2 0 0,2-2 1 0,3 2-1 0,6 11 1 16,-3-5-2-16,3-4 0 0,5 0 1 0</inkml:trace>
  <inkml:trace contextRef="#ctx1" brushRef="#br0" timeOffset="23315.49">29445 8712 1583 0,'0'0'0'0,"0"0"0"0,7-18 0 0,-7 11 78 0,0 7 1 16,1-12 0-16,3 5 0 0,-4 7-61 0,7-11 0 15,-3 4 0-15,-4 7 0 0,7-8 53 0,-7 8 1 16,7-4-2-16,-7 4 2 0,7-3-54 0,-7 3 0 16,7 0 0-16,0 1 0 0,3 6 5 0,1 4 2 0,0 1-1 15,8 20 0-15,2 7-12 0,2-6 0 0,4 6 0 16,-5 3 1-16,0 2-9 0,-3-7 2 16,0 5-1-16,-3 11 1 0,-2 0-3 0,4-13 2 0,1-3-2 15,-4 2 2-15,-1-6-4 0,-2-6 0 0,2-8 0 16,0 9 1-16,0-7-1 0,0-7 1 0,4-1-1 15,-4 4 1-15,-1-6 2 0,-3-4 1 0,4-4-1 16,6 15 1-16,-4-11-2 0,-4-7 1 0,-2-4-1 16,-1 11 0-16,-2-7 5 0,0-7 1 0,0-3 0 15</inkml:trace>
  <inkml:trace contextRef="#ctx1" brushRef="#br0" timeOffset="23583.94">29760 8819 1897 0,'0'0'0'0,"0"0"0"0,-37 21 0 0,13-8 55 15,-1-1 1-15,-5 2 0 0,-4 12 0 0,1-8-39 16,-1-4 1-16,1 4-1 0,-1 22 1 0,-1-12 55 0,3-1 1 16,4 1-1-16,-7 7 1 0,3-3-56 15,6-4 0-15,-3-5 0 0,-1 8 0 0,-3-6 5 0,5-6 1 16,5-3 0-16,7 14 0 0,-2-12-13 15,2-8 2-15,4-3-1 0,7 13 0 0,-4-6-6 0,2-7 1 16,7-7-2-16,-4 7 2 0,4 0-2 0,0-7-1 16,0 0 1-16,0 0-1 0,0 0 6 0,0 0 1 15,0 0 0-15,0 0 0 0,9-11-4 0,-2 4-1 16,-2-2 1-16</inkml:trace>
  <inkml:trace contextRef="#ctx1" brushRef="#br0" timeOffset="24398.82">29702 6867 1532 0,'0'0'0'0,"0"0"0"0,0 0 0 0,0 0 73 16,0 0 0-16,0 0 0 0,0 0 0 0,0 0-55 16,-5 19 0-16,5-5 0 0,0 5 0 0,2 13 64 15,3-4 0-15,2-5 0 0,-4 12 0 0,3-5-64 16,1-9 0-16,0 0 0 0,-7 4 0 0,3-6 12 0,4-6 0 15,2-6 0-15,-5 19 2 0,1-14-19 0,2-8 1 16,2-4-1-16,-4 7 2 0,-5-7-5 0,13 5 0 16,-3-10 0-16,-3 3 1 0,4 0-4 0,-1-3 0 15,1-2 0-15,12-4-1 0,5-11 0 0,-3-1 1 16,5-4-2-16,2 8 2 0,5-4-3 0,1 0 1 0,-2-8-1 16,-3-3 1-16,3 3 4 0,-5-5 1 0,3-4 0 15,-8 5 0-15,-3-2-4 0,-5 0 1 0,-2 3-1 16,0 20 1-16,-2 2 4 0,-2 3 0 0,0 6 1 15</inkml:trace>
  <inkml:trace contextRef="#ctx1" brushRef="#br0" timeOffset="25226.93">31417 11009 1687 0,'0'0'23'0,"16"-26"-12"0,-9 10 1 16,-4 9 0-16,-3 7 0 0,0 0 83 0,4-9 1 16,-4 9-1-16,0 0 0 0,-7 0-78 0,7 0 0 15,-13 9 0-15,-1 11 1 0,-5 8 19 0,-4 3 1 16,3 6 0-16,4 13 0 0,1 6-23 0,1 0 1 16,3 16-1-16,2 16 1 0,4-7-5 0,5 0 2 0,3 23-2 15,4 8 1-15,0-11-5 0,1-8 1 0,2 14 0 16,1 4-1-16,-4-16 0 0,-7-18 0 0,3-8 0 15,3 7-1-15,-8-18-1 0,2-7-1 0,5-7 1 16,2 2 1-16,-3-13-2 0,-1-8 2 0,4-10-1 16,2-2 1-16,-2-6-3 0,-7-7 2 0,12-7-2 15,-3-4 2-15,4-3-1 0,-6-3 1 0,0-12-1 16,-5-1 2-16,-1-15-3 0,1 4 0 0,2-4 1 16</inkml:trace>
  <inkml:trace contextRef="#ctx1" brushRef="#br0" timeOffset="25703.44">31425 11082 1947 0,'18'-11'42'0,"21"-10"-26"15,-6 7 0-15,-6 0-1 0,-8 5 2 0,2 5 44 0,-3 3 0 16,3-1 0-16,4 0 1 0,1 6-45 16,-3 3 1-16,6 0-1 0,2 2 1 0,-4 3 19 0,-1-2 1 15,4-1-1-15,2 9 0 0,1-2-23 16,-4-2 2-16,-5-6-2 0,-4 14 2 0,-3-3-2 0,-1-3-1 16,-3 1 1-16,-8 10 0 0,-2 4-6 0,-1-1 1 0,0 9-1 15,-7 5 1-15,-1 5-2 0,3-8-1 16,3-1 1-16,-5 15 1 0,3-8-4 0,4-1 1 0,3 16-1 15,-2 10 2-15,3-2 0 0,4-5-1 0,3-5 1 16,1 16 1-16,2 1-4 0,-1-8 1 0,3-1 1 16,0 8-1-16,-4-13 1 0,0-8-1 0,2-2 1 15,-4 12-1-15,-5-4 0 0,-5-8-1 0,-4-6 0 16,-5 6 1-16,-5-9-1 0,-6-12 1 0,1-4-1 16,-8 9 1-16,-2-11-1 0,-3-6 0 0,0-4 0 15,-12 10 1-15,-4-8 0 0,4-8 1 0,1 1-1 16,-1-1 2-16,-2-1-3 0,5-6 1 0,4-3-1 0,-4 6 1 15,2-12 3-15,5-2 0 0,4-5 0 0,-5 5-1 16,-5-10-1-16,7-3-1 0,1-7 1 0,3 8 0 16,6-2 1-16,5-7 1 0,6 3-1 0</inkml:trace>
  <inkml:trace contextRef="#ctx1" brushRef="#br0" timeOffset="26365.62">32699 11166 1933 0,'0'0'43'0,"0"0"-28"0,-23 26 1 0,18-10 0 0,-4 26 1 16,-5-5 65-16,3 6-1 0,6-5 1 0,0 10 0 15,-1-9-64-15,3-4 0 0,5-4 0 0,-1 6 0 16,1-3 16-16,2-11-1 0,3-2 1 0,0 16 0 0,-4-16-20 16,1-7 1-16,1-2 0 0,2 13-1 0,-3-11-1 15,-4-14-1-15,0 0 0 0,3 7 1 0,-3-7-6 16,0 0 1-16,-2-7 0 0,2 7 0 0,4-11-1 15,-4 1 1-15,0-1-1 0,0-10 1 0,2-12-3 16,3-6 0-16,4 6 1 0,3-6 0 0,1 12-2 16,1-10 2-16,5-5-2 0,0-2 2 0,3-1-3 0,-3 1 1 15,2 0-1-15,-7 15 1 0,2 0 1 0,-2 7-1 16,0 5 1-16,-5 6 0 0,-2 2-1 0,0 2-1 16,2 2 1-16,-9 5 0 0,13 9-1 0,-6-4 1 15,0 2-1-15,0 11 1 0,3-1-2 0,3 5 0 16,1 0 0-16,0 15 2 0,0 2-2 0,-2-7 1 0,-1-1-1 15,-6 1 2-15,-1 0-2 0,-4-6 0 0,-2-1 1 16,-9 6-1-16,-1-9 1 0,0-3 1 0,-2 0-1 16,-9 11 0-16,1-11 0 0,5-1 0 0,-1-4-1 15,-8 11 1-15,3-11 0 0,3-2 0 0,6 0 0 16,-3 4 1-16,-5-5-2 0,7-6 0 0,6-1 1 16,0 3 0-16,0-2 0 0,2-5 1 0,7 0-1 15</inkml:trace>
  <inkml:trace contextRef="#ctx1" brushRef="#br0" timeOffset="26733.51">33228 11782 2056 0,'14'-4'0'0,"-14"4"21"15,20-3-1-15,22-3-20 0,-3 3 0 0,-7 6 110 0,-6 1 1 16,-3 5-111-16,-2 1 0 0,-3 1 35 0,-2 1 0 16,-4 4-35-16,-1-5 0 0,-4 1 65 0,-6 2 1 15,-1-2-66-15,-1 2 0 0,-1-1 28 0,0-6 1 16,-1 3-29-16,-3 3 0 0,-3 2 11 0,-1-1 0 16,-1 1-11-16,1-1 0 0,-1-2 8 0,1 0 1 15,-1 2-9-15,2-3 0 0,2 1 3 0,2 4 0 16,1 0-3-16,2 5 0 0,2 2 2 0,0 5 2 15,2 0-4-15,2 0 0 0,1 6 1 0,4-1 0 0,-2-3-1 16,-2 0 0-16,1-4 1 0,-1-3 0 0,-3-2-1 16,-2-1 0-16,-2-6 0 0,-2-2 1 0,-5-8-1 15,-3-4 0-15,-6-8 0 0,-3 0 1 0,-5-8-1 16,-9-3 0-16,-11-13 4 0,-9-3-1 0,-30-22-3 16</inkml:trace>
  <inkml:trace contextRef="#ctx1" brushRef="#br0" timeOffset="27238.94">27829 8985 1658 0,'0'0'0'16,"0"0"0"-16,9 58 0 0,-2-13 53 0,5-1 0 0,2 4-1 15,0 6 2-15,2-1-37 0,5 2 0 16,4-1 0-16,2 22 1 0,3 0 51 0,3-10 1 16,1 1-1-16,8 12 2 0,-5-6-53 0,2-5 0 15,8 11 0-15,-1 11 0 0,0-7 5 0,2-4 2 0,-1 16 0 16,10 7 0-16,-3-5-13 0,-1-11 0 0,16 2 1 16,3 12-1-16,1 4-9 0,-10-18 2 0,10-3-1 15,4 12 1-15,1-9-2 0,-6-10 0 0,2-4 1 16,4 2-1-16,-9-15-3 0,-4-18 0 0,18 1 0 15,-2 16 0-15,-5-14 0 0,-4-2 0 0,6-8 0 16,6 1 0-16,-1-5-1 0,-7-7 1 0,5 0-1 16,-3-8 1-16,-6 0-1 0,-8-5 1 0,3-3 0 0,-9 2 0 15,-9 1 0-15,-8-6 0 0,-8-4 0 0,-6 4 0 16,-9-1 0-16,-6-6 0 0,-7-5 0 0,-12-2 0 16,-5-1 0-16,-8-6 0 0,-6-4 0 0</inkml:trace>
  <inkml:trace contextRef="#ctx1" brushRef="#br0" timeOffset="27720.15">27709 9379 1532 0,'0'0'0'0,"-7"31"0"16,0 10 0-16,0 3 33 0,-6-11 1 0,3 4-1 15,-1 0 1-15,-1-4-21 0,1-8 2 0,1-7 0 16,-3 5-1-16,-1-6 20 0,7-6 0 0,7-11-1 15,-9 14 2-15,9-14-20 0,0 0-1 0,0 0 1 16,7 0-1-16,-7 0 0 0,11 0-1 0,-2-5 1 16,5-4-1-16,7-9-5 0,0 1 0 0,0-6 0 0,2-7 1 15,-3 0-7-15,-4-5 0 0,-2-13 0 16,2 15 2-16,-2-13-2 0,0 0 0 0,-2-5 1 0,-6 4-1 16,-1 5-2-16,0 1 0 0,-1 2 0 0,-4 9 1 15,1 15-1-15,5 6 0 0,1 4 0 0,-7 5 1 16,16 15-1-16,0 1 0 0,5 5 0 0,0 11 0 15,4 5 0-15,1-7 0 0,4 3 0 0,0 11 0 0,-2 4-1 16,4-10 1-16,7 10 0 0,-2 5 0 0,3 1-1 16,-3-8 1-16,2-4 0 0,-5 6 0 0,1-6-1 15,-1-5 1-15,-1 2 0 0,1 15 0 0,-8-8-1 16,4 0 1-16,7-2 0 0</inkml:trace>
  <inkml:trace contextRef="#ctx1" brushRef="#br0" timeOffset="29036.03">27642 9296 954 0,'0'0'0'0,"0"0"0"0,18 39 0 0,-11-16 43 15,-2 5 0-15,2 9-1 0,5 19 1 0,-5 7-27 16,2-1-1-16,2 8 1 0,1 9 1 0,-1 1 36 16,-2-1 1-16,3 7-1 0,7 16 1 0,1-12-37 15,-1-6 1-15,2 16-1 0,-1 16 1 0,-1-12 10 16,4-3 0-16,2 1 0 0,-6 17 1 0,4-10-15 16,2-5-1-16,1 17 1 0,4 6-1 0,-2-9 1 0,2-2 0 15,6 18 1-15,1 12-1 0,5-16-6 0,-1-9 1 16,-3 18 0-16,-4 11 0 0,1-15-1 0,-3-15 0 15,3-6 0-15,0 9 1 0,-1-10-4 0,-1-21 1 16,8-3 0-16,5-1-1 0,3-10 3 0,-3-10 1 16,4 6-1-16,4 0 1 0,-4-14-4 0,-3-6 1 0,10-3 0 15,8-1-1-15,-5-8 15 0,0-7 1 0,2-2-1 16,-1 17 0-16,-4-15-10 0,-1-5 1 0,10-7 1 16,-1-2-1-16,-2 0 15 0,-6-7-1 0,-1-5 1 15,-6 3 1-15,-6-1-14 0,-4-3-1 0,3-2 0 16,2 6 2-16,-4-5 7 0,-2-3 1 0,3-4 1 15</inkml:trace>
  <inkml:trace contextRef="#ctx1" brushRef="#br0" timeOffset="29483.36">30801 13817 1583 0,'0'0'0'0,"-5"26"0"16,-8 11 0-16,-2 7 46 0,-3 6 1 0,-2 8 0 15,-6 7 0-15,5-4-31 0,1 6 1 0,1 9 0 16,-7 15 0-16,6 1 51 0,6-9 2 0,3-1-2 15,1 11 2-15,3-1-52 0,3-9-1 0,6-2 1 16,-2 3 0-16,5-10 14 0,6-9-1 0,1 5 1 16,-6-1 0-16,2-8-18 0,5-8 0 0,-1-14 0 15,-5 3 0-15,6-10-4 0,2-8 2 0,-2-8-1 0,-10 0 0 16,4-7-4-16,4-11 1 0,3-5-2 0,-5-3 2 16,0-4-2-16,1-9-1 0,6-2 1 0</inkml:trace>
  <inkml:trace contextRef="#ctx1" brushRef="#br0" timeOffset="29949.66">31127 13650 1620 0,'0'0'0'16,"27"-12"0"-16,-10 1 0 0,5 8 36 0,2-1 1 15,8 1-1-15,2-1 1 0,-3 8-23 0,3 3 2 16,10-4-1-16,-2 4 0 0,2 4 9 0,2 1 1 16,-2-1-1-16,-1 6 1 0,-3-1-13 0,-1 0 1 15,3-4-1-15,4 0 0 0,-7 8-1 0,-4-8-1 0,2-1 0 16,-5 5 0-16,-5-2-5 0,-3 0 2 0,-4-2 0 16,-8 11 0-16,-3 0-6 0,-2-2 0 0,-4 3 0 15,-8 19 0-15,0-3-1 0,0 1 1 0,-4 4 0 16,-5 10 1-16,-1-2-1 0,5-8 0 0,1 5 0 15,-5 22 1-15,2-2-1 0,-1-8 0 0,4 1 0 16,-1 6 2-16,-1-10-2 0,4-2 1 0,5 6 0 16,2 4 1-16,8 5-2 0,4-5 1 0,4-6-1 15,0 12 1-15,3-1 1 0,4 0 0 0,0 5-1 16,-5 2 2-16,-1-6-2 0,1-14 0 0,-1 1 0 0,-6 7 1 16,-6-2 8-16,-5-12 1 0,-3-4-1 0,-8-7 2 15,-5-3-7-15,-3-11 2 0,-4-7 0 0,-19 6 0 16,-9-11 11-16,-1-9 1 0,-2-7-1 0,-13 0 1 15,1-6-9-15,-4-4 0 0,-10-4-1 0,-4-6 1 0,4 3 15 16,10-4 1-16,-1-11-1 0,-6-3 1 0,-1 1-15 16,8 1 1-16,3-4 0 0,-1 0 0 0,7 4 9 15,10-3 0-15,-1 1 0 0</inkml:trace>
  <inkml:trace contextRef="#ctx1" brushRef="#br0" timeOffset="30850.72">27917 9482 187 0,'0'0'0'0,"0"0"0"0,-21 23 0 15,9-3 296-15,1-6 0 0,2 2 1 0,-5 3-1 16,0 9-296-16,0-5 0 0,0 5 0 0,1 9 0 0,5 0 71 16,2-4 0-16,6-1 0 0,4 24 1 0,-2-3-54 15,5-5 0-15,8 10 0 0,0 10 0 16,-1-1-14-16,-2-7 1 0,2 7-1 0,-5 10 1 0,2 2-2 16,-1-6 0-16,-3-3 1 0,-7 13-1 0,2-6-6 15,1-8 1-15,-1 11-1 0,-7 7 1 0,3-8 0 16,2-5 0-16,0 5-1 0,-5 12 2 0,7-3-27 15,5-5 0-15,3 0 0 0,1 17 0 0,7 4 15 0,4-11-1 16,8-3 1-16,7 26-1 0,1-4-7 0,7-8 1 16,7 2-2-16,4 15 2 0,2-1 9 0,-8-23 0 15,-1-4-1-15,-5 0 2 0,-3-16-1 0,-3-11 1 16,7 9 0-16,4-3 0 0,2-14 3 0,4-3 0 16,-1-6 1-16</inkml:trace>
  <inkml:trace contextRef="#ctx1" brushRef="#br0" timeOffset="31848.41">27037 12264 1381 0,'0'0'0'15,"0"0"0"-15,-5 30 0 0,-1-4 17 0,1 6 1 16,1-2-1-16,-8 19 0 0,3-2-6 0,1-1-1 16,-5 2 0-16,-1 13 0 0,2-1 19 0,1-5 0 15,1-8 0-15,-6 9 2 0,2-6-18 0,6-8 1 16,5-4-1-16,6 17 2 0,5-15 12 0,2-1 1 0,2-11-1 15,3 6 1-15,-3-6-16 0,6-7 1 0,3-3 1 16,-4-3-1-16,1-4 13 0,-2-4 0 0,-2-9 0 16,-5-3 0-16,-2 1-14 0,-4-6 0 0,-1-9 1 15,-5-3 0-15,-4-2 7 0,-4-8 1 0,-1-5-1 16,-10 4 0-16,1-2-10 0,-2-1 1 0,-3 3 1 16,-8 19-1-16,1-2 7 0,5 2 1 0,1 2 0 15,3 10 0-15,1 4-9 0,3 1 0 0,-1 3 0 16,3 11 1-16,3-1 10 0,4-7-1 0,4 3 0 0,0 18 0 15,3-5-10-15,1-8 2 0,6 8-1 0,1 5 0 16,-1-2 10-16,1-2 1 0,8-5-1 0,4-1 0 16,2 1-9-16,1 0-1 0,8-5 0 0,3 0 0 0,-2-2 8 15,0-6 0-15,7 1 0 0,1-2 2 0,-5-3-11 16,-1 1 1-16,0-10-1 0</inkml:trace>
  <inkml:trace contextRef="#ctx1" brushRef="#br0" timeOffset="32029.45">27317 13266 1871 0,'0'0'0'16,"0"0"0"-16,6 27 0 0,-10-10 54 0,-1 3 1 16,0-6 0-16,-1 3 0 0,-1-2-38 0,0-7 1 15,2-1-1-15,1 4 1 0,1-4 31 0,3-7 0 16,0 0 1-16,0 0 0 0,0 0-33 0,0 0 0 0,0 0 0 15</inkml:trace>
  <inkml:trace contextRef="#ctx1" brushRef="#br0" timeOffset="32146.72">27393 13006 1407 0,'0'0'0'0,"9"-21"0"16,-9 21 0-16,9-9 43 0,-2 4 2 0,0 1-1 16,-7 4 1-16,11 9-29 0,-1-5 1 0,1 1-2 15,-1 13 2-15,1-3 28 0,-1 0 0 0,3-1 0 16,8 14 0-16,-3 5-30 0,-1-10 2 0,3 0 0 15</inkml:trace>
  <inkml:trace contextRef="#ctx1" brushRef="#br0" timeOffset="32383.86">27765 13347 1608 0,'0'0'0'0,"0"0"0"0,0 0 0 0,0 0 23 16,0 0 1-16,-10 20-1 0,5-13 2 0,-3 2-14 15,1-1 2-15,7-8-1 0,-8 14 0 0,4-5 21 16,2 2 0-16,2-11 0 0,6 14 1 0,1-2-21 16,1-1 2-16,5-4-1 0,13 7 1 0,2 2 8 0,2-4 2 15,-1-5 0-15,-6 9 0 0,3-2-14 0,1-7 1 16,-3-2 0-16,-4 4 1 0,-1 3-1 0,-3-3 0 16,-2-7 1-16,-3 3-1 0,-4 4-4 0,-7-9 0 15,0 0 0-15,0 0 0 0,0 0 1 0,0 0 1 0,-4-9-1 16</inkml:trace>
  <inkml:trace contextRef="#ctx1" brushRef="#br0" timeOffset="32701.25">28009 12985 1746 0,'0'0'0'0,"7"44"0"15,-4 5 0-15,1 6 25 0,3-4 2 0,-4-11-1 16,1 4 1-16,0-7-15 0,-4-7 2 0,1-9-2 0,-2 6 2 16,1-8 36-16,3-1 2 0,2-6-1 0,-1 4 1 15,1-2-35-15,2-11 0 0,2-3 0 0,0 4 1 16,0-1 11-16,1-3 1 0,4-3-1 0,-1-1 2 0,3 4-18 16,-1-3 0-16,1-4 1 0,0 8 0 15,-2 5-3-15,-5-3-1 0,0 1 0 0,0 8 1 0,-6 2-4 16,-3-2-1-16,0 1 1 0,-3 8 1 0,-4-3 0 15,0-4 1-15,0 3-1 0,-2-1 1 0,-7-2-4 16,0-5 1-16,-2-4 0 0,-1-3 0 0,-2 1 2 16,0-3 0-16,5-5 0 0,-2 0 0 0,4 0-4 15,7-2 2-15,0-4-1 0</inkml:trace>
  <inkml:trace contextRef="#ctx1" brushRef="#br0" timeOffset="32952.34">28316 13569 1695 0,'0'0'0'0,"17"-5"0"16,-8 8 0-16,4-3 39 0,1-5 1 0,0-2-1 16,-7 3 1-16,2-3-24 0,1-3 0 0,3-9-1 15,-3 6 1-15,-1-3 30 0,2 2 0 0,-4-5 0 16,-2 1 0-16,0 4-30 0,-1-2 1 0,-3 1 0 16,-4 2-1-16,-2 6 1 0,5 7 0 0,-11-14 0 15,4 11 0-15,0 4-8 0,0 3 1 0,0-1 0 16,-6 10 0-16,-1 8-8 0,6-2 2 0,2 4-2 15,-3 12 1-15,8-5 0 0,2-2-1 0,5 2 0 16,-3 0 0-16,6 0-2 0,5-5 1 0,4-6-1 0,-2 6 2 16,3-2-2-16,2-8 1 0,2-6-1 0,0 3 1 15,-5 1-1-15,-1-13 0 0,3-4 0 0</inkml:trace>
  <inkml:trace contextRef="#ctx1" brushRef="#br0" timeOffset="33152.34">28734 12976 1670 0,'0'0'0'0,"-18"11"0"0,0 15 0 0,-4 4 30 15,2 0 0-15,6 16-1 0,3 5 1 0,-3-2-16 16,2-2-1-16,7-4 1 0,3 11 0 0,-2-6 32 0,3-3 2 16,2 1-2-16,3 3 1 0,-2-5-32 15,-1-7 2-15,5-5 0 0,4 1 0 0,-6-4 8 0,-4-7-1 16,3-6 1-16,1 0 0 0,-8-5-13 0,4-11 0 15,-7 5 1-15</inkml:trace>
  <inkml:trace contextRef="#ctx1" brushRef="#br0" timeOffset="33381.16">28880 13472 1532 0,'0'0'0'0,"32"9"0"16,-9 9 0-16,-2-1 31 0,-7-8 0 0,2-4 1 15,-2 6-1-15,-5-1-18 0,-4-1 2 0,-1 0-2 16,-4 9 2-16,-2 5 32 0,0-2 0 0,0 0 0 16,2 16 1-16,-3-2-33 0,1-2 2 0,4-3 0 15,1 7 0-15,-1-5 11 0,0-4 0 0,5 0 0 0,7 20 0 16,-2-8-14-16,-4-8-1 0,2-4 0 16,4-5 1-16,-5-2-4 0,-4-4 1 0,2-8-1 0,6 2 2 15,-8-4-6-15,-5-7 1 0,12-5 0 0</inkml:trace>
  <inkml:trace contextRef="#ctx1" brushRef="#br0" timeOffset="33532.37">29088 13645 1721 0,'0'0'0'15,"16"19"0"-15,-2 6 0 0,0-2 38 0,-3-2 0 16,7-6 0-16,-3 5 1 0,1-4-25 0,-2-6 2 15,4-1 0-15</inkml:trace>
  <inkml:trace contextRef="#ctx1" brushRef="#br0" timeOffset="33658.51">29420 13921 1683 0,'0'0'0'0,"0"0"0"16</inkml:trace>
  <inkml:trace contextRef="#ctx1" brushRef="#br0" timeOffset="60387.93">31819 4843 12 0,'0'0'0'0,"19"11"0"0,-10 8 0 0,-4-1 0 16,2-13 0-16,2-1 0 0,0 6 0 0,-9-10 0 15,11 9 0-15,-4-18 0 0,-7 9 0 0,8 0 3 16,-8 0 1-16,8 0-1 0,-8 0 1 0,10-3-1 16,-3-1 0-16,4-3-1 0,5-5 2 0,10-7 66 15,2-3 1-15,1-4 0 0,-3 3-1 0,0 4-52 0,-3-2 0 16,4-7 0-16,3 8 0 0,-2 3 46 0,-5-1 0 16,0-8 0-16,0 12 0 0,3 0-46 15,-1 3 0-15,-4-3 0 0,-5 14 0 0,-4-4-2 0,-1-3-1 16,0 0 1-16</inkml:trace>
  <inkml:trace contextRef="#ctx1" brushRef="#br0" timeOffset="85632.04">2776 3422 1192 0,'0'0'0'0,"-24"-7"0"0,10 7 0 0,-4 3 3 15,-1-6 0-15,-6-4 0 0,-3 3 1 0,6-1-2 0,0-2 0 16,-3-3 0-16,0 1 2 0,4-2 3 0,5-1 0 15,-2-9 1-15,4 5 0 0,4 2-3 0,6 0 0 16,1-4 1-16,3 11-1 0,3-7-5 0,4-4 0 16,4 1 0-16,-1 12 2 0,5-9-2 0,2-1 0 15,-4-6 0-15,4 11 1 0,4-4 2 0,1-2 0 16,-5-5 1-16,3 10-1 0,-3-1-1 0,1-4 2 16,-4 0-2-16,9 9 1 0,-2-7 0 0,-3-2 0 0,-1-1 0 15,13 1 1-15,-5 2-2 0,0-4 0 0,12-3 0 16,2 4 2-16,1-3 3 0,-1 3 0 0,5-8 0 15,5 11 1-15,3-14-4 0,-7 5 2 0,10-5-1 16,7 21 0-16,5-13 10 0,-5 3-1 0,-1-4 1 16,8 17 1-16,-5-10-7 0,1-2 0 0,11-3 0 15,3 12 0-15,-3 2 11 0,-7-6 1 0,3 0 0 16,18 6 1-16,-4-2-11 0,-6-3 0 0,3-3 0 0,10 6 1 16,1 4 10-16,-8-4 2 0,4-2-1 15,7 2 1-15,-7 3-13 0,-4-3 1 0,15-2 1 0,-2 2-1 16,-6 4 9-16,-3-1 2 0,7-6-1 0,0 6 1 15,-7 4-12-15,-7 0 0 0,4-5 0 0,6 5 2 0,-3 9 6 16,-11-2 1-16,4-7-1 0,0 7 1 16,-3 0-10-16,-8 0 2 0,7-2-2 0,1 9 1 0,-12-1 7 15,-2-3 1-15,1-3-1 0,9 16 1 0,-8-7-9 16,-9-5 0-16,1 1 0 0,5 18 1 0,-7-7 9 16,-9-6-1-16,3 3 0 0,6 22 0 0,-5-7-9 15,-6-10 1-15,-1 4-1 0,-2 7 1 0,-5 1 7 0,-5-9 0 16,1 0 0-16,-2 12 0 0,-1-4-8 15,-7-7 0-15,-4 5 1 0,5 20-1 0,-4-3 5 0,-8-5 1 16,3-4 0-16,-3 16 1 0,-5-7-8 0,-5-10 1 16,-4 5-1-16,0 21 1 0,-7-2 2 0,-6-9 0 15,3 5 1-15,3 10-1 0,-7-8-4 0,-4-10 0 16,-3 5 0-16,-2 9 0 0,-5 3 1 0,-4-12 0 16,-5-8 0-16,-5 13 1 0,-3-10-5 0,-4-11 2 15,-13 0-1-15,1 18 0 0,-6-6 6 0,-2-6 0 0,-4-4 0 16,-9 5 1-16,-8-7-7 0,0-5 2 0,-7-2 0 15,-6 9 0-15,-8-7 4 0,7-10 1 0,-9 3-1 16,-8 15 1-16,-5-6-5 0,13-11 0 0,-8 2 0 16,-13 2 0-16,3-2 3 0,13-6 1 0,-4-6 1 15,-8 8-1-15,-3-6-5 0,13-10 1 0,-5-1-1 16,2 5 1-16,5-10 2 0,10-4 1 0,-5-7-1 0,-2 7 1 16,11-7-4-16,4-6-1 0,-2-6 1 15,-3 3 1-15,1-1 1 0,14-5 1 0,-7-7-1 0,-5 0 1 16,2-6-4-16,10 5 0 0,-4-15 0 0,1 11 1 15,6-1 1-15,8-4 1 0,-8-3 0 0,8-2 0 0,10 9-4 16,4-11 1-16,5-5-1 0,2 4 2 0,3-10 1 16,6 6 0-16,5-3 0 0,12 3 1 0,-3 0-4 15,12-4 1-15,5-8-1 0,7 5 1 0,4-4 8 16,7-5 0-16,0 8 1 0,11-1-1 0,3 3-6 16,7-2 1-16,9-14 0 0,9 15 0 0,12-5 3 15,2 5 2-15,5 4-1 0</inkml:trace>
  <inkml:trace contextRef="#ctx0" brushRef="#br0" timeOffset="143138.04">3189 16486 0,'0'0'0,"0"0"0,0 0 0,0 0 32,-9 0-32,9 0 31,-10 0-31,10 0 31,0 0-31,0 0 31,0 0-31,0 0 32,0 0-32</inkml:trace>
  <inkml:trace contextRef="#ctx1" brushRef="#br0" timeOffset="131878.36">1953 6110 2324 0,'0'0'0'0,"0"0"0"15,0 0 0-15,3-19 90 0,-3 12 2 0,0-2 0 16,0 0 1-16,4-1-77 0,-1-1 2 0,1 0-1 16,-1-3 1-16,-3 0 61 0,4 4-1 0,3-3 1 15,3 6 0-15,5 0-61 0,2 4 0 0,-1-1 0 16,-2 8 0-16,4-1 9 0,-4 1 1 0,-3-1 0 15,4 4 0-15,3 2-15 0,0 5 0 0,-8 4 1 16,1-4-1-16,-1 4-7 0,1-3 0 0,-4 3 1 0,5 7 0 16,-1-8-3-16,0-1 1 0,-4-2-1 15,0 11 2-15,-4-4-4 0,-3-4 0 0,-7 1 1 0,-3 8-1 16,-5-4-1-16,1 0 1 0,-2-2 1 0,2 3-1 16,0-4 0-16,0 2 1 0,4-2 0 0,-1 1 0 15,-1-1-1-15,1-1 1 0,0-4-1 0,1-4 0 0,3 4 2 16,-4 2 1-16,4-9-1 0,-3 4 2 15,3-1-3-15,3-3 1 0,4-7-1 0,-4 9 2 0,4-9 0 16,-1 7 2-16,1-7-1 0,0 0 0 0,12 6-1 16,-5-5-1-16,0 1 1 0,4 0-1 0,3 0 9 15,4-2 0-15,-1-2 1 0,10 0-1 0,4 0-5 0,10-1 0 16,8-1 0-16,-1 2 1 0,-6 2 9 0,-1 0 0 16,-9-3-1-16,-2 1 3 0,-2 2-10 0,-7 0 0 15,-3-2 0-15,-4 4 1 0,2 0 7 0,-6-2 0 16,1 2 0-16,-4-1 1 0,-7-1-9 0,7 2 0 15,-7-2 0-15,0 0 2 0,0 0 3 0,7 7 2 0,-7-7 0 16,0 0 0-16,0 0-8 0,7 7 1 0,-7-7-1 16,0 0 1-16,0 0 2 0,7 2 1 0,-7-2-1 15,0 0 1-15,0 0-5 0,11-5 0 16,-11 5 0-16,3-7 0 0,-3 7 2 0,2-11 0 0,-4 6 0 16,0-6 1-16,1 4-4 0,1-3 0 0,-4-1 0 15</inkml:trace>
  <inkml:trace contextRef="#ctx1" brushRef="#br0" timeOffset="132211.43">2524 5890 2425 0,'0'0'0'0,"0"0"0"0,0 0 0 0,0 0 104 16,0 0 1-16,20-19 0 0,-20 19 0 0,7-2-89 15,-7 2 1-15,7-3 0 0,-7 3-1 0,14 1 74 16,-4 3 0-16,-3 1 0 0,4 13 1 0,7 1-74 16,-3 7 0-16,3 4 0 0,3 2 1 0,0 5 26 15,-1-5 0-15,-3 1 0 0,8 6-1 0,-11-4-27 16,0 4 1-16,-7 1-1 0,-8 6 0 0,-8 3-3 0,-2-5 0 16,-6-2 1-16,6 6-1 0,0-8-5 15,-3-5 0-15,-1-5 0 0,-7 9 1 0,5-9 0 0,3-2 1 16,-4 0-1-16,2 0 1 0,-2 2-5 0,1-5 2 15,3-2-1-15,-7-7 1 0,1 5-2 0,-8-4 2 16,-7-3-2-16,-9-7 2 0,-6 4-2 0,10-6-1 0,1 2 1 16,9-3-1-16,2 1 2 0,6-1-1 15,3-3 1-15,5 5 0 0,3-3-3 0,4-1 1 16,0-2 1-16</inkml:trace>
  <inkml:trace contextRef="#ctx0" brushRef="#br0" timeOffset="145339.33">3801 17021 0,'0'0'0,"0"0"0,0 0 0</inkml:trace>
  <inkml:trace contextRef="#ctx1" brushRef="#br0" timeOffset="149847.13">3498 18087 1269 0,'0'0'0'16,"0"0"0"-16,0 0 0 0,0 0 22 0,0 0 1 16,0 0-1-16,0 0 0 0,0 0-10 0,0 0 0 15,0 0-1-15,0 0 2 0,0 0 9 0,0 0 2 16,0 0-2-16</inkml:trace>
  <inkml:trace contextRef="#ctx1" brushRef="#br0" timeOffset="153752.67">3533 6293 1117 0,'0'0'0'16,"0"0"0"-16,0 0 0 0,0 0 52 0,0 0 1 15,11 19-1-15,-11-8 1 0,3-2-36 0,-1 1 0 16,-4 3 0-16,-1-1 1 0,6 5 96 0,-3 5 2 15,0-7-2-15,0 8 2 0,0 0-101 0,0-2 1 0,0-1 0 16,-3 4-1-16,3-6 70 0,0-1 0 0,-4-6-1 16,8 7 1-16,1 1-68 0,2-8 1 0,-3-1 0 15,-1 1 0-15,1 1 39 0,-4-3 2 0,-4-2-2 16,1-4 1-16,3-3-41 0,-9 13 1 0,9-13 0 16,0 0 0-16,-2 7 13 0,2-7 2 0,0 0-1 15,0 0 1-15,-5 3-20 0,5-3 2 0,0 0 0 16</inkml:trace>
  <inkml:trace contextRef="#ctx1" brushRef="#br0" timeOffset="153999.84">3390 6265 1909 0,'0'0'0'0,"0"0"0"0,18 0 0 0,-8 0 71 15,-3 0 0-15,1-5 0 0,-1 1 0 0,7 1-53 16,-4-4 0-16,-1-2 0 0,-2 0 0 0,4-2 66 15,-4 1 2-15,0-1-2 0,0 4 1 0,0-5-68 16,-4 5 1-16,1-4 0 0,-4 6 0 0,0 5 35 0,-4-11 0 16,4 11 1-16,-10-8 0 0,3 4-37 15,-4 4 1-15,1 0-1 0,-6 4 1 0,2 3 10 0,-4-2 0 16,0 2 0-16,4 9 1 0,4 0-15 0,6-2-1 16,1-2 0-16,3 11 1 0,0-5 1 15,7 1-1-15,0-1 1 0</inkml:trace>
  <inkml:trace contextRef="#ctx1" brushRef="#br0" timeOffset="154416.41">3829 6376 2299 0,'0'0'0'0,"0"0"0"16,0 0 0-16,15 26 64 0,-12-14 0 0,1 2 0 15,-1 11 0-15,4 0-46 0,-3-4 0 0,3 5 0 16,0-1 0-16,-4-1 57 0,3-2 1 0,-3-3 0 16,1 2 1-16,-1 0-59 0,-3-7 0 0,4 2 0 0,-4 2-1 15,3-4 17-15,1-2 0 0,-4-1-1 0,-4-3 2 16,4 3-20-16,0-11-1 0,0 9 1 0,0-9 0 16,-3 7-1-16,3-7 1 0,0 0-1 0,0 0 2 0,3-7-7 15,-3 7 0-15,4-9 0 0,-4-2 0 0,0-8 1 16,0-4 0-16,0-7 0 0,0 0 0 0,7 0-3 15,-4 1 0-15,1 4 0 0,3-3-1 0,0 1 7 16,0 8-1-16,0 7 0 0,0-2 2 0,7 7-6 16,-1 3 0-16,-3-1-1 0,11 5 1 0,8 5 3 15,-3-1 2-15,2 3-2 0,1 3 1 0,0 1-5 16,-7-2 1-16,-5 1 0 0,-6 6 0 0,-1 0 4 0,-4 1 2 16,-1-3-2-16,0 1 1 0,-5 4-5 0,4-5 0 15,-4 0 0-15,3 5 0 0,-3-5 3 0,0-1 1 16,0-6 1-16,0 5-1 0,0-1-5 0,0-4 1 15,0-7-1-15,-3 10 1 0,3-10-1 0,0 0 1 16,3 7-1-16</inkml:trace>
  <inkml:trace contextRef="#ctx1" brushRef="#br0" timeOffset="154813.01">4397 6395 1934 0,'0'0'0'0,"0"0"0"16,0 0 0-16,27-7 75 0,-20 7 2 0,3-4-2 15,-2 4 1-15,-1 4-58 0,-7-4 0 0,0 14 0 16,3-5 0-16,4 7 48 0,-3 5 2 0,-4 2-1 16,0 0 0-16,0 5-49 0,3-4 0 0,4-1 0 15,-1 4 0-15,-3-1 30 0,1-8 1 0,3-1-1 0,0 4 1 16,-4-1-32-16,1-6 0 0,-4-2 0 0,3 6-1 16,-3-6 5-16,0-2 0 0,0-1-1 0,0-9 2 15,0 9-12-15,0-9 1 0,0 0 0 0,0 0 0 0,0 0 5 16,0 0 0-16,0 0-1 0,4-12 2 0,-1-4-8 15,1 0 1-15,3-10-1 0,0-8 1 0,-3 8 6 16,6 0 1-16,6-4-1 0,12 3 0 0,-3 8-7 16,-4 1 2-16,2-1-2 0,-5 3 1 0,-1 7 8 15,1 2 0-15,1 0-1 0,-1 4 1 0,-4 3-7 16,0 3-1-16,0 4 0 0,-1 0 0 0,1 2 7 0,-4 3 1 16,-3 4 0-16,0 2 0 0,-3-1-8 0,-4-3 0 15,4-1 0-15,-4 8 0 0,3-3 5 0,-3-4-1 16,0-2 1-16,0 4-1 0,0-2-6 0,0-2 1 15,7-1 0-15,0 3 0 0,0-2 3 0,-3-1 2 16,3-6-2-16,9 5 2 0,-2-3-6 0,-4 2-1 16,1-5 1-16</inkml:trace>
  <inkml:trace contextRef="#ctx1" brushRef="#br0" timeOffset="155096.81">5267 6481 2198 0,'0'0'0'0,"0"0"0"16,0 0 0-16,0 0 91 0,-14 14 0 0,10-7 0 16,-4 4-1-16,2 5-73 0,4-2 1 0,-1 0-1 15,3 3 1-15,3 1 57 0,-1 1 2 0,4-4-2 0,2 2 1 16,-1-1-58-16,0-4 0 0,0-1 0 0,1 5 0 16,-1-6 17-16,7-6 1 0,0-1-2 0,-4 3 2 15,6-3-21-15,-2-3-1 0,1-3 1 0,-5 1 1 0,4-4-7 16,-3-2 0-16,-4-3 0 0,2 4 1 0,-6-5-5 15,1-2 2-15,-8 0-1 0,-6 0 0 0,1-4-1 16,-2 4-1-16,4-7 1 0,-3 8-1 0,-1 3 0 16,0-4-1-16,-3 0 0 0,-2 0 1 0,6 5 1 15,-4 0 2-15,3 2 0 0,1 2 0 0,2 1-3 16,8 4 1-16,-7-7-1 0</inkml:trace>
  <inkml:trace contextRef="#ctx1" brushRef="#br0" timeOffset="155413.44">5644 6284 2173 0,'0'0'0'15,"0"0"0"-15,0 0 0 0,15 25 82 0,-10-11 1 0,0-5 0 16,0 10 0-16,-5-1-66 0,4 5 1 0,3-4 0 16,-3 7 0-16,-1 4 72 0,1-7 1 0,3-2 0 15,0 7-1-15,3-7-73 0,-3-3 1 0,-3 0-1 16,3 4 1-16,-2-4 30 0,2-9 0 0,4 0 1 15,-1 1 0-15,1 1-32 0,-4-4 0 0,4-7 0 16,-1 5-1-16,1-1 1 0,-1-8 1 0,3-1 0 16,-3 1 0-16,1-3-8 0,3-5 0 0,4 1 0 15,1-4 1-15,2 0 0 0,-3-2 1 0,0-10 0 16,3 3 1-16,-5-1-6 0,-6-5 0 0,-3 6 1 0,0-4 0 16,0 3 6-16,0 6-1 0,0 1 0 0,0 4 1 15,1 3-6-15,-1 1 1 0,-2 3-1 0,2 7 1 0,-7 0 2 16,14 3 1-16,-7 1 1 0,4 6-1 15,-4 4-5-15,3 0 0 0,1 1 1 0</inkml:trace>
  <inkml:trace contextRef="#ctx1" brushRef="#br0" timeOffset="155703.83">6384 6425 2362 0,'0'0'0'0,"0"0"0"0,0 0 0 0,0 0 89 0,0 0 1 16,-18 2 0-16,-3-1 1 0,1 7-74 0,3-1 1 15,-1 0-1-15,0 3 1 0,4 1 75 0,5 3 1 16,2-5-1-16,0-1 1 0,4 5-77 0,3 1 1 16,0 0-1-16,3 0 1 0,1-4 13 0,3-1 1 15,2 0-1-15,12 7 1 0,0-9-19 0,0 0 2 16,2-4-2-16,5 1 2 0,-3 3-7 0,0-7 1 0,-2 0 0 16,-9 0-1-16,0-3-2 0,-3-1 0 15,-1 0-1-15,1 1 2 0,-1 3-4 0,3 0 1 0,1-4-1 16,-4 8 1-16,1-1-2 0,-1-3 1 0,1 4-1 15,-2 0 2-15,5 3-1 0,-3-4 0 0,-1-3 1 16,-3 5 0-16,0 1-1 0,-7-6 0 0,11 5-1 16,-11-5 2-16,10 3-1 0,-10-3 1 0,8 2 0 15,-8-2 0-15,0 0-1 0,10-3 0 0,-10 3 0 16</inkml:trace>
  <inkml:trace contextRef="#ctx1" brushRef="#br0" timeOffset="155963.08">6756 5841 2148 0,'0'0'0'0,"0"0"0"0,0 0 0 0,0 0 78 15,0 0-1-15,0 0 1 0,0 0 0 0,0 0-60 16,0 0 0-16,0 0 0 0,0 0 0 0,10 21 67 16,-3-12 1-16,4 3-1 0,-8 22 0 0,-6 8-68 15,-1-5 1-15,-3 8 0 0,-1-1 0 0,2 6 29 0,3-12 0 16,1 8 0-16,-5 3 2 0,3-1-33 0,1-6 1 15,-1 2 0-15,1-7 0 0,3-2 1 0,0-7 1 16,3-1 0-16,1 1 0 0,-1-7-9 0,4-3 0 16,0-6 0-16,-1 2 2 0,-3-7-4 0,-3-7-1 15,0 0 1-15,0 0 0 0,-7 0-2 0,7 0-1 16,-5-14 1-16</inkml:trace>
  <inkml:trace contextRef="#ctx1" brushRef="#br0" timeOffset="156147.89">6946 6193 2072 0,'0'0'0'0,"0"0"0"16,25 3 0-16,-11 1 73 0,0-4 1 0,-2 0 0 16,-1 7 0-16,0-2-56 0,-1 0 0 0,-3 1 0 15,-3 2 0-15,3 3 67 0,-4 3 2 0,1-2-1 16,-1 10 1-16,1 0-71 0,-1 1 2 0,1-2 0 0,0 4 0 16,-1 0 26-16,-3-6 1 0,4 2-1 0,-4 0 1 15,0-3-30-15,0-6 2 0,0 0-1 0,0 4 1 16,0-5-7-16,0-4 0 0,0-7 0 0</inkml:trace>
  <inkml:trace contextRef="#ctx1" brushRef="#br0" timeOffset="156296.96">7071 5906 2161 0,'0'0'0'0,"0"0"0"0,18 0 0 0,-7 4 44 0,-3-4-1 16,3 0 1-16,0 3 1 0,-4 1-29 0,0-1 1 15,-7-3-2-15,7 4 2 0,-7-4 32 0,10 7 1 16,-3-4-1-16</inkml:trace>
  <inkml:trace contextRef="#ctx1" brushRef="#br0" timeOffset="156519.64">7368 6159 1758 0,'0'0'0'0,"0"0"0"15,3 30 0-15,4-12 30 0,-3-4 2 0,-1 2-2 16,4 3 1-16,1 7-17 0,-5-4 0 0,4-1 0 15,4 5 1-15,5-5 28 0,1 2 1 0,-3-7 0 16,4-2 0-16,3 2-29 0,-5-4 2 0,2-5-1 16,-4-3 1-16,0 3 21 0,0-7 1 0,-3 0-1 15,-3-4 2-15,3-3-25 0,0 0 1 0,-4-5 0 16,0-4-1-16,0 2 4 0,-4-2 1 0,1-7-1 16,-1 2 1-16,1-5-10 0,3 1 1 0,0 0-1 15,0 3 1-15,-2 2 15 0,1 3 0 0,-3 1 0 0,2 9 1 16,6 0-15-16,-4-2 1 0,0 5-1 0</inkml:trace>
  <inkml:trace contextRef="#ctx1" brushRef="#br0" timeOffset="156779.65">7955 6319 1909 0,'0'0'0'0,"0"0"0"0,0 0 0 0,28-10 71 15,-21 3 0-15,0-4 0 0,-3 4 0 0,0-2-53 16,-1-1 0-16,-3-6 0 0,4 4 0 0,-4-1 63 0,0-1 1 15,0 0-1-15,-4 4 1 0,1 1-64 0,3 9 0 16,-8-11 0-16,8 11-1 0,-10-3 26 0,3 3 0 16,7 0-1-16,-14 7 2 0,1 5-28 0,-1-1 0 15,0-1-1-15,0 13 2 0,3 0 0 0,4 0 0 16,7 0 0-16,4 5 1 0,7 4-9 0,-1-3 1 0,4-6 0 16,2 6 0-16,5-5-1 0,-3 1 0 0,3-9 0 15,2 5 1-15,12-4-5 0,4-6 2 0,12-1-1 16,-3-3 1-16,-2-1 2 0,-11-5 0 0,-2-1 0 15</inkml:trace>
  <inkml:trace contextRef="#ctx1" brushRef="#br0" timeOffset="176865.24">2085 8721 1231 0,'0'0'0'0,"0"0"0"16,0 0 0-16,0 0 49 0,0 0 0 0,0 0 1 0,-21-14 0 16,21 14-33-16,-4-13 0 0,4 13 0 0,-3-10 0 15,3 10 21-15,-4-9 0 0,4 9 0 0,0-12 1 0,0 12-24 16,0-9 1-16,0 9-1 0,0 0 1 0,0 0 20 15,11-5 1-15,-4 1-1 0,0 2 1 0,7 2-23 16,0-1 2-16,-2-1-1 0,6 4 0 0,7 1 17 16,-8 1 0-16,-2-3 1 0,-7 3 0 0,3 3-20 15,-4 3 2-15,-7-3-1 0,3-1 1 0,-3 1 0 16,0 3 1-16,-3 1 0 0,-4 3 0 0,0 4-7 0,-2-1 0 16,-2-5 0-16,-3 10 1 0,4-1 5 0,3-7 2 15,-4-4 0-15,-3 6 0 0,7-2-8 0,3 0 1 16,-1-7-1-16,-2 11 1 0,7-7 8 0,0-11 1 15,-3 5-1-15,3 2 1 0,0-7-9 0,0 5 0 16,0-5 0-16,0 0 2 0,0 0 4 0,7 0 2 16,-7 0-1-16,0 0 1 0,8 0-9 0,-8 0 1 15,11-2 0-15,-11 2 0 0,14 0 9 0,0-1 1 0,0-1-1 16,11 9 0-16,5-4-9 0,-9-3 0 0,-3 0 0 16,1 13 1-16,-5-1 5 0,-3-8 1 0,-11-4 0 15,11 14-1-15,-8-6-7 0,-3-1 2 0,0-7-2 16,-3 14 1-16,6-1 4 0,-3 3 2 0,-3-6 0 15,3 6-1-15,-4 2-6 0,-3-6 0 0,0-2 0 16,3-2 1-16,-3 7 5 0,-2-6 0 0,-1-2-1 16,-1 0 1-16,-3 0-7 0,-3 0 1 0,-1-3 0 15,-12-1-1-15,5 4 5 0,1-1 0 0,-6-6 0 16,-6 0 0-16,5 0-5 0,1 0 0 0,1-4 0 0,1-1 0 16,2 1 2-16,4-3 1 0,5-5-1 0</inkml:trace>
  <inkml:trace contextRef="#ctx1" brushRef="#br0" timeOffset="177267.49">2637 8443 2023 0,'0'0'0'0,"0"0"0"16,25 23 0-16,-4-9 71 0,-3-4-1 0,-6 3 1 16,5 9 0-16,1 1-53 0,-7-2 0 0,-1 8-1 15,10 8 1-15,-6-1 63 0,-4 0 0 0,-3 1 0 16,8 3 0-16,-8 2-63 0,-7-12 0 0,-4 5-1 0,-3 9 1 16,-7-1 25-16,-4-7 1 0,-5 14-2 15,-1-1 2-15,-5 0-28 0,-4-7 1 0,-9 2-1 0,-10 2 0 16,3-2-3-16,-6-3-1 0,-10 1 0 0</inkml:trace>
  <inkml:trace contextRef="#ctx1" brushRef="#br0" timeOffset="179297.79">3443 8730 464 0,'0'0'0'0,"0"0"0"16,0 0 0-16,0 0 33 0,0 0-1 0,0 0 1 15,0 0 0-15,0 0-19 0,0 0 0 0,0 0 1 16,0 0 0-16,0 0 84 0,0 0 2 0,0 0-1 16,0 0 1-16,0 0-84 0,0 0 0 0,0 0 0 15,0 0 0-15,0 0 63 0,0 0 2 0,0 0-1 16,7 21 1-16,-7-6-64 0,7 5 0 0,-3 1 0 16,3 9 0-16,2-4 54 0,1 2 1 0,-3-7 0 15,-3 9 0-15,3-5-55 0,3-7 0 0,-3 3-1 16,1 7 1-16,-1 2 13 0,-4-9 0 0,1-4 1 0,-1-2-1 15,2 2-18-15,3-6 2 0,-8-3-1 0,3 1 0 0,4 2 19 16,-3-4-1-16,-4-7 1 0,0 5-1 0,0-5-18 16,0 0 0-16,0 0 1 0,0 0-1 0,0 0 17 15,0 0-1-15,0 0 0 0,0 0 2 0,0 0-19 16,0 0 2-16,-11-2-2 0,-1-19 2 0,-2-12 13 16,-4-9 0-16,4 1 0 0,-4 9 0 0,4-1-16 15,5-2 2-15,-1 5-1 0,-4 9 1 16,3-4 15-16,7 6 1 0,-3 1 1 0,0 1-1 0,7 1-17 0,0 0 1 15,-3 2-1-15,-1 5 2 0,8-1 13 0,-4-1 0 16,0 1 0-16,0-1 1 0,0 4-15 0,0 7-1 16,3-11 1-16,-3 11-1 0,4-10 13 0,-4 10 0 15,0 0 0-15,-4-7-1 0,4 7-12 0,0 0-1 16,0 0 0-16,0 0 2 0,0 0 7 0,0 0 1 16,11 10-1-16,-4 3 0 0,4 2-10 0,6 7 1 15,-4 0-1-15,1 7 0 0,0-1 6 0,-4-11 1 0,1-4 0 16,0 11 0-16,-1-6-8 0,-1-8 0 0,2 1 0 15,-4 5 0-15,3-4 7 0,1-5 0 16,-4 2 0-16,0 9 1 0,3-8-9 0,-2-5 1 0,-8-5 0 16,12 6 0-16,-2-1 3 0,-3-3 2 0,-7-2-2 15,11-2 2-15,-4 0-7 0,-7 2 1 0,11-9-1 16,-1 4 1-16,4-5 2 0,-3-5 0 0,-7-4 0 16,11-2 1-16,-4-7-6 0,-7-4 2 0,-1 6-1 15,4 1 1-15,-3 8-2 0,-4 1 2 0,-4 0 0 0,11 7 0 16,-7 2-3-16,0 7 0 0,-3-12 1 0,3 12-1 15,0 0 2-15,0 0 1 0,0 0-1 16,0 0 1-16,7 5-4 0,-7-5 2 0,0 0-1 0,10 14 1 16,1 2-1-16,-4 0 1 0,0 3 0 0,2 9-1 15,1-3-1-15,-6-2 0 0,-1-2 0 0,1 9 0 16,-1-7 0-16,1-4 1 0,0 4-1 0,-1 10 1 16,4 3-2-16,0-10 1 0,-3-1-1 0,3-3 0 15,0 1 0-15,-2-2 0 0,2-8 0 0,4 3 1 0,-1-2-2 16,1-4 0-16,-4-1 1 0,0-6 0 0,0 5-1 0,0-5 0 15,-7-3 1-15,11 0-1 0,-11 0-1 0,10 0 1 16,-10 0-1-16</inkml:trace>
  <inkml:trace contextRef="#ctx1" brushRef="#br0" timeOffset="179671.07">4161 8925 2386 0,'0'0'0'0,"0"0"0"16,-19 7 0-16,8-2 85 0,-3-1 0 0,3-3-1 15,1 12 1-15,-1-5-68 0,1 0 1 0,-1-1 0 16,4 8 0-16,2 1 65 0,-2-5 0 0,0 3 0 16,-1 9 0-16,5-4-66 0,-4-7 1 0,3-1 0 15,-3-4 0-15,7 4-7 0,0-4 1 0,0-7 1 0,0 0-1 16,0 8-5-16,0-8 1 0,0 0 0 0,0 0-1 15,0 0-7-15,7 2 0 0,-7-2 0 0,0 0 2 16,11 0-2-16,-4 0 0 0,0 0 0 0,5 4 1 16,6 4-2-16,0 3-1 0,-1-2 1 0,8 1 1 15,-2-1-1-15,-9 2 0 0,0-4 0 0,4 7 1 0,-4-2-2 16,-7-5 1-16,2-2-1 0,1-1 1 0,1 3 0 16,-11-7 0-16,0 0 0 0,7 4 0 0,-7-4 1 15,7 0 0-15,-7 0 0 0,7 0 0 0,-7 0 0 16,0 0 0-16,4-8 0 0,-4 8 0 0,7-15 0 15,-4 4 0-15,1 1 0 0,-1-10 0 0,8 4 0 0,-1-5 0 16,-1 2 0-16</inkml:trace>
  <inkml:trace contextRef="#ctx1" brushRef="#br0" timeOffset="180063.28">4427 8898 1646 0,'0'0'0'16,"-3"-14"0"-16,3 14 0 0,0 0 44 0,0 0 0 15,0 0 1-15,0 0 0 0,0 0-29 0,0 0 1 16,0 0-2-16,0 0 2 0,0 0 38 0,0 0 0 0,0 7 0 15,3 11 0-15,1 10-38 0,3 6 1 0,-4-8-1 16,-3 11 1-16,4-2 14 0,-4-7 2 0,4-5 0 16,-4 0-1-16,3-4-19 0,-3-1 0 0,4-9 1 15,-4 5 0-15,3 0 1 0,-3-7 2 0,0-7 0 16,0 0 0-16,0 7-8 0,0-7 0 0,0 0 1 16,0 0-1-16,0 0 3 0,0 0 2 0,0 0-1 15,0 0 1-15,0 0-7 0,0 0 1 0,4-11 0 16,-1-13 0-16,6-10 9 0,0-11 1 0,0 1-1 0,-2 8 1 15,3 5-9-15,-6 3 0 0,3-1 0 0,3 17 1 16,1 0 12-16,-4-1-1 0,0 3 1 0,4 10 0 16,5-4-12-16,-6 1 2 0,4 3-2 0,4 14 1 15,-4-3 12-15,-2-6-1 0,-1 2 1 0,7 21 0 0,-4-10-13 16,-4-4 1-16,1 1 0 0,-1 15 1 0,-2 0 7 16,-3-7 0-16,-5-4 0 0,0 1 2 0,0 4-12 15,0-1 1-15,-2-10 0 0,4 1 1 0,1 0 7 16,-3-4 0-16,-3-3 0 0,6 4 0 0,-3 0-9 15,0-11 0-15,0 7 0 0,0-7 1 0,7 5 3 16,-7-5-1-16,7 3 1 0,-7-3-1 0,0 0-5 0,0 0 1 16,11 0-1-16</inkml:trace>
  <inkml:trace contextRef="#ctx1" brushRef="#br0" timeOffset="180413.92">4794 8837 2274 0,'0'0'0'0,"0"0"0"15,0 0 0-15,0 0 74 0,14 19 1 0,-14-19 1 16,0 20-1-16,4-5-57 0,-2 3 0 0,-1 1 0 16,1 24 0-16,0-5 53 0,0-4 1 0,-1 3 0 15,5 0 0-15,1-1-54 0,0-9 0 0,-4-4 0 16,8 0 0-16,-4-4 3 0,4-5 1 0,-1-2 1 15,4 2-1-15,-1 0-10 0,-3-8-1 0,1-6 0 0,3 9 1 16,0-9-6-16,-3 0 0 0,1-7-1 0,6 1 2 16,-1-1-3-16,-6-3 1 0,-1-3-1 0,8 1 1 15,-7-2-3-15,-3-4 0 0,3-6 1 0,0 1-1 0,-4-5-1 16,0-4 1-16,-4-3-1 0,4 7 2 0,-7-2-1 16,-3 3 0-16,-4 1 0 0,7 7 1 0,-7-1-2 15,0 5 1-15,-4-3-1 0,8 11 1 0,-8 0 1 16,4 0 0-16,-2 3-1 0,9 4 2 0,-7 7-2 15,7-7 0-15,0 0 0 0</inkml:trace>
  <inkml:trace contextRef="#ctx1" brushRef="#br0" timeOffset="181017.52">5360 8905 2060 0,'0'0'0'16,"0"0"0"-16,0 0 0 0,0 0 63 0,0 0 1 15,0 0 0-15,0 0 0 0,0 0-46 0,0 0-1 16,0 0 1-16,-21 0 0 0,5 4 55 0,2-8 1 0,0 4-1 16,-3 4 1-16,-1 3-56 0,4 0 0 0,1-2 0 15,3 8 0-15,-1 1 19 0,4-2 0 0,4-1 0 16,-1 8 1-16,4-2-23 0,4-1 1 0,3 4-2 16,0 4 2-16,3-3-2 0,1-7-1 0,5-3 0 15,-2 3 1-15,0-2-6 0,-3-5 0 0,3-3 0 16,0 1 0-16,2 2-3 0,-6-3-1 0,1-4 1 15,-4-4 1-15,4 4-3 0,-4 0 0 0,-7 0 1 16,10-5 0-16,-3 3-2 0,-1-1 2 0,-6 3-1 0,7-7 1 16,-7 7-2-16,14-4 0 0,-14 4 0 0,10-2 0 15,-3 4 3-15,0 2-1 0,4-1 1 0,0 3-1 16,3 2 0-16,0-4-1 0,-2-1 1 0,2 1-1 0,0 1 1 16,-3-1 2-16,0-1 0 0,-1 1-1 0,6-4-1 15,-5-4 0-15,3 1-1 0,-4-1 2 0,8 2-1 16,-4-1 1-16,0-8-1 0,-2-3 2 0,6 0-3 15,0-3 1-15,-1-1-1 0,-1 2 2 0,5-10 4 16,-3-4 0-16,-4 0 0 0,0 11 0 0,-1-3-4 16,-3-7 2-16,1 0-2 0,-1-2 2 0,-3 1 3 15,-3-2 2-15,0-10-1 0,-1-4 0 0,1-10-4 0,-4-4 1 16,-4 4-2-16,1 10 2 0,-1 9 2 0,0 5 0 16,1 6 0-16,-4 5 1 0,3 7-5 0,4 2 1 15,-3 5 0-15,3 7-1 0,0 0 3 0,0 0 2 16,0 0-2-16,-4 15 1 0,4-1-5 0,0 1 2 15,0-1-1-15,0 33 0 0,-3-1 1 0,3 1 1 0,-4 3 0 16,4 9 0-16,0-6-4 0,0-7 2 0,0-4-1 16,4 7 1-16,3-5 1 0,0-10-1 0,0 5 1 15,7 10 0-15,0-2-3 0,0-12 1 0,0-1-1 16,13-1 2-16,-6-6 0 0,0-6-1 0,2-5 1 16,9 3 1-16,3-8-3 0,-5-6 0 0,-2-2 1 15,-3 1-1-15,5-4 1 0,-5-4-1 0,-1-1 1 16,-1-5 1-16,-5-1-3 0,-4-5 0 0,-7-5 1 0</inkml:trace>
  <inkml:trace contextRef="#ctx1" brushRef="#br0" timeOffset="181864.8">4221 9970 2400 0,'0'0'0'16,"23"0"0"-16,5 7 0 0,0 3 75 0,-1-10 0 15,-2-3 0-15,-4-1 1 0,0-3-58 0,2-9 0 0,-2 2-1 16,-3 9 1-16,-1-5 57 0,-1-6 0 16,-5-2 0-16,-1 8 0 0,1-5-57 0,-4 1 0 0,0-5 0 15,0 8 0-15,0-6-2 0,-7-2 0 0,-3 3 1 16,3 3 0-16,-4 3-8 0,-3-1 1 0,-4 1-1 16,1 4 1-16,-4 5-10 0,-4 1 1 0,-1 0-1 15,-6 7 1-15,4 2-1 0,-4-1 2 0,2 3-2 16,2 6 1-16,0 5-2 0,3-3 1 0,-1 2-2 15,5 11 2-15,3 1-1 0,4-5 1 0,0 0-1 16,10 11 1-16,-3-5-4 0,-3-3 0 0,3-4 0 16,11-6 1-16,-1 0-1 0,1-2 1 0,-4-3-1 0,3 2 2 15,3-3 0-15,4-6 1 0,5-2-1 0,-1 2 0 16,2-4 0-16,5-3 1 0,0-4 0 0,6 2 0 16,-3-1 0-16,-6-5 1 0,5-4 0 0,2 3 0 0,-8 1-1 15,-8-2 1-15,2-10 0 0,0 2 0 0,-4 0-2 16,-4-1 1-16,4-6 0 0,-3-2 1 0,1 2-1 15,-5 1 0-15,4-3 0 0,-4 7 1 0,4 1-1 16,-4 1 0-16,3 4 0 0,-3 12 1 0,4-2-2 16,-1-2 1-16,-1 1 0 0,5 10 1 0,1-2-1 15,-1-1 1-15,-4 1 0 0,10 11 0 0,1-2-1 0,-4-7 1 16,1 0 0-16,3 2 0 0,-5-2-3 0,-5-6 0 16,3-2 0-16,10 1 1 0,-6-2-1 0,2-3 1 15,1-4 0-15,10 4 0 0,-1-8-6 0,-8-10 1 16,-1 2 0-16,-4 9 1 0,-1-4 0 0,-2-5 2 15,-7-4-2-15,-3 15 1 0,-1-6-4 0,-3-5 2 0,-7-2-1 16,0 7 0-16,0 0 2 0,-3-1 1 16,-6-6-1-16,2 4 0 0,-7 8 2 0,3 6-1 0,-1-2 1 15,8 0 1-15,-3 7-1 0,0 3 1 16,0-3 0-16,3 7 0 0,0 2 1 0,1 3 1 0,1 4-1 16,6 16 1-16,-5-8-2 0,1 3 2 0,-3 1 0 15,6 14 0-15,1 6 0 0,-8-10 1 0,4 6 0 16,7 2 0-16,-3-2-1 0,-4-9 1 0,0 2 0 15,7 4 0-15,0-4 0 0,0-6 0 0,1-3 0 16,12 16 1-16,-3-5-1 0,-6-5 0 0,6-6 0 16,4-4 1-16,1 5 1 0,-5-7 2 0,-3-4-2 15,9 3 1-15,-9-3-1 0,-3-4 1 0,-4-4-1 0,0-10 0 16,0 7 4-16,0-7-1 0,-7-3 1 0,7 3 1 16,-4-13-4-16,1 6 2 0,-1-3-1 0</inkml:trace>
  <inkml:trace contextRef="#ctx1" brushRef="#br0" timeOffset="182245.89">5495 9984 1871 0,'0'0'0'0,"0"0"0"0,31 0 0 0,-13 0 63 0,-8-4 0 16,5-3 0-16,-3 4 1 0,6-3-46 0,-4-4 0 15,3-4 0-15,-3 9 0 0,2-2 53 0,2-6 1 16,-4-1 0-16,0 0 0 0,0-4-54 0,4 1 0 15,-7-2 0-15,-3 4 0 0,-1-7 2 0,-3 0 0 16,-1 1 0-16,-6-5 2 0,3 0-12 0,-4 3 1 16,-6-11 0-16,1 4 0 0,2 4-7 0,-4 1 0 15,1 1 0-15,-4 10 0 0,7 7-2 0,0 0 2 0,-1 3-1 16,1 11 0-16,0 7-3 0,0 0 0 0,2 6 0 16,-6 17 2-16,1 1-2 0,6 3 0 0,-3-8 0 15,4 13 1-15,-1-7-1 0,1 5 0 0,3 3 0 16,0 6 0-16,-4 5 0 0,-3-4 0 0,0-6 0 15,4-1 0-15,-6-1 1 0,2-5 1 0,0 1 0 16,3 12 1-16,1-4-2 0,-1-5 1 0,0-4-1 16,12 1 1-16,-5-5 8 0,-3-4 1 0,4-6-1 15,3 1 0-15,-4-2-4 0,-3-8 1 0,-3-4 0 16,1-2 0-16,0-5 7 0,-8-7 2 0,-5-3-1 0,5 5 0 16,-8-4-6-16,-3-5 0 0,-2-2 0 0</inkml:trace>
  <inkml:trace contextRef="#ctx1" brushRef="#br0" timeOffset="182612.26">5075 10144 1871 0,'0'0'0'0,"0"0"0"0,26-7 0 0,-15 10 69 16,3-3 0-16,7-7 0 0,5 4 0 0,6 3-51 16,-2 0 0-16,2-4 0 0,3 1 0 0,-1 3 65 0,-2 3 1 15,-1-6-1-15,6-1 2 0,-5 4-69 0,-7 0 2 16,5-3 0-16,-2-1 0 0,-2 8 18 0,-1-4 0 15,0-7 0-15,-4 7 0 0,2 3-21 0,-2-3-1 16,-7 4 1-16,0-1 0 0,0 8-7 0,2 1 0 16,2-5 0-16,-4 5 1 0,7 3-3 0,-3-5-1 0,1-3 1 15,2 9-1-15,-3 0-2 0,3-6 0 0,-3-1-1 16,5 9 2-16,-2-11-2 0,-3-4 0 0,-4-3 0 16,5 6 1-16,-1-6-2 0,-8-2 1 0,8-5 0 15,-4 7 0-15,0-7 0 0,-1-4 0 0,-6-3-1 16,-4-2 1-16,-3-3-2 0,0 0 1 0,-7-6-1 15,0-1 1-15,-7 3-1 0,2 5 2 0,-6-1-2 16,4 3 1-16,-4 0 2 0,-1 6 2 0,-2-1-2 16,3 4 1-16,-3 5-1 0,0 0 0 0,-2-1 0 15,2 5 1-15,-1 3 4 0,6 2-1 0,2 0 1 16,-7-3 1-16,7 3-3 0,3 0 0 0,1-4-1 0,-1 2 1 16,3 2-2-16,8-7 2 0,0 0-1 0</inkml:trace>
  <inkml:trace contextRef="#ctx1" brushRef="#br0" timeOffset="182946.64">6082 9852 1997 0,'0'0'0'0,"0"0"0"0,21-4 0 0,-3 8 52 16,-4-8 0-16,3-1 1 0,3 9 0 0,1-4-36 16,4 0 0-16,-4-4-1 0,5 13 2 0,3-4 42 0,-5-1-1 15,3 1 1-15,1 16-1 0,-3-10-42 16,-4-1 1-16,5 4 0 0,-1 7 0 0,-4 6 3 0,-5-6 2 15,5 2-1-15,-7 0 1 0,0 6-12 0,-7-4 0 16,-3-4 0-16,-4 4 2 0,0-2-11 0,-4-4 1 16,1-5 1-16,-4 4-1 0,3-1-1 0,-3-6 0 15,-3-2 1-15,3-2 0 0,7-7 2 0,-11 7 0 0,11-7 0 16,0 0 0-16,0 0-1 0,-7 0-1 0,7 0 0 16,-4-7 2-16,4 7 0 0,-5-14 2 0,2 7-1 15,-4-14 0-15,0-2-1 0,3-7-1 0,0-4 1 16,4-1-1-16,0 3 5 0,0-1 0 0,0-4 0 15,8 9 1-15,-1-2-4 0,0 0 1 0,3-2-2 16,6 20 2-16,2-5 4 0,-1-8 2 0,1 0-1 16,-4 8 0-16,6 1-5 0,-3-3 1 0,-3-3 0 15</inkml:trace>
  <inkml:trace contextRef="#ctx1" brushRef="#br0" timeOffset="183166.96">6854 9280 1431 0,'0'0'0'0,"9"-17"0"0,5 6 0 16,-3 4 77-16,-4 0 0 0,0-2 1 0,4 7-1 0,-4 1-59 15,-7 1 0-15,10 1 0 0,-6 8 0 0,-1 3 72 16,3 3 1-16,-3-3-1 0,8 34 1 0,3-11-74 16,-4 5 1-16,-2 1-1 0,-5 15 1 0,4-1 31 15,0-4 2-15,0-4-2 0,0 8 2 0,2-3-35 16,2-11 1-16,-1 8 0 0,-3 9 1 0,0-10 1 0,4-3 1 16,-4-6-1-16,-3 2 2 0,-1-8-11 15,4-8 1-15,-3-3-1 0,-4 3 1 0,0-9-1 0,-2-7 2 16,2-9-2-16,-12 12 1 0,4-7-4 0,-2-10-1 15,-4-4 1-15,-7-3 1 0,-9 0-2 0,1-8-1 16,1-4 1-16</inkml:trace>
  <inkml:trace contextRef="#ctx1" brushRef="#br0" timeOffset="183582.28">7078 9651 2035 0,'0'0'0'0,"34"-3"0"16,5 10 0-16,-4 0 65 0,-1-7 0 0,-3-5 0 16,6 1 2-16,-8 1-49 0,-8-3 0 0,3-1-1 15,10-2 1-15,-6 2 43 0,-5 0 1 0,2-3-2 16,-4 1 2-16,0 0-45 0,-1 0 1 0,1-3 0 0,-4 9 0 16,1-4 4-16,-2 3 2 0,-2-5-2 0,0 9 2 15,0-3-13-15,-7-1 1 0,0 1 1 16,-7 3-1-16,0 0-11 0,7 3 1 0,-7-3 1 0,0 0-1 15,-3 7-1-15,3-7 1 0,-4 9-1 0,-3 2 2 0,-7 6-3 16,0 6 0-16,0-7 0 0,-5 14 1 16,4-4-1-16,5-6 0 0,-1-1 0 0,8 11 1 0,-1-9-1 15,4-5 0-15,4 3 0 0,3 11 0 0,3-11 0 16,1-1 0-16,3 7 0 0,-2 4 0 0,6 0 0 16,-4 2 0-16,4-6 0 0,-1 3 0 0,-1 0 0 15,2-3 0-15,-4-2 0 0,4 1 0 0,-4 3 0 0,-4-8 0 16,-1-3 0-16,2 5 1 0,-4 0-1 0,-11-7 0 15,-1-3 0-15,5 6 1 0,-5-1 1 0,-4-3 2 16,-9-5-2-16,1 6 1 0,-8-7 0 0,-5-7-1 16,-5-3 0-16,-9 3 0 0,1-4 8 0,-4-3 1 15,-6-5-1-15</inkml:trace>
  <inkml:trace contextRef="#ctx1" brushRef="#br0" timeOffset="-211584.47">1083 3339 635 0,'4'-14'20'0,"6"-40"-10"0,-1 6 1 0,-2 13-1 16,4 17 2-16,-4-4 41 0,3 2 2 0,-3 4-1 0,7 6 1 15,-3-4-38-15,1 1 1 0,2-6-1 0,4 12 1 16,3-5 38-16,0-2 1 0,-5-2 0 0,13 5 1 16,-5-3-42-16,3-2 2 0,4-5-1 0,8 0 1 0,9 0 27 15,-2-2 1-15,1-5 0 0,-3 3 0 0,6-8-30 16,-3 1 1-16,3-3-1 0,8 14 1 0,0-2 8 16,2-7 0-16,2 4-1 0,7 10 1 0,0-5-13 15,-6-2 1-15,2-3-1 0,15 3 0 0,-1 3 3 16,-7-1 0-16,4-5-1 0,4 1 2 0,-5 4-7 0,1-5 0 15,7-6 0-15,4 8 0 0,-4-5 5 0,-4 6 2 16,11-1 0-16,0 6 0 0,-4 1-7 0,-3 1-1 16,0-2 1-16,11-1 0 0,-4 8 5 0,-8-1 0 15,5-2 0-15,3 2 1 0,-11 1-8 0,4 4 2 16,7-3-1-16,7 1 1 0,-7 5 4 0,-4 1-1 16,11-1 0-16,4 1 2 0,-9 6-6 0,1-3-1 15,8 4 1-15,6-4 0 0,-3 7 16 0,-10 5 0 0,8-1 1 16,6-1 0-16,-4 2-14 0,-7 6 1 0,2 1 1 15,8 8-1-15,-3-8 14 0,-10-1 0 0,3 10-1 16,0 7 1-16,0 6-13 0,-7-6-1 0,-2-4 0 16,-2 10 2-16,-6-6 16 0,-4-2 1 0,7 1 1 15,-2 12-1-15,-5-6-17 0,-8 1 0 0,5 13 0 16,3 9 0-16,-8-1 13 0,-4-9 1 0,1-2-1 16,0 12 1-16,-6-8-15 0,-10 4 0 0,6 17 1 15,10 3-1-15,-9-10 5 0,-8-8 1 0,1-1-1 0,-1 30 1 16,-4-7-9-16,-5-8 0 0,0 3 1 0,5 10 0 15,-9-9 7-15,2 0 0 0,2 11 0 0,-2 3 0 16,-5-12-8-16,-4 2 0 0,2 8 0 0,-2 9 0 0,-5 1 0 16,2-15 0-16,-8 7 0 0,1 13 1 0,0-4-4 15,-6-13 0-15,-1 3 0 0,-1 24-1 0,-3-4 1 16,-3-13 0-16,-4 3 0 0,0 23 0 0,-4-9-2 16,1-9 1-16,-1-3-2 0,-3 18 2 0,0-1-2 15,0-14 2-15,-2-1-2 0,-5 26 2 0,3-11-3 16,1-14 2-16,-4 1-2 0,-7 17 2 0,7-4-2 0,1-14 1 15,-4-1 0-15,-8 24 0 0,2-10-1 0,2-13 0 16,-8 4 0-16,0 14 1 0,0-4-1 0,5-14 0 16,-3 4 1-16,2 21-1 0,-6-12-1 0,2-8 2 15,-1 15-2-15,-1 7 1 0,-1-22 0 0,2-3-1 16,-2 20 0-16,-8-4 1 0,-3-7-1 0,3-8 0 16,-3 10 0-16,3 0 0 0,1-15-1 0,2-3 2 0,2 14-1 15,-9-3 0-15,5-11-1 0,-2-12 0 0,-1 8 0 16,-11 1 2-16,2-6-2 0,3-14 0 0,-1-3 0 15,-2 6 1-15,0 3-1 0,5-16 1 0,-5 1-1 16,-11 0 0-16,2-12 0 0,9-8 0 0,-2 8 0 16,-5 7 0-16,10-4-1 0,6-13 1 0,-2 3 1 15,-2-4-1-15,5-6-1 0,2-6 1 0,0-3 0 16,2 10 0-16,-1-9-1 0,11-5 1 0,6-3 0 16,0 8 0-16,1 3-1 0,6-13 2 0,4 1-2 0,-4-6 1 15,3-1-1-15,0-4 1 0,1-8-1 0,-1 2 1 16,2-4-1-16,-1-4 1 0,-4-8-1 0,-14-10 1 15,-6-18-1-15,-5-7 1 0,-12-9-1 0</inkml:trace>
  <inkml:trace contextRef="#ctx1" brushRef="#br0" timeOffset="-210266.85">1577 3063 1796 0,'0'0'0'0,"0"0"0"0,0 0 0 0,-4 23 78 0,4-14 0 16,0-9 0-16,-3 17 0 0,-1-1-60 0,1-2 0 15,-1 4 0-15,-3 17 0 0,-3-5 35 0,-4 2-1 16,1-4 1-16,6 3 0 0,0 3-36 0,-4-8 0 16,1-3-1-16,6 11 2 0,-6-8-6 0,-1-3-1 15,1-2 0-15,6 18 0 0,-1-8-4 0,-2-4 1 0,0 3-1 16,7 19 0-16,-4-9-7 0,-3-1 0 15,0 0 0-15,7 8 0 0,-7-1 0 0,3-6 0 0,1 3 0 16,3 20 0-16,0-5-7 0,-4-5-1 0,-3 5 0 16,7 3 1-16,-3-11 1 0,-1-1 1 0,4 4-1 15,4 14 2-15,-8 5-11 0,1-2 1 0,3-5-1 16,3 7 0-16,-6-5 6 0,-1 2 0 0,1 13 1 16,6 5-1-16,-6-8-2 0,-1-4 2 0,-3 5-1 15,7 22 1-15,-2-7 3 0,-5-9-1 0,4 5 0 16,-1 18 2-16,1-1 3 0,-1-13 2 0,1 0-1 15,6 21 1-15,-3-7-1 0,-3-11 1 0,3-3-1 0,7 18 1 16,-7-4 0-16,0-9 1 0,3 4 0 0,8 16 0 16,-8-6-1-16,3-10 2 0,-3 3-2 0,15 15 1 15,-11-3 5-15,0-12 1 0,4 6 0 0,6 17 0 0,-6-5-3 16,-2-12 1-16,5-1-1 0,3 17 2 0,-3-4 7 16,1-18 2-16,6-3-1 0,-5 22 1 0,1-9-7 15,1-19 1-15,-4 4 0 0,0 11 0 16,-2-4 5-16,3-11 2 0,-1-5 0 0,-4 11-1 0,1-10-6 15,-1-7 0-15,1 5 0 0,-4 8 1 0,5-17 5 0,-5-6 1 16,1 11-2-16,-1 2 2 0,3-9-7 16,1-11 0-16,-1-6 0 0,1 17 0 0,-4-13 3 0,2-10 2 15,1 4-1-15,1-1 1 0,3-10-6 0,-3-7-1 16,-1-5 1-16,1 14 1 0,-1-16 1 0,-1-2 2 16,-5-3-2-16,3 1 1 0,-7-7-4 0,0-4-1 15,0-7 1-15,0 5 1 0,0-6 1 0,-4-7 1 16,4-7-1-16,-3 10 1 0,3-10-4 0,-4 9 0 15,4-9 1-15,0 0 0 0,0 0 0 0,0 7 1 16,0-7-1-16,0 0 1 0,0 0-3 0,0 0 0 16,0 0 1-16,0 0 0 0,0 0 0 0,0 0 2 0,0 0 0 15,0 0 0-15,0 0-4 0,0 0 2 0,0 0 0 16,0 0-1-16,0 0 2 0,0 0 1 0,0 0 0 16,0 0-1-16,0 0-2 0,0 0 1 0,0 0-1 15,11-3 1-15,-1 3 1 0,4 0-1 0,4 0 1 16,23 0 0-16,19 1-3 0,-2 3 1 0,0-4-1 0,11 0 2 15,10-2 1-15,11-1 0 0,14-1 0 0,7 1 1 16,4-1-4-16,5 1 2 0,14-4-1 0,32 0 0 16,1 1 2-16,-4 6 1 0,15-3-2 0,16-1 2 15,-4 1-3-15,-6 3 0 0,12-4 1 0,19 4 0 16,-14 4-1-16,-12-1 2 0,19 1 0 0,5 5-1 0,-22 1-1 16,-18 1-1-16,10-3 1 0,-10 7 1 0,-25-1-2 15,-16-4 2-15,13 1-1 0,-7 8 1 0,-17-7-3 16,-17-1 2-16,-1-6-2 0,-6 9 2 0,-14-1-2 15,-11-5 1-15,4-1 1 0,-6 11-1 0,-12-11 0 16,-10 0-1-16,-2-3 1 0,2 10-1 0,-13-7-1 16,-3-6 0-16,1 3 1 0,-1 12-1 0,-13-11-1 0,2-1 1 15,-6-4 0-15,2 14 1 0,1-7-2 0,-6-7 0 16,-1 3 0-16,-4 4 0 0,0 0 0 0,-7-7 0 16,0 0 1-16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2032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71.32867" units="1/cm"/>
          <inkml:channelProperty channel="Y" name="resolution" value="672.1787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3-24T15:11:45.94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22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1" timeString="2023-03-24T15:12:02.923"/>
    </inkml:context>
    <inkml:brush xml:id="br1">
      <inkml:brushProperty name="width" value="0.05292" units="cm"/>
      <inkml:brushProperty name="height" value="0.05292" units="cm"/>
    </inkml:brush>
    <inkml:brush xml:id="br2">
      <inkml:brushProperty name="width" value="0.05292" units="cm"/>
      <inkml:brushProperty name="height" value="0.05292" units="cm"/>
      <inkml:brushProperty name="color" value="#7030A0"/>
    </inkml:brush>
    <inkml:brush xml:id="br3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14781 1146 1180 0,'0'0'0'0,"0"0"0"15,0 0 0-15,18-7 75 0,-11 7 2 0,-7 0-1 16,-2-13 0-16,2 13-58 0,2-10 0 0,-2 10 0 16,2-13 0-16,-2 13 95 0,-4-7 1 0,4 7-1 15,-3-10 0-15,3 10-97 0,0 0 0 0,-2-5-1 0,2 5 1 16,0 0 52-16,0 0 0 0,0 0-1 0,0 0 2 15,-2 5-51-15,2 5 0 0,0-1 0 0,0 9 0 16,2 13 25-16,2 1 1 0,-1-6 0 0,-1 3 1 16,0 2-30-16,-1-1 2 0,1 5-1 0,0-5 1 15,1 9 9-15,-3-4-1 0,0 2 1 0,0-5 0 16,0-1-14-16,0 3 1 0,-3-4-1 0,1-7 2 0,2 5 5 16,2-4 0-16,1-4 0 0,-3 3 1 0,-3-4-10 15,3-5 1-15,3 0-1 0,-3-2 2 0,4-3 2 16,-1 2 1-16,-3-2-1 0,0-9 1 0,0 7-6 15,0-7 0-15,0 0 0 0,0 7 0 0,0-7 2 16,0 0 0-16,0 0 1 0</inkml:trace>
  <inkml:trace contextRef="#ctx0" brushRef="#br0" timeOffset="547.8">14801 1241 1922 0,'0'0'0'0,"0"0"0"15,-2-20 0-15,0 8 68 0,1 1 1 0,2 1-1 16,1 1 2-16,2 2-52 0,-1 0 0 0,-3 7 0 16,5-12 0-16,-5 12 52 0,0 0 2 0,0 0-1 15,7-4 1-15,-7 4-54 0,11 0 0 0,-4 4-1 16,4 4 1-16,-1 10 14 0,8-2 0 0,5 1 1 16,2 12-1-16,-1-1-18 0,-1-5 1 0,2 5-1 15,0 0 1-15,-8-5-4 0,-3 5 0 0,-3-3 0 16,-2-8 2-16,1 10-7 0,4-6 2 0,4-4-1 15,-6-4 1-15,2-1 0 0,-1 2 1 0,-1-2 0 16,-5-8 0-16,4 3-4 0,-1-4 1 0,-1-3 0 0,0-3 0 16,2-1 2-16,-1 1 1 0,-1-4 0 0,2-13 0 15,3 5-3-15,0-1-1 0,-2-5 1 0,-3-6 1 16,3-1 2-16,2 0 1 0,-3-4-1 0,0 6 1 16,6-2-5-16,1 0 2 0,5 5 0 0,-2-5 0 0,-3 3 6 15,-4 7 2-15,3 6-2 0,3-6 2 0,-10 6-7 16,1 5 1-16,-4 0-1 0,-7 7 1 0,11-3 7 15,-4 3 0-15,0 3 0 0,0 1-1 0,0 3-6 16,-2 0 0-16,2 1 0 0,4 7 1 0,-4 0 4 0,0 6-1 16,-4 4 1-16,1 3 0 0,-1-1-6 15,-3 8 1-15,4-5-1 0,-4 8 1 0,3 1 2 0,1 2 0 16,0-8 1-16,-4 0-1 0,1 4-4 0,1-7 0 16,0-2 0-16,1 2 1 0,3-5 1 0,-1-2 1 15,0 1 0-15,1 1 0 0,-3-2-4 0,1-2 1 16,-1 0-1-16,1-3 1 0,-1-1 1 0,1 1 0 15,-4-2 0-15,3-2 0 0,1-4-4 0,-1 1 2 0,1-6-1 16,-4-5 1-16,0 0 0 0,0 0-1 0,0 0 1 16,0 0-1-16,0 0-1 0,0 0 0 0,0 0 1 15,0-9-1-15,3-1 0 0,1-1 0 0,-1 1-1 16</inkml:trace>
  <inkml:trace contextRef="#ctx0" brushRef="#br0" timeOffset="929.83">16007 1227 2098 0,'0'0'0'0,"0"0"0"0,0 0 0 15,0 0 81-15,25-15 1 0,-14 12-1 0,-4 3 0 16,0 0-63-16,-7 0 0 0,10 9 0 0,-10-9 0 16,9 10 34-16,-7-1-1 0,0 5 1 0,1 4 0 0,1 1-35 15,-1 6-1-15,-3-1 1 0,-3-1 1 0,-4 9 5 16,0 3-1-16,0-3 1 0,-2 1-1 0,-2 2-11 15,1-1 2-15,2-1-2 0,1-3 1 0,4 0-10 16,-1-4 2-16,1-3-2 0,3 0 1 0,-4 0 0 16,8-2-1-16,3-5 0 0,7 0 0 0,0 3-1 0,-2-1 2 15,1-8-1-15,3 1 0 0,-2-4-1 0,-4 3 2 16,8-3-2-16,-2-1 1 0,7-3 1 0,3-3 2 16,4 0-2-16,20 0 2 0,-6 0-3 0,-2 0 1 15,0 4 1-15,-1-4-1 0,-9 0 3 0,-6-4 0 16,-1 4 0-16,0-3 1 0,-6 3-3 0,-3 0 1 15,0 0-1-15,-2-6 1 0,-4 6 6 0,-3-3 1 0,1 3 0 16,-8 0 1-16,8-4-6 0,-8 4 0 0,0 0 1 16,0 0 0-16,0 0 4 0,0 0 1 0,0 0-1 15,0 0 1-15,0 0-6 0,-10 7 1 0,4-1 0 16</inkml:trace>
  <inkml:trace contextRef="#ctx0" brushRef="#br0" timeOffset="1367.21">14310 2141 1721 0,'0'0'0'0,"0"0"0"0,0 0 0 0,0 0 83 0,0 0 1 15,0 0-1-15,0 0 1 0,0 0-67 16,0 0 1-16,22 7 0 0,-22-7 0 0,14 6 77 0,0-1 2 16,12 0-1-16,29 6 1 0,8-4-80 0,3-4 0 15,3 4-1-15,13-3 2 0,7-2 15 0,2 1 1 16,3-3-2-16,29 4 2 0,3-1-21 0,-8-3 2 15,10-3-1-15,14 10 1 0,-12-7-5 0,-6 0 1 16,11 0 1-16,-4 7-1 0,-20-6-4 0,-17 1 0 16,-8 4 0-16,15 2 1 0,-6-4-6 0,-14-4 2 0,-16 0-1 15,-10 0 0-15,-13 3 0 0,-8-6-1 0,-6-1 0 16,-7 8 1-16,-5-4 0 0,-4 0 0 0,-3-4-1 16,-2 4 2-16,-7 0-2 0,11 0 0 0,-11 0 0 15,0 0 1-15,0 0 0 0,0 0 0 0,0 0 1 16,-18 0 0-16,-7-3-2 0,-8-1 2 0,-15 3-2 15</inkml:trace>
  <inkml:trace contextRef="#ctx0" brushRef="#br0" timeOffset="1997.39">14436 808 1764 0,'-21'-18'23'0,"6"8"-12"0,3 3 2 15,7 1-1-15,5 6 0 0,-6-10 65 0,6 10 0 0,0 0 1 16,0 0-1-16,11-7-59 0,1 7 0 0,13-4 0 16,33 4 0-16,4 0 32 0,3 0 1 0,6-3-1 15,15-1 1-15,11 1-34 0,-1 3-1 0,9-9 1 16,29 2 1-16,0 3 6 0,-1 1 1 0,18-6-1 16,-6 6 1-16,-7-1-14 0,-2 0 1 0,1 4 1 15,-8 0-1-15,-14 4 5 0,-3 0 1 0,8-1-1 16,-16 1 1-16,-21 1-8 0,-14-2 0 0,-5 1 0 15,-13-1 0-15,-9-1 1 0,-1 2 1 0,-3-4-1 16,1 3 0-16,2 1-4 0,-9-1 1 0,-2-3-2 16,-13 0 2-16,-3 7-2 0,-3-3 1 0,-2-4-1 0,-2 0 1 15,-7 0-2-15,9 3-1 0,-9-3 0 0,0 0 1 16,0 0-1-16,3 7 1 0,-3-7-1 16,0 0 2-16,0 9-3 0,0-9 1 0,0 11-1 0,-3-1 2 15,-3 8-2-15,-2-4 0 0,-1 7 1 0,5 5 0 0,4 13-2 16,-3 0 2-16,-6 5-1 0,-2 5 1 0,1 7-1 15,3-1 1-15,3 3 0 0,4 11 0 0,0 8-1 16,0-5 0-16,-3-3 0 0,-5 6 1 0,5 4-1 16,-2 6 0-16,-6-2 1 0,-1 3-1 0,5-7-1 15,1-9 2-15,3 2-2 0,-15-5 1 0,8-9 1 0,6-5-1 16,8-5 0-16,-4-4 1 0,0-9-2 16,-4-11 0-16,-3 3 1 0,7-3 0 0,7-4 1 0,0-8 2 15,0-5 0-15,-3 0-1 0,-4-7-1 0,10 7 0 16,-10-7-1-16,0 0 2 0,11-10-1 0,-11 3 1 15,2 1-1-15,-8-8 1 0,-4-2-2 0,-4 2 1 16,-7-5-1-16</inkml:trace>
  <inkml:trace contextRef="#ctx0" brushRef="#br0" timeOffset="2449.38">14556 901 1746 0,'0'0'0'0,"0"0"0"0,-23-18 0 0,12 10 65 16,-3-5 1-16,0 3 0 0,3 1 0 0,2 2-48 16,6 0 0-16,-1 0 0 0,4 7 0 0,-10-7 61 15,10 7-1-15,0 0 1 0,0 0 1 0,2 14-63 16,1 0 1-16,-1-2 0 0,-2 24 0 0,3 6 13 0,1 2-1 16,-4 0 0-16,-7 5 2 0,2-3-19 15,1 6 1-15,2-8-1 0,-3 13 2 0,1 1-6 0,3 0 1 16,-3-2-1-16,-3 2 1 0,4-9-5 0,-1 1 2 15,4-5-1-15,0 3 0 0,4-1-1 0,3-3-1 16,-4 2 1-16,2-7 1 0,10 5-3 0,6-9 0 16,3-2 1-16,8-1 0 0,-5-4-2 0,-6-1 2 15,0-6-2-15,0 2 1 0,2-4 0 0,-2-3-1 0,0-7 0 16,1 1 0-16,1-3 2 0,-6-3 0 0,1-4 1 16,-1 0-1-16,1 0 0 0,1-4-1 0,-4-3 0 15</inkml:trace>
  <inkml:trace contextRef="#ctx0" brushRef="#br0" timeOffset="5146.55">15034 2240 1608 0,'0'0'0'0,"0"0"0"16,0 0 0-16,0 0 38 0,-4 24 0 0,4-24 0 16,0 7 0-16,-3 4-23 0,3-6 1 0,0-5-1 15,-4 16 1-15,4 0 43 0,-3 2 2 0,-1-4 0 16,-3 10-1-16,0 10-43 0,3-4 1 0,1-4 0 0,-4 11 0 15,1-7 27-15,1-4 1 0,2 2-1 0,-3 13 1 16,1-6-31-16,-2 0 2 0,0 6 0 0,-5 4 0 16,1-1 11-16,0-8 0 0,-6-5 0 0,-8 8 0 15,2-9-14-15,2-7-1 0,-5-4 1 0,-10 16-1 0,-6-15-1 16,1-5 1-16,-6-4-1 0,-3 12 0 0,-4-9-5 16,4-9 1-16,-8-1 0 0,-5 15 0 0,-1-10 2 15,4-6 0-15,-9-3 0 0,-7 7 1 0,6-3-4 16,3-4 0-16,-12-4-1 0,-6 11 2 0,5-10 6 0,8-4 0 15,-7-2 0-15,-1 9 0 0,-6-7-6 0,7-5 1 16,-4-2 0-16,0 14 0 0,3-9 5 0,1-9-1 16,-11 1 1-16,0 8-1 0,0-7-5 0,7 2 1 15,-14-2-1-15,-3 6 1 0,4-3 4 0,7-1 2 16,-5-2-2-16,-10 6 2 0,-4 1-7 0,4-5 1 16,-2 2 0-16,-8-2 0 0,3 3 3 0,5-1 0 15,-5-2 1-15,-11 3 0 0,2 4-5 0,9-7 0 0,-7 0 0 16,-16 3-1-16,3-1 4 0,6-2 0 0,-13-4-1 15,-5 11 1-15,13-7-4 0,-2-3 0 0,-13-4-1 16,0 22 2-16,11-13 1 0,6-4 1 0,-10 2-1 16,-12 18 1-16,12-11-4 0,11-4 1 0,-8-1-1 15,-10 15 1-15,6-8 1 0,15-2 1 0,-8 0 0 16,-6 19 0-16,4-12-3 0,5-5-1 0,-8 1 1 16,-1 17 1-16,13-12-1 0,0-2 2 0,-13-1-1 15,1 20 1-15,15-15-4 0,2 1 2 0,-12-1-2 16,-2 18 2-16,12-12-1 0,7-2 1 0,-5 0 0 0,-5 21-1 15,19-7-1-15,6-7 0 0,-11-3 0 0,3 12 0 0,13-2 1 16,5-7-1-16,-7 0 1 0,3 7-1 16,8-1-1-16,10-3 1 0,-3-3-1 0,-4 7 0 15,3 2 1-15,8-9-1 0,5 6 1 0,-2 10 0 0,11-4-2 16,-4-3 2-16,-1 1-2 0,1 24 1 0,7-8 1 16,6-1-1-16,1-4 0 0,3 9 1 0,7-7-2 15,3-7 0-15,-2 0 0 0,2 12 2 0,7-5-2 16,1-7 0-16,-1 0 1 0,3 26-1 0,6-8-1 15,-2-6 1-15,3-2 0 0,11 3 1 0,-4-6 0 0,1-6 2 16,-2-3-1-16,12 13 1 0,-4-8-2 0,0-10 0 16,-3 5 1-16,11 11-1 0,-1-6 3 0,-3-4 0 15,-3 1 1-15,10 1 0 0,-5-6-3 0,-2-4 1 16,-2-7-1-16,7 2 2 0,2 1-1 0,-3-3 2 16,-4-5-1-16,7 0 1 0,-4-2-3 0,-3-7 1 15,0 0-1-15,0 0 1 0,8 7 1 0,-8-7 2 0,0 0-1 16,0 0 1-16,0 0-4 0,0 0 2 0,0 0-2 15,3-7 2-15,-3 7-1 0,11-7 2 0,-11 7 0 16,7-14 0-16,-7 3-3 0,0 4 1 0,-4-3-1 16</inkml:trace>
  <inkml:trace contextRef="#ctx0" brushRef="#br0" timeOffset="5564.51">3381 4083 2412 0,'0'0'0'0,"0"0"0"0,0 0 0 0,-17 29 79 0,13-19 0 16,4-3 1-16,-3 7 0 0,3 4-62 15,3-2 0-15,1 1 0 0,3 4 0 0,0-3 57 0,5 5 1 16,2-6-1-16,0 6 2 0,8 0-59 0,-5-3 0 16,-1-3-1-16,5 6 1 0,0-4 9 0,-3-3 0 15,-2-5 0-15,2 12 1 0,-4-9-15 0,-4-7 0 16,1-2 1-16,3 13-1 0,0-10-8 0,-7-8 0 15,2 0 0-15,-2 6 0 0,4-3-1 0,-1-5 0 0,-3-3-1 16,4 3 2-16,3-1-3 0,-2-9 0 0,2 1 1 16,11-1-1-16,0-9-1 0,-1 1 1 0,3-6 1 15,-6 5-1-15,4 0 0 0,-6-6 0 0,6 1 0 16,0-4 1-16,-4 0-2 0,-9 2 1 0,-5-14 0 16</inkml:trace>
  <inkml:trace contextRef="#ctx0" brushRef="#br0" timeOffset="6651.34">2237 4761 1955 0,'0'0'33'0,"-36"-7"-20"0,13 3 2 0,6-1 0 16,-1 10-1-16,0-1 82 0,3-1-1 0,1 1 0 0,-4-1 2 16,4 8-80-16,0-1 0 0,3 1-1 0,0 3 2 15,6 0 33-15,2-2 0 0,6 2 1 0,-3 1 0 16,0 0-35-16,5-4-1 0,6 1 1 0,3 4 1 0,0-2 7 16,0-3 0-16,8 1-1 0,0 2 2 15,0-2-14-15,-1 2 1 0,0 1-1 0,-2-1 0 0,3 3 8 16,-1-3-1-16,0-1 0 0,2 6 0 0,-2 4-9 15,-3-6 1-15,-4-1-1 0,2 4 1 0,-2 2-4 16,-4 0 1-16,4-5-1 0,-3 8 1 0,0-2-4 16,-8-7 2-16,1 1-1 0,-1 6 1 0,-6 0 1 0,-4-6-1 15,-4 3 1-15,0-1 1 0,-3 2-4 0,0-7 2 16,-2 0-1-16,-1-3 0 0,3 0 4 0,-4-6 0 16,0-2 0-16,-5 1 0 0,-1-4-3 0,2 0 0 15,1-4 0-15,-2 1 1 0,-1-6 2 0,3-2 1 16,3-4-1-16,-5 4 1 0,2 0-4 0,3-8 0 0,4 3 1 15,2 6 0-15,1-6 1 0,4 2-1 0,0-6 1 16,0 10 1-16,-4-1-3 0,4 3-1 0,4-3 1 16,3 2 0-16,0 2 0 0,0 7 2 0,7-10-1 15</inkml:trace>
  <inkml:trace contextRef="#ctx0" brushRef="#br0" timeOffset="7032.39">2582 4926 2399 0,'0'0'46'0,"0"23"-31"16,0-2 2-16,0-2 0 0,4 10 0 0,-1 2 72 15,1-3 0-15,3 6 0 0,0-2 1 0,0-3-73 16,0-4 1-16,5 0-2 0,-1 3 2 0,3-2 27 16,-3-8 1-16,3-2 0 0,-4 3 0 0,3 0-30 15,1-10 1-15,4 0 0 0,-1 3 0 0,1-1-3 0,-1-8 2 16,3-3-2-16,1 0 2 0,-3 0-7 0,-1-7 0 16,6-2 0-16,-2 4 0 0,-3-4 3 0,0-1 1 15,-4-6-1-15,-2 5 0 0,-1-4-4 16,-1-3 0-16,-3-1 0 0,-3 1 0 0,-1-5 2 0,-3 6 0 15,4-4 0-15,-8-1 0 0,1 3-3 0,-8 5 0 16,1 0-1-16,-1-4 1 0,-3 8 0 0,5-1 0 16,-1 1-1-16,-1 3 1 0,0 7-2 0,11 0-1 0,-7 3 1 15</inkml:trace>
  <inkml:trace contextRef="#ctx0" brushRef="#br0" timeOffset="7582.35">3263 4914 1997 0,'0'0'0'0,"0"0"0"16,0 0 0-16,0 0 72 0,0 0 1 0,0 0 0 0,11-18 0 16,-11 18-55-16,0 0 0 0,0 0 0 0,0 0-1 15,0 0 71-15,0 0 0 0,3 7-1 0,4 9 1 0,4 3-72 16,1 6 2-16,-1 5 0 0,-4 5 0 0,0 2 26 15,0 2 0-15,0 0 0 0,-3 4 0 0,3-2-28 16,-4-2 1-16,-3 1-1 0,0 9 1 0,0 1-1 16,0-6 2-16,4-2-1 0,-8 4 1 0,8-9-9 15,-1 1 1-15,1-8 0 0,-4 5 0 0,0-7 7 0,3-6 1 16,3-1-1-16,-3 5 1 0,1-5-8 0,3-5 0 16,0-7 0-16,-4 5 0 0,1-7 6 0,-4-7 1 15,7 9 0-15,-7-9 0 0,0 0-8 0,0 0 1 16,7-9-1-16,-7 2 1 0,0-7 3 0,0-2 2 15,0-3-2-15,-4-15 2 0,4-5-7 0,-3-4 1 16,-4-10 0-16,0 2 0 0,-4 0 0 0,2 1 0 0,2 1 0 16,4 9 0-16,-1-3-4 0,1 7 2 0,-1-1-1 15,1-4 0-15,3 6-5 0,-4 2 0 0,4 1 1 16,-3 2 0-16,6 2-1 0,1 7 0 0,6-4 0 16,3 4 1-16,1 3-3 0,3 6 1 0,5-2-1 15,-1 7 1-15,-2 2-1 0,2 1 1 0,4 2-1 16,-4 8 1-16,2 1-9 0,-5 2 1 0,-4-2 0 15,0 8 0-15,0 3 3 0,-7 1-1 0,0 1 1 16,-2-3-1-16,2 3-9 0,-7-1 1 0,-3 0-1 16,-1 2 1-16,-4-5 5 0,1 4 0 0,-8-1 0 15,1 2 0-15,-3-5-2 0,-1-4 0 0,-1-1 1 0,-3 5 0 16,-2-2 3-16,3-7 1 0,1-4-1 0,3 8 0 16,-1-4 3-16,7-4 0 0,4-3 0 0</inkml:trace>
  <inkml:trace contextRef="#ctx0" brushRef="#br0" timeOffset="7949.91">3886 5220 2161 0,'0'0'0'0,"0"0"0"0,0 0 0 0,0 0 59 0,0 0 2 16,19 7-2-16,-8-7 2 0,6 0-44 0,1-2 1 15,0 0 0-15,-2 1 0 0,-2-1 52 0,0-2 2 16,0 3 0-16,0-3 0 0,-3 1-54 0,1-4 0 16,-5 0 0-16,4-1 0 0,-4 1 14 0,0 0 1 15,-4-5-1-15,1 2 2 0,-4 3-21 0,-4-4 2 0,4 0 0 16,-3 1-1-16,-1-1-4 0,-3 1 2 0,4-1-2 16,-4 4 1-16,-4 4-4 0,0 3-1 0,-1 0 1 15,1 1 1-15,-3 6-4 0,0 4 2 0,4 1 0 16,-8 6-1-16,2 3-1 0,6-3 0 0,3 4-1 15,-1 7 2-15,1-5-1 0,0 3 1 0,4-3-1 16,6 4 2-16,-3 2-3 0,4-5 1 0,6 1-1 16,1-3 2-16,0 4 1 0,3-5 2 0,2-6-1 15,1 2 1-15,4-2-4 0,1-4 2 0,1-1-2 0,5-4 2 16,0 0 2-16,-5-4 1 0,5-3 0 0,-3-3 0 16,0 3-4-16,-3-7 1 0,0-4 0 0</inkml:trace>
  <inkml:trace contextRef="#ctx0" brushRef="#br0" timeOffset="8597.07">4373 5114 2224 0,'0'0'0'0,"0"0"0"0,0 0 0 0,24-21 72 16,-15 9-1-16,2 1 1 0,3 3 1 0,0 2-55 15,0-1 0-15,0 4 0 0,2-4 0 0,-2 7 68 0,4 3 1 16,-1 1-1-16,5-1 2 0,1 8-72 0,-6-1 2 15,4 8 0-15,2 1 0 0,-5 2 24 0,-4-3 1 16,0 3-2-16,0 6 2 0,-3-6-28 0,-4-6 1 0,0 5 0 16,-3 6 1-16,-4-5-1 0,-2-7 2 15,0 4 0-15,-2 5 0 0,1-9-8 0,-1-2 1 0,1-1-1 16,-1 1 0-16,-3-1 1 0,0-4 1 0,-3-7 0 16,3 5 0-16,7-5-5 0,-11-5 0 0,4 1 1 15,7 4 0-15,-9-14 1 0,7 5 1 0,-1-7 0 16,5-1 0-16,1-6-4 0,2-2 1 0,6-1 0 15,0 0-1-15,-4-3 1 0,3 3 1 0,1-2 0 16,6-4 0-16,3 9-4 0,-3 2 2 0,5-5-1 16,2 8 1-16,-1 4 0 0,-2 0-1 0,1-2 1 15,-1 8-1-15,-2 0-1 0,6 5 0 0,0 3 1 16,3 0-1-16,2 3 1 0,-6 1-1 0,-1 1 1 0,2 1-1 16,-7 1-1-16,-4 0 1 0,0-4-1 0,-3 1 2 15,-3-1-4-15,3-3 0 0,-4 0 0 0,-7 0 1 16,7 0-1-16,-7 0 1 0,0 0-1 0,7 0 0 0,-7 0-2 15,0 0 0-15,0 0-1 0,0 0 2 0,0 0-1 16,4-7 1-16,-4 7-1 0,0 0 1 0,0 0-5 16,0 0-1-16,0 0 0 0,0 0 1 0,0 0 0 15,0 0 1-15,0 0-1 0,0 0 2 0,7 18-8 16,0-4 1-16,3 2-2 0,1 15 2 0,0-3 2 16,1-6 2-16,-2 0-1 0,1 3 0 0,0-4-3 15,-4-7 1-15,3 2-1 0,4 2 1 0,-3-4 2 0,1-4 2 16,-1-1-2-16,-4 3 1 0,4-5 4 0,-1-3 0 15,-3-4 0-15,-7 0-1 0,11 7 1 0,-11-7 0 16,9 0 0-16,-9 0 1 0,8-4 1 0,-8 4 0 16,13-7 0-16,-6 4 0 0,3-8 0 0,1 3 0 15,-4-3 0-15,0-5 0 0,7-5 3 0,-1-4 0 16,-3 6 1-16,1-6-1 0,-4 6-1 0,3 0 1 0,-3 3-1 16,0-5 1-16,0 7 6 0,-3-2 1 0,3 4-1 15,0 3 1-15,-2-2-4 0,2 8 1 0,1-1-1 16</inkml:trace>
  <inkml:trace contextRef="#ctx0" brushRef="#br0" timeOffset="8799.34">5789 4900 2072 0,'0'0'0'0,"0"0"0"16,0 0 0-16,0 7 83 0,0-7 1 0,0 12-1 0,0 2 2 15,0 6-69-15,0-3 2 0,7 6 0 0,-3 3 0 16,-1 4 81-16,1-5 0 0,-4 8 0 0,3-1 0 15,-3-7-82-15,4 1 0 0,-4-1 0 0,-4-1 0 0,4-1 29 16,-3-5 0-16,-1-4 0 0,1 7 1 0,3-4-31 16,0-1 0-16,0-7 1 0,-4 5 0 0,1 0 2 15,3-7 1-15,0-7 1 0,-4 6-1 0,4-6-10 16,0 0 1-16,0 0 0 0</inkml:trace>
  <inkml:trace contextRef="#ctx0" brushRef="#br0" timeOffset="8947.24">5717 4624 2035 0,'0'0'0'16,"0"0"0"-16,0 0 0 0,7-22 60 0,0 15-1 15,0-1 1-15,4-1-1 0,1 2-42 0,-5 3 1 16,0-3 0-16,-7 7 0 0,11 0 56 0,-1 0 1 16,1 4 0-16</inkml:trace>
  <inkml:trace contextRef="#ctx0" brushRef="#br0" timeOffset="9235.41">6066 4794 2098 0,'0'0'0'0,"0"0"0"16,0 0 0-16,0 0 68 0,0 0 1 0,0 0-1 15,-28 23 1-15,17-16-51 0,-3 5 0 0,4-1 0 0,2 1 0 16,3 2 53-16,-2 0 2 0,7-1 0 0,7 6 0 0,2 0-55 15,5 3 0-15,4-3 0 0,6 6 0 0,5 3 19 16,1-4 0-16,1-4 0 0,1 4 1 0,-5-3-23 16,-3 1 1-16,-1-8-1 0,-2 8 1 0,-3-4-5 15,-4-7 2-15,0-1-1 0,-7 4 0 0,0 0-5 16,-3-5 1-16,-6 2 0 0,-3-1 0 0,-2 1 2 16,-4-4 0-16,-3-2 0 0,-7 6 0 0,-6-6-3 15,3-2-1-15,-4 1 1 0,-4 6 0 0,9-6 4 16,5 1 0-16,4-5 1 0,4 0-1 0,1 0-4 15,2-9 0-15,3 2 0 0</inkml:trace>
  <inkml:trace contextRef="#ctx0" brushRef="#br0" timeOffset="9581.52">6549 5056 2324 0,'0'0'0'0,"0"0"0"15,21-3 0-15,-6-1 70 0,-1 4 2 0,5-7 0 16,2 4 0-16,-3-4-54 0,-4 0 0 0,2-4 0 16,-2 4 0-16,4-2 60 0,-4 0 1 0,3-5-1 15,-4 9 2-15,1-5-62 0,-4-1 0 0,-2-1 0 16,2 1 0-16,-3-1 14 0,-3 1 1 0,-4 1-1 16,-4 1 1-16,1 0-20 0,3 9 2 0,-7-10 0 0,-4 4-1 15,0 5-5-15,-4 1 1 0,0 0-1 0,-9 5 1 16,3 2-4-16,-4 3 1 0,2 1-2 15,-2 8 2-15,4 2-4 0,0 1 2 0,5 0-2 0,5 8 2 16,1 4-3-16,3-8 1 0,3 6 1 0,1-4-1 16,6-5-1-16,8 1 2 0,6-2-2 0,-2 0 1 0,4-2-1 15,-1-1 1-15,6-8-1 0,5 6 0 0,1-4 3 16,1-5 0-16,-2-2 1 0,4 2 0 0,2-1-3 16,-1-7 1-16,1 0 0 0,-3 0 0 0,1-3 0 15,3-4 0-15,-3-5-1 0</inkml:trace>
  <inkml:trace contextRef="#ctx0" brushRef="#br0" timeOffset="9982.61">7504 4430 2186 0,'0'0'0'16,"0"0"0"-16,0 0 0 0,0 0 63 0,0 0 1 0,-11 21 0 16,11-3 2-16,-4 10-49 0,1 2 1 0,-4 3 0 15,-4 13 0-15,1 0 52 0,3 5 1 0,0-9-2 16,3 9 2-16,2-4-53 0,2-3 0 0,2 2 0 15,3 0 0-15,4-4 14 0,2-7 1 0,3-1-1 16,0-3 2-16,0-6-21 0,-2-4 2 0,1-2 0 16,-1-1-1-16,-1-4-5 0,-1-5 1 0,-3-7-1 15,0 1 1-15,-7-3-4 0,0 0 1 0,7-5-1 16,-7-4 1-16,-7-1 0 0,0-8 1 0,-3 0 0 16,-8-10-1-16,-3 2-2 0,-2 1 1 0,-2 1-1 15,1 4 1-15,-3 6 4 0,-1 0 0 0,-4 4 0 0,2 4 0 16,2 5-3-16,3 1 0 0,2 1-1 0,2 8 1 15,4 5 4-15,2 0 2 0,1 0-1 0,4 0 0 16,1 9-5-16,5-5 1 0,1-1 0 0,3-1 0 16,3 0 4-16,1 3 2 0,3-8-1 0,4 7 0 0,4-6-5 15,0-3 0-15,2-2 0 0,4 3 1 0,2-1 4 16,2-5 1-16,7-4-1 0,-8 7 1 0,3-7-6 16,1 0 1-16,0-4-1 0,2 1 1 0,-1-1 3 15,-6-1 0-15,1-2 1 0,-3 3 0 0,-3 1-5 16,-4-3 0-16,2 3 0 0</inkml:trace>
  <inkml:trace contextRef="#ctx0" brushRef="#br0" timeOffset="11190.52">14721 3042 1733 0,'0'0'0'16,"0"0"0"-16</inkml:trace>
  <inkml:trace contextRef="#ctx0" brushRef="#br0" timeOffset="11847.4">14601 2973 1431 0,'0'0'0'0,"0"0"0"15,0 0 0-15,0 0 109 0,0 0 0 0,0 0 0 16,0 0 1-16,23 20-94 0,-16-20-1 0,1 3 1 16,6 1 1-16,7 1 97 0,0-1 1 0,-5-4-1 15,1 5 1-15,5 0-100 0,2-5 1 0,-4-3 0 16,1 10 0-16,7 0 27 0,-3-7 1 0,3-4 0 0,2 11 1 15,5-7-29-15,2 0 0 0,2-3 0 16,5 10 1-16,6-2 3 0,1-5 0 0,-4 0 0 0,3 7 1 16,1-3-11-16,0-8 1 0,6-3 0 0,4 11 0 15,1-4 0-15,-2-4-1 0,2-1 0 0,-6 8 1 0,1-3-4 16,-4-7-1-16,3-3 1 0,6 13 0 0,-1-6 0 16,-9-4 0-16,1 0 1 0,1 10 0 0,-8-5-3 15,-2-3 0-15,-1 0 1 0,4 8 0 0,-5-6 0 16,-5-1 1-16,-3 1 0 0,1 6 1 0,-6 1-4 15,-8-8 2-15,-2 1-2 0,2 6 2 0,-7-3 1 16,-3-3 0-16,-4-1 0 0,-2 8 1 0,-5-4-4 16,0 0 2-16,0 0-1 0,0 0 0 0,0 0 2 0,0 0 1 15,0 0 0-15,0 0-1 0,0 0-2 0,0 0 1 16,0 0-1-16,0 0 1 0,0 0 2 0,0 0 1 16,0 0 0-16,0 0 0 0,-9 3-4 0,9-3 1 15,-7-3-1-15,7 3 2 0,0 0 2 0,0 0 1 16,-7 0-1-16,7 0 1 0,0 0-4 0,0 0 1 0,-7 3-1 15,7 8 1-15,4 5 2 0,-1 1 0 0,1-1 0 16,3 26 1-16,0-5-4 0,-2 2 0 0,4-2 0 16,7 12 1-16,-2-7 1 0,-7-1 1 0,4-6 0 15,3 5 0-15,-4-3-4 0,-1-10 1 0,0 8-1 16,3 16 2-16,-1 2 0 0,-7-9 1 0,3-2-2 16,7 2 2-16,-7-4-3 0,-7-10 0 0,3 0 1 15,6 2 0-15,-7-2-1 0,-2-13 2 0,-2 3 0 16,6 3-1-16,-6-9-1 0,-2-2-1 0,1-3 1 15,6 8 1-15,-6-3-1 0,3-14 1 0,-4 8-1 0,4-8 2 16,4 8-4-16,-4-8 2 0,0 0-1 0,0 0 1 16,0 7 1-16,0-7-1 0,0 0 1 0,0 0-1 15,7-7-1-15,-7 7 0 0,2-5 0 0,-2-2 0 16,-2-4 1-16,-2 1-1 0,1-1 1 0,-1 3-1 16,-6 1-1-16,-4 3 1 0,3-5-1 0,-3 6 1 0,0 3-2 15,3 0 1-15,6-4 1 0</inkml:trace>
  <inkml:trace contextRef="#ctx0" brushRef="#br0" timeOffset="14980.55">17186 3557 2224 0,'0'0'0'0,"0"0"0"15,0 0 0-15,0 0 85 0,0 0 0 0,0 0 1 16,0 0-1-16,17-10-68 0,-17 10 1 0,0 0 0 16,0 0 0-16,0 0 70 0,0 0 2 0,0 0-1 15,0 0 0-15,0 0-72 0,0 0 1 0,0 0-1 0,0 7 1 16,-3 0 6-16,-1 5 0 0,-3-3 1 0,-3 16 0 15,-5 1-13-15,3 6 0 0,1-1 1 0,4 5-1 0,-3 1-8 16,-1-9 2-16,4 2 0 0,0 3-1 16,-3-3-1-16,1-4 0 0,7-5 0 0,-3 8 0 0,-4-3-3 15,0-3 0-15,2 1 0 0,-4 3 2 0,4 1-2 16,0-7 0-16,0-2 0 0,0 3 0 0,0 2 1 16,0-6 1-16,0-1-1 0,0 1 1 0,2 1-2 15,-2-5 2-15,0 0-1 0,-1-1 0 0,5-1 1 16,3 2 1-16,-4-1-1 0</inkml:trace>
  <inkml:trace contextRef="#ctx0" brushRef="#br0" timeOffset="16506.09">16491 4004 1318 0,'0'0'0'16,"0"0"0"-16,0 0 0 0,0 0 65 0,0 0 0 0,0 0 0 15,0-21 0-15,0 21-47 0,0 0 0 0,0-10 0 16,0 10 0-16,0-7 112 0,0 7 1 0,0 0-1 16,0 0 0-16,0-6-117 0,0 6 2 0,0 0-2 15,0 0 2-15,7 0 79 0,0 4 2 0,3-2-2 16,4 12 1-16,-3 9-78 0,-4-4 0 0,5 6 0 15,6 1 1-15,0 2 49 0,-4 0 2 0,-4-3-1 16,4 8 0-16,-1-5-50 0,1-6 0 0,2 0 0 0,3 3 0 16,-1-4 13-16,-2 0-1 0,0-5 0 0,3 3 1 0,-5-1-18 15,0-9 0-15,0 1 1 0,4 6 1 16,-4-5 7-16,-5-6 0 0,1-1 1 0,-2 1-1 0,-8-5-11 16,7 5 2-16,-7-5-2 0,0 0 1 0,7 4 5 15,-7-4 1-15,0 0 0 0,0 0 0 0,0 0-8 16,0 0 0-16,0 0 0 0,0 0 1 0,0 0 6 15,-7 3 1-15,7-3 0 0,0 0 0 0,0 0-8 16,0 0 1-16,0 0-1 0</inkml:trace>
  <inkml:trace contextRef="#ctx1" brushRef="#br0">13227 15229 0,'0'0'0,"9"10"0,1-1 15,-1 10 1,0-1 15,-9-18-31,0 0 32,0 0-32</inkml:trace>
  <inkml:trace contextRef="#ctx0" brushRef="#br0" timeOffset="17468.5">14256 4782 2362 0,'0'0'0'0,"0"0"0"0,0 0 0 0,0 0 93 0,0 0 1 15,0 0-1-15,0 0 2 0,0 0-79 0,0 0 2 16,0 0-1-16,0 0 1 0,0 0 52 0,0 0 0 16,0 0 1-16,0 0 0 0,0 0-53 0,0 0 0 15,0 0 0-15,0 0 0 0,0 0 5 0,0 0 1 16,0 0-1-16,0 0 1 0,-11 17-13 0,11-17 1 0,-7 7 1 15,7-7-1-15,-7 8-10 0,7-8 2 16,0 0-1-16,-7 7 0 0,7-7 0 0,0 0-1 16,0 0 0-16,0 0 0 0,0 0-2 0,0 0 2 0,0 0-2 15,0 0 1-15,0 0-1 0,0 0 0 0,0 0 0 16,0 0 1-16,0 0-1 0,0 0 0 0,0 0 0 16,0 0 0-16,0 0 0 0,0 0 0 0,0 0 0 15</inkml:trace>
  <inkml:trace contextRef="#ctx1" brushRef="#br0" timeOffset="5221.68">13114 5068 0,'0'0'0,"0"19"16,0 18-1,0 20-15,9 36 16,20 11 0,8-1-16,20-9 15,8-19 1,11-19-16,-1-28 16,0-18-1,10-29-15,-10-19 16,-9-18-1,-10-10-15,-18-9 16,0-9 0,-19 9-16,-1 9 15,-18 10 1,0 18-16,-9 19 16</inkml:trace>
  <inkml:trace contextRef="#ctx1" brushRef="#br0" timeOffset="5917.86">14412 5077 0,'0'0'0,"0"0"0,0 0 16,10 10 0,-1 18-16,0 28 15,1 19 1,9 29 0,-10-1-16,0-28 15,1-28 1,-10-10-16,0-18 15,0-10 1,0-9-16,0 0 16,0-18-1,9-39-15,1-37 16,-1 1 0,10 18-16,0 28 15,-1 19 1,1 18-16,10 10 15,-1 10 1,9 18-16,1 19 16,0 9-1,-20 0 1,1-9-16,-19-9 16,0-1-16,0 1 15,10-1 1,-1 10-16,10 0 15,19 9 1,-20-28 0</inkml:trace>
  <inkml:trace contextRef="#ctx1" brushRef="#br0" timeOffset="6334.55">15503 5143 0,'0'0'0,"0"0"0,-18-9 15,-1-1 1,-19 10-16,1 10 16,-1-1-1,0 19 1,10 0-16,0 10 15,18-1 1,20 1-16,-1 0 16,19-1-1,10 1-15,9-1 16,10 1 0,-1-10-16,-18-9 15,-20-1 1,1-8-16,-19-10 15,0 9 1,-19 0-16,-18 10 16,-1-9-1,1-1-15,18-9 16</inkml:trace>
  <inkml:trace contextRef="#ctx1" brushRef="#br0" timeOffset="6701.7">15964 5237 0,'0'0'16,"0"0"-16,0 0 15,0 0-15,0 9 16,-9 19-1,0 29-15,-1 18 16,10 9 0,10-27-16,-1-11 15,19-8 1,0-19-16,10-10 16,9-9-1,10-28-15,-1-19 16,0-19-1,-18-9-15,-10 0 16,-18 10 0,-10 27-16,0 10 15,-10 19 1</inkml:trace>
  <inkml:trace contextRef="#ctx1" brushRef="#br0" timeOffset="7027.31">16510 5152 0,'0'0'0,"0"0"0,0 0 15,0 0 1,0 10-16,0 27 15,0 38 1,0 57-16,0 27 16,9 20-1,-9-1-15,0-28 16,0-9 0,-9-38-16,0-19 15,-1-18 1,1-28-1,-1-20-15,10-18 16</inkml:trace>
  <inkml:trace contextRef="#ctx1" brushRef="#br0" timeOffset="7333.78">16689 5209 0,'0'0'0,"0"0"16,9-10-16,1 1 15,-1 9 1,19 9-16,19 20 16,0 17-1,0 20-15,-9-10 16,-19 1-1,-19-20-15,-19 1 16,-9-1 0,-19-18-16,0 0 15,18-19 1</inkml:trace>
  <inkml:trace contextRef="#ctx1" brushRef="#br0" timeOffset="7817.43">17093 5303 0,'0'0'0,"0"0"0,0 0 15,0 0 1,0 0-16,0 0 15,10 0 1,-1 0-16,19-10 16,1-9-1,8 1-15,1-20 16,-19 10 0,-10 0-1,-9 0-15,0 18 16,-19 1-16,-18 28 15,-1 9 1,10 19 0,-1 18-16,11 11 15,18-11 1,18-9-16,11 1 16,18-20-1,28 1-15,10-19 16,-10-19-1,-19 0-15,-18-10 16,0 1 0,-20-1-16,-8 1 15</inkml:trace>
  <inkml:trace contextRef="#ctx1" brushRef="#br0" timeOffset="8234.73">17517 5012 0,'0'0'0,"0"0"0,0 0 16,9 0 0,0-10-16,10 1 15,19 18 1,9 1-16,28 27 15,0 10 1,-9 9-16,-9 1 16,-10-1-1,-28-18-15,-1-1 16,-18-18 0,0 0-16,-9-19 15,-10 0 1,-9-10-1,0-8-15,-1-20 16,11-9 0,8 0-16,20 0 15,-1 0 1,19 19-16,1 0 16,-11 19-16</inkml:trace>
  <inkml:trace contextRef="#ctx1" brushRef="#br0" timeOffset="8756.49">18222 4909 0,'0'0'0,"0"0"16,0 0-16,0 0 15,0 0 1,0 0-16,10 9 16,-1 28-1,19 20-15,0 8 16,10 10-1,-10-9 1,0-10-16,1-18 16,-10-10-16,-1-9 15,1-19 1,9 0-16,1-19 16,-1-9-1,19-28-15,0-19 16,-9 9-1,-1 28-15,-9 10 16,1 19 0,-1 0-1,19 18-15,0 0 16,0 1 0,-9-1-16,-1-9 15,-18 0 1,0 0-16,-19 0 15,0 0 1,0 0-16,0 9 16,0 10-1,-10 19-15,-8 18 16,-1 19 0,0 0-16,10-19 15,-1-18 1,1-19-16</inkml:trace>
  <inkml:trace contextRef="#ctx1" brushRef="#br0" timeOffset="8948.45">18956 4721 0,'0'0'0,"0"0"15,0 0-15,0 0 16,0 0 0,9 9-16,10 10 15,-9 0 1</inkml:trace>
  <inkml:trace contextRef="#ctx1" brushRef="#br0" timeOffset="9316.53">19520 4880 0,'0'0'0,"0"0"16,-9 0 0,-10 10-16,-18 9 15,-1 9-15,10 9 16,-1 10-1,20-9 1,18-1-16,10 10 16,19 0-1,9 0-15,0 0 16,0-10 0,-9 1-16,-20-1 15,1 1 1,-19-10-16,-19 0 15,1 0 1,-11-9-16,1 0 16,9-19-1</inkml:trace>
  <inkml:trace contextRef="#ctx1" brushRef="#br0" timeOffset="9719.74">19915 5387 0,'0'0'0,"0"0"0,10 0 15,18 0 1,0 0-16,10 0 16,0-19-1,-1 1-15,1-1 16,-1 0-1,1-9-15,-19-10 16,-10 1 0,-9 9-16,-18-1 15,-20 1 1,-19 19-16,-18 28 16,0 9-1,18 9-15,20 10 16,18 0-1,19 0-15,19 0 16,37 9 0,38 1-1,19-29-15,-9-19 16,-10-18 0,-47-1-16</inkml:trace>
  <inkml:trace contextRef="#ctx1" brushRef="#br0" timeOffset="10217.34">20790 4655 0,'0'0'0,"0"0"16,0-9 0,0 9-16,0-10 15,0 10 1,0 10-16,0 27 15,0 48 1,-9 37-16,0-10 16,9 1-1,-10-19-15,10-19 16,-9-19 0,9-18-1,0-10-15,0-9 16,0-1-1,0-18-15,0 0 16,0-9 0,0-19-16,0-10 15,-19 1 1,0 9-16,-9-1 16,0 20-1,-1 0-15,1 18 16,0 19-1,9 0-15,10 10 16,-1-10 0,20 10-16,27 8 15,39 1 1,-29-28-16</inkml:trace>
  <inkml:trace contextRef="#ctx1" brushRef="#br0" timeOffset="11896.25">16811 3013 0,'0'0'0,"9"0"16,20 0-16,46-9 15,57-10 1,75 0-16,65 1 16,76 8-1,38 1-15,47 9 16,56 0 0,19-10-16,19 1 15,9-10 1,0 1-16,19-1 15,-9 0 1,-57 10 0,-37 18-16,-29 10 15,-37 0 1,-48-1-16,-46 1 16,-28 0-1,-39-10-15,1 10 16,-28-19-1,-20 0-15,-37 0 16,-18 0 0,-29 0-16,-28 0 15,-19 0 1,-10 9-16,1-9 16,-19 0-1,0 10-15,-10-10 16,0 0-1,-9 0-15,10 9 16,-1-9 0,1 10-1,18-10-15,0 0 16,0 0-16,10 0 16,0 0-1,9 0 1,0 0-16,9 0 15,1 0 1,-1-10-16,0 1 16,1 9-1,-19-10-15,-1 1 16,1 0 0,-10-1-16,-9 1 15,0 9 1,-1 0-16,-8 0 15,-1 0 1,1 0-16,-10 0 16,0 0-1,0 0-15,0 0 16,9 9 0,0 10-1,1 19-15,-1 18 16,1 19-1,-1 9-15,-9 10 16,0 0 0,0 0-16,0-19 15,0-9 1,0-20-16,0-8 16,0-19-1,0-1-15,0-18 16,0 10-1,0-10-15</inkml:trace>
  <inkml:trace contextRef="#ctx1" brushRef="#br0" timeOffset="12371.06">26915 3529 0,'0'0'0,"0"0"0,0 0 15,0 0 1,0 0-16,0 0 16,0 0-1,9 19-15,10 19 16,9 18 0,10 0-16,-1 0 15,1-9 1,-10-9-16,10-10 15,-1-9 1,1-10-16,9-9 16,0-9-1,19-19 1,9-29-16,0-18 16,1 10-16,-29-1 15,-28 38 1</inkml:trace>
  <inkml:trace contextRef="#ctx0" brushRef="#br0" timeOffset="33246.04">3159 17620 1626 0,'0'0'10'0,"0"0"-4"0,0 0 1 0,0 0 0 16</inkml:trace>
  <inkml:trace contextRef="#ctx1" brushRef="#br0" timeOffset="22861.58">26397 11673 0,'0'0'0,"10"0"0,-10 0 0,9 10 16,-9-10-16,9 9 16,1-9-1,-1 9 1,10-9-16,0 10 31,-10-10-31,1 0 31,-1 0-31,0 0 32,10 0-1,-19 0-31,0 0 31,0 0-31</inkml:trace>
  <inkml:trace contextRef="#ctx0" brushRef="#br0" timeOffset="40297.6">25486 4534 1821 0,'0'0'0'16,"0"0"0"-16,25 0 0 0,-7 0 78 0,3-4 2 16,5 4 0-16,-3 4-1 0,2 3-61 0,-2 0 0 0,0 2 0 15,-4 5 0-15,1 7 80 0,-3 0 1 0,-1-3-2 16,-2 1 2-16,-1 9-82 0,-5-3 0 0,1-4-1 16,-5 5 1-16,-2-1 26 0,-2-6 0 0,-4 1-1 15,-3 2 1-15,-5 0-27 0,-1-5-1 0,3 1 1 16,-11-1 1-16,-2 3 0 0,1-8 0 0,8-1-1 15,-10-1 1-15,1-3-8 0,3-2 1 0,4-1-1 16,2-1 1-16,4 1-1 0,3-4 0 0,7 0 0 16,-9-4 1-16,9 4-4 0,0 0 1 0,0 0-2 15,-7 0 2-15,7 0 7 0,0 0 0 0,0 0 0 0,0 0 0 16,0-7-6-16,0 7 1 0,0 0 0 0,-2-5 0 16,2 5 4-16,0-7 1 0,0 7-1 0,0-10 2 15,0 10-7-15,0-13 1 0,0 13-1 0,0-9 1 0,0 9 3 16,0 0 0-16,0 0 1 0,0 0 0 0,0 0-5 15,0-5 0-15,0 5 0 0,0 0 0 0,0 0 4 16,0 0 0-16,0 0 1 0,0 0-1 0,0 0-5 16,0 0 0-16,0 0 1 0,0 0 0 0,0 0 3 15,0 0 1-15,0 0-1 0,0 0 1 0,0 0-5 16,0 0 1-16,0 0-1 0</inkml:trace>
  <inkml:trace contextRef="#ctx0" brushRef="#br0" timeOffset="40682.42">25472 4668 1972 0,'0'0'0'0,"0"0"0"16,0 0 0-16,7-22 81 0,-7 22 0 0,0-8 0 16,0 8 1-16,7-11-64 0,-7 11 0 0,4-7-1 15,-4 7 1-15,0 0 57 0,0 0 0 0,7-3 0 0,-7 3 0 16,4 17-57-16,-1-8 0 0,-3 5 0 0,-3 18 0 16,-1 1 20-16,0 2 0 0,1 0 0 0,-1 4 1 15,-1-2-25-15,0-2 2 0,-4 6 0 0,6-3-1 0,-1 5 1 16,-1-8 0-16,1-2-1 0,4 2 1 0,0-8-7 15,-2 1 0-15,1-3 0 0,4 3 1 0,1-5 4 16,-4-6-1-16,-2-3 1 0,5 6-1 0,1-8-5 16,0-5 0-16,-4-7 0 0,1 12 1 0,-1-12 4 15,0 0 2-15,0 0-1 0,-9 0 1 0,9 0-7 16,-7-5 1-16,7 5 0 0</inkml:trace>
  <inkml:trace contextRef="#ctx0" brushRef="#br0" timeOffset="41037.07">25559 4953 2098 0,'0'0'0'0,"0"0"0"15,0 0 0-15,0 0 84 0,0 0 1 0,0 0 0 16,0 0 0-16,21-9-68 0,-21 9 1 0,10-2 0 0,-10 2 0 16,8 5 78-16,-1 1 1 0,0-3-1 0,1 8 1 15,7 8-81-15,-3 2 1 0,0 4 0 0,-5-4 1 16,2-2 16-16,-2 6 1 0,0-4-1 0,4 0 1 15,1-3-20-15,1 1-1 0,1-1 1 0,-4-4-1 0,1 0 1 16,-2-6 1-16,-9 1-1 0,7 2 1 0,5 1-7 16,0-8 0-16,1-1 0 0,3 4 0 0,-2-3-4 15,-2-4 0-15,-3 0 1 0</inkml:trace>
  <inkml:trace contextRef="#ctx0" brushRef="#br0" timeOffset="41468.16">26024 4970 2211 0,'0'0'0'0,"0"0"0"16,0 0 0-16,0 0 56 0,18 16 2 0,-18-16-1 16,9 7 0-16,-2-2-40 0,0 2 1 0,-7-7-1 15,16 7 1-15,-9-5 54 0,0 0-1 0,-2-2 1 16,2 0 0-16,0-2-54 0,0-1 0 0,0-1 0 15,4-3 0-15,3 0 17 0,0 0-1 0,-3-4 1 16,-1 3 0-16,1 1-20 0,-2-6-1 0,0 1 1 16,-4 0 0-16,-1-4-6 0,-3 2 2 0,-1 1-1 15,-3 1 0-15,-1 2-5 0,-1-1 2 0,-4 0 0 0,-3 3 0 16,-1 4-1-16,-1 4 1 0,-2 0 0 0,1 7-1 16,-3 2-1-16,2 1-1 0,2 3 1 0,-9 8 1 15,4 2 0-15,3 0 1 0,3 7 0 0,5-1-1 16,-7 7-1-16,3-5-1 0,0-4 1 0,5 4 1 0,7-2 0 15,1-5 1-15,5-1 0 0,-1 2 1 0,2-10-4 16,5 1 1-16,3 0-1 0,2-2 2 0,3-1 0 16,-1-6 2-16,0-4-1 0,1 8 1 0,4-10-4 15,-1-2 2-15,-3-3 0 0,15 8-1 0,2-8 1 16,0-1-1-16,-2-2 1 0,-3 0 0 0,-11 0-3 16,-3-4 1-16,-2-3 1 0,-2 2-1 0,4-2 0 15,-4 3 0-15,0-3 0 0</inkml:trace>
  <inkml:trace contextRef="#ctx0" brushRef="#br0" timeOffset="41628.31">26628 4953 1595 0,'0'0'0'0,"0"0"0"0,0 0 0 0,0 0 64 0,0 0 0 15,0 0 0-15,0 0 0 0,12 17-46 0,-10-5 0 0,0 2 0 16,-1 11 0-16,1 3 50 0,2-7 1 16,-1 6-1-16,-1-6 1 0,0 4-51 0,-1-10 0 0,1 3 0 15,-2 0 0-15,2-1 19 0,1-8 0 0,-1 0 0 16,-2 1 0-16,4-3-23 0,-1 2 2 0,-3-9-1 15,0 7 0-15,0-7 3 0,0 0 0 0,0 0 0 16</inkml:trace>
  <inkml:trace contextRef="#ctx0" brushRef="#br0" timeOffset="41779.44">26589 4789 1960 0,'0'0'0'0,"0"0"0"0,0 0 0 0,23-7 47 15,-13 7 1-15,1 0 1 0,-4 0-1 0,0 0-31 16,0 3 0-16,0-1-1 0,-7-2 1 16,11 14 43-16,-4-5 0 0,0-2 0 0</inkml:trace>
  <inkml:trace contextRef="#ctx0" brushRef="#br0" timeOffset="42013.67">26889 5053 1909 0,'0'0'0'0,"0"0"0"0,14-14 0 0,-5 3 53 0,3 1 1 16,-1-3 0-16,-4 4 0 0,1 2-37 0,1 0 1 15,0 0-2-15,0 6 2 0,2 2 46 0,1 3 0 16,2-1 0-16,-3 11 0 0,1 2-46 0,0 4 0 0,-1-3 0 16,-1 3 0-16,-1 8 20 0,0-7 1 0,0 0 0 15,-2-2 0-15,0 2-24 0,-5-3 0 0,0-4 1 16,1 2 0-16,1-4 4 0,-3-1 0 0,3-2 0 15,-1 1 0-15,1-3-9 0,-1 0 0 0,-3-7 0 16,7 7 0-16,-7-7 5 0,11 4 0 0,-11-4-1 16</inkml:trace>
  <inkml:trace contextRef="#ctx0" brushRef="#br0" timeOffset="42450.15">27436 4903 2098 0,'0'0'0'0,"0"0"0"0,0 0 0 0,0 0 62 16,0 0 1-16,0 0-1 0,0 0 1 0,21 7-45 16,-21-7 0-16,10 9 0 0,-3-5 0 0,2 3 53 15,2-2-1-15,-1-2 1 0,-1 3 1 0,3-1-54 16,-1-1 0-16,3-4 0 0,0 0 0 0,0-4 18 0,1 0 1 15,-3 1 0-15,0 1 0 0,2-1-23 0,-1-4 2 16,-1 0-1-16,0-6 0 0,-1 6-6 0,-2-3 1 16,-2 1-1-16,0-2 2 0,-4 1-6 0,1-3 2 15,-4-1-1-15,-2-5 0 0,0 5-1 0,1-2-1 16,-5 0 1-16,-1-1 0 0,-3 1-1 0,1 7-1 16,-2 2 0-16,-1 0 2 0,0 5-1 0,1 4 2 0,2 2-1 15,0 1 0-15,-3 2-2 0,1 7 2 0,3 2-2 16,-1 5 2-16,-2 3 2 0,2 1-1 0,6 7 1 15,-2 1 0-15,-2 8-3 0,-1-3 1 0,5 6-1 16,-4-1 2-16,0-1 1 0,0-7 0 0,0-2 0 16,-4 3 1-16,1-5-3 0,1-4 0 0,2-1 0 15,0 4 0-15,0 0 3 0,3-11 0 0,-3 2 0 16,-4 2 0-16,4-2-4 0,2-3 2 0,0-8-1 0,-2 1 1 16,1-2 2-16,6-9 0 0,0 0 0 15</inkml:trace>
  <inkml:trace contextRef="#ctx0" brushRef="#br0" timeOffset="42813.58">27474 5167 2009 0,'0'0'0'0,"20"0"0"0,-3 9 0 0,5-2 77 16,0-4 0-16,3-3-1 0,0 4 2 0,-2 0-60 15,-2-1 0-15,0-3 0 0,4 0 0 0,-4-3 66 0,-2 3 1 16,-3-4 0-16,-3 0 1 0,-3 1-69 0,1 3 0 15,-6 0 1-15,-5 0 0 0,9 0 24 0,-9 0-1 16,0 0 1-16,7 11 1 0,-7-11-28 0,3 7 1 16,-3-7 0-16,4 15 1 0,-2-1 0 0,0 2 1 15,-1 0 0-15,1 2 1 0,2-6-8 0,3-3-1 16,1 0 0-16,1 3 0 0,4-2 4 0,-3-1 1 16,3-5 0-16,-3 3 0 0,-1-4-6 0,2-3 0 15,1-3 0-15,2 3 0 0,-3-4 4 0,-1-3-1 16,-3-2 0-16,-1 2 2 0,-1 0-6 0,0 0-1 0,-1-1 1 15,-3-3 0-15,1 2 10 0,0-1 1 0,-4-1 0 16,-3-1 0-16,0 1-9 0,-2 1 1 0,-4 3-1 16,-1 0 1-16,-4 3 5 0,2 1 0 0,-2-1 1 15,-4 1 0-15,6 3-8 0,0 0 1 0,-2 0-1 16,4 0 1-16,3 0 3 0,9 0 0 0,-9 0-1 16</inkml:trace>
  <inkml:trace contextRef="#ctx0" brushRef="#br0" timeOffset="43163.53">28116 4942 2386 0,'0'0'0'0,"0"0"0"0,30-2 0 0,-10 4 74 16,-1 1 2-16,-1 1-1 0,-4 3 0 0,4 4-57 15,-1-3 0-15,1 10 0 0,1 1 0 0,-6 4 49 16,1-2 2-16,0 2-1 0,-4 5 1 0,-3 0-52 15,-1-8 1-15,-1 4 0 0,-3-2 0 0,0-1 16 0,-4-7 0 16,-3 5-1-16,-3-1 2 0,0-2-20 16,-1-6-1-16,0-3 1 0,-3 2-1 0,3 1-10 0,2-6-1 15,-4-4 1-15,1 0 0 0,10 0-2 0,-9-4 2 16,9 4-2-16,-4-10 1 0,4 10-3 0,-3-9 0 16,3 2 0-16,2-3 1 0,3-3-1 0,4-4 0 15,5-3 0-15,-2-1 2 0,4 0 0 0,-2-4 1 16,-2-4-1-16,3 0 2 0,2-2-2 0,-4 4 0 0,1 3 1 15,-2-1-1-15,-1 4 4 0,-1 5 1 0,-1-1 0 16,2 8 0-16,-1 0-3 0,-1 4 1 0,2 1-1 16,-1 4 2-16,1 0-2 0,-1 0 1 0,3 0-1 15</inkml:trace>
  <inkml:trace contextRef="#ctx0" brushRef="#br0" timeOffset="44651.48">28790 4843 1985 0,'0'0'0'0,"0"0"0"0,0 0 0 16,0 0 65-16,0 0 1 0,0 0 0 0,0 0 0 16,0 0-48-16,-21 7 0 0,21-7 0 0,-16 20 0 15,2 1 57-15,-2-2 1 0,-3 6-1 0,-1 3 0 16,1 2-57-16,1 2 0 0,6-4 0 0,5 0 0 0,3 5 23 16,1-8 2-16,3-4-2 0,3 5 2 0,6-4-27 15,2-5 0-15,3-3-1 0,7 6 2 0,4-6-1 16,-2-4 1-16,5-4-2 0,0 4 2 0,-1-5-8 15,-4-3 1-15,-1-2-1 0,0 4 1 0,-3-8 3 0,-1-1-1 16,-1-4 0-16,1 2 2 0,0-2-6 0,-3-1 0 16,0-6-1-16,-5-2 1 0,-1 4 6 0,-2-3 0 15,-5-1 0-15,0-1 0 0,-4 3-6 0,-2 7 1 16,-1-5 0-16,0 3 0 0,-2 4 3 0,-2 4 1 16,-2 3-1-16,1-4 2 0,-1 8-7 0,0-1 1 15,1 1 0-15,-2 3 0 0,-1 3 3 0,1 1 2 16,1-2-2-16,6 7 1 0,1 3-5 0,3-1 1 0,1-4 0 15,0 1-1-15,0 1 6 0,3 0-1 0,3-5 0 16,2 5 2-16,3-4-6 0,-1-3 0 0,3-4 0 16,4 9-1-16,3-7 3 0,1-2 2 0,2-1-2 15,7 3 1-15,-4-4-4 0,-1-3-1 0,-2-3 1 16,-2 3 1-16,0 0 1 0,-1-7 1 0,-1-6-1 16,-1 10 1-16,-4-1-4 0,-2-6 1 0,2 1-1 15,-1 0 1-15,-3-1-1 0,-1-1-1 0,2-3 1 16,-6-2 1-16,-1-1-4 0,-3 3 1 0,3-4 1 0,1 0-1 15,-1-3 0-15,-4 6-1 0,1-7 1 0,5 1 0 16,-5-2-2-16,-1 8 2 0,2 2-1 0,2 3 0 16,-2-1-1-16,-2 4-1 0,0 7 0 0,3-9 0 15,-3 9-1-15,0 0 1 0,0 0 0 0,0 0 0 16,0 7-2-16,0 2 1 0,0-2 0 0,0 11 0 0,-2 6-1 16,1 6 1-16,-3-5 0 0,2-2 0 0,0 1-3 15,-1-6 0-15,-1-4 1 0,1 4 0 0,-1-4 0 16,1-2-1-16,-1-5 1 0,3 0 1 0,-1 4-5 15,2-11 2-15,-4 7-2 0,4-7 2 0,0 0-1 16,0 7 2-16,0-7-2 0,0 0 2 0,0 0 0 0,0 0-1 16,0 0 1-16,2-7 0 0,-2 7-1 15,11-11 2-15,-8 1-1 0,2-10 0 0,2-6 2 0,2 0 0 16,2-11 0-16,-1 5 0 0,-1 4 0 0,0 0 0 16,-2 8 0-16,-3 6 1 0,3 0 0 0,0 5 0 15,0 2 0-15,-7 7 0 0,10 2 0 0,-10-2 0 16,13 14 0-16,-4 11 0 0,-1-2 0 0,-1 8 1 0,4-6-1 15,-4-4 1-15,2 0-1 0,-4-2 1 16,-1-1-1-16,-1-2 1 0,1 0 1 0,-1-6 1 0,-1-1-1 16,2-2 0-16,1 4-1 0,-5-11 1 0,7 3 1 15,-7-3-1-15,7 7 2 0,-7-7 2 0,7-3-2 16,2 3 2-16,5-7-3 0,0 0 2 0,-3 0-2 16,-2-6 2-16,3-1 0 0,2 4 2 0,2-4 0 15,-6-8 0-15,1 3-3 0,1-4 1 0,6-3-1 16,-2 1 2-16,0-3-1 0,-2 5 2 0,-2 2-1 0,-3 9 0 15,0-1-1-15,-2 3-1 0,-7 10 1 0,7-4-1 16,-3 15 2-16,-1 1 1 0,1 4-2 0,-3 12 2 16,1 0-2-16,0 2-1 0,0-5 0 0,-2 0 1 0,0 1 1 15,0-5-1-15,-2-7 1 0,-2 4-1 0,1-4-1 16,1-2 0-16,0-1 1 0,1-1-1 0,2-3 1 16,3 0-1-16,-4-7 1 0,12 7-1 0,-5-1 0 15,-7-6-1-15,11 0 0 0,-4 0 2 0,2 0-3 16,-1 0 1-16,0-4 1 0,0 2-1 0,5-1-1 15,-1-2 1-15,-1-4-1 0,3-5 1 0,2 0-1 0,1-6 1 16,1-1-1-16,0 0 0 0,-3-4-1 0,0 1 2 16,-1 1-1-16,-4-2 0 0,-1-3 0 0,-2 9 2 15,-3-2-2-15,-3 0 1 0,1 3 0 0,0 4-1 16,1 2 0-16,-3 12 0 0,-3-7-1 16,3 7 1-16,-12-4-1 0,1 11 0 0,-3 0 0 0,0 2 0 15,1 1 0-15,1 8 0 0,1 3-1 0,4 0 0 16,2-8 0-16,2 6 1 0,4 4-1 0,3-2 0 15,-1-7 0-15,1-7 2 0,-1 0-2 0,5 0 0 0,-1 0 0 16,1 2 0-16,3-2 0 0,1-4 0 0,2 5 0 16,1-1 0-16,0-4 0 0,-2 1 0 0,3-1 0 15,0 1 0-15,-2-4 0 0,0 0 0 0,3 0 0 16,-6-4 0-16,1 1-2 0,-1-1 2 0,-1 1 0 16,1-8 0-16,0 0-1 0,-3-1 1 0,1 0 0 15,0 1 0-15,-2 2-1 0,-2-1 1 0,1-1 0 16,-1 1 0-16,0 3-1 0,-5 7 1 0,9-9 0 15,-9 9 0-15,0 0-1 0,7 0 1 0,-7 0-1 0,2 12 1 16,-2-1-1-16,0 3 1 0,0-4 0 0,0 1 0 16,0 1-1-16,0 2 1 0,0-3 0 0,-2 0 0 15,0-1-2-15,2-3 2 0,0 0 0 0,0 0 0 16,0-2-1-16,0 4 1 0,0-9 0 0,0 11 0 0,0-11-1 16,4 9 1-16,-4-9 0 0,0 0 0 0,11 0-1 15,-4-4 1-15,0-1 0 0,1 1 0 0,3-3-1 16,0-3 1-16,-1-1 0 0,1-3 0 0,1 0 0 15,1-4 0-15,1 1 0 0,-4 5 0 0,3-3 0 16,-1 5 0-16,-2-1 0 0,1 1 0 0,0 6 0 16,1-1 0-16,-5 5 0 0,2 9 0 0,0 1 0 15,0 1 0-15,-1 3 0 0,-2 2 0 0,-1 3 0 0,-2-3 0 16,1 2 0-16,-2-3 0 0,0-1 0 0,-1 2 0 16,-1 0 0-16,-1-2 0 0,1 0 0 0,0-1 0 15,0-5 0-15,-2 3 0 0,2-1 0 0,0-1 0 16,0-9 0-16,0 11 0 0,0-11-1 0,0 0 1 15,0 0 0-15,0 0 0 0,0 0-1 0,0 0 1 0,2-16 0 16,-2 5 0-16,0-4-3 0,1-3 2 0,3-1 0 16</inkml:trace>
  <inkml:trace contextRef="#ctx0" brushRef="#br0" timeOffset="44903.28">30727 4398 1884 0,'0'0'0'0,"0"0"0"15,0 0 0-15,-2-15 60 0,2 6 1 0,0-2-1 16,0 4 2-16,0 0-45 0,0 7 1 0,-3-14 0 15,3 14 0-15,0-9 12 0,0 9 0 0,0 0 1 16,0 0-1-16,-4-7-16 0,4 7-1 0,0 0 0 0,-7 13 2 16,4 1-5-16,-1 0 0 0,2 9 0 0,0 15 2 15,2 6-6-15,2 2 1 0,2 7 0 0,-1 7 1 16,-1-6-6-16,2-6 1 0,-1 4 1 0,-1-2-1 16,0 2-1-16,-2-2 0 0,0-5 1 0,-2 1 0 0,0-5 3 15,0-3-1-15,-1-6 1 0,-4 0 0 0,1-2-3 16,1-9 1-16,-2-7 0 0,-2 7 0 0,2-5 11 15,2-9-1-15,5-7 1 0,-11 12 0 0,11-12-8 16,-10 7 2-16,10-7 0 0,-9-2 0 0,9 2 9 0,-11-7 1 16,11 7-1-16</inkml:trace>
  <inkml:trace contextRef="#ctx0" brushRef="#br0" timeOffset="45122.18">30387 4602 2098 0,'0'0'0'15,"42"7"0"-15,-2 1 0 0,8 2 62 0,1 1 1 0,8-1-1 16,3 4 1-16,0-1-45 0,-5-3 0 0,6 1 0 16,-3-1 0-16,-5 3 56 0,-3-5 0 0,-4 3 0 15,-4-4 0-15,-5 2-56 0,-7-2 0 0,-4-7 0 16,-3 3 0-16,-3 1 21 0,-10-4 1 0,-1 0-1 15,-9 0 1-15,0 0-24 0,0 0 0 0,-16-4 0 16</inkml:trace>
  <inkml:trace contextRef="#ctx1" brushRef="#br0" timeOffset="43415.77">4572 11711 0,'0'0'0,"0"0"0,0 0 0,0 0 0,0 0 16</inkml:trace>
  <inkml:trace contextRef="#ctx0" brushRef="#br0" timeOffset="64263.01">4417 6995 1620 0,'0'0'0'0,"0"0"0"15,0 0 0-15,0 0 17 0,0 0 1 0,-4-16 0 16,4 16 0-16,-3-7-8 0,3 7 0 0,-11-7 0 16,4 0 0-16,-2 3 76 0,-1-3 1 0,-1 4-1 0,-14 1 1 15,4 2-70-15,2 0 0 0,-2 0 1 0,-4 0 0 16,2 4 63-16,2 4 0 0,-7 0 0 0,-1 6 1 15,3-4-64-15,5-3 0 0,0-3 0 0,7 4 0 16,1 3 30-16,6 0 0 0,4-4 0 0,3 3 1 0,-4-3-33 16,4 4 1-16,7-6 0 0,-2 6 0 0,6-1 13 15,0 2 0-15,-1-3 1 0,1 5 0 0,6 0-17 16,-2-3 0-16,2 0 0 0,6 3 0 0,2 5 10 16,-8-5-1-16,1-2 1 0,5 6 1 0,-2-2-14 15,-3 1 1-15,1-1 1 0,-1 2-1 0,-4 1 9 0,0 1 1 16,-3-6-1-16,-4 5 1 0,0 0-10 0,-7-1-1 15,0-6 0-15,-4 8 0 0,-6-1 9 0,-1-5 1 16,-3 0-1-16,-7-3 1 0,5 1-11 0,-2-3 1 16,-6-1 1-16,-1 7-1 0,2-8 7 0,-2 0 1 15,4-7-1-15,-4 7 1 0,6-7-9 0,1 0 0 16,1-7 0-16,-1 7 1 0,-1-4 5 0,5-6 1 0,3-1-1 16,-3-1 1-16,0-1-8 0,0 3 1 15,3-2-1-15,-1-3 1 0,1 5 2 0,1-2 0 0,-1-1 1 16,7 4 0-16,1 2-5 0,3 7 0 0,3-10 0 15,1 3 0-15,-4 7 2 0,3-7 0 0,-3 7 0 16,11-4 1-16,-4 1-4 0,4 3 0 0,-1-4-1 16</inkml:trace>
  <inkml:trace contextRef="#ctx0" brushRef="#br0" timeOffset="64697.42">4676 7203 2449 0,'0'0'0'0,"0"0"0"0,0 0 0 0,0 0 92 16,-25-16 0-16,17 12 0 0,1 4 0 0,-4 0-75 15,-3 0 1-15,3 0-1 0,-3 9 1 0,0 2 71 0,2-3 0 16,1 5 0-16,0 6 1 0,4-3-73 15,4 0 1-15,-4-2-2 0,7 2 2 0,0 1 20 0,0-5 1 16,0-1-1-16,7 3 0 0,0-3-23 0,4-3 0 16,-4 1 1-16,3-5 0 0,3-1-6 0,1-3 0 15,3-3 0-15,4-4 1 0,-5 0-4 0,-2-2 0 16,1-5-1-16,-5 2 2 0,-3-1-6 0,-3-4 1 16,3-3-1-16,-4 6 0 0,4 2-1 0,-3-2 2 0,3 5-1 15,-4-2 0-15,-3 11 0 0,4-8 1 0,-4 8-1 16,7 1 0-16,-7-1-1 0,5 14 1 0,-5-6 1 15,7 4-1-15,0 11 2 0,4-2 1 0,0 2-1 16,-4-4 1-16,0 0-2 0,3-3 1 0,1-2-1 16,-1 0 1-16,3-1 3 0,-3-3 0 0,5-3 0 15,-5 2-1-15,4-4-1 0,-3-1-1 0,1-1 1 16,-1-3 0-16,-1 0 3 0,1-3 0 0,-4 3 0 16,4-4 0-16,-4 3-4 0,-7 1 2 0,7-11 0 0</inkml:trace>
  <inkml:trace contextRef="#ctx0" brushRef="#br0" timeOffset="64967.8">5039 6817 2512 0,'0'0'0'0,"0"0"0"0,0 0 0 0,0 0 89 15,0 0-1-15,0 0 1 0,0 0 0 0,0 0-72 16,0 0 0-16,0 0 1 0,7 23 0 0,-7 5 69 0,0 0 0 15,0 2 0-15,0 13 0 0,0-7-70 16,0 3 1-16,0 0 0 0,-3 12 0 0,3-5 23 0,0 1 2 16,0-5-1-16,0 4 0 0,-4-9-26 0,4 2 0 15,4-9-1-15,-1 5 2 0,1-7-4 0,0-12-1 16,-1 3 0-16,4 8 1 0,-2-10-5 0,-1-6-1 16,-4-2 1-16,3-2 0 0,-3-7-1 0,11 8 0 15,-11-8-1-15,7-3 2 0,-7 3-3 0,4-11 0 0,-1 6 0 16</inkml:trace>
  <inkml:trace contextRef="#ctx0" brushRef="#br0" timeOffset="65663.71">5489 7285 2425 0,'0'0'0'0,"0"0"0"0,0 0 0 15,20-7 79-15,-20 7 2 0,10-9-1 0,1 6 1 16,-1-1-64-16,-3-3 1 0,4-1 0 0,0 0 0 0,-1-4 72 16,3 0 0-16,-6-4 0 0,-4 4-1 15,-3-2-72-15,4 1 1 0,-4-1-1 0,-4 5 1 0,1-1 17 16,-8-1 0-16,0-1-1 0,3 5 2 0,-3 0-21 16,0 3-1-16,-3 1 1 0,0 5 1 0,0-1-7 15,0-1 0-15,5 2 0 0,-5 7 0 0,3 3-4 16,-3-1 1-16,4-4-1 0,3 12 2 0,0-1-5 15,0-2 2-15,3 7-1 0,1 1 1 0,1 4-2 16,2-1 0-16,0-3 0 0,0 3 1 0,2-6 0 0,5 2 0 16,3-2 1-16,1-4-1 0,3 1-1 0,0 0 2 15,0-6-2-15,6 2 1 0,4-7 1 0,1 0-1 16,0-3 0-16,1-1 2 0,-1-1-3 0,7-4 1 16,-3-1 0-16,3-1 0 0,-4-3 0 0,-5-4 1 0,2 1-1 15,0-8 1-15,-6-1-2 0,-1 1 1 0,3-6-1 16,-3-6 2-16,-4 2 1 0,0-6 2 0,-2-3 0 15,-1 4 0-15,-4 3-3 0,0-2 1 0,0 6-1 16,0 1 1-16,0 1 3 0,-3 6 3 0,-1-1-2 16,1 5 1-16,-4-2-5 0,0 5 2 0,0 1-1 15,0 3 0-15,0 7 6 0,-4-7-1 0,4 7 0 16,0 0 1-16,-10 0-5 0,10 0 1 0,-8 7 0 16,5-2 0-16,-8 4 4 0,4 1 1 0,0 3 0 15,0 4 0-15,-2-3-5 0,4 0 0 0,3-3 0 16,2 10 1-16,4-5 1 0,1-2 1 0,2-4 0 15,4 10 1-15,3-4-6 0,0-4 2 0,7 2-1 0,-3 0 1 16,-2 2 1-16,1-4 1 0,1 2 0 0,3 6 0 16,-5-6-4-16,2 2 0 0,-4-2 1 0,0-2 0 15,-4 6 2-15,-2 1 0 0,0-3 0 0,-1 1 0 0,-5-4-4 16,-2 2 1-16,0 1 0 0,-3 2 0 0,-3 0 1 16,1-6 1-16,-6-2-1 0,-3 11 0 0,-3-6-7 15,-1-5 0-15,-3-3 0 0,-2 7 0 0,-2-5 0 16,1 0 0-16,-3-6 0 0,-1 4 0 0,3-3 0 15,2-4 0-15,-1-4 0 0,-1 4 0 0,2-3 0 0,2-1 0 16,3-4 0-16,0 4 0 0,4 2 0 0,0-3 0 16,5-2 0-16,2 3 0 0,7 4 0 0,-10 0 0 15,10 0 0-15</inkml:trace>
  <inkml:trace contextRef="#ctx0" brushRef="#br0" timeOffset="70804.46">4877 8379 1834 0,'0'0'0'0,"0"0"0"0,0 0 0 0,-17 7 105 15,9-7-1-15,8 0 0 0,0 0 2 0,-7-3-90 16,7 3 0-16,0 0 1 0,0 0 0 0,0 0 61 16,-7-4 0-16,7 4-1 0,0 0 2 0,0 0-61 15,0 0 0-15,0 0 0 0,0 0 0 0,0 0-17 0,0 0 1 16,0 0-1-16,0 0 2 0,0 0-2 15,0 0 0-15,0 0 0 0,0 0 1 0,0 0-7 0,0 0 0 16,0 0 1-16,0 0-1 0,11-5 1 0,-4 3 0 16,4 1 1-16,-11 1 0 0,7-6-20 0,-7 6 1 15,0 0-1-15,0 0 1 0,7 0 9 0,-7 0 2 0,0 0 0 16,0 0 0-16,0 0 5 0,0 0 1 16,0 0-1-16,0 0 0 0,0 0 2 0,0 0-1 0,7 13 1 15,-7-5 0-15,0 0 4 0,0 2 0 0,3-3 0 16,1 0 0-16,-1 2 0 0,-3 0 0 0,4-2 0 15,1 0 0-15,2 2 5 0,-7-9-1 0,4 10 1 16,-4-10 1-16,10 11-3 0,-10-11 0 0,11 3 1 16,-11-3 0-16,7 7 17 0,-7-7 2 0,0 0-1 15,11 6 1-15,-11-6-12 0,10 3 0 0,-10-3 0 16,0 0 2-16,11 0 14 0,-11 0 1 0,9-2 0 16,-9 2 0-16,10 0-16 0,-10 0 2 0,11-3-1 15,-11 3 1-15,10-4 11 0,-10 4 2 0,7-7 0 0,-7 7 0 16,11-3-14-16,-11 3 0 0,0 0-1 0,7-7 2 15,-7 7 13-15,7 0 0 0,-7 0 0 0,0 0 1 0,0 0-16 16,4-7 2-16,-4 7-2 0,0 0 1 16,0 0 9-16,0 0-1 0,0 0 0 0,0 0 2 0,0 0-12 15,0 0 0-15,0 0 0 0,0 0 1 0,0 0 7 16,0 0 0-16,0 0 0 0,0 0 1 0,0 0-10 16,0 0 1-16,0 0-1 0,0 0 2 0,0 0 6 15,0 0 0-15,0 0 0 0,0 0 0 0,0 0-8 16,0 0 0-16,0 0 0 0,0 0 0 0,0 0 5 0,0 0-1 15,0 0 1-15,0 0-1 0,0 0-6 0,0 0 1 16,0 0 0-16,0 0 0 0,0 0 2 0,0 0 1 16,0 0-1-16,0 0 1 0,0 0-5 0,0 0 1 15,0 0 0-15,0 0-1 0,0 0 1 0,7-4 1 16,-7 4 0-16,0 0 0 0,0 0-3 0,7 0-1 16,-7 0 1-16,0 0 1 0,0 0-2 0,0 0 2 0,0 0-1 15,0 0 0-15,0 0-1 0,0 0-1 0,0 0 1 16,0 0-1-16,0 0 1 0,0 0-1 0,0 0 1 15,0 0 0-15,0 0-1 0,0 0-1 0,0 0 1 16,0 0 0-16,0 0-1 0,0 0 2 0,0 0-2 16,0 0 2-16,0 0-3 0,0 0 1 0,0 0 1 15,0 0-1-15,0 0-1 0,0 0 1 0,0 0-1 16,0 0 1-16,0 0-1 0,0 0 1 0,0 0-1 16,0 0 0-16,0 0-1 0,0 0 2 0,7-7-1 15,-7 7 0-15,0 0-1 0,0 0 1 0,9-9 0 0,-9 9 0 16,0 0-1-16,10-5 0 0,-10 5 0 0,0 0 1 15,4-7 0-15,-4 7-1 0,0 0 0 0,0 0 0 16,7-7 0-16,-7 7 0 0,0 0 0 0,0 0 0 0,0-5-1 16,0 5 1-16,0 0 1 0,0 0-1 0,0 0-1 15,0 0 1-15,0 0 0 0,0 0 0 0,0 0-1 16,0 0 1-16,0 0 0 0,0 0 0 0,0 0-1 16,0 0 2-16,0 0-2 0,0 0 1 0,0 0-1 15,0 0 1-15,0 0-1 0,0 0 1 0,0 0-1 0,0 0 1 16,0 0 0-16,0 0 0 0,0 0-1 0,0 0 1 15,0 0 1-15,0 0-1 0,0 0 0 0,0 0 0 16,0 0 0-16,0 0 0 0,-4-7 0 0,4 7 0 16,0 0 1-16,0 0-1 0,0 0 0 0,0 0 1 15,0 0 0-15,0 0 1 0,0 0-2 0,0 0 1 16,0 0-1-16,0 0 1 0,0 0 0 0,0 0 2 16,0 0-2-16,0 0 1 0,0 0 0 0,0 0-1 0,0 0 0 15,0 0 0-15,0 0 2 0,0 0-1 0,0 0 1 16,0 0-1-16,0 0-1 0,0 0 2 0,0 0-2 15,0 0 1-15,0 0 1 0,0 0 0 0,0 0-1 16,0 0 2-16,0 0-3 0,0 0 1 0,0 0 1 16,0 0-1-16,0 0-1 0,0 0 2 0,0 0-1 15,0 0 1-15,0 0-2 0,0 0 0 0,0 0 0 16,0 0 2-16,0 0-2 0,0 0 1 0,0 0-1 16,0 0 2-16,0 0-2 0,0 0 0 0,0 0 1 15,0 0-1-15,0 0 0 0,0 0 1 0,0 0 0 0,0 0 0 16,0 0-1-16,0 0 1 0,0 0-1 0,0 0 0 15,0 0 0-15,0 0 1 0,0 0-1 0,0 0 1 16,0 0-1-16,0 0-1 0,0 0-1 0,0 0 0 16,0 0 0-16,0 0 0 0,0 0 0 0,0 0 0 15,0 0 0-15,0 0 0 0,0 0 0 0,0 0 0 0,0 0 0 16,0 0 0-16,0 0 0 0,0 0 0 0,0 0 0 16,0 0 0-16,0 0 0 0,0 0 0 0,0 0 0 15,0 0 0-15,0 0 0 0,0 0 0 0,0 0 0 16,0 0 0-16,0 0 0 0,0 0 0 0,0 0 0 0,0 0 0 15,0 0 0-15,0 0 0 0,0 0 0 0,0 0 0 16,0 0 0-16,0 0 0 0,0 0 0 0,0 0 0 16,0 0 0-16,0 0 0 0,0 0 0 0,0 0 0 15,0 0 0-15,0 0 0 0,0 0 0 0,0 0 0 16,0 0 0-16,0 0 0 0,0 0 0 0,0 0 0 16,0 0 0-16,0 0 0 0,0 0 0 0,0 0 0 15,0 0 0-15,0 0 0 0,0 0 0 0,0 0 0 0,0 0 0 16,0 0 0-16,0 0 0 0,0 0 0 0,0 0 0 15,0 0 0-15,0 0 0 0,0 0 0 0,0 0 0 16,0 0 0-16,0 0 0 0,0 0 0 0,0 0 0 16,0 0 0-16,0 0 0 0,0 0 0 0,0 0 0 15,0 0 0-15,0 0 0 0,0 0 0 0,0 0 0 16,0 8 0-16,0-8 0 0,0 6 0 0,0-6 0 16</inkml:trace>
  <inkml:trace contextRef="#ctx0" brushRef="#br0" timeOffset="72028.91">4983 8394 1658 0,'0'0'0'0,"0"0"0"0,0 0 0 0,0 0 104 0,0 0 1 16,0 0-1-16,0 0 2 0,0 0-91 0,0 0 2 16,-16-4 0-16,16 4 0 0,0 0 76 0,0 0 1 15,-7-7-1-15,7 7 2 0,0 0-78 0,0 0 0 16,-7-7 0-16,7 7 1 0,0 0 8 0,-7 10 0 15,7-10 0-15,0 8 1 0,0 6-15 0,0 0 0 0,0 1 1 16,0 17 0-16,0-7-7 0,0-4 0 0,0 5 1 16,3 1 0-16,1-1-3 0,0-1 1 15,-4-4-1-15,0 0 2 0,0-2-1 0,0-1-1 0,0-2 0 16,-4-2 1-16,4-2-2 0,0-1 1 0,0-4-1 16,0-7 0-16,0 8 8 0,0-8-1 0,0 0 0 15,0 0 1-15,0 0-4 0,0 0-1 0,0 0 1 16,0 0 0-16,0 0 13 0,7-8 1 0,-3-3 1 15,-4-10-1-15,3-11-10 0,1 1 1 0,-1-5-1 0,1 3 0 16,-4 3 20-16,3-2 1 0,-3 1-1 0,2 3 2 16,2 0-20-16,-1 8 2 0,-1 3-2 0,0-1 2 15,1 7 16-15,1 3 2 0,-1-3-1 0,1 4 1 16,-4 7-20-16,7-5 2 0,-7 5 0 0,10 2-1 0,-3 1 15 16,4 1 2-16,-4-1-2 0,9 11 1 0,5 2-16 15,-3-5-1-15,-4-1 1 0,0 6 0 0,-7 0 9 16,0 0-1-16,-3-6 0 0,-3 8 2 0,3-2-13 15,-1-6 2-15,-1 2-2 0,-2 4 1 0,2-2 7 16,1-5 1-16,-3-2 1 0,0 2-1 0,0 2-10 16,-3-4 1-16,3-7 0 0,0 10 1 0,0-10 1 0,0 0 0 15,0 0 1-15,0 7 1 0,0-7-8 0,0 0 2 16,0 0-1-16,0 0 1 0,0-10 1 0,0 10 2 16,0-7-1-16,3-2 0 0,4-11-4 0,1-4 1 15,-1-4-2-15,0 5 2 0,0-2 1 0,0-1 1 16,7 5-1-16,-7 0 1 0,-2 3-4 0,1 4 1 0,2 0-2 15,-1 7 2-15,-7 7 1 0,11-9 1 0,0 9 0 16,-4 3 0-16,0-1-4 0,3 4 1 0,1 1-2 16,-1 8-4-16,3 3 0 0,1-4 0 0,-4 0 0 15,-2 5 0-15,-1 3 0 0,0-5 0 0,-4-3 0 16,1 7 0-16,-4 0 0 0,0 2 0 0,0 0 0 16,-4 0 0-16,1 0 0 0,3-5 0 0,-4-1 0 15,1-1 0-15,3-4 0 0,-4 2 0 0,4-3 0 16,-3-2 0-16,3 0 0 0,0-2 0 0,0-7 0 15,3 10 0-15,-3-10 0 0,0 0 0 0,0 0 0 16,7 4 0-16,-7-4 0 0,0 0 0 0,0 0 0 16,7-4 0-16,-7 4 0 0,0 0 0 0,7-7 0 0</inkml:trace>
  <inkml:trace contextRef="#ctx0" brushRef="#br0" timeOffset="72944.53">4953 9373 1972 0,'0'0'0'0,"0"0"0"0,0 0 0 0,0 0 54 0,0 0 0 16,0 0 0-16,11-19 0 0,-11 19-37 0,0 0 1 15,0 0-2-15,3-5 2 0,-3 5 44 0,0 0 1 16,0 0 0-16,0 0 0 0,0 0-47 0,0 0 2 15,0 0 0-15,0 0 0 0,0 0 16 0,0 0 1 16,0 0-2-16,0 0 2 0,0 0-20 0,0 0-1 0,0 0 1 16,0 0 0-16,0 0-3 0,0 0 0 0,0 0 1 15,0 0 0-15,0 0-5 0,0 0 0 0,0 0 0 16,0 7-1-16,0-7 2 0,0 10 2 0,0-10-2 16,0 0 1-16,0 7-5 0,0-7 2 0,0 0-1 15,0 0 0-15,0 9 2 0,0-9 1 0,0 0-1 16,0 0 1-16,0 7-3 0,0-7-1 0,0 0 1 15,0 0-1-15,0 7 3 0,0-7 0 0,0 0 0 16,0 0 1-16,0 7-3 0,0-7-1 0,0 0 1 16,0 0-1-16,0 0 3 0,0 0 0 0,0 0 0 0,0-7 0 15,0 7-3-15,0 0 1 0,0 0 0 0,0 0-1 16,0 0 2-16,0 0 0 0,0 0-1 0,0 0 2 16,0 0-3-16,0 0 0 0,0 0 0 0,0 0 1 0,0 0 3 15,0 0-1-15,0 0 1 0,0 0 2 0,0 0-6 16,7 0 2-16,-7 0-1 0,0 0 0 0,0 0 4 15,7 0 0-15,-7 0 1 0,0 0-1 0,0 0-4 16,7 0 1-16,-7 0 0 0,0 0 0 0,0 0 0 0,0 0 1 16,0 0 0-16,0 0 1 0,0 0-3 15,0 0-1-15,0 0 1 0,0 0 0 0,0 0 0 0,0 0 2 16,0 0-1-16</inkml:trace>
  <inkml:trace contextRef="#ctx1" brushRef="#br0" timeOffset="60733.56">5804 8633 0,'0'0'0,"0"0"0,0 0 15,0 10 1,0 8-16,-18 20 16,-1 28-1,0 18-15,0-9 16,0 0 0,0-18-16,1-29 15</inkml:trace>
  <inkml:trace contextRef="#ctx1" brushRef="#br0" timeOffset="61585.67">5061 9750 0,'0'0'0,"0"0"0,0 19 16,10 18 0,-1 29-16,0 18 15,-9 10 1,0-9-1,0-20-15,0-18 16,-9-19-16,0-9 16,-1-10-1,10-9-15,-19-28 16,-9-19 0,0-28-16,0 10 15,18 8 1,10 29-1,10 0-15,-1 19 16,19-1-16,1 1 16,18 18-1,9 19 1,0 10-16,-18-1 16,-19-18-16,0 0 15,0 0 1,-10 0-1,0-10-15,1-9 16,-1 0 0,10-9-16,19-29 15,18-18 1,1 9-16,-10 19 16,-10 9-1,10 9-15,0 29 16,-9 9-1,0 19-15,-10 19 16,-9 18 0,-19 1-16,-19-1 15,0-9 1,10-37-16</inkml:trace>
  <inkml:trace contextRef="#ctx1" brushRef="#br0" timeOffset="61982.65">6002 10341 0,'0'0'0,"9"0"16,1-9-16,18-1 15,10 1 1,-1 18-16,-18 1 16,0 18-1,0 0-15,-19 19 16,0 0 0,-10-10-16,1 1 15,-1-20 1,10 1-16,10-9 15,9-1 1,18 0-16,48-9 16,18 0-1,1-9 1,-38 0-16,-38-1 16,-19 10-1</inkml:trace>
  <inkml:trace contextRef="#ctx1" brushRef="#br0" timeOffset="62717.26">5174 11232 0,'0'0'0,"0"0"16,0 0-16,0 0 16,9 10-1,1 27 1,9 19-16,9 10 15,-9 0 1,0-19-16,-19-10 16,0-18-1,0-19-15,0 0 16,0 0 0,0-28-16,0-47 15,0-28 1,9 18-16,0 29 15,1 28 1,-1 18-16,1 1 16,8 18-1,11 10-15,8 19 16,-18-1 0,0 1-16,-10-20 15,-9 1 1,0-19-1,0 0-15,10-9 16,-1-19 0,19-19-16,1-19 15,8 19 1,-9 10-16,1 9 16,18 9-1,0 9-15,0 20 16,9 9-1,-18 9-15,-1 19 16,-18 9 0,0 10-16,-19 18 15,0 10 1,0 0-16,0-47 16</inkml:trace>
  <inkml:trace contextRef="#ctx1" brushRef="#br0" timeOffset="63269.62">6237 11429 0,'0'0'0,"0"0"0,10 0 16,-1 0 0,19 10-16,10 8 15,9 11 1,-10 8-16,1 10 15,-19-9 1,-19-1-16,0 1 16,-19-1-1,0-18-15,10 0 16,-1-1 0,1-8-16,9-1 15,9 1 1,1 8-1,18 1-15,0 0 16,1 0 0,-11-1-16,-8 1 15,-10-9 1,-10-1-16,-18 10 16,-19 9-1,-38 0-15,-9 19 16,-19 0-1,48-19-15</inkml:trace>
  <inkml:trace contextRef="#ctx1" brushRef="#br0" timeOffset="63971.69">5165 12940 0,'0'0'0,"0"0"16,0 0-16,0 0 15,0 0 1,0 0-16,0 9 16,9 29-1,0 9-15,1-10 16,-10-9 0,0-9-16,0-19 15,0 0 1,0-9-16,9-38 15,20-19 1,-1-37-16,9-10 16,1 29-1,-10 28 1,0 18-16,1 29 16,18 9-1,0 37-15,9 10 16,-9 9-1,-19 1-15,-9-20 16,0-9 0,-19-9-16,0-19 15,0 0 1,9 0-16,1-19 16,18-18-1,0-10-15,1 19 16,-1 0-1,0 18-15,0 1 16,10 18 0,-10 1-16,0 18 15,-9 19 1,0 18-16,-19-36 16</inkml:trace>
  <inkml:trace contextRef="#ctx1" brushRef="#br0" timeOffset="64367.35">6312 12602 0,'0'0'0,"0"0"15,0 19 1,-9 18-16,0 20 16,18 18-1,0 0-15,1-10 16,9-18 0,-1-18-16,11-11 15,-1-18 1,19-28-16,-9-9 15,-10-10 1,-9 19 0,-1-1-16,-18 20 15,0 9-15,0 19 16,0 56 0,-9 66-1,-19 159-15</inkml:trace>
  <inkml:trace contextRef="#ctx1" brushRef="#br0" timeOffset="65133.8">7347 7873 0,'0'0'0,"0"0"0,0 0 15,0 10 1,-9-1-16,-10 38 16,10 56-1,9 57 1,9 37-16,10 28 16,0 19-1,-1 0-15,-8-10 16,9 20-16,-1 8 15,1 11 1,0 27-16,0 9 16,0 10-1,0 19 1,-19-9-16,9-20 16,-9 10-1,9-19-15,1-28 16,-1-9-1,-9-28-15,0-29 16,0-18 0,10-29-16,-1-9 15,0-18 1,1-29-16,-1-28 16,1-19-1,-1-18-15,0-29 16</inkml:trace>
  <inkml:trace contextRef="#ctx1" brushRef="#br0" timeOffset="65887.42">5814 8089 0,'9'0'0,"10"0"15,47 0-15,37-9 16,38 18 0,76 1-16,46 8 15,48-18 1,37 0-16,28-9 16,-28 0-1,-37-1-15,-10 1 16,-10-1-1,-27 1-15,-29 0 16,-28 9 0,-38 9-1,-9-9-15,-28 0 16,-38 0 0,-28 0-16,-29 0 15,-18 0 1,-19 0-16,0 0 15</inkml:trace>
  <inkml:trace contextRef="#ctx1" brushRef="#br0" timeOffset="67753.35">7780 8380 0,'0'0'0,"0"0"15,0 0 1,0 0-16,0 19 15,-19 46 1,10 48-16,9 18 16,9-9-1,1-18-15,-1-29 16,0-28 0,-9-19-16,0-10 15,10-8 1,-10-10-16</inkml:trace>
  <inkml:trace contextRef="#ctx1" brushRef="#br0" timeOffset="68253.67">8269 8802 0,'0'0'16,"10"0"-16,8-19 15,29-9 1,10-9-16,18-1 16,-18 10-16,8 19 15,-8-1 1,-1 20-16,1 18 16,-20 9-1,-8 1 1,-20 9-16,-28-10 15,-18 1 1,-20-1-16,-9-18 16,0-19-1,1-9-15,17-10 16,11-9 0,9-10-16,-1 10 15,20 0 1,0 19-16</inkml:trace>
  <inkml:trace contextRef="#ctx1" brushRef="#br0" timeOffset="68684.86">9332 8671 0,'0'0'0,"10"-19"15,-1 0 1,19-9-16,0 9 16,1 10-1,-1 9-15,0 9 16,10 29-1,-1 9-15,-18 19 16,-9-10 0,-10 0-16,-19-18 15,0-1 1,0-18-16,-19-19 16,1 0-1,-10-28-15,0-10 16,19-9-1,9 0-15,19 19 16,9 0 0,1 19-1</inkml:trace>
  <inkml:trace contextRef="#ctx1" brushRef="#br0" timeOffset="70050.42">8090 9712 0,'0'0'0,"0"0"16,0 0-16,0 10 16,-9 18-1,-10 38-15,10 37 16,-1 19 0,10 9-16,0-28 15,-9-18 1,0-38-16,-1-10 15,10-18 1,0 0-16,0-19 16</inkml:trace>
  <inkml:trace contextRef="#ctx1" brushRef="#br0" timeOffset="70582.71">8335 10031 0,'0'0'0,"0"0"15,0 0 1,0 0-16,0 10 16,0-1-1,-9 19-15,-1 19 16,10 0-1,10-9-15,-1-20 16,0 1 0,1-10-16,9-9 15,-1 0 1,11 0-16,-1-9 16,0 0-1,10-1-15,-1 10 16,10 10-1,-9 8-15,0 11 16,-20-1 0,1 0-16,-19 9 15,0 1 1,-19 9-16,1-10 16,-1 1-1,-9-1 1,-1-8-16,11-11 15,8 1 1,1-9-16,-1-1 16,1 0-1,0 1-15,-1-10 16</inkml:trace>
  <inkml:trace contextRef="#ctx1" brushRef="#br0" timeOffset="70882.24">8354 9937 0,'0'0'0,"0"0"16,19 0-16,28-9 15,47 0 1,56 9 0,20 0-16,-20 0 15,-18 0 1,-38 0-16,-28-10 16,-19 1-1,-19 18-15,-19-9 16</inkml:trace>
  <inkml:trace contextRef="#ctx1" brushRef="#br0" timeOffset="71266.14">9464 10059 0,'0'0'0,"0"0"16,0 10-1,-10-1-15,-8 10 16,-1 9 0,9 19-16,10 0 15,10 0 1,18-10-16,0 1 15,0-19 1,20-10-16,-1-18 16,9-19-1,-18-19-15,-10-10 16,-38-8 0,-55-1-16,-77 19 15,-74 47 1,-141 56-16</inkml:trace>
  <inkml:trace contextRef="#ctx1" brushRef="#br0" timeOffset="73834.14">8213 11232 0,'0'0'0,"0"0"0,0 19 15,-19 19 1,0 37-16,-9 18 16,0 20-1,-1-10-15,20-18 16,0-38-1,-1-10-15,1-9 16,-1-9 0,1 0-16,0 0 15,-1-1 1,1-8-16</inkml:trace>
  <inkml:trace contextRef="#ctx1" brushRef="#br0" timeOffset="74320.75">8429 11617 0,'0'0'0,"9"0"0,1-19 16,-1 10-1,1-1 1,-1 1-16,19 0 16,10 9-1,0 9-15,-1 0 16,-18 1 0,0-1-16,-19 19 15,0 10 1,-28 18-16,-10 19 15,-9-9 1,9-19-16,10-19 16,19-9-1,-1-19-15,10 0 16,19 0 0,38-10-16,27-8 15,1 8 1,-10 1-16,-18-1 15,-1 1 1,-18 9 0,-1 0-16,1 9 15,-19-9 1</inkml:trace>
  <inkml:trace contextRef="#ctx1" brushRef="#br0" timeOffset="74663.64">9360 11645 0,'0'0'0,"0"0"0,-18-9 16,-1 9-1,-19 9-15,10 19 16,18 0-1,1 10-15,18-1 16,1 1 0,18-19-1,0-1-15,19-18 16,19-9 0,9-28-16,-18-1 15,-19-9 1,-20 0-16,-18 19 15,-37 0 1,9 19-16</inkml:trace>
  <inkml:trace contextRef="#ctx1" brushRef="#br0" timeOffset="75369.3">8250 13090 0,'0'0'0,"0"0"16,0 0 0,0 0-16,0 9 15,0 29 1,10 28-16,-1 18 15,1 19 1,-1-18-16,0-10 16,-9-28-1,0-10-15,0-18 16,0 0 0,0-10-16,0 0 15,0 1 1</inkml:trace>
  <inkml:trace contextRef="#ctx1" brushRef="#br0" timeOffset="76387.67">8580 12912 0,'0'0'0,"0"0"0,0 0 16,0 9 0,0 10-16,-10 37 15,10 29 1,0-1-16,10-9 15,-10-28 1,9-9 0,0-20-16,1 1 15,-1-19 1,1 0-16,-1 0 16,0 0-1,10 0-15,9 0 16,1 0-1,-1 0-15,0 0 16,10 0 0,-1-9-16,-8-10 15,-1 0 1,0-18-16,-9-1 16,0 10-1,-10 0-15,-9 18 16,0 1-1,0 9-15,0 9 16,0 29 0,0 28-1,0 27-15,0 20 16,-9 0 0,-1-10-16,1-9 15,9-19 1,9-19-16,-9-37 15</inkml:trace>
  <inkml:trace contextRef="#ctx1" brushRef="#br0" timeOffset="76752.22">9351 13137 0,'0'0'15,"0"0"-15,0 0 0,0 9 16,-19 1 0,10 18-16,-1 0 15,10 9 1,10 1-1,-1-19-15,1 0 16,8-1-16,1-18 16,0 0-1,0-18 1,0-1-16,-1-9 16,-18-1-1,-9 1-15,0 19 16</inkml:trace>
  <inkml:trace contextRef="#ctx1" brushRef="#br0" timeOffset="77849.88">9351 13203 0,'0'0'0,"0"0"16,0 0-16,0 0 15,0 9 1,-9 0-16,-1 19 16,1 1-1,9 18-15,9-1 16,10 11-1,9-10 1,0-10-16,1-9 16,-1-9-1,0 0-15,0-19 16,1 0 0,8-19-16,1-18 15,-10-1 1,-9-18-16,-19-1 15,-10 1 1,-8 9-16,-20 0 16,0 19-1,1 19-15,-20-1 16,1 20 0,-10 18-16,19 19 15,9 0 1,10 0-16,19-10 15,18 1 1,0-1-16,20-9 16,-1-9-1,19-9 1,19-10-16,-38-10 16</inkml:trace>
  <inkml:trace contextRef="#ctx1" brushRef="#br0" timeOffset="79102.94">4421 14103 0,'0'0'0,"0"0"0,0 0 16,0 0-1,10 0 1,-1-9-16,20 0 16,36-10-1,48 9-15,38 1 16,37 0 0,19-1-16,19 1 15,18-1 1,20 20-16,27 9 15,1 9 1,9 9-16,19 1 16,0-1-1,9 1-15,0-10 16,-18-9 0,-10 9-16,-19-9 15,-47-1 1,-47-8-16,-28-1 15,-38 1 1,-37-1-16,-19 0 16,-10 1-1,-18-10-15,-19 0 16,0 0 0,-10 0-1,-9 0-15,0 0 16,0 0-1,0 0-15,0 9 16,-9 1 0,-1-10-16,-9 9 15,1-9 1,-1 0-16,0 0 16,10 0-1</inkml:trace>
  <inkml:trace contextRef="#ctx1" brushRef="#br0" timeOffset="79794.11">4459 14009 0,'10'0'0,"37"0"16,47 0 0,56 10-16,38-1 15,10 19 1,28 10-16,28 9 15,28-10 1,47 1 0,10-10-16,9 0 15,0-9 1,0 0-16,-19-1 16,-28 1-1,-28 9-15,-19-9 16,-38 9-1,-27 0-15,-39-9 16,-28 0 0,-18-10-16,-38-9 15,-19 0 1,-19 0-16,-9 0 16,0 0-1,-10 0-15,-9 0 16,0 0-1,0 0-15,0 0 16,0 0 0</inkml:trace>
  <inkml:trace contextRef="#ctx1" brushRef="#br0" timeOffset="81366.53">4224 8568 0,'0'0'0,"0"0"0,0 0 16,0 0-16,0 0 15,0 0 1,0 0-1,0 0-15,0 0 16,-9 9-16,-10 0 16,0 20-1,9 17-15,1 20 16,18 28 0,1 9-1,9 10-15,0 9 16,-1-10-1,-18 1-15,0-10 16,-9-18 0,-10-20-16,10-8 15,-10-20 1,9-9-16,1-9 16,-10 0-1,10-10-15,-1-9 16,1 0-1,0 0-15,-1-19 16,1 1 0,18-20-16,19 10 15,1 0 1,18 0-16,9 18 16,1 20-1,-10 8 1,0 29-16,9 38 15,-18 27 1,-1 20-16,-18 27 16,0 1-1,-19 18-15,-9 19 16,-10-9 0,-9 9-16,-1-19 15,-8 0 1,8 0-16,1-9 15,0 0 1,9-9-16,0-10 16,1 9-1,8-9-15,1 1 16,18-11 0,1-8-16,8-10 15,11 0 1,8 0-16,1-10 15,0-18 1,-1-19 0,1-19-16,-1-9 15,10-9 1,0-1-16,10-18 16,46 0-1,-37-10-15</inkml:trace>
  <inkml:trace contextRef="#ctx1" brushRef="#br0" timeOffset="82798.53">5334 14863 0,'0'0'0,"0"10"0,0 8 15,0 29 1,0 19-16,0 18 15,9 1-15,-9-10 16,0-19 0,0-18-1,0-1-15,0-18 16,0 0 0,0-10-16,0-9 15,0 0 1,0 0-16,-9-19 15,0-18 1,-1-19-16,20-1 16,-1 1-1,19 0-15,0 9 16,1 0 0,-1 19-16,0 0 15,0 18 1,19 1-16,0 18 15,0 19 1,10 10-16,-1 9 16,-18 0-1,-10-10-15,-9 1 16,0-10 0,-19-9-1,0-1-15,0-8 16,0-10-1,0 0-15,0 0 16,0 0 0,9 0-16,1-19 15,-1-18 1,0-10-16,10 0 16,0 9-1,9 10-15,1 0 16,-1 19-1,0-1-15,0 20 16,-9-1 0,0 28-16,0 20 15,-1 18 1,-18 9-16,0-9 16,-18 0-1,-1-9 1,0-19-16,10-10 15,-1 1-15,1-19 16,-1-10 0</inkml:trace>
  <inkml:trace contextRef="#ctx1" brushRef="#br0" timeOffset="83332.48">6482 15351 0,'0'0'0,"0"0"0,0 10 15,0-1 1,0 19 0,-10 0-16,1 0 15,9-9 1,0 0-16,0 0 16,0-10-1,9 0-15,1 1 16,-1-1-1,19 1-15,1-1 16,8 0 0,1 10-16,-1 9 15,1 0 1,-19 1-16,0-1 16,-19 9-1,0 1-15,-19-1 16,-28 10-1,-10-9-15,-8-1 16,8-9 0,10-9-1,0 0-15,19-10 16</inkml:trace>
  <inkml:trace contextRef="#ctx1" brushRef="#br0" timeOffset="83615.48">6529 15361 0,'0'0'0,"19"0"0,28 0 16,28-10-16,28 10 16,-9-9-1,0 9-15,-9 0 16,-10-10 0,-18 10-16,-29 0 15</inkml:trace>
  <inkml:trace contextRef="#ctx1" brushRef="#br0" timeOffset="84449.04">5644 16402 0,'0'0'0,"0"0"0,0 9 15,0 1 1,10 27 0,-1 20-16,1 27 15,-1-9 1,0-19-16,1-9 15,-10-19 1,0-9-16,0-19 16,0 0-1,0 0-15,0-19 16,9-28 0,1-28-16,-1 10 15,1 18 1,-1 19-16,0 0 15,1 18 1,18 10-16,19 19 16,9 18-1,1 20-15,-19-1 16,-10-18 0,-9-20-1,-10 1-15,-9-19 16,0 0-1,9 0-15,1-19 16,18-28 0,0 1-16,0-1 15,1 18 1,-1 1-16,0 19 16,0 0-1,10 18-15,0 19 16,-20 10-1,1 9-15,-19 9 16,-19-9 0,1 18-16,-11 1 15,11-38 1</inkml:trace>
  <inkml:trace contextRef="#ctx1" brushRef="#br0" timeOffset="84866.33">6961 16693 0,'0'0'0,"-9"9"16,-10 19-16,-9 19 16,0 19-1,18 28-15,10 9 16,10-9 0,-1-19-16,10-28 15,0-19 1,0-9-16,-1-19 15,1-19 1,0-9 0,-28-19-16,-29-9 15,-37-1 1,-29 20-16,-18 27 16,0 48-1,65-10-15</inkml:trace>
  <inkml:trace contextRef="#ctx1" brushRef="#br0" timeOffset="85454.77">7742 14075 0,'0'0'0,"0"0"0,-9-9 16,9-1 0,0 10-16,0 19 15,-10 37 1,1 66-16,18 66 15,1 28 1,18 18-16,0 10 16,10 0-1,-10-19-15,0 1 16,1-11 0,-1-8-1,-9-1-15,-19-18 16,0-19-1,-10-19-15,1-56 16,-1-29-16,1-27 16,0-19-1,9-10 1,0-9-16</inkml:trace>
  <inkml:trace contextRef="#ctx1" brushRef="#br0" timeOffset="86018.87">8975 15173 0,'0'0'0,"0"0"16,0 0-16,9 0 16,0-10-1,1-8-15,-1-1 16,1 10 0,-1-1-16,1 1 15,8-1 1,1 10-1,-9 10-15,8-1 16,-8 19-16,-1 10 16,-9 28-1,-9 9-15,-10-10 16,10-8 0,-1-20-1,1-9-15,-1-9 16,20 9-1,-10-18-15</inkml:trace>
  <inkml:trace contextRef="#ctx1" brushRef="#br0" timeOffset="86213.72">9332 15830 0,'0'0'0,"0"0"0,0 0 16,0-10 0,0 10-16,0 0 15,0 0 1,0 0-16</inkml:trace>
  <inkml:trace contextRef="#ctx1" brushRef="#br0" timeOffset="86718.5">9041 16486 0,'0'0'0,"0"0"16,9 0-16,0-9 16,20 0-1,-1-1 1,0 10-16,0 10 16,-9-1-1,0 0-15,-10 20 16,1-1-1,-10 0-15,0 9 16,-10 1 0,1-1-16,-1 1 15,1-1 1,0 20-16,9-29 16</inkml:trace>
  <inkml:trace contextRef="#ctx1" brushRef="#br0" timeOffset="86883.62">9257 17162 0,'0'0'0,"0"0"0,0 0 16,0 0-1,0 0-15,0 0 16</inkml:trace>
  <inkml:trace contextRef="#ctx1" brushRef="#br0" timeOffset="88952.76">3923 8089 0,'0'0'0,"0"0"16,9 0 0,1-9-16,18-1 15,0 1 1,19 0-16,28 18 16,10 0-1,19 10 1,27 0-16,29 0 15,28-10-15,38-9 16,9 0 0,10 0-1,9 9-15,9 1 16,10-1 0,9 1-16,-9-1 15,9-9 1,-18 0-16,-10 0 15,-28 0 1,-29 0-16,-28 9 16,-9 1-1,-18-1-15,-1 1 16,-19-1 0,-19 0-16,-27-9 15,-20 0 1,-18 0-16,-1 0 15,-18 0 1,-9 0-16,-10 0 16,0 0-1,0 0 1,0 0-16</inkml:trace>
  <inkml:trace contextRef="#ctx1" brushRef="#br0" timeOffset="89337.42">8250 8033 0,'0'0'16,"10"0"-16,18 0 15,38-10 1,47 1-16,37 18 16,20 1-16,8-1 15,10 10 1,1-10-16,-1 1 16,-19-1-1,-28-9-15,-19 0 16,-37 0-1,-19 0 1,-19 0-16,-9 0 16,-20 0-1,1 0-15,-19 0 16,0 0 0</inkml:trace>
  <inkml:trace contextRef="#ctx1" brushRef="#br0" timeOffset="90664.87">10348 7451 0,'0'0'0,"0"0"0,0 0 16,0 0 0,0 0-16,10 19 15,-1 28-15,0 37 16,10 38 0,0 28-1,-19 10-15,0-1 16,0 10-1,0 19-15,0 18 16,0 19 0,9 10-16,10 18 15,-9 19 1,8 10-16,11-10 16,-1 0-1,10 0-15,-1-28 16,1 0-1,-1 9-15,1 1 16,-10-10 0,19 18-16,-9 1 15,0 0 1,-1-10 0,-9-9-16,-9 9 15,0-18 1,0 0-16,0-20 15,9-18 1,0 0-16,10-9 16,-1-10-1,1-9-15,0 0 16,-10-19 0,0 0-16,0-18 15,-9-10 1,0-10-16,0 1 15,0-10 1,-10-28-16,0 0 16,1 0-1,-10-19-15,0-9 16,0-9 0,0-1-16,0-8 15,0-11 1,-10 1-1,10-10-15,0 1 16,-9-1 0,9 1-16,0-10 15,0 9 1,-9-9-16,-1 0 16,1 9-1,-1-9-15,1 10 16,0-1-1,-1-9-15,1 10 16,-1-10 0,1 9-16,-1-9 15,1 0 1,0 9-16,-1-9 16,1 10-1,-1-1-15,1-9 16,9 9-1,-9-9-15,9 0 16,0 0 0,0 0-1,0 0-15,0 0 16,0 0 0,0 0-16,0 0 15,-10 0 1,10 0-16,0 0 15,-9 0 1,9 0-16,-10 0 16,1 0-1,9 0-15,0 0 16,0 0 0,0 0-16,0 0 15,0 0 1,0 0-16,0 0 15,0 0 1,0 0-16</inkml:trace>
  <inkml:trace contextRef="#ctx1" brushRef="#br0" timeOffset="91999.11">3622 7892 0,'0'0'0,"9"0"15,1-9-15,8-1 16,11 1 0,-10 9-16,-1 9 15,1 1 1,9 18-1,1 28-15,18 38 16,0 28 0,0 9-16,9 29 15,-9 9 1,0 0-16,-9-1 16,-1 1-1,1 0-15,0 10 16,-1 8-1,1 20-15,0 8 16,-10 1 0,0 9-16,0 1 15,-9-20 1,0 10-16,9 0 16,-9 9-1,-10 0-15,1-9 16,-1-1-1,1 11-15,8-11 16,-8-8 0,9 9-1,-10-10-15,10-9 16,0-9 0,-1-10-16,11-9 15,-1 9 1,0-9-16,0-9 15,-9-1 1,0 1-16,0-10 16,-10-19-1,-9 0-15,0 1 16,0-20 0,0 1-16,0-1 15,0 1 1,0-19-16,0-10 15,0-9 1,0 0-16,0-18 16,-9-1-1,9-9 1,0 0-16,9 0 16,1 9-1,-1-9-15,0 0 16,1 0-1,-10-10-15,0 1 16,0-19 0,0-1-16,0 1 15,0-19 1,0 0-16,0 0 16,0 0-1,-10 0-15,10 0 16</inkml:trace>
  <inkml:trace contextRef="#ctx1" brushRef="#br0" timeOffset="92858.07">4798 17049 0,'0'0'0,"0"0"0,0 0 15,0 0 1,9 0 0,1-9-16,-1 0 15,0-1-15,10 1 16,9-1 0,10 10-16,19 0 15,8 0 1,29 0-1,10 10-15,18-1 16,29 10 0,18 0-16,10-10 15,28 10 1,0 0-16,19-10 16,9 19-1,-10-9-15,11 9 16,-1-9-1,0-10-15,10 10 16,9 0 0,9-10-16,0 1 15,1-10 1,-29 0-16,-9 0 16,-10 0-1,-9 0-15,-9 0 16,-10 0-1,-9 0-15,-29-10 16,-28 1 0,-28-1-16,-18 1 15,-20 0 1,-18-1-16,-1 10 16,-8-9-1,-11 9 1,1 0-16,-9 0 15,-1 0 1,-9 0-16,0 0 16,0 0-1,0 0-15,0 0 16,10 0 0,-10-10-16,0 10 15</inkml:trace>
  <inkml:trace contextRef="#ctx1" brushRef="#br0" timeOffset="94163.54">9680 7498 0,'0'0'0,"0"0"16,10 9-16,-1 20 15,0 18 1,20 9-16,-11 9 16,1 1-1,0 0-15,0 9 16,0 9 0,9 10-16,-9 0 15,9-10 1,0 20-16,0 8 15,1 10 1,8 19-16,10 18 16,0 1-1,10 9 1,-1 0-16,1 0 16,-10-1-1,9 20-15,-9-10 16,0 19-1,0 0-15,-9 10 16,0-1 0,-1 10-16,-9 9 15,1 0 1,8 10-16,-9 0 16,-9-1-1,10 1-15,-11-10 16,11-9-1,-11 9-15,1 0 16,0 0 0,0 0-16,0 1 15,-1-20 1,-8-9-16,-1-19 16,1 10-1,-1-19-15,0 0 16,1-10-1,-1-9 1,1-9-16,-1 0 16,1-19-1,8-10-15,-8-9 16,9-9 0,-1-9-16,-8-29 15,-1 0 1,1-18-16,-10-1 15,0 1 1,0-10-16,0-9 16,0 0-1,0-1-15,0-8 16,0-1 0,0 1-16,0-10 15,0 0 1,0 0-16,0 0 15,0 0 1,0 0-16</inkml:trace>
  <inkml:trace contextRef="#ctx1" brushRef="#br0" timeOffset="96032.37">8702 14610 0,'9'0'0,"10"0"16,19-9-1,18-1-15,29 1 16,-1 18 0,1 1-16,0 8 15,9 10 1,-9 10-16,9 9 16,-10 0-1,10 18-15,-18 11 16,-20-11-1,1 10-15,-20 0 16,-9 10 0,-9-10-16,-9 0 15,-10 0 1,0 0-16,-29 0 16,-18 10-1,-9-1-15,-19-18 16,-1-10-1,-8 0-15,-10-18 16,-10-10 0,1-9-1,9-19-15,0 0 16,9-19 0,0-9-16,10-19 15,0-19 1,9-9-16,9-9 15,10-1 1,0-9-16,19 10 16,19 0-1,-1 8-15,20 1 16,-1 0 0,19-9-16,1 9 15,8 9 1,10 0-16,0 20 15,10-1 1,9 9-16,9 10 16,9 0-1,1 18 1,9 10-16,-9 10 16,-10-1-16,0 19 15,-9 1 1,0 8-16,0 10 15,-10 9 1,1 1 0,-20-1-16,1 0 15,0 10 1,-1 9-16,-18 0 16,0 9-1,-19 1-15,-9-1 16,-10 10-1,-28-9-15,-19-1 16,-9-18 0,-10-10-16,-19-28 15,-8-9 1,-1-19-16,0-19 16,-10-18-1,11-20-15,8 1 16,1 0-1,18-10 1,10 0-16,9-9 16,0-9-1,19-1-15,19 10 16,9 10 0,10-10-16,18 0 15,19 9 1,0 10-16,1 9 15,18 9 1,9 1-16,10 8 16,19 1-1,9 0-15,-10 19 16,1-1 0,0 20-16,-1-1 15,1 10 1,-10 9-16,1 0 15,-20 19 1,0 0 0,-18 9-16,0 10 15,-20 18 1,1 20-16,-19 8 16,-19-18-1,-9-10-15,-9-8 16,-20-11-1,1-8-15,18-29 16</inkml:trace>
  <inkml:trace contextRef="#ctx1" brushRef="#br0" timeOffset="100134.52">8796 14741 0,'0'0'0,"9"0"0,20 0 16,18 0 0,0 0-16,0 0 15,9 10 1,1-1-16,-1 10 16,10 9-1,9 9-15,-9 10 16,0 0-1,-10 10-15,1-1 16,-20-9 0,1 9-16,0 0 15,-1 1 1,-18-1-16,0-18 16,-19-1-1,0 1-15,0-1 16,-19 10-1,-19 0-15,1 19 16,-20-1 0,1 1-16,-10 9 15,0-9 1,0-10 0,-9 0-16,0-9 15,0-9 1,9-10-16,9-9 15,1-10 1,-1-9-16,1 0 16,-1-19-1,-8-9-15,8-9 16,-9-20 0,0-18-16,19 0 15,10 9 1,9-9-16,18 0 15,10-18 1,10-1-16,8 9 16,1 10-1,0 0-15,0 9 16,9 1 0,0-1-16,19 10 15,0 9 1,10 0-1,9 19-15,0 0 16,-10 0 0,10 18-16,0 1 15,9-1 1,0 20-16,10 9 16,0 18-1,-10 19-15,0 48 16,-37-48-1</inkml:trace>
  <inkml:trace contextRef="#ctx1" brushRef="#br0" timeOffset="107974.35">9755 15314 0,'0'0'0,"0"0"15,10 0-15,18 0 16,38 9-16,56 10 16,29 0-1,28-1 1,-29-8-16,-18-10 15,-19 0 1,-19 0-16,-19 0 16,-19 0-1,-18 0-15,-10 0 16,-9 0 0,-19 0-16</inkml:trace>
  <inkml:trace contextRef="#ctx1" brushRef="#br0" timeOffset="108518.33">11120 15182 0,'0'0'0,"0"0"15,0 0 1,0 10-16,0 8 16,0 11-1,0 8-15,0 1 16,0-20-1,0 1-15,0 0 16,0-10 0,0-9-16,0 0 15,0 0 1,0 0 0,0-18-16,9-1 15,0-9-15,1-1 16,-1 1-1,10 0-15,9 9 16,0 10 0,1 0-16,-1 9 15,0 9 1,0 0-16,-9 1 16,0 9-1,-19-1 1,-19 20-16,-9-10 15</inkml:trace>
  <inkml:trace contextRef="#ctx1" brushRef="#br0" timeOffset="109648.57">11825 14807 0,'0'0'0,"0"0"0,10-9 16,-1-10 0,10-9-16,9 0 15,0-1 1,19 11-16,0 8 15,0 1 1,0 18-16,-9 10 16,0 9-1,-1 0-15,-18 0 16,0 10 0,-19 9-16,-19 9 15,-19 10 1,-18 0-1,-10-10-15,0-9 16,19-10 0,19-18-16,0 0 15,9 0 1,10-10-16,-1 0 16,1-9-1,9 0-15,9 10 16,29-1-1,37 0-15,10 1 16,9-10 0,-10 0-16,-8 0 15,-20-10 1,-18 10-16,-10-9 16,-9 9-1,0 0-15,-10 0 16,0 0-1,-9 0-15</inkml:trace>
  <inkml:trace contextRef="#ctx1" brushRef="#br0" timeOffset="110265.47">12926 14751 0,'0'0'0,"0"0"15,-10 0-15,-8 9 16,-20 10 0,-9 37-16,19 19 15,9 0 1,19-9-1,9-19-15,1-10 16,-1-18 0,0 0-16,1 0 15,-1-19 1,10 0-16,0 0 16,9-19-1,10-19-15,9-18 16,0-10-1,0 10-15,-9 19 16,-1 8 0,-9 11-16,1 8 15,-1 10 1,0 19-16,19 19 16,0 18-1,-9-9-15,-1-10 16,1 1-1,0-19-15,-10-1 16,0-18 0,0 0-16,1-18 15,-11-11 1,1-27-16,-19 0 16,-19-10-1,-28 0 1,-66 10-16,38 28 15</inkml:trace>
  <inkml:trace contextRef="#ctx1" brushRef="#br0" timeOffset="114943">12013 13869 0,'0'0'0,"0"0"0,0 0 15,0 0 1,0 0-16,0 0 15,10 0 1,-10-10-16,0 10 16,0 0-1,0-9 1,9-10-16,0 0 16,-9-9-1,10 0-15,-10 0 16,0 0-1,0 18-15,0 1 16,0 0 0,0-1-16,0 10 15,0 0 1,9 10-16,1 8 16,-1 20-1,10 18-15,-10 10 16,1 9-1,-10-19-15,0 1 16,0-20 0,0 1-1,0-20-15</inkml:trace>
  <inkml:trace contextRef="#ctx1" brushRef="#br0" timeOffset="115553.19">12606 13981 0,'0'0'0,"0"0"0,9-18 16,1-1 0,-1 0-16,1 0 15,-1 0 1,19-9-16,19 0 16,0 0-1,0 19-15,-9-1 16,0 20-1,-10-1-15,-9 19 16,-1 19 0,-18 19-16,-18-1 15,-11-8 1,-8-10-16,-20-19 16,1-9-1,-10-29-15,10-9 16,9-18-1,9-1 1,10 1-16,18-1 16,1 20-1</inkml:trace>
  <inkml:trace contextRef="#ctx1" brushRef="#br0" timeOffset="116138.43">13387 13934 0,'0'0'0,"0"0"0,9-18 16,1-1-1,-1 0-15,0 0 16,1 1-1,-1-1-15,19 0 16,1 10 0,8-1-16,1 1 15,0 9 1,-1 9-16,-9 1 16,-9 18-1,0 9-15,0 20 16,-19 8-1,-10-8-15,-8-1 16,-20 0 0,0-18-16,1-20 15,-1-8 1,10-10 0,0-19-16,9-18 15,9-20 1,1 1-16,9 18 15</inkml:trace>
  <inkml:trace contextRef="#ctx1" brushRef="#br0" timeOffset="136501.57">3697 6982 0,'0'0'0,"0"0"0,0 0 15,0 0 1,10 0 0,-1 0-16,0 0 15,1 0 1,-1 0-16,1 0 16,-1 0-1,0 0-15,1 0 16,-1 0-1,1 0-15,-1 0 16,-9 0 0,0 0-16,9 0 15,-9 0 1,0 0-16,0 0 16,0 0-1,0 0-15,0 0 16</inkml:trace>
  <inkml:trace contextRef="#ctx1" brushRef="#br0" timeOffset="138115.48">5343 6091 0,'0'0'0,"0"0"0,0 0 15,0 0 1,0 0-16,10 9 15,-1 0 1,10 1-16,9 18 16,0 0-1,20 10-15,-1 9 16,18 18 0,11 1-16,-1 18 15,10 10 1,-1 9-1,-8 10-15,-11-19 16,-8-10 0,-20-9-16,1-9 15,-19-28 1,0-1-16,-10-9 16,1-9-1,-10-10-15</inkml:trace>
  <inkml:trace contextRef="#ctx1" brushRef="#br0" timeOffset="138652.51">6077 6006 0,'0'0'0,"0"0"0,0 10 16,-19 8-16,1 20 15,-20 37 1,0 38-16,-18 9 16,-1 0-1,-18 9 1,0-9-16,0-19 16,9-18-1,9-10-15,10 0 16,0-19-1,10 0-15,18-28 16</inkml:trace>
  <inkml:trace contextRef="#ctx1" brushRef="#br1" timeOffset="141759.14">5400 6231 0,'0'0'0,"0"0"15,0 0 1,0 0-16,0 0 16,0 0-1,0 0-15,0 0 16,0 0 0,0 0-16,0-9 15,0 9 1,0 0-16,0 0 15,0 0 1,0 0-16,0 0 16,0 0-1,9 0-15,1 9 16,18 20 0,10 8-16,9 10 15,0 19 1,9-1-1,0 1-15,1 0 16,9 9 0,0 0-16,-1-9 15,1 9 1,-9 0-16,-1 0 16,1 0-1,-10-10-15,-10 1 16,1-10-1,-19-18-15,0-1 16,-10-18 0,-9 0-16,0-10 15,0 1 1,0-10-16,0 0 16,0 0-1,0 0-15,0 0 16,0 0-1</inkml:trace>
  <inkml:trace contextRef="#ctx1" brushRef="#br1" timeOffset="142968.19">6199 6185 0,'0'0'0,"0"0"16,0-19-16,0 0 15,0 0 1,0 10-16,0-1 15,0 1 1,0 9-16,0 0 16,-18 9-1,-1 10-15,0 19 16,-19 9 0,1 18-1,-10 10-15,0 10 16,9-1-16,-9 10 15,0-9 1,0 8-16,0-18 16,9 1-1,10-11 1,0-9-16,0 1 16,9-10-1,9-10-15,1-18 16,0 0-1,9-19-15,0 0 16,0 0 0,0 0-16,9 0 15,0-19 1,1-9-16,9-10 16,9-18-1,0-10 1,0-9-16,10 0 15,0-19 1,-1 1-16,1-1 16,-1 9-1,-18 1-15,0 9 16,0 9 0,0 0-16,-10 20 15,1-1 1,-1 9-16,0 10 15,-9 0 1,0 18-16,0 1 16,0 0-1,0 9-15,0 0 16,0 0 0,0 9-16,0 10 15,0 18 1,-9 29-16,-10 18 15,0 10 1,0 0 0,1 0-16,-20 0 15,10-10 1,-10-9-16,1 0 16,8-18-1,1-1-15,0-9 16,9-10-1,10 1-15,-1-10 16,1-9 0,-1 0-16,10-1 15,-9 1 1,9-10-16,0 1 16,0-1-1,-9 1-15,9-1 16,0 0-1,-10-9-15,10 10 16,-9-10 0,9 0-16,0 0 15,0 0 1,0 0-16,-10 0 16</inkml:trace>
  <inkml:trace contextRef="#ctx1" brushRef="#br1" timeOffset="143544.64">5381 6025 0,'0'0'0,"0"0"0,0 0 16,9 0-16,1 9 15,-1 1 1,10-1-1,9 19-15,1 19 16,18 10 0,9 8-16,10 1 15,0-10 1,-10 0-16,1 1 16,-10-1-1,0 10-15,9-1 16,-9 1-1,0-10-15,-9 10 16,-1-10 0,1 1-16,0-1 15,-10-9 1,-9-10-16,0 1 16,-10-19-1,-9-1-15,0-8 16,0-1-1,0-9-15,0 10 16,0-10 0</inkml:trace>
  <inkml:trace contextRef="#ctx1" brushRef="#br1" timeOffset="146270.44">8213 6119 0,'0'0'0,"0"0"0,0 0 16,0 0-1,0 0-15,0 0 16,0 0 0,0 0-16,9 9 15,0 19 1,1 19 0,9 28-16,9 10 15,0-1 1,0 1-16,1-1 15,-1 1 1,0-1-16,-9-9 16,0-9-1,-1-10-15,1-9 16,-9-28 0,-1-1-16,1 1 15,-1-19 1,0 0-16,1 0 15,9-19 1,9-9-16,0-19 16,19-18-1,0-10-15,0 0 16,0 0 0,-9 9-16,-1 0 15,1 19 1,-10 0-16,-9 19 15,0 0 1,0 9-16,0 1 16,-1 8-1,-8 1 1,-1-10-16,1 10 16,-1-1-1,-9 1-15,0 9 16,0 0-1,0 0-15</inkml:trace>
  <inkml:trace contextRef="#ctx1" brushRef="#br1" timeOffset="148146.01">8467 7217 0,'0'0'0,"0"0"0,0 0 16,-10-10 0,1 1-16,-1-1 15,1 1 1,9 9-16,0 0 15,0 0 1,0 0 0,0 0-16,0 9 15,0 1-15,0-1 16,0 19 0,0 1-1,0-1-15,0 9 16,0 1-1,0 9-15,0 9 16,0 0 0,9 1-1,-9-1-15,10 0 16,-10 0-16,0-18 16,0-1-1,0-8-15,0-11 16,0 1-1,0-19-15,0 0 16,0 0 0,0 0-16,9 0 15,1-19 1,-1-18 0,10-10-16,0-9 15,0-1 1,-10 1-16,10-10 15,0 1 1,-10-10-16,0 9 16,1 0-1,-1 1-15,1 8 16,-1 10 0,0 10-16,-9 9 15,0 9 1,0 10-16,0-1 15,0 1 1,0-1-16,0 10 16,0 0-1,0 0-15,0 0 16,0 10 0,0 9-1,0 18-15,10 19 16,-1 10-16,-9 19 15,0-1 1,0-9 0,0 9-16,0 1 15,0-10 1,0-9-16,0-10 16,0-9-1,0-10-15,-9 1 16,9-1-1,0-8-15,0-11 16,0 1 0,0 0-16,0-10 15,0 1 1,0-10 0,0 0-16,0 0 15,0 0-15,0 0 16,0 0-1,0-19 1,0-9-16,-10-19 16,10-9-1,-9-10-15,9-9 16,0 9 0,0 0-16,0 10 15,0 9 1,0 0-16,0 0 15,0 0 1,0 10-16,0 9 16,0 0-1,0 0-15,0-1 16,0 11 0,0 8-16,0 1 15,0-1 1,0 1-16,0 9 15,0 0 1,0 0-16,0 9 16,0 1-1,0 18-15,0 19 16,-9 19 0,9-1-1,0 1-15,0 9 16,0 0-1,0-9-15,0-10 16,0-18 0,0-1-16,0 1 15,0-20 1,0 1-16,0-9 16,0-10-1,0 0-15,0 0 16,0 0-1,0 0-15</inkml:trace>
  <inkml:trace contextRef="#ctx1" brushRef="#br1" timeOffset="148948.38">8269 6213 0,'0'0'0,"0"0"15,0 0 1,0 0-1,0 0-15,0 0 16,0 0 0,10 9-16,-1 10 15,10 18-15,9 10 16,0 19 0,-9 9-1,0-9-15,9-1 16,-9 10-1,0 0-15,-1-18 16,1-1 0,0-18-16,-9-1 15,-1-18 1,-9 0-16,0-10 16,0-9-1,0 0-15,9 0 16,1 0-1,-1 0-15,19-19 16,1-9 0,18-9-16,0-10 15,0 0 1,9-10-16,1 11 16,-10-1-1,0-10 1,0 1-16,0 0 15,-10 9 1,1 0-16,0 0 16,-1 10-1,-27 27-15</inkml:trace>
  <inkml:trace contextRef="#ctx1" brushRef="#br1" timeOffset="149465.18">8777 7113 0,'0'0'0,"0"0"15,0 0-15,0 0 16,0 0 0,0 0-16,0 0 15,0 10 1,-9-1 0,-10 29-16,0 18 15,10 10-15,-1 9 16,1 0-1,-1-10-15,-8 1 16,-1 0 0,9-10-1,1 0-15,0 1 16,-1-39 0</inkml:trace>
  <inkml:trace contextRef="#ctx1" brushRef="#br1" timeOffset="150048.5">20837 12105 0,'0'0'0,"0"0"0,10 9 16,9 10-1,28 37 1,47 141 0,66 160-16</inkml:trace>
  <inkml:trace contextRef="#ctx1" brushRef="#br1" timeOffset="161158.6">2032 8192 0,'0'0'0,"0"0"16,0 0-1,0 0-15,0 0 16,0 0-1,9 0-15,1 0 16,37 10 0,28-1-16,38 1 15,19-1 1,9 0-16,0-9 16,9 0-1,1 0-15,-10 0 16,10 10-1,-20-10-15,10 0 16,-9 0 0,0 0-16,-19 0 15,-29 0 1,-8 0-16,-20 0 16,-9 0-1,-9 0 1,-19 0-16,-1 0 15,-8 0 1,-10 0-16</inkml:trace>
  <inkml:trace contextRef="#ctx1" brushRef="#br1" timeOffset="162418.54">2173 8267 0,'0'0'0,"0"0"0,0 0 16,0 0 0,0 0-1,0 0-15,0 10 16,0 9-1,10 18-15,8 29 16,-18 28 0,19 9-16,0 9 15,0 10 1,0 10-16,-10 8 16,-9 11-1,0 17-15,0 11 16,0 18-1,0 0-15,-19 0 16,0 9 0,1-9-1,-1 0-15,9 0 16,10 0-16,-18-9 16,8 9-1,10 9 1,0-9-16,0 10 15,0-10 1,0 9-16,0-9 16,0-9-1,0-10-15,0 1 16,0-1 0,0-9-16,10 0 15,8-1 1,-18 1-16,19-9 15,0-19 1,0-10-16,-10 0 16,1-18-1,8-1-15,-8 1 16,9 0 0,-10-20-16,0 1 15,20 0 1,-29-19-1,9 0-15,0 0 16,1 0 0,-1 10-16,1-10 15,-1 0 1,1 0-16,-1 0 16,0-9-1,1-10-15,-1 0 16,-9 1-1,0-11-15,0-8 16,0 0 0,0-1-16,0-9 15,0-9 1,0 0-16,0-10 16,0 1-1,0-1-15,0 0 16,0 1-1,0-1 1,0 0-16,0 1 16,0-1-1,0 1-15,0-10 16,0 0 0,0 0-16,0 9 15,0 0 1,0 1-16,0-1 15,-9 0 1,9 1-16,0-10 16</inkml:trace>
  <inkml:trace contextRef="#ctx1" brushRef="#br1" timeOffset="163048.28">2474 16787 0,'0'0'0,"0"0"0,0 0 15,0 0 1,0 0-16,0 0 16,10 0-1,-1 0-15,19 9 16,19 0-1,19 1-15,0-1 16,19-9 0,9 0-1,9 0-15,19 0 16,29 0 0,18 0-16,19 0 15,10 0 1,9 0-16,-9 0 15,-20 0 1,-8 0-16,-20 0 16,-28 0-1,-28 0-15,-9 0 16,-10 0 0,-18 0-16,-10 10 15,-9-10 1,-20 0-16,1 0 15,0 0 1,-19 0-16,0 0 16</inkml:trace>
  <inkml:trace contextRef="#ctx1" brushRef="#br1" timeOffset="166768.15">1072 6729 0,'0'0'15,"0"0"-15,0 0 16,0 0-16,0 0 16,0 0-1,0 0-15,10 0 16,-1 9 0,10 0-16,0 20 15,9 8 1,10 19-16,-19 10 15,-10 19 1,10 8-16,0 11 16,-19-11-1,0 1 1,0-19-16,0 0 16,-10-18-1,10-20-15,-9-9 16,-1-9-1,10-19-15</inkml:trace>
  <inkml:trace contextRef="#ctx1" brushRef="#br1" timeOffset="167198.41">1091 6672 0,'0'0'0,"0"0"0,10 0 15,18-9 1,28 0-16,1-1 15,9 20 1,9-1-16,-9 19 16,9 0-1,-28 0-15,-9 1 16,-1 8 0,-18 10-16,9 0 15,-28 0 1,-18 9-16,-11 0 15,-8 1 1,-20-20-16,1-18 16,-1 0-1,29-19-15</inkml:trace>
  <inkml:trace contextRef="#ctx1" brushRef="#br1" timeOffset="167758.26">1806 6982 0,'0'0'0,"10"0"16,-1-19 0,10 1-16,9-11 15,-19 11 1,20-1-16,-1 9 16,19 1-1,9 18-15,1 1 16,-1 18-1,-9 0-15,-18 19 16,-11 0 0,1 9-16,-19 10 15,-19 0 1,1-10-16,-1-19 16,-9 1-1,-1-19 1,1-1-16,9-18 15,0-9 1,1-38-16,8-37 16,20-29-1,18 1-15,9-1 16,1 19 0,0 38-16,-10 28 15,0 9 1,-18 10-16</inkml:trace>
  <inkml:trace contextRef="#ctx1" brushRef="#br1" timeOffset="168278.1">2493 7066 0,'0'0'0,"0"0"0,0 0 16,0 10-1,0-1 1,-9 19-16,9 1 15,0 8-15,9 1 16,0-20 0,1 1-1,9 0-15,9-19 16,-9-9 0,-1-10-16,1-19 15,-19 1 1,-28-20-16,-47 10 15,18 19 1</inkml:trace>
  <inkml:trace contextRef="#ctx1" brushRef="#br1" timeOffset="169149.15">2700 7066 0,'0'0'0,"0"0"16,0 0-16,0 0 16,0 10-1,9 27-15,1 20 16,9 8-1,-1 10-15,-8-9 16,-1-10 0,-9-18-16,0-19 15,0-1 1,0-18-16,0 0 16,0-9-1,-9-19 1,-1-38-16,1-9 15,0 10 1,9 8-16,9 20 16,0 9-1,1 18-15,-1 1 16,10 18 0,9 10-16,0 9 15,10 19 1,-19 0-16,0 9 15,-10-18 1,-9-1-16,0-18 16,0 0-1,0-19-15,0 0 16,0-10 0,-9-18-1,9-28-15,9-10 16,1 10-1,18 9-15,0 19 16,0 0-16,10 18 16,9 10-1,0 19 1,9 19-16,1 18 16,-10 19-1,-19 9-15,-19 20 16,-37 8-1,0-55-15</inkml:trace>
  <inkml:trace contextRef="#ctx1" brushRef="#br1" timeOffset="169600.06">884 7817 0,'0'0'0,"0"0"0,10 0 16,27 0 0,95-9-16,56 9 15,47 9 1,29-9-16,27 0 15,1 9 1,18-9-16,-27 0 16,-10 0-1,-48 0-15,-46 10 16,-38 9 0,-94-10-16</inkml:trace>
  <inkml:trace contextRef="#ctx1" brushRef="#br1" timeOffset="171414.54">2691 8464 0,'0'0'0,"0"0"0,0 0 15,0 0 1,0 10-16,9 9 15,0 37 1,1 28-16,9 20 16,-1-1-1,1 9-15,-9-8 16,-1-20 0,0-9-16,-9-19 15,0-18 1,0-1-1,0-18-15,0-9 16,0-10 0</inkml:trace>
  <inkml:trace contextRef="#ctx1" brushRef="#br1" timeOffset="171915.25">3199 8755 0,'0'0'0,"0"0"15,9-9-15,19-10 16,10 0-1,18-9-15,1 19 16,-1-1 0,1 20-16,-1 9 15,0 9 1,-18 0 0,-19 0-16,0 10 15,-29 9 1,-18 18-16,-19 1 15,-9-10 1,-10-9-16,0-19 16,19-18-1,9-10-15,1-19 16,-1-28 0,-9-19-16,0-28 15,28 10 1,10 18-16,18 10 15,19 18 1,-9 20-16</inkml:trace>
  <inkml:trace contextRef="#ctx1" brushRef="#br1" timeOffset="172516.24">2700 9769 0,'0'0'0,"0"0"16,0 0-16,9 18 15,1 29 1,-10 38-16,0 27 15,-10 10 1,-8 0-16,-1-19 16,9-18-1,1-29-15,-1-9 16,1-19 0,0-9-16,-1 0 15,1-10 1,-1 1-16,1-10 15</inkml:trace>
  <inkml:trace contextRef="#ctx1" brushRef="#br1" timeOffset="173058.61">2982 10275 0,'0'0'0,"10"-9"15,18-10 1,9-18-16,10-1 16,0 10-1,1 0-15,-1 18 16,18 1-1,-8 18-15,-10 1 16,-9-1 0,-20 10-16,-18 9 15,-9 10 1,-10 8-16,-19 1 16,-9 0-1,10-9-15,9-10 16,9-9-1,9 0 1,1-10-16,9 0 16,9 1-1,10-1-15,28 0 16,38-9 0,28 0-16,18-18 15,1 8 1,-19 1-16,-28 0 15,-38-1 1,-19 10-16,-19 0 16,-9 0-1</inkml:trace>
  <inkml:trace contextRef="#ctx1" brushRef="#br1" timeOffset="173779.4">2813 11448 0,'0'0'0,"0"0"0,0 0 16,0 0 0,0 0-16,0 9 15,9 10 1,1 28-16,-1 9 15,0 19 1,-9 1-16,0-1 16,0 0-1,0 0-15,-9-19 16,9-18 0,-9-1-1,-1-18-15,10 0 16,0-10-1,0-9-15,0 0 16</inkml:trace>
  <inkml:trace contextRef="#ctx1" brushRef="#br1" timeOffset="174097.57">3405 11467 0,'0'0'0,"0"0"0,0 0 16,0 9-1,0 29-15,0 18 16,-18 19-1,8 10 1,-9-1-16,10 10 16,0-10-1,-1 1-15,10-10 16,10 0 0,-10-47-16</inkml:trace>
  <inkml:trace contextRef="#ctx1" brushRef="#br1" timeOffset="174988.17">2935 12715 0,'0'0'0,"0"0"15,0 0-15,0 9 16,0 10 0,0 18-16,10 38 15,-10 19 1,0 0-1,0 0-15,0-19 16,-10-19 0,10-18-16,-9-1 15,-1-18 1,1 0-16,-1 0 16,1-19-1,9 0-15</inkml:trace>
  <inkml:trace contextRef="#ctx1" brushRef="#br1" timeOffset="175667.41">3405 12846 0,'0'0'0,"10"0"0,-1-9 16,20-1-16,-1 1 16,9 9-1,10 9 1,-9 10-16,0 9 15,-1 0 1,-18 0-16,-19 1 16,0-1-1,-19 0-15,-9 0 16,-10 10 0,1-10-16,9-9 15,-1-1 1,11-8-16,8-1 15,1-9 1,9 0-16,0 0 16,9 0-1,19-9-15,19-1 16,19 1 0,19 0-16,0 18 15,-10 0 1,-19 10-1,-9 0-15,-9 0 16,-19-1 0,0 1-16,-19 0 15,0 0 1,-10-1-16,-18 11 16,-28-1-1,-48-10-15,-18-8 16,-10-1-1,0 1-15,76-10 16</inkml:trace>
  <inkml:trace contextRef="#ctx1" brushRef="#br1" timeOffset="178826.23">1994 8174 0,'0'0'0,"0"0"16,0 0-1,0 0-15,0 0 16,0 0-1,10 0-15,-1 9 16,19 0 0,10 1-16,9-1 15,28 1 1,10-1-16,18 0 16,20 1-1,-1-1-15,19 0 16,-9 1-1,0-10-15,9 0 16,9 0 0,-18 0-16,0 0 15,-19 0 1,-1-10 0,-18 1-16,-18 0 15,-10-1 1,-10 10-16,-9 0 15,-9 0 1,-1 0-16,-18 0 16,0 0-1,-10 0-15,-9 0 16,0 0 0,0 0-16,0 0 15,0 0 1,0 0-16,0 0 15,0 0 1,-18-9-16,-1-10 16,0 0-1,0-9-15,0 0 16,10 9 0,-1 1-1,1 8-15,0 1 16,9-1-16,0 10 15,0 0 1,0 0 0,0 0-16,0 0 15,9 10 1,0 18-16,1 9 16,-1 10-1,10 19-15,0 18 16,0 1-1,0 9-15,-10 9 16,10-9 0,-10 0-16,10 9 15,0 0 1,0-9-16,-1 0 16,1-1-1,0 1-15,0 0 16,-10-9-1,1-1 1,-1 0-16,1 1 16,-10-10-1,9 0-15,-9 0 16,0 0 0,0 0-16,0 10 15,0 8 1,0-17-16,0 8 15,9 0 1,1 1-16,-1-10 16,-9 0-1,10 0-15,-1 0 16,0 0 0,1 0-16,-1 0 15,1 0 1,-1 0-16,0-9 15,1 9 1,-1 10-16,1-1 16,-1 0-1,0 1-15,10-1 16,-9 1 0,8 9-1,-8-1-15,-1-8 16,-9-1-1,10 10-15,-1-9 16,-9-1 0,10-9-16,-1 10 15,0-1 1,1 0-16,-1 1 16,1-10-1,-1 0-15,0 0 16,1 0-1,9 0-15,-10-19 16,0 1 0,1-10-16,-1-10 15,-9 1 1,0-10-16,0-9 16,0-1-1,0 1-15,0-9 16,0-1-1,0-9 1,0 0-16,0 0 16,0 0-1,0 0-15,0 0 16</inkml:trace>
  <inkml:trace contextRef="#ctx1" brushRef="#br1" timeOffset="179707.56">1947 13925 0,'0'0'15,"10"0"-15,-1 0 16,19 0-16,10-9 15,0-1 1,27 1-16,11-1 16,18 10-1,9 0-15,10-9 16,9 9 0,20 0-16,-1 0 15,19 9 1,0 1-16,9-1 15,10 1 1,9-1-16,-19 10 16,-9-10-1,-19 1-15,-19-1 16,-18 0 0,-10 1-1,-9-10-15,-29 0 16,-9 0-16,-9 0 15,-19 0 1,-1 0 0,-8 0-16,-10 0 15,0 0 1,0 0-16</inkml:trace>
  <inkml:trace contextRef="#ctx1" brushRef="#br1" timeOffset="180726.44">3725 8221 0,'0'0'0,"0"0"16,0 0-1,10 0-15,-1-19 16,1 0 0,18-19-16,19 1 15,19-10 1,18-9-16,1-1 16,18 11-1,1-1-15,18 0 16,19 9-1,29 10-15,18 0 16,19 18 0,9 10-16,10 10 15,9-1 1,-9 1-16,0 18 16,-1 0-1,-18 9 1,-9 10-16,-10 0 15,-19 19-15,1 0 16,-20 18 0,-18 1-1,0 18-15,-19-9 16,-19-1 0,-19-8-16,-19-29 15,-9 0 1,-18-18-16,-11-19 15,1-1 1,-9 1-16,-1-9 16,1-1-1,-10-9-15,0 0 16,0 0 0,0 0-16</inkml:trace>
  <inkml:trace contextRef="#ctx1" brushRef="#br1" timeOffset="181003.09">8203 8099 0,'0'0'0,"0"0"16,0 0-1,0 9-15,10 10 16,-1 18 0,0 20-16,-9 27 15,0 10 1,-18-19-16,-1 0 16,-28 0-1,-28-9-15,18-38 16</inkml:trace>
  <inkml:trace contextRef="#ctx1" brushRef="#br1" timeOffset="181498.68">3490 7873 0,'0'0'0,"0"0"0,0 0 15,0 10 1,-9 9 0,-10 27-16,0 29 15,0 19 1,10 0-16,18-9 16,57 8-1,-19-46-15</inkml:trace>
  <inkml:trace contextRef="#ctx1" brushRef="#br1" timeOffset="186499.09">3142 14404 0,'0'0'0,"0"0"16,0 0-16,0 0 15,9 9 1,1 0-16,-1 1 16,1 18-1,-1 19-15,1 0 16,-10 9-1,9-9 1,-9 9-16,0-18 16,0-1-1,9 1-15,-9-10 16,0 0 0,0-9-16,0 0 15,0-10 1</inkml:trace>
  <inkml:trace contextRef="#ctx1" brushRef="#br1" timeOffset="187415.59">3584 14488 0,'0'0'0,"0"0"16,0 0-16,0 0 15,0 0 1,0 9-16,0 10 16,-9 9-1,9 19-15,0 0 16,0 0-1,0-9-15,0-1 16,0-18 0,0 0-16,0-10 15,0 0 1,0-9 0,0 0-16,0 0 15,0 0 1,0 0-16,0 0 15,0 0 1,9 0-16,1 0 16,-1 0-1,19 0-15,0 0 16,1 0 0,-1 0-16,0 0 15,0 0 1,-9 0-16,9 0 15,-9 0 1,0 0-16,0-9 16,0 0-1,-1-1-15,-8-9 16,-1 1 0,1-1-16,-1 0 15,-9 0 1,0 10-1,0 0-15,0-1 16,0 10 0,0 0-16,10 10 15,-1 8 1,0 39-16,10 27 16,0 10-1,0 0-15,-10-10 16,-9-9-1,0 0-15,0-37 16</inkml:trace>
  <inkml:trace contextRef="#ctx1" brushRef="#br1" timeOffset="191198.79">3518 15801 0,'0'0'0,"0"0"0,0-18 16,0-1-1,0 0 1,0 0-16,0 10 15,0 0-15,0 9 16,0 0 0,0 9-1,0 10-15,0 18 16,0 10 0,0 19-16,10 9 15,-10 0 1,0 0-16,0 0 15,0-19 1,0 1-16,0-20 16,0 1-1,-10-29-15</inkml:trace>
  <inkml:trace contextRef="#ctx1" brushRef="#br1" timeOffset="191997.78">4158 15858 0,'0'0'16,"0"0"-16,0-10 15,0-8-15,-19-1 16,0 0 0,-18 10-16,-1-1 15,-9 20 1,0-1 0,19 0-16,18 1 15,1 9 1,18 9-16,20 0 15,18 19 1,9 0-16,1 0 16,-1 9-1,1-9-15,-20 9 16,-9 0 0,-9-9-16,-19-9 15,0-1 1,-19 1-16,-18-1 15,-1-18 1,10 0-16,-10-19 16,10 0-1,0-19-15,0 0 16,-1-18 0,20-1-16,0-8 15,18-11 1,0 1-16,20 0 15,18-1 1,-10 10 0,1 1-16,0-1 15,-10 9 1,-9 10-16,-1 0 16,1 18-1,-19 1-15</inkml:trace>
  <inkml:trace contextRef="#ctx1" brushRef="#br1" timeOffset="208586.18">2051 8446 0,'0'0'0,"0"0"16,0 0-16,9 0 15,1-10 1,-1 1-16,0 0 16,1-1-1,-1 1-15,1-1 16,-1 1-1,0 0-15,1-1 16,9 1 0,18-1-16,-18 1 15,19 0 1,-1-1-16,1 1 16,0 0-1,-20-1-15,20 1 16,-10-1-1,1 1 1,-1 0-16,0-1 16,0 1-1,10-10-15,-1 10 16,-8-1-16,-1 1 16,0 0-1,0-1 1,1 1-16,8-1 15,-9 1 1,10 9-16,0 0 16,-1 0-1,1 0-15,-10 0 16,10 0 0,-1 0-16,1 9 15,0-9 1,9 10-16,0-1 15,0 1 1,-10-1-16,1 0 16,0 1-1,-1-1-15,1 1 16,0-1 0,-10 0-16,9 1 15,-8-1 1,8 0-1,-8 1-15,-1 9 16,9-1 0,1 1-16,-10 0 15,0 9 1,1 0-16,-1 0 16,0 0-1,0 1-15,-9 8 16,9-9-1,-9 10-15,0-1 16,0-9 0,0 10-16,-1 0 15,1 8 1,0 1-16,0 0 16,0 10-1,0 8-15,-1 10 16,1-9-1,0 0-15,0 9 16,0 0 0,-10 0-16,0 0 15,10 0 1,-9 0 0,-1 0-16,0 0 15,1 10 1,9-10-16,-10 0 15,10 9 1,0 1-16,0 8 16,-1 1-1,1-9-15,-9-10 16,8 9 0,-8 10-16,-10-10 15,0 10 1,0-9-1,0-1-15,0 19 16,0 1-16,0-11 16,0 1-1,0 9 1,0 1-16,0-1 16,0-9-1,0-1-15,9 11 16,1-1-1,-1-9-15,0 0 16,1 9 0,-10 0-16,0 0 15,0-9 1,0 0-16,0 9 16,0-9-1,0 0-15,0-1 16,0 1-1,0 0-15,0-9 16,0-10 0,-10 0-16,1-10 15,0 1 1,-1-10-16,1 1 16,-1-20-1,1-9 1,-10-9-16,0 0 15,1 0 1,-20-1-16,0-8 16,1-10-1,-20 0-15,-18-19 16,0 0 0,-10-9-16,0 0 15,-9-10 1,10 10-16,8-9 15,1-1 1,0 1-16,0-1 16,-1 10-1,-8 0-15,-1 0 16,19 0 0,0 9-16,0 0 15,10 0 1,0 0-16,-10 1 15,9 8 1,-9-8 0,-9-1-16,9 0 15,0 0 1,1 1-16,8-1 16,10 0-1,0 0-15,0-9 16,9-9-1,1-1-15,9 0 16,-1-18 0,1 0-16,9-10 15,10-9 1,-1 0-16,1-9 16,0-10-1,9 9-15,0-8 16,0-20-1,0 10 1,9-10-16,0 1 16,1-10-1,-1 0-15,1-10 16,-1 1 0,0 0-16,1-1 15,-1 1 1,1 0-16,-1-10 15,1 9 1,8 1-16,-18 0 16,10 9-1,-1 9-15,1 1 16,-1-10 0,10 0-16,-10 9 15,10 10 1,0-10-16,0 10 15,-1 0 1,11 0-16,-20 9 16,0-9-1,10 9-15,0 9 16,-9 1 0,-1 18-1,0 1-15,-9-1 16,0 19-1,0 0-15,0 10 16,0 8 0,0 1-16,0 0 15,0 0 1,0 9-16,0 0 16,0 1-1,0-1-15,0 0 16,0 0-1,0 1-15,0 8 16,0 1 0,0-1-16,0 1 15,0 0 1,0-1-16,0 10 16,0 0-1,0 0 1,0 0-16,0 0 15,0 0 1,0 0-16,0 0 16,0 0-1,0 0-15,0 0 16,0 0 0</inkml:trace>
  <inkml:trace contextRef="#ctx1" brushRef="#br1" timeOffset="210688.27">4224 8333 0,'0'0'0,"0"0"0,9-19 15,20-9-15,8-9 16,10-1 0,28 10-16,10 0 15,9 18 1,0 1 0,10 0-16,-1 9 15,1 9 1,9 0-16,-10 1 15,-9 9 1,10 9-16,-10 0 16,0 9-1,-19-8-15,10 8 16,-1 10 0,1 0-16,0 9 15,-1 10 1,-8 0-16,-10-1 15,-1 1 1,1 0-16,0-1 16,-9 10-1,-1 10-15,0 9 16,1-1 0,-10 11-1,-9-11-15,-1 11 16,10-1-1,-9 9-15,-1 1 16,1 9 0,9-9-16,-9 9 15,9 9 1,-10 0-16,1 1 16,0 18-1,-1-10-15,-8-8 16,8-1-1,-18 1-15,0-1 16,0 0 0,-10 1-16,0-1 15,1-9 1,-10 0-16,0 0 16,0 0-1,0 0-15,-10-10 16,1 1-1,0 0 1,-10-1-16,0-9 16,0 1-16,0-11 15,1 1 1,-1 0 0,0 0-16,0-19 15,0 0 1,0 0-16,1 0 15,-11-9 1,11-1-16,-11-8 16,1-10-1,-9-10-15,-1 1 16,-9-1 0,-10-18-16,1 0 15,-19-19 1,-1 0-16,-8-19 15,9 0 1,-10-9-16,0-9 16,-9-20-1,9 1 1,1 0-16,9 9 16,9-9-1,0-1-15,0 1 16,0 0-1,10 9-15,-1-10 16,1 1 0,-10 0-16,0-10 15,10-9 1,-1 0-16,10 0 16,0 9-1,0-9-15,9 0 16,1 0-1,-1-9-15,1-1 16,8 1 0,1-10-16,0-9 15,9 9 1,10 0-16,-1-18 16,1-1-1,-1-9 1,10 0-16,0 0 15,0-9 1,-9-1-16,-10 10 16,-9-9-1,0 0-15,0 9 16,-1-10 0,20 1-16,0 9 15,-1 0 1,10-9-16,0-1 15,-9 10 1,9 0-16,-10 0 16,1 0-1,-1 0-15,1 10 16,0-1 0,-1 10-16,1 9 15,9 10 1,0-10-1,0 10-15,0 8 16,-10 1 0,10 10-16,0-1 15,0 0 1,-9 10-16,9 0 16,-9 9-1,9 0-15,-10 0 16,1 10-1,-1 8-15,10 1 16,0 0 0,-9 19-16,0-1 15</inkml:trace>
  <inkml:trace contextRef="#ctx1" brushRef="#br1" timeOffset="213115.38">7469 8267 0,'0'0'0,"10"0"16,-1-18 0,20-1-16,-1 0 15,9-9 1,-8 9-16,18 0 16,0-9-1,19 0-15,18 0 16,1 9-1,0 0-15,-1 10 16,10 0 0,0-1-16,-9 20 15,0-1 1,9 0-16,9 20 16,1-1-1,-1 19-15,1 0 16,9 9-1,-19 0 1,0 10-16,-10-10 16,-8 10-1,-1 0-15,0 18 16,-9 0 0,-10 1-16,1-1 15,-1 1 1,1 9-16,-10-10 15,0 19 1,0 0-16,0 1 16,0-1-1,-9 9-15,-1 10 16,1 0 0,-1-9-1,-18 0-15,10 8 16,-11 11-1,1-1-15,0 10 16,0 0-16,0-1 16,-1-8-1,1-1 1,0 0-16,-10 1 16,1 9-1,-1-10-15,1 0 16,-1 1-1,-9-10-15,0 0 16,0 0 0,0-10-16,0 1 15,0-1 1,-9 1-16,-1-1 16,1 1-1,-10 0-15,10-10 16,-10-9-1,0 0-15,0-1 16,0-18 0,1 10-1,-1-10-15,-9 0 16,-1 0-16,-8-19 16,-1 10-1,0-10 1,1-9-16,-1 0 15,1 0 1,-1 0-16,-9 0 16,0-10-1,0 1-15,-10-10 16,1 0 0,-1-9-16,-18 0 15,-9-19 1,-11 0-16,-8-19 15,-1 0 1,1-9-16,0-9 16,8-1-1,11 0-15,-1 1 16,10-1 0,9 1-16,10-1 15,-1 10 1,10-9-1,0-1-15,0 10 16,9-10 0,-9 10-16,10-9 15,8-1 1,1 1-16,0-1 16,0 1-1,0-20-15,-1 1 16,1 9-1,0-9-15,0 0 16,-1-1 0,1 1-16,-9 0 15,-1-19 1,0-10-16,10 10 16,0 0-1,0 0-15,-1 0 16,1-9-1,0-1-15,0 10 16,9-9 0,0-1-1,-9-9-15,0 10 16,9-10 0,0 10-16,0-10 15,0 0 1,10 0-16,0 0 15,-1-9 1,1-10-16,-1 10 16,10 0-1,0 9-15,0-18 16,10 8 0,-10 1-16,9-9 15,-9-1 1,10-9-16,-10 0 15,0 0 1,9 0-16,0 0 16,1 10-1,-1-1 1,1 0-16,-1 10 16,1 0-1,-1 9-15,0-9 16,1 0-1,-1 18-15,1 10 16,-1 0 0,0 0-16,10 0 15,-9 9 1,8 1-16,1-1 16,-9 10-1,-1 0-15,10 9 16,-10 18-1,1 1-15,-1 0 16,-9 9 0,0 10-16,0 0 15,0-1 1,0 1-16,0-1 16,-9 1-1</inkml:trace>
  <inkml:trace contextRef="#ctx1" brushRef="#br1" timeOffset="-210930.08">2549 14582 0,'0'0'0,"0"0"15,0 0-15,10-10 16,-1-8 0,1-1-16,-1 0 15,0 0 1,10 1-1,9-1-15,1-9 16,18 0 0,19-1-16,-1 1 15,11 0 1,8 0-16,1 0 16,9 0-1,10-1-15,-1 11 16,1-1-1,18 0-15,0 10 16,10-1 0,0 10-16,-10 0 15,10 10 1,-20-1-16,11 19 16,8 0-1,1 10-15,-10 0 16,10-1-1,-19 10-15,0-9 16,-19-1 0,9 10-16,-8 0 15,-1-10 1,-10 10-16,1 0 16,0 0-1,9 19 1,0-1-16,0 1 15,-19 0 1,0-10-16,10 10 16,-10-1-1,1 1-15,-1 0 16,0 0 0,-9-1-16,0 10 15,0-9 1,-10 9-16,1 9 15,-1-9 1,-9 1-16,-9-11 16,-1 10-1,1 0-15,0 0 16,-1 0 0,-18-9-1,0 0-15,0-1 16,-1 1-16,-18 9 15,0 10 1,0-10 0,-9 0-16,-10-10 15,0 1 1,-18 9-16,-10-9 16,-29-10-1,-8 0-15,-20 1 16,-9-20-1,-18-18-15,-20 0 16,-9-19 0,-9 0-16,9 0 15,-9 0 1,-1 0-16,10-10 16,0-8-1,-9-1-15,0 0 16,-19-18-1,0-1-15,-10 1 16,0-10 0,20 9-16,-1 1 15,19-1 1,19 1 0,19-1-16,-1-9 15,1-9 1,9-1-16,10-18 15,-1 10 1,19-1-16,1 0 16,18 1-1,10-10-15,8 0 16,1 0 0,0-1-16,19 1 15,-9-18 1,8 8-16,1 1 15,9-1 1,0 1-16,10-10 16,0 10-1,9 9-15,9-1 16,0 1 0,10 0-1,10 0-15,-1 0 16,0 0-1,0 0-15,19 0 16,0 0 0,10 9-16,9 1 15,-1-1 1,1 0-16,10 19 16,8 0-1,10 1-15,10 8 16,9 10-1,-10-10-15,19 10 16,1 0 0,8 19-16,1-1 15,0 1 1,0 0-16,-1 9 16,10 9-1,10 0 1,-10 1-16,0 18 15,0 0 1,-9 0-16,0 10 16,-10 9-1,0-1-15,-9 20 16,-9 0 0,-1-1-16,1 1 15,-10 0 1,0 0-16,-19-1 15,10 10 1,-1 10-16,1-1 16,-10 1-1,10-1-15,-10 10 16,-9-10 0,9 10-16,0 0 15,-18 0 1,-1 9-1,1-9-15,-10 9 16,-10-9 0,1 9-16,-10-9 15,-9 0 1,0 9-16,-19 0 16,0-9-1,-9 0-15,-10-10 16,0 1-1,-19-1-15,1 0 16,-20-8 0,-9-1-16,-9-10 15,-10-8 1,-9-1-16,-19-19 16,-18 1-1,-10-1-15,-19-18 16,0-9-1,0-10-15,-28 0 16,9 0 0,-9-19-16,0 0 15,18-9 1,1 0 0,9-10-16,10-9 15,8 0 1,-8-9-16,-1 0 15,1-10 1,9 0-16,9-9 16,0 0-1,10-9-15,0-1 16,18 1 0,1-10-16,-1 0 15,10 1 1,10-11-16,8 11 15,11-1 1,-1-9-16,19-1 16,0 10-1,9 1-15,10-1 16,0-9 0,18 9-1,1 9-15,-1 1 16,20-10-1,-1 10-15,1 9 16,18 0 0,0 9-16,0 0 15,10 10 1,-1-10-16,10 10 16,1 0-1,8 9-15,10 0 16,0 0-1,0 0-15,9 0 16,9 0 0,11 0-16,8 10 15,-9 9 1,10-1-16,-10 1 16,9 10-1,10 8-15,9 1 16,-9-1-1,9 20 1,10-1-16,0 10 16,9 0-1,0 9-15,0 0 16,10 9 0,-1 1-16,-18 9 15,0 0 1,-1 19-16,1-1 15,0 1 1,-10 9-16,-9-9 16,-10-1-1,1 20-15,9 9 16,-19-10 0,0 0-16,0 1 15,-9-1 1,-10 10-16,-9-9 15,9 8 1,-18 1 0,-1 0-16,0 0 15,-9 0-15,-9 9 16,0 0 0,-1 0-1,-18-9-15,0 0 16,0 0-1,-10 0-15,-9 9 16,0-9 0,0-1-16,-9-8 15,-10-1 1,0-9-16,0 0 16,1-9-1,-1-10-15,-10 10 16,1 0-1,-9-10-15,-1 0 16,0-9 0,-18 0-16,-1-9 15,-8-1 1,-20-9 0,-28-9-16,-9 0 15,-10-19 1,-18-19-16,-1 0 15,1 1 1,-20-20-16,10 1 16,10-10-1,-1 9-15,20 1 16,8-1 0,1 1-16,9-1 15,10 0 1,-1 1-16,1-1 15,-1-8 1,19 8-16,20 10 16,8 0-1,38 18-15</inkml:trace>
  <inkml:trace contextRef="#ctx1" brushRef="#br1" timeOffset="-207004.07">5795 14807 0,'0'0'0,"0"0"0,0 0 16,0 0 0,0 0-16,0 0 15,0 0 1,9 0-16,1 0 16,-1 0-1,10-9-15,0-1 16,0 1-1,-1-1-15,11 1 16,-11 0 0,11-1-16,-1 10 15,0 10 1,10-1 0,9 0-16,0 1 15,0-1 1,0 1-16,0-10 15,0 0 1,9 0-16,10 9 16,-9-9-1,9 0-15,-1 0 16,-8 0 0,-1 0-16,10 0 15,-9 0 1,-1 0-16,-9 0 15,-9 0 1,-1 9-16,10 1 16,-9-1-1,0 0-15,-1-975 16,1 1942 0,-10-976-1,0 0-15,1 0 16,-1 0-1,0-10-15,10 1 16,-10 0 0,10-10-16,-1 0 15,1 0 1,-1 1-16,1-1 16,0-9-1,9 0-15,0-1 16,0 1-1,-10 0-15,1 9 16,0 1 0,-1 8-16,-8 1 15,-11 9 1,1 9-16,0 1 16,0-1-1,0 10-15,-1-10 16,-8 1-1,-1-1-15,1 0 16,-1 1 0,0-1-1,1 0-15,-1 1 16,-9-10 0,10 9-16,-10 1 15,0-10 1</inkml:trace>
  <inkml:trace contextRef="#ctx1" brushRef="#br2" timeOffset="-202583.36">6152 14769 0,'0'0'0,"0"0"15,0 0-15,0 0 16,10 0 0,-1 0-16,1 0 15,18 0 1,0 0-16,0 0 15,29 0 1,18 0-16,10 0 16,9 0-1,0 0-15,9-9 16,10 9 0,0 0-1,-19 0-15,10 9 16,-10 1-1,0-1-15,0-9 16,-19 10 0,0-10-16,-18 0 15,-1 0 1,-18 0-16,0 0 16,-20 0-1,1 0-15,-9 0 16,-1 0-1,-9 0-15,0 0 16,0 0 0,-9 9-16,-29 0 15,-66 1 1,-55-1-16,-30 0 16,-18-9-1,19 0-15,10 0 16,-1 0-1,28 0-15,10 0 16,38 0 0,27 0-1,29 0-15,19 0 16,19 0 0,-1 0-16,10 0 15,10 0 1,27-9-16,29 0 15,47-1 1,47 10-16,19-9 16,18 9-1,1 0-15,-1 0 16,-18 0 0,-19 0-16,-28 0 15,-10 0 1,-37-9-16,-19-1 15,-19 10 1,-10 0-16,-18-9 16,0 9-1,0 0 1,-19 0-16,0 0 16,0 0-1,0 0-15,0 0 16,-10 0-1,-8 0-15,-1 0 16,0 0 0</inkml:trace>
  <inkml:trace contextRef="#ctx1" brushRef="#br2" timeOffset="-202094.72">7535 14535 0,'0'0'0,"0"0"16,10 0-1,-1 0-15,10 9 16,9 1 0,19 18-16,0 0 15,10 9 1,-1 1-16,1 0 15,-1-1 1,-18-9-16,-1-9 16,-18 0-1,0-1-15,0 1 16,0-9 0,-10-1-16,0 0 15,-9 1 1,0-1-16,-28 19 15,9-18 1</inkml:trace>
  <inkml:trace contextRef="#ctx1" brushRef="#br2" timeOffset="-192427.17">2352 8267 0,'0'0'0,"0"0"16,0 0-16,0 0 16,0 0-1,0 0 1,0 0-16,0 0 16,0 0-1,0 0-15,0 0 16,0 0-1,19 0-15,-19-9 16,9 0 0,0-1-16,1 1 15,9 0 1,9-10-16,0 9 16,0 1-1,1 0-15,8-1 16,1 1-1,9 9-15,0 0 16,9 0 0,1 0-1,9 9-15,-10 1 16,1-10-16,-1 0 16,10 9-1,0-9-15,0 0 16,-10 0-1,10 0 1,-10 0-16,1 0 16,-1 0-1,10 0-15,0-9 16,0 9 0,9 0-16,-9 0 15,9 0 1,-9 0-16,0 9 15,0 0 1,0 1-16,-10-1 16,0 1-1,10-1-15,-9 10 16,9-10 0,-1 10-16,1 0 15,0-10 1,0 0-1,-10 1-15,10-1 16,0 0 0,0 1-16,0-10 15,0 9 1,0-9-16,-1 0 16,1 0-1,0 0-15,0 0 16,0 0-1,0 0-15,-1 0 16,-8-9 0,9 9-16,-10-10 15,1 10 1,9 0-16,-10 0 16,0 0-1,1 0-15,-1-9 16,1 9-1,9-9-15,-1 9 16,-8 0 0,-1-10-1,1 10-15,-1 0 16,1 0 0,-10 0-16,0 0 15,-10 0 1,1 0-16,0 0 15,-1 0 1,-9 0-16,-9 0 16,10 0-1,-1 0-15,0 0 16,0 0 0,0 0-16,1 0 15,-1 0 1,-9 0-16,-1 0 15,-8 0 1,-10 0-16,0 0 16,0 0-1,0 0-15,0 0 16,-10 0 0,-27 10-1,-38-1-15,-38-9 16,-38 0-1,-18 0-15,0 0 16,-20 0 0,-8-9-16,-20-10 15,1 0 1,0 0-16,-1 1 16,20-1-1,9 0-15,9 0 16,10 10-1,-1 0-15,1 9 16,0 0 0,9 0-16,0 9 15,19 0 1,-1 1 0,11-1-16,8 1 15,11-1 1,8 0-16,19 1 15,1-10 1,18 0-16,0 0 16,19 0-1,0 0-15,19 0 16,0 0 0,9 0-16,9 0 15,1 0 1,0 0-16,-1 0 15,1-10 1,9 10-16,0 0 16,0 0-1,0 0-15,0 0 16,0 0 0,9 0-16,1-9 15,18 0 1,28-1-1,19 1-15,20-1 16,27 1-16,10 0 16,9 9-1,19-10 1,9 10-16,-9 0 16,19 0-1,-20 10-15,1-1 16,-9 0-1,-1 1-15,10-10 16,-9 9 0,-1 1-16,10-10 15,0 0 1,0 0-16,0 0 16,-9-10-1,-20 1-15,1-10 16,0 10-1,-10-1-15,-9 1 16,0-1 0,-19 1-16,0 0 15,-9-1 1,-10 10 0,0-9-16,0 0 15,-9 9 1,-9-10-16,-1 10 15,-18 0 1,-1 0-16,-8 0 16,-11 0-1,1 0-15,-9 0 16,-1 0 0,0 0-16,1 0 15,-10 0 1,9 10-16,1-1 15,-1 0 1,1 1-16,-1 8 16,0 11-1,1-1-15,-1 0 16,1 9 0,8 10-16,-8 0 15,-1 10 1,10 8-1,-10 1-15,1 9 16,-1 0 0,1 0-16,-10 10 15,0-10 1,0 9-16,0-9 16,0 10-1,0-1-15,-10 0 16,10 1-1,-9-1-15,-1 1 16,1-1 0,9 10-16,0 0 15,0 0 1,0-1-16,0 1 16,0 0-1,0 0-15,0 0 16,0-10-1,-9 1-15,9-1 16,0 1 0,-10-1-1,10 0-15,0-9 16,0 10 0,0-10-16,0 9 15,0-9 1,0 1-16,-9-1 15,9 9 1,0 10-16,0-10 16,-10 1-1,10-10-15,-9 0 16,0 9 0,9 1-16,-10-10 15,1 9 1,9-9-16,0 10 15,0-1 1,0-9 0,0 10-16,0-1 15,0 1-15,0-10 16,9 0 0,-9 9-1,0-9-15,0 10 16,0-1-1,10 1-15,-10-1 16,9-9 0,0 9-16,-9 1 15,10-1 1,-1 1-16,1-1 16,-1 1-1,0-1-15,1 10 16,-1-10-1,1 10-15,-1 0 16,0-19 0,1 10-16,9 8 15,-1 1 1,-8-9 0,-1-10-16,1 9 15,-1 1 1,1-10-16,-1 0 15,0 0 1,1 0-16,-1 0 16,10 0-1,-10 0-15,1-9 16,-1-10 0,1 0-16,-1 1 15,-9-1 1,0 0-16,0 0 15,0-9 1,0-9-16,0-1 16,0 1-1,0-1-15,0 1 16,0-10 0,0 0-16,0-9 15,0 0 1,0 0-1,0-1-15,0 1 16,0 0 0,0-10-16,0-9 15,0 0 1,0 0-16,0 0 16,0 0-1,0 0-15,0 0 16,9 0-1,1-19-15,-1 1 16,1-20 0,-1-18-16,0 0 15,-9-10 1,0 0-16,10 19 16,-10-9-1,9 0 1,1-1-16,-1 1 15,-9-19-15,9 9 16,-9-9 0,0 10-16,0-10 15,0 0 1,0-10 0,-9 1-16,0 9 15,9 0 1,-10-1-16,10 1 15,-9 10 1,9-10-16,-10 9 16,10 0-1,0 1-15,0-10 16,-9 0 0,9-1-16,0 1 15,0 0 1,0 0-16,0-9 15,-9-10 1,-1 10 0,10-1-16,-9 1 15,-1-1-15,1 1 16,0 9 0,-1 0-16,1-10 15,-1 1 1,1-10-1,0 10-15,9-10 16,0 0 0,0 0-16,-10 0 15,10 0 1,0 1-16,-9-1 16,9-19-1,-10 10-15,10 0 16,0-10-1,-9 1-15,9-10 16,0-10 0,-9 1-1,9 0-15,0 9 16,-10 0-16,10 0 16,0 0-1,-9 9-15,-1 1 16,10-10-1,0 0 1,-9 9-16,9 0 16,-10 1-1,10 9-15,-9-1 16,0 1 0,9 9-16,0-9 15,-10 9 1,1 1-16,9-11 15,-10 10 1,10-9-16,-9 19 16,0-1-1,-1 1-15,1 9 16,-1-10 0,1 10-16,-10 10 15,0-1 1,10 19-16,-10 0 15,0 0 1,1 10-16,-1-1 16,-10 10-1,-8-9 1,-1 8-16,1 1 16,-10 0-1,-10 9-15,1 1 16,-20-1-1,1 9-15,-10 1 16,1 0 0,-10-1-16,0 10 15,-19-9 1,0 9-16,-9-9 16,-10 9-1,0 0-15,-9 0 16,0-10-1,-10 10-15,-8 10 16,17-1 0,1-9-16,0 0 15,0 9 1,-9 1 0,8-10-16,11 0 15,-20 9 1,10-9-16,19 0 15,0 0 1,9 9-16,0-9 16,9 0-1,-9 0-15,0 0 16,10 0 0,0 0-16,18 0 15,0 0 1,10 0-16,9-9 15,0 9 1,10-9-16,9-1 16,0 10-1,0 0-15,18-9 16,1 9 0,0 0-16,9 0 15,0 0 1,10 0-1,0 0-15,-10 9 16,9 1 0,-18-1-16,9 0 15,0 10 1,1 9-16,-1 1 16,0-1-1,0 9-15,0 10 16,10 0-1,-10 9-15,10-9 16,-1 19 0,1 0-16,0-1 15,-1 20 1,10-1-16,0 1 16,0 8-1,0 1 1,0 0-16,10 0 15,-1-10 1,-9 10-16,9 9 16,-9 1-1,10-1-15,-1 9 16,10 1 0,-10-19-16,-9 9 15,10 10 1,9-1-16,-1 1 15,1-10 1,-9 19-16,-1-10 16,0 1-1,1 9-15,-1 0 16,1-9 0,-10 9-16,0 0 15,9 0 1,-9 9-1,0-19-15,0 10 16,0 10-16,10-1 16,-10 1-1,0-11 1,0 1-16,-10 0 16,10 10-1,-9-10-15,-1 0 16,-9 0-1,1 9-15,-1-18 16,0 9 0,0-10-16,0 1 15,10-1 1,-19-8-16,9 8 16,0-9-1,0-9-15,10 0 16,0 0-1,-1 0-15,1-1 16,-1-17 0,1-1-16,-1 0 15,10 0 1,0 0-16,-9 0 16,9-9-1,0-1-15,0-9 16,0 1-1,0-1 1,0 0-16,0 1 16,9-10-1,-9-1-15,10 1 16,-1 0 0,1-9-16,-1-1 15,1 10 1,8-9-16,-8 9 15,9 0 1,-1-10 0,1 1-16,9 9 15,-9 0-15,9-1 16,-9-8 0,0 9-16,0-10 15,9 10 1,0-9-1,1-1-15,-1 10 16,0-9 0,0-1-16,29 1 15,-20-1 1,20 1-16,9-1 16,-1 1-1,20-10-15,0 0 16,9-9-1,9 0-15,1 0 16,9-10 0,0 0-16,9 1 15,0-1 1,0-9-16,10 0 16,0 0-1,0 0-15,-1 0 16,1-9-1,9 9-15,0 0 16,0-10 0,19 1-1,-9 9-15,-1-9 16,-9 9 0,10-10-16,-19 10 15,-1 0 1,1 0-16,-10 0 15,-9 0 1,0 10-16,-9-10 16,-1 0-1,-9 9-15,-9-9 16,-10 0 0,-9 0-16,-10 0 15,1 0 1,-20 0-16,1 0 15,0 0 1,-10 0 0,-9 0-16,0-9 15,-1-1 1,1 1-16,0-1 16,-10 1-1,1 0-15,9-1 16,-10 1-1,0 0-15,1-1 16,9-9 0,-1 1-16,1-1 15,0-9 1,-9 0-16,-1-10 16,10 0-1,-10 1-15,1-1 16,-1 1-1,0-10-15,1-9 16,-1-1 0,1 1-16,-1-10 15,-9 1 1,9-10-16,1 0 16,-10 0-1,0-19 1,9 9-16,-9-9 15,0 1 1,0-11-16,0-8 16,0-1-1,0 1-15,0-10 16,0 9 0,0-18-16,0 9 15,0-10 1,0-8-16,0 8 15,-9-18 1,-1 0 0,1 0-16,9 0 15,0-10-15,-9 10 16,9-9 0,0-1-1,0 10-15,0-9 16,0-1-16,0-9 15,-10 10 1,10 9-16,0-10 16,-9 1-1,9 9 1,0-1-16,0-8 16,0 18-1,0-9-15,0 0 16,-10 0-1,1 0-15,0-10 16,-1 10 0,10 0-16,-9 9 15,-1 10 1,10 0-16,0-1 16,-9 10-1,9 10-15,0-1 16,-9-9-1,-1 19-15,10 18 16,0 10 0,0 0-1,0 10-15,0-1 16,0 19 0,0 0-16,0 10 15,0-1 1,-9 10-16,-1 0 15,10 0 1,-9 9-16,-1 9 16,-8-8-1,-1 8-15</inkml:trace>
  <inkml:trace contextRef="#ctx1" brushRef="#br2" timeOffset="-190955.99">5165 6147 0,'0'0'0,"0"0"16,0 0-16,0 0 15,0 0 1,0 0-16,0 0 16,0 9-1,0 1-15,9 18 16,0 0 0,20 19-16,8 0 15,10 0 1,10 0-16,9-10 15,0 10 1,-1-9-16,-8-1 16,9 10-1,-10 0-15,-9 0 16,10 9 0,-20-9-1,1 0-15,-1 19 16,11-1-16,-11-8 15,1-1 1,-1 0-16,1 1 16,-19-10-1,0-10-15,-1 1 16,1-20 0,-9 1-1,-1 0-15,-9-10 16,10 1-1,-10-10-15,0 0 16,0 0 0</inkml:trace>
  <inkml:trace contextRef="#ctx1" brushRef="#br2" timeOffset="-190489.17">6303 6241 0,'0'0'0,"0"0"15,0 0 1,0 0-16,0 9 15,-19 19 1,0 29-16,-18 18 16,-10 19-1,0-1 1,-10 1-16,10 0 16,-9-10-16,-1-8 15,1-1 1,9 0-16,-10-10 15,10-8 1,0-1-16,19-19 16,0-8-1,9-11-15,10 1 16,-1-10 0,1 1-1,-1-10-15,10 0 16,0 0-1</inkml:trace>
  <inkml:trace contextRef="#ctx1" brushRef="#br2" timeOffset="-189895.71">5212 6297 0,'0'0'0,"0"0"0,0 0 15,0 0 1,0 0-16,0 0 16,9 0-1,1 10-15,18-1 16,9 10 0,10 9-16,0 0 15,19 9 1,0 1-16,0 9 15,9 9 1,-9 10-16,9 0 16,1 18-1,-11-9-15,1 0 16,-9-9 0,-10-10-16,-10 0 15,1 1 1,-19-20-1,0 1-15,0-19 16,-10-1 0,0 1-16,-9 0 15,0-10-15,0-9 16,0 0 0,0 0-1</inkml:trace>
  <inkml:trace contextRef="#ctx1" brushRef="#br2" timeOffset="-189511.11">6425 6156 0,'0'0'0,"0"0"0,0 10 15,-19-1 1,-9 38 0,-28 38-16,-29 27 15,-18 19 1,9 1-16,-10-20 15,10-8 1,0-20-16,9-9 16,19-19-1,1 1-15,18-10 16,-1 0 0,20-10-16,19-28 15</inkml:trace>
  <inkml:trace contextRef="#ctx1" brushRef="#br2" timeOffset="-188611.34">12775 8812 0,'0'0'0,"10"-19"0,-1 0 16,-9 10-16,9-1 15,-9 1 1,10 18-16,9 10 16,18 28-1,29 47 1,0 9-16,0 10 16,0-1-1,9-9-15,-19 1 16,1-1-1,-1-9-15,-18-1 16,0-17 0,-10-11-16,-9-9 15,-1-18 1,-8 0-16,-1-20 16,1 1-1,-1-10-15,-9-9 16,0 0-1</inkml:trace>
  <inkml:trace contextRef="#ctx1" brushRef="#br2" timeOffset="-188197.88">13641 8774 0,'0'0'0,"0"0"15,0 9-15,-19 10 16,-28 28 0,-19 38-16,-9 27 15,0 29 1,-10-10-16,10 1 15,-10-10 1,0-29-16,10-18 16,9-9-1,19-10-15,9-18 16,10-1 0,0 1-16,9-10 15,10-9 1,-1 0-16,1-1 15,0-18 1,9 10-16,0-10 16</inkml:trace>
  <inkml:trace contextRef="#ctx1" brushRef="#br2" timeOffset="-187744.83">13782 9506 0,'0'0'0,"0"0"0,9 0 16,1 0 0,8 0-16,11 0 15,18 9 1,9 1-16,29-1 15,9 0 1,-19-9-16,-18 0 16,-10 0-1,-10-9-15,-18 0 16,0 9 0,-10 0-16,-9 0 15,0 0 1,0 0-16</inkml:trace>
  <inkml:trace contextRef="#ctx1" brushRef="#br2" timeOffset="-187286.44">15165 9196 0,'0'0'0,"0"0"15,0 0-15,0 0 16,0 10 0,0 8-16,-10 39 15,1 18 1,0 19-16,-1-1 16,10-18-1,-9-9-15,9-10 16,0-18-1,0-10-15,0-9 16,0 0 0,0-19-16,0 0 15,0 0 1,0 0 0</inkml:trace>
  <inkml:trace contextRef="#ctx1" brushRef="#br2" timeOffset="-187041.92">15146 8877 0,'0'0'0,"0"0"0,0 0 15,0 0 1,0 0-16,0 0 16,0 0-1,0 10-15,-9-10 16</inkml:trace>
  <inkml:trace contextRef="#ctx1" brushRef="#br2" timeOffset="-186533.15">15447 9900 0,'0'0'0,"0"0"0,0 0 15,0-9-15,0-1 16,9-9 0,1 1-16,-1-10 15,1-10 1,18-18-16,0-1 16,10-8-1,-1 18-15,1 0 16,0 19-1,-10 9-15,0 10 16,0-1 0,0 20-1,1 8-15,-1 11 16,10 8 0,-20 1-16,1 8 15,0 1 1,0-9-16,-10-1 15,-9 1 1,0 0-16,0-10 16,0 0-1,0 0-15,10 0 16,-10-19 0</inkml:trace>
  <inkml:trace contextRef="#ctx1" brushRef="#br2" timeOffset="-184649.42">16820 8680 0,'0'0'0,"0"0"16,0 0-16,0 0 16,0 10-1,0 18-15,0 37 16,-9 57-1,9 29 1,9-1-16,1-19 16,-1 0-16,-9-9 15,0-28 1,10-19-16,-10-18 16,0-11-1,0-8-15,0-19 16,0-1-1,0-18 1,0 0-16,0 0 16,0 0-1,0-18-15,-19-29 16,0-9 0,-9-20-16,-10 11 15,1-1 1,-1 19-16,-19 0 15,10 10 1,-9 9-16,9 18 16,9 20-1,1-1-15,-1 19 16,10 10 0,9 9-16,10-1 15,-1 1 1,20 0-16,-1 0 15,19 0 1,19-9-16,10-1 16,9 1-1,18-1 1,1-18-16,9-10 16,0-9-1,-9-18-15,-1-11 16,10-27-1,1 0-15,-20-19 16,0 9 0,-18 0-16,-20 1 15,1 9 1,-19 9-16,-10 0 16,-9 19-1,0-1-15,-9 20 16,-1 0-1,10 9-15,-19 9 16,1 19 0,-1 19-16,9 0 15,10 19 1,10-10 0,18 0-16,0-18 15,0-1 1,10-9-16,-10-9 15,0-19 1,20-9-16,-1-19 16,9-19-1,-9-10-15,-9-8 16,-1 9 0,-8-1-16,-11 10 15,1 0 1,-9 10-16,-1 9 15,-9 0 1,0 18-16,0 1 16,0 9-1,0 9-15,0 10 16,-19 37 0,0 38-16,1 28 15,-11 19 1,1 18-1,0 10-15,9-9 16,-9-10 0,9 0-16,0-9 15,0-10 1,10-18-16,0-29 16,-1-9-1,10-19-15,0-18 16,10-1-1,-10-18-15,0 0 16,0-19 0,0 0-16,9-9 15,19-48 1,0-37-16,1-18 16,-1-19-1,0-1 1,0-9-16,1 10 15,-1 9 1,0 0-16,0 0 16,0 0-1,1 0-15,-11 19 16,1 19 0,9-1-16,1 19 15,-1 20 1,-9 8-16,9 10 15,0 0 1,0 18-16,19 1 16,0 0-1,-9 18-15,0 0 16,-1 19 0,1 10-16,-19 9 15,0 19 1,-19-1-16,-19 1 15,0-10 1,-19 1 0,-18-11-16,-29-8 15,-28-10-15,0-9 16,57-19 0</inkml:trace>
  <inkml:trace contextRef="#ctx1" brushRef="#br2" timeOffset="-183615.71">18843 9618 0,'0'0'0,"0"0"0,0 0 16,0 0 0,9 0-16,10 0 15,9 0 1,20 0-16,-1-18 15,9-1 1,0-19-16,1 1 16,-19-1-1,-20 10-15,1 0 16,-19 19 0,0-1-16,-28 1 15,-10 9 1,1 9-16,8 10 15,1 19 1,9 9-16,10 9 16,9 0-1,9 0-15,20-18 16,-1-1 0,19-8-16,0-11 15,9-18 1,10 0-16,-9-18 15,9-11 1,-10-17 0,-9-11-16,-9 10 15,-20 0 1,1 19-16,-9 19 16,-10 0-1,0-1-15,0 10 16,0 0-1,0 10-15,0 8 16,0 10 0,0 19-16,-10-9 15,1-1 1,-1-8-16,1-11 16,9 1-1,0-10-15,0-9 16,0 0-1,9-9-15,10-19 16,28-28 0,10-10-1,-1 0-15,1 19 16,-20 19 0,1 0-16,-10 19 15,10 18 1,-10 10-16,19 28 15,-9 47 1,-1 9-16,-18 9 16,-19-8-1,0-20-15,0-18 16,0-10 0,0-18-16,9-20 15,1 1 1,-10-19-16</inkml:trace>
  <inkml:trace contextRef="#ctx1" brushRef="#br2" timeOffset="-182630.63">21082 8671 0,'0'0'0,"0"0"16,0 9-16,-19 29 15,-9 56 1,-10 65-16,-9 48 16,19 8-1,0-8-15,0-29 16,18-28-1,1-37-15,-1-48 16,10-18 0,0-28-16,0-10 15,0-9 1,0 0 0,0-28-16,0-37 15,-9-29 1,-10-9-16,0 18 15,-18 19-15,-1 10 16,-18 9 0,-10 28-1,0 19-15,0 19 16,10 9 0,9 19-16,9 10 15,19 8 1,10 10-16,18-9 15,10-10 1,19 1-16,27-1 16,30-9-1,8-10-15,10-18 16,9-19 0,-9-28-16,-19-19 15,0-19 1,-18-27-16,-11 8 15,-27 19 1,-19 20-16,0 17 16,-19 20-1,0 0-15,0 18 16,0 10 0,-19 28-1,9 9-15,1 0 16,0-18-1,9-10-15,0-9 16,9-10 0,0-9-16,20 0 15,18-9 1,0-10-16,9-9 16,-9 0-1,-9 9-15,-10 9 16,-9 1-1,0 18-15,-1 1 16,1 18 0,0 10-16,-9-1 15,-1 1 1,0-1-16,1-18 16,-1 0-1,-9-19 1</inkml:trace>
  <inkml:trace contextRef="#ctx1" brushRef="#br2" timeOffset="-182214.39">22521 8896 0,'0'0'0,"0"-9"15,0-1-15,0 1 16,0 9 0,0 9-1,-9 19-15,-10 57 16,-9 74-16,9 29 15,0 0 1,0-10 0,1-19-16,8-27 15,-9-29 1,10-19-16,0-18 16,-1-10-1,1-18-15,-1-1 16,1-8-1,9-11-15,0-18 16</inkml:trace>
  <inkml:trace contextRef="#ctx1" brushRef="#br2" timeOffset="-181932.34">21449 9515 0,'9'0'0,"1"-9"16,9-10-1,18 0-15,57 1 16,47 8 0,29 29-16,27 9 15,1 0 1,-19 10-16,-20-19 15,-27-10 1,-28-9-16,-29 9 16,-47-9-1</inkml:trace>
  <inkml:trace contextRef="#ctx1" brushRef="#br2" timeOffset="-181230.76">24215 9159 0,'0'0'0,"0"0"16,0 0-16,0 0 15,0 0 1,9 0-16,0 9 16,20 29-1,18 37-15,9 28 16,-9 0-1,0 19 1,-9-9-16,0-1 16,-1-18-1,-9-9-15,-9-20 16,0-18 0,0-19-16,-10-9 15,10-10 1,9-9-16,10-28 15,28-28 1,9-28-16,0-29 16,1-9-1,-20 9-15,0 10 16,-18 9 0,0 29-16,-10 8 15,-9 29 1,-19 19-16,0 9 15</inkml:trace>
  <inkml:trace contextRef="#ctx1" brushRef="#br2" timeOffset="-180733.18">25466 9778 0,'0'0'0,"0"0"0,0-19 16,-10 0-16,-8 10 16,-11 0-1,-8-1-15,-10 20 16,9 18-1,10 0-15,18 19 16,1 0 0,18-10-16,1 1 15,9-10 1,0-9 0,9 0-16,19-19 15,0 0 1,9-10-16,-9-9 15,-9 1 1,0 8-16,-20 1 16,1-1-1,-9 20-15,-1 9 16,10 18 0,0 10-16,-1 19 15,1-10 1,-9-28-16</inkml:trace>
  <inkml:trace contextRef="#ctx1" brushRef="#br2" timeOffset="-180033.13">25710 9694 0,'0'0'0,"10"-19"0,-1 0 16,1 0-1,18 0 1,28 10-16,20 9 16,18 9-1,9 20-15,1 18 16,-1-1-1,-9 11-15,-9 8 16,-19 1 0,-19 0-16,-10 9 15,-18 0 1,-9-19-16,-20 0 16,-9-9-1,1-18-15,-11-11 16,11-18-1,-1-9-15,0-19 16,-9-29 0,18-27-16,10-10 15,19 0 1,19 1 0,9 8-16,19 10 15,18 19 1,1 9-16,-10 19 15,-9 9 1,-10 10-16,-18 9 16,-10 9-1,-9 0-15,0 1 16,-10 18 0,-9 0-16,0 19 15,-18 19 1,-1 18-16,-9 0 15,9 1 1,-10 9-16,20-19 16,0 0-1,-1-19-15,1-18 16,9-29 0</inkml:trace>
  <inkml:trace contextRef="#ctx1" brushRef="#br2" timeOffset="-179828.37">27065 9299 0,'0'0'0,"0"0"0,0 0 16,0 10-1,0-1-15,0 29 16,0-10 0</inkml:trace>
  <inkml:trace contextRef="#ctx1" brushRef="#br2" timeOffset="-179399.28">27545 10059 0,'0'0'0,"9"0"0,1-18 16,-1-1 0,10-9-16,-19 0 15,0-1 1,-19 11 0,-9 8-16,-10 1 15,-9 18 1,10 1-16,8 8 15,1 1 1,19 9-16,-1 1 16,10-11-1,10 1-15,-1 0 16,19-10 0,10 1-16,9-10 15,0 9 1,-9 0-16,9 1 15,-10 9 1,1 9 0,0 0-16,-1 0 15,1 0 1,-10-9-16,-18-10 16</inkml:trace>
  <inkml:trace contextRef="#ctx1" brushRef="#br2" timeOffset="-178866.25">28091 9065 0,'0'0'0,"0"0"0,0 0 16,0 9-1,0 19-15,-19 48 16,9 45 0,1 30-1,-1 17-15,10-8 16,10-29-16,-1-37 16,1-28-1,-1-29 1,10-8-16,9-11 15,0-8-15,19-10 16,0 0 0,0-10-1,-9 1-15,0 0 16,-1 9 0,-18 9-16,0 0 15,0 19 1,0 19-16,-19 10 15,-10-1 1,-9 0-16,-18-18 16,-10-1-1,-19-18-15,-9-19 16,-1-9 0,1-19-16,9-19 15,29 18 1</inkml:trace>
  <inkml:trace contextRef="#ctx1" brushRef="#br2" timeOffset="-178546.93">28937 9018 0,'0'0'0,"0"0"16,0 0-16,0 19 15,-28 37 1,-10 66-16,1 56 16,8 29-1,1 18-15,9-19 16,10-37-1,0-28 1,9-38-16,0-37 16,0-19-16,9-10 15,-9-27 1</inkml:trace>
  <inkml:trace contextRef="#ctx1" brushRef="#br2" timeOffset="-178099.47">29078 10210 0,'0'0'0,"0"0"16,10 0-16,9 0 15,9 9 1,0-9-16,10 0 15,-1 0 1,-9-9-16,1-10 16,-11 0-1,1-18-15,-19-1 16,0 10 0,-19 0-16,-18 18 15,-20 10 1,-8 19-1,-1 37-15,9 19 16,29 19 0,28 0-16,19 0 15,37 0 1,29-19-16,28-10 16,19-18-1,-20-28-15,-27-19 16,-28 0-1,-39 0-15</inkml:trace>
  <inkml:trace contextRef="#ctx1" brushRef="#br2" timeOffset="-177128.41">13142 10866 0,'0'0'0,"0"0"15,0 0-15,0 0 16,10 10 0,8 8-16,20 20 15,9 37 1,9 10-16,1 8 16,9 1-1,-10 0 1,-9-10-16,-9-18 15,0-19 1,-20-9-16,1-20 16,-9 1-1,-1-19-15,10 0 16,9-19 0,19-28-16,0-18 15,10-20 1,-1-9-16,-9 10 15,0 0 1,0-1-16,0 19 16,0 1-1,-9 18-15,-1 9 16,10 10 0,-9 19-16,-19 9 15,-10 0 1</inkml:trace>
  <inkml:trace contextRef="#ctx1" brushRef="#br2" timeOffset="-176588.17">13622 11486 0,'0'0'0,"0"0"15,0 0-15,0-10 16,0 10 0,0 0-16,0 0 15,9 10 1,1 27-16,-1 29 16,-9 28-1,0 9 1,0-9-16,-9-1 15,-1 1 1,1 0-16,0-19 16,-1 0-1,1 0-15,9-18 16,0-10 0,-10-10-16,10-9 15,0-9 1,0-10-16,0-9 15,0 0 1,0 0-16</inkml:trace>
  <inkml:trace contextRef="#ctx1" brushRef="#br2" timeOffset="-176223.75">14422 11927 0,'0'0'0,"18"0"16,29-10-1,47 10-15,29 10 16,8 8 0,29 10-16,-18 1 15,-1-1 1,0-9-16,-38-10 16,-28-9-1,-27 0-15,-20 0 16,-19 0-1,-9 0-15</inkml:trace>
  <inkml:trace contextRef="#ctx1" brushRef="#br2" timeOffset="-175266.1">17009 10923 0,'0'0'0,"0"0"0,0 0 16,0 9-16,0 29 16,-19 27-1,0 57-15,0 28 16,0 19-1,1 0-15,8-19 16,10-18 0,0-20-16,0-27 15,0-29 1,0-19-16,0-18 16,0-19-1,0 0 1,0 0-16,0-28 15,-9-28-15,-1-38 16,-9-19 0,1 10-16,-1 19 15,0 9 1,-9 18 0,0 20-16,-10 9 15,0 18 1,-18 10-16,-19 19 15,-1 9 1,11 19-16,-1 9 16,19 1-1,18-1-15,20 10 16,18-10 0,20 10-16,27-1 15,29 1 1,18-19-16,1-10 15,9-18 1,-1-19-16,-17 0 16,-1-9-1,-10-10 1,-8 10-16,-1-1 16,-38 1-1</inkml:trace>
  <inkml:trace contextRef="#ctx1" brushRef="#br2" timeOffset="-174409.1">17658 11964 0,'0'0'0,"0"0"15,0 0-15,0 0 16,0 0-1,9 0-15,10 9 16,19 1 0,9-10-1,0 0-15,0-19 16,-10 0-16,-8-9 16,-11-9-1,-8-20 1,-20 1-16,-8 9 15,-20 10 1,0 8-16,1 20 16,-10 18-1,0 20-15,0 18 16,9-1 0,10 11-16,18-1 15,20-9 1,8 0-16,30 0 15,27 9 1,19-18-16,0-10 16,9-19-1,-9-9-15,1-19 16,-11-18 0,-9-10-16,1-9 15,-20-19 1,-18-1-16,-10 11 15,-19 9 1,-9 9 0,0 0-16,-9 19 15,0 18 1,-1 1-16,10 9 16,-9 9-1,-10 29-15,-9 46 16,0 29-1,-1 18-15,20 19 16,0 10 0,9 18-16,0-9 15,0 0 1,0-19-16,-10-28 16,1-19-1,-1-9-15,1-19 16,-1-19-1,10-9-15,0-9 16,0-20 0,0-18-1,0 0-15,0-9 16,0 0-16</inkml:trace>
  <inkml:trace contextRef="#ctx1" brushRef="#br2" timeOffset="-174064">18523 12386 0,'10'-9'0,"-1"-19"16,10-38-1,9-18-15,10-10 16,9-9 0,-10 9-16,1 28 15,0 19 1,-10 10-16,0 9 15,-9 18 1,0 1-16,-1 9 16,1 9-1,0 19-15,0 19 16,0 19 0,-19 0-1,-19-10-15,-9 10 16,-29-10-1,1 0-15,-10-18 16,10-1 0,-10-9-16,28-18 15</inkml:trace>
  <inkml:trace contextRef="#ctx1" brushRef="#br2" timeOffset="-173044.81">19436 12086 0,'0'0'0,"0"0"15,0 0-15,9 0 16,1 0 0,8 0-16,11 0 15,-1-9 1,19-10 0,0 0-16,-10-9 15,1-10 1,-10 1-16,-9-10 15,-19 9 1,0 10-16,-9 0 16,-10 9-1,0 10-15,-19 9 16,1 9 0,-1 20-16,1 8 15,8 1 1,20 9-16,9-1 15,9 11 1,20-1-16,8-18 16,1-20-1,-1 1-15,11-19 16,-1 0 0,0-19-1,0-9-15,-10-9 16,1-1-1,-19 10-15,0 0 16,-1 0 0,-8 18-16,-1 1 15,-9 0 1,0 9-16,0 0 16,10 9-1,-1 10-15,0 9 16,-9 0-1,0 0-15,0-9 16,0 0 0,0-10-16,0 0 15,0-9 1,0 0-16,10 0 16,18-18-1,0-10-15,10-29 16,9 1-1,-9 9 1,-10 19-16,0 0 16,0 18-1,0 1-15,10 9 16,0 9 0,-10 19-16,10 19 15,-1 10 1,-18 18-16,0 19 15,-19-10 1,0-9-16,-10 0 16,1-9-1,9-10-15,0-28 16</inkml:trace>
  <inkml:trace contextRef="#ctx1" brushRef="#br2" timeOffset="-171582.24">21167 11120 0,'0'0'0,"0"0"16,0 0-1,0 0-15,0 18 16,0 29 0,-10 47-16,1 28 15,-1 28 1,10 10-16,-9-29 16,9-9-1,0-9-15,0-29 16,0-18-1,0-29-15,0 1 16,0-19 0,0-10-16,0-9 15,0 0 1,0-9 0,0-38-16,-9-38 15,-20-27 1,-8 8-16,-10 20 15,0 18 1,9 29-16,10 18 16,0 10-1,-1 18-15,-8 19 16,-1 19 0,1 19-16,8 9 15,10 0 1,19 0-16,19 0 15,38 9 1,18-8-16,28-1 16,1-19-1,-1-19-15,1-18 16,-1-19 0,-18-19-16,-10 1 15,1-20 1,-20 1-1,0-10-15,-18 0 16,-19 0-16,0 19 16,-19 0-1,0-1 1,-10 1-16,1 0 16,0 19-1,-1-1-15,-9 10 16,0 10-1,10-1-15,0 19 16,-1 0 0,1 10-16,18-1 15,1 1 1,8-10-16,11-9 16,-1 0-1,0-10-15,10-9 16,-1-19-1,1 1-15,0-20 16,-1-9 0,1 0-1,-19 19-15,0 0 16,-10 0 0,0 18-16,-9 1 15,0 0 1,0 9-16,0 0 15,10 9 1,-1 10-16,10 9 16,0 19-1,0-10-15,-1 1 16,1-1 0,0-18-16,0 0 15,0-10 1,9-9-16,0 0 15,0 0 1,1-18-16,8-20 16,1 0-1,-1 1-15,1 9 16,-10 0 0,1-1-1,-11 11-15,1-1 16,0 10-1,-10-1-15,1 1 16,-1 9 0,1 0-16,-1 9 15,0 1 1,1 27-16,9 19 16,-1 19-1,11 19-15,-1 10 16,0-20-1,-9-18-15,-10-48 16</inkml:trace>
  <inkml:trace contextRef="#ctx1" brushRef="#br2" timeOffset="-171177.96">23265 11092 0,'0'0'0,"0"0"16,0 9-16,0 10 15,0 18 1,-19 38-16,0 38 16,9 28-1,1 18-15,9 10 16,0-19 0,0 0-16,0-9 15,-9-38 1,-1-18-16,1-20 15,-1-8 1,10-20-16,0 1 16,0-20-1,0-18 1</inkml:trace>
  <inkml:trace contextRef="#ctx1" brushRef="#br2" timeOffset="-170878.16">22446 11636 0,'0'0'0,"19"0"16,19-19-1,46 0-15,38 10 16,20-1-1,8 1-15,-9 9 16,-9 0 0,-10-9-16,-18-1 15,-38 1 1,-19 9 0,-10 0-16,-9 9 15,-18 1 1</inkml:trace>
  <inkml:trace contextRef="#ctx1" brushRef="#br2" timeOffset="-170349.2">24732 11279 0,'0'0'0,"0"0"0,0 0 16,9 10-16,1 8 15,9 20 1,9 37-1,0 37-15,10 20 16,-1-1 0,1-9-16,-10-19 15,10-18 1,-10-20-16,-9-18 16,0-9-1,0-19-15,9-1 16,0-18-1,19-18-15,0-29 16,28-28 0,10-28-16,-10-10 15,-9-9 1,-9 19-16,-20 28 16,1 28-1,-19 9 1,-1 29-16,-18-1 15,0 10-15</inkml:trace>
  <inkml:trace contextRef="#ctx1" brushRef="#br2" timeOffset="-169895.98">26021 12077 0,'0'0'0,"0"0"0,0-10 15,0-8-15,-19-11 16,0 1 0,-18 9-16,-1 10 15,0 0 1,1 18-16,9 0 15,-1 1 1,20 9-16,-1-10 16,1 0-1,9-9 1,0 0-16,9 10 16,1-1-16,18 1 15,0 8 1,10 1-1,9 9-15,0 0 16,0 0 0,10 10-16,-10-10 15,0 0 1,0 10-16,-10-10 16,-18-19-1</inkml:trace>
  <inkml:trace contextRef="#ctx1" brushRef="#br2" timeOffset="-169282.27">26256 11598 0,'0'0'0,"9"0"15,10-9 1,19-1-16,9 1 15,19 18 1,0 10-16,18 9 16,-8 19-1,-1 19-15,-19-10 16,-9 10 0,-9 0-16,-19-10 15,-19 0 1,-19 0-16,0-9 15,0-9 1,-9-10-16,0-9 16,0-19-1,9-10-15,0-8 16,0-29 0,10-19-16,18-9 15,19-9 1,19-1-16,1 19 15,8 10 1,-9 28 0,-9 9-16,-1 10 15,1 18 1,-10 10-16,10 19 16,-1 18-1,-18 19-15,0 0 16,0 0-1,-19 0-15,0-9 16,0-10 0,0-18-16,-10-1 15,1-18 1,0-10-16</inkml:trace>
  <inkml:trace contextRef="#ctx1" brushRef="#br2" timeOffset="-169092.74">27122 11317 0,'0'0'0,"0"0"0,0 0 15,0 0 1,0 0-16,0 9 15,0-9 1</inkml:trace>
  <inkml:trace contextRef="#ctx1" brushRef="#br2" timeOffset="-168632.52">27724 12002 0,'0'0'0,"0"0"0,0-19 15,-19 0-15,-9 0 16,-19 10 0,0 9-1,-1 9-15,11 19 16,9 1-1,18 8-15,20-9 16,-1-9 0,0 0-16,1 0 15,18-10 1,19-9-16,10 0 16,-1-9-1,-18-1-15,-1 1 16,1 9-1,-10 9-15,0 1 16,1 18 0,-1 0-16,0 0 15,0 0 1,0 0-16,-9-9 16,-19-10-1</inkml:trace>
  <inkml:trace contextRef="#ctx1" brushRef="#br2" timeOffset="-168083.17">28203 11270 0,'0'0'0,"0"0"15,0 9 1,0 10-16,0 28 16,0 47-1,0 37-15,0 0 16,0 10 0,10-10-16,-10-18 15,9-29 1,1-27-16,-1-20 15,0-18 1,1 0-16,9 0 16,9-19-1,10 0-15,9 0 16,0-10 0,18-9-1,-8 10-15,-1 0 16,-18 9-1,0 9-15,-20 0 16,1 20 0,0-1-16,-19 19 15,0 0 1,-19 9-16,-18-19 16,-10 1-1,-38-19-15,-37-19 16,-20-19-1,39-9-15,56 9 16</inkml:trace>
  <inkml:trace contextRef="#ctx1" brushRef="#br2" timeOffset="-167750.01">29144 11570 0,'0'0'0,"0"0"0,0 9 15,0 20 1,-19 46-16,10 47 15,9 28 1,9-10 0,1-8-16,-1-20 15,10-8-15,0-29 16,-10-19 0,-9-19-16,0 1 15,0-29 1</inkml:trace>
  <inkml:trace contextRef="#ctx1" brushRef="#br2" timeOffset="-167262.14">29445 12405 0,'0'0'0,"0"0"0,0 0 16,10 0 0,8 0-16,1 0 15,9 0 1,1 0-16,-1-9 16,0-10-1,0 0-15,-9-9 16,0-10-1,-19-8-15,0 8 16,-19 10 0,-18 0-16,-11 18 15,-8 1 1,0 28 0,-10 9-16,19 19 15,18 0 1,20 0-16,18 9 15,10 10 1,28-1-16,19-8 16,19-20-1,-10-18-15,0-19 16,-9 0 0,-19-10-16,-28 1 15</inkml:trace>
  <inkml:trace contextRef="#ctx1" brushRef="#br2" timeOffset="-159681.95">16661 13231 0,'0'0'0,"0"0"15,0 0-15,0 0 16,0 9 0,9 10-1,0 28-15,20 56 16,-1 19-16,-9 9 16,-1-18-1,1-1 1,-9-18-16,-1-19 15,-9-18 1,0-20-16,0 1 16,-9-1-1,-1-27-15</inkml:trace>
  <inkml:trace contextRef="#ctx1" brushRef="#br2" timeOffset="-158667.45">16811 13081 0,'9'0'0,"20"-19"0,27 0 16,10 0 0,19 10-16,9 18 15,-10 10 1,-8 19-16,-11 9 16,-17 9-1,-11 0-15,-27 10 16,-20-1-1,-27 11-15,-39-1 16,-46 0 0,-29-19-16,-8-28 15,-1-9 1,9-19-16,29-19 16,37 0-1,10 1-15,28-11 16,19 1-1,18 9-15,1 1 16,18 8 0,1 1-16,18 0 15,28 18 1,20 19 0,27 28-16,10 10 15,9 9 1,-9 10-16,0-1 15,0 10 1,-10-10-16,1-9 16,-10-18-1,-19-1-15,0-19 16,1 1 0,-1-19-16,-9-10 15,0-18 1,-10-10-16,1-19 15,-20 1 1,-9-10-16,-9 0 16,-19 0-1,0 0-15,-19 0 16,-18 0 0,-1 19-1,0 0-15,-9 19 16,10-1-1,-1 20-15,10 18 16,9 0 0,10 19-16,18 0 15,10 0 1,28 9-16,19-18 16,19-1-1,-1-18-15,10 0 16,0-19-1,-18 0-15,-11-19 16,-8 0 0,-19 0-16,-1 1 15,-27 8 1</inkml:trace>
  <inkml:trace contextRef="#ctx1" brushRef="#br2" timeOffset="-158066.29">18617 13653 0,'0'0'0,"0"-9"0,0-10 15,0 0 1,0 10 0,0-1-16,0 1 15,0 9 1,0 0-16,0 0 15,0 9 1,10 10-16,-1 19 16,0 8-1,-9 11-15,0-1 16,0 0 0,0-18-16,0-1 15,0-18 1,0 0-1,0 0-15,0-10 16,0 0-16,0-9 16,0 0-1,0 0 1,0 0-16,0 10 16,0-1-1,0 1-15,0-1 16,0 0-16,10 10 15,-1 9 1,1 0 0,18 1-16,0 8 15,-9 1 1,0-1-16,0-9 16,-19 0-1,0-9-15,-19 9 16,-9 1-1,-19-1-15,-10-10 16,-18 1 0,37-19-16</inkml:trace>
  <inkml:trace contextRef="#ctx1" brushRef="#br2" timeOffset="-157507.17">19116 13719 0,'0'0'0,"0"0"0,0 0 15,0 0 1,0 0 0,0 9-16,-10 10 15,1 28 1,0 46-16,9 29 16,9 19-1,0 9-15,1 0 16,-1-18-1,1-10-15,-10 0 16,0-19 0,0-28-16,0-19 15,0-18 1,0-1-16,0-18 16,0-10-1,0-9-15</inkml:trace>
  <inkml:trace contextRef="#ctx1" brushRef="#br2" timeOffset="-157165.95">19351 13737 0,'9'0'0,"1"-18"0,18-11 15,10 1 1,9 0-16,19 28 16,18 19-1,1 18-15,-10 29 16,-18 0 0,-20-10-16,-18 0 15,-10 1 1,-18-10-16,-19 0 15,-47-1 1,-29 11-16,-18-20 16,-10-9-1,10 1-15,65-20 16</inkml:trace>
  <inkml:trace contextRef="#ctx1" brushRef="#br2" timeOffset="-156064.24">20471 13906 0,'0'0'0,"0"0"0,-19-19 16,-28 1-16,-19 8 16,-19 20-1,0 18 1,10 19-16,28 18 15,19 1 1,19 0-16,9-10 16,9 0-1,19-18-15,0-1 16,19-8 0,10-11-16,9-18 15,0-9 1,-10-19-16,0-10 15,-8-18 1,-20-19-16,-28 0 16,-19-10-1,-19 20-15,10 18 16,0 19 0,0 9-16,18 10 15,1-1 1,9 10-1,0 0-15,0 0 16,19 0 0,18-9-16,20-10 15,9 0 1,-1 10-16,1 0 16,0 9-1,19 9-15,-1 19 16,-8 10-1,-20 8-15,-18 1 16,-1 0 0,-18 0-16,0 0 15,-10 0 1,-9 0-16,0 0 16,-9-10-1,0 1-15,-1-10 16,1-9-1,-1-10-15,1-9 16,9 0 0,0 0-1,9-28-15,10-19 16,19-28-16,9-9 16,9 9-1,1 18 1,-1 10-16,-9 19 15,-9 19 1,0 9-16,-1 9 16,1 19-1,-1 19-15,1 19 16,-19 0 0,0 9-16,-19-19 15,0-9 1,0-10-16,-10 1 15,10-19 1,0-10-16,0-9 16,0 0-1</inkml:trace>
  <inkml:trace contextRef="#ctx1" brushRef="#br2" timeOffset="-155663.27">22249 13484 0,'0'0'0,"0"0"0,-19 0 16,-10 9-1,-8 1-15,9 18 16,-1 19-1,11 19-15,8 18 16,20 0 0,8 10-16,11-9 15,-1-10 1,0-19-16,10 0 16,-19-18-1,-1-1-15,-18 1 16,0-19-1,-18-1-15,-20 1 16,-28 0 0,-19 0-1,-9-19-15,19 0 16,37-10 0</inkml:trace>
  <inkml:trace contextRef="#ctx1" brushRef="#br2" timeOffset="-155050.09">22540 13991 0,'0'0'0,"0"0"16,10 0-16,-1 0 15,0 9 1,20 0-16,8 1 16,10-10-1,0 0 1,-9 0-16,9-19 16,-9 0-1,-1 1-15,1-20 16,-19 0-1,-1 1-15,-18 9 16,0 0 0,0 0-16,-18 18 15,-20 1 1,-18-1-16,9 20 16,0 9-1,-1 9-15,1 19 16,19-1-1,0 1-15,19 10 16,9-1 0,9-18-16,10-1 15,28 1 1,9-1-16,10-18 16,-9 0-1,-1-10-15,0-9 16,-8 0-1,-11 0 1,1 0-16,-19 0 16,-10 0-1,-9 0-15</inkml:trace>
  <inkml:trace contextRef="#ctx1" brushRef="#br2" timeOffset="-153817.87">16924 14826 0,'0'0'0,"0"0"16,0-10-16,0 1 15,0 0 1,0 9-16,0 0 16,0 0-1,0 18-15,0 48 16,0 37-1,0 47-15,0 19 16,0-19 0,0-9-1,-9 0-15,-1-38 16,-9-9 0,10-19-16,-1-19 15,1-9 1,0-9-16,9-20 15,0 1 1,0-9-16,0-10 16,0 0-1</inkml:trace>
  <inkml:trace contextRef="#ctx1" brushRef="#br2" timeOffset="-153449.47">16021 15013 0,'0'0'0,"9"0"0,1-18 15,18-1 1,47 0-16,57-9 15,56 9 1,19 29 0,9-1-16,-18 10 15,-19-1 1,-48-8-16,-37-10 16,-28 0-1,-19 0-15,-9 0 16,-19 9-1,0 1-15,-10 18 16,-9-19 0</inkml:trace>
  <inkml:trace contextRef="#ctx1" brushRef="#br2" timeOffset="-152965.02">17912 15933 0,'0'0'0,"0"0"16,0-19-16,0 0 15,-19-9 1,0 0-16,-28 0 15,-9 0 1,-1 0-16,1 18 16,-1 10-1,10 10-15,10 8 16,8 10 0,11-9-16,8 0 15,1 0 1,18 0-16,10-1 15,9 1 1,10-10-16,9-9 16,0 0-1,-9 0 1,9 10-16,0-1 16,0 1-1,18 18-15,1 0 16,10 0-1,-1 10-15,-38-20 16</inkml:trace>
  <inkml:trace contextRef="#ctx1" brushRef="#br2" timeOffset="-152476.27">18072 15529 0,'0'0'0,"9"0"0,10-9 15,18 0 1,29 9-16,10 9 16,18 10-1,9 28 1,10 0-16,-9 18 15,-29 1 1,-19-10-16,-28-9 16,-9 0-1,-19-9-15,0-1 16,-19 1 0,1-1-16,-11-9 15,1-9 1,0-10-16,9-9 15,0 0 1,10-18-16,0-20 16,18-18-1,10-10-15,9-9 16,19 9 0,0 1-16,19 9 15,-10 9 1,10 18-16,-38 20 15</inkml:trace>
  <inkml:trace contextRef="#ctx1" brushRef="#br2" timeOffset="-151747.46">19831 15764 0,'0'0'16,"0"0"-16,0-19 16,-10-9-16,-8 0 15,-11 0 1,-27 0-16,-10 18 16,10 1-1,9 18-15,18 1 16,1 8-1,9 1-15,10 9 16,0 0 0,-1 1-16,20-1 15,8-10 1,11 1 0,18 0-16,9 0 15,-9-19 1,10-10-16,-10-8 15,-10-11 1,1-8-16,-1 9 16,-18 0-1,0 0-15,-10 18 16,-9 1 0,0 9-16,0 0 15,0 0 1,0 9-16,10 29 15,-1 27 1,-9 20-16,0 18 16,0 10-1,0-1-15,-9-9 16,-10-9 0,0-19-1,0 0-15,1 0 16,-11-18-16,-8-10 15,-1-10 1,-18-18 0,-10-10-16,-9-18 15,-19-19 1,-1-10-16,20-9 16,19 0-1,28 29-15</inkml:trace>
  <inkml:trace contextRef="#ctx1" brushRef="#br2" timeOffset="-151265.56">20499 16120 0,'0'0'0,"0"0"0,0 0 16,9 0-1,1 0-15,8 0 16,11 0 0,8-9-16,-9-10 15,10-18 1,0-1-16,-19-9 15,-19 0 1,0 1-16,-19 17 16,0 11-1,-9 8-15,-10 10 16,0 19 0,10 9-16,0 19 15,19-9 1,-1-1-16,20 1 15,8-1 1,20 1-16,9-1 16,19 1-1,9-19-15,-9-1 16,-10-8 0,-37-10-16</inkml:trace>
  <inkml:trace contextRef="#ctx1" brushRef="#br2" timeOffset="-150845.22">21477 14929 0,'0'0'0,"0"0"0,0 0 16,0 0 0,0 9-16,-19 29 15,0 28 1,-9 55-16,9 20 16,1 9-1,8 10 1,1-19-16,-1-29 15,1-9 1,0-9-16,-1-9 16,10-20-1,-9-18-15,9-9 16,0-19 0,0-1-16,0-18 15,0 0 1,0 0-16,9 0 15,-9 0 1</inkml:trace>
  <inkml:trace contextRef="#ctx1" brushRef="#br2" timeOffset="-150566.11">20931 15342 0,'0'0'0,"0"0"0,10 0 16,18 0-1,47 9 1,57 19-16,28 10 16,-19-1-1,-9-18-15,0-19 16,-20-19-1,-18 1-15,-18-1 16,-1 0 0,-37 10-16</inkml:trace>
  <inkml:trace contextRef="#ctx1" brushRef="#br2" timeOffset="-149516.29">24299 11617 0,'0'0'0,"0"0"0,0 9 16,0 29-1,10 28-15,-10 46 16,0 38 0,0 28-16,-19 1 15,-9-10 1,-1-19-16,20-19 16,18-18-1,10-1-15,10-27 16,18-10-1,0-19-15,9-9 16,0-28 0,1-10-16,-19-18 15,-1-19 1,-18-19-16,-19-10 16,-19 11-1,-18-1-15,-1 18 16,-19 11-1,1 18 1,-19 18-16,0 20 16,9 9-1,0 19-15,19 9 16,19 28 0,9 38-16,28 18 15,19 38 1,19-9-16,-9-19 15,0 0 1,-1-19-16,1 19 16,0 9-1,-1 0-15,1 0 16,-1 1 0,-8-1-16,-20 0 15,-18-18 1,-20-1-16,-18-18 15,-18-10 1,-30-9-16,-17-9 16,8-19-1,-18-19-15,-38-28 16,-28-47 0,-151-29-1</inkml:trace>
  <inkml:trace contextRef="#ctx1" brushRef="#br2" timeOffset="-148956.36">23951 11476 0,'0'0'0,"0"0"16,0 0-16,0 0 15,10 10 1,-10-1 0</inkml:trace>
  <inkml:trace contextRef="#ctx1" brushRef="#br2" timeOffset="-148160.85">23688 11448 0,'0'0'0,"0"0"15,9 0 1,1 0-16,-1 9 16,10 1-1,9-1-15,0 19 16,19 0-1,0 10-15,0 9 16,0 0 0,-9 0-16,0 0 15,-10 0 1,-19-19-16</inkml:trace>
  <inkml:trace contextRef="#ctx1" brushRef="#br2" timeOffset="-143982.3">9991 5988 0,'0'0'0,"0"0"0,0 0 16,0 0-1,0 0-15,0 0 16,-19 0 0,-19 9-1,-18 19-15,-1 10 16,10-1-1,19 1-15,19-1 16,9 1 0,9-1-16,19 1 15,10-1 1,0 1-16,-10 9 16,-9-10-1,-1 10-15,1 9 16,0 20-1,-19 17-15,0 1 16,-19-9 0,0-10-16,-28-19 15,-9-9 1,-19-19-16,-19-19 16,0-9-1,9-18-15,10 8 16,37 1-1</inkml:trace>
  <inkml:trace contextRef="#ctx1" brushRef="#br2" timeOffset="-143466.09">10517 6654 0,'0'0'0,"0"0"16,-18-19-16,-20 10 15,0-1 1,1 20-16,-1 8 15,1 20 1,8 9-16,10 0 16,10-10-1,9-18 1,0-10-16,9-9 16,10 0-16,10-18 15,-1-1 1,-9-9-1,-1 9-15,1 9 16,-9 1 0,-1 18-16,19 29 15,0 28 1,10 9-16,0 0 16,-1-10-1,-8-27-15,-11-10 16,1-9-1,-9-19-15</inkml:trace>
  <inkml:trace contextRef="#ctx1" brushRef="#br2" timeOffset="-143149.52">11101 6063 0,'0'0'0,"0"0"0,0 0 16,0 0-1,0 18-15,-10 39 16,-8 65 0,8 56-16,10-9 15,10 0 1,-1-38-16,0-37 15,-9-29 1,0-18-16,0-28 16,0 0-1,0-19-15,10 0 16,9 0 0,-1-9-16</inkml:trace>
  <inkml:trace contextRef="#ctx1" brushRef="#br2" timeOffset="-142466.92">11590 7066 0,'0'0'0,"0"0"15,0 0-15,0-9 16,0-10-1,9-9-15,-9 0 16,0-9 0,0-1-16,-18-9 15,-1 0 1,-10 10-16,1 18 16,19 9-1,-1 20-15,1 9 16,9 28-1,19 18-15,18-8 16,11-1 0,17-28-16,20-19 15,19-18 1,-1-38-16,-18-9 16,-19-19-1,-29 9-15,-9 0 16,-9 19-1,-19 10 1,0 9-16,0 18 16,0 1-1,-9 0-15,-1 9 16,1 0 0,0 9-16,-1 0 15,10 10 1,10 9-16,-1 19 15,19 0 1,0 9-16,1 10 16,-11-10-1,1 1-15,-19-1 16,0-19 0,-19 10-16,-9 0 15,-9 0 1,-20-9-1,1-1-15,18-27 16</inkml:trace>
  <inkml:trace contextRef="#ctx1" brushRef="#br2" timeOffset="-142179.64">12333 6382 0,'10'0'0,"-1"0"16,19 0-16,19 18 15,19 20-15,9 37 16,-18 47 0,-10 47-1,-38 37-15,-18 1 16,-29-20-1,-28-18 1,-18-28-16,-20-38 16,-18-37-1,47-38-15</inkml:trace>
  <inkml:trace contextRef="#ctx1" brushRef="#br2" timeOffset="-141849.48">9803 6147 0,'0'0'0,"0"0"0,-10-9 16,1-1-16,-10 10 16,0 10-1,-19 18-15,-18 66 16,18 74 0,57 58-1,75 27-15,66 0 16,66-9-16,75 19 15</inkml:trace>
  <inkml:trace contextRef="#ctx1" brushRef="#br2" timeOffset="-133920.5">7987 6344 0,'0'0'0,"0"0"0,0-9 16,0-1-16,0 1 16,9 0-1,1-1-15,18 20 16,0 8-1,19 10 1,0 19-16,0 0 16,-9 10-1,-10-11-15,0 11 16,-9-1 0,0 0-16,0 1 15,0-10 1,-1-10-1,-8 1-15,9-10 16,-10 0-16,0 0 16,10-9-1,-9 0-15,-1-1 16,0-8 0,1-10-16,9 0 15,9-19 1,0 0-16,19-18 15,19-20 1,-10-18 0,1 0-16,-1-9 15,1-1-15,-20 10 16,-18 28 0,0 19-1,-10 0-15,1 19 16,-1-1-1,-9 1-15,0 9 16,0 0 0,0 0-16,0 9 15,0 10 1,0 28-16,-9 19 16,-10 18-1,0 29-15,-18-1 16,-1-8-1,0-1-15,-9 0 16,10-9 0,8-10-16,1-18 15,0-10 1,19-18 0,-1-1-16,1-18 15,9 0 1,0-19-16,0 0 15,0 0 1,0 0-16,0 0 16,0 0-1,0-19-15,0 0 16,0-18 0,-10-1-16,1-9 15,-10-9 1,0-10-16,1-9 15,-1 0 1,-9-19-16,-1 1 16,1 8-1,0 1-15,0 9 16,-1 9 0,1 0-1,9 19-15,10 10 16,0 9-16,-1-1 15,10 11 1,0 8-16,0 1 16,0 0-1,0-1 1,0 10-16,0 0 16,0 0-1,0 10-15,0 8 16,10 10-1,-1 10-15,0 9 16,1 9 0,-1 10-16,1 0 15,-1 9 1,10-10-16,0-8 16,-1-1-1,1-19-15,0 1 16,0-10-1,-10-9 1,1 0-16,-1-10 16,1-9-1,8 0-15,1-9 16,9-10 0,1 0-16,-1 0 15,9-9 1,-8 0-16,-1 0 15,0 0 1,-9 0-16,0-10 16,0 1-1,-1-1-15,-8 0 16,-1-8 0,-9-1-16,0 9 15,0 10 1,0 0-16,0 18 15,0 1 1,0 9 0,0 0-16,0 0 15,0 9-15,-9 1 16,-1 18 0,1 19-1,0 19-15,-1-1 16,1 20-1,-1-10-15,-8 9 16,-1 10 0,0 0-16,0 0 15,0-19 1,0 0-16,1-10 16,-1 1-1,9-10-15,1 1 16,0-20-1,-1 1-15,1-1 16,-1-9 0,1-9-16,9 0 15,0 0 1,0-10-16,0 1 16,0-1-1,0 0-15,0 1 16,0-10-1,0 0 1,0 0-16,0 0 16,0 0-1,0 0-15,0 0 16</inkml:trace>
  <inkml:trace contextRef="#ctx1" brushRef="#br2" timeOffset="-133207.05">8335 6325 0,'0'0'0,"0"0"0,0 0 16,0 0 0,0 0-16,0 0 15,0 0 1,0 10-16,0 18 16,0 19-1,9 18 1,1-8-16,-1-1 15,1 0 1,-1 1-16,0-11 16,1-8-16,-1 0 15,1-1 1,-1 1 0,0-10-16,1-9 15,9-1 1,-10 1-16,10-10 15,9-9 1,0-9-16,19-19 16,19-28-1,0-10-15,0 0 16,-10 10 0,-18 9-16,0 19 15,-10 0 1,-9 0-16,-1 18 15,-18 1 1,0 9-16</inkml:trace>
  <inkml:trace contextRef="#ctx1" brushRef="#br2" timeOffset="-132629.22">8627 7048 0,'0'0'0,"0"-10"15,0 1-15,0 0 16,0-1 0,0 10-1,0 10-15,0 27 16,0 38 0,-10 28-16,-9 10 15,1 9 1,8-9-16,1-1 15,-1-18 1,1-19-16,0-9 16,9-29-1,0 1-15,0-10 16,0-9 0,0-10-16,0 0 15,0-9 1</inkml:trace>
  <inkml:trace contextRef="#ctx1" brushRef="#br2" timeOffset="-131894.35">5437 6260 0,'0'0'0,"0"0"0,0-10 16,0 1 0,0-1-16,0 1 15,0 9 1,10 9-16,-1 20 15,29 27 1,9 19-16,19 9 16,-10-9-1,1 1-15,-1 8 16,1 0 0,-1-9-16,-9 1 15,-9-1 1,-1 0-16,1-19 15,0 0 1,-10-18 0,0-1-16,-9 1 15,0-19 1,-1-1-16,-8-18 16,-10 0-1</inkml:trace>
  <inkml:trace contextRef="#ctx1" brushRef="#br2" timeOffset="-131427.14">6538 6109 0,'0'0'0,"0"0"16,0 10 0,-28 9-16,-19 28 15,-19 37 1,-9 29-16,-10 27 15,0-8 1,1-1-16,-1-9 16,10-9-1,9-20-15,0-18 16,19 1 0,0-20-16,19-19 15,18 1 1,1-19-16,0-1 15,-1-8 1,10-10-16,0 0 16,0 0-1,0 0-15</inkml:trace>
  <inkml:trace contextRef="#ctx1" brushRef="#br2" timeOffset="-127116.42">1627 5828 0,'0'0'0,"0"0"0,0 0 16,0 0-16,10 0 16,-1-9-1,10-1-15,19 1 16,9-1 0,66 1-1,9-10-15,19 10 16,19 0-1,9-1-15,10 1 16,9 9 0,-9 0-16,9 0 15,19 9 1,9-9-16,10 0 16,0 10-1,9-10-15,10-10 16,-1 10-1,-8-19-15,-11 1 16,-8-1 0,-20 0-16,-9 0 15,1 1 1,-20-11-16,10 11 16,-10 8-1,0 1 1,1 0-16,-10-1 15,-19 1 1,-10-1-16,-8 1 16,-10 0-1,-10 9-15,1-10 16,-10 10 0,-10 0-16,-8 0 15,-1 0 1,-9 0-16,9 0 15,-19 0 1,1 0-16,-1-9 16,-18 9-1,-1-10-15,1 1 16,-19 0 0,0-1-16,0 1 15,-1 0 1,-8-1-1,-1 1-15,1-10 16,-1 0 0,0 1-16,-9-1 15,0-19 1,0 1-16,0-20 16,-9-8-1,0-10-15,-1 0 16,1 0-1,-1-1-15,1 1 16,0 0 0,-1 10-16,1-1 15,-1 0 1,10 1-16,-9-1 16,9 0-1,-9 1-15,-1 18 16,1 0-1,-1 9-15,1 10 16,9 0 0,-10 9-1,-8 0-15,-1 1 16,-9-1 0,-10 10-16,-18-1 15,-20 1 1,-18-1-16,-28 10 15,-19 10 1,-19-1-16,-28 1 16,-10-1-1,1 10-15,-1-10 16,-9 0 0,0 1-16,0-1 15,10 10 1,-1-10-16,1 1 15,-1-1 1,0 1-16,1-10 16,9 0-1,-10 0-15,1 9 16,8-9 0,1 0-1,0 0-15,9 0 16,1 0-1,8-9-15,1 9 16,0 0 0,9 0-16,9 0 15,10 0 1,0 0-16,19 0 16,9-10-1,9 1-15,1-1 16,18 1-1,10 0-15,9-1 16,-19 10 0,20-9-16,-1 9 15,19 0 1,0 0-16,18 0 16,-8 0-1,9 0 1,-1 0-16,11 0 15,-1 9 1,9 1-16,1-1 16,-1 0-1,-8 1-15,-11 18 16,20 0 0,-10 0-16,0 19 15,10 0 1,0 0-16,-10 9 15,9 10 1,1 18-16,0 1 16,-1-1-1,1 1-15,-1 8 16,-8 11 0,8-10-16,10-1 15,0-8 1,10 18-16,8-9 15,-8 0 1,-1-10 0,1-9-16,-1 0 15,-9 0 1,9 0-16,1-9 16,-1-10-1,1 1-15,-10-20 16,0 1-1,0-10-15,0 0 16,0-9 0,0-1-16,0-8 15,0-1 1,0 1-16,0-10 16,0 0-1,0 0-15,0 0 16,0 0-1,0 0 1,9 0-16,0 0 16,1 0-16,18 0 15,10-19 1,-1 0-16,20 0 16,18 1-1,-19-1 1,10 0-16,10 0 15,-11 0 1,20 1-16,-10-1 16,19 0-1,10 0-15,-1 1 16,20-1 0,-20 0-16,19 0 15,1 1 1,8-11-16,1 1 15,0 10 1,9-1-16,19 0 16,0 10-1,9-1-15,0 1 16,-9 9 0,10 0-1,-10 0-15,9 9 16,10 1-1,18-1-15,10 0 16,0 1 0,10-1-16,-20-9 15,1 0 1,-10 10-16,0-10 16,-9 0-1,-10 0-15,0 9 16,1-9-1,-1 0-15,-9 0 16,-19 0 0,-19 0-16,-9 0 15,-28 0 1,-10 0-16,-9 0 16,-9 0-1,-10 0-15,-10 0 16,1-9-1,-1-1-15,-8-9 16,-1 1 0,0-1-1,0-9-15,1-10 16,-1-9 0,9-9-16,-8 0 15,-1-19 1,0 0-16,0-10 15,1-9 1,-11 0-16,1 10 16,-9 0-1,-1-1-15,0 10 16,1 0 0,-10-9-16,0-1 15,0 10 1,-10 9-16,1-9 15,9 10 1,0-1 0,-9 10-16,9 9 15,-10 0 1,1 0-16,-1 9 16,1 10-1,-10 0-15,0 0 16,0 9-1,1 0-15,-11 10 16,-8 0 0,-10-1-16,-10 20 15,-18-1 1,-28 0-16,-10 10 16,-10 0-1,-18-10-15,-19 10 16,-9 0-1,-10-10-15,-9 1 16,-19-1 0,0-9-16,-9 9 15,-1-9 1,1 0-16,-10 0 16,-9 0-1,0 0 1,9 0-16,10 0 15,9 0 1,19-9-16,18 9 16,-8-9-1,-1-1-15,19 10 16,0 0 0,19 0-16,9 0 15,1-9 1,8 9-16,1 0 15,9 0 1,0 0-16,0 0 16,10 0-1,-1 0-15,10 0 16,-9 0 0,18 0-1,0 9-15,10 1 16,0-10-1,-10 0-15,1 9 16,18 0 0,0 1-16,28-1 15,-18 1 1,28-1-16,-1-9 16,11 9-1,8-9-15,1 0 16,-1 10-1,1-10-15,9 9 16,-10 1 0,1-1-16,0 0 15,-10 1 1,9-1-16,1 0 16,0 1-1,-1-1-15,10 1 16</inkml:trace>
  <inkml:trace contextRef="#ctx1" brushRef="#br2" timeOffset="-94273.08">14713 9009 0,'0'0'0,"10"0"0,-1 0 16,19-10-1,0-9-15,1 1 16,8-1-1,-8 0-15,-11 0 16,1 1 0,0 8-16,-10-8 15,-9 8 1,0 1-16,0-1 16,0 10-1,-9 0 1,0 0-16,-1 0 15,10 0 1,0 0-16,0 0 16,10 0-1,18 0-15,0 0 16,-9-9 0,-19 0-16</inkml:trace>
  <inkml:trace contextRef="#ctx1" brushRef="#br2" timeOffset="-93183.74">14619 8859 0,'0'0'0,"0"0"16,10 0-1,27-10-15,38 1 16,19-1-1,10 10-15,-1 0 16,-8 10 0,-1-1-16,-19 1 15,-9-1 1,-19-9-16,-19 0 16,-19 0-1,-9 0-15,-18 0 16,-67 0-1,-66 0-15,-9 0 16,10-19 0,28 0-16,37 10 15,29 0 1,27-1-16,10 1 16,10-1-1,18 10-15,20-18 16,27 8-1,19 1-15,29 0 16,9 27 0,-66-8-16</inkml:trace>
  <inkml:trace contextRef="#ctx1" brushRef="#br2" timeOffset="-92433.4">14638 10163 0,'0'0'0,"9"0"16,20-10-16,27 1 15,10 0 1,19-1-16,-10 1 16,-9 9-1,-29 0-15,-18 0 16,-10-10-1,-9 10 1,-18-18-16,-29-11 16,-19 1-1,-28 0-15,0 19 16,9-1 0,29 20-16,18-10 15,19 0 1,10 0-16,18 9 15,29 1 1,56 18-16,47 0 16,179 28-1</inkml:trace>
  <inkml:trace contextRef="#ctx1" brushRef="#br2" timeOffset="-91167.15">23340 8680 0,'0'0'0,"0"0"15,0 0-15,0 0 16,0 10 0,0-1-16,0 19 15,-10 10 1,-8 18 0,-11 19-16,-8 19 15,-1 28 1,-9 9-16,0 10 15,0 9 1,-9 10-16,-1 8 16,1-8-1,-1-19-15,1-10 16,-1 0 0,10-27-16,19-29 15,0-10 1,0-18-16,18-9 15,1-19 1,-1-1-16,10-8 16,0-10-1,0 0-15,0 0 16</inkml:trace>
  <inkml:trace contextRef="#ctx1" brushRef="#br2" timeOffset="-86127.03">22154 7395 0,'10'0'0,"9"0"0,18-19 16,10 0 0,0 1-16,0-20 15,0 1 1,-9-20-16,0 1 16,-19-10-1,-1 1-15,-18 8 16,0 10-1,-18 19-15,-1 0 16,-19 19 0,-9 18-16,-9 29 15,-10 37 1,-10 28-16,11 19 16,18 0-1,0 19-15,18-1 16,20-8-1,18-20-15,1 1 16,9-19 0,-10-19-16,0-19 15,1-9 1,-1-10 0,-9-8-16,0-11 15,-9-8 1</inkml:trace>
  <inkml:trace contextRef="#ctx1" brushRef="#br2" timeOffset="-85874.1">21421 7817 0,'9'0'0,"10"0"15,37 0 1,57 0-16,47 9 16,9 10-1,10 9-15,0-9 16,-29 0 0,-27-10-1,-29 1-15,-66-10 16</inkml:trace>
  <inkml:trace contextRef="#ctx1" brushRef="#br2" timeOffset="-85432.31">23076 8089 0,'0'0'0,"0"-9"0,-18-10 16,-1-9 0,-19 9-16,0 10 15,1 9 1,-20 18-16,10 11 16,19 8-1,19 1-15,-1-1 16,20-18-1,-1 0-15,19-10 16,1-9 0,18-19-1,0 1-15,-10-11 16,1 1 0,-19 19-16,0 0 15,-1 18 1,20 28-16,9 29 15,0 19 1,-9-1-16,-1-9 16,-18-47-1</inkml:trace>
  <inkml:trace contextRef="#ctx1" brushRef="#br2" timeOffset="-85060.49">23782 7038 0,'0'0'0,"0"0"0,0 0 16,0 0-1,0 19-15,0 37 16,-19 66 0,10 38-1,-1 9-15,10 0 16,-9-29-16,-1-8 16,1-20-1,0-27-15,-1-29 16,1 0-1,-1-18-15,1-10 16,0-9 0,-1 0-1,1-19-15</inkml:trace>
  <inkml:trace contextRef="#ctx1" brushRef="#br2" timeOffset="-84756.38">23152 7639 0,'0'0'0,"18"0"0,39-10 15,46 1 1,57 18-1,10 20-15,18 8 16,-9 1-16,-20-1 16,-36-18-1,-29-10-15,-38-9 16,-28 0 0,-28 0-16,0 0 15</inkml:trace>
  <inkml:trace contextRef="#ctx1" brushRef="#br2" timeOffset="-84266.37">22484 8070 0,'0'0'0,"0"0"0,0 0 16,0 0-1,0 0-15,0 0 16,9 10-1,19-1-15,1-9 16,8 0 0,-18-9-1,0-10-15,-10 0 16,-9-18 0,-19 9-16,1-1 15,-20 20-15,-9 9 16,-10 19-1,1 18 1,9 10-16,9 19 16,38 0-1,29 18-15,46 19 16,66 19 0,132 85-16</inkml:trace>
  <inkml:trace contextRef="#ctx1" brushRef="#br2" timeOffset="-83561.86">24299 7892 0,'0'0'0,"0"0"16,0 0 0,0 10-16,0 8 15,-9 29 1,9 28-16,9 19 15,1 0 1,18-19-16,0-19 16,10-9-1,9-9-15,0-20 16,9-18 0,1-18-16,-1-20 15,-18-9 1,-1-28-16,-18 0 15,-19 9 1,0 1-16,-9 27 16,-1 19-1</inkml:trace>
  <inkml:trace contextRef="#ctx1" brushRef="#br2" timeOffset="-83033.66">24977 7930 0,'0'0'0,"0"-19"15,0 0-15,0 0 16,9 1-1,0 8-15,1 1 16,9 18 0,28 1-16,0 18 15,19 19 1,-10 0-16,1 9 16,-20 0-1,1 0-15,-19 10 16,-1 0-1,-18-10-15,-9 0 16,-10-18 0,0-1-16,1-18 15,-11-19 1,1-9 0,0-10-16,0-18 15,9-20 1,9 1-16,20-10 15,9 10 1,9 0-16,0 9 16,-9 19-1,0 18-15,-19 1 16</inkml:trace>
  <inkml:trace contextRef="#ctx1" brushRef="#br2" timeOffset="-82311">25541 8389 0,'0'0'0,"0"0"0,10 0 16,-1 0-1,19 0-15,10-9 16,18-10-1,10 0-15,0-9 16,-10-9 0,-9 9-16,-9 0 15,-19-1 1,-19 1-16,0 9 16,0 10-1,-10 0-15,-8 18 16,-1 0-1,-9 29-15,-1 18 16,11 19 0,18-9-16,9-10 15,10-18 1,18-1-16,20-8 16,18-11-1,29-27-15,8-19 16,-8-29-1,-10-27 1,-19-10-16,-18 10 16,-29-1-1,-9 29-15,-19 9 16,-10 19 0,-8 9-16,-11 10 15,-8-1 1,-1 20-16,10-1 15,0 10 1,9 9-16,9 0 16,1 19-1,18 19-15,20 0 16,-1-10 0,-9 0-16,-1 0 15,1-18 1,-19-1-16,0 1 15,-19 9 1,-28 0-16,-56 9 16,37-37-1</inkml:trace>
  <inkml:trace contextRef="#ctx1" brushRef="#br2" timeOffset="-81807.99">25344 8221 0,'0'0'0,"9"-10"16,0-9-16,20-18 15,8-1 1,1 1-16,-1 9 16,-27 18-1</inkml:trace>
  <inkml:trace contextRef="#ctx1" brushRef="#br2" timeOffset="-80848.91">25259 8221 0,'0'0'0,"9"-10"16,20-18-16,-1-19 16,19-19-1,9-18-15,1 18 16,-1 19-1,-37 29-15</inkml:trace>
  <inkml:trace contextRef="#ctx1" brushRef="#br0" timeOffset="177745.36">12089 10613 0,'0'0'0,"0"-9"0,9-10 16,0 0 0,1 0-16,18 10 15,28 0 1,38-1-16,29 10 16,37 0-1,28 0-15,0 0 16,0-9-1,-9-1-15,0 1 16,-10 18 0,-9 1-1,0 18-15,-10 0 16,-9 0-16,1 10 16,-11-1-1,-27 1 1,-20-1-16,-8 10 15,-20 0 1,-9 9-16,-9 1 16,-19 8-1,-1 20-15,-8-1 16,-10 20 0,-19 8-16,0 1 15,-18 18 1,-1 0-16,-19 1 15,1-1 1,-10 0-16,10-18 16,-10 0-1,19-1 1,0-18-16,0 0 16,19-19-1,-1-9-15,1-10 16,0 0-1,0-18-15,9-1 16,0-9 0,0-9-16,0 0 15,1-10 1,-1-9-16,-9 0 16,-29-9-1,-37-19-15,-28-19 16,-19-9-1,-10-10-15,1-9 16,8 9 0,11 1-16,8-1 15,1 0 1,19 1-16,-10-11 16,0-8-1,0-10 1,10 10-16,18-1 15,19-9-15,10 1 16,9 8 0,18 1-1,1-10-15,19 0 16,9-18 0,9 8-16,1 10 15,-1-9 1,0 9-16,10 10 15,0 9 1,9 9-16,0 1 16,29-10-1,18-1-15,47 1 16,85-18 0,226 27-16,9 38 15</inkml:trace>
  <inkml:trace contextRef="#ctx1" brushRef="#br0" timeOffset="-207092.56">15024 2216 0,'0'0'0,"0"0"15,0 0 1,-10-10-16,10 10 16,-9-9-1,9 9-15,0 0 16,0 0 0,0 0-16,0 0 15,-10 0 1,10 0-16,0 9 15,-9 1 1,0-10-16,9 9 16,-10 1-1,10-1-15,-9 0 16,9 1 0,-10 8-16,10-8 15,-9 9 1,0-1-16,-1 1 15,10-9 1,-9-1 0,9 0-16,0 1 15,0-1 1,0 0-16,-10 1 16,10-1-1,0-9-15,0 10 16,0-1-1,0-9-15</inkml:trace>
  <inkml:trace contextRef="#ctx1" brushRef="#br0" timeOffset="-205006.52">15061 2235 0,'0'0'0,"0"0"0,0 0 16,0 0 0,0 0-16,0 0 15,0 9 1,0 10-16,0 9 16,0 19-1,0 9-15,0 0 16,0-9-1,-9 0-15,-1-9 16,1-1 0,0 1-16,-10 9 15,9-10 1,1-9 0,0 0-16,-1 1 15,1-11-15,-1 1 16,-8 0-1,-1-10 1,0 1-16,0-10 16,-19 0-16,1 0 15,-10 0 1,-10 0 0,10 0-16,-9 0 15,-1 0 1,1-10-16,-19 10 15,-1 0 1,1 0-16,-9 0 16,-1 0-1,0 0-15,1 0 16,-1 0 0,10 0-16,-10 0 15,-9 10 1,0-10-16,0 0 15,0 0 1,0 0-16,0 0 16,-1 0-1,-8 0-15,9-10 16,0 1 0,-10 0-1,1-10-15,-1 9 16,-9 1-1,1 0-15,-1-1 16,9 1 0,-9-1-16,-9 1 15,-10 9 1,1 0-16,-1 9 16,-9-9-1,0 0-15,-19 0 16,0 0-1,-9 0-15,-1-9 16,-9 0 0,10-1-16,-10-8 15,1 8 1,-1 1-16,10-10 16,-1 0-1,1 1 1,9-1-16,9 0 15,-8 0 1,-1 10-16,0-1 16,-10 1-1,10 0-15,-18-1 16,-1 10 0,0 0-16,-9 10 15,9-1 1,10-9-16,0 0 15,9 9 1,9 1-16,10-1 16,9 1-1,10-1-15,0 0 16,-1 1 0,11 9-16,-1-1 15,0 1 1,9 9-16,20 0 15,-1 0 1,0 1 0,1-1-16,-1 0 15,0 0 1,10 10-16,9-10 16,0 0-1,1 0-15,17 0 16,1 0-1,0 10-15,10 9 16,-10 0 0,0 9-16,9 10 15,-9-1 1,9 20-16,1-1 16,9 1-1,-1-10-15,1 0 16,0 0-1,9-9 1,10-10-16,-1-9 16,1-10-16,-1 1 15,10-19 1,0-1 0,0-8-16,0-1 15,0 0 1,0-9-16,0 0 15,0 0 1,0 0-16,0 0 16,0 0-1,0 0-15,0 0 16,0 0 0,0 0-16,0 0 15</inkml:trace>
  <inkml:trace contextRef="#ctx1" brushRef="#br0" timeOffset="-204208.04">3302 3557 0,'0'0'0,"0"0"15,0 0-15,0 0 16,0 0-1,9 10-15,1-1 16,-1 19 0,19 29-16,1 8 15,-1 20 1,0-1 0,0 1-16,1-10 15,-1 0-15,-9 0 16,-1-19-1,1 0-15,0 1 16,0-10 0,0-10-1,-10-9-15,0-9 16,1 0 0,-1-19-16,20 0 15,18-19 1,0-28-16,18-9 15,-8 0 1,-1-10-16,-9 0 16,-9 19-1,0 0-15,-1 1 16,-9 17 0,1 1-16,-1 0 15,-9 0 1,0 9-16,-1 0 15,1 1 1,-9 8-16,-1 1 16,0-1-1,-9 1 1,0 9-16,0 0 16,0 0-1,0 0-15,0 0 16,0 0-1,0 0-15,0 0 16</inkml:trace>
  <inkml:trace contextRef="#ctx1" brushRef="#br3" timeOffset="-71089.54">24271 4064 0,'0'0'0,"10"-9"0,8-10 16,29 0-1,38 0-15,28 10 16,37 18 0,20 1-16,18 18 15,0 0 1,19-9 0,19 0-16,0-19 15,28 9 1,9-9-16,0 9 15,20-9 1,-20 10-16,-9-10 16,0-10-1,9-8-15,1-1 16,-1 0 0,19 10-16,10 9 15,-10 0 1,-9 9-16,-19-9 15,-19 0 1,-18 0-16,-20 0 16,10 0-1,0 10-15,-9-1 16,-20 0 0,-27 1-16,-10-10 15,-19 0 1,-28 9-16,-9-9 15,-19 0 1,-10 0-16,-18 9 16,-10 1-1,-9-1 1,0 19-16,-19 19 16,0 19-1,-19 28-15,-9 28 16,-10 0-1,1 0-15,-1 18 16,10 1 0,0 0-16,-1 18 15,1-18 1,19-10-16,-1-9 16,1-18-1,9-20-15,0-18 16,0-19-1,0-10-15,0-18 16,0 0 0,0-19-16,0 0 15,-28 0 1,-38 0-16,-56-19 16,-76-19-1,-65-8 1,-38 8-16,-48-9 15,-27 19 1,-19 19-16,-9-1 16,-10 20-1,0-1-15,9 0 16,38 10 0,29 9-16,18 10 15,38-1 1,28 10-16,18-9 15,39-1 1,9-18-16,18 0 16,20 0-1,27-1-15,11-8 16,8-1 0,19-9-16,20-9 15,-1-10 1,9-9-16,-18-38 15,-19-18 1,-19-38 0,0-57-16,-9-36 15,9-29 1,10-19-16,27 0 16,20 47-1,37 29-15,19 37 16,9 56-1,1 56-15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3-24T15:18:00.069"/>
    </inkml:context>
    <inkml:brush xml:id="br0">
      <inkml:brushProperty name="width" value="0.05292" units="cm"/>
      <inkml:brushProperty name="height" value="0.05292" units="cm"/>
      <inkml:brushProperty name="color" value="#7030A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3876 1390 0,'0'0'0,"0"0"16,0-9-16,0-10 16,0 0-1,0 0 1,-19 10-16,0 0 15,-18 9 1,-20 9-16,1 19 16,9 19-1,9 0-15,19 0 16,19 0 0,19 19-16,37 18 15,20 10 1,18 0-16,-19-10 15,-18-9 1,-20-9-16,-18-10 16,-28 0-1,-29 10-15,-56 0 16,-66-10 0,-38-28-16,1-28 15,27-19 1,29 1-16,85 8 15</inkml:trace>
  <inkml:trace contextRef="#ctx0" brushRef="#br0" timeOffset="451.48">4431 1597 0,'0'0'0,"0"0"15,0 0-15,0 9 16,0 10 0,0 46-1,9 39-15,20-1 16,-1-9 0,0-29-16,0-27 15,0-10 1,19-19-16,29-18 15,8-47 1,1-38-16,-10-28 16,-28-19-1,-18 0-15,-29 38 16,-10 56 0,1 29-16</inkml:trace>
  <inkml:trace contextRef="#ctx0" brushRef="#br0" timeOffset="887.51">5381 1597 0,'0'0'0,"0"0"16,0 18-1,0 39-15,-9 55 16,-1 38 0,-9 19-16,-9 9 15,0-9 1,-10-9-16,10-29 16,0-28-1,0-37-15,18-19 16,1-9-1,9-20 1,0-18-16</inkml:trace>
  <inkml:trace contextRef="#ctx0" brushRef="#br0" timeOffset="1182.83">5362 1484 0,'10'0'0,"-1"-9"16,19-1-1,10 1-15,9 18 16,19 29 0,-10 18-16,-9 28 15,-19 20 1,-28-11-16,-18-8 15,-29-19 1,-10-19-16,1-19 16,-10-10-1,28-8-15</inkml:trace>
  <inkml:trace contextRef="#ctx0" brushRef="#br0" timeOffset="1586.72">6049 1962 0,'0'0'0,"9"0"0,10 0 16,9 0-1,10 0-15,0 0 16,-1 0 0,-8-18-16,-11-1 15,1 0 1,-19-9-16,-19-10 16,1 10-1,-1 10 1,-19 8-16,0 29 15,10 18 1,0 20-16,19 18 16,18 9-1,19-9-15,10-18 16,18-10 0,20-19-16,-39-19 15</inkml:trace>
  <inkml:trace contextRef="#ctx0" brushRef="#br0" timeOffset="2182.37">6679 1615 0,'0'0'0,"0"0"0,0 0 15,10 0 1,-1-9-16,0 9 15,29 9 1,37 29-16,19 18 16,1 19-1,-11 10 1,-37-10-16,-9-19 16,-19 0-1,-10-18-15,-9-19 16,0-1-1,0-18-15,0 0 16,0-9 0,0-29-16,9-27 15,10-29 1,10 9-16,18 10 16,0 10-1,-10 27-15,1 10 16,-10 19-1,-9-1-15,0 20 16,9-1 0,0 29-16,-9 18 15,0 19 1,0 0 0,-1-9-16,-8-10 15,9-18 1,-10-20-16,0 1 15,20-19 1,-1 0-16,0-19 16,19-18-1,-9-1-15,-19 19 16</inkml:trace>
  <inkml:trace contextRef="#ctx0" brushRef="#br0" timeOffset="3432.91">8090 1690 0,'0'0'0,"0"0"16,0 0 0,0 0-16,0 0 15,0 10 1,-9 9-16,0 18 15,-1 29 1,1-1-16,-1 1 16,1-10-1,9-18-15,-9-19 16</inkml:trace>
  <inkml:trace contextRef="#ctx0" brushRef="#br0" timeOffset="3882.38">8476 1850 0,'0'0'0,"0"0"16,0 9-16,0 10 15,0 9 1,-9 19 0,-1 19-16,1-10 15,-1 0 1,1-18-16,0-19 15,-1-10-15</inkml:trace>
  <inkml:trace contextRef="#ctx0" brushRef="#br0" timeOffset="4053.94">8316 1456 0,'0'0'0,"0"0"0,0 0 15,0 0 1,0 0-16,10 9 16,-1 10-1,0-10 1</inkml:trace>
  <inkml:trace contextRef="#ctx0" brushRef="#br0" timeOffset="4466.42">9172 1643 0,'0'0'0,"0"0"0,-9 0 16,-29 0-1,-28 19-15,0 19 16,10-1 0,18 10-16,29 9 15,28 1 1,9 8-16,19 1 16,10-10-1,-1 1-15,-18-20 16,-1 1-1,-18-1-15,0-18 16,-19 0 0,-19 9-16,-28 0 15,-47-9 1,-19 0 0,19-19-16,56 0 15</inkml:trace>
  <inkml:trace contextRef="#ctx0" brushRef="#br0" timeOffset="4866.55">9332 2216 0,'0'0'0,"19"0"0,19-19 15,37 0 1,19-9-16,0 0 16,-19 0-1,-9-10-15,-9 1 16,-20-1 0,-18 1-16,-10-10 15,-18 9 1,-19 10-16,-19 19 15,-29 27 1,11 20 0,8 18-16,29 10 15,9 18 1,19 10-16,38-9 16,46-10-1,48-10-15,37-27 16,151-1-1</inkml:trace>
  <inkml:trace contextRef="#ctx0" brushRef="#br0" timeOffset="5316.1">10743 1221 0,'0'0'0,"0"0"0,-19 19 15,-9 28 1,-19 47-16,0 37 16,19 29-1,9-1-15,10-28 16,9-18 0,9-29-16,1-18 15,-1-28 1,0-20-16,1-8 15,-1-10 1,-9-19-16,0-28 16,-28-19-1,-10 10-15,1 19 16,-1 18 0,-9 19-16,-9 37 15,9 10 1,9 19-16,10 9 15,18-9 1,20-10-16,8-18 16,11-1-1,27-9 1,-28-18-16</inkml:trace>
  <inkml:trace contextRef="#ctx0" brushRef="#br0" timeOffset="5850.39">3340 3173 0,'-10'0'0,"-18"0"16,-10-10-16,10 1 15,9 9 1,10 0 0,18 0-16,38 0 15,123-9 1,131-10-16,66-19 15,47 1-15,47-10 16,-1-9 0,11-10-1,9 19-15,28 0 16,9 19 0,19 9-16,-9 10 15,-19 18 1,-28 1-16,-66-1 15,-94 0 1,-76-9-16,-65 0 16,-66 0-1,-47 0-15,-19 0 16,-28 0 0,-10 0-16,-9 0 15,-9 0 1</inkml:trace>
  <inkml:trace contextRef="#ctx0" brushRef="#br0" timeOffset="6536.35">7338 1709 0,'0'0'0,"0"0"0,9 0 16,1 0-16,18 0 16,0 10-1,-9-1 1,9 19-16,0 19 15,1 0 1,-1 9-16,0 10 16,0-10-1,0 10-15,1-1 16,-1-8 0,0-1-16,-9-9 15,0-9 1,0-10-16,-10-10 15,-9 1 1,0-19-16,0 0 16,0 0-1,9-9-15,1-29 16,-1-65 0,19-38-16,1 10 15,-1 18 1,9 20-1,1 27-15,0 19 16,-1 9-16,-8 10 16,-20 19-1</inkml:trace>
  <inkml:trace contextRef="#ctx0" brushRef="#br0" timeOffset="7852.91">1722 4177 0,'0'0'0,"0"0"15,0 0-15,0 0 16,0 0-1,0 9-15,0 29 16,9 18 0,0 28-16,1 10 15,9-9 1,-10-20-16,0-8 16,-9-20-1,0 1-15,0-29 16</inkml:trace>
  <inkml:trace contextRef="#ctx0" brushRef="#br0" timeOffset="8216.42">2098 3848 0,'0'0'0,"9"10"16,10 8-16,28 29 15,19 38 1,-10 37 0,-18 9-16,-29 10 15,-27 0-15,-39-10 16,-27-9 0,-48-19-1,-150 66-15</inkml:trace>
  <inkml:trace contextRef="#ctx0" brushRef="#br0" timeOffset="8717.15">3189 4186 0,'0'0'0,"0"0"15,-19-9-15,-9-1 16,-10 20-1,-18 8-15,0 11 16,9-1 0,18 9-16,20 1 15,18-1 1,10 1 0,9-1-16,19 1 15,0-1 1,-9 1-16,-10-19 15,-9 9 1,0 0-16,-19 0 16,-10 19-1,-18 0-15,-28 9 16,-19-9 0,-20-9-16,39-29 15</inkml:trace>
  <inkml:trace contextRef="#ctx0" brushRef="#br0" timeOffset="9181.85">3810 4571 0,'0'0'0,"0"0"16,-9-10-16,-10-8 16,-19 8-1,-18 10-15,-10 19 16,9 28-1,20 0-15,9-10 16,18 1 0,1-19-16,18-1 15,1-8 1,-1-10-16,10 0 16,0 0-1,9 0-15,0 0 16,0 9-1,0 1-15,10 8 16,-10 10 0,10 10-1,-10 0-15,-18-29 16</inkml:trace>
  <inkml:trace contextRef="#ctx0" brushRef="#br0" timeOffset="9482.09">3829 3942 0,'0'0'0,"0"0"0,0 0 15,0 19 1,9 47-16,1 65 15,8 38 1,1-10-16,-19-18 16,-9-19-1,-10-19-15,10-37 16,-1-19 0,1-10-1,-1-18-15,10-9 16</inkml:trace>
  <inkml:trace contextRef="#ctx0" brushRef="#br0" timeOffset="10248.7">4252 4627 0,'0'0'0,"0"0"16,0 0-16,10 0 15,-1 0 1,0 0-16,1 0 16,9-9-1,-10-1 1,10-8-16,-10-1 15,-9-9 1,-9-1-16,-1 20 16,-8 0-1,-1-1-15,0 20 16,10-1 0,-1 19-16,1 0 15,18 19 1,19-9-16,1-1 15,18-18 1,0 0-16,0-19 16,19-9-1,9-20-15,19-18 16,0-18 0,-19-10-16,-9-10 15,-9 1 1,-29-1-16,-9 10 15,-19 28 1,0 19 0,-10 10-16,1 8 15,-10 20-15,0 8 16,0 10 0,10 19-1,-1 0-15,20 10 16,18-1-1,10 0-15,9 0 16,0 1 0,0-10-16,-10-10 15,-18 1 1,0-10-16,0 0 16,-19 0-1,-28 0-15,-19 19 16,-47 0-1,37-28-15</inkml:trace>
  <inkml:trace contextRef="#ctx0" brushRef="#br0" timeOffset="10665.53">6058 4008 0,'0'0'0,"0"0"15,0 9-15,-18 10 16,-1 19 0,-9 27-1,9 29-15,19 19 16,9-20-1,19 1-15,19-19 16,0-18 0,10-10-16,-29-29 15</inkml:trace>
  <inkml:trace contextRef="#ctx0" brushRef="#br0" timeOffset="11249.42">6482 3914 0,'0'0'0,"0"-9"0,0-1 16,0 1 0,0 9-16,19 9 15,18 29-15,10 27 16,10 11-1,-20-11-15,1-9 16,0-18 0,-10-19-1,0-10-15,0-9 16,10-28 0,18-19-16,-9-19 15,0-9 1,-9 0-16,-10 19 15,-9 28 1,0 0-16,-10 18 16,-9 1-1,0 9-15,0 9 16,0 10 0,-19 28-16,-9 37 15,-19 20 1,-9 8-16,-1 20 15,10-1 1,0-18-16,19-1 16,0-9-1,0-9 1,9-38-16,9 1 16,1-20-1,-1 1-15,1-10 16,18 0-1,-9-9-15</inkml:trace>
  <inkml:trace contextRef="#ctx0" brushRef="#br0" timeOffset="11555.6">7507 3689 0,'0'0'0,"10"9"0,-1 10 15,19 28-15,19 47 16,-9 46-1,-10 29 1,-37 10-16,-20 8 16,-46 20-1,-38 8-15,-84 76 16</inkml:trace>
  <inkml:trace contextRef="#ctx0" brushRef="#br0" timeOffset="12265.55">1740 6147 0,'0'0'0,"0"0"15,0 0-15,10-9 16,-1-10 0,19 9-16,1 1 15,-1 0 1,19 18 0,-9 19-16,-1 10 15,-27 18 1,-29 19-16,-28 19 15,0-19 1,-10-28-16,20-10 16,27-18-1,1-9-15,18-1 16,10-9 0,66 0-16,18-19 15,10 0 1,9 1-16,-18-1 15,-10 10 1,-56-1-16</inkml:trace>
  <inkml:trace contextRef="#ctx0" brushRef="#br0" timeOffset="12521.25">2596 5856 0,'10'10'0,"9"27"16,37 57-1,10 47-15,-10 18 16,-37 10-1,-38 0-15,-56-10 16,19-84 0</inkml:trace>
  <inkml:trace contextRef="#ctx0" brushRef="#br0" timeOffset="14581.86">3518 6138 0,'10'0'0,"9"-10"16,18-9-1,20 1-15,27-10 16,20 18 0,9 1-16,-19 18 15,-10 1 1,-18-10-16,-28 0 16,-10 0-1,-18 0-15,-10 0 16,-19 9-1,-47 0-15,-66 10 16,-28 9 0,10 10-1,9 9-15,28 0 16,28 9-16,29 0 16,27-9-1,20 0 1,9 0-16,38 9 15,18-9 1,38 9-16,10-9 16,9-9-1,-10-1-15,-18-18 16,-10 0 0,-37-19-16</inkml:trace>
  <inkml:trace contextRef="#ctx0" brushRef="#br0" timeOffset="15082.78">4262 5790 0,'0'0'0,"0"0"16,0 0-1,0 10-15,9 27 16,0 38 0,1 38-16,9 18 15,9 1 1,0-1-16,0 0 16,-9-27-1,0-39-15,0-18 16,-10-9-1,-9-19-15,0-19 16,0 0 0,10-10-16,-1-9 15,10-18 1,9-1-16,-9 10 16,0 0-1,9 19-15,0 9 16,0 9-1,10 19 1,0 0-16,-10 10 16,-9-1-16,-1 1 15,-8-1 1,-10-8 0,0-11-16</inkml:trace>
  <inkml:trace contextRef="#ctx0" brushRef="#br0" timeOffset="15433.56">4882 6428 0,'0'0'0,"0"0"16,0 0-16,10 19 15,9 19 1,18 18-16,20 19 16,9 0-1,-10-19-15,0-18 16,-8-19 0,-1-19-1,9-10-15,-9-18 16,-9-9-1,-20-20-15,-18 1 16,-9 0 0,0 18-16,-1 20 15,1 8 1,9 10-16</inkml:trace>
  <inkml:trace contextRef="#ctx0" brushRef="#br0" timeOffset="15848.79">5701 6288 0,'0'0'0,"0"0"16,9-10-16,1 1 15,9 0 1,9-1-16,28 20 15,38 27 1,0 10-16,0 19 16,-28-1-1,-19-8-15,-9-10 16,-19-10 0,-19 1-16,0-20 15,-10 1 1,1-19-16,0 0 15,-1 0 1,1-28-16,9-28 16,9-29-1,19 1-15,19-1 16,0 29 0,0 19-16,-28 27 15</inkml:trace>
  <inkml:trace contextRef="#ctx0" brushRef="#br0" timeOffset="16283.29">6849 6203 0,'0'0'0,"0"0"15,0 10-15,-10-1 16,1 19-1,-1 19-15,10 0 16,0 0 0,0-10-16,0 1 15,0-19 1,0 0-16,0-19 16,0 0-1,10-10-15,9-46 16,-1-19-1,1 19-15,0 18 16,0 19 0,9 10-16,0 18 15,19 19 1,10 29-16,-1 27 16,-18 1-1,-19-1 1,-10-9-16,-9-9 15,0-29 1,-9 1-16,-1-19 16,1-19-1</inkml:trace>
  <inkml:trace contextRef="#ctx0" brushRef="#br0" timeOffset="16548.98">7836 5819 0,'0'0'0,"0"0"0,0 0 16,-9 18 0,-19 29-1,-10 38-15,0 37 16,10 9-1,28 0-15,19-18 16,38 0 0,18-20-16,28-8 15,-46-57 1</inkml:trace>
  <inkml:trace contextRef="#ctx0" brushRef="#br0" timeOffset="17165.98">8382 5612 0,'0'0'0,"0"0"15,0 0-15,9 10 16,1 27-1,18 38-15,19 28 16,-9 1 0,-10-29-16,-9-19 15,0-19 1,-1-8 0,-8-11-16,-1-18 15,1 0 1,18-9-16,19-38 15,0-19 1,-9-9-16,-1 10 16,-9 8-1,-9 20-15,0 9 16,-10 9 0,-9 10-16,0 9 15,0 0 1,0 9-16,-9 38 15,-10 37 1,-9 29-16,-10 18 16,1 1-1,-10-1-15,0-18 16,18-10 0,1-28-1,19-19-15,-1-9 16,1-9-1,9-1-15,0-9 16,9-9 0,1 0-16,-10-19 15</inkml:trace>
  <inkml:trace contextRef="#ctx0" brushRef="#br0" timeOffset="17498.78">9492 5406 0,'0'0'0,"9"9"0,1 10 16,18 47-1,19 46-15,-9 48 16,-1 27 0,-27 1-1,-20-10-15,-8-18 16,-20-19 0,-18-20-16,-39-8 15,-36-10 1,-39-37-16,-149 18 15</inkml:trace>
  <inkml:trace contextRef="#ctx0" brushRef="#br0" timeOffset="18399.15">9840 6213 0,'0'0'0,"0"0"0,0 0 16,-9-10-16,9 10 15,0 0 1,9 0-16,10 0 16,47 0-1,37 0 1,10 0-16,-9 0 16,-10-9-1,-19 0-15,-19-1 16,-9 10-1,-9 0-15,-19 0 16,-19 0 0</inkml:trace>
  <inkml:trace contextRef="#ctx0" brushRef="#br0" timeOffset="18735.47">10659 5959 0,'0'0'0,"0"0"15,0 0-15,0-9 16,0 0 0,0-1-16,0 10 15,0 0 1,0 10 0,0 8-16,0 11 15,0 17-15,0 20 16,0 9-1,0 10 1,0 8-16,-10-8 16,-9-10-1,10 0-15,0-19 16,-1-18 0,1-1-16,9-18 15,0-19 1,0 0-16</inkml:trace>
  <inkml:trace contextRef="#ctx0" brushRef="#br0" timeOffset="19082.52">10706 5969 0,'0'0'0,"0"0"0,9 0 15,0-10 1,20 10-16,18 10 16,19 9-1,9 9-15,-9 0 16,-19-9-1,-19-1-15,-9 1 16,-10 0 0,-9 0-16,-9 9 15,-19 19 1,-38 9-16,-38 10 16,38-29-1</inkml:trace>
  <inkml:trace contextRef="#ctx0" brushRef="#br0" timeOffset="19784.15">11411 5565 0,'0'0'0,"0"0"0,0 0 16,0 10 0,10 27-1,8 20-15,11 27 16,-1 0-1,9-18-15,-8-19 16,-10-19 0,-1-9-16,11-19 15,-1 0 1,0-28-16,10-19 16,-1-19-1,1-9-15,-19 9 16,0 10-1,-10 28-15,-9 9 16,0 10 0,0 18-16,0 10 15,-19 47 1,0 56-16,-18 37 16,-1 10-1,-18 0-15,-10-19 16,-10-28-1,1-28 1,9-29-16,1-27 16,36-29-1</inkml:trace>
  <inkml:trace contextRef="#ctx0" brushRef="#br0" timeOffset="20535.53">12192 6156 0,'0'0'0,"0"0"16,0 0-16,0 0 15,9 0 1,1 0 0,18 0-16,0-18 15,10-1 1,-10 0-16,-9-18 16,-19-1-1,0 10-15,-9 0 16,-10 18-1,0 1-15,0 18 16,-9 20 0,0 17-16,9 1 15,9 0 1,20 0-16,-1-9 16,19-1-1,19-9-15,19-9 16,19-28-1,9-19 1,-9-10-16,-10-28 16,-9 1-1,-19-1-15,-28 19 16,0 10-16,-19 8 16,0 20-1,-10 0 1,1 9-16,-10 9 15,0 0 1,10 20-16,-1-1 16,10 19-1,10 0-15,8 9 16,1 0 0,0 0-16,-19 1 15,0-10 1,-19 0-16,-9-1 15,-28-8 1,-20 0-16,1-20 16,37-18-1</inkml:trace>
  <inkml:trace contextRef="#ctx0" brushRef="#br0" timeOffset="20849.3">13349 5603 0,'0'0'0,"0"0"16,0 19-1,-28 28-15,-19 65 16,-28 48-1,-19 37-15,9 9 16,10-18 0,-1-19-16,29-47 15,0-29 1,19-8-16,0-38 16,18-19-1,1-19 1</inkml:trace>
  <inkml:trace contextRef="#ctx0" brushRef="#br0" timeOffset="21469.59">13359 6016 0,'0'0'0,"0"9"15,-19 29 1,0 55-16,-9 39 16,-1 8-1,20 1-15,0-19 16,-1-28 0,10-28-16,0-19 15,0-38 1,0-9-16,0-9 15,-19-48 1,-9-65-16,9-9 16,10 9-1,18 28 1,1 19-16,9 19 16,-1 18-1,1 10-15,0 19 16,9 18-1,0 10-15,20 28 16,-1 19 0,-10-1-16,1-9 15,-10 1 1,-9-20-16,0 1 16,-1-19-1,1-1-15,-9-8 16,-1-10-1,10 0-15,9-19 16,10-28 0,-1-19-16,-18-18 15,-9-10 1,-10 0 0,0 38-16,9 18 15,-9 29-15</inkml:trace>
  <inkml:trace contextRef="#ctx0" brushRef="#br0" timeOffset="21850.91">14149 6278 0,'0'0'0,"0"0"0,0 0 15,-10-9 1,1 9-16,-10 9 16,-9 20-1,0 17-15,-1 1 16,20 10 0,9-20-16,9 1 15,1-20 1,-1 1-16,19-19 15,10-19 1,9-18 0,-9-10-16,-1-9 15,-18-10 1,-28 0-16,-38 1 16,-57 8-1,-84 39-15,-179 36 16</inkml:trace>
  <inkml:trace contextRef="#ctx0" brushRef="#br0" timeOffset="22848.89">1524 8389 0,'0'0'0,"0"0"0,0-18 16,9-1-1,1-9-15,9 0 16,18-1-1,20 11-15,9 8 16,9 20 0,-9 8-1,-48 11-15,1-1 16,-19 0-16,-19 19 16,-37 0-1,0 0 1,-1-10-16,1-18 15,27 0 1,20-19-16,9 0 16,9 0-1,10-19-15,10 10 16,27-1 0,10 10-16,18 10 15,-18 18 1,-9 19-16,-10-1 15,-19 1 1,-19 0-16,-18 10 16,-38-10-1,-56 9-15,-39-9 16,-8-19 0,-19-19-16,-142-9 15</inkml:trace>
  <inkml:trace contextRef="#ctx0" brushRef="#br0" timeOffset="23136.36">2474 8099 0,'0'0'15,"10"0"-15,18 9 16,19 28-16,0 29 16,-10 37-1,-27 47 1,-29 29-16,-66 8 15,-46-18-15,55-103 16</inkml:trace>
  <inkml:trace contextRef="#ctx0" brushRef="#br0" timeOffset="26303.06">3471 8277 0,'0'0'0,"0"0"0,0 9 16,10 10-16,-1 37 15,1 38 1,8 19 0,1-1-16,-9-9 15,-10-27 1,0-20-16,0-19 15,0-9 1,0-9-16,0 0 16,0-10-1,0-9-15,0 0 16</inkml:trace>
  <inkml:trace contextRef="#ctx0" brushRef="#br0" timeOffset="26867.24">3547 8202 0,'0'0'0,"0"0"0,0-10 16,0 1-1,0 9-15,9 9 16,10 10-1,28 37-15,28 29 16,0 9 0,-9-29-16,-19-18 15,-9-19 1,-19-9-16,0-19 16,-1 0-1,1-9-15,0-10 16,9-28-1,0-9-15,-9-10 16,0 19 0,0 0-16,0 19 15,-10 19 1,0-1-16,1 1 16,-1 18-1,10 20 1,9 17-16,-9 30 15,0 8 1,0 19-16,-19 10 16,0-1-1,0-8-15,-10-11 16,1-18 0,9 1-16,0-20 15,9-9 1,1-10-16,-10-18 15</inkml:trace>
  <inkml:trace contextRef="#ctx0" brushRef="#br0" timeOffset="27547.99">4685 8324 0,'0'0'0,"0"0"15,0 0-15,0 0 16,0 9-1,9 29-15,1 27 16,-1 20 0,1 9-16,-1-19 15,-9 0 1,0-19-16,0-18 16,-9-1-1,-1 1-15,1-1 16,-1 1-1,1-10-15,9 0 16,-10-9 0,10-1-16,0 1 15,0-9 1,0-10 0,0 0-16,0 0 15,10 0-15,9 0 16,37 0-1,19 0 1,19-10-16,19 1 16,-9-1-1,-10 10-15,-19 0 16,-18 0 0,-20 0-16,-9 0 15,-9 0 1,-9 0-16,-10 0 15,0 0 1,0 0-16,0 0 16,0 0-1,0 0-15</inkml:trace>
  <inkml:trace contextRef="#ctx0" brushRef="#br0" timeOffset="30748.83">4854 8455 0,'0'0'0,"0"0"16,10 0-1,-1 0-15,10-9 16,-10-1 0,1 10-16,-10-9 15,0 9 1,0 0-16,0 0 15,0 0 1,-19 9-16,-19 10 16,-9 19-1,0 27-15,10 20 16,18-1 0,19-9-1,19 0-15,18 0 16,10-18-16,19-20 15,0-9 1,-10-18-16,1-20 16,-1-18-1,-9-19-15,-19-37 16,-18-10 0,-10 19-1,-10 19-15,1 18 16,9 19-1,0 10-15,0 9 16,0 0 0,0 19-16,9 18 15,20 20 1,-1-1-16,10 10 16,-1-10-1,10-9-15,-9-10 16,-19-27-1</inkml:trace>
  <inkml:trace contextRef="#ctx0" brushRef="#br0" timeOffset="31082.08">5955 8586 0,'0'0'0,"-19"-9"15,-9 0-15,-10-1 16,-18 20 0,-10 27-16,0 19 15,28 10 1,20 0-16,18 0 15,18-1 1,29-9-16,10 1 16,28-20-1,18-18-15,1-10 16,-10-27 0,-57 8-16</inkml:trace>
  <inkml:trace contextRef="#ctx0" brushRef="#br0" timeOffset="31548.9">6265 8023 0,'0'0'0,"0"0"16,0 0-1,0 10-15,0 27 16,10 48-1,-1 37-15,10 28 16,0-9 0,0-19-16,-1-10 15,-8-27 1,-10-20-16,0-27 16,0-10-1,0-9-15,0-19 16,0 0-1,0-10-15,9-18 16,1-19 0,18 0-1,0 1-15,0 17 16,10 11 0,9 8-16,0 20 15,9 8 1,1 11-16,-19 17 15,-1 1 1,-18-9-16,0-1 16,-10 1-1,-9-29-15</inkml:trace>
  <inkml:trace contextRef="#ctx0" brushRef="#br0" timeOffset="31781.74">7225 8708 0,'0'0'0,"0"0"15,0 10-15,0 18 16,0 9-1,9 29-15,1 9 16,-1-19 0,-9-37-16</inkml:trace>
  <inkml:trace contextRef="#ctx0" brushRef="#br0" timeOffset="31947.12">7103 8399 0,'0'0'0,"0"0"0,0 0 15,0 0 1,0 0-16,0 0 16</inkml:trace>
  <inkml:trace contextRef="#ctx0" brushRef="#br0" timeOffset="32253.96">7498 9037 0,'0'0'0,"0"0"0,9-19 15,1-19 1,-1 1-16,19-10 15,0 10 1,10 8-16,9 1 16,0 19-1,10-1-15,-1 20 16,0 9 0,-18 9-16,0 0 15,-10 9 1,-9 10-16,0 0 15,-10-28 1</inkml:trace>
  <inkml:trace contextRef="#ctx0" brushRef="#br0" timeOffset="32683.36">8420 8859 0,'0'0'0,"0"0"16,9 0-16,19 0 15,0-10 1,10-9-16,0 1 16,-1-1-1,1-9-15,-19-10 16,0 1-1,-19-10-15,-19 9 16,0 10 0,-9 0-16,-10 19 15,-18 27 1,9 20-16,0 18 16,18 10-1,11 9 1,8-19-16,20 0 15,18-9 1,9-9-16,20-1 16,18-18-1,19 0-15,-47-19 16</inkml:trace>
  <inkml:trace contextRef="#ctx0" brushRef="#br0" timeOffset="33698.87">10009 8230 0,'0'0'16,"0"0"-16,10 0 16,9 0-16,18 0 15,29-9 1,0-1-16,-10-9 15,1 1 1,-1-20 0,-18 1-16,-19-20 15,-10-18-15,-18 10 16,-19-1 0,-29 0-16,-18 29 15,0 8 1,9 29-1,-9 19-15,9 38 16,0 18 0,9 28-16,10 28 15,29 19 1,8 0-16,20 19 16,8-9-1,11-1-15,-11 1 16,1-29-1,-9-18-15,-1-29 16,-9-9 0,0-18-16,0-20 15,0-18 1,0-10-16,0-9 16</inkml:trace>
  <inkml:trace contextRef="#ctx0" brushRef="#br0" timeOffset="33919.26">9285 8783 0,'0'0'0,"10"0"0,27-9 16,29 0-1,37-1 1,20 10-16,-1 10 15,-18-1 1,-10 0-16,-10 1 16,-18-1-1,-38-9-15</inkml:trace>
  <inkml:trace contextRef="#ctx0" brushRef="#br0" timeOffset="34369.66">10771 8915 0,'0'0'0,"0"0"15,0-19-15,0 0 16,-18-9 0,-1 9-1,-19 10-15,-9 18 16,19 20-1,0 8-15,9 10 16,10 0 0,18-10-16,0-18 15,10 0 1,9 0-16,1-19 16,-1-19-1,0 0-15,0 0 16,0-9-1,-9 9-15,0 10 16,0 0 0,-10-1-16,1 10 15,-1 10 1,1-1 0,8 19-16,11 0 15,8 1-15,10-1 16,-19-10-1</inkml:trace>
  <inkml:trace contextRef="#ctx0" brushRef="#br0" timeOffset="34581.53">11383 8868 0,'0'0'0,"0"0"0,0 0 15,0 0 1,0 0-16,0 9 16,9 19-1,1 19 1,-10 10-16,0-20 16,0-27-16</inkml:trace>
  <inkml:trace contextRef="#ctx0" brushRef="#br0" timeOffset="34773.87">11176 8483 0,'0'0'0,"9"0"0,10 0 16,28 0-1,10 0-15,-1 0 16,-9-19-1,-9 1-15,-1-1 16,-27 0 0</inkml:trace>
  <inkml:trace contextRef="#ctx0" brushRef="#br0" timeOffset="35131.85">11835 7798 0,'0'0'0,"0"0"0,0 0 16,0 10-16,9 27 16,0 29-1,-9 56 1,0 28-16,0 9 15,0-8 1,0-20-16,0 0 16,0-9-1,0-19-15,0-18 16,0-29 0,0-18-16,0-1 15,0 1 1,0-1-16,10-18 15,-10-10 1</inkml:trace>
  <inkml:trace contextRef="#ctx0" brushRef="#br0" timeOffset="35481.4">12164 8690 0,'0'0'0,"0"0"0,0 0 16,0 0-1,9 0-15,10 0 16,19 9-1,27 0-15,11 1 16,8-10 0,-8 0-16,-1 0 15,-9 0 1,-10 0-16,-18 0 16,-19 0-1,-1 0-15,-18 0 16</inkml:trace>
  <inkml:trace contextRef="#ctx0" brushRef="#br0" timeOffset="35999.01">13086 8455 0,'0'0'0,"0"0"15,0-9 1,0-1-16,0 1 15,0 9 1,0 0-16,0 9 16,-10 19-1,1 29-15,-1-1 16,1 0 0,9-9-16,-9-9 15,9-19 1,0-1-16,0-8 15,0-10 1,0 0-16,0 0 16,0-28-1,0-19-15,9-10 16,0 10 0,1 10-16,-1 9 15,10 18 1,0 1-1,9 18-15,0 1 16,1 18 0,-11 0-16,1 0 15,-9 0 1,-10 10-16,-19-10 16,-19 10-1,-28 8-15,-18-8 16,-10 0-1,47-29-15</inkml:trace>
  <inkml:trace contextRef="#ctx0" brushRef="#br0" timeOffset="36507.86">13810 7930 0,'0'0'0,"0"0"0,0 9 15,0 10 1,0 18-16,9 29 15,1 18 1,-1-8-16,1-1 16,9-19-1,-10-19-15,10-8 16,-10-11 0,10-8-16,9-10 15,0-10 1,19-18-16,10-9 15,-10-20 1,0 1-16,-9-10 16,-1 1-1,1 18-15,-19 19 16,-1-1 0,-8 20-1,-10 0-15,0-1 16,0 10-1,0 0-15,0 0 16</inkml:trace>
  <inkml:trace contextRef="#ctx0" brushRef="#br0" timeOffset="36951.96">13669 8371 0,'0'0'0,"0"0"16,9 0-16,1 0 16,-1 0-1,19 9 1,1 0-16,-1 20 15,0 17 1,0 20-16,-9 19 16,0 18-1,-19 0-15,0 10 16,-9-1 0,-1-18-16,1-19 15,-1-19 1,1-9-16,-1-9 15,10-10 1,0-9-16,0-1 16,0-18-1,0 0-15,0 0 16,0 0 0,0 0-16</inkml:trace>
  <inkml:trace contextRef="#ctx0" brushRef="#br0" timeOffset="40550.46">1722 3726 0,'0'0'0,"0"0"0,0 0 16,-10-9-1,10 0-15,-19-1 16,1 1-1,8-1-15,1 1 16,-1 0 0,1-1-16,9 10 15,9-9 1,20-10-16,27 0 16,19 1-1,38-1-15,9 0 16,20 10-1,27-1-15,38 1 16,28 0 0,19-1-16,19 1 15,28-1 1,-10 20-16,-8-10 16,-1 9-1,-19 1-15,-9-1 16,-9-9-1,-10 0 1,-9 0-16,0 9 16,-1-9-1,-8 0-15,-1 0 16,-28 0 0,-9 0-16,-19 10 15,-19-10 1,-19 9-16,-18 0 15,-19-9 1,-10 10-16,-9-10 16,-10 0-1,1 0 1,-20 0-16,1 0 16,-1 0-16,-8 0 15,-1-10 1,-9 10-16,0 0 15,-10 0 1,0 0 0,1 0-16,-1 10 15,10 9-15,9 18 16,0 19 0,10 19-1,-10 10-15,10 9 16,0 9-1,-10-9-15,0 0 16,0 9 0,0-9-16,-9-10 15,0 1 1,-10-29-16,-9-9 16,0-10-1,0 1-15,-9-1 16,0-9-1,-10 1-15,0-1 16,-19 0 0,-18 9-1,-19 1-15,-57-10 16,-28 10 0,-28-1-16,-28 1 15,-20-10 1,-8 9-16,-29-8 15,-19 8 1,-9 1-16,-28-10 16,-10 9-1,10-9-15,-10-9 16,-9 0 0,10 0-16,-1-1 15,29 1 1,27-9-16,20-10 15,37 0 1,38 0 0,19-10-16,-1 1 15,20-1-15,28 10 16,-1-9 0,29 0-1,19-1-15,18 1 16,20 0-16,-10-1 15,19 1 1,-1-1 0,1-8-16,9-1 15,0 0 1,1-18-16,-20-1 16,10-18-1,9-10-15,0-9 16,10 0-1,-1-9-15,1-20 16,9 1 0,0 9-16,0 0 15,0 1 1,9 8-16,1 1 16,-10 18-1,0 0-15,0 10 16,0 9-1,0 10 1,0-1-16,0 10 16,0 9-1,0 10-15,0-1 16,0 1 0,0 9-16,0 0 15,0 0 1,0 0-16,0 0 15,0 0 1,0 0-16,0 0 16,0 0-1,0 0-15,0 0 16,0 0 0,0 0-16,0 0 15,0 0 1,0 0-16,0 0 15,0 0 1,0 0-16,0 0 16,0 9-1,0-9 1</inkml:trace>
  <inkml:trace contextRef="#ctx0" brushRef="#br0" timeOffset="42583.13">941 6147 0,'0'0'0,"0"0"16,0 0-16,9 0 16,1-19-1,18 0-15,28 1 16,1-1-1,46 0-15,19-9 16,29 0 0,37-10-16,19 10 15,0-9 1,38-1-16,27 10 16,20 0-1,28 0-15,28 0 16,9-1-1,1 1 1,18 0-16,19 9 16,0 1-16,-9-1 15,-10 0 1,1 10-16,-1-10 16,0 0-1,10 0 1,-19-9-16,0 19 15,0-1 1,9 1-16,0 0 16,-18-1-1,-1 10-15,-37 10 16,-9-1 0,8-9-16,-18 0 15,-37 0 1,-38 0-16,-29 0 15,-27 0 1,-29 0-16,-10 0 16,-18 0-1,-19 0-15,0 9 16,-9-9 0,-10 0-1,1 0-15,-1 0 16,-19 0-1,1-9-15,-20 9 16,1 0 0,0 0-16,-1 0 15,-9 9 1,1 1-16,-1-1 16,-9 1-1,0-10 1,-1 9-16,11-9 15,-1 9-15,0 1 16,10-1 0,9 1-16,0-1 15,0 0 1,9 1 0,-9-1-16,0 0 15,-9-9 1,0 0-16,-1 0 15,-9 0 1,-9 0-16,0 0 16,0 0-1,-10 0-15,1 0 16,-1 0 0,10 10-16,0-1 15,-10 1 1,19 18-16,1 9 15,-1 10 1,0 19-16,10 18 16,-10 1-1,9 18-15,-8 0 16,-1 0 0,0 10-16,0-10 15,1 19 1,-1 0-16,-9 0 15,-1 9 1,1 1-16,0-1 16,-19 0-1,0 10 1,0 0-16,0-10 16,0 10-1,0 9-15,-9-18 16,9 8-1,-10 1-15,10 9 16,-9-9 0,-1 9-16,10-9 15,0-10 1,-9 0-16,9-9 16,-9-9-1,-1-10-15,1-9 16,9 0-1,-10-19-15,10-9 16,0-10 0,0-19-16,0 1 15,0-10 1,0-9-16,0-10 16,0-9-1</inkml:trace>
  <inkml:trace contextRef="#ctx0" brushRef="#br0" timeOffset="44449.61">931 6128 0,'0'0'0,"0"0"16,0 0-1,0 0-15,0 0 16,0 0 0,10 19-16,-1 28 15,1 47 1,-1 18-16,0 10 15,10 10 1,0-1-16,-10 10 16,-9-1-1,0 11-15,10 8 16,-1-9 0,-9 0-16,10 0 15,-1 1 1,0-11-16,10-8 15,-9-1 1,8-18-16,-8-1 16,-1-18-1,-9 0 1,0-10-16,0-9 16,0-9-1,0-10-15,0 1 16,0-20-1,0 1-15,0-1 16,0-18 0,0 0-16,0-10 15,0 0 1,0 1-16,0-1 16,-9 10-1,9-10-15,-10 10 16,1 0-1,0 0-15,-1-1 16,10-8 0,0-1-16,0 1 15,0-1 1,0 0-16,0 1 16,0-10-1,0 9 1,10-975-16,8 1951 15,20-966 1,37-1-16,48 1 16,18 0-1,38 0-15,37-10 16,28 0 0,20 1-16,37-1 15,9 1 1,10-10-16,28 9 15,10-9 1,9 0-16,18 9 16,10-9-1,29 0-15,9 10 16,18-1 0,19 1-16,38-1 15,-9 0 1,0 1-16,27-1 15,-8 10 1,-1 0 0,1-1-16,-29-8 15,0 9-15,-47 9 16,-18 0 0,-20-9-1,-37-1-15,-28 1 16,-67-10-1,-27-9-15,-38 0 16,-28 0 0,-29 0-16,-27-9 15,-20 0 1,-28 9-16,1-10 16,-20 1-1,0 9-15,-18 0 16,0 0-1,-19 0-15,-1 0 16,-8 0 0,-10 0-16,0 0 15,0 0 1,0 0 0,0 0-16,0 0 15,0 0 1,0 0-16,0 0 15,0 0 1,0 0-16,0 0 16,0 0-1,0 0-15,0 0 16,0 0 0,0 0-16</inkml:trace>
  <inkml:trace contextRef="#ctx0" brushRef="#br0" timeOffset="53754.16">2079 10932 0,'0'0'0,"0"0"16,0 0-16,0 9 16,0 10-1,-9 47-15,-1 46 16,20 29-1,-1 19-15,0-1 16,1-18 0,-10-10-16,0-18 15,0-29 1,-10-18-16,-8-10 16,8-18-1,1-19-15,-1-1 16,10-8-1,-9-10-15</inkml:trace>
  <inkml:trace contextRef="#ctx0" brushRef="#br0" timeOffset="54298.34">2060 11129 0,'0'0'0,"-9"9"0,-10 1 15,-47 27 1,-19 20-16,-9 8 16,0 10-1,-28-9 1,0 9-16,-1 0 16,29-19-1,19-18-15,37-19 16,20 0-1,8-19-15,20 9 16,8 0 0,58 1-16,37-10 15,28 0 1,0 0-16,0-10 16,0 10-1,-47 0-15,-9 0 16,-19 10-1,-19-10-15,-10 9 16,1 0 0,-19 1-16,-10-10 15</inkml:trace>
  <inkml:trace contextRef="#ctx0" brushRef="#br0" timeOffset="54587.33">2389 10688 0,'0'0'0,"10"0"0,18 9 15,29 29 1,18 46-16,0 48 16,-9 46-1,-38 10-15,-37-10 16,-48 19 0,-37-9-16,-94 102 15</inkml:trace>
  <inkml:trace contextRef="#ctx0" brushRef="#br0" timeOffset="105300.67">3932 10726 0,'0'0'0,"0"0"15,0 0-15,0 18 16,0 20 0,0 46-16,0 38 15,10 19 1,-1 9-16,10-9 16,-10-10-1,1-9-15,-10-19 16,0-28-1,-10-18-15,1-10 16,0-10 0,9 1-16,9-19 15,-9-10 1</inkml:trace>
  <inkml:trace contextRef="#ctx0" brushRef="#br0" timeOffset="105731.79">4675 11504 0,'0'0'0,"0"0"15,0 0 1,-18 10 0,-1-1-16,0 29 15,-9 18-15,18 19 16,20 0 0,-1-19-1,19-9-15,19-9 16,1-19-1,-1-19-15,0-29 16,-10-8 0,-9-19-16,-18-10 15,-29 10 1,-28-10-16,-19 19 16,-28 28-1,-9 19-15,46 10 16</inkml:trace>
  <inkml:trace contextRef="#ctx0" brushRef="#br0" timeOffset="106214.91">5419 11833 0,'0'0'0,"0"-10"16,-10-8-16,-9 8 15,-9 1 1,-9 18-16,-10 10 15,9 9 1,10 0-16,18-9 16,20 0-1,9-10-15,18-9 16,10-9 0,19-10-16,-10-19 15,1 10 1,-19 19-1,-10 0-15,-9-1 16,-1 20-16,11-1 16,-1 10-1,0 9 1,0 0-16,1 0 16,8 10-1,-18-20-15</inkml:trace>
  <inkml:trace contextRef="#ctx0" brushRef="#br0" timeOffset="106701.36">6247 11476 0,'0'0'16,"0"0"-16,0 0 15,0 10-15,0 27 16,0 38 0,9 38-16,0-1 15,-9-8 1,0-20-16,0-28 16,0-18-1,0-19 1,0-10-16,0-9 15,10-9 1,9-48-16,9-37 16,0-18-1,0 18-15,10 28 16,-10 19 0,10 10-16,9 28 15,19-1 1,-10 29-16,10 18 15,-10 10 1,-9 10-16,-9-1 16,-19 0-1,0 1-15,-1-20 16,-8 1 0,-10-20-16</inkml:trace>
  <inkml:trace contextRef="#ctx0" brushRef="#br0" timeOffset="107748.25">8081 11514 0,'0'0'0,"0"0"0,-19-10 15,-18 10 1,-1 10-16,0-1 16,10 19-1,0 10-15,18 9 16,10 9-1,10-18-15,9-1 16,9-18 0,0 0-1,19-19-15,0-19 16,10-9-16,-1 0 16,-18-1-1,-1 1 1,-8 19-16,-11-1 15,11 1 1,-1 18-16,0 1 16,0-1-1,0 10-15,1-10 16,-11 1 0,11-10-16,-1 0 15,19-19 1,0-19-16,0-8 15,-9-11 1,-1-8-16,-18-1 16,-9 19-1,-10 19-15,0 0 16,0 18 0,0 10-16,0 19 15,-19 37 1,0 66-1,9 38-15,1 9 16,0 0 0,-1-10-16,1-18 15,-1-19 1,1-28-16,0-29 16,-1-27-1,10-10-15,0-19 16,0-9-1,0-9-15,-9-57 16,-1-56 0,1-37-16,18-19 15,1-10 1,18 10-16,0 18 16,19 19-1,-9 38-15,0 38 16,-1 27-1,10 10 1,0 18-16,10 29 16,18 28-16,-19 19 15,-18 0 1,-19-1 0,-19-9-16,-19 1 15,-28-10 1,-38 9-16,29-28 15</inkml:trace>
  <inkml:trace contextRef="#ctx0" brushRef="#br0" timeOffset="108147.86">9624 11260 0,'0'0'0,"0"0"15,0 19-15,-19 47 16,0 46 0,0 57-16,-9 28 15,0-9 1,0-19-16,-10-19 16,10-28-1,0-38-15,-1-18 16,20-19-1,0-28-15,-1 0 16,1-19 0</inkml:trace>
  <inkml:trace contextRef="#ctx0" brushRef="#br0" timeOffset="108430.79">9492 11457 0,'9'0'0,"1"-18"16,18-1-1,19 0-15,19 10 16,0 9 0,0 28-16,0 19 15,-19 0 1,-10 0-16,-27 9 15,-20 0 1,-18 1-16,-57-1 16,-37 0-1,-10-18-15,66-20 16</inkml:trace>
  <inkml:trace contextRef="#ctx0" brushRef="#br0" timeOffset="108865.84">9953 11467 0,'9'0'0,"10"-19"16,19-9-1,28 0-15,9 9 16,-9 19 0,0 9-16,0 29 15,-1 28 1,-8 27-16,-10 20 16,-19-10-1,-28-9-15,-19-19 16,0-28-1,1-19-15,-11-18 16,-8-10 0,-1-29-16,-9-36 15,10-29 1,27-9-16,20-1 16,18 20-1,19 18 1,19 19-16,-29 29 15</inkml:trace>
  <inkml:trace contextRef="#ctx0" brushRef="#br0" timeOffset="109452.83">10969 11608 0,'0'0'0,"-9"0"16,-10 9-16,-19 0 16,1 29-1,-10 9-15,18 9 16,20 10 0,9-10-1,9-18-15,10-1 16,9-18-1,1-10-15,18-18 16,9-19 0,0-38-16,1-37 15,-19 0 1,-1 9-16,-9 19 16,-9 18-1,0 29-15,0 0 16,0 19-1,9 18-15,0 29 16,19 18 0,0 38-16,-9 0 15,-10-10 1,-9-18-16,-10-19 16,1-10-1,-1-18-15,-9 0 16,0-19-1,0 0-15,9 0 16,1-28 0,9-19-16,9-10 15,0-8 1,-9 27 0,-10 19-16</inkml:trace>
  <inkml:trace contextRef="#ctx0" brushRef="#br0" timeOffset="110084.54">12371 12152 0,'0'0'0,"0"-10"0,0-18 15,-10-9 1,-8-10-16,-11 9 15,-8 10 1,-1 19-16,-9-1 16,0 20-1,19-1-15,0 19 16,18 0 0,1 1-16,18 8 15,1-9 1,-1-9-1,0 0-15,10-1 16,9-8 0,1-10-16,18-10 15,18-18 1,11-19-16,-1-9 16,-9-28-1,-10-29-15,-9-18 16,-9-10-1,-19 0-15,-10 10 16,-18 28 0,-10 37-16,0 29 15,0 18 1,1 9-16,-1 29 16,-19 28-1,-9 47-15,19 28 16,0 9-1,18 1 1,20-10-16,-1-29 16,0-8-16,10-20 15,-9-8 1,8-1 0,-8-18-16,-10-20 15</inkml:trace>
  <inkml:trace contextRef="#ctx0" brushRef="#br0" timeOffset="110331.03">13029 11805 0,'0'0'0,"19"0"16,19-19 0,28 0-16,9 10 15,-19-1-15,-9 20 16,-9-1 0,-29 0-1</inkml:trace>
  <inkml:trace contextRef="#ctx0" brushRef="#br0" timeOffset="111030.61">13810 11260 0,'0'0'0,"0"0"0,0 0 16,9 10 0,1 18-16,-1 0 15,20 10 1,-1-1-16,0 1 15,10-1 1,-1-18-16,-9 0 16,10-10-1,0-9-15,9-19 16,0-18 0,-10-1-16,-8-9 15,-11 19 1,-8 0-16,-10 19 15,0 9 1,0 0 0,0 18-16,-19 20 15,0 37-15,0 38 16,-18 9 0,-1-19-1,1-19-15,-1-18 16,0-19-1,-18-19-15,-1-9 16,-8-19 0,27-10-16</inkml:trace>
  <inkml:trace contextRef="#ctx0" brushRef="#br0" timeOffset="111380.96">14713 11185 0,'0'0'0,"0"0"16,0 0-16,0 10 15,-28 27 1,-38 48-16,-37 27 16,-10 29-1,0-10-15,19-18 16,19-19 0,18-10-16,10-27 15,0-1 1,19-9-1,0-19-15,9-19 16</inkml:trace>
  <inkml:trace contextRef="#ctx0" brushRef="#br0" timeOffset="111678.19">14280 11720 0,'0'0'0,"0"0"16,0 10-16,10 27 16,-1 19-1,-9 29-15,0 18 16,0-9-1,-9 0-15,-1-19 16,1-19 0,9-18-16,-9-20 15,9-18 1</inkml:trace>
  <inkml:trace contextRef="#ctx0" brushRef="#br0" timeOffset="112064.06">14224 11795 0,'0'0'0,"9"0"15,1-9-15,18-1 16,10 1 0,9 18-16,9 20 15,10 27 1,-10 10-16,1-1 15,-1 1 1,-9 0-16,-9-10 16,-10-19-1,-9-8-15,0-11 16,-10 1 0,1-19-16,-1 0 15,0-19 1,10-28-16,0-28 15,-19-28 1,0-9-16,-9 8 16,-1 20-1,-9 28-15,10 27 16</inkml:trace>
  <inkml:trace contextRef="#ctx0" brushRef="#br0" timeOffset="119330.83">1458 13212 0,'0'0'0,"0"0"16,0 0-16,0 0 16,0 0-1,0 0-15,0 0 16,0 9 0,0-9-16,0 10 15,10-1 1,-10-9-1,9 0-15,0 0 16,10 0 0,19 0-16,-19 0 15,9 9 1,9 1-16,1 18 16,9 0-1,-19 19-15,-9 0 16,-19 9-1,-9 1-15,-10-1 16,-19-9 0,-28-10-16,-9 1 15,0-19 1,9-1-16,38-8 16</inkml:trace>
  <inkml:trace contextRef="#ctx0" brushRef="#br0" timeOffset="119617.37">1552 13034 0,'0'0'0,"10"-10"16,-1-8-1,19-1-15,0 9 16,20 1 0,-1 0-16,0 18 15,18 19 1,-27-9-16</inkml:trace>
  <inkml:trace contextRef="#ctx0" brushRef="#br0" timeOffset="119931.57">2070 12508 0,'0'0'0,"18"0"16,20 10-16,37 27 16,29 38-1,-1 28 1,-27 29-16,-20 37 15,-56 28 1,-47 0-16,-38 0 16,-28-19-16,-47-18 15,-94 55 1</inkml:trace>
  <inkml:trace contextRef="#ctx0" brushRef="#br0" timeOffset="124114.14">3123 13099 0,'0'0'16,"0"0"-16,0 0 15,0 10 1,0 9-16,0 18 15,0 29-15,0 28 16,0 18 0,0-9-1,-9-18-15,9-20 16,-10-8-16,10-20 16,0 1-1,0-10 1,-9-19-16</inkml:trace>
  <inkml:trace contextRef="#ctx0" brushRef="#br0" timeOffset="125365.08">3067 13081 0,'9'0'0,"10"-19"16,19-9-16,9-10 16,19 1-1,9 8-15,0 20 16,-18 0 0,-1 18-16,0 10 15,-18 9 1,0 19-1,-20 19-15,-8-1 16,-20 1 0,-18 9-16,-38-9 15,-18-10 1,-10-18-16,-19-20 16,9-18-1,10-9-15,38-10 16,18 0-1,19 1-15,10 8 16,18 1 0,1-1-16,18 1 15,19 0 1,19 18-16,0 29 16,18 18-1,10 28-15,-9 1 16,0-1-1,-1 10-15,-8-10 16,-1-8 0,-19-20-1,1-19-15,-20-18 16,1 0 0,0-19-16,-10-19 15,0-9 1,0-10-16,-9-27 15,0-20 1,0-8-16,-19-1 16,-10 0-1,-8 28-15,-1 10 16,-9 18 0,9 10-16,0 19 15,0 9 1,0 19-16,10 18 15,0 19 1,18 10-16,19 0 16,10-10-1,9 0-15,9-18 16,10-10 0,0-19-1,0-9-15,-10-28 16,1-19-1,-1-18-15,-18-1 16,-19 10 0,-1 9-16,-8 19 15,-10 18 1,0 1-16,0 0 16,0 9-1,0 0-15,9 9 16,10 19-1,9 19-15,19 19 16,0-10 0,0 0-16,-9-18 15,0-1 1,-10-18-16,0 0 16,0-19-1,1 0-15,-1-19 16,19-28-1,-10-19 1,1 1-16,-10-1 16,-9 0-1,0 20-15,0-1 16,0 0 0,-1 9-16,1 10 15,-9 9 1,-10 10-16</inkml:trace>
  <inkml:trace contextRef="#ctx0" brushRef="#br0" timeOffset="126197.52">5522 13568 0,'0'0'0,"0"0"0,0 0 15,10 0 1,-1 0-16,0-9 16,10 0-1,0-10-15,0 0 16,0-9 0,-1 0-1,-18-10-15,0 10 16,-9 0-1,0 9-15,-10 10 16,0 9 0,-9 9-16,0 29 15,9 28 1,19 18-16,9 10 16,19-19-1,19-19-15,10 0 16,-10-18-1,0-19-15,9-10 16,-9-18 0,0-19-16,0-38 15,-9-9 1,-19 0-16,0 9 16,-19 19-1,0 19 1,0 9-16,0 10 15,0 9 1,9 19-16,1 18 16,-1 29-1,0 0-15,1-10 16,-1-19 0,-9-18-16,0 0 15,0-19 1,10 0-16,-1-9 15,19-29 1,0-28-16,10 1 16,-10 8-1,-9 29-15,0 9 16,9 10 0,0 18-16,19 10 15,0 28 1,-9 19-16,-10-1 15,-9-8 1,-9-1 0,-10-18-16,0-1 15,0-18 1,9 0-16,-9-10 16</inkml:trace>
  <inkml:trace contextRef="#ctx0" brushRef="#br0" timeOffset="126798.66">7103 13071 0,'0'0'0,"0"0"0,0 0 15,0 10-15,-19 8 16,-28 29-1,-10 47-15,10 19 16,19-10 0,28 9-1,9-27-15,20-10 16,18 0 0,9-19-16,10-18 15,19-10 1,18-19-16,1-27 15,-20-20 1,-8-18-16,-29-10 16,-19 0-1,-19 10-15,-9 9 16,-19 19 0,1 0-16,-20 19 15,0 9 1,-18 18-16,9 10 15,9 19 1,19 0-16,19 19 16,19 0-1,19-1 1,28-8-16,18-1 16,10-19-1,1-18-15,-11 0 16,-9-19-1,-18-9-15,-19-1 16,-1 1 0,-18-1-16,-10 10 15</inkml:trace>
  <inkml:trace contextRef="#ctx0" brushRef="#br0" timeOffset="127358.46">1900 14544 0,'0'0'0,"0"0"15,10 0-15,-10 0 16</inkml:trace>
  <inkml:trace contextRef="#ctx0" brushRef="#br0" timeOffset="127839.04">2333 14563 0,'0'0'0,"0"0"0,0 0 15,0 0-15,9 0 16,1-9-1,18-1-15,0-9 16,19 1 0,29-1-16,46 0 15,47 0 1,38 1-16,28-1 16,29 10-1,18 9 1,38 0-16,9 0 15,0 9-15,10 0 16,0 10 0,-1 9-1,-27 0-15,9-9 16,-10 0 0,-37 0-16,-10-19 15,-27 0 1,-39 0-16,-28-10 15,-37 10 1,-28-9 0,-20-1-16,-18 1 15,-28 0-15,-1-1 16,-18 10 0,-19 0-16,0 0 15</inkml:trace>
  <inkml:trace contextRef="#ctx0" brushRef="#br0" timeOffset="128801.9">6773 13315 0,'0'0'15,"0"0"-15,0 0 16,0 0-16,0 0 15,-9 10 1,0 18-16,-1 28 16,1 28-1,18 10-15,19 0 16,1-19 0,8 0-16,1-19 15,9-18 1,0-10-16,9-18 15,1-10 1,-1-19-16,-9-28 16,10-28-1,-20-28-15,-27-29 16,-20-8 0,-8 27-1,-11 19-15,1 19 16,0 38-1,18 8-15,1 20 16,0 0 0,-1 18-16,-9 10 15,10 28 1,-10 28-16,10 28 16,-1 10-1,1-1-15,0 1 16,-1-19-1,1-10-15,-1-9 16,-8-19 0,-1-9-16,0-9 15,0-19 1,0-19-16,-9 0 16,-10-29-1,1-36-15,-10-39 16,19-8-1,-1-10-15,20 19 16,-1 0 0,20 18-1,-1 29-15,-9 28 16</inkml:trace>
  <inkml:trace contextRef="#ctx0" brushRef="#br0" timeOffset="129930.86">1421 15070 0,'0'0'0,"0"0"0,0 0 16,9 0-16,0-10 15,-9 1 1,10 9-16,-1 0 15,-9 0 1,0 0 0,0 0-16,0 9 15,0 1 1,-19 18-16,1 9 16,-11 10-1,10 19-15,10 9 16,0-9-1,18-1-15,0-8 16,10-1 0,28-9-16,0-10 15,19-18 1,-19-19-16,-9-9 16,0-10-1,-10-9-15,-19-10 16,-9-9-1,-19 10-15,-9 9 16,-10 18 0,-9 10-1,-9 19-15,0 0 16</inkml:trace>
  <inkml:trace contextRef="#ctx0" brushRef="#br0" timeOffset="130281.94">2004 15042 0,'0'0'0,"0"0"15,9 0-15,19 9 16,-9 10 0,19 28-1,-1 37-15,1 38 16,-28 9-16,-48 29 15,-37 9 1,-76 9 0,-112 75-16</inkml:trace>
  <inkml:trace contextRef="#ctx0" brushRef="#br0" timeOffset="144882.72">11599 2113 0,'0'0'0,"10"0"0,-1 0 16,19-10 0,38 1-16,28-1 15,29 10 1,27 10-16,10-1 15,-19 1 1,-9-10-16,-19 0 16,-10 0-1,-18-10-15,-29 1 16,-18-1 0,0 1-1,-10 0-15,-9-1 16,-1 10-1,-18 0-15,0 0 16</inkml:trace>
  <inkml:trace contextRef="#ctx0" brushRef="#br0" timeOffset="145432.04">13039 1540 0,'0'0'0,"0"0"16,0 0-16,0 10 15,-19 18-15,0 37 16,10 57 0,-1 29-1,10 36-15,10 20 16,-1-1 0,0 0-16,-9 1 15,0-1 1,0-9-16,0-18 15,0-11 1,-9-17-16,0-20 16,9-9-1,9-28-15,0-19 16,1-10 0,-1-27-16,-9-10 15,0-9 1,0-19-16,0 0 15,0 0 1,0 0-16,0-19 16,0 0-1,0 10 1</inkml:trace>
  <inkml:trace contextRef="#ctx0" brushRef="#br0" timeOffset="145890.57">12973 1643 0,'0'0'0,"9"0"16,1 0-16,27 0 15,29-9 1,38 9-16,8-9 16,11 9-1,18 0-15,-9 0 16,-29-19 0,-18 0-16,-29 10 15,-9-1 1,-9 1-16,-19 0 15,-10 9 1,-9 0-16</inkml:trace>
  <inkml:trace contextRef="#ctx0" brushRef="#br0" timeOffset="146431.29">14280 1278 0,'0'0'0,"0"0"16,0 18-16,10 20 16,-1 28-1,-9 18-15,0 10 16,-9 9-1,-10-9-15,10-10 16,-1-18 0,1-29-16,-1-18 15,1-9 1,9-10-16,0-10 16,-9-46-1,-1-29-15,1-27 16,9-1-1,9 29-15,1 28 16,-1 18 0,0 19-1,10 10-15,9 9 16,10 9-16,9 19 16,-9 19-1,-1 0 1,-18-9-16,0-1 15,-19 1 1,-19-10-16,-28 0 16,-47 19-1,-38 9-15,57-28 16</inkml:trace>
  <inkml:trace contextRef="#ctx0" brushRef="#br0" timeOffset="147864.28">15184 1249 0,'0'0'0,"0"0"15,-19 0-15,-9 10 16,-10 9 0,-9 18-16,0 29 15,19 9 1,18 9-16,10 1 15,19-10 1,19 0-16,18-19 16,10-9-1,0-19-15,28-18 16,9-10 0,-27-19-16,-11-9 15,-27-1 1,0 1-16,-19 0 15,-1 19 1,-8-1-16,-10 1 16,0 9-1,9 9 1,1 10-16,-1 9 16,19 19-1,0 10-15,1-20 16,-1 1-1,0-20-15,-9 1 16,0-19 0,-10 0-16,-9-19 15,0-9 1,-19-9-16,-9-1 16,-10-9-1,1 19-15,-10 0 16,9 9-1,10 10-15,0-1 16,18 1 0,1 9-1,-1-9-15,10-10 16,10 0 0,18-9-16,10 0 15,18 0 1,10 18-16,19 10 15,-10 19 1,0 9-16,0 19 16,-18 9-1,-19 1-15,-1-1 16,-18-18 0,-10-1-16,-9-18 15,0 0 1,0-10-16,0-9 15,0 0 1,0 0-16,0-19 16,10-28-1,-1-9-15,19-10 16,10 19 0,9 1-16,-9 17 15,9 20 1,-10 0-16,1 18 15,0 19 1,-1 19 0,-8 19-16,-11 9 15,-18 0 1,0 0-16,-18 0 16,-1-19-1,9-18-15,1-19 16,-1-10-1</inkml:trace>
  <inkml:trace contextRef="#ctx0" brushRef="#br0" timeOffset="148234.49">17009 780 0,'0'0'0,"0"0"0,0 0 16,9 19 0,0 56-16,1 56 15,9 38 1,-1 19-16,1-10 15,0 1 1,-10-20-16,1-37 16,-10-19-1,0-28-15,0-28 16,0-9 0,0-20-16,0 1 15,0-19 1,0 0-16</inkml:trace>
  <inkml:trace contextRef="#ctx0" brushRef="#br0" timeOffset="148530.43">16247 1353 0,'0'0'0,"18"0"0,29-10 15,57 1 1,46-1 0,10 20-16,10-1 15,-20 10-15,-18 0 16,-29 0-1,-18-1-15,-19-8 16,-28-1 0,-20-9-16</inkml:trace>
  <inkml:trace contextRef="#ctx0" brushRef="#br0" timeOffset="148829.41">17733 1512 0,'0'0'0,"0"0"16,0 0 0,0 9-16,0 1 15,0 27 1,0 29-16,0 19 15,0 8 1,0-8-16,0-29 16,0-9-1,0-9-15,0-20 16,0-18 0,0 0-16</inkml:trace>
  <inkml:trace contextRef="#ctx0" brushRef="#br0" timeOffset="149002.5">17686 987 0,'0'0'0,"0"0"16,0 0-1,0 0-15,0 0 16,9 18-1,-9 1-15</inkml:trace>
  <inkml:trace contextRef="#ctx0" brushRef="#br0" timeOffset="149597.56">18250 1475 0,'0'0'0,"0"0"0,0 0 15,0 0 1,0 9-16,0 10 16,0 37-1,0 19-15,0 28 16,0 0 0,10-18-16,-10-29 15,0-9 1,0-28-16,0 0 15,0-19 1,0 0-16,9-10 16,29-46-1,9-38-15,9-9 16,1 9 0,-20 38-16,1 18 15,-10 29 1,10 9-16,9 19 15,0 18 1,-9 29-16,-1 18 16,-9 1-1,-9-1 1,-9-9-16,-10-18 16,0-11-1,0-27-15</inkml:trace>
  <inkml:trace contextRef="#ctx0" brushRef="#br0" timeOffset="149964.26">19332 1643 0,'0'0'0,"0"0"0,0 0 16,0 0-1,0 10-15,-19 9 16,1 18 0,-11 29-16,20 18 15,9 1 1,9-29 0,10-9-16,0-10 15,9-18-15,0-9 16,10-10-1,9-29 1,19-17-16,-10-30 16,-18-17-1,-10-11-15,-9 11 16,-19 18 0,-9 18-16,-1 29 15</inkml:trace>
  <inkml:trace contextRef="#ctx0" brushRef="#br0" timeOffset="151064.59">20028 1559 0,'0'0'0,"0"0"0,0 9 15,-18 1 1,-1 18-16,9 19 16,1 19-1,9 9-15,9 0 16,20-10-1,-1-18-15,-9-19 16,-1-9 0,11-19-16,-1-19 15,0-28 1,0-18-16,-9-10 16,0-19-1,0 0-15,0 10 16,-1 27-1,1 29-15,0 0 16,9 19 0,0 9-1,1 18-15,8 39 16,1 8 0,-19 20-16,-10 9 15,-9-1 1,0-8-16,10-10 15,-1-19 1,0-18-16,1-1 16,-1-18-1,19 0-15,19-19 16,10-19 0,9-28-16,9-9 15,-9-10 1,-29 19-16,-8 19 15,-10 9 1,-1 10-16,-8 0 16,-1 18-1,1 0 1,-1 20-16,10 8 16,0 1-1,-1-10-15,11-9 16,-1-1-1,19-18-15,9-9 16,20-38 0,-1-19-16,0-18 15,-18-10 1,-20-9-16,-18 9 16,-19 28-1,0 10-15,-9 19 16,-10 18-1,0 9-15,-19 20 16,1 9 0,-10 27-16,18 11 15,11 8 1,18 10 0,9 10-16,10-1 15,9-9 1,-9-9-16,0-10 15,0-9 1,-19-9-16,-10 9 16,-18 0-1,-47 18-15,-48 1 16,-178 65 0</inkml:trace>
  <inkml:trace contextRef="#ctx0" brushRef="#br0" timeOffset="151798.04">13048 4327 0,'0'0'15,"0"0"-15,9 0 16,20-10-16,27 1 16,48 0-1,27 9-15,20 9 16,18 0 0,1 1-16,-1-1 15,-28-9 1,-38 0-16,-18 0 15,-10 10 1,-18-10-16,-20 9 16,-8 0-1,-20-9-15</inkml:trace>
  <inkml:trace contextRef="#ctx0" brushRef="#br0" timeOffset="152297.31">14572 4102 0,'0'0'0,"0"0"15,0 0 1,0 0-16,0 0 16,0 18-1,0 20-15,0 18 16,0 10-1,9 0-15,-9-10 16,0-19 0,0-8-16,0-11 15,0-18 1,0 0-16,0-9 16,-9-38-1,0-19-15,-1 1 16,10-1-1,10 19-15,-1 19 16,0 19 0,1-1-1,18 10-15,10 10 16,9 18 0,-10 19-16,1 0 15,-19-1 1,-10 1-16,-18 0 15,-29 10 1,-37 8-16,-29-8 16,-46-11-1,-151 58-15</inkml:trace>
  <inkml:trace contextRef="#ctx0" brushRef="#br0" timeOffset="152713.59">15851 3745 0,'0'0'0,"0"0"0,-18-9 15,-20 18 1,-56 10-16,-28 18 16,18 38-1,1 19-15,27 10 16,29 8-1,29-9-15,27 19 16,29-9 0,27-19-16,30-10 15,27-18 1,0-19-16,0-19 16,-56-28-1</inkml:trace>
  <inkml:trace contextRef="#ctx0" brushRef="#br0" timeOffset="153147.98">16416 4439 0,'0'0'0,"0"-9"15,-19-28-15,-9-1 16,-10-9 0,-18 10-16,-19 18 15,-1 28 1,10 19-16,10 19 15,18 19 1,20 9-16,8-19 16,20 1-1,8-11-15,11-17 16,-1-11 0,9-18-16,10-18 15,1-20 1,-1-9-16,-10 0 15,-9 19 1,-9 9-16,0 10 16,0 18-1,9 10 1,0 28-16,19 19 16,0 9-1,0-10-15,0-8 16,0-10-1,-9-29-15,0-18 16,-19 0 0</inkml:trace>
  <inkml:trace contextRef="#ctx0" brushRef="#br0" timeOffset="153463.37">17140 3398 0,'0'0'0,"0"-9"0,0-1 16,0 1-16,0 9 15,0 9 1,0 38-16,-9 56 16,-1 47-1,1 29 1,9-1-16,0-19 15,0-8 1,0-11-16,0-36 16,0-20-1,0-9-15,0-28 16,0-10 0,0-18-16,0-19 15</inkml:trace>
  <inkml:trace contextRef="#ctx0" brushRef="#br0" timeOffset="153664.56">16463 3970 0,'0'0'0,"9"0"0,10-9 15,28-10 1,47 0-1,38 1-15,9 8 16,19 20 0,9 8-16,132 29 15</inkml:trace>
  <inkml:trace contextRef="#ctx0" brushRef="#br0" timeOffset="154038.92">17855 4458 0,'0'0'0,"10"0"0,-1-9 15,19-10 1,1 0-16,-11-9 16,1 0-1,0 0-15,0 0 16,-10-10-1,-9 1-15,-19-1 16,-9 1 0,-19 8-1,-9 11-15,-10 18 16,0 28 0,19 28-16,9 10 15,10-1 1,28 20-16,19 9 15,37-19 1,38-10-16,29-8 16,-57-38-1</inkml:trace>
  <inkml:trace contextRef="#ctx0" brushRef="#br0" timeOffset="154651.4">18975 4205 0,'0'0'0,"0"-19"0,-19-18 16,-38-10-1,-37 0-15,-9 9 16,-1 29 0,10 28-16,19 9 15,19 19 1,18 0-1,19 9-15,10 0 16,18-18 0,1-1-16,18-9 15,19-9 1,0-9-16,19-10 16,9-29-1,-9-8-15,-10-10 16,-9-9-1,-9-1-15,-19 10 16,-19 1 0,0 17-16,0 11 15,0 8 1,-10 1-16,1 18 16,-10 29-1,0 46-15,10 48 16,0 18-1,18 19-15,0-1 16,1 1 0,-10-28-1,-10-19-15,-8-19 16,-11-18 0,-8-29-16,-1-9 15,-28-10 1,-18-27-16,-11-20 15,-17-37 1,-1-18-16,56 18 16</inkml:trace>
  <inkml:trace contextRef="#ctx0" brushRef="#br0" timeOffset="155481.54">19370 4346 0,'0'0'0,"0"0"16,0 0-1,-10-10-15,-8 1 16,-20-1-1,-9 20-15,0 18 16,0 0 0,19 10-16,18 9 15,1-10 1,18 1-16,1-1 16,8-18-1,1 0-15,0-19 16,0 0-1,0-19-15,0-9 16,-19-19 0,-10-9-16,-9-19 15,-9 9 1,9 0-16,10 19 16,-1 0-1,20 19 1,9 0-16,9 9 15,19 1 1,19 8-16,9 1 16,0 9-1,-9 9-15,-9 1 16,-20 8 0,-9 1-16,-9 0 15,0 9 1,0 9-16,0 10 15,-19 0 1,0 10-16,-10-1 16,-8 0-1,8-18-15,-9-20 16,0 1 0,10-19-16,-10 0 15,10-19 1,-1-27-16,29-48 15,19-28 1,28-19 0,0 28-16,-1 20 15,-8 27 1,-19 28-16,-1 20 16,1 18-1,-1 37-15,-18-9 16</inkml:trace>
  <inkml:trace contextRef="#ctx0" brushRef="#br0" timeOffset="155751.1">20292 4139 0,'0'0'0,"0"0"15,0 0-15,0 10 16,0 18 0,9 37-16,1 39 15,-1 27 1,0-18 0,-9-10-16,0-28 15,0-28 1,0-19-16,0-19 15,0-9 1</inkml:trace>
  <inkml:trace contextRef="#ctx0" brushRef="#br0" timeOffset="155920.7">20264 3811 0,'0'0'0,"0"0"0,0 0 15,0 0 1,0 0-16,9 0 16,0 19-1,1-10 1</inkml:trace>
  <inkml:trace contextRef="#ctx0" brushRef="#br0" timeOffset="156230.45">21214 4252 0,'0'0'0,"0"0"0,-19-19 16,-19 0-1,-18 10-15,-19 9 16,-1 19-1,1 18-15,9 10 16,19 9 0,19 1-16,9-1 15,10 0 1,18 1-16,19-20 16,19 1-1,19-1-15,-28-27 16</inkml:trace>
  <inkml:trace contextRef="#ctx0" brushRef="#br0" timeOffset="156764.66">21468 4646 0,'0'0'0,"0"0"16,0-19 0,-19 0-16,-9-9 15,-10 0 1,0 19-16,10 18 15,0 0 1,0 20-16,9 8 16,10 10-1,18 0-15,10 0 16,9-10 0,19 1-16,9-19 15,20-1 1,8-18-16,10-18 15,1-29 1,-1-19-16,-19-37 16,-19-29-1,-9-27-15,-28-19 16,-28 18 0,-10 29-1,0 46-15,-9 29 16,9 28-1,-9 19-15,-10 18 16,-18 38 0,-10 47-16,19 56 15,19 47 1,18 0-16,29-9 16,9-29-1,10-37-15,0-28 16,9-19-1,0-19-15,-19-28 16</inkml:trace>
  <inkml:trace contextRef="#ctx0" brushRef="#br0" timeOffset="157964.85">22296 1981 0,'0'0'0,"18"0"16,20 0-1,37 0-15,19 0 16,29 10-1,8-1-15,-8 0 16,-10 10 0,-29-9-16,-18-10 15,-28 0 1,-10 0-16,-9 0 16,-10 0-1</inkml:trace>
  <inkml:trace contextRef="#ctx0" brushRef="#br0" timeOffset="158498.17">23424 1840 0,'0'0'0,"0"0"0,0 0 16,0 0-1,0 10 1,0 9-16,0 18 16,-9 29-1,9 9-15,0 0 16,-9-9 0,-1-10-16,10-19 15,-9-18 1,9-19-16,0 0 15,0 0 1,0-19-16,0-18 16,0-19-1,0-10-15,9 19 16,1 0 0,-1 19-1,0 19-15,10-1 16,19 20-1,18 27-15,20 10 16,-20 9 0,-9 1-16,-9-20 15,-19 1 1,-19-10-16,0 0 16,-29 0-1,-37 19-15,-18 9 16,27-37-1</inkml:trace>
  <inkml:trace contextRef="#ctx0" brushRef="#br0" timeOffset="158930.54">24629 1034 0,'0'0'0,"0"0"15,0 0 1,0 0-16,0 9 16,-19 38-1,0 47-15,-9 56 16,0 28 0,-1 10-16,10-10 15,10-9 1,-10-28-16,10-19 15,-1-29 1,1-18-16,0-28 16,9-9-1,0-29 1</inkml:trace>
  <inkml:trace contextRef="#ctx0" brushRef="#br0" timeOffset="160380.46">24751 996 0,'9'0'0,"1"-19"15,18 1-15,28-11 16,20 20-1,8 18-15,10 29 16,0 28 0,-9 18-16,-19 10 15,-19 0 1,-28-10 0,-29-9-16,-18 0 15,-38 0 1,-28-18-16,-47-10 15,-28-19 1,-10-19-16,10-18 16,37-19-1,29-1-15,37 1 16,28 9 0,19 1-16,10-1 15,18 0 1,10 10-16,9-1 15,19 20 1,19-1-16,9 29 16,20 27-1,8 29 1,19 19-16,1-1 16,-1 1-16,0-10 15,-9-9 1,-9-19-16,-10-19 15,-10-18 1,1-19 0,-10-19-16,0 0 15,1-19 1,-20-19-16,1-18 16,-20 0-1,-18-29-15,-10-9 16,-37 10-1,-19 9-15,-9 19 16,-1 18 0,-9 19-16,-9 19 15,9 19 1,19 9-16,19 19 16,19 10-1,28 8-15,28 1 16,37 9-1,48 0-15,9-28 16,0-28 0,0-19-16,-9-19 15,-19-19 1,-19-18 0,0-10-16,-19-27 15,-28 8-15,-9 10 16,-29 9-1,-9 10 1,-28 9-16,-19 10 16,-19 9-1,-18 28-15,-1 18 16,0 20 0,19 18-16,29 10 15,18-1 1,19 11-16,9-20 15,20 0 1,-1-18-16,9-20 16,1 1-1,9-19-15,0-19 16,10-9 0,-1-19-1,0-18-15,-18-1 16,0 0-16,-19 1 15,-1 27 1,-18 10 0,0 9-16,0 10 15,0 9 1,0 9-16,0 19 16,-9 57-1,0 46-15,-1 29 16,10 9-1,10-1-15,-1-8 16,-9-19 0,0-19-16,0-10 15,-9-9 1,-10-18-16,0-19 16,0-20-1,-9-8-15,0-19 16,-10-10-1,19-9-15</inkml:trace>
  <inkml:trace contextRef="#ctx0" brushRef="#br0" timeOffset="160930.47">26999 1597 0,'0'0'0,"10"0"15,-1-10 1,10 1-16,9 18 15,19 10 1,19 18-16,0 20 16,-10 8-1,-18 20-15,0-1 16,-20 1 0,-18-1-1,0-9-15,-18 0 16,-1-18-16,9-20 15,1-18 1,0 0 0,-1-19-16,1 0 15,-1-19 1,1-28-16,9-28 16,19-19-1,18-9-15,10 9 16,19 10-1,0 9-15,0 9 16,-10 19 0,-18 19-16,-10 18 15,-18 10 1</inkml:trace>
  <inkml:trace contextRef="#ctx0" brushRef="#br0" timeOffset="162134.67">27884 2169 0,'0'0'0,"0"0"16,9 0-16,19-19 15,0 0 1,1 1-16,8-20 15,1 1 1,0-1-16,-20-9 16,1 10-1,-19 8-15,0 1 16,-9 19 0,-10-1-16,-19 29 15,1 28 1,-10 28-16,9 10 15,29-1 1,9 10 0,28-10-16,9-27 15,20-1 1,18-19-16,10-27 16,9-20-1,9-18-15,-9-37 16,1-20-1,-20-18-15,-9-10 16,-19 20 0,-29 8-16,1 29 15,-9 9 1,-10 19-16,0 18 16,0 1-1,0 9-15,0 9 16,-10 1-1,1 37-15,-1 28 16,10 28 0,10 10-16,-1 9 15,10-10 1,0-9-16,-10-28 16,-9-9-1,0-28 1,-9-1-16,0-18 15,-10-10 1,0-9-16,0-9 16,-9-10-1,9-9-15,10 0 16,9-10 0,18 1-16,29-20 15,38-8 1,28-10-16,9 0 15,-9 9 1,0-9-16,-9-9 16,-29 18-1,-28 0-15,-19 19 16,-18 19 0,-10 0-16,-19 0 15,0 9 1,-9 10-1,-1-1-15,1 20 16,9-1 0,10 19-16,0 0 15,18 19 1,10 19-16,9 0 16,0 9-1,10 0-15,0 0 16,-1 0-1,-9 0-15,-9-19 16,-9 0 0,-10-18-16,0 0 15,-19-1 1,0-18 0,-28 0-16,-19-1 15,-19-18-15,-9-9 16,0-10-1,10-9-15,46 9 16</inkml:trace>
  <inkml:trace contextRef="#ctx0" brushRef="#br0" timeOffset="162487.16">30188 1981 0,'0'0'0,"0"0"16,0 0-16,0 10 15,-18 27 1,-1 38-16,0 38 16,-9 9-1,18-10-15,1-8 16,-1-20 0,10-28-1,0-18-15,0-10 16,0-28-1</inkml:trace>
  <inkml:trace contextRef="#ctx0" brushRef="#br0" timeOffset="162668.44">30179 1681 0,'0'0'0,"0"0"15,0 0-15,0 0 16,0 0 0,9 9-16,-9 1 15</inkml:trace>
  <inkml:trace contextRef="#ctx0" brushRef="#br0" timeOffset="163555.38">30715 2197 0,'0'0'0,"0"0"16,-19-19 0,-9 10-16,-9-1 15,-20 20 1,1 27-16,9 20 15,18 27 1,29 10-16,19 0 16,28-10-1,10-9-15,9-28 16,-1-19 0,-8-18-16,-1-29 15,-9 0 1,-9-28-16,-19-9 15,-10-28 1,-9-10-16,-19-9 16,1-1-1,8 10-15,1 10 16,9 18 0,9 19-16,1 10 15,-1 9 1,0 18-1,20 1-15,-1 18 16,19 10 0,0 19-16,-10 9 15,1 18 1,-19 20-16,0-1 16,-19 1-1,0-10-15,-10-19 16,1-19-1,0 1-15,-1-19 16,10 0 0,0-19-16,0 0 15,10-10 1,27-37-16,29-37 16,19-19-1,-10 9-15,-9 19 16,-19 37-1,-10 10 1,-8 19-16,-11 18 16,11 10-1,-1 37-15,10 38 16,-20 28 0,-18 19-16,0-1 15,-18-8 1,8-29-16,1-28 15,-1-19 1,1-18 0,9-1-16,0-18 15,0 0-15,0-10 16</inkml:trace>
  <inkml:trace contextRef="#ctx0" brushRef="#br0" timeOffset="164682.79">29455 3173 0,'0'0'0,"0"0"15,0 9 1,0 10-16,0 37 16,0 38-1,0 28-15,0 0 16,-10-19 0,1-18-16,-1-20 15,1-27 1,0-10-16,-1-9 15,10-19 1,0 0-16,0-19 16,-9-37-1,-1-29-15,20-27 16,-1-1 0,1 0-1,8 20-15,-8 27 16,9 10-16,-10 28 15,0-1 1,1 20 0,-1 0-16,1 9 15,-1 9 1,10 29-16,9 27 16,0 1-1,-9 0-15,0-10 16,0-19-1,0 1-15,9-19 16,0-1 0,0-18-16,0 0 15,19-28 1,19-28 0,10-28-16,-20-10 15,-18 19-15,-10 18 16,-9 29-1,-10 19-15,-9-1 16,10 20 0,-1 27-1,0 48-15,10 46 16,0 10 0,-10 0-16,-9-29 15,0-18 1,0-9-16,0-29 15,0-19 1,10 1-16,-1-19 16,1-1-1,-1 1-15,0-9 16</inkml:trace>
  <inkml:trace contextRef="#ctx0" brushRef="#br0" timeOffset="165160.38">30602 3145 0,'0'0'0,"0"0"0,0 0 16,0 0-1,0 0-15,0 9 16,0 29 0,-19 27-16,1 20 15,-11 8 1,1 1 0,19-19-16,-1 0 15,1-18-15,9-20 16,9 1-1,1-1-15,-1-18 16,19 9 0,19 0-16,10 1 15,37-1 1,9-10-16,-8 1 16,-11 0-1,-9-19 1,-9 0-16,-9-9 15,-20 9 1,-8-10-16,-11 10 16,-18 0-1</inkml:trace>
  <inkml:trace contextRef="#ctx0" brushRef="#br0" timeOffset="165780.41">32258 1597 0,'0'0'0,"9"0"16,1-10-16,-10 1 16,0 9-1,9 9-15,1 10 16,27 56-1,10 47-15,10 37 16,-1 10 0,1 0-16,-20 0 15,-18-9 1,-19 8 0,-9 20-16,-20 28 15,-18 18 1,-9 10-16,-29 0 15,-46-18 1,-67-29-16,-94 47 16</inkml:trace>
  <inkml:trace contextRef="#ctx0" brushRef="#br0" timeOffset="166314.21">24102 1315 0,'0'0'0,"0"0"15,-10 9-15,-18 38 16,-28 57-1,-1 36 1,20 48-16,18 28 16,47 9-1,57 28-15,46-9 16,76 56-16</inkml:trace>
  <inkml:trace contextRef="#ctx0" brushRef="#br0" timeOffset="166880.76">22136 4974 0,'0'0'16,"9"0"-16,19-9 15,29-1-15,37-8 16,19 8 0,28 1-1,-10 18-15,-18 1 16,-19-1-16,-18 0 16,-20 1-1,-9-1-15,-9 1 16,-10-1-1,-19 0-15</inkml:trace>
  <inkml:trace contextRef="#ctx0" brushRef="#br0" timeOffset="167171.94">23293 4693 0,'0'0'0,"0"0"16,0 0-16,0 9 16,-19 10-1,0 28-15,-19 28 16,10 28 0,0-9-1,9 0-15,10-19 16,-1 0-16,1-19 15,9-18 1,-9-1-16,9-18 16,0-19-1,0 0 1</inkml:trace>
  <inkml:trace contextRef="#ctx0" brushRef="#br0" timeOffset="167498.53">23189 4824 0,'0'0'0,"0"0"16,0 0-16,10 0 16,-1 9-1,29 10-15,9 28 16,0 0-1,-10 9-15,-18-18 16,0-1 0,-19 1-16,0-1 15,-19-8 1,-18 18-16,-20-10 16,1 1-1,-20-1 1,1 1-16,28-20 15</inkml:trace>
  <inkml:trace contextRef="#ctx0" brushRef="#br0" timeOffset="167981.46">24892 4618 0,'0'0'0,"0"0"0,-19-10 15,-9 1-15,-19 0 16,-38 27 0,-18 20-1,-10 28-15,0 27 16,10 11-1,27 8-15,20 1 16,37-10 0,19 19-16,28-10 15,19-18 1,10-9-16,18-20 16,19-8-1,19-20-15,-57-18 16</inkml:trace>
  <inkml:trace contextRef="#ctx0" brushRef="#br0" timeOffset="168464.44">25541 5500 0,'0'0'0,"-28"-29"15,-29-8 1,-8-10-16,-11 19 16,10 19-1,-9 18-15,9 10 16,10 18 0,9 10-16,19-9 15,18-1 1,10 1-16,10-10 15,18-9 1,19-1-16,0-18 16,0 0-1,9-18-15,1-1 16,-10 9 0,-9 1-16,-1 0 15,1 18 1,9 19-1,0 19-15,0 0 16,0 19 0,0-10-16,-9 0 15,-1-18 1,-9-19-16,1-1 16,-20-18-1</inkml:trace>
  <inkml:trace contextRef="#ctx0" brushRef="#br0" timeOffset="169180.74">25353 4289 0,'0'0'0,"0"0"0,0 0 16,-9 10 0,-10 8-16,-19 48 15,-9 65 1,9 38-16,10 28 16,19 0-1,-1 10-15,10-20 16,-9-27-1,0-29-15,18-27 16,19-20 0,0-18-16,19-19 15,-28-29 1</inkml:trace>
  <inkml:trace contextRef="#ctx0" brushRef="#br0" timeOffset="169749.69">25936 5537 0,'0'0'0,"-19"-19"16,1-18-16,-29-1 16,-10-9-1,-18 19-15,-19 10 16,9 18 0,19 9-16,0 19 15,19 10 1,19-10-16,19 0 15,-1 0 1,20 0-16,9-9 16,18 9-1,20-9 1,8-10-16,20-18 16,9-10-1,-19 0-15,-18-9 16,-19 9-1,-20 10-15,1 0 16,-9-1 0,-1 20-16,0-1 15,1 19 1,18 19-16,0 9 16,19 10-1,0 0-15,0-10 16,10 0-1,-29-37-15</inkml:trace>
  <inkml:trace contextRef="#ctx0" brushRef="#br0" timeOffset="170563.31">26595 5199 0,'0'0'0,"-19"-18"15,-9-11-15,-19-8 16,-10 9 0,10 18-1,10 20-15,8 18 16,11 28 0,18 19-16,28 29 15,19 8 1,9-9-16,-9-9 15,-9-9 1,-10-10-16,-9-19 16,-19-9-1,0-10-15,0-18 16,-9 0 0,-1-19-16,-9 0 15,0-9 1,-9-10-1,9-19-15,10 1 16,0-1 0,18 10-16,29-10 15,28 1-15,56-1 16,19 1 0,-9-1-1,-19 1-15,-10-10 16,-18-9-1,-19 9-15,-29 0 16,-18 9 0,0 10-16,-19 9 15,0 1 1,-19 8-16,-19 1 16,1-1-1,8 20-15,1-1 16,0 10-1,19 0-15,-1 9 16,20 19 0,18 0-16,19 18 15,9 1 1,1-10 0,-20 1-16,1-1 15,-19 0 1,0-18-16,-19-1 15,0-9 1,-10-9-16,-9 0 16,-18 0-1,-20-19-15,1 0 16,28 0 0</inkml:trace>
  <inkml:trace contextRef="#ctx0" brushRef="#br0" timeOffset="170852.93">28091 5725 0,'0'0'0,"0"0"15,0 9-15,0 10 16,-10 37 0,-9 19-16,10 10 15,-1-10 1,1-10-16,9-18 16,0-18-1,0-20-15,0-9 16</inkml:trace>
  <inkml:trace contextRef="#ctx0" brushRef="#br0" timeOffset="171003">27667 5124 0,'0'0'0,"0"0"0,0 0 16,10 10-1,-1-10-15</inkml:trace>
  <inkml:trace contextRef="#ctx0" brushRef="#br0" timeOffset="171484.63">28551 5697 0,'0'0'0,"10"0"16,-1-10-16,20 1 16,-1 0-1,19-1-15,0-9 16,9 1 0,10-11-16,-9-17 15,-1-30 1,-18-17-16,-20-11 15,-18 11 1,-18 18-16,-1 18 16,0 29-1,0 9-15,-9 19 16,-10 29 0,1 55-16,-10 47 15,0 38 1,9 19-1,0 9-15,-9-19 16,10-9 0,8-9-16,1-20 15,19-8 1,-1-20-16,10-27 16,0-29-1,10-19-15,-1-18 16,-9-9-1</inkml:trace>
  <inkml:trace contextRef="#ctx0" brushRef="#br0" timeOffset="171730.88">28495 5969 0,'0'0'0,"9"-10"16,20-8-1,18 8-15,9 1 16,10 18 0,19 10-16,-10 9 15,-37-18 1</inkml:trace>
  <inkml:trace contextRef="#ctx0" brushRef="#br0" timeOffset="171983.78">29219 5640 0,'0'0'0,"0"0"16,0 0-16,0 0 15,0 10 1,0 9-16,0 27 16,-9 29-1,0 1-15,9-1 16,-10-19 0,10-9-1,0-10-15,10-18 16,-10-10-1</inkml:trace>
  <inkml:trace contextRef="#ctx0" brushRef="#br0" timeOffset="172157.98">29332 5312 0,'0'0'0,"0"0"16,0 0-1,0 0-15,0 0 16,0 19 0,0-10-16</inkml:trace>
  <inkml:trace contextRef="#ctx0" brushRef="#br0" timeOffset="172526.4">30075 5706 0,'0'0'0,"0"0"0,-18-19 16,-11 1 0,-18-1-16,-9 9 15,-10 10 1,0 10-16,19 9 15,10 9 1,8 0-16,20 0 16,0 0-1,-1 0-15,20 10 16,-1 9 0,19 0-16,0 0 15,19-10 1,10 10-1,28 0-15,18-10 16,-56-18 0</inkml:trace>
  <inkml:trace contextRef="#ctx0" brushRef="#br0" timeOffset="173263.86">30555 5884 0,'0'0'0,"0"0"15,-19-18-15,-28-11 16,-9 1 0,-10 19-16,0 18 15,19 19 1,19 10 0,19 9-16,18 9 15,10-9-15,9-9 16,19-1-1,0-18-15,19-19 16,0-10 0,-10-18-16,1-9 15,-20 9 1,-18 0-16,0-1 16,-10 20-1,1 0 1,-10-1-16,9 20 15,1-1 1,-1 19-16,0 0 16,20 0-1,-1 10-15,19-1 16,0 1 0,0-19-16,9-10 15,-9-9 1,19-19-16,0-28 15,0-37 1,-10-29-16,-9-27 16,-18-20-1,-20 1-15,-28 27 16,0 39 0,-9 36-16,9 29 15,-9 9 1,0 29-16,-19 27 15,0 38 1,0 47 0,9 38-16,19-10 15,10-19 1,9-9-16,9-19 16,1-18-1,-1-10-15,10-9 16,0-19-1,0-10-15,-10-28 16</inkml:trace>
  <inkml:trace contextRef="#ctx0" brushRef="#br0" timeOffset="173714.68">30602 5575 0,'10'0'0,"18"9"0,47 0 15,38 20 1,28-1 0,0 9-16,-9 1 15,-10-1 1,-18-9-16,-20-9 15,-37 0 1,-9-19-16,-19 0 16,0-9-1,0-10-15,-1 9 16,1 1 0,-9 0-16,-1-1 15,-9 1 1,0 9-16,0 9 15,0 10 1,0 47-16,0 28 16,0 18-1,0 1-15,0-19 16,0-10 0,0-28-1,0-28-15</inkml:trace>
  <inkml:trace contextRef="#ctx0" brushRef="#br0" timeOffset="173909.14">31703 5368 0,'0'0'0,"0"0"0,0 10 16,9 27 0,-9-18-16</inkml:trace>
  <inkml:trace contextRef="#ctx0" brushRef="#br0" timeOffset="174667.8">32493 6100 0,'0'0'0,"0"-9"15,-19-10-15,-18-9 16,-20 9 0,-9 10-16,1 18 15,18 19 1,18 0-16,1 0 15,19 10 1,9 0-16,9-1 16,19-18-1,1 0-15,-1-19 16,9 0 0,1-19-16,9-9 15,0-38 1,-9-9-16,-1 0 15,1 9 1,0 19 0,-10 10-16,-9 9 15,-1 18-15,11 1 16,-1 18 0,0 19-1,19 19-15,-9 19 16,-1 18-1,-18-9-15,-19-18 16,0-1 0,0-18-16,-9-20 15,9 1 1,0-19-16,0 0 16,0 0-1,0-9-15,9-29 16,19-27-1,20-29-15,-1 9 16,0 29 0,-10 18-16,1 10 15,-1 19 1,1 18-16,-10 10 16,10 37-1,-19 19-15,-10 57 16,-28-1-1,-9-37 1,-19 9-16,0-28 16,9-9-1,20-47-15</inkml:trace>
  <inkml:trace contextRef="#ctx0" brushRef="#br0" timeOffset="174948.16">33453 5809 0,'0'28'0,"0"76"0,0 74 0,0 28 16,-10 10-16,-18-10 0,-38-18 0,-56 75 16</inkml:trace>
  <inkml:trace contextRef="#ctx0" brushRef="#br0" timeOffset="-206244.42">24384 6353 0,'9'0'0,"10"0"16,28 0-16,29 0 16,27-9-1,10 9-15,9 0 16,19-9 0,0-1-16,19 1 15,19 0 1,19 18-16,27 0 15,11 19 1,27 1-16,0 8 16,1 10-1,-1 0 1,10 0-16,9 0 16,0 0-1,1 0-15,-10-1 16,-1-8-1,20 0-15,-10-1 16,-9-9 0,0-9-16,-10 0 15,-9 9 1,-9-9-16,-19-1 16,-19 1-1,-19 0-15,0 0 16,-28-1-1,-19-8-15,-19-1 16,-18 1 0,-20-10-16,-27 0 15,-20 0 1,1 0 0,-19 0-16,0 0 15,-19 0 1,0 0-16,-10 9 15,1-9 1</inkml:trace>
  <inkml:trace contextRef="#ctx0" brushRef="#br0" timeOffset="-204272.78">25043 6597 0,'0'0'0,"9"0"0,0-9 16,1 0 0,-1-10-1,10 9-15,0 1 16,0 0-1,-1-1-15,1 10 16,0 10 0,0 8-16,0 20 15,-1 9 1,-18 19-16,-18-10 16,-11 10-1,-18-10-15,-28 0 16,-19-18-1,-19-20-15,-28-18 16,0-18 0,0-10-16,-19-29 15,0 1 1,19-19-16,0 9 16,28 10-1,38 18 1,9 10-16,19 19 15,0 9 1,9 9-16,-9 29 16,0 9-1,19 18-15,0 29 16,18 19 0,20 9-16,-1 0 15,19-10 1,0-9-16,-9-18 15,0-19 1,0-19-16,-10-10 16,1-18-1,-10 0-15,0-10 16,0 0 0,0-9-16,0 0 15,0 0 1</inkml:trace>
  <inkml:trace contextRef="#ctx0" brushRef="#br0" timeOffset="-203900.22">22709 7282 0,'0'0'0,"10"10"16,-1-1-16,20 29 15,18 37 1,9 18-16,0 1 16,10 0-1,0-19-15,0-28 16,19-19-1,-1-18-15,20-29 16,18-28 0,-9-9-16,-10-10 15,-18 0 1,-10 19-16,-18 19 16,-20 28-1,-27 0-15</inkml:trace>
  <inkml:trace contextRef="#ctx0" brushRef="#br0" timeOffset="-203149.16">21054 8042 0,'0'0'0,"0"0"16,0 0-16,0 0 16,9 19-1,1 37-15,-1 48 16,0 46-1,1 19-15,-10-19 16,0-19 0,0-28-16,0-37 15,0-19 1,0-19-16,0-9 16,0-19-1,9-10-15,1-18 16,18-38-1,0-9-15,10 10 16,-1 27 0,1 19-1,18 19-15,20 38 16,18 46 0,-10 20-16,-37-1 15,-18-19 1,-29-9-16,-19-18 15,-28-20 1,-38-18-16,-28-28 16,0-10-1,-18-19-15,8 10 16,29 0 0,19 19-1,37-1-15</inkml:trace>
  <inkml:trace contextRef="#ctx0" brushRef="#br0" timeOffset="-202832.78">21995 9084 0,'0'0'0,"0"0"16,0 9-16,-10 29 16,1 27-1,-1 38-15,20 10 16,-1-19-1,1-28-15,-1-20 16,-9-17 0,0-20-16</inkml:trace>
  <inkml:trace contextRef="#ctx0" brushRef="#br0" timeOffset="-202644.43">21769 8643 0,'0'0'16,"0"0"-16,0-10 16,0 10-16,19 10 15,-10-1 1</inkml:trace>
  <inkml:trace contextRef="#ctx0" brushRef="#br0" timeOffset="-202313.62">22343 9562 0,'0'0'0,"9"-19"0,0-9 15,10-19 1,0-9-16,9 0 16,0-1-1,10 11 1,0 17-16,-1 1 16,10 19-1,-9 18-15,9 10 16,0 19-1,-9 18-15,-19 10 16,-1-1 0,1-8-16,-9-1 15,-1 0 1,0-28-16</inkml:trace>
  <inkml:trace contextRef="#ctx0" brushRef="#br0" timeOffset="-201867.54">23547 9271 0,'0'0'0,"-10"-9"0,-8 0 16,-11-1-1,-18 20 1,-19 27-16,19 19 16,10 10-1,18 9-15,19-19 16,9-18 0,20-10-16,-1-9 15,0-19 1,19-19-16,0-18 15,-9-1 1,-1 10-16,-8 0 16,-11 18-1,1 1-15,9 18 16,1 1 0,-1 18-16,9 19 15,1 0 1,0 0-1,-1 9-15,-27-37 16</inkml:trace>
  <inkml:trace contextRef="#ctx0" brushRef="#br0" timeOffset="-201466.51">23782 8999 0,'0'0'0,"9"0"16,20-9-16,-1-1 15,28 20 1,29 37-16,18 28 16,-9 28-1,-18-9-15,-29 0 16,-10-29-1,-18-18-15,-19-9 16,0-19 0,0-1-16,0-18 15,0 0 1,-19 0-16,1-18 16,-1-1-1,9-9 1,1-10-16,0-9 15,9-9 1,9-10-16,-9 29 16</inkml:trace>
  <inkml:trace contextRef="#ctx0" brushRef="#br0" timeOffset="-200884.37">24883 9281 0,'0'0'0,"0"0"15,0 0-15,0 0 16,0 9 0,9 10-16,0 18 15,20 10 1,-1 10-1,9-1-15,1-19 16,0-8 0,-1-11-16,1-18 15,0-18 1,9-11-16,-10-8 16,1-19-1,0-1-15,-20 10 16,1 19-1,-9 0-15,-10 19 16,0 9 0,0 0-16,0 18 15,-19 39 1,0 37-16,-9 18 16,0 20-1,-1 8-15,1 1 16,-10-19-1,10-9-15,-9-20 16,-1-18 0,0-18-1,10-20-15,-10 1 16,1-19 0,-29-19-16,-28-29 15,-19-17 1,47 17-16</inkml:trace>
  <inkml:trace contextRef="#ctx0" brushRef="#br0" timeOffset="-200250.21">29323 7048 0,'0'0'0,"0"0"0,0 0 16,0 0-1,0 9-15,0 29 16,-19 46-1,0 38 1,-9 19-16,9-10 16,-9-9-1,19-28-15,-1-19 16,1-28 0,-1-10-16,1-18 15,0 0 1,9 0-16,-10-10 15</inkml:trace>
  <inkml:trace contextRef="#ctx0" brushRef="#br0" timeOffset="-199350.35">27931 9121 0,'0'0'16,"0"0"-16,0 0 15,0 10 1,0 27-16,9 19 15,-9 10-15,0 9 16,0-19 0,0-9-1,0-9-15,0-19 16,0-10-16,0-9 16,0 0-1,0-9 1,9-48-16,1-46 15,-1-19 1,10 10-16,9 27 16,-9 29-1,0 18-15,0 10 16,9 19 0,0 9-16,0 19 15,19 18 1,10 29-16,-20 9 15,1-19 1,-19-18-16,0-1 16,-10-18-1,1 0-15,-1-10 16,19-9 0,10-19-16,18-28 15,10-9 1,-9-10-16,-10 20 15,-19 17 1,-9 20 0,-1 0-16,-8 18 15,-1 10 1,1 37-16,-1 47 16,0 19-1,1-9-15,-1-29 16,1-18-1,-1-10-15,10-18 16,-10-19 0</inkml:trace>
  <inkml:trace contextRef="#ctx0" brushRef="#br0" timeOffset="-198966.18">29069 9196 0,'0'0'0,"0"0"16,0 0 0,0 10-16,0 8 15,9 39-15,10 8 16,9 10-1,19 1 1,0-11-16,0-18 16,0-28-1,10-19-15,-1-28 16,-9-29 0,-9-36-16,-19-20 15,-19 10 1,0 18-16,-10 29 15,1 28 1,0 19-16,-1-1 16</inkml:trace>
  <inkml:trace contextRef="#ctx0" brushRef="#br0" timeOffset="-198627.52">30066 8474 0,'0'0'0,"0"0"15,0 0-15,0 9 16,-19 38-1,-9 47-15,-10 47 16,10 28 0,0-1-16,19-8 15,-1-19 1,10-38-16,0-37 16,0-20-1,10-8-15,-1-19 16,-9-19-1</inkml:trace>
  <inkml:trace contextRef="#ctx0" brushRef="#br0" timeOffset="-198280.63">30546 8586 0,'0'0'0,"0"0"16,0 0-1,0 0-15,0 19 16,-19 28 0,0 47-16,-18 37 15,-1 19 1,0-9-1,10-19-15,9-9 16,0-29-16,10-9 16,0-19-1,-1 1-15,10-10 16,0-10 0,0-9-1,0-28-15</inkml:trace>
  <inkml:trace contextRef="#ctx0" brushRef="#br0" timeOffset="-197957.14">30245 9281 0,'0'0'0,"9"0"16,10 9-16,28 0 16,19 1-1,19 9-15,-10-1 16,0 1-1,0 0-15,-9-10 16,-9 1 0,-20-1-16,-8 0 15,-11 1 1,-8-1-16,-1 10 16,-9 19-1,-9 18 1,-10 0-16,0 10 15,10-1 1,-1-8-16,20-10 16,-10-29-1</inkml:trace>
  <inkml:trace contextRef="#ctx0" brushRef="#br0" timeOffset="-197760.96">31082 8727 0,'0'0'0,"0"0"15,0 0-15,0 0 16,9 10 0,20-1-1,-1 19-15,0 10 16,-18-10-16</inkml:trace>
  <inkml:trace contextRef="#ctx0" brushRef="#br0" timeOffset="-196849.97">21148 11279 0,'0'0'0,"9"-19"16,1-18-16,18-10 15,10-9 1,27 9-16,11 0 15,-1 19 1,10 18-16,-10 20 16,-9 18-1,0 19-15,-19 18 16,-19 10 0,-38 10-16,-18 18 15,-38-9 1,-37-10-1,-19-18-15,-10-19 16,0-19 0,0-28-16,20-19 15,27-9 1,19-9-16,28-10 16,10 9-1,19-9-15,18 19 16,10 9-1,19 10-15,37 9 16,28 38 0,20 37-16,-1 18 15,0 20 1,-18-10-16,-20-18 16,-8-10-1,-20-19 1,-18-18-16,-10-1 15,0-18 1,-18-10-16</inkml:trace>
  <inkml:trace contextRef="#ctx0" brushRef="#br0" timeOffset="-196483.93">23058 11382 0,'0'0'0,"0"0"0,-19-18 15,0-1 1,-19 9-16,-28 10 15,-18 29 1,-10 18 0,28 18-16,19 1 15,19-10 1,18 0-16,20 1 16,27-1-1,38 0-15,10-18 16,9-1-16,0-18 15,-47-19 1</inkml:trace>
  <inkml:trace contextRef="#ctx0" brushRef="#br0" timeOffset="-196183.87">23509 10679 0,'0'0'0,"0"0"16,0 0 0,0 0-16,0 18 15,-9 58 1,-10 64-16,9 29 16,10 19-1,10-1 1,-1-18-16,1-19 15,-1-46 1,1-20-16,-1-18 16,0-10-1,1 0-15,-1-37 16</inkml:trace>
  <inkml:trace contextRef="#ctx0" brushRef="#br0" timeOffset="-195200.95">23998 11917 0,'0'0'0,"0"-28"15,0-10-15,0-8 16,-19 8 0,1 10-16,-1 19 15,-9 9 1,-1 9-16,1 10 15,0-1 1,19 1-16,-1 0 16,10-19-1,0 0 1,10 0-16,-1 9 16,10 1-1,9-1-15,0 10 16,19 0-1,0-1-15,19 1 16,0 0 0,0-19-16,0 0 15,9-19 1,10-18-16,-1-20 16,-8-8-1,-20-10-15,-18 0 16,-20 9-1,-18 10-15,-18 9 16,-1 19 0,0 18-16,0 1 15,0 18 1,10 10-16,0 28 16,9 28-1,18 28 1,11 0-16,-11-9 15,1-19 1,-9-19-16,-10-18 16,0 0-1,-19-20-15,0 1 16,0 0 0,-9-19-16,0 0 15,0-19 1,18 0-16,1 1 15,18-20 1,10 0-16,37-18 16,38 0-1,29-10-15,-1 1 16,-18-1 0,-20 10-16,-27-10 15,-20 19 1,-18 19-1,-19 0-15,0 18 16,0 10 0,0 10-16,-19-1 15,0 29-15,10 18 16,0 10 0,9 18-1,9 0-15,0 1 16,-9-10-1,0 0-15,-18 0 16,-1-19 0,-19-18-16,10-19 15</inkml:trace>
  <inkml:trace contextRef="#ctx0" brushRef="#br0" timeOffset="-194900.66">25372 11307 0,'9'0'0,"10"10"15,19 27 1,18 38-16,1 47 15,-20 47 1,-27 19-16,-20 9 16,-37-19-1,-28-9-15,-47-28 16,-76-29 0,-84-37-16,-104 0 15</inkml:trace>
  <inkml:trace contextRef="#ctx0" brushRef="#br0" timeOffset="-194612.42">20292 10707 0,'0'0'0,"-10"28"0,-8 56 16,-1 67-1,47 46 1,75 37-16,133 38 15,102 0-15,20-37 16</inkml:trace>
  <inkml:trace contextRef="#ctx0" brushRef="#br0" timeOffset="-193750.25">32060 9553 0,'0'0'0,"0"0"0,-18-19 16,-20 0-1,-18-9 1,-1 19-16,1 9 15,-1 37 1,10 20-16,19 18 16,19 0-1,9 0-15,18 0 16,20 0 0,37 0-16,19-9 15,10-19 1,9-19-16,-66-19 15</inkml:trace>
  <inkml:trace contextRef="#ctx0" brushRef="#br0" timeOffset="-193466.44">32775 8990 0,'0'0'0,"0"0"16,0 9-16,-18 10 15,-1 37 1,-19 57-16,-9 28 16,9 9-1,10-10-15,0-8 16,19-10-1,9-10-15,9-27 16,0-19 0,1-38-16</inkml:trace>
  <inkml:trace contextRef="#ctx0" brushRef="#br0" timeOffset="-192630.4">32747 9994 0,'0'0'0,"0"-19"15,-9-19 1,-10 1-16,0-1 16,0 10-16,-9 19 15,0 18 1,0 10 0,9 9-16,9 10 15,20 9 1,18 0-16,19-10 15,0-9 1,19-9-16,0-19 16,0-28-1,9-19-15,-19-9 16,-9-10 0,-9 10-16,-19-10 15,0 19 1,-19 19-16,0 9 15,0 10 1,-10-1-16,-9 20 16,1 27-1,-11 20-15,20 8 16,0 20 0,9-1-16,0-9 15,0 0 1,0-18-16,-10-1 15,1-19 1,-1-8-16,1-11 16,0-8-1,-1-10 1,10 0-16,10-10 16,8-37-1,20-18-15,9-10 16,19-19-1,9 0-15,10-9 16,-19 0 0,-19 37-16,-28 38 15,-1 0 1,-18 9-16,0 9 16,-9 10-1,-19 0-15,-29 19 16,10 19-1,0 37-15,19 9 16,9 1 0,10-10-16,9-19 15,9 29 1,1 36-16,-1 20 16,-9-47-1,-28-28 1,-10-19-16,19-38 15</inkml:trace>
  <inkml:trace contextRef="#ctx0" brushRef="#br0" timeOffset="-191950.36">27865 10088 0,'19'0'0,"56"0"0,94-10 15,85 20 1,28 8-16,48 11 15,18-1-15,28 0 16,0 0 0,-37 9-1,-19-8-15,-29-1 16,-55-9 0,-48-10-16,-38-9 15,-27 0 1,-29-9-16,-28 9 15,-19 0 1,-19 9-16,-9 0 16,-19 1-1,0-1-15</inkml:trace>
  <inkml:trace contextRef="#ctx0" brushRef="#br0" timeOffset="-191516.05">29596 10547 0,'0'0'0,"0"-18"0,0-1 16,0-19 0,0 1-16,0 9 15,0-1 1,0 20-16,0 0 16,9 18-1,1 10-15,-1 47 16,10 27-1,-19 39-15,0-10 16,0-19 0,-10-19-16,1-18 15,0-19 1,-1-10-16,1 1 16,9-10-1,0-9-15,0-10 16</inkml:trace>
  <inkml:trace contextRef="#ctx0" brushRef="#br0" timeOffset="-191232.11">29285 10894 0,'0'0'0,"0"0"16,0 0-16,0 10 15,0 18 1,10 19-16,18 19 16,10 9-1,37 9-15,28-18 16,20-19 0,8-38-16,1-37 15,-29-10 1,-37-18-16,-19 9 15,-18 10 1,-29 27-16</inkml:trace>
  <inkml:trace contextRef="#ctx0" brushRef="#br0" timeOffset="-190415.16">28551 11983 0,'0'0'15,"0"0"-15,0 0 16,0 0-16,0-10 16,0 10-1,10 0-15,-1-9 16,10 0 0,28-1-16,28 20 15,38 8 1,10 11-1,-20-1-15,-18 9 16,-10 1 0,-19-19-16,-18-1 15,-10 1 1,-9-10-16,-9 1 16,-10-10-1,0 9-15,-38 10 16,-47 9-1,-56 0-15,0 10 16,0-19 0,9-1-16,38 1 15,38-9 1,18-1-16,19 0 16,10-9-1</inkml:trace>
  <inkml:trace contextRef="#ctx0" brushRef="#br0" timeOffset="-190099.98">29191 12461 0,'0'0'0,"0"0"16,-28 10-1,-19 9-15,-38 9 16,-18 19 0,-10-1-1,9-8-15,10 0 16,38-20-16,18 1 15,19-10 1,10-9-16</inkml:trace>
  <inkml:trace contextRef="#ctx0" brushRef="#br0" timeOffset="-189266.41">29699 11898 0,'10'0'0,"-1"-18"0,19-1 16,19 0 0,19 10-16,-9-1 15,-10 20 1,-10-1-16,1 19 15,-10 0 1,-9 10-16,-19-10 16,0 0-1,-10-9-15,-8 0 16,-20 9 0,0-9-16,1-1 15,9-8 1,-1-1-16,11 1 15,8-10 1,10 0-16,0 0 16,19 9-1,19 0-15,9 1 16,9 8 0,0 11-1,1-1-15,-10 9 16,-9 10-1,-10-9-15,-9-1 16,-19 10 0,0-9-16,-29 9 15,-18-10 1,-37-9-16,-57-37 16,-38-47-1,0-19-15,104 37 16</inkml:trace>
  <inkml:trace contextRef="#ctx0" brushRef="#br0" timeOffset="-188883.86">30678 11720 0,'0'0'0,"9"0"16,10 10-16,18 36 15,20 48 1,9 38-16,-19 18 16,-19 9-1,-19-9-15,-37-28 16,-19-28 0,-19-9-16,-56-10 15,-38-28 1,-169-1-16</inkml:trace>
  <inkml:trace contextRef="#ctx0" brushRef="#br0" timeOffset="-188579.57">28213 11204 0,'0'0'0,"0"9"0,-19 38 15,-19 57-15,10 64 16,19 30-1,37 8-15,38 10 16,56-19 0,76 28-1,74 47-15</inkml:trace>
  <inkml:trace contextRef="#ctx0" brushRef="#br0" timeOffset="-141683.95">11298 2131 0,'0'0'0,"0"0"15,0 0-15,0 0 16,10 0 0,27 0-16,29 0 15,38 0 1,18 0-1,19 0-15,0-9 16,-9 0-16,0-1 16,-10 1-1,-9-1-15,-19 1 16,9 9 0,1 0-16,-20 0 15,-8 0 1,-20 0-16,-9 0 15,-9 0 1,-10 0-16,-9 0 16,0 0-1,0 0-15,-10 0 16</inkml:trace>
  <inkml:trace contextRef="#ctx0" brushRef="#br0" timeOffset="-115834.7">3142 14920 0,'0'0'0,"9"0"0,1-19 15,-1 9-15,1 1 16,-1 0 0,1 18-1,18 19-15,0 38 16,10 28-16,-1 37 15,1 10 1,-10-10-16,-9 0 16,-10 1-1,-9-10 1,0-28-16,-9-19 16,-1-10-1,10-8-15,10-20 16,-1 1-1,1-20-15,-1 1 16,1 0 0,-1-19-16</inkml:trace>
  <inkml:trace contextRef="#ctx0" brushRef="#br0" timeOffset="-115395.36">4149 15623 0,'0'0'0,"0"-19"0,-10-9 15,1 0-15,-1 19 16,-8-1-1,-1 20 1,-9 27-16,-10 48 16,10 9-1,18-1-15,1-8 16,9-19 0,9-20-16,1-27 15,-1 0 1,1-19-16,18-9 15,0-20 1,-9-36-16,0-20 16,-19 10-1,0 10-15,-10 27 16,1 19 0,-1 10-16,10 18 15,-9 1 1</inkml:trace>
  <inkml:trace contextRef="#ctx0" brushRef="#br0" timeOffset="-114418.14">4845 15698 0,'0'0'0,"0"0"16,-10-9-16,-8 0 16,-20-1-1,-9 10-15,-19 19 16,-9 28-1,9 18 1,19-8-16,19-1 16,18 0-1,20-18-15,-1-1 16,19-18 0,1 0-16,8-19 15,10-9 1,10-10-16,-1-19 15,-18 1 1,-1-10-16,-18 19 16,0 0-1,-10 18-15,1 1 16,-1 18 0,1 1-16,18 18 15,19 0 1,0 9-16,9 1 15,1-19 1,-10-19 0,0 0-16,0-19 15,-9-19-15,-1-18 16,-18-10 0,-19 10-1,0 9-15,0 19 16,0 19-16,0 9 15,0 9 1,9 19 0,10 28-16,9 29 15,-9-10 1,0-9-16,-10-29 16,1-18-1,-10-10-15,0-9 16,0 0-1,0-37-15,-10-48 16,10-27 0,10 27-16,-1 20 15,10 27 1,19 10-16,18 19 16,10 18-1,0 19-15,-10 28 16,-18 10-1,-19 9-15,0 0 16,-19-9 0,0-10-1,0-18-15,-10-1 16,1 1 0,9-29-16</inkml:trace>
  <inkml:trace contextRef="#ctx0" brushRef="#br0" timeOffset="-113998.29">6745 14807 0,'0'0'0,"0"0"0,0 0 16,-19 9 0,-18 38-1,-10 38-15,0 27 16,9 20-1,10 18-15,18-19 16,20 0 0,18-9-16,0-18 15,10-20 1,-10-18-16,10-10 16,-1 0-1,1-18-15,0-1 16,-20-18-1,-8-9-15</inkml:trace>
  <inkml:trace contextRef="#ctx0" brushRef="#br0" timeOffset="-113531.45">6162 15464 0,'0'0'0,"19"0"16,47-19-16,56 10 16,28-1-1,1 20-15,-10-1 16,-19 10 0,-37-1-16,-19 1 15,-19 0 1,-19 0-16,-9 9 15,0 19 1,-10 9-16,0 19 16,1 0-1,9 0-15,0-18 16,-1-10 0,1-19-16,0-10 15,-10-18 1,10-9-1,0-19-15,-10-47 16,-27-28 0,-29-19-16,-10 28 15,-9 28 1,10 47-16,-1 19 16,-8 38-1,27-10-15</inkml:trace>
  <inkml:trace contextRef="#ctx0" brushRef="#br0" timeOffset="-113000.16">8006 15023 0,'0'0'0,"0"0"16,0 19 0,0 18-16,9 47 15,1 38-15,8 0 16,1-9-1,0-29 1,-10-18-16,1-19 16,-1-19-1,1-9-15,-1-19 16,10-9 0,18-20-16,10-17 15,1-1 1,-11 18-16,1 20 15,9 18 1,0 1 0,-10 18-16,1 19 15,-19 19-15,-28-1 16,-20 1 0,-37-10-1,-18-9-15,-10-19 16,-10-18-16,57-10 15</inkml:trace>
  <inkml:trace contextRef="#ctx0" brushRef="#br0" timeOffset="-112532.95">8956 15858 0,'9'0'0,"1"-10"0,8-8 15,11-1 1,8-9-16,1 0 16,-19-1-1,0 1-15,-19-9 16,-19-1-1,-19-9-15,-9 19 16,-19 9 0,-9 19-1,-10 19-15,19 28 16,10 9 0,18 10-16,20 9 15,18 0 1,9-19-16,29 1 15,18-20 1,19 1-16,10-19 16,9-10-1,0-9-15,-9-9 16,-19-1 0,-10 1-16,-28-1 15</inkml:trace>
  <inkml:trace contextRef="#ctx0" brushRef="#br0" timeOffset="-112013.95">10433 15229 0,'0'0'0,"-10"0"16,-18-9-16,-19-1 16,-9 20-1,-10 9-15,0 9 16,19 19-1,19 0-15,9 9 16,19-9 0,19 0-16,37-10 15,10 1 1,28-1-16,0-9 16,0-9-1,-18 0-15,-20 9 16,-18 0-1,-10 0 1,-9 19-16,-29 0 16,-27 28-1,-48 10-15,-9-10 16,-19-19 0,0-9-16,10-28 15,9-19 1,46 0-16</inkml:trace>
  <inkml:trace contextRef="#ctx0" brushRef="#br0" timeOffset="-111449.78">11279 15933 0,'0'0'0,"-9"-19"16,-10-18-1,-28-1-15,-9 10 16,-19 0-1,9 28-15,0 9 16,9 19 0,29 0-16,9 10 15,10-1 1,9-8-16,9-1 16,10-9-1,19-1-15,9 1 16,19-19-1,-10 0-15,1-19 16,-10 1 0,-10-1-1,-18 0-15,0 10 16,0-1 0,-10 1-16,0 9 15,1 0 1,-1 9-16,20 1 15,-1-1 1,0 10-16,19 9 16,0 0-1,-28-9-15</inkml:trace>
  <inkml:trace contextRef="#ctx0" brushRef="#br0" timeOffset="-110834.03">11675 15708 0,'0'0'0,"0"0"0,0 0 16,0 0 0,9 9-16,0 19 15,1 19 1,-1 9-16,-9-18 16,0-1-1,0-18-15,0 0 16,0-19-1,0 0 1,10 0-16,-1-19 16,0-18-1,20-1-15,-11 1 16,11 8-16,8 20 16,10 0-1,0 18 1,0 10-1,-9 9-15,-10 10 16,-9 8-16,0 11 16,-19-29-1</inkml:trace>
  <inkml:trace contextRef="#ctx0" brushRef="#br0" timeOffset="-110500.14">12587 15576 0,'0'0'0,"0"0"0,0 0 16,-9-9-1,-20 18-15,-8 10 16,-10 37-1,9 29-15,29-1 16,18 1 0,19-10-16,10-19 15,9-9 1,0-28-16,28-10 16,10-18-1,-10-29-15,-18-27 16,-29 27-1</inkml:trace>
  <inkml:trace contextRef="#ctx0" brushRef="#br0" timeOffset="-110061.29">12907 15192 0,'0'0'0,"9"-19"16,1-9-16,-1-19 16,1 0-1,-10 28-15,0 10 16,0 9-1,0 9-15,9 19 16,0 57 0,1 46-1,-1 10-15,10 9 16,0-19 0,-10-9-16,1-19 15,-1-37 1,0-19-16,1-9 15,-1-20 1,1-8-16,-1-10 16,19-19-1,1-28-15,8 0 16,1 0 0,-1 19-16,-8 0 15,-1 19 1,0 18-16,19 10 15,0 18 1,10 10-16,-1 9 16,10 10-1,-10-10 1,-27-37-16</inkml:trace>
  <inkml:trace contextRef="#ctx0" brushRef="#br0" timeOffset="-109813.62">13848 15708 0,'0'0'0,"0"0"0,0 0 16,0 9-1,0 19-15,9 19 16,1 9-1,-1 1-15,0-20 16,1 1 0,-10-19-16,0-10 15,0-9 1</inkml:trace>
  <inkml:trace contextRef="#ctx0" brushRef="#br0" timeOffset="-109242.18">12822 14873 0,'0'0'0,"10"0"16,-1-10-16,19 1 15,1-1 1,-1-8-16,-9-1 16,-1 0-1,-18 10-15,-9-1 16,-19 10-1,0 0-15</inkml:trace>
  <inkml:trace contextRef="#ctx0" brushRef="#br0" timeOffset="-108269.34">13744 15586 0,'0'0'0,"0"0"16,0 0-16,0 0 16,-9 0-1,-29 9-15,-18 29 16,-10 27 0,19 20-16,19-10 15,18-10 1,20-8-1,8-20-15,20 1 16,28-1 0,19-18-16,-10-19 15,-19-19 1,-9-18-16,-9-10 16,-29-19-1,-18-9-15,-38-19 16,-10 10-1,-8 9-15,18 9 16,18 19 0,11 10-16,8 9 15,20 18 1,18 1-16,38 9 16,37 19-1,19 18-15,-9 19 16,-19 1-1,-18 8-15,-20-8 16,-9-1 0,-9 0-1,-19 1-15,-19-11 16,0-8 0,0 0-16,0-20 15,-10 1 1,10-19-16,0 0 15,-9-9 1,-1-48-16,1-36 16,18-39-1,10 20-15,9 27 16,1 29 0,-1 28-16,9 18 15,1 10 1,9 19-1,-9 37-15,-1 29 16,-8 18-16,-29 10 16,0-20-1,-10-17-15,1-30 16,9-8 0,0-19-1,0-10-15,0-9 16</inkml:trace>
  <inkml:trace contextRef="#ctx0" brushRef="#br0" timeOffset="-107851.78">15108 15745 0,'0'0'16,"0"0"-16,10 0 15,9 0-15,9 10 16,19-1 0,9 0-16,1-9 15,-1-9 1,1-10 0,-20 0-16,-9-9 15,-9-9 1,-19-1-16,-19 10 15,1 0 1,-20 19-16,-9 9 16,0 18-1,0 10-15,19 19 16,9 19 0,19 0-16,9-10 15,19 0 1,1-9-16,27 0 15,29-19 1,-48-28-16</inkml:trace>
  <inkml:trace contextRef="#ctx0" brushRef="#br0" timeOffset="-107367.77">16303 14882 0,'0'0'0,"0"0"0,0 9 16,-19 10-1,0 47 1,-9 37-16,0 28 16,9 1-1,-9-1-15,9-18 16,0-19-1,-9-29-15,19-18 16,-1-28 0,1 0-16,9-19 15,0 0 1,0-10-16,-19-37 16,-9-28-1,-10 10-15,1 18 16,-1 19-1,0 9-15,10 19 16,0 9 0,18 19-16,10 29 15,10 8 1,18 1-16,19-10 16,28 1-1,10-20 1,-10-18-16,10-10 15,-47-9 1</inkml:trace>
  <inkml:trace contextRef="#ctx0" brushRef="#br0" timeOffset="-99210.45">18608 14422 0,'0'0'0,"0"0"0,0 0 16,0 0-1</inkml:trace>
  <inkml:trace contextRef="#ctx0" brushRef="#br0" timeOffset="-98567.64">16708 15623 0,'0'0'0,"18"0"0,29-19 16,38 10 0,47 0-16,18-1 15,10 1 1,-19 9 0,19 0-16,-19 9 15,-18-9-15,-20 0 16,-18 0-1,-19 0 1,-29 0-16,-8-9 16,-11 9-1,-8 0-15,-10 0 16</inkml:trace>
  <inkml:trace contextRef="#ctx0" brushRef="#br0" timeOffset="-98216.34">17978 15135 0,'0'0'15,"0"0"-15,9 0 16,0 0-1,29 10-15,18-1 16,29 19 0,0 0-16,-10 10 15,-9-1-15,-10 1 16,-18 0 0,-19-20-1,0 1-15,-19 0 16,-10 9-1,-27 9-15,-48 39 16,-56 27 0,-132 84-16</inkml:trace>
  <inkml:trace contextRef="#ctx0" brushRef="#br0" timeOffset="-97650.93">19257 14657 0,'0'0'0,"9"0"0,1-10 16,9 10-1,18 10-15,29 18 16,38 38-1,18 37-15,10 19 16,-20-10 0,-17 1-16,-20-29 15,-19-18 1,-9-19-16,-9-19 16,-10-9-1,-18-10-15</inkml:trace>
  <inkml:trace contextRef="#ctx0" brushRef="#br0" timeOffset="-97314.84">20066 14582 0,'0'0'0,"0"0"16,0 9-1,-19 10-15,-18 28 16,-20 47 0,-18 46-16,-10 20 15,-9-10 1,0-9-16,28-38 15,19-19 1,0-27-16,19-10 16,18-10-1,1-9-15,0-18 16</inkml:trace>
  <inkml:trace contextRef="#ctx0" brushRef="#br0" timeOffset="-96717.79">20753 15173 0,'0'0'0,"0"0"0,9 0 16,10 0 0,19 0-1,27 0-15,11 0 16,-10 0 0,-10 0-16,0 0 15,-18 0 1,0-10-16,-1 1 15,-8 9 1,-11 0-16,-8 0 16</inkml:trace>
  <inkml:trace contextRef="#ctx0" brushRef="#br0" timeOffset="-96167.93">21439 14976 0,'0'0'0,"0"0"16,0 0-1,0 0-15,0 0 16,0 19-1,0 9-15,0 19 16,0 0 0,0-1-16,0-8 15,0 0 1,0-20-16,0-8 16,0-10-1,0 0-15,0 0 16,0-10-1,0-18-15,0-9 16,0-10 0,0 9-16,0 10 15,10 9 1,-1 10 0,1 0-16,18-1 15,0 20-15,10-1 16,9 19-1,-10 0 1,1 0-16,-19-9 16,0 9-1,0 0-15,-19 10 16,-19 18 0,-10-18-16</inkml:trace>
  <inkml:trace contextRef="#ctx0" brushRef="#br0" timeOffset="-94698.58">21524 15192 0,'0'0'16,"0"0"-16,0 0 16,0 0-16,0-10 15,0 1 1,0-1-16,0 10 16,0 0-1,0 0-15,0 19 16,0 19-1,10 27-15,-1 11 16,0-1 0,1-19-1,-1-19-15,-9-18 16,0 0 0,0-19-16,0 0 15,0-9 1,0-20-16,0-18 15,-9-18 1,-1-1-16,1 0 16,0 20-1,9-1-15,0 0 16,0 19 0,0-1-16,0 11 15,9 8 1,0 1-16,1 0 15,-1 9 1,19 9-16,19 10 16,0 9-1,1 9-15,-11 1 16,1-1 0,-19-8-1,-1-1-15,-18 0 16,0 0-1,0-9-15,-18 9 16,-20 0 0,-47 19-16,-93 9 15,-161 38 1</inkml:trace>
  <inkml:trace contextRef="#ctx0" brushRef="#br0" timeOffset="-93968.22">20621 15314 0,'0'0'0,"9"0"0,10 0 15,19-10 1,18 1-16,38-1 16,0 10-1,1 10 1,-1-10-16,-10 9 16,-8-9-16,-20 0 15,-18 0 1,-1 0-16,-18 0 15,0 0 1,-19 0-16,0 0 16,0 0-1,-28 0 1,-29-9-16,-37-1 16,-38 1-1,1 0-15,8-1 16,20 1-1,28 9-15,18 0 16,29 0 0,9 0-16,10 0 15,9 0 1,9 0-16,10 0 16,28-9-1,38-1-15,28 20 16,18-1-1,1 19-15,0 19 16,-76-19 0</inkml:trace>
  <inkml:trace contextRef="#ctx0" brushRef="#br0" timeOffset="-92872.13">22587 14554 0,'0'0'0,"0"0"0,0 0 15,0 0-15,0 0 16,0 0 0,0 0-1,0 18-15,10 29 16,-1 38-1,19 37-15,-9 0 16,0-28 0,-10-29-16,1-9 15,-10-18 1,0-19-16,0 0 16,0-10-1,0-9-15,0 0 16,0 0-1,0 0-15</inkml:trace>
  <inkml:trace contextRef="#ctx0" brushRef="#br0" timeOffset="-92298.66">22578 14769 0,'0'0'0,"0"-9"15,9-10-15,1-18 16,18-1-1,0-9 1,10 19-16,18 9 16,10 10-1,0 18-15,9 20 16,0 8 0,-18 1-16,-20-1 15,-8-9 1,-11 0-16,-18 1 15,-9-1 1,-10 9-16,-18 1 16,-20-1-1,1-18-15,-1 0 16,10-10 0,19 1-16,19-10 15,-1 0 1,10 0-16,10 0 15,18 0 1,28 0-16,20 9 16,-1 0-1,0 1-15,-19 9 16,-8-1 0,-11 1-1,-18 0-15,0 0 16,-19-1-1,-10 10-15,-18 10 16,-28 0 0,-20-1-16,-18-9 15,-19-9 1,10-10-16,47-9 16</inkml:trace>
  <inkml:trace contextRef="#ctx0" brushRef="#br0" timeOffset="-91777.08">23547 14723 0,'0'0'0,"0"0"0,0 0 15,0 0 1,0 0-16,0 0 16,0 0-1,0 0-15</inkml:trace>
  <inkml:trace contextRef="#ctx0" brushRef="#br0" timeOffset="-91301.53">23490 14760 0,'0'0'0,"0"0"0,0 0 15,0 0-15,0 0 16,0 0-1,0 0-15,0 0 16,0 0 0,0 0-1,0 0-15,0 0 16,0 0 0,10 0-16,-1 0 15,1 0 1,-1 0-16,0 0 15,1 0 1,-1 0-16,-9 0 16,0 0-1,10 0-15,-1 9 16,0 1 0,1 18-16,-1 19 15,10 0 1,-10 9-16,1-9 15,-1-9 1,1-1-16,-1-9 16,19-9-1,0 0-15,10-1 16,-19-18 0</inkml:trace>
  <inkml:trace contextRef="#ctx0" brushRef="#br0" timeOffset="-90851.2">23584 14798 0,'0'0'0,"0"0"0,0 0 15,0 0 1,0 9 0,-9 19-16,18 28 15,1 10-15,18 9 16,0-19-1,10-9 1,9-9-16,0-19 16,0-19-1,9-10-15,10-9 16,0-18 0,-9-19-16,-10-1 15,-19 10 1,-9 1-16,-19 17 15,0 11 1,-10 8-16</inkml:trace>
  <inkml:trace contextRef="#ctx0" brushRef="#br0" timeOffset="-90551.69">24469 14835 0,'0'0'0,"0"0"15,0 9-15,0 29 16,0 18-1,0 10-15,0 18 16,0 1 0,-10-10-16,10-28 15,0-19 1,0-9-16,0-19 16</inkml:trace>
  <inkml:trace contextRef="#ctx0" brushRef="#br0" timeOffset="-90355.88">24328 14629 0,'0'0'0,"0"0"15,0 0-15,0 0 16,9 9-1,19 10 1,-18-10-16</inkml:trace>
  <inkml:trace contextRef="#ctx0" brushRef="#br0" timeOffset="-89978.64">24779 14235 0,'0'0'0,"0"0"0,0 0 15,0 9 1,10 10-1,-1 46-15,10 39 16,0 18 0,-1 9-16,-8 0 15,-10-9 1,0-37-16,0-20 16,0-18-1,0-9-15,9-1 16,-9-18-1,10 0-15,-1 0 16,-9-19 0</inkml:trace>
  <inkml:trace contextRef="#ctx0" brushRef="#br0" timeOffset="-89448.28">25428 14347 0,'0'0'0,"0"0"0,0 0 16,0 0 0,0 10-16,0 8 15,-9 39 1,-1 36-16,1 20 15,9 0 1,9-20-16,1-27 16,-10-19-1,0-9-15,0-20 16,0-18 0,0 0-16,0 0 15,0-9 1,-10-19-16,-8-19 15,-11 0 1,-8 9-16,-1 10 16,0 19-1,1 0-15,9 18 16,-1 10 0,11 9-1,8 0-15,1 10 16,18-1-16,10 1 15,9-1 1,19-9 0,19 0-16,19 1 15,-38-20 1</inkml:trace>
  <inkml:trace contextRef="#ctx0" brushRef="#br0" timeOffset="-89034.79">25767 14985 0,'0'0'0,"0"0"16,0 0-16,9 0 15,1 0 1,-1 0-16,19 0 16,1 0-1,8-19-15,-9 1 16,10-1-1,-19 0 1,0-9-16,-19 0 16,0 0-1,0 9-15,-19 10 16,0-1 0,-9 10-16,-10 10 15,10 18 1,0 0-16,0 9 15,18 1 1,10-1-16,10 1 16,18-995-1,9 1970-15,10-985 16,19 10 0,-9-19-16,-29-19 15</inkml:trace>
  <inkml:trace contextRef="#ctx0" brushRef="#br0" timeOffset="-88499.98">26265 14723 0,'0'0'0,"10"0"0,-1-10 16,1 1-16,18-1 15,0 1 1,19 18-16,19 10 15,19 19 1,-10 9 0,0 18-16,-9 10 15,-19-18 1,-19-1-16,-9-19 16,-19 1-1,0-19-15,-9-1 16,-10-8-1,0-10-15,0 0 16,0-19 0,10 0-16,0-18 15,18-1 1,19-9-16,19 0 16,0 10-1,10 9-15,-1 0 16,-9 18-1,-9 1 1,-19 9-16,0 9 16,-1 10-1,1 19-15,-19 8 16,0 11 0,0-1-16,0-9 15,0-10 1,0 1-16,0-29 15</inkml:trace>
  <inkml:trace contextRef="#ctx0" brushRef="#br0" timeOffset="-88314.04">26858 14629 0,'0'0'0,"0"0"15,10-10-15,-1 1 16,0-10-16,10 10 16,0-1-1,9 10 1,-18 0-16</inkml:trace>
  <inkml:trace contextRef="#ctx0" brushRef="#br0" timeOffset="-87668">27573 15032 0,'0'0'0,"0"0"0,0 0 16,10 0-1,-1 0-15,19-9 16,0 9-1,1 0-15,18 0 16,18 9 0,20-9-16,0 0 15,-1 0 1,-8-19-16,-20 1 16,-18-11-1,-19 1 1,-1-9-16,-18 9 15,-18-1 1,-1 1-16,-19 10 16,1 8-1,-10 20-15,18-1 16,1 19 0,9 10-16,10 27 15,18 10 1,1 29-16,8-1 15,1 9 1,-19-18-16,0-19 16,0-9-1,-9-19-15,-1-10 16,1-18 0,0-9-1,-10-10-15,-9-10 16,-1-18-16,1-28 15,19-10 1,9 0-16,28-9 16,28-9-1,10 18 1,10 19-16,-1 28 16,-47 10-1</inkml:trace>
  <inkml:trace contextRef="#ctx0" brushRef="#br0" timeOffset="-87091.89">26595 14619 0,'0'0'0,"0"0"0,0 0 16,0 0 0,0 0-16</inkml:trace>
  <inkml:trace contextRef="#ctx0" brushRef="#br0" timeOffset="-69983.79">20866 16580 0,'9'0'0,"38"0"16,38 0-16,37 10 15,10-1 1,-1 0-16,-18 1 16,-9-1-1,-20 1-15,-8-1 16,-20 0-1,-18-9 1,-19 0-16</inkml:trace>
  <inkml:trace contextRef="#ctx0" brushRef="#br0" timeOffset="-69533.99">21919 16468 0,'0'0'15,"0"0"-15,0 0 16,0 0-16,0 0 16,0 0-1,0 9-15,-9 29 16,9 18 0,0 10-16,0-1 15,-10-18 1,1-19-16,0-9 15,-1-19 1,10-9 0,-19-20-16,10-27 15,0-19-15,18 9 16,0 1 0,10 27-16,9 10 15,1 19 1,18 9-1,19 18-15,-10 20 16,0 9 0,-27-10-16,-11 1 15,-18 9 1,-18-10-16,-29 10 16,9-28-1</inkml:trace>
  <inkml:trace contextRef="#ctx0" brushRef="#br0" timeOffset="-69058.74">22916 16167 0,'0'0'0,"0"0"16,0 0-16,0 0 16,0 19-1,0 19-15,0 46 16,10 57 0,-1 18-1,-9 10-15,0-9 16,0-29-1,-9-37-15,-10-28 16,10-19-16,-1-19 16,1-10-1,-1-18 1,10 0-16</inkml:trace>
  <inkml:trace contextRef="#ctx0" brushRef="#br0" timeOffset="-68797.67">22879 16411 0,'9'0'0,"10"-18"15,19-1 1,28 9-16,18 1 16,-9 18-1,-18 1-15,-1 18 16,-18 19-1,0 0-15,-20 18 16,-8 1 0,-29-10-16,-28 1 15,-19-20 1,-9 1-16,28-29 16</inkml:trace>
  <inkml:trace contextRef="#ctx0" brushRef="#br0" timeOffset="-68364.01">23707 16683 0,'0'0'0,"9"0"16,0 0-16,20 10 16,8-1-1,10-9-15,0 0 16,-9 0 0,0 0-1,-1-19-15,-18 1 16,-9-1-1,-10 0-15,-10 0 16,-9 1-16,-18 8 16,-20 10-1,-9 19 1,19 9-16,10 19 16,18 0-1,28 9-15,29-9 16,18-9-1,10-1-15,-28-18 16</inkml:trace>
  <inkml:trace contextRef="#ctx0" brushRef="#br0" timeOffset="-67651.42">24168 16439 0,'0'0'0,"0"0"0,9-9 15,0-10-15,20 10 16,-1 0 0,19-1-16,19 29 15,18 18 1,11 39 0,-1 8-16,-29 10 15,-18-10-15,-28-18 16,0-19-1,-19-10 1,-9-18-16,-1-19 16,-9 0-1,1-9-15,-1-10 16,9-19 0,1 1-16,18-1 15,1 10 1,18 0-16,10 9 15,9-9 1,19 9-16,-1 1 16,11-1-1,-1 0-15,-19-9 16,-9 0 0,-9 0-16,-19 0 15,0-1 1,-19 11-1,0 8-15,-19 1 16,0-1 0,-9 10-16,0 10 15,-1-1 1,20 19-16,18 19 16,10 19-1,9 0-15,19 9 16,-9-10-1,0-8-15,-10-20 16,-9 1 0,-19-19-16,0-1 15,-19 1 1,-19 9-16,-18-9 16,-19 0-1,28-19-15</inkml:trace>
  <inkml:trace contextRef="#ctx0" brushRef="#br0" timeOffset="-66935.31">25720 16627 0,'0'0'0,"0"0"15,0 0-15,-10 10 16,1-1 0,0 19-16,-1 0 15,10 19 1,10-9-16,-1-1 15,0-18 1,1 0 0,-1-10-16,1-9 15,-10 0 1,0-19-16,0-28 16,-19-18-1,9-10-15,1 9 16,0 0-1,18 19-15,0 19 16,1 0 0,18 19-16,0 9 15,19 18 1,10 20-16,-10 18 16,-10 10-1,-18 0-15,0-10 16,-19-19-1,0 1 1,0-19-16,0-19 16,0 0-16,9 0 15,1-28 1,18-38-16,0-18 16,10 18-1,0 19 1,-20 19-16,11 18 15,-1 20 1,0 18-16,10 38 16,-10 18-1,-9 0-15,-19-37 16</inkml:trace>
  <inkml:trace contextRef="#ctx0" brushRef="#br0" timeOffset="-66400.85">26764 16843 0,'0'0'16,"0"0"-16,0-19 16,-19 0-1,0 1-15,-18 8 16,-1 10-16,-9 10 15,10 8 1,8 11 0,20-11-16,-1 1 15,20 0 1,-1-10-16,20 10 16,18-10-1,18 1-15,1-10 16,0-19-1,-9 0-15,8-9 16,-8-19 0,-1-19-16,1-18 15,-20-10 1,-8-18-16,-20-10 16,-9 28-1,-9 38-15,-1 27 16,1 20-1,9 18-15,-19 10 16,0 47 0,-9 37-1,0 19-15,18 9 16,10 10-16,29 0 16,18 0-1,-29-76-15</inkml:trace>
  <inkml:trace contextRef="#ctx0" brushRef="#br0" timeOffset="-36926.09">2728 15239 0,'0'0'0,"0"0"15,0 9-15,0 28 16,-19 20-16,-9 37 15,0 18 1,0 20 0,-1 8-16,11 20 15,8-1 1,1-9-16,9-28 16,0-18-1,-10-20-15,10-18 16,-9-19-1,0-19-15,-1-10 16,1-18 0,9 0-16,-19-28 15,-19-28 1,-9-28-16,10-29 16,-10-9-1,18 0-15,20 9 16,0 10-1,18 0-15,0 0 16,1 18 0,9 10-16,9-9 15,0-1 1,0 20 0,1-1-16,18 10 15,0 9 1,0 0-16,0 9 15,19 1 1,18-10-16,20 10 16,9-1-1,9 0-15,28 1 16,1 9 0,18 0-16,29-1 15,18 11 1,10-1-16,28-9 15,19 9 1,18 0-16,29 10 16,-9 0-1,-1-1-15,19 1 16,10-10 0,-29 0-16,20 0 15,37 10 1,-10-10-1,-9 10-15,19 0 16,9 9 0,10 9-16,0 0 15,9 1 1,-19 8-16,10 1 16,9 0-1,-9 0-15,-10 0 16,-9-10-1,-19 0-15,-9 1 16,-10-10 0,-28 0-16,-47 0 15,-19 0 1,-28 0-16,-47-10 16,-9 10-1,-20 0-15,-8-9 16,-1 9-1,10 0 1,-10 9-16,-9-9 16,0 10-1,-10-1-15,-9 0 16,-9 1 0,-19-1-16,-10 1 15,-18-1 1,-1 0-16,1 10 15,-19 0 1,0 9-16,-1 10 16,1 8-1,-9 11-15,8 8 16,-8 20 0,-10 18-16,0 19 15,9 19 1,1 9-16,9 0 15,-1 0 1,1 0 0,-9-18-16,-10-1 15,0-18-15,-10-10 16,-9-9 0,1-19-1,-1-19-15,0 0 16,0-9-1,0-9-15,0-1 16,1-9 0,-1 0-16,-19-9 15,-28 0 1,-47-19-16,-46 0 16,-77-28-1,-65-10-15,-84-18 16,-48-19-1,-19 0 1,-37 0-16,-19 9 16,-19 10-16,-18 9 15,-29 9 1,0 29-16,19 0 16,-10 18-1,10 0 1,10 10-16,27 9 15,10 10 1,19-1-16,9 10 16,29-9-1,18-10-15,10 0 16,9-9 0,47 0-16,19-10 15,47 0 1,37 1-16,29-1 15,19-9 1,18 0-16,20 0 16,-1 0-1,38 0-15,37 0 16,29 0 0,19-9-16,18 9 15,10 0 1,18 0-16,10 0 15,-18 0 1,18 0 0,0 0-16,0 0 15,0 0 1,0 0-16,0 0 16</inkml:trace>
  <inkml:trace contextRef="#ctx0" brushRef="#br0" timeOffset="22317.55">3405 15886 0,'0'0'0,"-18"0"15,-1 0-15,0 0 16,10-9-1,-1 9-15,1 0 16,-1-10 0,1 1-16,0-1 15,9 1 1,0 0-16,0-1 16,0 1-1,0 9-15,0 0 16,0 0-1,0 0-15,0-10 16,0 1 0,0 0-16,0-10 15,9 0 1,0-28-16,10-9 16,0-19-1,9-19 1,-9 10-16,0-1 15,0 1-15,-10-1 16,1 20 0,-10 8-1,0 20-15,0 9 16,0 18 0,0 1-16,0 9 15,0 9 1,0 29-16,-10 56 15,-9 46 1,0 39-16,10 8 16,0 1-1,-1-19-15,1-19 16,9-9 0,0-29-16,9-18 15,1-19 1,-1-19-16,0-18 15,-9-10 1,0-9 0,0-19-16,0 0 15,0 0 1,10-9-16,-1-20 16,10-36-1,0-39-15,0-17 16,0-11-1,-10-9-15,-9-9 16,0 10 0,0 8-16,0 1 15,0 18 1,0 29-16,0 18 16,0 10-1,0 9-15,0 19 16,0 18-1,0 1-15,0 9 16,9 9 0,1 38-1,9 57-15,-38 102 16,-28 160 0</inkml:trace>
  <inkml:trace contextRef="#ctx0" brushRef="#br0" timeOffset="181895.44">2305 16655 0,'0'0'0,"0"0"0,0 0 16,0 0-1,0 0-15,0 0 16,0 0-1,9 0-15,1-9 16,8 9 0,11 0-16,18 0 15,0 0 1,19 9 0,-1 1-16,1-1 15,0-9-15,19 9 16,-1-9-1,1 0 1,9 0-16,0 0 16,10 0-1,-10 10-15,9-1 16,1-9 0,18 0-16,10 0 15,-10-9 1,19-1-16,0 1 15,-9 9 1,19 0-16,8 0 16,1 9-1,0-9-15,10 0 16,-1 0 0,10-9-16,-10-10 15,19 10 1,0 0-1,-9-1-15,19-9 16,-10 10-16,19 0 16,0-1-1,0 1 1,18-1-16,1 10 16,-9 0-1,-1 0-15,10 10 16,0-1-1,-1 1-15,1-1 16,9 10 0,10 9-16,9-9 15,-10 9 1,20 0-16,-20 0 16,10 0-1,0-9-15,-9 9 16,-10 0-1,0-9-15,-18 9 16,-10 0 0,9 1-16,-9-1 15,0 0 1,-9 0 0,-1 0-16,-9 0 15,-9 0 1,-10-9-16,-18 0 15,9 0 1,-19-10-16,-9-9 16,-10 0-1,10 0-15,-19 0 16,9-9 0,10-10-16,-20 0 15,-8 0 1,-10-9-16,-9 9 15,-1-18 1,-8-1-16,-1 1 16,-9-1-1,0 1-15,-10-10 16,0 0 0,-9 0-16,1 0 15,-1 0 1,0 0-1,0-9-15,-10 9 16,1-9 0,0 0-16,-10-1 15,0-8 1,-9-1-16,0 0 16,-1 1-1,1 8-15,-9-8 16,-1-1-1,-9-9-15,0 0 16,0 0 0,-9-10-16,-1 1 15,1-1 1,-10 10-16,10 0 16,-10 10-1,0-1-15,0 0 16,0 19-1,1 0-15,-1 19 16,0 0 0,0 0-1,0 0-15,0 9 16,1 0 0,-11 1-16,-8-1 15,-1 0 1,-18 0-16,-1 1 15,-18-1 1,-19 9-16,0 1 16,-10 0-1,-18-1-15,-10 1 16,1 9 0,-20 0-16,-18 0 15,-10 9 1,-18 1-16,-1-1 15,-9 0 1,-9 1-16,-1-10 16,-18 0-1,0 9 1,0 1-16,-10-1 16,1 10-1,-10-10-15,9 0 16,-18 1-1,-1-10-15,-9-10 16,10 1 0,-10 9-16,10-9 15,-1 9 1,10 0-16,10-10 16,-10 20-1,9-10-15,10 0 16,-10 9-1,1 0-15,-1 10 16,-9-9 0,0-1-16,10 0 15,8 1 1,-8-1-16,9 10 16,9-10-1,19 1-15,9-10 16,1 9-1,18-9 1,-9 9-16,9-9 16,10 0-1,-1-9-15,10 0 16,10-10 0,18 0-16,-9 10 15,19-1 1,9 1-16,9 9 15,20 9 1,-1 1-16,10-1 16,0 0-1,-1 10-15,11 0 16,-1 0 0,0 0-16,-9-1 15,9 1 1,0 0-1,9 0-15,10-1 16,0 1 0,0 0-16,0 0 15,0-1 1,10-8-16,-10-1 16,0 1-1,-1 8-15,11-8 16,-1-1-1,10 0-15,0-9 16,0 0 0,-1 0-16,1 0 15,9 0 1,0 0-16,1-9 16,18 0-1,-19 9-15,9 0 16,1 0-1,0 0-15,-1 0 16,1 0 0,-1 0-16,1 0 15,0 0 1,-1 0 0,1 0-16,-1 0 15,1 0 1,0 9-16,-1 0 15,-9 1 1,1 9-16,-1 9 16,9 0-1,-9 0-15,1 19 16,8 0 0,1 9-16,-1 0 15,1 10 1,0 0-16,-1 0 15,1-1 1,-1 10-16,10 0 16,0 0-1,0-9 1,0-10-16,0 1 16,0-20-16,0 1 15,0-1 1,0-18-1,0 0-15,0-10 16,0 1 0,0-10-16,0 0 15,0 0 1,0 0-16,0 0 16,0 0-1,0 0-15,0 0 16,0 0-1,0 0-15,0 0 16,0 0 0</inkml:trace>
  <inkml:trace contextRef="#ctx0" brushRef="#br0" timeOffset="183265.25">14751 15013 0,'0'0'0,"0"0"0,9 0 16,19 0-1,29 0-15,18-9 16,10-10 0,28-18-16,9-10 15,10-19 1,-1-18-16,11-29 15,-1-18 1,-10-10-16,-18-9 16,-19 9-1,0-9-15,-9-9 16,0-10 0,-19 9-16,-10-9 15,-9 0 1,-9-18-16,-1-10 15,-18-10 1,0 1-16,0-1 16,0-8-1,-10-1-15,10 0 16,-10 19 0,1-9-16,-10-1 15,0-9 1,0 1-1,0-1-15,-10 0 16,-9 10 0,-9-1-16,9 1 15,-9 9 1,-10 9-16,1-9 16,-10-9-1,-10 9-15,1 0 16,-1 0-1,-8 9-15,8 19 16,-9 0 0,-9 10-16,0 9 15,0-1 1,-1 1-16,-8-9 16,-10 9-1,-10 9-15,1 10 16,18 9-1,10 18-15,-1 11 16,20 8 0,9 10-16,0 9 15,9 10 1,1-10-16,8 20 16,11-1-1,8 18 1,1 20-16,-1 0 15,10 18 1,-9-9-16</inkml:trace>
  <inkml:trace contextRef="#ctx0" brushRef="#br1" timeOffset="186808.62">13791 2197 0,'0'0'0,"0"0"16,0 0-16,10 0 16,-1 0-1,0 0 1,20 9-16,18 20 16,0 17-1,19 20-15,-1 0 16,11 9-1,-20-19-15,-9-18 16,-9-20 0,-10 1-16,0 0 15,1-19 1,8-9-16,20-29 16,37-46-1,9-48-15,1-18 16,9-19-1,-1 19-15,1 9 16,10 1 0,-1-1-1,19 10-15,-9 9 16,-10 9 0,-9 10-16,-10 18 15,-18 20 1,-10 18-16,-18 0 15,-20 19 1,-18 9-16,0 10 16,-19-1-1,0 10-15,0 0 16</inkml:trace>
  <inkml:trace contextRef="#ctx0" brushRef="#br1" timeOffset="188112.39">8006 4355 0,'0'0'16,"0"0"-16,0 0 15,0 9-15,9 10 16,1 37 0,18 10-16,19 9 15,0 0 1,0-18-16,0-20 16,0-18-1,9 0-15,1-19 16,18-10-1,29-37 1,46-37-16,38-38 16,38-28-1,28-19-15,-9 9 16,-10 10 0,-28 28-16,-38 28 15,-28 29 1,-19 18-16,-18 9 15,-29 10 1,-18 19-16,-1-1 16,-18 1-1,-1 0-15,-18 9 16,-9 0 0,-10 0-16,0 0 15,0 9 1,-10 0-16</inkml:trace>
  <inkml:trace contextRef="#ctx0" brushRef="#br1" timeOffset="190650.44">1138 16027 0,'0'0'0,"0"0"16,10 9 0,-1 0-16,29 1 15,-10 18 1,28 0-16,20 0 15,-1 0 1,19-9-16,-9-9 16,18-20-1,1-18-15,27-38 16,20-18 0,28-19-1,18-19-15,1 0 16,-1 9-1,-9 19-15,-37 19 16,-29 10 0,-37 27-16,-19 10 15,-19 0 1,-19 18-16,-9 1 16,0 0-1,-19-1-15,0 10 16,0 0-1,0 0-15,0 0 16,0 0 0</inkml:trace>
  <inkml:trace contextRef="#ctx0" brushRef="#br1" timeOffset="191954.87">809 13812 0,'0'0'0,"0"0"0,0 0 16,0 0 0,0 10-16,9 9 15,1 18 1,27 10-1,-8 0-15,-10 9 16,9-9-16,9-9 16,1-10-1,0-9 1,-1-1-16,29-18 16,19-9-1,37-19-15,0-19 16,48-38-1,18-18-15,9-19 16,-8-9 0,-1 9-16,-28 9 15,-29 20 1,-18 17-16,-28 20 16,-38 9-1,-9 19-15,-20 0 16,-8 19-1,-1-1-15,-9 1 16,0-1 0,0 10-1,0 0-15,0 0 16,0 0 0,0 0-16</inkml:trace>
  <inkml:trace contextRef="#ctx0" brushRef="#br0" timeOffset="194581.28">14290 4730 0,'0'0'0,"0"0"0,0 0 16,0 0 0,0 0-1,9 10-15,19 8 16,10 11 0,19 8-16,8 1 15,11-1 1,-1-18-16,-9-10 15,9-18 1,38-29-16,47-37 16,37-47-1,48-28-15,18 10 16,29-1 0,9 0-16,19 19 15,-47 19 1,-38 18-16,-66 10 15,-75 28 1,-37 19-16,-20 0 16,-18 19-1,-9-1 1,-10 1-16,0 9 16,0 0-1</inkml:trace>
  <inkml:trace contextRef="#ctx0" brushRef="#br2" timeOffset="197614.46">14365 4862 0,'0'0'0,"0"0"0,-19-10 16,0 1-1,-9-1-15,0 1 16,19 9 0,-1 0-1,10 0-15,10 9 16,-1 10-16,19 9 16,19 10-1,0-10-15,10 0 16,27-9-1,11-19 1,27 0-16,10 0 16,9-19-1,19 0-15,18-18 16,1-19 0,19-10-16,9-18 15,18-38 1,20-10-16,-10-9 15,0 1 1,-18-1-16,-20 10 16,-18 9-1,-19 18-15,-10 20 16,-8 18 0,-1 1-16,-19 18 15,-19 0 1,-27 19-16,-20 0 15,-18 18 1,-19 1 0,-1-1-16,-8 10 15,-10 0 1,0 0-16,0 0 16,0 10-1,0 27-15,-10-9 16</inkml:trace>
  <inkml:trace contextRef="#ctx0" brushRef="#br2" timeOffset="199112.05">1486 6738 0,'0'0'0,"0"0"0,0 0 15,0 0 1,0 0-16,0 0 16,10 9-1,-1 10-15,29 9 16,-19 1-1,28-11-15,19 1 16,9-28 0,38-19-1,9-38-15,19-28 16,10-19-16,9 10 16,-1 0-1,11 9 1,-1 10-16,-18 18 15,-20 0 1,-18 20-16,-28 17 16,-29 1-1,-18 19-15,-19-1 16,0 1 0,-19 9-16,0 0 15,0 19 1,0-10-16</inkml:trace>
  <inkml:trace contextRef="#ctx0" brushRef="#br2" timeOffset="200245.52">1195 9224 0,'0'0'0,"0"0"0,0 0 16,0-9 0,0 0-16,0 9 15,0 0-15,9 9 16,10 0 0,9 1-1,19 9-15,19-1 16,-9 1-1,8-19-15,20 0 16,19-19 0,27-18-16,29-19 15,19-29 1,28-18-16,0-10 16,19-27-1,-1 8-15,-27 1 16,-10-1-1,-37 39-15,-20 8 16,-37 29 0,-28 18-1,-28 10-15,-19 19 16,-1-1 0,-8 1-16,-10 0 15,0 9 1,0 9-16,0-9 15</inkml:trace>
  <inkml:trace contextRef="#ctx0" brushRef="#br2" timeOffset="201540.29">1383 11898 0,'0'0'0,"0"0"0,0 0 16,0 0-16,0 0 16,0 0-1,9 10-15,1-1 16,9 19-1,9-9-15,0 9 16,28-9 0,-9 0-16,29-19 15,46-28 1,57-29-16,65-27 16,10-38-1,38-38-15,9 1 16,19-1-1,9 1 1,-28 9-16,-37 18 16,-39 20-1,-65 18-15,-47 28 16,-47 19 0,-28 19-16,-10 0 15,-9 19 1,-10-1-16,-9 1 15,0 0 1,0 9-16,0 0 16,0 0-1</inkml:trace>
  <inkml:trace contextRef="#ctx0" brushRef="#br2" timeOffset="-199934.3">24168 3623 0,'0'0'0,"0"0"15,0 0 1,0 0-16,9-9 15,0-1 1,10 10-16,28 10 16,47 9-1,47 9 1,38 0-16,38 0 16,18-9-1,0-10-15,28 19 16,1 0-1,18 1-15,28-1 16,1 9 0,18 1-16,10-1 15,9 1 1,-28-19-16,-10-1 16,-9 1-1,-28 0-15,-10-10 16,-9 1-1,0-10-15,-18-10 16,-1 10 0,0-18-1,-9-1-15,0 0 16,-10-19-16,-19 1 16,-18-1-1,-9 10-15,-11-9 16,-27-1-1,-19 1 1,-19 8-16,-19-8 16,1-1-1,-10 1-15,-1-10 16,1-9 0,0-1-16,-9-18 15,8-9 1,1-10-16,0-9 15,-9-10 1,-1 1-16,-9-1 16,-9 10-1,-20 0-15,-18-10 16,-18 10 0,-29-10-16,-19-18 15,-38 0 1,-37 9-16,-28 0 15,-38 0 1,-38 0-16,-18 0 16,-19 9-1,-29 1 1,20 8-16,-20 11 16,-18-1-1,9 9-15,0 1 16,-19 18-1,20 0-15,18 20 16,-10-1 0,10 19-16,28 18 15,0 20 1,19-1-16,10 19 16,-10 0-1,9 0-15,20 19 16,18 0-1,18 19-15,20 0 16,-10-10 0,10 9-16,-19 11 15,0-1 1,9-10-16,10 1 16,18-10-1,29 10 1,18 0-16,10-1 15,19 1-15,9 0 16,10 9 0,9 9-1,0 10-15,18 9 16,1-9 0,19 0-16,-1 0 15,20-1 1,9-8-16,9-10 15,0 0 1,0-19-16,0 1 16,1-1-1,-10-9-15,-10-28 16</inkml:trace>
  <inkml:trace contextRef="#ctx0" brushRef="#br2" timeOffset="-198250.9">23265 4402 0,'9'0'0,"10"-19"0,37-18 16,38-10 0,38 0-16,28 19 15,37 9 1,57 9-16,19 20 15,19-10 1,9 0-16,0 0 16,19 0-1,0 9-15,9 1 16,10-1 0,-1 10-16,1-10 15,0 1 1,9-1-1,9 0-15,-9-9 16,0 0-16,-9 0 16,0 10-1,-1-1-15,-18 10 16,0 9 0,-10 10-1,-18 8-15,-19 1 16,-29 10-16,-18 8 15,-9 1 1,-10 0 0,-38 9-16,-9 0 15,0 0 1,-19 0-16,-28 0 16,0 19-1,-10 9-15,-18-9 16,-29 0-1,-18-19-15,0 9 16,-10 19 0,-9 1-1,-1-11-15,-8 11 16,-10 8-16,0-9 16,0-9-1,-19 0-15,0-10 16,-18 1-1,-11-1 1,-8-9-16,-38-9 16,-28 9-16,-29-9 15,19-1 1,-9 1 0,-37 0-16,-1 9 15,-9 0 1,-10 0-16,-9 0 15,-9-19 1,-19 1-16,-29-20 16,-18-9-1,-19-9-15,-28-10 16,-10-18 0,0-10-16,-28-18 15,10-1 1,-10-18-16,-9 0 15,28-1 1,0 1-16,-10-10 16,10-9-1,9 10 1,20-10-16,8 9 16,38-9-1,29 0-15,9 0 16,37 0-1,10 9-15,19 0 16,9-9 0,9 0-16,19 10 15,29-1 1,9 0-16,9 10 16,10-10-1,9 1-15,10-1 16,9 0-1,18 10-15,1-10 16,9 1 0,10-1-16,-1-9 15,20 9 1,-1-9-16,10 0 16,0 9-1,9 1-15,0-1 16,1 10-1,-1-1-15,0 11 16,0-1 0,0 9-1,1 10-15,-1 0 16,-9 0 0,0 9-16,-1 9 15,1 1 1,-9 0-16</inkml:trace>
  <inkml:trace contextRef="#ctx0" brushRef="#br2" timeOffset="-197380.35">24243 3210 0,'0'0'0,"0"0"0,0 0 16,0 0 0,0 0-16,0 0 15,0 0 1,0 0-16,0 0 15,0 0 1,0 0-16,0 0 16,0 0-1,0 0-15,0 0 16,0 0 0,0 0-1,0 0-15,0 0 16,0 0-16,0 0 15,0 0 1,0 0 0,0 0-16,0-9 15,0 9 1,0 0-16,0 0 16,0 0-1,0 0-15,0 0 16,0 0-1</inkml:trace>
  <inkml:trace contextRef="#ctx0" brushRef="#br2" timeOffset="-196572.87">23707 2873 0,'0'0'0,"0"0"16,0 0-16,0 0 16,0 0-1,0 0-15,0 0 16,0 0-1,-19-10-15,0 1 16,-19-10 0,-18 0-16,-29 0 15,-28 1 1,-9-10-16,-19-1 16,-19 11-1,-9-1-15,-1 10 16,-8-1-1,8 1-15,10-1 16,19 1 0,19 9-16,28-9 15,19-1 1,18 1-16,20 9 16,8 0-1,20 0-15,0 0 16,-1 0-1,1 0-15,9 0 16,0 0 0,0 0-1,0 0-15</inkml:trace>
  <inkml:trace contextRef="#ctx0" brushRef="#br2" timeOffset="-196168.61">21919 2394 0,'0'0'0,"0"0"0,0 0 15,0 9 1,-19 1 0,1 18-16,-20 19 15,-18 0 1,-1 9-16,10-9 16,9-9-1,10-1-15,0-18 16,19 0-1,-1-10-15,1 0 16,18 1 0,19 18-16,57 9 15,113 29 1,216 75-16,9 0 16</inkml:trace>
  <inkml:trace contextRef="#ctx0" brushRef="#br2" timeOffset="-193881.52">13170 668 0,'0'0'0,"0"0"0,10-19 15,-1 0-15,1-9 16,-1 9-1,0 10-15,1-1 16,-1 10 0,19 10-16,1 9 15,-1 18 1,19 10-16,-9 19 16,-1 18-1,1 1 1,-1-10-16,1 0 15,-10-10 1,-9-18-16,9-9 16,-9-19-1,9-1-15,1-18 16,8 0 0,20-18-16,9-29 15,18-19 1,1-28-16,-10-9 15,0 9 1,1 0-16,-29 10 16,-10 28-1,-18 27-15,0 11 16,-10 8 0,-9 1-1,0 9-15,0 0 16,10 9-16,-10 1 15,0 8 1,0 11 0,0-1-16,0-9 15,-10-1 1,1 1-16,0 0 16,-1-10-1,10 1-15,-9 8 16,-1-8-1</inkml:trace>
  <inkml:trace contextRef="#ctx0" brushRef="#br1" timeOffset="-188600.03">13311 902 0,'0'0'0,"0"0"15,0 0-15,0 10 16,-9-1-1,0 19-15,9 19 16,9 9 0,0 10-1,1-10-15,-1 1 16,1-20-16,-1 1 16,1-10-1,-1 0-15,0 0 16,10 0-1,0-9-15,-10 0 16,1-10 0,-1-9-1,19 0-15,10-28 16,18-9 0,10-20-16,19 1 15,0-19 1,-1 0-16,1 0 15,9 0 1,-9 9-16,-10 0 16,-19 10-1,1 9-15,-19 10 16,-1 8 0,-18 11-16,0 8 15,-10 1 1,-9 0-16,0 9 15,0 0 1,0 9-16,-19 10 16,-9 9-1,-28 28-15,-20 19 16,-8 19 0,-10 9-1,9 0-15,10 1 16,9-1-1,9-9-15,10-19 16,0-10 0,19-8-16,0-20 15,9 1 1,10-19-16,-1-1 16,1-18-1,0 0-15,9-9 16,-19-19-1,-10-38-15,-8-37 16,-1-10 0,1 1-1,-10 8-15,0 20 16,9 0-16,10 18 16,-1 0-1,1 10 1,19 9-16,-1 10 15,1 8 1,0 1-16,-1 19 16,10-1-1,0 10-15,0 10 16,10 9 0,-1 37-16,19 19 15,0 9 1,1 20-16,-1-11 15,0-8 1,0-1-16,-9-9 16,0-9-1,0-10-15,0-18 16,-1-1 0,1-18-16,-9 0 15,8-10 1,11-9-16,-1 0 15,19-18 1,19-20 0,0-9-16,-1-9 15,1 0 1,-9-1-16,-1 1 16,1 0-1,-20-1-15,1 1 16,0-10-1,-10 19-15,-9 1 16,-1 17 0,-8 1-16,-10 19 15,0-1 1,0 10-16,0 0 16,0 10-1,-28 9-15,-19 28 16,-38 28-1,-9 28-15,0 19 16,0-10 0,18-27-16,11-20 15,18-18 1,18-18 0,1-11-16,19-8 15,-1-10 1,1 0-16,-1-10 15,1-8 1,0-11-16,-1 1 16,1 0-1,9 9-15,0 10 16,0 0 0,0 9-16,0 9 15,0 10 1,0 37-16,0 28 15,0 38 1,-10 10-16,1-1 16,-10 10-1,10-10-15,-1-9 16,1-9 0,0-10-16,-1-19 15,1-18 1,9-10-1,0-18-15,0-10 16,0-9 0,0-19-16,0 0 15,0 0 1,0 0-16,0-28 16,0-19-1,9-19-15,1-9 16,-1-19-1,0 0-15,1 10 16,-1 0 0,1-1-16,-1 10 15,0 0 1,-9 9-16,10 19 16,-10 0-1,0 1-15,0 17 16,0 1-1,0 9-15,0 1 16,0-1 0,0 0-1,0 10-15,0-1 16,0 1 0,0 0-16,0-1 15,0 1 1,0 0-16,0-10 15,-19-19 1,0-9-16,0-9 16,-9-19-1,-9 0-15,-1-19 16,0 0 0,10 10-16,0 9 15,9 18 1,10 11-16,-1 17 15,1 1 1,9 9 0,0 10-16,0 0 15,0 9-15,0 0 16,9 9 0,1 10-1,27 47-15,10 18 16,0 0-1,10 10-15,-10-9 16,-10-10 0,1-19-16,0-18 15,-1-20 1,1 1-16,9-19 16,19-19-1,18-28-15,1-18 16,9-29-1,-9-28-15,-19 9 16,-29 20 0,-8 17-16,-11 39 15,1 9 1,-19 18 0,0 1-16,0 9 15,-9 9 1,-19 10-16,-38 37 15,-19 38 1,-9 10-16,0 17 16,0 11-1,9-1-15,10-9 16,9-9 0,10-10-16,-1-19 15,10-18 1,19-10-16,0-18 15,18-19 1,1-1-16,-1-18 16,10 0-1,0 0-15,0 0 16,-9-9 0,9 0-1,0-1-15,0 1 16,0 0-16,0-1 15,0 10 1,9 10 0,1 8-16,-1 29 15,20 28 1,-1 28-16,-9-9 16,-1-9-1,-8-20-15,-1-18 16,-9-9-1,0-1-15,0-18 16,0-9 0</inkml:trace>
  <inkml:trace contextRef="#ctx0" brushRef="#br1" timeOffset="-187818.97">16726 5059 0,'0'0'0,"0"0"15,0 0 1,10 9-16,18 29 16,19 46-1,9 29-15,1 18 16,-1-18-1,-9-20-15,-9-18 16,0-28 0,-10-19-16,0-9 15,19-19 1,10-9-16,8-19 16,11-19-1,8-9-15,-8-20 16,-1 11-1,-19-1-15,-9 29 16,-18 18 0,-11 9-1,-8 10-15</inkml:trace>
  <inkml:trace contextRef="#ctx0" brushRef="#br1" timeOffset="-187441.85">17150 5697 0,'0'0'0,"0"0"16,0 0-16,0 0 15,0 9 1,0 10-16,0 28 15,0 56 1,0 19 0,0-10-16,0 1 15,0-10 1,0-28-16,-10-18 16,10-20-16,0-9 15,0-9 1,0 0-1,0-10-15,0 1 16,0-1 0,0-9-16,0 9 15,0-9 1</inkml:trace>
  <inkml:trace contextRef="#ctx0" brushRef="#br1" timeOffset="-187117.47">18053 5453 0,'0'0'0,"0"0"15,0 0-15,9 9 16,1 10-1,18 28 1,-9 65-16,-10 48 16,-9 9-1,-19-10-15,-18-18 16,-1-19 0,-28-19-16,-9-18 15,-19-10 1,0-10-16,37-37 15</inkml:trace>
  <inkml:trace contextRef="#ctx0" brushRef="#br1" timeOffset="-186801.45">16444 5490 0,'0'0'0,"0"0"15,0 19 1,-9 37-16,-1 48 16,1 36-1,0 20-15,18 9 16,19-19-1,10-28-15,9-19 16,28-9 0,19-10-16,38-9 15,9-9 1,-66-38-16</inkml:trace>
  <inkml:trace contextRef="#ctx0" brushRef="#br1" timeOffset="-185596.61">6284 4055 0,'0'0'0,"0"-10"15,0-27-15,-9-19 16,18-1 0,1 1-16,18-10 15,28 10 1,29-10-16,18 19 15,20 10 1,18 9-16,-10 18 16,1 20-1,-10 8-15,-9 11 16,-9 8 0,-10 10-16,-19 19 15,0 28 1,-18 18-16,-10 10 15,-28 0 1,-19 9-16,-28 10 16,-10-9-1,-28-10-15,-19-10 16,-18 1 0,-10-19-1,0-29-15,-9-18 16,0-28-1,-1-29-15,1-36 16,-10-39 0,1-37-16,27-37 15,10-20 1,19 29-16,18 28 16,20 19-1,18 28-15,9 19 16,20 9-1,18 9-15,38 10 16,-28 19 0</inkml:trace>
  <inkml:trace contextRef="#ctx0" brushRef="#br1" timeOffset="-184985.73">8147 6044 0,'9'-10'0,"29"-46"15,28-28 1,28-20-16,28 1 16,29 0-1,18 28-15,19 19 16,0 18 0,-28 38-16,-9 19 15,-20 18 1,-18 20-16,-28 18 15,-19 37 1,-29 29-16,-37 19 16,-37-1-1,-48 10 1,-37-28-16,-48-10 16,-18-18-1,-19-38-15,0-38 16,29-37-1,-1-28-15,10-38 16,9-27 0,9-20-16,29-28 15,28-9 1,37 9-16,39 1 16,36 27-1,29 19-15,47 19 16,48 28-1,168 19-15</inkml:trace>
  <inkml:trace contextRef="#ctx0" brushRef="#br1" timeOffset="-184202.06">13105 7489 0,'28'-19'0,"66"-37"0,75-29 16,29 20-1,18 36-15,-9 58 16,-9 36 0,-29 38-16,-9 38 15,-28 28 1,-38 9-16,-29 19 16,-36 0-1,-39 0-15,-37 0 16,-47-9-1,-28-10-15,-47-28 16,-29-28 0,-37-37-1,0-38-15,-1-47 16,20-28 0,28-38-16,19-56 15,18-56 1,48-57-16,56-56 15,75 0 1,85 29-16,112 65 16,105-10-1</inkml:trace>
  <inkml:trace contextRef="#ctx0" brushRef="#br1" timeOffset="-156644.3">1468 17077 0,'0'0'0,"9"0"0,19-18 16,19 8 0,0 1-16,10 0 15,9 18 1,-10 0-16,0 19 15,1 10 1,-10 9-16,-9 0 16,-20 0-1,1 9-15,0 10 16,-10 18 0,-9-9-16,0 0 15,0-37 1</inkml:trace>
  <inkml:trace contextRef="#ctx0" brushRef="#br1" timeOffset="-156378.86">1383 17556 0,'0'0'0,"0"0"16,38-19-16,27 0 15,29-9 1,19 10-16,-9-1 16,9 0-1,9 0-15,-19 10 16,-37-1-1</inkml:trace>
  <inkml:trace contextRef="#ctx0" brushRef="#br1" timeOffset="-155969.16">2277 16890 0,'0'0'0,"0"0"0,9 9 15,19 29 1,29 46-16,-29 38 15,-9 19 1,-19-66-16</inkml:trace>
  <inkml:trace contextRef="#ctx0" brushRef="#br1" timeOffset="-154034.59">3293 16909 0,'0'0'0,"0"0"16,0 0-16,0 0 16,0 0-1,0 0-15,0 9 16,-10 19 0,10 19-1,10 28-15,-1 19 16,0-10-1,10 1-15,9-10 16,1-9 0,-1-10-16,0 0 15,0-18 1,1-10-16,-1-9 16,-19-10-1</inkml:trace>
  <inkml:trace contextRef="#ctx0" brushRef="#br1" timeOffset="-153769.04">2926 17434 0,'0'0'0,"19"0"15,18-19 1,38 0-16,19 1 16,10-1-1,-1 10-15,10-1 16,-9-9 0,-1 10-16,-18 0 15,-47 9 1</inkml:trace>
  <inkml:trace contextRef="#ctx0" brushRef="#br1" timeOffset="-153580.58">4045 17321 0,'0'0'0,"0"0"0,0 0 16,0 0 0,0 0-16,0 10 15,0 18 1,10 19-16,-1 19 15,0-1 1,-9-8-16,0-1 16,0-37-1</inkml:trace>
  <inkml:trace contextRef="#ctx0" brushRef="#br1" timeOffset="-153397.58">3923 16918 0,'0'0'0,"0"0"16,0 0-16,9 0 16,1 9-1,-1 1-15</inkml:trace>
  <inkml:trace contextRef="#ctx0" brushRef="#br1" timeOffset="-152416.58">5099 17303 0,'0'0'0,"0"0"16,9 0-16,10 0 15,9 0 1,0-10-16,10 1 15,-10 0 1,-9-1-16,0 1 16,-10-10-1,-9 0-15,-9 0 16,-10-9 0,-18 10-16,-1 8 15,0 10 1,1 10-16,8 8 15,20 10 1,9 1-16,9 8 16,29 10-1,47 9-15,84-9 16,113-9 0,104-10-1</inkml:trace>
  <inkml:trace contextRef="#ctx0" brushRef="#br1" timeOffset="-151050.52">4675 17021 0,'0'0'0,"0"0"0,0 0 16,0 10 0,0 8-16,10 20 15,9 37 1,9 0 0,0 9-16,-9-9 15,0-18 1,-10-10-16,-9-10 15,0-18 1,0-10-16,0-9 16,0 0-1,0-9-15,0-19 16,-9-19 0,9-9-16,9-1 15,1 10 1,-1 19-16,10 0 15,9 19 1,0-1-16,19 20 16,0-1-1,-9 10-15,0 0 16,-20-1 0,1-8-1,-9-1-15,-10-9 16,0 0-16,0 0 15,0 0 1,9-28 0,0-19-16,20-19 15,-1 10 1,0 28-16,19 0 16,0 18-1,28 29-15,10 38 16,-19 18-1,-19 18-15,-28 11 16,-29 8 0,-27 10-16,9-19 15,-1-18 1,20-48-16</inkml:trace>
  <inkml:trace contextRef="#ctx0" brushRef="#br1" timeOffset="-150485.37">6049 17443 0,'0'0'0,"0"0"16,0 0-16,0 0 15,9 0 1,10-18-16,19-1 15,9 0 1,19 0-16,-10 1 16,1-1-1,-1-19 1,-18 1-16,-20-1 16,-18 1-1,-18-20-15,-29 10 16,-10 10-1,-18 18-15,9 10 16,10 18 0,9 29-16,0 9 15,18 18 1,20-8-16,18-1 16,20 0-1,36-9-15,95 9 16,141-18-1,104-29-15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3-24T15:30:36.89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</inkml:brush>
    <inkml:brush xml:id="br2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3377 1043 0,'0'0'0,"0"0"0,0 0 16,0 0 0,0 0-16,0 9 15,10 29 1,-1 18 0,10 38-16,9 9 15,-9 0 1,0-9-16,0 0 15,9-9 1,0-10-16,0-19 16,19 0-1,0-18-15,10-20 16,27-8 0,20-38-16,-10-29 15,-9-18 1,-10-28-16,-9-19 15,-19 10 1,-28 8-16,-10 11 16,-9 27-1,0 19-15,0 28 16,0 10 0,0 9-16</inkml:trace>
  <inkml:trace contextRef="#ctx0" brushRef="#br0" timeOffset="827.24">4393 1324 0,'0'0'0,"0"0"15,0 0-15,0 10 16,0 9 0,10 37-16,-1 10 15,-9 18 1,0 0-1,0-8-15,0-20 16,0-19-16,0-18 16,0-10-1,0-9-15,0 0 16,0-28 0,9-37-16,1-39 15,9 11 1,9 18-1,0 18-15,19 20 16,0 9 0,19 28-16,0 18 15,9 39 1,-9 18-16,-10 9 16,1 29-1,-19-1-15,-20-18 16,-18-9-1,-18-29-15,-1 0 16,-19-9 0,19-28-16</inkml:trace>
  <inkml:trace contextRef="#ctx0" brushRef="#br0" timeOffset="1346.71">6011 1127 0,'0'0'0,"0"0"0,-9-9 16,-10 0-1,0-1-15,-18 20 16,-20 18 0,10 19-16,0 0 15,19 0 1,19-10-16,18 10 15,19-9 1,10-1-16,18 1 16,1-1-1,-1 1 1,1-1-16,-20-9 16,-9 0-1,-9 1-15,-19 8 16,-28 10-1,-28 9-15,-39 1 16,-55-20 0,-19-9-16,-1-28 15,-140 0 1</inkml:trace>
  <inkml:trace contextRef="#ctx0" brushRef="#br0" timeOffset="1793.88">6604 1400 0,'0'0'16,"0"0"-16,0 0 15,-9 9-15,-10 10 16,0 18 0,0 29-16,19 9 15,19 0 1,9 0-16,19-19 15,19-18 1,0-19-16,19-29 16,-1-27-1,10-29-15,-18-18 16,-20-29 0,-28 10-16,-18 9 15,-10 38 1,-10 28-1,1 18-15</inkml:trace>
  <inkml:trace contextRef="#ctx0" brushRef="#br0" timeOffset="2177.29">7554 1146 0,'0'0'0,"0"0"0,0 10 16,0 18-1,0 47-15,-9 66 16,9 37 0,0 19-16,9 0 15,-9-10 1,0-36-16,0-29 16,0-19-1,-9-38 1,-1-18-16,1-18 15,0-20 1</inkml:trace>
  <inkml:trace contextRef="#ctx0" brushRef="#br0" timeOffset="2477.05">7686 1202 0,'0'0'0,"9"0"0,29 0 16,18 10 0,10 18-1,-9 19-15,-1 9 16,-9 19-1,-28 0-15,-28 0 16,-20-9 0,-18-10-16,-28-9 15,28-28 1</inkml:trace>
  <inkml:trace contextRef="#ctx0" brushRef="#br0" timeOffset="2926.9">8288 1615 0,'0'0'0,"19"0"16,9 0-16,19-9 15,0 0-15,0-10 16,10 0 0,-20 0-1,1 0-15,-19 1 16,-1-1 0,-18-9-16,0 0 15,-18 0 1,-20 9-16,-9 9 15,-10 20 1,-18 18-16,9 19 16,19 9-1,19 0-15,19 10 16,18-10 0,29 10-16,18-10 15,19 1 1,29-20-16,-1-18 15,-56-19 1</inkml:trace>
  <inkml:trace contextRef="#ctx0" brushRef="#br0" timeOffset="3627.28">8655 1306 0,'0'0'16,"9"0"-16,1-10 16,18-8-16,19 8 15,19 1 1,18 18-16,29 29 16,0 27-1,-9 1-15,-20 9 16,-18 0-1,-28-9-15,-10-10 16,-19-9 0,-9-19-16,0-9 15,-18-19 1,-1 0-16,-19-28 16,1-38-1,-1-18-15,19-20 16,19 20-1,19 18 1,19 1-16,37 8 16,19 10-1,0 19-15,-9 10 16,-20 8 0,-17 10-16,-11 10 15,-18-1 1,9 0-16,0 19 15,1 19 1,-1 28-16,-9 10 16,-1-10-1,1 0-15,0-19 16,0-9 0,0-9-16,9-19 15,0-19 1,19 0-16,0-29 15,19-18 1,9-37-16,1-10 16,-20 19-1,-9 19 1,-28 28-16,0 18 16,-10 10-1</inkml:trace>
  <inkml:trace contextRef="#ctx0" brushRef="#br0" timeOffset="3845.87">10856 1418 0,'0'0'16,"0"0"-16,0 0 15,0 10-15,0 18 16,0 19-1,0 9-15,0 28 16,-9 1 0,-1-10-1,10-47-15</inkml:trace>
  <inkml:trace contextRef="#ctx0" brushRef="#br0" timeOffset="4031.41">10668 1043 0,'0'0'0,"0"0"0,9-9 16,1-1 0,-1 1-16,10 18 15,19 19 1,-10-9-16</inkml:trace>
  <inkml:trace contextRef="#ctx0" brushRef="#br0" timeOffset="4379.83">11458 1156 0,'0'0'0,"0"0"0,0-10 16,-9 1-1,-10-1-15,0 20 16,0-1 0,-9 19-16,0 19 15,19 19 1,27 18-16,20 1 16,18-1-1,10-9-15,-9-9 16,-10-10-1,-19-18-15,-9-10 16,-19-9 0,0-1-16,-19 1 15,-28 0 1,-28 0-16,-1-10 16,39-9-1</inkml:trace>
  <inkml:trace contextRef="#ctx0" brushRef="#br0" timeOffset="4760.82">11853 1784 0,'0'0'0,"19"0"15,19 0 1,28-19-16,9 1 15,0-1 1,-18-9-16,-10 0 16,-10-10-1,-18 1-15,-10-1 16,-18 0 0,-10-8-16,-18 17 15,-10 11 1,-29 18-16,-8 28 15,8 19 1,20 9-16,28 0 16,18 10-1,29 9 1,38 0-16,37 0 16,19-28-1,-48-28-15</inkml:trace>
  <inkml:trace contextRef="#ctx0" brushRef="#br0" timeOffset="5211.07">13029 780 0,'0'0'0,"0"0"0,0 10 16,-9 8-1,-10 57-15,0 57 16,-9 46 0,19 0-16,-1-18 15,1-29 1,9-46-16,0-20 16,9-27-1,-9-19 1,0-19-16,0 0 15,0-19-15,-28-37 16,-28-10 0,-1 10-1,1 27-15,-10 29 16,0 19 0,0 19-16,19 9 15,19 18 1,9-8-16,10-10 15,27-1 1,29 1-16,57 10 16,-38-29-1</inkml:trace>
  <inkml:trace contextRef="#ctx0" brushRef="#br0" timeOffset="5878.2">3415 2713 0,'0'0'0,"0"0"15,0 0-15,-10 0 16,10 0-1,10 0-15,37-19 16,56 1 0,86-1-1,46 0-15,66 0 16,37 0 0,58 1-16,36-10 15,39 9 1,37 0-16,47 0 15,28 10 1,-19 18-16,20 1 16,46-1-1,-28 10-15,-56 9 16,-29-9 0,-37-1-16,-47 1 15,-76-9 1,-56-10-16,-56-10 15,-48 1 1,-27 9-16,-58 0 16,-27-10-1,-38 10-15,-19 0 16,-28 0 0,-9 0-16</inkml:trace>
  <inkml:trace contextRef="#ctx0" brushRef="#br0" timeOffset="6479.63">3274 2732 0,'0'0'0,"0"0"0,0 0 16,9 0-1,38-19-15,113-9 16,132 0-1,75 9-15,56 10 16,66-1 0,29-9-1,37 10-15,28-10 16,-9 10 0,28 0-16,-10 9 15,-8 9 1,8 10-16,-27-1 15,-20 11 1,-37-1-16,-28 0 16,-75-9-1,-67-1-15,-65-8 16,-56-10 0,-57 0-16,-57-10 15,-37 1 1,-28 0-16,-20 9 15,-8 0 1,-10 0-16,0 0 16,-10 9-1,-27 10-15,-1 0 16</inkml:trace>
  <inkml:trace contextRef="#ctx0" brushRef="#br0" timeOffset="10149.46">6068 3314 0,'0'0'0,"0"0"15,0 0-15,0-10 16,0 1-1,0-1-15,0 1 16,0 9 0,0 0-1,9 9-15,19 20 16,10 17 0,9 11-16,-9 18 15,-1 0 1,-8 0-16,-11 0 15,1-19 1,-9 1-16,-1-20 16,0 1-1,1-10-15,9-9 16,-10-1 0,19-18-16,0 0 15,20-18 1,8-20-16,0-9 15,1-19 1,-1-9-16,-9 0 16,-9 0-1,0-9-15,-1 18 16,-18 10 0,0 9-1,0 0-15,-10 19 16,0 0-1,-9 9-15,0 10 16,0-1 0,0 1-16,0 9 15,0 0 1,0 0-16,0 0 16,0 9-1,0 19-15,-18 10 16,-1 9-1,0 18-15,-19 20 16,1-1 0,-1 1-16,1-10 15,-1 9 1,0-9-16,1-18 16,-1-1-1,0-19 1,1 1-16,9-19 15,-1 0 1,10-10-16,10-9 16,0 0-1,-1 0-15,-9-9 16,10-10 0,0 0-16,-1 0 15,1 0 1,-1 1-16,10-1 15,0 0 1,0 0-16,0 1 16,0 8-1,0 1-15,0-1 16,0 1 0,0 9-16,0 0 15,0 0 1,10 0-1,-1 9-15,1 1 16,-1-1-16,10 10 16,0 9-1,-1 0 1,1 19-16,-9 0 16,-1 9-1,1 10-15,-10 0 16,0-1-1,-10 1-15,1 0 16,-1 9 0,1-9-16,-1-10 15,1 0 1,0-9-16,-1-9 16,10-1-1,0-18-15,0 0 16,0-19-1,0 0-15,0 0 16,0 0 0,0-10-16,0-18 15,0-28 1,10-19 0,-10-19-16,9 0 15,-9 10 1,9 9-16,-9-10 15,0 19 1,0 20-16,0 17 16,0 1-1,0 0-15,0 19 16,0-1 0,0 1-16,0 9 15,0 0 1,0 9-16,0 1 15,0 18 1,0 19-16,0 9 16,0 10-1,10 18-15,-10 10 16,0-10 0,0 1-1,9-10-15,-9-19 16,0 1-1,0-20-15,0-9 16,0-9 0,0 0-16,0 0 15,0-10 1,0 0-16,0-9 16,10 10-1,-1-1-15,1-9 16</inkml:trace>
  <inkml:trace contextRef="#ctx0" brushRef="#br0" timeOffset="10732.98">7469 3511 0,'0'0'0,"0"0"16,0 0 0,10 0-16,-1 0 15,29 9 1,18 28-16,38 29 15,29 37 1,-10 19-16,0 10 16,-19 8-1,0-8 1,0-1-16,-19-9 16,-19-19-1,-9-28-15,1 0 16,-11-18-1,-9-1-15,-9-18 16,0-10 0,0-10-16,-10 1 15,1-9 1,-10-10-16</inkml:trace>
  <inkml:trace contextRef="#ctx0" brushRef="#br0" timeOffset="11144.48">8777 3304 0,'0'0'0,"0"0"16,0 10-16,-19 8 16,-18 29-1,-29 56-15,-28 48 16,-19 36 0,-9 1-16,9-1 15,-19-18 1,10-19-16,18-18 15,1-10 1,18-19-16,10-19 16,18-18-1,10-28-15,19-10 16,0-9 0,18-1-1,1-18-15,9 0 16</inkml:trace>
  <inkml:trace contextRef="#ctx0" brushRef="#br0" timeOffset="25961.9">3895 6550 0,'0'0'0,"0"0"0,0 0 16,9-9-1,0 0-15,1-1 16,9 20 0,18 8-1,39 39-15,8 37 16,20 18-1,-10 1-15,0 9 16,-19 9 0,0 10-16,1-10 15,-20-9 1,1-9-16,-10-19 16,-10-1-1,1-18-15,-10 10 16,0-10-1,-9-19-15,0 1 16,0-20 0,0-9-16,-10-18 15</inkml:trace>
  <inkml:trace contextRef="#ctx0" brushRef="#br0" timeOffset="26451.89">5155 6485 0,'0'0'0,"0"9"15,-19 10-15,-9 18 16,-28 48 0,-29 46-1,-37 19-15,-10 29 16,0-1-16,1-9 15,8 0 1,1-19-16,0-9 16,18-10-1,1-19-15,18-18 16,19-19 0,10-18-1,9-20-15,19-9 16,-1-9-1,20 0-15,0-19 16,9 0 0,0 0-16</inkml:trace>
  <inkml:trace contextRef="#ctx0" brushRef="#br0" timeOffset="28071.52">4581 8652 0,'0'0'0,"0"0"15,10 19-15,-1 18 16,1 20 0,-10 18-16,0 28 15,0 10 1,-10-10-16,-9-9 16,1-29-1,-11-8-15,1-11 16,-9-8-1,-20-19-15,-9-10 16,-28-18 0,-28-19-16,-10-19 15,-9 0 1,19-10-16,-1 11 16,11-1-1,8 0-15,19 19 16,1-1-1,-1 20-15,19 0 16,0 9 0,1 9-16,8 19 15,10 10 1,0 18 0,0 19-16,19 28 15,18 10 1,1-10-16,18 0 15,1 1 1,-1-11-16,1-8 16,-10-10-1,0-19-15,0 0 16,0-9 0,0-9-16,0-1 15,0-18 1,0 0-16,0-10 15,0-9 1,0 10-16,0-10 16</inkml:trace>
  <inkml:trace contextRef="#ctx0" brushRef="#br0" timeOffset="28510.84">2041 9900 0,'0'0'0,"0"0"15,0 0-15,10 9 16,-1 10-1,19 37-15,19 19 16,1 19 0,8 9-16,0-9 15,-9-9 1,10-10 0,-1-28-16,-9-10 15,0-18-15,0-10 16,0-9-1,19-28 1,0-28-16,19-28 16,-10-29-1,-9-9-15,-10 28 16,-9 28 0,10 20-16,-29 27 15</inkml:trace>
  <inkml:trace contextRef="#ctx0" brushRef="#br0" timeOffset="29183.32">1910 10838 0,'0'0'0,"0"0"0,0 0 15,0 0 1,0 0-16,0 0 16,0 0-1,9 10 1,10 8-16,19 20 15,27 37 1,20 28-16,0 10 16,-1-1-1,-8 1-15,-1-1 16,-9-18 0,-10-19-16,-9-9 15,-9-10 1,0-9-16,-10-9 15,-9-10 1,-10-19-16</inkml:trace>
  <inkml:trace contextRef="#ctx0" brushRef="#br0" timeOffset="29527.53">2606 10904 0,'0'0'0,"0"0"0,0 9 16,-19 10-1,-9 47-15,-19 37 16,-19 19-1,-9 0-15,-19 9 16,0-18 0,-1-1-16,20-27 15,19-29 1,18-9-16,10-9 16,18-1-1,10-18-15,-9-10 16</inkml:trace>
  <inkml:trace contextRef="#ctx0" brushRef="#br0" timeOffset="29930.12">2832 11570 0,'0'0'0,"0"0"16,0 0-16,0 9 15,-10 29 1,1 37-16,-1 38 15,1 9 1,9 18-16,-9-8 16,9-29-1,-10-9-15,1-19 16,-1-28 0,1-10-16,0-18 15,9 0 1,0-10-1,0 0-15,0 1 16</inkml:trace>
  <inkml:trace contextRef="#ctx0" brushRef="#br0" timeOffset="30448.83">3876 10707 0,'0'0'0,"0"0"15,0 0 1,9 9-16,19 10 15,29 37 1,18 38-16,10 28 16,9 9-1,9 10-15,1-9 16,-10-11 0,0 1-16,-19-28 15,-9-19 1,-9-18-16,-20-1 15,-9-19 1,-9-18-16,-9-19 16</inkml:trace>
  <inkml:trace contextRef="#ctx0" brushRef="#br0" timeOffset="30759.7">4713 10970 0,'0'0'0,"0"0"16,0 0-16,-19 9 16,-9 28-1,-19 39-15,-28 45 16,-19 20-1,-19 0-15,9-19 16,1-9 0,9-29-16,28-18 15,19-19 1,9-19-16,10-10 16,19-8-1</inkml:trace>
  <inkml:trace contextRef="#ctx0" brushRef="#br0" timeOffset="31346.94">5014 11598 0,'0'0'16,"0"0"-16,10-9 15,-1-10-15,10 10 16,9-1 0,10 10-16,9 10 15,0 18 1,-10 9-1,1 10-15,-19 0 16,0 9 0,-19 1-16,0-1 15,-19 0 1,-19 1-16,1-1 16,-11-19-1,1 1-15,19-1 16,0-18-1,19 0-15,-1 0 16,10-10 0,10 1-16,37-1 15,37-9 1,39 0-16,18-19 16,0 0-1,-19 10-15,-9 0 16,-28-1-1,-10 1-15,-19-1 16,-18 10 0,0 0-16,-1 0 15,-27 0 1</inkml:trace>
  <inkml:trace contextRef="#ctx0" brushRef="#br0" timeOffset="31743.95">6312 10651 0,'0'0'0,"0"0"0,10 0 16,-1 9-16,29 10 16,37 28-1,29 37-15,-1 19 16,1 19 0,18 10-16,-9-1 15,-10-18 1,-9-10-16,0-9 15,-9-19 1,-19-10 0,-10-8-16,-18-11 15,0-8 1,-20-19-16,-8-10 16</inkml:trace>
  <inkml:trace contextRef="#ctx0" brushRef="#br0" timeOffset="32061">7178 10801 0,'0'0'0,"0"0"15,0 9-15,-19 38 16,-19 37-1,-9 57 1,0 19-16,-9-10 16,-1 0-16,10-19 15,0-28 1,10-28-16,9-18 16,9-20-1,9-9 1,1-9-16,-1-9 15,10-10 1,0 0-16</inkml:trace>
  <inkml:trace contextRef="#ctx0" brushRef="#br0" timeOffset="32597.98">7855 11561 0,'0'0'0,"10"-19"15,18-19-15,19 1 16,0 9 0,0 0-1,0 18-15,0 20 16,9 18-1,-9 0-15,-9 19 16,-10 0 0,-18 0-16,-10-10 15,-19 1 1,0-1-16,0-18 16,0 0-1,10-1-15,0-8 16,-1-1-1,20 1-15,-1-1 16,38 19 0,19 19-16,0 0 15,-10-10 1,1 1-16,-20 0 16,-18-10-1,-19-10-15,0 1 16,-37 9-1,-48 10-15,-37-19 16,-20-19 0,11-10-1,27-9-15,57 1 16</inkml:trace>
  <inkml:trace contextRef="#ctx0" brushRef="#br0" timeOffset="32943.19">9680 11120 0,'10'0'0,"-1"-10"0,29 1 15,18 0 1,38 18-16,47 28 16,29 38-1,8 19 1,-18 19-16,-19-10 16,-18-9-16,-10-10 15,-29-18 1,-27-28-1,-20-1-15,-8-18 16,-20-19 0</inkml:trace>
  <inkml:trace contextRef="#ctx0" brushRef="#br0" timeOffset="33193.66">11054 11007 0,'0'0'0,"0"0"16,-10 19 0,-18 37-16,-38 47 15,-18 38 1,-29 9-16,0-9 16,9-10-1,20-28 1,18-9-16,19-19 15,9-9 1,19-10-16,10-37 16</inkml:trace>
  <inkml:trace contextRef="#ctx0" brushRef="#br0" timeOffset="33643.19">11590 11683 0,'0'0'0,"0"0"15,0 0-15,0 9 16,9 19 0,20 19-16,-1 9 15,0 1 1,0-20-16,0 1 15,1-20 1,18-8 0,19-20-16,9-36 15,0-11 1,-28-8-16,-19 8 16,-9 29-1,-19 9-15,0 10 16,0 18-1,0 20-15,-19 55 16,-9 19 0,9 19-16,10-9 15,-1-19 1,1-19-16,0-19 16,-10-19-1,9-27-15</inkml:trace>
  <inkml:trace contextRef="#ctx0" brushRef="#br0" timeOffset="34760.73">4544 9515 0,'9'0'0,"19"0"0,38-9 16,57-10-16,46 10 16,28-1-1,20 1-15,27 0 16,29 18-1,19 0-15,28 10 16,28 0 0,19-10-1,0 1-15,-29 8 16,-27-8 0,-1 9-16,-9-1 15,-37 1 1,-39 0-16,-27-10 15,-29 1 1,-28-10-16,-18 0 16,-20 0-1,-18-10-15,-29 1 16,-18-1 0,-10 1-16,-9 0 15,0-1 1,0 1-16,-10 0 15,-9-1 1,0 1-16,0-1 16,0 10-1,0 0-15,0 0 16,9 10 0,1-1-1,-1 29-15,10 9 16,0 9-1,0 0-15,-1 1 16,1-1 0,-9-9-16,-1-10 15,0 1 1,-9-1-16,0-9 16,0-18-1</inkml:trace>
  <inkml:trace contextRef="#ctx0" brushRef="#br0" timeOffset="35060.87">10019 9900 0,'0'0'0,"0"0"0,0 0 16,9 9-1,29 1 1,18 8-16,20 11 16,-1-11-1,10 1-15,9-19 16,0-19 0,-10-18-16,-8-19 15,-20-10 1,-9-9-16,-28 19 15,-19 18 1,0 29-16</inkml:trace>
  <inkml:trace contextRef="#ctx0" brushRef="#br0" timeOffset="39713.47">15974 3614 0,'0'0'0,"0"0"15,0 0-15,0 0 16,9 9 0,1 1-16,-1 27 15,0 29 1,1 37-16,9 47 16,-1 38-1,11 28-15,-11 27 16,1 1-1,0 28-15,-9 1 16,-10 8 0,0 19-1,0 1-15,0 27 16,0-9-16,9 19 16,0 18-1,1 29-15,-1-19 16,10-10-1,-10-27-15,1-20 16,-1 1 0,-9-29-16,0-27 15,0-20 1,0-18 0,0-19-16,0-28 15,0-10 1,0-27-16,10-38 15,-1-19 1,0-19-16,1-18 16,-1-20-1,-9-18-15</inkml:trace>
  <inkml:trace contextRef="#ctx0" brushRef="#br0" timeOffset="40944.66">16425 3651 0,'0'0'0,"0"0"0,0-9 15,0 0 1,0 9-16,0 0 16,0 0-1,10 0 1,37 0-16,47 0 15,85 0 1,46-19-16,29 0 16,57 0-1,18 10-15,10-1 16,56 10 0,38 10-16,28 9 15,9 9 1,38 9-16,-19-9 15,-28 1 1,-19 8-16,-18 1 16,-39-1-1,-46-9-15,-29-9 16,-37 0 0,-28 0-16,-38-19 15,-38 0 1,-28 0-16,-28 0 15,-28-10 1,-29 1 0,-9-1-16,-9 1 15,-19 0 1,-1-1-16,-8 10 16,-10 0-1,0 0-15,0 10 16,0 8-1,0 20-15,-19 37 16,0 38 0,-9 27-16,0 29 15,0 38 1,9 18-16,0 9 16,10 29-1,-1 28-15,20 19 16,-1 9-1,0 0-15,1 9 16,18 10 0,0 28-1,0 0-15,19-10 16,1 1 0,-1-10-16,-10-19 15,-9-28-15,-9-28 16,-9-18-1,-10-48 1,0-18-16,-10-19 16,1-29-1,-1-8-15,1-10 16,0-10 0,-1-18-16,1-19 15,-1 0 1,-8-18-16,-1-1 15,0 0 1,-19 10-16,19-38 16</inkml:trace>
  <inkml:trace contextRef="#ctx0" brushRef="#br0" timeOffset="41813.78">16802 11823 0,'0'0'0,"-19"0"0,-9-9 15,-10-10-15,10 0 16,0 1-1,9-1-15,9 0 16,1-9 0,-1 9-16,1-9 15,9 9 1,-9 10 0,9 0-16,0-1 15,0 1 1,0 9-16,0 0 15,0 0 1,0 0-16,0 0 16,0 0-1,-10 0-15,10 0 16,0 0 0,0 0-16,19 9 15,47 1 1,94 8-16,113-8 15,84 8 1,48-8-16,74 9 16,48-1-1,19 1-15,18 0 16,20 0 0,-39-1-16,-18 1 15,0 9 1,-29-9-1,-46 0-15,-47 0 16,-48-1 0,-47-8-16,-56-10 15,-56-10 1,-47-8-16,-29-1 16,-38 0-1,-27 0-15,-19 10 16,-20 0-1,1-1-15,-19 1 16,0-1 0</inkml:trace>
  <inkml:trace contextRef="#ctx0" brushRef="#br0" timeOffset="42578.56">17554 3604 0,'0'0'0,"0"0"0,0 0 16,10 19-1,-1 37-15,19 76 16,-9 65-1,9 47-15,-9 37 16,9 38 0,1 28-16,-1 19 15,-9 28 1,-1 29-16,-8 8 16,-10 29-1,0 37-15,9 0 16,1 10-1,-1 0 1,0-19-16,1-29 16,9-36-1,-10-29-15,0-47 16,-9-38-16,0-37 16,-9-46-1,9-48-15,0-28 16,9-37-1,1-38 1,-1-47-16,-9-19 16</inkml:trace>
  <inkml:trace contextRef="#ctx0" brushRef="#br0" timeOffset="43161.91">19313 3351 0,'0'0'0,"0"0"16,0 9-1,-9 38-15,-10 94 16,-9 112-1,0 66-15,18 47 16,1 38 0,0 18-16,-1 10 15,-9 18 1,0-9-16,-18 9 16,9 19-1,-1 10-15,1 18 16,19 0-1,-1-18 1,1-29-16,9-18 16,-9-47-16,9-48 15,0-46 1,-10-56-16,10-48 16,0-46-1,0-38 1,0-28-16,0-56 15</inkml:trace>
  <inkml:trace contextRef="#ctx0" brushRef="#br0" timeOffset="43776.6">20856 3276 0,'0'0'0,"0"0"0,0 9 15,0 38 1,-9 113-16,-1 112 16,10 75-1,10 56-15,-1 20 16,10 27-1,9 19-15,0 19 16,-9-9 0,0 18-16,-9 28 15,-1-9 1,-9 0-16,-9 0 16,-1-28-1,-9-19 1,0-28-16,-9-37 15,0-48 1,9-46-16,10-57 16,-1-37-1,1-56-15,9-29 16,0-47 0,9-37-16,-9-19 15,10-28 1,-10 0-16</inkml:trace>
  <inkml:trace contextRef="#ctx0" brushRef="#br0" timeOffset="44379.96">22954 3501 0,'0'0'0,"0"0"16,9 10 0,1 36-16,9 76 15,-19 94 1,-19 66-16,-9 55 16,-10 48-1,0 19-15,-18 37 16,0 18-1,-10 20-15,9 9 16,1 18 0,9 1-16,-10 9 15,1-9 1,-1-48-16,10-8 16,0-38-1,0-38-15,19-56 16,0-38-1,18-37 1,1-47-16,0-56 16,9-28-1,0-38-15,0-28 16,0-29 0,0-18-16,0 0 15</inkml:trace>
  <inkml:trace contextRef="#ctx0" brushRef="#br0" timeOffset="47678.33">16077 2432 0,'0'0'0,"10"0"0,-1 9 16,19 10-1,19 28-15,19 28 16,28 28 0,10 28-16,-1 1 15,1-10 1,-10-10-16,-10-27 16,-18-20-1,-19-18-15,-9-28 16,-19 0-1,-10-19-15</inkml:trace>
  <inkml:trace contextRef="#ctx0" brushRef="#br0" timeOffset="47977.27">16915 2638 0,'0'0'0,"0"0"0,-10 19 16,-18 28-1,-10 37-15,-18 29 16,-10 18 0,-19 29-16,-9-1 15,10-28 1,18-27-16,19-20 15,18-18 1,1-10-16,19 0 16,9-9-1,0-28-15</inkml:trace>
  <inkml:trace contextRef="#ctx0" brushRef="#br0" timeOffset="48492.9">17695 2554 0,'0'0'0,"0"0"0,0 0 15,0 0 1,0 0-16,10 18 16,27 29-1,39 38 1,27 18-16,1 9 15,-10-8 1,0-11-16,-19-8 16,0-10-1,-18-19-15,-20-28 16,-18-18 0</inkml:trace>
  <inkml:trace contextRef="#ctx0" brushRef="#br0" timeOffset="48734.1">18354 2685 0,'0'0'0,"0"0"0,-10 9 16,-18 10-1,-38 47-15,-9 28 16,-10 28-1,1 18-15,18 1 16,19-28 0,9-10-16,19-19 15,19-27 1,0-39-16</inkml:trace>
  <inkml:trace contextRef="#ctx0" brushRef="#br0" timeOffset="49028.32">18777 2544 0,'0'0'0,"0"0"0,0-9 16,0 9-1,-9 9 1,-10 19-16,0 47 16,-9 38-1,0 9-15,9 9 16,9-9 0,1-9-16,0-10 15,18-9 1,-9-47-16</inkml:trace>
  <inkml:trace contextRef="#ctx0" brushRef="#br0" timeOffset="50260.76">19473 2544 0,'0'0'0,"0"0"0,0 0 16,0 0-1,10 10 1,9-1-16,28 38 15,18 37 1,11 19-16,-1 19 16,0 10-1,0-1-15,-18-28 16,-19-28 0,-1-9-16,-27-47 15</inkml:trace>
  <inkml:trace contextRef="#ctx0" brushRef="#br0" timeOffset="50511.15">19972 2676 0,'0'0'0,"0"0"16,-9 18-16,-10 20 15,-28 46 1,-19 29 0,-9 28-16,9-1 15,9-8 1,38-20-16,29 1 16,-1-66-1</inkml:trace>
  <inkml:trace contextRef="#ctx0" brushRef="#br0" timeOffset="50776.08">20226 2685 0,'0'0'0,"0"0"0,0 9 16,-9 38 0,-10 38-1,0 37-15,0 9 16,10 0 0,-1-27-16,1-20 15,18-37-15,-9-28 16</inkml:trace>
  <inkml:trace contextRef="#ctx0" brushRef="#br0" timeOffset="51011.88">20499 2629 0,'0'0'0,"0"0"0,0 0 15,0 9 1,0 19-16,-19 57 16,0 55-1,10 48 1,-1 0-16,10-1 16,10-8-16,-1 130 15</inkml:trace>
  <inkml:trace contextRef="#ctx0" brushRef="#br0" timeOffset="52743.94">21430 2582 0,'0'0'0,"0"0"0,0 0 15,0 9 1,0 29-16,0 27 15,0 29 1,9 9 0,1-9-16,-1-9 15,-9-20 1,0-18-16,0-28 16,0 0-1,0-19-15,0 0 16,0-10-1,10-37-15,-1-37 16,19-38 0,1 0-16,-1 28 15,-9 19 1,9 28-16,0 19 16,0 19-1,-9-1-15,-10 20 16,10-1-1,10 29-15,8 9 16,-27 9 0,-10 9-16,-19-8 15,0-1 1,-9-18-16,9-1 16,9 1-1,1-20 1,0 1-16,9-19 15,9 10 1,0-1-16,20 0 16,8 1-1,10 8-15,10 11 16,-20-1 0,1 0-16,-19 9 15,0 10 1,-19 0-16,-19 0 15,-28-9 1,-38-1-16,-37 1 16,0-19-1,18-19-15,29 0 16,37-10 0</inkml:trace>
  <inkml:trace contextRef="#ctx0" brushRef="#br0" timeOffset="53060.12">22192 2976 0,'0'0'0,"0"0"16,0 0 0,0 9-16,0 19 15,0 38 1,0 28-16,0 9 16,0-9-1,0-10-15,-9-27 16,-1-11-1,-9-8-15,10-29 16</inkml:trace>
  <inkml:trace contextRef="#ctx0" brushRef="#br0" timeOffset="53260.15">21995 2826 0,'0'0'0,"9"0"0,10 0 16,37-10-1,19 10-15,20 10 16,-11 18 0,-18 9-16,-38-18 15</inkml:trace>
  <inkml:trace contextRef="#ctx0" brushRef="#br0" timeOffset="53913.2">22465 3248 0,'0'0'0,"0"0"15,0 0-15,0 0 16,9 0 0,1 0-1,18 0-15,0-10 16,0-8-1,-9-1-15,0 0 16,0 0 0,-19 1-16,0-1 15,-10 9 1,-8 1-16,-1 18 16,-9 10-1,-1 38-15,20 8 16,18 10-1,20-9-15,-1-10 16,9-18 0,10-19-1,0-19-15,19-29 16,0-46-16,-9-37 16,-20-29-1,1 0-15,-19 19 16,-19 38-1,0 37 1,0 28-16,0 10 16,0 18-1,-19 19-15,0 38 16,-9 37 0,18-9-16,1-10 15,0-37 1,9-9-16,9-19 15,0-19 1,1 0-16,18-19 16,0 0-1,1-9-15,-11 19 16,1-1 0,-9 20-16,18 18 15,0 37 1,0 29-16,-18-47 15</inkml:trace>
  <inkml:trace contextRef="#ctx0" brushRef="#br0" timeOffset="54644.23">23820 2873 0,'0'0'0,"0"9"16,0 10-1,0 28-15,9 28 16,0 37-1,1 1-15,-10-19 16,0-29 0,0-18-1,0-19-15,0-18 16,0-10-16,0 0 16,0-28-1,-10-57-15,1-37 16,9-19-1,9 29 1,1 37-16,-1 28 16,1 19-1,-1 18-15,0 20 16,20 9 0,-1 37-16,9 10 15,1 9 1,-10-10-16,-9-18 15,0-19 1,-10-9-16,20-19 16,-1-9-1,19-38-15,0-19 16,-9-9 0,-1 0-16,-18 19 15,0 28 1,-10 18-1,-9 1-15,10 28 16,-1 27-16,10 30 16,0 27-1,-19 0 1,0-9-16,0-19 16,0-10-1,0-46-15</inkml:trace>
  <inkml:trace contextRef="#ctx0" brushRef="#br0" timeOffset="54933.24">24807 2816 0,'0'0'0,"0"0"16,0 10 0,0 18-16,0 37 15,0 39 1,0 27 0,0-9-16,0 9 15,0-18 1,-9-38-16,0-28 15,-1-28 1,10-19-16</inkml:trace>
  <inkml:trace contextRef="#ctx0" brushRef="#br0" timeOffset="55109.26">24516 2826 0,'0'0'0,"9"0"0,10 0 15,9-10 1,19 1-16,19 9 16,0 9-1,19 10 1,-48-10-16</inkml:trace>
  <inkml:trace contextRef="#ctx0" brushRef="#br0" timeOffset="55443.17">25127 3370 0,'0'0'0,"10"0"16,8-19-16,11 0 16,8-18-1,1-1-15,0 10 16,-20 0-1,1 0-15,-19 9 16,0-9 0,0 18-16,-19 1 15,-9 0 1,-38 18-16,-9 10 16,0 28-1,28 0-15,18 9 16,29 10-1,29 18-15,37 1 16,-29-48 0</inkml:trace>
  <inkml:trace contextRef="#ctx0" brushRef="#br0" timeOffset="56043.77">25805 2769 0,'0'0'0,"-10"0"15,-18 10-15,-19 8 16,-28 20 0,9 28-16,9 18 15,29 1 1,28-1-16,19-9 15,9-19 1,10-9-16,9-28 16,9-10-1,19-27 1,10-29-16,-10-19 16,-9-37-16,-19-10 15,-9 1 1,-19 37-1,-19 18-15,0 39 16,0 8 0,0 20-16,-19 18 15,-19 47 1,1 47-16,8 9 16,20-9-1,0-28-15,-1-38 16,20-18-1,-1-20-15,10-18 16,9-9 0,19-19-16,0-19 15,-9 10 1,-19 18-16,-1 9 16,1 29-1,19 56-15,18 57 16,-37-57-1</inkml:trace>
  <inkml:trace contextRef="#ctx0" brushRef="#br0" timeOffset="58733.64">24337 3886 0,'0'0'0,"0"0"0,0 0 16,9 0-1,1 0-15,18-10 16,19 1 0,28 0-1,38-1-15,28 1 16,19 18-1,-9 1-15,9-1 16,0 10 0,-29 0-16,-8-1 15,-29 1 1,-57-19-16</inkml:trace>
  <inkml:trace contextRef="#ctx0" brushRef="#br0" timeOffset="59979.05">25287 3942 0,'0'0'0,"0"0"16,0 0-1,0 0-15,0 0 16,0 0 0,0 0-16,0 0 15,0 0 1,0 0-16,0 0 15,0 10 1,-9-1-16,-10 0 16,0 1-1,0-1-15,0 0 16,1 1 0,-1-1-16,0 1 15,0-1 1,-9 0-16,0-9 15,0 0 1,-1 0-16,10 0 16,1 0-1,8 0 1,1 0-16,-1 10 16,1-1-1,-10 19-15,0 0 16,10 19-1,0 10-15,-1 8 16,1 10 0,-1 10-16,1 9 15,9-10 1,0 10-16,0 9 16,0 19-1,0-9-15,0-1 16,0 10-1,0 10-15,-9 8 16,-1 20 0,10 9-16,-9 0 15,9 18 1,-19 20-16,0-1 16,0 19-1,0 10-15,-9 9 16,0 0-1,9 0-15,-9-10 16,0 10 0,-10-9-1,1 9-15,8 9 16,1-9 0,9 0-16,10-10 15,-1-8 1,10-20-16,0 0 15,0-18 1,0 0-16,0-19 16,0-19-1,0-10-15,0-18 16,0-18 0,0-20-16,0-9 15,0 0 1,0-19-16,0-9 15,0-9 1,0-1-16,0 1 16,0-10-1,0-9 1,0 0-16,0-1 16,0-8-1,0-1-15,0 1 16,0-1-1,0-9-15,0 0 16,0 0 0,0 0-16,0 0 15,0 0 1,0 0-16</inkml:trace>
  <inkml:trace contextRef="#ctx0" brushRef="#br0" timeOffset="61197.79">27639 2948 0,'0'0'0,"0"0"16,0 0-1,0 0-15,0 0 16,0 9 0,0 19-16,0 10 15,0 18 1,9 19-16,1 9 15,-1-8 1,1-1-16,-1-10 16,-9-8-1,9-1-15,1-9 16,-1-10 0,-9 1-16,0-19 15,0-1 1,0-8-16,0-1 15,0-9 1,0 0-16,0 0 16,0 0-1,0 0 1,0 0-16,0 0 16,0 0-1,0 0-15,0 0 16,0 0-1,0 9-15,0 1 16,0 18 0,-9 0-16,-1 0 15,10 10 1,0 9-16,0 0 16,0 0-1,0-10-15,0 1 16,0-20-1,0 1-15,0 0 16,0-19 0,0 0-16</inkml:trace>
  <inkml:trace contextRef="#ctx0" brushRef="#br0" timeOffset="61543.07">27488 3098 0,'0'0'0,"10"-19"0,9-9 16,18-10 0,10-9-16,19 19 15,0 0 1,0 19-16,9 9 15,0 9 1,-18 19-16,-1 0 16,-9 10-1,-9-1-15,-19 1 16,-19 9 0,-28 0-16,-19 9 15,-38 0 1,-37 1-16,56-39 15</inkml:trace>
  <inkml:trace contextRef="#ctx0" brushRef="#br0" timeOffset="62078.84">28504 2572 0,'0'0'0,"0"0"0,0 0 16,0 0-1,0 10-15,-18 18 16,-20 66 0,0 37-16,10 29 15,9-10 1,10-28-16,0-29 16,-1-27-1,10-28 1,0-20-16,0 1 15,0-19 1,0 0-16,0 0 16,10-9-1,18-19-15,0-29 16,10 10 0,-20 10-16,1 9 15,0 18 1,0 1-16,0 18 15,-1 1 1,1 18-16,0 9 16,-9-8-1</inkml:trace>
  <inkml:trace contextRef="#ctx0" brushRef="#br0" timeOffset="62728.05">28683 3389 0,'0'0'0,"0"0"16,0 0-16,0 0 16,0 0-1,0 0-15,10 9 16,-1 10-1,10 9-15,9 0 16,10 10 0,9-1-16,-10-9 15,1-9 1,-19-19 0,0 0-16,-10-19 15,10-9-15,0-28 16,-10-10-1,0 0-15,10 1 16,0 18 0,0 19-1,0 0-15,9 18 16,10 1 0,9 28-16,0 18 15,9 19 1,-18 10-16,-10 9 15,-9 0 1,-19-9-16,-10-19 16,1-10-1,-10-18-15,0 0 16,0-19 0,1-10-16,-1-8 15,9-20 1,10-9-16,10-28 15,18 0 1,29 0-16,8 19 16,11 9-1,-39 19-15</inkml:trace>
  <inkml:trace contextRef="#ctx0" brushRef="#br0" timeOffset="63309.49">29840 3210 0,'0'0'0,"0"0"0,0 0 16,0 10-1,10 8-15,-1 29 16,1 10-1,-1 8-15,-9-8 16,0-10 0,0-19-1,0-10-15,0-18 16,0 0-16,9 0 16,1-18-1,9-29-15,9-28 16,0 9-1,10 10 1,-20 28-16,1 9 16,-9 9-1,-1 10-15,0 10 16,1 9 0,9 9-16,0 9 15,-1 10 1,-8-9-16,-1-20 15,-9 1 1,10-9-16,-1-10 16,0 0-1,10-10-15,0-9 16,0 10 0,0 0-16,-1-1 15,-8 10 1,-1 19-16,1 28 15,-10-19 1</inkml:trace>
  <inkml:trace contextRef="#ctx0" brushRef="#br0" timeOffset="63609.55">30405 3435 0,'0'0'0,"0"0"0,0 0 16,0 10-16,-19 18 16,10 10-1,-1 27-15,20-8 16,8-1-1,11-19-15,-1-9 16,9-9 0,1-19-16,0-19 15,-10 1 1,-19 8-16</inkml:trace>
  <inkml:trace contextRef="#ctx0" brushRef="#br0" timeOffset="64311.36">24224 3914 0,'0'0'0,"9"0"15,29 0 1,56 0-16,57-9 16,65-1-1,29 20-15,27-10 16,39-10-1,37 10-15,19 0 16,47 0 0,-10 0-1,1 10-15,-1 8 16,-37 1 0,-47 9-16,-19 0 15,-28 1 1,-47-11-16,-29 1 15,-18 0 1,122 0-16</inkml:trace>
  <inkml:trace contextRef="#ctx0" brushRef="#br0" timeOffset="64847.45">30264 3952 0,'0'0'0,"0"0"16,0 0-16,0 0 15,0 0 1,0 0-16,0 0 16,0 0-1,0 9 1,-10 10-16,1 18 16,-1 20-1,1 27-15,0 29 16,-1 18-16,-9 19 15,1 28 1,-11 10 0,1 28-16,0 9 15,-10 9 1,1 10-16,-1 10 16,-9 18-1,0 0-15,9 9 16,10 20-1,9 18-15,0 0 16,10-19 0,0-9-16,-10-10 15,0-18 1,10-29-16,-10-18 16,9-19-1,1 0-15,0-9 16,-1-19-1,1-10-15,-1-18 16,1-28 0,0-29-16,-1-37 15,1-28 1</inkml:trace>
  <inkml:trace contextRef="#ctx0" brushRef="#br0" timeOffset="65384.19">24168 11429 0,'0'0'0,"0"0"0,0 0 15,9 10 1,19-1 0,76 19-16,74 0 15,76-9 1,57 0-16,28 0 16,46-19-1,20 0-15,-1-10 16,-18 1-1,-38 18-15,-9 1 16,-19-10 0,-38 0-16,-38 9 15,-18-9 1,-38 0-16,-18 0 16,-104-9-1</inkml:trace>
  <inkml:trace contextRef="#ctx0" brushRef="#br0" timeOffset="65643.99">29483 10088 0,'0'9'0,"0"19"0,-10 85 16,10 103-1,-9 56-15,9 37 16,-9 10 0,18 10-16,-9 55 15</inkml:trace>
  <inkml:trace contextRef="#ctx0" brushRef="#br0" timeOffset="66528.21">27084 4149 0,'0'0'0,"9"9"0,1 10 16,-1 56 0,19 56-16,-9 76 15,0 46 1,-19 38-16,0 46 16,-9 39-1,-10 37-15,0 9 16,0 0-1,0 38-15,1-1 16,-1 29 0,-10 47-16,1-9 15,9-1 1,1-18-16,-1-10 16,19-37-1,28-29-15,10-18 16</inkml:trace>
  <inkml:trace contextRef="#ctx0" brushRef="#br0" timeOffset="68026.25">15184 4308 0,'0'0'0,"0"0"16,0 9-16,-19 10 15,-9 56 1,9 57-16,19 65 15,19 0 1,9-19-16,-9-28 16,-10-37-1,-9-38-15,-9-28 16,-1-10 0,1-18-16,-1 9 15,1-19 1</inkml:trace>
  <inkml:trace contextRef="#ctx0" brushRef="#br0" timeOffset="68560.95">14676 6185 0,'0'0'0,"9"-19"0,10 0 16,18 0-1,20 0-15,37 10 16,0 18-1,-9 20-15,-19-1 16,-19-9 0,-19-1-16,-9 1 15,-10 0 1,-9 9-16,0 0 16,-19 0-1,0 0 1,10-9-16,0 0 15,-1 0 1,20-10-16,8-9 16,58 0-1,65-19-15,28 1 16,0-11 0,-37 20-16,-38 0 15,-28-1 1,-28 10-16,-20 0 15,-18 10 1,-9-1-16</inkml:trace>
  <inkml:trace contextRef="#ctx0" brushRef="#br0" timeOffset="69126.63">14845 7113 0,'9'0'0,"1"-18"0,27-11 16,20-8-1,18-1-15,0 10 16,-9 19-1,-9 9-15,-20 9 16,-18 1 0,0-1-16,-19 10 15,0 9 1,-28 9-16,-19 10 16,0 0-1,9-19-15,10-9 16,18 0-1,1-10 1,18 1-16,20 9 16,27 9-1,19 0-15,0 9 16,-9 1 0,-19-19-16,-18-1 15,-11 1 1,-18 0-16,-9 9 15,-38 19 1,-38 19-16,-46 9 16,18-28-1,19-10-15,18-9 16,11 0 0,36-9-16</inkml:trace>
  <inkml:trace contextRef="#ctx0" brushRef="#br0" timeOffset="69609.47">14920 8202 0,'0'0'0,"0"0"15,0 0-15,-9 0 16,-1 9 0,1 10-16,0 9 15,-1 19 1,20-10-16,-1 1 16,10 0-1,9-20-15,19-8 16,0-10-1,9-19-15,1-19 16,-10 1 0,-9-10-1,-20 9-15,1 10 16,-9 19 0,-10 0-16,9 18 15,0 28 1,1 29-16,9 47 15,-10-1 1,0-27-16,-9-10 16,0-10-1,0-8-15,0-29 16</inkml:trace>
  <inkml:trace contextRef="#ctx0" brushRef="#br0" timeOffset="69944.02">15259 9262 0,'0'0'0,"0"0"0,0 0 16,0 0-1,0 9-15,0 1 16,9 18 0,19 9-16,1 10 15,-1 0 1,0-9-16,-9-1 16,0-9-1,-19-9-15,0 0 16,-28 9-1,-29 0-15,-18 10 16,37-29 0</inkml:trace>
  <inkml:trace contextRef="#ctx0" brushRef="#br0" timeOffset="70167.72">15278 9056 0,'9'0'0,"10"-10"16,28-9-1,56-18-15,10 9 16,-28 9 0,-10 10-16,-18 9 15,-10 9 1,-19 0-16,-19 1 15</inkml:trace>
  <inkml:trace contextRef="#ctx0" brushRef="#br0" timeOffset="70713.41">15184 10041 0,'0'0'0,"0"0"16,0 9-1,-10 19-15,10 19 16,10 19 0,18 9-16,0-9 15,10-10 1,-1-19-16,1-18 16,0 0-1,-20-19-15,-8 0 16,-10-9-1,-10-10 1,-37 0-16,-47 10 16,-28 27-1,65-8-15</inkml:trace>
  <inkml:trace contextRef="#ctx0" brushRef="#br0" timeOffset="71066.11">14939 11073 0,'9'0'0,"20"-28"0,27-10 15,10-9 1,9 10-16,-18 18 16,-10 9-1,9 20-15,-9 9 16,-9 9 0,-10 19-1,-9 9-15,-19 10 16,-10 9-1,-8 0-15,-11 0 16,11-38 0</inkml:trace>
  <inkml:trace contextRef="#ctx0" brushRef="#br0" timeOffset="71244.64">15024 11270 0,'0'0'0,"9"-19"16,19-9-16,57-10 15,47 1 1,18 18 0,-75 10-16</inkml:trace>
  <inkml:trace contextRef="#ctx0" brushRef="#br0" timeOffset="72393.82">13725 11767 0,'0'0'0,"0"0"0,0-9 15,0-1 1,0 1-16,0 9 16,0 9-1,10 10-15,-1 37 16,10 19-1,0 0-15,0 10 16,-1-10 0,1-19-16,0-9 15,-9-9 1,-1-1-16,0-9 16,10 1-1,-9-20-15</inkml:trace>
  <inkml:trace contextRef="#ctx0" brushRef="#br0" timeOffset="73409.44">14422 11880 0,'0'0'0,"0"0"16,-10-10-16,1 10 15,-10 10 1,10 8-16,-1 20 16,20 9-1,27 9-15,10 0 16,10-18 0,-10-19-16,9-10 15,-9-18 1,-9-10-16,-19 0 15,-1-18 1,-18-1-16,-18 1 16,-20-10-1,-18 9 1,-1 10-16,-9 19 16,10-1-1,9 1-15,19 9 16,-1 0-1,20 0-15,9 0 16,9 0 0,29-19-16,18 10 15,20-1 1,18 20-16,-10-1 16,-8 19-1,-20 0-15,1 19 16,-20 0-1,1 19-15,-19 9 16,-1 0 0,-8-19-16,-1-9 15,1-9 1,-1-19-16,0-1 16,10-8-1,9-10-15,1-10 16,-1-18-1,10-9 1,-20-20-16,1 1 16,-19 9-1,0 0-15,0 10 16,-9 9 0,9-1-16,0 20 15,9 0 1,1-1-16,18 1 15,0 18 1,19 10-16,10 9 16,-1 19-1,-18 0-15,-1 9 16,1 1 0,-19-20-16,-1 1 15,1-20 1,0 1-16,0-9 15,0-10 1,-10 0 0,10-19-16,0-19 15,-19-9 1,0 0-16,-19-9 16,-19 9-1,-9 19-15,-19 9 16,29 10-1</inkml:trace>
  <inkml:trace contextRef="#ctx0" brushRef="#br0" timeOffset="74064.2">15880 12067 0,'0'0'0,"0"0"0,0 0 15,0 10 1,-10-1-1,20 19-15,-1 10 16,29 9 0,9-10-16,0-9 15,-10-18 1,1-10-16,-10-19 16,-9-19-1,0 1-15,-19-10 16,-28 0-1,-29 10-15,-37 18 16,28 19 0</inkml:trace>
  <inkml:trace contextRef="#ctx0" brushRef="#br0" timeOffset="74528.25">13396 13287 0,'0'0'0,"0"0"16,10 0-1,8-19-15,11 0 16,18 1 0,28-10-16,28-10 15,67 1 1,55 8-16,39 1 15,18 0 1,0 9-16,19 1 16,-18-1-1,-11 0-15,-18-9 16,-37 9 0,-38-9-1,-38 19-15,-38-1 16,-65 1-1</inkml:trace>
  <inkml:trace contextRef="#ctx0" brushRef="#br0" timeOffset="75076.34">16378 11289 0,'0'0'0,"0"0"16,0 0-16,0 0 15,-9 9 1,-19 19-16,-10 28 15,0 38 1,-9 38-16,19 8 16,19-8-1,-1-10-15,1-10 16,9-18 0,0-10-16,0-18 15,0-10 1,0-18-16,-9 0 15,-1-10 1,1-10-16,-1-8 16</inkml:trace>
  <inkml:trace contextRef="#ctx0" brushRef="#br0" timeOffset="75609.47">17752 11514 0,'0'0'0,"0"0"0,0 0 15,0 0 1,0 0-16,0 9 16,-19 10-1,0 28-15,10 37 16,-1 29 0,20 9-16,-1 0 15,10 9 1,-10-9-16,1-9 15,-10-29 1,0-9-16,-19-19 16,0 1-1,-9-1-15,9-28 16</inkml:trace>
  <inkml:trace contextRef="#ctx0" brushRef="#br0" timeOffset="76393.48">15654 13099 0,'0'0'0,"0"0"16,0 0 0,0 0-16,0 0 15,9-9 1,1-10-16,9 0 16,28 1-1,28-10-15,38-10 16,0 10-1,18 9-15,20 10 16,9-1 0,19 1-1,18 0-15,48 9 16,9-10-16,18 1 16,20-10-1,9 10 1,19 9-16,37 0 15,10 0 1,10 0-16,27-10 16,20 1-1,8 9-15,10-9 16,19-1 0,0 10-16,0-9 15,-9 18 1,-10 1-16,0-10 15,19 9 1,-9-9-16,-10-9 16,-19 9-1,0-10-15,-18 20 16,-29-10 0,-9 0-1,-19 0-15,0 9 16,-9 0-1,-29 1-15,-18 8 16,-47 1 0,-38-9-16,-57-10 15,-37 0 1,-38 0-16,-37 0 16,-29 0-1,-9 0-15</inkml:trace>
  <inkml:trace contextRef="#ctx0" brushRef="#br0" timeOffset="76709.86">28900 11664 0,'0'0'0,"9"9"15,0 48 1,10 64-16,9 67 15,10 28 1,-19 0-16,-19-19 16,-10 122-1</inkml:trace>
  <inkml:trace contextRef="#ctx0" brushRef="#br0" timeOffset="76877.63">28824 12668 0,'0'0'0,"-9"28"0,-19 56 16,9-27-1</inkml:trace>
  <inkml:trace contextRef="#ctx0" brushRef="#br0" timeOffset="78626.05">16576 4308 0,'0'0'0,"0"0"0,0 0 16,-10-9-16,-8-1 16,-11 1-1,-8 0-15,-1 18 16,-9 0-1,19 10-15,0 0 16,-1 0 0,20-1-16,0 1 15,18-9 1,10-1 0,18 0-16,11 10 15,8-19 1,-9 0-16,-9 0 15,-1 0 1,-9-9-16,-9-1 16,0 1-1,-9 9-15,-10 0 16,9 9 0,0 1-16,1 27 15,-10 19 1,0 29-16,0-1 15,0 1 1,-10-1-16,1-9 16,0-9-1,9-28-15,0-1 16,0-18 0,0-10-1</inkml:trace>
  <inkml:trace contextRef="#ctx0" brushRef="#br0" timeOffset="79082.91">16990 4590 0,'0'0'0,"0"0"0,0 0 15,0 9-15,0 0 16,0 1-1,9 18 1,10 19-16,19 28 16,-1 0-1,1-19-15,-10 0 16,0-18 0,-9 0-16,0-20 15,-19 1 1,0 0-16,-9-10 15,-20 1 1,-18 8-16,-9-8 16,18-10-1</inkml:trace>
  <inkml:trace contextRef="#ctx0" brushRef="#br0" timeOffset="79326.75">17093 4505 0,'0'0'0,"0"0"0,10-9 16,-1-10-1,10 0-15,9 0 16,19-9-1,10 10-15,8 8 16,20 1 0,-47 9-16</inkml:trace>
  <inkml:trace contextRef="#ctx0" brushRef="#br0" timeOffset="80515.39">18344 4317 0,'0'0'0,"0"0"16,-18-9-1,-20 0-15,0-1 16,-9 10 0,0 10-16,0 18 15,0 19 1,19 0-1,19 9-15,-1-19 16,20-8-16,-1-11 16,19-8-1,10-10-15,28-19 16,9 0 0,-19-994-1,-9 1970-15,-9-976 16,-19 10-1,0-1-15,0 20 16,-10 18 0,10 28-16,-19 19 15,0 10 1,-10 9-16,1-1 16,9-18-1,0-46-15</inkml:trace>
  <inkml:trace contextRef="#ctx0" brushRef="#br0" timeOffset="80799.1">18777 4280 0,'0'0'0,"0"0"16,10 9-1,-1 1-15,19 27 16,0 29 0,-9 28-16,-9 18 15,-10 1 1,-19-1-16,0-18 15,0-56 1</inkml:trace>
  <inkml:trace contextRef="#ctx0" brushRef="#br0" timeOffset="80981.64">18730 4712 0,'19'0'0,"47"0"0,75 9 15,38 10 1,150 28-16</inkml:trace>
  <inkml:trace contextRef="#ctx0" brushRef="#br0" timeOffset="82209.31">16416 5809 0,'0'0'0,"0"0"16,0 0-1,-9 0-15,-10 10 16,0-1 0,0 0-16,-9 10 15,0 9 1,18 0-16,1 1 15,18-1 1,1 0-16,18 0 16,9 10-1,11 8-15,-1 1 16,-10 0 0,-9-9-16,-9-1 15,0 1 1,-19-1-1,-19-8-15,-28 8 16,-37 1 0,-39-1-16,57-27 15</inkml:trace>
  <inkml:trace contextRef="#ctx0" brushRef="#br0" timeOffset="82412.23">16218 5884 0,'0'0'0,"10"0"16,27-9-16,39-10 16,18 10-1,0-1-15,0 20 16,-47-10-1</inkml:trace>
  <inkml:trace contextRef="#ctx0" brushRef="#br0" timeOffset="82761.13">16886 5894 0,'0'0'0,"0"0"15,0 0-15,0 9 16,10 0 0,9 20-16,18 18 15,29 9 1,0 0-16,-10 0 15,1-18 1,-20-1-16,-8-8 16,-11-11-1,-18 1 1,0 9-16,-28 0 16,-9 10-1,8-29-15</inkml:trace>
  <inkml:trace contextRef="#ctx0" brushRef="#br0" timeOffset="82959.44">16830 5969 0,'0'0'0,"9"-10"15,19-8-15,29-20 16,28 10-1,18 0-15,1 18 16,-10 1 0,-57 9-16</inkml:trace>
  <inkml:trace contextRef="#ctx0" brushRef="#br0" timeOffset="83342.6">18297 5753 0,'0'0'0,"0"0"15,-9-9 1,-10-1-16,0 10 15,-9 10 1,0-1-16,0 19 16,18 0-1,1 0-15,9 10 16,9-1 0,1 1-1,9 0-15,-1-1 16,1 1-16,-9-20 15,-10 10 1,0-9-16,-19 9 16,-9 1-1,9-20-15</inkml:trace>
  <inkml:trace contextRef="#ctx0" brushRef="#br0" timeOffset="83562.28">18147 5669 0,'0'0'0,"9"0"0,10-10 16,19 1-1,9-1-15,9 1 16,1 18-1,9 10-15,-29-9 16</inkml:trace>
  <inkml:trace contextRef="#ctx0" brushRef="#br0" timeOffset="83827.46">18862 5715 0,'0'0'0,"0"0"0,9 0 16,-9-9-1,0 9-15,10 9 16,-1 10 0,10 19-16,0 37 15,0 9 1,-19-9-16,0 0 15,-19 0 1,-10-18-16,11-39 16</inkml:trace>
  <inkml:trace contextRef="#ctx0" brushRef="#br0" timeOffset="83999.85">18420 6053 0,'0'0'0,"9"0"0,1-9 15,27-1 1,57 1-16,57 18 16,159 29-1</inkml:trace>
  <inkml:trace contextRef="#ctx0" brushRef="#br0" timeOffset="86026.79">16773 7076 0,'0'0'0,"0"0"0,-9-10 16,-10 1-16,-28 0 15,-19 9 1,-18 9 0,18 19-16,9-9 15,29 0 1,19 0-16,9 9 16,19 0-1,28 9-15,18 1 16,-8 9-1,-1 0-15,1 0 16,-20 0 0,-8-10-16,-11 1 15,-18-1 1,0 1-16,-18-20 16,-1 1-1,-9-19-15,-10 0 16,10-19-1,-1 1 1,20-10-16,9-10 16,19-9-16,19-28 15,27 9 1,20 1 0,9 8-16,-9 20 15,-48 18-15</inkml:trace>
  <inkml:trace contextRef="#ctx0" brushRef="#br0" timeOffset="86476.24">17178 7264 0,'0'0'0,"0"0"15,0 0 1,0 0-16,0 0 16,0-10-16,9-9 15,1 1 1,27-1-1,10 9-15,10 1 16,-1 18 0,-18 10-16,0 9 15,-20 10 1,-8 9-16,-20 0 16,-18 9-1,-9 0-15,8-18 16,1-19-1,19-1-15,-1-8 16,29-1 0,28-9-16,85 0 15,188-19 1</inkml:trace>
  <inkml:trace contextRef="#ctx0" brushRef="#br0" timeOffset="86992.7">18448 7038 0,'0'0'0,"-9"0"16,-10-9-1,-19 0-15,0 9 16,-9 9 0,19 0-16,19 10 15,9 9 1,19 19-16,9 19 15,9-10 1,1 0-16,-19-9 16,0-9-1,-19-1 1,0-18-16,0-9 16,-10-10-1,1 0-15,-10 0 16,0-19-1,-9-19-15,0 1 16,18-10 0,20 0-16,9 0 15,18 19 1,20 0-16,-20 18 16</inkml:trace>
  <inkml:trace contextRef="#ctx0" brushRef="#br0" timeOffset="87428.82">18693 7188 0,'0'0'0,"0"0"16,0 0-16,0 0 16,0-9-1,9 0 1,0-1-16,1 1 15,18 0 1,0 9-16,10 9 16,-19 0-1,-1 1-15,-8-1 16,-10 0 0,0 10-16,0 9 15,-10 1 1,1-1-16,0 0 15,9 9 1,9 1-16,0-1 16,10 1-1,0-1-15,0-8 16,-19-1 0,0 0-1,-19 0-15,-47 19 16,-65 19-1,-29-1-15,-141 48 16</inkml:trace>
  <inkml:trace contextRef="#ctx0" brushRef="#br0" timeOffset="89312.92">16331 8296 0,'0'0'16,"0"0"-16,0 0 15,19 0-15,28-19 16,47 0 0,10-9-16,9 0 15,-10 9 1,-18 0-16,-38 10 15,-10-1 1,1 20 0,-19-1-16,0 19 15,-1 10 1,1 18-16,0 38 16,-19 19-1,0-1-15,0-9 16,0-18-1,-9-19-15,-1-20 16,1-27 0</inkml:trace>
  <inkml:trace contextRef="#ctx0" brushRef="#br0" timeOffset="89510.39">16566 8708 0,'0'0'0,"10"0"16,-1-9-1,29-10-15,37-9 16,29 0 0,27 19-16,-65-1 15</inkml:trace>
  <inkml:trace contextRef="#ctx0" brushRef="#br0" timeOffset="89825.98">17601 8371 0,'0'0'0,"0"0"0,0 0 16,-9 0 0,-19 0-16,-10 9 15,-18 19 1,9 0-16,18 19 15,10-9 1,10-1-16,18-9 16,1-9-1,-1 0-15,20-19 16,-1 0 0,0-19-1,10 0-15,-1-9 16,-18 0-1,-10 0-15,-18 0 16,-29 18 0,10 1-16</inkml:trace>
  <inkml:trace contextRef="#ctx0" brushRef="#br0" timeOffset="90276.43">18034 8361 0,'0'0'0,"0"0"16,0 0-16,0 0 15,9 0 1,1 10-16,18 8 16,0 20-1,0 37-15,-9 0 16,-9 0 0,-10-9-16,-19-1 15,9-36 1</inkml:trace>
  <inkml:trace contextRef="#ctx0" brushRef="#br0" timeOffset="90430.7">17846 8680 0,'0'0'0,"9"0"15,29-19-15,37 1 16,29 8-1,-10 1-15,-47 9 16</inkml:trace>
  <inkml:trace contextRef="#ctx0" brushRef="#br0" timeOffset="90627.6">18495 8286 0,'0'0'0,"0"0"0,0 0 16,0 10 0,0 8-16,9 48 15,1 56 1,-10 28 0,9 150-16</inkml:trace>
  <inkml:trace contextRef="#ctx0" brushRef="#br0" timeOffset="92277.35">16670 9412 0,'0'0'0,"0"0"0,0 0 15,0-9 1,-9-10-16,-1 0 15,-9 10 1,0-1-16,-18 1 16,-1 9-1,1 9-15,8 1 16,11 18 0,8 0-16,10 10 15,10-10 1,8 0-16,11-9 15,-1-1 1,0-18-16,19 0 16,0-18-1,-9-1-15,9 0 16,-10-9 0,-8 9-1,-11 10-15,1-1 16,-19 10-16,10 10 15,-10 9 1,0 18 0,-10 29-16,1-1 15,-1 1 1,1 9 0,0-18-16,-1-1 15,10-19-15,0-18 16</inkml:trace>
  <inkml:trace contextRef="#ctx0" brushRef="#br0" timeOffset="92759.65">17375 9412 0,'0'0'0,"0"0"0,-9-9 16,-10-1-1,-18 1-15,-20 18 16,-9 10 0,0 9-16,29 0 15,9 1 1,18-11-16,1 1 15,-1 0 1,10-10-16,0 1 16,10-1-1,-1-9-15,1 0 16,18 0 0,0 0-1,-9 0-15,0 0 16,0 9-16,-1 1 15,1-1 1,-9 19-16,8 0 16,-8 19-1,-10 0 1,0 10-16,-10-1 16,1 0-1,0-37-15</inkml:trace>
  <inkml:trace contextRef="#ctx0" brushRef="#br0" timeOffset="93279.13">18213 9224 0,'0'0'0,"0"0"16,-19 0-16,-19 0 16,-18 10-1,-1 18 1,10 0-16,19 10 15,0-1 1,19-18-16,-1 0 16,10-1-1,10-8-15,-1-1 16,0 1 0,10-1-16,9 0 15,1 1 1,-1-1-16,0 1 15,10 8 1,-10 10-16,-9 19 16,0 0-1,-19 0-15,0 0 16,0-9 0,0-1-16,9 1 15,0-10 1,1-19-1</inkml:trace>
  <inkml:trace contextRef="#ctx0" brushRef="#br0" timeOffset="93713.18">18749 9299 0,'0'0'0,"-19"-18"16,0-1-1,-18 0-15,-20 10 16,10 18 0,0 1-16,19 18 15,0 9 1,18 10-16,1 0 16,18 9-1,1 1-15,-1 8 16,10 1-1,-10 0-15,-9 9 16,0-19 0,-9-9-1,-10-10-15,0-18 16,1-9 0,-11-10-16,10-19 15,10-19 1,9-18-16,19-19 15,19-9 1,18 8-16,29 11 16,18 18-1,-46 19-15</inkml:trace>
  <inkml:trace contextRef="#ctx0" brushRef="#br0" timeOffset="95564.28">20198 4984 0,'0'0'0,"9"0"0,1-10 15,37 1 1,-19 9-16</inkml:trace>
  <inkml:trace contextRef="#ctx0" brushRef="#br0" timeOffset="95734.04">22060 4843 0,'10'0'0,"9"0"0,46-10 15,48 10 1,-47 0-16</inkml:trace>
  <inkml:trace contextRef="#ctx0" brushRef="#br0" timeOffset="95891.07">23998 4880 0,'10'0'0,"9"-9"0,46 0 16,39 9-1,-38 0-15</inkml:trace>
  <inkml:trace contextRef="#ctx0" brushRef="#br0" timeOffset="96052.08">26745 4965 0,'19'0'0,"66"19"15,188 28 1</inkml:trace>
  <inkml:trace contextRef="#ctx0" brushRef="#br0" timeOffset="96212.7">28947 5228 0,'0'0'0,"0"0"16,0 0-16,0 9 16,0-9-1</inkml:trace>
  <inkml:trace contextRef="#ctx0" brushRef="#br0" timeOffset="96474.65">20217 6025 0,'0'0'0,"9"9"0,47 1 15,-18-1 1</inkml:trace>
  <inkml:trace contextRef="#ctx0" brushRef="#br0" timeOffset="96642.69">23519 5856 0,'18'0'0,"58"-9"16,93-1-16,57 20 15,122 9 1</inkml:trace>
  <inkml:trace contextRef="#ctx0" brushRef="#br0" timeOffset="96810.79">26943 5988 0,'19'0'0,"84"9"16,85 19-1,-18 10-15,-123-20 16</inkml:trace>
  <inkml:trace contextRef="#ctx0" brushRef="#br0" timeOffset="96909.39">27780 6307 0,'-9'0'0,"-10"0"0</inkml:trace>
  <inkml:trace contextRef="#ctx0" brushRef="#br0" timeOffset="97175.01">19398 7282 0,'0'0'0,"0"10"0,-9-1 16,27 10-1,1 0-15</inkml:trace>
  <inkml:trace contextRef="#ctx0" brushRef="#br0" timeOffset="97343.18">22455 7245 0,'19'0'0,"47"-10"16,85 1-16,65 18 16,38 20-1,104-1-15</inkml:trace>
  <inkml:trace contextRef="#ctx0" brushRef="#br0" timeOffset="97482.3">25607 7198 0,'19'0'0,"65"0"15,105 19-15,159 28 16</inkml:trace>
  <inkml:trace contextRef="#ctx0" brushRef="#br0" timeOffset="97652.23">27987 7489 0,'9'0'0,"10"0"0,38 9 16,9 0-1,-10 10-15,-28-9 16</inkml:trace>
  <inkml:trace contextRef="#ctx0" brushRef="#br0" timeOffset="97947.22">21016 8474 0,'0'0'0,"0"0"15,0 0 1,0 0-16,0 0 15,10 9 1,46 38-16,-18-19 16</inkml:trace>
  <inkml:trace contextRef="#ctx0" brushRef="#br0" timeOffset="98117.45">23810 8530 0,'10'0'0,"8"-9"15,48-1-15,47 1 16,-47 9 0</inkml:trace>
  <inkml:trace contextRef="#ctx0" brushRef="#br0" timeOffset="98284.11">26792 8511 0,'19'0'0,"56"10"0,76 9 16,178 37-1</inkml:trace>
  <inkml:trace contextRef="#ctx0" brushRef="#br0" timeOffset="98456.87">29135 8793 0,'0'0'0,"0"0"0,0 0 16,0 0 0,0 0-1</inkml:trace>
  <inkml:trace contextRef="#ctx0" brushRef="#br0" timeOffset="98624.05">28382 9131 0,'0'0'16,"0"0"-16,0 9 16,0 0-16</inkml:trace>
  <inkml:trace contextRef="#ctx0" brushRef="#br0" timeOffset="99147.24">20423 9562 0,'0'0'0,"0"0"16,10 0-16,28-9 15,-10-1 1</inkml:trace>
  <inkml:trace contextRef="#ctx0" brushRef="#br0" timeOffset="99312.48">23462 9262 0,'28'0'0,"76"-9"0,93 9 16,151 9-16</inkml:trace>
  <inkml:trace contextRef="#ctx0" brushRef="#br0" timeOffset="99495.41">26576 9468 0,'9'0'0,"29"-9"0,37 0 15,10-1 1,-10 20-16,-37-1 16</inkml:trace>
  <inkml:trace contextRef="#ctx0" brushRef="#br0" timeOffset="99654.05">27056 9703 0,'0'0'0,"0"0"0,0 0 15,0 9 1,-10-9-16</inkml:trace>
  <inkml:trace contextRef="#ctx0" brushRef="#br0" timeOffset="102393.64">14327 3623 0,'0'0'0,"10"0"15,-1 0-15,20 0 16,18 0-1,9 0-15,19 10 16,10-10 0,28 0-1,9 0-15,10 0 16,9 0 0,28 0-16,1 0 15,8 0-15,20 0 16,-10 0-1,0 0 1,0 0-16,0 0 16,10 0-1,-10 9-15,10 0 16,-1 1 0,1-1-16,9-9 15,0 0 1,0 0-16,0 0 15,0-9 1,-10-1-16,1 10 16,-10 0-1,-9 0-15,9 0 16,-9 10 0,-1-1-16,1 0 15,0-9 1,-10 10-16,0-1 15,-9 1 1,-19-1-16,1 0 16,18-9-1,-19 0 1,0 0-16,19 0 16,0 0-1,0 0-15,-1 0 16,11 10-1,9-1-15,-1 0 16,1-9 0,9 10-16,19-1 15,0 1 1,9-10-16,1 9 16,9-9-1,-1 9-15,1 1 16,9-1-1,-9-9-15,9 10 16,0-10 0,10 9-1,0 0-15,-1 1 16,1-1-16,-1-9 16,-8 9-1,-11 1 1,1 18-16,9-9 15,10 9 1,-10-9-16,-9-1 16,-10 1-1,-9 0-15,-9 0 16,-29 0 0,-9-10-16,-9-9 15,-20 9 1,-8-9-16,-11 0 15,-8 0 1,-19 0-16,-10 0 16,-9 0-1,-10 0-15,-18 0 16,-1 0 0,1 0-16,-10 0 15,1 0 1,-11 0-16,1 0 15,-9 0 1,-1 0 0,0 0-16,1 0 15,-1 0 1,1 10-16,-1-1 16,0 0-1,-9-9-15</inkml:trace>
  <inkml:trace contextRef="#ctx0" brushRef="#br0" timeOffset="139692.71">2531 1137 0,'0'0'0,"0"0"0,9 9 16,0 19-1,10 38-15,9 37 16,1 47 0,-1 38-1,10-10-15,-10 1 16,0 8-16,-9-9 15,0-9 1,-19-19 0,0-28-16,0-18 15,0-39 1,0-8-16,0-20 16,0-18-1,0 0-15,0-19 16,9 0-1,0-29-15,1-27 16,-1 19 0</inkml:trace>
  <inkml:trace contextRef="#ctx0" brushRef="#br0" timeOffset="139975.7">2333 1568 0,'0'0'0,"0"-18"0,-9-20 15,9-9 1,0 0-16,0 0 16,9 10-1,0-1 1,1 1-16,9-1 15,-10-9 1,10 10-16,9-1 16,0 1-1,1 9-15,-20 9 16</inkml:trace>
  <inkml:trace contextRef="#ctx0" brushRef="#br1" timeOffset="142639.43">1533 658 0,'0'-9'0,"0"-19"0,-9-19 16,9 0 0,0 0-1,0 10-15,0 8 16,0 11-1,9 8-15,1 1 16,-1-1 0,10 20-16,19-1 15,-1 1 1,10-1-16,-18 10 16,-1 0-1,-9-10-15</inkml:trace>
  <inkml:trace contextRef="#ctx0" brushRef="#br1" timeOffset="145363.54">3001 959 0,'0'0'0,"0"0"16,0 0-16,0 9 15,0 19 1,0 28-16,-9 29 16,-10 37-1,0 19 1,0 9-16,10 28 16,-1-9-16,10 18 15,10 10 1,-1-9-16,10-10 15,0-18 1,0-29-16,-1-18 16,-8-29-1,-1-18 1,1-29-16,-10-8 16,0-11-1,0-18-15,0 0 16,0-9-1,0-38-15,-10-19 16,-9-18 0,1-19-16,-1 0 15,0-10 1,10 0-16,-10-9 16,0-9-1,0 9-15,0 0 16,0-19-1,1 19-15,-1 10 16,9-1 0,1 10-16,0 9 15,-1 10 1,1 9-16,9 0 16,9 0-1,1 9 1,-1 0-16,0 1 15,1 18 1,-1 0-16,1 19 16,-1-1-1,0 1-15,10 10 16,9-1 0,20 0-16,-1 0 15,18 0 1,20 1-16,28-10 15,9-1 1,19 1-16,29 0 16,-1 0-1,10 9-15,9 10 16,9-1 0,10 10-16,10-9 15,9 9 1,9-9-16,0-1 15,0 1 1,0-10 0,1 10-16,-1-1 15,0-8-15,0-1 16,10 0 0,-1 0-1,1 1-15,9-11 16,-19 11-1,10-1-15,9 9 16,0 10 0,-10 10-16,20-1 15,-10 1 1,9 8-16,19-8 16,-9-1-1,9 1 1,1 8-16,8-8 15,1 8-15,-19-8 16,-10-1 0,-9-9-1,-19-9-15,-9 9 16,-19-10 0,-10 1-16,-8 0 15,-11-1 1,-8-8-16,-10 8 15,-19 1 1,-38-1-16,-9 1 16,-18 0-1,-20 9-15,-9 0 16,-9 0 0,-1 9-16,-18 0 15,9 1 1,-9 18-16,9 9 15,1 20 1,-1 18-16,-9 9 16,-1 10-1,1 19-15,0 18 16,0 10 0,9 18-1,-9 10-15,0 0 16,9 0-1,-9 0-15,0 0 16,-1-19 0,1-19-16,-9 0 15,-1-18 1,0-10-16,-9-18 16,0-10-1,0-19-15,0 0 16,0 1-1,-9-20-15,0 1 16,-10-1 0,0-9-16,-19 1 15,-18 8 1,-48 10-16,-46-9 16,-76-1-1,-47-18 1,-37-19-16,-19-19 15,-19-9-15,-10 0 16,-9-10 0,-37 1-1,-29 9-15,10-1 16,-1 1 0,-18-9-16,-9-1 15,18 10 1,-9 0-16,18 0 15,1 0 1,-19 9-16,9 19 16,0 9-1,1 1-15,8-1 16,20 0 0,18 20-16,10-11 15,37-8 1,19-1-16,38 0 15,28 1 1,28-1 0,19-9-16,19 10 15,28-1-15,19-9 16,47 0 0,19 0-1,28 0-15,19 0 16,9 0-1,9 0-15,1 0 16,9 0 0,0 0-16,0 0 15,0 0 1,9 0-16,10 0 16,19 0-1,9-9-15,19-1 16,18 10-1,20 0-15,18 0 16,19 0 0,29 0-16,18 0 15,28 0 1,29 0-16,9 10 16,28-1-1,28 10 1,29-1-16,28 11 15,37 18 1,20-10-16,27 1 16,48-1-1,18-9-15,10-9 16,19 0 0,65-19-16,-9 0 15,-18 9 1,8-9-16,-37-9 15,-75 9 1,-19-10-16,-38 1 16,-28-10-1,1 1-15,8-11 16</inkml:trace>
  <inkml:trace contextRef="#ctx0" brushRef="#br1" timeOffset="202235.05">29953 3905 0,'0'0'0,"0"0"15,0 0-15,0 9 16,0 10 0,0 28-1,-9 28-15,-10 19 16,0 18 0,0 10-16,-9 19 15,0-10 1,0 10-16,9 9 15,0-19 1,10 10-16,-1 19 16,1-10-1,-1 0-15,1 19 16,0-10 0,-1 10-16,1 19 15,-1 9 1,10 0-16,0 0 15,10 9 1,9-9-16,9 10 16,0-10-1,-9 0-15,0-10 16,-1 1 0,1 0-1,0 9-15,-9 0 16,-1 9-16,-9-9 15,0-9 1,0 9 0,0 0-16,0-9 15,0-10 1,-19 0-16,10 0 16,-10 1-1,0-10-15,0-1 16,0 1-1,1-19-15,8 1 16,-9-11 0,10-8-16,0-1 15,-1 0 1,1-9-16,-1-18 16,1-11-1,0-8-15,-1-20 16,1-18-1,9-9 1,0-19-16,0-1 16,0-18-16,0 0 15,0 0 1,0 0 0</inkml:trace>
  <inkml:trace contextRef="#ctx0" brushRef="#br2" timeOffset="-213069.63">31440 2957 0,'0'0'0,"0"0"0,0 0 15,0 0 1,-19-9-16,-28-1 16,-10 1-1,-9 18-15,1 1 16,-1 18-1,19 19-15,9 0 16,10-1 0,28 20-16,9-10 15,1-9 1,18 0-16,-9-9 16,-1-19-1,1-1 1,0 1-16,0-19 15,-10 0 1,1 0-16,-1-19 16,1 1-1,8-1-15,1-9 16,0 0 0,0 9-16,0 9 15,-1 1 1,1 0-16,0 18 15,0 0 1,0 10-16,0 9 16,-19 29-1,0 8-15,-19 20 16,0-1 0,0-9-16,0-19 15,10 1 1,-1-20-16,1 1 15,9-29 1</inkml:trace>
  <inkml:trace contextRef="#ctx0" brushRef="#br2" timeOffset="-212521.5">31515 3088 0,'0'0'0,"9"0"16,1-9-16,8 0 15,1-1 1,0 10-16,0 0 16,0 10-1,0-1 1,-1 19-16,1 10 15,0-1-15,-19 1 16,0-10 0,0-9-1,0-1-15,0-8 16,0-10 0,0 0-16,0 0 15,0-10 1,0-18-16,9-9 15,20-20 1,8 1-16,1 9 16,-1 10-1,-18 18-15</inkml:trace>
  <inkml:trace contextRef="#ctx0" brushRef="#br2" timeOffset="-211921.7">32202 3342 0,'0'0'0,"0"-10"16,-19-8-16,-9-11 15,-10 1 1,-19 19 0,-8 18-16,18 1 15,0 18 1,18-9-16,1-1 15,19 1 1,-1-19-16,10 0 16,10 0-1,8-9-15,11-10 16,8-9 0,-18 18-16,0 1 15,0 18 1,0 1-16,9 18 15,0 9 1,0 10-16,-18-19 16</inkml:trace>
  <inkml:trace contextRef="#ctx0" brushRef="#br2" timeOffset="-211288.9">32540 2741 0,'0'0'0,"0"0"0,0 10 16,0 27-1,-9 38-15,9 19 16,9 28 0,1-9-16,-1-29 15,10-9 1,0-19-16,-10-18 16,0-19-1,-9-19-15,0 0 16,0-10-1,-18-9-15,-20-18 16,10 9 0,0 0-16,-1 18 15,11 10 1,-1 10 0,9-1-16,1 19 15,9 0 1,9 10-16,20-1 15,-1 1 1,9-19-16,1-1 16,-10-18-1,-9 0-15,0-9 16,-10-10 0,-9 10-16,0 0 15,0 9 1,0 0-16,0 0 15,0 0 1,10 9-16,18 0 16,-19 1-1</inkml:trace>
  <inkml:trace contextRef="#ctx0" brushRef="#br2" timeOffset="-210550.33">32775 2657 0,'0'0'0,"0"0"15,0 0-15,0 9 16,10 10 0,-1 47-16,-9 56 15,10 46 1,-1 29-16,0 19 16,1 9-1,-1 1-15,-9 8 16,0 10-1,0 9-15,0 1 16,-9 18 0,-1 0-1,1 0-15,-10 0 16,0 0-16,1 0 16,-1-9-1,0 9 1,0 10-16,0-1 15,-9 10 1,0-10-16,0 1 16,-1 9-1,1-19-15,0 0 16,0 0 0,0-9-16,9-1 15,0-18 1,10 10-16,-1-10 15,1-10 1,-1 1 0,10-20-16,0-17 15,10-30 1,-1-17-16,10-30 16,0-17-1,0-20-15,-10-9 16,0-18-1,1-11-15,-10-27 16,0-19 0,0 0-16</inkml:trace>
  <inkml:trace contextRef="#ctx0" brushRef="#br2" timeOffset="-209322.82">31035 4899 0,'0'0'0,"0"0"15,0 0 1,0 0-16,0 0 15,0 0 1,0 0-16,9-9 16,1-10-1,-1-28-15,19-28 16,1-19 0,8 10-1,-8 18-15,-11 19 16,1 19-16,-9 19 15,-1-1 1,0 20 0,20 8-16,-1 39 15,19 37-15,-9 9 16,-10 0 0,-9-9-1,-1-10-15,-18-27 16,0-11-1,-9-27-15</inkml:trace>
  <inkml:trace contextRef="#ctx0" brushRef="#br2" timeOffset="-209105.9">31016 4749 0,'0'0'0,"0"0"16,10 0-16,27-9 15,39-1 1,27 1 0,19 18-16,-65-9 15</inkml:trace>
  <inkml:trace contextRef="#ctx0" brushRef="#br2" timeOffset="-208151.26">30790 5678 0,'0'0'0,"0"0"0,10 9 15,-1 19 1,1 19-16,-1 0 16,0 10-1,1-20-15,-1 1 16,-9-10-1,0-9-15,0-10 16,0-9 0,0 0-1,0-9-15,10-20 16,-1-46 0,19-19-16,1 1 15,8 18 1,1 18-16,-10 20 15,-9 9 1,0 18-16,-1 1 16,1 18-1,0 10-15,0 9 16,-19 19 0,-9 0-16,-10 9 15,-10-9 1,11-9-16,8-20 15,1 1 1,-1-19-16,10 0 16,10 0-1,-1 0-15,19 10 16,20-1 0,-1 0-1,-10 20-15,1-11 16,-19 10-1,-10 1-15,-9-1 16,-28 9 0,-38 10-16,-85 0 15,-178 19 1</inkml:trace>
  <inkml:trace contextRef="#ctx0" brushRef="#br2" timeOffset="-207254.64">30715 6973 0,'0'0'0,"0"0"0,0 0 15,0 9 1,0 10-16,0 37 16,0 19-1,10 0-15,-10 0 16,0-18 0,0-11-16,0-17 15,0-11 1,0-18-16,0 0 15,9-9 1,0-29-16,20-46 16,-1-10-1,9 0 1,1 29-16,0 27 16,-10 10-1,0 19-15,0-1 16,1 20-1,-1-1-15,-9 0 16,-1 20 0,1-1-16,-19 0 15,0 0 1,-19 10-16,-9-1 16,0-18-1,0 0-15,0-19 16,18 0-1,1 0-15,9 0 16,0 0 0,9 9-16,29 0 15,9 20 1,9-1-16,1 0 16,-20 9-1,1-9 1,-19 1-16,-19-1 15,-10 0 1,-27 9-16,-67 10 16,-56-9-1,-9-29-15,19-18 16,84 0 0</inkml:trace>
  <inkml:trace contextRef="#ctx0" brushRef="#br2" timeOffset="-206969.11">31073 6701 0,'0'0'0,"9"-10"0,19-9 15,29-9 1,18 0-16,10 9 16,9 10-1,0 18-15,-47 1 16</inkml:trace>
  <inkml:trace contextRef="#ctx0" brushRef="#br2" timeOffset="-206484.57">30781 8596 0,'0'0'0,"0"0"16,0 0-1,0 0-15,0 0 16,-9 9 0,-20 10-16,-8 9 15,-1 19 1,1 9-16,8 1 15,20-1 1,18-9-16,29 0 16,28 9-1,47 0 1,18-18-16,-8-19 16,-29-19-1,-66 0-15</inkml:trace>
  <inkml:trace contextRef="#ctx0" brushRef="#br2" timeOffset="-206253.43">30819 8117 0,'0'0'0,"0"0"15,9 0-15,29-9 16,28 18 0,65 1-16,29 18 15,19 0 1,150 38 0</inkml:trace>
  <inkml:trace contextRef="#ctx0" brushRef="#br2" timeOffset="-205404.73">30461 9881 0,'0'0'0,"0"0"0,0 10 16,10 8 0,-1 39-16,-9 18 15,0 28 1,9 9-1,-9-8-15,10-29 16,-10-19-16,0-9 16,0-10-1,0-27-15</inkml:trace>
  <inkml:trace contextRef="#ctx0" brushRef="#br2" timeOffset="-205087.56">30471 9834 0,'0'0'0,"0"0"16,0 0-1,9 10-15,19 8 16,19 20-1,0 28-15,10 9 16,-10 9 0,-10-9-16,-18 0 15,-9-18 1,-10-1-16,-19-19 16,-38 1-1,-56-1-15,38-27 16</inkml:trace>
  <inkml:trace contextRef="#ctx0" brushRef="#br2" timeOffset="-204222.34">30320 11880 0,'0'0'0,"0"0"0,0 0 15,9-19-15,1-9 16,-1-19 0,10-19-1,9-28-15,19 0 16,10 1 0,-20 18-16,1 28 15,0 28 1,-10 10-16,0 27 15,19 29 1,0 66-16,10 37 16,-20 0-1,-8-9-15,-11-29 16,-18-27 0,0-20-16,0-27 15,-9-29 1</inkml:trace>
  <inkml:trace contextRef="#ctx0" brushRef="#br2" timeOffset="-204032.36">30311 11805 0,'0'0'0,"9"0"16,10-10-1,37 1-15,38-10 16,19 0 0,10 1-16,-58-1 15</inkml:trace>
  <inkml:trace contextRef="#ctx0" brushRef="#br2" timeOffset="-203804.74">30781 11092 0,'0'0'0,"0"0"16,9 0-16,1-10 15,18 1-15,29-1 16,37 20-1,28-1 1,-66 1-16</inkml:trace>
  <inkml:trace contextRef="#ctx0" brushRef="#br2" timeOffset="-203602.72">31035 10735 0,'0'0'0,"-9"28"15,-10 47-15,-19 57 16,10 36 0,9 39-16,29 9 15,8 112 1</inkml:trace>
  <inkml:trace contextRef="#ctx0" brushRef="#br2" timeOffset="-202971.75">29163 13052 0,'9'0'0,"10"0"15,66-18-15,65 8 16,76 10 0,56 10-1,57 18-15,66 0 16</inkml:trace>
  <inkml:trace contextRef="#ctx0" brushRef="#br2" timeOffset="-201555.75">32474 3876 0,'0'0'0,"0"0"15,0-9-15,10 0 16,-10-1 0,0 10-16,0 10 15,0 18 1,-19 56-16,10 57 16,9 37-1,9 38-15,19 19 16,0 9-1,-9 0-15,-9 18 16,-20 20 0,-9 9-16,1 9 15,-1 9 1,0 20-16,10-1 16,9 1-1,0-10-15,0 0 16,0-10-1,0-9 1,-19 10-16,0-19 16,-9 0-1,-10-10-15,10-18 16,0-19 0,18-19-16,10-47 15,0-9 1,0-37-16,0-29 15,-9-19 1,-1-9-16,1 0 16,0-9-1,9-10-15,0-9 16,0-9 0,0-1-16,0-9 15,0-9 1,0 0-16,0-10 15,0 1 1,0-10 0,0 0-16,0 0 15,0 0 1,9 9-16,0 0 16,1 1-1,-1-1-15,1 10 16,8 9-1,11 19-15,-11 0 16,1 9 0,0 1-16,0-1 15,0 0 1,-10-9-16,1-9 16,-1-1-1,0 1-15,-9-1 16,0-9-1,10 10-15,-10-19 16</inkml:trace>
  <inkml:trace contextRef="#ctx0" brushRef="#br2" timeOffset="-175485.57">13688 4383 0,'0'0'0,"0"0"16,9 10-16,1-1 16,-1 19-1,10 19-15,0 19 16,-1 9 0,1 37-1,0 20-15,0 8 16,0 20-16,-19-1 15,0 1 1,0 18-16,0 0 16,0 1-1,-10-1 1,1 0-16,-1-9 16,10-9-1,0-20-15,-9-8 16,0-20-1,-10 1-15,0-10 16,-9-9 0,-10 0-16,1-10 15,-1-9 1,0-9-16,1-19 16,-1-10-1,0-18-15,-18-10 16,0-9-1,-1-18-15,-9-20 16,19 1 0,0-20-16,10 10 15,8 1 1,20 17 0,-1 1-16,20 0 15,-1 9-15,20 10 16,27 9-1,19 19 1,10 37-16,0 19 16,-10 38-1,0 18-15,-9 10 16,-10 28 0,-18-1-16,-19 20 15,0 9 1,-19 10-16,0 8 15,-19-8 1,-19-1-16,1 10 16,-10 0-1,-10 0 1,-9 9-16,10 0 16,-10 0-16,19-9 15,0-10 1,19-18-16,-1 9 15,11-19 1,8 10 0,1-10-16,18-18 15,1-20 1,18-18-16,9-9 16,58 9-1,-20-47-15</inkml:trace>
  <inkml:trace contextRef="#ctx0" brushRef="#br2" timeOffset="-171870.69">13763 6701 0,'0'0'0,"0"9"16,0 10 0,-19 18-16,-18 10 15,-1 9-15,-18 1 16,-20-20 0,1 1-1,-28-19-15,-10-10 16,-10-9-1,-8-28-15,-10-10 16,-1-18 0,-8-19-16,18-19 15,10-9 1,18-19-16,1-28 16,9-19-1,9-9-15,1-19 16,18 0-1,0-10-15,0-9 16,10 19 0,-1 19-16,10 9 15,0 28 1,0 20-16,9-1 16,1 18-1,-1 20-15,0-1 16,-9 20-1,0-1-15,0 0 16,0 19 0,19 10-1,0 9-15,9 18 16,0 1 0,0 18-16,1 1 15,-20 18 1,0 9-16,1 1 15,-1 9 1,0 0-16,10 0 16,0 0-1,0-10-15,9-9 16,10-9 0,-1 0-16,1-19 15,9 0 1,0 0-16,9-28 15,10-29 1,9-27 0,10-29-16,-1 20 15,1 18 1,0 18-16,-1 20 16,-8 9-1,18 18-15,9 29 16,29 28-1,18 28-15,1 19 16,-10 0 0,-10-19-16,-18-10 15,-19-18 1,-9-9-16,-19-19 16</inkml:trace>
  <inkml:trace contextRef="#ctx0" brushRef="#br2" timeOffset="-167468.93">14186 15145 0,'0'0'0,"10"-28"16,18-29-16,19-18 15,19 0 1,37-9-1,29-1-15,47 1 16,47-1-16,28 1 16,9 0-1,19 8-15,-9 20 16,-10 9 0,-18 19-1,-10 28-15,0 28 16,-9 29-16,-9 18 15,-29 9 1,-57 0 0,-27 1-16,-29 28 15,-18 37 1,-20 19-16,-27 28 16,-20 9-1,-18-9-15,-38-9 16,-28-10-1,-28-9-15,-48 0 16,-55-19 0,-29-19-16,-29-18 15,-8-29 1,-10-18-16,-10-19 16,1-10-1,-19-27-15,-1-20 16,-8-18-1,37-19-15,37-18 16,48-20 0,28-9-1,37-9-15,20-10 16,27-18 0,29 9-16,28 10 15,28-20 1,19 10-16,19 10 15,37-29 1,29 10-16,18 9 16,29 0-1,9 0-15,10 9 16,-1 19 0,20 0-16,8 19 15,29 28 1,141 1-16</inkml:trace>
  <inkml:trace contextRef="#ctx0" brushRef="#br2" timeOffset="-166503.43">19981 14535 0,'10'-10'0,"46"-46"0,66-19 15,57-9 1,38-1-16,18 29 16,19 9-1,19 28-15,-1 10 16,20 18 0,0 19-16,-1 1 15,1 17 1,-29 20-16,-27 9 15,-30 10 1,-8 18-16,-29 0 16,-9 28-1,-9 20-15,-29 8 16,-28 10 0,-28 0-16,-38 9 15,-28 0 1,-37 1-16,-39-1 15,-37-9 1,-46-19-16,-48 0 16,-19-19-1,-28-18 1,-38-10-16,-9-18 16,-9-20-1,-10-27-15,28-29 16,10-18-1,9-29-15,29-18 16,-1-28 0,10-29-16,28-18 15,19-29 1,37 1-16,29-10 16,28 0-1,19-9-15,18 9 16,19 0-1,29 9-15,18 10 16,20 0 0,27 19-16,29-10 15,56 0 1,38 19 0,122-47-16</inkml:trace>
  <inkml:trace contextRef="#ctx0" brushRef="#br2" timeOffset="-165422.95">26021 14638 0,'19'-9'0,"47"-29"0,65-28 16,57-18 0,19 18-16,19 19 15,19 19 1,9 10-16,28 8 16,10 20-1,-1-1-15,-27 19 16,-10 0-1,-19 19-15,-19 0 16,-28 19 0,-18-1-16,-1 20 15,-18 18 1,-10 10-16,-38 9 16,-18 9-1,-19 0-15,-29 10 16,-27 19-1,-20-1-15,-18-9 16,-28 10 0,-10 9-1,-28-1-15,-10 1 16,-9-19 0,-9-9-16,-19 9 15,-19-18 1,-19-1-16,-28-9 15,-9-19 1,-10-18-16,-28-10 16,-9-10-1,9-27-15,9-29 16,1-28 0,8-18-16,11-19 15,8-10 1,20-28-16,37-18 15,9-20 1,29-9-16,18 1 16,20 8-1,18-8-15,19 8 16,0-8 0,19-1-16,18 0 15,1-9 1,18 9-1,1 1-15,18-11 16,19 11 0,9 8-16,10-8 15,9 8 1,10 20-16,9-1 16,-9 10-1,9 9-15,0 19 16,0 19-1,0 18-15,19 19 16,-57 19 0</inkml:trace>
  <inkml:trace contextRef="#ctx0" brushRef="#br2" timeOffset="-160105.68">14901 15107 0,'0'0'0,"0"0"15,0-9-15,0-1 16,0 1 0,0 9-1,0 0-15,0 9 16,0 10 0,0 19-16,-9 37 15,9 9 1,0 10-16,0-19 15,0 10 1,0-1-16,0-9 16,0 0-1,0-19-15,0-18 16,0-10 0,0-9-16,0 0 15,0-19 1,0 0-16,9-10 15,1-37 1,-1-37-16,-9-19 16,0-10-1,0 0 1,0 29-16,0 9 16,0 19-1,0 9-15,0 9 16,0 10-1,0 19-15,0-1 16,0 10 0,0 10-16,0 8 15,10 39 1,-1 37-16,0 18 16,1 1-1,-1 9-15,1-19 16,-10-19-1,0-18-15,0-19 16,0-9 0,0-10-16,0-10 15,0-8 1,0-1-16,0 1 16,9-1-1,0 0-15</inkml:trace>
  <inkml:trace contextRef="#ctx0" brushRef="#br2" timeOffset="-158854.87">16068 15285 0,'0'0'0,"0"10"16,0 9-1,0 9-15,9 19 16,1 9 0,-1 0-16,0-9 15,1-9 1,-1-20-16,1 1 16,-1-19-1,1 0-15,8 0 16,1 0-1,9 0-15,1 0 16,-1 0 0,0 10-16,0-1 15,10 0 1,-10 20-16,0 17 16,-9 1-1,0 10-15,-19-1 16,-9 0-1,-20 1-15,-18-1 16,-19-9 0,-9-10-1,-9-9-15,-1 1 16,19-1 0,10 0-16,9 0 15,28-9 1</inkml:trace>
  <inkml:trace contextRef="#ctx0" brushRef="#br2" timeOffset="-158545.39">16171 15304 0,'0'0'0,"10"0"15,-1-19-15,19 1 16,10-1 0,18-9-1,10 0-15,0 9 16,0 9-1,-10 1-15,-9 0 16,-18 9 0,-20 0-16</inkml:trace>
  <inkml:trace contextRef="#ctx0" brushRef="#br2" timeOffset="-156839.4">15993 5359 0,'0'0'0,"9"0"0,19-19 16,29 0-16,46 1 16,38-11-1,47 1-15,38 10 16,28 8-1,0 20-15,28 8 16,-9 1 0,0 0-1,-28-19-15,-20 0 16,-36 9 0,-39-9-16,-18 0 15,-29 0 1,-37 0-16,-19-9 15,-19 9 1,-9 0-16,-19 0 16,0 0-1,-19 0-15,-37-10 16,-57 1 0,-56 0-16,-29-1 15,-28 10 1,-28-9-16,0 0 15,-9-10 1,18 0-16,1 0 16,9 10-1,37-1 1,38 1-16,38 18 16,37 1-16,29-1 15,27 1 1,11-1-1</inkml:trace>
  <inkml:trace contextRef="#ctx0" brushRef="#br2" timeOffset="-155405.89">16237 9318 0,'0'0'0,"10"0"0,8-9 16,39-10 0,46 0-16,48 1 15,18 8 1,10 1-16,28 9 16,0 9-1,0-9-15,9 0 16,1 0-1,-10 0-15,-19 0 16,-10 0 0,-18 0-16,-28 0 15,-19 0 1,-19 0-16,-19 0 16,-18 0-1,-20 0 1,1 0-16,-19 10 15,0-1-15,-10 0 16,0 1 0,1 18-1,-1 0-15,1 28 16,-1 10 0,0 9-16,-9 9 15,0-8 1,0-1-16,0-19 15,0-19 1,-9 1-16,0-19 16,-1-1-1,-9 1-15,-28-9 16,-18-10 0,-39 0-16,-28-19 15,-37 0 1,-38-9-1,-28 9-15,-29 0 16,-8 1 0,-1 8-16,0 10 15,28 10 1,1-1-16,46 10 16,29-10-1,37 1-15,38-1 16,19 0-1,28 1-15,19-1 16,9-9 0,9 0-16,1 0 15,9 0 1,0 0-16,0 0 16,9 0-1,1-9-15,9-10 16,-1 0-1,1-9-15,0-9 16,0-1 0,0-9-1,-19 28-15</inkml:trace>
  <inkml:trace contextRef="#ctx0" brushRef="#br2" timeOffset="-154170.09">15964 4468 0,'0'0'0,"0"0"0,10 0 16,9-19-16,18 0 15,10 0 1,19 10-16,38-10 16,27 0-1,29 1-15,38-11 16,9 11-1,9-1 1,-9 10-16,-9-1 16,-1 10-1,-9 10-15,0-1 16,-18 10 0,-1-1-16,0 1 15,-27-9 1,-1-1-16,-19-9 15,-28 0 1,-19 0-16,-28 0 16,-9 0-1,-19 0-15,0 9 16,-1 1 0,-8-1-16,-1 19 15,-9 0 1,0 19-16,0 19 15,0 9 1,-9 0-16,-10 0 16,0 0-1,10-9 1,-1-10-16,1-9 16,0-9-16,-1-20 15,1 1 1,9-9-1,0-1-15,-10-9 16,-8 9 0,-1-9-16,-28 0 15,-19 0 1,-28-9-16,-47 0 16,-57-1-1,-46 1-15,-29-1 16,0-8-1,0 8-15,28-8 16,20 8 0,27-9-16,38 1 15,10 8 1,37 1-16,38-1 16,9 1-1,19 0 1,18-1-16,1 1 15,0 0 1,19-1-16,-1 1 16,1 9-1</inkml:trace>
  <inkml:trace contextRef="#ctx0" brushRef="#br2" timeOffset="-150506.02">15908 6100 0,'0'0'0,"0"-9"16,9-10-16,1-9 16,-1 0-1,19 0-15,1-1 16,18 1-1,18 0-15,30 0 16,17-10 0,20 1-16,37-1 15,1 1 1,18-1-16,19 10 16,9 19-1,10-1-15,0 10 16,9 10-1,-9-1 1,-10 10-16,-9 0 16,-19-10-1,-18-9-15,-29 0 16,-19 0 0,-28 0-16,-9 0 15,-29 0 1,-18 0-16,-1 0 15,-18 0 1,0 0-16,-9 9 16,-1 1-1,0-1-15,1 19 16,-1 19 0,1 19-16,-1 18 15,0 1 1,-9-1-16,0-9 15,0 0 1,-9 0-16,0-18 16,-1-20-1,1 1 1,-10-10-16,0-9 16,-9-1-1,-10 1-15,-28 0 16,-28 0-1,-47-19-15,-28 0 16,-38 0 0,-9 0-16,-20 0 15,1 0 1,-9 9-16,-1 10 16,0-10-1,10 1-15,19-1 16,9-9-1,28 0-15,38 0 16,38 0 0,27 0-16,20 0 15,9 0 1,19-9-16,-1 9 16,20-10-1,0 1 1,-1 0-16,1-10 15,-1 0-15,-8 0 16,-1-9 0,0-9-1,0-1-15,0-9 16,0-9 0,-9 9-16,9-9 15,10-1 1,0 1-16,-1 9 15,1 0 1,9 10-16,0 9 16,0 9-1,0 9-15,0 10 16,0 0 0</inkml:trace>
  <inkml:trace contextRef="#ctx0" brushRef="#br2" timeOffset="-148603.41">20734 15454 0,'0'0'0,"0"0"0,0-28 15,-9-9 1,9-10-16,9 0 16,0-9-1,20 9-15,18-10 16,9 10-1,0 19-15,-18 10 16,0 8 0,-1 20-16,1-1 15,0 19 1,-10 10-16,0 18 16,-9 10-1,-19 9 1,0 0-16,-19 0 15,-19 0 1,-18 0-16,0-19 16,-1 0-1,1-9-15,9-9 16,0-10 0,18-9-16,1 0 15,19-10 1,-1 0-16,1-9 15,18 10 1,20-1-16,36 0 16,20 1-1,9-10-15,0 0 16,0 0 0,0-10-1,-18 1-15,-11 0 16,-8-1-16,-19 1 15,-1 0 1,-18-1 0,0 1-16,0-1 15,-10 1 1,-9 9-16,0 0 16,0 0-1,0 0-15,0 0 16</inkml:trace>
  <inkml:trace contextRef="#ctx0" brushRef="#br2" timeOffset="-147504.9">22352 15088 0,'0'0'0,"0"0"16,0 0 0,0 0-16,0 0 15,9 19 1,1 28-16,9 19 16,-1 9-1,1 0-15,0-19 16,0-9-1,-10-19-15,1-9 16,-1 0 0,1-19-1,18 0-15,0-10 16,0-18 0,10-19-16,-1-9 15,-18 9 1,0 19-16,0 0 15,-10 18 1,-9 1-16,0 9 16,0 9-1,0 10-15,0 38 16,-9 27 0,-1 10-16,1 9 15,0-9 1,-1-19-16,1-19 15,-1 0 1,10-18-16,0 0 16,0-1-1,0-9-15,0 0 16,0-18 0</inkml:trace>
  <inkml:trace contextRef="#ctx0" brushRef="#br2" timeOffset="-146287.86">14139 7020 0,'0'0'0,"0"0"0,0 0 15,10 0 1,-1 0-16,19 0 16,1-10-1,-1 1-15,19-1 16,0 10 0,0 0-16,9-9 15,10 0 1,0-1-16,-9 1 15,-1 0 1,10-1 0,0 10-16,-29 0 15</inkml:trace>
  <inkml:trace contextRef="#ctx0" brushRef="#br2" timeOffset="-145102.89">27197 15501 0,'0'0'0,"9"-9"16,19-10-16,1 0 16,18-9-1,0 0-15,19 9 16,9 10-1,10 18-15,-10 1 16,-9 18 0,-10 0-16,-18 0 15,-19 0 1,-10 0-16,-9 10 16,-28 9-1,-19 9-15,-19 0 16,0-18-1,0-1-15,10-18 16,9 0 0,0-10-1,18-9-15,1 0 16,19 0 0,-1 0-16,10 0 15,10 0 1,9-9-16,18 0 15,20 18 1,18 0-16,10 10 16,-1 9-1,-9 10-15,-9 9 16,-9 0 0,-20 0-16,-8-1 15,-20 1 1,-18 0-16,-20 10 15,-27-10 1,-48-10-16,-37-18 16,-37-29-1,-20-18 1,-18-9-16,18-10 16,29 19-16,28 9 15,75 10 1</inkml:trace>
  <inkml:trace contextRef="#ctx0" brushRef="#br2" timeOffset="-140322.27">13650 15417 0,'0'0'0,"0"0"0,10 0 16,-1-10-1,0 1-15,1-10 16,-1 1 0,1-1-16,-1 0 15,10 0 1,9 0-16,0 1 15,-9-1 1,9-9-16,1 0 16,-1-10-1,0 1-15,10-1 16,9 1 0,18-20-1,1 10-15,0 0 16,19 0-1,9-9-15,19 0 16,9-10 0,-9 10-16,0 9 15,28 0 1,-9 0-16,9 10 16,0-1-1,-9 10-15,9-10 16,0 10-1,9 10-15,1 8 16,9 1 0,0-1-16,-19 10 15,-9 0 1,-1 10-16,-8-1 16,-11 1-1,-8 18-15,-1 0 16,-9 0-1,-9 0-15,0 0 16,-1 10 0,-8-1-1,-1 10-15,-19-9 16,1 9 0,-10 0-16,-9 0 15,-1 18 1,1 1-16,-10 9 15,-9 0 1,0 9-16,-19 20 16,0-1-1,-19 0-15,0 0 16,-19 0 0,1 1-16,-20-11 15,1 1 1,-10 0-16,-9-9 15,0-1 1,-10 10-16,-9-10 16,0 1-1,0-10-15,0 0 16,-19 0 0,-10 0-16,-8 0 15,-1-9 1,-19-10-1,10 0-15,-19-9 16,0 9 0,-9-18-16,-10 0 15,-9-10 1,-19-10-16,0 1 16,10-9-1,-10-10-15,9 0 16,20-10-1,8-9-15,20 1 16,9-1 0,9 0-16,19-9 15,9 0 1,1 0-16,9 0 16,9-10-1,10 1 1,0-1-16,-1 0 15,11 1 1,8-1-16,10 1 16,0-1-1,9 1-15,1-1 16,9 1 0,-10-1-16,10-9 15,0 0 1,9 10-16,0-1 15,0-9 1,10 1-16,-1 8 16,1-9-1,-1 0-15,10 0 16,0-9 0,10 0-16,-1-1 15,1 1 1,-1 0-16,10-1 15,9 1 1,0 0 0,1 0-16,18-10 15,0 0 1,9 10-16,1-10 16,-1 10-1,0 0-15,10 9 16,0-10-1,19 1-15,-10 9 16,10 0 0,-1 0-16,1 1 15,9 8 1,0 0-16,0 10 16,0 0-1,19 0-15,0 0 16,9 0-1,1 0-15,-1-1 16,0 1 0,-9 0-1,0 9-15,9-9 16,-9 0 0,-9 9-16,-1 1 15,10-1 1,0 0-16,0 0 15,0 1 1,0 8-16,0 1 16,-1-1-1,1 10-15,0 0 16,10 10 0,-11-1-16,1 1 15,0-1 1,-19 19-16,10 0 15,-10 0 1,0 0-16,9 19 16,-9 0-1,-18 0-15,8 0 16,-8 0 0,-1 0-16,0 0 15,-18 0 1,-1 9-1,1 0-15,-1 1 16,-18 8 0,-1-8-16,1 8 15,-1-8 1,-18-1-16,0 0 16,0 0-1,0-9-15,-10 0 16,-9 19-1,-9-28-15</inkml:trace>
  <inkml:trace contextRef="#ctx0" brushRef="#br2" timeOffset="-138122.89">12954 7264 0,'0'0'15,"0"0"-15,0 0 16,-19 0-16,-28-19 16,-19-19-1,-28-18-15,-19-19 16,0-10 0,1-18-16,8-19 15,-9-18 1,-9-29-1,0-10-15,9-8 16,9 8-16,1 11 16,9 8-1,18 19 1,11 1-16,18 18 16,-1 0-1,1 9-15,0-9 16,-9 0-1,9 10-15,0 18 16,0 9 0,9 20-16,10 8 15,0 10 1,0 0-16,-1 1 16,1-1-1,-10 9 1,1-9-16,-10 0 15,19 19-15,-1 0 16,11 9 0,8 10-16,1-1 15,-1 1 1,1 9 0,-10 9-16,0 10 15,0 19 1,1 18-16,-11 19 15,20 0 1,0-9-16,-1-10 16,1-18-1,9-20-15,0 1 16,0-19 0,0 0-16,9-9 15,10-47 1,19-57-16,-1-9 15,1 0 1,0 38-16,-20 46 16,1 19-1,19 38 1,75 103-16,141 150 16</inkml:trace>
  <inkml:trace contextRef="#ctx0" brushRef="#br2" timeOffset="-135421.95">13678 15126 0,'0'0'0,"0"0"0,0 0 16,0 0 0,10-9-16,-1-10 15,1 0 1,18-9-1,19-10-15,19-9 16,18 1 0,29-11-16,10 1 15,8 9 1,20-9-16,-1-10 16,1 0-1,-10 10-15,19-10 16,-10 20-1,10-1-15,10 18 16,8 1 0,11 0-16,8 19 15,1-1 1,-1 1-16,-9 9 16,-9 0-1,-10 9 1,1 1-16,-10 18 15,-19 0-15,-10 19 16,-8 9 0,-20 10-1,-27 0-15,-1 9 16,-19 9-16,1 1 16,-20-1-1,1 10 1,-19 9-16,-10 10 15,-9-1 1,0 1-16,-19-1 16,-9 1-1,-10 0-15,-9-10 16,-9 9 0,-19-8-16,-19 8 15,0 1 1,0-10-16,-19 0 15,-19 0 1,-9 1-16,0-1 16,-10-9-1,-9-10-15,0-9 16,0-19 0,-9 1-1,0-20-15,-1 1 16,1-10-1,-10-9-15,-9-10 16,0-9 0,0-9-16,0-10 15,0-9 1,9-10-16,10 1 16,18-10-1,19 0-15,10 0 16,0 0-1,18-9-15,1-1 16,18 1 0,0 9-16,20-9 15,-1 9 1,0 0-16,19 0 16,0 0-1,0-9-15,9 0 16,0-1-1,10 1 1,0 0-16,0 9 16,0 0-1,9 0-15,9 0 16,1-9 0,0 0-16,9-1 15,9 1 1,0 0-16,10-1 15,0 1 1,9-10-16,0 10 16,10 0-1,0 0-15,9-10 16,19 0 0,-1 1-16,11-1 15,-10 10 1,18-1-16,1-8 15,9 8 1,-9 1 0,9 9-16,-10 0 15,20 0 1,-1 0-16,1 0 16,-1 1-1,10-11-15,0 10 16,0 0-1,9 10-15,1-1 16,-1 10 0,10 0-16,-10 0 15,0 0 1,-9 0-16,0 9 16,0 9-1,0 1-15,0 0 16,-19 9-1,9 0-15,-9 0 16,10 9 0,-10 0-16,0 1 15,9-1 1,1 19 0,9 1-16,-19-1 15,-10 0 1,-8 0-16,-1 0 15,-19 0 1,-18 0-16,-19-18 16</inkml:trace>
  <inkml:trace contextRef="#ctx0" brushRef="#br2" timeOffset="-125857.08">12032 17002 0,'0'0'0,"0"0"15,0 0 1,0 0-16,9 0 16,1 10-1,18 37-15,10 37 16,-1 38-1,1 19 1,-10 0-16,-9-29 16,-19-9-1,0-18-15,-19-29 16,10-9 0,-1-9-16,1-20 15,0 1 1,-1-19-16,10 0 15,0 0 1,10-9-16,-1-10 16,0-9-1,20-10-15,18 10 16,0 0 0,9 9-16,1 10 15,-1 9 1,-9 9-16,0 19 15,-9 1 1,-1 17-16,-8 11 16,-11-1-1,1 0-15,-19-9 16,0 10 0,0-11-1,0-17-15</inkml:trace>
  <inkml:trace contextRef="#ctx0" brushRef="#br2" timeOffset="-125587.91">13057 17828 0,'0'0'0,"0"0"15,0 0-15,0 9 16,10 10 0,-10 19-16,9 27 15,-9-8 1,0-1-16,0-18 16,0-1-1,0-18 1,0-19-16</inkml:trace>
  <inkml:trace contextRef="#ctx0" brushRef="#br2" timeOffset="-125476.66">12926 17603 0,'0'0'0,"0"0"16,0 0-16,0 0 15,0 0 1</inkml:trace>
  <inkml:trace contextRef="#ctx0" brushRef="#br2" timeOffset="-124919.42">13678 17913 0,'0'0'0,"0"-10"15,0-9 1,-18 1-16,-1-1 15,0 9 1,-19 1-16,1 18 16,-1 10-1,10 9 1,18 1-16,1-11 16,9 1-1,9 0-15,1-10 16,9 1-1,9-10-15,0 0 16,10 0 0,-1-19-16,1 0 15,-10 0 1,-9 1-16,0-1 16,-10 9-1,1 1-15,-10 0 16,0 9-1,0 9-15,0 19 16,0 38 0,-10 28-16,-9 9 15,1 0 1,-1 10-16,-9-29 16,-10-9-1,0-19 1,-18-18-16,-19-10 15,-19-19 1,-10-9-16,10-18 16,47 8-1</inkml:trace>
  <inkml:trace contextRef="#ctx0" brushRef="#br2" timeOffset="-124371.95">14008 17059 0,'0'0'0,"0"0"0,0 9 15,9 10 1,0 47 0,10 46-16,-9 19 15,-10 10 1,0-9-16,0-20 16,0-9-1,-10-28-15,1-18 16,9-20-1,0-18-15,0 0 16,0-19 0,0 0-16,9 0 15,1-19 1,8-9-16,11 0 16,-10 0-1,9 9-15,0 9 16,0 10-1,0 10-15,10 27 16,0 10 0,-1 10-16,1 18 15,-19 9 1,0 19-16,-10-46 16</inkml:trace>
  <inkml:trace contextRef="#ctx0" brushRef="#br2" timeOffset="-122954.58">20179 17171 0,'0'0'0,"0"0"15,0 0-15,0 10 16,9 8 0,1 20-16,9 46 15,9 57 1,-9 19 0,-1 9-16,1-19 15,-19-19-15,0-28 16,0-18-1,0-38 1,0-10-16,0-18 16,0-19-1,0 0-15,0 0 16,0-19 0,10 0-16,-1 1 15,10-11 1,9 1-16,0 19 15,19 0 1,0 18-16,10 0 16,-1 1-1,1 8-15,-1 1 16,-9 0 0,-9-10-16,-1-9 15,-8 0 1,-11 0-16,-8 0 15</inkml:trace>
  <inkml:trace contextRef="#ctx0" brushRef="#br2" timeOffset="-122151.83">21496 17931 0,'0'0'0,"0"0"0,0 0 16,-19-9 0,0 0-16,-18 18 15,-1 19 1,-9 28-16,9 10 16,10 0-1,19-10 1,9-9-16,9-19 15,1-9-15,-1-19 16,0 0 0,1-10-16,18-36 15,10-11 1,-10-18 0,0-19-16,10 1 15,-10 17 1,-9 20-16,0 19 15,-1 8 1,1 20-16,9 9 16,1 19-1,8 18-15,1 38 16,0 19 0,-1 0-16,-18-19 15,0-9 1,0-10-16,-1-18 15,1-20 1,0 1-16,9-19 16,0-9-1,10-19-15,9-10 16,-9-9 0,-1 0-16,-18 10 15,0 9 1,-10 18-1,-9 1-15,10 18 16,9 29 0,9 27-16,19 20 15,0-1 1,9-27-16,1-20 16,9-27-1,18-29-15,10-38 16,-9-36-1,-19-29-15,-38 0 16,-18 19 0,-29 27-16,-28 20 15,19 28 1</inkml:trace>
  <inkml:trace contextRef="#ctx0" brushRef="#br2" timeOffset="-121068.77">26849 13221 0,'0'0'16,"0"0"-16,0 0 15,0 10-15,0 27 16,9 48-1,10 37-15,0 9 16,0-9 0,-10-38-16,0-37 15,1-9 1,-1-19-16,1-19 16,-1-10-1,19-18 1,10-47-16,9-28 15,-9-10 1,-1 10-16,1 19 16,-10 27-1,0 29-15,0 19 16,1 9 0,18 19-16,0 37 15,-10 10 1,1-1-16,-19-9 15,-10-18 1,1 0-16,-10-20 16,0 1-1,0-19-15,0 0 16,0 0 0,0-19-16,9-28 15,10-9 1,9 0-1,-9 18-15,9 10 16,0 19 0,10 18-16,9 10 15,0 28-15,-9 18 16,-1 1 0,-18 9-1,-19 0-15,0 10 16,0-1-1,0-9-15,0-37 16</inkml:trace>
  <inkml:trace contextRef="#ctx0" brushRef="#br2" timeOffset="-120833.42">28260 13681 0,'0'0'0,"0"0"15,0 9-15,0 20 16,0 27-16,-10 10 16,10 18-1,-9 0 1,9-8-16,0-39 15</inkml:trace>
  <inkml:trace contextRef="#ctx0" brushRef="#br2" timeOffset="-120651.61">28203 13315 0,'0'0'15,"0"0"-15,0 0 16,10 10-16,-1-1 16,19 28-1,-9-18-15</inkml:trace>
  <inkml:trace contextRef="#ctx0" brushRef="#br2" timeOffset="-120140.22">29257 13118 0,'0'0'0,"0"0"0,0 0 15,0 19-15,0 28 16,0 47-1,-19 37-15,0 19 16,1-19 0,-1-18-16,9-29 15,1-27 1,9-20-16,0-18 16,0-19-1,0 0-15,0-9 16,-9-29-1,-38-46-15,-10 9 16,1 18 0,-10 20-1,0 27-15,0 29 16,19 9 0,9 19-16,29 0 15,28 9 1,18 10-16,39-10 15,37 1 1,28-20-16,-10-9 16,1-28-1,-10 0-15,-75-9 16</inkml:trace>
  <inkml:trace contextRef="#ctx0" brushRef="#br2" timeOffset="-119652.7">29963 13240 0,'0'0'0,"0"9"16,9 20-16,0 36 15,1 48 1,-10 18-1,0 1-15,0-20 16,0-9 0,-10-28-16,10-28 15,0-9 1,0-19-16,0-19 16,0 0-1,-9-10-15,-19-46 16,-29-19-1,1 9-15,-1 19 16,1 29 0,0 18-16,9 18 15,9 20 1,19 18-16,19 10 16,19 9-1,28-9-15,19-10 16,9-19-1,29 1 1,-10-29-16,0-18 16,-19-10-1,-47 0-15</inkml:trace>
  <inkml:trace contextRef="#ctx0" brushRef="#br2" timeOffset="-119007.31">30452 13193 0,'0'0'0,"0"0"15,0 0-15,0 10 16,0 27 0,-19 48-16,0 27 15,0 38 1,1 0-16,8-9 15,1-10 1,-1-18-16,1-29 16,9-18-1,0-28-15,0-10 16,9-9 0,-9-19-16,10 0 15,-1 0 1,10-10-16,9-9 15,0 1 1,1-1 0,18 0-16,0-9 15,0 0 1,0-10-16,9 1 16,-18-1-1,-1-9-15,-18 10 16,0 9-1,-19 9-15,0 10 16,-19-1 0,-9 1-16,-10 18 15,-18 29 1,9 9 0,19 18-16,9 1 15,9-10 1,20 1-16,28-1 15,18 0-15,47-9 16,20-9 0,18-29-1,-9-9-15,-20-9 16,-65-1 0</inkml:trace>
  <inkml:trace contextRef="#ctx0" brushRef="#br2" timeOffset="-111302.77">3189 1362 0,'0'0'0,"0"0"16,0-9-16,0-1 16,0 1-1,-9-1-15,-1 1 16,1 0 0,9-1-16,0 1 15,9 0 1,1-10-16,18 0 15,10-19 1,18 1-16,10-10 16,19 0-1,-1 0-15,20 0 16,9 19 0,9 9-16,0 10 15,10 18 1,0 1-16,9-1 15,-10 10 1,1 0-16,-19 9 16,-19 0-1,0 0 1,0 0-16,-19 19 16,1 0-1,-1 19-15,0 18 16,0 10-1,-18-10-15,-19 10 16,-10 0 0,-9 9-16,-19 10 15,-19-10 1,-19 10-16,1-1 16,-11-8-1,-8-11-15,-19-18 16,-19-9-1,0-10-15,-29 1 16,-8-20 0,-1-18-16,-19-19 15,1-9 1,9-10 0,-10-19-16,1 1 15,9-1 1,9-18-16,-9-19 15,19 0 1,18-10-16,19-8 16,10-20-1,9 0-15,19-9 16,19 10 0,19-1-16,18 1 15,0 18 1,1 28-16,18 0 15,10 20 1,18 27-16,-28 9 16</inkml:trace>
  <inkml:trace contextRef="#ctx0" brushRef="#br2" timeOffset="-109839.42">5870 3304 0,'0'0'0,"0"0"16,0 0-16,10 0 15,-1 10 1,0-1-16,20 19 16,-1 10-1,19 8-15,-9 20 16,-1 0 0,1 9-16,-10-9 15,-9-1 1,0-8-16,-1-1 15,-8 0 1,-1-9-16,1-9 16,-1-20-1,1 1-15,-1-9 16,10-10 0,9-10-1,10-18-15,9-19 16,9-19-1,1-9-15,-1-19 16,0 10 0,-18 0-16,0 18 15,-10 19 1,-9 0-16,0 19 16,-10 0-1,0 18-15,-9 1 16,0 9-1,0 0-15,0 0 16,0 9 0,-18 29-16,-1 18 15,-19 29 1,0 18-16,-9 9 16,10 1-1,9-10-15,-1-9 16,1-19-1,9-9-15,10-19 16,-1-10 0,1-18-1,9-19-15,0 0 16,0 0 0,0 0-16,-9-19 15,-1 1 1,1-20-16,-1 0 15,1 10 1,0 0-16,9 19 16,0-1-1,0 10-15,0 0 16,0 10 0,-10 27-16,1 29 15,-1 28 1,10 28-16,0 9 15,0-9 1,0 0-16,0-9 16,0-19-1,0-19 1,0-10-16,0-27 16,0-10-1,0-9-15,0-10 16,0-9-1,0 0-15,0 0 16,0 0 0,0 0-16,0 0 15,0-9 1,0-1-16,0 1 16,0 0-1,0-10-15,0 9 16</inkml:trace>
  <inkml:trace contextRef="#ctx0" brushRef="#br2" timeOffset="-108213.86">16181 2253 0,'0'0'0,"0"0"16,9 0-16,1-9 15,-1 0 1,10-1-16,9 1 16,28-1-1,39 1-15,27 9 16,28 0-1,29 0-15,9 0 16,19 0 0,10 0-16,27 0 15,29 0 1,9 9 0,38 1-16,56-1 15,19 10-15,10 9 16,9-9-1,9-10 1,1 10-16,-11 0 16,11-10-1,37 1-15,19-1 16,-19 10 0,9 9-16,19 9 15,-9-9 1,-38-9-16,10 0 15,18-19 1,-9 0-16,-19-9 16,-28-10-1,9 0-15,-9-9 16,-28-10 0,-29 1-16,-9-1 15,-46 10 1,-30 0-16,-8 9 15,-29 10 1,-19 9-16,-18 0 16,-29 0-1,-18 9 1,-29 1-16,-19-1 16,-37-9-1,-19 9-15,-28 1 16,-19-10-1</inkml:trace>
  <inkml:trace contextRef="#ctx0" brushRef="#br2" timeOffset="-107618.54">16999 1127 0,'0'0'0,"10"0"16,18 10-1,28-1-15,20 29 16,36 27-1,1 39-15,0 18 16,-9 0 0,-1 0-16,-9-10 15,-28-27 1,-9-20-16,-20-18 16,-18-28-1</inkml:trace>
  <inkml:trace contextRef="#ctx0" brushRef="#br2" timeOffset="-107355.78">17799 1315 0,'0'0'0,"-10"9"15,-18 38-15,-19 28 16,-9 38 0,-20 18-1,1 10-15,-9-10 16,8-18-16,10-10 16,1-18-1,36-57 1</inkml:trace>
  <inkml:trace contextRef="#ctx0" brushRef="#br2" timeOffset="-107073.2">17865 1747 0,'0'0'0,"0"0"0,0 9 15,0 19 1,0 38-16,0 46 16,0 29-1,0-9-15,9-10 16,0-19-1,1-56-15</inkml:trace>
  <inkml:trace contextRef="#ctx0" brushRef="#br2" timeOffset="-106806.86">18391 1324 0,'0'0'0,"0"0"0,10 19 16,9 28 0,18 47-16,10 37 15,19 19-15,-9-9 16,-1-19-1,-18-28-15,-29-66 16</inkml:trace>
  <inkml:trace contextRef="#ctx0" brushRef="#br2" timeOffset="-106606.78">18561 1409 0,'0'0'0,"0"0"16,0 0-16,0 19 16,-19 37-1,0 38-15,0 37 16,-9 19 0,0-18-16,19-67 15</inkml:trace>
  <inkml:trace contextRef="#ctx0" brushRef="#br2" timeOffset="-106272.96">18834 1709 0,'0'0'0,"9"0"16,19-9-1,10-1-15,18 20 16,1 18 0,-1 19-16,-18 0 15,-29 18 1,-18 20-16,-10-10 16,-9 0-1,0-19-15,-1-18 16,20-19-1,0-1-15,18-8 16,19-1 0,29 0-16,27-9 15,-37-9 1</inkml:trace>
  <inkml:trace contextRef="#ctx0" brushRef="#br2" timeOffset="-106023.71">19652 1165 0,'0'0'0,"0"0"0,9 9 15,10 38 1,28 56-16,0 38 15,19 28 1,0 28-16,0-37 16,-19-38-1,-28-76-15</inkml:trace>
  <inkml:trace contextRef="#ctx0" brushRef="#br2" timeOffset="-105806.85">19765 1418 0,'0'0'0,"0"10"0,0 8 16,-19 39 0,0 27-1,-18 29-15,-1 9 16,0-10-1,10-18-15,19-19 16,-1-37 0</inkml:trace>
  <inkml:trace contextRef="#ctx0" brushRef="#br2" timeOffset="-105353.77">20217 1728 0,'9'0'0,"0"-9"0,10-1 15,9 1 1,10 9-16,0 9 16,-1 19-1,-9 0-15,-9 19 16,-19 10-1,-9-1 1,-10-9-16,0-10 16,-9-18-1,9 0-15,10-10 16,-1-9 0,1 0-16,9 0 15,9 10 1,1-1-16,18 19 15,10 0 1,-1 10-16,-8-1 16,-11-8-1,-18-11-15,-9 1 16,-38 0 0,-47-10-16,-28-18 15,65-1 1</inkml:trace>
  <inkml:trace contextRef="#ctx0" brushRef="#br2" timeOffset="-105054.77">21233 1390 0,'0'0'0,"0"0"16,9 10-16,10 18 16,18 56-1,20 38-15,9 28 16,9 10-1,-9-29-15,-10-28 16,-37-65 0</inkml:trace>
  <inkml:trace contextRef="#ctx0" brushRef="#br2" timeOffset="-104839.52">21703 1324 0,'0'0'0,"0"10"16,-28 27-1,-38 57-15,-19 38 16,0 36 0,20 1-16,27-9 15,19-19 1,10-85-16</inkml:trace>
  <inkml:trace contextRef="#ctx0" brushRef="#br2" timeOffset="-104456.77">21618 1615 0,'0'0'0,"0"10"0,10 27 16,-1 48 0,10 27-16,9-18 15,-9-9 1,0-20-16,0-27 16,-1-20-1,-8-18-15,9-9 16,9-38-1,-9-28-15,-10 19 16,-9 18 0,0 20-16,0 8 15,0 20 1,0 27-16,0 66 16,9 47-1,1 19-15,9-19 16,-10-84-1</inkml:trace>
  <inkml:trace contextRef="#ctx0" brushRef="#br2" timeOffset="-104003.12">22963 1202 0,'0'0'0,"0"0"16,0 0-16,0 0 15,0 10 1,10 37-1,9 47-15,18 56 16,20 28 0,-1 0-16,-9-37 15,-9-38 1,-19-47-16,-19-37 16</inkml:trace>
  <inkml:trace contextRef="#ctx0" brushRef="#br2" timeOffset="-103770.92">23274 1268 0,'0'0'0,"0"0"16,0 0-16,-9 19 16,-20 28-1,-27 56 1,-19 19-16,-1 19 15,-8-1-15,-1-18 16,19-9 0,10-19-1,18-28-15,19-38 16</inkml:trace>
  <inkml:trace contextRef="#ctx0" brushRef="#br2" timeOffset="-103389.22">23669 1822 0,'0'0'0,"0"0"16,0 0-16,0 9 15,-9 0 1,-1 20-16,1-1 16,-1 9-1,1 10 1,18 0-16,1 9 16,9 1-1,9-1-15,-9 0 16,-1 1-1,-8-10-15,-10-10 16,0 1 0,-10-10-16,-8-10 15,-20 1 1,10-9-16</inkml:trace>
  <inkml:trace contextRef="#ctx0" brushRef="#br2" timeOffset="-103195.61">23867 1906 0,'0'0'0,"9"0"0,10-9 15,9-1-15,19 1 16,0 18-1,-19-9 1</inkml:trace>
  <inkml:trace contextRef="#ctx0" brushRef="#br2" timeOffset="-102974.48">24770 1831 0,'0'0'0,"9"0"16,1-9-16,8 9 15,-8 0 1</inkml:trace>
  <inkml:trace contextRef="#ctx0" brushRef="#br2" timeOffset="-102791.45">25795 1831 0,'0'0'0,"10"0"15,-1-9-15,29-1 16,18 20 0,-28-1-16</inkml:trace>
  <inkml:trace contextRef="#ctx0" brushRef="#br2" timeOffset="-102624.3">26952 1822 0,'0'0'0,"0"0"0,10 0 16,27 9 0,-18 0-16</inkml:trace>
  <inkml:trace contextRef="#ctx0" brushRef="#br2" timeOffset="-102468.54">27921 1887 0,'0'0'0,"10"0"15,8 0 1,-8 0-16</inkml:trace>
  <inkml:trace contextRef="#ctx0" brushRef="#br2" timeOffset="-102318.02">28721 1803 0,'0'0'0,"9"0"0,10 0 15,0 0 1</inkml:trace>
  <inkml:trace contextRef="#ctx0" brushRef="#br2" timeOffset="-101907.43">29596 865 0,'0'0'0,"0"-10"15,0 1-15,0 0 16,0 9 0,9 18-16,29 39 15,37 65 1,19 37 0,10 10-16,-10-19 15,0-19-15,-10-18 16,-8-19-1,-20-28 1,-18-20-16,-1-8 16,-18-19-1,-9-19-15</inkml:trace>
  <inkml:trace contextRef="#ctx0" brushRef="#br2" timeOffset="-101653.64">30414 1137 0,'0'0'0,"-9"9"0,-19 10 16,-38 18 0,-28 48-1,-29 18-15,20 19 16,-1 0-1,29 9-15,19-18 16,9-19 0,18-10-16,20-18 15,0-47 1</inkml:trace>
  <inkml:trace contextRef="#ctx0" brushRef="#br2" timeOffset="-101371.93">30640 1465 0,'0'0'0,"0"0"15,0 0-15,0 10 16,0 18-1,-9 37-15,-10 29 16,0 28 0,-9-9-1,-1-1-15,1-27 16,19-20 0,-1-46-16</inkml:trace>
  <inkml:trace contextRef="#ctx0" brushRef="#br2" timeOffset="-100807.02">30932 1765 0,'0'0'0,"0"0"0,0 10 15,-19 9 1,0 18-16,10 19 15,-1 10 1,20 9-16,-1-19 16,0-18-1,1-19-15,-1-10 16,1-9 0,27-28-16,20-19 15,8-28 1,1-9-16,0 18 15,-9 19 1,-20 19 0,10 18-16,0 20 15,10 27 1,9 38-16,-10 19 16,-18 9-1,-10-9-15,-9-19 16,0-28-1,-10-9-15,0-19 16,1-10 0,9-9-16,9-9 15,0-20 1,10-27-16,-1-10 16,-8-9-1,-20 10-15,-37-1 16,-48-9-1,-93 19-15,-170-29 16</inkml:trace>
  <inkml:trace contextRef="#ctx0" brushRef="#br2" timeOffset="-98382.98">16952 2366 0,'0'0'16,"0"0"-16,0 0 16,0 0-16,10 9 15,18 1 1,19-1-16,28-9 16,29 0-1,18 0 1,47-9-16,48-10 15,46 10-15,29-1 16,37 10 0,47 10-1,29-1-15,18 0 16,29 1 0,9 8-16,-1-8 15,11-1 1,-10-9-16,9-9 15,-28-1 1,-9 1-16,-10 18 16,-9 1-1,0-1-15,-9 1 16,-10 18 0,19 0-16,-10 0 15,-9 0 1,-28-9-16,-9 0 15,-20-1 1,-8 1 0,-20 0-16,-18-10 15,-10 1 1,-9-10-16,0 0 16,-10 9-1,-18-9-15,-20 0 16,-18 0-1,0 0-15,-28 0 16,9-9 0,-9-1-16,-19 1 15,-19 9 1,-9-9-16,-19 9 16,-19-10-1,-10 1-15,-8-1 16,-20 1-1,1 0-15,-20-1 16,1 1 0,-19-10-16,-1 0 15,1 1 1,-9-11 0,-10-8-16,0-19 15,0-1 1,-19-18-16,0-9 15,-9-10 1,9-9-16,-9 0 16,18 9-1,1-9-15,0 18 16,9 19 0,0 1-16,0 9 15,0 9 1,-10 0-16,1 19 15,-10-1 1,0 1-16,-19 9 16,-9 1-1,-37-10 1,-20-1-16,-46 11 16,-20 8-16,-27-8 15,-38-1 1,-19 0-16,-29 0 15,-36-18 1,-20 9 0,-19-1-16,-18 1 15,-19 0 1,-19 9-16,-9 10 16,-19-10-1,-19 10-15,-29-1 16,1 1-1,10 0-15,-11-1 16,-18 10 0,19 10-16,9-1 15,1 0 1,-20 20-16,10-11 16,18 1-1,1 0-15,0 9 16,18-9-1,29 0-15,28-1 16,47 1 0,9 0-1,38-10-15,28 10 16,38-19 0,47 0-16,18 0 15,29 0 1,19 0-16,28-9 15,9 9 1,19 0-16,10 0 16,9 0-1,9 0-15,1 0 16,-1 0 0,0 0-16,1 0 15,-1 9 1,-9 0-16,0 1 15,0-1 1,0-9-16,0 10 16,0-10-1,0 0 1,0 0-16,9 0 16,1 0-1,8 0-15,1 0 16,9 0-1,10 0-15,0 0 16,-1 0 0,10 0-16,0 0 15,0 0 1,-9 0-16,9 0 16,0 9-1,-10 0-15,1 1 16,0-1-1,9 0-15,-10 1 16,1-1 0,-1 1-16,1 8 15,-1-8 1,1 8 0,0 1-16,-1 0 15,1 0-15,-1 9 16,1 0-1,0 0 1,-1 0-16,1 1 16,9-1-1,0 0-15,0 9 16,0-18 0</inkml:trace>
  <inkml:trace contextRef="#ctx0" brushRef="#br2" timeOffset="-94071.9">13095 12827 0,'0'0'0,"0"0"0,0 0 16,0 0-1,0 0-15,10 0 16,-1-9-16,29-10 16,18 0-1,38 1 1,28-1-16,19 9 16,10 10-1,0 0-15,-1 10 16,10-1-1,0 19-15,0 1 16,-19-1 0,-9 0-16,-10-9 15,-9-1 1,-10 1-16,-9-10 16,-18 1-1,-11-1-15,1 1 16,-9-10-1,-1 0-15,1 0 16,-20 0 0,1-10-16,-10 1 15,0-1 1,-9 1-16,0-10 16,0 10-1,0-10-15,-10 0 16,10 1-1,0-10 1,-1-1-16,1-8 16,0-1-1,0 1-15,0-10 16,-10-9 0,1-10-16,-1-9 15,0 0 1,1-10-16,-1 1 15,1-1 1,-1 1-16,0 0 16,1-1-1,-1 10-15,10 0 16,-10-9 0,1-10-16,-1 0 15,-9 0 1,0 0-1,0-18-15,0-1 16,-9 10 0,-1-10-16,-8-9 15,-1 0 1,0 0-16,0 10 16,0-1-1,1-9-15,-1 10 16,9-10-1,-8-10-15,-1 1 16,-10 9 0,11-9-16,-1-1 15,0 1 1,10 0-16,-1-10 16,1-9-1,9 0-15,0-19 16,0 9-1,0 1-15,-10-10 16,10 0 0,0 0-16,-9 0 15,9 0 1,0 0 0,0 10-16,-9 9 15,-1-10 1,1 20-16,-10-11 15,0 11 1,10-1-16,-10 10 16,0-10-1,0 0-15,0 10 16,1-10 0,-1 10-16,0 9 15,-9 0 1,0 0-16,-1 0 15,11 19 1,-1-1-16,-9 11 16,9-1-1,-10 9-15,1 20 16,9 8 0,-9 10-16,-9 1 15,-1 8 1,-9 10-1,0 0-15,0 0 16,-10 9 0,1 0-16,0 10 15,-20-1 1,10 1-16,1-1 16,8 10-1,10 0-15,0 0 16,0 10-1,0-1-15,0 1 16,9-1 0,-9 0-16,0 10 15,0 9 1,10 0-16,-10 10 16,9 9-1,10 19-15,-1 18 16,1 10-1,0 9-15,0 19 16,9 19 0,0 0-1,10 9-15,-1 19 16,1-1 0,0 20-16,-1 0 15,-9-1 1,10 29-16,-1 0 15,-8 18 1,-1 1-16,9 9 16,1 9-1,9 10-15,-9-10 16,18 1 0,-9 8-16,0-8 15,9 18 1,1-10-16,-10 1 15,0-9 1,0 18-16,0-19 16,0 0-1,0-9 1,-10-9-16,1-10 16,9-9-1,-9-19-15,9 0 16,-10-19-1,10-18-15,0-20 16,10-8 0,-1-20-16,0-18 15,1 0 1,-1-10-16,1-18 16,-1-10-1,0-18-15,1-1 16,-1 1-1,-9-19-15,10-1 16,-10 1 0,0 0-16,0-10 15,0 1 1,0-10 0,0 0-16,0 0 15,0 0 1,0 0-16,0 0 15,0 0 1,0 0-16,0 0 16,0 0-1,0 0-15,0 0 16,0 0 0,0 0-16,0 0 15,0 9 1,0-9-16,0 9 15,0 1 1,0-10-16,0 9 16,0-9-1,0 10-15,0-10 16,0 9 0,0-9-1,0 9-15,0-9 16,0 10-1,0-10-15,0 0 16,0 0 0,0 0-16,0 0 15,0 0 1,0 0-16,0 0 16,0 0-1,0 0-15,0 0 16,0 0-1,0 0-15,0 0 16,0 0 0,0 0-16,0 9 15,0-9 1,0 0-16,0 0 16,0 10-1,0-10 1,0 0-16,0 0 15,0 9 1,0 0-16,0-9 16,0 0-16,0 10 15,0-1 1,0 0 0,0-9-16,0 10 15,0-1 1,0 1-16,0-1 15,-10 0 1,10 1-16,0-1 16,-9 1-1,9-1-15,0 0 16,0 1 0,0-10-16,0 9 15,0 0 1,0-9-16,0 10 15,0-10 1,0 0 0,0 0-16,0 0 15,0 0 1,0 0-16,0 0 16,0 0-1,0 0-15,0 9 16,9 10-1,-9-10-15</inkml:trace>
  <inkml:trace contextRef="#ctx0" brushRef="#br2" timeOffset="-93577.98">15409 12724 0,'0'0'0,"0"0"0,0 0 16,0 0-1,10 9-15,-1 20 16,1 36 0,18 38-16,9 29 15,1 9 1,0-1-16,-1 1 15,-8-10 1,-11-27-16,1-11 16,-9-18-1,-1-18-15,-9-10 16,0-10 0,0-18-16,0 0 15,0-10 1,0 1-16,0-10 15</inkml:trace>
  <inkml:trace contextRef="#ctx0" brushRef="#br2" timeOffset="-93240.07">15325 13981 0,'0'0'0,"0"0"16,0 0 0,9 10-16,0 8 15,20 20 1,27 37-16,10 19 16,0-10-1,9-9-15,-18-18 16,-1-20-1,0-27-15,1-20 16,9-18 0,-10-9-16,1-20 15,-1 10 1,-18 0 0,-1 10-16,-18 27 15</inkml:trace>
  <inkml:trace contextRef="#ctx0" brushRef="#br2" timeOffset="-92572.73">15231 12733 0,'0'0'0,"0"0"0,0 0 16,0 0-16,0 0 15,9 19 1,19 19-16,10 56 16,9 56-1,0 0-15,0 9 16,-9-9-1,-1-9-15,-18-28 16,0-10 0,0-19-16,-10-9 15,-9-18 1,0-20 0,0 1-16,0-19 15,0-1 1,0 1-16,0-10 15,0-9 1</inkml:trace>
  <inkml:trace contextRef="#ctx0" brushRef="#br2" timeOffset="9220.19">3067 3201 0,'0'0'0,"9"0"0,10 0 16,37 9-1,29 1-15,28-10 16,19 0 0,9 0-16,19 0 15,-10 0 1,1 9 0,9 0-16,18 10 15,20-9-15,18-10 16,20 0-1,46 9 1,9 0-16,48-9 16,28 10-1,0-1-15,28 1 16,10-1 0,8 0-16,-8 1 15,28 8 1,9 11-16,-9-1 15,9 0 1,-19-9-16,-18-1 16,-10 1-1,-19-9-15,-56-1 16,-29 0 0,-27 1-16,-29 8 15,-19-8 1,-37-1-1,-38 10-15,-37-10 16,-20 1 0,-18-1-16,-19 1 15,-18-10 1,-11 0-16,-18 0 16,0 0-1,-37 9-15,-114 0 16,-150 1-1,-94-10-15,-56-28 16,-76-10 0,-10-9-16,11 19 15,-58 9 1,1 10-16,19 18 16,37 10-1,-19 0-15,-18-1 16,28 11-1,28 8-15,18 1 16,29-1 0,48-9-1,64-9-15,48-10 16,47-9 0,47 0-16,66 0 15,38-9 1,28 0-16,28-1 15,18 10 1,20 0-16,0 0 16,9 0-1,0 0-15</inkml:trace>
  <inkml:trace contextRef="#ctx0" brushRef="#br2" timeOffset="14320.81">7611 3079 0,'0'0'0,"0"0"0,0 0 16,0 0 0</inkml:trace>
  <inkml:trace contextRef="#ctx0" brushRef="#br2" timeOffset="15545.82">7667 3285 0,'0'0'0,"9"10"0,1-1 15,-1 10 1,1 9-16,8 0 15,1 10 1,0 9-16,0 0 16,0-1-1,0 1-15,-10 10 16,0 8 0,-9 1-16,0 9 15,-9 19 1,-10 28-16,0 0 15,-9 28 1,-10 0-16,1 0 16,-20-9-1,-18 0-15,0-29 16,-19-9 0,-28-9-1,-20-19-15,-27-9 16,-47-19-1,-29-19-15,-18-19 16,-20-18 0,11-10-16,8 1 15,29-11 1,9-8-16,10 9 16,9-10-1,9-9-15,1 0 16,-1-9-1,10 0-15,19 9 16,18 0 0,10 19-16,9 0 15,20 9 1,18 10-16,18 18 16,10 0-1,10 19 1,9 1-16,0 18 15,0 9 1,19 9-16,-1 11 16,1 17-1,0 29-15,9 19 16,10 19 0,-1 8-16,1 1 15,9 0 1,-9-9-16,-1 9 15,1-1 1,-1 20-16,-9 28 16,10 9-1,0 28-15,-10 20 16,9-11 0,20 10-16,9 19 15,-19-9 1,9 8-16,10 11 15,0 8 1,0-8-16,-1 8 16,1 1-1,0-1 1,0-18-16,0 10 16,-1-20-1,1-18-15,0-10 16,-19-18-1,0-38-15,0-19 16,0-19 0,0-18-16,0-19 15,-9-9 1,9-19-16,-10-10 16,10-9-1,-9-9-15,9-19 16,0-10-1,0 1-15,0-20 16,0 1 0,0-9-1,0-1-15,0 0 16,0-9 0,0 0-16,0 0 15,-10 0 1,1 0-16,0 0 15</inkml:trace>
  <inkml:trace contextRef="#ctx0" brushRef="#br2" timeOffset="16058.95">1524 13916 0,'0'0'0,"0"0"0,9 0 16,10 0 0,38 9-16,9 0 15,18 10 1,1 9-1,0 19-15,18 0 16,-18 9 0,-1 10-16,1 0 15,0-1 1,9 11-16,-10-11 16,-8-9-1,8-18-15,1 0 16,0-20-1,-1-8-15,1-20 16,9-18 0,10-19-16,-10-28 15,0-19 1,-10-18-16,-8-29 16,-1-9-1,-19 9-15,1 19 16,-20 38-1,-27 46 1</inkml:trace>
  <inkml:trace contextRef="#ctx0" brushRef="#br2" timeOffset="16726.18">1994 15257 0,'0'0'0,"-9"0"16,-19-18-16,-29 8 15,-27 1 1,-1 18-16,-9 19 16,9 19-1,10 19-15,9 18 16,28 1-1,1-1-15,27 10 16,10 0 0,29-10-16,-1-9 15,28 0 1,38 0-16,-9-9 16,19-28-1,8-10 1,-8-9-16,-10-19 15,-28 0 1,0-19-16,-10 0 16,1 0-1,-39 1-15</inkml:trace>
  <inkml:trace contextRef="#ctx0" brushRef="#br2" timeOffset="17129.83">2446 14507 0,'0'0'0,"0"0"0,0 9 15,0 19 1,0 57 0,9 46-16,20 29 15,-1 18 1,0 0-16,-9 10 16,-10-10-1,1-9-15,-10-19 16,9-28-1,0-19-15,1-28 16,-10-18 0,0-11-16,0-8 15,0-19 1,9-1-16,1-8 16,-10-10-1</inkml:trace>
  <inkml:trace contextRef="#ctx0" brushRef="#br2" timeOffset="17574.69">3142 15492 0,'0'0'0,"0"0"15,-9-10 1,9 1-16,0 9 15,0 0 1,0 9-16,-10 20 16,20 27-1,-1 28-15,19 1 16,1-10 0,18 0-16,9-9 15,29-10 1,-1-9-16,1-19 15,0-9 1,-1-19-16,-8-19 16,-11-19-1,-8-8-15,-1-20 16,-18-19 0,-10-8-16,-28-11 15,-19-8 1,-9 18-1,-9 19-15,8 19 16,1 27 0,19 20-16</inkml:trace>
  <inkml:trace contextRef="#ctx0" brushRef="#br2" timeOffset="18126.89">5108 15370 0,'0'0'0,"-9"0"15,-10-9-15,-28-1 16,-19 1 0,-9 18-1,0 1-15,9 18 16,19 0 0,18 0-16,20 0 15,9 0 1,9 10-16,29 9 15,19 0 1,8 9-16,1 10 16,0-10-1,-9 10-15,-20-10 16,-9 10 0,-18 18-16,-20 0 15,-18 1 1,-28-1-16,-48-9 15,-18-18 1,-19-20-16,-19-18 16,9-10-1,20-18-15,37 0 16,56-1 0</inkml:trace>
  <inkml:trace contextRef="#ctx0" brushRef="#br2" timeOffset="18615.63">5569 14422 0,'0'0'0,"0"0"16,0 0-16,0 0 16,0 10-1,0 18-15,0 56 16,0 66-1,10 38 1,-10 18-16,9 10 16,0-19-1,1 0-15,-1-18 16,1-11 0,-1-17-16,-9-48 15,0-19 1,0-18-16,0-10 15,0-18 1,-9-10-16,9-9 16,0-19-1,0 0-15,0 0 16,0 0 0</inkml:trace>
  <inkml:trace contextRef="#ctx0" brushRef="#br2" timeOffset="18915.48">5089 15079 0,'0'0'0,"0"0"16,19 0-1,28 0-15,29 0 16,27 9 0,19 1-16,10-1 15,-19-9 1,-10 0-16,-9-9 16,-9-1-1,-19 1-15,-10 18 16,-37-9-1</inkml:trace>
  <inkml:trace contextRef="#ctx0" brushRef="#br2" timeOffset="19410.52">6341 15623 0,'0'0'0,"0"0"15,0 0-15,0 0 16,9 10-1,19-1 1,0-9-16,19 0 16,10 0-1,-1 0-15,-18-9 16,0-10 0,-20 0-1,-8-18-15,-20-1 16,-18-18-16,-28-1 15,-19 1 1,-1 37-16,1 19 16,0 19-1,9 37-15,9 29 16,29-1 0,28 20-16,19 8 15,19-9 1,9-9-1,19 0-15,9-19 16,9-9 0,11-10-16,-20-18 15,0-20-15,-9-18 16,0 0 0,-10-9-1,-18-10-15,-29 10 16</inkml:trace>
  <inkml:trace contextRef="#ctx0" brushRef="#br2" timeOffset="20025.33">6745 15708 0,'0'0'0,"10"-19"15,-1-28-15,19-9 16,0-10-1,19 10-15,19 9 16,28 0 0,19 28-16,19 19 15,9 19 1,0 28-16,-28 9 16,-9 19-1,-20 10 1,-37-1-16,-19 10 15,-18 0 1,-38 0-16,-19-10 16,-29-18-1,-8-19-15,-1-19 16,10-28 0,9-19-16,0-28 15,28-19 1,20-18-16,18-10 15,47-19 1,28 1-16,38 9 16,28 9-1,-9 38-15,-10 18 16,-9 19 0,-19 29-16,-9 18 15,-10 9 1,-19 29-1,-9 18-15,-9 29 16,-19 0 0,-19-1-16,0 1 15,-10-19 1,1-19-16,-1-19 16,10-18-1,0-10-15,0-19 16</inkml:trace>
  <inkml:trace contextRef="#ctx0" brushRef="#br2" timeOffset="20228.54">8401 14938 0,'0'0'0,"9"-18"15,1-1-15,-1 9 16,0 1 0,10 9-1,19 28-15,-10 0 16</inkml:trace>
  <inkml:trace contextRef="#ctx0" brushRef="#br2" timeOffset="21425.06">9135 16383 0,'0'0'0,"0"0"15,0 0-15,0-28 16,-19-28 0,0-19-16,10-19 15,-1 0 1,20 10-16,8-1 15,11 19 1,-1 20 0,0 17-16,0 1 15,0 19 1,10 18-16,19 10 16,8 28-1,1 19-15,0-1 16,9-8-1,1-10-15,-1-10 16,-19-18 0,10-10-16,0-18 15,0-19 1,-10-29-16,-9-46 16,-18-9-1,-20-10-15,-28 0 16,0 28-1,-9 28-15,0 19 16,9 19 0,0 19-16,0 9 15,-18 18 1,-1 20-16,10 18 16,9 10-1,10 9 1,18 9-16,1-8 15,18-11 1,0-9-16,10-18 16,9 0-1,9-20-15,1-18 16,-1-18 0,-9-11-16,10-36 15,-20-10 1,-18 0-16,0 9 15,-10 19 1,-9 19-16,0 0 16,0 18-1,0 10-15,0 0 16,0 19 0,-19 56-16,10 57 15,0 46 1,-1 28-1,1 19-15,9 19 16,0 0 0,0 0-16,-10-19 15,10-18 1,-18-29-16,-1-28 16,-10-37-1,-8-29-15,9-37 16,-10-19-1,0-18-15,-18-48 16,-10-37 0,0-28-16,19-29 15,28 1 1,19 0-16,29-19 16,18 18-1,18 10-15,30-9 16,-1 18-1,0 20-15,9 8 16,-9 19 0,-9 20-1,-19 8-15,-10 10 16,-18 0 0,-19 18-16,-1 1 15,-18 9 1,0 0-16,-56 19 15,-10-1 1</inkml:trace>
  <inkml:trace contextRef="#ctx0" brushRef="#br2" timeOffset="22059.27">950 16862 0,'0'0'0,"0"-19"0,-9 0 16,-1-9 0,1-10-16,18 10 15,10 0 1,28-9-16,57-1 16,103 10-1,94 9-15,75 19 16,38 28-1,19 10-15,18 18 16,38-18 0,38-1-16,56-18 15,38-10 1,28-9-16,38-9 16,-28 0-1,-38-1-15,-29 10 16,-65 0-1,-66-9-15,-66-1 16,-66-8 0,-75 8-1,-65-8-15,-39 8 16,-56 1 0,-28-1-16,-28 1 15,-20 0 1,1-1-16,-19 1 15,-9 0 1</inkml:trace>
  <inkml:trace contextRef="#ctx0" brushRef="#br2" timeOffset="24796.42">1402 14300 0,'0'0'0,"0"0"16,0 0-16,0 0 16,0 0-1,0 0-15,0 0 16,0 0 0,37 0-16,86 0 15,112 0 1,66 0-16,28 0 15,38 10 1,38-10-16,8 0 16,20 9-1,38 0-15,37 20 16,18-1 0,-8 9-16,9-9 15,-19 10 1,-29-1-1,-27-18-15,-19 0 16,-29-10 0,-46 1-16,-29-1 15,-37 1 1,-48-10-16,-46 9 16,-29 0-1,-37 10-15,-29-10 16,-9 10-1,-18 9-15,-11 1 16,1 27 0,-9 19-16,-1 19 15,-9 37 1,-9 19-16,-10 10 16,0 9-1,-9 9-15,0 9 16,-19 10-1,0 132-15</inkml:trace>
  <inkml:trace contextRef="#ctx0" brushRef="#br2" timeOffset="25359.33">1562 14375 0,'0'0'0,"0"0"0,0 0 15,0 10 1,0 37-16,9 65 16,-9 67-1,9 46-15,-9 19 16,-9-19-1,-10-9-15,19-19 16,-9-10 0,-1-18-16,20 0 15,18-9 1,47 140-16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3-24T15:39:33.179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2728 1174 0,'0'0'0,"0"0"15,0 0-15,10 10 16,-1 37 0,19 56-16,19 47 15,10 28 1,-1 0-16,-18-9 15,-10 0 1,-9-28-16,-10-38 16,-9-18-1,0-10-15,0-19 16,0-18 0,0-20-16,0 1 15,0-19 1,0 0-16</inkml:trace>
  <inkml:trace contextRef="#ctx0" brushRef="#br0" timeOffset="592.5">2850 1484 0,'0'-9'0,"10"-38"0,9-28 15,28-10 1,19 1 0,18 27-16,29 20 15,9 18 1,1 19-16,-10 38 16,-10 18-1,-18 19-15,-19 19 16,-38 9-1,-28 0-15,-28 10 16,-38-10 0,-28-19-16,-29-27 15,-8-29 1,-10-19-16,-10-37 16,29-9-1,28-1-15,37 10 16,20 0-1,18 9 1,9 10-16,10 9 16,19 0-1,38 9-15,46 38 16,38 28 0,19 38-16,9 27 15,-18 1 1,0 9-16,-10-9 15,-19-19 1,-28-19-16,-19-28 16,1-9-1,-20-29-15,0-8 16,-27-20 0</inkml:trace>
  <inkml:trace contextRef="#ctx0" brushRef="#br0" timeOffset="1257.56">4450 2413 0,'0'0'16,"0"0"-16,0 0 15,0 0-15,9 0 16,1 0-1,8-10-15,11-8 16,-11-1 0,1-9-16,0 0 15,-19 9 1,0 0-16,0 0 16,-9 10-1,-1 0-15,-9-1 16,1 20-1,-11 8-15,1 20 16,19 9 0,-1 0-16,20-10 15,18 1 1,0-20-16,29 1 16,8-19-1,1-9-15,-9-29 16,-10-18-1,-19-10 1,-19-9-16,-18 10 16,-10 8-1,-9 20-15,0 18 16,-10 10 0,-9 27-16,-9 29 15,-1 28 1,20 29-16,18-11 15,19-8 1,19-10-16,37-9 16,29-10-1,28-9-15,9-19 16,19-19 0,-9-27-16,-19-20 15,-1 1 1,-65 8-16</inkml:trace>
  <inkml:trace contextRef="#ctx0" brushRef="#br0" timeOffset="1492.05">5720 2216 0,'0'0'0,"0"0"0,0 9 16,0 29 0,9 37-16,1 19 15,-1-1 1,10-18 0,0-18-16,-10-10 15,-9-29-15</inkml:trace>
  <inkml:trace contextRef="#ctx0" brushRef="#br0" timeOffset="1693.34">5249 1878 0,'0'0'0,"0"-9"16,10-1-16,-1 1 15,1-1 1,27 20-16,48 18 16,47 38-1,-57-29-15</inkml:trace>
  <inkml:trace contextRef="#ctx0" brushRef="#br0" timeOffset="1975.67">6369 2873 0,'0'0'0,"0"0"16,9-10-16,1-18 16,18-38-1,0-37-15,19-28 16,-9 28 0,-1 28-16,1 28 15,0 18 1,-10 20-1,19 9-15,0 19 16,19 9 0,-10 19-16,1 0 15,-20-10 1,1 1-16,9-1 16,-28-18-1</inkml:trace>
  <inkml:trace contextRef="#ctx0" brushRef="#br0" timeOffset="2524.17">7526 2310 0,'0'0'0,"0"0"0,0 0 15,0 0 1,0 0-16,9 9 16,1 0-16,18 1 15,19 9 1,28-1 0,10-18-16,9-18 15,-9-20 1,-10-9-16,-19-28 15,-18-28 1,-19-29-16,-29 20 16,-18 9-1,-19 28-15,-9 28 16,-1 28 0,1 19-16,9 19 15,-10 46 1,10 39-16,10 46 15,18 28 1,9 10-16,10 9 16,0 0-1,10-10 1,-10-18-16,9-9 16,1-20-1,8-8-15,1-10 16,0-28-1,0-19-15,-10-47 16</inkml:trace>
  <inkml:trace contextRef="#ctx0" brushRef="#br0" timeOffset="2956.63">7422 2732 0,'0'0'0,"19"0"0,38 9 15,9 1 1,18-10-16,1 0 16,-10-10-1,-18 1-15,-20 9 16,1 9-1,-1 1 1,1 18-16,0 9 16,-1 1-1,1-1-15,-10-9 16,10-9 0,-10 0-16,19-19 15,10-19 1,-1-18-16,-18-10 15,-10-10 1,-19-8-16,-9 18 16,-19 19-1,1 0-15,-20 18 16,19 10 0</inkml:trace>
  <inkml:trace contextRef="#ctx0" brushRef="#br0" timeOffset="3424.2">8194 2291 0,'0'0'16,"9"0"-16,10-19 15,19 10-15,18-1 16,10 20 0,28 18-16,19 28 15,-10 19 1,1 10-16,-38-1 16,-10 19-1,-28-9-15,-9-19 16,-19 0-1,-19-18-15,1-20 16,-1-18 0,0-19-16,-9-10 15,-10-27 1,10-57-16,9-28 16,19-37-1,28-1 1,19 19-16,10 29 15,9 18 1,0 28-16,-38 38 16</inkml:trace>
  <inkml:trace contextRef="#ctx0" brushRef="#br0" timeOffset="4125.46">9812 2056 0,'0'0'16,"0"0"-16,0 0 16,-19 10-16,-28 8 15,-9 20 1,-20 37-16,1 19 16,19 0-1,18-1-15,38-8 16,28-1-1,10-9-15,18-9 16,20-10 0,18-18-16,9-19 15,1-29 1,9-18-16,-10-28 16,-9-19-1,-19 0-15,-28 9 16,-18 0-1,-20 10 1,-9 9-16,-19 19 16,0 0-1,-18 19-15,-20 9 16,-9 18 0,1 29-16,18 0 15,18 0 1,11 19-16,27-1 15,19-8 1,10-1-16,28-19 16,18-8-1,10-20-15,0-18 16,1-20 0,-11-8-16,-18-10 15,-38 19 1</inkml:trace>
  <inkml:trace contextRef="#ctx0" brushRef="#br0" timeOffset="5525.62">10875 2141 0,'0'0'0,"0"0"16,0 0-1,0 0-15,0 0 16,0 9-1,0 29-15,9 46 16,10 19 0,9 0-16,1-9 15,-11-28 1,1-19-16,-9-19 16,-10-19-1,0-9-15,0 0 16,9-28-1,-9-56-15,9-48 16,1-8 0,9 37-16,9 27 15,0 30 1,0 17-16,10 20 16,9 18-1,28 29-15,1 18 16,-11 10-1,-18 9 1,-18-19-16,-11 1 16,-18-20-1,0-9-15,0-9 16,0-10 0,0-9-1,10 0-15,-1-28 16,10-28-16,9-19 15,1-10 1,8 20 0,1 27-16,-10 10 15,19 19-15,0 18 16,19 19 0,0 29-16,0 18 15,-10 18 1,-9-18-16,0 1 15,-9-20 1,-1-9 0,-8-10-16,18-18 15,0-10 1,0-9-16,0-28 16,0-19-1,-10-28-15,-8-19 16,-29 19-1,-10 19-15,1 19 16,-10 8 0,0 20-16,0 9 15,-9 9 1,0 29-16,0 18 16,18 19-1,20-9-15,18-10 16,10 1-1,9-20-15,0-18 16,19-10 0,-1-18-16,1-19 15,10-38 1,-11-18 0,-18-10-16,-9 9 15,-19 10 1,0 28-16,-10 19 15,-9 9 1,0 10-16,0 9 16,0 0-1,0 9-15,9 29 16,1 18 0,-1 19-16,10 0 15,-9-18 1,-1-1-16,0-18 15,1-20 1,-1 1-16,-9-19 16,10 0-1,8-9-15,11-29 16,18-37 0,0-19-1,-10 10-15,1 28 16,0 18-1,-10 19-15,0 10 16,19 18 0,0 29-16,19 27 15,-10 11 1,-9 17-16,-9 1 16,-19-19-1,0 0-15,-1-18 16,1-20-1,-9-18-15,-1-10 16</inkml:trace>
  <inkml:trace contextRef="#ctx0" brushRef="#br0" timeOffset="5919.27">14036 837 0,'0'0'0,"0"0"0,0 0 15,0 0 1,0 18 0,0 39-16,9 74 15,1 66 1,8 9-16,1 10 15,-9-9 1,-1-10-16,-9 0 16,0-38-1,0-18-15,0-28 16,-9-20 0,-1-18-16,1-18 15,-1-20 1,1 1-16,9-19 15,0-19 1,0 0 0,0 0-16</inkml:trace>
  <inkml:trace contextRef="#ctx0" brushRef="#br0" timeOffset="6182.91">13302 1737 0,'0'0'0,"9"0"15,29-9 1,37 0-16,57 9 16,37 9-1,1 10 1,18 9-16,-19-9 15,-18-1-15,-20-8 16,-36-10 0,-58 0-16,-27 0 15</inkml:trace>
  <inkml:trace contextRef="#ctx0" brushRef="#br0" timeOffset="6945.53">2267 3576 0,'0'0'0,"0"0"16,19 0 0,66-19-16,65-9 15,104 0 1,66 9-16,75 10 16,57 0-1,46-1-15,67 10 16,37-19-1,47 10-15,38 18 16,56 1 0,-9-1-16,9 1 15,19-1 1,-57 0-16,-27 1 16,-29-1-1,-57 10-15,-36 0 16,-67-10-1,-38 0-15,-74-9 16,-86 0 0,-46-9-1,-57 0-15,-56-1 16,-38 1 0,-28 0-16,-19 9 15,-29 0 1,-8 0-16,-10 0 15,0 0 1,-10 9-16,-18 0 16,-47 10-1,-57 19-15,57-20 16</inkml:trace>
  <inkml:trace contextRef="#ctx0" brushRef="#br0" timeOffset="8174.28">2032 1081 0,'0'0'0,"9"0"15,20-19-15,65 0 16,47-19 0,38 10-16,65 0 15,57 0 1,57 19-16,56-1 15,47 10 1,47-9-16,9-10 16,38 10-1,47-10-15,28 0 16,19 0 0,-9 1-16,9 8 15,29 10 1,-29-9-16,-10 9 15,-8 9 1,-57 1-16,-48-1 16,-36-9-1,-48 0 1,-38 9-16,-65-9 16,-76 0-1,-37 10-15,-19 9 16,-38-10-1,-27 10-15,-30-10 16,-46 0 0,-19 1-16,-18-10 15,-11 9 1,1-9-16,-19 0 16,0 0-1,0 0-15,0 0 16,0 0-1,0 10-15,0-10 16,0 9 0,0 0-16,0 1 15,0 9 1,0 9 0,10 19-16,-1 18 15,19 38-15,0 19 16,1 29-1,-1 36 1,-9 20-16,-1-1 16,-8 10-1,-1-29-15,1 1 16,-1-19 0,1 0-16,-10-28 15,0-19 1,0-19-16,0-28 15,0-9 1,-19-10-16,9-37 16</inkml:trace>
  <inkml:trace contextRef="#ctx0" brushRef="#br0" timeOffset="9132.27">1693 1212 0,'0'0'0,"0"0"15,0 0 1,0 0-16,0 0 15,0 0 1,0 0-16,10 19 16,-1 46-1,10 48-15,9 37 16,0 28 0,-9-9-16,0 0 15,0 0 1,9-10-16,-19-8 15,-9-11 1,0-18-16,0-9 16,10-1-1,-10-18-15,0-19 16,0-18 0,0-20-1,0 1-15,0-20 16,0-8-1,0-10-15,0 0 16,0 0 0,0 0-16,0 0 15,0 0 1,0 0-16,0 0 16,0 0-1,0 0-15,0 0 16,0 0-1,0 0-15,0 0 16,0 0 0,0 0-16,0 0 15,0 0 1,0 0-16,0 0 16,0 0-1,0 0 1,0 9-16,0-9 15</inkml:trace>
  <inkml:trace contextRef="#ctx0" brushRef="#br0" timeOffset="18874.3">15842 2235 0,'0'0'0,"0"0"0,9 0 15,20-19 1,65 0-16,66 0 15,37 10 1,1-1 0,-19 1-16,-29 0 15,-28-1 1,-28 1-16,-18 0 16,-20-1-1,-9 10-15,-28 0 16</inkml:trace>
  <inkml:trace contextRef="#ctx0" brushRef="#br0" timeOffset="19408.33">17479 1719 0,'0'0'0,"0"0"0,0 9 16,0 0 0,-19 29-16,0 37 15,1 19 1,-11 9 0,10 0-16,10-18 15,0-20 1,-1-27-16,1-19 15,9-19 1,0 0-16,-19-10 16,0-37-1,0-37-15,10-19 16,18 18 0,1 10-16,9 19 15,-1 28 1,11-1-16,-1 20 15,0 0 1,10 18-16,-1 10 16,1 9-1,0 19-15,-20 0 16,-18 0 0,-9 0-16,-19 18 15,-38 1 1,-38 9-1,-46 0-15,-142 66 16</inkml:trace>
  <inkml:trace contextRef="#ctx0" brushRef="#br0" timeOffset="20173.74">19153 1916 0,'0'0'0,"0"0"0,-9 0 16,-19 0-1,-19 9-15,-38 28 16,-28 20-1,0 18-15,10 9 16,18 10 0,19 0-16,29 0 15,18-19 1,10-10-16,18-8 16,29-1-1,18 0 1,38-18-16,10-19 15,18-19-15,0-19 16,10-19 0,-66 10-16</inkml:trace>
  <inkml:trace contextRef="#ctx0" brushRef="#br0" timeOffset="20675.82">19624 1456 0,'0'0'0,"0"0"16,0 9 0,-10 29-16,-8 37 15,-1 47 1,0 28-16,10 0 15,-1-9 1,1-19-16,-1-28 16,1-29-1,0-18-15,-1-19 16,10-9 0,0-19-16,0 0 15,10 0 1,8-38-16,29-27 15,10-10 1,-1 18-16,-9 20 16,0 9-1,19 18 1,0 20-16,0 9 16,-10 9-1,1 19-15,-10 9 16,-19 10-1,-9-1-15,0 1 16,-10 18 0,-9-46-16</inkml:trace>
  <inkml:trace contextRef="#ctx0" brushRef="#br0" timeOffset="21061.32">21129 2319 0,'0'0'0,"0"0"0,-28-9 15,-19-1 1,-10 20-16,1 8 15,-1 20 1,10-1-16,19 10 16,0-9-1,19-1-15,18-8 16,0-11 0,10 1-16,19 0 15,9 0 1,19-10-16,0 0 15,-1 1 1,1-1-16,19 1 16,9-1-1,-47-9-15</inkml:trace>
  <inkml:trace contextRef="#ctx0" brushRef="#br0" timeOffset="21457.45">21176 1831 0,'0'0'0,"0"0"0,9 0 16,39 9-1,55 10-15,19 38 16,29 18-1,-1 28-15,-27 0 16,-39-9 0,-18-19-16,-19 0 15,-19-19 1,-18 1-16,-10-20 16,0-18-1,-10 0-15,-8-10 16,-1-9-1,-9 0 1,9-28-16,9-10 16,1-27-1,28-10-15,18 0 16,-8 37 0</inkml:trace>
  <inkml:trace contextRef="#ctx0" brushRef="#br0" timeOffset="22174.42">22916 2038 0,'0'0'0,"0"0"16,-18-10-16,-20 1 15,-9 18 1,-28 19-16,-1 19 16,11 19-1,18 0-15,18 18 16,20 0 0,18-9-1,20 1-15,8-20 16,10 0-1,19-18-15,9-20 16,-18-18 0,-1-9-16,-9-10 15,-9-18 1,-19-10-16,-10-9 16,-9 9-1,0 0-15,-9 19 16,-1-1-1,1 20-15,-1 0 16,10-1 0,0 10-16,10 0 15,-1-9 1,20 0-16,8-1 16,20 10-1,-1 0-15,0 0 16,-18 0-1,0 10 1,-19-1-16,-1 0 16,1 1-1,0 18-15,-10 19 16,1 18 0,-10 29-16,0 9 15,-10-9 1,1 0-16,0 0 15,9-10 1,0-27-16,0-20 16,0-27-1</inkml:trace>
  <inkml:trace contextRef="#ctx0" brushRef="#br0" timeOffset="22574.49">23951 2019 0,'0'0'0,"0"0"16,0 9 0,0 10-16,-9 37 15,-10 57 1,0 46-16,10 20 16,-1 8-1,-8 10-15,8-19 16,1-46-1,-1-10-15,1-10 16,0-46 0,9-19-16,0-28 15,0-10 1</inkml:trace>
  <inkml:trace contextRef="#ctx0" brushRef="#br0" timeOffset="22907.69">24121 2103 0,'0'0'0,"9"-19"0,10 1 15,9-10 1,0 18-16,0 1 15,1 9 1,18 19-16,0 18 16,-10 10-1,-8 19-15,-11-1 16,-27-8 0,-19-1-1,-19 0-15,-28 0 16,-29-9-16,19-9 15,48-29 1</inkml:trace>
  <inkml:trace contextRef="#ctx0" brushRef="#br0" timeOffset="23257.82">25249 1953 0,'0'0'0,"0"0"0,0 9 15,-9 29-15,-10 28 16,0 46-1,1 29 1,-11 18-16,11 10 16,-11-9-16,20-10 15,0-37 1,-1-29 0,1-18-16,-1-29 15,10-18 1,0-19-16,0 0 15</inkml:trace>
  <inkml:trace contextRef="#ctx0" brushRef="#br0" timeOffset="23532.38">24751 1850 0,'0'0'0,"9"0"16,1 0-16,27-19 16,48 10-1,37-1-15,1 20 16,27-1 0,10 0-1,-38 10-15,-28-9 16,-28-1-1,-38-9-15,-18 9 16,-10-9 0</inkml:trace>
  <inkml:trace contextRef="#ctx0" brushRef="#br0" timeOffset="33440.19">1703 3511 0,'0'0'0,"0"0"0,0 0 15,0 0 1,0 0-16,0 0 16,9 0-1,-9 0-15,28 0 16,10 9-1,9-9-15,19 9 16,0-9 0,18 0-1,1 0-15,9 10 16,0-10-16,10 0 16,9 0-1,-10-10-15,19 1 16,10-10-1,-19 10-15,9-10 16,10 0 0,0 0-16,-10 10 15,10-10 1,9 10-16,0-10 16,19 10-1,0-1-15,9 1 16,-9 0-1,9-1 1,-9 10-16,10 0 16,-20 0-1,10 0-15,-9 0 16,8 0 0,1 0-16,0-9 15,0 9 1,0 0-16,10 9 15,-1 1 1,19-1-16,0 0 16,19 1-1,19-1-15,9 1 16,10-1 0,-10 0-16,0 1 15,10 8 1,9 1-16,0 0 15,0 0 1,0-10 0,9 10-16,-9 0 15,-9-10 1,-10 10-16,-9-10 16,18 10-1,1-19-15,-19 0 16,-1 0-1,-8 0-15,-1 0 16,-9 0 0,0 0-16,0 0 15,-9 0 1,-20 0-16,-8 9 16,-10 1-1,-19-10-15,-10 9 16,1 1-1,-19-10-15,-19 9 16,-19-9 0,-9 9-1,0-9-15,0 10 16,0-10 0,-10 0-16,10 9 15,0 0 1,0 1-16,0-1 15,18 1 1,-9-1-16,1 0 16,-20-9-1,1 0-15,-20 0 16,1 0 0,-1 0-16,1 0 15,0-9 1,-10 0-16,-9-1 15,0 1 1,-1-1-16,1 1 16,-9 0-1,-1-1-15,0 1 16,1 0 0,9-1-1,-10 1-15,10-1 16,0 1-1,0 0-15,-1-1 16,1 1 0,-9-1-16,8 1 15,1 0 1,-9-1-16,-1-8 16,0-1-1,1 0-15,-1 0 16,1 0-1,-1 1-15,0-20 16,1 1 0,-1-1-1,1-18-15,-1 0 16,-9-10-16,0-9 16,0 0-1,0 0 1,-9 0-16,9-10 15,0-9-15,-10 1 16,10-1 0,-9 0-1,9 0-15,0 0 16,-10-9 0,10 19-16,0-10 15,0 9 1,0 10-16,0-9 15,10-1 1,-10 10-16,0 10 16,0-1-1,0 19-15,0 0 16,0 19 0,0 0-16,0 0 15,0 0 1,0 9-16,0 0 15,-10 0 1,1 10 0,9 0-16,-9-1 15,-1 1-15,-9-1 16,-9-8 0,-19-1-1,-38 0-15,-27 10 16,-30-1-1,-17 1-15,-1 0 16,-19-1 0,-19-9-16,-18 1 15,-19-1 1,9 0-16,0 0 16,10 1-1,-1-1-15,11 0 16,-1 10-1,9-1-15,-9 1 16,-19 9 0,0 0-16,-18 9 15,-1 1 1,1-1 0,-1-9-16,1 9 15,-20 1-15,1-1 16,-29 1-1,0 8 1,-18 10-16,-10 1 16,10-1-1,-10-9-15,-38-1 16,1 1 0,9-10-16,19-9 15,-10 10 1,10-1-16,-1 10 15,20-10 1,-10 1-16,10 9 16,27-19-1,20 0-15,0 0 16,18-10 0,10 20-1,9-1-15,38 0 16,9 1-16,10-1 15,28 10 1,18 0 0,29-1-16,10 1 15,46-10 1</inkml:trace>
  <inkml:trace contextRef="#ctx0" brushRef="#br0" timeOffset="58826.7">4901 8887 0,'0'0'0,"0"0"0,10 0 16,8-10 0,1 1-16,0 0 15,9-1 1,-9 1-16,0-1 16,0 1-1,0 9-15,-1 0 16,-8 0-1,-1 0 1,-9 0-16,0 0 16,0 0-1,0 0-15,0 0 16</inkml:trace>
  <inkml:trace contextRef="#ctx0" brushRef="#br0" timeOffset="59882.53">4826 6813 0,'0'0'0,"0"0"16,0 0-16,0 10 16,9 8-1,1 20-15,-1 18 16,1 10 0,-1-1-16,0 1 15,1 9 1,-10-18-1,0-1-15,0-19 16,0 1 0,0-19-16,0-1 15,0-8 1,0-1-16,0-9 16,0 0-1,0 0-15,0 0 16,0 0-1,0 0-15,0 0 16,0 0 0,0 0-16,0 0 15,0 0 1,0 0-16,0 0 16,0 0-1,0 10-15,-10-1 16,1-9-1</inkml:trace>
  <inkml:trace contextRef="#ctx0" brushRef="#br0" timeOffset="61891.45">5014 6747 0,'0'0'0,"0"0"16,0 0-16,-19-9 16,1 9-1,-20 9-15,-19 20 16,10-1-1,0 19 1,10 0-16,18 0 16,19 18-1,19 10-15,18 10 16,10-1 0,10-9-16,-1 0 15,-18-18 1,-10-1-16,-9 0 15,-19 10 1,-19-10-16,-28 0 16,-28 1-1,-47-10-15,-10-19 16,-9-19 0,18-9-16,20-19 15,28 1 1,37-1-16,19 9 15</inkml:trace>
  <inkml:trace contextRef="#ctx0" brushRef="#br0" timeOffset="62390.88">5419 7583 0,'0'0'0,"0"0"16,0 0-1,0 0-15,9 0 16,10-19-1,19 0-15,18 0 16,0-9 0,-9 0-16,-9 9 15,-10-18 1,-9-1-16,-19 1 16,-19 8-1,0 1-15,-18 19 16,-1 9-1,-9 37-15,0 20 16,19 8 0,9 20-1,19-10-15,19-9 16,28-10 0,28-9-16,29-19 15,37-19 1,0-18-16,-85 0 15</inkml:trace>
  <inkml:trace contextRef="#ctx0" brushRef="#br0" timeOffset="62673.39">6199 6372 0,'0'0'0,"0"10"0,0 27 16,-9 57-1,18 56-15,1 19 16,-1 9 0,1-9-1,-10-9-15,0-29 16,0-18-1,0-29-15,9-28 16,1 1 0,-1-39-16</inkml:trace>
  <inkml:trace contextRef="#ctx0" brushRef="#br0" timeOffset="63175.31">6990 7395 0,'0'0'0,"9"0"16,1-10-16,18-8 16,19-10-1,0-10-15,0 1 16,-10-1-1,1 0 1,-10-8-16,-18-11 16,-29-8-1,-28-29-15,-10 19 16,1 18 0,9 20-16,0 27 15,-10 29 1,1 38-16,9 46 15,0 56 1,19 48-16,9 18 16,10-9-1,9-1-15,0-18 16,0-28 0,9-9-16,0-38 15,-9-19 1,0-19-16,0-37 15,0-18 1,0-11 0,0-18-16</inkml:trace>
  <inkml:trace contextRef="#ctx0" brushRef="#br0" timeOffset="63408.81">6369 7873 0,'0'0'0,"9"0"0,38-9 15,57-10 1,27-18-16,11-1 16,-1 10-1,0 0-15,0 0 16,0 18-1,-9 1-15,-66 9 16</inkml:trace>
  <inkml:trace contextRef="#ctx0" brushRef="#br0" timeOffset="63941.96">8975 6241 0,'0'0'0,"0"0"16,0 9 0,9 29-16,0 56 15,10 37 1,10 28-16,-11 10 15,1 0 1,0-28-16,-10-38 16,1-18-1,-10-29-15,0-19 16,0-18 0,0-9-16,0-10 15,-10-10 1,-46-56-16,-48-27 15,1 18 1,28 37 0,9 19-16,0 19 15,10 19 1,-1 19-16,10 27 16,19 10-1,9 10-15,19-1 16,19-9-1,18 0-15,39-9 16,37-10 0,47-9-16,159-9 15</inkml:trace>
  <inkml:trace contextRef="#ctx0" brushRef="#br0" timeOffset="64526.36">9360 7254 0,'0'0'0,"0"0"0,10-19 15,-1 1 1,19-11 0,10 1-16,18 0 15,20 19 1,27 18-16,1 19 15,-1 19 1,-9 10-16,-18 8 16,-29 1-1,-10 0-15,-18-1 16,-28 1 0,-10-10-16,-19-9 15,1-19 1,-1-18-16,0-20 15,10-18 1,0-38-16,28-18 16,28-29-1,38 10-15,47 9 16,18 38 0,20 19-16,-10 27 15,-19 29 1,-18 9-16,-19 19 15,-29 9 1,-9 10 0,-9 28-1,-29 9-15,-9 10 16,-9-1-16,-1-18 16,1 0-1,-1-19-15,1-19 16,0-18-1,9-20-15,0-8 16</inkml:trace>
  <inkml:trace contextRef="#ctx0" brushRef="#br0" timeOffset="64696.69">10687 6766 0,'0'0'0,"0"0"0,9 0 16,10 10 0,37 27-1,20 29-15,-29-19 16</inkml:trace>
  <inkml:trace contextRef="#ctx0" brushRef="#br0" timeOffset="65025.38">11082 7620 0,'0'0'0,"0"0"15,9 9-15,10 1 16,19 18 0,28 19-16,18 9 15,10 0 1,0-18-16,-9-19 15,-10-10 1,1-18-16,8-19 16,-8-19-1,-20-28-15,-9-19 16,-19 0 0,-9 19-1,-10 37-15,-9 20 16,10 27-1,-1-9-15</inkml:trace>
  <inkml:trace contextRef="#ctx0" brushRef="#br0" timeOffset="66009.81">12230 7855 0,'0'0'0,"0"0"16,0 0-1,0 0-15,9 0 16,0 0-1,20-10-15,-1-9 16,0-9 0,10-9-16,-1-1 15,1-18 1,-19-10 0,-19 10-16,0 9 15,-10 19-15,1 19 16,0-1-1,-10 20-15,0-1 16,0 28 0,10 29-1,18 19-15,10-10 16,19 0 0,18-19-16,10-9 15,19-19 1,9-28-16,9-19 15,-9-28 1,-9-18-16,-10-10 16,-18-19-1,-10 19-15,-29 9 16,1 29 0,0 8-16,-19 20 15,0 0 1,0 9-16,0 0 15,0 18 1,0 20-16,9 37 16,1 0-1,-10 0 1,0-9-16,0-19 16,0-10-1,0-18-15,0 0 16,0-19-1,9 0-15,1-10 16,18-46 0,19-28-16,19-29 15,0 10 1,9 28-16,-9 9 16,-10 19-1,1 19-15,-10 9 16,-10 10-1,1 18-15,-10 1 16,0 18 0,1 28-16,-11 19 15,1 28 1,-19 10-16,-9 0 16,-10-20-1,0 1 1,0 0-16,10-19 15,0 0 1,-1-28-16,10-9 16,0-10-1,0-10-15,0 1 16,0-19 0,0 0-16,0 0 15,0 0 1,0 0-16,0 0 15</inkml:trace>
  <inkml:trace contextRef="#ctx0" brushRef="#br0" timeOffset="67259.94">2879 3952 0,'0'0'0,"0"18"0,9 29 16,-9 47-1,9 47-15,1 37 16,9 19 0,0 19-16,9 9 15,0-9 1,-9-10-16,0-18 16,-1-19-1,-8-10-15,-10-18 16,0-28-1,0-20-15,0-8 16,0-10 0,0 0-16,0-19 15,0 1 1,0-20-16,0 1 16,0-10-1,0-9-15,0-1 16,0 1-1,0-10 1,0 1-16,0-10 16,0 0-1,9 9-15,1 1 16,-1-1 0,0 0-16,20 1 15,8-1 1,10 1-16,19-1 15,-9 0 1,-1 1-16,-9-1 16,-9 0-1,-1 1-15,-18-1 16,0-9 0,-10 0-16,-9 0 15,0 0 1,0 0-16,0 0 15</inkml:trace>
  <inkml:trace contextRef="#ctx0" brushRef="#br0" timeOffset="67690.88">3528 6663 0,'0'0'0,"0"0"16,0 0-16,9 0 15,1 0 1,-1 9-16,19 1 16,19 18-1,0 9-15,10 10 16,-1 0-1,1 0 1,-20 0-16,1-9 16,-19-1-16,0-9 15,-19 0 1,-10 1 0,-18-1-16,-19 19 15,-19 0 1,-9 0-16,-1-10 15,1 1 1,9-1-16,19 1 16,10-20-1,18-8-15</inkml:trace>
  <inkml:trace contextRef="#ctx0" brushRef="#br0" timeOffset="103539.88">8495 4233 0,'0'0'0,"0"0"15,0 0-15,0 0 16,9 9-1,1 29-15,18 65 16,10 47 0,-10 10-1,9-1-15,-18-18 16,0-28 0,-19-20-16,0-18 15,-9-28 1,-1-9-16,-9-10 15,10-9 1,-10-19-16,10 0 16</inkml:trace>
  <inkml:trace contextRef="#ctx0" brushRef="#br0" timeOffset="104389.62">8382 4271 0,'9'0'0,"1"0"15,27-19-15,29 0 16,19 10 0,0 9-1,9 9-15,-19 19 16,0 19-1,-9 0-15,-9 19 16,-20 9 0,-18 0-16,-19 0 15,-19-9 1,-18-10-16,-29 0 16,-19-18-1,-9-10-15,9-28 16,1-19-1,18 0-15,19-9 16,18 0 0,1 9-16,19 0 15,-1 10 1,10 0 0,10 9-16,9 9 15,18 19 1,29 28-16,19 20 15,9 8 1,-9-9-16,-10-9 16,0-19-1,-9-10-15,0 1 16,0-20 0,-1-8-16,1-10 15,0 0 1,9-19-16,1-9 15,-10-10 1,-10 1-16,-18-19 16,-10-1-1,-19 1-15,-9 0 16,-19 9 0,1 9-1,-20 10-15,0 19 16,-18 18-16,-1 10 15,10 28 1,0 9 0,19 0-16,28 10 15,19 0 1,19-1-16,27 1 16,20-10-1,0-9-15,9-19 16,9-18-1,-46-10-15</inkml:trace>
  <inkml:trace contextRef="#ctx0" brushRef="#br0" timeOffset="104908.33">10565 4768 0,'0'0'0,"0"0"0,0 0 16,0 0 0,0 0-16,0 0 15,0 0 1,0 0-16,0-10 15,-19-8 1,0-1-16,-19 10 16,1-1-1,-10 10-15,9 10 16,10-1 0,9 10-16,10 9 15,18 19 1,10 9-16,28 28 15,19 10 1,-10-9 0,1-29-16,-20 0 15,-18-18-15,0-1 16,-19-18 0,0 0-16,-28 0 15,-29-1 1,-28 1-16,1-19 15,37 0 1</inkml:trace>
  <inkml:trace contextRef="#ctx0" brushRef="#br0" timeOffset="105322.83">10800 5134 0,'0'0'0,"0"0"0,9 0 15,10 0 1,9 0-16,19-10 16,10 1-1,8 0-15,-8-10 16,-1 0-1,-18-9 1,-10 0-16,-9-10 16,-19 1-16,-19-1 15,-18 10 1,-10 19 0,-10 9-16,-9 28 15,0 19 1,19 18-16,19 10 15,19 0 1,9 1-16,19-1 16,37 0-1,19-19-15,-37-37 16</inkml:trace>
  <inkml:trace contextRef="#ctx0" brushRef="#br0" timeOffset="105739.65">11374 4899 0,'0'0'0,"0"0"0,-19 10 16,0 27-1,0 19-15,10 10 16,18 9-1,10-9-15,9-10 16,19-18 0,10-20-16,8-8 15,11-29 1,-1-19-16,-9-8 16,-19 8-1,-9 10-15,-20 9 16,1 10-1,0-1-15,9 20 16,0 8 0,1 11-16,18 27 15,0 10 1,0-10-16,-10-9 16,-18-10-1,-9-27-15</inkml:trace>
  <inkml:trace contextRef="#ctx0" brushRef="#br0" timeOffset="106072.35">12126 5171 0,'0'0'0,"0"-28"15,-9-9-15,-1-10 16,20 0 0,-1 9-16,19 10 15,10 0 1,18 19-16,10 9 15,10 18 1,-1 20-16,-9 18 16,-19 10-1,-10-1-15,-18-8 16,-9-10 0,-10-10-1,-10-18-15,1 0 16,-1-19-16,1 0 15,0-28 1,9-29 0,18-18-16,20-9 15,-19 46 1</inkml:trace>
  <inkml:trace contextRef="#ctx0" brushRef="#br0" timeOffset="106742.9">13255 4862 0,'0'0'0,"-19"0"15,-18-10-15,-20 20 16,1 18-1,9 9-15,9 29 16,19 18 0,19 10-16,19-19 15,19 0 1,18-18-16,29-10 16,18-38-1,10-18 1,0-38-16,0-38 15,-10-37 1,-18-47-16,-19-37 16,-38 18-1,-18 38 1,-10 47-16,-10 47 16,10 37-16,-9 10 15,-10 18 1,-9 47-16,-10 66 15,10 47 1,9 9-16,10 1 16,-1-39-1,1-18-15,9-37 16,0-38 0,0-19-16,0-19 15,9-9 1,19-28-16,19-19 15,10-9 1,-19 9-16,-1 19 16,-9 18-1,1 10 1,8 19-16,10 28 16,0 38-1,-9 18-15,-29-47 16</inkml:trace>
  <inkml:trace contextRef="#ctx0" brushRef="#br0" timeOffset="107124.17">11533 4946 0,'0'0'16,"0"0"-16,0 0 15,10 9-15,9 20 16,37 36 0,10 20-16,-10 18 15,-27-47 1</inkml:trace>
  <inkml:trace contextRef="#ctx0" brushRef="#br0" timeOffset="107556.6">14516 4552 0,'0'0'0,"9"9"0,0 10 16,20 37-16,-1 48 16,0 36-1,-18 20-15,-29 18 16,-38-9-1,-65-9-15,-66 8 16,-38-17 0,-113 27-16</inkml:trace>
  <inkml:trace contextRef="#ctx0" brushRef="#br0" timeOffset="107858.19">7686 4317 0,'0'0'0,"-10"19"0,-27 56 16,-20 85-1,10 56 1,66 28-16,103 18 16,151 20-1,75-29-15</inkml:trace>
  <inkml:trace contextRef="#ctx0" brushRef="#br0" timeOffset="121178.86">15419 7395 0,'0'0'0,"0"-10"16,-19-8 0,-9-1-16,-19-9 15,-38 0 1,-28 18-16,10 29 15,-1 19 1,10 18-16,9 28 16,29 1-1,18-1-15,29-9 16,28 0 0,18-18-16,10-1 15,19-19 1,19-8-16,18-20 15,-9-9 1,10 0-16,18-9 16,-65 9-1</inkml:trace>
  <inkml:trace contextRef="#ctx0" brushRef="#br0" timeOffset="121593.36">16077 7817 0,'0'0'0,"0"-19"16,-19-18-16,1-1 15,-11 10-15,-8 9 16,-1 10 0,-9 18-1,-9 29-15,9 9 16,18 0-1,11-10-15,8 1 16,20-10 0,-1-9-16,19-10 15,10-9 1,9-19-16,9 1 16,-18-1-1,0 9-15,-10 1 16,-9 0-1,9 18-15,0 0 16,10 20 0,9 17-16,19 20 15,-1 0 1,-8-10 0,-29-28-16</inkml:trace>
  <inkml:trace contextRef="#ctx0" brushRef="#br0" timeOffset="122007.45">16425 7573 0,'0'0'16,"10"-9"-16,-1-10 16,1-9-16,18 9 15,9 10 1,20 9-16,18 18 15,29 29 1,-1 28-16,-9 29 16,-19-11-1,-28 11-15,-18-11 16,-20 1 0,-9-19-1,-19-18-15,0-20 16,-9-18-1,-9-10-15,-1-18 16,0-38 0,10-19-16,19-27 15,28-20 1,18 0-16,29 1 16,19 18-1,28 19-15,9 37 16,-56 29-1</inkml:trace>
  <inkml:trace contextRef="#ctx0" brushRef="#br0" timeOffset="123957.38">9520 9862 0,'0'0'0,"10"0"15,18 0-15,0-9 16,0 0 0,19 18-1,10 10-15,28 46 16,-48-18 0</inkml:trace>
  <inkml:trace contextRef="#ctx0" brushRef="#br0" timeOffset="125389.79">4873 9769 0,'0'0'0,"0"0"0,0 0 15,0 9 1,9 10-16,10 56 16,9 37-1,1 48 1,8 18-16,1 10 16,-19-19-16,0-29 15,-1-18 1,-8-18-1,-10-20-15,0-28 16,0-18 0,0-19-16,0-10 15,0-9 1,0-9-16,-10-38 16,-8-66-1,-11-56-15,1-18 16,19-1-1,-1 38-15,20 9 16,9 29 0,9 18-16,0 19 15,10 28 1,9 0-16,0 19 16,9 18-1,10 20-15,0 27 16,0 29-1,-10 28-15,-9 28 16,-37 28 0,-29 0-16,-28 0 15,-19-19 1,-28 1 0,-28-29-16,-1-28 15,1-28 1,18-19-16,20-28 15,18-19 1,19-18-16,9-1 16,19-18-1,10 0-15,18 9 16,1 0 0,18 9-16,19 10 15,28 28 1,38 28-16,38 29 15,18 27 1,-9 19-16,-9 0 16,-20 1-1,-27-20-15,-20-9 16,-8-19 0,-20-9-1,1-9-15,-1-10 16,10-9-16,-29-10 15</inkml:trace>
  <inkml:trace contextRef="#ctx0" brushRef="#br0" timeOffset="126356.75">6359 11063 0,'0'0'0,"0"0"16,10 0-1,18-18-15,19-20 16,10 1 0,-1-1-16,0 0 15,-18 1 1,-19-1-16,0 1 16,-19-1-1,-10-9-15,-18 10 16,-10 9-1,-18 18 1,0 29-16,-10 28 16,0 28-1,19 38-15,28 9 16,19 0 0,19-10-16,18-18 15,20-19 1,18-19-16,10-18 15,9-29 1,0-18-16,0-29 16,-9-27-1,-10-20-15,-19-18 16,-9-9 0,-9 18-16,-19 19 15,0 28 1,-10 19-16,-9 18 15,0 1 1,0 9-16,9 19 16,1 37-1,9 19-15,18 28 16,10 0 0,0-28-1,0-9-15,0-19 16,1-19-1,-1-9-15,0-19 16,0-19 0,-10 0-16,1-18 15,-19 9 1,0 0-16,-10-1 16,0 20-1,1 0-15,-10-1 16,9 10-1,10 10-15,19 27 16,18 19 0,10 10-16,-10-10 15,1-9 1,-10-9-16,-10-19 16,-8-10-1,8-9 1,-8-28-16,8-19 15,-18-47 1,-10-28-16,-27 0 16,-11 10-1,1 18-15,0 28 16,18 29 0,1 27-16,9 10 15</inkml:trace>
  <inkml:trace contextRef="#ctx0" brushRef="#br0" timeOffset="126791.37">9210 11129 0,'0'0'0,"0"-19"0,-19 1 15,-9-1 1,-10 9-1,1 1-15,-1 18 16,-19 20 0,10 17-16,0 1 15,19 0 1,19-9-16,-1-10 16,20-9-1,-1-1-15,10-18 16,9 0-1,19-18-15,0-1 16,0-9 0,0 0-16,10 18 15,9 20 1,18 8-16,20 20 16,-1 9-1,-9 0-15,0 0 16,-18-10-1,-10-9-15,-19-9 16,-29-19 0</inkml:trace>
  <inkml:trace contextRef="#ctx0" brushRef="#br0" timeOffset="127139.67">9812 10941 0,'0'0'0,"9"-18"16,10-20-16,19 1 15,9-10 1,28 9-16,10 10 16,18 28-1,20 19-15,-11 28 16,1 28 0,-28 0-16,-38 0 15,-19 9 1,-18-9-16,-29-18 15,-19-1 1,-18-19-16,-20-18 16,1-19-1,9-19-15,29-18 16,9-10 0,28-9-16,18-19 15,29-19 1,76-9-16,131-113 15</inkml:trace>
  <inkml:trace contextRef="#ctx0" brushRef="#br0" timeOffset="128008.06">11769 9909 0,'0'0'0,"0"0"0,0 19 15,0 28-15,-19 56 16,0 47 0,0 38-16,0 28 15,10-10 1,0-37-16,9-19 16,0-28-1,0-28-15,0-47 16,0-10-1,0-18 1,0-9-16,0-10 16,0-10-16,-29-37 15,-27-9 1,-1 0 0,10 18-16,10 10 15,-1 19 1,1-1-16,-1 20 15,10-1 1,-1 19-16,20 0 16,9 0-1,9 1-15,29-1 16,28 9 0,19-18-16,18-19 15,10-28 1,9-19-16,1-19 15,-11-28 1,1-9-16,-19-9 16,-18-1-1,-29 10-15,-19 9 16,-19 38 0,-9 18-1,0 19-15,-9 10 16,0 9-1,-1 9-15,1 1 16,-1 18 0,1 19-16,9 9 15,9 10 1,20 9-16,-1 0 16,19 0-1,0-19-15,-10 10 16,1-10-1,0 1-15,-19-1 16,-10 0 0,-9 1-16,-28-1 15,-19 9 1,-38 11-16,-28-1 16,-19-19-1,-9 0-15,75-37 16</inkml:trace>
  <inkml:trace contextRef="#ctx0" brushRef="#br0" timeOffset="128559.53">5579 12724 0,'0'0'0,"0"0"0,0 0 16,0 19 0,-19 56-16,0 75 15,-9 66 1,18 28-16,1 9 16,9-9-1,-9-28 1,9-38-16,-10-28 15,1-37-15,-10-29 16,9-18 0,1-29-1,0-27-15</inkml:trace>
  <inkml:trace contextRef="#ctx0" brushRef="#br0" timeOffset="128872.19">5654 12705 0,'0'0'0,"9"0"0,19-9 15,10 18 1,28 19-16,0 29 15,-10 37 1,-9 18 0,-37 1-16,-20-1 15,-27-8-15,-39-1 16,-18-19 0,-9-28-16,9-9 15,56-37 1</inkml:trace>
  <inkml:trace contextRef="#ctx0" brushRef="#br0" timeOffset="129758.13">6171 13737 0,'0'0'0,"0"0"16,10 0-1,18-9-15,38-10 16,47-18 0,9-1-16,0-9 15,-18 0 1,-20 0-16,-27-9 16,-10 0-1,-28 0-15,-19-1 16,-19 10-1,0 0 1,-9 19-16,-10 19 16,1 18-16,-20 29 15,10 27 1,9 20 0,20 9-16,18-10 15,18-9 1,11-18-16,18-11 15,9-8 1,10-19-16,9-19 16,1-10-1,-1-18-15,0-19 16,0-37 0,1-10-16,-20-9 15,-18 9 1,-10 38-16,-9 28 15,-1 9 1,-8 9-16,-1 1 16,1 18-1,9 20-15,-1 27 16,1 10 0,0 9-1,-10-19-15,-9-9 16,0-19-1,0-9-15,0-19 16,0 0 0,10 0-16,9-28 15,9-38 1,19-9-16,-10 0 16,1 18-1,0 20-15,9 9 16,0 18-1,0 20-15,0 27 16,-9 20 0,-1 18-16,-18 28 15,0-19 1,-19-9 0,0-9-16,0-10 15,0 1 1,9 18-16,1-38 15</inkml:trace>
  <inkml:trace contextRef="#ctx0" brushRef="#br0" timeOffset="130741.89">8749 13484 0,'0'0'0,"-19"-19"15,-9 1 1,-10 8-16,-18 1 16,-1 28-1,-9 18-15,19 29 16,10-1 0,9 1-16,18-10 15,20-18 1,-1-1-16,10-8 15,9-11 1,19-18-16,0 0 16,10-18-1,-1-20 1,0 1-16,-18 8 16,-19 1-1,0 19-15,0-1 16,-1 1-1,11 18-15,-1 10 16,19 9 0,0 19-16,9 0 15,-9-9 1,-9-1-16,0-18 16,-1-19-1,1 0 1,9-19-16,0-18 15,0-29-15,0-28 16,-9-37 0,-20-10-16,1-18 15,-19-1 1,-19 19 0,10 29-16,0 46 15,-1 29 1,1 18-16,-1 9 15,-8 29 1,-11 47-16,1 65 16,19 38-1,-1 19-15,20-10 16,18-9 0,0-19-16,10-28 15,-1-38 1,1-18-16,0-28 15,9-20 1,0-8-16,9-20 16,1-18-1,-1-9-15,-18-10 16,-19 9 0,-1 10-1,1 0-15,-9 19 16,-1-1-16,0 1 15,1 9 1,-1 9 0,19 1-16,10 8 15,9 1 1,0 0-16,-9 0 16,-1-19-1,-18 0-15</inkml:trace>
  <inkml:trace contextRef="#ctx0" brushRef="#br0" timeOffset="130917.87">9821 13287 0,'0'0'0,"0"0"15,10-9-15,-1-1 16,1-9-1,18 1 1,9-1-16,-8 10 16</inkml:trace>
  <inkml:trace contextRef="#ctx0" brushRef="#br0" timeOffset="131641.19">10583 12330 0,'0'0'0,"0"0"15,0 0 1,0 9-16,-28 29 16,-19 75-1,0 84-15,9 28 16,20 9 0,27-37-16,0-28 15,10-47 1,9-28-16,1-28 15,-1-29 1,19-18-16,0-10 16,0-18-1,9-19-15,1 0 16,-19 0 0,-10 18-1,0 1-15,0-1 16,10 20-1,9-1-15,19 10 16,9 0 0,-9-1-16,-10-18 15,1 0 1,-1-9-16,1-19 16,-1-19-1,-18-19-15,-1-28 16,-18 1-1,-19 18-15,-9 18 16,-1 29 0,1 9-16,-1 10 15,10 9 1,0 9 0,-9 29-16,0 56 15,9 37-15,0 19 16,9 10-1,-9-1 1,0 1-16,-9-10 16,-10-19-1,0-9-15,-19-9 16,-9-10 0,-9-9-16,-10-29 15,-9-18 1,9-28-16,28-19 15</inkml:trace>
  <inkml:trace contextRef="#ctx0" brushRef="#br0" timeOffset="131914.1">10668 13099 0,'9'0'0,"10"-18"15,47-1 1,38 0-16,18 0 16,10 10-1,-1 0-15,-18 18 16,-9 0-1,-20 1-15,-18 18 16,-38-19 0</inkml:trace>
  <inkml:trace contextRef="#ctx0" brushRef="#br0" timeOffset="132239.32">12832 13587 0,'0'0'0,"0"0"15,9-9 1,10-10-16,9 0 15,19 1 1,28-1-16,29 9 16,9 1-1,0 9-15,0 0 16,-10 0 0,-18 0-16,-10 9 15,-47-9 1</inkml:trace>
  <inkml:trace contextRef="#ctx0" brushRef="#br0" timeOffset="132756.85">13848 13259 0,'0'0'0,"0"0"0,0 0 15,0 0 1,0 9-1,0 19-15,0 47 16,9 38 0,1 18-16,-1-9 15,0-9 1,1-19-16,-10-29 16,0-18-1,0-9-15,0-19 16,-10-19-1,1-10-15,-19-37 16,-1-56 0,1-47-16,9 0 15,10 28 1,18 28-16,1 38 16,18 18-1,0 10-15,10 19 16,37 28-1,19 27-15,0 30 16,-28 8 0,-19 10-16,-28-10 15,-28 1 1,-38 18 0,-38 9-16,-47 1 15,-28 0 1,-131 74-16</inkml:trace>
  <inkml:trace contextRef="#ctx0" brushRef="#br0" timeOffset="189212.14">14638 9900 0,'0'0'0,"0"0"16,0 0-1,9 9-15,1 19 16,18 38 0,10 47-16,-1 46 15,-9 20-15,-9 8 16,-9 20-1,-10-1 1,0 0-16,-19 1 16,0-10-1,-9-19-15,9-37 16,-9-10 0,0-28-16,18-18 15,1-29 1,9-18-16,0-20 15,0-18 1,0 0-16,9-37 16,1-48-1,18-55 1,-9-67-16,-1-18 16,-8 0-1,-1 0-15,-9 9 16,0 10-1,0 9-15,10 18 16,-1 39 0,0 8-16,1 29 15,-1 28 1,-9 19-16,0 9 16,0 19-1,-9 9-15,-1 9 16,-8 20-1,-20 9-15,-28 37 16,-19 47 0,-9 28-16,0 10 15,-9 0 1,9-10-16,19-18 16,9-19-1,19-10-15,9-28 16,10-18-1,18-19 1,1-10-16,9-9 16,0 0-1,19-37-15,28-57 16,28-38 0,29-37-16,-1 10 15,-9 18 1,-9 19-16,9 10 15,-9 27 1,-10 10-16,0 10 16,-19 27-1,1 10-15,-1 18 16,-9 10 0,0 19-16,19 28 15,0 28 1,0 38-1,0 28-15,0 9 16,-10 0 0,1 0-16,-1-19 15,-9-9 1,10-9-16,-20-29 16,1-9-1,-10-18-15,-9-20 16,0-18-1,-10 0-15,-9-19 16,0 0 0,9 0-16,1-29 15,-1-8 1,-9 9-16,0 18 16</inkml:trace>
  <inkml:trace contextRef="#ctx0" brushRef="#br0" timeOffset="191773.96">3189 9712 0,'0'0'0,"10"-18"0,27-20 15,20 0 1,37-18-16,28 9 16,28 0-1,20 0-15,27 10 16,20 9 0,37 9-16,19-9 15,28 9 1,37-9-16,1 0 15,9 0 1,19 9-16,37 10 16,29-1-1,9 10-15,0 19 16,38 0 0,28-1-16,19 11 15,0-1 1,0 0-1,-10 9-15,-9-8 16,-19-1 0,10 9-16,-10 1 15,-28-1 1,-28-18-16,-29 0 16,-37 0-1,-38-19-15,-46-10 16,-58 10-1,-27 0-15,-38 0 16,-19 0 0,-28 0-16,-19 10 15,-19-1 1,-18 0-16,-1 1 16,1 18-1,-10 0-15,0 19 16,0 19-1,9 27-15,-9 20 16,0 18 0,0 29-1,-9 9-15,-1 9 16,1 10 0,-10-19-16,1-10 15,-1-18 1,0-10-16,-9-28 15,0-9 1,-10-19-16,0-18 16,-9-20-1,0 1-15,0-20 16,0 1 0,-9 0-16,0-10 15,-10 1 1,-28-1-16,-38 0 15,-65 1 1,-86-1-16,-74-9 16,-66 0-1,-85 0-15,-94 0 16,-66 0 0,-38 19-16,-37-10 15,-47 10 1,-10-10-16,10 20 15,9-1 1,10 0 0,9-9-16,28 9 15,48-9 1,65-1-16,56-18 16,86 0-1,65-9-15,75 9 16,66-19-1,48 0-15,46 1 16,38-1 0,19 0-16,18 10 15,19-10 1,10 10-16,0-10 16,9 0-1,0 0-15,1-18 16,-1-20-1,-19-27-15,-9-38 16,-9-37 0,-1-20-1,-27-27-15,-11-19 16,1-10 0,10 19-16,18 19 15,19 47 1,28 38-16,57 18 15,-1 47 1</inkml:trace>
  <inkml:trace contextRef="#ctx0" brushRef="#br0" timeOffset="192389.8">19304 8924 0,'0'10'0,"19"27"16,28 132-16,38 178 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2032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71.32867" units="1/cm"/>
          <inkml:channelProperty channel="Y" name="resolution" value="672.1787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3-24T15:47:31.53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22124 2312 1407 0,'0'0'0'0,"0"0"0"0,0 0 0 0,0 0 13 16,0 0 1-16,0 0-1 0,0 0 2 0,0 0-7 16,0 0 1-16,0 0-2 0,-14-21 2 0,4 9 33 15,-3-3 1-15,-1-2-2 0,-12-4 2 0,3 0-28 16,-4 5 1-16,6-9 0 0,-3 6 1 0,-1 3 8 0,4 2 1 15,1-9 0-15,3-7 0 0,-4 4-14 0,1 5 1 16,2-11-1-16,1-7 1 0,-1 6 8 0,8-4-1 16,-3 2 0-16,1-11 1 0,0 13-11 0,3-1 2 15,3-1-1-15,-1-13 0 0,4 6 1 0,-1 5 1 0,4-8-1 16,-3 1 0-16,-1 7-5 0,1 1 1 16,3 0 0-16,-4 7 0 0,1 8 4 0,-1 0 0 0,4 0 1 15,-9 2 0-15,6 5-5 0,3 1 0 16,-2-3 0-16,-5-1 0 0,4 8 11 0,3-1 0 0,0 2 0 15,-6 1 1-15,3-1-10 0,3 8 1 0,0-11 0 16,0 11 0-16,0 0 8 0,0 0 1 0,-7-3-1 16,7 3 1-16,0 0-10 0,-6 7 2 0,6-7-2 15,-10 19 1-15,1 7 6 0,-2 4 0 0,4 0-1 16,-5 16 2-16,1 14-9 0,6 0 1 0,0-2 1 16,-4-2-1-16,5 14 4 0,6-8 1 0,2-2-1 0,-4 6 1 15,3 10-7-15,6-4 1 0,3-5 0 0,-3 5 0 16,2-3 2-16,3-6 0 0,2 11 1 0,-2 5-1 15,2-10-5-15,3-11 2 0,-1-5-1 0,-1 17 1 16,-2-12 0-16,-1-10 1 0,0 11 0 0,2 3 0 0,-6-9-4 16,1-13 1-16,-1-5 0 0,1 11 0 0,-4-16-1 15,0-9 0-15,0-2 1 0,2 11 0 0,-9-14-3 16,4-9 1-16,-4-7 0 0,7 18 0 0,-7-18 0 16,0 0-1-16,10-5 0 0,-10 5 1 0,9-6-2 15,-5-1 1-15,-1 0 0 0</inkml:trace>
  <inkml:trace contextRef="#ctx0" brushRef="#br0" timeOffset="240.26">21308 1802 2035 0,'0'0'0'0,"42"-7"0"16,-7 9 0-16,13 3 41 0,8 0 0 0,13-1 1 15,9 3-1-15,5 3-25 0,8 1 0 0,24-4-1 16,14 3 2-16,0 3 34 0,8 2 0 0,18 1 1 16,22-2-1-16,-6 7-34 0,-5-3 0 0,17-4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3-24T15:52:32.34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2">
        <inkml:traceFormat>
          <inkml:channel name="X" type="integer" max="19200" units="cm"/>
          <inkml:channel name="Y" type="integer" max="12032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71.32867" units="1/cm"/>
          <inkml:channelProperty channel="Y" name="resolution" value="672.1787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23-03-24T15:52:32.915"/>
    </inkml:context>
  </inkml:definitions>
  <inkml:trace contextRef="#ctx0" brushRef="#br0">8231 15126 0,'0'0'0,"0"0"0,0 0 0,0 0 0,0 0 0,0 0 0,0 0 16,0 0-16,0 0 15,0 0-15,0 0 16,0-9-16,0 9 16,0-10-16,0 10 15,0-9-15,0-1 16,0 1-16,-9 0 15,0-10-15,-1 10 0,10-10 0,0 9 32,-9-8-32,9 8 0,-10 1 15,10-1-15,0 10 16,0 0-16,0 0 0,0 0 16,0 0-16,0 0 15,0 0-15,0 0 16,0-9-16,-9 0 15,0-1-15,-1 1 16,10 9-16</inkml:trace>
  <inkml:trace contextRef="#ctx0" brushRef="#br0" timeOffset="249.66">8072 6888 0,'0'0'0,"0"0"0,0 0 0</inkml:trace>
  <inkml:trace contextRef="#ctx1" brushRef="#br0">7303 1795 12 0,'0'0'0'0,"0"0"0"16,0 0 0-16,0 0 0 0,17-16 0 0,-17 11 0 15,0 5 0-15,7-11 0 0,-7 11 0 0,4-10 0 16,-4 10 0-16,3-11 13 0,-3 11 2 0,0 0-1 16,7-7 1-16,-7 7-7 0,0 0 1 0,0 0 0 15,6-7 0-15,-6 7 108 0,3 10-1 0,-3-10 1 16,2 18 1-16,3 5-104 0,0 9 2 0,1 3 0 0,4 0 0 15,1 9 94-15,0-5 1 0,-1-2 0 16,-3-6 0-16,0 6-95 0,-3-7-1 0,3-7 1 0,2 9 1 16,1-4 13-16,-3-5 1 0,0-6 0 0,4 8 0 15,-8-4-17-15,4-5 0 0,-3-4 0 0,3 4 0 0,-3-5 51 16,3-4 2-16,1-4-2 0,-8-3 1 0,0 0-48 16,0 0 0-16,0 0 0 0,0 0 0 0,0-10 32 15,-1 2 2-15,-3 0-1 0,-6-8 1 0,-5-7-35 16,-2-5 0-16,-1-4 0 0</inkml:trace>
  <inkml:trace contextRef="#ctx1" brushRef="#br0" timeOffset="216.57">7220 1656 1067 0,'0'0'0'16,"0"0"0"-16,21-13 0 0,-11 10 73 0,4-1 0 15,6-1 0-15,-2-5 1 0,3 3-56 0,-4 3 0 0,6-1-1 16,-2-6 1-16,-3 2 72 0,0 4 1 0,-1 0-1 15,3-9 1-15,-3 7-74 0,-3-2 1 0,-3 2-2 16,0-4 2-16,-4 6 28 0,0 2 0 0,-7 3 0 16,12-9 0-16,-12 9-30 0,0 0 1 0,0 0 0 15,0 0 0-15,0 0 1 0,0 0 1 0,4 9-1 16,-4-9 1-16,0 8-9 0,0 3 0 0,0-1 0 16</inkml:trace>
  <inkml:trace contextRef="#ctx1" brushRef="#br0" timeOffset="499.26">7908 1337 1520 0,'0'0'0'0,"0"0"0"0,0 0 0 16,-8-21 35-16,8 21 0 0,-3-14-1 0,3 14 1 0,-4-9-20 16,4 9-1-16,0 0 1 0,0 0 1 0,0 0 40 15,0 0 1-15,0 0-1 0,0 9 1 0,0 12-40 16,0 4 1-16,0 0-1 0,0 19 1 0,4 7 17 15,3 0 0-15,0-6-1 0,0 5 1 0,0 2-20 16,0-4-1-16,0 1 1 0,2-5 1 0,2 9-2 0,-4-6 2 16,3-4 0-16,1 1-1 0,-1-8-6 0,-2-4 0 15,2-2 0-15,-3-4 1 0,0 4-2 0,0-7 1 16,2-5 0-16,-2-2 0 0,-3-2-3 0,3-4-1 16,-4-3 1-16,-3-7 1 0,4 11 5 0,-4-11 0 15,0 0 1-15,0 0 0 0,0 0-5 0,0 0 0 0,-4-7 0 16</inkml:trace>
  <inkml:trace contextRef="#ctx1" brushRef="#br0" timeOffset="733.31">7645 1853 1520 0,'0'0'0'0,"17"-7"0"15,1 3 0-15,1 4 54 0,10-3 1 0,2-4 0 16,3 3 0-16,5 4-38 0,1-3 1 0,6-1-1 15,-5 1 0-15,1-1 60 0,-5 4-1 0,5-3 0 16,1-1 2-16,1 4-60 0,-7-5 0 0,2 1 0 16,-4 4 0-16,2 4 25 0,-5-4 1 0,-4 0 0 0,2 5 1 0,-9-1-29 15,-1-4 0-15,1 0 0 0,0 3 1 16,-4 4 3-16,-2-3 0 0,-5-4 1 0,-1 0 0 0,-2 0-11 16,-7 0 1-16,14 3 0 0,-7-3 1 0,0 4-1 15,4-1 1-15,3 1 1 0</inkml:trace>
  <inkml:trace contextRef="#ctx1" brushRef="#br0" timeOffset="1132.99">9551 1202 1520 0,'0'0'0'0,"2"-19"0"15,-2-3 0-15,2 0 46 0,0 2 1 16,-2 1-1-16,0-4 1 0,3 9-31 0,1 0 1 0,-4 2 0 16,0 5 0-16,0-1 9 0,0 8 3 0,0 0-1 15,0-5 0-15,0 5-16 0,0 0 1 0,0 0 1 16,9 20-1-16,-2 9 0 0,-4 1-1 0,4 6 0 16,-3 8 1-16,-4 1-6 0,0 6 0 0,0 7 1 15,-4 7 0-15,1 2-7 0,-1 2 1 0,1 1 0 16,-1 6 0-16,1 10-1 0,-1-7 0 0,4 4 0 15,0 7 1-15,4 5 2 0,3-4-1 0,0-1 1 0,7 5-1 16,-4-4-1-16,1-4 2 0,5 2-2 0,2 6 1 16,-4-12 6-16,-7-7 0 0,3-6 0 0,-3 6 1 15,0-6-4-15,0-8 0 0,-3-4 0 0,-2-9 1 0,0-5 7 16,1-11 1-16,1-6 0 0,-6 6 0 16,0-10-6-16,0-7 0 0,1-6 0 0,-3 3 0 0,0-3 9 15,4-10 1-15,0 0-1 0,-7-7 1 0,7-5-9 16,-3 1 0-16,-1-5 1 0</inkml:trace>
  <inkml:trace contextRef="#ctx1" brushRef="#br0" timeOffset="1486.72">10506 1636 1356 0,'0'0'0'0,"0"0"0"16,0 0 0-16,0 0 57 0,0 0 2 0,0 0-1 16,0 0 1-16,0 0-43 0,0 0 2 0,0 0 0 15,17-5 0-15,-10 17 59 0,0 4 0 0,1 2-1 16,4 12 2-16,2 5-60 0,-3 2 0 0,-4 2 0 15,0-1 0-15,-4 6 6 0,1 0 1 0,-1-1 0 16,-3-3-1-16,7-5-11 0,0-1-1 0,4-8 0 16,3 4 1-16,2 0-7 0,5-7 1 0,0 0 0 15,4-1 1-15,5-1-4 0,-2-8 1 0,7-1-1 0,2-1 2 16,-1-3-4-16,1-4 0 0,-2-4 1 0,0-4-1 16,2 1-1-16,-7-9 1 0,-1-1 0 0,-1 5 1 15,-7-10-3-15,-3 0 1 0,-2-6 0 0</inkml:trace>
  <inkml:trace contextRef="#ctx1" brushRef="#br0" timeOffset="1667.56">10606 1610 1444 0,'0'0'0'15,"21"-5"0"-15,-3 1 0 0,5 1 44 0,-2-1-1 16,7 4 1-16,-1-7 0 0,5 5-28 0,-4 4 0 15,0 2 0-15,-5-8 1 0,-5 8 38 0,-1 3 1 16,-6 0 0-16</inkml:trace>
  <inkml:trace contextRef="#ctx1" brushRef="#br0" timeOffset="2380.83">10876 2016 1318 0,'0'0'0'0,"23"-7"0"16,-2-1 0-16,7 1 31 0,2 3 2 0,6-7-2 16,-5-1 2-16,-1 2-20 0,-1 3 2 0,-1 0 0 0,4-4-1 15,-2 0 29-15,-6 1 1 0,-1-4-2 0,-2-2 2 16,-3 5-28-16,-4 4 1 0,0 4-2 0,-5-4 2 16,0 3-2-16,0 1-1 0,-2 3 1 0,-7 0 1 15,10 10-7-15,-3-3 0 0,-3 4 0 0,-4 8 0 0,3 6-6 16,-3 1 1-16,4-3 1 0,-4 7-1 0,4-4 0 15,-4-3-1-15,3 0 0 0,-3 0 1 0,0-5-2 16,0-3 0-16,0 1 1 0,4-3-1 0,-4 1-1 16,3-7 1-16,4 0-1 0,-7-7 2 0,4 10-3 15,-4-10 1-15,0 0 0 0,0 0 0 0,0 0-1 16,9-10 1-16,-9 10 0 0,10-18 0 0,1-1 6 0,3-11 0 16,0 2-1-16,0-9 1 0,0 7-2 0,-7 0-1 15,-1 4 1-15,1 3 0 0,1 3 8 0,1 6 0 16,2 0-1-16,-1 5 2 0,4 9-6 0,1 6 0 15,-1 1-1-15,9 7 2 0,1 7 11 0,-3 0-1 16,6 5 0-16,1-4 0 0,0-3-9 0,1 0 0 16,1 1 0-16,5-6 1 0,2 0 8 0,-5-2 0 0,1-5 1 15,-1 2-1-15,-4-2-9 0,2-4 1 0,2 1-1 16,-2-4 1-16,-2-4 6 0,-3 1 0 0,-4-4 0 16,0-2 0-16,-1-5-8 0,-3 2 1 0,-3-2-1 15,-3-13 1-15,-4 8 4 0,0-7 2 0,-2-4 0 16,-5 1-1-16,0 1-6 0,-1-2 0 0,-1 9 0 15,-5 0 1-15,1 4 4 0,-1 1 1 0,-3 3-1 16,-1 6 1-16,1 2-7 0,3 2 1 0,7 3 0 16,-15 0-1-16,8 5 6 0,2 2 1 0,3 4-1 15,4 17 1-15,2 3-7 0,1 6 1 0,5-2 0 0,1 4 0 16,0 5 2-16,3-5 0 0,0-2 0 0,-2 1 0 16,4 5-4-16,0-6 1 0,-2 1-1 0,0 1 1 15,-3-2 2-15,-1-2 0 0,-1-3 0 0,-2 1 0 0,-1-6-4 16,-3-4 0-16,-3-4 1 0,-3 4 0 0,-1-6 2 15,-1-4 0-15,-2-6 0 0,1 3 0 0,3-1-4 16,-4-5 2-16,0-8-1 0,0 4 0 0,0-3 3 16,7 3 1-16,-11-20-1 0,4 4 2 0,7-7-6 15,0-5 2-15,7-5 0 0,0 1-1 0,0-1 0 0,4 5 0 16,-1 3-1-16,-3 2 2 0,4 7-4 0,0 0 2 16,1 2-1-16,-5 7 1 0,3 0 0 0,-2 0 1 15,-8 7 0-15,7-3-1 0,-7 3-1 0,-11 7 0 16,4 0-1-16</inkml:trace>
  <inkml:trace contextRef="#ctx1" brushRef="#br0" timeOffset="2915.83">5071 2917 1771 0,'0'0'0'0,"0"0"0"0,-21-14 0 16,10 11 58-16,4-3 0 0,4-1 0 0,3 0 1 15,0 0-42-15,3 2 1 0,4 0-1 0,11-2 1 16,5 3 35-16,2 1 1 0,3-1 0 0,12 0 0 0,6 4-37 15,9 0 1-15,10-3-2 0,6 3 2 0,12 0 1 16,12-4 1-16,16 1-1 0,14 3 0 16,6-4-9-16,10 1 1 0,20-4-1 0,31 7 1 0,-9-5-11 15,4-2 0-15,20-4 0 0,8 7 1 0,2 1-1 16,-9-4 0-16,12-4 0 0,6 11 2 0,-5-3-6 0,-1-4 2 16,6 0 0-16,5 10-1 0,-11-6 1 0,-4-1 0 15,11 1 0-15,8 10 1 0,-8-7-4 0,-8 0 2 16,9 3-2-16,3 8 2 0,-9-4 0 0,-9-4-1 15,10 4 1-15,-3-1 1 0,-1 2-3 0,-16 0 1 16,1-1-1-16,1 5 2 0,-16-2-1 0,-20-3 1 16,11 1 0-16,-18 2-1 0,-7-3 2 0,-19-2 0 15,-12-3 0-15,-10 5 0 0,-11-3 0 0,-12-1 1 0,-4-3-1 16,-13 4 1-16,-14-4 1 0,-11 0 0 0,-1 0 0 16,-16-4 0-16,-6 4 0 0,-5 0 0 0,-7-3 0 15,-1-1 0-15,-3 4 3 0,-1 0 0 0,-9 0 1 16,9-3 0-16,-9 3-2 0,0 0 2 0,0 0-2 15,0 0 1-15,0 0 9 0,0 0-1 0,-9-6 0 16,-3 6 0-16,-6-1-4 0,-1-1 1 0,-3 0-1 16</inkml:trace>
  <inkml:trace contextRef="#ctx1" brushRef="#br0" timeOffset="3981.32">6387 987 366 0,'0'0'-23'0,"0"0"11"0,0 0-1 0,0 0 1 15,0 0 1-15,0 0 172 0,0 0 1 0,0 0-1 16,0 0 1-16,0 0-152 0,0 0 0 0,0 0 0 16,0 0 0-16,0 0 114 0,0 0-1 0,0 0 1 0,0 0 0 15,0 0-109-15,0 0-1 0,0 0 1 0,-11 18 0 16,11-18-11-16,0 0 1 0,-3 7-1 0,3-7 1 0,0 0-2 15,0 0 0-15,0 9 1 0,0-9-1 0,0 0-3 16,0 0 0-16,0 0 0 0,0 0 0 16,0 0 0-16,0 0 0 0,0 0 0 0,0 0 0 0,0-9-7 15,0 9 2-15,0 0-1 0,0 0 1 0,0 0 0 16,0 0 1-16,0 0-1 0,-4 10 2 0,4 17-9 16,0 10 2-16,0 3 0 0,4 10 0 0,-4 4 2 15,3 1 2-15,5 8-1 0,-1 2 0 0,3 0 6 0,1-2 0 16,-2 1 0-16,1 1 1 0,4 3-1 0,-3 1-1 15,-1-6 1-15,1 6 1 0,0-4 0 0,-4-3 1 16,1-3 1-16,0 8-1 0,-3-2-1 0,0-10 1 16,-1-6 0-16,-1-1 0 0,-3-8 6 0,4-5 0 15,6-3-1-15,1 3 2 0,-1-7-3 0,5-7 0 16,0-6 0-16,-4 4 0 0,0-5 7 0,-4-7 0 16,0-5 0-16,-7-2 1 0,7 5-7 0,-7-5 2 0,-4-16 0 15</inkml:trace>
  <inkml:trace contextRef="#ctx0" brushRef="#br0" timeOffset="4705.95">6181 15548 0,'0'0'0,"-490"-638"0,1-9 0,0 9 16,0-10-16</inkml:trace>
  <inkml:trace contextRef="#ctx1" brushRef="#br0" timeOffset="4514.16">6401 1126 1173 0,'44'-23'12'0,"2"2"-6"0,2 2 1 0,3 0 0 0,2 1 1 0,-2 9 17 16,5 0 1-16,6-5 0 0,3 7 0 0,1 0-14 15,-3 0 1-15,2 0-1 0,8-2 1 0,-4 9 5 16,-1-3 0-16,6-4 0 0,2 10 1 0,-3-3-9 16,-5 0 0-16,5 0 1 0,3 4 0 0,-8 5-6 15,-4-6 2-15,-6 1-1 0,-3-1 0 0,-2 4-1 16,-9-3-1-16,0-1 1 0,5 1-1 0,-6 3-1 0,-3 3 0 15,-1-1 0-15,-6-4 1 0,-1 10-2 0,-7 0 0 16,1-1 1-16,-4 1-1 0,-1 4-2 0,-5 0 0 16,1 4 0-16,1 0 0 0,-4 3 0 0,0 1 0 15,2 3 0-15,5 3 0 0,0 9-4 0,0 1 1 16,2 8 0-16,9 0-1 0,-4 3 1 0,-1-8 1 0,-3 0-1 16,1 10 1-16,-4-2 2 0,1 4 0 0,0 2 0 15,-4 2 0-15,-4-6 0 0,0 0 0 0,-3-3 0 16,-9 7 0-16,-4 3 5 0,-3-5 0 0,-4-1 1 15,-5 1 0-15,0-7-3 0,-1-6 1 0,-13-1 0 16,-5 2 0-16,-3 0 12 0,-1-9 1 0,-5 5 0 16,-9-5-1-16,-6 2-7 0,-4-4 2 0,-8-10-3 15,-7 4 3-15,0-4 13 0,-3-7 1 0,-8 1 0 16,-6-5-1-16,3-3-11 0,7-6-1 0,4-2 0 16,-1-3 1-16,4-3 9 0,6-6 2 0,1-8-2 0,11-3 2 15,3-3-13-15,9-3 1 0,6-4 1 0,5 11-1 16,3-1 6-16,9-4 1 0,5 1-1 0</inkml:trace>
  <inkml:trace contextRef="#ctx1" brushRef="#br0" timeOffset="4966.79">10423 936 1192 0,'0'0'0'15,"0"0"0"-15,0 0 0 0,0 0 32 0,-23-14-1 0,23 14 1 16,-4-7 0-16,4 7-18 0,0 0 0 0,0 0 0 16,0 0 0-16,0 0 5 0,0 0 0 0,0 0 1 15,0 0-1-15,-1 14-9 0,-1-3 0 0,0 6 0 16,0 20 1-16,-1 9-2 0,-1 7 1 0,4 0-1 16,0 3 1-16,0 14-4 0,-3-1 1 0,3 3-1 15,0 4 1-15,0-1-6 0,0-3 1 0,0 6 1 16,0 6-1-16,3-1-1 0,1-7 0 0,-2-6 0 0,-1 2 2 15,3 0-2-15,-1-10 1 0,1-8 0 0,-2 3 0 16,-1-12 0-16,1-4 0 0,0-13-1 0,1 9 1 16,3-11 2-16,-6-10 0 0,3-2 1 0,-3 2-1 0,0-9-1 15,0-7 1-15,0 0-1 0,0 0 0 0,-9-16 4 16,4 2 0-16,-2-5 0 0</inkml:trace>
  <inkml:trace contextRef="#ctx0" brushRef="#br0" timeOffset="5730.7">9031 15013 0,'0'0'0,"-9"-28"0,-1 0 0,1-9 32,-10-10-32,19-47 31,0-28-31</inkml:trace>
  <inkml:trace contextRef="#ctx1" brushRef="#br0" timeOffset="6365.68">10395 1142 1192 0,'0'0'0'0,"0"0"0"0,-7-23 0 0,7 23 87 0,-6-7 0 16,10-2 0-16,-2-5 0 0,1 6-70 0,1 0 1 15,3 1 0-15,1-7 0 0,5 2 64 0,-3 5 1 16,5 0 0-16,9-5 0 0,-4 3-66 0,4 2 1 16,1 0 0-16,5 0 0 0,5 0-9 0,2 3 1 15,6-6-1-15,-5 4 1 0,7 3-5 0,0-4 2 16,10-4 0-16,7 8 0 0,5-1-7 0,0-6 0 0,7 3 0 15,5 7 1-15,-3 0-1 0,-4-4 0 16,11-3 0-16,4 11 1 0,-8-1-4 0,1-3 0 0,2 0 0 16,8 4 1-16,-7 3-1 0,-10 0 1 0,3-4 0 15,-1 6 0-15,-4 3-8 0,-6 4 1 0,7-5 0 16,1 3 0-16,-11 3 2 0,-2 1 1 0,-2-4 0 16,0-2 0-16,-5 9-6 0,-9-1 0 0,4-8 0 15,-3 2 1-15,-6 6 3 0,-5-3 0 0,-2-5 0 16,-6-1 2-16,-1 5-5 0,-8 1 2 0,1-6 1 15,-2 0-1-15,-6 6 2 0,-1-3 1 0,0-1-1 0,2 4 2 16,-4 11-2-16,-4-3 0 0,4-2 1 0,-3 12-1 16,-1 4 1-16,-3 1 2 0,4-6-1 0,3 4 1 15,-4 3 3-15,-3-3 1 0,0-4 0 0,0 6 0 0,0 6 0 16,-3-9 0-16,-1 12 0 0,1-1 0 0,-8 5 3 16,4-6 0-16,-3-7 1 0,-1 6-1 0,-1-4-1 15,1-3 1-15,4-4-1 0,-7 13 1 0,0-1 10 16,0 3-1-16,0-12 0 0,-4 6 2 0,2-9-6 15,2-5-1-15,0-9 1 0,-6 9 0 0,1-1 10 16,0-14 1-16,-6-1 0 0,0 11 0 0,1-13-9 16,1-1 1-16,1-6-1 0,-7 15 1 0,0-13 6 0,-2-7 1 15,-3-4-1-15,-8 18 0 0,-9-17-8 0,-6-4 2 16,-8-4-1-16,-8 11 0 0,-2-11 10 0,-5-3 0 16,-3 0 0-16,-17 11 2 0,-4-2-12 0,0-6 1 15,-2-5 0-15,-16 11 0 0,2-4 10 0,9-7-1 16,-7-1 0-16,-9 8 1 0,12 2-11 0,13-4 2 15,-4-1-1-15,-3-2 0 0,8 3 9 0,18-1 1 0,-3 1-1 16,10 1 1-16,11 3-11 0,8 0 1 0,3-7 1 16,10 7-1-16,1 0 6 0,10 0 1 0,4-6-2 15,8 3 2-15,-2 4-9 0,9 3 1 0,4-6 1 16,3 2-1-16,-4 4 3 0,4-1 2 0,0-3-1 16,7 7 1-16,0 0-7 0,-7-3 1 0,7 3 0 15,0 0 0-15,0 0 2 0,-7-4 0 0,7 4 0 16</inkml:trace>
  <inkml:trace contextRef="#ctx1" brushRef="#br0" timeOffset="7347.19">6578 1373 1086 0,'-8'-16'2'16,"-13"-28"-1"-16,4 5 1 0,6 6 0 0,4 4 0 16,4 8 130-16,3 9 1 0,0-9-1 0,5-5 0 0,0 3-118 15,6 10-1-15,6-6 1 0,1-9 0 0,1 1 13 16,6 3 0-16,3 3 0 0,1 7 0 0,0-9-15 15,7 5 2-15,-1-3-2 0,9 7 2 0,-2 2-4 16,3-1 1-16,9-2 0 0,3 4 1 0,1 4-6 16,-3 0 1-16,5-4 0 0,8 8 1 0,-6 3-5 15,3-4 0-15,8-1 1 0,6 7 0 0,-5 5-2 0,-5-4 2 16,7-3-1-16,10 11 1 0,-6-1-4 0,-12 1 1 16,5-2-1-16,-1 8 1 0,-7 5-1 0,-1-1 1 15,5 0-1-15,-4 12 1 0,-3 2-1 0,-6 4 0 16,-1 2 0-16,-4-6 0 0,-2 5 0 0,-6-1 0 15,8 0 0-15,-7 1 0 0,-2 9 0 0,-3-3 1 0,-2 5 0 16,-3 4 0-16,-6 1-1 0,-4 0 2 0,5-7-1 16,-10 2 0-16,-1 4 1 0,-8-2 1 0,-3 12 0 15,0 0 0-15,-7 0-1 0,-7-12 0 0,0 0 1 16,-7 8-1-16,-3-3 2 0,-3-2 2 0,-5 6-1 16,-12 0 0-16,2-11-1 0,-7-9 0 0,-9-5-1 15,-11 9 2-15,-2-13 3 0,3-7 1 0,-12 3 0 16,-6 13 0-16,-7-5-4 0,3-9 1 0,0-5-1 15,-4 0 2-15,4-4 4 0,4-5 1 0,-7-7-1 16,-8 0 0-16,8 0-4 0,10-9 1 0,-4-3-2 0,-2-2 2 16,-1 0 6-16,10-7 0 0,1-9 0 15,-2 5 0-15,9-6-6 0,-1-11 1 0,1 1-1 0,-4 10 1 16,9-8 11-16,6-1 0 0,-1-4 1 0,-1-6 0 16,1 3-11-16,4-9 1 0,-6-11 1 0,3 7-1 0,4 2 9 15,6-4 0-15,2 6 0 0,-2-4 2 0,8 8-12 16,3-1 1-16,5-14 0 0,-4 0 0 0,13 6 10 15,4-1 0-15,5 10 0 0,-1-17 1 0,11 11-11 16,4 2 0-16,3-15 0 0,7-1 0 0,5 5 5 16,6 6 0-16,3-2 0 0,2 1 0 0,5 4-7 15,4 7 0-15,2-5 0 0,8-7 1 0,9 10 4 16,-3 5-1-16,-2 3 1 0,5 9-1 0,-3 1-5 0,-2 5 1 16,5 2-1-16</inkml:trace>
  <inkml:trace contextRef="#ctx1" brushRef="#br0" timeOffset="8317.37">7202 1631 1673 0,'0'0'5'0,"18"-7"-1"15,-4 0 0-15,-4 4 0 0,4-3 0 0,1 3 52 0,0-1 1 16,-4-3 1-16,3-7-1 0,-3 5-40 0,-4 2 1 15,0 0 0-15,0-12 0 0,0 8 17 0,-4 3 2 16,1-3-1-16,-1-5 1 0,-1 6-22 0,-2-1 1 0,-2-1-2 16,2 5 2-16,0 7-14 0,-5-7 0 15,5 7 1-15,-9-7 0 0,2 3-2 0,-3 4 1 0,-1 4 1 16,-6-1-1-16,-8 8-3 0,2 5 1 0,2 1 0 16,0 4 0-16,3 4-1 0,6 1 1 0,1-8 0 15,0-2 0-15,4 1-5 0,7-4 1 0,0-3-1 16,0-1 2-16,0 1 0 0,4-2-1 0,-4-8 1 15,10 8-1-15,-10-8-1 0,11 7 0 0,-4-7 1 16,5 4-1-16,-1-4 1 0,3 3 0 0,-3-3 1 16,-1-3 0-16,1 3 0 0,-4-4 1 0,0 1 0 0,-7 3 1 15,9-7-1-15,-9 7 1 0,0 0-2 0</inkml:trace>
  <inkml:trace contextRef="#ctx1" brushRef="#br0" timeOffset="27551.06">5285 2834 313 0,'0'0'0'0,"0"0"0"16,0 0 0-16,0 0 0 0,0 0 0 0,0 0 0 15,10-17 1-15,-10 17-1 0,0 0 0 0,0 0 0 16,0 0 1-16,0 0 6 0,7-5-1 0,-7 5 1 16,0 0 1-16,14-7-4 0,-5 7 2 0,2-4-2 15,10 4 2-15,11-4 13 0,-2 1 0 0,5-2 0 16,0 8 2-16,-1 1-11 0,5-6 1 0,5-3-1 0,2 6 1 15,5 1 32-15,-2-5-1 0,6 1 1 16,6 2 1-16,-2-4-28 0,1-6-1 0,15 3 1 16,1 10 1-16,0-6-1 0,-4-4-1 0,8 0 1 0,10 14 0 15,0-7-7-15,-7-4 0 0,3 1 0 0,11 13 1 0,0-10 12 16,-7-7 1-16,7 4-1 0,9 17 0 0,-2-18-10 16,-7-3-1-16,4 0 0 0,8 18 1 0,-9-11 9 15,1-7 0-15,7 0 0 0,8 21 1 0,-12-18-11 16,-3-3 0-16,13 0 0 0,6 21 1 0,-12-21 9 0,-4 0 1 15,5 0 0-15,-1 14 0 0,-11-7-11 16,-7-7 1-16,7-3-1 0,-11 24 1 0,-10-14 11 0,-14-7 0 16,-4-4 0-16,-5 25 0 0,-9-14-12 0,-12-10 2 15,-2 4-1-15,-2 26 0 0,-7-20 18 0,-7-11-1 16,-3 4 0-16,-8 14 0 0,-3-7-15 0,0 0-1 16,0 0 0-16,0 0 1 0,0 0 12 0,0 0 1 15,0 0-2-15,0 0 2 0,-10 11-14 0,3-11-1 0,0 0 0 16,0 3 2-16,0-3 9 0,-4 0 1 0,4-3 0 15,-2 6-1-15,9-3-12 0,-10 0 2 0,10 0-1 16,-11 0 0-16,4 4 6 0,0-8 1 0,0 1-1 16,0 6 1-16,-7-3-8 0,0 0-1 0,1-3 0 15,-1 6 1-15,-7 1 4 0,0-8-1 0,3-3 1 16,-1 14-1-16,5-3-5 0,0-11 0 0,-1 0 0 16,-2 14 0-16,3-4 6 0,5-6 1 0,2-4-1 15,0 10 1-15,7-3-7 0,-7 4 0 0,7-4 0 16,0 0 1-16,0 0 2 0,-7 0 2 0,7 0-1 15,0 0 1-15,0 0-6 0,0 0-1 0,0 0 1 0,0 0 1 16,0 0 1-16,0 0 2 0,0 0-1 0,7 0 0 16,-7 0-4-16,10 7 0 0,-3-7-1 15,4 3 2-15,-1 1 1 0,-1-4 1 16,2-4-1-16,-1 11 1 0,1-3-4 0,-4-4 1 0,4 0-1 0,-4 3 1 16,2 1-2-16,-2-4 0 0,0-4 0 0,3 8 0 0,1-1-1 15,-4-3-1-15,0 0 0 0,0 4 2 16,0 3-1-16,0 0 1 0,0-5-1 0,2 1 2 15,0 4-3-15,0-1 1 0,-9-6-1 0,14 12 2 0,-7-5-3 16,-4 0 1-16,-3-7 1 0,14 18-1 0,-7-4-1 16,-3-4 0-16,0 4 1 0,1 9 0 15,-2-2-2-15,-3-1 1 0,0-5-1 0,2 19 2 0,0-8-2 0,-2-3 0 16,0 5 0-16,2 20 1 0,-2-3-1 0,-2-4 1 16,2 8-1-16,3 4 0 0,1 0 0 0,-2-8 0 15,3-1 0-15,2 22 0 0,0-10-1 0,4 0 1 16,3 14-1-16,3 6 2 0,1-7-2 0,1-13 1 15,-1 6-1-15,0 19 1 0,-2-2-1 0,0-14 0 0,3 0 0 16,-1 2 0-16,-4-4 0 0,0-7 0 0,-4 9 0 16,4 9 0-16,-1-7 0 0,-6-5 0 0,0-11 0 15,7 9 0-15,-7-8 0 0,-3-2 0 0,-1 1 0 16,1 3 0-16,-1-10 1 0,-3 2 0 0,2-13 0 16,3 10 0-16,-3-14-1 0,-2-6 1 0,2-3 1 15,3 10-1-15,-3-15 1 0,-4-4 0 0,4-4 0 16,3 9 2-16,-1-9-2 0,-4-7 0 0,0 0 0 15,0 0 1-15,0 0 0 0,0 0 2 0,0 0-2 0,-6 7 1 16,6-7-1-16,0 0 0 0,0 0 0 0,0 0 1 16,0 0 0-16,0 0 1 0,0 0-1 0</inkml:trace>
  <inkml:trace contextRef="#ctx1" brushRef="#br0" timeOffset="28474.56">4918 2717 1431 0,'0'0'0'0,"0"0"0"15,-30-15 0-15,16 10 48 0,-4-5 0 0,0-8 0 16,-1 18 0-16,5-7-31 0,0-7 0 0,-4 3 0 0,0 20 0 15,-3-9 34-15,2 0 1 0,5-5 0 16,0 21 0-16,0-4-35 0,-1-5 0 0,3 0 0 0,9 20 1 16,-8 1-9-16,0 0 1 0,4 0-1 0,7 16 1 15,0 2-5-15,-3-6 2 0,3-1-1 0,7 17 1 16,0-7-7-16,-4 2 0 0,-3 11 0 0,8 14 0 16,-8-8 0-16,0-8 0 0,0 0 0 0,7 23 0 0,-6 3-9 15,-1-7 1-15,0 4 0 0,6 12 0 0,-5-9 2 16,-2-7 1-16,-1 14-1 0,4 7 1 0,-4-10-7 15,-3-4 2-15,1 16-1 0,1 4 1 0,-1-9 2 16,-3-8 1-16,-4 12 1 0,8 6-1 0,-8-10 1 0,1-15 1 16,-1 1-1-16,0 21 0 0,-1-6 2 0,2-15 1 15,-5-4-2-15,1 9 2 0,4-7 3 0,-4-10 0 16,0 4 0-16,1 4 0 0,-1-19 0 0,0-5 0 16,3-4 0-16,-3 5 0 0,0 0 10 0,5-10 0 15,-1-5 0-15,-1-6 1 0,4-2-4 0,0-8 0 16,0-9-1-16,-4 1 2 0,8-3 18 0,-1-3 0 15,4-11 0-15,-10 7 1 0,10-7-15 0,-9 3 0 0,9-3 1 16,0 0 0-16,0 0 14 0,-7 0 1 0,7 0-1 16,0 0 1-16,0 0-16 0,-4-7 2 0,4 7-1 15,0-14 1-15,4 0 8 0,-1-3 1 0,4 1-1 16,6-12 1-16,4-1-12 0,1 3 1 0,3-7-1 16,6 10 2-16,4 0 5 0,1-2 0 0,5 2 0 15,9 8 0-15,2-3-8 0,-1-1 0 0,17-1 0 16,8 6 0-16,1-5 3 0,-5 3 2 0,8-3 0 15,21 1-1-15,-3 4-6 0,-8-5 1 0,11 5 0 0,11-4 0 16,5 0 3-16,-6 4 1 0,11-5-1 0,13 7 2 16,-2 3-7-16,-6-5 1 0,4 0 0 0,16 7 0 15,-12-6 2-15,-6-2 0 0,12 4 0 0,4 11 1 0,-8-4-4 16,-12 3 0-16,17-3 0 0,3 9-1 0,-16-5 3 16,-8 0 0-16,15 0 0 0,2 15 1 0,-19-15-4 15,-6-4 1-15,9 1-2 0,1 10 2 0,-15-7 0 16,-9-7 0-16,9 3-1 0,-11 8 1 0,-10-12-2 15,-3 3-1-15,3-5 1 0,-4 10 0 0,-8-11 1 16,-6-3-1-16,-3 2 1 0,-1 3 1 0,-10-2-4 16,2-1 2-16,2-9-1 0,-2 12 1 0,-2-5-1 15,-10-5 0-15,4-2 1 0,0 8 1 0,-7-6-3 16,-6-2 0-16,2-9 1 0,4 9 0 0,-9-7 0 0,1-8 0 16,1-8-1-16</inkml:trace>
  <inkml:trace contextRef="#ctx1" brushRef="#br0" timeOffset="28955.71">10440 2627 1457 0,'0'0'0'0,"-24"-19"0"0,1 11 0 16,-2-7 56-16,0-3 2 0,-1-1-1 15,1 3 0-15,1 5-40 0,6 3 1 0,-5-3 0 0,2 4 0 16,0 3 19-16,3 4 0 0,-5 0 0 0,9 7 1 16,0 0-23-16,0 4 0 0,0 1 1 0,7 8 0 0,-6 3-12 15,1-1 2-15,0 3-2 0,8 26 2 0,-3 0-3 16,0 9 1-16,3 9-1 0,4 6 1 0,-7-10-10 15,-3 2 0-15,3 16 1 0,3 17-1 0,-5-10 1 16,-1-8 1-16,-1 8-1 0,1 23 1 0,-1-8-29 0,-3-3 2 16,3 7 0-16,1 13-1 0,-1-4 18 15,1-22-1-15,1 1 0 0,-2 18 2 0,4-1-6 16,4-14 0-16,-1-7 0 0,4 15 0 0,0-5 7 0,4-13 2 16,3-4-1-16,0 11 1 0,-4-18 5 0,4-8 2 15,-1 8-1-15,4 2 0 0,-3-14 1 0,0-11 0 16,0-7-1-16,4 11 2 0,-4-7 5 15,0-11 1-15,0-3-1 0,4-8 0 0,-8-8 0 0,1-3-1 16,-1-12 0-16,6-1 1 0,-9-7 20 0,11-3-1 16,-8-13 1-16,8-3-1 0,-4-11-11 0,-4-5 2 0,1-6-2 15,3-3 1-15,-7-9 20 0,0-3 0 0,-4 3 1 16</inkml:trace>
  <inkml:trace contextRef="#ctx1" brushRef="#br0" timeOffset="29666.02">9968 3800 1054 0,'0'-21'0'0,"-2"-47"0"16,0 2 0-16,-1 1 58 0,3 0-1 0,0 2 0 0,3 0 1 15,-1-1-41-15,0 3 1 0,1-1 0 16,8 8 0-16,-2 8 24 0,1 0 0 0,4 2 0 0,11 2 0 16,-2 5-26-16,5 4 0 0,11-8 0 0,5 13 0 0,4-13-2 15,1 10-1-15,4-4 1 0,12 21 0 0,4-2-6 16,7-9 1-16,7 2-1 0,7 14 1 0,-4 2-7 15,1-3 1-15,13 5-1 0,10 5 1 0,1-4-2 16,0-3 2-16,16 3-1 0,3 8 0 0,-1 0-2 16,-7-8 0-16,12 4 0 0,5 11 1 0,-15-8-1 15,-10-6 0-15,13 3 0 0,4 8 1 0,-13-1-1 0,-14-7 0 16,4-3 0-16,-2 22 0 0,-15-15 0 0,-8-3 0 16,5 3 0-16,-5 17 0 0,-10-14 0 0,-10-3 0 15,-1 3 0-15,-4 16 0 0,-5-9 0 0,-9 0 0 16,4 3 0-16,-6 11 0 0,-5 2 0 0,-2-1 1 15,-6-7-1-15,-8 14 1 0,-4-5-1 0,-1-3 2 0,-2 2-2 16,-3 16 1-16,-4-6 1 0,0-3 0 16,0 7 0-16,-7 13 1 0,0 1-2 0,0-11 1 0,-3-1-1 15,-1 16 1-15,1-17 3 0,-1 5 1 0,0 6-2 16,-3 18 2-16,4-4-3 0,3-3 0 0,-4-4 1 16,1 16 0-16,-1-5 3 0,8-3 0 0,-4 4-1 15,0 13 1-15,0-17-2 0,3 1-1 0,4 10 1 16,-7 8 0-16,7-2 4 0,1-10 1 0,-1-1-1 15,0 13 1-15,0-4-4 0,-2-5 1 0,0-6-1 16,-3 8 1-16,0-12 10 0,-2-5 0 0,-4 14 0 16,-5 4 1-16,1-12-9 0,-6-12 1 0,-1 1 0 0,-13 17 0 15,5-6 10-15,-1-14 1 0,-10 5 0 0,-12-1 0 16,-5-11-10-16,5-12 0 0,-9-1 1 16,-8 12-1-16,1-13 11 0,1-7 2 0,-8 3-2 0,-11 6 2 15,-1-9-13-15,0-8 1 0,0-6 0 0,-13 0 0 0,-1-2 12 16,2-7-1-16,-8-3 1 0,-8-1-1 0,-2 4-11 15,7-7 0-15,-4-3 0 0,-5-4 1 0,6 3 12 16,6-6 1-16,-7-1 0 0,-1 2 0 0,12-3-14 16,11-6 0-16,-8 3 1 0,4-1 0 0,14 0 6 15,8-2 0-15,-3-1 1 0,6 12 0 0,3-5-10 0,11-2 1 16,5-1-1-16,-2 8 1 0,13-5 6 0,3-2 0 16,6 2 0-16,-2 5 0 0,6-2-8 0,8-2 1 15,2-3-1-15,-2 7 1 0,7-5 4 0,0-4 2 16,3 4 0-16,-3-2 0 0,4 0-7 0,-1 3 0 15,4-8 0-15,-10 1-1 0,2-3 1 0,1 3 2 16,-3-10-2-16</inkml:trace>
  <inkml:trace contextRef="#ctx1" brushRef="#br0" timeOffset="30630.16">4496 3953 1356 0,'0'0'0'0,"-16"-30"0"0,2 11 0 0,4-2 70 16,-1-7-1-16,4-9 1 0,3 5 1 0,8 0-53 16,-1-10 0-16,5-2 0 0,6 9-1 0,-4 2 24 0,6-6-1 15,2 2 1-15,10 11-1 0,-7-4-24 0,-1 2-1 16,1-4 1-16,10-1 1 0,-6 1-17 15,2-9 1-15,4-1-1 0,3 3 1 0,1 6-1 0,-7-7 0 16,-1 4 0-16,1 5 1 0,4-1-35 0,-6-1 0 16,2-1 0-16,8-1 1 0,-3 2 18 0,-5-4 0 15,13 1 1-15,8 3-1 0,3-6-71 0,-5-3-1 0,6 9 1 16,9 12 1-16,-4-4 67 0,2 0 0 0,12 2 0 16,4 8 1-16,4 1-48 0,-5-6 1 0,5 4 0 15,10-3 0-15,3 8 46 0,-3 1 0 0,7-4 0 16,7-2 0-16,9 5-9 0,-9 6 0 0,4-4 0 15,10 2 1-15,2 4 12 0,-9 3 2 0,6-4-2 16,1 4 2-16,0 7 4 0,-9-3 1 0,2-1-1 16,4 8 2-16,1 3 0 0,-11-2 1 0,2 2-1 0,-1 6 1 15,2 1 4-15,-8-5 1 0,-3 3-1 0,4 14 1 16,-10-13-1-16,-4 6 1 0,8 8-1 0,-3 20 1 16,-15-5 0-16,-1-1 1 0,7-2-1 0,0 10 1 15,-7-7-1-15,-11-5 0 0,4 2 0 0,-4 24 1 0,-7-1 0 16,-5-9 1-16,2 1-1 0,-6 11 1 0,-5-12-1 15,-8 4 0-15,-6 15 0 0,1 10 2 0,-9-6 4 16,-8-11 1-16,-5 7 0 0,-2 13 0 0,-7 5-2 16,-4-15-1-16,-1-6 1 0,-2 15-1 0,-7-1 13 15,-4-4 0-15,-3 4 0 0,-9 0 1 0,2-4-9 16,-6-5 1-16,-8 7-1 0,-4 2 1 0,-2-8 7 0,-3-8 1 16,-2 0 0-16,-12 19 0 0,0-5-9 0,-1-10 0 15,-13-10 0-15,-11 15 2 0,4-14 5 0,-4-10 3 16,-18 10-1-16,-14 1 0 0,2-8-9 0,-1-13 0 15,-20-1 0-15,-18 6 1 0,4-17 12 0,8-7 0 16,-15 5 0-16,-14 9 0 0,6-3-12 0,4-15 2 16,-19-7-1-16,-2 1 1 0,7-4 8 0,11-9 0 0,-11-7 0 15,-7-4 1-15,18 1-11 0,10-8 0 0,-17-10 0 16,-1 2 1-16,11-15 7 0,22-6 1 0,-4-2-1 16,1 8 1-16,13-6-10 0,16-6 2 0,-2-7-2 15,2-1 1-15,14-13 10 0,9 0 1 0,6-5-1 16,5 7 1-16,1-2-10 0,16-9-1 0,2-12 0 15,6 7 1-15,13 2 9 0,9 0 0 0,2 0 0 16,2-4 0-16,11-5-9 0,8 5-1 0,4-3 0 16,3 0 0-16,10 3 12 0,4-3-1 0,4-7 1 0,7 7-1 15,3 3-11-15,5-1 1 0,6-10-1 0,16 5 1 16,-3 6 13-16,7 4 0 0,16-7-1 0,8 1 2 16,-3-1-14-16,4 10 1 0,13 2-1 0,9 18 0 15,1-4 11-15,1 4-1 0,7-13 1 0,15 17 0 0,-5-6-11 16,0 1 0-16,16 10-1 0</inkml:trace>
  <inkml:trace contextRef="#ctx1" brushRef="#br0" timeOffset="31817.5">9985 2827 1595 0,'0'0'0'16,"37"-19"0"-16,2 8 0 0,2-6 42 0,-2-8 0 0,1 4 1 16,-3 11 0-16,2-4-28 0,0-2 1 0,-2-2 0 15,9 11 1-15,-6-3 25 0,-1-3 2 0,5-3-1 16,9 16 0-16,2-7-27 0,-2-1 0 0,1-3 0 15,5 7 0-15,2 1 1 0,-1-4 1 0,13-2 0 16,-1 11 0-16,0-2-8 0,-3-5 0 0,7-2 0 16,3 7 1-16,6 0-9 0,-4-4 0 0,4 1 0 15,3 13 2-15,-3-6-3 0,-4-3 1 0,10 3 0 16,1 13 1-16,-12-6-3 0,-3-4 0 0,10 2 0 0,1 26 1 16,-7-14-1-16,-9 2 0 0,4 12 0 15,0 11 1-15,-7 1-1 0,-8-10 0 0,5 6 0 0,-3 6 0 16,-8 0 0-16,-7-1 0 0,1 8 0 0,6 16 0 15,-10 4-1-15,0-11 1 0,-1-2 0 0,2 20 0 0,-4-4-1 16,-5 0 1-16,2 7 0 0,-8 16 0 0,-4-19 0 16,-2 0 0-16,-6 10 0 0,2 7 0 0,-10-10 0 15,-1-7 0-15,-6 8 0 0,-4 13 0 0,-7-7 0 16,0-8 0-16,-11-2 0 0,-7 18 0 0,-1-6 0 16,-9-13 0-16,-6-3 0 0,-10 13 0 0,-5-4 1 0,-3-10 1 15,-9 5-1-15,-7 6 1 0,3-12-1 0,-4-7 0 16,-14 10 1-16,-8 2 0 0,2-10 2 0,1-14 1 15,-20-6-1-15,1 16 1 0,4-17-2 0,3-10 1 16,-15 8-1-16,-5-5 0 0,5-10 3 0,9-11 1 16,-12-3-2-16,-2-6 2 0,13-1-3 0,6-10 1 15,-12-10-1-15,2-1 1 0,9-6-1 0,8-8 1 16,-10-12-1-16,3 2 2 0,6-18-3 0,10 2 1 0,-5-15-1 16,5 6 2-16,6-2-2 0,10-4 1 0,0-12 0 15,2-1 0-15,5-11-1 0,8 8 0 0,6-1 0 16,9 0 1-16,6-3-2 0,8 0 1 0,4-14-1 15,1 12 2-15,10 7-2 0,2-5 0 0,8-16 1 16,0 5-1-16,4 0 7 0,6 3 0 0,8-14 0 16,0-3 1-16,-1 8-5 0,6 4 2 0,5-8-1 15,7 1 1-15,-3-4 5 0,2 6 1 0,8-3 1 0,9 3-1 16,5-3-5-16,-3 3 0 0,5 7 0 16,11 11 1-16,-6 5 4 0,3-2 2 0,6-13-1 0,18 13 1 15,-4 7-7-15,1 3 1 0,2 2 0 0,12-1 0 16,10-3 5-16,-10 2 1 0,-1 10 0 0,9 16-1 15,-1-3-5-15,-8 3 0 0,11 7 0 0,6 3 0 16,-10 7 3-16,-3 0 2 0,14 2-2 0,4 1 2 0,-6 10-6 16,-4 1-1-16,6 0 1 0,2 9 0 0,-9 4 0 15,-7 3 1-15,10 0-1 0,3 11 1 0,-10 4-4 16,-6-4 1-16,6 5 0 0,-3 12 0 0,-10-5-1 16,-4-7 1-16,-1 10-1 0,5 31 1 0,-8-1-3 15,-6-5 2-15,-1-2-2 0,0 20 1 0,-7-9 0 0,-5 1-1 16,2 19 1-16,-9 6-1 0,-2-7-1 0,-10-2 0 15,1 8 1-15,-14 29 0 0,-1-13-1 0,-10-3 0 16,-2 13 1-16,-12 12-1 0,-3-19-1 0,-3 2 1 16,-8 8 1-16,-14 18-1 0,1-21-1 0,1-2 0 15,-13 11 0-15,-18-1 0 0,1-15-1 0,-2-11 1 0,-7 18 1 16,-8 11-1-16,-2-31-1 0,-3-3 1 0,-11 11-1 16,-6-1 1-16,-1-11-1 0,1-22 1 0,-8 0-1 15,-12 12 1-15,3-8-1 0,5-15 0 0,-18-4 0 16,-3 1 1-16,9-18-1 0,1-8 0 0,-12-4 0 15,-5 4 1-15,8-13-1 0,6-12 0 0,-13-7 0 16,-1 11 2-16,12-18-2 0,2-13 0 0,-12 1 0 16,1 0 1-16,12-6-1 0,10-12 1 0,-13-2-1 15,5-12 1-15,11-12-1 0,7 1 1 0,-3-8-1 16,3 7 1-16,14-4 0 0,10-7 0 0,1-18 1 16,0 12-1-16,10 0-1 0,9-2 1 0,5-4 0 15,8-4 0-15,8-5 0 0,11 7 0 0,3 2 0 0,4-2 2 16,9-6-2-16,8 5 0 0,6-10 0 0,12 6 0 15,1 0 0-15,2-2 1 0,13-7 0 0,9 10 0 16,9 6-1-16,-1 0 0 0,8-13 0 0,14 10 1 16,-5 6 0-16,4-2-1 0,22 3 0 0,11-1 1 0,-2-3-1 15,5 7 0-15,16 10 0 0</inkml:trace>
  <inkml:trace contextRef="#ctx0" brushRef="#br0" timeOffset="33864.74">18994 9131 0,'0'0'0,"0"0"0,0 0 0,0 0 0,0 0 0,0 0 0,0 0 0,0 0 15,0 0 1,0 0-16,9 0 0,0 0 15,-9 0-15,10 0 16,-1 0-16,1 0 16,-10 0-16,9 0 31,-9 0-31,0 0 16,0 0-16,0 0 15,0 9-15,0 0 16,0-9-16,0 0 15,0 0-15,0 0 16,0 0-16,0 0 16,0 10-16,0-10 31,0 0-31,0 0 31,0 9-31,0-9 31,0 0-31,0 0 32,0 10-32,0-1 31,0-9-31,0 9 16,0-9-16,0 10 31,0-10-31,0 9 31,-9-9-31</inkml:trace>
  <inkml:trace contextRef="#ctx1" brushRef="#br0" timeOffset="34815.83">17519 1907 1494 0,'0'0'0'0,"0"0"0"0,0 0 0 0,0-23 78 16,2 16-1-16,5-1 1 0,-4 1-1 0,-3 7-59 16,4-9 0-16,-4 2 0 0,0 7 0 0,3-7 57 15,-3 7 0-15,4-7 0 0,-4 7 1 0,0 0-58 16,7-7-1-16,-7 7 1 0,0 0 0 0,0 0 25 0,0 0 1 16,0 0 0-16,3 7-1 0,1 10-27 0,3 1 1 15,-3 8-1-15,-1 6 0 0,-1 3 9 0,0 2 1 16,1-4 0-16,1 3 0 0,-3-3-14 15,1-3 0-15,2 2 1 0,-2 3 0 0,-1 5 5 0,3-5 0 16,-1-3 0-16,-1 5 1 0,2-7-9 0,-1 2 0 0,1-8 0 16,-1 1 0-16,1-4 8 0,-1-2 1 0,4-3 0 15,-7 5 1-15,4-8-10 0,3-3 0 0,-4 3 0 16,1-6 1-16,-4 0 7 0,0-7 0 0,0 8 0 16,0-8 0-16,0 0-8 0,0 7 0 0,0-7 0 15,0 0 0-15,0 0 9 0,0 0 0 0,9-5 1 16,-9 5-1-16,0 0-9 0,9-7 0 0,-9 7 0 15,7-10 1-15,-2-6 7 0,2 2 0 0,0 1 0 16,-5-1 1-16,0 2-9 0,1 1 0 0,-3 4 0 0,0-5 0 16,4 5 4-16,-1 0-1 0,-3 7 1 15</inkml:trace>
  <inkml:trace contextRef="#ctx1" brushRef="#br0" timeOffset="35266.3">18011 2145 1847 0,'0'0'0'0,"0"0"0"0,11-20 0 0,-6 13 74 15,4 2 0-15,1-9 0 0,1-2 0 0,3 2-56 16,2-2 0-16,0-1 0 0,3-3 0 0,2 5 55 0,2-3 1 16,4-1 0-16,-1 1 0 0,-5 4-56 0,-1 0 0 15,4 0 0-15,5 3 0 0,-6 2 14 0,0 6 1 16,3-1-1-16,0 4 2 0,1 4-21 0,-4 5 2 15,2 1 0-15,-1 4-1 0,-1 4-4 0,-2 3 2 16,-7 2-2-16,1-2 1 0,0 9-4 0,-2-4-1 16,-6-1 1-16,-5 7 1 0,-2-6 0 0,-4 2 0 0,-1 0-1 15,-4 6 2-15,0 4-3 0,-1-6 0 0,-5 2-1 16,-2-3 1-16,-4-3 1 0,1-1 0 0,3-6 1 16,-1 0 0-16,-5-2-3 0,4-8 0 0,-1-1 1 15,-1-3-1-15,0 1 2 0,2-5 1 0,3-3-1 16,3-2 1-16,-4-1-4 0,-5-3 2 0,5-4-1 15,-1-4 1-15,2-6 2 0,-1 3 1 0,6-8 0 16,-1 1 0-16,3-8-4 0,2 2 1 0,2-3 0 0,-1 4 0 16,5 5 8-16,1-4-1 0,0 5 1 15,0-5-1-15,5 5-5 0,2 0 0 0,0 0 0 0,2-3 1 16,3 3 5-16,-1 5 2 0,3 1 0 0,2-4-1 16,-4 6-6-16,-3 0 0 0,0 1 0 0,3-1 2 15,-1 8-1-15,3 7 1 0,2 0 0 0,-1 4 0 0,0 3-4 16,-3 4 1-16,-2-4-1 0</inkml:trace>
  <inkml:trace contextRef="#ctx1" brushRef="#br0" timeOffset="35679.15">18904 1972 2236 0,'0'0'0'16,"0"0"0"-16,17-29 0 0,-6 18 70 0,-1 0-1 15,5-3 1-15,0 4 0 0,-1-3-52 0,1 3 0 16,0 3 0-16,3 2 0 0,7 5 64 0,-4 0 1 16,4 0 0-16,-1 0 0 0,-4 8-66 0,1 3 1 15,0 5 0-15,6-2 0 0,-3 7 12 0,-3 0 1 0,1 5-1 16,1-1 1-16,-9 1-17 0,0 3 0 0,-4-5 0 16,-3 6 0-16,-5 2-7 0,-2 1 1 0,-2-3-1 15,-3 9 1-15,-4 1-4 0,-1 3 2 0,-4-7-2 16,-11 0 2-16,2-5-4 0,2-6 1 0,3 1 1 15,-5-3-1-15,0-2-1 0,0-8 1 0,2-3-1 16,-7 6 0-16,5-5 0 0,2-8 2 0,-4-3-2 16,-1 2 1-16,1-4 0 0,4-5-1 0,3-3 0 0,-3-6 0 15,2 3 3-15,1-8-1 0,11-5 1 0,-7-8-1 16,3 3 0-16,8-10-1 0,6-1 0 0,1 0 1 16,1 5 2-16,7-5 2 0,6 1 0 0,0-4 0 0,3 8-3 15,2 3 0-15,1-1 1 0,5 2-1 0,1 3 4 16,1 9 1-16,-2-1-1 0,-5 5 2 0,-1 6-6 15,-5 2 2-15,1 2 0 0,-1 7-1 0,-4 4 2 16,-3-1 0-16,-8 6 0 0,-6-2 1 0,-4 0-3 16,-4 0-1-16,-1 0 1 0</inkml:trace>
  <inkml:trace contextRef="#ctx1" brushRef="#br0" timeOffset="36230.1">16681 1399 2236 0,'0'0'0'0,"0"0"0"15,0 0 0-15,0 0 75 0,0 0 2 0,0 0-1 16,4-19 0-16,6 19-58 0,4 0 0 0,2 0 0 15,30 0 0-15,-2 5 63 0,9-2 0 0,16-3-1 16,1 4 1-16,10-4-63 0,4 0 0 0,12 0 0 16,6-4 0-16,9 4 0 0,4-3 0 0,19-2 0 15,10 5 1-15,5 0-9 0,-3-4 0 0,6 1 0 16,10 1 0-16,-3 2-9 0,-11 0 2 0,2 0-1 0,-5 2 0 16,-15 5-1-16,-12 1 0 0,-10-4 1 0,-8-1 0 15,-24 8-2-15,-14-4 0 0,-7-3 0 0,-13-1 0 16,-5 4 0-16,-12 0 0 0,-2-3 0 0,-4-1 0 0,0 1 0 15,-4 3 0-15,-1-7 0 0,-7 3 0 0,0 1 0 16,-7-4 0-16,7 9 0 0,-7-9 0 0,5 7 0 16,-3 0 0-16,-2-7 0 0,3 14 0 0,1 2 0 15,-1-1 0-15,1 3 0 0,0 8 0 0,1 1 0 16,2 3 0-16,-4 0 0 0,1 5 1 0,-1 7-1 16,1 0 0-16,-4 6 0 0,0 4 1 0,3 8 0 0,1 0 0 15,3-4 0-15,-2 13 1 0,6 1-1 16,0-5 0-16,-1-3 0 0,2 5 0 0,1-9 1 0,-6-4 0 15,-4-4 1-15,1 6-1 0,-1-1-1 0,1-8 1 16,-4 2 1-16,4-5-1 0,-4-2 2 0,0-10 1 16,0-2-1-16,0 0 2 0,0-7-3 0,0-6 1 15,0-1-1-15,0-2 2 0,0-3 0 0,0-2 2 16,0-9-2-16,0 7 2 0,0-7-2 0,0 0-1 0,0 0 1 16,-15-11-1-16,-11-5 3 0,-4-5 0 0,-4-5-1 15</inkml:trace>
  <inkml:trace contextRef="#ctx1" brushRef="#br0" timeOffset="37134.16">16612 1526 1847 0,'0'0'0'0,"0"0"0"0,0 0 0 0,-21-13 70 16,21 13 1-16,-7-1 0 0,7 1-1 0,0 0-52 16,11 7 0-16,-8 0 0 0,8 5 0 0,-1 7 27 15,4-1 0-15,-3 5 0 0,5 3 0 0,-5 9-29 16,-4-1 0-16,0 1 1 0,-4 7 0 0,1 9 7 0,-8 2-1 15,1-2 1-15,-1 7-1 0,-5-2-12 0,0 4 2 16,1 0-1-16,1 7 1 0,-4-2-6 0,0-5 2 16,8-6-1-16,-1 6 1 0,4-4-3 0,-3-6-1 15,3-1 1-15,10 11 1 0,1-6-3 0,5-5 1 16,5-5-1-16,11-1 2 0,1-6-3 0,6-6 1 0,9-3-1 16,8 6 1-16,2-11 7 0,4-6-1 0,9-4 0 15,3 6 0-15,7-9-3 0,4-1-1 0,6-5 1 16,13 3 0-16,2-7 6 0,-9-7 1 0,4 0-1 15,8 3 1-15,-7-3-7 0,-10-7 1 0,2 0 0 16,-11 7 1-16,-11-2 7 0,-9-1 0 0,-4-1-1 16,-5 6 1-16,-4 1-7 0,-3-3 0 0,-6 0 0 15,-6 4 1-15,0 3 5 0,1 0 0 0,1-4 1 16,0 8 0-16,2-1-7 0,1 1 0 0,2-4 0 16,6 7 0-16,-2-4 4 0,-5-3 1 0,8 0-1 15,-3 4 1-15,-2-2-7 0,-2-4 1 0,2-2 0 0,-5 4 1 16,2-3 1-16,-6-4 1 0,-5 0 1 0,-4-2-1 15,-4 2-4-15,-5 0-1 0,-3 0 1 0,0 2 1 0,-3-1 0 16,-4 1 1-16,0-2-1 0,-7 7 1 0,11-9-4 16,-11 9 1-16,7-7-1 0,-7 7 2 0,7-3 0 15,-7 3 0-15,0 0-1 0,7-7 2 0,-7 7-3 16,12-4 0-16,-12 4 0 0,0 0 0 0,7-9 1 16,-7 9 1-16,0 0-2 0,0 0 2 0,0 0-2 15,0 0-1-15,0 0 1 0,7-3-1 0,7 3-1 0,1 0 2 16,2-4-2-16,10 4 2 0,-3 4-3 0,-4-4 1 15,3 0 1-15,0 0-1 0,-6 0-1 0,-3 0 1 16,0 0-1-16,-1 0 0 0,-1 3-1 0,0-3 1 16,-4 0 1-16,-1 0-1 0,0 6-2 0,-7-6 0 15,10 0 0-15,-10 0 1 0,9 0-1 0,-9 0 0 16,0 0 0-16,5 7 1 0,-5-7 0 0,0 0 2 16,0 0-1-16,7 3 0 0,-7-3-1 0,0 0 1 15,0 0-1-15,0 0 2 0,0 0 1 0,0 0 1 0,0 0-1 16,-7 11 2-16,7-11-3 0,0 0 1 0,0 0-1 15,-3 7 1-15,3-7 3 0,0 0 0 0,0 0 0 16,0 0-1-16,0 0-1 0,0 0-1 0,0 0 1 16,0 0 0-16,0 0 3 0,0 0 0 0,0 0 0 15,0 0 0-15,0 0-4 0,0 0 2 0,-7-7 0 16,7 7-1-16,0 0 2 0,0 0 0 0,0 0-1 16,0 0 2-16,0 0-3 0,0 0 0 0,12 3 0 0,-1 1 0 15,3 1 1-15,3 2 1 0,-6-2-2 0,1 4 2 16,-1 0-2-16,-4-6-1 0,-7-3 1 0</inkml:trace>
  <inkml:trace contextRef="#ctx1" brushRef="#br0" timeOffset="38396.08">20144 2110 2048 0,'0'0'0'0,"0"0"0"15,0 0 0-15,0 0 85 0,0 0 0 0,0 0 0 16,0 0 1-16,21-11-70 0,-11 11 2 0,3-3 0 16,6 3 0-16,4 0 70 0,2 0-1 0,5 0 1 15,5 0 1-15,7 0-73 0,6 0 2 0,0 0 0 0,4 3 0 16,1 1 6-16,0-1-1 0,7-3 1 0,-1 4 1 15,2-1-14-15,-1-1 1 0,-5-2 1 0,0 0-1 16,-3 0-8-16,-6 0 1 0,-2-2-1 0,-5 2 2 16,-2 2-3-16,-3-2 1 0,-2 0-1 0,-4 3 2 0,-5-3-5 15,-2 4 1-15,0-4 0 0,-7 0 0 16,0 3-1-16,-1 1 1 0,-3-4 0 0,-1 4 0 0,0-1-1 16,-2-3 0-16,-7 0 0 0,10 5 0 0,-10-5 0 15,11 7 0-15,-11-7 0 0,11 2 0 0,-11-2 0 16,7 4 0-16,-7-4 0 0,0 0 1 0,0 0-1 15,7 0 0-15,-7 0 0 0</inkml:trace>
  <inkml:trace contextRef="#ctx1" brushRef="#br0" timeOffset="38932.73">21468 1941 1847 0,'0'0'0'0,"0"-6"0"16,-1-1 0-16,1 7 45 0,0 0 1 0,0 0 0 16,3-7 0-16,-3 7-31 0,5 7 2 0,-1 0 0 15,-2 1 0-15,1 6 44 0,1 1 2 0,-1 3 0 16,-1 5 0-16,2 3-45 0,-1 4 0 0,2-3 0 16,-5-1 0-16,4 2 17 0,-1-3 1 0,1-2-2 15,-8 5 2-15,1 0-21 0,-1-3-1 0,4-4 1 16,-3 5 1-16,1-5-2 0,0-2 1 0,1-3-1 0,-3 0 2 15,2-2-7-15,2-3 0 0,0-4 0 0,0-7 0 16,-2 9 0-16,2-9 0 0,0 0 0 0,9 1 1 16,-9-1-4-16,0 0 0 0,0 0 0 0,11-14 1 0,-1 0 3 15,-3-3 1-15,4-6-1 0,-2 2 1 16,-2-4-4-16,-2-8 0 0,1 4 0 0,1-2 1 0,-2 3 4 16,-2-2 1-16,-1-4 1 0,2 3-1 0,-3 1-5 15,-1 9 0-15,0-6 0 0,6 4 1 0,-3 8 6 16,4 0 2-16,-3 3 0 0,3 2 0 0,-4 3-8 15,-3 7 1-15,6-9-1 0,-6 9 1 0,14-6 6 16,-4 6 0-16,1-3-1 0,7 6 1 0,3 3-7 0,2-1 0 16,1 2 0-16,1-3 1 0,-4 6 2 0,-3 2 1 15,0 3-1-15,1-5 0 0,-1 6-5 0,-8 0 1 16,1 7 0-16,-2-4 0 0,-2 2 2 0,-4-2 0 16,-5-1 0-16,-3 5 1 0,-4 3-4 0,-1-6 0 15,-1 4-1-15,-3 4 2 0,0-1 2 0,0 1 0 16,-6-3 1-16,-1-4 0 0,0 0-4 0,2 2-1 0,-1-6 1 15,1-3 0-15,-2 2 4 0,-2-4 0 0,2-1 0 16,-1 1 2-16,5-1-7 0,-3-8 2 0,3 4 0 16,-4-1 0-16,3-1 0 0,0 0 0 0,6-5 0 15</inkml:trace>
  <inkml:trace contextRef="#ctx1" brushRef="#br0" timeOffset="41032.36">6311 1049 1155 0,'0'0'0'0,"7"-32"0"0,4 2 0 0,1 0 15 16,2 2 0-16,0 0-1 0,11-4 1 0,0 10-6 15,5 0 0-15,9-2 0 0,1 3 0 0,6 5 10 16,2-2 0-16,-2-1 0 0,8 0 0 0,-3 4-9 15,-1 3 0-15,11-2 0 0,5 2 1 16,1 5-2-16,-2 3 0 0,7-3 0 0,1 0 0 0,3 11-3 16,-4-1 1-16,11 1-2 0,3-1 2 0,-6 6-2 0,-6 2 0 15,9-1 0-15,-1-1 0 0,-6 9-1 0,-7-3 0 16,0 1-1-16,3 9 2 0,-7-2-3 0,-3 1 0 16,9 1 1-16,-6 14-1 0,-3 5-1 0,-6-2 1 15,-1 5 1-15,0 4-1 0,-6 2 2 0,-5 0 1 16,7-9-1-16,-5 16 1 0,-2 5-2 0,-2-7 0 15,-4 2 1-15,0 7-1 0,-2-1 2 0,-3-4 0 16,-1-6 0-16,-4 11 0 0,-1 2-1 0,-10-4-1 16,1-9 1-16,-11 7 0 0,-4-3 2 0,-3-14 0 15,-10 7 0-15,-8 12 1 0,-8-2-3 0,-6-5 1 0,-7-7-1 16,-12-2 1-16,-2-5 3 0,-9-8-1 0,-17-3 1 16,-7 11 0-16,-1-12-2 0,-3-2-1 0,-21 3 1 15,-5 13 0-15,4-16 7 0,0-7 2 0,-10-1-1 16,-7 0 1-16,9-8-7 0,13-7 1 0,-10-11 0 15,3 2 0-15,13-1 16 0,7-6 1 0,-8-12 0 16,9 7 0-16,8-21-14 0,11-2 0 0,3-2 1 16,-1 9 0-16,10-3 16 0,2-2 1 0,-5-2-1 0,3-6 1 15,8 3-16-15,4-11-1 0,-1-14 1 0,-4 9-1 16,10-3 15-16,-3 3 1 0,-1 0 0 0,4-4 1 16,3 0-17-16,2 7 0 0,4-12 1 0,5 4-1 15,8 1 20-15,1 12 0 0,5-4-1 0,4-17 1 0,8 13-20 16,5 0 2-16,4-11-1 0,6 2 1 0,4 8 12 15,4 8 0-15,10-2 0 0,6-7 1 0,1 2-16 16,6 6 1-16,8-8 1 0,6 4-1 0,1 8 14 16,-1 4 1-16,3 1-1 0,11 3 1 0,1 8-15 15,3 0 0-15,-1-7 1 0,4 7-1 0,0 7 11 16,-4 0-1-16,14-1 1 0,4 10-1 0,-3-4-11 16,-4-1 0-16,3 8 0 0,15 11 1 0,-4 4 3 0,-6-1 1 15,5 4 0-15,13 9 0 0,-5 2-8 0,-7 4 1 16,0-2 0-16,2 10 0 0,1 3 1 0,-10-6 1 15,0 4-1-15,4 6 1 0,-8 2-5 0,-6 3 1 16,6 6-1-16,-7 4 0 0,-3 12 0 0,-14-5 1 16,2-6 0-16,-3 7 0 0,-11-2-4 0,-3 4 2 0,1 3-1 15,-13 5 1-15,-1 8-1 0,-10-12-1 0,-2-1 1 16,-12 9-1-16,-3 9-1 0,-3-9 1 0,-11 2-1 16,-7 3 0-16,-4-2 0 0,-5-1-1 0,-9 3 0 15,-10 7 0-15,-6-14 0 0,-1-7 0 0,-6-8 0 16,-10 22 0-16,0-9-1 0,-6-8 2 0,-17-4-1 15,-7-4 0-15,3-4-1 0,-5-15 2 0,-14-5-2 16,-2 7 1-16,2-18-1 0,3-8 1 0,-15-1 1 16,-2 9-1-16,-1-17-1 0,10-9 1 0,-16-7-1 15,1 11 2-15,16-11-2 0,6-6 1 0,-9-6 0 0,-2-4 0 16,19 0-1-16,8-10 2 0,-4-11-2 0,3-4 1 16,15-5-1-16,14 2 1 0,0-3 0 0,5-3 0 15,5 8-1-15,13-9 0 0,1-14 0 0,13 3 1 0,3 9 1 16,9 4-1-16,2-13 0 0,14 1 0 0,-3-1 0 15,6 7 0-15,11 2 0 0,6-8 0 0,8 15 1 16,7 4-1-16,6-13 0 0</inkml:trace>
  <inkml:trace contextRef="#ctx1" brushRef="#br0" timeOffset="61334.26">20265 2275 14 0,'0'0'0'0,"4"-7"0"0,-4 7 0 0,0-11 0 16,0 11 0-16,0-7 0 0,-4 0 0 0,1-3 28 0,3-1 1 15,-4 1 0-15,1 3 1 0,-1 0-17 16,1 1 1-16,3-4-1 0,-4 3 1 0,1 0 121 0,3 7 1 16,0-13 0-16,0 6 0 0,0 7-123 0,0-7 1 15,0 7-1-15,0 0 1 0,10-12 115 0,-10 12 0 16,7-11 0-16,-7 11 0 0,14-8-116 0,-1 1 2 15,1 3-2-15,7 1 2 0,4 6 84 0,1 1 0 16,2-4 0-16,8 0 1 0,-5 3-83 0,6 4 0 0,4-5 0 16,1 1-1-16,1 4 43 0,4-3 0 0,-1 0 0 15,2 4 0-15,-6-4-42 0,2-1 1 0,2-3 0 16,0 0 0-16,0 4 24 0,-4-2 1 0,-3-6 0 16,-6 4-1-16,-1 2-26 0,-2-2 0 0,-2-4 0 15,-8 1 0-15,-1 3 19 0,1-4 1 0,-6-1-1 16,-4 2 1-16,3 3-22 0,-3-4 1 0,-3-3 0 15,-7 7 0-15,11-4 17 0,-11 4 0 0,0 0 0 16,7-3 0-16,-7 3-18 0,0 0 0 0,0 0 1 0,11-2-1 16,-11 2 13-16,0 0 0 0,0 0 0 0,0 0 1 15,0 0-15-15,0 0 0 0,0 0-1 0,0 0 2 0,7-3 9 16,-7 3 1-16,7 0 0 0</inkml:trace>
  <inkml:trace contextRef="#ctx0" brushRef="#br0" timeOffset="63012.12">23312 10181 0,'0'0'0,"0"0"0,0 0 0,0 0 0,0 0 0,0 0 15,0 0-15,0 0 16,0 0-16,0 0 16,0 0-16,0 0 15,0 0-15,0 0 32,0 0-32,-10 0 31,-18-9-31,9 0 31,-9-1-31,9 1 31,0 9-31,10 0 32,-1-9-32,1 9 31,0 0-31,-1 0 31,-9 0-31,1 0 31,-11 0-31,-8-10 32,-1 1-32,-9-1 31,0-8-31,19 8 31,0 10-31,9 0 16,9-9-16,-8-1 31,-11 1-15,1 0-1,-10-1-15,10-8 31,-9-11-31,8 11 32,1-11-32,0 20 31,0 0-31,0 9 31,-10 9-31,19 0 31,0 10-31,19-9 16,0-1 0</inkml:trace>
  <inkml:trace contextRef="#ctx1" brushRef="#br0" timeOffset="63848.07">23192 1774 1796 0,'0'0'0'0,"0"0"0"16,-9-18 0-16,2 22 41 0,0-4 0 0,7 0 1 16,0 0-1-16,0 0-25 0,-7 0 0 0,7 0-1 15,-2 7 2-15,2-7 11 0,0 10 0 0,0-1 0 0,3 16 1 16,-1 10-15-16,-2 3-1 0,0 3 1 0,4-6-1 16,-4 6 1-16,-2-6 0 0,2-2 0 0,2 8 0 15,-6-3-6-15,-3-8 1 0,2 0 0 0,3 12 0 16,-5 4 8-16,0-2 0 0,3-9 0 0,1 6-1 0,-1-8-7 15,-3-5 2-15,4 0-1 0,6 2 0 0,-3-7-1 16,-3-3 1-16,3-5 0 0,7 12 0 0,-4-10-4 16,-3-4 0-16,0-6 1 0,7 12 0 0,-7-8 6 15,0-11 2-15,0 0-1 0,7 10 1 0,-7-10-7 16,0 0 1-16,0 0 0 0,6 0 0 0,-6 0 8 0,7-7 1 16,-4 0-2-16,4 0 2 0,4-7-7 15,0-2-1-15,-3-3 0 0,8 10 0 0,-2-5 7 0,-1 0 1 16,4 2-2-16,1 8 2 0,-4-3-9 0,0 4 2 15,-1-3-1-15,4 12 0 0,1-6 12 0,-2 0 1 16,3 0-1-16,2 7 0 0,2-4-10 0,-2 1 0 16,1-4-1-16,0 8 2 0,-2-1 8 0,-2-7 0 15,1-3 1-15,4 10-1 0,-4-4-10 0,-5-6 0 16,0-4 1-16,6 10-1 0,-6-3 7 0,-2-7 0 0,1 0 0 16,-1 9 0-16,0-2-8 0,1-3 0 0,4-4 0 15,-3 3 0-15,2 1 6 0,-2-6-1 0,-3 2 1 16,0 0 1-16,-1 3-8 0,1 2 1 0,-2-5-1 15,-2 0 1-15,0-1 5 0,0 0-1 0,0-2 1 16,0-1 1-16,0-4-7 0,0-3 0 0,0 2 0 16,0-10 0-16,0-1 2 0,0-1 0 0,2-3 0 15,-2 1 2-15,-2 5-7 0,-1 0 2 0,-1-3 0 0,-1 5 0 16,0 6 4-16,2-1 1 0,-1 2-1 16,-1-7 0-16,0 15-4 0,-1-3 0 0,3-1 0 0,-2 1 0 15,-2 4 2-15,0 7 0 0,0 0 0 0,0 0 1 16,0 0-4-16,0 0 0 0,0 0-1 0,0 0 2 0,5 13-1 15,-5 1 1-15,3 0-1 0,1 30 0 0,-1 3-2 16,-3 2 0-16,4-1 0 0,-4 5 1 0,-4-2-1 16,4-4 2-16,0-8-1 0,0 10 0 0,0-8-1 15,-3-8-1-15,3 4 1 0,-4 21-1 0,4-5 1 16,-3-7-1-16,1-2 1 0,-3 1 0 0,1-1-1 16,4-12-1-16,0-2 0 0,-5 10 2 0,3-8-1 0,2-9 1 15,-1-2-1-15,-1 16 2 0,0-9-3 0,0-10 1 16,4-1-1-16,-2 10 2 0,-2-10-2 0,4-6 1 15,2-4 0-15,-3 0 0 0,-1-7-2 0,4 7 2 16,-4-7-1-16,0 0 1 0,0 0-1 0,5 5 1 16,-5-5 1-16,0 0-1 0,0 0 0 0,0 0-1 15,0 0 1-15,0 0-1 0,0 0 0 0,7-5 2 0,-7 5-2 16,12-11 2-16,-1-10-3 0,1-3 1 0,1-5 1 16</inkml:trace>
  <inkml:trace contextRef="#ctx1" brushRef="#br0" timeOffset="64096.53">24553 2801 2261 0,'0'0'0'0,"-5"23"0"0,0 9 0 0,-4 3 94 16,-2-5 1-16,1-4 0 0,1 9 0 16,-3-7-78-16,1-5 0 0,0-7 0 0,-4 14 0 0,0-7 68 15,1-6 0-15,2-4-1 0,-4 11 1 0,2-6-68 16,2-4 1-16,-1-7 0 0,-6 9 0 0,3-13 1 16,4-6 0-16,-6-2 0 0</inkml:trace>
  <inkml:trace contextRef="#ctx1" brushRef="#br0" timeOffset="64765.29">24862 2264 2211 0,'0'0'0'0,"0"0"0"16,-12 43 0-16,5-6 38 0,3-9 2 0,4 5-2 16,0-3 1-16,2 4-23 0,3-5 0 0,2-6-1 15,4 7 1-15,-2-3 35 0,1-8 0 0,6-1 1 16,3 8-1-16,1-5-34 0,-1-14 0 0,6 0 0 0,0 11 1 16,1-11 5-16,2-7 1 0,1-4 0 0,-3 9 0 15,-3-6-13-15,-4-13 2 0,-5-4-1 0,-3 15 1 16,-4-15-8-16,-5-3 1 0,-4-2-1 0,-12-2 2 15,0 1-4-15,-9 1 2 0,-9-11-1 0,-3 1 1 16,-4 3-2-16,2-3 2 0,-5-8-1 0,1 6 1 0,2 0-2 16,8 1 0-16,1-3 1 0,-4 13-1 0,8 3 1 15,10 0 0-15,-2-4-1 0,6 2 2 0,7 4-3 16,6 5 2-16,6-9-1 0,0 3 0 0,9 3 1 16,-2 5 0-16,6-2 1 0,3-6-1 0,3 10-1 15,2 6 1-15,4-3-1 0,9 7 1 0,-1 7-1 16,3 7 1-16,8-2 0 0,-2 3 0 0,-1 6-1 15,-9 0 0-15,-1 2 0 0,1 1 1 0,-5 6 0 0,-4-7 2 16,0 0-2-16,1 10 2 0,-6-6-3 0,-7 1 2 16,-2 0-2-16,-2 4 2 0,-5 1-1 0,-4-7 2 15,-2 3-2-15,4-5 2 0,-7 6-3 0,-5-2 2 16,3 0-2-16,6 2 1 0,-4-1 1 0,-2-7 1 16,4 0-1-16,8 11 1 0,-2-5-3 0,-1-3 2 0,8 6-2 15,3 13 1-15,2-12 2 0,-1-6 1 0,2-4-2 16,-2-1 2-16,4-7-2 0,4-4-1 0,-4-1 1 15,0-5-1-15,3-1 2 0,-5-6-1 0,4-10 1 16,0-4 0-16,-2 3-3 0,-6-15 1 0,1-13 1 16,-2 9-1-16,-6-9 1 0,-3-2-1 0,-3-6 1 15,-4 13 0-15,-5-1-1 0,-4 3-1 0,-3-9 1 16,-8 5 0-16,-3-5 2 0,-5 5-1 0,-2-1 1 16,-9 15-1-16,0 0-1 0,-1 4 0 0,-8 0 1 15,-6 11-1-15,-3 3 2 0,2 1 0 0,2-1-1 0,2 11 1 16,5-1-3-16,9 1 2 0,2-2-2 0</inkml:trace>
  <inkml:trace contextRef="#ctx1" brushRef="#br0" timeOffset="65046.16">26407 3023 2324 0,'0'0'0'15,"-21"19"0"-15,-2 21 0 0,0-6 65 0,2-11 0 0,0 8 0 16,-4 5 1-16,6-3-48 0,1-8 0 0,0-4 0 16</inkml:trace>
  <inkml:trace contextRef="#ctx1" brushRef="#br0" timeOffset="65863.92">26827 2155 2211 0,'0'0'0'0,"0"0"0"0,0 0 0 0,-14 27 65 15,5-13 1-15,0 2-1 0,-1 26 1 0,-1 2-48 16,6 2 0-16,1-4 0 0,4 2 0 0,0-2 38 15,0-9 1-15,7-3-1 0,4 9 1 0,1-13-40 0,1-6 1 16,4-3-1-16,6 22 1 0,5-18 7 0,1-8-1 16,-3-6 1-16,-3 14 0 0,0-14-13 15,-2-7 0-15,2-4 1 0,-2 11-1 0,-3-10-6 0,-2-11 0 16,1-4 0-16,-6 15 1 0,-4-10-3 0,0-11 1 0,0-1-1 16,-5 7 1-16,-2-1-3 0,-2-6 0 15,-1-3 0-15,-1 5 1 0,-1-1-2 0,-1 1 1 0,-1-11 0 16,-5 3 0-16,5-3 2 0,3 3-1 0,1-8 1 15,-4 4 0-15,3 8-2 0,4 3 2 0,2-8-2 16,0 9 1-16,3 4 3 0,4 1 0 0,3-8-1 16,-1 3 1-16,1 4-3 0,1 5 2 0,1-6-1 15,7 4 1-15,-2 4 1 0,-3 9 2 0,4-4 0 16,3 0 0-16,1 10-4 0,-3 4 2 0,6 2 0 16,-1 5-1-16,1 9 5 0,-3 5 2 0,1 0-2 15,-2 7 1-15,-2 2-4 0,-1-3-1 0,1 4 1 16,-4 8 1-16,-2 5 2 0,-1-9 1 0,-2 2 0 0,-3 0 1 15,-2-8-6-15,-2-8 2 0,0 2-1 0,-1 7 1 16,-2-11 3-16,-2-3 0 0,0 0 1 0,0 14-1 0,-2 1-5 16,2-13 2-16,4-4-1 0,-3 9 1 0,1-9 0 15,3-5 1-15,2-4 0 0,6 2 0 0,-3 2-4 16,1-5 1-16,3-8 0 0,4 1 0 0,-1 1 1 16,-3-5 1-16,6-5-1 0,1 1 0 0,7 1-2 15,0-4 1-15,1-13-2 0,-3 6 2 0,1-3-2 0,-1-8 2 16,4-14-1-16,-9 16 1 0,4-15-3 15,0-6 2-15,-3-4-2 0,-2 13 2 0,-4-2-1 0,-4 0 2 16,0-2-1-16,-3 6 1 0,-2 10-3 16,-3 7 2-16,-1 6-2 0,-3 10 2 0,4-7-2 0,-4 7 2 15,0 0-1-15,3-7 1 0,-3 7-2 0,4 7 0 16,-4-7 1-16,7 26-1 0,0 8 0 0,0-1 1 16,0-7-1-16,4 13 2 0,-2-9-3 0,-2-9 1 15,0-2-1-15,0 20 2 0,0-13-2 0,0-4 1 0,3 6 1 16,3-4-1-16,1-4-1 0,2-4 1 0,3-8-1 15,-5 6 1-15,6-3 1 0,1-7-1 0,2-8 0 16,-4 4 2-16,2-4-3 0,4-6 1 0,5-4 0 16,-3 2 0-16,-1-13 2 0,0-10-1 0,4-4 1 15,2 16 0-15,-7-10-1 0,-6 1-1 0,-1-3 0 16,-4 3 2-16,-10 2-1 0,-8-3 2 0,-5-6-2 16,-10-1 2-16,-11-3-3 0,-9 10 2 0,-9-6-2 15,-17 20 2-15,-2 1-2 0,-9 1 0 0,-15-1 1 0</inkml:trace>
  <inkml:trace contextRef="#ctx1" brushRef="#br0" timeOffset="69732">16235 4379 1168 0,'0'0'0'0,"-7"-18"0"0,1 10 0 0,-1-3 8 0,0-5 1 15,0 2 0-15,0 0-1 0,4 4-2 0,3 2 0 16,3-2-1-16,-3 3 2 0,0 7 37 0,7-4 0 16,-7 4-1-16,14-3 1 0,-7 6-28 0,2 1 1 15,0-1-2-15,3 11 2 0,6 6 42 0,-4-1-1 16,-3 4 0-16,6 10 1 0,-6-6-43 0,-6-1 2 16,1 1 0-16,9 15 0 0,-7 2 34 0,-8-2 0 15,3-1-1-15,8 3 2 0,-8-2-36 0,1-11 0 0,-1-1-1 16,6 5 2-16,-2 2-1 0,-3-12 1 0,1-2 0 15,9 12 0-15,-5-5-8 0,-6-7 0 0,1 3 0 16,6 4 0-16,-2-5 11 0,-5-9-1 0,8 1 0 16,1-6 0-16,-5 3-10 0,-5-7 2 0,-2-7-1 15,7 3 0-15,-7-3 17 0,0 0 1 0,0 0-1 16,0 0 2-16,0 0-17 0,7-3 0 0,-7 3 1 16,9-25-1-16,1-6 12 0,-3 1 0 0,-3-13-1 0</inkml:trace>
  <inkml:trace contextRef="#ctx1" brushRef="#br0" timeOffset="70683.98">16298 4166 1985 0,'0'0'0'0,"13"-19"0"0,4 10 0 0,-3 4 63 0,-3-6-1 16,0-3 1-16,6 11 0 0,-6-4-45 0,-1-8 0 15,5-2 0-15,7 10 0 0,3 0 44 0,-5 2 0 16,4-6 1-16,15 11 0 0,-4-4-46 0,2-3 1 16,6-5 0-16,11 12 0 0,1-5 17 0,-2-4-1 15,14 2 1-15,7 7 0 0,2 0-20 0,-4-9-1 16,8 2 1-16,10 7 0 0,0 0-8 0,-8-3 0 16,12-4 0-16,3 14 0 0,3-7-2 0,-2-4 1 0,4 1-2 15,9 10 2-15,-3-7-5 0,-4 0 1 0,1 0-1 16,7 10 1-16,-5-6 0 0,-5-4-1 0,6 0 0 15,0 16 1-15,-3-11-1 0,-2-5 0 0,10-4 0 16,7 17 2-16,-9-8-2 0,-7-9 0 0,9 1 0 16,3 13 0-16,-14-10 0 0,-5-3 0 0,8-6 0 15,0 18 1-15,-9-9-1 0,-6-7 0 0,3-2 0 16,-7 13 0-16,-6-8 0 0,-8-3 0 0,-5-5 0 16,-3 12 2-16,-3-7-2 0,-4-7 0 0,-2 1 0 0,-13 10 0 15,2-4 1-15,-9-4 1 0,-1-1-1 0,-10 8 0 16,-1-3-1-16,-3-5 2 0,-1-2-1 0,-8 9 0 15,1 1 0-15,-3-1 1 0,-2-4-1 0,-7 9 1 16,7-5-2-16,-7 5 1 0,0 0 1 0,0 0-1 0,0 0 0 16,0 0 2-16,0 0-1 0,0 0 0 0,0 0 0 15,0 0-1-15,0 0 0 0,0 0 1 0,4 14 3 16,-4 0 1-16,1 4-2 0,3 17 2 0,-1 2-2 16,-1 0-1-16,-2-4 1 0,-2 15-1 0,2-1 4 15,0-5 0-15,0 0 0 0,0 9 1 0,0-5-4 16,2-5 1-16,2 1-1 0,1 21 1 0,2-5 2 0,0-7 1 15,4 9 0-15,-2 5 0 0,3-10-4 0,2-10 1 16,2 3 0-16,1 12 0 0,1 0 3 0,3-13 1 16,0 1-1-16,-5 4 2 0,2-8-6 0,0-5 2 15,-4-7 0-15,-5 8-1 0,1-10 2 0,1-11 0 16,-4-1 0-16,-7 12 0 0,0-11-3 0,0-6 1 16,-6-6 0-16,-2 12-1 0,1-7 2 0,7-12 0 0,-13 4-1 15,1 5 2-15,-4-8-3 0,-2-4-1 0,-1-4 1 16,-13 7 0-16,-3-13 0 0,1-6 0 0,-1 3 1 15,-12 9 0-15,4-5-3 0,-3-4 2 0,-1-5-2 16,-19 10 1-16,1-3 1 0,0 2 1 0,-6-4-2 16,-8 9 2-16,3-3-3 0,0-6 1 0,-14 2 0 15,-10 3 0-15,3 2 0 0,0 1 0 0,-13-6 1 16,-8 3-1-16,2 4-2 0,5-2 2 0,-11-3-1 16,-9 3 0-16,6 6 1 0,5-8-1 0,-17 0 1 15,-6-3 0-15,12 11-2 0,6-4 2 0,-16-11-2 16,-13 8 1-16,10 3 0 0,10-2 0 0,-6-5 0 15,-9 7 1-15,6-6-2 0,10 1 0 0,-11-2 0 0,-1 10 2 16,11 1-2-16,12-4 1 0,-12-2 1 0,9 14-1 16,9-6-1-16,10-6 1 0,-4 0-1 0,17 10 0 15,6-3 1-15,12-7 2 0,2-2-1 0,1 15 1 0,12-6-2 16,12-8 1-16,1 3-1 0,4 12 0 0,10-5 2 16,8-6-1-16,8-3 1 0,-1 14-1 0,4-7 0 15,7-5-1-15,0 0 0 0,7 5 1 0,-9 5 1 16,9-5 1-16,0 0 0 0,-7 5-1 0,7-5-1 0,2 8 0 15,-2-8 1-15,8 14-1 0,5-6 1 0,4 6-1 16,5-7 1-16,18 11 0 0,10 0-1 0,1-11-1 16,9 0 0-16</inkml:trace>
  <inkml:trace contextRef="#ctx1" brushRef="#br0" timeOffset="71150.36">17926 4280 2098 0,'0'0'0'0,"0"0"0"15,-24-17 0-15,10 17 81 0,3-4 1 0,-3 1-1 16,-2 6 0-16,2 4-63 0,3 0 0 0,4 4 0 0,4 7 0 15,-1 3 63-15,1 2 1 0,3-1 0 0,3 15 0 16,1-5-64-16,3-4 0 0,2-1 0 0,-1 15 0 16,3-9 4-16,0-5 2 0,-3-3-2 0,3-6 2 15,0 4-13-15,-1-7 1 0,-1-9 1 0,2 4-1 0,-1-4-9 16,1-4 1-16,3-3-1 0,-7-3 1 0,7-1-1 16,-3 4 0-16,-1-7-1 0,1 0 2 0,1 0-4 15,2 0 0-15,0-7 0 0,8 2 0 0,-7 1 0 16,0 1 0-16,-1 3 0 0,3 3 0 0,-3 8 0 15,2-1 0-15,2 1 0 0,3 10 1 0,0 3-1 16,0 6 0-16,2-5 0 0,2 3 1 0,-4 3-1 0,0-1 1 16,-3-2 0-16,-6 8 0 0,-1-7-1 0,-1-4 1 15,-2-6-1-15,-8 13 2 0,0-6 0 0,0 1 0 16,-4-10 0-16,-3 10 1 0,-2-6-2 0,2-9 1 16,-3-2-1-16,-6 8 1 0,0-4 2 0,-5-2 0 15,-4-5 1-15,-7 6-1 0,-1-3-2 0,-3-3 2 16,-1-3-1-16,-7 4 0 0,2-1 3 0,1-3 0 0,-1-6-1 15,-13 9 1-15,6-4-3 0,7-6 2 0,1-1-1 16</inkml:trace>
  <inkml:trace contextRef="#ctx1" brushRef="#br0" timeOffset="71389.5">18027 4237 2224 0,'0'0'0'0,"26"-4"0"0,-3 4 0 0,7 0 59 16,0 0 2-16,4-5-2 0,1 1 2 0,0 6-44 16,-1 0 1-16,1-4 0 0,-5 2 0 0,2 3 54 15,3 1 3-15,-3-4-3 0,-2 0 3 0,-2 4-57 16,2 4-1-16,2-4 1 0,3-1 0 0,-5 8 7 15,-5-4 0-15,0-7-1 0</inkml:trace>
  <inkml:trace contextRef="#ctx1" brushRef="#br0" timeOffset="71679">18775 4332 1771 0,'0'0'0'16,"0"0"0"-16,-4 7 0 0,3 7 55 0,-3-6 0 15,-3-1 0-15,-4 11 2 0,-6-6-41 0,-1 4 2 0,0-5-1 16,1 12 1-16,1-2 46 0,-2-9 0 15,4 9 0-15,-2 18 1 0,4-9-47 0,5 1 0 0,2-2 0 16,5-3 0-16,1 6 13 0,5-8 2 0,4-10-2 16,4 9 2-16,6-5-20 0,-3-8 2 0,5-3-1 15,6 2 1-15,5-2-5 0,-1-5 0 0,-2-4 0 16,0 2 2-16,0-2-6 0,0-5 1 0,-4-3 0 16,3-4 0-16,-5 0 1 0,-2-6 1 0,-5-4 0 15,-1-4 0-15,-4-6-3 0,-5 3 1 0,-1-12-2 16,-3 13 2-16,-6-3 4 0,-4 0 1 0,-6 1-1 0,-4 14 1 15,-1-1-5-15,-3 1 1 0,-2 2 0 16,-5 8-1-16,3 1 6 0,0 3-1 0,1-3 0 0,-3 11 2 16,6-4-6-16,5 3 0 0,4 1-1 0</inkml:trace>
  <inkml:trace contextRef="#ctx1" brushRef="#br0" timeOffset="72196.53">19445 4405 2086 0,'0'0'0'15,"0"0"0"-15,-16 32 0 0,9-14 61 0,-3-4 1 16,3 2 0-16,3 15 1 0,0 1-47 0,1-9 2 0,3 1 0 15,-4 5 0-15,4-8 52 0,7 2 1 0,1-9-1 16,-1 3 1-16,0-3-53 0,0-3 0 0,7-1 0 16,2-3 0-16,1 2 7 0,1-9-1 0,-4-5 1 15,4 1 0-15,-2 1-13 0,-2-4 0 0,0-4 1 16,3-3-1-16,-2 0-8 0,-5 0 2 0,1-11-1 16,-1 6 0-16,3-2-1 0,1-2-1 0,-7-3 0 15,0 13 2-15,-4 3-4 0,1-4 0 0,-2 3 0 16,-2 11 1-16,0 0-1 0,0 0 1 0,9 0-1 15,-9 0 0-15,7 18 1 0,-2-8 1 0,2 3 1 16,9 25-1-16,3 1-1 0,-1-5 1 0,-6-6-1 16,1-5 1-16,-3-4 2 0,-1-3 0 0,2-6 0 0,-4 1 1 15,0-1-3-15,-7-10 1 0,10 4 0 0,-10-4 0 16,0 0 3-16,7 3 1 0,-7-3 0 0,7-5 0 0,-7 5-4 16,13-9 2-16,-6 2-1 0,3-7 1 0,1-9 3 15,-1-1 0-15,-2-4 0 0,2-2 1 0,-3 5-5 16,-2-7 2-16,1-6-1 0,-1 11 1 0,-3-3 2 15,-4 0 0-15,-1 1-1 0,-3 9 1 0,-1 1-3 16,-7 5 1-16,0-2-2 0,0 7 2 0,0 2 1 0,1 4 1 16,3-1 0-16,3 11 0 0,0 0-3 0,7-7-1 15,-4 9 1-15</inkml:trace>
  <inkml:trace contextRef="#ctx1" brushRef="#br0" timeOffset="72730.28">20200 4506 2236 0,'0'0'0'0,"0"0"0"16,0 0 0-16,-21 24 66 0,14-17 2 0,0 4-2 15,-4 12 1-15,2 1-49 0,4-6 0 0,3 0 0 16,2 1 0-16,0 6 48 0,0-8 0 0,4-3 1 16,5-1-1-16,1-1-48 0,1-2 0 0,-1-1 0 15,-1-5 0-15,4 3 11 0,-1-4 1 0,-1-3 0 16,-1-3 1-16,-3 3-18 0,0-4 1 0,-7 4-1 15,11-16 2-15,-11 6-9 0,3 1 2 0,-3-3 0 16,0-9 0-16,-3 0-4 31,-4-8 2-31,0 3 0 0,-4 3-1 0,1-3-1 0,1 3 0 0,-2-5-1 0,-3 15 2 0,0-6-3 0,3 7 2 0,4-6-1 0,0 15 0 16,-2-4-2-16,6-4 2 0,1-1-2 0,0 3 1 16,2 9-1-16,0 0 0 0,0-7 0 0,0 7 2 15,7-4-2-15,-7 4 1 0,9-3-1 0,-2-1 1 0,7 4 0 16,2-3-1-16,0 1 0 0,7 7 1 0,2-5-1 15,-8 0 1-15,1-3 0 0,-4 13 0 0,2-3-1 16,-2-3 0-16,0 1 0 0,0 16 1 0,0-1-1 16,-3-6 1-16,1 2-1 0,2 17 1 0,-3 0-1 15,-4-1 0-15,0-2 0 0,-3 2 0 0,-1 5 1 0,-1-9-1 16,0-7 0-16,-4 5 0 0,-2-1-1 0,3-8 1 16,1-2 0-16,-2 2 0 0,-3-1-1 0,5-16 1 15,-7 7 1-15,7-7-1 0,-4 9-1 0,4-9 1 16,0 0 0-16,0 0 0 0,-7-4 0 0,7 4 0 15,-4-5 0-15,1-6 1 0,-8-11-2 0,4 0 1 16,2 1 0-16,3-16 0 0,1 2 0 0,1-3 0 0,3-6 0 16,4 8 0-16,2-1 1 0,1 2-1 0,5 0 0 15,2 16 0-15,-1-4 0 0,-4 2 0 0,4-6 0 16,2 15 1-16,1 1 0 0,3 3-1 0,6-6 0 16,-7 7 1-16,0 0-1 0,2 1 0 0,2-1 0 15</inkml:trace>
  <inkml:trace contextRef="#ctx1" brushRef="#br0" timeOffset="73380.66">20974 4052 1960 0,'0'0'0'0,"0"0"0"0,0 0 0 16,0 0 50-16,-10 17 1 0,6-6-1 0,1 14 1 16,-3 3-34-16,1-5 0 0,2 8-1 0,-8 15 2 0,4 5 43 15,0-12 1-15,0 3-2 0,-4 11 2 0,3-1-45 16,0 1 1-16,0 2 0 0,-3 1 0 0,2-8 9 15,2-10 1-15,0-8-1 0,0 2 1 0,0-4-16 16,7-10 2-16,0-3-1 0,-5 5 0 0,3-6-4 16,2-14 2-16,0 0-1 0,3 10 0 0,-3-10-5 15,0 0 2-15,0 0 0 0,0 0 0 0,0 0 0 0,0 0 2 16,0 0 0-16,-1-15 0 0,-5-3-3 0,-1-5 0 16,0-2-1-16,-10-10 2 0,1-2 0 0,2 9-1 15,-4 4 1-15,-7 10 1 0,8-1-4 0,4 8 1 16,3 4-1-16,-10 8 2 0,8 9 1 0,3 6 1 15,4-3-2-15,0 8 2 0,5 5-3 0,5-6 0 0,4-1 0 16,-4 7 0-16,4 0 2 0,7-7 1 16,-2-4 0-16,-4 9 0 0,5-3-4 0,2-11 2 0,3-5-1 15,-3 8 1-15,1-2 1 0,3-10 1 0,2-2-1 16,2 3 1-16,1-3-3 0,1-6 0 0,3-8 1 16,-4 4 0-16,8-7 0 0,3-5 1 0,-4-2 0 15,-5 6 0-15,1-4-3 0,-3-7 1 0,-1-2-1 16,-4-1 2-16,0-1 0 0,-2 2 2 0,1-12-1 15,-8 1 1-15,2-3-4 0,-5 5 2 0,2-9-2 16,-6 16 2-16,-2-3 0 0,1 3 0 0,0 7 1 0,-3 13 0 16,3-1-3-16,-2-1 1 0,-1 1-1 0,-1 11 2 15,0 0-2-15,0 0 2 0,0 0-1 0,0 0 0 16,0 0-1-16,0 0 0 0,0 0-1 0,0 0 2 16,-8 16-2-16,0-2 2 0,1 0-1 0,-7 13 1 0,0-5-2 15,0-2 0-15,4-3 1 0,-3 6-1 0,4 5 1 16,4-10-1-16,2 0 0 0,-5-1 1 0,8 6-2 15,4-2 1-15,1-3-1 0,1 1 2 0,2 6-2 16,7-4 1-16,2-7 1 0,1 7-1 0,-1 0-1 16,3-2 1-16,5-1-1 0,-1 10 1 0,-4-1 0 15,-1-10 0-15,0 3-1 0,-4 6 1 0,-1 2 0 16,-4-7-1-16,-4-3 0 0,-8 1 0 0,-5 9 2 0,-4-7 0 16,-3-3 1-16,-12-4-1 0,-3 5 0 0,-2-8-1 15,-15 0 0-15,-7-1 1 0,3-3 0 0,-6-3 2 16,-13-4-1-16</inkml:trace>
  <inkml:trace contextRef="#ctx1" brushRef="#br0" timeOffset="92052.26">22712 1218 1168 0,'0'0'0'0,"0"0"0"0,26-6 0 0,-17 17 15 0,-4 0 2 16,1-4 0-16,1 3 0 0,-4 8-8 0,-3-2 1 16,0 1-1-16,0 11 1 0,-3 8 15 0,-3 7 1 0,-2-4-1 15,1 16 1-15,-4 3-13 0,0 2-1 0,1-1 0 16,3 14 2-16,0 9 9 0,3 1 1 15,4 0-1-15,4 15 1 0,3 4-13 0,0-3 2 0,9 3-1 16,7 17 0-16,7-6 13 0,-4-2 0 0,2-4-1 16,1 14 1-16,-5-12-13 0,-6-17 1 0,0 1-1 15,-6-3 0-15,-2-21 1 0,-6-17-1 0,-4 8 0 16,-4 5 1-16,-1-3-7 0,-2-16 2 0,0-6 0 16,-2-1 0-16,0-2 11 0,1-13 0 0,-1-6 0 15,2 6 0-15,-4-1-9 0,4-9 2 0,4-3-2 0,-5 12 1 16,3-7 11-16,2-4 2 0,3-1 0 0,-2 8-1 15,2-2-12-15,2-6 2 0,3-6-1 0,-2 9 0 16,1-3 16-16,-4-11 2 0,7 3-1 0,-7-3 0 16,0 0-16-16,11-7 1 0,-8 0-1 0</inkml:trace>
  <inkml:trace contextRef="#ctx1" brushRef="#br0" timeOffset="93051.18">22657 1409 1859 0,'0'0'0'0,"7"-29"0"15,0 9 0-15,0 8 59 0,0-2 1 16,6-4-1-16,4-1 1 0,3 14-43 0,3-2 1 0,7 0 0 15,5 1 0-15,2 6 55 0,0 0 1 0,7-3 0 16,7-1 0-16,0 8-56 0,4-1 0 0,12-3 0 16,5 0 0-16,3 2 15 0,2 2 1 15,3-4 0-15,6 0 0 0,7 0-19 0,-6 3-1 16,6-3 1-16,10 0 0 0,1 4-10 0,3-4 2 0,-1 0 0 16,9-4-1-16,-1 8-1 0,-4-1-1 0,5-3 1 15,13 4 1-15,-4 1-6 0,-6 4 1 0,0-13-1 0,16 8 1 16,-5 6-1-16,-6-3 1 0,6-7-1 0,9 0 1 15,-6 7-1-15,-7-7 0 0,6-3 0 0,6 10 0 16,-3 0 0-16,-8-4 0 0,18 1 0 0,-6 3 0 0,-13 2-1 16,-5-2 0-16,12-2 0 0,-1 4 0 0,-15 1-1 15,-8-3 1-15,8-10 0 0,-6 3 0 16,-15 3-1-16,-5-3 0 0,7-10-1 0,-14 10 2 16,-9 0-1-16,-5-4 1 0,-4-8-1 0,-2 2 0 0,-8 8 1 15,-2-5 0-15,5-6 0 0,-1-1 0 0,-10 11 0 16,-4-4 0-16,-5-7 0 0,0-4 1 0,-7 11-1 15,-4 0 1-15,-1-2-2 0,2-5 2 0,-5 7-1 0,-2 4 1 16,-5-4 0-16,4-2 0 0,-6 7 0 0,-2 2 0 16,6-2 0-16,-8-1 0 0,-1 6 0 0,-2-3 0 15,0 0 0-15,-7 0 0 0,0 0 0 0,7 9 0 16,-7-9 0-16,6 11 0 0,-5-1 0 0,3 4 0 16,0-1 0-16,-1 15 0 0,2 10 0 0,4 3 0 0,2-6 0 15,-4 7 1-15,0 9-1 0,2 0 0 0,3-5 0 16,-3 3 2-16,3 6 0 0,2 5 0 0,2-2 0 15,0 10 0-15,-2 8 0 0,0-13 0 0,2 1-1 16,0 15 1-16,-2 3 2 0,-3-2 0 0,3-5-1 16,5 11 2-16,-3-13-3 0,0-5 2 0,2 20-1 15,3 5 0-15,-4-10 2 0,5-11-1 0,4 2 1 16,-1 18 0-16,-1-4-1 0,3-22-1 0,-1-1 0 16,-4 9 2-16,-3-17 1 0,0-8 0 0,1 11 0 15,-6 1 1-15,-2-8-3 0,1-9 1 0,1-12-1 16,-11 1 1-16,1-5 1 0,-1-8 1 0,1-12 0 15,-8 10 0-15,4-6-3 0,0-12 0 0,0 0 1 0,0 0 1 16,-10 7 0-16,10-7 2 0,-11 0-1 0,4 0 1 16,-2-3-4-16,-1-1 2 0,-1-3-1 0,-14-5 1 15,-5 1 1-15,0 3 1 0,-3-10 0 0,-8 6-1 16,-1 1-2-16,-2-8 0 0,-9-2 1 16,-11 7 0-16,-3-7 2 0,-7-11-1 0,-16-2 1 0,-12 10 0 0,-2-11-3 15,-9 1 0-15,-19-1 1 0,-29 12-1 0,-10-10 3 16,0-1 0-16,-14-1 0 0,-14 7 0 0,8-5-3 15,6 4 1-15,-25-11 0 0,-14 8-1 0,21-3 2 16,9-4 0-16,-16 6 0 0,-14 17 0 0,16-10-2 16,16 6-1-16,-18-1 1 0,-9 18 0 0,13-6 0 0,12-2 1 15,-11-1-1-15,-7 19 1 0,18-10-3 0,20-4 2 16,-11 0-2-16,-11 17 1 0,19-6 1 0,17-4-1 16,-15-4 1-16,11 20-1 0,13-16 0 0,13 0-1 15,-1 3 1-15,5 13-1 0,7-12 0 0,17-4 1 16,4 0-1-16,-1 17 1 0,1-10-1 0,20-7 0 15,4 4-1-15,7 12 2 0,9-9-2 0,12-7 0 0,-1 0 0 16,-2 21 2-16,8-11-2 0,8-10 0 0,3 4 1 16</inkml:trace>
  <inkml:trace contextRef="#ctx1" brushRef="#br0" timeOffset="94420.19">18165 2627 1569 0,'0'0'0'16,"0"0"0"-16,0 0 0 0,21-9 72 0,-21 2 0 0,-2 0 0 16,2 7 0-16,0 0-54 0,-2-7 0 0,2 7 0 15,-3-9 0-15,3 9 61 0,0 0 1 0,0 0 0 16,-9-2-1-16,9 2-61 0,-7 0 0 0,7 0 0 16,-9 11 0-16,-2 0-17 0,4 4 0 0,0 3 0 15,4 24 2-15,3-1-2 0,0 1 0 0,3 0 0 16,4 13 1-16,0-8-7 0,0-3-1 0,0 2 0 15,2 10 1-15,0-3 0 0,-2-7 2 0,0 6-1 0,-1 5 0 16,-3-5-19-16,-1-8 0 0,3-12 0 0,-1 12 0 16,-4-12 11-16,3-9 1 0,-3-2-2 0,4 17 2 15,-1-11-6-15,1-11 0 0,-1 1 0 0,1 13 2 16,-1-5 5-16,1-11 1 0,-1-7-1 0,1 7 1 0,-1-3 8 16,-3-11-1-16,7 1 1 0,-7-1 0 0,8 6 0 15,-8-6 0-15,0 0 0 0,10 3 1 0,-1 1 3 16,-2-3 2-16,-7-1-2 0,11-3 1 0,-11 3-1 15,7-5 0-15,-7 5 0 0,7-6 1 0,-7 6 15 16,7-1 1-16,-7 1-1 0,3-8 1 0,-3 8-10 16,0 0 2-16,0 0-2 0</inkml:trace>
  <inkml:trace contextRef="#ctx1" brushRef="#br0" timeOffset="94698.86">18050 3440 1909 0,'0'0'0'0,"0"0"0"15,14 28 0-15,-10-5 53 0,4-6 1 0,5 6 0 16,4 23 0-16,3-9-37 0,-3-11 1 0,1 13-2 16,7 1 2-16,-2-1 55 0,1-11 0 0,8-3 0 15,2 1 0-15,-3-3-55 0,5-9 0 0,1-5 0 16,0 1 0-16,-2-2 20 0,0-12 0 0,6-3 0 15,-1 0 1-15,6-4-25 0,-9-6 2 0,9-11 0 16,-7-4-1-16,2-1 7 0,-8-11 0 0,1-2 1 0,-4 7-1 16,-2 2-11-16,-5-9 0 0,1 6 1 0,-2 8 0 15,-3 6 3-15,-1-4 0 0,3 0 0 0</inkml:trace>
  <inkml:trace contextRef="#ctx1" brushRef="#br0" timeOffset="96434.49">17759 5985 778 0,'0'0'0'0,"0"0"0"0,0 0 0 0,0 0 0 0,0 0 0 16,0 0 0-16,0-16 1 0,0 16-1 0,0 0 0 16,0 0 0-16,-7-3 2 0,7 3 3 0,0 0 2 0,0 0 0 15,-7 0-1-15,7 0-1 0,0 0-1 0,-7 7 1 16,7-7 0-16,-6 7 1 0,6-7 0 0,-7 3-1 16,7-3 2-16,-7 0-4 0,7 0 2 0,0 0-1 15,-7 6 1-15,7-6-4 0,0 0 0 0,0 0 0 16,0 0 1-16,-7 0 0 0,7 0-1 0,0 0 0 15,0 0 0-15,-7 7 1 0,7-7 0 0,-9 7 1 16,0 5-1-16,-3 7-1 0,0-1 1 0,3 0 1 16,2 12-1-16,0-2 0 0,3-11 1 0,-3-4 0 15,4 11 0-15,-1-3-1 0,1-8 0 0,3-3 1 16,0 10-1-16,0-1 13 0,0-12 0 0,0-7 0 0,7 21 1 16,-4-9-7-16,-3-12 0 0,7 4-1 0,4 3 1 15,-4 0 45-15,0-5 0 0,0-2 0 0,4 3 0 16,3 1-37-16,2-4 1 0,1-4-1 0,1 8 1 15,-2-4 39-15,-2-7 0 0,0-2 0 0,0 12 0 16,7 1-40-16,-1-4 1 0,-3 0 0 0,-3 12 0 16,1 4 32-16,-1-5-1 0,0 3 0 0,-2 12 1 0,4 6-34 15,3 1 1-15,-5-5 0 0,-3 13 0 0,-2-8 37 0,0-1 0 16,-2 0 0-16,-4 6 1 0,-1-4-39 16,-2-8 2-16,-2 0-1 0,-5 18 1 0,0-8 25 0,-3-10 1 15,-5 0-2-15,-6-3 2 0,-2 4-28 0,-1-8-1 16,-8-5 1-16,-7 0 1 0,-1-2 19 0,-1-5 0 15,-1-5 0-15,-8 2 0 0,6-2-22 16,0-6 2-16,-2-5-2 0,-1 4 2 0,-3 3 12 0,6-8 1 16,4-8 1-16,8 0-1 0,4 1-16 0,-2-3 1 15,5-8-1-15</inkml:trace>
  <inkml:trace contextRef="#ctx1" brushRef="#br0" timeOffset="96682.12">17937 5830 2110 0,'0'0'0'0,"33"-10"0"0,-4 17 0 16,4-11 67-16,3-4-1 0,-3-7 0 0,6 19 1 15,-4-9-49-15,-1-4 0 0,6 4 0 0,-1 8 0 16,-4-1 57-16,-5-2 0 0,2-2 1 0,-7 14-1 0,-1-1-57 15,-1-7 0-15,-5 1 0 0,3 16 0 0,-7-9 11 16,0-5 0-16,0-1 0 0,2 18 0 0,-5-4-15 16,0-6-1-16,-4-2 1 0</inkml:trace>
  <inkml:trace contextRef="#ctx1" brushRef="#br0" timeOffset="96945.5">18597 6031 1583 0,'0'0'0'0,"0"0"0"0,-6 14 0 0,3 0 54 15,-2-2 1-15,-2 1 0 0,-4 13 0 0,0-1-38 16,-3-1 1-16,4 3-2 0,-3 8 2 0,3-3 44 0,1-3 1 15,0 5 0-15,-2 8 0 0,8-1-45 0,-1-10-1 16,1 3 1-16,-4-3 0 0,7 3 17 0,3-10 1 16,4-3-1-16,0 6 1 0,4-6-22 15,0-7 1-15,3-5 0 0,3 7 0 0,6-6-1 0,-1-10 0 16,0 0 1-16,7 4-1 0,-1-8-6 0,-3-6 1 0,5-4 0 16,-2 3 0-16,0-3 1 0,-3-7 0 0,-2-7 1 15,-6-2 0-15,1-2-4 0,-6 2-1 0,-5-14 1 16,-8 9 0-16,-3-11 4 0,-3 2 0 0,-5-3 0 15,-11 15 1-15,-2 2-6 0,-3 4 2 0,-9-2-1 16,-4 7 1-16,2 7 8 0,2 3 0 0,2-5 0 16,-4 9 1-16,7 5-8 0,10 2 1 0,-3 0-1 15,4 9 1-15,8 4 7 0,6-3 0 0,4 1 0 16</inkml:trace>
  <inkml:trace contextRef="#ctx1" brushRef="#br0" timeOffset="97162.13">19001 6682 2060 0,'0'0'0'0,"0"19"0"0,0 11 0 0,0-4 60 16,0-3 1-16,-4-2 0 0,4 8 0 0,-3 0-44 16,3-2 1-16,-4-10 0 0,0 3 0 0,-3-1 31 15,4-3 2-15,-1-5-2 0,-3 3 2 0,0-2-34 16,2-3-1-16,5-9 1 0,-14 14 0 0,7-5 7 0,7-9 0 15,0 0 1-15,0 0 0 0,0 0-13 0,0 0 0 16,0 0 1-16</inkml:trace>
  <inkml:trace contextRef="#ctx1" brushRef="#br0" timeOffset="97647.86">19544 6309 2135 0,'0'0'0'0,"0"0"0"16,3 37 0-16,-6-2 36 0,-2-9 0 0,-1 6 0 16,3 3 1-16,-1-3-23 0,1 1 2 0,-3-8-1 15,-1 1 0-15,2 2 36 0,2-6 1 0,3-8-2 16,0 7 2-16,0-2-36 0,0-8 1 0,0-11 0 0,7 17 1 16,-6-10 17-16,-1-7 1 0,7-7 0 0,-7 7 0 15,7 0-22-15,-7 0 1 0,8-9-1 0,-3 1 2 16,4-10-4-16,-1-7 2 0,1 3-1 0,2-22 1 15,-1 1-6-15,-2-8 0 0,2 2-1 0,1 2 2 0,-1-4 1 16,3 5 2-16,4 5-1 0,-3 11 0 0,0 6-4 16,1 3 1-16,0-2-2 0,3 14 2 0,0 4 0 15,1 3 1-15,8 2-1 0,3 16 1 0,0 0-3 16,0-2-1-16,7 3 1 0,5 19 1 0,-2-1-2 16,-4-4 2-16,4 6-2 0,-1 6 2 0,-5 1-2 15,-3-6-1-15,-6-10 1 0,-2 9-1 0,-2-10 1 16,-7-8-1-16,0 0 1 0,-1 10 0 0,-3-14-1 15,1-8-1-15,0-1 0 0,-1 8 2 0,1-5-1 0,-4-9 2 16,3-9 0-16,1 14-1 0,0-5-1 0,-1-5 0 16,2-2-1-16,10-6 2 0,-1-1-1 0,-5-5 2 15,0-6 0-15,-1-5-1 0,-8 6-1 0,0-11 0 16,-3-2-1-16,-8 2 2 0,-3-2 3 0,-7 0 0 0,-5-4-1 16,-4 13 2-16,-3 3-3 0,-6-1 0 0,-2 3-1 15,-5 11 1-15,1 1 4 0,1 1 1 0,0-6-1 16,1 12 2-16,-6 1-6 0,8-4 1 0,4 2 0 15,9 13 1-15,5-1-1 0,8-7 2 0,8 0 0 16</inkml:trace>
  <inkml:trace contextRef="#ctx1" brushRef="#br0" timeOffset="97934.97">20849 6196 2123 0,'0'0'0'0,"0"0"0"16,0 0 0-16,0 16 76 0,-3-5 0 0,-1-1 1 0,-6 22 0 15,-1-2-59-15,2 0 0 0,0 5 0 0,-1 11 0 0,4-2 40 16,5-4 2-16,1-5-1 0,0 7 1 0,3-8-44 16,6-6 2-16,3-3 0 0,2 8 0 0,8-8 12 15,-1-9-1-15,5-2 0 0,2 5 1 0,6-3-16 16,1-11-1-16,4-5 1 0,-5 9 0 0,1-9-7 16,0-9 0-16,-1-3-1 0,-3-1 1 0,-2-1-2 15,-3-8-1-15,-1-8 1 0,-9 7 0 0,0-2 0 16,-6-3-1-16,-3-7 1 0,-5 8-1 0,-6-1-1 15,-3 0 1-15,-5-2-1 0,-9 6 2 0,0-1-2 0,-6 6 0 16,-5-3 1-16,-13 12-1 0,4-1-1 0,0 1 2 16,-8 6-2-16</inkml:trace>
  <inkml:trace contextRef="#ctx1" brushRef="#br0" timeOffset="98749">17545 6275 2123 0,'0'0'0'0,"18"-3"0"0,5 26 0 0,16-6 58 0,17-4 0 15,24-3 1-15,10 11-1 0,15-3-41 0,7-4 1 16,25-3 0-16,8 1 0 0,13 2 49 0,10-2 0 16,8-3 1-16,24 2-1 0,-13 3-49 0,-11-7 0 15,15-7 0-15,4 0 0 0,-11 3-2 0,-24-6-1 0,6-4 1 16,-9 3 0-16,-21 1-7 0,-25-8 0 0,-10-3 0 15,-15 3 1-15,-15 4-10 0,-22-3 0 0,-10-2 0 16,-23 12 0-16,-2-11 0 0,-14-3 0 0,-14-4 0 16,-27 13 0-16,-10-11-5 0,-13-3 1 0,-22-4-1 15,-14 18 1-15,-13-4 1 0,-9-5-1 0,-24-2 1 16,-11 16-1-16,-13-7-8 0,-1-2 0 0,-18 0-1 16,-13 22 1-16,9-12 4 0,15 3 0 0,-5-4 0 15,-8 23 1-15,25-9-8 0,22-5 2 0,-8 1-1 16,7 20 1-16,27-16 4 0,14-1 1 0,0-1-1 0,14 9 1 15,18-2-1-15,15-5 0 0,8 1 0 0,15 2 0 16,15 1 2-16,12-4 2 0,3-9-2 0,15 9 1 0,17 2 3 16,20-4 1-16,15-8-1 0,19 3 1 0,18 3 0 15,15-3 0-15,15-3 0 0,11 5-1 0,18 0 2 16,17-2 0-16,26-4 0 0,18 16 0 0,-5-12 0 16,-14 1 0-16,16-8-1 0,-5 15 1 0,-18-4 1 15,-18-6 0-15,6-3 0 0,-16 10 0 0,-27-12 0 16,-22-3 0-16,-17-6 0 0,-20 11 0 0,-22-6 3 0,-23-6 0 15,-23-4 0-15,-24 3 1 0,-23-3-2 16,-20-7 0-16,-31-2 0 0,-22 2 2 0,-17 0 4 0,-9-2 1 16,-25-2 0-16,-26 4 0 0,-4 4-4 0,4-1 1 15,-25-1-1-15,-12 8 2 0,19-1 2 0,18-1 1 16,-8 1-1-16,-1 23 1 0,25-11-4 0,21-2 1 16,1 5-1-16,6 15 1 0,21-4 1 0,27-3 1 15,-1 1-1-15,19 7 1 0,13 4-4 0,16-2 1 0,4-1 0 16</inkml:trace>
  <inkml:trace contextRef="#ctx1" brushRef="#br0" timeOffset="99183.18">18461 8017 2035 0,'0'0'0'0,"0"0"0"0,-20 49 0 15,10-12 51-15,1-3 0 0,0 3 1 0,-5 1 0 16,7 3-36-16,0-13 1 0,3-3 0 0,1 1 1 0,3-1 39 16,3-4 0-16,5-5 1 0,-1 5-1 0,3-7-40 15,6-9 1-15,3-3 0 0,8 8 0 0,-2-8 11 16,3-7 0-16,5-4 0 0,6 7 0 0,5-3-15 15,-5-4-1-15,9-5 1 0,-6 4-1 0,2-1-5 16,-7-1 1-16,2-2 0 0,-6 5 0 0,-3 5-3 16,-3 4-1-16,1-2 1 0,4 10 1 0,-2 2-3 0,-7 4 2 15,5 2-1-15,4 16 1 0,1-8-3 0,-3 6 2 16,-3-3-2-16,-6 22 2 0,0-7-1 0,-3-1 2 16,-2-5-1-16,-9 3 1 0,0-2-3 0,-4-11 2 15,-3-1-2-15,-10 3 2 0,3-5 0 0,-11-5 2 16,-3-4-1-16,-9 7 0 0,-9-7-1 0,-2-10-1 0,-8-3 1 15,-6 10-1-15,1-9 5 0,-1-6 0 0,-5-5 0 16,-12 8 0-16,1-7-3 0,9-2 0 0,-3-8 0 16,0 8 1-16,8-8 0 0,10-1-1 0,3-11 1 15</inkml:trace>
  <inkml:trace contextRef="#ctx1" brushRef="#br0" timeOffset="99330.74">18685 7975 2248 0,'0'0'0'0,"42"-7"0"0,-5 10 0 16,9 4 53-16,2-3 0 0,5-4 0 0,1 7 0 15,1 0-36-15,1-4 1 0,10-3-1 0,1 9 1 0,-2-2 36 16,-3-5 0-16,3-2 0 0</inkml:trace>
  <inkml:trace contextRef="#ctx1" brushRef="#br0" timeOffset="100079.57">19939 8151 2224 0,'0'0'0'0,"0"0"0"0,-16 38 0 0,2-9 51 0,-2-1 1 16,0-9 0-16,0 11 0 0,2-4-35 0,4-3 0 16,-4-3 0-16,-1 13 1 0,3-8 40 0,3-13 2 15,2 2-2-15,-2 14 1 0,6-10-42 0,5-9 1 16,3-2 0-16,4 8 0 0,5-2 11 0,4-13 2 15,3-9-1-15,3 12 0 0,5-6-16 0,1-11-1 0,3 0 1 16,9 7 0-16,-10-7-5 0,-4-7 1 0,6-6-1 16,-6 10 1-16,-5-8-4 0,-5-5 1 0,-4-2-1 15,-4-5 1-15,-4-1-1 0,-3-3-1 0,-1-8 1 16,-2 12 0-16,0 0-3 0,2 9 1 0,1 0 0 16,4 12 0-16,0 5 1 0,2 6 0 0,7 0 0 15,5 14 0-15,0 1-1 0,6 3-1 0,5 2 1 16,6 21 0-16,-1-1-1 0,-1 2 2 0,4 1-2 15,3 10 2-15,1-4-3 0,-4-4 1 0,-3-8 1 16,-7 12-1-16,-3-12 0 0,-6-6 2 0,-3-5-1 0,-8 11 1 16,1-11-2-16,-2-9 1 0,-2-1-1 0,-2 5 0 15,2-4 2-15,0-9 1 0,2-3-1 0,0 8 1 16,3-5-3-16,-1-5 2 0,5-3-2 0,5 7 1 0,3-9 1 16,5-7-1-16,-3-6 1 0,2 4-1 0,4-6 0 15,-6-1-1-15,-3-9 1 0,-10 0 0 0,1 3 2 16,-7-10-1-16,-7-5 1 0,-11-2-1 0,1 2-1 15,-8-2 0-15,-10 4 1 0,-9 9-1 0,2 5 2 16,1-1-1-16,-6 3 1 0,-6 17 0 0,7 0-3 0,5-1 2 16,1-4-2-16,-4 10 1 0,14 1 1 0,12 3 1 15,1-7-1-15,-1 10 1 0,11-3-3 0,18 11 2 16,3-11-2-16,2 10 1 0,12 1 1 0,2-2-1 16,9-8 1-16,3 14-1 0,13-3 0 0,3-9-1 15,-1-3 1-15,-1 14-1 0,1-7-1 0,-11-3 1 16,1-4 1-16,1 11-1 0,-7-6-1 0,-9-5 1 15,-9-2-1-15,-9 16 1 0,-4-7-3 0,-3 0 0 16,-6 4 0-16,-8 19 0 0,0 0 0 0,3-8 0 16,-6 7 0-16,-5 8 0 0,8-4-3 0,0-7 0 0,0 1-1 15,-3 8 2-15,6-3-1 0,8-15 0 0,3 6 1 16,2 9 0-16,5-9-7 0,7-8 1 0,2 1-1 16,9 11 1-16,0-10 3 0,-2-10-1 0,5-5 0 15,10 9 1-15,-5-8-2 0,-4-13 0 0,-1-5 1 16,2 7-1-16,-9-12 1 0,-5-6 2 0,-2-6-1 15,-10 8 1-15,-6-8 2 0,-6 2-1 0,-6-12 1 0,-6 1 1 16,-8-1-1-16,-5 2 1 0,-11-10-2 0,-9 19 2 16,-5-1 1-16,-2 2 0 0,-12 4 0 0,-2 15 0 15,-2-1 0-15,1 1 0 0,-6-4 0 0,-11 15 0 0,4 5 0 16,5-2 1-16,-3-6 0 0</inkml:trace>
  <inkml:trace contextRef="#ctx1" brushRef="#br0" timeOffset="100562.61">17679 7436 2072 0,'0'0'0'15,"0"0"0"-15,-19-10 0 0,19 10 70 0,0 0 0 16,21-5 1-16,9 5 0 0,14 1-53 0,13-1 0 15,19-1 0-15,6 2 0 0,5 5 45 0,10-1-1 0,21-3 1 16,9 1 1-16,4 3-46 0,8-6 0 0,16-4 0 16,22 9 0-16,-1 1 6 0,-1-5-1 0,15-2 1 15,15 6 0-15,-9-2-12 0,-9-3 0 0,21-3 0 16,-9 6 1-16,-16 4-10 0,-20-7 1 0,6-7 0 16,-8 11 0-16,-13-1-1 0,-27-3 0 0,-1-3 0 15,-10 10 1-15,-12-4-4 0,-15 1 1 0,0-4-1 16,-5 11 1-16,-15-4-1 0,-8-2 1 0,0-2-1 15,-2 17 1-15,-4-1-1 0,-5-1 0 0,-7-3 0 16,-2 24 1-16,-6-5-1 0,-3-4 0 0,2 10 0 16,-6 9 1-16,-1 8-1 0,-2-10 0 0,2 2 0 0,0 13 2 15,-5-1-2-15,0-4 0 0,0 10 0 0,5 8 1 16,-7-10-1-16,-5-7 0 0,4 2 0 0,1 16 1 16,-4-4-1-16,-3-10 0 0,2-3 0 0,2 13 1 15,-1-12-1-15,-6-16 1 0,-2 7-1 0,-2 16 1 0,-2-12-1 16,-2-15 1-16,1-3-1 0,-4 5 1 0,3-5 2 15,-3-5-1-15,2-7 0 0,0 1 1 0,-6 0-1 16,-1-6 0-16,1-10 0 0,-3 11 0 0,-7-10 2 16,-6-9 0-16,-1-4 1 0,-13 5-1 0,-1-8 0 15,-4-9-1-15,-12-2 0 0</inkml:trace>
  <inkml:trace contextRef="#ctx1" brushRef="#br0" timeOffset="100980.03">17604 7662 1985 0,'0'0'0'0,"-36"19"0"15,-1 16 0-15,2 6 48 0,1 4 1 0,-3 3 1 16,6 12-1-16,6-2-32 0,4-7 0 0,3 16 0 15,8 8-1-15,1 1 37 0,2-9 0 0,3-7 0 16,4 21 0-16,4-8-36 0,-1-6 0 0,1 0 0 16,6 5 1-16,3-12 4 0,4-7 1 0,8-9-1 15,7 12 1-15,5-5-12 0,3-12 1 0,10 3-1 0,10 2 2 16,7-7-5-16,9-7 0 0,15-7-1 0,10 3 1 16,5-3-2-16,8-9-1 0,19-5 1 0,25 7 0 0,12-2-3 15,1-9 2-15,12-5-2 0,22 14 1 0,0-10-1 16,-6-4 0-16,21-4 0 0,29 15 1 0,-4-8 0 15,-15-3 1-15,22 4-1 0,4 10 1 0,-22-4-2 16,-17-4 0-16,9 1 1 0,1 21-1 0,-27-21 6 16,-27-4 1-16,10 1-1 0,-1 19 1 0,-27-20-4 15,-25-4 1-15,-1-1-2 0,-9 18 2 0,-23-16 4 0,-17-9 2 16,-8 0-2-16,-9 9 1 0,-19-7-5 0,-12-9 1 16,-5-3 0-16</inkml:trace>
  <inkml:trace contextRef="#ctx1" brushRef="#br0" timeOffset="103764.61">22770 8119 1960 0,'0'0'0'0,"0"0"0"0,28 23 0 0,-7-7 70 15,2-9 0-15,6-5 1 0,1 10 0 0,1-9-53 0,5-6 0 16,1-2 0-16,8-2-1 0,-2-4 62 0,1-7 1 16,9-6-1-16,7 1 1 0,-4-2-62 0,-1-5 0 15,5-10 0-15,9-2 0 0,-4-2 9 0,-3-11 1 16,10-13-1-16,2-3 1 0,-3-1-16 0,-4-5 2 16,9-17-1-16,6-11 1 0,1-4-10 0,-10-4 1 0,3-13-1 15,-1-1 1-15,-9 4-2 0,-3 0 0 0,6-22 1 16,-7 13-1-16,-9 0-3 0,-6 4 0 0,-1-23 0 15,-2 12 0-15,-10 17 0 0,-3 1 0 0,3-2 0 16,-2 5 0-16,-6 12-1 0,-3 4 1 0,2-12 0 16,-2 7 0-16,-2 6-1 0,-4 1 1 0,-2-14 0 15,-5 19 0-15,1 3 0 0,-1 3 0 0,-1-15 0 16,-4 14 0-16,4 7 0 0,-2-3 0 0,-3-9 0 16,-4 13 0-16,0-1 0 0,7 4 0 0,-2 10 0 15,-3 11 1-15,0 9-1 0,0 10 0 0,-1 0 0 0,-2 15 1 16,1 4-1-16,0 6 1 0,-2 6-1 0,2 8 1 15,-13 19-1-15,6 0 1 0,0-1-1 0,-14 17 1 16,-4-2 1-16,-1 1-1 0,-2 1 0 0,-2 20 1 16,-2 3-1-16,-5 0 0 0,0 5 0 0,-5 13 1 15,1-4-1-15,4-5 0 0,-5 7 0 0,-9 10 1 0,3-5-1 16,0-12 0-16,2-2 1 0,-1 16-1 0,4-5 0 16,3-8 1-16,5-3-1 0,-2-3 1 0,7-6 0 15,7-15-1-15,1-10 0 0,0 8 1 0,7-9-1 16,8-16 0-16,0-5 0 0,0 7 2 0,7-16-2 15,7 0 0-15,7-13 0 0,1 1 0 0,4-9 0 0,6-9 0 16,-1-5 0-16,8-20 2 0,2-10-2 0,-8-2 0 16,8-17 0-16,3 1 1 0,-6 1-1 0,3-12 2 15,6-13-2-15,-1 9 1 0,2 8-1 0,-2 0 0 16,1 2 0-16,-3 25 2 0,-3 8 1 0,-8 11 1 16,4 16-1-16,9 35 1 0,3 4-2 0,9 19 0 15,18 33 1-15,9 23-1 0,1 11 0 0,1 7 1 0,17 24-1 16,12 34 2-16,-1 12-3 0,-4-1 1 0,10 13 0 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02FAE-4009-B5E0-2C20-4DFCCA64D7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4D8EE8-46B6-CD87-49A6-55E02ABBBE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69D821-EBA5-6AFD-E770-1C680F3C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8531A-BE68-4490-A868-AC9A640BA3E8}" type="datetimeFigureOut">
              <a:rPr lang="en-IN" smtClean="0"/>
              <a:t>24-03-2023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0BB627-1A3D-2007-A09D-9FAF2EFA5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C442E0-CA19-FD74-1615-AF62BFEB9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FBE30-6BE5-4531-9580-1FB129DEAE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972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7F732-97A9-48B1-D345-0375BC08E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343D92-74E7-8971-9FF3-81EDB9EBA0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26237-373D-BA55-6E24-E98BEFE8C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8531A-BE68-4490-A868-AC9A640BA3E8}" type="datetimeFigureOut">
              <a:rPr lang="en-IN" smtClean="0"/>
              <a:t>24-03-2023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1DD65-C112-3460-AD48-F0E9259E8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EF82EB-C2B9-DED7-7823-A730BB4B3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FBE30-6BE5-4531-9580-1FB129DEAE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0009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ED0316-F8A3-214F-19CC-941C952D39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710050-2EFE-0476-26C0-731B536EFE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B5A32-6BED-70F0-539B-FB08A388A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8531A-BE68-4490-A868-AC9A640BA3E8}" type="datetimeFigureOut">
              <a:rPr lang="en-IN" smtClean="0"/>
              <a:t>24-03-2023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7296FE-3C31-E1C2-914D-6936C0F94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015EB-7E02-0EAE-8A24-7C48626D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FBE30-6BE5-4531-9580-1FB129DEAE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718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760E0-4C48-B62B-038E-8B9D47635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BEE70-D88D-83B5-76E7-3E5C80C157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21FEF1-2A02-9C4E-2B2F-54A64C79E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8531A-BE68-4490-A868-AC9A640BA3E8}" type="datetimeFigureOut">
              <a:rPr lang="en-IN" smtClean="0"/>
              <a:t>24-03-2023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CAA706-0A20-1886-F0CF-89B66FA79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DD5E93-5F90-973E-D91F-8F7867D39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FBE30-6BE5-4531-9580-1FB129DEAE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7527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A32A6-C2E9-47D1-5DE3-3E7ABECA5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1C9DBB-C430-6893-6A61-B54C7DE7B9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1792B4-E0C2-E2D4-EE25-3C3F5FE07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8531A-BE68-4490-A868-AC9A640BA3E8}" type="datetimeFigureOut">
              <a:rPr lang="en-IN" smtClean="0"/>
              <a:t>24-03-2023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04EEDA-F963-AA69-4D5D-8364B1E9E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7C03A-203D-0746-7136-9B830A83E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FBE30-6BE5-4531-9580-1FB129DEAE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9144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C1D2F-CECF-DA42-515B-7554084E1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132B8-D3A2-3CC3-A890-E7C069078D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8D55A-54B8-BD40-325B-95FA16805D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60FD14-C81B-AC93-D69D-0B9EA2FC9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8531A-BE68-4490-A868-AC9A640BA3E8}" type="datetimeFigureOut">
              <a:rPr lang="en-IN" smtClean="0"/>
              <a:t>24-03-2023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3C87BD-59DA-1EDB-C145-40D62979C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E73B3F-E5A2-D6DE-2911-DBC24DE98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FBE30-6BE5-4531-9580-1FB129DEAE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3452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C67BC-1C08-4F4E-307F-50077519D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D7FD0C-6A97-9069-396C-81E5FF7319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4AA781-742F-1BCF-BF97-9B70E55288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D63A79-24DE-A53C-9B2C-D28354CE2E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60792C-3967-878E-6AB9-849A31D72D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CCB609-9BFE-5C47-D10E-488B537DE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8531A-BE68-4490-A868-AC9A640BA3E8}" type="datetimeFigureOut">
              <a:rPr lang="en-IN" smtClean="0"/>
              <a:t>24-03-2023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E10215-3398-79F4-48B8-4DD70425C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4F3C5B-E43C-F2A0-68CE-27AD9C6FF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FBE30-6BE5-4531-9580-1FB129DEAE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000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7AE67-D16E-F3B3-8DD0-438E1B279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D6F9E0-87F5-DB25-EEA8-F1CF83BDF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8531A-BE68-4490-A868-AC9A640BA3E8}" type="datetimeFigureOut">
              <a:rPr lang="en-IN" smtClean="0"/>
              <a:t>24-03-2023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A2F291-4028-F70B-9032-59C356A9B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296658-6953-C4DB-BFFE-4A0BA779D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FBE30-6BE5-4531-9580-1FB129DEAE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425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54EC07-9F6E-F220-7323-85A852D81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8531A-BE68-4490-A868-AC9A640BA3E8}" type="datetimeFigureOut">
              <a:rPr lang="en-IN" smtClean="0"/>
              <a:t>24-03-2023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D0E880-FBC1-DBEF-5515-84D2B2D7E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D5FB89-BD20-BDA3-4D25-324C6970F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FBE30-6BE5-4531-9580-1FB129DEAE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4663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B9F31-83D7-1250-17E5-8944EC7B8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7C54D-0D26-1267-D671-C4F2030B6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41358E-16A2-CA3E-5A6F-6138EA7DF5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34C263-EA73-3AEE-A572-31AAB83D1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8531A-BE68-4490-A868-AC9A640BA3E8}" type="datetimeFigureOut">
              <a:rPr lang="en-IN" smtClean="0"/>
              <a:t>24-03-2023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C74B63-59F6-E939-70D6-ECFB5F41C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0E6122-3346-DD98-B1B7-7858EC9C2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FBE30-6BE5-4531-9580-1FB129DEAE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5571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CB294-4D9D-1991-3232-25453E085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F736EC-A568-D253-ABDB-763C17FBA4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31D3F0-466A-6508-E499-0F4D1BB9D2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3E0161-CDA8-4FF7-5CB6-426312080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8531A-BE68-4490-A868-AC9A640BA3E8}" type="datetimeFigureOut">
              <a:rPr lang="en-IN" smtClean="0"/>
              <a:t>24-03-2023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D8EE3E-CD76-2E7D-F006-7EBAD17AE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DF51C4-4EA8-E1E3-8DFA-07E044573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FBE30-6BE5-4531-9580-1FB129DEAE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2619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31A449-B06C-D4DF-FF7A-13A92A5C0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F1EAB3-D883-C371-3B42-79E4712365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7B613-9BFF-456D-17D7-C9889C6D36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D8531A-BE68-4490-A868-AC9A640BA3E8}" type="datetimeFigureOut">
              <a:rPr lang="en-IN" smtClean="0"/>
              <a:t>24-03-2023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207AB-4C22-41C1-5C64-BAC1737895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B4FA2-30C9-3341-4BD9-F3C84F36CF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4FBE30-6BE5-4531-9580-1FB129DEAE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5956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customXml" Target="../ink/ink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027C91E-1F9D-81A7-4ED5-E7D6C8CF2C8C}"/>
                  </a:ext>
                </a:extLst>
              </p14:cNvPr>
              <p14:cNvContentPartPr/>
              <p14:nvPr/>
            </p14:nvContentPartPr>
            <p14:xfrm>
              <a:off x="389880" y="334440"/>
              <a:ext cx="11674080" cy="61772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027C91E-1F9D-81A7-4ED5-E7D6C8CF2C8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0520" y="325080"/>
                <a:ext cx="11692800" cy="6195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061457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73217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05212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49065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62447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19059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74077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42543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34790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9994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2621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BF28FAF-C7EB-5CCD-BBF5-044139EF0202}"/>
                  </a:ext>
                </a:extLst>
              </p14:cNvPr>
              <p14:cNvContentPartPr/>
              <p14:nvPr/>
            </p14:nvContentPartPr>
            <p14:xfrm>
              <a:off x="318240" y="249480"/>
              <a:ext cx="11261160" cy="61588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BF28FAF-C7EB-5CCD-BBF5-044139EF020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8880" y="240120"/>
                <a:ext cx="11279880" cy="6177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45309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48214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77121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89895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17889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68602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43944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4614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04588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78331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3053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039C78D-610C-C0FF-6CFE-4244F3126D51}"/>
                  </a:ext>
                </a:extLst>
              </p14:cNvPr>
              <p14:cNvContentPartPr/>
              <p14:nvPr/>
            </p14:nvContentPartPr>
            <p14:xfrm>
              <a:off x="291240" y="155880"/>
              <a:ext cx="11860560" cy="62827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039C78D-610C-C0FF-6CFE-4244F3126D5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1880" y="146520"/>
                <a:ext cx="11879280" cy="6301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395389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74511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4243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05389B7-F4D3-09C4-028A-CDD6866127C3}"/>
                  </a:ext>
                </a:extLst>
              </p14:cNvPr>
              <p14:cNvContentPartPr/>
              <p14:nvPr/>
            </p14:nvContentPartPr>
            <p14:xfrm>
              <a:off x="331920" y="88200"/>
              <a:ext cx="11491200" cy="66340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05389B7-F4D3-09C4-028A-CDD6866127C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2560" y="78840"/>
                <a:ext cx="11509920" cy="6652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31101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E82E24A-B245-DDA2-10AD-0B05594E9BBF}"/>
                  </a:ext>
                </a:extLst>
              </p14:cNvPr>
              <p14:cNvContentPartPr/>
              <p14:nvPr/>
            </p14:nvContentPartPr>
            <p14:xfrm>
              <a:off x="609480" y="277560"/>
              <a:ext cx="8667000" cy="51343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E82E24A-B245-DDA2-10AD-0B05594E9BB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0120" y="268200"/>
                <a:ext cx="8685720" cy="515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9F32C16-CC12-2FB0-5A89-0DFC308E8987}"/>
                  </a:ext>
                </a:extLst>
              </p14:cNvPr>
              <p14:cNvContentPartPr/>
              <p14:nvPr/>
            </p14:nvContentPartPr>
            <p14:xfrm>
              <a:off x="7670880" y="410040"/>
              <a:ext cx="671400" cy="7254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9F32C16-CC12-2FB0-5A89-0DFC308E898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661520" y="400680"/>
                <a:ext cx="690120" cy="744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4740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AC5F561-0B54-49E6-AA72-7BCB020B16B1}"/>
                  </a:ext>
                </a:extLst>
              </p14:cNvPr>
              <p14:cNvContentPartPr/>
              <p14:nvPr/>
            </p14:nvContentPartPr>
            <p14:xfrm>
              <a:off x="1256760" y="187560"/>
              <a:ext cx="9477720" cy="54100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AC5F561-0B54-49E6-AA72-7BCB020B16B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47400" y="178200"/>
                <a:ext cx="9496440" cy="5428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26274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3121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0825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0147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Ramakrishna T</dc:creator>
  <cp:lastModifiedBy>Ramakrishna T</cp:lastModifiedBy>
  <cp:revision>1</cp:revision>
  <dcterms:created xsi:type="dcterms:W3CDTF">2023-03-25T17:18:06Z</dcterms:created>
  <dcterms:modified xsi:type="dcterms:W3CDTF">2023-03-25T17:18:38Z</dcterms:modified>
</cp:coreProperties>
</file>